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85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74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81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79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notesSlides/notesSlide39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86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75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82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60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69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76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wmf" ContentType="image/x-wmf"/>
  <Override PartName="/ppt/notesSlides/notesSlide65.xml" ContentType="application/vnd.openxmlformats-officedocument.presentationml.notesSlide+xml"/>
  <Override PartName="/ppt/notesSlides/notesSlide83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72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slides/slide79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59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77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Default Extension="jpeg" ContentType="image/jpeg"/>
  <Override PartName="/ppt/notesSlides/notesSlide37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84.xml" ContentType="application/vnd.openxmlformats-officedocument.presentationml.notesSlide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73.xml" ContentType="application/vnd.openxmlformats-officedocument.presentationml.notes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notesSlides/notesSlide78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67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</p:sldMasterIdLst>
  <p:notesMasterIdLst>
    <p:notesMasterId r:id="rId88"/>
  </p:notesMasterIdLst>
  <p:handoutMasterIdLst>
    <p:handoutMasterId r:id="rId89"/>
  </p:handoutMasterIdLst>
  <p:sldIdLst>
    <p:sldId id="256" r:id="rId2"/>
    <p:sldId id="278" r:id="rId3"/>
    <p:sldId id="357" r:id="rId4"/>
    <p:sldId id="287" r:id="rId5"/>
    <p:sldId id="335" r:id="rId6"/>
    <p:sldId id="288" r:id="rId7"/>
    <p:sldId id="336" r:id="rId8"/>
    <p:sldId id="279" r:id="rId9"/>
    <p:sldId id="362" r:id="rId10"/>
    <p:sldId id="291" r:id="rId11"/>
    <p:sldId id="294" r:id="rId12"/>
    <p:sldId id="293" r:id="rId13"/>
    <p:sldId id="270" r:id="rId14"/>
    <p:sldId id="298" r:id="rId15"/>
    <p:sldId id="299" r:id="rId16"/>
    <p:sldId id="301" r:id="rId17"/>
    <p:sldId id="295" r:id="rId18"/>
    <p:sldId id="340" r:id="rId19"/>
    <p:sldId id="305" r:id="rId20"/>
    <p:sldId id="328" r:id="rId21"/>
    <p:sldId id="304" r:id="rId22"/>
    <p:sldId id="341" r:id="rId23"/>
    <p:sldId id="303" r:id="rId24"/>
    <p:sldId id="337" r:id="rId25"/>
    <p:sldId id="290" r:id="rId26"/>
    <p:sldId id="358" r:id="rId27"/>
    <p:sldId id="359" r:id="rId28"/>
    <p:sldId id="257" r:id="rId29"/>
    <p:sldId id="361" r:id="rId30"/>
    <p:sldId id="360" r:id="rId31"/>
    <p:sldId id="286" r:id="rId32"/>
    <p:sldId id="338" r:id="rId33"/>
    <p:sldId id="364" r:id="rId34"/>
    <p:sldId id="363" r:id="rId35"/>
    <p:sldId id="258" r:id="rId36"/>
    <p:sldId id="365" r:id="rId37"/>
    <p:sldId id="339" r:id="rId38"/>
    <p:sldId id="366" r:id="rId39"/>
    <p:sldId id="302" r:id="rId40"/>
    <p:sldId id="306" r:id="rId41"/>
    <p:sldId id="260" r:id="rId42"/>
    <p:sldId id="261" r:id="rId43"/>
    <p:sldId id="367" r:id="rId44"/>
    <p:sldId id="266" r:id="rId45"/>
    <p:sldId id="368" r:id="rId46"/>
    <p:sldId id="342" r:id="rId47"/>
    <p:sldId id="268" r:id="rId48"/>
    <p:sldId id="369" r:id="rId49"/>
    <p:sldId id="307" r:id="rId50"/>
    <p:sldId id="309" r:id="rId51"/>
    <p:sldId id="343" r:id="rId52"/>
    <p:sldId id="262" r:id="rId53"/>
    <p:sldId id="370" r:id="rId54"/>
    <p:sldId id="275" r:id="rId55"/>
    <p:sldId id="308" r:id="rId56"/>
    <p:sldId id="276" r:id="rId57"/>
    <p:sldId id="344" r:id="rId58"/>
    <p:sldId id="277" r:id="rId59"/>
    <p:sldId id="371" r:id="rId60"/>
    <p:sldId id="372" r:id="rId61"/>
    <p:sldId id="310" r:id="rId62"/>
    <p:sldId id="316" r:id="rId63"/>
    <p:sldId id="317" r:id="rId64"/>
    <p:sldId id="318" r:id="rId65"/>
    <p:sldId id="319" r:id="rId66"/>
    <p:sldId id="345" r:id="rId67"/>
    <p:sldId id="346" r:id="rId68"/>
    <p:sldId id="311" r:id="rId69"/>
    <p:sldId id="373" r:id="rId70"/>
    <p:sldId id="347" r:id="rId71"/>
    <p:sldId id="348" r:id="rId72"/>
    <p:sldId id="349" r:id="rId73"/>
    <p:sldId id="322" r:id="rId74"/>
    <p:sldId id="323" r:id="rId75"/>
    <p:sldId id="324" r:id="rId76"/>
    <p:sldId id="350" r:id="rId77"/>
    <p:sldId id="351" r:id="rId78"/>
    <p:sldId id="352" r:id="rId79"/>
    <p:sldId id="353" r:id="rId80"/>
    <p:sldId id="374" r:id="rId81"/>
    <p:sldId id="330" r:id="rId82"/>
    <p:sldId id="354" r:id="rId83"/>
    <p:sldId id="355" r:id="rId84"/>
    <p:sldId id="333" r:id="rId85"/>
    <p:sldId id="334" r:id="rId86"/>
    <p:sldId id="280" r:id="rId87"/>
  </p:sldIdLst>
  <p:sldSz cx="9144000" cy="6858000" type="screen4x3"/>
  <p:notesSz cx="68580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80" autoAdjust="0"/>
    <p:restoredTop sz="94728" autoAdjust="0"/>
  </p:normalViewPr>
  <p:slideViewPr>
    <p:cSldViewPr>
      <p:cViewPr varScale="1">
        <p:scale>
          <a:sx n="69" d="100"/>
          <a:sy n="69" d="100"/>
        </p:scale>
        <p:origin x="-1074" y="-10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notesMaster" Target="notesMasters/notesMaster1.xml"/><Relationship Id="rId9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64820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4" y="0"/>
            <a:ext cx="2971800" cy="464820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r">
              <a:defRPr sz="1200"/>
            </a:lvl1pPr>
          </a:lstStyle>
          <a:p>
            <a:fld id="{EFE2520B-2DCE-46DB-B59F-94F7EA734DDC}" type="datetimeFigureOut">
              <a:rPr lang="en-US" smtClean="0"/>
              <a:pPr/>
              <a:t>4/11/2011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6"/>
            <a:ext cx="2971800" cy="464820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4" y="8829966"/>
            <a:ext cx="2971800" cy="464820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r">
              <a:defRPr sz="1200"/>
            </a:lvl1pPr>
          </a:lstStyle>
          <a:p>
            <a:fld id="{BA2238DE-B4C1-4DFA-B8D8-12629D9A7E31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64820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4" y="0"/>
            <a:ext cx="2971800" cy="464820"/>
          </a:xfrm>
          <a:prstGeom prst="rect">
            <a:avLst/>
          </a:prstGeom>
        </p:spPr>
        <p:txBody>
          <a:bodyPr vert="horz" lIns="92492" tIns="46246" rIns="92492" bIns="46246" rtlCol="0"/>
          <a:lstStyle>
            <a:lvl1pPr algn="r">
              <a:defRPr sz="1200"/>
            </a:lvl1pPr>
          </a:lstStyle>
          <a:p>
            <a:fld id="{BC05E60C-9DDC-46D0-A9B3-F4E11F7E65B5}" type="datetimeFigureOut">
              <a:rPr lang="en-US" smtClean="0"/>
              <a:pPr/>
              <a:t>4/11/2011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049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492" tIns="46246" rIns="92492" bIns="4624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15791"/>
            <a:ext cx="5486400" cy="4183380"/>
          </a:xfrm>
          <a:prstGeom prst="rect">
            <a:avLst/>
          </a:prstGeom>
        </p:spPr>
        <p:txBody>
          <a:bodyPr vert="horz" lIns="92492" tIns="46246" rIns="92492" bIns="46246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6"/>
            <a:ext cx="2971800" cy="464820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4" y="8829966"/>
            <a:ext cx="2971800" cy="464820"/>
          </a:xfrm>
          <a:prstGeom prst="rect">
            <a:avLst/>
          </a:prstGeom>
        </p:spPr>
        <p:txBody>
          <a:bodyPr vert="horz" lIns="92492" tIns="46246" rIns="92492" bIns="46246" rtlCol="0" anchor="b"/>
          <a:lstStyle>
            <a:lvl1pPr algn="r">
              <a:defRPr sz="1200"/>
            </a:lvl1pPr>
          </a:lstStyle>
          <a:p>
            <a:fld id="{5EE1679D-373B-41D2-B72D-EDF4918ED3B5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1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10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11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E9033E06-1791-42C4-BF36-2EF11D74E07F}" type="slidenum">
              <a:rPr lang="en-US"/>
              <a:pPr/>
              <a:t>12</a:t>
            </a:fld>
            <a:endParaRPr lang="en-US"/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5791"/>
            <a:ext cx="5486400" cy="4183380"/>
          </a:xfrm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13</a:t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E04223A9-9614-4CA2-8C51-B6FF28424973}" type="slidenum">
              <a:rPr lang="en-US"/>
              <a:pPr/>
              <a:t>14</a:t>
            </a:fld>
            <a:endParaRPr lang="en-US"/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15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E9033E06-1791-42C4-BF36-2EF11D74E07F}" type="slidenum">
              <a:rPr lang="en-US"/>
              <a:pPr/>
              <a:t>16</a:t>
            </a:fld>
            <a:endParaRPr lang="en-US"/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5791"/>
            <a:ext cx="5486400" cy="4183380"/>
          </a:xfrm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18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ADE6F1E9-9EBD-432A-9461-771CAA67A816}" type="slidenum">
              <a:rPr lang="en-US"/>
              <a:pPr/>
              <a:t>20</a:t>
            </a:fld>
            <a:endParaRPr lang="en-US"/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>
              <a:buFontTx/>
              <a:buChar char="•"/>
            </a:pPr>
            <a:r>
              <a:rPr lang="en-US" sz="1600" dirty="0" smtClean="0"/>
              <a:t>The leak is marked for excavation.</a:t>
            </a: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22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24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F4A0D965-B3E1-4524-9446-D0F83B9B6C61}" type="slidenum">
              <a:rPr lang="en-US"/>
              <a:pPr/>
              <a:t>25</a:t>
            </a:fld>
            <a:endParaRPr lang="en-US"/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26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27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28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32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33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34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35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36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37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38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39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40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41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42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43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44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45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46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47</a:t>
            </a:fld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48</a:t>
            </a:fld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49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50</a:t>
            </a:fld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51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52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53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54</a:t>
            </a:fld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55</a:t>
            </a:fld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56</a:t>
            </a:fld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57</a:t>
            </a:fld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58</a:t>
            </a:fld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59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60</a:t>
            </a:fld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61</a:t>
            </a:fld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62</a:t>
            </a:fld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793DEAF8-92FC-4D7F-8ADB-C557F99B63B4}" type="slidenum">
              <a:rPr lang="en-US"/>
              <a:pPr/>
              <a:t>63</a:t>
            </a:fld>
            <a:endParaRPr lang="en-US"/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084811D8-0CDF-4F18-B78B-908120F55A5A}" type="slidenum">
              <a:rPr lang="en-US"/>
              <a:pPr/>
              <a:t>64</a:t>
            </a:fld>
            <a:endParaRPr lang="en-US"/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 w="12700" cap="flat">
            <a:solidFill>
              <a:schemeClr val="tx1"/>
            </a:solidFill>
          </a:ln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1529" tIns="44961" rIns="91529" bIns="44961"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6A43D3A2-081E-454D-9016-CFE9608887BF}" type="slidenum">
              <a:rPr lang="en-US"/>
              <a:pPr/>
              <a:t>65</a:t>
            </a:fld>
            <a:endParaRPr lang="en-US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6A43D3A2-081E-454D-9016-CFE9608887BF}" type="slidenum">
              <a:rPr lang="en-US"/>
              <a:pPr/>
              <a:t>66</a:t>
            </a:fld>
            <a:endParaRPr lang="en-US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6A43D3A2-081E-454D-9016-CFE9608887BF}" type="slidenum">
              <a:rPr lang="en-US"/>
              <a:pPr/>
              <a:t>67</a:t>
            </a:fld>
            <a:endParaRPr lang="en-US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E04223A9-9614-4CA2-8C51-B6FF28424973}" type="slidenum">
              <a:rPr lang="en-US"/>
              <a:pPr/>
              <a:t>68</a:t>
            </a:fld>
            <a:endParaRPr lang="en-US"/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E04223A9-9614-4CA2-8C51-B6FF28424973}" type="slidenum">
              <a:rPr lang="en-US"/>
              <a:pPr/>
              <a:t>69</a:t>
            </a:fld>
            <a:endParaRPr lang="en-US"/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7</a:t>
            </a:fld>
            <a:endParaRPr 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6A43D3A2-081E-454D-9016-CFE9608887BF}" type="slidenum">
              <a:rPr lang="en-US"/>
              <a:pPr/>
              <a:t>70</a:t>
            </a:fld>
            <a:endParaRPr lang="en-US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6A43D3A2-081E-454D-9016-CFE9608887BF}" type="slidenum">
              <a:rPr lang="en-US"/>
              <a:pPr/>
              <a:t>71</a:t>
            </a:fld>
            <a:endParaRPr lang="en-US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6A43D3A2-081E-454D-9016-CFE9608887BF}" type="slidenum">
              <a:rPr lang="en-US"/>
              <a:pPr/>
              <a:t>72</a:t>
            </a:fld>
            <a:endParaRPr lang="en-US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73</a:t>
            </a:fld>
            <a:endParaRPr 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8F539FA5-0F05-4AA5-A26E-35CBC519710E}" type="slidenum">
              <a:rPr lang="en-US"/>
              <a:pPr/>
              <a:t>74</a:t>
            </a:fld>
            <a:endParaRPr lang="en-US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E9033E06-1791-42C4-BF36-2EF11D74E07F}" type="slidenum">
              <a:rPr lang="en-US"/>
              <a:pPr/>
              <a:t>75</a:t>
            </a:fld>
            <a:endParaRPr lang="en-US"/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415791"/>
            <a:ext cx="5486400" cy="4183380"/>
          </a:xfrm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8F539FA5-0F05-4AA5-A26E-35CBC519710E}" type="slidenum">
              <a:rPr lang="en-US"/>
              <a:pPr/>
              <a:t>76</a:t>
            </a:fld>
            <a:endParaRPr lang="en-US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8F539FA5-0F05-4AA5-A26E-35CBC519710E}" type="slidenum">
              <a:rPr lang="en-US"/>
              <a:pPr/>
              <a:t>77</a:t>
            </a:fld>
            <a:endParaRPr lang="en-US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8F539FA5-0F05-4AA5-A26E-35CBC519710E}" type="slidenum">
              <a:rPr lang="en-US"/>
              <a:pPr/>
              <a:t>78</a:t>
            </a:fld>
            <a:endParaRPr lang="en-US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8F539FA5-0F05-4AA5-A26E-35CBC519710E}" type="slidenum">
              <a:rPr lang="en-US"/>
              <a:pPr/>
              <a:t>79</a:t>
            </a:fld>
            <a:endParaRPr lang="en-US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8</a:t>
            </a:fld>
            <a:endParaRPr 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8F539FA5-0F05-4AA5-A26E-35CBC519710E}" type="slidenum">
              <a:rPr lang="en-US"/>
              <a:pPr/>
              <a:t>80</a:t>
            </a:fld>
            <a:endParaRPr lang="en-US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79221BD6-60D2-4046-B0EE-EF91C25CBC56}" type="slidenum">
              <a:rPr lang="en-US" smtClean="0"/>
              <a:pPr/>
              <a:t>81</a:t>
            </a:fld>
            <a:endParaRPr lang="en-US" smtClean="0"/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415790"/>
            <a:ext cx="5029200" cy="1239520"/>
          </a:xfrm>
          <a:noFill/>
        </p:spPr>
        <p:txBody>
          <a:bodyPr/>
          <a:lstStyle/>
          <a:p>
            <a:pPr>
              <a:buFontTx/>
              <a:buChar char="•"/>
            </a:pPr>
            <a:r>
              <a:rPr lang="en-US" smtClean="0"/>
              <a:t>We have some areas zoned off for flow measurements……we use a data logger to monitor these flows…..</a:t>
            </a: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8F539FA5-0F05-4AA5-A26E-35CBC519710E}" type="slidenum">
              <a:rPr lang="en-US"/>
              <a:pPr/>
              <a:t>82</a:t>
            </a:fld>
            <a:endParaRPr lang="en-US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8F539FA5-0F05-4AA5-A26E-35CBC519710E}" type="slidenum">
              <a:rPr lang="en-US"/>
              <a:pPr/>
              <a:t>83</a:t>
            </a:fld>
            <a:endParaRPr lang="en-US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CE5AEF3-2AF4-4E2E-ABEA-37BE88643CC7}" type="slidenum">
              <a:rPr lang="en-US" smtClean="0"/>
              <a:pPr/>
              <a:t>84</a:t>
            </a:fld>
            <a:endParaRPr lang="en-US" smtClean="0"/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BA17C7C1-A5C5-4E03-8A9F-311FCBDEB1FC}" type="slidenum">
              <a:rPr lang="en-US" smtClean="0"/>
              <a:pPr/>
              <a:t>85</a:t>
            </a:fld>
            <a:endParaRPr lang="en-US" smtClean="0"/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86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E1679D-373B-41D2-B72D-EDF4918ED3B5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ight Triangle 9"/>
          <p:cNvSpPr/>
          <p:nvPr/>
        </p:nvSpPr>
        <p:spPr>
          <a:xfrm>
            <a:off x="-2" y="4664147"/>
            <a:ext cx="9151089" cy="0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shade val="35000"/>
                  <a:satMod val="170000"/>
                  <a:alpha val="100000"/>
                </a:schemeClr>
              </a:gs>
              <a:gs pos="55000">
                <a:schemeClr val="accent1">
                  <a:tint val="90000"/>
                  <a:satMod val="150000"/>
                  <a:alpha val="100000"/>
                </a:schemeClr>
              </a:gs>
              <a:gs pos="100000">
                <a:schemeClr val="accent1">
                  <a:shade val="35000"/>
                  <a:satMod val="170000"/>
                  <a:alpha val="100000"/>
                </a:schemeClr>
              </a:gs>
            </a:gsLst>
            <a:lin ang="3000000" scaled="1"/>
            <a:tileRect/>
          </a:gradFill>
          <a:ln w="127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685800" y="1752601"/>
            <a:ext cx="7772400" cy="1829761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defRPr sz="4800" b="1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685800" y="3611607"/>
            <a:ext cx="7772400" cy="1199704"/>
          </a:xfrm>
        </p:spPr>
        <p:txBody>
          <a:bodyPr lIns="45720" rIns="45720"/>
          <a:lstStyle>
            <a:lvl1pPr marL="0" marR="64008" indent="0" algn="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en-US" smtClean="0"/>
              <a:t>Click to edit Master subtitle style</a:t>
            </a:r>
            <a:endParaRPr kumimoji="0" lang="en-US"/>
          </a:p>
        </p:txBody>
      </p:sp>
      <p:grpSp>
        <p:nvGrpSpPr>
          <p:cNvPr id="2" name="Group 1"/>
          <p:cNvGrpSpPr/>
          <p:nvPr/>
        </p:nvGrpSpPr>
        <p:grpSpPr>
          <a:xfrm>
            <a:off x="-3765" y="4953000"/>
            <a:ext cx="9147765" cy="1912088"/>
            <a:chOff x="-3765" y="4832896"/>
            <a:chExt cx="9147765" cy="2032192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87513" y="4832896"/>
              <a:ext cx="7456487" cy="518816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4697" y="0"/>
                </a:cxn>
                <a:cxn ang="0">
                  <a:pos x="4697" y="367"/>
                </a:cxn>
                <a:cxn ang="0">
                  <a:pos x="0" y="218"/>
                </a:cxn>
                <a:cxn ang="0">
                  <a:pos x="4697" y="0"/>
                </a:cxn>
              </a:cxnLst>
              <a:rect l="0" t="0" r="0" b="0"/>
              <a:pathLst>
                <a:path w="4697" h="367">
                  <a:moveTo>
                    <a:pt x="4697" y="0"/>
                  </a:moveTo>
                  <a:lnTo>
                    <a:pt x="4697" y="367"/>
                  </a:lnTo>
                  <a:lnTo>
                    <a:pt x="0" y="218"/>
                  </a:lnTo>
                  <a:lnTo>
                    <a:pt x="4697" y="0"/>
                  </a:lnTo>
                  <a:close/>
                </a:path>
              </a:pathLst>
            </a:custGeom>
            <a:solidFill>
              <a:schemeClr val="accent1">
                <a:tint val="65000"/>
                <a:satMod val="115000"/>
                <a:alpha val="4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5443" y="5135526"/>
              <a:ext cx="9108557" cy="838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5760" y="0"/>
                </a:cxn>
                <a:cxn ang="0">
                  <a:pos x="5760" y="528"/>
                </a:cxn>
                <a:cxn ang="0">
                  <a:pos x="48" y="0"/>
                </a:cxn>
              </a:cxnLst>
              <a:rect l="0" t="0" r="0" b="0"/>
              <a:pathLst>
                <a:path w="5760" h="528">
                  <a:moveTo>
                    <a:pt x="0" y="0"/>
                  </a:moveTo>
                  <a:lnTo>
                    <a:pt x="5760" y="0"/>
                  </a:lnTo>
                  <a:lnTo>
                    <a:pt x="5760" y="528"/>
                  </a:lnTo>
                  <a:lnTo>
                    <a:pt x="48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0" y="4883888"/>
              <a:ext cx="9144000" cy="1981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0" y="1248"/>
                </a:cxn>
                <a:cxn ang="0">
                  <a:pos x="5760" y="1248"/>
                </a:cxn>
                <a:cxn ang="0">
                  <a:pos x="5760" y="528"/>
                </a:cxn>
                <a:cxn ang="0">
                  <a:pos x="0" y="0"/>
                </a:cxn>
              </a:cxnLst>
              <a:rect l="0" t="0" r="0" b="0"/>
              <a:pathLst>
                <a:path w="5760" h="1248">
                  <a:moveTo>
                    <a:pt x="0" y="0"/>
                  </a:moveTo>
                  <a:lnTo>
                    <a:pt x="0" y="1248"/>
                  </a:lnTo>
                  <a:lnTo>
                    <a:pt x="5760" y="1248"/>
                  </a:lnTo>
                  <a:lnTo>
                    <a:pt x="5760" y="52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2" cstate="print">
                <a:alphaModFix amt="50000"/>
              </a:blip>
              <a:tile tx="0" ty="0" sx="50000" sy="50000" flip="none" algn="t"/>
            </a:blipFill>
            <a:ln w="12700" cap="rnd" cmpd="thickThin" algn="ctr">
              <a:noFill/>
              <a:prstDash val="solid"/>
            </a:ln>
            <a:effectLst>
              <a:fillOverlay blend="mult">
                <a:gradFill flip="none" rotWithShape="1">
                  <a:gsLst>
                    <a:gs pos="0">
                      <a:schemeClr val="accent1">
                        <a:shade val="20000"/>
                        <a:satMod val="176000"/>
                        <a:alpha val="100000"/>
                      </a:schemeClr>
                    </a:gs>
                    <a:gs pos="18000">
                      <a:schemeClr val="accent1">
                        <a:shade val="48000"/>
                        <a:satMod val="153000"/>
                        <a:alpha val="100000"/>
                      </a:schemeClr>
                    </a:gs>
                    <a:gs pos="43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45000">
                      <a:schemeClr val="accent1">
                        <a:tint val="85000"/>
                        <a:satMod val="150000"/>
                        <a:alpha val="100000"/>
                      </a:schemeClr>
                    </a:gs>
                    <a:gs pos="50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79000">
                      <a:schemeClr val="accent1">
                        <a:shade val="53000"/>
                        <a:satMod val="150000"/>
                        <a:alpha val="100000"/>
                      </a:schemeClr>
                    </a:gs>
                    <a:gs pos="100000">
                      <a:schemeClr val="accent1">
                        <a:shade val="25000"/>
                        <a:satMod val="170000"/>
                        <a:alpha val="100000"/>
                      </a:schemeClr>
                    </a:gs>
                  </a:gsLst>
                  <a:lin ang="450000" scaled="1"/>
                  <a:tileRect/>
                </a:gradFill>
              </a:fillOverlay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anchor="ctr" compatLnSpc="1"/>
            <a:lstStyle>
              <a:extLst/>
            </a:lstStyle>
            <a:p>
              <a:pPr algn="ctr" eaLnBrk="1" latinLnBrk="0" hangingPunct="1"/>
              <a:endParaRPr kumimoji="0" lang="en-US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-3765" y="4880373"/>
              <a:ext cx="9147765" cy="839943"/>
            </a:xfrm>
            <a:prstGeom prst="line">
              <a:avLst/>
            </a:prstGeom>
            <a:noFill/>
            <a:ln w="12065" cap="flat" cmpd="sng" algn="ctr">
              <a:gradFill>
                <a:gsLst>
                  <a:gs pos="45000">
                    <a:schemeClr val="accent1">
                      <a:tint val="70000"/>
                      <a:satMod val="110000"/>
                    </a:schemeClr>
                  </a:gs>
                  <a:gs pos="15000">
                    <a:schemeClr val="accent1">
                      <a:shade val="40000"/>
                      <a:satMod val="11000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55BD94D9-D325-4EF9-AEF0-29B4012AC815}" type="datetime1">
              <a:rPr lang="en-US" smtClean="0"/>
              <a:t>4/11/2011</a:t>
            </a:fld>
            <a:endParaRPr 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tint val="20000"/>
                  </a:schemeClr>
                </a:solidFill>
              </a:defRPr>
            </a:lvl1pPr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81329"/>
            <a:ext cx="8229600" cy="4386071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0876E74-2706-4CA9-8EEC-2BF5FE6F3209}" type="datetime1">
              <a:rPr lang="en-US" smtClean="0"/>
              <a:t>4/11/2011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44013" y="274640"/>
            <a:ext cx="1777470" cy="5592761"/>
          </a:xfrm>
        </p:spPr>
        <p:txBody>
          <a:bodyPr vert="eaVert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324600" cy="5592760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FA2C4886-FAE3-48A2-A80D-A9274D077592}" type="datetime1">
              <a:rPr lang="en-US" smtClean="0"/>
              <a:t>4/11/2011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371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981200"/>
            <a:ext cx="40386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40386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40386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2E7C9F-2527-4BE9-8D14-B5E51A38A25D}" type="datetime1">
              <a:rPr lang="en-US" smtClean="0"/>
              <a:t>4/11/2011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1 </a:t>
            </a: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C52568-31A6-42FD-8C2F-5FEBCB7EA9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381000"/>
            <a:ext cx="8229600" cy="5715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2DB115-2162-480A-9FC4-CD9146B14984}" type="datetime1">
              <a:rPr lang="en-US" smtClean="0"/>
              <a:t>4/11/2011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1 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75413-75F6-4462-AC1D-8FEC47FA0E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5C15C78-6A6A-497F-90FC-9FF9587DF97C}" type="datetime1">
              <a:rPr lang="en-US" smtClean="0"/>
              <a:t>4/11/2011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76" y="1059712"/>
            <a:ext cx="7772400" cy="1828800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buNone/>
              <a:defRPr sz="4800" b="1" cap="none" baseline="0"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922713" y="2931712"/>
            <a:ext cx="4572000" cy="1454888"/>
          </a:xfrm>
        </p:spPr>
        <p:txBody>
          <a:bodyPr lIns="91440" rIns="91440" anchor="t"/>
          <a:lstStyle>
            <a:lvl1pPr marL="0" indent="0" algn="l">
              <a:buNone/>
              <a:defRPr sz="23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A3B7974-CB9F-40CC-83C7-2D9E38699B7A}" type="datetime1">
              <a:rPr lang="en-US" smtClean="0"/>
              <a:t>4/11/2011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Chevron 6"/>
          <p:cNvSpPr/>
          <p:nvPr/>
        </p:nvSpPr>
        <p:spPr>
          <a:xfrm>
            <a:off x="3636680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8" name="Chevron 7"/>
          <p:cNvSpPr/>
          <p:nvPr/>
        </p:nvSpPr>
        <p:spPr>
          <a:xfrm>
            <a:off x="3450264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825C6F1F-61F8-4F72-AB85-00F47D8AAA16}" type="datetime1">
              <a:rPr lang="en-US" smtClean="0"/>
              <a:t>4/11/2011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8229600" cy="1143000"/>
          </a:xfrm>
        </p:spPr>
        <p:txBody>
          <a:bodyPr anchor="ctr"/>
          <a:lstStyle>
            <a:lvl1pPr>
              <a:defRPr/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5410200"/>
            <a:ext cx="4040188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6" y="5410200"/>
            <a:ext cx="4041775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1444294"/>
            <a:ext cx="4040188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444294"/>
            <a:ext cx="4041775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spcBef>
                <a:spcPts val="0"/>
              </a:spcBef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F9380B54-03B4-4659-B1C0-7DF80F3C564C}" type="datetime1">
              <a:rPr lang="en-US" smtClean="0"/>
              <a:t>4/11/2011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A511A319-E20F-4572-BB01-EB98242FA262}" type="datetime1">
              <a:rPr lang="en-US" smtClean="0"/>
              <a:t>4/11/2011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B3B19D0A-5127-4896-B6E6-DB56467B685B}" type="datetime1">
              <a:rPr lang="en-US" smtClean="0"/>
              <a:t>4/11/2011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4876800"/>
            <a:ext cx="7481776" cy="457200"/>
          </a:xfrm>
        </p:spPr>
        <p:txBody>
          <a:bodyPr vert="horz" anchor="t">
            <a:noAutofit/>
            <a:sp3d prstMaterial="softEdge">
              <a:bevelT w="0" h="0"/>
            </a:sp3d>
          </a:bodyPr>
          <a:lstStyle>
            <a:lvl1pPr algn="r">
              <a:buNone/>
              <a:defRPr sz="2500" b="0">
                <a:solidFill>
                  <a:schemeClr val="accent1"/>
                </a:solidFill>
                <a:effectLst/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4419600" y="5355102"/>
            <a:ext cx="3974592" cy="914400"/>
          </a:xfrm>
        </p:spPr>
        <p:txBody>
          <a:bodyPr/>
          <a:lstStyle>
            <a:lvl1pPr marL="0" indent="0" algn="r">
              <a:buNone/>
              <a:defRPr sz="16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914400" y="274320"/>
            <a:ext cx="7479792" cy="45720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</p:spPr>
        <p:txBody>
          <a:bodyPr/>
          <a:lstStyle>
            <a:extLst/>
          </a:lstStyle>
          <a:p>
            <a:fld id="{322EA606-8903-4291-AB9C-484F8B00D4E6}" type="datetime1">
              <a:rPr lang="en-US" smtClean="0"/>
              <a:t>4/11/2011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232" y="5443402"/>
            <a:ext cx="7162800" cy="648232"/>
          </a:xfrm>
          <a:noFill/>
        </p:spPr>
        <p:txBody>
          <a:bodyPr lIns="91440" tIns="0" rIns="91440" anchor="t"/>
          <a:lstStyle>
            <a:lvl1pPr marL="0" marR="18288" indent="0" algn="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28600" y="189968"/>
            <a:ext cx="8686800" cy="4389120"/>
          </a:xfrm>
          <a:prstGeom prst="rect">
            <a:avLst/>
          </a:prstGeom>
          <a:solidFill>
            <a:schemeClr val="bg2"/>
          </a:solidFill>
          <a:ln>
            <a:solidFill>
              <a:schemeClr val="bg1"/>
            </a:solidFill>
          </a:ln>
          <a:effectLst>
            <a:innerShdw blurRad="95250">
              <a:srgbClr val="000000"/>
            </a:innerShdw>
          </a:effectLst>
        </p:spPr>
        <p:txBody>
          <a:bodyPr/>
          <a:lstStyle>
            <a:lvl1pPr marL="0" indent="0">
              <a:buNone/>
              <a:defRPr sz="3200"/>
            </a:lvl1pPr>
            <a:extLst/>
          </a:lstStyle>
          <a:p>
            <a:r>
              <a:rPr kumimoji="0" lang="en-US" smtClean="0"/>
              <a:t>Click icon to add picture</a:t>
            </a:r>
            <a:endParaRPr kumimoji="0"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12DF8B82-A512-49FB-B878-869AB8A12E2A}" type="datetime1">
              <a:rPr lang="en-US" smtClean="0"/>
              <a:t>4/11/2011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4865122"/>
            <a:ext cx="8075432" cy="562672"/>
          </a:xfrm>
          <a:noFill/>
        </p:spPr>
        <p:txBody>
          <a:bodyPr anchor="t">
            <a:sp3d prstMaterial="softEdge"/>
          </a:bodyPr>
          <a:lstStyle>
            <a:lvl1pPr marR="0" algn="r">
              <a:buNone/>
              <a:defRPr sz="3000" b="0">
                <a:solidFill>
                  <a:schemeClr val="accent1"/>
                </a:solidFill>
                <a:effectLst>
                  <a:outerShdw blurRad="50800" dist="25000" dir="5400000" algn="t" rotWithShape="0">
                    <a:prstClr val="black">
                      <a:alpha val="45000"/>
                    </a:prst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0" name="Right Triangle 9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2" cstate="print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1" name="Straight Connector 10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Chevron 11"/>
          <p:cNvSpPr/>
          <p:nvPr/>
        </p:nvSpPr>
        <p:spPr>
          <a:xfrm>
            <a:off x="8664112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13" name="Chevron 12"/>
          <p:cNvSpPr/>
          <p:nvPr/>
        </p:nvSpPr>
        <p:spPr>
          <a:xfrm>
            <a:off x="8477696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jpe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2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4" name="Right Triangle 13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15" cstate="print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8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457200" y="1481328"/>
            <a:ext cx="8229600" cy="4525963"/>
          </a:xfrm>
          <a:prstGeom prst="rect">
            <a:avLst/>
          </a:prstGeom>
        </p:spPr>
        <p:txBody>
          <a:bodyPr vert="horz">
            <a:normAutofit/>
          </a:bodyPr>
          <a:lstStyle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  <a:p>
            <a:pPr lvl="1" eaLnBrk="1" latinLnBrk="0" hangingPunct="1"/>
            <a:r>
              <a:rPr kumimoji="0" lang="en-US" smtClean="0"/>
              <a:t>Second level</a:t>
            </a:r>
          </a:p>
          <a:p>
            <a:pPr lvl="2" eaLnBrk="1" latinLnBrk="0" hangingPunct="1"/>
            <a:r>
              <a:rPr kumimoji="0" lang="en-US" smtClean="0"/>
              <a:t>Third level</a:t>
            </a:r>
          </a:p>
          <a:p>
            <a:pPr lvl="3" eaLnBrk="1" latinLnBrk="0" hangingPunct="1"/>
            <a:r>
              <a:rPr kumimoji="0" lang="en-US" smtClean="0"/>
              <a:t>Fourth level</a:t>
            </a:r>
          </a:p>
          <a:p>
            <a:pPr lvl="4" eaLnBrk="1" latinLnBrk="0" hangingPunct="1"/>
            <a:r>
              <a:rPr kumimoji="0" lang="en-US" smtClean="0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 vert="horz" anchor="b"/>
          <a:lstStyle>
            <a:lvl1pPr algn="l" eaLnBrk="1" latinLnBrk="0" hangingPunct="1">
              <a:defRPr kumimoji="0" sz="1000">
                <a:solidFill>
                  <a:schemeClr val="tx1"/>
                </a:solidFill>
              </a:defRPr>
            </a:lvl1pPr>
            <a:extLst/>
          </a:lstStyle>
          <a:p>
            <a:fld id="{B375897C-EF9D-482C-A793-31FC0762E9DC}" type="datetime1">
              <a:rPr lang="en-US" smtClean="0"/>
              <a:t>4/11/2011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>
                <a:solidFill>
                  <a:schemeClr val="tx1"/>
                </a:solidFill>
              </a:defRPr>
            </a:lvl1pPr>
            <a:extLst/>
          </a:lstStyle>
          <a:p>
            <a:r>
              <a:rPr lang="en-US" smtClean="0"/>
              <a:t>1 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8647272" y="6407944"/>
            <a:ext cx="365760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 b="0">
                <a:solidFill>
                  <a:schemeClr val="tx1"/>
                </a:solidFill>
              </a:defRPr>
            </a:lvl1pPr>
            <a:extLst/>
          </a:lstStyle>
          <a:p>
            <a:fld id="{47CAB9FC-1846-462A-8B26-6E84ABCB54BE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p:hf hdr="0" ftr="0" dt="0"/>
  <p:txStyles>
    <p:titleStyle>
      <a:lvl1pPr algn="l" rtl="0" eaLnBrk="1" latinLnBrk="0" hangingPunct="1">
        <a:spcBef>
          <a:spcPct val="0"/>
        </a:spcBef>
        <a:buNone/>
        <a:defRPr kumimoji="0" sz="4100" b="1" kern="1200">
          <a:solidFill>
            <a:schemeClr val="tx2"/>
          </a:solidFill>
          <a:effectLst>
            <a:outerShdw blurRad="31750" dist="25400" dir="5400000" algn="tl" rotWithShape="0">
              <a:srgbClr val="000000">
                <a:alpha val="25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56032" algn="l" rtl="0" eaLnBrk="1" latinLnBrk="0" hangingPunct="1">
        <a:spcBef>
          <a:spcPts val="400"/>
        </a:spcBef>
        <a:spcAft>
          <a:spcPts val="0"/>
        </a:spcAft>
        <a:buClr>
          <a:schemeClr val="accent1"/>
        </a:buClr>
        <a:buSzPct val="68000"/>
        <a:buFont typeface="Wingdings 3"/>
        <a:buChar char=""/>
        <a:defRPr kumimoji="0"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21792" indent="-228600" algn="l" rtl="0" eaLnBrk="1" latinLnBrk="0" hangingPunct="1">
        <a:spcBef>
          <a:spcPts val="324"/>
        </a:spcBef>
        <a:buClr>
          <a:schemeClr val="accent1"/>
        </a:buClr>
        <a:buFont typeface="Verdana"/>
        <a:buChar char="◦"/>
        <a:defRPr kumimoji="0"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59536" indent="-228600" algn="l" rtl="0" eaLnBrk="1" latinLnBrk="0" hangingPunct="1">
        <a:spcBef>
          <a:spcPts val="350"/>
        </a:spcBef>
        <a:buClr>
          <a:schemeClr val="accent2"/>
        </a:buClr>
        <a:buSzPct val="100000"/>
        <a:buFont typeface="Wingdings 2"/>
        <a:buChar char="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430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2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emf"/><Relationship Id="rId21" Type="http://schemas.openxmlformats.org/officeDocument/2006/relationships/image" Target="../media/image22.emf"/><Relationship Id="rId42" Type="http://schemas.openxmlformats.org/officeDocument/2006/relationships/image" Target="../media/image43.emf"/><Relationship Id="rId63" Type="http://schemas.openxmlformats.org/officeDocument/2006/relationships/image" Target="../media/image64.emf"/><Relationship Id="rId84" Type="http://schemas.openxmlformats.org/officeDocument/2006/relationships/image" Target="../media/image85.emf"/><Relationship Id="rId138" Type="http://schemas.openxmlformats.org/officeDocument/2006/relationships/image" Target="../media/image139.emf"/><Relationship Id="rId159" Type="http://schemas.openxmlformats.org/officeDocument/2006/relationships/image" Target="../media/image160.emf"/><Relationship Id="rId170" Type="http://schemas.openxmlformats.org/officeDocument/2006/relationships/image" Target="../media/image171.emf"/><Relationship Id="rId191" Type="http://schemas.openxmlformats.org/officeDocument/2006/relationships/image" Target="../media/image192.emf"/><Relationship Id="rId205" Type="http://schemas.openxmlformats.org/officeDocument/2006/relationships/image" Target="../media/image206.emf"/><Relationship Id="rId226" Type="http://schemas.openxmlformats.org/officeDocument/2006/relationships/image" Target="../media/image227.emf"/><Relationship Id="rId247" Type="http://schemas.openxmlformats.org/officeDocument/2006/relationships/image" Target="../media/image248.emf"/><Relationship Id="rId107" Type="http://schemas.openxmlformats.org/officeDocument/2006/relationships/image" Target="../media/image108.emf"/><Relationship Id="rId268" Type="http://schemas.openxmlformats.org/officeDocument/2006/relationships/image" Target="../media/image269.emf"/><Relationship Id="rId11" Type="http://schemas.openxmlformats.org/officeDocument/2006/relationships/image" Target="../media/image12.emf"/><Relationship Id="rId32" Type="http://schemas.openxmlformats.org/officeDocument/2006/relationships/image" Target="../media/image33.emf"/><Relationship Id="rId53" Type="http://schemas.openxmlformats.org/officeDocument/2006/relationships/image" Target="../media/image54.emf"/><Relationship Id="rId74" Type="http://schemas.openxmlformats.org/officeDocument/2006/relationships/image" Target="../media/image75.emf"/><Relationship Id="rId128" Type="http://schemas.openxmlformats.org/officeDocument/2006/relationships/image" Target="../media/image129.emf"/><Relationship Id="rId149" Type="http://schemas.openxmlformats.org/officeDocument/2006/relationships/image" Target="../media/image150.emf"/><Relationship Id="rId5" Type="http://schemas.openxmlformats.org/officeDocument/2006/relationships/image" Target="../media/image6.emf"/><Relationship Id="rId95" Type="http://schemas.openxmlformats.org/officeDocument/2006/relationships/image" Target="../media/image96.emf"/><Relationship Id="rId160" Type="http://schemas.openxmlformats.org/officeDocument/2006/relationships/image" Target="../media/image161.emf"/><Relationship Id="rId181" Type="http://schemas.openxmlformats.org/officeDocument/2006/relationships/image" Target="../media/image182.emf"/><Relationship Id="rId216" Type="http://schemas.openxmlformats.org/officeDocument/2006/relationships/image" Target="../media/image217.emf"/><Relationship Id="rId237" Type="http://schemas.openxmlformats.org/officeDocument/2006/relationships/image" Target="../media/image238.emf"/><Relationship Id="rId258" Type="http://schemas.openxmlformats.org/officeDocument/2006/relationships/image" Target="../media/image259.emf"/><Relationship Id="rId22" Type="http://schemas.openxmlformats.org/officeDocument/2006/relationships/image" Target="../media/image23.emf"/><Relationship Id="rId43" Type="http://schemas.openxmlformats.org/officeDocument/2006/relationships/image" Target="../media/image44.emf"/><Relationship Id="rId64" Type="http://schemas.openxmlformats.org/officeDocument/2006/relationships/image" Target="../media/image65.emf"/><Relationship Id="rId118" Type="http://schemas.openxmlformats.org/officeDocument/2006/relationships/image" Target="../media/image119.emf"/><Relationship Id="rId139" Type="http://schemas.openxmlformats.org/officeDocument/2006/relationships/image" Target="../media/image140.emf"/><Relationship Id="rId85" Type="http://schemas.openxmlformats.org/officeDocument/2006/relationships/image" Target="../media/image86.emf"/><Relationship Id="rId150" Type="http://schemas.openxmlformats.org/officeDocument/2006/relationships/image" Target="../media/image151.emf"/><Relationship Id="rId171" Type="http://schemas.openxmlformats.org/officeDocument/2006/relationships/image" Target="../media/image172.emf"/><Relationship Id="rId192" Type="http://schemas.openxmlformats.org/officeDocument/2006/relationships/image" Target="../media/image193.emf"/><Relationship Id="rId206" Type="http://schemas.openxmlformats.org/officeDocument/2006/relationships/image" Target="../media/image207.emf"/><Relationship Id="rId227" Type="http://schemas.openxmlformats.org/officeDocument/2006/relationships/image" Target="../media/image228.emf"/><Relationship Id="rId248" Type="http://schemas.openxmlformats.org/officeDocument/2006/relationships/image" Target="../media/image249.emf"/><Relationship Id="rId269" Type="http://schemas.openxmlformats.org/officeDocument/2006/relationships/image" Target="../media/image270.emf"/><Relationship Id="rId12" Type="http://schemas.openxmlformats.org/officeDocument/2006/relationships/image" Target="../media/image13.emf"/><Relationship Id="rId33" Type="http://schemas.openxmlformats.org/officeDocument/2006/relationships/image" Target="../media/image34.emf"/><Relationship Id="rId108" Type="http://schemas.openxmlformats.org/officeDocument/2006/relationships/image" Target="../media/image109.emf"/><Relationship Id="rId129" Type="http://schemas.openxmlformats.org/officeDocument/2006/relationships/image" Target="../media/image130.emf"/><Relationship Id="rId54" Type="http://schemas.openxmlformats.org/officeDocument/2006/relationships/image" Target="../media/image55.emf"/><Relationship Id="rId75" Type="http://schemas.openxmlformats.org/officeDocument/2006/relationships/image" Target="../media/image76.emf"/><Relationship Id="rId96" Type="http://schemas.openxmlformats.org/officeDocument/2006/relationships/image" Target="../media/image97.emf"/><Relationship Id="rId140" Type="http://schemas.openxmlformats.org/officeDocument/2006/relationships/image" Target="../media/image141.emf"/><Relationship Id="rId161" Type="http://schemas.openxmlformats.org/officeDocument/2006/relationships/image" Target="../media/image162.emf"/><Relationship Id="rId182" Type="http://schemas.openxmlformats.org/officeDocument/2006/relationships/image" Target="../media/image183.emf"/><Relationship Id="rId217" Type="http://schemas.openxmlformats.org/officeDocument/2006/relationships/image" Target="../media/image218.emf"/><Relationship Id="rId6" Type="http://schemas.openxmlformats.org/officeDocument/2006/relationships/image" Target="../media/image7.emf"/><Relationship Id="rId238" Type="http://schemas.openxmlformats.org/officeDocument/2006/relationships/image" Target="../media/image239.emf"/><Relationship Id="rId259" Type="http://schemas.openxmlformats.org/officeDocument/2006/relationships/image" Target="../media/image260.emf"/><Relationship Id="rId23" Type="http://schemas.openxmlformats.org/officeDocument/2006/relationships/image" Target="../media/image24.emf"/><Relationship Id="rId119" Type="http://schemas.openxmlformats.org/officeDocument/2006/relationships/image" Target="../media/image120.emf"/><Relationship Id="rId270" Type="http://schemas.openxmlformats.org/officeDocument/2006/relationships/image" Target="../media/image271.emf"/><Relationship Id="rId44" Type="http://schemas.openxmlformats.org/officeDocument/2006/relationships/image" Target="../media/image45.emf"/><Relationship Id="rId65" Type="http://schemas.openxmlformats.org/officeDocument/2006/relationships/image" Target="../media/image66.emf"/><Relationship Id="rId86" Type="http://schemas.openxmlformats.org/officeDocument/2006/relationships/image" Target="../media/image87.emf"/><Relationship Id="rId130" Type="http://schemas.openxmlformats.org/officeDocument/2006/relationships/image" Target="../media/image131.emf"/><Relationship Id="rId151" Type="http://schemas.openxmlformats.org/officeDocument/2006/relationships/image" Target="../media/image152.emf"/><Relationship Id="rId172" Type="http://schemas.openxmlformats.org/officeDocument/2006/relationships/image" Target="../media/image173.emf"/><Relationship Id="rId193" Type="http://schemas.openxmlformats.org/officeDocument/2006/relationships/image" Target="../media/image194.emf"/><Relationship Id="rId202" Type="http://schemas.openxmlformats.org/officeDocument/2006/relationships/image" Target="../media/image203.emf"/><Relationship Id="rId207" Type="http://schemas.openxmlformats.org/officeDocument/2006/relationships/image" Target="../media/image208.emf"/><Relationship Id="rId223" Type="http://schemas.openxmlformats.org/officeDocument/2006/relationships/image" Target="../media/image224.emf"/><Relationship Id="rId228" Type="http://schemas.openxmlformats.org/officeDocument/2006/relationships/image" Target="../media/image229.emf"/><Relationship Id="rId244" Type="http://schemas.openxmlformats.org/officeDocument/2006/relationships/image" Target="../media/image245.emf"/><Relationship Id="rId249" Type="http://schemas.openxmlformats.org/officeDocument/2006/relationships/image" Target="../media/image250.emf"/><Relationship Id="rId13" Type="http://schemas.openxmlformats.org/officeDocument/2006/relationships/image" Target="../media/image14.emf"/><Relationship Id="rId18" Type="http://schemas.openxmlformats.org/officeDocument/2006/relationships/image" Target="../media/image19.emf"/><Relationship Id="rId39" Type="http://schemas.openxmlformats.org/officeDocument/2006/relationships/image" Target="../media/image40.emf"/><Relationship Id="rId109" Type="http://schemas.openxmlformats.org/officeDocument/2006/relationships/image" Target="../media/image110.emf"/><Relationship Id="rId260" Type="http://schemas.openxmlformats.org/officeDocument/2006/relationships/image" Target="../media/image261.emf"/><Relationship Id="rId265" Type="http://schemas.openxmlformats.org/officeDocument/2006/relationships/image" Target="../media/image266.emf"/><Relationship Id="rId34" Type="http://schemas.openxmlformats.org/officeDocument/2006/relationships/image" Target="../media/image35.emf"/><Relationship Id="rId50" Type="http://schemas.openxmlformats.org/officeDocument/2006/relationships/image" Target="../media/image51.emf"/><Relationship Id="rId55" Type="http://schemas.openxmlformats.org/officeDocument/2006/relationships/image" Target="../media/image56.emf"/><Relationship Id="rId76" Type="http://schemas.openxmlformats.org/officeDocument/2006/relationships/image" Target="../media/image77.emf"/><Relationship Id="rId97" Type="http://schemas.openxmlformats.org/officeDocument/2006/relationships/image" Target="../media/image98.emf"/><Relationship Id="rId104" Type="http://schemas.openxmlformats.org/officeDocument/2006/relationships/image" Target="../media/image105.emf"/><Relationship Id="rId120" Type="http://schemas.openxmlformats.org/officeDocument/2006/relationships/image" Target="../media/image121.emf"/><Relationship Id="rId125" Type="http://schemas.openxmlformats.org/officeDocument/2006/relationships/image" Target="../media/image126.emf"/><Relationship Id="rId141" Type="http://schemas.openxmlformats.org/officeDocument/2006/relationships/image" Target="../media/image142.emf"/><Relationship Id="rId146" Type="http://schemas.openxmlformats.org/officeDocument/2006/relationships/image" Target="../media/image147.emf"/><Relationship Id="rId167" Type="http://schemas.openxmlformats.org/officeDocument/2006/relationships/image" Target="../media/image168.emf"/><Relationship Id="rId188" Type="http://schemas.openxmlformats.org/officeDocument/2006/relationships/image" Target="../media/image189.emf"/><Relationship Id="rId7" Type="http://schemas.openxmlformats.org/officeDocument/2006/relationships/image" Target="../media/image8.emf"/><Relationship Id="rId71" Type="http://schemas.openxmlformats.org/officeDocument/2006/relationships/image" Target="../media/image72.emf"/><Relationship Id="rId92" Type="http://schemas.openxmlformats.org/officeDocument/2006/relationships/image" Target="../media/image93.emf"/><Relationship Id="rId162" Type="http://schemas.openxmlformats.org/officeDocument/2006/relationships/image" Target="../media/image163.emf"/><Relationship Id="rId183" Type="http://schemas.openxmlformats.org/officeDocument/2006/relationships/image" Target="../media/image184.emf"/><Relationship Id="rId213" Type="http://schemas.openxmlformats.org/officeDocument/2006/relationships/image" Target="../media/image214.emf"/><Relationship Id="rId218" Type="http://schemas.openxmlformats.org/officeDocument/2006/relationships/image" Target="../media/image219.emf"/><Relationship Id="rId234" Type="http://schemas.openxmlformats.org/officeDocument/2006/relationships/image" Target="../media/image235.emf"/><Relationship Id="rId239" Type="http://schemas.openxmlformats.org/officeDocument/2006/relationships/image" Target="../media/image240.emf"/><Relationship Id="rId2" Type="http://schemas.openxmlformats.org/officeDocument/2006/relationships/notesSlide" Target="../notesSlides/notesSlide12.xml"/><Relationship Id="rId29" Type="http://schemas.openxmlformats.org/officeDocument/2006/relationships/image" Target="../media/image30.emf"/><Relationship Id="rId250" Type="http://schemas.openxmlformats.org/officeDocument/2006/relationships/image" Target="../media/image251.emf"/><Relationship Id="rId255" Type="http://schemas.openxmlformats.org/officeDocument/2006/relationships/image" Target="../media/image256.emf"/><Relationship Id="rId271" Type="http://schemas.openxmlformats.org/officeDocument/2006/relationships/image" Target="../media/image272.emf"/><Relationship Id="rId276" Type="http://schemas.openxmlformats.org/officeDocument/2006/relationships/image" Target="../media/image277.emf"/><Relationship Id="rId24" Type="http://schemas.openxmlformats.org/officeDocument/2006/relationships/image" Target="../media/image25.emf"/><Relationship Id="rId40" Type="http://schemas.openxmlformats.org/officeDocument/2006/relationships/image" Target="../media/image41.emf"/><Relationship Id="rId45" Type="http://schemas.openxmlformats.org/officeDocument/2006/relationships/image" Target="../media/image46.emf"/><Relationship Id="rId66" Type="http://schemas.openxmlformats.org/officeDocument/2006/relationships/image" Target="../media/image67.emf"/><Relationship Id="rId87" Type="http://schemas.openxmlformats.org/officeDocument/2006/relationships/image" Target="../media/image88.emf"/><Relationship Id="rId110" Type="http://schemas.openxmlformats.org/officeDocument/2006/relationships/image" Target="../media/image111.emf"/><Relationship Id="rId115" Type="http://schemas.openxmlformats.org/officeDocument/2006/relationships/image" Target="../media/image116.emf"/><Relationship Id="rId131" Type="http://schemas.openxmlformats.org/officeDocument/2006/relationships/image" Target="../media/image132.emf"/><Relationship Id="rId136" Type="http://schemas.openxmlformats.org/officeDocument/2006/relationships/image" Target="../media/image137.emf"/><Relationship Id="rId157" Type="http://schemas.openxmlformats.org/officeDocument/2006/relationships/image" Target="../media/image158.emf"/><Relationship Id="rId178" Type="http://schemas.openxmlformats.org/officeDocument/2006/relationships/image" Target="../media/image179.emf"/><Relationship Id="rId61" Type="http://schemas.openxmlformats.org/officeDocument/2006/relationships/image" Target="../media/image62.emf"/><Relationship Id="rId82" Type="http://schemas.openxmlformats.org/officeDocument/2006/relationships/image" Target="../media/image83.emf"/><Relationship Id="rId152" Type="http://schemas.openxmlformats.org/officeDocument/2006/relationships/image" Target="../media/image153.emf"/><Relationship Id="rId173" Type="http://schemas.openxmlformats.org/officeDocument/2006/relationships/image" Target="../media/image174.emf"/><Relationship Id="rId194" Type="http://schemas.openxmlformats.org/officeDocument/2006/relationships/image" Target="../media/image195.emf"/><Relationship Id="rId199" Type="http://schemas.openxmlformats.org/officeDocument/2006/relationships/image" Target="../media/image200.emf"/><Relationship Id="rId203" Type="http://schemas.openxmlformats.org/officeDocument/2006/relationships/image" Target="../media/image204.emf"/><Relationship Id="rId208" Type="http://schemas.openxmlformats.org/officeDocument/2006/relationships/image" Target="../media/image209.emf"/><Relationship Id="rId229" Type="http://schemas.openxmlformats.org/officeDocument/2006/relationships/image" Target="../media/image230.emf"/><Relationship Id="rId19" Type="http://schemas.openxmlformats.org/officeDocument/2006/relationships/image" Target="../media/image20.emf"/><Relationship Id="rId224" Type="http://schemas.openxmlformats.org/officeDocument/2006/relationships/image" Target="../media/image225.emf"/><Relationship Id="rId240" Type="http://schemas.openxmlformats.org/officeDocument/2006/relationships/image" Target="../media/image241.emf"/><Relationship Id="rId245" Type="http://schemas.openxmlformats.org/officeDocument/2006/relationships/image" Target="../media/image246.emf"/><Relationship Id="rId261" Type="http://schemas.openxmlformats.org/officeDocument/2006/relationships/image" Target="../media/image262.emf"/><Relationship Id="rId266" Type="http://schemas.openxmlformats.org/officeDocument/2006/relationships/image" Target="../media/image267.emf"/><Relationship Id="rId14" Type="http://schemas.openxmlformats.org/officeDocument/2006/relationships/image" Target="../media/image15.emf"/><Relationship Id="rId30" Type="http://schemas.openxmlformats.org/officeDocument/2006/relationships/image" Target="../media/image31.emf"/><Relationship Id="rId35" Type="http://schemas.openxmlformats.org/officeDocument/2006/relationships/image" Target="../media/image36.emf"/><Relationship Id="rId56" Type="http://schemas.openxmlformats.org/officeDocument/2006/relationships/image" Target="../media/image57.emf"/><Relationship Id="rId77" Type="http://schemas.openxmlformats.org/officeDocument/2006/relationships/image" Target="../media/image78.emf"/><Relationship Id="rId100" Type="http://schemas.openxmlformats.org/officeDocument/2006/relationships/image" Target="../media/image101.emf"/><Relationship Id="rId105" Type="http://schemas.openxmlformats.org/officeDocument/2006/relationships/image" Target="../media/image106.emf"/><Relationship Id="rId126" Type="http://schemas.openxmlformats.org/officeDocument/2006/relationships/image" Target="../media/image127.emf"/><Relationship Id="rId147" Type="http://schemas.openxmlformats.org/officeDocument/2006/relationships/image" Target="../media/image148.emf"/><Relationship Id="rId168" Type="http://schemas.openxmlformats.org/officeDocument/2006/relationships/image" Target="../media/image169.emf"/><Relationship Id="rId8" Type="http://schemas.openxmlformats.org/officeDocument/2006/relationships/image" Target="../media/image9.emf"/><Relationship Id="rId51" Type="http://schemas.openxmlformats.org/officeDocument/2006/relationships/image" Target="../media/image52.emf"/><Relationship Id="rId72" Type="http://schemas.openxmlformats.org/officeDocument/2006/relationships/image" Target="../media/image73.emf"/><Relationship Id="rId93" Type="http://schemas.openxmlformats.org/officeDocument/2006/relationships/image" Target="../media/image94.emf"/><Relationship Id="rId98" Type="http://schemas.openxmlformats.org/officeDocument/2006/relationships/image" Target="../media/image99.emf"/><Relationship Id="rId121" Type="http://schemas.openxmlformats.org/officeDocument/2006/relationships/image" Target="../media/image122.emf"/><Relationship Id="rId142" Type="http://schemas.openxmlformats.org/officeDocument/2006/relationships/image" Target="../media/image143.emf"/><Relationship Id="rId163" Type="http://schemas.openxmlformats.org/officeDocument/2006/relationships/image" Target="../media/image164.emf"/><Relationship Id="rId184" Type="http://schemas.openxmlformats.org/officeDocument/2006/relationships/image" Target="../media/image185.emf"/><Relationship Id="rId189" Type="http://schemas.openxmlformats.org/officeDocument/2006/relationships/image" Target="../media/image190.emf"/><Relationship Id="rId219" Type="http://schemas.openxmlformats.org/officeDocument/2006/relationships/image" Target="../media/image220.emf"/><Relationship Id="rId3" Type="http://schemas.openxmlformats.org/officeDocument/2006/relationships/image" Target="../media/image4.emf"/><Relationship Id="rId214" Type="http://schemas.openxmlformats.org/officeDocument/2006/relationships/image" Target="../media/image215.emf"/><Relationship Id="rId230" Type="http://schemas.openxmlformats.org/officeDocument/2006/relationships/image" Target="../media/image231.emf"/><Relationship Id="rId235" Type="http://schemas.openxmlformats.org/officeDocument/2006/relationships/image" Target="../media/image236.emf"/><Relationship Id="rId251" Type="http://schemas.openxmlformats.org/officeDocument/2006/relationships/image" Target="../media/image252.emf"/><Relationship Id="rId256" Type="http://schemas.openxmlformats.org/officeDocument/2006/relationships/image" Target="../media/image257.emf"/><Relationship Id="rId277" Type="http://schemas.openxmlformats.org/officeDocument/2006/relationships/image" Target="../media/image278.emf"/><Relationship Id="rId25" Type="http://schemas.openxmlformats.org/officeDocument/2006/relationships/image" Target="../media/image26.emf"/><Relationship Id="rId46" Type="http://schemas.openxmlformats.org/officeDocument/2006/relationships/image" Target="../media/image47.emf"/><Relationship Id="rId67" Type="http://schemas.openxmlformats.org/officeDocument/2006/relationships/image" Target="../media/image68.emf"/><Relationship Id="rId116" Type="http://schemas.openxmlformats.org/officeDocument/2006/relationships/image" Target="../media/image117.emf"/><Relationship Id="rId137" Type="http://schemas.openxmlformats.org/officeDocument/2006/relationships/image" Target="../media/image138.emf"/><Relationship Id="rId158" Type="http://schemas.openxmlformats.org/officeDocument/2006/relationships/image" Target="../media/image159.emf"/><Relationship Id="rId272" Type="http://schemas.openxmlformats.org/officeDocument/2006/relationships/image" Target="../media/image273.emf"/><Relationship Id="rId20" Type="http://schemas.openxmlformats.org/officeDocument/2006/relationships/image" Target="../media/image21.emf"/><Relationship Id="rId41" Type="http://schemas.openxmlformats.org/officeDocument/2006/relationships/image" Target="../media/image42.emf"/><Relationship Id="rId62" Type="http://schemas.openxmlformats.org/officeDocument/2006/relationships/image" Target="../media/image63.emf"/><Relationship Id="rId83" Type="http://schemas.openxmlformats.org/officeDocument/2006/relationships/image" Target="../media/image84.emf"/><Relationship Id="rId88" Type="http://schemas.openxmlformats.org/officeDocument/2006/relationships/image" Target="../media/image89.emf"/><Relationship Id="rId111" Type="http://schemas.openxmlformats.org/officeDocument/2006/relationships/image" Target="../media/image112.emf"/><Relationship Id="rId132" Type="http://schemas.openxmlformats.org/officeDocument/2006/relationships/image" Target="../media/image133.emf"/><Relationship Id="rId153" Type="http://schemas.openxmlformats.org/officeDocument/2006/relationships/image" Target="../media/image154.emf"/><Relationship Id="rId174" Type="http://schemas.openxmlformats.org/officeDocument/2006/relationships/image" Target="../media/image175.emf"/><Relationship Id="rId179" Type="http://schemas.openxmlformats.org/officeDocument/2006/relationships/image" Target="../media/image180.emf"/><Relationship Id="rId195" Type="http://schemas.openxmlformats.org/officeDocument/2006/relationships/image" Target="../media/image196.emf"/><Relationship Id="rId209" Type="http://schemas.openxmlformats.org/officeDocument/2006/relationships/image" Target="../media/image210.emf"/><Relationship Id="rId190" Type="http://schemas.openxmlformats.org/officeDocument/2006/relationships/image" Target="../media/image191.emf"/><Relationship Id="rId204" Type="http://schemas.openxmlformats.org/officeDocument/2006/relationships/image" Target="../media/image205.emf"/><Relationship Id="rId220" Type="http://schemas.openxmlformats.org/officeDocument/2006/relationships/image" Target="../media/image221.emf"/><Relationship Id="rId225" Type="http://schemas.openxmlformats.org/officeDocument/2006/relationships/image" Target="../media/image226.emf"/><Relationship Id="rId241" Type="http://schemas.openxmlformats.org/officeDocument/2006/relationships/image" Target="../media/image242.emf"/><Relationship Id="rId246" Type="http://schemas.openxmlformats.org/officeDocument/2006/relationships/image" Target="../media/image247.emf"/><Relationship Id="rId267" Type="http://schemas.openxmlformats.org/officeDocument/2006/relationships/image" Target="../media/image268.emf"/><Relationship Id="rId15" Type="http://schemas.openxmlformats.org/officeDocument/2006/relationships/image" Target="../media/image16.emf"/><Relationship Id="rId36" Type="http://schemas.openxmlformats.org/officeDocument/2006/relationships/image" Target="../media/image37.emf"/><Relationship Id="rId57" Type="http://schemas.openxmlformats.org/officeDocument/2006/relationships/image" Target="../media/image58.emf"/><Relationship Id="rId106" Type="http://schemas.openxmlformats.org/officeDocument/2006/relationships/image" Target="../media/image107.emf"/><Relationship Id="rId127" Type="http://schemas.openxmlformats.org/officeDocument/2006/relationships/image" Target="../media/image128.emf"/><Relationship Id="rId262" Type="http://schemas.openxmlformats.org/officeDocument/2006/relationships/image" Target="../media/image263.emf"/><Relationship Id="rId10" Type="http://schemas.openxmlformats.org/officeDocument/2006/relationships/image" Target="../media/image11.emf"/><Relationship Id="rId31" Type="http://schemas.openxmlformats.org/officeDocument/2006/relationships/image" Target="../media/image32.emf"/><Relationship Id="rId52" Type="http://schemas.openxmlformats.org/officeDocument/2006/relationships/image" Target="../media/image53.emf"/><Relationship Id="rId73" Type="http://schemas.openxmlformats.org/officeDocument/2006/relationships/image" Target="../media/image74.emf"/><Relationship Id="rId78" Type="http://schemas.openxmlformats.org/officeDocument/2006/relationships/image" Target="../media/image79.emf"/><Relationship Id="rId94" Type="http://schemas.openxmlformats.org/officeDocument/2006/relationships/image" Target="../media/image95.emf"/><Relationship Id="rId99" Type="http://schemas.openxmlformats.org/officeDocument/2006/relationships/image" Target="../media/image100.emf"/><Relationship Id="rId101" Type="http://schemas.openxmlformats.org/officeDocument/2006/relationships/image" Target="../media/image102.emf"/><Relationship Id="rId122" Type="http://schemas.openxmlformats.org/officeDocument/2006/relationships/image" Target="../media/image123.emf"/><Relationship Id="rId143" Type="http://schemas.openxmlformats.org/officeDocument/2006/relationships/image" Target="../media/image144.emf"/><Relationship Id="rId148" Type="http://schemas.openxmlformats.org/officeDocument/2006/relationships/image" Target="../media/image149.emf"/><Relationship Id="rId164" Type="http://schemas.openxmlformats.org/officeDocument/2006/relationships/image" Target="../media/image165.emf"/><Relationship Id="rId169" Type="http://schemas.openxmlformats.org/officeDocument/2006/relationships/image" Target="../media/image170.emf"/><Relationship Id="rId185" Type="http://schemas.openxmlformats.org/officeDocument/2006/relationships/image" Target="../media/image186.emf"/><Relationship Id="rId4" Type="http://schemas.openxmlformats.org/officeDocument/2006/relationships/image" Target="../media/image5.emf"/><Relationship Id="rId9" Type="http://schemas.openxmlformats.org/officeDocument/2006/relationships/image" Target="../media/image10.emf"/><Relationship Id="rId180" Type="http://schemas.openxmlformats.org/officeDocument/2006/relationships/image" Target="../media/image181.emf"/><Relationship Id="rId210" Type="http://schemas.openxmlformats.org/officeDocument/2006/relationships/image" Target="../media/image211.emf"/><Relationship Id="rId215" Type="http://schemas.openxmlformats.org/officeDocument/2006/relationships/image" Target="../media/image216.emf"/><Relationship Id="rId236" Type="http://schemas.openxmlformats.org/officeDocument/2006/relationships/image" Target="../media/image237.emf"/><Relationship Id="rId257" Type="http://schemas.openxmlformats.org/officeDocument/2006/relationships/image" Target="../media/image258.emf"/><Relationship Id="rId26" Type="http://schemas.openxmlformats.org/officeDocument/2006/relationships/image" Target="../media/image27.emf"/><Relationship Id="rId231" Type="http://schemas.openxmlformats.org/officeDocument/2006/relationships/image" Target="../media/image232.emf"/><Relationship Id="rId252" Type="http://schemas.openxmlformats.org/officeDocument/2006/relationships/image" Target="../media/image253.emf"/><Relationship Id="rId273" Type="http://schemas.openxmlformats.org/officeDocument/2006/relationships/image" Target="../media/image274.emf"/><Relationship Id="rId47" Type="http://schemas.openxmlformats.org/officeDocument/2006/relationships/image" Target="../media/image48.emf"/><Relationship Id="rId68" Type="http://schemas.openxmlformats.org/officeDocument/2006/relationships/image" Target="../media/image69.emf"/><Relationship Id="rId89" Type="http://schemas.openxmlformats.org/officeDocument/2006/relationships/image" Target="../media/image90.emf"/><Relationship Id="rId112" Type="http://schemas.openxmlformats.org/officeDocument/2006/relationships/image" Target="../media/image113.emf"/><Relationship Id="rId133" Type="http://schemas.openxmlformats.org/officeDocument/2006/relationships/image" Target="../media/image134.emf"/><Relationship Id="rId154" Type="http://schemas.openxmlformats.org/officeDocument/2006/relationships/image" Target="../media/image155.emf"/><Relationship Id="rId175" Type="http://schemas.openxmlformats.org/officeDocument/2006/relationships/image" Target="../media/image176.emf"/><Relationship Id="rId196" Type="http://schemas.openxmlformats.org/officeDocument/2006/relationships/image" Target="../media/image197.emf"/><Relationship Id="rId200" Type="http://schemas.openxmlformats.org/officeDocument/2006/relationships/image" Target="../media/image201.emf"/><Relationship Id="rId16" Type="http://schemas.openxmlformats.org/officeDocument/2006/relationships/image" Target="../media/image17.emf"/><Relationship Id="rId221" Type="http://schemas.openxmlformats.org/officeDocument/2006/relationships/image" Target="../media/image222.emf"/><Relationship Id="rId242" Type="http://schemas.openxmlformats.org/officeDocument/2006/relationships/image" Target="../media/image243.emf"/><Relationship Id="rId263" Type="http://schemas.openxmlformats.org/officeDocument/2006/relationships/image" Target="../media/image264.emf"/><Relationship Id="rId37" Type="http://schemas.openxmlformats.org/officeDocument/2006/relationships/image" Target="../media/image38.emf"/><Relationship Id="rId58" Type="http://schemas.openxmlformats.org/officeDocument/2006/relationships/image" Target="../media/image59.emf"/><Relationship Id="rId79" Type="http://schemas.openxmlformats.org/officeDocument/2006/relationships/image" Target="../media/image80.emf"/><Relationship Id="rId102" Type="http://schemas.openxmlformats.org/officeDocument/2006/relationships/image" Target="../media/image103.emf"/><Relationship Id="rId123" Type="http://schemas.openxmlformats.org/officeDocument/2006/relationships/image" Target="../media/image124.emf"/><Relationship Id="rId144" Type="http://schemas.openxmlformats.org/officeDocument/2006/relationships/image" Target="../media/image145.emf"/><Relationship Id="rId90" Type="http://schemas.openxmlformats.org/officeDocument/2006/relationships/image" Target="../media/image91.emf"/><Relationship Id="rId165" Type="http://schemas.openxmlformats.org/officeDocument/2006/relationships/image" Target="../media/image166.emf"/><Relationship Id="rId186" Type="http://schemas.openxmlformats.org/officeDocument/2006/relationships/image" Target="../media/image187.emf"/><Relationship Id="rId211" Type="http://schemas.openxmlformats.org/officeDocument/2006/relationships/image" Target="../media/image212.emf"/><Relationship Id="rId232" Type="http://schemas.openxmlformats.org/officeDocument/2006/relationships/image" Target="../media/image233.emf"/><Relationship Id="rId253" Type="http://schemas.openxmlformats.org/officeDocument/2006/relationships/image" Target="../media/image254.emf"/><Relationship Id="rId274" Type="http://schemas.openxmlformats.org/officeDocument/2006/relationships/image" Target="../media/image275.emf"/><Relationship Id="rId27" Type="http://schemas.openxmlformats.org/officeDocument/2006/relationships/image" Target="../media/image28.emf"/><Relationship Id="rId48" Type="http://schemas.openxmlformats.org/officeDocument/2006/relationships/image" Target="../media/image49.emf"/><Relationship Id="rId69" Type="http://schemas.openxmlformats.org/officeDocument/2006/relationships/image" Target="../media/image70.emf"/><Relationship Id="rId113" Type="http://schemas.openxmlformats.org/officeDocument/2006/relationships/image" Target="../media/image114.emf"/><Relationship Id="rId134" Type="http://schemas.openxmlformats.org/officeDocument/2006/relationships/image" Target="../media/image135.emf"/><Relationship Id="rId80" Type="http://schemas.openxmlformats.org/officeDocument/2006/relationships/image" Target="../media/image81.emf"/><Relationship Id="rId155" Type="http://schemas.openxmlformats.org/officeDocument/2006/relationships/image" Target="../media/image156.emf"/><Relationship Id="rId176" Type="http://schemas.openxmlformats.org/officeDocument/2006/relationships/image" Target="../media/image177.emf"/><Relationship Id="rId197" Type="http://schemas.openxmlformats.org/officeDocument/2006/relationships/image" Target="../media/image198.emf"/><Relationship Id="rId201" Type="http://schemas.openxmlformats.org/officeDocument/2006/relationships/image" Target="../media/image202.emf"/><Relationship Id="rId222" Type="http://schemas.openxmlformats.org/officeDocument/2006/relationships/image" Target="../media/image223.emf"/><Relationship Id="rId243" Type="http://schemas.openxmlformats.org/officeDocument/2006/relationships/image" Target="../media/image244.emf"/><Relationship Id="rId264" Type="http://schemas.openxmlformats.org/officeDocument/2006/relationships/image" Target="../media/image265.emf"/><Relationship Id="rId17" Type="http://schemas.openxmlformats.org/officeDocument/2006/relationships/image" Target="../media/image18.emf"/><Relationship Id="rId38" Type="http://schemas.openxmlformats.org/officeDocument/2006/relationships/image" Target="../media/image39.emf"/><Relationship Id="rId59" Type="http://schemas.openxmlformats.org/officeDocument/2006/relationships/image" Target="../media/image60.emf"/><Relationship Id="rId103" Type="http://schemas.openxmlformats.org/officeDocument/2006/relationships/image" Target="../media/image104.emf"/><Relationship Id="rId124" Type="http://schemas.openxmlformats.org/officeDocument/2006/relationships/image" Target="../media/image125.emf"/><Relationship Id="rId70" Type="http://schemas.openxmlformats.org/officeDocument/2006/relationships/image" Target="../media/image71.emf"/><Relationship Id="rId91" Type="http://schemas.openxmlformats.org/officeDocument/2006/relationships/image" Target="../media/image92.emf"/><Relationship Id="rId145" Type="http://schemas.openxmlformats.org/officeDocument/2006/relationships/image" Target="../media/image146.emf"/><Relationship Id="rId166" Type="http://schemas.openxmlformats.org/officeDocument/2006/relationships/image" Target="../media/image167.emf"/><Relationship Id="rId187" Type="http://schemas.openxmlformats.org/officeDocument/2006/relationships/image" Target="../media/image188.emf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213.emf"/><Relationship Id="rId233" Type="http://schemas.openxmlformats.org/officeDocument/2006/relationships/image" Target="../media/image234.emf"/><Relationship Id="rId254" Type="http://schemas.openxmlformats.org/officeDocument/2006/relationships/image" Target="../media/image255.emf"/><Relationship Id="rId28" Type="http://schemas.openxmlformats.org/officeDocument/2006/relationships/image" Target="../media/image29.emf"/><Relationship Id="rId49" Type="http://schemas.openxmlformats.org/officeDocument/2006/relationships/image" Target="../media/image50.emf"/><Relationship Id="rId114" Type="http://schemas.openxmlformats.org/officeDocument/2006/relationships/image" Target="../media/image115.emf"/><Relationship Id="rId275" Type="http://schemas.openxmlformats.org/officeDocument/2006/relationships/image" Target="../media/image276.emf"/><Relationship Id="rId60" Type="http://schemas.openxmlformats.org/officeDocument/2006/relationships/image" Target="../media/image61.emf"/><Relationship Id="rId81" Type="http://schemas.openxmlformats.org/officeDocument/2006/relationships/image" Target="../media/image82.emf"/><Relationship Id="rId135" Type="http://schemas.openxmlformats.org/officeDocument/2006/relationships/image" Target="../media/image136.emf"/><Relationship Id="rId156" Type="http://schemas.openxmlformats.org/officeDocument/2006/relationships/image" Target="../media/image157.emf"/><Relationship Id="rId177" Type="http://schemas.openxmlformats.org/officeDocument/2006/relationships/image" Target="../media/image178.emf"/><Relationship Id="rId198" Type="http://schemas.openxmlformats.org/officeDocument/2006/relationships/image" Target="../media/image199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28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emf"/><Relationship Id="rId21" Type="http://schemas.openxmlformats.org/officeDocument/2006/relationships/image" Target="../media/image22.emf"/><Relationship Id="rId42" Type="http://schemas.openxmlformats.org/officeDocument/2006/relationships/image" Target="../media/image43.emf"/><Relationship Id="rId63" Type="http://schemas.openxmlformats.org/officeDocument/2006/relationships/image" Target="../media/image64.emf"/><Relationship Id="rId84" Type="http://schemas.openxmlformats.org/officeDocument/2006/relationships/image" Target="../media/image85.emf"/><Relationship Id="rId138" Type="http://schemas.openxmlformats.org/officeDocument/2006/relationships/image" Target="../media/image139.emf"/><Relationship Id="rId159" Type="http://schemas.openxmlformats.org/officeDocument/2006/relationships/image" Target="../media/image160.emf"/><Relationship Id="rId170" Type="http://schemas.openxmlformats.org/officeDocument/2006/relationships/image" Target="../media/image171.emf"/><Relationship Id="rId191" Type="http://schemas.openxmlformats.org/officeDocument/2006/relationships/image" Target="../media/image192.emf"/><Relationship Id="rId205" Type="http://schemas.openxmlformats.org/officeDocument/2006/relationships/image" Target="../media/image206.emf"/><Relationship Id="rId226" Type="http://schemas.openxmlformats.org/officeDocument/2006/relationships/image" Target="../media/image227.emf"/><Relationship Id="rId247" Type="http://schemas.openxmlformats.org/officeDocument/2006/relationships/image" Target="../media/image248.emf"/><Relationship Id="rId107" Type="http://schemas.openxmlformats.org/officeDocument/2006/relationships/image" Target="../media/image108.emf"/><Relationship Id="rId268" Type="http://schemas.openxmlformats.org/officeDocument/2006/relationships/image" Target="../media/image269.emf"/><Relationship Id="rId11" Type="http://schemas.openxmlformats.org/officeDocument/2006/relationships/image" Target="../media/image12.emf"/><Relationship Id="rId32" Type="http://schemas.openxmlformats.org/officeDocument/2006/relationships/image" Target="../media/image33.emf"/><Relationship Id="rId53" Type="http://schemas.openxmlformats.org/officeDocument/2006/relationships/image" Target="../media/image54.emf"/><Relationship Id="rId74" Type="http://schemas.openxmlformats.org/officeDocument/2006/relationships/image" Target="../media/image75.emf"/><Relationship Id="rId128" Type="http://schemas.openxmlformats.org/officeDocument/2006/relationships/image" Target="../media/image129.emf"/><Relationship Id="rId149" Type="http://schemas.openxmlformats.org/officeDocument/2006/relationships/image" Target="../media/image150.emf"/><Relationship Id="rId5" Type="http://schemas.openxmlformats.org/officeDocument/2006/relationships/image" Target="../media/image6.emf"/><Relationship Id="rId95" Type="http://schemas.openxmlformats.org/officeDocument/2006/relationships/image" Target="../media/image96.emf"/><Relationship Id="rId160" Type="http://schemas.openxmlformats.org/officeDocument/2006/relationships/image" Target="../media/image161.emf"/><Relationship Id="rId181" Type="http://schemas.openxmlformats.org/officeDocument/2006/relationships/image" Target="../media/image182.emf"/><Relationship Id="rId216" Type="http://schemas.openxmlformats.org/officeDocument/2006/relationships/image" Target="../media/image217.emf"/><Relationship Id="rId237" Type="http://schemas.openxmlformats.org/officeDocument/2006/relationships/image" Target="../media/image238.emf"/><Relationship Id="rId258" Type="http://schemas.openxmlformats.org/officeDocument/2006/relationships/image" Target="../media/image259.emf"/><Relationship Id="rId22" Type="http://schemas.openxmlformats.org/officeDocument/2006/relationships/image" Target="../media/image23.emf"/><Relationship Id="rId43" Type="http://schemas.openxmlformats.org/officeDocument/2006/relationships/image" Target="../media/image44.emf"/><Relationship Id="rId64" Type="http://schemas.openxmlformats.org/officeDocument/2006/relationships/image" Target="../media/image65.emf"/><Relationship Id="rId118" Type="http://schemas.openxmlformats.org/officeDocument/2006/relationships/image" Target="../media/image119.emf"/><Relationship Id="rId139" Type="http://schemas.openxmlformats.org/officeDocument/2006/relationships/image" Target="../media/image140.emf"/><Relationship Id="rId85" Type="http://schemas.openxmlformats.org/officeDocument/2006/relationships/image" Target="../media/image86.emf"/><Relationship Id="rId150" Type="http://schemas.openxmlformats.org/officeDocument/2006/relationships/image" Target="../media/image151.emf"/><Relationship Id="rId171" Type="http://schemas.openxmlformats.org/officeDocument/2006/relationships/image" Target="../media/image172.emf"/><Relationship Id="rId192" Type="http://schemas.openxmlformats.org/officeDocument/2006/relationships/image" Target="../media/image193.emf"/><Relationship Id="rId206" Type="http://schemas.openxmlformats.org/officeDocument/2006/relationships/image" Target="../media/image207.emf"/><Relationship Id="rId227" Type="http://schemas.openxmlformats.org/officeDocument/2006/relationships/image" Target="../media/image228.emf"/><Relationship Id="rId248" Type="http://schemas.openxmlformats.org/officeDocument/2006/relationships/image" Target="../media/image249.emf"/><Relationship Id="rId269" Type="http://schemas.openxmlformats.org/officeDocument/2006/relationships/image" Target="../media/image270.emf"/><Relationship Id="rId12" Type="http://schemas.openxmlformats.org/officeDocument/2006/relationships/image" Target="../media/image13.emf"/><Relationship Id="rId33" Type="http://schemas.openxmlformats.org/officeDocument/2006/relationships/image" Target="../media/image34.emf"/><Relationship Id="rId108" Type="http://schemas.openxmlformats.org/officeDocument/2006/relationships/image" Target="../media/image109.emf"/><Relationship Id="rId129" Type="http://schemas.openxmlformats.org/officeDocument/2006/relationships/image" Target="../media/image130.emf"/><Relationship Id="rId54" Type="http://schemas.openxmlformats.org/officeDocument/2006/relationships/image" Target="../media/image55.emf"/><Relationship Id="rId75" Type="http://schemas.openxmlformats.org/officeDocument/2006/relationships/image" Target="../media/image76.emf"/><Relationship Id="rId96" Type="http://schemas.openxmlformats.org/officeDocument/2006/relationships/image" Target="../media/image97.emf"/><Relationship Id="rId140" Type="http://schemas.openxmlformats.org/officeDocument/2006/relationships/image" Target="../media/image141.emf"/><Relationship Id="rId161" Type="http://schemas.openxmlformats.org/officeDocument/2006/relationships/image" Target="../media/image162.emf"/><Relationship Id="rId182" Type="http://schemas.openxmlformats.org/officeDocument/2006/relationships/image" Target="../media/image183.emf"/><Relationship Id="rId217" Type="http://schemas.openxmlformats.org/officeDocument/2006/relationships/image" Target="../media/image218.emf"/><Relationship Id="rId6" Type="http://schemas.openxmlformats.org/officeDocument/2006/relationships/image" Target="../media/image7.emf"/><Relationship Id="rId238" Type="http://schemas.openxmlformats.org/officeDocument/2006/relationships/image" Target="../media/image239.emf"/><Relationship Id="rId259" Type="http://schemas.openxmlformats.org/officeDocument/2006/relationships/image" Target="../media/image260.emf"/><Relationship Id="rId23" Type="http://schemas.openxmlformats.org/officeDocument/2006/relationships/image" Target="../media/image24.emf"/><Relationship Id="rId119" Type="http://schemas.openxmlformats.org/officeDocument/2006/relationships/image" Target="../media/image120.emf"/><Relationship Id="rId270" Type="http://schemas.openxmlformats.org/officeDocument/2006/relationships/image" Target="../media/image271.emf"/><Relationship Id="rId44" Type="http://schemas.openxmlformats.org/officeDocument/2006/relationships/image" Target="../media/image45.emf"/><Relationship Id="rId65" Type="http://schemas.openxmlformats.org/officeDocument/2006/relationships/image" Target="../media/image66.emf"/><Relationship Id="rId86" Type="http://schemas.openxmlformats.org/officeDocument/2006/relationships/image" Target="../media/image87.emf"/><Relationship Id="rId130" Type="http://schemas.openxmlformats.org/officeDocument/2006/relationships/image" Target="../media/image131.emf"/><Relationship Id="rId151" Type="http://schemas.openxmlformats.org/officeDocument/2006/relationships/image" Target="../media/image152.emf"/><Relationship Id="rId172" Type="http://schemas.openxmlformats.org/officeDocument/2006/relationships/image" Target="../media/image173.emf"/><Relationship Id="rId193" Type="http://schemas.openxmlformats.org/officeDocument/2006/relationships/image" Target="../media/image194.emf"/><Relationship Id="rId202" Type="http://schemas.openxmlformats.org/officeDocument/2006/relationships/image" Target="../media/image203.emf"/><Relationship Id="rId207" Type="http://schemas.openxmlformats.org/officeDocument/2006/relationships/image" Target="../media/image208.emf"/><Relationship Id="rId223" Type="http://schemas.openxmlformats.org/officeDocument/2006/relationships/image" Target="../media/image224.emf"/><Relationship Id="rId228" Type="http://schemas.openxmlformats.org/officeDocument/2006/relationships/image" Target="../media/image229.emf"/><Relationship Id="rId244" Type="http://schemas.openxmlformats.org/officeDocument/2006/relationships/image" Target="../media/image245.emf"/><Relationship Id="rId249" Type="http://schemas.openxmlformats.org/officeDocument/2006/relationships/image" Target="../media/image250.emf"/><Relationship Id="rId13" Type="http://schemas.openxmlformats.org/officeDocument/2006/relationships/image" Target="../media/image14.emf"/><Relationship Id="rId18" Type="http://schemas.openxmlformats.org/officeDocument/2006/relationships/image" Target="../media/image19.emf"/><Relationship Id="rId39" Type="http://schemas.openxmlformats.org/officeDocument/2006/relationships/image" Target="../media/image40.emf"/><Relationship Id="rId109" Type="http://schemas.openxmlformats.org/officeDocument/2006/relationships/image" Target="../media/image110.emf"/><Relationship Id="rId260" Type="http://schemas.openxmlformats.org/officeDocument/2006/relationships/image" Target="../media/image261.emf"/><Relationship Id="rId265" Type="http://schemas.openxmlformats.org/officeDocument/2006/relationships/image" Target="../media/image266.emf"/><Relationship Id="rId34" Type="http://schemas.openxmlformats.org/officeDocument/2006/relationships/image" Target="../media/image35.emf"/><Relationship Id="rId50" Type="http://schemas.openxmlformats.org/officeDocument/2006/relationships/image" Target="../media/image51.emf"/><Relationship Id="rId55" Type="http://schemas.openxmlformats.org/officeDocument/2006/relationships/image" Target="../media/image56.emf"/><Relationship Id="rId76" Type="http://schemas.openxmlformats.org/officeDocument/2006/relationships/image" Target="../media/image77.emf"/><Relationship Id="rId97" Type="http://schemas.openxmlformats.org/officeDocument/2006/relationships/image" Target="../media/image98.emf"/><Relationship Id="rId104" Type="http://schemas.openxmlformats.org/officeDocument/2006/relationships/image" Target="../media/image105.emf"/><Relationship Id="rId120" Type="http://schemas.openxmlformats.org/officeDocument/2006/relationships/image" Target="../media/image121.emf"/><Relationship Id="rId125" Type="http://schemas.openxmlformats.org/officeDocument/2006/relationships/image" Target="../media/image126.emf"/><Relationship Id="rId141" Type="http://schemas.openxmlformats.org/officeDocument/2006/relationships/image" Target="../media/image142.emf"/><Relationship Id="rId146" Type="http://schemas.openxmlformats.org/officeDocument/2006/relationships/image" Target="../media/image147.emf"/><Relationship Id="rId167" Type="http://schemas.openxmlformats.org/officeDocument/2006/relationships/image" Target="../media/image168.emf"/><Relationship Id="rId188" Type="http://schemas.openxmlformats.org/officeDocument/2006/relationships/image" Target="../media/image189.emf"/><Relationship Id="rId7" Type="http://schemas.openxmlformats.org/officeDocument/2006/relationships/image" Target="../media/image8.emf"/><Relationship Id="rId71" Type="http://schemas.openxmlformats.org/officeDocument/2006/relationships/image" Target="../media/image72.emf"/><Relationship Id="rId92" Type="http://schemas.openxmlformats.org/officeDocument/2006/relationships/image" Target="../media/image93.emf"/><Relationship Id="rId162" Type="http://schemas.openxmlformats.org/officeDocument/2006/relationships/image" Target="../media/image163.emf"/><Relationship Id="rId183" Type="http://schemas.openxmlformats.org/officeDocument/2006/relationships/image" Target="../media/image184.emf"/><Relationship Id="rId213" Type="http://schemas.openxmlformats.org/officeDocument/2006/relationships/image" Target="../media/image214.emf"/><Relationship Id="rId218" Type="http://schemas.openxmlformats.org/officeDocument/2006/relationships/image" Target="../media/image219.emf"/><Relationship Id="rId234" Type="http://schemas.openxmlformats.org/officeDocument/2006/relationships/image" Target="../media/image235.emf"/><Relationship Id="rId239" Type="http://schemas.openxmlformats.org/officeDocument/2006/relationships/image" Target="../media/image240.emf"/><Relationship Id="rId2" Type="http://schemas.openxmlformats.org/officeDocument/2006/relationships/notesSlide" Target="../notesSlides/notesSlide16.xml"/><Relationship Id="rId29" Type="http://schemas.openxmlformats.org/officeDocument/2006/relationships/image" Target="../media/image30.emf"/><Relationship Id="rId250" Type="http://schemas.openxmlformats.org/officeDocument/2006/relationships/image" Target="../media/image251.emf"/><Relationship Id="rId255" Type="http://schemas.openxmlformats.org/officeDocument/2006/relationships/image" Target="../media/image256.emf"/><Relationship Id="rId271" Type="http://schemas.openxmlformats.org/officeDocument/2006/relationships/image" Target="../media/image272.emf"/><Relationship Id="rId276" Type="http://schemas.openxmlformats.org/officeDocument/2006/relationships/image" Target="../media/image277.emf"/><Relationship Id="rId24" Type="http://schemas.openxmlformats.org/officeDocument/2006/relationships/image" Target="../media/image25.emf"/><Relationship Id="rId40" Type="http://schemas.openxmlformats.org/officeDocument/2006/relationships/image" Target="../media/image41.emf"/><Relationship Id="rId45" Type="http://schemas.openxmlformats.org/officeDocument/2006/relationships/image" Target="../media/image46.emf"/><Relationship Id="rId66" Type="http://schemas.openxmlformats.org/officeDocument/2006/relationships/image" Target="../media/image67.emf"/><Relationship Id="rId87" Type="http://schemas.openxmlformats.org/officeDocument/2006/relationships/image" Target="../media/image88.emf"/><Relationship Id="rId110" Type="http://schemas.openxmlformats.org/officeDocument/2006/relationships/image" Target="../media/image111.emf"/><Relationship Id="rId115" Type="http://schemas.openxmlformats.org/officeDocument/2006/relationships/image" Target="../media/image116.emf"/><Relationship Id="rId131" Type="http://schemas.openxmlformats.org/officeDocument/2006/relationships/image" Target="../media/image132.emf"/><Relationship Id="rId136" Type="http://schemas.openxmlformats.org/officeDocument/2006/relationships/image" Target="../media/image137.emf"/><Relationship Id="rId157" Type="http://schemas.openxmlformats.org/officeDocument/2006/relationships/image" Target="../media/image158.emf"/><Relationship Id="rId178" Type="http://schemas.openxmlformats.org/officeDocument/2006/relationships/image" Target="../media/image179.emf"/><Relationship Id="rId61" Type="http://schemas.openxmlformats.org/officeDocument/2006/relationships/image" Target="../media/image62.emf"/><Relationship Id="rId82" Type="http://schemas.openxmlformats.org/officeDocument/2006/relationships/image" Target="../media/image83.emf"/><Relationship Id="rId152" Type="http://schemas.openxmlformats.org/officeDocument/2006/relationships/image" Target="../media/image153.emf"/><Relationship Id="rId173" Type="http://schemas.openxmlformats.org/officeDocument/2006/relationships/image" Target="../media/image174.emf"/><Relationship Id="rId194" Type="http://schemas.openxmlformats.org/officeDocument/2006/relationships/image" Target="../media/image195.emf"/><Relationship Id="rId199" Type="http://schemas.openxmlformats.org/officeDocument/2006/relationships/image" Target="../media/image200.emf"/><Relationship Id="rId203" Type="http://schemas.openxmlformats.org/officeDocument/2006/relationships/image" Target="../media/image204.emf"/><Relationship Id="rId208" Type="http://schemas.openxmlformats.org/officeDocument/2006/relationships/image" Target="../media/image209.emf"/><Relationship Id="rId229" Type="http://schemas.openxmlformats.org/officeDocument/2006/relationships/image" Target="../media/image230.emf"/><Relationship Id="rId19" Type="http://schemas.openxmlformats.org/officeDocument/2006/relationships/image" Target="../media/image20.emf"/><Relationship Id="rId224" Type="http://schemas.openxmlformats.org/officeDocument/2006/relationships/image" Target="../media/image225.emf"/><Relationship Id="rId240" Type="http://schemas.openxmlformats.org/officeDocument/2006/relationships/image" Target="../media/image241.emf"/><Relationship Id="rId245" Type="http://schemas.openxmlformats.org/officeDocument/2006/relationships/image" Target="../media/image246.emf"/><Relationship Id="rId261" Type="http://schemas.openxmlformats.org/officeDocument/2006/relationships/image" Target="../media/image262.emf"/><Relationship Id="rId266" Type="http://schemas.openxmlformats.org/officeDocument/2006/relationships/image" Target="../media/image267.emf"/><Relationship Id="rId14" Type="http://schemas.openxmlformats.org/officeDocument/2006/relationships/image" Target="../media/image15.emf"/><Relationship Id="rId30" Type="http://schemas.openxmlformats.org/officeDocument/2006/relationships/image" Target="../media/image31.emf"/><Relationship Id="rId35" Type="http://schemas.openxmlformats.org/officeDocument/2006/relationships/image" Target="../media/image36.emf"/><Relationship Id="rId56" Type="http://schemas.openxmlformats.org/officeDocument/2006/relationships/image" Target="../media/image57.emf"/><Relationship Id="rId77" Type="http://schemas.openxmlformats.org/officeDocument/2006/relationships/image" Target="../media/image78.emf"/><Relationship Id="rId100" Type="http://schemas.openxmlformats.org/officeDocument/2006/relationships/image" Target="../media/image101.emf"/><Relationship Id="rId105" Type="http://schemas.openxmlformats.org/officeDocument/2006/relationships/image" Target="../media/image106.emf"/><Relationship Id="rId126" Type="http://schemas.openxmlformats.org/officeDocument/2006/relationships/image" Target="../media/image127.emf"/><Relationship Id="rId147" Type="http://schemas.openxmlformats.org/officeDocument/2006/relationships/image" Target="../media/image148.emf"/><Relationship Id="rId168" Type="http://schemas.openxmlformats.org/officeDocument/2006/relationships/image" Target="../media/image169.emf"/><Relationship Id="rId8" Type="http://schemas.openxmlformats.org/officeDocument/2006/relationships/image" Target="../media/image9.emf"/><Relationship Id="rId51" Type="http://schemas.openxmlformats.org/officeDocument/2006/relationships/image" Target="../media/image52.emf"/><Relationship Id="rId72" Type="http://schemas.openxmlformats.org/officeDocument/2006/relationships/image" Target="../media/image73.emf"/><Relationship Id="rId93" Type="http://schemas.openxmlformats.org/officeDocument/2006/relationships/image" Target="../media/image94.emf"/><Relationship Id="rId98" Type="http://schemas.openxmlformats.org/officeDocument/2006/relationships/image" Target="../media/image99.emf"/><Relationship Id="rId121" Type="http://schemas.openxmlformats.org/officeDocument/2006/relationships/image" Target="../media/image122.emf"/><Relationship Id="rId142" Type="http://schemas.openxmlformats.org/officeDocument/2006/relationships/image" Target="../media/image143.emf"/><Relationship Id="rId163" Type="http://schemas.openxmlformats.org/officeDocument/2006/relationships/image" Target="../media/image164.emf"/><Relationship Id="rId184" Type="http://schemas.openxmlformats.org/officeDocument/2006/relationships/image" Target="../media/image185.emf"/><Relationship Id="rId189" Type="http://schemas.openxmlformats.org/officeDocument/2006/relationships/image" Target="../media/image190.emf"/><Relationship Id="rId219" Type="http://schemas.openxmlformats.org/officeDocument/2006/relationships/image" Target="../media/image220.emf"/><Relationship Id="rId3" Type="http://schemas.openxmlformats.org/officeDocument/2006/relationships/image" Target="../media/image4.emf"/><Relationship Id="rId214" Type="http://schemas.openxmlformats.org/officeDocument/2006/relationships/image" Target="../media/image215.emf"/><Relationship Id="rId230" Type="http://schemas.openxmlformats.org/officeDocument/2006/relationships/image" Target="../media/image231.emf"/><Relationship Id="rId235" Type="http://schemas.openxmlformats.org/officeDocument/2006/relationships/image" Target="../media/image236.emf"/><Relationship Id="rId251" Type="http://schemas.openxmlformats.org/officeDocument/2006/relationships/image" Target="../media/image252.emf"/><Relationship Id="rId256" Type="http://schemas.openxmlformats.org/officeDocument/2006/relationships/image" Target="../media/image257.emf"/><Relationship Id="rId277" Type="http://schemas.openxmlformats.org/officeDocument/2006/relationships/image" Target="../media/image278.emf"/><Relationship Id="rId25" Type="http://schemas.openxmlformats.org/officeDocument/2006/relationships/image" Target="../media/image26.emf"/><Relationship Id="rId46" Type="http://schemas.openxmlformats.org/officeDocument/2006/relationships/image" Target="../media/image47.emf"/><Relationship Id="rId67" Type="http://schemas.openxmlformats.org/officeDocument/2006/relationships/image" Target="../media/image68.emf"/><Relationship Id="rId116" Type="http://schemas.openxmlformats.org/officeDocument/2006/relationships/image" Target="../media/image117.emf"/><Relationship Id="rId137" Type="http://schemas.openxmlformats.org/officeDocument/2006/relationships/image" Target="../media/image138.emf"/><Relationship Id="rId158" Type="http://schemas.openxmlformats.org/officeDocument/2006/relationships/image" Target="../media/image159.emf"/><Relationship Id="rId272" Type="http://schemas.openxmlformats.org/officeDocument/2006/relationships/image" Target="../media/image273.emf"/><Relationship Id="rId20" Type="http://schemas.openxmlformats.org/officeDocument/2006/relationships/image" Target="../media/image21.emf"/><Relationship Id="rId41" Type="http://schemas.openxmlformats.org/officeDocument/2006/relationships/image" Target="../media/image42.emf"/><Relationship Id="rId62" Type="http://schemas.openxmlformats.org/officeDocument/2006/relationships/image" Target="../media/image63.emf"/><Relationship Id="rId83" Type="http://schemas.openxmlformats.org/officeDocument/2006/relationships/image" Target="../media/image84.emf"/><Relationship Id="rId88" Type="http://schemas.openxmlformats.org/officeDocument/2006/relationships/image" Target="../media/image89.emf"/><Relationship Id="rId111" Type="http://schemas.openxmlformats.org/officeDocument/2006/relationships/image" Target="../media/image112.emf"/><Relationship Id="rId132" Type="http://schemas.openxmlformats.org/officeDocument/2006/relationships/image" Target="../media/image133.emf"/><Relationship Id="rId153" Type="http://schemas.openxmlformats.org/officeDocument/2006/relationships/image" Target="../media/image154.emf"/><Relationship Id="rId174" Type="http://schemas.openxmlformats.org/officeDocument/2006/relationships/image" Target="../media/image175.emf"/><Relationship Id="rId179" Type="http://schemas.openxmlformats.org/officeDocument/2006/relationships/image" Target="../media/image180.emf"/><Relationship Id="rId195" Type="http://schemas.openxmlformats.org/officeDocument/2006/relationships/image" Target="../media/image196.emf"/><Relationship Id="rId209" Type="http://schemas.openxmlformats.org/officeDocument/2006/relationships/image" Target="../media/image210.emf"/><Relationship Id="rId190" Type="http://schemas.openxmlformats.org/officeDocument/2006/relationships/image" Target="../media/image191.emf"/><Relationship Id="rId204" Type="http://schemas.openxmlformats.org/officeDocument/2006/relationships/image" Target="../media/image205.emf"/><Relationship Id="rId220" Type="http://schemas.openxmlformats.org/officeDocument/2006/relationships/image" Target="../media/image221.emf"/><Relationship Id="rId225" Type="http://schemas.openxmlformats.org/officeDocument/2006/relationships/image" Target="../media/image226.emf"/><Relationship Id="rId241" Type="http://schemas.openxmlformats.org/officeDocument/2006/relationships/image" Target="../media/image242.emf"/><Relationship Id="rId246" Type="http://schemas.openxmlformats.org/officeDocument/2006/relationships/image" Target="../media/image247.emf"/><Relationship Id="rId267" Type="http://schemas.openxmlformats.org/officeDocument/2006/relationships/image" Target="../media/image268.emf"/><Relationship Id="rId15" Type="http://schemas.openxmlformats.org/officeDocument/2006/relationships/image" Target="../media/image16.emf"/><Relationship Id="rId36" Type="http://schemas.openxmlformats.org/officeDocument/2006/relationships/image" Target="../media/image37.emf"/><Relationship Id="rId57" Type="http://schemas.openxmlformats.org/officeDocument/2006/relationships/image" Target="../media/image58.emf"/><Relationship Id="rId106" Type="http://schemas.openxmlformats.org/officeDocument/2006/relationships/image" Target="../media/image107.emf"/><Relationship Id="rId127" Type="http://schemas.openxmlformats.org/officeDocument/2006/relationships/image" Target="../media/image128.emf"/><Relationship Id="rId262" Type="http://schemas.openxmlformats.org/officeDocument/2006/relationships/image" Target="../media/image263.emf"/><Relationship Id="rId10" Type="http://schemas.openxmlformats.org/officeDocument/2006/relationships/image" Target="../media/image11.emf"/><Relationship Id="rId31" Type="http://schemas.openxmlformats.org/officeDocument/2006/relationships/image" Target="../media/image32.emf"/><Relationship Id="rId52" Type="http://schemas.openxmlformats.org/officeDocument/2006/relationships/image" Target="../media/image53.emf"/><Relationship Id="rId73" Type="http://schemas.openxmlformats.org/officeDocument/2006/relationships/image" Target="../media/image74.emf"/><Relationship Id="rId78" Type="http://schemas.openxmlformats.org/officeDocument/2006/relationships/image" Target="../media/image79.emf"/><Relationship Id="rId94" Type="http://schemas.openxmlformats.org/officeDocument/2006/relationships/image" Target="../media/image95.emf"/><Relationship Id="rId99" Type="http://schemas.openxmlformats.org/officeDocument/2006/relationships/image" Target="../media/image100.emf"/><Relationship Id="rId101" Type="http://schemas.openxmlformats.org/officeDocument/2006/relationships/image" Target="../media/image102.emf"/><Relationship Id="rId122" Type="http://schemas.openxmlformats.org/officeDocument/2006/relationships/image" Target="../media/image123.emf"/><Relationship Id="rId143" Type="http://schemas.openxmlformats.org/officeDocument/2006/relationships/image" Target="../media/image144.emf"/><Relationship Id="rId148" Type="http://schemas.openxmlformats.org/officeDocument/2006/relationships/image" Target="../media/image149.emf"/><Relationship Id="rId164" Type="http://schemas.openxmlformats.org/officeDocument/2006/relationships/image" Target="../media/image165.emf"/><Relationship Id="rId169" Type="http://schemas.openxmlformats.org/officeDocument/2006/relationships/image" Target="../media/image170.emf"/><Relationship Id="rId185" Type="http://schemas.openxmlformats.org/officeDocument/2006/relationships/image" Target="../media/image186.emf"/><Relationship Id="rId4" Type="http://schemas.openxmlformats.org/officeDocument/2006/relationships/image" Target="../media/image5.emf"/><Relationship Id="rId9" Type="http://schemas.openxmlformats.org/officeDocument/2006/relationships/image" Target="../media/image10.emf"/><Relationship Id="rId180" Type="http://schemas.openxmlformats.org/officeDocument/2006/relationships/image" Target="../media/image181.emf"/><Relationship Id="rId210" Type="http://schemas.openxmlformats.org/officeDocument/2006/relationships/image" Target="../media/image211.emf"/><Relationship Id="rId215" Type="http://schemas.openxmlformats.org/officeDocument/2006/relationships/image" Target="../media/image216.emf"/><Relationship Id="rId236" Type="http://schemas.openxmlformats.org/officeDocument/2006/relationships/image" Target="../media/image237.emf"/><Relationship Id="rId257" Type="http://schemas.openxmlformats.org/officeDocument/2006/relationships/image" Target="../media/image258.emf"/><Relationship Id="rId26" Type="http://schemas.openxmlformats.org/officeDocument/2006/relationships/image" Target="../media/image27.emf"/><Relationship Id="rId231" Type="http://schemas.openxmlformats.org/officeDocument/2006/relationships/image" Target="../media/image232.emf"/><Relationship Id="rId252" Type="http://schemas.openxmlformats.org/officeDocument/2006/relationships/image" Target="../media/image253.emf"/><Relationship Id="rId273" Type="http://schemas.openxmlformats.org/officeDocument/2006/relationships/image" Target="../media/image274.emf"/><Relationship Id="rId47" Type="http://schemas.openxmlformats.org/officeDocument/2006/relationships/image" Target="../media/image48.emf"/><Relationship Id="rId68" Type="http://schemas.openxmlformats.org/officeDocument/2006/relationships/image" Target="../media/image69.emf"/><Relationship Id="rId89" Type="http://schemas.openxmlformats.org/officeDocument/2006/relationships/image" Target="../media/image90.emf"/><Relationship Id="rId112" Type="http://schemas.openxmlformats.org/officeDocument/2006/relationships/image" Target="../media/image113.emf"/><Relationship Id="rId133" Type="http://schemas.openxmlformats.org/officeDocument/2006/relationships/image" Target="../media/image134.emf"/><Relationship Id="rId154" Type="http://schemas.openxmlformats.org/officeDocument/2006/relationships/image" Target="../media/image155.emf"/><Relationship Id="rId175" Type="http://schemas.openxmlformats.org/officeDocument/2006/relationships/image" Target="../media/image176.emf"/><Relationship Id="rId196" Type="http://schemas.openxmlformats.org/officeDocument/2006/relationships/image" Target="../media/image197.emf"/><Relationship Id="rId200" Type="http://schemas.openxmlformats.org/officeDocument/2006/relationships/image" Target="../media/image201.emf"/><Relationship Id="rId16" Type="http://schemas.openxmlformats.org/officeDocument/2006/relationships/image" Target="../media/image17.emf"/><Relationship Id="rId221" Type="http://schemas.openxmlformats.org/officeDocument/2006/relationships/image" Target="../media/image222.emf"/><Relationship Id="rId242" Type="http://schemas.openxmlformats.org/officeDocument/2006/relationships/image" Target="../media/image243.emf"/><Relationship Id="rId263" Type="http://schemas.openxmlformats.org/officeDocument/2006/relationships/image" Target="../media/image264.emf"/><Relationship Id="rId37" Type="http://schemas.openxmlformats.org/officeDocument/2006/relationships/image" Target="../media/image38.emf"/><Relationship Id="rId58" Type="http://schemas.openxmlformats.org/officeDocument/2006/relationships/image" Target="../media/image59.emf"/><Relationship Id="rId79" Type="http://schemas.openxmlformats.org/officeDocument/2006/relationships/image" Target="../media/image80.emf"/><Relationship Id="rId102" Type="http://schemas.openxmlformats.org/officeDocument/2006/relationships/image" Target="../media/image103.emf"/><Relationship Id="rId123" Type="http://schemas.openxmlformats.org/officeDocument/2006/relationships/image" Target="../media/image124.emf"/><Relationship Id="rId144" Type="http://schemas.openxmlformats.org/officeDocument/2006/relationships/image" Target="../media/image145.emf"/><Relationship Id="rId90" Type="http://schemas.openxmlformats.org/officeDocument/2006/relationships/image" Target="../media/image91.emf"/><Relationship Id="rId165" Type="http://schemas.openxmlformats.org/officeDocument/2006/relationships/image" Target="../media/image166.emf"/><Relationship Id="rId186" Type="http://schemas.openxmlformats.org/officeDocument/2006/relationships/image" Target="../media/image187.emf"/><Relationship Id="rId211" Type="http://schemas.openxmlformats.org/officeDocument/2006/relationships/image" Target="../media/image212.emf"/><Relationship Id="rId232" Type="http://schemas.openxmlformats.org/officeDocument/2006/relationships/image" Target="../media/image233.emf"/><Relationship Id="rId253" Type="http://schemas.openxmlformats.org/officeDocument/2006/relationships/image" Target="../media/image254.emf"/><Relationship Id="rId274" Type="http://schemas.openxmlformats.org/officeDocument/2006/relationships/image" Target="../media/image275.emf"/><Relationship Id="rId27" Type="http://schemas.openxmlformats.org/officeDocument/2006/relationships/image" Target="../media/image28.emf"/><Relationship Id="rId48" Type="http://schemas.openxmlformats.org/officeDocument/2006/relationships/image" Target="../media/image49.emf"/><Relationship Id="rId69" Type="http://schemas.openxmlformats.org/officeDocument/2006/relationships/image" Target="../media/image70.emf"/><Relationship Id="rId113" Type="http://schemas.openxmlformats.org/officeDocument/2006/relationships/image" Target="../media/image114.emf"/><Relationship Id="rId134" Type="http://schemas.openxmlformats.org/officeDocument/2006/relationships/image" Target="../media/image135.emf"/><Relationship Id="rId80" Type="http://schemas.openxmlformats.org/officeDocument/2006/relationships/image" Target="../media/image81.emf"/><Relationship Id="rId155" Type="http://schemas.openxmlformats.org/officeDocument/2006/relationships/image" Target="../media/image156.emf"/><Relationship Id="rId176" Type="http://schemas.openxmlformats.org/officeDocument/2006/relationships/image" Target="../media/image177.emf"/><Relationship Id="rId197" Type="http://schemas.openxmlformats.org/officeDocument/2006/relationships/image" Target="../media/image198.emf"/><Relationship Id="rId201" Type="http://schemas.openxmlformats.org/officeDocument/2006/relationships/image" Target="../media/image202.emf"/><Relationship Id="rId222" Type="http://schemas.openxmlformats.org/officeDocument/2006/relationships/image" Target="../media/image223.emf"/><Relationship Id="rId243" Type="http://schemas.openxmlformats.org/officeDocument/2006/relationships/image" Target="../media/image244.emf"/><Relationship Id="rId264" Type="http://schemas.openxmlformats.org/officeDocument/2006/relationships/image" Target="../media/image265.emf"/><Relationship Id="rId17" Type="http://schemas.openxmlformats.org/officeDocument/2006/relationships/image" Target="../media/image18.emf"/><Relationship Id="rId38" Type="http://schemas.openxmlformats.org/officeDocument/2006/relationships/image" Target="../media/image39.emf"/><Relationship Id="rId59" Type="http://schemas.openxmlformats.org/officeDocument/2006/relationships/image" Target="../media/image60.emf"/><Relationship Id="rId103" Type="http://schemas.openxmlformats.org/officeDocument/2006/relationships/image" Target="../media/image104.emf"/><Relationship Id="rId124" Type="http://schemas.openxmlformats.org/officeDocument/2006/relationships/image" Target="../media/image125.emf"/><Relationship Id="rId70" Type="http://schemas.openxmlformats.org/officeDocument/2006/relationships/image" Target="../media/image71.emf"/><Relationship Id="rId91" Type="http://schemas.openxmlformats.org/officeDocument/2006/relationships/image" Target="../media/image92.emf"/><Relationship Id="rId145" Type="http://schemas.openxmlformats.org/officeDocument/2006/relationships/image" Target="../media/image146.emf"/><Relationship Id="rId166" Type="http://schemas.openxmlformats.org/officeDocument/2006/relationships/image" Target="../media/image167.emf"/><Relationship Id="rId187" Type="http://schemas.openxmlformats.org/officeDocument/2006/relationships/image" Target="../media/image188.emf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213.emf"/><Relationship Id="rId233" Type="http://schemas.openxmlformats.org/officeDocument/2006/relationships/image" Target="../media/image234.emf"/><Relationship Id="rId254" Type="http://schemas.openxmlformats.org/officeDocument/2006/relationships/image" Target="../media/image255.emf"/><Relationship Id="rId28" Type="http://schemas.openxmlformats.org/officeDocument/2006/relationships/image" Target="../media/image29.emf"/><Relationship Id="rId49" Type="http://schemas.openxmlformats.org/officeDocument/2006/relationships/image" Target="../media/image50.emf"/><Relationship Id="rId114" Type="http://schemas.openxmlformats.org/officeDocument/2006/relationships/image" Target="../media/image115.emf"/><Relationship Id="rId275" Type="http://schemas.openxmlformats.org/officeDocument/2006/relationships/image" Target="../media/image276.emf"/><Relationship Id="rId60" Type="http://schemas.openxmlformats.org/officeDocument/2006/relationships/image" Target="../media/image61.emf"/><Relationship Id="rId81" Type="http://schemas.openxmlformats.org/officeDocument/2006/relationships/image" Target="../media/image82.emf"/><Relationship Id="rId135" Type="http://schemas.openxmlformats.org/officeDocument/2006/relationships/image" Target="../media/image136.emf"/><Relationship Id="rId156" Type="http://schemas.openxmlformats.org/officeDocument/2006/relationships/image" Target="../media/image157.emf"/><Relationship Id="rId177" Type="http://schemas.openxmlformats.org/officeDocument/2006/relationships/image" Target="../media/image178.emf"/><Relationship Id="rId198" Type="http://schemas.openxmlformats.org/officeDocument/2006/relationships/image" Target="../media/image199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w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.wmf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5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png"/><Relationship Id="rId4" Type="http://schemas.openxmlformats.org/officeDocument/2006/relationships/image" Target="../media/image286.jpe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0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8.emf"/><Relationship Id="rId21" Type="http://schemas.openxmlformats.org/officeDocument/2006/relationships/image" Target="../media/image22.emf"/><Relationship Id="rId42" Type="http://schemas.openxmlformats.org/officeDocument/2006/relationships/image" Target="../media/image43.emf"/><Relationship Id="rId63" Type="http://schemas.openxmlformats.org/officeDocument/2006/relationships/image" Target="../media/image64.emf"/><Relationship Id="rId84" Type="http://schemas.openxmlformats.org/officeDocument/2006/relationships/image" Target="../media/image85.emf"/><Relationship Id="rId138" Type="http://schemas.openxmlformats.org/officeDocument/2006/relationships/image" Target="../media/image139.emf"/><Relationship Id="rId159" Type="http://schemas.openxmlformats.org/officeDocument/2006/relationships/image" Target="../media/image160.emf"/><Relationship Id="rId170" Type="http://schemas.openxmlformats.org/officeDocument/2006/relationships/image" Target="../media/image171.emf"/><Relationship Id="rId191" Type="http://schemas.openxmlformats.org/officeDocument/2006/relationships/image" Target="../media/image192.emf"/><Relationship Id="rId205" Type="http://schemas.openxmlformats.org/officeDocument/2006/relationships/image" Target="../media/image206.emf"/><Relationship Id="rId226" Type="http://schemas.openxmlformats.org/officeDocument/2006/relationships/image" Target="../media/image227.emf"/><Relationship Id="rId247" Type="http://schemas.openxmlformats.org/officeDocument/2006/relationships/image" Target="../media/image248.emf"/><Relationship Id="rId107" Type="http://schemas.openxmlformats.org/officeDocument/2006/relationships/image" Target="../media/image108.emf"/><Relationship Id="rId268" Type="http://schemas.openxmlformats.org/officeDocument/2006/relationships/image" Target="../media/image269.emf"/><Relationship Id="rId11" Type="http://schemas.openxmlformats.org/officeDocument/2006/relationships/image" Target="../media/image12.emf"/><Relationship Id="rId32" Type="http://schemas.openxmlformats.org/officeDocument/2006/relationships/image" Target="../media/image33.emf"/><Relationship Id="rId53" Type="http://schemas.openxmlformats.org/officeDocument/2006/relationships/image" Target="../media/image54.emf"/><Relationship Id="rId74" Type="http://schemas.openxmlformats.org/officeDocument/2006/relationships/image" Target="../media/image75.emf"/><Relationship Id="rId128" Type="http://schemas.openxmlformats.org/officeDocument/2006/relationships/image" Target="../media/image129.emf"/><Relationship Id="rId149" Type="http://schemas.openxmlformats.org/officeDocument/2006/relationships/image" Target="../media/image150.emf"/><Relationship Id="rId5" Type="http://schemas.openxmlformats.org/officeDocument/2006/relationships/image" Target="../media/image6.emf"/><Relationship Id="rId95" Type="http://schemas.openxmlformats.org/officeDocument/2006/relationships/image" Target="../media/image96.emf"/><Relationship Id="rId160" Type="http://schemas.openxmlformats.org/officeDocument/2006/relationships/image" Target="../media/image161.emf"/><Relationship Id="rId181" Type="http://schemas.openxmlformats.org/officeDocument/2006/relationships/image" Target="../media/image182.emf"/><Relationship Id="rId216" Type="http://schemas.openxmlformats.org/officeDocument/2006/relationships/image" Target="../media/image217.emf"/><Relationship Id="rId237" Type="http://schemas.openxmlformats.org/officeDocument/2006/relationships/image" Target="../media/image238.emf"/><Relationship Id="rId258" Type="http://schemas.openxmlformats.org/officeDocument/2006/relationships/image" Target="../media/image259.emf"/><Relationship Id="rId22" Type="http://schemas.openxmlformats.org/officeDocument/2006/relationships/image" Target="../media/image23.emf"/><Relationship Id="rId43" Type="http://schemas.openxmlformats.org/officeDocument/2006/relationships/image" Target="../media/image44.emf"/><Relationship Id="rId64" Type="http://schemas.openxmlformats.org/officeDocument/2006/relationships/image" Target="../media/image65.emf"/><Relationship Id="rId118" Type="http://schemas.openxmlformats.org/officeDocument/2006/relationships/image" Target="../media/image119.emf"/><Relationship Id="rId139" Type="http://schemas.openxmlformats.org/officeDocument/2006/relationships/image" Target="../media/image140.emf"/><Relationship Id="rId85" Type="http://schemas.openxmlformats.org/officeDocument/2006/relationships/image" Target="../media/image86.emf"/><Relationship Id="rId150" Type="http://schemas.openxmlformats.org/officeDocument/2006/relationships/image" Target="../media/image151.emf"/><Relationship Id="rId171" Type="http://schemas.openxmlformats.org/officeDocument/2006/relationships/image" Target="../media/image172.emf"/><Relationship Id="rId192" Type="http://schemas.openxmlformats.org/officeDocument/2006/relationships/image" Target="../media/image193.emf"/><Relationship Id="rId206" Type="http://schemas.openxmlformats.org/officeDocument/2006/relationships/image" Target="../media/image207.emf"/><Relationship Id="rId227" Type="http://schemas.openxmlformats.org/officeDocument/2006/relationships/image" Target="../media/image228.emf"/><Relationship Id="rId248" Type="http://schemas.openxmlformats.org/officeDocument/2006/relationships/image" Target="../media/image249.emf"/><Relationship Id="rId269" Type="http://schemas.openxmlformats.org/officeDocument/2006/relationships/image" Target="../media/image270.emf"/><Relationship Id="rId12" Type="http://schemas.openxmlformats.org/officeDocument/2006/relationships/image" Target="../media/image13.emf"/><Relationship Id="rId33" Type="http://schemas.openxmlformats.org/officeDocument/2006/relationships/image" Target="../media/image34.emf"/><Relationship Id="rId108" Type="http://schemas.openxmlformats.org/officeDocument/2006/relationships/image" Target="../media/image109.emf"/><Relationship Id="rId129" Type="http://schemas.openxmlformats.org/officeDocument/2006/relationships/image" Target="../media/image130.emf"/><Relationship Id="rId54" Type="http://schemas.openxmlformats.org/officeDocument/2006/relationships/image" Target="../media/image55.emf"/><Relationship Id="rId75" Type="http://schemas.openxmlformats.org/officeDocument/2006/relationships/image" Target="../media/image76.emf"/><Relationship Id="rId96" Type="http://schemas.openxmlformats.org/officeDocument/2006/relationships/image" Target="../media/image97.emf"/><Relationship Id="rId140" Type="http://schemas.openxmlformats.org/officeDocument/2006/relationships/image" Target="../media/image141.emf"/><Relationship Id="rId161" Type="http://schemas.openxmlformats.org/officeDocument/2006/relationships/image" Target="../media/image162.emf"/><Relationship Id="rId182" Type="http://schemas.openxmlformats.org/officeDocument/2006/relationships/image" Target="../media/image183.emf"/><Relationship Id="rId217" Type="http://schemas.openxmlformats.org/officeDocument/2006/relationships/image" Target="../media/image218.emf"/><Relationship Id="rId6" Type="http://schemas.openxmlformats.org/officeDocument/2006/relationships/image" Target="../media/image7.emf"/><Relationship Id="rId238" Type="http://schemas.openxmlformats.org/officeDocument/2006/relationships/image" Target="../media/image239.emf"/><Relationship Id="rId259" Type="http://schemas.openxmlformats.org/officeDocument/2006/relationships/image" Target="../media/image260.emf"/><Relationship Id="rId23" Type="http://schemas.openxmlformats.org/officeDocument/2006/relationships/image" Target="../media/image24.emf"/><Relationship Id="rId119" Type="http://schemas.openxmlformats.org/officeDocument/2006/relationships/image" Target="../media/image120.emf"/><Relationship Id="rId270" Type="http://schemas.openxmlformats.org/officeDocument/2006/relationships/image" Target="../media/image271.emf"/><Relationship Id="rId44" Type="http://schemas.openxmlformats.org/officeDocument/2006/relationships/image" Target="../media/image45.emf"/><Relationship Id="rId65" Type="http://schemas.openxmlformats.org/officeDocument/2006/relationships/image" Target="../media/image66.emf"/><Relationship Id="rId86" Type="http://schemas.openxmlformats.org/officeDocument/2006/relationships/image" Target="../media/image87.emf"/><Relationship Id="rId130" Type="http://schemas.openxmlformats.org/officeDocument/2006/relationships/image" Target="../media/image131.emf"/><Relationship Id="rId151" Type="http://schemas.openxmlformats.org/officeDocument/2006/relationships/image" Target="../media/image152.emf"/><Relationship Id="rId172" Type="http://schemas.openxmlformats.org/officeDocument/2006/relationships/image" Target="../media/image173.emf"/><Relationship Id="rId193" Type="http://schemas.openxmlformats.org/officeDocument/2006/relationships/image" Target="../media/image194.emf"/><Relationship Id="rId202" Type="http://schemas.openxmlformats.org/officeDocument/2006/relationships/image" Target="../media/image203.emf"/><Relationship Id="rId207" Type="http://schemas.openxmlformats.org/officeDocument/2006/relationships/image" Target="../media/image208.emf"/><Relationship Id="rId223" Type="http://schemas.openxmlformats.org/officeDocument/2006/relationships/image" Target="../media/image224.emf"/><Relationship Id="rId228" Type="http://schemas.openxmlformats.org/officeDocument/2006/relationships/image" Target="../media/image229.emf"/><Relationship Id="rId244" Type="http://schemas.openxmlformats.org/officeDocument/2006/relationships/image" Target="../media/image245.emf"/><Relationship Id="rId249" Type="http://schemas.openxmlformats.org/officeDocument/2006/relationships/image" Target="../media/image250.emf"/><Relationship Id="rId13" Type="http://schemas.openxmlformats.org/officeDocument/2006/relationships/image" Target="../media/image14.emf"/><Relationship Id="rId18" Type="http://schemas.openxmlformats.org/officeDocument/2006/relationships/image" Target="../media/image19.emf"/><Relationship Id="rId39" Type="http://schemas.openxmlformats.org/officeDocument/2006/relationships/image" Target="../media/image40.emf"/><Relationship Id="rId109" Type="http://schemas.openxmlformats.org/officeDocument/2006/relationships/image" Target="../media/image110.emf"/><Relationship Id="rId260" Type="http://schemas.openxmlformats.org/officeDocument/2006/relationships/image" Target="../media/image261.emf"/><Relationship Id="rId265" Type="http://schemas.openxmlformats.org/officeDocument/2006/relationships/image" Target="../media/image266.emf"/><Relationship Id="rId34" Type="http://schemas.openxmlformats.org/officeDocument/2006/relationships/image" Target="../media/image35.emf"/><Relationship Id="rId50" Type="http://schemas.openxmlformats.org/officeDocument/2006/relationships/image" Target="../media/image51.emf"/><Relationship Id="rId55" Type="http://schemas.openxmlformats.org/officeDocument/2006/relationships/image" Target="../media/image56.emf"/><Relationship Id="rId76" Type="http://schemas.openxmlformats.org/officeDocument/2006/relationships/image" Target="../media/image77.emf"/><Relationship Id="rId97" Type="http://schemas.openxmlformats.org/officeDocument/2006/relationships/image" Target="../media/image98.emf"/><Relationship Id="rId104" Type="http://schemas.openxmlformats.org/officeDocument/2006/relationships/image" Target="../media/image105.emf"/><Relationship Id="rId120" Type="http://schemas.openxmlformats.org/officeDocument/2006/relationships/image" Target="../media/image121.emf"/><Relationship Id="rId125" Type="http://schemas.openxmlformats.org/officeDocument/2006/relationships/image" Target="../media/image126.emf"/><Relationship Id="rId141" Type="http://schemas.openxmlformats.org/officeDocument/2006/relationships/image" Target="../media/image142.emf"/><Relationship Id="rId146" Type="http://schemas.openxmlformats.org/officeDocument/2006/relationships/image" Target="../media/image147.emf"/><Relationship Id="rId167" Type="http://schemas.openxmlformats.org/officeDocument/2006/relationships/image" Target="../media/image168.emf"/><Relationship Id="rId188" Type="http://schemas.openxmlformats.org/officeDocument/2006/relationships/image" Target="../media/image189.emf"/><Relationship Id="rId7" Type="http://schemas.openxmlformats.org/officeDocument/2006/relationships/image" Target="../media/image8.emf"/><Relationship Id="rId71" Type="http://schemas.openxmlformats.org/officeDocument/2006/relationships/image" Target="../media/image72.emf"/><Relationship Id="rId92" Type="http://schemas.openxmlformats.org/officeDocument/2006/relationships/image" Target="../media/image93.emf"/><Relationship Id="rId162" Type="http://schemas.openxmlformats.org/officeDocument/2006/relationships/image" Target="../media/image163.emf"/><Relationship Id="rId183" Type="http://schemas.openxmlformats.org/officeDocument/2006/relationships/image" Target="../media/image184.emf"/><Relationship Id="rId213" Type="http://schemas.openxmlformats.org/officeDocument/2006/relationships/image" Target="../media/image214.emf"/><Relationship Id="rId218" Type="http://schemas.openxmlformats.org/officeDocument/2006/relationships/image" Target="../media/image219.emf"/><Relationship Id="rId234" Type="http://schemas.openxmlformats.org/officeDocument/2006/relationships/image" Target="../media/image235.emf"/><Relationship Id="rId239" Type="http://schemas.openxmlformats.org/officeDocument/2006/relationships/image" Target="../media/image240.emf"/><Relationship Id="rId2" Type="http://schemas.openxmlformats.org/officeDocument/2006/relationships/notesSlide" Target="../notesSlides/notesSlide75.xml"/><Relationship Id="rId29" Type="http://schemas.openxmlformats.org/officeDocument/2006/relationships/image" Target="../media/image30.emf"/><Relationship Id="rId250" Type="http://schemas.openxmlformats.org/officeDocument/2006/relationships/image" Target="../media/image251.emf"/><Relationship Id="rId255" Type="http://schemas.openxmlformats.org/officeDocument/2006/relationships/image" Target="../media/image256.emf"/><Relationship Id="rId271" Type="http://schemas.openxmlformats.org/officeDocument/2006/relationships/image" Target="../media/image272.emf"/><Relationship Id="rId276" Type="http://schemas.openxmlformats.org/officeDocument/2006/relationships/image" Target="../media/image277.emf"/><Relationship Id="rId24" Type="http://schemas.openxmlformats.org/officeDocument/2006/relationships/image" Target="../media/image25.emf"/><Relationship Id="rId40" Type="http://schemas.openxmlformats.org/officeDocument/2006/relationships/image" Target="../media/image41.emf"/><Relationship Id="rId45" Type="http://schemas.openxmlformats.org/officeDocument/2006/relationships/image" Target="../media/image46.emf"/><Relationship Id="rId66" Type="http://schemas.openxmlformats.org/officeDocument/2006/relationships/image" Target="../media/image67.emf"/><Relationship Id="rId87" Type="http://schemas.openxmlformats.org/officeDocument/2006/relationships/image" Target="../media/image88.emf"/><Relationship Id="rId110" Type="http://schemas.openxmlformats.org/officeDocument/2006/relationships/image" Target="../media/image111.emf"/><Relationship Id="rId115" Type="http://schemas.openxmlformats.org/officeDocument/2006/relationships/image" Target="../media/image116.emf"/><Relationship Id="rId131" Type="http://schemas.openxmlformats.org/officeDocument/2006/relationships/image" Target="../media/image132.emf"/><Relationship Id="rId136" Type="http://schemas.openxmlformats.org/officeDocument/2006/relationships/image" Target="../media/image137.emf"/><Relationship Id="rId157" Type="http://schemas.openxmlformats.org/officeDocument/2006/relationships/image" Target="../media/image158.emf"/><Relationship Id="rId178" Type="http://schemas.openxmlformats.org/officeDocument/2006/relationships/image" Target="../media/image179.emf"/><Relationship Id="rId61" Type="http://schemas.openxmlformats.org/officeDocument/2006/relationships/image" Target="../media/image62.emf"/><Relationship Id="rId82" Type="http://schemas.openxmlformats.org/officeDocument/2006/relationships/image" Target="../media/image83.emf"/><Relationship Id="rId152" Type="http://schemas.openxmlformats.org/officeDocument/2006/relationships/image" Target="../media/image153.emf"/><Relationship Id="rId173" Type="http://schemas.openxmlformats.org/officeDocument/2006/relationships/image" Target="../media/image174.emf"/><Relationship Id="rId194" Type="http://schemas.openxmlformats.org/officeDocument/2006/relationships/image" Target="../media/image195.emf"/><Relationship Id="rId199" Type="http://schemas.openxmlformats.org/officeDocument/2006/relationships/image" Target="../media/image200.emf"/><Relationship Id="rId203" Type="http://schemas.openxmlformats.org/officeDocument/2006/relationships/image" Target="../media/image204.emf"/><Relationship Id="rId208" Type="http://schemas.openxmlformats.org/officeDocument/2006/relationships/image" Target="../media/image209.emf"/><Relationship Id="rId229" Type="http://schemas.openxmlformats.org/officeDocument/2006/relationships/image" Target="../media/image230.emf"/><Relationship Id="rId19" Type="http://schemas.openxmlformats.org/officeDocument/2006/relationships/image" Target="../media/image20.emf"/><Relationship Id="rId224" Type="http://schemas.openxmlformats.org/officeDocument/2006/relationships/image" Target="../media/image225.emf"/><Relationship Id="rId240" Type="http://schemas.openxmlformats.org/officeDocument/2006/relationships/image" Target="../media/image241.emf"/><Relationship Id="rId245" Type="http://schemas.openxmlformats.org/officeDocument/2006/relationships/image" Target="../media/image246.emf"/><Relationship Id="rId261" Type="http://schemas.openxmlformats.org/officeDocument/2006/relationships/image" Target="../media/image262.emf"/><Relationship Id="rId266" Type="http://schemas.openxmlformats.org/officeDocument/2006/relationships/image" Target="../media/image267.emf"/><Relationship Id="rId14" Type="http://schemas.openxmlformats.org/officeDocument/2006/relationships/image" Target="../media/image15.emf"/><Relationship Id="rId30" Type="http://schemas.openxmlformats.org/officeDocument/2006/relationships/image" Target="../media/image31.emf"/><Relationship Id="rId35" Type="http://schemas.openxmlformats.org/officeDocument/2006/relationships/image" Target="../media/image36.emf"/><Relationship Id="rId56" Type="http://schemas.openxmlformats.org/officeDocument/2006/relationships/image" Target="../media/image57.emf"/><Relationship Id="rId77" Type="http://schemas.openxmlformats.org/officeDocument/2006/relationships/image" Target="../media/image78.emf"/><Relationship Id="rId100" Type="http://schemas.openxmlformats.org/officeDocument/2006/relationships/image" Target="../media/image101.emf"/><Relationship Id="rId105" Type="http://schemas.openxmlformats.org/officeDocument/2006/relationships/image" Target="../media/image106.emf"/><Relationship Id="rId126" Type="http://schemas.openxmlformats.org/officeDocument/2006/relationships/image" Target="../media/image127.emf"/><Relationship Id="rId147" Type="http://schemas.openxmlformats.org/officeDocument/2006/relationships/image" Target="../media/image148.emf"/><Relationship Id="rId168" Type="http://schemas.openxmlformats.org/officeDocument/2006/relationships/image" Target="../media/image169.emf"/><Relationship Id="rId8" Type="http://schemas.openxmlformats.org/officeDocument/2006/relationships/image" Target="../media/image9.emf"/><Relationship Id="rId51" Type="http://schemas.openxmlformats.org/officeDocument/2006/relationships/image" Target="../media/image52.emf"/><Relationship Id="rId72" Type="http://schemas.openxmlformats.org/officeDocument/2006/relationships/image" Target="../media/image73.emf"/><Relationship Id="rId93" Type="http://schemas.openxmlformats.org/officeDocument/2006/relationships/image" Target="../media/image94.emf"/><Relationship Id="rId98" Type="http://schemas.openxmlformats.org/officeDocument/2006/relationships/image" Target="../media/image99.emf"/><Relationship Id="rId121" Type="http://schemas.openxmlformats.org/officeDocument/2006/relationships/image" Target="../media/image122.emf"/><Relationship Id="rId142" Type="http://schemas.openxmlformats.org/officeDocument/2006/relationships/image" Target="../media/image143.emf"/><Relationship Id="rId163" Type="http://schemas.openxmlformats.org/officeDocument/2006/relationships/image" Target="../media/image164.emf"/><Relationship Id="rId184" Type="http://schemas.openxmlformats.org/officeDocument/2006/relationships/image" Target="../media/image185.emf"/><Relationship Id="rId189" Type="http://schemas.openxmlformats.org/officeDocument/2006/relationships/image" Target="../media/image190.emf"/><Relationship Id="rId219" Type="http://schemas.openxmlformats.org/officeDocument/2006/relationships/image" Target="../media/image220.emf"/><Relationship Id="rId3" Type="http://schemas.openxmlformats.org/officeDocument/2006/relationships/image" Target="../media/image4.emf"/><Relationship Id="rId214" Type="http://schemas.openxmlformats.org/officeDocument/2006/relationships/image" Target="../media/image215.emf"/><Relationship Id="rId230" Type="http://schemas.openxmlformats.org/officeDocument/2006/relationships/image" Target="../media/image231.emf"/><Relationship Id="rId235" Type="http://schemas.openxmlformats.org/officeDocument/2006/relationships/image" Target="../media/image236.emf"/><Relationship Id="rId251" Type="http://schemas.openxmlformats.org/officeDocument/2006/relationships/image" Target="../media/image252.emf"/><Relationship Id="rId256" Type="http://schemas.openxmlformats.org/officeDocument/2006/relationships/image" Target="../media/image257.emf"/><Relationship Id="rId277" Type="http://schemas.openxmlformats.org/officeDocument/2006/relationships/image" Target="../media/image278.emf"/><Relationship Id="rId25" Type="http://schemas.openxmlformats.org/officeDocument/2006/relationships/image" Target="../media/image26.emf"/><Relationship Id="rId46" Type="http://schemas.openxmlformats.org/officeDocument/2006/relationships/image" Target="../media/image47.emf"/><Relationship Id="rId67" Type="http://schemas.openxmlformats.org/officeDocument/2006/relationships/image" Target="../media/image68.emf"/><Relationship Id="rId116" Type="http://schemas.openxmlformats.org/officeDocument/2006/relationships/image" Target="../media/image117.emf"/><Relationship Id="rId137" Type="http://schemas.openxmlformats.org/officeDocument/2006/relationships/image" Target="../media/image138.emf"/><Relationship Id="rId158" Type="http://schemas.openxmlformats.org/officeDocument/2006/relationships/image" Target="../media/image159.emf"/><Relationship Id="rId272" Type="http://schemas.openxmlformats.org/officeDocument/2006/relationships/image" Target="../media/image273.emf"/><Relationship Id="rId20" Type="http://schemas.openxmlformats.org/officeDocument/2006/relationships/image" Target="../media/image21.emf"/><Relationship Id="rId41" Type="http://schemas.openxmlformats.org/officeDocument/2006/relationships/image" Target="../media/image42.emf"/><Relationship Id="rId62" Type="http://schemas.openxmlformats.org/officeDocument/2006/relationships/image" Target="../media/image63.emf"/><Relationship Id="rId83" Type="http://schemas.openxmlformats.org/officeDocument/2006/relationships/image" Target="../media/image84.emf"/><Relationship Id="rId88" Type="http://schemas.openxmlformats.org/officeDocument/2006/relationships/image" Target="../media/image89.emf"/><Relationship Id="rId111" Type="http://schemas.openxmlformats.org/officeDocument/2006/relationships/image" Target="../media/image112.emf"/><Relationship Id="rId132" Type="http://schemas.openxmlformats.org/officeDocument/2006/relationships/image" Target="../media/image133.emf"/><Relationship Id="rId153" Type="http://schemas.openxmlformats.org/officeDocument/2006/relationships/image" Target="../media/image154.emf"/><Relationship Id="rId174" Type="http://schemas.openxmlformats.org/officeDocument/2006/relationships/image" Target="../media/image175.emf"/><Relationship Id="rId179" Type="http://schemas.openxmlformats.org/officeDocument/2006/relationships/image" Target="../media/image180.emf"/><Relationship Id="rId195" Type="http://schemas.openxmlformats.org/officeDocument/2006/relationships/image" Target="../media/image196.emf"/><Relationship Id="rId209" Type="http://schemas.openxmlformats.org/officeDocument/2006/relationships/image" Target="../media/image210.emf"/><Relationship Id="rId190" Type="http://schemas.openxmlformats.org/officeDocument/2006/relationships/image" Target="../media/image191.emf"/><Relationship Id="rId204" Type="http://schemas.openxmlformats.org/officeDocument/2006/relationships/image" Target="../media/image205.emf"/><Relationship Id="rId220" Type="http://schemas.openxmlformats.org/officeDocument/2006/relationships/image" Target="../media/image221.emf"/><Relationship Id="rId225" Type="http://schemas.openxmlformats.org/officeDocument/2006/relationships/image" Target="../media/image226.emf"/><Relationship Id="rId241" Type="http://schemas.openxmlformats.org/officeDocument/2006/relationships/image" Target="../media/image242.emf"/><Relationship Id="rId246" Type="http://schemas.openxmlformats.org/officeDocument/2006/relationships/image" Target="../media/image247.emf"/><Relationship Id="rId267" Type="http://schemas.openxmlformats.org/officeDocument/2006/relationships/image" Target="../media/image268.emf"/><Relationship Id="rId15" Type="http://schemas.openxmlformats.org/officeDocument/2006/relationships/image" Target="../media/image16.emf"/><Relationship Id="rId36" Type="http://schemas.openxmlformats.org/officeDocument/2006/relationships/image" Target="../media/image37.emf"/><Relationship Id="rId57" Type="http://schemas.openxmlformats.org/officeDocument/2006/relationships/image" Target="../media/image58.emf"/><Relationship Id="rId106" Type="http://schemas.openxmlformats.org/officeDocument/2006/relationships/image" Target="../media/image107.emf"/><Relationship Id="rId127" Type="http://schemas.openxmlformats.org/officeDocument/2006/relationships/image" Target="../media/image128.emf"/><Relationship Id="rId262" Type="http://schemas.openxmlformats.org/officeDocument/2006/relationships/image" Target="../media/image263.emf"/><Relationship Id="rId10" Type="http://schemas.openxmlformats.org/officeDocument/2006/relationships/image" Target="../media/image11.emf"/><Relationship Id="rId31" Type="http://schemas.openxmlformats.org/officeDocument/2006/relationships/image" Target="../media/image32.emf"/><Relationship Id="rId52" Type="http://schemas.openxmlformats.org/officeDocument/2006/relationships/image" Target="../media/image53.emf"/><Relationship Id="rId73" Type="http://schemas.openxmlformats.org/officeDocument/2006/relationships/image" Target="../media/image74.emf"/><Relationship Id="rId78" Type="http://schemas.openxmlformats.org/officeDocument/2006/relationships/image" Target="../media/image79.emf"/><Relationship Id="rId94" Type="http://schemas.openxmlformats.org/officeDocument/2006/relationships/image" Target="../media/image95.emf"/><Relationship Id="rId99" Type="http://schemas.openxmlformats.org/officeDocument/2006/relationships/image" Target="../media/image100.emf"/><Relationship Id="rId101" Type="http://schemas.openxmlformats.org/officeDocument/2006/relationships/image" Target="../media/image102.emf"/><Relationship Id="rId122" Type="http://schemas.openxmlformats.org/officeDocument/2006/relationships/image" Target="../media/image123.emf"/><Relationship Id="rId143" Type="http://schemas.openxmlformats.org/officeDocument/2006/relationships/image" Target="../media/image144.emf"/><Relationship Id="rId148" Type="http://schemas.openxmlformats.org/officeDocument/2006/relationships/image" Target="../media/image149.emf"/><Relationship Id="rId164" Type="http://schemas.openxmlformats.org/officeDocument/2006/relationships/image" Target="../media/image165.emf"/><Relationship Id="rId169" Type="http://schemas.openxmlformats.org/officeDocument/2006/relationships/image" Target="../media/image170.emf"/><Relationship Id="rId185" Type="http://schemas.openxmlformats.org/officeDocument/2006/relationships/image" Target="../media/image186.emf"/><Relationship Id="rId4" Type="http://schemas.openxmlformats.org/officeDocument/2006/relationships/image" Target="../media/image5.emf"/><Relationship Id="rId9" Type="http://schemas.openxmlformats.org/officeDocument/2006/relationships/image" Target="../media/image10.emf"/><Relationship Id="rId180" Type="http://schemas.openxmlformats.org/officeDocument/2006/relationships/image" Target="../media/image181.emf"/><Relationship Id="rId210" Type="http://schemas.openxmlformats.org/officeDocument/2006/relationships/image" Target="../media/image211.emf"/><Relationship Id="rId215" Type="http://schemas.openxmlformats.org/officeDocument/2006/relationships/image" Target="../media/image216.emf"/><Relationship Id="rId236" Type="http://schemas.openxmlformats.org/officeDocument/2006/relationships/image" Target="../media/image237.emf"/><Relationship Id="rId257" Type="http://schemas.openxmlformats.org/officeDocument/2006/relationships/image" Target="../media/image258.emf"/><Relationship Id="rId26" Type="http://schemas.openxmlformats.org/officeDocument/2006/relationships/image" Target="../media/image27.emf"/><Relationship Id="rId231" Type="http://schemas.openxmlformats.org/officeDocument/2006/relationships/image" Target="../media/image232.emf"/><Relationship Id="rId252" Type="http://schemas.openxmlformats.org/officeDocument/2006/relationships/image" Target="../media/image253.emf"/><Relationship Id="rId273" Type="http://schemas.openxmlformats.org/officeDocument/2006/relationships/image" Target="../media/image274.emf"/><Relationship Id="rId47" Type="http://schemas.openxmlformats.org/officeDocument/2006/relationships/image" Target="../media/image48.emf"/><Relationship Id="rId68" Type="http://schemas.openxmlformats.org/officeDocument/2006/relationships/image" Target="../media/image69.emf"/><Relationship Id="rId89" Type="http://schemas.openxmlformats.org/officeDocument/2006/relationships/image" Target="../media/image90.emf"/><Relationship Id="rId112" Type="http://schemas.openxmlformats.org/officeDocument/2006/relationships/image" Target="../media/image113.emf"/><Relationship Id="rId133" Type="http://schemas.openxmlformats.org/officeDocument/2006/relationships/image" Target="../media/image134.emf"/><Relationship Id="rId154" Type="http://schemas.openxmlformats.org/officeDocument/2006/relationships/image" Target="../media/image155.emf"/><Relationship Id="rId175" Type="http://schemas.openxmlformats.org/officeDocument/2006/relationships/image" Target="../media/image176.emf"/><Relationship Id="rId196" Type="http://schemas.openxmlformats.org/officeDocument/2006/relationships/image" Target="../media/image197.emf"/><Relationship Id="rId200" Type="http://schemas.openxmlformats.org/officeDocument/2006/relationships/image" Target="../media/image201.emf"/><Relationship Id="rId16" Type="http://schemas.openxmlformats.org/officeDocument/2006/relationships/image" Target="../media/image17.emf"/><Relationship Id="rId221" Type="http://schemas.openxmlformats.org/officeDocument/2006/relationships/image" Target="../media/image222.emf"/><Relationship Id="rId242" Type="http://schemas.openxmlformats.org/officeDocument/2006/relationships/image" Target="../media/image243.emf"/><Relationship Id="rId263" Type="http://schemas.openxmlformats.org/officeDocument/2006/relationships/image" Target="../media/image264.emf"/><Relationship Id="rId37" Type="http://schemas.openxmlformats.org/officeDocument/2006/relationships/image" Target="../media/image38.emf"/><Relationship Id="rId58" Type="http://schemas.openxmlformats.org/officeDocument/2006/relationships/image" Target="../media/image59.emf"/><Relationship Id="rId79" Type="http://schemas.openxmlformats.org/officeDocument/2006/relationships/image" Target="../media/image80.emf"/><Relationship Id="rId102" Type="http://schemas.openxmlformats.org/officeDocument/2006/relationships/image" Target="../media/image103.emf"/><Relationship Id="rId123" Type="http://schemas.openxmlformats.org/officeDocument/2006/relationships/image" Target="../media/image124.emf"/><Relationship Id="rId144" Type="http://schemas.openxmlformats.org/officeDocument/2006/relationships/image" Target="../media/image145.emf"/><Relationship Id="rId90" Type="http://schemas.openxmlformats.org/officeDocument/2006/relationships/image" Target="../media/image91.emf"/><Relationship Id="rId165" Type="http://schemas.openxmlformats.org/officeDocument/2006/relationships/image" Target="../media/image166.emf"/><Relationship Id="rId186" Type="http://schemas.openxmlformats.org/officeDocument/2006/relationships/image" Target="../media/image187.emf"/><Relationship Id="rId211" Type="http://schemas.openxmlformats.org/officeDocument/2006/relationships/image" Target="../media/image212.emf"/><Relationship Id="rId232" Type="http://schemas.openxmlformats.org/officeDocument/2006/relationships/image" Target="../media/image233.emf"/><Relationship Id="rId253" Type="http://schemas.openxmlformats.org/officeDocument/2006/relationships/image" Target="../media/image254.emf"/><Relationship Id="rId274" Type="http://schemas.openxmlformats.org/officeDocument/2006/relationships/image" Target="../media/image275.emf"/><Relationship Id="rId27" Type="http://schemas.openxmlformats.org/officeDocument/2006/relationships/image" Target="../media/image28.emf"/><Relationship Id="rId48" Type="http://schemas.openxmlformats.org/officeDocument/2006/relationships/image" Target="../media/image49.emf"/><Relationship Id="rId69" Type="http://schemas.openxmlformats.org/officeDocument/2006/relationships/image" Target="../media/image70.emf"/><Relationship Id="rId113" Type="http://schemas.openxmlformats.org/officeDocument/2006/relationships/image" Target="../media/image114.emf"/><Relationship Id="rId134" Type="http://schemas.openxmlformats.org/officeDocument/2006/relationships/image" Target="../media/image135.emf"/><Relationship Id="rId80" Type="http://schemas.openxmlformats.org/officeDocument/2006/relationships/image" Target="../media/image81.emf"/><Relationship Id="rId155" Type="http://schemas.openxmlformats.org/officeDocument/2006/relationships/image" Target="../media/image156.emf"/><Relationship Id="rId176" Type="http://schemas.openxmlformats.org/officeDocument/2006/relationships/image" Target="../media/image177.emf"/><Relationship Id="rId197" Type="http://schemas.openxmlformats.org/officeDocument/2006/relationships/image" Target="../media/image198.emf"/><Relationship Id="rId201" Type="http://schemas.openxmlformats.org/officeDocument/2006/relationships/image" Target="../media/image202.emf"/><Relationship Id="rId222" Type="http://schemas.openxmlformats.org/officeDocument/2006/relationships/image" Target="../media/image223.emf"/><Relationship Id="rId243" Type="http://schemas.openxmlformats.org/officeDocument/2006/relationships/image" Target="../media/image244.emf"/><Relationship Id="rId264" Type="http://schemas.openxmlformats.org/officeDocument/2006/relationships/image" Target="../media/image265.emf"/><Relationship Id="rId17" Type="http://schemas.openxmlformats.org/officeDocument/2006/relationships/image" Target="../media/image18.emf"/><Relationship Id="rId38" Type="http://schemas.openxmlformats.org/officeDocument/2006/relationships/image" Target="../media/image39.emf"/><Relationship Id="rId59" Type="http://schemas.openxmlformats.org/officeDocument/2006/relationships/image" Target="../media/image60.emf"/><Relationship Id="rId103" Type="http://schemas.openxmlformats.org/officeDocument/2006/relationships/image" Target="../media/image104.emf"/><Relationship Id="rId124" Type="http://schemas.openxmlformats.org/officeDocument/2006/relationships/image" Target="../media/image125.emf"/><Relationship Id="rId70" Type="http://schemas.openxmlformats.org/officeDocument/2006/relationships/image" Target="../media/image71.emf"/><Relationship Id="rId91" Type="http://schemas.openxmlformats.org/officeDocument/2006/relationships/image" Target="../media/image92.emf"/><Relationship Id="rId145" Type="http://schemas.openxmlformats.org/officeDocument/2006/relationships/image" Target="../media/image146.emf"/><Relationship Id="rId166" Type="http://schemas.openxmlformats.org/officeDocument/2006/relationships/image" Target="../media/image167.emf"/><Relationship Id="rId187" Type="http://schemas.openxmlformats.org/officeDocument/2006/relationships/image" Target="../media/image188.emf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213.emf"/><Relationship Id="rId233" Type="http://schemas.openxmlformats.org/officeDocument/2006/relationships/image" Target="../media/image234.emf"/><Relationship Id="rId254" Type="http://schemas.openxmlformats.org/officeDocument/2006/relationships/image" Target="../media/image255.emf"/><Relationship Id="rId28" Type="http://schemas.openxmlformats.org/officeDocument/2006/relationships/image" Target="../media/image29.emf"/><Relationship Id="rId49" Type="http://schemas.openxmlformats.org/officeDocument/2006/relationships/image" Target="../media/image50.emf"/><Relationship Id="rId114" Type="http://schemas.openxmlformats.org/officeDocument/2006/relationships/image" Target="../media/image115.emf"/><Relationship Id="rId275" Type="http://schemas.openxmlformats.org/officeDocument/2006/relationships/image" Target="../media/image276.emf"/><Relationship Id="rId60" Type="http://schemas.openxmlformats.org/officeDocument/2006/relationships/image" Target="../media/image61.emf"/><Relationship Id="rId81" Type="http://schemas.openxmlformats.org/officeDocument/2006/relationships/image" Target="../media/image82.emf"/><Relationship Id="rId135" Type="http://schemas.openxmlformats.org/officeDocument/2006/relationships/image" Target="../media/image136.emf"/><Relationship Id="rId156" Type="http://schemas.openxmlformats.org/officeDocument/2006/relationships/image" Target="../media/image157.emf"/><Relationship Id="rId177" Type="http://schemas.openxmlformats.org/officeDocument/2006/relationships/image" Target="../media/image178.emf"/><Relationship Id="rId198" Type="http://schemas.openxmlformats.org/officeDocument/2006/relationships/image" Target="../media/image199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4.jpeg"/><Relationship Id="rId13" Type="http://schemas.openxmlformats.org/officeDocument/2006/relationships/image" Target="../media/image299.jpeg"/><Relationship Id="rId3" Type="http://schemas.openxmlformats.org/officeDocument/2006/relationships/image" Target="../media/image2.png"/><Relationship Id="rId7" Type="http://schemas.openxmlformats.org/officeDocument/2006/relationships/image" Target="../media/image293.jpeg"/><Relationship Id="rId12" Type="http://schemas.openxmlformats.org/officeDocument/2006/relationships/image" Target="../media/image298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2.jpeg"/><Relationship Id="rId11" Type="http://schemas.openxmlformats.org/officeDocument/2006/relationships/image" Target="../media/image297.jpeg"/><Relationship Id="rId5" Type="http://schemas.openxmlformats.org/officeDocument/2006/relationships/image" Target="../media/image291.jpeg"/><Relationship Id="rId10" Type="http://schemas.openxmlformats.org/officeDocument/2006/relationships/image" Target="../media/image296.jpeg"/><Relationship Id="rId4" Type="http://schemas.openxmlformats.org/officeDocument/2006/relationships/image" Target="../media/image290.jpeg"/><Relationship Id="rId9" Type="http://schemas.openxmlformats.org/officeDocument/2006/relationships/image" Target="../media/image295.jpeg"/><Relationship Id="rId14" Type="http://schemas.openxmlformats.org/officeDocument/2006/relationships/image" Target="../media/image300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Leak Detection</a:t>
            </a:r>
            <a:br>
              <a:rPr lang="en-US" dirty="0" smtClean="0"/>
            </a:b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90600" y="3657600"/>
            <a:ext cx="7772400" cy="1199704"/>
          </a:xfrm>
        </p:spPr>
        <p:txBody>
          <a:bodyPr/>
          <a:lstStyle/>
          <a:p>
            <a:r>
              <a:rPr lang="en-US" dirty="0" smtClean="0"/>
              <a:t>Presented by Roger Darnall</a:t>
            </a:r>
          </a:p>
          <a:p>
            <a:r>
              <a:rPr lang="en-US" dirty="0" smtClean="0"/>
              <a:t>Aqua-Line Inc.</a:t>
            </a:r>
          </a:p>
          <a:p>
            <a:endParaRPr lang="en-US" dirty="0"/>
          </a:p>
        </p:txBody>
      </p:sp>
      <p:sp>
        <p:nvSpPr>
          <p:cNvPr id="9" name="Minus 8"/>
          <p:cNvSpPr/>
          <p:nvPr/>
        </p:nvSpPr>
        <p:spPr>
          <a:xfrm rot="21260725">
            <a:off x="32905" y="2682797"/>
            <a:ext cx="1905000" cy="762000"/>
          </a:xfrm>
          <a:prstGeom prst="mathMinus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Minus 9"/>
          <p:cNvSpPr/>
          <p:nvPr/>
        </p:nvSpPr>
        <p:spPr>
          <a:xfrm rot="290821">
            <a:off x="1552787" y="2669918"/>
            <a:ext cx="1905000" cy="762000"/>
          </a:xfrm>
          <a:prstGeom prst="mathMinus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2000" y="1219200"/>
            <a:ext cx="2281428" cy="11759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71600" y="2362200"/>
            <a:ext cx="838200" cy="432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228600" y="1905000"/>
            <a:ext cx="8686800" cy="4525963"/>
          </a:xfrm>
        </p:spPr>
        <p:txBody>
          <a:bodyPr/>
          <a:lstStyle/>
          <a:p>
            <a:pPr algn="ctr">
              <a:buNone/>
            </a:pPr>
            <a:r>
              <a:rPr lang="en-US" sz="6600" dirty="0" smtClean="0"/>
              <a:t>Major leaks generate major noise.</a:t>
            </a:r>
          </a:p>
          <a:p>
            <a:pPr>
              <a:buNone/>
            </a:pPr>
            <a:endParaRPr lang="en-US" sz="3600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effectLst/>
              </a:rPr>
              <a:t>Hydrant </a:t>
            </a:r>
            <a:r>
              <a:rPr lang="en-US" dirty="0" smtClean="0">
                <a:effectLst/>
              </a:rPr>
              <a:t>Survey</a:t>
            </a:r>
            <a:endParaRPr lang="en-US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10</a:t>
            </a:fld>
            <a:endParaRPr 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04800" y="2743200"/>
            <a:ext cx="82296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US" sz="6700" dirty="0" smtClean="0"/>
              <a:t>How Does a Leak Make Noise?</a:t>
            </a:r>
            <a:r>
              <a:rPr lang="en-US" dirty="0" smtClean="0"/>
              <a:t/>
            </a:r>
            <a:br>
              <a:rPr lang="en-US" dirty="0" smtClean="0"/>
            </a:b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11</a:t>
            </a:fld>
            <a:endParaRPr 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AutoShape 2"/>
          <p:cNvSpPr>
            <a:spLocks noChangeAspect="1" noChangeArrowheads="1" noTextEdit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4994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5760" cy="4320"/>
            </a:xfrm>
            <a:prstGeom prst="rect">
              <a:avLst/>
            </a:prstGeom>
            <a:noFill/>
            <a:ln w="0">
              <a:solidFill>
                <a:srgbClr val="FFFFF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6" name="Line 5"/>
            <p:cNvSpPr>
              <a:spLocks noChangeShapeType="1"/>
            </p:cNvSpPr>
            <p:nvPr/>
          </p:nvSpPr>
          <p:spPr bwMode="auto">
            <a:xfrm>
              <a:off x="2" y="5"/>
              <a:ext cx="5758" cy="1"/>
            </a:xfrm>
            <a:prstGeom prst="line">
              <a:avLst/>
            </a:prstGeom>
            <a:noFill/>
            <a:ln w="11113">
              <a:solidFill>
                <a:srgbClr val="0894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7" name="Line 6"/>
            <p:cNvSpPr>
              <a:spLocks noChangeShapeType="1"/>
            </p:cNvSpPr>
            <p:nvPr/>
          </p:nvSpPr>
          <p:spPr bwMode="auto">
            <a:xfrm>
              <a:off x="2" y="10"/>
              <a:ext cx="5758" cy="1"/>
            </a:xfrm>
            <a:prstGeom prst="line">
              <a:avLst/>
            </a:prstGeom>
            <a:noFill/>
            <a:ln w="11113">
              <a:solidFill>
                <a:srgbClr val="0895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8" name="Line 7"/>
            <p:cNvSpPr>
              <a:spLocks noChangeShapeType="1"/>
            </p:cNvSpPr>
            <p:nvPr/>
          </p:nvSpPr>
          <p:spPr bwMode="auto">
            <a:xfrm>
              <a:off x="2" y="15"/>
              <a:ext cx="5758" cy="1"/>
            </a:xfrm>
            <a:prstGeom prst="line">
              <a:avLst/>
            </a:prstGeom>
            <a:noFill/>
            <a:ln w="11113">
              <a:solidFill>
                <a:srgbClr val="0995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9" name="Line 8"/>
            <p:cNvSpPr>
              <a:spLocks noChangeShapeType="1"/>
            </p:cNvSpPr>
            <p:nvPr/>
          </p:nvSpPr>
          <p:spPr bwMode="auto">
            <a:xfrm>
              <a:off x="2" y="20"/>
              <a:ext cx="5758" cy="1"/>
            </a:xfrm>
            <a:prstGeom prst="line">
              <a:avLst/>
            </a:prstGeom>
            <a:noFill/>
            <a:ln w="11113">
              <a:solidFill>
                <a:srgbClr val="0A95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0" name="Line 9"/>
            <p:cNvSpPr>
              <a:spLocks noChangeShapeType="1"/>
            </p:cNvSpPr>
            <p:nvPr/>
          </p:nvSpPr>
          <p:spPr bwMode="auto">
            <a:xfrm>
              <a:off x="2" y="24"/>
              <a:ext cx="5758" cy="1"/>
            </a:xfrm>
            <a:prstGeom prst="line">
              <a:avLst/>
            </a:prstGeom>
            <a:noFill/>
            <a:ln w="11113">
              <a:solidFill>
                <a:srgbClr val="0A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1" name="Line 10"/>
            <p:cNvSpPr>
              <a:spLocks noChangeShapeType="1"/>
            </p:cNvSpPr>
            <p:nvPr/>
          </p:nvSpPr>
          <p:spPr bwMode="auto">
            <a:xfrm>
              <a:off x="2" y="29"/>
              <a:ext cx="5758" cy="1"/>
            </a:xfrm>
            <a:prstGeom prst="line">
              <a:avLst/>
            </a:prstGeom>
            <a:noFill/>
            <a:ln w="11113">
              <a:solidFill>
                <a:srgbClr val="0B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2" name="Line 11"/>
            <p:cNvSpPr>
              <a:spLocks noChangeShapeType="1"/>
            </p:cNvSpPr>
            <p:nvPr/>
          </p:nvSpPr>
          <p:spPr bwMode="auto">
            <a:xfrm>
              <a:off x="2" y="34"/>
              <a:ext cx="5758" cy="1"/>
            </a:xfrm>
            <a:prstGeom prst="line">
              <a:avLst/>
            </a:prstGeom>
            <a:noFill/>
            <a:ln w="11113">
              <a:solidFill>
                <a:srgbClr val="0C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3" name="Line 12"/>
            <p:cNvSpPr>
              <a:spLocks noChangeShapeType="1"/>
            </p:cNvSpPr>
            <p:nvPr/>
          </p:nvSpPr>
          <p:spPr bwMode="auto">
            <a:xfrm>
              <a:off x="2" y="39"/>
              <a:ext cx="5758" cy="1"/>
            </a:xfrm>
            <a:prstGeom prst="line">
              <a:avLst/>
            </a:prstGeom>
            <a:noFill/>
            <a:ln w="11113">
              <a:solidFill>
                <a:srgbClr val="0C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4" name="Line 13"/>
            <p:cNvSpPr>
              <a:spLocks noChangeShapeType="1"/>
            </p:cNvSpPr>
            <p:nvPr/>
          </p:nvSpPr>
          <p:spPr bwMode="auto">
            <a:xfrm>
              <a:off x="2" y="44"/>
              <a:ext cx="5758" cy="1"/>
            </a:xfrm>
            <a:prstGeom prst="line">
              <a:avLst/>
            </a:prstGeom>
            <a:noFill/>
            <a:ln w="11113">
              <a:solidFill>
                <a:srgbClr val="0D97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5" name="Line 14"/>
            <p:cNvSpPr>
              <a:spLocks noChangeShapeType="1"/>
            </p:cNvSpPr>
            <p:nvPr/>
          </p:nvSpPr>
          <p:spPr bwMode="auto">
            <a:xfrm>
              <a:off x="2" y="49"/>
              <a:ext cx="5758" cy="1"/>
            </a:xfrm>
            <a:prstGeom prst="line">
              <a:avLst/>
            </a:prstGeom>
            <a:noFill/>
            <a:ln w="11113">
              <a:solidFill>
                <a:srgbClr val="0E97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6" name="Line 15"/>
            <p:cNvSpPr>
              <a:spLocks noChangeShapeType="1"/>
            </p:cNvSpPr>
            <p:nvPr/>
          </p:nvSpPr>
          <p:spPr bwMode="auto">
            <a:xfrm>
              <a:off x="2" y="54"/>
              <a:ext cx="5758" cy="1"/>
            </a:xfrm>
            <a:prstGeom prst="line">
              <a:avLst/>
            </a:prstGeom>
            <a:noFill/>
            <a:ln w="11113">
              <a:solidFill>
                <a:srgbClr val="0F97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7" name="Line 16"/>
            <p:cNvSpPr>
              <a:spLocks noChangeShapeType="1"/>
            </p:cNvSpPr>
            <p:nvPr/>
          </p:nvSpPr>
          <p:spPr bwMode="auto">
            <a:xfrm>
              <a:off x="2" y="59"/>
              <a:ext cx="5758" cy="1"/>
            </a:xfrm>
            <a:prstGeom prst="line">
              <a:avLst/>
            </a:prstGeom>
            <a:noFill/>
            <a:ln w="11113">
              <a:solidFill>
                <a:srgbClr val="0F98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8" name="Line 17"/>
            <p:cNvSpPr>
              <a:spLocks noChangeShapeType="1"/>
            </p:cNvSpPr>
            <p:nvPr/>
          </p:nvSpPr>
          <p:spPr bwMode="auto">
            <a:xfrm>
              <a:off x="2" y="64"/>
              <a:ext cx="5758" cy="1"/>
            </a:xfrm>
            <a:prstGeom prst="line">
              <a:avLst/>
            </a:prstGeom>
            <a:noFill/>
            <a:ln w="11113">
              <a:solidFill>
                <a:srgbClr val="1098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9" name="Line 18"/>
            <p:cNvSpPr>
              <a:spLocks noChangeShapeType="1"/>
            </p:cNvSpPr>
            <p:nvPr/>
          </p:nvSpPr>
          <p:spPr bwMode="auto">
            <a:xfrm>
              <a:off x="2" y="69"/>
              <a:ext cx="5758" cy="1"/>
            </a:xfrm>
            <a:prstGeom prst="line">
              <a:avLst/>
            </a:prstGeom>
            <a:noFill/>
            <a:ln w="11113">
              <a:solidFill>
                <a:srgbClr val="1198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0" name="Line 19"/>
            <p:cNvSpPr>
              <a:spLocks noChangeShapeType="1"/>
            </p:cNvSpPr>
            <p:nvPr/>
          </p:nvSpPr>
          <p:spPr bwMode="auto">
            <a:xfrm>
              <a:off x="2" y="73"/>
              <a:ext cx="5758" cy="1"/>
            </a:xfrm>
            <a:prstGeom prst="line">
              <a:avLst/>
            </a:prstGeom>
            <a:noFill/>
            <a:ln w="11113">
              <a:solidFill>
                <a:srgbClr val="11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1" name="Line 20"/>
            <p:cNvSpPr>
              <a:spLocks noChangeShapeType="1"/>
            </p:cNvSpPr>
            <p:nvPr/>
          </p:nvSpPr>
          <p:spPr bwMode="auto">
            <a:xfrm>
              <a:off x="2" y="78"/>
              <a:ext cx="5758" cy="1"/>
            </a:xfrm>
            <a:prstGeom prst="line">
              <a:avLst/>
            </a:prstGeom>
            <a:noFill/>
            <a:ln w="11113">
              <a:solidFill>
                <a:srgbClr val="12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2" name="Line 21"/>
            <p:cNvSpPr>
              <a:spLocks noChangeShapeType="1"/>
            </p:cNvSpPr>
            <p:nvPr/>
          </p:nvSpPr>
          <p:spPr bwMode="auto">
            <a:xfrm>
              <a:off x="2" y="83"/>
              <a:ext cx="5758" cy="1"/>
            </a:xfrm>
            <a:prstGeom prst="line">
              <a:avLst/>
            </a:prstGeom>
            <a:noFill/>
            <a:ln w="11113">
              <a:solidFill>
                <a:srgbClr val="13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3" name="Line 22"/>
            <p:cNvSpPr>
              <a:spLocks noChangeShapeType="1"/>
            </p:cNvSpPr>
            <p:nvPr/>
          </p:nvSpPr>
          <p:spPr bwMode="auto">
            <a:xfrm>
              <a:off x="2" y="88"/>
              <a:ext cx="5758" cy="1"/>
            </a:xfrm>
            <a:prstGeom prst="line">
              <a:avLst/>
            </a:prstGeom>
            <a:noFill/>
            <a:ln w="11113">
              <a:solidFill>
                <a:srgbClr val="13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4" name="Line 23"/>
            <p:cNvSpPr>
              <a:spLocks noChangeShapeType="1"/>
            </p:cNvSpPr>
            <p:nvPr/>
          </p:nvSpPr>
          <p:spPr bwMode="auto">
            <a:xfrm>
              <a:off x="2" y="93"/>
              <a:ext cx="5758" cy="1"/>
            </a:xfrm>
            <a:prstGeom prst="line">
              <a:avLst/>
            </a:prstGeom>
            <a:noFill/>
            <a:ln w="11113">
              <a:solidFill>
                <a:srgbClr val="149A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5" name="Line 24"/>
            <p:cNvSpPr>
              <a:spLocks noChangeShapeType="1"/>
            </p:cNvSpPr>
            <p:nvPr/>
          </p:nvSpPr>
          <p:spPr bwMode="auto">
            <a:xfrm>
              <a:off x="2" y="98"/>
              <a:ext cx="5758" cy="1"/>
            </a:xfrm>
            <a:prstGeom prst="line">
              <a:avLst/>
            </a:prstGeom>
            <a:noFill/>
            <a:ln w="11113">
              <a:solidFill>
                <a:srgbClr val="159A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6" name="Line 25"/>
            <p:cNvSpPr>
              <a:spLocks noChangeShapeType="1"/>
            </p:cNvSpPr>
            <p:nvPr/>
          </p:nvSpPr>
          <p:spPr bwMode="auto">
            <a:xfrm>
              <a:off x="2" y="103"/>
              <a:ext cx="5758" cy="1"/>
            </a:xfrm>
            <a:prstGeom prst="line">
              <a:avLst/>
            </a:prstGeom>
            <a:noFill/>
            <a:ln w="11113">
              <a:solidFill>
                <a:srgbClr val="159A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7" name="Line 26"/>
            <p:cNvSpPr>
              <a:spLocks noChangeShapeType="1"/>
            </p:cNvSpPr>
            <p:nvPr/>
          </p:nvSpPr>
          <p:spPr bwMode="auto">
            <a:xfrm>
              <a:off x="2" y="108"/>
              <a:ext cx="5758" cy="1"/>
            </a:xfrm>
            <a:prstGeom prst="line">
              <a:avLst/>
            </a:prstGeom>
            <a:noFill/>
            <a:ln w="11113">
              <a:solidFill>
                <a:srgbClr val="169B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8" name="Line 27"/>
            <p:cNvSpPr>
              <a:spLocks noChangeShapeType="1"/>
            </p:cNvSpPr>
            <p:nvPr/>
          </p:nvSpPr>
          <p:spPr bwMode="auto">
            <a:xfrm>
              <a:off x="2" y="113"/>
              <a:ext cx="5758" cy="1"/>
            </a:xfrm>
            <a:prstGeom prst="line">
              <a:avLst/>
            </a:prstGeom>
            <a:noFill/>
            <a:ln w="11113">
              <a:solidFill>
                <a:srgbClr val="179B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9" name="Line 28"/>
            <p:cNvSpPr>
              <a:spLocks noChangeShapeType="1"/>
            </p:cNvSpPr>
            <p:nvPr/>
          </p:nvSpPr>
          <p:spPr bwMode="auto">
            <a:xfrm>
              <a:off x="2" y="118"/>
              <a:ext cx="5758" cy="1"/>
            </a:xfrm>
            <a:prstGeom prst="line">
              <a:avLst/>
            </a:prstGeom>
            <a:noFill/>
            <a:ln w="11113">
              <a:solidFill>
                <a:srgbClr val="189B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0" name="Line 29"/>
            <p:cNvSpPr>
              <a:spLocks noChangeShapeType="1"/>
            </p:cNvSpPr>
            <p:nvPr/>
          </p:nvSpPr>
          <p:spPr bwMode="auto">
            <a:xfrm>
              <a:off x="2" y="122"/>
              <a:ext cx="5758" cy="1"/>
            </a:xfrm>
            <a:prstGeom prst="line">
              <a:avLst/>
            </a:prstGeom>
            <a:noFill/>
            <a:ln w="11113">
              <a:solidFill>
                <a:srgbClr val="189C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1" name="Line 30"/>
            <p:cNvSpPr>
              <a:spLocks noChangeShapeType="1"/>
            </p:cNvSpPr>
            <p:nvPr/>
          </p:nvSpPr>
          <p:spPr bwMode="auto">
            <a:xfrm>
              <a:off x="2" y="127"/>
              <a:ext cx="5758" cy="1"/>
            </a:xfrm>
            <a:prstGeom prst="line">
              <a:avLst/>
            </a:prstGeom>
            <a:noFill/>
            <a:ln w="11113">
              <a:solidFill>
                <a:srgbClr val="199C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2" name="Line 31"/>
            <p:cNvSpPr>
              <a:spLocks noChangeShapeType="1"/>
            </p:cNvSpPr>
            <p:nvPr/>
          </p:nvSpPr>
          <p:spPr bwMode="auto">
            <a:xfrm>
              <a:off x="2" y="132"/>
              <a:ext cx="5758" cy="1"/>
            </a:xfrm>
            <a:prstGeom prst="line">
              <a:avLst/>
            </a:prstGeom>
            <a:noFill/>
            <a:ln w="11113">
              <a:solidFill>
                <a:srgbClr val="1A9C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3" name="Line 32"/>
            <p:cNvSpPr>
              <a:spLocks noChangeShapeType="1"/>
            </p:cNvSpPr>
            <p:nvPr/>
          </p:nvSpPr>
          <p:spPr bwMode="auto">
            <a:xfrm>
              <a:off x="2" y="137"/>
              <a:ext cx="5758" cy="1"/>
            </a:xfrm>
            <a:prstGeom prst="line">
              <a:avLst/>
            </a:prstGeom>
            <a:noFill/>
            <a:ln w="11113">
              <a:solidFill>
                <a:srgbClr val="1A9C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4" name="Line 33"/>
            <p:cNvSpPr>
              <a:spLocks noChangeShapeType="1"/>
            </p:cNvSpPr>
            <p:nvPr/>
          </p:nvSpPr>
          <p:spPr bwMode="auto">
            <a:xfrm>
              <a:off x="2" y="142"/>
              <a:ext cx="5758" cy="1"/>
            </a:xfrm>
            <a:prstGeom prst="line">
              <a:avLst/>
            </a:prstGeom>
            <a:noFill/>
            <a:ln w="11113">
              <a:solidFill>
                <a:srgbClr val="1B9D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5" name="Line 34"/>
            <p:cNvSpPr>
              <a:spLocks noChangeShapeType="1"/>
            </p:cNvSpPr>
            <p:nvPr/>
          </p:nvSpPr>
          <p:spPr bwMode="auto">
            <a:xfrm>
              <a:off x="2" y="147"/>
              <a:ext cx="5758" cy="1"/>
            </a:xfrm>
            <a:prstGeom prst="line">
              <a:avLst/>
            </a:prstGeom>
            <a:noFill/>
            <a:ln w="11113">
              <a:solidFill>
                <a:srgbClr val="1C9D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6" name="Line 35"/>
            <p:cNvSpPr>
              <a:spLocks noChangeShapeType="1"/>
            </p:cNvSpPr>
            <p:nvPr/>
          </p:nvSpPr>
          <p:spPr bwMode="auto">
            <a:xfrm>
              <a:off x="2" y="152"/>
              <a:ext cx="5758" cy="1"/>
            </a:xfrm>
            <a:prstGeom prst="line">
              <a:avLst/>
            </a:prstGeom>
            <a:noFill/>
            <a:ln w="11113">
              <a:solidFill>
                <a:srgbClr val="1C9D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7" name="Line 36"/>
            <p:cNvSpPr>
              <a:spLocks noChangeShapeType="1"/>
            </p:cNvSpPr>
            <p:nvPr/>
          </p:nvSpPr>
          <p:spPr bwMode="auto">
            <a:xfrm>
              <a:off x="2" y="157"/>
              <a:ext cx="5758" cy="1"/>
            </a:xfrm>
            <a:prstGeom prst="line">
              <a:avLst/>
            </a:prstGeom>
            <a:noFill/>
            <a:ln w="11113">
              <a:solidFill>
                <a:srgbClr val="1D9E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8" name="Line 37"/>
            <p:cNvSpPr>
              <a:spLocks noChangeShapeType="1"/>
            </p:cNvSpPr>
            <p:nvPr/>
          </p:nvSpPr>
          <p:spPr bwMode="auto">
            <a:xfrm>
              <a:off x="2" y="162"/>
              <a:ext cx="5758" cy="1"/>
            </a:xfrm>
            <a:prstGeom prst="line">
              <a:avLst/>
            </a:prstGeom>
            <a:noFill/>
            <a:ln w="11113">
              <a:solidFill>
                <a:srgbClr val="1E9E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9" name="Line 38"/>
            <p:cNvSpPr>
              <a:spLocks noChangeShapeType="1"/>
            </p:cNvSpPr>
            <p:nvPr/>
          </p:nvSpPr>
          <p:spPr bwMode="auto">
            <a:xfrm>
              <a:off x="2" y="167"/>
              <a:ext cx="5758" cy="1"/>
            </a:xfrm>
            <a:prstGeom prst="line">
              <a:avLst/>
            </a:prstGeom>
            <a:noFill/>
            <a:ln w="11113">
              <a:solidFill>
                <a:srgbClr val="1E9E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0" name="Line 39"/>
            <p:cNvSpPr>
              <a:spLocks noChangeShapeType="1"/>
            </p:cNvSpPr>
            <p:nvPr/>
          </p:nvSpPr>
          <p:spPr bwMode="auto">
            <a:xfrm>
              <a:off x="2" y="171"/>
              <a:ext cx="5758" cy="1"/>
            </a:xfrm>
            <a:prstGeom prst="line">
              <a:avLst/>
            </a:prstGeom>
            <a:noFill/>
            <a:ln w="11113">
              <a:solidFill>
                <a:srgbClr val="1F9F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1" name="Line 40"/>
            <p:cNvSpPr>
              <a:spLocks noChangeShapeType="1"/>
            </p:cNvSpPr>
            <p:nvPr/>
          </p:nvSpPr>
          <p:spPr bwMode="auto">
            <a:xfrm>
              <a:off x="2" y="176"/>
              <a:ext cx="5758" cy="1"/>
            </a:xfrm>
            <a:prstGeom prst="line">
              <a:avLst/>
            </a:prstGeom>
            <a:noFill/>
            <a:ln w="11113">
              <a:solidFill>
                <a:srgbClr val="209F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2" name="Line 41"/>
            <p:cNvSpPr>
              <a:spLocks noChangeShapeType="1"/>
            </p:cNvSpPr>
            <p:nvPr/>
          </p:nvSpPr>
          <p:spPr bwMode="auto">
            <a:xfrm>
              <a:off x="2" y="181"/>
              <a:ext cx="5758" cy="1"/>
            </a:xfrm>
            <a:prstGeom prst="line">
              <a:avLst/>
            </a:prstGeom>
            <a:noFill/>
            <a:ln w="11113">
              <a:solidFill>
                <a:srgbClr val="219F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3" name="Line 42"/>
            <p:cNvSpPr>
              <a:spLocks noChangeShapeType="1"/>
            </p:cNvSpPr>
            <p:nvPr/>
          </p:nvSpPr>
          <p:spPr bwMode="auto">
            <a:xfrm>
              <a:off x="2" y="186"/>
              <a:ext cx="5758" cy="1"/>
            </a:xfrm>
            <a:prstGeom prst="line">
              <a:avLst/>
            </a:prstGeom>
            <a:noFill/>
            <a:ln w="11113">
              <a:solidFill>
                <a:srgbClr val="219F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4" name="Line 43"/>
            <p:cNvSpPr>
              <a:spLocks noChangeShapeType="1"/>
            </p:cNvSpPr>
            <p:nvPr/>
          </p:nvSpPr>
          <p:spPr bwMode="auto">
            <a:xfrm>
              <a:off x="2" y="191"/>
              <a:ext cx="5758" cy="1"/>
            </a:xfrm>
            <a:prstGeom prst="line">
              <a:avLst/>
            </a:prstGeom>
            <a:noFill/>
            <a:ln w="11113">
              <a:solidFill>
                <a:srgbClr val="22A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5" name="Line 44"/>
            <p:cNvSpPr>
              <a:spLocks noChangeShapeType="1"/>
            </p:cNvSpPr>
            <p:nvPr/>
          </p:nvSpPr>
          <p:spPr bwMode="auto">
            <a:xfrm>
              <a:off x="2" y="196"/>
              <a:ext cx="5758" cy="1"/>
            </a:xfrm>
            <a:prstGeom prst="line">
              <a:avLst/>
            </a:prstGeom>
            <a:noFill/>
            <a:ln w="11113">
              <a:solidFill>
                <a:srgbClr val="23A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6" name="Line 45"/>
            <p:cNvSpPr>
              <a:spLocks noChangeShapeType="1"/>
            </p:cNvSpPr>
            <p:nvPr/>
          </p:nvSpPr>
          <p:spPr bwMode="auto">
            <a:xfrm>
              <a:off x="2" y="201"/>
              <a:ext cx="5758" cy="1"/>
            </a:xfrm>
            <a:prstGeom prst="line">
              <a:avLst/>
            </a:prstGeom>
            <a:noFill/>
            <a:ln w="11113">
              <a:solidFill>
                <a:srgbClr val="23A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7" name="Line 46"/>
            <p:cNvSpPr>
              <a:spLocks noChangeShapeType="1"/>
            </p:cNvSpPr>
            <p:nvPr/>
          </p:nvSpPr>
          <p:spPr bwMode="auto">
            <a:xfrm>
              <a:off x="2" y="206"/>
              <a:ext cx="5758" cy="1"/>
            </a:xfrm>
            <a:prstGeom prst="line">
              <a:avLst/>
            </a:prstGeom>
            <a:noFill/>
            <a:ln w="11113">
              <a:solidFill>
                <a:srgbClr val="24A1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8" name="Line 47"/>
            <p:cNvSpPr>
              <a:spLocks noChangeShapeType="1"/>
            </p:cNvSpPr>
            <p:nvPr/>
          </p:nvSpPr>
          <p:spPr bwMode="auto">
            <a:xfrm>
              <a:off x="2" y="211"/>
              <a:ext cx="5758" cy="1"/>
            </a:xfrm>
            <a:prstGeom prst="line">
              <a:avLst/>
            </a:prstGeom>
            <a:noFill/>
            <a:ln w="11113">
              <a:solidFill>
                <a:srgbClr val="25A1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9" name="Line 48"/>
            <p:cNvSpPr>
              <a:spLocks noChangeShapeType="1"/>
            </p:cNvSpPr>
            <p:nvPr/>
          </p:nvSpPr>
          <p:spPr bwMode="auto">
            <a:xfrm>
              <a:off x="2" y="216"/>
              <a:ext cx="5758" cy="1"/>
            </a:xfrm>
            <a:prstGeom prst="line">
              <a:avLst/>
            </a:prstGeom>
            <a:noFill/>
            <a:ln w="11113">
              <a:solidFill>
                <a:srgbClr val="25A1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0" name="Line 49"/>
            <p:cNvSpPr>
              <a:spLocks noChangeShapeType="1"/>
            </p:cNvSpPr>
            <p:nvPr/>
          </p:nvSpPr>
          <p:spPr bwMode="auto">
            <a:xfrm>
              <a:off x="2" y="220"/>
              <a:ext cx="5758" cy="1"/>
            </a:xfrm>
            <a:prstGeom prst="line">
              <a:avLst/>
            </a:prstGeom>
            <a:noFill/>
            <a:ln w="11113">
              <a:solidFill>
                <a:srgbClr val="26A2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1" name="Line 50"/>
            <p:cNvSpPr>
              <a:spLocks noChangeShapeType="1"/>
            </p:cNvSpPr>
            <p:nvPr/>
          </p:nvSpPr>
          <p:spPr bwMode="auto">
            <a:xfrm>
              <a:off x="2" y="225"/>
              <a:ext cx="5758" cy="1"/>
            </a:xfrm>
            <a:prstGeom prst="line">
              <a:avLst/>
            </a:prstGeom>
            <a:noFill/>
            <a:ln w="11113">
              <a:solidFill>
                <a:srgbClr val="27A2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2" name="Line 51"/>
            <p:cNvSpPr>
              <a:spLocks noChangeShapeType="1"/>
            </p:cNvSpPr>
            <p:nvPr/>
          </p:nvSpPr>
          <p:spPr bwMode="auto">
            <a:xfrm>
              <a:off x="2" y="230"/>
              <a:ext cx="5758" cy="1"/>
            </a:xfrm>
            <a:prstGeom prst="line">
              <a:avLst/>
            </a:prstGeom>
            <a:noFill/>
            <a:ln w="11113">
              <a:solidFill>
                <a:srgbClr val="27A2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3" name="Line 52"/>
            <p:cNvSpPr>
              <a:spLocks noChangeShapeType="1"/>
            </p:cNvSpPr>
            <p:nvPr/>
          </p:nvSpPr>
          <p:spPr bwMode="auto">
            <a:xfrm>
              <a:off x="2" y="235"/>
              <a:ext cx="5758" cy="1"/>
            </a:xfrm>
            <a:prstGeom prst="line">
              <a:avLst/>
            </a:prstGeom>
            <a:noFill/>
            <a:ln w="11113">
              <a:solidFill>
                <a:srgbClr val="28A2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4" name="Line 53"/>
            <p:cNvSpPr>
              <a:spLocks noChangeShapeType="1"/>
            </p:cNvSpPr>
            <p:nvPr/>
          </p:nvSpPr>
          <p:spPr bwMode="auto">
            <a:xfrm>
              <a:off x="2" y="240"/>
              <a:ext cx="5758" cy="1"/>
            </a:xfrm>
            <a:prstGeom prst="line">
              <a:avLst/>
            </a:prstGeom>
            <a:noFill/>
            <a:ln w="11113">
              <a:solidFill>
                <a:srgbClr val="29A3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5" name="Line 54"/>
            <p:cNvSpPr>
              <a:spLocks noChangeShapeType="1"/>
            </p:cNvSpPr>
            <p:nvPr/>
          </p:nvSpPr>
          <p:spPr bwMode="auto">
            <a:xfrm>
              <a:off x="2" y="245"/>
              <a:ext cx="5758" cy="1"/>
            </a:xfrm>
            <a:prstGeom prst="line">
              <a:avLst/>
            </a:prstGeom>
            <a:noFill/>
            <a:ln w="11113">
              <a:solidFill>
                <a:srgbClr val="2AA3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6" name="Line 55"/>
            <p:cNvSpPr>
              <a:spLocks noChangeShapeType="1"/>
            </p:cNvSpPr>
            <p:nvPr/>
          </p:nvSpPr>
          <p:spPr bwMode="auto">
            <a:xfrm>
              <a:off x="2" y="250"/>
              <a:ext cx="5758" cy="1"/>
            </a:xfrm>
            <a:prstGeom prst="line">
              <a:avLst/>
            </a:prstGeom>
            <a:noFill/>
            <a:ln w="11113">
              <a:solidFill>
                <a:srgbClr val="2AA3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7" name="Line 56"/>
            <p:cNvSpPr>
              <a:spLocks noChangeShapeType="1"/>
            </p:cNvSpPr>
            <p:nvPr/>
          </p:nvSpPr>
          <p:spPr bwMode="auto">
            <a:xfrm>
              <a:off x="2" y="255"/>
              <a:ext cx="5758" cy="1"/>
            </a:xfrm>
            <a:prstGeom prst="line">
              <a:avLst/>
            </a:prstGeom>
            <a:noFill/>
            <a:ln w="11113">
              <a:solidFill>
                <a:srgbClr val="2BA4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8" name="Line 57"/>
            <p:cNvSpPr>
              <a:spLocks noChangeShapeType="1"/>
            </p:cNvSpPr>
            <p:nvPr/>
          </p:nvSpPr>
          <p:spPr bwMode="auto">
            <a:xfrm>
              <a:off x="2" y="260"/>
              <a:ext cx="5758" cy="1"/>
            </a:xfrm>
            <a:prstGeom prst="line">
              <a:avLst/>
            </a:prstGeom>
            <a:noFill/>
            <a:ln w="11113">
              <a:solidFill>
                <a:srgbClr val="2CA4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9" name="Line 58"/>
            <p:cNvSpPr>
              <a:spLocks noChangeShapeType="1"/>
            </p:cNvSpPr>
            <p:nvPr/>
          </p:nvSpPr>
          <p:spPr bwMode="auto">
            <a:xfrm>
              <a:off x="2" y="264"/>
              <a:ext cx="5758" cy="1"/>
            </a:xfrm>
            <a:prstGeom prst="line">
              <a:avLst/>
            </a:prstGeom>
            <a:noFill/>
            <a:ln w="11113">
              <a:solidFill>
                <a:srgbClr val="2CA4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0" name="Line 59"/>
            <p:cNvSpPr>
              <a:spLocks noChangeShapeType="1"/>
            </p:cNvSpPr>
            <p:nvPr/>
          </p:nvSpPr>
          <p:spPr bwMode="auto">
            <a:xfrm>
              <a:off x="2" y="269"/>
              <a:ext cx="5758" cy="1"/>
            </a:xfrm>
            <a:prstGeom prst="line">
              <a:avLst/>
            </a:prstGeom>
            <a:noFill/>
            <a:ln w="11113">
              <a:solidFill>
                <a:srgbClr val="2DA5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1" name="Line 60"/>
            <p:cNvSpPr>
              <a:spLocks noChangeShapeType="1"/>
            </p:cNvSpPr>
            <p:nvPr/>
          </p:nvSpPr>
          <p:spPr bwMode="auto">
            <a:xfrm>
              <a:off x="2" y="274"/>
              <a:ext cx="5758" cy="1"/>
            </a:xfrm>
            <a:prstGeom prst="line">
              <a:avLst/>
            </a:prstGeom>
            <a:noFill/>
            <a:ln w="11113">
              <a:solidFill>
                <a:srgbClr val="2EA5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2" name="Line 61"/>
            <p:cNvSpPr>
              <a:spLocks noChangeShapeType="1"/>
            </p:cNvSpPr>
            <p:nvPr/>
          </p:nvSpPr>
          <p:spPr bwMode="auto">
            <a:xfrm>
              <a:off x="2" y="279"/>
              <a:ext cx="5758" cy="1"/>
            </a:xfrm>
            <a:prstGeom prst="line">
              <a:avLst/>
            </a:prstGeom>
            <a:noFill/>
            <a:ln w="11113">
              <a:solidFill>
                <a:srgbClr val="2EA5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3" name="Line 62"/>
            <p:cNvSpPr>
              <a:spLocks noChangeShapeType="1"/>
            </p:cNvSpPr>
            <p:nvPr/>
          </p:nvSpPr>
          <p:spPr bwMode="auto">
            <a:xfrm>
              <a:off x="2" y="284"/>
              <a:ext cx="5758" cy="1"/>
            </a:xfrm>
            <a:prstGeom prst="line">
              <a:avLst/>
            </a:prstGeom>
            <a:noFill/>
            <a:ln w="11113">
              <a:solidFill>
                <a:srgbClr val="2FA5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4" name="Line 63"/>
            <p:cNvSpPr>
              <a:spLocks noChangeShapeType="1"/>
            </p:cNvSpPr>
            <p:nvPr/>
          </p:nvSpPr>
          <p:spPr bwMode="auto">
            <a:xfrm>
              <a:off x="2" y="289"/>
              <a:ext cx="5758" cy="1"/>
            </a:xfrm>
            <a:prstGeom prst="line">
              <a:avLst/>
            </a:prstGeom>
            <a:noFill/>
            <a:ln w="11113">
              <a:solidFill>
                <a:srgbClr val="30A6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5" name="Line 64"/>
            <p:cNvSpPr>
              <a:spLocks noChangeShapeType="1"/>
            </p:cNvSpPr>
            <p:nvPr/>
          </p:nvSpPr>
          <p:spPr bwMode="auto">
            <a:xfrm>
              <a:off x="2" y="294"/>
              <a:ext cx="5758" cy="1"/>
            </a:xfrm>
            <a:prstGeom prst="line">
              <a:avLst/>
            </a:prstGeom>
            <a:noFill/>
            <a:ln w="11113">
              <a:solidFill>
                <a:srgbClr val="30A6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6" name="Line 65"/>
            <p:cNvSpPr>
              <a:spLocks noChangeShapeType="1"/>
            </p:cNvSpPr>
            <p:nvPr/>
          </p:nvSpPr>
          <p:spPr bwMode="auto">
            <a:xfrm>
              <a:off x="2" y="299"/>
              <a:ext cx="5758" cy="1"/>
            </a:xfrm>
            <a:prstGeom prst="line">
              <a:avLst/>
            </a:prstGeom>
            <a:noFill/>
            <a:ln w="11113">
              <a:solidFill>
                <a:srgbClr val="31A6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7" name="Line 66"/>
            <p:cNvSpPr>
              <a:spLocks noChangeShapeType="1"/>
            </p:cNvSpPr>
            <p:nvPr/>
          </p:nvSpPr>
          <p:spPr bwMode="auto">
            <a:xfrm>
              <a:off x="2" y="304"/>
              <a:ext cx="5758" cy="1"/>
            </a:xfrm>
            <a:prstGeom prst="line">
              <a:avLst/>
            </a:prstGeom>
            <a:noFill/>
            <a:ln w="11113">
              <a:solidFill>
                <a:srgbClr val="32A7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8" name="Line 67"/>
            <p:cNvSpPr>
              <a:spLocks noChangeShapeType="1"/>
            </p:cNvSpPr>
            <p:nvPr/>
          </p:nvSpPr>
          <p:spPr bwMode="auto">
            <a:xfrm>
              <a:off x="2" y="309"/>
              <a:ext cx="5758" cy="1"/>
            </a:xfrm>
            <a:prstGeom prst="line">
              <a:avLst/>
            </a:prstGeom>
            <a:noFill/>
            <a:ln w="11113">
              <a:solidFill>
                <a:srgbClr val="33A7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9" name="Line 68"/>
            <p:cNvSpPr>
              <a:spLocks noChangeShapeType="1"/>
            </p:cNvSpPr>
            <p:nvPr/>
          </p:nvSpPr>
          <p:spPr bwMode="auto">
            <a:xfrm>
              <a:off x="2" y="313"/>
              <a:ext cx="5758" cy="1"/>
            </a:xfrm>
            <a:prstGeom prst="line">
              <a:avLst/>
            </a:prstGeom>
            <a:noFill/>
            <a:ln w="11113">
              <a:solidFill>
                <a:srgbClr val="33A7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0" name="Line 69"/>
            <p:cNvSpPr>
              <a:spLocks noChangeShapeType="1"/>
            </p:cNvSpPr>
            <p:nvPr/>
          </p:nvSpPr>
          <p:spPr bwMode="auto">
            <a:xfrm>
              <a:off x="2" y="318"/>
              <a:ext cx="5758" cy="1"/>
            </a:xfrm>
            <a:prstGeom prst="line">
              <a:avLst/>
            </a:prstGeom>
            <a:noFill/>
            <a:ln w="11113">
              <a:solidFill>
                <a:srgbClr val="34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1" name="Line 70"/>
            <p:cNvSpPr>
              <a:spLocks noChangeShapeType="1"/>
            </p:cNvSpPr>
            <p:nvPr/>
          </p:nvSpPr>
          <p:spPr bwMode="auto">
            <a:xfrm>
              <a:off x="2" y="323"/>
              <a:ext cx="5758" cy="1"/>
            </a:xfrm>
            <a:prstGeom prst="line">
              <a:avLst/>
            </a:prstGeom>
            <a:noFill/>
            <a:ln w="11113">
              <a:solidFill>
                <a:srgbClr val="35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2" name="Line 71"/>
            <p:cNvSpPr>
              <a:spLocks noChangeShapeType="1"/>
            </p:cNvSpPr>
            <p:nvPr/>
          </p:nvSpPr>
          <p:spPr bwMode="auto">
            <a:xfrm>
              <a:off x="2" y="328"/>
              <a:ext cx="5758" cy="1"/>
            </a:xfrm>
            <a:prstGeom prst="line">
              <a:avLst/>
            </a:prstGeom>
            <a:noFill/>
            <a:ln w="11113">
              <a:solidFill>
                <a:srgbClr val="35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3" name="Line 72"/>
            <p:cNvSpPr>
              <a:spLocks noChangeShapeType="1"/>
            </p:cNvSpPr>
            <p:nvPr/>
          </p:nvSpPr>
          <p:spPr bwMode="auto">
            <a:xfrm>
              <a:off x="2" y="333"/>
              <a:ext cx="5758" cy="1"/>
            </a:xfrm>
            <a:prstGeom prst="line">
              <a:avLst/>
            </a:prstGeom>
            <a:noFill/>
            <a:ln w="11113">
              <a:solidFill>
                <a:srgbClr val="36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4" name="Line 73"/>
            <p:cNvSpPr>
              <a:spLocks noChangeShapeType="1"/>
            </p:cNvSpPr>
            <p:nvPr/>
          </p:nvSpPr>
          <p:spPr bwMode="auto">
            <a:xfrm>
              <a:off x="2" y="338"/>
              <a:ext cx="5758" cy="1"/>
            </a:xfrm>
            <a:prstGeom prst="line">
              <a:avLst/>
            </a:prstGeom>
            <a:noFill/>
            <a:ln w="11113">
              <a:solidFill>
                <a:srgbClr val="37A9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5" name="Line 74"/>
            <p:cNvSpPr>
              <a:spLocks noChangeShapeType="1"/>
            </p:cNvSpPr>
            <p:nvPr/>
          </p:nvSpPr>
          <p:spPr bwMode="auto">
            <a:xfrm>
              <a:off x="2" y="343"/>
              <a:ext cx="5758" cy="1"/>
            </a:xfrm>
            <a:prstGeom prst="line">
              <a:avLst/>
            </a:prstGeom>
            <a:noFill/>
            <a:ln w="11113">
              <a:solidFill>
                <a:srgbClr val="37A9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6" name="Line 75"/>
            <p:cNvSpPr>
              <a:spLocks noChangeShapeType="1"/>
            </p:cNvSpPr>
            <p:nvPr/>
          </p:nvSpPr>
          <p:spPr bwMode="auto">
            <a:xfrm>
              <a:off x="2" y="348"/>
              <a:ext cx="5758" cy="1"/>
            </a:xfrm>
            <a:prstGeom prst="line">
              <a:avLst/>
            </a:prstGeom>
            <a:noFill/>
            <a:ln w="11113">
              <a:solidFill>
                <a:srgbClr val="38A9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7" name="Line 76"/>
            <p:cNvSpPr>
              <a:spLocks noChangeShapeType="1"/>
            </p:cNvSpPr>
            <p:nvPr/>
          </p:nvSpPr>
          <p:spPr bwMode="auto">
            <a:xfrm>
              <a:off x="2" y="353"/>
              <a:ext cx="5758" cy="1"/>
            </a:xfrm>
            <a:prstGeom prst="line">
              <a:avLst/>
            </a:prstGeom>
            <a:noFill/>
            <a:ln w="11113">
              <a:solidFill>
                <a:srgbClr val="39AA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8" name="Line 77"/>
            <p:cNvSpPr>
              <a:spLocks noChangeShapeType="1"/>
            </p:cNvSpPr>
            <p:nvPr/>
          </p:nvSpPr>
          <p:spPr bwMode="auto">
            <a:xfrm>
              <a:off x="2" y="358"/>
              <a:ext cx="5758" cy="1"/>
            </a:xfrm>
            <a:prstGeom prst="line">
              <a:avLst/>
            </a:prstGeom>
            <a:noFill/>
            <a:ln w="11113">
              <a:solidFill>
                <a:srgbClr val="39AA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9" name="Line 78"/>
            <p:cNvSpPr>
              <a:spLocks noChangeShapeType="1"/>
            </p:cNvSpPr>
            <p:nvPr/>
          </p:nvSpPr>
          <p:spPr bwMode="auto">
            <a:xfrm>
              <a:off x="2" y="362"/>
              <a:ext cx="5758" cy="1"/>
            </a:xfrm>
            <a:prstGeom prst="line">
              <a:avLst/>
            </a:prstGeom>
            <a:noFill/>
            <a:ln w="11113">
              <a:solidFill>
                <a:srgbClr val="3AAA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0" name="Line 79"/>
            <p:cNvSpPr>
              <a:spLocks noChangeShapeType="1"/>
            </p:cNvSpPr>
            <p:nvPr/>
          </p:nvSpPr>
          <p:spPr bwMode="auto">
            <a:xfrm>
              <a:off x="2" y="367"/>
              <a:ext cx="5758" cy="1"/>
            </a:xfrm>
            <a:prstGeom prst="line">
              <a:avLst/>
            </a:prstGeom>
            <a:noFill/>
            <a:ln w="11113">
              <a:solidFill>
                <a:srgbClr val="3B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1" name="Line 80"/>
            <p:cNvSpPr>
              <a:spLocks noChangeShapeType="1"/>
            </p:cNvSpPr>
            <p:nvPr/>
          </p:nvSpPr>
          <p:spPr bwMode="auto">
            <a:xfrm>
              <a:off x="2" y="372"/>
              <a:ext cx="5758" cy="1"/>
            </a:xfrm>
            <a:prstGeom prst="line">
              <a:avLst/>
            </a:prstGeom>
            <a:noFill/>
            <a:ln w="11113">
              <a:solidFill>
                <a:srgbClr val="3C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2" name="Line 81"/>
            <p:cNvSpPr>
              <a:spLocks noChangeShapeType="1"/>
            </p:cNvSpPr>
            <p:nvPr/>
          </p:nvSpPr>
          <p:spPr bwMode="auto">
            <a:xfrm>
              <a:off x="2" y="377"/>
              <a:ext cx="5758" cy="1"/>
            </a:xfrm>
            <a:prstGeom prst="line">
              <a:avLst/>
            </a:prstGeom>
            <a:noFill/>
            <a:ln w="11113">
              <a:solidFill>
                <a:srgbClr val="3C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3" name="Line 82"/>
            <p:cNvSpPr>
              <a:spLocks noChangeShapeType="1"/>
            </p:cNvSpPr>
            <p:nvPr/>
          </p:nvSpPr>
          <p:spPr bwMode="auto">
            <a:xfrm>
              <a:off x="2" y="382"/>
              <a:ext cx="5758" cy="1"/>
            </a:xfrm>
            <a:prstGeom prst="line">
              <a:avLst/>
            </a:prstGeom>
            <a:noFill/>
            <a:ln w="11113">
              <a:solidFill>
                <a:srgbClr val="3D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4" name="Line 83"/>
            <p:cNvSpPr>
              <a:spLocks noChangeShapeType="1"/>
            </p:cNvSpPr>
            <p:nvPr/>
          </p:nvSpPr>
          <p:spPr bwMode="auto">
            <a:xfrm>
              <a:off x="2" y="387"/>
              <a:ext cx="5758" cy="1"/>
            </a:xfrm>
            <a:prstGeom prst="line">
              <a:avLst/>
            </a:prstGeom>
            <a:noFill/>
            <a:ln w="11113">
              <a:solidFill>
                <a:srgbClr val="3EAC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5" name="Line 84"/>
            <p:cNvSpPr>
              <a:spLocks noChangeShapeType="1"/>
            </p:cNvSpPr>
            <p:nvPr/>
          </p:nvSpPr>
          <p:spPr bwMode="auto">
            <a:xfrm>
              <a:off x="2" y="392"/>
              <a:ext cx="5758" cy="1"/>
            </a:xfrm>
            <a:prstGeom prst="line">
              <a:avLst/>
            </a:prstGeom>
            <a:noFill/>
            <a:ln w="11113">
              <a:solidFill>
                <a:srgbClr val="3EAC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6" name="Line 85"/>
            <p:cNvSpPr>
              <a:spLocks noChangeShapeType="1"/>
            </p:cNvSpPr>
            <p:nvPr/>
          </p:nvSpPr>
          <p:spPr bwMode="auto">
            <a:xfrm>
              <a:off x="2" y="397"/>
              <a:ext cx="5758" cy="1"/>
            </a:xfrm>
            <a:prstGeom prst="line">
              <a:avLst/>
            </a:prstGeom>
            <a:noFill/>
            <a:ln w="11113">
              <a:solidFill>
                <a:srgbClr val="3FAC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7" name="Line 86"/>
            <p:cNvSpPr>
              <a:spLocks noChangeShapeType="1"/>
            </p:cNvSpPr>
            <p:nvPr/>
          </p:nvSpPr>
          <p:spPr bwMode="auto">
            <a:xfrm>
              <a:off x="2" y="402"/>
              <a:ext cx="5758" cy="1"/>
            </a:xfrm>
            <a:prstGeom prst="line">
              <a:avLst/>
            </a:prstGeom>
            <a:noFill/>
            <a:ln w="11113">
              <a:solidFill>
                <a:srgbClr val="40AD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8" name="Line 87"/>
            <p:cNvSpPr>
              <a:spLocks noChangeShapeType="1"/>
            </p:cNvSpPr>
            <p:nvPr/>
          </p:nvSpPr>
          <p:spPr bwMode="auto">
            <a:xfrm>
              <a:off x="2" y="407"/>
              <a:ext cx="5758" cy="1"/>
            </a:xfrm>
            <a:prstGeom prst="line">
              <a:avLst/>
            </a:prstGeom>
            <a:noFill/>
            <a:ln w="11113">
              <a:solidFill>
                <a:srgbClr val="40AD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9" name="Line 88"/>
            <p:cNvSpPr>
              <a:spLocks noChangeShapeType="1"/>
            </p:cNvSpPr>
            <p:nvPr/>
          </p:nvSpPr>
          <p:spPr bwMode="auto">
            <a:xfrm>
              <a:off x="2" y="411"/>
              <a:ext cx="5758" cy="1"/>
            </a:xfrm>
            <a:prstGeom prst="line">
              <a:avLst/>
            </a:prstGeom>
            <a:noFill/>
            <a:ln w="11113">
              <a:solidFill>
                <a:srgbClr val="41AD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0" name="Line 89"/>
            <p:cNvSpPr>
              <a:spLocks noChangeShapeType="1"/>
            </p:cNvSpPr>
            <p:nvPr/>
          </p:nvSpPr>
          <p:spPr bwMode="auto">
            <a:xfrm>
              <a:off x="2" y="416"/>
              <a:ext cx="5758" cy="1"/>
            </a:xfrm>
            <a:prstGeom prst="line">
              <a:avLst/>
            </a:prstGeom>
            <a:noFill/>
            <a:ln w="11113">
              <a:solidFill>
                <a:srgbClr val="42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1" name="Line 90"/>
            <p:cNvSpPr>
              <a:spLocks noChangeShapeType="1"/>
            </p:cNvSpPr>
            <p:nvPr/>
          </p:nvSpPr>
          <p:spPr bwMode="auto">
            <a:xfrm>
              <a:off x="2" y="421"/>
              <a:ext cx="5758" cy="1"/>
            </a:xfrm>
            <a:prstGeom prst="line">
              <a:avLst/>
            </a:prstGeom>
            <a:noFill/>
            <a:ln w="11113">
              <a:solidFill>
                <a:srgbClr val="42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2" name="Line 91"/>
            <p:cNvSpPr>
              <a:spLocks noChangeShapeType="1"/>
            </p:cNvSpPr>
            <p:nvPr/>
          </p:nvSpPr>
          <p:spPr bwMode="auto">
            <a:xfrm>
              <a:off x="2" y="426"/>
              <a:ext cx="5758" cy="1"/>
            </a:xfrm>
            <a:prstGeom prst="line">
              <a:avLst/>
            </a:prstGeom>
            <a:noFill/>
            <a:ln w="11113">
              <a:solidFill>
                <a:srgbClr val="43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3" name="Line 92"/>
            <p:cNvSpPr>
              <a:spLocks noChangeShapeType="1"/>
            </p:cNvSpPr>
            <p:nvPr/>
          </p:nvSpPr>
          <p:spPr bwMode="auto">
            <a:xfrm>
              <a:off x="2" y="431"/>
              <a:ext cx="5758" cy="1"/>
            </a:xfrm>
            <a:prstGeom prst="line">
              <a:avLst/>
            </a:prstGeom>
            <a:noFill/>
            <a:ln w="11113">
              <a:solidFill>
                <a:srgbClr val="44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4" name="Line 93"/>
            <p:cNvSpPr>
              <a:spLocks noChangeShapeType="1"/>
            </p:cNvSpPr>
            <p:nvPr/>
          </p:nvSpPr>
          <p:spPr bwMode="auto">
            <a:xfrm>
              <a:off x="2" y="436"/>
              <a:ext cx="5758" cy="1"/>
            </a:xfrm>
            <a:prstGeom prst="line">
              <a:avLst/>
            </a:prstGeom>
            <a:noFill/>
            <a:ln w="11113">
              <a:solidFill>
                <a:srgbClr val="45AF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5" name="Line 94"/>
            <p:cNvSpPr>
              <a:spLocks noChangeShapeType="1"/>
            </p:cNvSpPr>
            <p:nvPr/>
          </p:nvSpPr>
          <p:spPr bwMode="auto">
            <a:xfrm>
              <a:off x="2" y="441"/>
              <a:ext cx="5758" cy="1"/>
            </a:xfrm>
            <a:prstGeom prst="line">
              <a:avLst/>
            </a:prstGeom>
            <a:noFill/>
            <a:ln w="11113">
              <a:solidFill>
                <a:srgbClr val="45AF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6" name="Line 95"/>
            <p:cNvSpPr>
              <a:spLocks noChangeShapeType="1"/>
            </p:cNvSpPr>
            <p:nvPr/>
          </p:nvSpPr>
          <p:spPr bwMode="auto">
            <a:xfrm>
              <a:off x="2" y="446"/>
              <a:ext cx="5758" cy="1"/>
            </a:xfrm>
            <a:prstGeom prst="line">
              <a:avLst/>
            </a:prstGeom>
            <a:noFill/>
            <a:ln w="11113">
              <a:solidFill>
                <a:srgbClr val="46AF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7" name="Line 96"/>
            <p:cNvSpPr>
              <a:spLocks noChangeShapeType="1"/>
            </p:cNvSpPr>
            <p:nvPr/>
          </p:nvSpPr>
          <p:spPr bwMode="auto">
            <a:xfrm>
              <a:off x="2" y="451"/>
              <a:ext cx="5758" cy="1"/>
            </a:xfrm>
            <a:prstGeom prst="line">
              <a:avLst/>
            </a:prstGeom>
            <a:noFill/>
            <a:ln w="11113">
              <a:solidFill>
                <a:srgbClr val="47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8" name="Line 97"/>
            <p:cNvSpPr>
              <a:spLocks noChangeShapeType="1"/>
            </p:cNvSpPr>
            <p:nvPr/>
          </p:nvSpPr>
          <p:spPr bwMode="auto">
            <a:xfrm>
              <a:off x="2" y="456"/>
              <a:ext cx="5758" cy="1"/>
            </a:xfrm>
            <a:prstGeom prst="line">
              <a:avLst/>
            </a:prstGeom>
            <a:noFill/>
            <a:ln w="11113">
              <a:solidFill>
                <a:srgbClr val="47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9" name="Line 98"/>
            <p:cNvSpPr>
              <a:spLocks noChangeShapeType="1"/>
            </p:cNvSpPr>
            <p:nvPr/>
          </p:nvSpPr>
          <p:spPr bwMode="auto">
            <a:xfrm>
              <a:off x="2" y="460"/>
              <a:ext cx="5758" cy="1"/>
            </a:xfrm>
            <a:prstGeom prst="line">
              <a:avLst/>
            </a:prstGeom>
            <a:noFill/>
            <a:ln w="11113">
              <a:solidFill>
                <a:srgbClr val="48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0" name="Line 99"/>
            <p:cNvSpPr>
              <a:spLocks noChangeShapeType="1"/>
            </p:cNvSpPr>
            <p:nvPr/>
          </p:nvSpPr>
          <p:spPr bwMode="auto">
            <a:xfrm>
              <a:off x="2" y="465"/>
              <a:ext cx="5758" cy="1"/>
            </a:xfrm>
            <a:prstGeom prst="line">
              <a:avLst/>
            </a:prstGeom>
            <a:noFill/>
            <a:ln w="11113">
              <a:solidFill>
                <a:srgbClr val="49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1" name="Line 100"/>
            <p:cNvSpPr>
              <a:spLocks noChangeShapeType="1"/>
            </p:cNvSpPr>
            <p:nvPr/>
          </p:nvSpPr>
          <p:spPr bwMode="auto">
            <a:xfrm>
              <a:off x="2" y="470"/>
              <a:ext cx="5758" cy="1"/>
            </a:xfrm>
            <a:prstGeom prst="line">
              <a:avLst/>
            </a:prstGeom>
            <a:noFill/>
            <a:ln w="11113">
              <a:solidFill>
                <a:srgbClr val="49B1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2" name="Line 101"/>
            <p:cNvSpPr>
              <a:spLocks noChangeShapeType="1"/>
            </p:cNvSpPr>
            <p:nvPr/>
          </p:nvSpPr>
          <p:spPr bwMode="auto">
            <a:xfrm>
              <a:off x="2" y="475"/>
              <a:ext cx="5758" cy="1"/>
            </a:xfrm>
            <a:prstGeom prst="line">
              <a:avLst/>
            </a:prstGeom>
            <a:noFill/>
            <a:ln w="11113">
              <a:solidFill>
                <a:srgbClr val="4AB1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3" name="Line 102"/>
            <p:cNvSpPr>
              <a:spLocks noChangeShapeType="1"/>
            </p:cNvSpPr>
            <p:nvPr/>
          </p:nvSpPr>
          <p:spPr bwMode="auto">
            <a:xfrm>
              <a:off x="2" y="480"/>
              <a:ext cx="5758" cy="1"/>
            </a:xfrm>
            <a:prstGeom prst="line">
              <a:avLst/>
            </a:prstGeom>
            <a:noFill/>
            <a:ln w="11113">
              <a:solidFill>
                <a:srgbClr val="4BB1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4" name="Line 103"/>
            <p:cNvSpPr>
              <a:spLocks noChangeShapeType="1"/>
            </p:cNvSpPr>
            <p:nvPr/>
          </p:nvSpPr>
          <p:spPr bwMode="auto">
            <a:xfrm>
              <a:off x="2" y="485"/>
              <a:ext cx="5758" cy="1"/>
            </a:xfrm>
            <a:prstGeom prst="line">
              <a:avLst/>
            </a:prstGeom>
            <a:noFill/>
            <a:ln w="11113">
              <a:solidFill>
                <a:srgbClr val="4BB2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5" name="Line 104"/>
            <p:cNvSpPr>
              <a:spLocks noChangeShapeType="1"/>
            </p:cNvSpPr>
            <p:nvPr/>
          </p:nvSpPr>
          <p:spPr bwMode="auto">
            <a:xfrm>
              <a:off x="2" y="490"/>
              <a:ext cx="5758" cy="1"/>
            </a:xfrm>
            <a:prstGeom prst="line">
              <a:avLst/>
            </a:prstGeom>
            <a:noFill/>
            <a:ln w="11113">
              <a:solidFill>
                <a:srgbClr val="4CB2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6" name="Line 105"/>
            <p:cNvSpPr>
              <a:spLocks noChangeShapeType="1"/>
            </p:cNvSpPr>
            <p:nvPr/>
          </p:nvSpPr>
          <p:spPr bwMode="auto">
            <a:xfrm>
              <a:off x="2" y="495"/>
              <a:ext cx="5758" cy="1"/>
            </a:xfrm>
            <a:prstGeom prst="line">
              <a:avLst/>
            </a:prstGeom>
            <a:noFill/>
            <a:ln w="11113">
              <a:solidFill>
                <a:srgbClr val="4DB2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7" name="Line 106"/>
            <p:cNvSpPr>
              <a:spLocks noChangeShapeType="1"/>
            </p:cNvSpPr>
            <p:nvPr/>
          </p:nvSpPr>
          <p:spPr bwMode="auto">
            <a:xfrm>
              <a:off x="2" y="500"/>
              <a:ext cx="5758" cy="1"/>
            </a:xfrm>
            <a:prstGeom prst="line">
              <a:avLst/>
            </a:prstGeom>
            <a:noFill/>
            <a:ln w="11113">
              <a:solidFill>
                <a:srgbClr val="4E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8" name="Line 107"/>
            <p:cNvSpPr>
              <a:spLocks noChangeShapeType="1"/>
            </p:cNvSpPr>
            <p:nvPr/>
          </p:nvSpPr>
          <p:spPr bwMode="auto">
            <a:xfrm>
              <a:off x="2" y="504"/>
              <a:ext cx="5758" cy="1"/>
            </a:xfrm>
            <a:prstGeom prst="line">
              <a:avLst/>
            </a:prstGeom>
            <a:noFill/>
            <a:ln w="11113">
              <a:solidFill>
                <a:srgbClr val="4E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9" name="Line 108"/>
            <p:cNvSpPr>
              <a:spLocks noChangeShapeType="1"/>
            </p:cNvSpPr>
            <p:nvPr/>
          </p:nvSpPr>
          <p:spPr bwMode="auto">
            <a:xfrm>
              <a:off x="2" y="509"/>
              <a:ext cx="5758" cy="1"/>
            </a:xfrm>
            <a:prstGeom prst="line">
              <a:avLst/>
            </a:prstGeom>
            <a:noFill/>
            <a:ln w="11113">
              <a:solidFill>
                <a:srgbClr val="4F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0" name="Line 109"/>
            <p:cNvSpPr>
              <a:spLocks noChangeShapeType="1"/>
            </p:cNvSpPr>
            <p:nvPr/>
          </p:nvSpPr>
          <p:spPr bwMode="auto">
            <a:xfrm>
              <a:off x="2" y="514"/>
              <a:ext cx="5758" cy="1"/>
            </a:xfrm>
            <a:prstGeom prst="line">
              <a:avLst/>
            </a:prstGeom>
            <a:noFill/>
            <a:ln w="11113">
              <a:solidFill>
                <a:srgbClr val="50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1" name="Line 110"/>
            <p:cNvSpPr>
              <a:spLocks noChangeShapeType="1"/>
            </p:cNvSpPr>
            <p:nvPr/>
          </p:nvSpPr>
          <p:spPr bwMode="auto">
            <a:xfrm>
              <a:off x="2" y="519"/>
              <a:ext cx="5758" cy="1"/>
            </a:xfrm>
            <a:prstGeom prst="line">
              <a:avLst/>
            </a:prstGeom>
            <a:noFill/>
            <a:ln w="11113">
              <a:solidFill>
                <a:srgbClr val="50B4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2" name="Line 111"/>
            <p:cNvSpPr>
              <a:spLocks noChangeShapeType="1"/>
            </p:cNvSpPr>
            <p:nvPr/>
          </p:nvSpPr>
          <p:spPr bwMode="auto">
            <a:xfrm>
              <a:off x="2" y="524"/>
              <a:ext cx="5758" cy="1"/>
            </a:xfrm>
            <a:prstGeom prst="line">
              <a:avLst/>
            </a:prstGeom>
            <a:noFill/>
            <a:ln w="11113">
              <a:solidFill>
                <a:srgbClr val="51B4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3" name="Line 112"/>
            <p:cNvSpPr>
              <a:spLocks noChangeShapeType="1"/>
            </p:cNvSpPr>
            <p:nvPr/>
          </p:nvSpPr>
          <p:spPr bwMode="auto">
            <a:xfrm>
              <a:off x="2" y="529"/>
              <a:ext cx="5758" cy="1"/>
            </a:xfrm>
            <a:prstGeom prst="line">
              <a:avLst/>
            </a:prstGeom>
            <a:noFill/>
            <a:ln w="11113">
              <a:solidFill>
                <a:srgbClr val="52B4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4" name="Line 113"/>
            <p:cNvSpPr>
              <a:spLocks noChangeShapeType="1"/>
            </p:cNvSpPr>
            <p:nvPr/>
          </p:nvSpPr>
          <p:spPr bwMode="auto">
            <a:xfrm>
              <a:off x="2" y="534"/>
              <a:ext cx="5758" cy="1"/>
            </a:xfrm>
            <a:prstGeom prst="line">
              <a:avLst/>
            </a:prstGeom>
            <a:noFill/>
            <a:ln w="11113">
              <a:solidFill>
                <a:srgbClr val="52B5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5" name="Line 114"/>
            <p:cNvSpPr>
              <a:spLocks noChangeShapeType="1"/>
            </p:cNvSpPr>
            <p:nvPr/>
          </p:nvSpPr>
          <p:spPr bwMode="auto">
            <a:xfrm>
              <a:off x="2" y="539"/>
              <a:ext cx="5758" cy="1"/>
            </a:xfrm>
            <a:prstGeom prst="line">
              <a:avLst/>
            </a:prstGeom>
            <a:noFill/>
            <a:ln w="11113">
              <a:solidFill>
                <a:srgbClr val="53B5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6" name="Line 115"/>
            <p:cNvSpPr>
              <a:spLocks noChangeShapeType="1"/>
            </p:cNvSpPr>
            <p:nvPr/>
          </p:nvSpPr>
          <p:spPr bwMode="auto">
            <a:xfrm>
              <a:off x="2" y="544"/>
              <a:ext cx="5758" cy="1"/>
            </a:xfrm>
            <a:prstGeom prst="line">
              <a:avLst/>
            </a:prstGeom>
            <a:noFill/>
            <a:ln w="11113">
              <a:solidFill>
                <a:srgbClr val="54B5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7" name="Line 116"/>
            <p:cNvSpPr>
              <a:spLocks noChangeShapeType="1"/>
            </p:cNvSpPr>
            <p:nvPr/>
          </p:nvSpPr>
          <p:spPr bwMode="auto">
            <a:xfrm>
              <a:off x="2" y="549"/>
              <a:ext cx="5758" cy="1"/>
            </a:xfrm>
            <a:prstGeom prst="line">
              <a:avLst/>
            </a:prstGeom>
            <a:noFill/>
            <a:ln w="11113">
              <a:solidFill>
                <a:srgbClr val="54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8" name="Line 117"/>
            <p:cNvSpPr>
              <a:spLocks noChangeShapeType="1"/>
            </p:cNvSpPr>
            <p:nvPr/>
          </p:nvSpPr>
          <p:spPr bwMode="auto">
            <a:xfrm>
              <a:off x="2" y="553"/>
              <a:ext cx="5758" cy="1"/>
            </a:xfrm>
            <a:prstGeom prst="line">
              <a:avLst/>
            </a:prstGeom>
            <a:noFill/>
            <a:ln w="11113">
              <a:solidFill>
                <a:srgbClr val="55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9" name="Line 118"/>
            <p:cNvSpPr>
              <a:spLocks noChangeShapeType="1"/>
            </p:cNvSpPr>
            <p:nvPr/>
          </p:nvSpPr>
          <p:spPr bwMode="auto">
            <a:xfrm>
              <a:off x="2" y="558"/>
              <a:ext cx="5758" cy="1"/>
            </a:xfrm>
            <a:prstGeom prst="line">
              <a:avLst/>
            </a:prstGeom>
            <a:noFill/>
            <a:ln w="11113">
              <a:solidFill>
                <a:srgbClr val="56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0" name="Line 119"/>
            <p:cNvSpPr>
              <a:spLocks noChangeShapeType="1"/>
            </p:cNvSpPr>
            <p:nvPr/>
          </p:nvSpPr>
          <p:spPr bwMode="auto">
            <a:xfrm>
              <a:off x="2" y="563"/>
              <a:ext cx="5758" cy="1"/>
            </a:xfrm>
            <a:prstGeom prst="line">
              <a:avLst/>
            </a:prstGeom>
            <a:noFill/>
            <a:ln w="11113">
              <a:solidFill>
                <a:srgbClr val="57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1" name="Line 120"/>
            <p:cNvSpPr>
              <a:spLocks noChangeShapeType="1"/>
            </p:cNvSpPr>
            <p:nvPr/>
          </p:nvSpPr>
          <p:spPr bwMode="auto">
            <a:xfrm>
              <a:off x="2" y="568"/>
              <a:ext cx="5758" cy="1"/>
            </a:xfrm>
            <a:prstGeom prst="line">
              <a:avLst/>
            </a:prstGeom>
            <a:noFill/>
            <a:ln w="11113">
              <a:solidFill>
                <a:srgbClr val="57B7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2" name="Line 121"/>
            <p:cNvSpPr>
              <a:spLocks noChangeShapeType="1"/>
            </p:cNvSpPr>
            <p:nvPr/>
          </p:nvSpPr>
          <p:spPr bwMode="auto">
            <a:xfrm>
              <a:off x="2" y="573"/>
              <a:ext cx="5758" cy="1"/>
            </a:xfrm>
            <a:prstGeom prst="line">
              <a:avLst/>
            </a:prstGeom>
            <a:noFill/>
            <a:ln w="11113">
              <a:solidFill>
                <a:srgbClr val="58B7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3" name="Line 122"/>
            <p:cNvSpPr>
              <a:spLocks noChangeShapeType="1"/>
            </p:cNvSpPr>
            <p:nvPr/>
          </p:nvSpPr>
          <p:spPr bwMode="auto">
            <a:xfrm>
              <a:off x="2" y="578"/>
              <a:ext cx="5758" cy="1"/>
            </a:xfrm>
            <a:prstGeom prst="line">
              <a:avLst/>
            </a:prstGeom>
            <a:noFill/>
            <a:ln w="11113">
              <a:solidFill>
                <a:srgbClr val="59B7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4" name="Line 123"/>
            <p:cNvSpPr>
              <a:spLocks noChangeShapeType="1"/>
            </p:cNvSpPr>
            <p:nvPr/>
          </p:nvSpPr>
          <p:spPr bwMode="auto">
            <a:xfrm>
              <a:off x="2" y="583"/>
              <a:ext cx="5758" cy="1"/>
            </a:xfrm>
            <a:prstGeom prst="line">
              <a:avLst/>
            </a:prstGeom>
            <a:noFill/>
            <a:ln w="11113">
              <a:solidFill>
                <a:srgbClr val="59B8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5" name="Line 124"/>
            <p:cNvSpPr>
              <a:spLocks noChangeShapeType="1"/>
            </p:cNvSpPr>
            <p:nvPr/>
          </p:nvSpPr>
          <p:spPr bwMode="auto">
            <a:xfrm>
              <a:off x="2" y="588"/>
              <a:ext cx="5758" cy="1"/>
            </a:xfrm>
            <a:prstGeom prst="line">
              <a:avLst/>
            </a:prstGeom>
            <a:noFill/>
            <a:ln w="11113">
              <a:solidFill>
                <a:srgbClr val="5AB8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6" name="Line 125"/>
            <p:cNvSpPr>
              <a:spLocks noChangeShapeType="1"/>
            </p:cNvSpPr>
            <p:nvPr/>
          </p:nvSpPr>
          <p:spPr bwMode="auto">
            <a:xfrm>
              <a:off x="2" y="593"/>
              <a:ext cx="5758" cy="1"/>
            </a:xfrm>
            <a:prstGeom prst="line">
              <a:avLst/>
            </a:prstGeom>
            <a:noFill/>
            <a:ln w="11113">
              <a:solidFill>
                <a:srgbClr val="5BB8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7" name="Line 126"/>
            <p:cNvSpPr>
              <a:spLocks noChangeShapeType="1"/>
            </p:cNvSpPr>
            <p:nvPr/>
          </p:nvSpPr>
          <p:spPr bwMode="auto">
            <a:xfrm>
              <a:off x="2" y="598"/>
              <a:ext cx="5758" cy="1"/>
            </a:xfrm>
            <a:prstGeom prst="line">
              <a:avLst/>
            </a:prstGeom>
            <a:noFill/>
            <a:ln w="11113">
              <a:solidFill>
                <a:srgbClr val="5BB9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8" name="Line 127"/>
            <p:cNvSpPr>
              <a:spLocks noChangeShapeType="1"/>
            </p:cNvSpPr>
            <p:nvPr/>
          </p:nvSpPr>
          <p:spPr bwMode="auto">
            <a:xfrm>
              <a:off x="2" y="602"/>
              <a:ext cx="5758" cy="1"/>
            </a:xfrm>
            <a:prstGeom prst="line">
              <a:avLst/>
            </a:prstGeom>
            <a:noFill/>
            <a:ln w="11113">
              <a:solidFill>
                <a:srgbClr val="5CB9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9" name="Line 128"/>
            <p:cNvSpPr>
              <a:spLocks noChangeShapeType="1"/>
            </p:cNvSpPr>
            <p:nvPr/>
          </p:nvSpPr>
          <p:spPr bwMode="auto">
            <a:xfrm>
              <a:off x="2" y="607"/>
              <a:ext cx="5758" cy="1"/>
            </a:xfrm>
            <a:prstGeom prst="line">
              <a:avLst/>
            </a:prstGeom>
            <a:noFill/>
            <a:ln w="11113">
              <a:solidFill>
                <a:srgbClr val="5DB9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0" name="Line 129"/>
            <p:cNvSpPr>
              <a:spLocks noChangeShapeType="1"/>
            </p:cNvSpPr>
            <p:nvPr/>
          </p:nvSpPr>
          <p:spPr bwMode="auto">
            <a:xfrm>
              <a:off x="2" y="612"/>
              <a:ext cx="5758" cy="1"/>
            </a:xfrm>
            <a:prstGeom prst="line">
              <a:avLst/>
            </a:prstGeom>
            <a:noFill/>
            <a:ln w="11113">
              <a:solidFill>
                <a:srgbClr val="5DB9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1" name="Line 130"/>
            <p:cNvSpPr>
              <a:spLocks noChangeShapeType="1"/>
            </p:cNvSpPr>
            <p:nvPr/>
          </p:nvSpPr>
          <p:spPr bwMode="auto">
            <a:xfrm>
              <a:off x="2" y="617"/>
              <a:ext cx="5758" cy="1"/>
            </a:xfrm>
            <a:prstGeom prst="line">
              <a:avLst/>
            </a:prstGeom>
            <a:noFill/>
            <a:ln w="11113">
              <a:solidFill>
                <a:srgbClr val="5EBA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2" name="Line 131"/>
            <p:cNvSpPr>
              <a:spLocks noChangeShapeType="1"/>
            </p:cNvSpPr>
            <p:nvPr/>
          </p:nvSpPr>
          <p:spPr bwMode="auto">
            <a:xfrm>
              <a:off x="2" y="622"/>
              <a:ext cx="5758" cy="1"/>
            </a:xfrm>
            <a:prstGeom prst="line">
              <a:avLst/>
            </a:prstGeom>
            <a:noFill/>
            <a:ln w="11113">
              <a:solidFill>
                <a:srgbClr val="5FBA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3" name="Line 132"/>
            <p:cNvSpPr>
              <a:spLocks noChangeShapeType="1"/>
            </p:cNvSpPr>
            <p:nvPr/>
          </p:nvSpPr>
          <p:spPr bwMode="auto">
            <a:xfrm>
              <a:off x="2" y="627"/>
              <a:ext cx="5758" cy="1"/>
            </a:xfrm>
            <a:prstGeom prst="line">
              <a:avLst/>
            </a:prstGeom>
            <a:noFill/>
            <a:ln w="11113">
              <a:solidFill>
                <a:srgbClr val="60BA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4" name="Line 133"/>
            <p:cNvSpPr>
              <a:spLocks noChangeShapeType="1"/>
            </p:cNvSpPr>
            <p:nvPr/>
          </p:nvSpPr>
          <p:spPr bwMode="auto">
            <a:xfrm>
              <a:off x="2" y="632"/>
              <a:ext cx="5758" cy="1"/>
            </a:xfrm>
            <a:prstGeom prst="line">
              <a:avLst/>
            </a:prstGeom>
            <a:noFill/>
            <a:ln w="11113">
              <a:solidFill>
                <a:srgbClr val="60BB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5" name="Line 134"/>
            <p:cNvSpPr>
              <a:spLocks noChangeShapeType="1"/>
            </p:cNvSpPr>
            <p:nvPr/>
          </p:nvSpPr>
          <p:spPr bwMode="auto">
            <a:xfrm>
              <a:off x="2" y="637"/>
              <a:ext cx="5758" cy="1"/>
            </a:xfrm>
            <a:prstGeom prst="line">
              <a:avLst/>
            </a:prstGeom>
            <a:noFill/>
            <a:ln w="11113">
              <a:solidFill>
                <a:srgbClr val="61BB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6" name="Line 135"/>
            <p:cNvSpPr>
              <a:spLocks noChangeShapeType="1"/>
            </p:cNvSpPr>
            <p:nvPr/>
          </p:nvSpPr>
          <p:spPr bwMode="auto">
            <a:xfrm>
              <a:off x="2" y="642"/>
              <a:ext cx="5758" cy="1"/>
            </a:xfrm>
            <a:prstGeom prst="line">
              <a:avLst/>
            </a:prstGeom>
            <a:noFill/>
            <a:ln w="11113">
              <a:solidFill>
                <a:srgbClr val="62BB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7" name="Line 136"/>
            <p:cNvSpPr>
              <a:spLocks noChangeShapeType="1"/>
            </p:cNvSpPr>
            <p:nvPr/>
          </p:nvSpPr>
          <p:spPr bwMode="auto">
            <a:xfrm>
              <a:off x="2" y="647"/>
              <a:ext cx="5758" cy="1"/>
            </a:xfrm>
            <a:prstGeom prst="line">
              <a:avLst/>
            </a:prstGeom>
            <a:noFill/>
            <a:ln w="11113">
              <a:solidFill>
                <a:srgbClr val="62BC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8" name="Line 137"/>
            <p:cNvSpPr>
              <a:spLocks noChangeShapeType="1"/>
            </p:cNvSpPr>
            <p:nvPr/>
          </p:nvSpPr>
          <p:spPr bwMode="auto">
            <a:xfrm>
              <a:off x="2" y="651"/>
              <a:ext cx="5758" cy="1"/>
            </a:xfrm>
            <a:prstGeom prst="line">
              <a:avLst/>
            </a:prstGeom>
            <a:noFill/>
            <a:ln w="11113">
              <a:solidFill>
                <a:srgbClr val="63BC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9" name="Line 138"/>
            <p:cNvSpPr>
              <a:spLocks noChangeShapeType="1"/>
            </p:cNvSpPr>
            <p:nvPr/>
          </p:nvSpPr>
          <p:spPr bwMode="auto">
            <a:xfrm>
              <a:off x="2" y="656"/>
              <a:ext cx="5758" cy="1"/>
            </a:xfrm>
            <a:prstGeom prst="line">
              <a:avLst/>
            </a:prstGeom>
            <a:noFill/>
            <a:ln w="11113">
              <a:solidFill>
                <a:srgbClr val="64BC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0" name="Line 139"/>
            <p:cNvSpPr>
              <a:spLocks noChangeShapeType="1"/>
            </p:cNvSpPr>
            <p:nvPr/>
          </p:nvSpPr>
          <p:spPr bwMode="auto">
            <a:xfrm>
              <a:off x="2" y="661"/>
              <a:ext cx="5758" cy="1"/>
            </a:xfrm>
            <a:prstGeom prst="line">
              <a:avLst/>
            </a:prstGeom>
            <a:noFill/>
            <a:ln w="11113">
              <a:solidFill>
                <a:srgbClr val="64BC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1" name="Line 140"/>
            <p:cNvSpPr>
              <a:spLocks noChangeShapeType="1"/>
            </p:cNvSpPr>
            <p:nvPr/>
          </p:nvSpPr>
          <p:spPr bwMode="auto">
            <a:xfrm>
              <a:off x="2" y="666"/>
              <a:ext cx="5758" cy="1"/>
            </a:xfrm>
            <a:prstGeom prst="line">
              <a:avLst/>
            </a:prstGeom>
            <a:noFill/>
            <a:ln w="11113">
              <a:solidFill>
                <a:srgbClr val="65BD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2" name="Line 141"/>
            <p:cNvSpPr>
              <a:spLocks noChangeShapeType="1"/>
            </p:cNvSpPr>
            <p:nvPr/>
          </p:nvSpPr>
          <p:spPr bwMode="auto">
            <a:xfrm>
              <a:off x="2" y="671"/>
              <a:ext cx="5758" cy="1"/>
            </a:xfrm>
            <a:prstGeom prst="line">
              <a:avLst/>
            </a:prstGeom>
            <a:noFill/>
            <a:ln w="11113">
              <a:solidFill>
                <a:srgbClr val="66BD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3" name="Line 142"/>
            <p:cNvSpPr>
              <a:spLocks noChangeShapeType="1"/>
            </p:cNvSpPr>
            <p:nvPr/>
          </p:nvSpPr>
          <p:spPr bwMode="auto">
            <a:xfrm>
              <a:off x="2" y="676"/>
              <a:ext cx="5758" cy="1"/>
            </a:xfrm>
            <a:prstGeom prst="line">
              <a:avLst/>
            </a:prstGeom>
            <a:noFill/>
            <a:ln w="11113">
              <a:solidFill>
                <a:srgbClr val="66BD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4" name="Line 143"/>
            <p:cNvSpPr>
              <a:spLocks noChangeShapeType="1"/>
            </p:cNvSpPr>
            <p:nvPr/>
          </p:nvSpPr>
          <p:spPr bwMode="auto">
            <a:xfrm>
              <a:off x="2" y="681"/>
              <a:ext cx="5758" cy="1"/>
            </a:xfrm>
            <a:prstGeom prst="line">
              <a:avLst/>
            </a:prstGeom>
            <a:noFill/>
            <a:ln w="11113">
              <a:solidFill>
                <a:srgbClr val="67BE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5" name="Line 144"/>
            <p:cNvSpPr>
              <a:spLocks noChangeShapeType="1"/>
            </p:cNvSpPr>
            <p:nvPr/>
          </p:nvSpPr>
          <p:spPr bwMode="auto">
            <a:xfrm>
              <a:off x="2" y="686"/>
              <a:ext cx="5758" cy="1"/>
            </a:xfrm>
            <a:prstGeom prst="line">
              <a:avLst/>
            </a:prstGeom>
            <a:noFill/>
            <a:ln w="11113">
              <a:solidFill>
                <a:srgbClr val="68BE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6" name="Line 145"/>
            <p:cNvSpPr>
              <a:spLocks noChangeShapeType="1"/>
            </p:cNvSpPr>
            <p:nvPr/>
          </p:nvSpPr>
          <p:spPr bwMode="auto">
            <a:xfrm>
              <a:off x="2" y="691"/>
              <a:ext cx="5758" cy="1"/>
            </a:xfrm>
            <a:prstGeom prst="line">
              <a:avLst/>
            </a:prstGeom>
            <a:noFill/>
            <a:ln w="11113">
              <a:solidFill>
                <a:srgbClr val="69BE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7" name="Line 146"/>
            <p:cNvSpPr>
              <a:spLocks noChangeShapeType="1"/>
            </p:cNvSpPr>
            <p:nvPr/>
          </p:nvSpPr>
          <p:spPr bwMode="auto">
            <a:xfrm>
              <a:off x="2" y="696"/>
              <a:ext cx="5758" cy="1"/>
            </a:xfrm>
            <a:prstGeom prst="line">
              <a:avLst/>
            </a:prstGeom>
            <a:noFill/>
            <a:ln w="11113">
              <a:solidFill>
                <a:srgbClr val="69BF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8" name="Line 147"/>
            <p:cNvSpPr>
              <a:spLocks noChangeShapeType="1"/>
            </p:cNvSpPr>
            <p:nvPr/>
          </p:nvSpPr>
          <p:spPr bwMode="auto">
            <a:xfrm>
              <a:off x="2" y="700"/>
              <a:ext cx="5758" cy="1"/>
            </a:xfrm>
            <a:prstGeom prst="line">
              <a:avLst/>
            </a:prstGeom>
            <a:noFill/>
            <a:ln w="11113">
              <a:solidFill>
                <a:srgbClr val="6ABF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9" name="Line 148"/>
            <p:cNvSpPr>
              <a:spLocks noChangeShapeType="1"/>
            </p:cNvSpPr>
            <p:nvPr/>
          </p:nvSpPr>
          <p:spPr bwMode="auto">
            <a:xfrm>
              <a:off x="2" y="705"/>
              <a:ext cx="5758" cy="1"/>
            </a:xfrm>
            <a:prstGeom prst="line">
              <a:avLst/>
            </a:prstGeom>
            <a:noFill/>
            <a:ln w="11113">
              <a:solidFill>
                <a:srgbClr val="6BBF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0" name="Line 149"/>
            <p:cNvSpPr>
              <a:spLocks noChangeShapeType="1"/>
            </p:cNvSpPr>
            <p:nvPr/>
          </p:nvSpPr>
          <p:spPr bwMode="auto">
            <a:xfrm>
              <a:off x="2" y="710"/>
              <a:ext cx="5758" cy="1"/>
            </a:xfrm>
            <a:prstGeom prst="line">
              <a:avLst/>
            </a:prstGeom>
            <a:noFill/>
            <a:ln w="11113">
              <a:solidFill>
                <a:srgbClr val="6BBF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1" name="Line 150"/>
            <p:cNvSpPr>
              <a:spLocks noChangeShapeType="1"/>
            </p:cNvSpPr>
            <p:nvPr/>
          </p:nvSpPr>
          <p:spPr bwMode="auto">
            <a:xfrm>
              <a:off x="2" y="715"/>
              <a:ext cx="5758" cy="1"/>
            </a:xfrm>
            <a:prstGeom prst="line">
              <a:avLst/>
            </a:prstGeom>
            <a:noFill/>
            <a:ln w="11113">
              <a:solidFill>
                <a:srgbClr val="6CC0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2" name="Line 151"/>
            <p:cNvSpPr>
              <a:spLocks noChangeShapeType="1"/>
            </p:cNvSpPr>
            <p:nvPr/>
          </p:nvSpPr>
          <p:spPr bwMode="auto">
            <a:xfrm>
              <a:off x="2" y="720"/>
              <a:ext cx="5758" cy="1"/>
            </a:xfrm>
            <a:prstGeom prst="line">
              <a:avLst/>
            </a:prstGeom>
            <a:noFill/>
            <a:ln w="11113">
              <a:solidFill>
                <a:srgbClr val="6DC0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3" name="Line 152"/>
            <p:cNvSpPr>
              <a:spLocks noChangeShapeType="1"/>
            </p:cNvSpPr>
            <p:nvPr/>
          </p:nvSpPr>
          <p:spPr bwMode="auto">
            <a:xfrm>
              <a:off x="2" y="725"/>
              <a:ext cx="5758" cy="1"/>
            </a:xfrm>
            <a:prstGeom prst="line">
              <a:avLst/>
            </a:prstGeom>
            <a:noFill/>
            <a:ln w="11113">
              <a:solidFill>
                <a:srgbClr val="6DC0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4" name="Line 153"/>
            <p:cNvSpPr>
              <a:spLocks noChangeShapeType="1"/>
            </p:cNvSpPr>
            <p:nvPr/>
          </p:nvSpPr>
          <p:spPr bwMode="auto">
            <a:xfrm>
              <a:off x="2" y="730"/>
              <a:ext cx="5758" cy="1"/>
            </a:xfrm>
            <a:prstGeom prst="line">
              <a:avLst/>
            </a:prstGeom>
            <a:noFill/>
            <a:ln w="11113">
              <a:solidFill>
                <a:srgbClr val="6EC1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5" name="Line 154"/>
            <p:cNvSpPr>
              <a:spLocks noChangeShapeType="1"/>
            </p:cNvSpPr>
            <p:nvPr/>
          </p:nvSpPr>
          <p:spPr bwMode="auto">
            <a:xfrm>
              <a:off x="2" y="735"/>
              <a:ext cx="5758" cy="1"/>
            </a:xfrm>
            <a:prstGeom prst="line">
              <a:avLst/>
            </a:prstGeom>
            <a:noFill/>
            <a:ln w="11113">
              <a:solidFill>
                <a:srgbClr val="6FC1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6" name="Line 155"/>
            <p:cNvSpPr>
              <a:spLocks noChangeShapeType="1"/>
            </p:cNvSpPr>
            <p:nvPr/>
          </p:nvSpPr>
          <p:spPr bwMode="auto">
            <a:xfrm>
              <a:off x="2" y="740"/>
              <a:ext cx="5758" cy="1"/>
            </a:xfrm>
            <a:prstGeom prst="line">
              <a:avLst/>
            </a:prstGeom>
            <a:noFill/>
            <a:ln w="11113">
              <a:solidFill>
                <a:srgbClr val="6FC1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7" name="Line 156"/>
            <p:cNvSpPr>
              <a:spLocks noChangeShapeType="1"/>
            </p:cNvSpPr>
            <p:nvPr/>
          </p:nvSpPr>
          <p:spPr bwMode="auto">
            <a:xfrm>
              <a:off x="2" y="744"/>
              <a:ext cx="5758" cy="1"/>
            </a:xfrm>
            <a:prstGeom prst="line">
              <a:avLst/>
            </a:prstGeom>
            <a:noFill/>
            <a:ln w="11113">
              <a:solidFill>
                <a:srgbClr val="70C2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8" name="Line 157"/>
            <p:cNvSpPr>
              <a:spLocks noChangeShapeType="1"/>
            </p:cNvSpPr>
            <p:nvPr/>
          </p:nvSpPr>
          <p:spPr bwMode="auto">
            <a:xfrm>
              <a:off x="2" y="749"/>
              <a:ext cx="5758" cy="1"/>
            </a:xfrm>
            <a:prstGeom prst="line">
              <a:avLst/>
            </a:prstGeom>
            <a:noFill/>
            <a:ln w="11113">
              <a:solidFill>
                <a:srgbClr val="71C2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9" name="Line 158"/>
            <p:cNvSpPr>
              <a:spLocks noChangeShapeType="1"/>
            </p:cNvSpPr>
            <p:nvPr/>
          </p:nvSpPr>
          <p:spPr bwMode="auto">
            <a:xfrm>
              <a:off x="2" y="754"/>
              <a:ext cx="5758" cy="1"/>
            </a:xfrm>
            <a:prstGeom prst="line">
              <a:avLst/>
            </a:prstGeom>
            <a:noFill/>
            <a:ln w="11113">
              <a:solidFill>
                <a:srgbClr val="72C2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0" name="Line 159"/>
            <p:cNvSpPr>
              <a:spLocks noChangeShapeType="1"/>
            </p:cNvSpPr>
            <p:nvPr/>
          </p:nvSpPr>
          <p:spPr bwMode="auto">
            <a:xfrm>
              <a:off x="2" y="757"/>
              <a:ext cx="5758" cy="1"/>
            </a:xfrm>
            <a:prstGeom prst="line">
              <a:avLst/>
            </a:prstGeom>
            <a:noFill/>
            <a:ln w="11113">
              <a:solidFill>
                <a:srgbClr val="72C2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1" name="Line 160"/>
            <p:cNvSpPr>
              <a:spLocks noChangeShapeType="1"/>
            </p:cNvSpPr>
            <p:nvPr/>
          </p:nvSpPr>
          <p:spPr bwMode="auto">
            <a:xfrm>
              <a:off x="2" y="762"/>
              <a:ext cx="5758" cy="1"/>
            </a:xfrm>
            <a:prstGeom prst="line">
              <a:avLst/>
            </a:prstGeom>
            <a:noFill/>
            <a:ln w="11113">
              <a:solidFill>
                <a:srgbClr val="73C3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2" name="Line 161"/>
            <p:cNvSpPr>
              <a:spLocks noChangeShapeType="1"/>
            </p:cNvSpPr>
            <p:nvPr/>
          </p:nvSpPr>
          <p:spPr bwMode="auto">
            <a:xfrm>
              <a:off x="2" y="767"/>
              <a:ext cx="5758" cy="1"/>
            </a:xfrm>
            <a:prstGeom prst="line">
              <a:avLst/>
            </a:prstGeom>
            <a:noFill/>
            <a:ln w="11113">
              <a:solidFill>
                <a:srgbClr val="74C3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3" name="Line 162"/>
            <p:cNvSpPr>
              <a:spLocks noChangeShapeType="1"/>
            </p:cNvSpPr>
            <p:nvPr/>
          </p:nvSpPr>
          <p:spPr bwMode="auto">
            <a:xfrm>
              <a:off x="2" y="771"/>
              <a:ext cx="5758" cy="1"/>
            </a:xfrm>
            <a:prstGeom prst="line">
              <a:avLst/>
            </a:prstGeom>
            <a:noFill/>
            <a:ln w="11113">
              <a:solidFill>
                <a:srgbClr val="74C3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4" name="Line 163"/>
            <p:cNvSpPr>
              <a:spLocks noChangeShapeType="1"/>
            </p:cNvSpPr>
            <p:nvPr/>
          </p:nvSpPr>
          <p:spPr bwMode="auto">
            <a:xfrm>
              <a:off x="2" y="776"/>
              <a:ext cx="5758" cy="1"/>
            </a:xfrm>
            <a:prstGeom prst="line">
              <a:avLst/>
            </a:prstGeom>
            <a:noFill/>
            <a:ln w="11113">
              <a:solidFill>
                <a:srgbClr val="75C4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5" name="Line 164"/>
            <p:cNvSpPr>
              <a:spLocks noChangeShapeType="1"/>
            </p:cNvSpPr>
            <p:nvPr/>
          </p:nvSpPr>
          <p:spPr bwMode="auto">
            <a:xfrm>
              <a:off x="2" y="781"/>
              <a:ext cx="5758" cy="1"/>
            </a:xfrm>
            <a:prstGeom prst="line">
              <a:avLst/>
            </a:prstGeom>
            <a:noFill/>
            <a:ln w="11113">
              <a:solidFill>
                <a:srgbClr val="76C4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6" name="Line 165"/>
            <p:cNvSpPr>
              <a:spLocks noChangeShapeType="1"/>
            </p:cNvSpPr>
            <p:nvPr/>
          </p:nvSpPr>
          <p:spPr bwMode="auto">
            <a:xfrm>
              <a:off x="2" y="786"/>
              <a:ext cx="5758" cy="1"/>
            </a:xfrm>
            <a:prstGeom prst="line">
              <a:avLst/>
            </a:prstGeom>
            <a:noFill/>
            <a:ln w="11113">
              <a:solidFill>
                <a:srgbClr val="76C4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7" name="Line 166"/>
            <p:cNvSpPr>
              <a:spLocks noChangeShapeType="1"/>
            </p:cNvSpPr>
            <p:nvPr/>
          </p:nvSpPr>
          <p:spPr bwMode="auto">
            <a:xfrm>
              <a:off x="2" y="791"/>
              <a:ext cx="5758" cy="1"/>
            </a:xfrm>
            <a:prstGeom prst="line">
              <a:avLst/>
            </a:prstGeom>
            <a:noFill/>
            <a:ln w="11113">
              <a:solidFill>
                <a:srgbClr val="77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8" name="Line 167"/>
            <p:cNvSpPr>
              <a:spLocks noChangeShapeType="1"/>
            </p:cNvSpPr>
            <p:nvPr/>
          </p:nvSpPr>
          <p:spPr bwMode="auto">
            <a:xfrm>
              <a:off x="2" y="796"/>
              <a:ext cx="5758" cy="1"/>
            </a:xfrm>
            <a:prstGeom prst="line">
              <a:avLst/>
            </a:prstGeom>
            <a:noFill/>
            <a:ln w="11113">
              <a:solidFill>
                <a:srgbClr val="78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9" name="Line 168"/>
            <p:cNvSpPr>
              <a:spLocks noChangeShapeType="1"/>
            </p:cNvSpPr>
            <p:nvPr/>
          </p:nvSpPr>
          <p:spPr bwMode="auto">
            <a:xfrm>
              <a:off x="2" y="801"/>
              <a:ext cx="5758" cy="1"/>
            </a:xfrm>
            <a:prstGeom prst="line">
              <a:avLst/>
            </a:prstGeom>
            <a:noFill/>
            <a:ln w="11113">
              <a:solidFill>
                <a:srgbClr val="78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0" name="Line 169"/>
            <p:cNvSpPr>
              <a:spLocks noChangeShapeType="1"/>
            </p:cNvSpPr>
            <p:nvPr/>
          </p:nvSpPr>
          <p:spPr bwMode="auto">
            <a:xfrm>
              <a:off x="2" y="806"/>
              <a:ext cx="5758" cy="1"/>
            </a:xfrm>
            <a:prstGeom prst="line">
              <a:avLst/>
            </a:prstGeom>
            <a:noFill/>
            <a:ln w="11113">
              <a:solidFill>
                <a:srgbClr val="79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1" name="Line 170"/>
            <p:cNvSpPr>
              <a:spLocks noChangeShapeType="1"/>
            </p:cNvSpPr>
            <p:nvPr/>
          </p:nvSpPr>
          <p:spPr bwMode="auto">
            <a:xfrm>
              <a:off x="2" y="811"/>
              <a:ext cx="5758" cy="1"/>
            </a:xfrm>
            <a:prstGeom prst="line">
              <a:avLst/>
            </a:prstGeom>
            <a:noFill/>
            <a:ln w="11113">
              <a:solidFill>
                <a:srgbClr val="7AC6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2" name="Line 171"/>
            <p:cNvSpPr>
              <a:spLocks noChangeShapeType="1"/>
            </p:cNvSpPr>
            <p:nvPr/>
          </p:nvSpPr>
          <p:spPr bwMode="auto">
            <a:xfrm>
              <a:off x="2" y="816"/>
              <a:ext cx="5758" cy="1"/>
            </a:xfrm>
            <a:prstGeom prst="line">
              <a:avLst/>
            </a:prstGeom>
            <a:noFill/>
            <a:ln w="11113">
              <a:solidFill>
                <a:srgbClr val="7BC6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3" name="Line 172"/>
            <p:cNvSpPr>
              <a:spLocks noChangeShapeType="1"/>
            </p:cNvSpPr>
            <p:nvPr/>
          </p:nvSpPr>
          <p:spPr bwMode="auto">
            <a:xfrm>
              <a:off x="2" y="820"/>
              <a:ext cx="5758" cy="1"/>
            </a:xfrm>
            <a:prstGeom prst="line">
              <a:avLst/>
            </a:prstGeom>
            <a:noFill/>
            <a:ln w="11113">
              <a:solidFill>
                <a:srgbClr val="7BC6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4" name="Line 173"/>
            <p:cNvSpPr>
              <a:spLocks noChangeShapeType="1"/>
            </p:cNvSpPr>
            <p:nvPr/>
          </p:nvSpPr>
          <p:spPr bwMode="auto">
            <a:xfrm>
              <a:off x="2" y="825"/>
              <a:ext cx="5758" cy="1"/>
            </a:xfrm>
            <a:prstGeom prst="line">
              <a:avLst/>
            </a:prstGeom>
            <a:noFill/>
            <a:ln w="11113">
              <a:solidFill>
                <a:srgbClr val="7CC7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5" name="Line 174"/>
            <p:cNvSpPr>
              <a:spLocks noChangeShapeType="1"/>
            </p:cNvSpPr>
            <p:nvPr/>
          </p:nvSpPr>
          <p:spPr bwMode="auto">
            <a:xfrm>
              <a:off x="2" y="830"/>
              <a:ext cx="5758" cy="1"/>
            </a:xfrm>
            <a:prstGeom prst="line">
              <a:avLst/>
            </a:prstGeom>
            <a:noFill/>
            <a:ln w="11113">
              <a:solidFill>
                <a:srgbClr val="7DC7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6" name="Line 175"/>
            <p:cNvSpPr>
              <a:spLocks noChangeShapeType="1"/>
            </p:cNvSpPr>
            <p:nvPr/>
          </p:nvSpPr>
          <p:spPr bwMode="auto">
            <a:xfrm>
              <a:off x="2" y="835"/>
              <a:ext cx="5758" cy="1"/>
            </a:xfrm>
            <a:prstGeom prst="line">
              <a:avLst/>
            </a:prstGeom>
            <a:noFill/>
            <a:ln w="11113">
              <a:solidFill>
                <a:srgbClr val="7DC7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7" name="Line 176"/>
            <p:cNvSpPr>
              <a:spLocks noChangeShapeType="1"/>
            </p:cNvSpPr>
            <p:nvPr/>
          </p:nvSpPr>
          <p:spPr bwMode="auto">
            <a:xfrm>
              <a:off x="2" y="840"/>
              <a:ext cx="5758" cy="1"/>
            </a:xfrm>
            <a:prstGeom prst="line">
              <a:avLst/>
            </a:prstGeom>
            <a:noFill/>
            <a:ln w="11113">
              <a:solidFill>
                <a:srgbClr val="7E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8" name="Line 177"/>
            <p:cNvSpPr>
              <a:spLocks noChangeShapeType="1"/>
            </p:cNvSpPr>
            <p:nvPr/>
          </p:nvSpPr>
          <p:spPr bwMode="auto">
            <a:xfrm>
              <a:off x="2" y="845"/>
              <a:ext cx="5758" cy="1"/>
            </a:xfrm>
            <a:prstGeom prst="line">
              <a:avLst/>
            </a:prstGeom>
            <a:noFill/>
            <a:ln w="11113">
              <a:solidFill>
                <a:srgbClr val="7F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9" name="Line 178"/>
            <p:cNvSpPr>
              <a:spLocks noChangeShapeType="1"/>
            </p:cNvSpPr>
            <p:nvPr/>
          </p:nvSpPr>
          <p:spPr bwMode="auto">
            <a:xfrm>
              <a:off x="2" y="850"/>
              <a:ext cx="5758" cy="1"/>
            </a:xfrm>
            <a:prstGeom prst="line">
              <a:avLst/>
            </a:prstGeom>
            <a:noFill/>
            <a:ln w="11113">
              <a:solidFill>
                <a:srgbClr val="7F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0" name="Line 179"/>
            <p:cNvSpPr>
              <a:spLocks noChangeShapeType="1"/>
            </p:cNvSpPr>
            <p:nvPr/>
          </p:nvSpPr>
          <p:spPr bwMode="auto">
            <a:xfrm>
              <a:off x="2" y="855"/>
              <a:ext cx="5758" cy="1"/>
            </a:xfrm>
            <a:prstGeom prst="line">
              <a:avLst/>
            </a:prstGeom>
            <a:noFill/>
            <a:ln w="11113">
              <a:solidFill>
                <a:srgbClr val="80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1" name="Line 180"/>
            <p:cNvSpPr>
              <a:spLocks noChangeShapeType="1"/>
            </p:cNvSpPr>
            <p:nvPr/>
          </p:nvSpPr>
          <p:spPr bwMode="auto">
            <a:xfrm>
              <a:off x="2" y="860"/>
              <a:ext cx="5758" cy="1"/>
            </a:xfrm>
            <a:prstGeom prst="line">
              <a:avLst/>
            </a:prstGeom>
            <a:noFill/>
            <a:ln w="11113">
              <a:solidFill>
                <a:srgbClr val="81C9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2" name="Line 181"/>
            <p:cNvSpPr>
              <a:spLocks noChangeShapeType="1"/>
            </p:cNvSpPr>
            <p:nvPr/>
          </p:nvSpPr>
          <p:spPr bwMode="auto">
            <a:xfrm>
              <a:off x="2" y="864"/>
              <a:ext cx="5758" cy="1"/>
            </a:xfrm>
            <a:prstGeom prst="line">
              <a:avLst/>
            </a:prstGeom>
            <a:noFill/>
            <a:ln w="11113">
              <a:solidFill>
                <a:srgbClr val="81C9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3" name="Line 182"/>
            <p:cNvSpPr>
              <a:spLocks noChangeShapeType="1"/>
            </p:cNvSpPr>
            <p:nvPr/>
          </p:nvSpPr>
          <p:spPr bwMode="auto">
            <a:xfrm>
              <a:off x="2" y="869"/>
              <a:ext cx="5758" cy="1"/>
            </a:xfrm>
            <a:prstGeom prst="line">
              <a:avLst/>
            </a:prstGeom>
            <a:noFill/>
            <a:ln w="11113">
              <a:solidFill>
                <a:srgbClr val="82C9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4" name="Line 183"/>
            <p:cNvSpPr>
              <a:spLocks noChangeShapeType="1"/>
            </p:cNvSpPr>
            <p:nvPr/>
          </p:nvSpPr>
          <p:spPr bwMode="auto">
            <a:xfrm>
              <a:off x="2" y="874"/>
              <a:ext cx="5758" cy="1"/>
            </a:xfrm>
            <a:prstGeom prst="line">
              <a:avLst/>
            </a:prstGeom>
            <a:noFill/>
            <a:ln w="11113">
              <a:solidFill>
                <a:srgbClr val="83CA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5" name="Line 184"/>
            <p:cNvSpPr>
              <a:spLocks noChangeShapeType="1"/>
            </p:cNvSpPr>
            <p:nvPr/>
          </p:nvSpPr>
          <p:spPr bwMode="auto">
            <a:xfrm>
              <a:off x="2" y="879"/>
              <a:ext cx="5758" cy="1"/>
            </a:xfrm>
            <a:prstGeom prst="line">
              <a:avLst/>
            </a:prstGeom>
            <a:noFill/>
            <a:ln w="11113">
              <a:solidFill>
                <a:srgbClr val="84CA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6" name="Line 185"/>
            <p:cNvSpPr>
              <a:spLocks noChangeShapeType="1"/>
            </p:cNvSpPr>
            <p:nvPr/>
          </p:nvSpPr>
          <p:spPr bwMode="auto">
            <a:xfrm>
              <a:off x="2" y="884"/>
              <a:ext cx="5758" cy="1"/>
            </a:xfrm>
            <a:prstGeom prst="line">
              <a:avLst/>
            </a:prstGeom>
            <a:noFill/>
            <a:ln w="11113">
              <a:solidFill>
                <a:srgbClr val="84CA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7" name="Line 186"/>
            <p:cNvSpPr>
              <a:spLocks noChangeShapeType="1"/>
            </p:cNvSpPr>
            <p:nvPr/>
          </p:nvSpPr>
          <p:spPr bwMode="auto">
            <a:xfrm>
              <a:off x="2" y="889"/>
              <a:ext cx="5758" cy="1"/>
            </a:xfrm>
            <a:prstGeom prst="line">
              <a:avLst/>
            </a:prstGeom>
            <a:noFill/>
            <a:ln w="11113">
              <a:solidFill>
                <a:srgbClr val="85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8" name="Line 187"/>
            <p:cNvSpPr>
              <a:spLocks noChangeShapeType="1"/>
            </p:cNvSpPr>
            <p:nvPr/>
          </p:nvSpPr>
          <p:spPr bwMode="auto">
            <a:xfrm>
              <a:off x="2" y="894"/>
              <a:ext cx="5758" cy="1"/>
            </a:xfrm>
            <a:prstGeom prst="line">
              <a:avLst/>
            </a:prstGeom>
            <a:noFill/>
            <a:ln w="11113">
              <a:solidFill>
                <a:srgbClr val="86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9" name="Line 188"/>
            <p:cNvSpPr>
              <a:spLocks noChangeShapeType="1"/>
            </p:cNvSpPr>
            <p:nvPr/>
          </p:nvSpPr>
          <p:spPr bwMode="auto">
            <a:xfrm>
              <a:off x="2" y="899"/>
              <a:ext cx="5758" cy="1"/>
            </a:xfrm>
            <a:prstGeom prst="line">
              <a:avLst/>
            </a:prstGeom>
            <a:noFill/>
            <a:ln w="11113">
              <a:solidFill>
                <a:srgbClr val="86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0" name="Line 189"/>
            <p:cNvSpPr>
              <a:spLocks noChangeShapeType="1"/>
            </p:cNvSpPr>
            <p:nvPr/>
          </p:nvSpPr>
          <p:spPr bwMode="auto">
            <a:xfrm>
              <a:off x="2" y="904"/>
              <a:ext cx="5758" cy="1"/>
            </a:xfrm>
            <a:prstGeom prst="line">
              <a:avLst/>
            </a:prstGeom>
            <a:noFill/>
            <a:ln w="11113">
              <a:solidFill>
                <a:srgbClr val="87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1" name="Line 190"/>
            <p:cNvSpPr>
              <a:spLocks noChangeShapeType="1"/>
            </p:cNvSpPr>
            <p:nvPr/>
          </p:nvSpPr>
          <p:spPr bwMode="auto">
            <a:xfrm>
              <a:off x="2" y="909"/>
              <a:ext cx="5758" cy="1"/>
            </a:xfrm>
            <a:prstGeom prst="line">
              <a:avLst/>
            </a:prstGeom>
            <a:noFill/>
            <a:ln w="11113">
              <a:solidFill>
                <a:srgbClr val="88CC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2" name="Line 191"/>
            <p:cNvSpPr>
              <a:spLocks noChangeShapeType="1"/>
            </p:cNvSpPr>
            <p:nvPr/>
          </p:nvSpPr>
          <p:spPr bwMode="auto">
            <a:xfrm>
              <a:off x="2" y="913"/>
              <a:ext cx="5758" cy="1"/>
            </a:xfrm>
            <a:prstGeom prst="line">
              <a:avLst/>
            </a:prstGeom>
            <a:noFill/>
            <a:ln w="11113">
              <a:solidFill>
                <a:srgbClr val="88CC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3" name="Line 192"/>
            <p:cNvSpPr>
              <a:spLocks noChangeShapeType="1"/>
            </p:cNvSpPr>
            <p:nvPr/>
          </p:nvSpPr>
          <p:spPr bwMode="auto">
            <a:xfrm>
              <a:off x="2" y="918"/>
              <a:ext cx="5758" cy="1"/>
            </a:xfrm>
            <a:prstGeom prst="line">
              <a:avLst/>
            </a:prstGeom>
            <a:noFill/>
            <a:ln w="11113">
              <a:solidFill>
                <a:srgbClr val="89CC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4" name="Line 193"/>
            <p:cNvSpPr>
              <a:spLocks noChangeShapeType="1"/>
            </p:cNvSpPr>
            <p:nvPr/>
          </p:nvSpPr>
          <p:spPr bwMode="auto">
            <a:xfrm>
              <a:off x="2" y="923"/>
              <a:ext cx="5758" cy="1"/>
            </a:xfrm>
            <a:prstGeom prst="line">
              <a:avLst/>
            </a:prstGeom>
            <a:noFill/>
            <a:ln w="11113">
              <a:solidFill>
                <a:srgbClr val="8ACD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5" name="Line 194"/>
            <p:cNvSpPr>
              <a:spLocks noChangeShapeType="1"/>
            </p:cNvSpPr>
            <p:nvPr/>
          </p:nvSpPr>
          <p:spPr bwMode="auto">
            <a:xfrm>
              <a:off x="2" y="928"/>
              <a:ext cx="5758" cy="1"/>
            </a:xfrm>
            <a:prstGeom prst="line">
              <a:avLst/>
            </a:prstGeom>
            <a:noFill/>
            <a:ln w="11113">
              <a:solidFill>
                <a:srgbClr val="8ACD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6" name="Line 195"/>
            <p:cNvSpPr>
              <a:spLocks noChangeShapeType="1"/>
            </p:cNvSpPr>
            <p:nvPr/>
          </p:nvSpPr>
          <p:spPr bwMode="auto">
            <a:xfrm>
              <a:off x="2" y="933"/>
              <a:ext cx="5758" cy="1"/>
            </a:xfrm>
            <a:prstGeom prst="line">
              <a:avLst/>
            </a:prstGeom>
            <a:noFill/>
            <a:ln w="11113">
              <a:solidFill>
                <a:srgbClr val="8BCD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7" name="Line 196"/>
            <p:cNvSpPr>
              <a:spLocks noChangeShapeType="1"/>
            </p:cNvSpPr>
            <p:nvPr/>
          </p:nvSpPr>
          <p:spPr bwMode="auto">
            <a:xfrm>
              <a:off x="2" y="938"/>
              <a:ext cx="5758" cy="1"/>
            </a:xfrm>
            <a:prstGeom prst="line">
              <a:avLst/>
            </a:prstGeom>
            <a:noFill/>
            <a:ln w="11113">
              <a:solidFill>
                <a:srgbClr val="8CCE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8" name="Line 197"/>
            <p:cNvSpPr>
              <a:spLocks noChangeShapeType="1"/>
            </p:cNvSpPr>
            <p:nvPr/>
          </p:nvSpPr>
          <p:spPr bwMode="auto">
            <a:xfrm>
              <a:off x="2" y="943"/>
              <a:ext cx="5758" cy="1"/>
            </a:xfrm>
            <a:prstGeom prst="line">
              <a:avLst/>
            </a:prstGeom>
            <a:noFill/>
            <a:ln w="11113">
              <a:solidFill>
                <a:srgbClr val="8DCE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9" name="Line 198"/>
            <p:cNvSpPr>
              <a:spLocks noChangeShapeType="1"/>
            </p:cNvSpPr>
            <p:nvPr/>
          </p:nvSpPr>
          <p:spPr bwMode="auto">
            <a:xfrm>
              <a:off x="2" y="948"/>
              <a:ext cx="5758" cy="1"/>
            </a:xfrm>
            <a:prstGeom prst="line">
              <a:avLst/>
            </a:prstGeom>
            <a:noFill/>
            <a:ln w="11113">
              <a:solidFill>
                <a:srgbClr val="8DCE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0" name="Line 199"/>
            <p:cNvSpPr>
              <a:spLocks noChangeShapeType="1"/>
            </p:cNvSpPr>
            <p:nvPr/>
          </p:nvSpPr>
          <p:spPr bwMode="auto">
            <a:xfrm>
              <a:off x="2" y="953"/>
              <a:ext cx="5758" cy="1"/>
            </a:xfrm>
            <a:prstGeom prst="line">
              <a:avLst/>
            </a:prstGeom>
            <a:noFill/>
            <a:ln w="11113">
              <a:solidFill>
                <a:srgbClr val="8ECE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1" name="Line 200"/>
            <p:cNvSpPr>
              <a:spLocks noChangeShapeType="1"/>
            </p:cNvSpPr>
            <p:nvPr/>
          </p:nvSpPr>
          <p:spPr bwMode="auto">
            <a:xfrm>
              <a:off x="2" y="958"/>
              <a:ext cx="5758" cy="1"/>
            </a:xfrm>
            <a:prstGeom prst="line">
              <a:avLst/>
            </a:prstGeom>
            <a:noFill/>
            <a:ln w="11113">
              <a:solidFill>
                <a:srgbClr val="8FCF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2" name="Line 201"/>
            <p:cNvSpPr>
              <a:spLocks noChangeShapeType="1"/>
            </p:cNvSpPr>
            <p:nvPr/>
          </p:nvSpPr>
          <p:spPr bwMode="auto">
            <a:xfrm>
              <a:off x="2" y="962"/>
              <a:ext cx="5758" cy="1"/>
            </a:xfrm>
            <a:prstGeom prst="line">
              <a:avLst/>
            </a:prstGeom>
            <a:noFill/>
            <a:ln w="11113">
              <a:solidFill>
                <a:srgbClr val="8FCF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3" name="Line 202"/>
            <p:cNvSpPr>
              <a:spLocks noChangeShapeType="1"/>
            </p:cNvSpPr>
            <p:nvPr/>
          </p:nvSpPr>
          <p:spPr bwMode="auto">
            <a:xfrm>
              <a:off x="2" y="967"/>
              <a:ext cx="5758" cy="1"/>
            </a:xfrm>
            <a:prstGeom prst="line">
              <a:avLst/>
            </a:prstGeom>
            <a:noFill/>
            <a:ln w="11113">
              <a:solidFill>
                <a:srgbClr val="90CF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4" name="Line 203"/>
            <p:cNvSpPr>
              <a:spLocks noChangeShapeType="1"/>
            </p:cNvSpPr>
            <p:nvPr/>
          </p:nvSpPr>
          <p:spPr bwMode="auto">
            <a:xfrm>
              <a:off x="2" y="972"/>
              <a:ext cx="5758" cy="1"/>
            </a:xfrm>
            <a:prstGeom prst="line">
              <a:avLst/>
            </a:prstGeom>
            <a:noFill/>
            <a:ln w="11113">
              <a:solidFill>
                <a:srgbClr val="91D0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04"/>
          <p:cNvGrpSpPr>
            <a:grpSpLocks/>
          </p:cNvGrpSpPr>
          <p:nvPr/>
        </p:nvGrpSpPr>
        <p:grpSpPr bwMode="auto">
          <a:xfrm>
            <a:off x="-20638" y="1550988"/>
            <a:ext cx="9164638" cy="5303837"/>
            <a:chOff x="-13" y="977"/>
            <a:chExt cx="5773" cy="3341"/>
          </a:xfrm>
        </p:grpSpPr>
        <p:sp>
          <p:nvSpPr>
            <p:cNvPr id="49745" name="Line 205"/>
            <p:cNvSpPr>
              <a:spLocks noChangeShapeType="1"/>
            </p:cNvSpPr>
            <p:nvPr/>
          </p:nvSpPr>
          <p:spPr bwMode="auto">
            <a:xfrm>
              <a:off x="2" y="977"/>
              <a:ext cx="5758" cy="1"/>
            </a:xfrm>
            <a:prstGeom prst="line">
              <a:avLst/>
            </a:prstGeom>
            <a:noFill/>
            <a:ln w="11113">
              <a:solidFill>
                <a:srgbClr val="91D0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6" name="Line 206"/>
            <p:cNvSpPr>
              <a:spLocks noChangeShapeType="1"/>
            </p:cNvSpPr>
            <p:nvPr/>
          </p:nvSpPr>
          <p:spPr bwMode="auto">
            <a:xfrm>
              <a:off x="2" y="982"/>
              <a:ext cx="5758" cy="1"/>
            </a:xfrm>
            <a:prstGeom prst="line">
              <a:avLst/>
            </a:prstGeom>
            <a:noFill/>
            <a:ln w="11113">
              <a:solidFill>
                <a:srgbClr val="92D0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7" name="Line 207"/>
            <p:cNvSpPr>
              <a:spLocks noChangeShapeType="1"/>
            </p:cNvSpPr>
            <p:nvPr/>
          </p:nvSpPr>
          <p:spPr bwMode="auto">
            <a:xfrm>
              <a:off x="2" y="987"/>
              <a:ext cx="5758" cy="1"/>
            </a:xfrm>
            <a:prstGeom prst="line">
              <a:avLst/>
            </a:prstGeom>
            <a:noFill/>
            <a:ln w="11113">
              <a:solidFill>
                <a:srgbClr val="93D1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8" name="Line 208"/>
            <p:cNvSpPr>
              <a:spLocks noChangeShapeType="1"/>
            </p:cNvSpPr>
            <p:nvPr/>
          </p:nvSpPr>
          <p:spPr bwMode="auto">
            <a:xfrm>
              <a:off x="2" y="992"/>
              <a:ext cx="5758" cy="1"/>
            </a:xfrm>
            <a:prstGeom prst="line">
              <a:avLst/>
            </a:prstGeom>
            <a:noFill/>
            <a:ln w="11113">
              <a:solidFill>
                <a:srgbClr val="93D1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9" name="Line 209"/>
            <p:cNvSpPr>
              <a:spLocks noChangeShapeType="1"/>
            </p:cNvSpPr>
            <p:nvPr/>
          </p:nvSpPr>
          <p:spPr bwMode="auto">
            <a:xfrm>
              <a:off x="2" y="997"/>
              <a:ext cx="5758" cy="1"/>
            </a:xfrm>
            <a:prstGeom prst="line">
              <a:avLst/>
            </a:prstGeom>
            <a:noFill/>
            <a:ln w="11113">
              <a:solidFill>
                <a:srgbClr val="94D1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0" name="Line 210"/>
            <p:cNvSpPr>
              <a:spLocks noChangeShapeType="1"/>
            </p:cNvSpPr>
            <p:nvPr/>
          </p:nvSpPr>
          <p:spPr bwMode="auto">
            <a:xfrm>
              <a:off x="2" y="1002"/>
              <a:ext cx="5758" cy="1"/>
            </a:xfrm>
            <a:prstGeom prst="line">
              <a:avLst/>
            </a:prstGeom>
            <a:noFill/>
            <a:ln w="11113">
              <a:solidFill>
                <a:srgbClr val="95D1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1" name="Line 211"/>
            <p:cNvSpPr>
              <a:spLocks noChangeShapeType="1"/>
            </p:cNvSpPr>
            <p:nvPr/>
          </p:nvSpPr>
          <p:spPr bwMode="auto">
            <a:xfrm>
              <a:off x="2" y="1007"/>
              <a:ext cx="5758" cy="1"/>
            </a:xfrm>
            <a:prstGeom prst="line">
              <a:avLst/>
            </a:prstGeom>
            <a:noFill/>
            <a:ln w="11113">
              <a:solidFill>
                <a:srgbClr val="96D2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2" name="Line 212"/>
            <p:cNvSpPr>
              <a:spLocks noChangeShapeType="1"/>
            </p:cNvSpPr>
            <p:nvPr/>
          </p:nvSpPr>
          <p:spPr bwMode="auto">
            <a:xfrm>
              <a:off x="2" y="1011"/>
              <a:ext cx="5758" cy="1"/>
            </a:xfrm>
            <a:prstGeom prst="line">
              <a:avLst/>
            </a:prstGeom>
            <a:noFill/>
            <a:ln w="11113">
              <a:solidFill>
                <a:srgbClr val="96D2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3" name="Line 213"/>
            <p:cNvSpPr>
              <a:spLocks noChangeShapeType="1"/>
            </p:cNvSpPr>
            <p:nvPr/>
          </p:nvSpPr>
          <p:spPr bwMode="auto">
            <a:xfrm>
              <a:off x="2" y="1016"/>
              <a:ext cx="5758" cy="1"/>
            </a:xfrm>
            <a:prstGeom prst="line">
              <a:avLst/>
            </a:prstGeom>
            <a:noFill/>
            <a:ln w="11113">
              <a:solidFill>
                <a:srgbClr val="97D2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4" name="Line 214"/>
            <p:cNvSpPr>
              <a:spLocks noChangeShapeType="1"/>
            </p:cNvSpPr>
            <p:nvPr/>
          </p:nvSpPr>
          <p:spPr bwMode="auto">
            <a:xfrm>
              <a:off x="2" y="1021"/>
              <a:ext cx="5758" cy="1"/>
            </a:xfrm>
            <a:prstGeom prst="line">
              <a:avLst/>
            </a:prstGeom>
            <a:noFill/>
            <a:ln w="11113">
              <a:solidFill>
                <a:srgbClr val="98D3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5" name="Line 215"/>
            <p:cNvSpPr>
              <a:spLocks noChangeShapeType="1"/>
            </p:cNvSpPr>
            <p:nvPr/>
          </p:nvSpPr>
          <p:spPr bwMode="auto">
            <a:xfrm>
              <a:off x="2" y="1026"/>
              <a:ext cx="5758" cy="1"/>
            </a:xfrm>
            <a:prstGeom prst="line">
              <a:avLst/>
            </a:prstGeom>
            <a:noFill/>
            <a:ln w="11113">
              <a:solidFill>
                <a:srgbClr val="98D3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6" name="Line 216"/>
            <p:cNvSpPr>
              <a:spLocks noChangeShapeType="1"/>
            </p:cNvSpPr>
            <p:nvPr/>
          </p:nvSpPr>
          <p:spPr bwMode="auto">
            <a:xfrm>
              <a:off x="2" y="1031"/>
              <a:ext cx="5758" cy="1"/>
            </a:xfrm>
            <a:prstGeom prst="line">
              <a:avLst/>
            </a:prstGeom>
            <a:noFill/>
            <a:ln w="11113">
              <a:solidFill>
                <a:srgbClr val="99D3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7" name="Line 217"/>
            <p:cNvSpPr>
              <a:spLocks noChangeShapeType="1"/>
            </p:cNvSpPr>
            <p:nvPr/>
          </p:nvSpPr>
          <p:spPr bwMode="auto">
            <a:xfrm>
              <a:off x="2" y="1036"/>
              <a:ext cx="5758" cy="1"/>
            </a:xfrm>
            <a:prstGeom prst="line">
              <a:avLst/>
            </a:prstGeom>
            <a:noFill/>
            <a:ln w="11113">
              <a:solidFill>
                <a:srgbClr val="9AD4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8" name="Line 218"/>
            <p:cNvSpPr>
              <a:spLocks noChangeShapeType="1"/>
            </p:cNvSpPr>
            <p:nvPr/>
          </p:nvSpPr>
          <p:spPr bwMode="auto">
            <a:xfrm>
              <a:off x="2" y="1041"/>
              <a:ext cx="5758" cy="1"/>
            </a:xfrm>
            <a:prstGeom prst="line">
              <a:avLst/>
            </a:prstGeom>
            <a:noFill/>
            <a:ln w="11113">
              <a:solidFill>
                <a:srgbClr val="9AD4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9" name="Line 219"/>
            <p:cNvSpPr>
              <a:spLocks noChangeShapeType="1"/>
            </p:cNvSpPr>
            <p:nvPr/>
          </p:nvSpPr>
          <p:spPr bwMode="auto">
            <a:xfrm>
              <a:off x="2" y="1046"/>
              <a:ext cx="5758" cy="1"/>
            </a:xfrm>
            <a:prstGeom prst="line">
              <a:avLst/>
            </a:prstGeom>
            <a:noFill/>
            <a:ln w="11113">
              <a:solidFill>
                <a:srgbClr val="9BD4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0" name="Line 220"/>
            <p:cNvSpPr>
              <a:spLocks noChangeShapeType="1"/>
            </p:cNvSpPr>
            <p:nvPr/>
          </p:nvSpPr>
          <p:spPr bwMode="auto">
            <a:xfrm>
              <a:off x="2" y="1051"/>
              <a:ext cx="5758" cy="1"/>
            </a:xfrm>
            <a:prstGeom prst="line">
              <a:avLst/>
            </a:prstGeom>
            <a:noFill/>
            <a:ln w="11113">
              <a:solidFill>
                <a:srgbClr val="9CD4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1" name="Line 221"/>
            <p:cNvSpPr>
              <a:spLocks noChangeShapeType="1"/>
            </p:cNvSpPr>
            <p:nvPr/>
          </p:nvSpPr>
          <p:spPr bwMode="auto">
            <a:xfrm>
              <a:off x="2" y="1056"/>
              <a:ext cx="5758" cy="1"/>
            </a:xfrm>
            <a:prstGeom prst="line">
              <a:avLst/>
            </a:prstGeom>
            <a:noFill/>
            <a:ln w="11113">
              <a:solidFill>
                <a:srgbClr val="9CD5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2" name="Line 222"/>
            <p:cNvSpPr>
              <a:spLocks noChangeShapeType="1"/>
            </p:cNvSpPr>
            <p:nvPr/>
          </p:nvSpPr>
          <p:spPr bwMode="auto">
            <a:xfrm>
              <a:off x="2" y="1060"/>
              <a:ext cx="5758" cy="1"/>
            </a:xfrm>
            <a:prstGeom prst="line">
              <a:avLst/>
            </a:prstGeom>
            <a:noFill/>
            <a:ln w="11113">
              <a:solidFill>
                <a:srgbClr val="9DD5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3" name="Line 223"/>
            <p:cNvSpPr>
              <a:spLocks noChangeShapeType="1"/>
            </p:cNvSpPr>
            <p:nvPr/>
          </p:nvSpPr>
          <p:spPr bwMode="auto">
            <a:xfrm>
              <a:off x="2" y="1065"/>
              <a:ext cx="5758" cy="1"/>
            </a:xfrm>
            <a:prstGeom prst="line">
              <a:avLst/>
            </a:prstGeom>
            <a:noFill/>
            <a:ln w="11113">
              <a:solidFill>
                <a:srgbClr val="9ED5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4" name="Line 224"/>
            <p:cNvSpPr>
              <a:spLocks noChangeShapeType="1"/>
            </p:cNvSpPr>
            <p:nvPr/>
          </p:nvSpPr>
          <p:spPr bwMode="auto">
            <a:xfrm>
              <a:off x="2" y="1070"/>
              <a:ext cx="5758" cy="1"/>
            </a:xfrm>
            <a:prstGeom prst="line">
              <a:avLst/>
            </a:prstGeom>
            <a:noFill/>
            <a:ln w="11113">
              <a:solidFill>
                <a:srgbClr val="9FD6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5" name="Line 225"/>
            <p:cNvSpPr>
              <a:spLocks noChangeShapeType="1"/>
            </p:cNvSpPr>
            <p:nvPr/>
          </p:nvSpPr>
          <p:spPr bwMode="auto">
            <a:xfrm>
              <a:off x="2" y="1075"/>
              <a:ext cx="5758" cy="1"/>
            </a:xfrm>
            <a:prstGeom prst="line">
              <a:avLst/>
            </a:prstGeom>
            <a:noFill/>
            <a:ln w="11113">
              <a:solidFill>
                <a:srgbClr val="9FD6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6" name="Line 226"/>
            <p:cNvSpPr>
              <a:spLocks noChangeShapeType="1"/>
            </p:cNvSpPr>
            <p:nvPr/>
          </p:nvSpPr>
          <p:spPr bwMode="auto">
            <a:xfrm>
              <a:off x="2" y="1080"/>
              <a:ext cx="5758" cy="1"/>
            </a:xfrm>
            <a:prstGeom prst="line">
              <a:avLst/>
            </a:prstGeom>
            <a:noFill/>
            <a:ln w="11113">
              <a:solidFill>
                <a:srgbClr val="A0D6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7" name="Line 227"/>
            <p:cNvSpPr>
              <a:spLocks noChangeShapeType="1"/>
            </p:cNvSpPr>
            <p:nvPr/>
          </p:nvSpPr>
          <p:spPr bwMode="auto">
            <a:xfrm>
              <a:off x="2" y="1085"/>
              <a:ext cx="5758" cy="1"/>
            </a:xfrm>
            <a:prstGeom prst="line">
              <a:avLst/>
            </a:prstGeom>
            <a:noFill/>
            <a:ln w="11113">
              <a:solidFill>
                <a:srgbClr val="A1D6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8" name="Line 228"/>
            <p:cNvSpPr>
              <a:spLocks noChangeShapeType="1"/>
            </p:cNvSpPr>
            <p:nvPr/>
          </p:nvSpPr>
          <p:spPr bwMode="auto">
            <a:xfrm>
              <a:off x="2" y="1090"/>
              <a:ext cx="5758" cy="1"/>
            </a:xfrm>
            <a:prstGeom prst="line">
              <a:avLst/>
            </a:prstGeom>
            <a:noFill/>
            <a:ln w="11113">
              <a:solidFill>
                <a:srgbClr val="A1D7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9" name="Line 229"/>
            <p:cNvSpPr>
              <a:spLocks noChangeShapeType="1"/>
            </p:cNvSpPr>
            <p:nvPr/>
          </p:nvSpPr>
          <p:spPr bwMode="auto">
            <a:xfrm>
              <a:off x="2" y="1095"/>
              <a:ext cx="5758" cy="1"/>
            </a:xfrm>
            <a:prstGeom prst="line">
              <a:avLst/>
            </a:prstGeom>
            <a:noFill/>
            <a:ln w="11113">
              <a:solidFill>
                <a:srgbClr val="A2D7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0" name="Line 230"/>
            <p:cNvSpPr>
              <a:spLocks noChangeShapeType="1"/>
            </p:cNvSpPr>
            <p:nvPr/>
          </p:nvSpPr>
          <p:spPr bwMode="auto">
            <a:xfrm>
              <a:off x="2" y="1100"/>
              <a:ext cx="5758" cy="1"/>
            </a:xfrm>
            <a:prstGeom prst="line">
              <a:avLst/>
            </a:prstGeom>
            <a:noFill/>
            <a:ln w="11113">
              <a:solidFill>
                <a:srgbClr val="A3D7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1" name="Line 231"/>
            <p:cNvSpPr>
              <a:spLocks noChangeShapeType="1"/>
            </p:cNvSpPr>
            <p:nvPr/>
          </p:nvSpPr>
          <p:spPr bwMode="auto">
            <a:xfrm>
              <a:off x="2" y="1104"/>
              <a:ext cx="5758" cy="1"/>
            </a:xfrm>
            <a:prstGeom prst="line">
              <a:avLst/>
            </a:prstGeom>
            <a:noFill/>
            <a:ln w="11113">
              <a:solidFill>
                <a:srgbClr val="A3D8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2" name="Line 232"/>
            <p:cNvSpPr>
              <a:spLocks noChangeShapeType="1"/>
            </p:cNvSpPr>
            <p:nvPr/>
          </p:nvSpPr>
          <p:spPr bwMode="auto">
            <a:xfrm>
              <a:off x="2" y="1109"/>
              <a:ext cx="5758" cy="1"/>
            </a:xfrm>
            <a:prstGeom prst="line">
              <a:avLst/>
            </a:prstGeom>
            <a:noFill/>
            <a:ln w="11113">
              <a:solidFill>
                <a:srgbClr val="A4D8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3" name="Line 233"/>
            <p:cNvSpPr>
              <a:spLocks noChangeShapeType="1"/>
            </p:cNvSpPr>
            <p:nvPr/>
          </p:nvSpPr>
          <p:spPr bwMode="auto">
            <a:xfrm>
              <a:off x="2" y="1114"/>
              <a:ext cx="5758" cy="1"/>
            </a:xfrm>
            <a:prstGeom prst="line">
              <a:avLst/>
            </a:prstGeom>
            <a:noFill/>
            <a:ln w="11113">
              <a:solidFill>
                <a:srgbClr val="A5D8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4" name="Line 234"/>
            <p:cNvSpPr>
              <a:spLocks noChangeShapeType="1"/>
            </p:cNvSpPr>
            <p:nvPr/>
          </p:nvSpPr>
          <p:spPr bwMode="auto">
            <a:xfrm>
              <a:off x="2" y="1119"/>
              <a:ext cx="5758" cy="1"/>
            </a:xfrm>
            <a:prstGeom prst="line">
              <a:avLst/>
            </a:prstGeom>
            <a:noFill/>
            <a:ln w="11113">
              <a:solidFill>
                <a:srgbClr val="A5D9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5" name="Line 235"/>
            <p:cNvSpPr>
              <a:spLocks noChangeShapeType="1"/>
            </p:cNvSpPr>
            <p:nvPr/>
          </p:nvSpPr>
          <p:spPr bwMode="auto">
            <a:xfrm>
              <a:off x="2" y="1124"/>
              <a:ext cx="5758" cy="1"/>
            </a:xfrm>
            <a:prstGeom prst="line">
              <a:avLst/>
            </a:prstGeom>
            <a:noFill/>
            <a:ln w="11113">
              <a:solidFill>
                <a:srgbClr val="A6D9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6" name="Line 236"/>
            <p:cNvSpPr>
              <a:spLocks noChangeShapeType="1"/>
            </p:cNvSpPr>
            <p:nvPr/>
          </p:nvSpPr>
          <p:spPr bwMode="auto">
            <a:xfrm>
              <a:off x="2" y="1129"/>
              <a:ext cx="5758" cy="1"/>
            </a:xfrm>
            <a:prstGeom prst="line">
              <a:avLst/>
            </a:prstGeom>
            <a:noFill/>
            <a:ln w="11113">
              <a:solidFill>
                <a:srgbClr val="A7D9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7" name="Line 237"/>
            <p:cNvSpPr>
              <a:spLocks noChangeShapeType="1"/>
            </p:cNvSpPr>
            <p:nvPr/>
          </p:nvSpPr>
          <p:spPr bwMode="auto">
            <a:xfrm>
              <a:off x="2" y="1134"/>
              <a:ext cx="5758" cy="1"/>
            </a:xfrm>
            <a:prstGeom prst="line">
              <a:avLst/>
            </a:prstGeom>
            <a:noFill/>
            <a:ln w="11113">
              <a:solidFill>
                <a:srgbClr val="A8D9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8" name="Line 238"/>
            <p:cNvSpPr>
              <a:spLocks noChangeShapeType="1"/>
            </p:cNvSpPr>
            <p:nvPr/>
          </p:nvSpPr>
          <p:spPr bwMode="auto">
            <a:xfrm>
              <a:off x="2" y="1139"/>
              <a:ext cx="5758" cy="1"/>
            </a:xfrm>
            <a:prstGeom prst="line">
              <a:avLst/>
            </a:prstGeom>
            <a:noFill/>
            <a:ln w="11113">
              <a:solidFill>
                <a:srgbClr val="A8DA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9" name="Line 239"/>
            <p:cNvSpPr>
              <a:spLocks noChangeShapeType="1"/>
            </p:cNvSpPr>
            <p:nvPr/>
          </p:nvSpPr>
          <p:spPr bwMode="auto">
            <a:xfrm>
              <a:off x="2" y="1144"/>
              <a:ext cx="5758" cy="1"/>
            </a:xfrm>
            <a:prstGeom prst="line">
              <a:avLst/>
            </a:prstGeom>
            <a:noFill/>
            <a:ln w="11113">
              <a:solidFill>
                <a:srgbClr val="A9DA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0" name="Line 240"/>
            <p:cNvSpPr>
              <a:spLocks noChangeShapeType="1"/>
            </p:cNvSpPr>
            <p:nvPr/>
          </p:nvSpPr>
          <p:spPr bwMode="auto">
            <a:xfrm>
              <a:off x="2" y="1149"/>
              <a:ext cx="5758" cy="1"/>
            </a:xfrm>
            <a:prstGeom prst="line">
              <a:avLst/>
            </a:prstGeom>
            <a:noFill/>
            <a:ln w="11113">
              <a:solidFill>
                <a:srgbClr val="AADA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1" name="Line 241"/>
            <p:cNvSpPr>
              <a:spLocks noChangeShapeType="1"/>
            </p:cNvSpPr>
            <p:nvPr/>
          </p:nvSpPr>
          <p:spPr bwMode="auto">
            <a:xfrm>
              <a:off x="2" y="1153"/>
              <a:ext cx="5758" cy="1"/>
            </a:xfrm>
            <a:prstGeom prst="line">
              <a:avLst/>
            </a:prstGeom>
            <a:noFill/>
            <a:ln w="11113">
              <a:solidFill>
                <a:srgbClr val="AADB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2" name="Line 242"/>
            <p:cNvSpPr>
              <a:spLocks noChangeShapeType="1"/>
            </p:cNvSpPr>
            <p:nvPr/>
          </p:nvSpPr>
          <p:spPr bwMode="auto">
            <a:xfrm>
              <a:off x="2" y="1158"/>
              <a:ext cx="5758" cy="1"/>
            </a:xfrm>
            <a:prstGeom prst="line">
              <a:avLst/>
            </a:prstGeom>
            <a:noFill/>
            <a:ln w="11113">
              <a:solidFill>
                <a:srgbClr val="ABDB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3" name="Line 243"/>
            <p:cNvSpPr>
              <a:spLocks noChangeShapeType="1"/>
            </p:cNvSpPr>
            <p:nvPr/>
          </p:nvSpPr>
          <p:spPr bwMode="auto">
            <a:xfrm>
              <a:off x="2" y="1163"/>
              <a:ext cx="5758" cy="1"/>
            </a:xfrm>
            <a:prstGeom prst="line">
              <a:avLst/>
            </a:prstGeom>
            <a:noFill/>
            <a:ln w="11113">
              <a:solidFill>
                <a:srgbClr val="ACDB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4" name="Line 244"/>
            <p:cNvSpPr>
              <a:spLocks noChangeShapeType="1"/>
            </p:cNvSpPr>
            <p:nvPr/>
          </p:nvSpPr>
          <p:spPr bwMode="auto">
            <a:xfrm>
              <a:off x="2" y="1168"/>
              <a:ext cx="5758" cy="1"/>
            </a:xfrm>
            <a:prstGeom prst="line">
              <a:avLst/>
            </a:prstGeom>
            <a:noFill/>
            <a:ln w="11113">
              <a:solidFill>
                <a:srgbClr val="ACDC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5" name="Line 245"/>
            <p:cNvSpPr>
              <a:spLocks noChangeShapeType="1"/>
            </p:cNvSpPr>
            <p:nvPr/>
          </p:nvSpPr>
          <p:spPr bwMode="auto">
            <a:xfrm>
              <a:off x="2" y="1173"/>
              <a:ext cx="5758" cy="1"/>
            </a:xfrm>
            <a:prstGeom prst="line">
              <a:avLst/>
            </a:prstGeom>
            <a:noFill/>
            <a:ln w="11113">
              <a:solidFill>
                <a:srgbClr val="ADDC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6" name="Line 246"/>
            <p:cNvSpPr>
              <a:spLocks noChangeShapeType="1"/>
            </p:cNvSpPr>
            <p:nvPr/>
          </p:nvSpPr>
          <p:spPr bwMode="auto">
            <a:xfrm>
              <a:off x="2" y="1178"/>
              <a:ext cx="5758" cy="1"/>
            </a:xfrm>
            <a:prstGeom prst="line">
              <a:avLst/>
            </a:prstGeom>
            <a:noFill/>
            <a:ln w="11113">
              <a:solidFill>
                <a:srgbClr val="AEDC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7" name="Line 247"/>
            <p:cNvSpPr>
              <a:spLocks noChangeShapeType="1"/>
            </p:cNvSpPr>
            <p:nvPr/>
          </p:nvSpPr>
          <p:spPr bwMode="auto">
            <a:xfrm>
              <a:off x="2" y="1183"/>
              <a:ext cx="5758" cy="1"/>
            </a:xfrm>
            <a:prstGeom prst="line">
              <a:avLst/>
            </a:prstGeom>
            <a:noFill/>
            <a:ln w="11113">
              <a:solidFill>
                <a:srgbClr val="AEDC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8" name="Line 248"/>
            <p:cNvSpPr>
              <a:spLocks noChangeShapeType="1"/>
            </p:cNvSpPr>
            <p:nvPr/>
          </p:nvSpPr>
          <p:spPr bwMode="auto">
            <a:xfrm>
              <a:off x="2" y="1188"/>
              <a:ext cx="5758" cy="1"/>
            </a:xfrm>
            <a:prstGeom prst="line">
              <a:avLst/>
            </a:prstGeom>
            <a:noFill/>
            <a:ln w="11113">
              <a:solidFill>
                <a:srgbClr val="AFDD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9" name="Line 249"/>
            <p:cNvSpPr>
              <a:spLocks noChangeShapeType="1"/>
            </p:cNvSpPr>
            <p:nvPr/>
          </p:nvSpPr>
          <p:spPr bwMode="auto">
            <a:xfrm>
              <a:off x="2" y="1193"/>
              <a:ext cx="5758" cy="1"/>
            </a:xfrm>
            <a:prstGeom prst="line">
              <a:avLst/>
            </a:prstGeom>
            <a:noFill/>
            <a:ln w="11113">
              <a:solidFill>
                <a:srgbClr val="B0DD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0" name="Line 250"/>
            <p:cNvSpPr>
              <a:spLocks noChangeShapeType="1"/>
            </p:cNvSpPr>
            <p:nvPr/>
          </p:nvSpPr>
          <p:spPr bwMode="auto">
            <a:xfrm>
              <a:off x="2" y="1198"/>
              <a:ext cx="5758" cy="1"/>
            </a:xfrm>
            <a:prstGeom prst="line">
              <a:avLst/>
            </a:prstGeom>
            <a:noFill/>
            <a:ln w="11113">
              <a:solidFill>
                <a:srgbClr val="B1DD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1" name="Line 251"/>
            <p:cNvSpPr>
              <a:spLocks noChangeShapeType="1"/>
            </p:cNvSpPr>
            <p:nvPr/>
          </p:nvSpPr>
          <p:spPr bwMode="auto">
            <a:xfrm>
              <a:off x="2" y="1202"/>
              <a:ext cx="5758" cy="1"/>
            </a:xfrm>
            <a:prstGeom prst="line">
              <a:avLst/>
            </a:prstGeom>
            <a:noFill/>
            <a:ln w="11113">
              <a:solidFill>
                <a:srgbClr val="B1DE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2" name="Line 252"/>
            <p:cNvSpPr>
              <a:spLocks noChangeShapeType="1"/>
            </p:cNvSpPr>
            <p:nvPr/>
          </p:nvSpPr>
          <p:spPr bwMode="auto">
            <a:xfrm>
              <a:off x="2" y="1207"/>
              <a:ext cx="5758" cy="1"/>
            </a:xfrm>
            <a:prstGeom prst="line">
              <a:avLst/>
            </a:prstGeom>
            <a:noFill/>
            <a:ln w="11113">
              <a:solidFill>
                <a:srgbClr val="B2DE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3" name="Line 253"/>
            <p:cNvSpPr>
              <a:spLocks noChangeShapeType="1"/>
            </p:cNvSpPr>
            <p:nvPr/>
          </p:nvSpPr>
          <p:spPr bwMode="auto">
            <a:xfrm>
              <a:off x="2" y="1212"/>
              <a:ext cx="5758" cy="1"/>
            </a:xfrm>
            <a:prstGeom prst="line">
              <a:avLst/>
            </a:prstGeom>
            <a:noFill/>
            <a:ln w="11113">
              <a:solidFill>
                <a:srgbClr val="B3DE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4" name="Line 254"/>
            <p:cNvSpPr>
              <a:spLocks noChangeShapeType="1"/>
            </p:cNvSpPr>
            <p:nvPr/>
          </p:nvSpPr>
          <p:spPr bwMode="auto">
            <a:xfrm>
              <a:off x="2" y="1217"/>
              <a:ext cx="5758" cy="1"/>
            </a:xfrm>
            <a:prstGeom prst="line">
              <a:avLst/>
            </a:prstGeom>
            <a:noFill/>
            <a:ln w="11113">
              <a:solidFill>
                <a:srgbClr val="B3DF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5" name="Line 255"/>
            <p:cNvSpPr>
              <a:spLocks noChangeShapeType="1"/>
            </p:cNvSpPr>
            <p:nvPr/>
          </p:nvSpPr>
          <p:spPr bwMode="auto">
            <a:xfrm>
              <a:off x="2" y="1222"/>
              <a:ext cx="5758" cy="1"/>
            </a:xfrm>
            <a:prstGeom prst="line">
              <a:avLst/>
            </a:prstGeom>
            <a:noFill/>
            <a:ln w="11113">
              <a:solidFill>
                <a:srgbClr val="B4DF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6" name="Line 256"/>
            <p:cNvSpPr>
              <a:spLocks noChangeShapeType="1"/>
            </p:cNvSpPr>
            <p:nvPr/>
          </p:nvSpPr>
          <p:spPr bwMode="auto">
            <a:xfrm>
              <a:off x="2" y="1227"/>
              <a:ext cx="5758" cy="1"/>
            </a:xfrm>
            <a:prstGeom prst="line">
              <a:avLst/>
            </a:prstGeom>
            <a:noFill/>
            <a:ln w="11113">
              <a:solidFill>
                <a:srgbClr val="B5DF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7" name="Line 257"/>
            <p:cNvSpPr>
              <a:spLocks noChangeShapeType="1"/>
            </p:cNvSpPr>
            <p:nvPr/>
          </p:nvSpPr>
          <p:spPr bwMode="auto">
            <a:xfrm>
              <a:off x="2" y="1232"/>
              <a:ext cx="5758" cy="1"/>
            </a:xfrm>
            <a:prstGeom prst="line">
              <a:avLst/>
            </a:prstGeom>
            <a:noFill/>
            <a:ln w="11113">
              <a:solidFill>
                <a:srgbClr val="B5DF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8" name="Line 258"/>
            <p:cNvSpPr>
              <a:spLocks noChangeShapeType="1"/>
            </p:cNvSpPr>
            <p:nvPr/>
          </p:nvSpPr>
          <p:spPr bwMode="auto">
            <a:xfrm>
              <a:off x="2" y="1237"/>
              <a:ext cx="5758" cy="1"/>
            </a:xfrm>
            <a:prstGeom prst="line">
              <a:avLst/>
            </a:prstGeom>
            <a:noFill/>
            <a:ln w="11113">
              <a:solidFill>
                <a:srgbClr val="B6E0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9" name="Line 259"/>
            <p:cNvSpPr>
              <a:spLocks noChangeShapeType="1"/>
            </p:cNvSpPr>
            <p:nvPr/>
          </p:nvSpPr>
          <p:spPr bwMode="auto">
            <a:xfrm>
              <a:off x="2" y="1242"/>
              <a:ext cx="5758" cy="1"/>
            </a:xfrm>
            <a:prstGeom prst="line">
              <a:avLst/>
            </a:prstGeom>
            <a:noFill/>
            <a:ln w="11113">
              <a:solidFill>
                <a:srgbClr val="B7E0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0" name="Line 260"/>
            <p:cNvSpPr>
              <a:spLocks noChangeShapeType="1"/>
            </p:cNvSpPr>
            <p:nvPr/>
          </p:nvSpPr>
          <p:spPr bwMode="auto">
            <a:xfrm>
              <a:off x="2" y="1247"/>
              <a:ext cx="5758" cy="1"/>
            </a:xfrm>
            <a:prstGeom prst="line">
              <a:avLst/>
            </a:prstGeom>
            <a:noFill/>
            <a:ln w="11113">
              <a:solidFill>
                <a:srgbClr val="B7E0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1" name="Line 261"/>
            <p:cNvSpPr>
              <a:spLocks noChangeShapeType="1"/>
            </p:cNvSpPr>
            <p:nvPr/>
          </p:nvSpPr>
          <p:spPr bwMode="auto">
            <a:xfrm>
              <a:off x="2" y="1251"/>
              <a:ext cx="5758" cy="1"/>
            </a:xfrm>
            <a:prstGeom prst="line">
              <a:avLst/>
            </a:prstGeom>
            <a:noFill/>
            <a:ln w="11113">
              <a:solidFill>
                <a:srgbClr val="B8E1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2" name="Line 262"/>
            <p:cNvSpPr>
              <a:spLocks noChangeShapeType="1"/>
            </p:cNvSpPr>
            <p:nvPr/>
          </p:nvSpPr>
          <p:spPr bwMode="auto">
            <a:xfrm>
              <a:off x="2" y="1256"/>
              <a:ext cx="5758" cy="1"/>
            </a:xfrm>
            <a:prstGeom prst="line">
              <a:avLst/>
            </a:prstGeom>
            <a:noFill/>
            <a:ln w="11113">
              <a:solidFill>
                <a:srgbClr val="B9E1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3" name="Line 263"/>
            <p:cNvSpPr>
              <a:spLocks noChangeShapeType="1"/>
            </p:cNvSpPr>
            <p:nvPr/>
          </p:nvSpPr>
          <p:spPr bwMode="auto">
            <a:xfrm>
              <a:off x="2" y="1261"/>
              <a:ext cx="5758" cy="1"/>
            </a:xfrm>
            <a:prstGeom prst="line">
              <a:avLst/>
            </a:prstGeom>
            <a:noFill/>
            <a:ln w="11113">
              <a:solidFill>
                <a:srgbClr val="BAE1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4" name="Line 264"/>
            <p:cNvSpPr>
              <a:spLocks noChangeShapeType="1"/>
            </p:cNvSpPr>
            <p:nvPr/>
          </p:nvSpPr>
          <p:spPr bwMode="auto">
            <a:xfrm>
              <a:off x="2" y="1266"/>
              <a:ext cx="5758" cy="1"/>
            </a:xfrm>
            <a:prstGeom prst="line">
              <a:avLst/>
            </a:prstGeom>
            <a:noFill/>
            <a:ln w="11113">
              <a:solidFill>
                <a:srgbClr val="BA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5" name="Line 265"/>
            <p:cNvSpPr>
              <a:spLocks noChangeShapeType="1"/>
            </p:cNvSpPr>
            <p:nvPr/>
          </p:nvSpPr>
          <p:spPr bwMode="auto">
            <a:xfrm>
              <a:off x="2" y="1271"/>
              <a:ext cx="5758" cy="1"/>
            </a:xfrm>
            <a:prstGeom prst="line">
              <a:avLst/>
            </a:prstGeom>
            <a:noFill/>
            <a:ln w="11113">
              <a:solidFill>
                <a:srgbClr val="BB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6" name="Line 266"/>
            <p:cNvSpPr>
              <a:spLocks noChangeShapeType="1"/>
            </p:cNvSpPr>
            <p:nvPr/>
          </p:nvSpPr>
          <p:spPr bwMode="auto">
            <a:xfrm>
              <a:off x="2" y="1276"/>
              <a:ext cx="5758" cy="1"/>
            </a:xfrm>
            <a:prstGeom prst="line">
              <a:avLst/>
            </a:prstGeom>
            <a:noFill/>
            <a:ln w="11113">
              <a:solidFill>
                <a:srgbClr val="BC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7" name="Line 267"/>
            <p:cNvSpPr>
              <a:spLocks noChangeShapeType="1"/>
            </p:cNvSpPr>
            <p:nvPr/>
          </p:nvSpPr>
          <p:spPr bwMode="auto">
            <a:xfrm>
              <a:off x="2" y="1281"/>
              <a:ext cx="5758" cy="1"/>
            </a:xfrm>
            <a:prstGeom prst="line">
              <a:avLst/>
            </a:prstGeom>
            <a:noFill/>
            <a:ln w="11113">
              <a:solidFill>
                <a:srgbClr val="BC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8" name="Line 268"/>
            <p:cNvSpPr>
              <a:spLocks noChangeShapeType="1"/>
            </p:cNvSpPr>
            <p:nvPr/>
          </p:nvSpPr>
          <p:spPr bwMode="auto">
            <a:xfrm>
              <a:off x="2" y="1286"/>
              <a:ext cx="5758" cy="1"/>
            </a:xfrm>
            <a:prstGeom prst="line">
              <a:avLst/>
            </a:prstGeom>
            <a:noFill/>
            <a:ln w="11113">
              <a:solidFill>
                <a:srgbClr val="BDE3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9" name="Line 269"/>
            <p:cNvSpPr>
              <a:spLocks noChangeShapeType="1"/>
            </p:cNvSpPr>
            <p:nvPr/>
          </p:nvSpPr>
          <p:spPr bwMode="auto">
            <a:xfrm>
              <a:off x="2" y="1291"/>
              <a:ext cx="5758" cy="1"/>
            </a:xfrm>
            <a:prstGeom prst="line">
              <a:avLst/>
            </a:prstGeom>
            <a:noFill/>
            <a:ln w="11113">
              <a:solidFill>
                <a:srgbClr val="BEE3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0" name="Line 270"/>
            <p:cNvSpPr>
              <a:spLocks noChangeShapeType="1"/>
            </p:cNvSpPr>
            <p:nvPr/>
          </p:nvSpPr>
          <p:spPr bwMode="auto">
            <a:xfrm>
              <a:off x="2" y="1296"/>
              <a:ext cx="5758" cy="1"/>
            </a:xfrm>
            <a:prstGeom prst="line">
              <a:avLst/>
            </a:prstGeom>
            <a:noFill/>
            <a:ln w="11113">
              <a:solidFill>
                <a:srgbClr val="BEE3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1" name="Line 271"/>
            <p:cNvSpPr>
              <a:spLocks noChangeShapeType="1"/>
            </p:cNvSpPr>
            <p:nvPr/>
          </p:nvSpPr>
          <p:spPr bwMode="auto">
            <a:xfrm>
              <a:off x="2" y="1300"/>
              <a:ext cx="5758" cy="1"/>
            </a:xfrm>
            <a:prstGeom prst="line">
              <a:avLst/>
            </a:prstGeom>
            <a:noFill/>
            <a:ln w="11113">
              <a:solidFill>
                <a:srgbClr val="BFE4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2" name="Line 272"/>
            <p:cNvSpPr>
              <a:spLocks noChangeShapeType="1"/>
            </p:cNvSpPr>
            <p:nvPr/>
          </p:nvSpPr>
          <p:spPr bwMode="auto">
            <a:xfrm>
              <a:off x="2" y="1305"/>
              <a:ext cx="5758" cy="1"/>
            </a:xfrm>
            <a:prstGeom prst="line">
              <a:avLst/>
            </a:prstGeom>
            <a:noFill/>
            <a:ln w="11113">
              <a:solidFill>
                <a:srgbClr val="C0E4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3" name="Line 273"/>
            <p:cNvSpPr>
              <a:spLocks noChangeShapeType="1"/>
            </p:cNvSpPr>
            <p:nvPr/>
          </p:nvSpPr>
          <p:spPr bwMode="auto">
            <a:xfrm>
              <a:off x="2" y="1310"/>
              <a:ext cx="5758" cy="1"/>
            </a:xfrm>
            <a:prstGeom prst="line">
              <a:avLst/>
            </a:prstGeom>
            <a:noFill/>
            <a:ln w="11113">
              <a:solidFill>
                <a:srgbClr val="C0E4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4" name="Line 274"/>
            <p:cNvSpPr>
              <a:spLocks noChangeShapeType="1"/>
            </p:cNvSpPr>
            <p:nvPr/>
          </p:nvSpPr>
          <p:spPr bwMode="auto">
            <a:xfrm>
              <a:off x="2" y="1315"/>
              <a:ext cx="5758" cy="1"/>
            </a:xfrm>
            <a:prstGeom prst="line">
              <a:avLst/>
            </a:prstGeom>
            <a:noFill/>
            <a:ln w="11113">
              <a:solidFill>
                <a:srgbClr val="C1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5" name="Line 275"/>
            <p:cNvSpPr>
              <a:spLocks noChangeShapeType="1"/>
            </p:cNvSpPr>
            <p:nvPr/>
          </p:nvSpPr>
          <p:spPr bwMode="auto">
            <a:xfrm>
              <a:off x="2" y="1320"/>
              <a:ext cx="5758" cy="1"/>
            </a:xfrm>
            <a:prstGeom prst="line">
              <a:avLst/>
            </a:prstGeom>
            <a:noFill/>
            <a:ln w="11113">
              <a:solidFill>
                <a:srgbClr val="C2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6" name="Line 276"/>
            <p:cNvSpPr>
              <a:spLocks noChangeShapeType="1"/>
            </p:cNvSpPr>
            <p:nvPr/>
          </p:nvSpPr>
          <p:spPr bwMode="auto">
            <a:xfrm>
              <a:off x="2" y="1325"/>
              <a:ext cx="5758" cy="1"/>
            </a:xfrm>
            <a:prstGeom prst="line">
              <a:avLst/>
            </a:prstGeom>
            <a:noFill/>
            <a:ln w="11113">
              <a:solidFill>
                <a:srgbClr val="C3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7" name="Line 277"/>
            <p:cNvSpPr>
              <a:spLocks noChangeShapeType="1"/>
            </p:cNvSpPr>
            <p:nvPr/>
          </p:nvSpPr>
          <p:spPr bwMode="auto">
            <a:xfrm>
              <a:off x="2" y="1330"/>
              <a:ext cx="5758" cy="1"/>
            </a:xfrm>
            <a:prstGeom prst="line">
              <a:avLst/>
            </a:prstGeom>
            <a:noFill/>
            <a:ln w="11113">
              <a:solidFill>
                <a:srgbClr val="C3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8" name="Line 278"/>
            <p:cNvSpPr>
              <a:spLocks noChangeShapeType="1"/>
            </p:cNvSpPr>
            <p:nvPr/>
          </p:nvSpPr>
          <p:spPr bwMode="auto">
            <a:xfrm>
              <a:off x="2" y="1335"/>
              <a:ext cx="5758" cy="1"/>
            </a:xfrm>
            <a:prstGeom prst="line">
              <a:avLst/>
            </a:prstGeom>
            <a:noFill/>
            <a:ln w="11113">
              <a:solidFill>
                <a:srgbClr val="C4E6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9" name="Line 279"/>
            <p:cNvSpPr>
              <a:spLocks noChangeShapeType="1"/>
            </p:cNvSpPr>
            <p:nvPr/>
          </p:nvSpPr>
          <p:spPr bwMode="auto">
            <a:xfrm>
              <a:off x="2" y="1340"/>
              <a:ext cx="5758" cy="1"/>
            </a:xfrm>
            <a:prstGeom prst="line">
              <a:avLst/>
            </a:prstGeom>
            <a:noFill/>
            <a:ln w="11113">
              <a:solidFill>
                <a:srgbClr val="C5E6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0" name="Line 280"/>
            <p:cNvSpPr>
              <a:spLocks noChangeShapeType="1"/>
            </p:cNvSpPr>
            <p:nvPr/>
          </p:nvSpPr>
          <p:spPr bwMode="auto">
            <a:xfrm>
              <a:off x="2" y="1344"/>
              <a:ext cx="5758" cy="1"/>
            </a:xfrm>
            <a:prstGeom prst="line">
              <a:avLst/>
            </a:prstGeom>
            <a:noFill/>
            <a:ln w="11113">
              <a:solidFill>
                <a:srgbClr val="C5E6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1" name="Line 281"/>
            <p:cNvSpPr>
              <a:spLocks noChangeShapeType="1"/>
            </p:cNvSpPr>
            <p:nvPr/>
          </p:nvSpPr>
          <p:spPr bwMode="auto">
            <a:xfrm>
              <a:off x="2" y="1349"/>
              <a:ext cx="5758" cy="1"/>
            </a:xfrm>
            <a:prstGeom prst="line">
              <a:avLst/>
            </a:prstGeom>
            <a:noFill/>
            <a:ln w="11113">
              <a:solidFill>
                <a:srgbClr val="C6E7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2" name="Line 282"/>
            <p:cNvSpPr>
              <a:spLocks noChangeShapeType="1"/>
            </p:cNvSpPr>
            <p:nvPr/>
          </p:nvSpPr>
          <p:spPr bwMode="auto">
            <a:xfrm>
              <a:off x="2" y="1354"/>
              <a:ext cx="5758" cy="1"/>
            </a:xfrm>
            <a:prstGeom prst="line">
              <a:avLst/>
            </a:prstGeom>
            <a:noFill/>
            <a:ln w="11113">
              <a:solidFill>
                <a:srgbClr val="C7E7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3" name="Line 283"/>
            <p:cNvSpPr>
              <a:spLocks noChangeShapeType="1"/>
            </p:cNvSpPr>
            <p:nvPr/>
          </p:nvSpPr>
          <p:spPr bwMode="auto">
            <a:xfrm>
              <a:off x="2" y="1359"/>
              <a:ext cx="5758" cy="1"/>
            </a:xfrm>
            <a:prstGeom prst="line">
              <a:avLst/>
            </a:prstGeom>
            <a:noFill/>
            <a:ln w="11113">
              <a:solidFill>
                <a:srgbClr val="C7E7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4" name="Line 284"/>
            <p:cNvSpPr>
              <a:spLocks noChangeShapeType="1"/>
            </p:cNvSpPr>
            <p:nvPr/>
          </p:nvSpPr>
          <p:spPr bwMode="auto">
            <a:xfrm>
              <a:off x="2" y="1364"/>
              <a:ext cx="5758" cy="1"/>
            </a:xfrm>
            <a:prstGeom prst="line">
              <a:avLst/>
            </a:prstGeom>
            <a:noFill/>
            <a:ln w="11113">
              <a:solidFill>
                <a:srgbClr val="C8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5" name="Line 285"/>
            <p:cNvSpPr>
              <a:spLocks noChangeShapeType="1"/>
            </p:cNvSpPr>
            <p:nvPr/>
          </p:nvSpPr>
          <p:spPr bwMode="auto">
            <a:xfrm>
              <a:off x="2" y="1369"/>
              <a:ext cx="5758" cy="1"/>
            </a:xfrm>
            <a:prstGeom prst="line">
              <a:avLst/>
            </a:prstGeom>
            <a:noFill/>
            <a:ln w="11113">
              <a:solidFill>
                <a:srgbClr val="C9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6" name="Line 286"/>
            <p:cNvSpPr>
              <a:spLocks noChangeShapeType="1"/>
            </p:cNvSpPr>
            <p:nvPr/>
          </p:nvSpPr>
          <p:spPr bwMode="auto">
            <a:xfrm>
              <a:off x="2" y="1374"/>
              <a:ext cx="5758" cy="1"/>
            </a:xfrm>
            <a:prstGeom prst="line">
              <a:avLst/>
            </a:prstGeom>
            <a:noFill/>
            <a:ln w="11113">
              <a:solidFill>
                <a:srgbClr val="C9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7" name="Line 287"/>
            <p:cNvSpPr>
              <a:spLocks noChangeShapeType="1"/>
            </p:cNvSpPr>
            <p:nvPr/>
          </p:nvSpPr>
          <p:spPr bwMode="auto">
            <a:xfrm>
              <a:off x="2" y="1379"/>
              <a:ext cx="5758" cy="1"/>
            </a:xfrm>
            <a:prstGeom prst="line">
              <a:avLst/>
            </a:prstGeom>
            <a:noFill/>
            <a:ln w="11113">
              <a:solidFill>
                <a:srgbClr val="CA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8" name="Line 288"/>
            <p:cNvSpPr>
              <a:spLocks noChangeShapeType="1"/>
            </p:cNvSpPr>
            <p:nvPr/>
          </p:nvSpPr>
          <p:spPr bwMode="auto">
            <a:xfrm>
              <a:off x="2" y="1384"/>
              <a:ext cx="5758" cy="1"/>
            </a:xfrm>
            <a:prstGeom prst="line">
              <a:avLst/>
            </a:prstGeom>
            <a:noFill/>
            <a:ln w="11113">
              <a:solidFill>
                <a:srgbClr val="CBE9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9" name="Line 289"/>
            <p:cNvSpPr>
              <a:spLocks noChangeShapeType="1"/>
            </p:cNvSpPr>
            <p:nvPr/>
          </p:nvSpPr>
          <p:spPr bwMode="auto">
            <a:xfrm>
              <a:off x="2" y="1389"/>
              <a:ext cx="5758" cy="1"/>
            </a:xfrm>
            <a:prstGeom prst="line">
              <a:avLst/>
            </a:prstGeom>
            <a:noFill/>
            <a:ln w="11113">
              <a:solidFill>
                <a:srgbClr val="CCE9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0" name="Line 290"/>
            <p:cNvSpPr>
              <a:spLocks noChangeShapeType="1"/>
            </p:cNvSpPr>
            <p:nvPr/>
          </p:nvSpPr>
          <p:spPr bwMode="auto">
            <a:xfrm>
              <a:off x="2" y="1393"/>
              <a:ext cx="5758" cy="1"/>
            </a:xfrm>
            <a:prstGeom prst="line">
              <a:avLst/>
            </a:prstGeom>
            <a:noFill/>
            <a:ln w="11113">
              <a:solidFill>
                <a:srgbClr val="CCE9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1" name="Line 291"/>
            <p:cNvSpPr>
              <a:spLocks noChangeShapeType="1"/>
            </p:cNvSpPr>
            <p:nvPr/>
          </p:nvSpPr>
          <p:spPr bwMode="auto">
            <a:xfrm>
              <a:off x="2" y="1398"/>
              <a:ext cx="5758" cy="1"/>
            </a:xfrm>
            <a:prstGeom prst="line">
              <a:avLst/>
            </a:prstGeom>
            <a:noFill/>
            <a:ln w="11113">
              <a:solidFill>
                <a:srgbClr val="CDEA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2" name="Line 292"/>
            <p:cNvSpPr>
              <a:spLocks noChangeShapeType="1"/>
            </p:cNvSpPr>
            <p:nvPr/>
          </p:nvSpPr>
          <p:spPr bwMode="auto">
            <a:xfrm>
              <a:off x="2" y="1403"/>
              <a:ext cx="5758" cy="1"/>
            </a:xfrm>
            <a:prstGeom prst="line">
              <a:avLst/>
            </a:prstGeom>
            <a:noFill/>
            <a:ln w="11113">
              <a:solidFill>
                <a:srgbClr val="CEEA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3" name="Line 293"/>
            <p:cNvSpPr>
              <a:spLocks noChangeShapeType="1"/>
            </p:cNvSpPr>
            <p:nvPr/>
          </p:nvSpPr>
          <p:spPr bwMode="auto">
            <a:xfrm>
              <a:off x="2" y="1408"/>
              <a:ext cx="5758" cy="1"/>
            </a:xfrm>
            <a:prstGeom prst="line">
              <a:avLst/>
            </a:prstGeom>
            <a:noFill/>
            <a:ln w="11113">
              <a:solidFill>
                <a:srgbClr val="CEEA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4" name="Line 294"/>
            <p:cNvSpPr>
              <a:spLocks noChangeShapeType="1"/>
            </p:cNvSpPr>
            <p:nvPr/>
          </p:nvSpPr>
          <p:spPr bwMode="auto">
            <a:xfrm>
              <a:off x="2" y="1413"/>
              <a:ext cx="5758" cy="1"/>
            </a:xfrm>
            <a:prstGeom prst="line">
              <a:avLst/>
            </a:prstGeom>
            <a:noFill/>
            <a:ln w="11113">
              <a:solidFill>
                <a:srgbClr val="CFEB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5" name="Line 295"/>
            <p:cNvSpPr>
              <a:spLocks noChangeShapeType="1"/>
            </p:cNvSpPr>
            <p:nvPr/>
          </p:nvSpPr>
          <p:spPr bwMode="auto">
            <a:xfrm>
              <a:off x="2" y="1418"/>
              <a:ext cx="5758" cy="1"/>
            </a:xfrm>
            <a:prstGeom prst="line">
              <a:avLst/>
            </a:prstGeom>
            <a:noFill/>
            <a:ln w="11113">
              <a:solidFill>
                <a:srgbClr val="D0EB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6" name="Line 296"/>
            <p:cNvSpPr>
              <a:spLocks noChangeShapeType="1"/>
            </p:cNvSpPr>
            <p:nvPr/>
          </p:nvSpPr>
          <p:spPr bwMode="auto">
            <a:xfrm>
              <a:off x="2" y="1423"/>
              <a:ext cx="5758" cy="1"/>
            </a:xfrm>
            <a:prstGeom prst="line">
              <a:avLst/>
            </a:prstGeom>
            <a:noFill/>
            <a:ln w="11113">
              <a:solidFill>
                <a:srgbClr val="D0EB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7" name="Line 297"/>
            <p:cNvSpPr>
              <a:spLocks noChangeShapeType="1"/>
            </p:cNvSpPr>
            <p:nvPr/>
          </p:nvSpPr>
          <p:spPr bwMode="auto">
            <a:xfrm>
              <a:off x="2" y="1428"/>
              <a:ext cx="5758" cy="1"/>
            </a:xfrm>
            <a:prstGeom prst="line">
              <a:avLst/>
            </a:prstGeom>
            <a:noFill/>
            <a:ln w="11113">
              <a:solidFill>
                <a:srgbClr val="D1EB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8" name="Line 298"/>
            <p:cNvSpPr>
              <a:spLocks noChangeShapeType="1"/>
            </p:cNvSpPr>
            <p:nvPr/>
          </p:nvSpPr>
          <p:spPr bwMode="auto">
            <a:xfrm>
              <a:off x="2" y="1433"/>
              <a:ext cx="5758" cy="1"/>
            </a:xfrm>
            <a:prstGeom prst="line">
              <a:avLst/>
            </a:prstGeom>
            <a:noFill/>
            <a:ln w="11113">
              <a:solidFill>
                <a:srgbClr val="D2EC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9" name="Line 299"/>
            <p:cNvSpPr>
              <a:spLocks noChangeShapeType="1"/>
            </p:cNvSpPr>
            <p:nvPr/>
          </p:nvSpPr>
          <p:spPr bwMode="auto">
            <a:xfrm>
              <a:off x="2" y="1438"/>
              <a:ext cx="5758" cy="1"/>
            </a:xfrm>
            <a:prstGeom prst="line">
              <a:avLst/>
            </a:prstGeom>
            <a:noFill/>
            <a:ln w="11113">
              <a:solidFill>
                <a:srgbClr val="D2EC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0" name="Line 300"/>
            <p:cNvSpPr>
              <a:spLocks noChangeShapeType="1"/>
            </p:cNvSpPr>
            <p:nvPr/>
          </p:nvSpPr>
          <p:spPr bwMode="auto">
            <a:xfrm>
              <a:off x="2" y="1442"/>
              <a:ext cx="5758" cy="1"/>
            </a:xfrm>
            <a:prstGeom prst="line">
              <a:avLst/>
            </a:prstGeom>
            <a:noFill/>
            <a:ln w="11113">
              <a:solidFill>
                <a:srgbClr val="D3EC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1" name="Line 301"/>
            <p:cNvSpPr>
              <a:spLocks noChangeShapeType="1"/>
            </p:cNvSpPr>
            <p:nvPr/>
          </p:nvSpPr>
          <p:spPr bwMode="auto">
            <a:xfrm>
              <a:off x="2" y="1447"/>
              <a:ext cx="5758" cy="1"/>
            </a:xfrm>
            <a:prstGeom prst="line">
              <a:avLst/>
            </a:prstGeom>
            <a:noFill/>
            <a:ln w="11113">
              <a:solidFill>
                <a:srgbClr val="D4ED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2" name="Line 302"/>
            <p:cNvSpPr>
              <a:spLocks noChangeShapeType="1"/>
            </p:cNvSpPr>
            <p:nvPr/>
          </p:nvSpPr>
          <p:spPr bwMode="auto">
            <a:xfrm>
              <a:off x="2" y="1452"/>
              <a:ext cx="5758" cy="1"/>
            </a:xfrm>
            <a:prstGeom prst="line">
              <a:avLst/>
            </a:prstGeom>
            <a:noFill/>
            <a:ln w="11113">
              <a:solidFill>
                <a:srgbClr val="D5ED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3" name="Line 303"/>
            <p:cNvSpPr>
              <a:spLocks noChangeShapeType="1"/>
            </p:cNvSpPr>
            <p:nvPr/>
          </p:nvSpPr>
          <p:spPr bwMode="auto">
            <a:xfrm>
              <a:off x="2" y="1457"/>
              <a:ext cx="5758" cy="1"/>
            </a:xfrm>
            <a:prstGeom prst="line">
              <a:avLst/>
            </a:prstGeom>
            <a:noFill/>
            <a:ln w="11113">
              <a:solidFill>
                <a:srgbClr val="D5ED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4" name="Line 304"/>
            <p:cNvSpPr>
              <a:spLocks noChangeShapeType="1"/>
            </p:cNvSpPr>
            <p:nvPr/>
          </p:nvSpPr>
          <p:spPr bwMode="auto">
            <a:xfrm>
              <a:off x="2" y="1462"/>
              <a:ext cx="5758" cy="1"/>
            </a:xfrm>
            <a:prstGeom prst="line">
              <a:avLst/>
            </a:prstGeom>
            <a:noFill/>
            <a:ln w="11113">
              <a:solidFill>
                <a:srgbClr val="D6EE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5" name="Line 305"/>
            <p:cNvSpPr>
              <a:spLocks noChangeShapeType="1"/>
            </p:cNvSpPr>
            <p:nvPr/>
          </p:nvSpPr>
          <p:spPr bwMode="auto">
            <a:xfrm>
              <a:off x="2" y="1467"/>
              <a:ext cx="5758" cy="1"/>
            </a:xfrm>
            <a:prstGeom prst="line">
              <a:avLst/>
            </a:prstGeom>
            <a:noFill/>
            <a:ln w="11113">
              <a:solidFill>
                <a:srgbClr val="D7EE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6" name="Line 306"/>
            <p:cNvSpPr>
              <a:spLocks noChangeShapeType="1"/>
            </p:cNvSpPr>
            <p:nvPr/>
          </p:nvSpPr>
          <p:spPr bwMode="auto">
            <a:xfrm>
              <a:off x="2" y="1472"/>
              <a:ext cx="5758" cy="1"/>
            </a:xfrm>
            <a:prstGeom prst="line">
              <a:avLst/>
            </a:prstGeom>
            <a:noFill/>
            <a:ln w="11113">
              <a:solidFill>
                <a:srgbClr val="D7EE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7" name="Line 307"/>
            <p:cNvSpPr>
              <a:spLocks noChangeShapeType="1"/>
            </p:cNvSpPr>
            <p:nvPr/>
          </p:nvSpPr>
          <p:spPr bwMode="auto">
            <a:xfrm>
              <a:off x="2" y="1477"/>
              <a:ext cx="5758" cy="1"/>
            </a:xfrm>
            <a:prstGeom prst="line">
              <a:avLst/>
            </a:prstGeom>
            <a:noFill/>
            <a:ln w="11113">
              <a:solidFill>
                <a:srgbClr val="D8EE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8" name="Line 308"/>
            <p:cNvSpPr>
              <a:spLocks noChangeShapeType="1"/>
            </p:cNvSpPr>
            <p:nvPr/>
          </p:nvSpPr>
          <p:spPr bwMode="auto">
            <a:xfrm>
              <a:off x="2" y="1482"/>
              <a:ext cx="5758" cy="1"/>
            </a:xfrm>
            <a:prstGeom prst="line">
              <a:avLst/>
            </a:prstGeom>
            <a:noFill/>
            <a:ln w="11113">
              <a:solidFill>
                <a:srgbClr val="D9EF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9" name="Line 309"/>
            <p:cNvSpPr>
              <a:spLocks noChangeShapeType="1"/>
            </p:cNvSpPr>
            <p:nvPr/>
          </p:nvSpPr>
          <p:spPr bwMode="auto">
            <a:xfrm>
              <a:off x="2" y="1487"/>
              <a:ext cx="5758" cy="1"/>
            </a:xfrm>
            <a:prstGeom prst="line">
              <a:avLst/>
            </a:prstGeom>
            <a:noFill/>
            <a:ln w="11113">
              <a:solidFill>
                <a:srgbClr val="D9EF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0" name="Line 310"/>
            <p:cNvSpPr>
              <a:spLocks noChangeShapeType="1"/>
            </p:cNvSpPr>
            <p:nvPr/>
          </p:nvSpPr>
          <p:spPr bwMode="auto">
            <a:xfrm>
              <a:off x="2" y="1491"/>
              <a:ext cx="5758" cy="1"/>
            </a:xfrm>
            <a:prstGeom prst="line">
              <a:avLst/>
            </a:prstGeom>
            <a:noFill/>
            <a:ln w="11113">
              <a:solidFill>
                <a:srgbClr val="DAEF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1" name="Line 311"/>
            <p:cNvSpPr>
              <a:spLocks noChangeShapeType="1"/>
            </p:cNvSpPr>
            <p:nvPr/>
          </p:nvSpPr>
          <p:spPr bwMode="auto">
            <a:xfrm>
              <a:off x="2" y="1496"/>
              <a:ext cx="5758" cy="1"/>
            </a:xfrm>
            <a:prstGeom prst="line">
              <a:avLst/>
            </a:prstGeom>
            <a:noFill/>
            <a:ln w="11113">
              <a:solidFill>
                <a:srgbClr val="DBF0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2" name="Line 312"/>
            <p:cNvSpPr>
              <a:spLocks noChangeShapeType="1"/>
            </p:cNvSpPr>
            <p:nvPr/>
          </p:nvSpPr>
          <p:spPr bwMode="auto">
            <a:xfrm>
              <a:off x="2" y="1501"/>
              <a:ext cx="5758" cy="1"/>
            </a:xfrm>
            <a:prstGeom prst="line">
              <a:avLst/>
            </a:prstGeom>
            <a:noFill/>
            <a:ln w="11113">
              <a:solidFill>
                <a:srgbClr val="DBF0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3" name="Line 313"/>
            <p:cNvSpPr>
              <a:spLocks noChangeShapeType="1"/>
            </p:cNvSpPr>
            <p:nvPr/>
          </p:nvSpPr>
          <p:spPr bwMode="auto">
            <a:xfrm>
              <a:off x="2" y="1506"/>
              <a:ext cx="5758" cy="1"/>
            </a:xfrm>
            <a:prstGeom prst="line">
              <a:avLst/>
            </a:prstGeom>
            <a:noFill/>
            <a:ln w="11113">
              <a:solidFill>
                <a:srgbClr val="DCF0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4" name="Line 314"/>
            <p:cNvSpPr>
              <a:spLocks noChangeShapeType="1"/>
            </p:cNvSpPr>
            <p:nvPr/>
          </p:nvSpPr>
          <p:spPr bwMode="auto">
            <a:xfrm>
              <a:off x="2" y="1511"/>
              <a:ext cx="5758" cy="1"/>
            </a:xfrm>
            <a:prstGeom prst="line">
              <a:avLst/>
            </a:prstGeom>
            <a:noFill/>
            <a:ln w="11113">
              <a:solidFill>
                <a:srgbClr val="DDF1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5" name="Line 315"/>
            <p:cNvSpPr>
              <a:spLocks noChangeShapeType="1"/>
            </p:cNvSpPr>
            <p:nvPr/>
          </p:nvSpPr>
          <p:spPr bwMode="auto">
            <a:xfrm>
              <a:off x="2" y="1516"/>
              <a:ext cx="5758" cy="1"/>
            </a:xfrm>
            <a:prstGeom prst="line">
              <a:avLst/>
            </a:prstGeom>
            <a:noFill/>
            <a:ln w="11113">
              <a:solidFill>
                <a:srgbClr val="DEF1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6" name="Line 316"/>
            <p:cNvSpPr>
              <a:spLocks noChangeShapeType="1"/>
            </p:cNvSpPr>
            <p:nvPr/>
          </p:nvSpPr>
          <p:spPr bwMode="auto">
            <a:xfrm>
              <a:off x="2" y="1521"/>
              <a:ext cx="5758" cy="1"/>
            </a:xfrm>
            <a:prstGeom prst="line">
              <a:avLst/>
            </a:prstGeom>
            <a:noFill/>
            <a:ln w="11113">
              <a:solidFill>
                <a:srgbClr val="DEF1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7" name="Line 317"/>
            <p:cNvSpPr>
              <a:spLocks noChangeShapeType="1"/>
            </p:cNvSpPr>
            <p:nvPr/>
          </p:nvSpPr>
          <p:spPr bwMode="auto">
            <a:xfrm>
              <a:off x="2" y="1526"/>
              <a:ext cx="5758" cy="1"/>
            </a:xfrm>
            <a:prstGeom prst="line">
              <a:avLst/>
            </a:prstGeom>
            <a:noFill/>
            <a:ln w="11113">
              <a:solidFill>
                <a:srgbClr val="DFF1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8" name="Line 318"/>
            <p:cNvSpPr>
              <a:spLocks noChangeShapeType="1"/>
            </p:cNvSpPr>
            <p:nvPr/>
          </p:nvSpPr>
          <p:spPr bwMode="auto">
            <a:xfrm>
              <a:off x="2" y="1531"/>
              <a:ext cx="5758" cy="1"/>
            </a:xfrm>
            <a:prstGeom prst="line">
              <a:avLst/>
            </a:prstGeom>
            <a:noFill/>
            <a:ln w="11113">
              <a:solidFill>
                <a:srgbClr val="E0F2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9" name="Line 319"/>
            <p:cNvSpPr>
              <a:spLocks noChangeShapeType="1"/>
            </p:cNvSpPr>
            <p:nvPr/>
          </p:nvSpPr>
          <p:spPr bwMode="auto">
            <a:xfrm>
              <a:off x="2" y="1536"/>
              <a:ext cx="5758" cy="1"/>
            </a:xfrm>
            <a:prstGeom prst="line">
              <a:avLst/>
            </a:prstGeom>
            <a:noFill/>
            <a:ln w="11113">
              <a:solidFill>
                <a:srgbClr val="E0F2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0" name="Line 320"/>
            <p:cNvSpPr>
              <a:spLocks noChangeShapeType="1"/>
            </p:cNvSpPr>
            <p:nvPr/>
          </p:nvSpPr>
          <p:spPr bwMode="auto">
            <a:xfrm>
              <a:off x="2" y="1540"/>
              <a:ext cx="5758" cy="1"/>
            </a:xfrm>
            <a:prstGeom prst="line">
              <a:avLst/>
            </a:prstGeom>
            <a:noFill/>
            <a:ln w="11113">
              <a:solidFill>
                <a:srgbClr val="E1F2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1" name="Line 321"/>
            <p:cNvSpPr>
              <a:spLocks noChangeShapeType="1"/>
            </p:cNvSpPr>
            <p:nvPr/>
          </p:nvSpPr>
          <p:spPr bwMode="auto">
            <a:xfrm>
              <a:off x="2" y="1545"/>
              <a:ext cx="5758" cy="1"/>
            </a:xfrm>
            <a:prstGeom prst="line">
              <a:avLst/>
            </a:prstGeom>
            <a:noFill/>
            <a:ln w="11113">
              <a:solidFill>
                <a:srgbClr val="E2F3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2" name="Line 322"/>
            <p:cNvSpPr>
              <a:spLocks noChangeShapeType="1"/>
            </p:cNvSpPr>
            <p:nvPr/>
          </p:nvSpPr>
          <p:spPr bwMode="auto">
            <a:xfrm>
              <a:off x="2" y="1550"/>
              <a:ext cx="5758" cy="1"/>
            </a:xfrm>
            <a:prstGeom prst="line">
              <a:avLst/>
            </a:prstGeom>
            <a:noFill/>
            <a:ln w="11113">
              <a:solidFill>
                <a:srgbClr val="E2F3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3" name="Line 323"/>
            <p:cNvSpPr>
              <a:spLocks noChangeShapeType="1"/>
            </p:cNvSpPr>
            <p:nvPr/>
          </p:nvSpPr>
          <p:spPr bwMode="auto">
            <a:xfrm>
              <a:off x="2" y="1555"/>
              <a:ext cx="5758" cy="1"/>
            </a:xfrm>
            <a:prstGeom prst="line">
              <a:avLst/>
            </a:prstGeom>
            <a:noFill/>
            <a:ln w="11113">
              <a:solidFill>
                <a:srgbClr val="E3F3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4" name="Line 324"/>
            <p:cNvSpPr>
              <a:spLocks noChangeShapeType="1"/>
            </p:cNvSpPr>
            <p:nvPr/>
          </p:nvSpPr>
          <p:spPr bwMode="auto">
            <a:xfrm>
              <a:off x="2" y="1560"/>
              <a:ext cx="5758" cy="1"/>
            </a:xfrm>
            <a:prstGeom prst="line">
              <a:avLst/>
            </a:prstGeom>
            <a:noFill/>
            <a:ln w="11113">
              <a:solidFill>
                <a:srgbClr val="E4F4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5" name="Line 325"/>
            <p:cNvSpPr>
              <a:spLocks noChangeShapeType="1"/>
            </p:cNvSpPr>
            <p:nvPr/>
          </p:nvSpPr>
          <p:spPr bwMode="auto">
            <a:xfrm>
              <a:off x="2" y="1565"/>
              <a:ext cx="5758" cy="1"/>
            </a:xfrm>
            <a:prstGeom prst="line">
              <a:avLst/>
            </a:prstGeom>
            <a:noFill/>
            <a:ln w="11113">
              <a:solidFill>
                <a:srgbClr val="E4F4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6" name="Line 326"/>
            <p:cNvSpPr>
              <a:spLocks noChangeShapeType="1"/>
            </p:cNvSpPr>
            <p:nvPr/>
          </p:nvSpPr>
          <p:spPr bwMode="auto">
            <a:xfrm>
              <a:off x="2" y="1570"/>
              <a:ext cx="5758" cy="1"/>
            </a:xfrm>
            <a:prstGeom prst="line">
              <a:avLst/>
            </a:prstGeom>
            <a:noFill/>
            <a:ln w="11113">
              <a:solidFill>
                <a:srgbClr val="E5F4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7" name="Line 327"/>
            <p:cNvSpPr>
              <a:spLocks noChangeShapeType="1"/>
            </p:cNvSpPr>
            <p:nvPr/>
          </p:nvSpPr>
          <p:spPr bwMode="auto">
            <a:xfrm>
              <a:off x="2" y="1575"/>
              <a:ext cx="5758" cy="1"/>
            </a:xfrm>
            <a:prstGeom prst="line">
              <a:avLst/>
            </a:prstGeom>
            <a:noFill/>
            <a:ln w="11113">
              <a:solidFill>
                <a:srgbClr val="E6F4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8" name="Line 328"/>
            <p:cNvSpPr>
              <a:spLocks noChangeShapeType="1"/>
            </p:cNvSpPr>
            <p:nvPr/>
          </p:nvSpPr>
          <p:spPr bwMode="auto">
            <a:xfrm>
              <a:off x="2" y="1580"/>
              <a:ext cx="5758" cy="1"/>
            </a:xfrm>
            <a:prstGeom prst="line">
              <a:avLst/>
            </a:prstGeom>
            <a:noFill/>
            <a:ln w="11113">
              <a:solidFill>
                <a:srgbClr val="E7F5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9" name="Line 329"/>
            <p:cNvSpPr>
              <a:spLocks noChangeShapeType="1"/>
            </p:cNvSpPr>
            <p:nvPr/>
          </p:nvSpPr>
          <p:spPr bwMode="auto">
            <a:xfrm>
              <a:off x="2" y="1584"/>
              <a:ext cx="5758" cy="1"/>
            </a:xfrm>
            <a:prstGeom prst="line">
              <a:avLst/>
            </a:prstGeom>
            <a:noFill/>
            <a:ln w="11113">
              <a:solidFill>
                <a:srgbClr val="E7F5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0" name="Line 330"/>
            <p:cNvSpPr>
              <a:spLocks noChangeShapeType="1"/>
            </p:cNvSpPr>
            <p:nvPr/>
          </p:nvSpPr>
          <p:spPr bwMode="auto">
            <a:xfrm>
              <a:off x="2" y="1589"/>
              <a:ext cx="5758" cy="1"/>
            </a:xfrm>
            <a:prstGeom prst="line">
              <a:avLst/>
            </a:prstGeom>
            <a:noFill/>
            <a:ln w="11113">
              <a:solidFill>
                <a:srgbClr val="E8F5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1" name="Line 331"/>
            <p:cNvSpPr>
              <a:spLocks noChangeShapeType="1"/>
            </p:cNvSpPr>
            <p:nvPr/>
          </p:nvSpPr>
          <p:spPr bwMode="auto">
            <a:xfrm>
              <a:off x="2" y="1594"/>
              <a:ext cx="5758" cy="1"/>
            </a:xfrm>
            <a:prstGeom prst="line">
              <a:avLst/>
            </a:prstGeom>
            <a:noFill/>
            <a:ln w="11113">
              <a:solidFill>
                <a:srgbClr val="E9F6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2" name="Line 332"/>
            <p:cNvSpPr>
              <a:spLocks noChangeShapeType="1"/>
            </p:cNvSpPr>
            <p:nvPr/>
          </p:nvSpPr>
          <p:spPr bwMode="auto">
            <a:xfrm>
              <a:off x="2" y="1599"/>
              <a:ext cx="5758" cy="1"/>
            </a:xfrm>
            <a:prstGeom prst="line">
              <a:avLst/>
            </a:prstGeom>
            <a:noFill/>
            <a:ln w="11113">
              <a:solidFill>
                <a:srgbClr val="E9F6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3" name="Line 333"/>
            <p:cNvSpPr>
              <a:spLocks noChangeShapeType="1"/>
            </p:cNvSpPr>
            <p:nvPr/>
          </p:nvSpPr>
          <p:spPr bwMode="auto">
            <a:xfrm>
              <a:off x="2" y="1604"/>
              <a:ext cx="5758" cy="1"/>
            </a:xfrm>
            <a:prstGeom prst="line">
              <a:avLst/>
            </a:prstGeom>
            <a:noFill/>
            <a:ln w="11113">
              <a:solidFill>
                <a:srgbClr val="EAF6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4" name="Line 334"/>
            <p:cNvSpPr>
              <a:spLocks noChangeShapeType="1"/>
            </p:cNvSpPr>
            <p:nvPr/>
          </p:nvSpPr>
          <p:spPr bwMode="auto">
            <a:xfrm>
              <a:off x="2" y="1609"/>
              <a:ext cx="5758" cy="1"/>
            </a:xfrm>
            <a:prstGeom prst="line">
              <a:avLst/>
            </a:prstGeom>
            <a:noFill/>
            <a:ln w="11113">
              <a:solidFill>
                <a:srgbClr val="EB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5" name="Line 335"/>
            <p:cNvSpPr>
              <a:spLocks noChangeShapeType="1"/>
            </p:cNvSpPr>
            <p:nvPr/>
          </p:nvSpPr>
          <p:spPr bwMode="auto">
            <a:xfrm>
              <a:off x="2" y="1614"/>
              <a:ext cx="5758" cy="1"/>
            </a:xfrm>
            <a:prstGeom prst="line">
              <a:avLst/>
            </a:prstGeom>
            <a:noFill/>
            <a:ln w="11113">
              <a:solidFill>
                <a:srgbClr val="EB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6" name="Line 336"/>
            <p:cNvSpPr>
              <a:spLocks noChangeShapeType="1"/>
            </p:cNvSpPr>
            <p:nvPr/>
          </p:nvSpPr>
          <p:spPr bwMode="auto">
            <a:xfrm>
              <a:off x="2" y="1619"/>
              <a:ext cx="5758" cy="1"/>
            </a:xfrm>
            <a:prstGeom prst="line">
              <a:avLst/>
            </a:prstGeom>
            <a:noFill/>
            <a:ln w="11113">
              <a:solidFill>
                <a:srgbClr val="EC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7" name="Line 337"/>
            <p:cNvSpPr>
              <a:spLocks noChangeShapeType="1"/>
            </p:cNvSpPr>
            <p:nvPr/>
          </p:nvSpPr>
          <p:spPr bwMode="auto">
            <a:xfrm>
              <a:off x="2" y="1624"/>
              <a:ext cx="5758" cy="1"/>
            </a:xfrm>
            <a:prstGeom prst="line">
              <a:avLst/>
            </a:prstGeom>
            <a:noFill/>
            <a:ln w="11113">
              <a:solidFill>
                <a:srgbClr val="ED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8" name="Line 338"/>
            <p:cNvSpPr>
              <a:spLocks noChangeShapeType="1"/>
            </p:cNvSpPr>
            <p:nvPr/>
          </p:nvSpPr>
          <p:spPr bwMode="auto">
            <a:xfrm>
              <a:off x="2" y="1629"/>
              <a:ext cx="5758" cy="1"/>
            </a:xfrm>
            <a:prstGeom prst="line">
              <a:avLst/>
            </a:prstGeom>
            <a:noFill/>
            <a:ln w="11113">
              <a:solidFill>
                <a:srgbClr val="EDF8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9" name="Line 339"/>
            <p:cNvSpPr>
              <a:spLocks noChangeShapeType="1"/>
            </p:cNvSpPr>
            <p:nvPr/>
          </p:nvSpPr>
          <p:spPr bwMode="auto">
            <a:xfrm>
              <a:off x="2" y="1633"/>
              <a:ext cx="5758" cy="1"/>
            </a:xfrm>
            <a:prstGeom prst="line">
              <a:avLst/>
            </a:prstGeom>
            <a:noFill/>
            <a:ln w="11113">
              <a:solidFill>
                <a:srgbClr val="EEF8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0" name="Line 340"/>
            <p:cNvSpPr>
              <a:spLocks noChangeShapeType="1"/>
            </p:cNvSpPr>
            <p:nvPr/>
          </p:nvSpPr>
          <p:spPr bwMode="auto">
            <a:xfrm>
              <a:off x="2" y="1638"/>
              <a:ext cx="5758" cy="1"/>
            </a:xfrm>
            <a:prstGeom prst="line">
              <a:avLst/>
            </a:prstGeom>
            <a:noFill/>
            <a:ln w="11113">
              <a:solidFill>
                <a:srgbClr val="EFF8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1" name="Line 341"/>
            <p:cNvSpPr>
              <a:spLocks noChangeShapeType="1"/>
            </p:cNvSpPr>
            <p:nvPr/>
          </p:nvSpPr>
          <p:spPr bwMode="auto">
            <a:xfrm>
              <a:off x="2" y="1643"/>
              <a:ext cx="5758" cy="1"/>
            </a:xfrm>
            <a:prstGeom prst="line">
              <a:avLst/>
            </a:prstGeom>
            <a:noFill/>
            <a:ln w="11113">
              <a:solidFill>
                <a:srgbClr val="F0F9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2" name="Line 342"/>
            <p:cNvSpPr>
              <a:spLocks noChangeShapeType="1"/>
            </p:cNvSpPr>
            <p:nvPr/>
          </p:nvSpPr>
          <p:spPr bwMode="auto">
            <a:xfrm>
              <a:off x="2" y="1648"/>
              <a:ext cx="5758" cy="1"/>
            </a:xfrm>
            <a:prstGeom prst="line">
              <a:avLst/>
            </a:prstGeom>
            <a:noFill/>
            <a:ln w="11113">
              <a:solidFill>
                <a:srgbClr val="F0F9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3" name="Line 343"/>
            <p:cNvSpPr>
              <a:spLocks noChangeShapeType="1"/>
            </p:cNvSpPr>
            <p:nvPr/>
          </p:nvSpPr>
          <p:spPr bwMode="auto">
            <a:xfrm>
              <a:off x="2" y="1653"/>
              <a:ext cx="5758" cy="1"/>
            </a:xfrm>
            <a:prstGeom prst="line">
              <a:avLst/>
            </a:prstGeom>
            <a:noFill/>
            <a:ln w="11113">
              <a:solidFill>
                <a:srgbClr val="F1F9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4" name="Line 344"/>
            <p:cNvSpPr>
              <a:spLocks noChangeShapeType="1"/>
            </p:cNvSpPr>
            <p:nvPr/>
          </p:nvSpPr>
          <p:spPr bwMode="auto">
            <a:xfrm>
              <a:off x="2" y="1658"/>
              <a:ext cx="5758" cy="1"/>
            </a:xfrm>
            <a:prstGeom prst="line">
              <a:avLst/>
            </a:prstGeom>
            <a:noFill/>
            <a:ln w="11113">
              <a:solidFill>
                <a:srgbClr val="F2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5" name="Line 345"/>
            <p:cNvSpPr>
              <a:spLocks noChangeShapeType="1"/>
            </p:cNvSpPr>
            <p:nvPr/>
          </p:nvSpPr>
          <p:spPr bwMode="auto">
            <a:xfrm>
              <a:off x="2" y="1663"/>
              <a:ext cx="5758" cy="1"/>
            </a:xfrm>
            <a:prstGeom prst="line">
              <a:avLst/>
            </a:prstGeom>
            <a:noFill/>
            <a:ln w="11113">
              <a:solidFill>
                <a:srgbClr val="F2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6" name="Line 346"/>
            <p:cNvSpPr>
              <a:spLocks noChangeShapeType="1"/>
            </p:cNvSpPr>
            <p:nvPr/>
          </p:nvSpPr>
          <p:spPr bwMode="auto">
            <a:xfrm>
              <a:off x="2" y="1668"/>
              <a:ext cx="5758" cy="1"/>
            </a:xfrm>
            <a:prstGeom prst="line">
              <a:avLst/>
            </a:prstGeom>
            <a:noFill/>
            <a:ln w="11113">
              <a:solidFill>
                <a:srgbClr val="F3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7" name="Line 347"/>
            <p:cNvSpPr>
              <a:spLocks noChangeShapeType="1"/>
            </p:cNvSpPr>
            <p:nvPr/>
          </p:nvSpPr>
          <p:spPr bwMode="auto">
            <a:xfrm>
              <a:off x="2" y="1673"/>
              <a:ext cx="5758" cy="1"/>
            </a:xfrm>
            <a:prstGeom prst="line">
              <a:avLst/>
            </a:prstGeom>
            <a:noFill/>
            <a:ln w="11113">
              <a:solidFill>
                <a:srgbClr val="F4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8" name="Line 348"/>
            <p:cNvSpPr>
              <a:spLocks noChangeShapeType="1"/>
            </p:cNvSpPr>
            <p:nvPr/>
          </p:nvSpPr>
          <p:spPr bwMode="auto">
            <a:xfrm>
              <a:off x="2" y="1678"/>
              <a:ext cx="5758" cy="1"/>
            </a:xfrm>
            <a:prstGeom prst="line">
              <a:avLst/>
            </a:prstGeom>
            <a:noFill/>
            <a:ln w="11113">
              <a:solidFill>
                <a:srgbClr val="F4FB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9" name="Line 349"/>
            <p:cNvSpPr>
              <a:spLocks noChangeShapeType="1"/>
            </p:cNvSpPr>
            <p:nvPr/>
          </p:nvSpPr>
          <p:spPr bwMode="auto">
            <a:xfrm>
              <a:off x="2" y="1682"/>
              <a:ext cx="5758" cy="1"/>
            </a:xfrm>
            <a:prstGeom prst="line">
              <a:avLst/>
            </a:prstGeom>
            <a:noFill/>
            <a:ln w="11113">
              <a:solidFill>
                <a:srgbClr val="F5FB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0" name="Line 350"/>
            <p:cNvSpPr>
              <a:spLocks noChangeShapeType="1"/>
            </p:cNvSpPr>
            <p:nvPr/>
          </p:nvSpPr>
          <p:spPr bwMode="auto">
            <a:xfrm>
              <a:off x="2" y="1687"/>
              <a:ext cx="5758" cy="1"/>
            </a:xfrm>
            <a:prstGeom prst="line">
              <a:avLst/>
            </a:prstGeom>
            <a:noFill/>
            <a:ln w="11113">
              <a:solidFill>
                <a:srgbClr val="F6FB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1" name="Line 351"/>
            <p:cNvSpPr>
              <a:spLocks noChangeShapeType="1"/>
            </p:cNvSpPr>
            <p:nvPr/>
          </p:nvSpPr>
          <p:spPr bwMode="auto">
            <a:xfrm>
              <a:off x="2" y="1692"/>
              <a:ext cx="5758" cy="1"/>
            </a:xfrm>
            <a:prstGeom prst="line">
              <a:avLst/>
            </a:prstGeom>
            <a:noFill/>
            <a:ln w="11113">
              <a:solidFill>
                <a:srgbClr val="F6FC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2" name="Line 352"/>
            <p:cNvSpPr>
              <a:spLocks noChangeShapeType="1"/>
            </p:cNvSpPr>
            <p:nvPr/>
          </p:nvSpPr>
          <p:spPr bwMode="auto">
            <a:xfrm>
              <a:off x="2" y="1697"/>
              <a:ext cx="5758" cy="1"/>
            </a:xfrm>
            <a:prstGeom prst="line">
              <a:avLst/>
            </a:prstGeom>
            <a:noFill/>
            <a:ln w="11113">
              <a:solidFill>
                <a:srgbClr val="F7FC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3" name="Line 353"/>
            <p:cNvSpPr>
              <a:spLocks noChangeShapeType="1"/>
            </p:cNvSpPr>
            <p:nvPr/>
          </p:nvSpPr>
          <p:spPr bwMode="auto">
            <a:xfrm>
              <a:off x="2" y="1702"/>
              <a:ext cx="5758" cy="1"/>
            </a:xfrm>
            <a:prstGeom prst="line">
              <a:avLst/>
            </a:prstGeom>
            <a:noFill/>
            <a:ln w="11113">
              <a:solidFill>
                <a:srgbClr val="F8FC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4" name="Line 354"/>
            <p:cNvSpPr>
              <a:spLocks noChangeShapeType="1"/>
            </p:cNvSpPr>
            <p:nvPr/>
          </p:nvSpPr>
          <p:spPr bwMode="auto">
            <a:xfrm>
              <a:off x="2" y="1707"/>
              <a:ext cx="5758" cy="1"/>
            </a:xfrm>
            <a:prstGeom prst="line">
              <a:avLst/>
            </a:prstGeom>
            <a:noFill/>
            <a:ln w="11113">
              <a:solidFill>
                <a:srgbClr val="F9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5" name="Line 355"/>
            <p:cNvSpPr>
              <a:spLocks noChangeShapeType="1"/>
            </p:cNvSpPr>
            <p:nvPr/>
          </p:nvSpPr>
          <p:spPr bwMode="auto">
            <a:xfrm>
              <a:off x="2" y="1712"/>
              <a:ext cx="5758" cy="1"/>
            </a:xfrm>
            <a:prstGeom prst="line">
              <a:avLst/>
            </a:prstGeom>
            <a:noFill/>
            <a:ln w="11113">
              <a:solidFill>
                <a:srgbClr val="F9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6" name="Line 356"/>
            <p:cNvSpPr>
              <a:spLocks noChangeShapeType="1"/>
            </p:cNvSpPr>
            <p:nvPr/>
          </p:nvSpPr>
          <p:spPr bwMode="auto">
            <a:xfrm>
              <a:off x="2" y="1717"/>
              <a:ext cx="5758" cy="1"/>
            </a:xfrm>
            <a:prstGeom prst="line">
              <a:avLst/>
            </a:prstGeom>
            <a:noFill/>
            <a:ln w="11113">
              <a:solidFill>
                <a:srgbClr val="FA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7" name="Line 357"/>
            <p:cNvSpPr>
              <a:spLocks noChangeShapeType="1"/>
            </p:cNvSpPr>
            <p:nvPr/>
          </p:nvSpPr>
          <p:spPr bwMode="auto">
            <a:xfrm>
              <a:off x="2" y="1722"/>
              <a:ext cx="5758" cy="1"/>
            </a:xfrm>
            <a:prstGeom prst="line">
              <a:avLst/>
            </a:prstGeom>
            <a:noFill/>
            <a:ln w="11113">
              <a:solidFill>
                <a:srgbClr val="FB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8" name="Line 358"/>
            <p:cNvSpPr>
              <a:spLocks noChangeShapeType="1"/>
            </p:cNvSpPr>
            <p:nvPr/>
          </p:nvSpPr>
          <p:spPr bwMode="auto">
            <a:xfrm>
              <a:off x="2" y="1727"/>
              <a:ext cx="5758" cy="1"/>
            </a:xfrm>
            <a:prstGeom prst="line">
              <a:avLst/>
            </a:prstGeom>
            <a:noFill/>
            <a:ln w="11113">
              <a:solidFill>
                <a:srgbClr val="FBFE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9" name="Line 359"/>
            <p:cNvSpPr>
              <a:spLocks noChangeShapeType="1"/>
            </p:cNvSpPr>
            <p:nvPr/>
          </p:nvSpPr>
          <p:spPr bwMode="auto">
            <a:xfrm>
              <a:off x="2" y="1731"/>
              <a:ext cx="5758" cy="1"/>
            </a:xfrm>
            <a:prstGeom prst="line">
              <a:avLst/>
            </a:prstGeom>
            <a:noFill/>
            <a:ln w="11113">
              <a:solidFill>
                <a:srgbClr val="FCFE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0" name="Line 360"/>
            <p:cNvSpPr>
              <a:spLocks noChangeShapeType="1"/>
            </p:cNvSpPr>
            <p:nvPr/>
          </p:nvSpPr>
          <p:spPr bwMode="auto">
            <a:xfrm>
              <a:off x="2" y="1736"/>
              <a:ext cx="5758" cy="1"/>
            </a:xfrm>
            <a:prstGeom prst="line">
              <a:avLst/>
            </a:prstGeom>
            <a:noFill/>
            <a:ln w="11113">
              <a:solidFill>
                <a:srgbClr val="FDFE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1" name="Line 361"/>
            <p:cNvSpPr>
              <a:spLocks noChangeShapeType="1"/>
            </p:cNvSpPr>
            <p:nvPr/>
          </p:nvSpPr>
          <p:spPr bwMode="auto">
            <a:xfrm>
              <a:off x="2" y="1741"/>
              <a:ext cx="5758" cy="1"/>
            </a:xfrm>
            <a:prstGeom prst="line">
              <a:avLst/>
            </a:prstGeom>
            <a:noFill/>
            <a:ln w="11113">
              <a:solidFill>
                <a:srgbClr val="FD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2" name="Line 362"/>
            <p:cNvSpPr>
              <a:spLocks noChangeShapeType="1"/>
            </p:cNvSpPr>
            <p:nvPr/>
          </p:nvSpPr>
          <p:spPr bwMode="auto">
            <a:xfrm>
              <a:off x="2" y="1746"/>
              <a:ext cx="5758" cy="1"/>
            </a:xfrm>
            <a:prstGeom prst="line">
              <a:avLst/>
            </a:prstGeom>
            <a:noFill/>
            <a:ln w="11113">
              <a:solidFill>
                <a:srgbClr val="FE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3" name="Line 363"/>
            <p:cNvSpPr>
              <a:spLocks noChangeShapeType="1"/>
            </p:cNvSpPr>
            <p:nvPr/>
          </p:nvSpPr>
          <p:spPr bwMode="auto">
            <a:xfrm>
              <a:off x="2" y="1751"/>
              <a:ext cx="5758" cy="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4" name="Line 364"/>
            <p:cNvSpPr>
              <a:spLocks noChangeShapeType="1"/>
            </p:cNvSpPr>
            <p:nvPr/>
          </p:nvSpPr>
          <p:spPr bwMode="auto">
            <a:xfrm>
              <a:off x="2" y="1756"/>
              <a:ext cx="5758" cy="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5" name="Rectangle 365"/>
            <p:cNvSpPr>
              <a:spLocks noChangeArrowheads="1"/>
            </p:cNvSpPr>
            <p:nvPr/>
          </p:nvSpPr>
          <p:spPr bwMode="auto">
            <a:xfrm>
              <a:off x="-13" y="1518"/>
              <a:ext cx="5773" cy="103"/>
            </a:xfrm>
            <a:prstGeom prst="rect">
              <a:avLst/>
            </a:prstGeom>
            <a:solidFill>
              <a:srgbClr val="00894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6" name="Freeform 366"/>
            <p:cNvSpPr>
              <a:spLocks/>
            </p:cNvSpPr>
            <p:nvPr/>
          </p:nvSpPr>
          <p:spPr bwMode="auto">
            <a:xfrm>
              <a:off x="618" y="1445"/>
              <a:ext cx="33" cy="113"/>
            </a:xfrm>
            <a:custGeom>
              <a:avLst/>
              <a:gdLst>
                <a:gd name="T0" fmla="*/ 33 w 33"/>
                <a:gd name="T1" fmla="*/ 113 h 113"/>
                <a:gd name="T2" fmla="*/ 33 w 33"/>
                <a:gd name="T3" fmla="*/ 54 h 113"/>
                <a:gd name="T4" fmla="*/ 26 w 33"/>
                <a:gd name="T5" fmla="*/ 24 h 113"/>
                <a:gd name="T6" fmla="*/ 18 w 33"/>
                <a:gd name="T7" fmla="*/ 12 h 113"/>
                <a:gd name="T8" fmla="*/ 0 w 33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13">
                  <a:moveTo>
                    <a:pt x="33" y="113"/>
                  </a:moveTo>
                  <a:lnTo>
                    <a:pt x="33" y="54"/>
                  </a:lnTo>
                  <a:lnTo>
                    <a:pt x="26" y="24"/>
                  </a:lnTo>
                  <a:lnTo>
                    <a:pt x="18" y="1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6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7" name="Rectangle 367"/>
            <p:cNvSpPr>
              <a:spLocks noChangeArrowheads="1"/>
            </p:cNvSpPr>
            <p:nvPr/>
          </p:nvSpPr>
          <p:spPr bwMode="auto">
            <a:xfrm>
              <a:off x="0" y="1602"/>
              <a:ext cx="5760" cy="2716"/>
            </a:xfrm>
            <a:prstGeom prst="rect">
              <a:avLst/>
            </a:prstGeom>
            <a:solidFill>
              <a:srgbClr val="57392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8" name="Freeform 368"/>
            <p:cNvSpPr>
              <a:spLocks/>
            </p:cNvSpPr>
            <p:nvPr/>
          </p:nvSpPr>
          <p:spPr bwMode="auto">
            <a:xfrm>
              <a:off x="3562" y="3549"/>
              <a:ext cx="48" cy="58"/>
            </a:xfrm>
            <a:custGeom>
              <a:avLst/>
              <a:gdLst>
                <a:gd name="T0" fmla="*/ 24 w 48"/>
                <a:gd name="T1" fmla="*/ 58 h 58"/>
                <a:gd name="T2" fmla="*/ 0 w 48"/>
                <a:gd name="T3" fmla="*/ 22 h 58"/>
                <a:gd name="T4" fmla="*/ 24 w 48"/>
                <a:gd name="T5" fmla="*/ 0 h 58"/>
                <a:gd name="T6" fmla="*/ 48 w 48"/>
                <a:gd name="T7" fmla="*/ 36 h 58"/>
                <a:gd name="T8" fmla="*/ 24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24" y="58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9" name="Freeform 369"/>
            <p:cNvSpPr>
              <a:spLocks/>
            </p:cNvSpPr>
            <p:nvPr/>
          </p:nvSpPr>
          <p:spPr bwMode="auto">
            <a:xfrm>
              <a:off x="3538" y="3517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2 h 54"/>
                <a:gd name="T4" fmla="*/ 24 w 48"/>
                <a:gd name="T5" fmla="*/ 0 h 54"/>
                <a:gd name="T6" fmla="*/ 48 w 48"/>
                <a:gd name="T7" fmla="*/ 32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0" name="Freeform 370"/>
            <p:cNvSpPr>
              <a:spLocks/>
            </p:cNvSpPr>
            <p:nvPr/>
          </p:nvSpPr>
          <p:spPr bwMode="auto">
            <a:xfrm>
              <a:off x="3494" y="3458"/>
              <a:ext cx="68" cy="81"/>
            </a:xfrm>
            <a:custGeom>
              <a:avLst/>
              <a:gdLst>
                <a:gd name="T0" fmla="*/ 44 w 68"/>
                <a:gd name="T1" fmla="*/ 81 h 81"/>
                <a:gd name="T2" fmla="*/ 0 w 68"/>
                <a:gd name="T3" fmla="*/ 22 h 81"/>
                <a:gd name="T4" fmla="*/ 24 w 68"/>
                <a:gd name="T5" fmla="*/ 0 h 81"/>
                <a:gd name="T6" fmla="*/ 68 w 68"/>
                <a:gd name="T7" fmla="*/ 59 h 81"/>
                <a:gd name="T8" fmla="*/ 44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44" y="8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68" y="59"/>
                  </a:lnTo>
                  <a:lnTo>
                    <a:pt x="44" y="8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1" name="Freeform 371"/>
            <p:cNvSpPr>
              <a:spLocks/>
            </p:cNvSpPr>
            <p:nvPr/>
          </p:nvSpPr>
          <p:spPr bwMode="auto">
            <a:xfrm>
              <a:off x="3472" y="3431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17 h 49"/>
                <a:gd name="T4" fmla="*/ 26 w 46"/>
                <a:gd name="T5" fmla="*/ 0 h 49"/>
                <a:gd name="T6" fmla="*/ 46 w 46"/>
                <a:gd name="T7" fmla="*/ 2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6" y="2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2" name="Freeform 372"/>
            <p:cNvSpPr>
              <a:spLocks/>
            </p:cNvSpPr>
            <p:nvPr/>
          </p:nvSpPr>
          <p:spPr bwMode="auto">
            <a:xfrm>
              <a:off x="3454" y="3397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7 h 51"/>
                <a:gd name="T4" fmla="*/ 27 w 44"/>
                <a:gd name="T5" fmla="*/ 0 h 51"/>
                <a:gd name="T6" fmla="*/ 44 w 44"/>
                <a:gd name="T7" fmla="*/ 34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3" name="Freeform 373"/>
            <p:cNvSpPr>
              <a:spLocks/>
            </p:cNvSpPr>
            <p:nvPr/>
          </p:nvSpPr>
          <p:spPr bwMode="auto">
            <a:xfrm>
              <a:off x="3437" y="3365"/>
              <a:ext cx="44" cy="49"/>
            </a:xfrm>
            <a:custGeom>
              <a:avLst/>
              <a:gdLst>
                <a:gd name="T0" fmla="*/ 17 w 44"/>
                <a:gd name="T1" fmla="*/ 49 h 49"/>
                <a:gd name="T2" fmla="*/ 0 w 44"/>
                <a:gd name="T3" fmla="*/ 12 h 49"/>
                <a:gd name="T4" fmla="*/ 28 w 44"/>
                <a:gd name="T5" fmla="*/ 0 h 49"/>
                <a:gd name="T6" fmla="*/ 44 w 44"/>
                <a:gd name="T7" fmla="*/ 32 h 49"/>
                <a:gd name="T8" fmla="*/ 1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7" y="4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32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4" name="Freeform 374"/>
            <p:cNvSpPr>
              <a:spLocks/>
            </p:cNvSpPr>
            <p:nvPr/>
          </p:nvSpPr>
          <p:spPr bwMode="auto">
            <a:xfrm>
              <a:off x="3424" y="3321"/>
              <a:ext cx="41" cy="56"/>
            </a:xfrm>
            <a:custGeom>
              <a:avLst/>
              <a:gdLst>
                <a:gd name="T0" fmla="*/ 13 w 41"/>
                <a:gd name="T1" fmla="*/ 56 h 56"/>
                <a:gd name="T2" fmla="*/ 0 w 41"/>
                <a:gd name="T3" fmla="*/ 12 h 56"/>
                <a:gd name="T4" fmla="*/ 28 w 41"/>
                <a:gd name="T5" fmla="*/ 0 h 56"/>
                <a:gd name="T6" fmla="*/ 41 w 41"/>
                <a:gd name="T7" fmla="*/ 44 h 56"/>
                <a:gd name="T8" fmla="*/ 13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13" y="5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5" name="Freeform 375"/>
            <p:cNvSpPr>
              <a:spLocks/>
            </p:cNvSpPr>
            <p:nvPr/>
          </p:nvSpPr>
          <p:spPr bwMode="auto">
            <a:xfrm>
              <a:off x="3419" y="3294"/>
              <a:ext cx="35" cy="34"/>
            </a:xfrm>
            <a:custGeom>
              <a:avLst/>
              <a:gdLst>
                <a:gd name="T0" fmla="*/ 5 w 35"/>
                <a:gd name="T1" fmla="*/ 34 h 34"/>
                <a:gd name="T2" fmla="*/ 0 w 35"/>
                <a:gd name="T3" fmla="*/ 2 h 34"/>
                <a:gd name="T4" fmla="*/ 31 w 35"/>
                <a:gd name="T5" fmla="*/ 0 h 34"/>
                <a:gd name="T6" fmla="*/ 35 w 35"/>
                <a:gd name="T7" fmla="*/ 29 h 34"/>
                <a:gd name="T8" fmla="*/ 5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5" y="3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5" y="29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6" name="Freeform 376"/>
            <p:cNvSpPr>
              <a:spLocks/>
            </p:cNvSpPr>
            <p:nvPr/>
          </p:nvSpPr>
          <p:spPr bwMode="auto">
            <a:xfrm>
              <a:off x="3419" y="3269"/>
              <a:ext cx="31" cy="27"/>
            </a:xfrm>
            <a:custGeom>
              <a:avLst/>
              <a:gdLst>
                <a:gd name="T0" fmla="*/ 0 w 31"/>
                <a:gd name="T1" fmla="*/ 27 h 27"/>
                <a:gd name="T2" fmla="*/ 0 w 31"/>
                <a:gd name="T3" fmla="*/ 0 h 27"/>
                <a:gd name="T4" fmla="*/ 31 w 31"/>
                <a:gd name="T5" fmla="*/ 3 h 27"/>
                <a:gd name="T6" fmla="*/ 31 w 31"/>
                <a:gd name="T7" fmla="*/ 25 h 27"/>
                <a:gd name="T8" fmla="*/ 0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7"/>
                  </a:moveTo>
                  <a:lnTo>
                    <a:pt x="0" y="0"/>
                  </a:lnTo>
                  <a:lnTo>
                    <a:pt x="31" y="3"/>
                  </a:lnTo>
                  <a:lnTo>
                    <a:pt x="31" y="25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7" name="Freeform 377"/>
            <p:cNvSpPr>
              <a:spLocks/>
            </p:cNvSpPr>
            <p:nvPr/>
          </p:nvSpPr>
          <p:spPr bwMode="auto">
            <a:xfrm>
              <a:off x="3419" y="3213"/>
              <a:ext cx="37" cy="59"/>
            </a:xfrm>
            <a:custGeom>
              <a:avLst/>
              <a:gdLst>
                <a:gd name="T0" fmla="*/ 0 w 37"/>
                <a:gd name="T1" fmla="*/ 56 h 59"/>
                <a:gd name="T2" fmla="*/ 7 w 37"/>
                <a:gd name="T3" fmla="*/ 0 h 59"/>
                <a:gd name="T4" fmla="*/ 37 w 37"/>
                <a:gd name="T5" fmla="*/ 5 h 59"/>
                <a:gd name="T6" fmla="*/ 31 w 37"/>
                <a:gd name="T7" fmla="*/ 59 h 59"/>
                <a:gd name="T8" fmla="*/ 0 w 37"/>
                <a:gd name="T9" fmla="*/ 5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0" y="56"/>
                  </a:moveTo>
                  <a:lnTo>
                    <a:pt x="7" y="0"/>
                  </a:lnTo>
                  <a:lnTo>
                    <a:pt x="37" y="5"/>
                  </a:lnTo>
                  <a:lnTo>
                    <a:pt x="31" y="59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8" name="Freeform 378"/>
            <p:cNvSpPr>
              <a:spLocks/>
            </p:cNvSpPr>
            <p:nvPr/>
          </p:nvSpPr>
          <p:spPr bwMode="auto">
            <a:xfrm>
              <a:off x="3426" y="3164"/>
              <a:ext cx="37" cy="54"/>
            </a:xfrm>
            <a:custGeom>
              <a:avLst/>
              <a:gdLst>
                <a:gd name="T0" fmla="*/ 0 w 37"/>
                <a:gd name="T1" fmla="*/ 49 h 54"/>
                <a:gd name="T2" fmla="*/ 6 w 37"/>
                <a:gd name="T3" fmla="*/ 0 h 54"/>
                <a:gd name="T4" fmla="*/ 37 w 37"/>
                <a:gd name="T5" fmla="*/ 3 h 54"/>
                <a:gd name="T6" fmla="*/ 30 w 37"/>
                <a:gd name="T7" fmla="*/ 54 h 54"/>
                <a:gd name="T8" fmla="*/ 0 w 37"/>
                <a:gd name="T9" fmla="*/ 4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0" y="49"/>
                  </a:moveTo>
                  <a:lnTo>
                    <a:pt x="6" y="0"/>
                  </a:lnTo>
                  <a:lnTo>
                    <a:pt x="37" y="3"/>
                  </a:lnTo>
                  <a:lnTo>
                    <a:pt x="30" y="5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9" name="Freeform 379"/>
            <p:cNvSpPr>
              <a:spLocks/>
            </p:cNvSpPr>
            <p:nvPr/>
          </p:nvSpPr>
          <p:spPr bwMode="auto">
            <a:xfrm>
              <a:off x="3430" y="3132"/>
              <a:ext cx="33" cy="35"/>
            </a:xfrm>
            <a:custGeom>
              <a:avLst/>
              <a:gdLst>
                <a:gd name="T0" fmla="*/ 2 w 33"/>
                <a:gd name="T1" fmla="*/ 32 h 35"/>
                <a:gd name="T2" fmla="*/ 0 w 33"/>
                <a:gd name="T3" fmla="*/ 5 h 35"/>
                <a:gd name="T4" fmla="*/ 31 w 33"/>
                <a:gd name="T5" fmla="*/ 0 h 35"/>
                <a:gd name="T6" fmla="*/ 33 w 33"/>
                <a:gd name="T7" fmla="*/ 35 h 35"/>
                <a:gd name="T8" fmla="*/ 2 w 33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2" y="3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3" y="3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0" name="Freeform 380"/>
            <p:cNvSpPr>
              <a:spLocks/>
            </p:cNvSpPr>
            <p:nvPr/>
          </p:nvSpPr>
          <p:spPr bwMode="auto">
            <a:xfrm>
              <a:off x="3424" y="3103"/>
              <a:ext cx="37" cy="34"/>
            </a:xfrm>
            <a:custGeom>
              <a:avLst/>
              <a:gdLst>
                <a:gd name="T0" fmla="*/ 6 w 37"/>
                <a:gd name="T1" fmla="*/ 34 h 34"/>
                <a:gd name="T2" fmla="*/ 0 w 37"/>
                <a:gd name="T3" fmla="*/ 5 h 34"/>
                <a:gd name="T4" fmla="*/ 30 w 37"/>
                <a:gd name="T5" fmla="*/ 0 h 34"/>
                <a:gd name="T6" fmla="*/ 37 w 37"/>
                <a:gd name="T7" fmla="*/ 29 h 34"/>
                <a:gd name="T8" fmla="*/ 6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6" y="34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7" y="29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1" name="Freeform 381"/>
            <p:cNvSpPr>
              <a:spLocks/>
            </p:cNvSpPr>
            <p:nvPr/>
          </p:nvSpPr>
          <p:spPr bwMode="auto">
            <a:xfrm>
              <a:off x="3424" y="3328"/>
              <a:ext cx="2" cy="10"/>
            </a:xfrm>
            <a:custGeom>
              <a:avLst/>
              <a:gdLst>
                <a:gd name="T0" fmla="*/ 0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0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0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2" name="Freeform 382"/>
            <p:cNvSpPr>
              <a:spLocks/>
            </p:cNvSpPr>
            <p:nvPr/>
          </p:nvSpPr>
          <p:spPr bwMode="auto">
            <a:xfrm>
              <a:off x="3424" y="3321"/>
              <a:ext cx="30" cy="12"/>
            </a:xfrm>
            <a:custGeom>
              <a:avLst/>
              <a:gdLst>
                <a:gd name="T0" fmla="*/ 0 w 30"/>
                <a:gd name="T1" fmla="*/ 12 h 12"/>
                <a:gd name="T2" fmla="*/ 0 w 30"/>
                <a:gd name="T3" fmla="*/ 7 h 12"/>
                <a:gd name="T4" fmla="*/ 28 w 30"/>
                <a:gd name="T5" fmla="*/ 0 h 12"/>
                <a:gd name="T6" fmla="*/ 30 w 30"/>
                <a:gd name="T7" fmla="*/ 2 h 12"/>
                <a:gd name="T8" fmla="*/ 0 w 30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0" y="12"/>
                  </a:moveTo>
                  <a:lnTo>
                    <a:pt x="0" y="7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3" name="Freeform 383"/>
            <p:cNvSpPr>
              <a:spLocks/>
            </p:cNvSpPr>
            <p:nvPr/>
          </p:nvSpPr>
          <p:spPr bwMode="auto">
            <a:xfrm>
              <a:off x="3417" y="3076"/>
              <a:ext cx="35" cy="37"/>
            </a:xfrm>
            <a:custGeom>
              <a:avLst/>
              <a:gdLst>
                <a:gd name="T0" fmla="*/ 7 w 35"/>
                <a:gd name="T1" fmla="*/ 37 h 37"/>
                <a:gd name="T2" fmla="*/ 0 w 35"/>
                <a:gd name="T3" fmla="*/ 17 h 37"/>
                <a:gd name="T4" fmla="*/ 26 w 35"/>
                <a:gd name="T5" fmla="*/ 0 h 37"/>
                <a:gd name="T6" fmla="*/ 35 w 35"/>
                <a:gd name="T7" fmla="*/ 24 h 37"/>
                <a:gd name="T8" fmla="*/ 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7" y="3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4" name="Freeform 384"/>
            <p:cNvSpPr>
              <a:spLocks/>
            </p:cNvSpPr>
            <p:nvPr/>
          </p:nvSpPr>
          <p:spPr bwMode="auto">
            <a:xfrm>
              <a:off x="3406" y="3054"/>
              <a:ext cx="37" cy="39"/>
            </a:xfrm>
            <a:custGeom>
              <a:avLst/>
              <a:gdLst>
                <a:gd name="T0" fmla="*/ 11 w 37"/>
                <a:gd name="T1" fmla="*/ 39 h 39"/>
                <a:gd name="T2" fmla="*/ 0 w 37"/>
                <a:gd name="T3" fmla="*/ 22 h 39"/>
                <a:gd name="T4" fmla="*/ 24 w 37"/>
                <a:gd name="T5" fmla="*/ 0 h 39"/>
                <a:gd name="T6" fmla="*/ 37 w 37"/>
                <a:gd name="T7" fmla="*/ 22 h 39"/>
                <a:gd name="T8" fmla="*/ 1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1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5" name="Freeform 385"/>
            <p:cNvSpPr>
              <a:spLocks/>
            </p:cNvSpPr>
            <p:nvPr/>
          </p:nvSpPr>
          <p:spPr bwMode="auto">
            <a:xfrm>
              <a:off x="3382" y="3017"/>
              <a:ext cx="48" cy="59"/>
            </a:xfrm>
            <a:custGeom>
              <a:avLst/>
              <a:gdLst>
                <a:gd name="T0" fmla="*/ 24 w 48"/>
                <a:gd name="T1" fmla="*/ 59 h 59"/>
                <a:gd name="T2" fmla="*/ 0 w 48"/>
                <a:gd name="T3" fmla="*/ 27 h 59"/>
                <a:gd name="T4" fmla="*/ 20 w 48"/>
                <a:gd name="T5" fmla="*/ 0 h 59"/>
                <a:gd name="T6" fmla="*/ 48 w 48"/>
                <a:gd name="T7" fmla="*/ 37 h 59"/>
                <a:gd name="T8" fmla="*/ 24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4" y="5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37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6" name="Freeform 386"/>
            <p:cNvSpPr>
              <a:spLocks/>
            </p:cNvSpPr>
            <p:nvPr/>
          </p:nvSpPr>
          <p:spPr bwMode="auto">
            <a:xfrm>
              <a:off x="3351" y="2990"/>
              <a:ext cx="51" cy="54"/>
            </a:xfrm>
            <a:custGeom>
              <a:avLst/>
              <a:gdLst>
                <a:gd name="T0" fmla="*/ 31 w 51"/>
                <a:gd name="T1" fmla="*/ 54 h 54"/>
                <a:gd name="T2" fmla="*/ 0 w 51"/>
                <a:gd name="T3" fmla="*/ 30 h 54"/>
                <a:gd name="T4" fmla="*/ 16 w 51"/>
                <a:gd name="T5" fmla="*/ 0 h 54"/>
                <a:gd name="T6" fmla="*/ 51 w 51"/>
                <a:gd name="T7" fmla="*/ 27 h 54"/>
                <a:gd name="T8" fmla="*/ 31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54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51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7" name="Freeform 387"/>
            <p:cNvSpPr>
              <a:spLocks/>
            </p:cNvSpPr>
            <p:nvPr/>
          </p:nvSpPr>
          <p:spPr bwMode="auto">
            <a:xfrm>
              <a:off x="3316" y="2971"/>
              <a:ext cx="51" cy="49"/>
            </a:xfrm>
            <a:custGeom>
              <a:avLst/>
              <a:gdLst>
                <a:gd name="T0" fmla="*/ 35 w 51"/>
                <a:gd name="T1" fmla="*/ 49 h 49"/>
                <a:gd name="T2" fmla="*/ 0 w 51"/>
                <a:gd name="T3" fmla="*/ 29 h 49"/>
                <a:gd name="T4" fmla="*/ 16 w 51"/>
                <a:gd name="T5" fmla="*/ 0 h 49"/>
                <a:gd name="T6" fmla="*/ 51 w 51"/>
                <a:gd name="T7" fmla="*/ 19 h 49"/>
                <a:gd name="T8" fmla="*/ 35 w 5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9">
                  <a:moveTo>
                    <a:pt x="35" y="4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51" y="19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8" name="Freeform 388"/>
            <p:cNvSpPr>
              <a:spLocks/>
            </p:cNvSpPr>
            <p:nvPr/>
          </p:nvSpPr>
          <p:spPr bwMode="auto">
            <a:xfrm>
              <a:off x="3242" y="2929"/>
              <a:ext cx="90" cy="71"/>
            </a:xfrm>
            <a:custGeom>
              <a:avLst/>
              <a:gdLst>
                <a:gd name="T0" fmla="*/ 74 w 90"/>
                <a:gd name="T1" fmla="*/ 71 h 71"/>
                <a:gd name="T2" fmla="*/ 0 w 90"/>
                <a:gd name="T3" fmla="*/ 29 h 71"/>
                <a:gd name="T4" fmla="*/ 15 w 90"/>
                <a:gd name="T5" fmla="*/ 0 h 71"/>
                <a:gd name="T6" fmla="*/ 90 w 90"/>
                <a:gd name="T7" fmla="*/ 42 h 71"/>
                <a:gd name="T8" fmla="*/ 74 w 90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71">
                  <a:moveTo>
                    <a:pt x="74" y="7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90" y="42"/>
                  </a:lnTo>
                  <a:lnTo>
                    <a:pt x="74" y="7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9" name="Freeform 389"/>
            <p:cNvSpPr>
              <a:spLocks/>
            </p:cNvSpPr>
            <p:nvPr/>
          </p:nvSpPr>
          <p:spPr bwMode="auto">
            <a:xfrm>
              <a:off x="3207" y="2902"/>
              <a:ext cx="50" cy="56"/>
            </a:xfrm>
            <a:custGeom>
              <a:avLst/>
              <a:gdLst>
                <a:gd name="T0" fmla="*/ 35 w 50"/>
                <a:gd name="T1" fmla="*/ 56 h 56"/>
                <a:gd name="T2" fmla="*/ 0 w 50"/>
                <a:gd name="T3" fmla="*/ 25 h 56"/>
                <a:gd name="T4" fmla="*/ 21 w 50"/>
                <a:gd name="T5" fmla="*/ 0 h 56"/>
                <a:gd name="T6" fmla="*/ 50 w 50"/>
                <a:gd name="T7" fmla="*/ 27 h 56"/>
                <a:gd name="T8" fmla="*/ 35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5" y="56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50" y="27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0" name="Freeform 390"/>
            <p:cNvSpPr>
              <a:spLocks/>
            </p:cNvSpPr>
            <p:nvPr/>
          </p:nvSpPr>
          <p:spPr bwMode="auto">
            <a:xfrm>
              <a:off x="3191" y="2885"/>
              <a:ext cx="37" cy="42"/>
            </a:xfrm>
            <a:custGeom>
              <a:avLst/>
              <a:gdLst>
                <a:gd name="T0" fmla="*/ 16 w 37"/>
                <a:gd name="T1" fmla="*/ 42 h 42"/>
                <a:gd name="T2" fmla="*/ 0 w 37"/>
                <a:gd name="T3" fmla="*/ 22 h 42"/>
                <a:gd name="T4" fmla="*/ 24 w 37"/>
                <a:gd name="T5" fmla="*/ 0 h 42"/>
                <a:gd name="T6" fmla="*/ 37 w 37"/>
                <a:gd name="T7" fmla="*/ 17 h 42"/>
                <a:gd name="T8" fmla="*/ 16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6" y="4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1" name="Freeform 391"/>
            <p:cNvSpPr>
              <a:spLocks/>
            </p:cNvSpPr>
            <p:nvPr/>
          </p:nvSpPr>
          <p:spPr bwMode="auto">
            <a:xfrm>
              <a:off x="3178" y="2865"/>
              <a:ext cx="37" cy="42"/>
            </a:xfrm>
            <a:custGeom>
              <a:avLst/>
              <a:gdLst>
                <a:gd name="T0" fmla="*/ 13 w 37"/>
                <a:gd name="T1" fmla="*/ 42 h 42"/>
                <a:gd name="T2" fmla="*/ 0 w 37"/>
                <a:gd name="T3" fmla="*/ 17 h 42"/>
                <a:gd name="T4" fmla="*/ 26 w 37"/>
                <a:gd name="T5" fmla="*/ 0 h 42"/>
                <a:gd name="T6" fmla="*/ 37 w 37"/>
                <a:gd name="T7" fmla="*/ 20 h 42"/>
                <a:gd name="T8" fmla="*/ 1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3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2" name="Freeform 392"/>
            <p:cNvSpPr>
              <a:spLocks/>
            </p:cNvSpPr>
            <p:nvPr/>
          </p:nvSpPr>
          <p:spPr bwMode="auto">
            <a:xfrm>
              <a:off x="3424" y="3100"/>
              <a:ext cx="30" cy="13"/>
            </a:xfrm>
            <a:custGeom>
              <a:avLst/>
              <a:gdLst>
                <a:gd name="T0" fmla="*/ 30 w 30"/>
                <a:gd name="T1" fmla="*/ 3 h 13"/>
                <a:gd name="T2" fmla="*/ 28 w 30"/>
                <a:gd name="T3" fmla="*/ 0 h 13"/>
                <a:gd name="T4" fmla="*/ 0 w 30"/>
                <a:gd name="T5" fmla="*/ 8 h 13"/>
                <a:gd name="T6" fmla="*/ 0 w 30"/>
                <a:gd name="T7" fmla="*/ 13 h 13"/>
                <a:gd name="T8" fmla="*/ 30 w 30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3">
                  <a:moveTo>
                    <a:pt x="30" y="3"/>
                  </a:moveTo>
                  <a:lnTo>
                    <a:pt x="28" y="0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3" name="Freeform 393"/>
            <p:cNvSpPr>
              <a:spLocks/>
            </p:cNvSpPr>
            <p:nvPr/>
          </p:nvSpPr>
          <p:spPr bwMode="auto">
            <a:xfrm>
              <a:off x="3156" y="2816"/>
              <a:ext cx="48" cy="64"/>
            </a:xfrm>
            <a:custGeom>
              <a:avLst/>
              <a:gdLst>
                <a:gd name="T0" fmla="*/ 20 w 48"/>
                <a:gd name="T1" fmla="*/ 64 h 64"/>
                <a:gd name="T2" fmla="*/ 0 w 48"/>
                <a:gd name="T3" fmla="*/ 13 h 64"/>
                <a:gd name="T4" fmla="*/ 29 w 48"/>
                <a:gd name="T5" fmla="*/ 0 h 64"/>
                <a:gd name="T6" fmla="*/ 48 w 48"/>
                <a:gd name="T7" fmla="*/ 52 h 64"/>
                <a:gd name="T8" fmla="*/ 20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20" y="64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48" y="52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4" name="Freeform 394"/>
            <p:cNvSpPr>
              <a:spLocks/>
            </p:cNvSpPr>
            <p:nvPr/>
          </p:nvSpPr>
          <p:spPr bwMode="auto">
            <a:xfrm>
              <a:off x="3147" y="2767"/>
              <a:ext cx="38" cy="62"/>
            </a:xfrm>
            <a:custGeom>
              <a:avLst/>
              <a:gdLst>
                <a:gd name="T0" fmla="*/ 9 w 38"/>
                <a:gd name="T1" fmla="*/ 62 h 62"/>
                <a:gd name="T2" fmla="*/ 0 w 38"/>
                <a:gd name="T3" fmla="*/ 5 h 62"/>
                <a:gd name="T4" fmla="*/ 31 w 38"/>
                <a:gd name="T5" fmla="*/ 0 h 62"/>
                <a:gd name="T6" fmla="*/ 38 w 38"/>
                <a:gd name="T7" fmla="*/ 49 h 62"/>
                <a:gd name="T8" fmla="*/ 9 w 3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2">
                  <a:moveTo>
                    <a:pt x="9" y="6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9" y="6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5" name="Freeform 395"/>
            <p:cNvSpPr>
              <a:spLocks/>
            </p:cNvSpPr>
            <p:nvPr/>
          </p:nvSpPr>
          <p:spPr bwMode="auto">
            <a:xfrm>
              <a:off x="3145" y="2740"/>
              <a:ext cx="33" cy="32"/>
            </a:xfrm>
            <a:custGeom>
              <a:avLst/>
              <a:gdLst>
                <a:gd name="T0" fmla="*/ 2 w 33"/>
                <a:gd name="T1" fmla="*/ 32 h 32"/>
                <a:gd name="T2" fmla="*/ 0 w 33"/>
                <a:gd name="T3" fmla="*/ 5 h 32"/>
                <a:gd name="T4" fmla="*/ 31 w 33"/>
                <a:gd name="T5" fmla="*/ 0 h 32"/>
                <a:gd name="T6" fmla="*/ 33 w 33"/>
                <a:gd name="T7" fmla="*/ 27 h 32"/>
                <a:gd name="T8" fmla="*/ 2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" y="3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3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6" name="Freeform 396"/>
            <p:cNvSpPr>
              <a:spLocks/>
            </p:cNvSpPr>
            <p:nvPr/>
          </p:nvSpPr>
          <p:spPr bwMode="auto">
            <a:xfrm>
              <a:off x="3139" y="2713"/>
              <a:ext cx="37" cy="32"/>
            </a:xfrm>
            <a:custGeom>
              <a:avLst/>
              <a:gdLst>
                <a:gd name="T0" fmla="*/ 6 w 37"/>
                <a:gd name="T1" fmla="*/ 32 h 32"/>
                <a:gd name="T2" fmla="*/ 0 w 37"/>
                <a:gd name="T3" fmla="*/ 13 h 32"/>
                <a:gd name="T4" fmla="*/ 28 w 37"/>
                <a:gd name="T5" fmla="*/ 0 h 32"/>
                <a:gd name="T6" fmla="*/ 37 w 37"/>
                <a:gd name="T7" fmla="*/ 27 h 32"/>
                <a:gd name="T8" fmla="*/ 6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3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37" y="2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7" name="Freeform 397"/>
            <p:cNvSpPr>
              <a:spLocks/>
            </p:cNvSpPr>
            <p:nvPr/>
          </p:nvSpPr>
          <p:spPr bwMode="auto">
            <a:xfrm>
              <a:off x="3132" y="2687"/>
              <a:ext cx="35" cy="39"/>
            </a:xfrm>
            <a:custGeom>
              <a:avLst/>
              <a:gdLst>
                <a:gd name="T0" fmla="*/ 7 w 35"/>
                <a:gd name="T1" fmla="*/ 39 h 39"/>
                <a:gd name="T2" fmla="*/ 0 w 35"/>
                <a:gd name="T3" fmla="*/ 17 h 39"/>
                <a:gd name="T4" fmla="*/ 26 w 35"/>
                <a:gd name="T5" fmla="*/ 0 h 39"/>
                <a:gd name="T6" fmla="*/ 35 w 35"/>
                <a:gd name="T7" fmla="*/ 26 h 39"/>
                <a:gd name="T8" fmla="*/ 7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7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5" y="26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8" name="Freeform 398"/>
            <p:cNvSpPr>
              <a:spLocks/>
            </p:cNvSpPr>
            <p:nvPr/>
          </p:nvSpPr>
          <p:spPr bwMode="auto">
            <a:xfrm>
              <a:off x="3117" y="2662"/>
              <a:ext cx="41" cy="42"/>
            </a:xfrm>
            <a:custGeom>
              <a:avLst/>
              <a:gdLst>
                <a:gd name="T0" fmla="*/ 15 w 41"/>
                <a:gd name="T1" fmla="*/ 42 h 42"/>
                <a:gd name="T2" fmla="*/ 0 w 41"/>
                <a:gd name="T3" fmla="*/ 17 h 42"/>
                <a:gd name="T4" fmla="*/ 26 w 41"/>
                <a:gd name="T5" fmla="*/ 0 h 42"/>
                <a:gd name="T6" fmla="*/ 41 w 41"/>
                <a:gd name="T7" fmla="*/ 25 h 42"/>
                <a:gd name="T8" fmla="*/ 15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15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25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9" name="Freeform 399"/>
            <p:cNvSpPr>
              <a:spLocks/>
            </p:cNvSpPr>
            <p:nvPr/>
          </p:nvSpPr>
          <p:spPr bwMode="auto">
            <a:xfrm>
              <a:off x="3176" y="2865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5 h 17"/>
                <a:gd name="T4" fmla="*/ 28 w 28"/>
                <a:gd name="T5" fmla="*/ 0 h 17"/>
                <a:gd name="T6" fmla="*/ 28 w 28"/>
                <a:gd name="T7" fmla="*/ 3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0" name="Freeform 400"/>
            <p:cNvSpPr>
              <a:spLocks/>
            </p:cNvSpPr>
            <p:nvPr/>
          </p:nvSpPr>
          <p:spPr bwMode="auto">
            <a:xfrm>
              <a:off x="3106" y="2640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24 h 42"/>
                <a:gd name="T4" fmla="*/ 22 w 35"/>
                <a:gd name="T5" fmla="*/ 0 h 42"/>
                <a:gd name="T6" fmla="*/ 35 w 35"/>
                <a:gd name="T7" fmla="*/ 17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5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1" name="Freeform 401"/>
            <p:cNvSpPr>
              <a:spLocks/>
            </p:cNvSpPr>
            <p:nvPr/>
          </p:nvSpPr>
          <p:spPr bwMode="auto">
            <a:xfrm>
              <a:off x="3093" y="2623"/>
              <a:ext cx="35" cy="41"/>
            </a:xfrm>
            <a:custGeom>
              <a:avLst/>
              <a:gdLst>
                <a:gd name="T0" fmla="*/ 13 w 35"/>
                <a:gd name="T1" fmla="*/ 41 h 41"/>
                <a:gd name="T2" fmla="*/ 0 w 35"/>
                <a:gd name="T3" fmla="*/ 29 h 41"/>
                <a:gd name="T4" fmla="*/ 15 w 35"/>
                <a:gd name="T5" fmla="*/ 0 h 41"/>
                <a:gd name="T6" fmla="*/ 35 w 35"/>
                <a:gd name="T7" fmla="*/ 17 h 41"/>
                <a:gd name="T8" fmla="*/ 13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5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2" name="Freeform 402"/>
            <p:cNvSpPr>
              <a:spLocks/>
            </p:cNvSpPr>
            <p:nvPr/>
          </p:nvSpPr>
          <p:spPr bwMode="auto">
            <a:xfrm>
              <a:off x="3079" y="2613"/>
              <a:ext cx="29" cy="39"/>
            </a:xfrm>
            <a:custGeom>
              <a:avLst/>
              <a:gdLst>
                <a:gd name="T0" fmla="*/ 14 w 29"/>
                <a:gd name="T1" fmla="*/ 39 h 39"/>
                <a:gd name="T2" fmla="*/ 0 w 29"/>
                <a:gd name="T3" fmla="*/ 32 h 39"/>
                <a:gd name="T4" fmla="*/ 11 w 29"/>
                <a:gd name="T5" fmla="*/ 0 h 39"/>
                <a:gd name="T6" fmla="*/ 29 w 29"/>
                <a:gd name="T7" fmla="*/ 10 h 39"/>
                <a:gd name="T8" fmla="*/ 14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4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29" y="10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3" name="Freeform 403"/>
            <p:cNvSpPr>
              <a:spLocks/>
            </p:cNvSpPr>
            <p:nvPr/>
          </p:nvSpPr>
          <p:spPr bwMode="auto">
            <a:xfrm>
              <a:off x="3062" y="2606"/>
              <a:ext cx="28" cy="39"/>
            </a:xfrm>
            <a:custGeom>
              <a:avLst/>
              <a:gdLst>
                <a:gd name="T0" fmla="*/ 17 w 28"/>
                <a:gd name="T1" fmla="*/ 39 h 39"/>
                <a:gd name="T2" fmla="*/ 0 w 28"/>
                <a:gd name="T3" fmla="*/ 32 h 39"/>
                <a:gd name="T4" fmla="*/ 11 w 28"/>
                <a:gd name="T5" fmla="*/ 0 h 39"/>
                <a:gd name="T6" fmla="*/ 28 w 28"/>
                <a:gd name="T7" fmla="*/ 7 h 39"/>
                <a:gd name="T8" fmla="*/ 17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17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4" name="Freeform 404"/>
            <p:cNvSpPr>
              <a:spLocks/>
            </p:cNvSpPr>
            <p:nvPr/>
          </p:nvSpPr>
          <p:spPr bwMode="auto">
            <a:xfrm>
              <a:off x="3031" y="2593"/>
              <a:ext cx="42" cy="45"/>
            </a:xfrm>
            <a:custGeom>
              <a:avLst/>
              <a:gdLst>
                <a:gd name="T0" fmla="*/ 31 w 42"/>
                <a:gd name="T1" fmla="*/ 45 h 45"/>
                <a:gd name="T2" fmla="*/ 0 w 42"/>
                <a:gd name="T3" fmla="*/ 35 h 45"/>
                <a:gd name="T4" fmla="*/ 5 w 42"/>
                <a:gd name="T5" fmla="*/ 0 h 45"/>
                <a:gd name="T6" fmla="*/ 42 w 42"/>
                <a:gd name="T7" fmla="*/ 13 h 45"/>
                <a:gd name="T8" fmla="*/ 31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31" y="45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2" y="13"/>
                  </a:lnTo>
                  <a:lnTo>
                    <a:pt x="31" y="4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05"/>
          <p:cNvGrpSpPr>
            <a:grpSpLocks/>
          </p:cNvGrpSpPr>
          <p:nvPr/>
        </p:nvGrpSpPr>
        <p:grpSpPr bwMode="auto">
          <a:xfrm>
            <a:off x="3135313" y="2530475"/>
            <a:ext cx="2609850" cy="3195638"/>
            <a:chOff x="1975" y="1594"/>
            <a:chExt cx="1644" cy="2013"/>
          </a:xfrm>
        </p:grpSpPr>
        <p:sp>
          <p:nvSpPr>
            <p:cNvPr id="49545" name="Freeform 406"/>
            <p:cNvSpPr>
              <a:spLocks/>
            </p:cNvSpPr>
            <p:nvPr/>
          </p:nvSpPr>
          <p:spPr bwMode="auto">
            <a:xfrm>
              <a:off x="2992" y="2589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34 h 39"/>
                <a:gd name="T4" fmla="*/ 4 w 44"/>
                <a:gd name="T5" fmla="*/ 0 h 39"/>
                <a:gd name="T6" fmla="*/ 44 w 44"/>
                <a:gd name="T7" fmla="*/ 4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4" y="4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6" name="Freeform 407"/>
            <p:cNvSpPr>
              <a:spLocks/>
            </p:cNvSpPr>
            <p:nvPr/>
          </p:nvSpPr>
          <p:spPr bwMode="auto">
            <a:xfrm>
              <a:off x="2955" y="2581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5 h 42"/>
                <a:gd name="T4" fmla="*/ 4 w 41"/>
                <a:gd name="T5" fmla="*/ 0 h 42"/>
                <a:gd name="T6" fmla="*/ 41 w 41"/>
                <a:gd name="T7" fmla="*/ 8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7" name="Freeform 408"/>
            <p:cNvSpPr>
              <a:spLocks/>
            </p:cNvSpPr>
            <p:nvPr/>
          </p:nvSpPr>
          <p:spPr bwMode="auto">
            <a:xfrm>
              <a:off x="2915" y="2574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2 h 42"/>
                <a:gd name="T4" fmla="*/ 11 w 44"/>
                <a:gd name="T5" fmla="*/ 0 h 42"/>
                <a:gd name="T6" fmla="*/ 44 w 44"/>
                <a:gd name="T7" fmla="*/ 7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8" name="Freeform 409"/>
            <p:cNvSpPr>
              <a:spLocks/>
            </p:cNvSpPr>
            <p:nvPr/>
          </p:nvSpPr>
          <p:spPr bwMode="auto">
            <a:xfrm>
              <a:off x="2880" y="2557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9 h 49"/>
                <a:gd name="T4" fmla="*/ 15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9" name="Freeform 410"/>
            <p:cNvSpPr>
              <a:spLocks/>
            </p:cNvSpPr>
            <p:nvPr/>
          </p:nvSpPr>
          <p:spPr bwMode="auto">
            <a:xfrm>
              <a:off x="2862" y="2547"/>
              <a:ext cx="33" cy="39"/>
            </a:xfrm>
            <a:custGeom>
              <a:avLst/>
              <a:gdLst>
                <a:gd name="T0" fmla="*/ 18 w 33"/>
                <a:gd name="T1" fmla="*/ 39 h 39"/>
                <a:gd name="T2" fmla="*/ 0 w 33"/>
                <a:gd name="T3" fmla="*/ 24 h 39"/>
                <a:gd name="T4" fmla="*/ 22 w 33"/>
                <a:gd name="T5" fmla="*/ 0 h 39"/>
                <a:gd name="T6" fmla="*/ 33 w 33"/>
                <a:gd name="T7" fmla="*/ 10 h 39"/>
                <a:gd name="T8" fmla="*/ 1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8" y="3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3" y="10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0" name="Freeform 411"/>
            <p:cNvSpPr>
              <a:spLocks/>
            </p:cNvSpPr>
            <p:nvPr/>
          </p:nvSpPr>
          <p:spPr bwMode="auto">
            <a:xfrm>
              <a:off x="2849" y="2530"/>
              <a:ext cx="35" cy="41"/>
            </a:xfrm>
            <a:custGeom>
              <a:avLst/>
              <a:gdLst>
                <a:gd name="T0" fmla="*/ 13 w 35"/>
                <a:gd name="T1" fmla="*/ 41 h 41"/>
                <a:gd name="T2" fmla="*/ 0 w 35"/>
                <a:gd name="T3" fmla="*/ 24 h 41"/>
                <a:gd name="T4" fmla="*/ 22 w 35"/>
                <a:gd name="T5" fmla="*/ 0 h 41"/>
                <a:gd name="T6" fmla="*/ 35 w 35"/>
                <a:gd name="T7" fmla="*/ 17 h 41"/>
                <a:gd name="T8" fmla="*/ 13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3" y="4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5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1" name="Freeform 412"/>
            <p:cNvSpPr>
              <a:spLocks/>
            </p:cNvSpPr>
            <p:nvPr/>
          </p:nvSpPr>
          <p:spPr bwMode="auto">
            <a:xfrm>
              <a:off x="3139" y="2655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2" name="Freeform 413"/>
            <p:cNvSpPr>
              <a:spLocks/>
            </p:cNvSpPr>
            <p:nvPr/>
          </p:nvSpPr>
          <p:spPr bwMode="auto">
            <a:xfrm>
              <a:off x="3117" y="2657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3" name="Freeform 414"/>
            <p:cNvSpPr>
              <a:spLocks/>
            </p:cNvSpPr>
            <p:nvPr/>
          </p:nvSpPr>
          <p:spPr bwMode="auto">
            <a:xfrm>
              <a:off x="2834" y="2513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6 w 39"/>
                <a:gd name="T5" fmla="*/ 0 h 39"/>
                <a:gd name="T6" fmla="*/ 39 w 39"/>
                <a:gd name="T7" fmla="*/ 22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4" name="Freeform 415"/>
            <p:cNvSpPr>
              <a:spLocks/>
            </p:cNvSpPr>
            <p:nvPr/>
          </p:nvSpPr>
          <p:spPr bwMode="auto">
            <a:xfrm>
              <a:off x="2821" y="2493"/>
              <a:ext cx="39" cy="37"/>
            </a:xfrm>
            <a:custGeom>
              <a:avLst/>
              <a:gdLst>
                <a:gd name="T0" fmla="*/ 13 w 39"/>
                <a:gd name="T1" fmla="*/ 37 h 37"/>
                <a:gd name="T2" fmla="*/ 0 w 39"/>
                <a:gd name="T3" fmla="*/ 12 h 37"/>
                <a:gd name="T4" fmla="*/ 28 w 39"/>
                <a:gd name="T5" fmla="*/ 0 h 37"/>
                <a:gd name="T6" fmla="*/ 39 w 39"/>
                <a:gd name="T7" fmla="*/ 20 h 37"/>
                <a:gd name="T8" fmla="*/ 13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3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5" name="Freeform 416"/>
            <p:cNvSpPr>
              <a:spLocks/>
            </p:cNvSpPr>
            <p:nvPr/>
          </p:nvSpPr>
          <p:spPr bwMode="auto">
            <a:xfrm>
              <a:off x="2810" y="2449"/>
              <a:ext cx="39" cy="56"/>
            </a:xfrm>
            <a:custGeom>
              <a:avLst/>
              <a:gdLst>
                <a:gd name="T0" fmla="*/ 11 w 39"/>
                <a:gd name="T1" fmla="*/ 56 h 56"/>
                <a:gd name="T2" fmla="*/ 0 w 39"/>
                <a:gd name="T3" fmla="*/ 12 h 56"/>
                <a:gd name="T4" fmla="*/ 28 w 39"/>
                <a:gd name="T5" fmla="*/ 0 h 56"/>
                <a:gd name="T6" fmla="*/ 39 w 39"/>
                <a:gd name="T7" fmla="*/ 44 h 56"/>
                <a:gd name="T8" fmla="*/ 11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1" y="5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6" name="Freeform 417"/>
            <p:cNvSpPr>
              <a:spLocks/>
            </p:cNvSpPr>
            <p:nvPr/>
          </p:nvSpPr>
          <p:spPr bwMode="auto">
            <a:xfrm>
              <a:off x="2799" y="2402"/>
              <a:ext cx="39" cy="59"/>
            </a:xfrm>
            <a:custGeom>
              <a:avLst/>
              <a:gdLst>
                <a:gd name="T0" fmla="*/ 11 w 39"/>
                <a:gd name="T1" fmla="*/ 59 h 59"/>
                <a:gd name="T2" fmla="*/ 0 w 39"/>
                <a:gd name="T3" fmla="*/ 13 h 59"/>
                <a:gd name="T4" fmla="*/ 28 w 39"/>
                <a:gd name="T5" fmla="*/ 0 h 59"/>
                <a:gd name="T6" fmla="*/ 39 w 39"/>
                <a:gd name="T7" fmla="*/ 47 h 59"/>
                <a:gd name="T8" fmla="*/ 11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11" y="5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39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7" name="Freeform 418"/>
            <p:cNvSpPr>
              <a:spLocks/>
            </p:cNvSpPr>
            <p:nvPr/>
          </p:nvSpPr>
          <p:spPr bwMode="auto">
            <a:xfrm>
              <a:off x="2781" y="2356"/>
              <a:ext cx="46" cy="59"/>
            </a:xfrm>
            <a:custGeom>
              <a:avLst/>
              <a:gdLst>
                <a:gd name="T0" fmla="*/ 18 w 46"/>
                <a:gd name="T1" fmla="*/ 59 h 59"/>
                <a:gd name="T2" fmla="*/ 0 w 46"/>
                <a:gd name="T3" fmla="*/ 12 h 59"/>
                <a:gd name="T4" fmla="*/ 29 w 46"/>
                <a:gd name="T5" fmla="*/ 0 h 59"/>
                <a:gd name="T6" fmla="*/ 46 w 46"/>
                <a:gd name="T7" fmla="*/ 46 h 59"/>
                <a:gd name="T8" fmla="*/ 18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8" y="5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6" y="46"/>
                  </a:lnTo>
                  <a:lnTo>
                    <a:pt x="18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8" name="Freeform 419"/>
            <p:cNvSpPr>
              <a:spLocks/>
            </p:cNvSpPr>
            <p:nvPr/>
          </p:nvSpPr>
          <p:spPr bwMode="auto">
            <a:xfrm>
              <a:off x="2847" y="2530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9" name="Freeform 420"/>
            <p:cNvSpPr>
              <a:spLocks/>
            </p:cNvSpPr>
            <p:nvPr/>
          </p:nvSpPr>
          <p:spPr bwMode="auto">
            <a:xfrm>
              <a:off x="2742" y="2258"/>
              <a:ext cx="68" cy="113"/>
            </a:xfrm>
            <a:custGeom>
              <a:avLst/>
              <a:gdLst>
                <a:gd name="T0" fmla="*/ 42 w 68"/>
                <a:gd name="T1" fmla="*/ 113 h 113"/>
                <a:gd name="T2" fmla="*/ 0 w 68"/>
                <a:gd name="T3" fmla="*/ 17 h 113"/>
                <a:gd name="T4" fmla="*/ 26 w 68"/>
                <a:gd name="T5" fmla="*/ 0 h 113"/>
                <a:gd name="T6" fmla="*/ 68 w 68"/>
                <a:gd name="T7" fmla="*/ 95 h 113"/>
                <a:gd name="T8" fmla="*/ 42 w 68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13">
                  <a:moveTo>
                    <a:pt x="42" y="113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8" y="95"/>
                  </a:lnTo>
                  <a:lnTo>
                    <a:pt x="42" y="11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0" name="Freeform 421"/>
            <p:cNvSpPr>
              <a:spLocks/>
            </p:cNvSpPr>
            <p:nvPr/>
          </p:nvSpPr>
          <p:spPr bwMode="auto">
            <a:xfrm>
              <a:off x="2698" y="2177"/>
              <a:ext cx="70" cy="98"/>
            </a:xfrm>
            <a:custGeom>
              <a:avLst/>
              <a:gdLst>
                <a:gd name="T0" fmla="*/ 44 w 70"/>
                <a:gd name="T1" fmla="*/ 98 h 98"/>
                <a:gd name="T2" fmla="*/ 0 w 70"/>
                <a:gd name="T3" fmla="*/ 17 h 98"/>
                <a:gd name="T4" fmla="*/ 26 w 70"/>
                <a:gd name="T5" fmla="*/ 0 h 98"/>
                <a:gd name="T6" fmla="*/ 70 w 70"/>
                <a:gd name="T7" fmla="*/ 81 h 98"/>
                <a:gd name="T8" fmla="*/ 44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4" y="98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70" y="81"/>
                  </a:lnTo>
                  <a:lnTo>
                    <a:pt x="44" y="98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1" name="Freeform 422"/>
            <p:cNvSpPr>
              <a:spLocks/>
            </p:cNvSpPr>
            <p:nvPr/>
          </p:nvSpPr>
          <p:spPr bwMode="auto">
            <a:xfrm>
              <a:off x="2674" y="2138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4 h 56"/>
                <a:gd name="T4" fmla="*/ 22 w 50"/>
                <a:gd name="T5" fmla="*/ 0 h 56"/>
                <a:gd name="T6" fmla="*/ 50 w 50"/>
                <a:gd name="T7" fmla="*/ 39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50" y="39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2" name="Freeform 423"/>
            <p:cNvSpPr>
              <a:spLocks/>
            </p:cNvSpPr>
            <p:nvPr/>
          </p:nvSpPr>
          <p:spPr bwMode="auto">
            <a:xfrm>
              <a:off x="2645" y="2106"/>
              <a:ext cx="51" cy="56"/>
            </a:xfrm>
            <a:custGeom>
              <a:avLst/>
              <a:gdLst>
                <a:gd name="T0" fmla="*/ 29 w 51"/>
                <a:gd name="T1" fmla="*/ 56 h 56"/>
                <a:gd name="T2" fmla="*/ 0 w 51"/>
                <a:gd name="T3" fmla="*/ 27 h 56"/>
                <a:gd name="T4" fmla="*/ 20 w 51"/>
                <a:gd name="T5" fmla="*/ 0 h 56"/>
                <a:gd name="T6" fmla="*/ 51 w 51"/>
                <a:gd name="T7" fmla="*/ 32 h 56"/>
                <a:gd name="T8" fmla="*/ 29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9" y="5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32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3" name="Freeform 424"/>
            <p:cNvSpPr>
              <a:spLocks/>
            </p:cNvSpPr>
            <p:nvPr/>
          </p:nvSpPr>
          <p:spPr bwMode="auto">
            <a:xfrm>
              <a:off x="2613" y="2079"/>
              <a:ext cx="52" cy="54"/>
            </a:xfrm>
            <a:custGeom>
              <a:avLst/>
              <a:gdLst>
                <a:gd name="T0" fmla="*/ 32 w 52"/>
                <a:gd name="T1" fmla="*/ 54 h 54"/>
                <a:gd name="T2" fmla="*/ 0 w 52"/>
                <a:gd name="T3" fmla="*/ 32 h 54"/>
                <a:gd name="T4" fmla="*/ 11 w 52"/>
                <a:gd name="T5" fmla="*/ 0 h 54"/>
                <a:gd name="T6" fmla="*/ 52 w 52"/>
                <a:gd name="T7" fmla="*/ 27 h 54"/>
                <a:gd name="T8" fmla="*/ 32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2" y="5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2" y="27"/>
                  </a:lnTo>
                  <a:lnTo>
                    <a:pt x="32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4" name="Freeform 425"/>
            <p:cNvSpPr>
              <a:spLocks/>
            </p:cNvSpPr>
            <p:nvPr/>
          </p:nvSpPr>
          <p:spPr bwMode="auto">
            <a:xfrm>
              <a:off x="2569" y="2062"/>
              <a:ext cx="55" cy="49"/>
            </a:xfrm>
            <a:custGeom>
              <a:avLst/>
              <a:gdLst>
                <a:gd name="T0" fmla="*/ 44 w 55"/>
                <a:gd name="T1" fmla="*/ 49 h 49"/>
                <a:gd name="T2" fmla="*/ 0 w 55"/>
                <a:gd name="T3" fmla="*/ 32 h 49"/>
                <a:gd name="T4" fmla="*/ 11 w 55"/>
                <a:gd name="T5" fmla="*/ 0 h 49"/>
                <a:gd name="T6" fmla="*/ 55 w 55"/>
                <a:gd name="T7" fmla="*/ 17 h 49"/>
                <a:gd name="T8" fmla="*/ 44 w 5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">
                  <a:moveTo>
                    <a:pt x="44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4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5" name="Freeform 426"/>
            <p:cNvSpPr>
              <a:spLocks/>
            </p:cNvSpPr>
            <p:nvPr/>
          </p:nvSpPr>
          <p:spPr bwMode="auto">
            <a:xfrm>
              <a:off x="2781" y="2353"/>
              <a:ext cx="29" cy="18"/>
            </a:xfrm>
            <a:custGeom>
              <a:avLst/>
              <a:gdLst>
                <a:gd name="T0" fmla="*/ 29 w 29"/>
                <a:gd name="T1" fmla="*/ 3 h 18"/>
                <a:gd name="T2" fmla="*/ 29 w 29"/>
                <a:gd name="T3" fmla="*/ 0 h 18"/>
                <a:gd name="T4" fmla="*/ 0 w 29"/>
                <a:gd name="T5" fmla="*/ 15 h 18"/>
                <a:gd name="T6" fmla="*/ 3 w 29"/>
                <a:gd name="T7" fmla="*/ 18 h 18"/>
                <a:gd name="T8" fmla="*/ 29 w 29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">
                  <a:moveTo>
                    <a:pt x="29" y="3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6" name="Freeform 427"/>
            <p:cNvSpPr>
              <a:spLocks/>
            </p:cNvSpPr>
            <p:nvPr/>
          </p:nvSpPr>
          <p:spPr bwMode="auto">
            <a:xfrm>
              <a:off x="2542" y="2052"/>
              <a:ext cx="36" cy="42"/>
            </a:xfrm>
            <a:custGeom>
              <a:avLst/>
              <a:gdLst>
                <a:gd name="T0" fmla="*/ 31 w 36"/>
                <a:gd name="T1" fmla="*/ 42 h 42"/>
                <a:gd name="T2" fmla="*/ 0 w 36"/>
                <a:gd name="T3" fmla="*/ 35 h 42"/>
                <a:gd name="T4" fmla="*/ 3 w 36"/>
                <a:gd name="T5" fmla="*/ 0 h 42"/>
                <a:gd name="T6" fmla="*/ 36 w 36"/>
                <a:gd name="T7" fmla="*/ 8 h 42"/>
                <a:gd name="T8" fmla="*/ 31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31" y="42"/>
                  </a:moveTo>
                  <a:lnTo>
                    <a:pt x="0" y="35"/>
                  </a:lnTo>
                  <a:lnTo>
                    <a:pt x="3" y="0"/>
                  </a:lnTo>
                  <a:lnTo>
                    <a:pt x="36" y="8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7" name="Freeform 428"/>
            <p:cNvSpPr>
              <a:spLocks/>
            </p:cNvSpPr>
            <p:nvPr/>
          </p:nvSpPr>
          <p:spPr bwMode="auto">
            <a:xfrm>
              <a:off x="2512" y="2052"/>
              <a:ext cx="33" cy="35"/>
            </a:xfrm>
            <a:custGeom>
              <a:avLst/>
              <a:gdLst>
                <a:gd name="T0" fmla="*/ 30 w 33"/>
                <a:gd name="T1" fmla="*/ 35 h 35"/>
                <a:gd name="T2" fmla="*/ 0 w 33"/>
                <a:gd name="T3" fmla="*/ 35 h 35"/>
                <a:gd name="T4" fmla="*/ 0 w 33"/>
                <a:gd name="T5" fmla="*/ 0 h 35"/>
                <a:gd name="T6" fmla="*/ 33 w 33"/>
                <a:gd name="T7" fmla="*/ 0 h 35"/>
                <a:gd name="T8" fmla="*/ 30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30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0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8" name="Freeform 429"/>
            <p:cNvSpPr>
              <a:spLocks/>
            </p:cNvSpPr>
            <p:nvPr/>
          </p:nvSpPr>
          <p:spPr bwMode="auto">
            <a:xfrm>
              <a:off x="2481" y="2052"/>
              <a:ext cx="31" cy="37"/>
            </a:xfrm>
            <a:custGeom>
              <a:avLst/>
              <a:gdLst>
                <a:gd name="T0" fmla="*/ 31 w 31"/>
                <a:gd name="T1" fmla="*/ 35 h 37"/>
                <a:gd name="T2" fmla="*/ 0 w 31"/>
                <a:gd name="T3" fmla="*/ 37 h 37"/>
                <a:gd name="T4" fmla="*/ 0 w 31"/>
                <a:gd name="T5" fmla="*/ 3 h 37"/>
                <a:gd name="T6" fmla="*/ 31 w 31"/>
                <a:gd name="T7" fmla="*/ 0 h 37"/>
                <a:gd name="T8" fmla="*/ 31 w 31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5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31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9" name="Freeform 430"/>
            <p:cNvSpPr>
              <a:spLocks/>
            </p:cNvSpPr>
            <p:nvPr/>
          </p:nvSpPr>
          <p:spPr bwMode="auto">
            <a:xfrm>
              <a:off x="2446" y="2052"/>
              <a:ext cx="35" cy="37"/>
            </a:xfrm>
            <a:custGeom>
              <a:avLst/>
              <a:gdLst>
                <a:gd name="T0" fmla="*/ 35 w 35"/>
                <a:gd name="T1" fmla="*/ 37 h 37"/>
                <a:gd name="T2" fmla="*/ 0 w 35"/>
                <a:gd name="T3" fmla="*/ 35 h 37"/>
                <a:gd name="T4" fmla="*/ 2 w 35"/>
                <a:gd name="T5" fmla="*/ 0 h 37"/>
                <a:gd name="T6" fmla="*/ 35 w 35"/>
                <a:gd name="T7" fmla="*/ 3 h 37"/>
                <a:gd name="T8" fmla="*/ 35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5" y="37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3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0" name="Freeform 431"/>
            <p:cNvSpPr>
              <a:spLocks/>
            </p:cNvSpPr>
            <p:nvPr/>
          </p:nvSpPr>
          <p:spPr bwMode="auto">
            <a:xfrm>
              <a:off x="2569" y="2060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1" name="Freeform 432"/>
            <p:cNvSpPr>
              <a:spLocks/>
            </p:cNvSpPr>
            <p:nvPr/>
          </p:nvSpPr>
          <p:spPr bwMode="auto">
            <a:xfrm>
              <a:off x="2398" y="2042"/>
              <a:ext cx="50" cy="45"/>
            </a:xfrm>
            <a:custGeom>
              <a:avLst/>
              <a:gdLst>
                <a:gd name="T0" fmla="*/ 46 w 50"/>
                <a:gd name="T1" fmla="*/ 45 h 45"/>
                <a:gd name="T2" fmla="*/ 0 w 50"/>
                <a:gd name="T3" fmla="*/ 32 h 45"/>
                <a:gd name="T4" fmla="*/ 11 w 50"/>
                <a:gd name="T5" fmla="*/ 0 h 45"/>
                <a:gd name="T6" fmla="*/ 50 w 50"/>
                <a:gd name="T7" fmla="*/ 10 h 45"/>
                <a:gd name="T8" fmla="*/ 46 w 50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5">
                  <a:moveTo>
                    <a:pt x="46" y="45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0" y="10"/>
                  </a:lnTo>
                  <a:lnTo>
                    <a:pt x="46" y="4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2" name="Freeform 433"/>
            <p:cNvSpPr>
              <a:spLocks/>
            </p:cNvSpPr>
            <p:nvPr/>
          </p:nvSpPr>
          <p:spPr bwMode="auto">
            <a:xfrm>
              <a:off x="2361" y="2028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32 h 46"/>
                <a:gd name="T4" fmla="*/ 11 w 48"/>
                <a:gd name="T5" fmla="*/ 0 h 46"/>
                <a:gd name="T6" fmla="*/ 48 w 48"/>
                <a:gd name="T7" fmla="*/ 14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4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3" name="Freeform 434"/>
            <p:cNvSpPr>
              <a:spLocks/>
            </p:cNvSpPr>
            <p:nvPr/>
          </p:nvSpPr>
          <p:spPr bwMode="auto">
            <a:xfrm>
              <a:off x="2323" y="2011"/>
              <a:ext cx="49" cy="49"/>
            </a:xfrm>
            <a:custGeom>
              <a:avLst/>
              <a:gdLst>
                <a:gd name="T0" fmla="*/ 38 w 49"/>
                <a:gd name="T1" fmla="*/ 49 h 49"/>
                <a:gd name="T2" fmla="*/ 0 w 49"/>
                <a:gd name="T3" fmla="*/ 29 h 49"/>
                <a:gd name="T4" fmla="*/ 16 w 49"/>
                <a:gd name="T5" fmla="*/ 0 h 49"/>
                <a:gd name="T6" fmla="*/ 49 w 49"/>
                <a:gd name="T7" fmla="*/ 17 h 49"/>
                <a:gd name="T8" fmla="*/ 38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8" y="4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49" y="17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4" name="Freeform 435"/>
            <p:cNvSpPr>
              <a:spLocks/>
            </p:cNvSpPr>
            <p:nvPr/>
          </p:nvSpPr>
          <p:spPr bwMode="auto">
            <a:xfrm>
              <a:off x="2288" y="1991"/>
              <a:ext cx="51" cy="49"/>
            </a:xfrm>
            <a:custGeom>
              <a:avLst/>
              <a:gdLst>
                <a:gd name="T0" fmla="*/ 35 w 51"/>
                <a:gd name="T1" fmla="*/ 49 h 49"/>
                <a:gd name="T2" fmla="*/ 0 w 51"/>
                <a:gd name="T3" fmla="*/ 27 h 49"/>
                <a:gd name="T4" fmla="*/ 20 w 51"/>
                <a:gd name="T5" fmla="*/ 0 h 49"/>
                <a:gd name="T6" fmla="*/ 51 w 51"/>
                <a:gd name="T7" fmla="*/ 20 h 49"/>
                <a:gd name="T8" fmla="*/ 35 w 5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20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5" name="Freeform 436"/>
            <p:cNvSpPr>
              <a:spLocks/>
            </p:cNvSpPr>
            <p:nvPr/>
          </p:nvSpPr>
          <p:spPr bwMode="auto">
            <a:xfrm>
              <a:off x="2260" y="1967"/>
              <a:ext cx="48" cy="51"/>
            </a:xfrm>
            <a:custGeom>
              <a:avLst/>
              <a:gdLst>
                <a:gd name="T0" fmla="*/ 28 w 48"/>
                <a:gd name="T1" fmla="*/ 51 h 51"/>
                <a:gd name="T2" fmla="*/ 0 w 48"/>
                <a:gd name="T3" fmla="*/ 26 h 51"/>
                <a:gd name="T4" fmla="*/ 19 w 48"/>
                <a:gd name="T5" fmla="*/ 0 h 51"/>
                <a:gd name="T6" fmla="*/ 48 w 48"/>
                <a:gd name="T7" fmla="*/ 24 h 51"/>
                <a:gd name="T8" fmla="*/ 28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8" y="51"/>
                  </a:moveTo>
                  <a:lnTo>
                    <a:pt x="0" y="26"/>
                  </a:lnTo>
                  <a:lnTo>
                    <a:pt x="19" y="0"/>
                  </a:lnTo>
                  <a:lnTo>
                    <a:pt x="48" y="24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6" name="Freeform 437"/>
            <p:cNvSpPr>
              <a:spLocks/>
            </p:cNvSpPr>
            <p:nvPr/>
          </p:nvSpPr>
          <p:spPr bwMode="auto">
            <a:xfrm>
              <a:off x="2233" y="1937"/>
              <a:ext cx="46" cy="56"/>
            </a:xfrm>
            <a:custGeom>
              <a:avLst/>
              <a:gdLst>
                <a:gd name="T0" fmla="*/ 27 w 46"/>
                <a:gd name="T1" fmla="*/ 56 h 56"/>
                <a:gd name="T2" fmla="*/ 0 w 46"/>
                <a:gd name="T3" fmla="*/ 25 h 56"/>
                <a:gd name="T4" fmla="*/ 22 w 46"/>
                <a:gd name="T5" fmla="*/ 0 h 56"/>
                <a:gd name="T6" fmla="*/ 46 w 46"/>
                <a:gd name="T7" fmla="*/ 30 h 56"/>
                <a:gd name="T8" fmla="*/ 27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7" y="5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7" name="Freeform 438"/>
            <p:cNvSpPr>
              <a:spLocks/>
            </p:cNvSpPr>
            <p:nvPr/>
          </p:nvSpPr>
          <p:spPr bwMode="auto">
            <a:xfrm>
              <a:off x="2181" y="1878"/>
              <a:ext cx="74" cy="84"/>
            </a:xfrm>
            <a:custGeom>
              <a:avLst/>
              <a:gdLst>
                <a:gd name="T0" fmla="*/ 52 w 74"/>
                <a:gd name="T1" fmla="*/ 84 h 84"/>
                <a:gd name="T2" fmla="*/ 0 w 74"/>
                <a:gd name="T3" fmla="*/ 22 h 84"/>
                <a:gd name="T4" fmla="*/ 24 w 74"/>
                <a:gd name="T5" fmla="*/ 0 h 84"/>
                <a:gd name="T6" fmla="*/ 74 w 74"/>
                <a:gd name="T7" fmla="*/ 59 h 84"/>
                <a:gd name="T8" fmla="*/ 52 w 74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84">
                  <a:moveTo>
                    <a:pt x="52" y="8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4" y="59"/>
                  </a:lnTo>
                  <a:lnTo>
                    <a:pt x="52" y="8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8" name="Freeform 439"/>
            <p:cNvSpPr>
              <a:spLocks/>
            </p:cNvSpPr>
            <p:nvPr/>
          </p:nvSpPr>
          <p:spPr bwMode="auto">
            <a:xfrm>
              <a:off x="2087" y="1739"/>
              <a:ext cx="118" cy="161"/>
            </a:xfrm>
            <a:custGeom>
              <a:avLst/>
              <a:gdLst>
                <a:gd name="T0" fmla="*/ 94 w 118"/>
                <a:gd name="T1" fmla="*/ 161 h 161"/>
                <a:gd name="T2" fmla="*/ 0 w 118"/>
                <a:gd name="T3" fmla="*/ 22 h 161"/>
                <a:gd name="T4" fmla="*/ 24 w 118"/>
                <a:gd name="T5" fmla="*/ 0 h 161"/>
                <a:gd name="T6" fmla="*/ 118 w 118"/>
                <a:gd name="T7" fmla="*/ 139 h 161"/>
                <a:gd name="T8" fmla="*/ 94 w 118"/>
                <a:gd name="T9" fmla="*/ 161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161">
                  <a:moveTo>
                    <a:pt x="94" y="16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118" y="139"/>
                  </a:lnTo>
                  <a:lnTo>
                    <a:pt x="94" y="16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9" name="Freeform 440"/>
            <p:cNvSpPr>
              <a:spLocks/>
            </p:cNvSpPr>
            <p:nvPr/>
          </p:nvSpPr>
          <p:spPr bwMode="auto">
            <a:xfrm>
              <a:off x="2062" y="1702"/>
              <a:ext cx="49" cy="59"/>
            </a:xfrm>
            <a:custGeom>
              <a:avLst/>
              <a:gdLst>
                <a:gd name="T0" fmla="*/ 25 w 49"/>
                <a:gd name="T1" fmla="*/ 59 h 59"/>
                <a:gd name="T2" fmla="*/ 0 w 49"/>
                <a:gd name="T3" fmla="*/ 22 h 59"/>
                <a:gd name="T4" fmla="*/ 25 w 49"/>
                <a:gd name="T5" fmla="*/ 0 h 59"/>
                <a:gd name="T6" fmla="*/ 49 w 49"/>
                <a:gd name="T7" fmla="*/ 37 h 59"/>
                <a:gd name="T8" fmla="*/ 25 w 4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25" y="59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9" y="37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0" name="Freeform 441"/>
            <p:cNvSpPr>
              <a:spLocks/>
            </p:cNvSpPr>
            <p:nvPr/>
          </p:nvSpPr>
          <p:spPr bwMode="auto">
            <a:xfrm>
              <a:off x="2036" y="1665"/>
              <a:ext cx="51" cy="59"/>
            </a:xfrm>
            <a:custGeom>
              <a:avLst/>
              <a:gdLst>
                <a:gd name="T0" fmla="*/ 26 w 51"/>
                <a:gd name="T1" fmla="*/ 59 h 59"/>
                <a:gd name="T2" fmla="*/ 0 w 51"/>
                <a:gd name="T3" fmla="*/ 25 h 59"/>
                <a:gd name="T4" fmla="*/ 22 w 51"/>
                <a:gd name="T5" fmla="*/ 0 h 59"/>
                <a:gd name="T6" fmla="*/ 51 w 51"/>
                <a:gd name="T7" fmla="*/ 37 h 59"/>
                <a:gd name="T8" fmla="*/ 26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6" y="5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1" y="37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1" name="Freeform 442"/>
            <p:cNvSpPr>
              <a:spLocks/>
            </p:cNvSpPr>
            <p:nvPr/>
          </p:nvSpPr>
          <p:spPr bwMode="auto">
            <a:xfrm>
              <a:off x="1975" y="1594"/>
              <a:ext cx="83" cy="96"/>
            </a:xfrm>
            <a:custGeom>
              <a:avLst/>
              <a:gdLst>
                <a:gd name="T0" fmla="*/ 61 w 83"/>
                <a:gd name="T1" fmla="*/ 96 h 96"/>
                <a:gd name="T2" fmla="*/ 0 w 83"/>
                <a:gd name="T3" fmla="*/ 25 h 96"/>
                <a:gd name="T4" fmla="*/ 22 w 83"/>
                <a:gd name="T5" fmla="*/ 0 h 96"/>
                <a:gd name="T6" fmla="*/ 83 w 83"/>
                <a:gd name="T7" fmla="*/ 71 h 96"/>
                <a:gd name="T8" fmla="*/ 61 w 83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6">
                  <a:moveTo>
                    <a:pt x="61" y="9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83" y="71"/>
                  </a:lnTo>
                  <a:lnTo>
                    <a:pt x="61" y="9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2" name="Freeform 443"/>
            <p:cNvSpPr>
              <a:spLocks/>
            </p:cNvSpPr>
            <p:nvPr/>
          </p:nvSpPr>
          <p:spPr bwMode="auto">
            <a:xfrm>
              <a:off x="2444" y="2052"/>
              <a:ext cx="4" cy="35"/>
            </a:xfrm>
            <a:custGeom>
              <a:avLst/>
              <a:gdLst>
                <a:gd name="T0" fmla="*/ 2 w 4"/>
                <a:gd name="T1" fmla="*/ 35 h 35"/>
                <a:gd name="T2" fmla="*/ 0 w 4"/>
                <a:gd name="T3" fmla="*/ 35 h 35"/>
                <a:gd name="T4" fmla="*/ 4 w 4"/>
                <a:gd name="T5" fmla="*/ 0 h 35"/>
                <a:gd name="T6" fmla="*/ 4 w 4"/>
                <a:gd name="T7" fmla="*/ 0 h 35"/>
                <a:gd name="T8" fmla="*/ 2 w 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5">
                  <a:moveTo>
                    <a:pt x="2" y="3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3" name="Freeform 444"/>
            <p:cNvSpPr>
              <a:spLocks/>
            </p:cNvSpPr>
            <p:nvPr/>
          </p:nvSpPr>
          <p:spPr bwMode="auto">
            <a:xfrm>
              <a:off x="3564" y="3549"/>
              <a:ext cx="48" cy="58"/>
            </a:xfrm>
            <a:custGeom>
              <a:avLst/>
              <a:gdLst>
                <a:gd name="T0" fmla="*/ 24 w 48"/>
                <a:gd name="T1" fmla="*/ 58 h 58"/>
                <a:gd name="T2" fmla="*/ 0 w 48"/>
                <a:gd name="T3" fmla="*/ 22 h 58"/>
                <a:gd name="T4" fmla="*/ 24 w 48"/>
                <a:gd name="T5" fmla="*/ 0 h 58"/>
                <a:gd name="T6" fmla="*/ 48 w 48"/>
                <a:gd name="T7" fmla="*/ 36 h 58"/>
                <a:gd name="T8" fmla="*/ 24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24" y="58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4" name="Freeform 445"/>
            <p:cNvSpPr>
              <a:spLocks/>
            </p:cNvSpPr>
            <p:nvPr/>
          </p:nvSpPr>
          <p:spPr bwMode="auto">
            <a:xfrm>
              <a:off x="3540" y="3514"/>
              <a:ext cx="48" cy="57"/>
            </a:xfrm>
            <a:custGeom>
              <a:avLst/>
              <a:gdLst>
                <a:gd name="T0" fmla="*/ 24 w 48"/>
                <a:gd name="T1" fmla="*/ 57 h 57"/>
                <a:gd name="T2" fmla="*/ 0 w 48"/>
                <a:gd name="T3" fmla="*/ 22 h 57"/>
                <a:gd name="T4" fmla="*/ 24 w 48"/>
                <a:gd name="T5" fmla="*/ 0 h 57"/>
                <a:gd name="T6" fmla="*/ 48 w 48"/>
                <a:gd name="T7" fmla="*/ 35 h 57"/>
                <a:gd name="T8" fmla="*/ 24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4" y="5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5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5" name="Freeform 446"/>
            <p:cNvSpPr>
              <a:spLocks/>
            </p:cNvSpPr>
            <p:nvPr/>
          </p:nvSpPr>
          <p:spPr bwMode="auto">
            <a:xfrm>
              <a:off x="3496" y="3456"/>
              <a:ext cx="68" cy="80"/>
            </a:xfrm>
            <a:custGeom>
              <a:avLst/>
              <a:gdLst>
                <a:gd name="T0" fmla="*/ 44 w 68"/>
                <a:gd name="T1" fmla="*/ 80 h 80"/>
                <a:gd name="T2" fmla="*/ 0 w 68"/>
                <a:gd name="T3" fmla="*/ 22 h 80"/>
                <a:gd name="T4" fmla="*/ 24 w 68"/>
                <a:gd name="T5" fmla="*/ 0 h 80"/>
                <a:gd name="T6" fmla="*/ 68 w 68"/>
                <a:gd name="T7" fmla="*/ 58 h 80"/>
                <a:gd name="T8" fmla="*/ 44 w 68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0">
                  <a:moveTo>
                    <a:pt x="44" y="80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68" y="58"/>
                  </a:lnTo>
                  <a:lnTo>
                    <a:pt x="44" y="8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6" name="Freeform 447"/>
            <p:cNvSpPr>
              <a:spLocks/>
            </p:cNvSpPr>
            <p:nvPr/>
          </p:nvSpPr>
          <p:spPr bwMode="auto">
            <a:xfrm>
              <a:off x="3474" y="3429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17 h 49"/>
                <a:gd name="T4" fmla="*/ 26 w 46"/>
                <a:gd name="T5" fmla="*/ 0 h 49"/>
                <a:gd name="T6" fmla="*/ 46 w 46"/>
                <a:gd name="T7" fmla="*/ 2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6" y="2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7" name="Freeform 448"/>
            <p:cNvSpPr>
              <a:spLocks/>
            </p:cNvSpPr>
            <p:nvPr/>
          </p:nvSpPr>
          <p:spPr bwMode="auto">
            <a:xfrm>
              <a:off x="3456" y="3397"/>
              <a:ext cx="44" cy="49"/>
            </a:xfrm>
            <a:custGeom>
              <a:avLst/>
              <a:gdLst>
                <a:gd name="T0" fmla="*/ 18 w 44"/>
                <a:gd name="T1" fmla="*/ 49 h 49"/>
                <a:gd name="T2" fmla="*/ 0 w 44"/>
                <a:gd name="T3" fmla="*/ 17 h 49"/>
                <a:gd name="T4" fmla="*/ 27 w 44"/>
                <a:gd name="T5" fmla="*/ 0 h 49"/>
                <a:gd name="T6" fmla="*/ 44 w 44"/>
                <a:gd name="T7" fmla="*/ 32 h 49"/>
                <a:gd name="T8" fmla="*/ 18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8" y="4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2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8" name="Freeform 449"/>
            <p:cNvSpPr>
              <a:spLocks/>
            </p:cNvSpPr>
            <p:nvPr/>
          </p:nvSpPr>
          <p:spPr bwMode="auto">
            <a:xfrm>
              <a:off x="3439" y="3362"/>
              <a:ext cx="44" cy="52"/>
            </a:xfrm>
            <a:custGeom>
              <a:avLst/>
              <a:gdLst>
                <a:gd name="T0" fmla="*/ 17 w 44"/>
                <a:gd name="T1" fmla="*/ 52 h 52"/>
                <a:gd name="T2" fmla="*/ 0 w 44"/>
                <a:gd name="T3" fmla="*/ 13 h 52"/>
                <a:gd name="T4" fmla="*/ 28 w 44"/>
                <a:gd name="T5" fmla="*/ 0 h 52"/>
                <a:gd name="T6" fmla="*/ 44 w 44"/>
                <a:gd name="T7" fmla="*/ 35 h 52"/>
                <a:gd name="T8" fmla="*/ 17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7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4" y="35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9" name="Freeform 450"/>
            <p:cNvSpPr>
              <a:spLocks/>
            </p:cNvSpPr>
            <p:nvPr/>
          </p:nvSpPr>
          <p:spPr bwMode="auto">
            <a:xfrm>
              <a:off x="3428" y="3318"/>
              <a:ext cx="39" cy="57"/>
            </a:xfrm>
            <a:custGeom>
              <a:avLst/>
              <a:gdLst>
                <a:gd name="T0" fmla="*/ 11 w 39"/>
                <a:gd name="T1" fmla="*/ 57 h 57"/>
                <a:gd name="T2" fmla="*/ 0 w 39"/>
                <a:gd name="T3" fmla="*/ 13 h 57"/>
                <a:gd name="T4" fmla="*/ 28 w 39"/>
                <a:gd name="T5" fmla="*/ 0 h 57"/>
                <a:gd name="T6" fmla="*/ 39 w 39"/>
                <a:gd name="T7" fmla="*/ 44 h 57"/>
                <a:gd name="T8" fmla="*/ 11 w 39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7">
                  <a:moveTo>
                    <a:pt x="11" y="57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0" name="Freeform 451"/>
            <p:cNvSpPr>
              <a:spLocks/>
            </p:cNvSpPr>
            <p:nvPr/>
          </p:nvSpPr>
          <p:spPr bwMode="auto">
            <a:xfrm>
              <a:off x="3424" y="3291"/>
              <a:ext cx="35" cy="35"/>
            </a:xfrm>
            <a:custGeom>
              <a:avLst/>
              <a:gdLst>
                <a:gd name="T0" fmla="*/ 4 w 35"/>
                <a:gd name="T1" fmla="*/ 35 h 35"/>
                <a:gd name="T2" fmla="*/ 0 w 35"/>
                <a:gd name="T3" fmla="*/ 3 h 35"/>
                <a:gd name="T4" fmla="*/ 30 w 35"/>
                <a:gd name="T5" fmla="*/ 0 h 35"/>
                <a:gd name="T6" fmla="*/ 35 w 35"/>
                <a:gd name="T7" fmla="*/ 30 h 35"/>
                <a:gd name="T8" fmla="*/ 4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4" y="35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5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1" name="Freeform 452"/>
            <p:cNvSpPr>
              <a:spLocks/>
            </p:cNvSpPr>
            <p:nvPr/>
          </p:nvSpPr>
          <p:spPr bwMode="auto">
            <a:xfrm>
              <a:off x="3424" y="3264"/>
              <a:ext cx="30" cy="30"/>
            </a:xfrm>
            <a:custGeom>
              <a:avLst/>
              <a:gdLst>
                <a:gd name="T0" fmla="*/ 0 w 30"/>
                <a:gd name="T1" fmla="*/ 30 h 30"/>
                <a:gd name="T2" fmla="*/ 0 w 30"/>
                <a:gd name="T3" fmla="*/ 0 h 30"/>
                <a:gd name="T4" fmla="*/ 30 w 30"/>
                <a:gd name="T5" fmla="*/ 3 h 30"/>
                <a:gd name="T6" fmla="*/ 30 w 30"/>
                <a:gd name="T7" fmla="*/ 27 h 30"/>
                <a:gd name="T8" fmla="*/ 0 w 30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lnTo>
                    <a:pt x="0" y="0"/>
                  </a:lnTo>
                  <a:lnTo>
                    <a:pt x="30" y="3"/>
                  </a:lnTo>
                  <a:lnTo>
                    <a:pt x="30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2" name="Freeform 453"/>
            <p:cNvSpPr>
              <a:spLocks/>
            </p:cNvSpPr>
            <p:nvPr/>
          </p:nvSpPr>
          <p:spPr bwMode="auto">
            <a:xfrm>
              <a:off x="3424" y="3211"/>
              <a:ext cx="37" cy="56"/>
            </a:xfrm>
            <a:custGeom>
              <a:avLst/>
              <a:gdLst>
                <a:gd name="T0" fmla="*/ 0 w 37"/>
                <a:gd name="T1" fmla="*/ 53 h 56"/>
                <a:gd name="T2" fmla="*/ 6 w 37"/>
                <a:gd name="T3" fmla="*/ 0 h 56"/>
                <a:gd name="T4" fmla="*/ 37 w 37"/>
                <a:gd name="T5" fmla="*/ 5 h 56"/>
                <a:gd name="T6" fmla="*/ 30 w 37"/>
                <a:gd name="T7" fmla="*/ 56 h 56"/>
                <a:gd name="T8" fmla="*/ 0 w 37"/>
                <a:gd name="T9" fmla="*/ 5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0" y="53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0" y="56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3" name="Freeform 454"/>
            <p:cNvSpPr>
              <a:spLocks/>
            </p:cNvSpPr>
            <p:nvPr/>
          </p:nvSpPr>
          <p:spPr bwMode="auto">
            <a:xfrm>
              <a:off x="3430" y="3159"/>
              <a:ext cx="37" cy="57"/>
            </a:xfrm>
            <a:custGeom>
              <a:avLst/>
              <a:gdLst>
                <a:gd name="T0" fmla="*/ 0 w 37"/>
                <a:gd name="T1" fmla="*/ 52 h 57"/>
                <a:gd name="T2" fmla="*/ 7 w 37"/>
                <a:gd name="T3" fmla="*/ 0 h 57"/>
                <a:gd name="T4" fmla="*/ 37 w 37"/>
                <a:gd name="T5" fmla="*/ 0 h 57"/>
                <a:gd name="T6" fmla="*/ 31 w 37"/>
                <a:gd name="T7" fmla="*/ 57 h 57"/>
                <a:gd name="T8" fmla="*/ 0 w 37"/>
                <a:gd name="T9" fmla="*/ 5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7">
                  <a:moveTo>
                    <a:pt x="0" y="52"/>
                  </a:moveTo>
                  <a:lnTo>
                    <a:pt x="7" y="0"/>
                  </a:lnTo>
                  <a:lnTo>
                    <a:pt x="37" y="0"/>
                  </a:lnTo>
                  <a:lnTo>
                    <a:pt x="31" y="5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4" name="Freeform 455"/>
            <p:cNvSpPr>
              <a:spLocks/>
            </p:cNvSpPr>
            <p:nvPr/>
          </p:nvSpPr>
          <p:spPr bwMode="auto">
            <a:xfrm>
              <a:off x="3428" y="3100"/>
              <a:ext cx="39" cy="59"/>
            </a:xfrm>
            <a:custGeom>
              <a:avLst/>
              <a:gdLst>
                <a:gd name="T0" fmla="*/ 9 w 39"/>
                <a:gd name="T1" fmla="*/ 59 h 59"/>
                <a:gd name="T2" fmla="*/ 0 w 39"/>
                <a:gd name="T3" fmla="*/ 5 h 59"/>
                <a:gd name="T4" fmla="*/ 31 w 39"/>
                <a:gd name="T5" fmla="*/ 0 h 59"/>
                <a:gd name="T6" fmla="*/ 39 w 39"/>
                <a:gd name="T7" fmla="*/ 59 h 59"/>
                <a:gd name="T8" fmla="*/ 9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9" y="5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9" y="59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5" name="Freeform 456"/>
            <p:cNvSpPr>
              <a:spLocks/>
            </p:cNvSpPr>
            <p:nvPr/>
          </p:nvSpPr>
          <p:spPr bwMode="auto">
            <a:xfrm>
              <a:off x="3428" y="3326"/>
              <a:ext cx="2" cy="10"/>
            </a:xfrm>
            <a:custGeom>
              <a:avLst/>
              <a:gdLst>
                <a:gd name="T0" fmla="*/ 0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0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0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6" name="Freeform 457"/>
            <p:cNvSpPr>
              <a:spLocks/>
            </p:cNvSpPr>
            <p:nvPr/>
          </p:nvSpPr>
          <p:spPr bwMode="auto">
            <a:xfrm>
              <a:off x="3428" y="3318"/>
              <a:ext cx="31" cy="13"/>
            </a:xfrm>
            <a:custGeom>
              <a:avLst/>
              <a:gdLst>
                <a:gd name="T0" fmla="*/ 0 w 31"/>
                <a:gd name="T1" fmla="*/ 13 h 13"/>
                <a:gd name="T2" fmla="*/ 0 w 31"/>
                <a:gd name="T3" fmla="*/ 8 h 13"/>
                <a:gd name="T4" fmla="*/ 28 w 31"/>
                <a:gd name="T5" fmla="*/ 0 h 13"/>
                <a:gd name="T6" fmla="*/ 31 w 31"/>
                <a:gd name="T7" fmla="*/ 3 h 13"/>
                <a:gd name="T8" fmla="*/ 0 w 31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lnTo>
                    <a:pt x="0" y="8"/>
                  </a:lnTo>
                  <a:lnTo>
                    <a:pt x="28" y="0"/>
                  </a:lnTo>
                  <a:lnTo>
                    <a:pt x="31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7" name="Freeform 458"/>
            <p:cNvSpPr>
              <a:spLocks/>
            </p:cNvSpPr>
            <p:nvPr/>
          </p:nvSpPr>
          <p:spPr bwMode="auto">
            <a:xfrm>
              <a:off x="3419" y="3073"/>
              <a:ext cx="37" cy="37"/>
            </a:xfrm>
            <a:custGeom>
              <a:avLst/>
              <a:gdLst>
                <a:gd name="T0" fmla="*/ 9 w 37"/>
                <a:gd name="T1" fmla="*/ 37 h 37"/>
                <a:gd name="T2" fmla="*/ 0 w 37"/>
                <a:gd name="T3" fmla="*/ 13 h 37"/>
                <a:gd name="T4" fmla="*/ 29 w 37"/>
                <a:gd name="T5" fmla="*/ 0 h 37"/>
                <a:gd name="T6" fmla="*/ 37 w 37"/>
                <a:gd name="T7" fmla="*/ 25 h 37"/>
                <a:gd name="T8" fmla="*/ 9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9" y="37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7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8" name="Freeform 459"/>
            <p:cNvSpPr>
              <a:spLocks/>
            </p:cNvSpPr>
            <p:nvPr/>
          </p:nvSpPr>
          <p:spPr bwMode="auto">
            <a:xfrm>
              <a:off x="3410" y="3049"/>
              <a:ext cx="38" cy="37"/>
            </a:xfrm>
            <a:custGeom>
              <a:avLst/>
              <a:gdLst>
                <a:gd name="T0" fmla="*/ 9 w 38"/>
                <a:gd name="T1" fmla="*/ 37 h 37"/>
                <a:gd name="T2" fmla="*/ 0 w 38"/>
                <a:gd name="T3" fmla="*/ 22 h 37"/>
                <a:gd name="T4" fmla="*/ 25 w 38"/>
                <a:gd name="T5" fmla="*/ 0 h 37"/>
                <a:gd name="T6" fmla="*/ 38 w 38"/>
                <a:gd name="T7" fmla="*/ 24 h 37"/>
                <a:gd name="T8" fmla="*/ 9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9" y="37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38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9" name="Freeform 460"/>
            <p:cNvSpPr>
              <a:spLocks/>
            </p:cNvSpPr>
            <p:nvPr/>
          </p:nvSpPr>
          <p:spPr bwMode="auto">
            <a:xfrm>
              <a:off x="3386" y="3015"/>
              <a:ext cx="49" cy="56"/>
            </a:xfrm>
            <a:custGeom>
              <a:avLst/>
              <a:gdLst>
                <a:gd name="T0" fmla="*/ 24 w 49"/>
                <a:gd name="T1" fmla="*/ 56 h 56"/>
                <a:gd name="T2" fmla="*/ 0 w 49"/>
                <a:gd name="T3" fmla="*/ 27 h 56"/>
                <a:gd name="T4" fmla="*/ 20 w 49"/>
                <a:gd name="T5" fmla="*/ 0 h 56"/>
                <a:gd name="T6" fmla="*/ 49 w 49"/>
                <a:gd name="T7" fmla="*/ 34 h 56"/>
                <a:gd name="T8" fmla="*/ 24 w 4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6">
                  <a:moveTo>
                    <a:pt x="24" y="5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9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0" name="Freeform 461"/>
            <p:cNvSpPr>
              <a:spLocks/>
            </p:cNvSpPr>
            <p:nvPr/>
          </p:nvSpPr>
          <p:spPr bwMode="auto">
            <a:xfrm>
              <a:off x="3356" y="2988"/>
              <a:ext cx="50" cy="54"/>
            </a:xfrm>
            <a:custGeom>
              <a:avLst/>
              <a:gdLst>
                <a:gd name="T0" fmla="*/ 30 w 50"/>
                <a:gd name="T1" fmla="*/ 54 h 54"/>
                <a:gd name="T2" fmla="*/ 0 w 50"/>
                <a:gd name="T3" fmla="*/ 29 h 54"/>
                <a:gd name="T4" fmla="*/ 15 w 50"/>
                <a:gd name="T5" fmla="*/ 0 h 54"/>
                <a:gd name="T6" fmla="*/ 50 w 50"/>
                <a:gd name="T7" fmla="*/ 27 h 54"/>
                <a:gd name="T8" fmla="*/ 30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0" y="5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0" y="27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1" name="Freeform 462"/>
            <p:cNvSpPr>
              <a:spLocks/>
            </p:cNvSpPr>
            <p:nvPr/>
          </p:nvSpPr>
          <p:spPr bwMode="auto">
            <a:xfrm>
              <a:off x="3323" y="2966"/>
              <a:ext cx="48" cy="51"/>
            </a:xfrm>
            <a:custGeom>
              <a:avLst/>
              <a:gdLst>
                <a:gd name="T0" fmla="*/ 33 w 48"/>
                <a:gd name="T1" fmla="*/ 51 h 51"/>
                <a:gd name="T2" fmla="*/ 0 w 48"/>
                <a:gd name="T3" fmla="*/ 32 h 51"/>
                <a:gd name="T4" fmla="*/ 11 w 48"/>
                <a:gd name="T5" fmla="*/ 0 h 51"/>
                <a:gd name="T6" fmla="*/ 48 w 48"/>
                <a:gd name="T7" fmla="*/ 22 h 51"/>
                <a:gd name="T8" fmla="*/ 33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3" y="5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2" name="Freeform 463"/>
            <p:cNvSpPr>
              <a:spLocks/>
            </p:cNvSpPr>
            <p:nvPr/>
          </p:nvSpPr>
          <p:spPr bwMode="auto">
            <a:xfrm>
              <a:off x="3283" y="2946"/>
              <a:ext cx="51" cy="52"/>
            </a:xfrm>
            <a:custGeom>
              <a:avLst/>
              <a:gdLst>
                <a:gd name="T0" fmla="*/ 40 w 51"/>
                <a:gd name="T1" fmla="*/ 52 h 52"/>
                <a:gd name="T2" fmla="*/ 0 w 51"/>
                <a:gd name="T3" fmla="*/ 30 h 52"/>
                <a:gd name="T4" fmla="*/ 16 w 51"/>
                <a:gd name="T5" fmla="*/ 0 h 52"/>
                <a:gd name="T6" fmla="*/ 51 w 51"/>
                <a:gd name="T7" fmla="*/ 20 h 52"/>
                <a:gd name="T8" fmla="*/ 40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0" y="52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3" name="Freeform 464"/>
            <p:cNvSpPr>
              <a:spLocks/>
            </p:cNvSpPr>
            <p:nvPr/>
          </p:nvSpPr>
          <p:spPr bwMode="auto">
            <a:xfrm>
              <a:off x="3246" y="2924"/>
              <a:ext cx="53" cy="52"/>
            </a:xfrm>
            <a:custGeom>
              <a:avLst/>
              <a:gdLst>
                <a:gd name="T0" fmla="*/ 37 w 53"/>
                <a:gd name="T1" fmla="*/ 52 h 52"/>
                <a:gd name="T2" fmla="*/ 0 w 53"/>
                <a:gd name="T3" fmla="*/ 29 h 52"/>
                <a:gd name="T4" fmla="*/ 15 w 53"/>
                <a:gd name="T5" fmla="*/ 0 h 52"/>
                <a:gd name="T6" fmla="*/ 53 w 53"/>
                <a:gd name="T7" fmla="*/ 22 h 52"/>
                <a:gd name="T8" fmla="*/ 37 w 5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2">
                  <a:moveTo>
                    <a:pt x="37" y="5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3" y="22"/>
                  </a:lnTo>
                  <a:lnTo>
                    <a:pt x="37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4" name="Freeform 465"/>
            <p:cNvSpPr>
              <a:spLocks/>
            </p:cNvSpPr>
            <p:nvPr/>
          </p:nvSpPr>
          <p:spPr bwMode="auto">
            <a:xfrm>
              <a:off x="3213" y="2895"/>
              <a:ext cx="48" cy="58"/>
            </a:xfrm>
            <a:custGeom>
              <a:avLst/>
              <a:gdLst>
                <a:gd name="T0" fmla="*/ 33 w 48"/>
                <a:gd name="T1" fmla="*/ 58 h 58"/>
                <a:gd name="T2" fmla="*/ 0 w 48"/>
                <a:gd name="T3" fmla="*/ 24 h 58"/>
                <a:gd name="T4" fmla="*/ 22 w 48"/>
                <a:gd name="T5" fmla="*/ 0 h 58"/>
                <a:gd name="T6" fmla="*/ 48 w 48"/>
                <a:gd name="T7" fmla="*/ 29 h 58"/>
                <a:gd name="T8" fmla="*/ 33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33" y="58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8" y="29"/>
                  </a:lnTo>
                  <a:lnTo>
                    <a:pt x="33" y="5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5" name="Freeform 466"/>
            <p:cNvSpPr>
              <a:spLocks/>
            </p:cNvSpPr>
            <p:nvPr/>
          </p:nvSpPr>
          <p:spPr bwMode="auto">
            <a:xfrm>
              <a:off x="3196" y="2880"/>
              <a:ext cx="39" cy="39"/>
            </a:xfrm>
            <a:custGeom>
              <a:avLst/>
              <a:gdLst>
                <a:gd name="T0" fmla="*/ 17 w 39"/>
                <a:gd name="T1" fmla="*/ 39 h 39"/>
                <a:gd name="T2" fmla="*/ 0 w 39"/>
                <a:gd name="T3" fmla="*/ 22 h 39"/>
                <a:gd name="T4" fmla="*/ 24 w 39"/>
                <a:gd name="T5" fmla="*/ 0 h 39"/>
                <a:gd name="T6" fmla="*/ 39 w 39"/>
                <a:gd name="T7" fmla="*/ 15 h 39"/>
                <a:gd name="T8" fmla="*/ 17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7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15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6" name="Freeform 467"/>
            <p:cNvSpPr>
              <a:spLocks/>
            </p:cNvSpPr>
            <p:nvPr/>
          </p:nvSpPr>
          <p:spPr bwMode="auto">
            <a:xfrm>
              <a:off x="3182" y="2860"/>
              <a:ext cx="38" cy="42"/>
            </a:xfrm>
            <a:custGeom>
              <a:avLst/>
              <a:gdLst>
                <a:gd name="T0" fmla="*/ 14 w 38"/>
                <a:gd name="T1" fmla="*/ 42 h 42"/>
                <a:gd name="T2" fmla="*/ 0 w 38"/>
                <a:gd name="T3" fmla="*/ 18 h 42"/>
                <a:gd name="T4" fmla="*/ 27 w 38"/>
                <a:gd name="T5" fmla="*/ 0 h 42"/>
                <a:gd name="T6" fmla="*/ 38 w 38"/>
                <a:gd name="T7" fmla="*/ 20 h 42"/>
                <a:gd name="T8" fmla="*/ 14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14" y="42"/>
                  </a:moveTo>
                  <a:lnTo>
                    <a:pt x="0" y="18"/>
                  </a:lnTo>
                  <a:lnTo>
                    <a:pt x="27" y="0"/>
                  </a:lnTo>
                  <a:lnTo>
                    <a:pt x="38" y="20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7" name="Freeform 468"/>
            <p:cNvSpPr>
              <a:spLocks/>
            </p:cNvSpPr>
            <p:nvPr/>
          </p:nvSpPr>
          <p:spPr bwMode="auto">
            <a:xfrm>
              <a:off x="3428" y="3098"/>
              <a:ext cx="31" cy="12"/>
            </a:xfrm>
            <a:custGeom>
              <a:avLst/>
              <a:gdLst>
                <a:gd name="T0" fmla="*/ 31 w 31"/>
                <a:gd name="T1" fmla="*/ 2 h 12"/>
                <a:gd name="T2" fmla="*/ 28 w 31"/>
                <a:gd name="T3" fmla="*/ 0 h 12"/>
                <a:gd name="T4" fmla="*/ 0 w 31"/>
                <a:gd name="T5" fmla="*/ 7 h 12"/>
                <a:gd name="T6" fmla="*/ 0 w 31"/>
                <a:gd name="T7" fmla="*/ 12 h 12"/>
                <a:gd name="T8" fmla="*/ 31 w 31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2"/>
                  </a:moveTo>
                  <a:lnTo>
                    <a:pt x="28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8" name="Freeform 469"/>
            <p:cNvSpPr>
              <a:spLocks/>
            </p:cNvSpPr>
            <p:nvPr/>
          </p:nvSpPr>
          <p:spPr bwMode="auto">
            <a:xfrm>
              <a:off x="3163" y="2809"/>
              <a:ext cx="46" cy="66"/>
            </a:xfrm>
            <a:custGeom>
              <a:avLst/>
              <a:gdLst>
                <a:gd name="T0" fmla="*/ 17 w 46"/>
                <a:gd name="T1" fmla="*/ 66 h 66"/>
                <a:gd name="T2" fmla="*/ 0 w 46"/>
                <a:gd name="T3" fmla="*/ 12 h 66"/>
                <a:gd name="T4" fmla="*/ 28 w 46"/>
                <a:gd name="T5" fmla="*/ 0 h 66"/>
                <a:gd name="T6" fmla="*/ 46 w 46"/>
                <a:gd name="T7" fmla="*/ 54 h 66"/>
                <a:gd name="T8" fmla="*/ 17 w 46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6">
                  <a:moveTo>
                    <a:pt x="17" y="6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54"/>
                  </a:lnTo>
                  <a:lnTo>
                    <a:pt x="17" y="6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9" name="Freeform 470"/>
            <p:cNvSpPr>
              <a:spLocks/>
            </p:cNvSpPr>
            <p:nvPr/>
          </p:nvSpPr>
          <p:spPr bwMode="auto">
            <a:xfrm>
              <a:off x="3154" y="2760"/>
              <a:ext cx="37" cy="61"/>
            </a:xfrm>
            <a:custGeom>
              <a:avLst/>
              <a:gdLst>
                <a:gd name="T0" fmla="*/ 9 w 37"/>
                <a:gd name="T1" fmla="*/ 61 h 61"/>
                <a:gd name="T2" fmla="*/ 0 w 37"/>
                <a:gd name="T3" fmla="*/ 5 h 61"/>
                <a:gd name="T4" fmla="*/ 31 w 37"/>
                <a:gd name="T5" fmla="*/ 0 h 61"/>
                <a:gd name="T6" fmla="*/ 37 w 37"/>
                <a:gd name="T7" fmla="*/ 49 h 61"/>
                <a:gd name="T8" fmla="*/ 9 w 3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9" y="61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9"/>
                  </a:lnTo>
                  <a:lnTo>
                    <a:pt x="9" y="6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0" name="Freeform 471"/>
            <p:cNvSpPr>
              <a:spLocks/>
            </p:cNvSpPr>
            <p:nvPr/>
          </p:nvSpPr>
          <p:spPr bwMode="auto">
            <a:xfrm>
              <a:off x="3143" y="2709"/>
              <a:ext cx="42" cy="56"/>
            </a:xfrm>
            <a:custGeom>
              <a:avLst/>
              <a:gdLst>
                <a:gd name="T0" fmla="*/ 11 w 42"/>
                <a:gd name="T1" fmla="*/ 56 h 56"/>
                <a:gd name="T2" fmla="*/ 0 w 42"/>
                <a:gd name="T3" fmla="*/ 12 h 56"/>
                <a:gd name="T4" fmla="*/ 29 w 42"/>
                <a:gd name="T5" fmla="*/ 0 h 56"/>
                <a:gd name="T6" fmla="*/ 42 w 42"/>
                <a:gd name="T7" fmla="*/ 51 h 56"/>
                <a:gd name="T8" fmla="*/ 11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1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51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1" name="Freeform 472"/>
            <p:cNvSpPr>
              <a:spLocks/>
            </p:cNvSpPr>
            <p:nvPr/>
          </p:nvSpPr>
          <p:spPr bwMode="auto">
            <a:xfrm>
              <a:off x="3136" y="2679"/>
              <a:ext cx="36" cy="42"/>
            </a:xfrm>
            <a:custGeom>
              <a:avLst/>
              <a:gdLst>
                <a:gd name="T0" fmla="*/ 7 w 36"/>
                <a:gd name="T1" fmla="*/ 42 h 42"/>
                <a:gd name="T2" fmla="*/ 0 w 36"/>
                <a:gd name="T3" fmla="*/ 17 h 42"/>
                <a:gd name="T4" fmla="*/ 27 w 36"/>
                <a:gd name="T5" fmla="*/ 0 h 42"/>
                <a:gd name="T6" fmla="*/ 36 w 36"/>
                <a:gd name="T7" fmla="*/ 30 h 42"/>
                <a:gd name="T8" fmla="*/ 7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7" y="42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6" y="30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2" name="Freeform 473"/>
            <p:cNvSpPr>
              <a:spLocks/>
            </p:cNvSpPr>
            <p:nvPr/>
          </p:nvSpPr>
          <p:spPr bwMode="auto">
            <a:xfrm>
              <a:off x="3123" y="2655"/>
              <a:ext cx="40" cy="41"/>
            </a:xfrm>
            <a:custGeom>
              <a:avLst/>
              <a:gdLst>
                <a:gd name="T0" fmla="*/ 13 w 40"/>
                <a:gd name="T1" fmla="*/ 41 h 41"/>
                <a:gd name="T2" fmla="*/ 0 w 40"/>
                <a:gd name="T3" fmla="*/ 17 h 41"/>
                <a:gd name="T4" fmla="*/ 27 w 40"/>
                <a:gd name="T5" fmla="*/ 0 h 41"/>
                <a:gd name="T6" fmla="*/ 40 w 40"/>
                <a:gd name="T7" fmla="*/ 24 h 41"/>
                <a:gd name="T8" fmla="*/ 13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13" y="4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3" name="Freeform 474"/>
            <p:cNvSpPr>
              <a:spLocks/>
            </p:cNvSpPr>
            <p:nvPr/>
          </p:nvSpPr>
          <p:spPr bwMode="auto">
            <a:xfrm>
              <a:off x="3180" y="2860"/>
              <a:ext cx="29" cy="18"/>
            </a:xfrm>
            <a:custGeom>
              <a:avLst/>
              <a:gdLst>
                <a:gd name="T0" fmla="*/ 2 w 29"/>
                <a:gd name="T1" fmla="*/ 18 h 18"/>
                <a:gd name="T2" fmla="*/ 0 w 29"/>
                <a:gd name="T3" fmla="*/ 15 h 18"/>
                <a:gd name="T4" fmla="*/ 29 w 29"/>
                <a:gd name="T5" fmla="*/ 0 h 18"/>
                <a:gd name="T6" fmla="*/ 29 w 29"/>
                <a:gd name="T7" fmla="*/ 3 h 18"/>
                <a:gd name="T8" fmla="*/ 2 w 29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">
                  <a:moveTo>
                    <a:pt x="2" y="18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4" name="Freeform 475"/>
            <p:cNvSpPr>
              <a:spLocks/>
            </p:cNvSpPr>
            <p:nvPr/>
          </p:nvSpPr>
          <p:spPr bwMode="auto">
            <a:xfrm>
              <a:off x="3097" y="2620"/>
              <a:ext cx="50" cy="54"/>
            </a:xfrm>
            <a:custGeom>
              <a:avLst/>
              <a:gdLst>
                <a:gd name="T0" fmla="*/ 28 w 50"/>
                <a:gd name="T1" fmla="*/ 54 h 54"/>
                <a:gd name="T2" fmla="*/ 0 w 50"/>
                <a:gd name="T3" fmla="*/ 27 h 54"/>
                <a:gd name="T4" fmla="*/ 20 w 50"/>
                <a:gd name="T5" fmla="*/ 0 h 54"/>
                <a:gd name="T6" fmla="*/ 50 w 50"/>
                <a:gd name="T7" fmla="*/ 30 h 54"/>
                <a:gd name="T8" fmla="*/ 28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8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0" y="30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5" name="Freeform 476"/>
            <p:cNvSpPr>
              <a:spLocks/>
            </p:cNvSpPr>
            <p:nvPr/>
          </p:nvSpPr>
          <p:spPr bwMode="auto">
            <a:xfrm>
              <a:off x="3084" y="2606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32 h 41"/>
                <a:gd name="T4" fmla="*/ 11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6" name="Freeform 477"/>
            <p:cNvSpPr>
              <a:spLocks/>
            </p:cNvSpPr>
            <p:nvPr/>
          </p:nvSpPr>
          <p:spPr bwMode="auto">
            <a:xfrm>
              <a:off x="3068" y="2598"/>
              <a:ext cx="27" cy="40"/>
            </a:xfrm>
            <a:custGeom>
              <a:avLst/>
              <a:gdLst>
                <a:gd name="T0" fmla="*/ 16 w 27"/>
                <a:gd name="T1" fmla="*/ 40 h 40"/>
                <a:gd name="T2" fmla="*/ 0 w 27"/>
                <a:gd name="T3" fmla="*/ 32 h 40"/>
                <a:gd name="T4" fmla="*/ 11 w 27"/>
                <a:gd name="T5" fmla="*/ 0 h 40"/>
                <a:gd name="T6" fmla="*/ 27 w 27"/>
                <a:gd name="T7" fmla="*/ 8 h 40"/>
                <a:gd name="T8" fmla="*/ 16 w 2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0">
                  <a:moveTo>
                    <a:pt x="16" y="40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27" y="8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7" name="Freeform 478"/>
            <p:cNvSpPr>
              <a:spLocks/>
            </p:cNvSpPr>
            <p:nvPr/>
          </p:nvSpPr>
          <p:spPr bwMode="auto">
            <a:xfrm>
              <a:off x="3036" y="2586"/>
              <a:ext cx="43" cy="44"/>
            </a:xfrm>
            <a:custGeom>
              <a:avLst/>
              <a:gdLst>
                <a:gd name="T0" fmla="*/ 32 w 43"/>
                <a:gd name="T1" fmla="*/ 44 h 44"/>
                <a:gd name="T2" fmla="*/ 0 w 43"/>
                <a:gd name="T3" fmla="*/ 34 h 44"/>
                <a:gd name="T4" fmla="*/ 4 w 43"/>
                <a:gd name="T5" fmla="*/ 0 h 44"/>
                <a:gd name="T6" fmla="*/ 43 w 43"/>
                <a:gd name="T7" fmla="*/ 12 h 44"/>
                <a:gd name="T8" fmla="*/ 32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2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3" y="12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8" name="Freeform 479"/>
            <p:cNvSpPr>
              <a:spLocks/>
            </p:cNvSpPr>
            <p:nvPr/>
          </p:nvSpPr>
          <p:spPr bwMode="auto">
            <a:xfrm>
              <a:off x="2998" y="2581"/>
              <a:ext cx="42" cy="39"/>
            </a:xfrm>
            <a:custGeom>
              <a:avLst/>
              <a:gdLst>
                <a:gd name="T0" fmla="*/ 38 w 42"/>
                <a:gd name="T1" fmla="*/ 39 h 39"/>
                <a:gd name="T2" fmla="*/ 0 w 42"/>
                <a:gd name="T3" fmla="*/ 35 h 39"/>
                <a:gd name="T4" fmla="*/ 5 w 42"/>
                <a:gd name="T5" fmla="*/ 0 h 39"/>
                <a:gd name="T6" fmla="*/ 42 w 42"/>
                <a:gd name="T7" fmla="*/ 5 h 39"/>
                <a:gd name="T8" fmla="*/ 38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8" y="39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9" name="Freeform 480"/>
            <p:cNvSpPr>
              <a:spLocks/>
            </p:cNvSpPr>
            <p:nvPr/>
          </p:nvSpPr>
          <p:spPr bwMode="auto">
            <a:xfrm>
              <a:off x="2922" y="2567"/>
              <a:ext cx="81" cy="49"/>
            </a:xfrm>
            <a:custGeom>
              <a:avLst/>
              <a:gdLst>
                <a:gd name="T0" fmla="*/ 76 w 81"/>
                <a:gd name="T1" fmla="*/ 49 h 49"/>
                <a:gd name="T2" fmla="*/ 0 w 81"/>
                <a:gd name="T3" fmla="*/ 31 h 49"/>
                <a:gd name="T4" fmla="*/ 11 w 81"/>
                <a:gd name="T5" fmla="*/ 0 h 49"/>
                <a:gd name="T6" fmla="*/ 81 w 81"/>
                <a:gd name="T7" fmla="*/ 14 h 49"/>
                <a:gd name="T8" fmla="*/ 76 w 8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9">
                  <a:moveTo>
                    <a:pt x="76" y="49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81" y="14"/>
                  </a:lnTo>
                  <a:lnTo>
                    <a:pt x="76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0" name="Freeform 481"/>
            <p:cNvSpPr>
              <a:spLocks/>
            </p:cNvSpPr>
            <p:nvPr/>
          </p:nvSpPr>
          <p:spPr bwMode="auto">
            <a:xfrm>
              <a:off x="2884" y="2549"/>
              <a:ext cx="49" cy="49"/>
            </a:xfrm>
            <a:custGeom>
              <a:avLst/>
              <a:gdLst>
                <a:gd name="T0" fmla="*/ 38 w 49"/>
                <a:gd name="T1" fmla="*/ 49 h 49"/>
                <a:gd name="T2" fmla="*/ 0 w 49"/>
                <a:gd name="T3" fmla="*/ 30 h 49"/>
                <a:gd name="T4" fmla="*/ 16 w 49"/>
                <a:gd name="T5" fmla="*/ 0 h 49"/>
                <a:gd name="T6" fmla="*/ 49 w 49"/>
                <a:gd name="T7" fmla="*/ 18 h 49"/>
                <a:gd name="T8" fmla="*/ 38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8" y="49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49" y="18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1" name="Freeform 482"/>
            <p:cNvSpPr>
              <a:spLocks/>
            </p:cNvSpPr>
            <p:nvPr/>
          </p:nvSpPr>
          <p:spPr bwMode="auto">
            <a:xfrm>
              <a:off x="2869" y="2540"/>
              <a:ext cx="31" cy="39"/>
            </a:xfrm>
            <a:custGeom>
              <a:avLst/>
              <a:gdLst>
                <a:gd name="T0" fmla="*/ 15 w 31"/>
                <a:gd name="T1" fmla="*/ 39 h 39"/>
                <a:gd name="T2" fmla="*/ 0 w 31"/>
                <a:gd name="T3" fmla="*/ 24 h 39"/>
                <a:gd name="T4" fmla="*/ 22 w 31"/>
                <a:gd name="T5" fmla="*/ 0 h 39"/>
                <a:gd name="T6" fmla="*/ 31 w 31"/>
                <a:gd name="T7" fmla="*/ 9 h 39"/>
                <a:gd name="T8" fmla="*/ 1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5" y="3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1" y="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2" name="Freeform 483"/>
            <p:cNvSpPr>
              <a:spLocks/>
            </p:cNvSpPr>
            <p:nvPr/>
          </p:nvSpPr>
          <p:spPr bwMode="auto">
            <a:xfrm>
              <a:off x="2854" y="2522"/>
              <a:ext cx="37" cy="42"/>
            </a:xfrm>
            <a:custGeom>
              <a:avLst/>
              <a:gdLst>
                <a:gd name="T0" fmla="*/ 15 w 37"/>
                <a:gd name="T1" fmla="*/ 42 h 42"/>
                <a:gd name="T2" fmla="*/ 0 w 37"/>
                <a:gd name="T3" fmla="*/ 25 h 42"/>
                <a:gd name="T4" fmla="*/ 22 w 37"/>
                <a:gd name="T5" fmla="*/ 0 h 42"/>
                <a:gd name="T6" fmla="*/ 37 w 37"/>
                <a:gd name="T7" fmla="*/ 18 h 42"/>
                <a:gd name="T8" fmla="*/ 15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5" y="4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7" y="18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3" name="Freeform 484"/>
            <p:cNvSpPr>
              <a:spLocks/>
            </p:cNvSpPr>
            <p:nvPr/>
          </p:nvSpPr>
          <p:spPr bwMode="auto">
            <a:xfrm>
              <a:off x="3145" y="2647"/>
              <a:ext cx="5" cy="8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4" name="Freeform 485"/>
            <p:cNvSpPr>
              <a:spLocks/>
            </p:cNvSpPr>
            <p:nvPr/>
          </p:nvSpPr>
          <p:spPr bwMode="auto">
            <a:xfrm>
              <a:off x="3123" y="2650"/>
              <a:ext cx="27" cy="24"/>
            </a:xfrm>
            <a:custGeom>
              <a:avLst/>
              <a:gdLst>
                <a:gd name="T0" fmla="*/ 27 w 27"/>
                <a:gd name="T1" fmla="*/ 5 h 24"/>
                <a:gd name="T2" fmla="*/ 24 w 27"/>
                <a:gd name="T3" fmla="*/ 0 h 24"/>
                <a:gd name="T4" fmla="*/ 0 w 27"/>
                <a:gd name="T5" fmla="*/ 22 h 24"/>
                <a:gd name="T6" fmla="*/ 2 w 27"/>
                <a:gd name="T7" fmla="*/ 24 h 24"/>
                <a:gd name="T8" fmla="*/ 27 w 27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5" name="Freeform 486"/>
            <p:cNvSpPr>
              <a:spLocks/>
            </p:cNvSpPr>
            <p:nvPr/>
          </p:nvSpPr>
          <p:spPr bwMode="auto">
            <a:xfrm>
              <a:off x="2838" y="2503"/>
              <a:ext cx="40" cy="41"/>
            </a:xfrm>
            <a:custGeom>
              <a:avLst/>
              <a:gdLst>
                <a:gd name="T0" fmla="*/ 14 w 40"/>
                <a:gd name="T1" fmla="*/ 41 h 41"/>
                <a:gd name="T2" fmla="*/ 0 w 40"/>
                <a:gd name="T3" fmla="*/ 17 h 41"/>
                <a:gd name="T4" fmla="*/ 27 w 40"/>
                <a:gd name="T5" fmla="*/ 0 h 41"/>
                <a:gd name="T6" fmla="*/ 40 w 40"/>
                <a:gd name="T7" fmla="*/ 24 h 41"/>
                <a:gd name="T8" fmla="*/ 14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14" y="4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4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6" name="Freeform 487"/>
            <p:cNvSpPr>
              <a:spLocks/>
            </p:cNvSpPr>
            <p:nvPr/>
          </p:nvSpPr>
          <p:spPr bwMode="auto">
            <a:xfrm>
              <a:off x="2827" y="2483"/>
              <a:ext cx="38" cy="37"/>
            </a:xfrm>
            <a:custGeom>
              <a:avLst/>
              <a:gdLst>
                <a:gd name="T0" fmla="*/ 11 w 38"/>
                <a:gd name="T1" fmla="*/ 37 h 37"/>
                <a:gd name="T2" fmla="*/ 0 w 38"/>
                <a:gd name="T3" fmla="*/ 13 h 37"/>
                <a:gd name="T4" fmla="*/ 29 w 38"/>
                <a:gd name="T5" fmla="*/ 0 h 37"/>
                <a:gd name="T6" fmla="*/ 38 w 38"/>
                <a:gd name="T7" fmla="*/ 20 h 37"/>
                <a:gd name="T8" fmla="*/ 11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11" y="37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8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7" name="Freeform 488"/>
            <p:cNvSpPr>
              <a:spLocks/>
            </p:cNvSpPr>
            <p:nvPr/>
          </p:nvSpPr>
          <p:spPr bwMode="auto">
            <a:xfrm>
              <a:off x="2814" y="2439"/>
              <a:ext cx="42" cy="57"/>
            </a:xfrm>
            <a:custGeom>
              <a:avLst/>
              <a:gdLst>
                <a:gd name="T0" fmla="*/ 13 w 42"/>
                <a:gd name="T1" fmla="*/ 57 h 57"/>
                <a:gd name="T2" fmla="*/ 0 w 42"/>
                <a:gd name="T3" fmla="*/ 12 h 57"/>
                <a:gd name="T4" fmla="*/ 29 w 42"/>
                <a:gd name="T5" fmla="*/ 0 h 57"/>
                <a:gd name="T6" fmla="*/ 42 w 42"/>
                <a:gd name="T7" fmla="*/ 44 h 57"/>
                <a:gd name="T8" fmla="*/ 13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13" y="5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44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8" name="Freeform 489"/>
            <p:cNvSpPr>
              <a:spLocks/>
            </p:cNvSpPr>
            <p:nvPr/>
          </p:nvSpPr>
          <p:spPr bwMode="auto">
            <a:xfrm>
              <a:off x="2805" y="2395"/>
              <a:ext cx="38" cy="56"/>
            </a:xfrm>
            <a:custGeom>
              <a:avLst/>
              <a:gdLst>
                <a:gd name="T0" fmla="*/ 9 w 38"/>
                <a:gd name="T1" fmla="*/ 56 h 56"/>
                <a:gd name="T2" fmla="*/ 0 w 38"/>
                <a:gd name="T3" fmla="*/ 12 h 56"/>
                <a:gd name="T4" fmla="*/ 29 w 38"/>
                <a:gd name="T5" fmla="*/ 0 h 56"/>
                <a:gd name="T6" fmla="*/ 38 w 38"/>
                <a:gd name="T7" fmla="*/ 44 h 56"/>
                <a:gd name="T8" fmla="*/ 9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9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9" name="Freeform 490"/>
            <p:cNvSpPr>
              <a:spLocks/>
            </p:cNvSpPr>
            <p:nvPr/>
          </p:nvSpPr>
          <p:spPr bwMode="auto">
            <a:xfrm>
              <a:off x="2788" y="2346"/>
              <a:ext cx="46" cy="61"/>
            </a:xfrm>
            <a:custGeom>
              <a:avLst/>
              <a:gdLst>
                <a:gd name="T0" fmla="*/ 17 w 46"/>
                <a:gd name="T1" fmla="*/ 61 h 61"/>
                <a:gd name="T2" fmla="*/ 0 w 46"/>
                <a:gd name="T3" fmla="*/ 12 h 61"/>
                <a:gd name="T4" fmla="*/ 28 w 46"/>
                <a:gd name="T5" fmla="*/ 0 h 61"/>
                <a:gd name="T6" fmla="*/ 46 w 46"/>
                <a:gd name="T7" fmla="*/ 49 h 61"/>
                <a:gd name="T8" fmla="*/ 17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17" y="6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9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0" name="Freeform 491"/>
            <p:cNvSpPr>
              <a:spLocks/>
            </p:cNvSpPr>
            <p:nvPr/>
          </p:nvSpPr>
          <p:spPr bwMode="auto">
            <a:xfrm>
              <a:off x="2852" y="2522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1" name="Freeform 492"/>
            <p:cNvSpPr>
              <a:spLocks/>
            </p:cNvSpPr>
            <p:nvPr/>
          </p:nvSpPr>
          <p:spPr bwMode="auto">
            <a:xfrm>
              <a:off x="2748" y="2251"/>
              <a:ext cx="68" cy="110"/>
            </a:xfrm>
            <a:custGeom>
              <a:avLst/>
              <a:gdLst>
                <a:gd name="T0" fmla="*/ 42 w 68"/>
                <a:gd name="T1" fmla="*/ 110 h 110"/>
                <a:gd name="T2" fmla="*/ 0 w 68"/>
                <a:gd name="T3" fmla="*/ 17 h 110"/>
                <a:gd name="T4" fmla="*/ 27 w 68"/>
                <a:gd name="T5" fmla="*/ 0 h 110"/>
                <a:gd name="T6" fmla="*/ 68 w 68"/>
                <a:gd name="T7" fmla="*/ 93 h 110"/>
                <a:gd name="T8" fmla="*/ 42 w 68"/>
                <a:gd name="T9" fmla="*/ 11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10">
                  <a:moveTo>
                    <a:pt x="42" y="110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68" y="93"/>
                  </a:lnTo>
                  <a:lnTo>
                    <a:pt x="42" y="11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2" name="Freeform 493"/>
            <p:cNvSpPr>
              <a:spLocks/>
            </p:cNvSpPr>
            <p:nvPr/>
          </p:nvSpPr>
          <p:spPr bwMode="auto">
            <a:xfrm>
              <a:off x="2705" y="2170"/>
              <a:ext cx="70" cy="98"/>
            </a:xfrm>
            <a:custGeom>
              <a:avLst/>
              <a:gdLst>
                <a:gd name="T0" fmla="*/ 43 w 70"/>
                <a:gd name="T1" fmla="*/ 98 h 98"/>
                <a:gd name="T2" fmla="*/ 0 w 70"/>
                <a:gd name="T3" fmla="*/ 17 h 98"/>
                <a:gd name="T4" fmla="*/ 26 w 70"/>
                <a:gd name="T5" fmla="*/ 0 h 98"/>
                <a:gd name="T6" fmla="*/ 70 w 70"/>
                <a:gd name="T7" fmla="*/ 81 h 98"/>
                <a:gd name="T8" fmla="*/ 43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3" y="98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70" y="81"/>
                  </a:lnTo>
                  <a:lnTo>
                    <a:pt x="43" y="9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3" name="Freeform 494"/>
            <p:cNvSpPr>
              <a:spLocks/>
            </p:cNvSpPr>
            <p:nvPr/>
          </p:nvSpPr>
          <p:spPr bwMode="auto">
            <a:xfrm>
              <a:off x="2681" y="2131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4 h 56"/>
                <a:gd name="T4" fmla="*/ 21 w 50"/>
                <a:gd name="T5" fmla="*/ 0 h 56"/>
                <a:gd name="T6" fmla="*/ 50 w 50"/>
                <a:gd name="T7" fmla="*/ 39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4"/>
                  </a:lnTo>
                  <a:lnTo>
                    <a:pt x="21" y="0"/>
                  </a:lnTo>
                  <a:lnTo>
                    <a:pt x="50" y="39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4" name="Freeform 495"/>
            <p:cNvSpPr>
              <a:spLocks/>
            </p:cNvSpPr>
            <p:nvPr/>
          </p:nvSpPr>
          <p:spPr bwMode="auto">
            <a:xfrm>
              <a:off x="2650" y="2101"/>
              <a:ext cx="52" cy="54"/>
            </a:xfrm>
            <a:custGeom>
              <a:avLst/>
              <a:gdLst>
                <a:gd name="T0" fmla="*/ 31 w 52"/>
                <a:gd name="T1" fmla="*/ 54 h 54"/>
                <a:gd name="T2" fmla="*/ 0 w 52"/>
                <a:gd name="T3" fmla="*/ 27 h 54"/>
                <a:gd name="T4" fmla="*/ 20 w 52"/>
                <a:gd name="T5" fmla="*/ 0 h 54"/>
                <a:gd name="T6" fmla="*/ 52 w 52"/>
                <a:gd name="T7" fmla="*/ 30 h 54"/>
                <a:gd name="T8" fmla="*/ 31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1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2" y="30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5" name="Freeform 496"/>
            <p:cNvSpPr>
              <a:spLocks/>
            </p:cNvSpPr>
            <p:nvPr/>
          </p:nvSpPr>
          <p:spPr bwMode="auto">
            <a:xfrm>
              <a:off x="2619" y="2074"/>
              <a:ext cx="51" cy="54"/>
            </a:xfrm>
            <a:custGeom>
              <a:avLst/>
              <a:gdLst>
                <a:gd name="T0" fmla="*/ 31 w 51"/>
                <a:gd name="T1" fmla="*/ 54 h 54"/>
                <a:gd name="T2" fmla="*/ 0 w 51"/>
                <a:gd name="T3" fmla="*/ 32 h 54"/>
                <a:gd name="T4" fmla="*/ 11 w 51"/>
                <a:gd name="T5" fmla="*/ 0 h 54"/>
                <a:gd name="T6" fmla="*/ 51 w 51"/>
                <a:gd name="T7" fmla="*/ 27 h 54"/>
                <a:gd name="T8" fmla="*/ 31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5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1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6" name="Freeform 497"/>
            <p:cNvSpPr>
              <a:spLocks/>
            </p:cNvSpPr>
            <p:nvPr/>
          </p:nvSpPr>
          <p:spPr bwMode="auto">
            <a:xfrm>
              <a:off x="2575" y="2055"/>
              <a:ext cx="55" cy="51"/>
            </a:xfrm>
            <a:custGeom>
              <a:avLst/>
              <a:gdLst>
                <a:gd name="T0" fmla="*/ 44 w 55"/>
                <a:gd name="T1" fmla="*/ 51 h 51"/>
                <a:gd name="T2" fmla="*/ 0 w 55"/>
                <a:gd name="T3" fmla="*/ 32 h 51"/>
                <a:gd name="T4" fmla="*/ 11 w 55"/>
                <a:gd name="T5" fmla="*/ 0 h 51"/>
                <a:gd name="T6" fmla="*/ 55 w 55"/>
                <a:gd name="T7" fmla="*/ 19 h 51"/>
                <a:gd name="T8" fmla="*/ 44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4" y="5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5" y="19"/>
                  </a:lnTo>
                  <a:lnTo>
                    <a:pt x="44" y="5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7" name="Freeform 498"/>
            <p:cNvSpPr>
              <a:spLocks/>
            </p:cNvSpPr>
            <p:nvPr/>
          </p:nvSpPr>
          <p:spPr bwMode="auto">
            <a:xfrm>
              <a:off x="2788" y="2344"/>
              <a:ext cx="28" cy="17"/>
            </a:xfrm>
            <a:custGeom>
              <a:avLst/>
              <a:gdLst>
                <a:gd name="T0" fmla="*/ 28 w 28"/>
                <a:gd name="T1" fmla="*/ 2 h 17"/>
                <a:gd name="T2" fmla="*/ 28 w 28"/>
                <a:gd name="T3" fmla="*/ 0 h 17"/>
                <a:gd name="T4" fmla="*/ 0 w 28"/>
                <a:gd name="T5" fmla="*/ 14 h 17"/>
                <a:gd name="T6" fmla="*/ 2 w 28"/>
                <a:gd name="T7" fmla="*/ 17 h 17"/>
                <a:gd name="T8" fmla="*/ 28 w 2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8" y="2"/>
                  </a:moveTo>
                  <a:lnTo>
                    <a:pt x="28" y="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8" name="Freeform 499"/>
            <p:cNvSpPr>
              <a:spLocks/>
            </p:cNvSpPr>
            <p:nvPr/>
          </p:nvSpPr>
          <p:spPr bwMode="auto">
            <a:xfrm>
              <a:off x="2549" y="2047"/>
              <a:ext cx="35" cy="40"/>
            </a:xfrm>
            <a:custGeom>
              <a:avLst/>
              <a:gdLst>
                <a:gd name="T0" fmla="*/ 31 w 35"/>
                <a:gd name="T1" fmla="*/ 40 h 40"/>
                <a:gd name="T2" fmla="*/ 0 w 35"/>
                <a:gd name="T3" fmla="*/ 35 h 40"/>
                <a:gd name="T4" fmla="*/ 2 w 35"/>
                <a:gd name="T5" fmla="*/ 0 h 40"/>
                <a:gd name="T6" fmla="*/ 35 w 35"/>
                <a:gd name="T7" fmla="*/ 5 h 40"/>
                <a:gd name="T8" fmla="*/ 31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31" y="40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5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9" name="Freeform 500"/>
            <p:cNvSpPr>
              <a:spLocks/>
            </p:cNvSpPr>
            <p:nvPr/>
          </p:nvSpPr>
          <p:spPr bwMode="auto">
            <a:xfrm>
              <a:off x="2518" y="2047"/>
              <a:ext cx="33" cy="35"/>
            </a:xfrm>
            <a:custGeom>
              <a:avLst/>
              <a:gdLst>
                <a:gd name="T0" fmla="*/ 31 w 33"/>
                <a:gd name="T1" fmla="*/ 35 h 35"/>
                <a:gd name="T2" fmla="*/ 0 w 33"/>
                <a:gd name="T3" fmla="*/ 35 h 35"/>
                <a:gd name="T4" fmla="*/ 0 w 33"/>
                <a:gd name="T5" fmla="*/ 0 h 35"/>
                <a:gd name="T6" fmla="*/ 33 w 33"/>
                <a:gd name="T7" fmla="*/ 0 h 35"/>
                <a:gd name="T8" fmla="*/ 31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31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0" name="Rectangle 501"/>
            <p:cNvSpPr>
              <a:spLocks noChangeArrowheads="1"/>
            </p:cNvSpPr>
            <p:nvPr/>
          </p:nvSpPr>
          <p:spPr bwMode="auto">
            <a:xfrm>
              <a:off x="2488" y="2047"/>
              <a:ext cx="30" cy="35"/>
            </a:xfrm>
            <a:prstGeom prst="rect">
              <a:avLst/>
            </a:prstGeom>
            <a:solidFill>
              <a:srgbClr val="573C2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1" name="Freeform 502"/>
            <p:cNvSpPr>
              <a:spLocks/>
            </p:cNvSpPr>
            <p:nvPr/>
          </p:nvSpPr>
          <p:spPr bwMode="auto">
            <a:xfrm>
              <a:off x="2453" y="2045"/>
              <a:ext cx="35" cy="37"/>
            </a:xfrm>
            <a:custGeom>
              <a:avLst/>
              <a:gdLst>
                <a:gd name="T0" fmla="*/ 35 w 35"/>
                <a:gd name="T1" fmla="*/ 37 h 37"/>
                <a:gd name="T2" fmla="*/ 0 w 35"/>
                <a:gd name="T3" fmla="*/ 34 h 37"/>
                <a:gd name="T4" fmla="*/ 2 w 35"/>
                <a:gd name="T5" fmla="*/ 0 h 37"/>
                <a:gd name="T6" fmla="*/ 35 w 35"/>
                <a:gd name="T7" fmla="*/ 2 h 37"/>
                <a:gd name="T8" fmla="*/ 35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5" y="37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5" y="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2" name="Freeform 503"/>
            <p:cNvSpPr>
              <a:spLocks/>
            </p:cNvSpPr>
            <p:nvPr/>
          </p:nvSpPr>
          <p:spPr bwMode="auto">
            <a:xfrm>
              <a:off x="2575" y="2052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9 w 11"/>
                <a:gd name="T3" fmla="*/ 0 h 35"/>
                <a:gd name="T4" fmla="*/ 0 w 11"/>
                <a:gd name="T5" fmla="*/ 35 h 35"/>
                <a:gd name="T6" fmla="*/ 5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9" y="0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3" name="Freeform 504"/>
            <p:cNvSpPr>
              <a:spLocks/>
            </p:cNvSpPr>
            <p:nvPr/>
          </p:nvSpPr>
          <p:spPr bwMode="auto">
            <a:xfrm>
              <a:off x="2404" y="2038"/>
              <a:ext cx="51" cy="41"/>
            </a:xfrm>
            <a:custGeom>
              <a:avLst/>
              <a:gdLst>
                <a:gd name="T0" fmla="*/ 46 w 51"/>
                <a:gd name="T1" fmla="*/ 41 h 41"/>
                <a:gd name="T2" fmla="*/ 0 w 51"/>
                <a:gd name="T3" fmla="*/ 31 h 41"/>
                <a:gd name="T4" fmla="*/ 11 w 51"/>
                <a:gd name="T5" fmla="*/ 0 h 41"/>
                <a:gd name="T6" fmla="*/ 51 w 51"/>
                <a:gd name="T7" fmla="*/ 7 h 41"/>
                <a:gd name="T8" fmla="*/ 46 w 5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6" y="41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51" y="7"/>
                  </a:lnTo>
                  <a:lnTo>
                    <a:pt x="46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4" name="Freeform 505"/>
            <p:cNvSpPr>
              <a:spLocks/>
            </p:cNvSpPr>
            <p:nvPr/>
          </p:nvSpPr>
          <p:spPr bwMode="auto">
            <a:xfrm>
              <a:off x="2367" y="2023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32 h 46"/>
                <a:gd name="T4" fmla="*/ 11 w 48"/>
                <a:gd name="T5" fmla="*/ 0 h 46"/>
                <a:gd name="T6" fmla="*/ 48 w 48"/>
                <a:gd name="T7" fmla="*/ 15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5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5" name="Freeform 506"/>
            <p:cNvSpPr>
              <a:spLocks/>
            </p:cNvSpPr>
            <p:nvPr/>
          </p:nvSpPr>
          <p:spPr bwMode="auto">
            <a:xfrm>
              <a:off x="2332" y="2006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9 h 49"/>
                <a:gd name="T4" fmla="*/ 15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6" name="Freeform 507"/>
            <p:cNvSpPr>
              <a:spLocks/>
            </p:cNvSpPr>
            <p:nvPr/>
          </p:nvSpPr>
          <p:spPr bwMode="auto">
            <a:xfrm>
              <a:off x="2299" y="198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0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7" name="Freeform 508"/>
            <p:cNvSpPr>
              <a:spLocks/>
            </p:cNvSpPr>
            <p:nvPr/>
          </p:nvSpPr>
          <p:spPr bwMode="auto">
            <a:xfrm>
              <a:off x="2271" y="1962"/>
              <a:ext cx="48" cy="51"/>
            </a:xfrm>
            <a:custGeom>
              <a:avLst/>
              <a:gdLst>
                <a:gd name="T0" fmla="*/ 28 w 48"/>
                <a:gd name="T1" fmla="*/ 51 h 51"/>
                <a:gd name="T2" fmla="*/ 0 w 48"/>
                <a:gd name="T3" fmla="*/ 27 h 51"/>
                <a:gd name="T4" fmla="*/ 19 w 48"/>
                <a:gd name="T5" fmla="*/ 0 h 51"/>
                <a:gd name="T6" fmla="*/ 48 w 48"/>
                <a:gd name="T7" fmla="*/ 24 h 51"/>
                <a:gd name="T8" fmla="*/ 28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8" y="51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8" y="24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8" name="Freeform 509"/>
            <p:cNvSpPr>
              <a:spLocks/>
            </p:cNvSpPr>
            <p:nvPr/>
          </p:nvSpPr>
          <p:spPr bwMode="auto">
            <a:xfrm>
              <a:off x="2244" y="1932"/>
              <a:ext cx="46" cy="57"/>
            </a:xfrm>
            <a:custGeom>
              <a:avLst/>
              <a:gdLst>
                <a:gd name="T0" fmla="*/ 27 w 46"/>
                <a:gd name="T1" fmla="*/ 57 h 57"/>
                <a:gd name="T2" fmla="*/ 0 w 46"/>
                <a:gd name="T3" fmla="*/ 25 h 57"/>
                <a:gd name="T4" fmla="*/ 22 w 46"/>
                <a:gd name="T5" fmla="*/ 0 h 57"/>
                <a:gd name="T6" fmla="*/ 46 w 46"/>
                <a:gd name="T7" fmla="*/ 30 h 57"/>
                <a:gd name="T8" fmla="*/ 27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7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7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9" name="Freeform 510"/>
            <p:cNvSpPr>
              <a:spLocks/>
            </p:cNvSpPr>
            <p:nvPr/>
          </p:nvSpPr>
          <p:spPr bwMode="auto">
            <a:xfrm>
              <a:off x="2192" y="1873"/>
              <a:ext cx="74" cy="84"/>
            </a:xfrm>
            <a:custGeom>
              <a:avLst/>
              <a:gdLst>
                <a:gd name="T0" fmla="*/ 52 w 74"/>
                <a:gd name="T1" fmla="*/ 84 h 84"/>
                <a:gd name="T2" fmla="*/ 0 w 74"/>
                <a:gd name="T3" fmla="*/ 23 h 84"/>
                <a:gd name="T4" fmla="*/ 24 w 74"/>
                <a:gd name="T5" fmla="*/ 0 h 84"/>
                <a:gd name="T6" fmla="*/ 74 w 74"/>
                <a:gd name="T7" fmla="*/ 59 h 84"/>
                <a:gd name="T8" fmla="*/ 52 w 74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84">
                  <a:moveTo>
                    <a:pt x="52" y="84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74" y="59"/>
                  </a:lnTo>
                  <a:lnTo>
                    <a:pt x="52" y="8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0" name="Freeform 511"/>
            <p:cNvSpPr>
              <a:spLocks/>
            </p:cNvSpPr>
            <p:nvPr/>
          </p:nvSpPr>
          <p:spPr bwMode="auto">
            <a:xfrm>
              <a:off x="2100" y="1734"/>
              <a:ext cx="116" cy="162"/>
            </a:xfrm>
            <a:custGeom>
              <a:avLst/>
              <a:gdLst>
                <a:gd name="T0" fmla="*/ 92 w 116"/>
                <a:gd name="T1" fmla="*/ 162 h 162"/>
                <a:gd name="T2" fmla="*/ 0 w 116"/>
                <a:gd name="T3" fmla="*/ 22 h 162"/>
                <a:gd name="T4" fmla="*/ 24 w 116"/>
                <a:gd name="T5" fmla="*/ 0 h 162"/>
                <a:gd name="T6" fmla="*/ 116 w 116"/>
                <a:gd name="T7" fmla="*/ 139 h 162"/>
                <a:gd name="T8" fmla="*/ 92 w 116"/>
                <a:gd name="T9" fmla="*/ 16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2">
                  <a:moveTo>
                    <a:pt x="92" y="16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116" y="139"/>
                  </a:lnTo>
                  <a:lnTo>
                    <a:pt x="92" y="16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1" name="Freeform 512"/>
            <p:cNvSpPr>
              <a:spLocks/>
            </p:cNvSpPr>
            <p:nvPr/>
          </p:nvSpPr>
          <p:spPr bwMode="auto">
            <a:xfrm>
              <a:off x="2049" y="1663"/>
              <a:ext cx="75" cy="93"/>
            </a:xfrm>
            <a:custGeom>
              <a:avLst/>
              <a:gdLst>
                <a:gd name="T0" fmla="*/ 51 w 75"/>
                <a:gd name="T1" fmla="*/ 93 h 93"/>
                <a:gd name="T2" fmla="*/ 0 w 75"/>
                <a:gd name="T3" fmla="*/ 22 h 93"/>
                <a:gd name="T4" fmla="*/ 24 w 75"/>
                <a:gd name="T5" fmla="*/ 0 h 93"/>
                <a:gd name="T6" fmla="*/ 75 w 75"/>
                <a:gd name="T7" fmla="*/ 71 h 93"/>
                <a:gd name="T8" fmla="*/ 51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51" y="9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5" y="71"/>
                  </a:lnTo>
                  <a:lnTo>
                    <a:pt x="51" y="9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2" name="Freeform 513"/>
            <p:cNvSpPr>
              <a:spLocks/>
            </p:cNvSpPr>
            <p:nvPr/>
          </p:nvSpPr>
          <p:spPr bwMode="auto">
            <a:xfrm>
              <a:off x="2023" y="1626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25 h 59"/>
                <a:gd name="T4" fmla="*/ 22 w 50"/>
                <a:gd name="T5" fmla="*/ 0 h 59"/>
                <a:gd name="T6" fmla="*/ 50 w 50"/>
                <a:gd name="T7" fmla="*/ 37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0" y="37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3" name="Freeform 514"/>
            <p:cNvSpPr>
              <a:spLocks/>
            </p:cNvSpPr>
            <p:nvPr/>
          </p:nvSpPr>
          <p:spPr bwMode="auto">
            <a:xfrm>
              <a:off x="1992" y="1594"/>
              <a:ext cx="53" cy="57"/>
            </a:xfrm>
            <a:custGeom>
              <a:avLst/>
              <a:gdLst>
                <a:gd name="T0" fmla="*/ 31 w 53"/>
                <a:gd name="T1" fmla="*/ 57 h 57"/>
                <a:gd name="T2" fmla="*/ 0 w 53"/>
                <a:gd name="T3" fmla="*/ 25 h 57"/>
                <a:gd name="T4" fmla="*/ 22 w 53"/>
                <a:gd name="T5" fmla="*/ 0 h 57"/>
                <a:gd name="T6" fmla="*/ 53 w 53"/>
                <a:gd name="T7" fmla="*/ 32 h 57"/>
                <a:gd name="T8" fmla="*/ 31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1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3" y="32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4" name="Freeform 515"/>
            <p:cNvSpPr>
              <a:spLocks/>
            </p:cNvSpPr>
            <p:nvPr/>
          </p:nvSpPr>
          <p:spPr bwMode="auto">
            <a:xfrm>
              <a:off x="2450" y="2045"/>
              <a:ext cx="5" cy="34"/>
            </a:xfrm>
            <a:custGeom>
              <a:avLst/>
              <a:gdLst>
                <a:gd name="T0" fmla="*/ 3 w 5"/>
                <a:gd name="T1" fmla="*/ 34 h 34"/>
                <a:gd name="T2" fmla="*/ 0 w 5"/>
                <a:gd name="T3" fmla="*/ 34 h 34"/>
                <a:gd name="T4" fmla="*/ 5 w 5"/>
                <a:gd name="T5" fmla="*/ 0 h 34"/>
                <a:gd name="T6" fmla="*/ 5 w 5"/>
                <a:gd name="T7" fmla="*/ 0 h 34"/>
                <a:gd name="T8" fmla="*/ 3 w 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4">
                  <a:moveTo>
                    <a:pt x="3" y="3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5" name="Freeform 516"/>
            <p:cNvSpPr>
              <a:spLocks/>
            </p:cNvSpPr>
            <p:nvPr/>
          </p:nvSpPr>
          <p:spPr bwMode="auto">
            <a:xfrm>
              <a:off x="3544" y="3514"/>
              <a:ext cx="70" cy="93"/>
            </a:xfrm>
            <a:custGeom>
              <a:avLst/>
              <a:gdLst>
                <a:gd name="T0" fmla="*/ 46 w 70"/>
                <a:gd name="T1" fmla="*/ 93 h 93"/>
                <a:gd name="T2" fmla="*/ 0 w 70"/>
                <a:gd name="T3" fmla="*/ 22 h 93"/>
                <a:gd name="T4" fmla="*/ 24 w 70"/>
                <a:gd name="T5" fmla="*/ 0 h 93"/>
                <a:gd name="T6" fmla="*/ 70 w 70"/>
                <a:gd name="T7" fmla="*/ 71 h 93"/>
                <a:gd name="T8" fmla="*/ 46 w 70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3">
                  <a:moveTo>
                    <a:pt x="46" y="9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0" y="71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6" name="Freeform 517"/>
            <p:cNvSpPr>
              <a:spLocks/>
            </p:cNvSpPr>
            <p:nvPr/>
          </p:nvSpPr>
          <p:spPr bwMode="auto">
            <a:xfrm>
              <a:off x="3498" y="3453"/>
              <a:ext cx="70" cy="83"/>
            </a:xfrm>
            <a:custGeom>
              <a:avLst/>
              <a:gdLst>
                <a:gd name="T0" fmla="*/ 46 w 70"/>
                <a:gd name="T1" fmla="*/ 83 h 83"/>
                <a:gd name="T2" fmla="*/ 0 w 70"/>
                <a:gd name="T3" fmla="*/ 22 h 83"/>
                <a:gd name="T4" fmla="*/ 24 w 70"/>
                <a:gd name="T5" fmla="*/ 0 h 83"/>
                <a:gd name="T6" fmla="*/ 70 w 70"/>
                <a:gd name="T7" fmla="*/ 61 h 83"/>
                <a:gd name="T8" fmla="*/ 46 w 7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3">
                  <a:moveTo>
                    <a:pt x="46" y="8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0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7" name="Freeform 518"/>
            <p:cNvSpPr>
              <a:spLocks/>
            </p:cNvSpPr>
            <p:nvPr/>
          </p:nvSpPr>
          <p:spPr bwMode="auto">
            <a:xfrm>
              <a:off x="3476" y="3426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17 h 49"/>
                <a:gd name="T4" fmla="*/ 26 w 46"/>
                <a:gd name="T5" fmla="*/ 0 h 49"/>
                <a:gd name="T6" fmla="*/ 46 w 46"/>
                <a:gd name="T7" fmla="*/ 2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6" y="2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8" name="Freeform 519"/>
            <p:cNvSpPr>
              <a:spLocks/>
            </p:cNvSpPr>
            <p:nvPr/>
          </p:nvSpPr>
          <p:spPr bwMode="auto">
            <a:xfrm>
              <a:off x="3459" y="3394"/>
              <a:ext cx="43" cy="49"/>
            </a:xfrm>
            <a:custGeom>
              <a:avLst/>
              <a:gdLst>
                <a:gd name="T0" fmla="*/ 17 w 43"/>
                <a:gd name="T1" fmla="*/ 49 h 49"/>
                <a:gd name="T2" fmla="*/ 0 w 43"/>
                <a:gd name="T3" fmla="*/ 17 h 49"/>
                <a:gd name="T4" fmla="*/ 26 w 43"/>
                <a:gd name="T5" fmla="*/ 0 h 49"/>
                <a:gd name="T6" fmla="*/ 43 w 43"/>
                <a:gd name="T7" fmla="*/ 32 h 49"/>
                <a:gd name="T8" fmla="*/ 17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7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3" y="32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9" name="Freeform 520"/>
            <p:cNvSpPr>
              <a:spLocks/>
            </p:cNvSpPr>
            <p:nvPr/>
          </p:nvSpPr>
          <p:spPr bwMode="auto">
            <a:xfrm>
              <a:off x="3441" y="3360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2 h 51"/>
                <a:gd name="T4" fmla="*/ 29 w 44"/>
                <a:gd name="T5" fmla="*/ 0 h 51"/>
                <a:gd name="T6" fmla="*/ 44 w 44"/>
                <a:gd name="T7" fmla="*/ 34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0" name="Freeform 521"/>
            <p:cNvSpPr>
              <a:spLocks/>
            </p:cNvSpPr>
            <p:nvPr/>
          </p:nvSpPr>
          <p:spPr bwMode="auto">
            <a:xfrm>
              <a:off x="3430" y="3316"/>
              <a:ext cx="40" cy="56"/>
            </a:xfrm>
            <a:custGeom>
              <a:avLst/>
              <a:gdLst>
                <a:gd name="T0" fmla="*/ 11 w 40"/>
                <a:gd name="T1" fmla="*/ 56 h 56"/>
                <a:gd name="T2" fmla="*/ 0 w 40"/>
                <a:gd name="T3" fmla="*/ 12 h 56"/>
                <a:gd name="T4" fmla="*/ 29 w 40"/>
                <a:gd name="T5" fmla="*/ 0 h 56"/>
                <a:gd name="T6" fmla="*/ 40 w 40"/>
                <a:gd name="T7" fmla="*/ 44 h 56"/>
                <a:gd name="T8" fmla="*/ 11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11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1" name="Freeform 522"/>
            <p:cNvSpPr>
              <a:spLocks/>
            </p:cNvSpPr>
            <p:nvPr/>
          </p:nvSpPr>
          <p:spPr bwMode="auto">
            <a:xfrm>
              <a:off x="3426" y="3289"/>
              <a:ext cx="35" cy="34"/>
            </a:xfrm>
            <a:custGeom>
              <a:avLst/>
              <a:gdLst>
                <a:gd name="T0" fmla="*/ 4 w 35"/>
                <a:gd name="T1" fmla="*/ 34 h 34"/>
                <a:gd name="T2" fmla="*/ 0 w 35"/>
                <a:gd name="T3" fmla="*/ 2 h 34"/>
                <a:gd name="T4" fmla="*/ 30 w 35"/>
                <a:gd name="T5" fmla="*/ 0 h 34"/>
                <a:gd name="T6" fmla="*/ 35 w 35"/>
                <a:gd name="T7" fmla="*/ 29 h 34"/>
                <a:gd name="T8" fmla="*/ 4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4" y="34"/>
                  </a:moveTo>
                  <a:lnTo>
                    <a:pt x="0" y="2"/>
                  </a:lnTo>
                  <a:lnTo>
                    <a:pt x="30" y="0"/>
                  </a:lnTo>
                  <a:lnTo>
                    <a:pt x="35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2" name="Freeform 523"/>
            <p:cNvSpPr>
              <a:spLocks/>
            </p:cNvSpPr>
            <p:nvPr/>
          </p:nvSpPr>
          <p:spPr bwMode="auto">
            <a:xfrm>
              <a:off x="3426" y="3262"/>
              <a:ext cx="30" cy="29"/>
            </a:xfrm>
            <a:custGeom>
              <a:avLst/>
              <a:gdLst>
                <a:gd name="T0" fmla="*/ 0 w 30"/>
                <a:gd name="T1" fmla="*/ 29 h 29"/>
                <a:gd name="T2" fmla="*/ 0 w 30"/>
                <a:gd name="T3" fmla="*/ 0 h 29"/>
                <a:gd name="T4" fmla="*/ 30 w 30"/>
                <a:gd name="T5" fmla="*/ 2 h 29"/>
                <a:gd name="T6" fmla="*/ 30 w 30"/>
                <a:gd name="T7" fmla="*/ 27 h 29"/>
                <a:gd name="T8" fmla="*/ 0 w 3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lnTo>
                    <a:pt x="0" y="0"/>
                  </a:lnTo>
                  <a:lnTo>
                    <a:pt x="30" y="2"/>
                  </a:lnTo>
                  <a:lnTo>
                    <a:pt x="30" y="2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3" name="Freeform 524"/>
            <p:cNvSpPr>
              <a:spLocks/>
            </p:cNvSpPr>
            <p:nvPr/>
          </p:nvSpPr>
          <p:spPr bwMode="auto">
            <a:xfrm>
              <a:off x="3426" y="3206"/>
              <a:ext cx="37" cy="58"/>
            </a:xfrm>
            <a:custGeom>
              <a:avLst/>
              <a:gdLst>
                <a:gd name="T0" fmla="*/ 0 w 37"/>
                <a:gd name="T1" fmla="*/ 56 h 58"/>
                <a:gd name="T2" fmla="*/ 6 w 37"/>
                <a:gd name="T3" fmla="*/ 0 h 58"/>
                <a:gd name="T4" fmla="*/ 37 w 37"/>
                <a:gd name="T5" fmla="*/ 5 h 58"/>
                <a:gd name="T6" fmla="*/ 30 w 37"/>
                <a:gd name="T7" fmla="*/ 58 h 58"/>
                <a:gd name="T8" fmla="*/ 0 w 37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8">
                  <a:moveTo>
                    <a:pt x="0" y="56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0" y="58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4" name="Freeform 525"/>
            <p:cNvSpPr>
              <a:spLocks/>
            </p:cNvSpPr>
            <p:nvPr/>
          </p:nvSpPr>
          <p:spPr bwMode="auto">
            <a:xfrm>
              <a:off x="3432" y="3181"/>
              <a:ext cx="35" cy="30"/>
            </a:xfrm>
            <a:custGeom>
              <a:avLst/>
              <a:gdLst>
                <a:gd name="T0" fmla="*/ 0 w 35"/>
                <a:gd name="T1" fmla="*/ 25 h 30"/>
                <a:gd name="T2" fmla="*/ 5 w 35"/>
                <a:gd name="T3" fmla="*/ 0 h 30"/>
                <a:gd name="T4" fmla="*/ 35 w 35"/>
                <a:gd name="T5" fmla="*/ 5 h 30"/>
                <a:gd name="T6" fmla="*/ 31 w 35"/>
                <a:gd name="T7" fmla="*/ 30 h 30"/>
                <a:gd name="T8" fmla="*/ 0 w 35"/>
                <a:gd name="T9" fmla="*/ 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0" y="25"/>
                  </a:moveTo>
                  <a:lnTo>
                    <a:pt x="5" y="0"/>
                  </a:lnTo>
                  <a:lnTo>
                    <a:pt x="35" y="5"/>
                  </a:lnTo>
                  <a:lnTo>
                    <a:pt x="31" y="3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5" name="Freeform 526"/>
            <p:cNvSpPr>
              <a:spLocks/>
            </p:cNvSpPr>
            <p:nvPr/>
          </p:nvSpPr>
          <p:spPr bwMode="auto">
            <a:xfrm>
              <a:off x="3437" y="3154"/>
              <a:ext cx="33" cy="32"/>
            </a:xfrm>
            <a:custGeom>
              <a:avLst/>
              <a:gdLst>
                <a:gd name="T0" fmla="*/ 0 w 33"/>
                <a:gd name="T1" fmla="*/ 27 h 32"/>
                <a:gd name="T2" fmla="*/ 2 w 33"/>
                <a:gd name="T3" fmla="*/ 3 h 32"/>
                <a:gd name="T4" fmla="*/ 33 w 33"/>
                <a:gd name="T5" fmla="*/ 0 h 32"/>
                <a:gd name="T6" fmla="*/ 30 w 33"/>
                <a:gd name="T7" fmla="*/ 32 h 32"/>
                <a:gd name="T8" fmla="*/ 0 w 33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7"/>
                  </a:moveTo>
                  <a:lnTo>
                    <a:pt x="2" y="3"/>
                  </a:lnTo>
                  <a:lnTo>
                    <a:pt x="33" y="0"/>
                  </a:lnTo>
                  <a:lnTo>
                    <a:pt x="30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6" name="Freeform 527"/>
            <p:cNvSpPr>
              <a:spLocks/>
            </p:cNvSpPr>
            <p:nvPr/>
          </p:nvSpPr>
          <p:spPr bwMode="auto">
            <a:xfrm>
              <a:off x="3432" y="3096"/>
              <a:ext cx="38" cy="61"/>
            </a:xfrm>
            <a:custGeom>
              <a:avLst/>
              <a:gdLst>
                <a:gd name="T0" fmla="*/ 7 w 38"/>
                <a:gd name="T1" fmla="*/ 61 h 61"/>
                <a:gd name="T2" fmla="*/ 0 w 38"/>
                <a:gd name="T3" fmla="*/ 4 h 61"/>
                <a:gd name="T4" fmla="*/ 31 w 38"/>
                <a:gd name="T5" fmla="*/ 0 h 61"/>
                <a:gd name="T6" fmla="*/ 38 w 38"/>
                <a:gd name="T7" fmla="*/ 58 h 61"/>
                <a:gd name="T8" fmla="*/ 7 w 3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1">
                  <a:moveTo>
                    <a:pt x="7" y="61"/>
                  </a:moveTo>
                  <a:lnTo>
                    <a:pt x="0" y="4"/>
                  </a:lnTo>
                  <a:lnTo>
                    <a:pt x="31" y="0"/>
                  </a:lnTo>
                  <a:lnTo>
                    <a:pt x="38" y="58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7" name="Freeform 528"/>
            <p:cNvSpPr>
              <a:spLocks/>
            </p:cNvSpPr>
            <p:nvPr/>
          </p:nvSpPr>
          <p:spPr bwMode="auto">
            <a:xfrm>
              <a:off x="3430" y="3323"/>
              <a:ext cx="2" cy="10"/>
            </a:xfrm>
            <a:custGeom>
              <a:avLst/>
              <a:gdLst>
                <a:gd name="T0" fmla="*/ 0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0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0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8" name="Freeform 529"/>
            <p:cNvSpPr>
              <a:spLocks/>
            </p:cNvSpPr>
            <p:nvPr/>
          </p:nvSpPr>
          <p:spPr bwMode="auto">
            <a:xfrm>
              <a:off x="3430" y="3316"/>
              <a:ext cx="31" cy="12"/>
            </a:xfrm>
            <a:custGeom>
              <a:avLst/>
              <a:gdLst>
                <a:gd name="T0" fmla="*/ 0 w 31"/>
                <a:gd name="T1" fmla="*/ 12 h 12"/>
                <a:gd name="T2" fmla="*/ 0 w 31"/>
                <a:gd name="T3" fmla="*/ 7 h 12"/>
                <a:gd name="T4" fmla="*/ 29 w 31"/>
                <a:gd name="T5" fmla="*/ 0 h 12"/>
                <a:gd name="T6" fmla="*/ 31 w 31"/>
                <a:gd name="T7" fmla="*/ 2 h 12"/>
                <a:gd name="T8" fmla="*/ 0 w 31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0" y="12"/>
                  </a:moveTo>
                  <a:lnTo>
                    <a:pt x="0" y="7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9" name="Freeform 530"/>
            <p:cNvSpPr>
              <a:spLocks/>
            </p:cNvSpPr>
            <p:nvPr/>
          </p:nvSpPr>
          <p:spPr bwMode="auto">
            <a:xfrm>
              <a:off x="3424" y="3069"/>
              <a:ext cx="37" cy="36"/>
            </a:xfrm>
            <a:custGeom>
              <a:avLst/>
              <a:gdLst>
                <a:gd name="T0" fmla="*/ 8 w 37"/>
                <a:gd name="T1" fmla="*/ 36 h 36"/>
                <a:gd name="T2" fmla="*/ 0 w 37"/>
                <a:gd name="T3" fmla="*/ 12 h 36"/>
                <a:gd name="T4" fmla="*/ 28 w 37"/>
                <a:gd name="T5" fmla="*/ 0 h 36"/>
                <a:gd name="T6" fmla="*/ 37 w 37"/>
                <a:gd name="T7" fmla="*/ 24 h 36"/>
                <a:gd name="T8" fmla="*/ 8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8" y="3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0" name="Freeform 531"/>
            <p:cNvSpPr>
              <a:spLocks/>
            </p:cNvSpPr>
            <p:nvPr/>
          </p:nvSpPr>
          <p:spPr bwMode="auto">
            <a:xfrm>
              <a:off x="3415" y="3044"/>
              <a:ext cx="37" cy="37"/>
            </a:xfrm>
            <a:custGeom>
              <a:avLst/>
              <a:gdLst>
                <a:gd name="T0" fmla="*/ 9 w 37"/>
                <a:gd name="T1" fmla="*/ 37 h 37"/>
                <a:gd name="T2" fmla="*/ 0 w 37"/>
                <a:gd name="T3" fmla="*/ 22 h 37"/>
                <a:gd name="T4" fmla="*/ 24 w 37"/>
                <a:gd name="T5" fmla="*/ 0 h 37"/>
                <a:gd name="T6" fmla="*/ 37 w 37"/>
                <a:gd name="T7" fmla="*/ 25 h 37"/>
                <a:gd name="T8" fmla="*/ 9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9" y="3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1" name="Freeform 532"/>
            <p:cNvSpPr>
              <a:spLocks/>
            </p:cNvSpPr>
            <p:nvPr/>
          </p:nvSpPr>
          <p:spPr bwMode="auto">
            <a:xfrm>
              <a:off x="3391" y="3010"/>
              <a:ext cx="48" cy="56"/>
            </a:xfrm>
            <a:custGeom>
              <a:avLst/>
              <a:gdLst>
                <a:gd name="T0" fmla="*/ 24 w 48"/>
                <a:gd name="T1" fmla="*/ 56 h 56"/>
                <a:gd name="T2" fmla="*/ 0 w 48"/>
                <a:gd name="T3" fmla="*/ 27 h 56"/>
                <a:gd name="T4" fmla="*/ 19 w 48"/>
                <a:gd name="T5" fmla="*/ 0 h 56"/>
                <a:gd name="T6" fmla="*/ 48 w 48"/>
                <a:gd name="T7" fmla="*/ 34 h 56"/>
                <a:gd name="T8" fmla="*/ 24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4" y="56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8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2" name="Freeform 533"/>
            <p:cNvSpPr>
              <a:spLocks/>
            </p:cNvSpPr>
            <p:nvPr/>
          </p:nvSpPr>
          <p:spPr bwMode="auto">
            <a:xfrm>
              <a:off x="3360" y="2983"/>
              <a:ext cx="50" cy="54"/>
            </a:xfrm>
            <a:custGeom>
              <a:avLst/>
              <a:gdLst>
                <a:gd name="T0" fmla="*/ 31 w 50"/>
                <a:gd name="T1" fmla="*/ 54 h 54"/>
                <a:gd name="T2" fmla="*/ 0 w 50"/>
                <a:gd name="T3" fmla="*/ 29 h 54"/>
                <a:gd name="T4" fmla="*/ 15 w 50"/>
                <a:gd name="T5" fmla="*/ 0 h 54"/>
                <a:gd name="T6" fmla="*/ 50 w 50"/>
                <a:gd name="T7" fmla="*/ 27 h 54"/>
                <a:gd name="T8" fmla="*/ 31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1" y="5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0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3" name="Freeform 534"/>
            <p:cNvSpPr>
              <a:spLocks/>
            </p:cNvSpPr>
            <p:nvPr/>
          </p:nvSpPr>
          <p:spPr bwMode="auto">
            <a:xfrm>
              <a:off x="3325" y="2961"/>
              <a:ext cx="50" cy="51"/>
            </a:xfrm>
            <a:custGeom>
              <a:avLst/>
              <a:gdLst>
                <a:gd name="T0" fmla="*/ 35 w 50"/>
                <a:gd name="T1" fmla="*/ 51 h 51"/>
                <a:gd name="T2" fmla="*/ 0 w 50"/>
                <a:gd name="T3" fmla="*/ 29 h 51"/>
                <a:gd name="T4" fmla="*/ 15 w 50"/>
                <a:gd name="T5" fmla="*/ 0 h 51"/>
                <a:gd name="T6" fmla="*/ 50 w 50"/>
                <a:gd name="T7" fmla="*/ 22 h 51"/>
                <a:gd name="T8" fmla="*/ 35 w 5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1">
                  <a:moveTo>
                    <a:pt x="35" y="5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4" name="Freeform 535"/>
            <p:cNvSpPr>
              <a:spLocks/>
            </p:cNvSpPr>
            <p:nvPr/>
          </p:nvSpPr>
          <p:spPr bwMode="auto">
            <a:xfrm>
              <a:off x="3288" y="2941"/>
              <a:ext cx="52" cy="49"/>
            </a:xfrm>
            <a:custGeom>
              <a:avLst/>
              <a:gdLst>
                <a:gd name="T0" fmla="*/ 37 w 52"/>
                <a:gd name="T1" fmla="*/ 49 h 49"/>
                <a:gd name="T2" fmla="*/ 0 w 52"/>
                <a:gd name="T3" fmla="*/ 30 h 49"/>
                <a:gd name="T4" fmla="*/ 15 w 52"/>
                <a:gd name="T5" fmla="*/ 0 h 49"/>
                <a:gd name="T6" fmla="*/ 52 w 52"/>
                <a:gd name="T7" fmla="*/ 20 h 49"/>
                <a:gd name="T8" fmla="*/ 37 w 5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9">
                  <a:moveTo>
                    <a:pt x="37" y="49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52" y="20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5" name="Freeform 536"/>
            <p:cNvSpPr>
              <a:spLocks/>
            </p:cNvSpPr>
            <p:nvPr/>
          </p:nvSpPr>
          <p:spPr bwMode="auto">
            <a:xfrm>
              <a:off x="3248" y="2919"/>
              <a:ext cx="55" cy="52"/>
            </a:xfrm>
            <a:custGeom>
              <a:avLst/>
              <a:gdLst>
                <a:gd name="T0" fmla="*/ 40 w 55"/>
                <a:gd name="T1" fmla="*/ 52 h 52"/>
                <a:gd name="T2" fmla="*/ 0 w 55"/>
                <a:gd name="T3" fmla="*/ 27 h 52"/>
                <a:gd name="T4" fmla="*/ 20 w 55"/>
                <a:gd name="T5" fmla="*/ 0 h 52"/>
                <a:gd name="T6" fmla="*/ 55 w 55"/>
                <a:gd name="T7" fmla="*/ 22 h 52"/>
                <a:gd name="T8" fmla="*/ 40 w 5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40" y="52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5" y="22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6" name="Freeform 537"/>
            <p:cNvSpPr>
              <a:spLocks/>
            </p:cNvSpPr>
            <p:nvPr/>
          </p:nvSpPr>
          <p:spPr bwMode="auto">
            <a:xfrm>
              <a:off x="3218" y="2890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24 h 56"/>
                <a:gd name="T4" fmla="*/ 21 w 50"/>
                <a:gd name="T5" fmla="*/ 0 h 56"/>
                <a:gd name="T6" fmla="*/ 50 w 50"/>
                <a:gd name="T7" fmla="*/ 29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24"/>
                  </a:lnTo>
                  <a:lnTo>
                    <a:pt x="21" y="0"/>
                  </a:lnTo>
                  <a:lnTo>
                    <a:pt x="50" y="29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7" name="Freeform 538"/>
            <p:cNvSpPr>
              <a:spLocks/>
            </p:cNvSpPr>
            <p:nvPr/>
          </p:nvSpPr>
          <p:spPr bwMode="auto">
            <a:xfrm>
              <a:off x="3200" y="2875"/>
              <a:ext cx="39" cy="39"/>
            </a:xfrm>
            <a:custGeom>
              <a:avLst/>
              <a:gdLst>
                <a:gd name="T0" fmla="*/ 18 w 39"/>
                <a:gd name="T1" fmla="*/ 39 h 39"/>
                <a:gd name="T2" fmla="*/ 0 w 39"/>
                <a:gd name="T3" fmla="*/ 22 h 39"/>
                <a:gd name="T4" fmla="*/ 24 w 39"/>
                <a:gd name="T5" fmla="*/ 0 h 39"/>
                <a:gd name="T6" fmla="*/ 39 w 39"/>
                <a:gd name="T7" fmla="*/ 15 h 39"/>
                <a:gd name="T8" fmla="*/ 1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8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15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8" name="Freeform 539"/>
            <p:cNvSpPr>
              <a:spLocks/>
            </p:cNvSpPr>
            <p:nvPr/>
          </p:nvSpPr>
          <p:spPr bwMode="auto">
            <a:xfrm>
              <a:off x="3187" y="2856"/>
              <a:ext cx="37" cy="41"/>
            </a:xfrm>
            <a:custGeom>
              <a:avLst/>
              <a:gdLst>
                <a:gd name="T0" fmla="*/ 13 w 37"/>
                <a:gd name="T1" fmla="*/ 41 h 41"/>
                <a:gd name="T2" fmla="*/ 0 w 37"/>
                <a:gd name="T3" fmla="*/ 17 h 41"/>
                <a:gd name="T4" fmla="*/ 26 w 37"/>
                <a:gd name="T5" fmla="*/ 0 h 41"/>
                <a:gd name="T6" fmla="*/ 37 w 37"/>
                <a:gd name="T7" fmla="*/ 19 h 41"/>
                <a:gd name="T8" fmla="*/ 1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3" y="4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19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9" name="Freeform 540"/>
            <p:cNvSpPr>
              <a:spLocks/>
            </p:cNvSpPr>
            <p:nvPr/>
          </p:nvSpPr>
          <p:spPr bwMode="auto">
            <a:xfrm>
              <a:off x="3432" y="3093"/>
              <a:ext cx="31" cy="12"/>
            </a:xfrm>
            <a:custGeom>
              <a:avLst/>
              <a:gdLst>
                <a:gd name="T0" fmla="*/ 31 w 31"/>
                <a:gd name="T1" fmla="*/ 3 h 12"/>
                <a:gd name="T2" fmla="*/ 29 w 31"/>
                <a:gd name="T3" fmla="*/ 0 h 12"/>
                <a:gd name="T4" fmla="*/ 0 w 31"/>
                <a:gd name="T5" fmla="*/ 7 h 12"/>
                <a:gd name="T6" fmla="*/ 0 w 31"/>
                <a:gd name="T7" fmla="*/ 12 h 12"/>
                <a:gd name="T8" fmla="*/ 31 w 31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3"/>
                  </a:moveTo>
                  <a:lnTo>
                    <a:pt x="29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0" name="Freeform 541"/>
            <p:cNvSpPr>
              <a:spLocks/>
            </p:cNvSpPr>
            <p:nvPr/>
          </p:nvSpPr>
          <p:spPr bwMode="auto">
            <a:xfrm>
              <a:off x="3174" y="2831"/>
              <a:ext cx="39" cy="39"/>
            </a:xfrm>
            <a:custGeom>
              <a:avLst/>
              <a:gdLst>
                <a:gd name="T0" fmla="*/ 11 w 39"/>
                <a:gd name="T1" fmla="*/ 39 h 39"/>
                <a:gd name="T2" fmla="*/ 0 w 39"/>
                <a:gd name="T3" fmla="*/ 12 h 39"/>
                <a:gd name="T4" fmla="*/ 28 w 39"/>
                <a:gd name="T5" fmla="*/ 0 h 39"/>
                <a:gd name="T6" fmla="*/ 39 w 39"/>
                <a:gd name="T7" fmla="*/ 27 h 39"/>
                <a:gd name="T8" fmla="*/ 11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1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1" name="Freeform 542"/>
            <p:cNvSpPr>
              <a:spLocks/>
            </p:cNvSpPr>
            <p:nvPr/>
          </p:nvSpPr>
          <p:spPr bwMode="auto">
            <a:xfrm>
              <a:off x="3167" y="2807"/>
              <a:ext cx="35" cy="36"/>
            </a:xfrm>
            <a:custGeom>
              <a:avLst/>
              <a:gdLst>
                <a:gd name="T0" fmla="*/ 7 w 35"/>
                <a:gd name="T1" fmla="*/ 36 h 36"/>
                <a:gd name="T2" fmla="*/ 0 w 35"/>
                <a:gd name="T3" fmla="*/ 4 h 36"/>
                <a:gd name="T4" fmla="*/ 31 w 35"/>
                <a:gd name="T5" fmla="*/ 0 h 36"/>
                <a:gd name="T6" fmla="*/ 35 w 35"/>
                <a:gd name="T7" fmla="*/ 24 h 36"/>
                <a:gd name="T8" fmla="*/ 7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7" y="36"/>
                  </a:moveTo>
                  <a:lnTo>
                    <a:pt x="0" y="4"/>
                  </a:lnTo>
                  <a:lnTo>
                    <a:pt x="31" y="0"/>
                  </a:lnTo>
                  <a:lnTo>
                    <a:pt x="35" y="2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2" name="Freeform 543"/>
            <p:cNvSpPr>
              <a:spLocks/>
            </p:cNvSpPr>
            <p:nvPr/>
          </p:nvSpPr>
          <p:spPr bwMode="auto">
            <a:xfrm>
              <a:off x="3158" y="2755"/>
              <a:ext cx="40" cy="56"/>
            </a:xfrm>
            <a:custGeom>
              <a:avLst/>
              <a:gdLst>
                <a:gd name="T0" fmla="*/ 9 w 40"/>
                <a:gd name="T1" fmla="*/ 56 h 56"/>
                <a:gd name="T2" fmla="*/ 0 w 40"/>
                <a:gd name="T3" fmla="*/ 5 h 56"/>
                <a:gd name="T4" fmla="*/ 31 w 40"/>
                <a:gd name="T5" fmla="*/ 0 h 56"/>
                <a:gd name="T6" fmla="*/ 40 w 40"/>
                <a:gd name="T7" fmla="*/ 52 h 56"/>
                <a:gd name="T8" fmla="*/ 9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9" y="5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0" y="52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3" name="Freeform 544"/>
            <p:cNvSpPr>
              <a:spLocks/>
            </p:cNvSpPr>
            <p:nvPr/>
          </p:nvSpPr>
          <p:spPr bwMode="auto">
            <a:xfrm>
              <a:off x="3150" y="2704"/>
              <a:ext cx="39" cy="56"/>
            </a:xfrm>
            <a:custGeom>
              <a:avLst/>
              <a:gdLst>
                <a:gd name="T0" fmla="*/ 8 w 39"/>
                <a:gd name="T1" fmla="*/ 56 h 56"/>
                <a:gd name="T2" fmla="*/ 0 w 39"/>
                <a:gd name="T3" fmla="*/ 7 h 56"/>
                <a:gd name="T4" fmla="*/ 30 w 39"/>
                <a:gd name="T5" fmla="*/ 0 h 56"/>
                <a:gd name="T6" fmla="*/ 39 w 39"/>
                <a:gd name="T7" fmla="*/ 51 h 56"/>
                <a:gd name="T8" fmla="*/ 8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8" y="56"/>
                  </a:moveTo>
                  <a:lnTo>
                    <a:pt x="0" y="7"/>
                  </a:lnTo>
                  <a:lnTo>
                    <a:pt x="30" y="0"/>
                  </a:lnTo>
                  <a:lnTo>
                    <a:pt x="39" y="51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4" name="Freeform 545"/>
            <p:cNvSpPr>
              <a:spLocks/>
            </p:cNvSpPr>
            <p:nvPr/>
          </p:nvSpPr>
          <p:spPr bwMode="auto">
            <a:xfrm>
              <a:off x="3143" y="2674"/>
              <a:ext cx="37" cy="37"/>
            </a:xfrm>
            <a:custGeom>
              <a:avLst/>
              <a:gdLst>
                <a:gd name="T0" fmla="*/ 7 w 37"/>
                <a:gd name="T1" fmla="*/ 37 h 37"/>
                <a:gd name="T2" fmla="*/ 0 w 37"/>
                <a:gd name="T3" fmla="*/ 17 h 37"/>
                <a:gd name="T4" fmla="*/ 26 w 37"/>
                <a:gd name="T5" fmla="*/ 0 h 37"/>
                <a:gd name="T6" fmla="*/ 37 w 37"/>
                <a:gd name="T7" fmla="*/ 30 h 37"/>
                <a:gd name="T8" fmla="*/ 7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7" y="3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30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5" name="Freeform 546"/>
            <p:cNvSpPr>
              <a:spLocks/>
            </p:cNvSpPr>
            <p:nvPr/>
          </p:nvSpPr>
          <p:spPr bwMode="auto">
            <a:xfrm>
              <a:off x="3128" y="2647"/>
              <a:ext cx="41" cy="44"/>
            </a:xfrm>
            <a:custGeom>
              <a:avLst/>
              <a:gdLst>
                <a:gd name="T0" fmla="*/ 15 w 41"/>
                <a:gd name="T1" fmla="*/ 44 h 44"/>
                <a:gd name="T2" fmla="*/ 0 w 41"/>
                <a:gd name="T3" fmla="*/ 17 h 44"/>
                <a:gd name="T4" fmla="*/ 26 w 41"/>
                <a:gd name="T5" fmla="*/ 0 h 44"/>
                <a:gd name="T6" fmla="*/ 41 w 41"/>
                <a:gd name="T7" fmla="*/ 27 h 44"/>
                <a:gd name="T8" fmla="*/ 15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5" y="4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2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6" name="Freeform 547"/>
            <p:cNvSpPr>
              <a:spLocks/>
            </p:cNvSpPr>
            <p:nvPr/>
          </p:nvSpPr>
          <p:spPr bwMode="auto">
            <a:xfrm>
              <a:off x="3185" y="285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7" name="Freeform 548"/>
            <p:cNvSpPr>
              <a:spLocks/>
            </p:cNvSpPr>
            <p:nvPr/>
          </p:nvSpPr>
          <p:spPr bwMode="auto">
            <a:xfrm>
              <a:off x="3101" y="2613"/>
              <a:ext cx="51" cy="54"/>
            </a:xfrm>
            <a:custGeom>
              <a:avLst/>
              <a:gdLst>
                <a:gd name="T0" fmla="*/ 29 w 51"/>
                <a:gd name="T1" fmla="*/ 54 h 54"/>
                <a:gd name="T2" fmla="*/ 0 w 51"/>
                <a:gd name="T3" fmla="*/ 27 h 54"/>
                <a:gd name="T4" fmla="*/ 20 w 51"/>
                <a:gd name="T5" fmla="*/ 0 h 54"/>
                <a:gd name="T6" fmla="*/ 51 w 51"/>
                <a:gd name="T7" fmla="*/ 29 h 54"/>
                <a:gd name="T8" fmla="*/ 29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9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29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8" name="Freeform 549"/>
            <p:cNvSpPr>
              <a:spLocks/>
            </p:cNvSpPr>
            <p:nvPr/>
          </p:nvSpPr>
          <p:spPr bwMode="auto">
            <a:xfrm>
              <a:off x="3073" y="2591"/>
              <a:ext cx="48" cy="49"/>
            </a:xfrm>
            <a:custGeom>
              <a:avLst/>
              <a:gdLst>
                <a:gd name="T0" fmla="*/ 28 w 48"/>
                <a:gd name="T1" fmla="*/ 49 h 49"/>
                <a:gd name="T2" fmla="*/ 0 w 48"/>
                <a:gd name="T3" fmla="*/ 32 h 49"/>
                <a:gd name="T4" fmla="*/ 11 w 48"/>
                <a:gd name="T5" fmla="*/ 0 h 49"/>
                <a:gd name="T6" fmla="*/ 48 w 48"/>
                <a:gd name="T7" fmla="*/ 22 h 49"/>
                <a:gd name="T8" fmla="*/ 28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8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9" name="Freeform 550"/>
            <p:cNvSpPr>
              <a:spLocks/>
            </p:cNvSpPr>
            <p:nvPr/>
          </p:nvSpPr>
          <p:spPr bwMode="auto">
            <a:xfrm>
              <a:off x="3042" y="2579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5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0" name="Freeform 551"/>
            <p:cNvSpPr>
              <a:spLocks/>
            </p:cNvSpPr>
            <p:nvPr/>
          </p:nvSpPr>
          <p:spPr bwMode="auto">
            <a:xfrm>
              <a:off x="3005" y="2574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4 h 39"/>
                <a:gd name="T4" fmla="*/ 4 w 42"/>
                <a:gd name="T5" fmla="*/ 0 h 39"/>
                <a:gd name="T6" fmla="*/ 42 w 42"/>
                <a:gd name="T7" fmla="*/ 5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1" name="Freeform 552"/>
            <p:cNvSpPr>
              <a:spLocks/>
            </p:cNvSpPr>
            <p:nvPr/>
          </p:nvSpPr>
          <p:spPr bwMode="auto">
            <a:xfrm>
              <a:off x="2926" y="2559"/>
              <a:ext cx="83" cy="49"/>
            </a:xfrm>
            <a:custGeom>
              <a:avLst/>
              <a:gdLst>
                <a:gd name="T0" fmla="*/ 79 w 83"/>
                <a:gd name="T1" fmla="*/ 49 h 49"/>
                <a:gd name="T2" fmla="*/ 0 w 83"/>
                <a:gd name="T3" fmla="*/ 32 h 49"/>
                <a:gd name="T4" fmla="*/ 11 w 83"/>
                <a:gd name="T5" fmla="*/ 0 h 49"/>
                <a:gd name="T6" fmla="*/ 83 w 83"/>
                <a:gd name="T7" fmla="*/ 15 h 49"/>
                <a:gd name="T8" fmla="*/ 79 w 8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49">
                  <a:moveTo>
                    <a:pt x="79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83" y="15"/>
                  </a:lnTo>
                  <a:lnTo>
                    <a:pt x="79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2" name="Freeform 553"/>
            <p:cNvSpPr>
              <a:spLocks/>
            </p:cNvSpPr>
            <p:nvPr/>
          </p:nvSpPr>
          <p:spPr bwMode="auto">
            <a:xfrm>
              <a:off x="2891" y="2542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9 h 49"/>
                <a:gd name="T4" fmla="*/ 15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3" name="Freeform 554"/>
            <p:cNvSpPr>
              <a:spLocks/>
            </p:cNvSpPr>
            <p:nvPr/>
          </p:nvSpPr>
          <p:spPr bwMode="auto">
            <a:xfrm>
              <a:off x="2873" y="2532"/>
              <a:ext cx="33" cy="39"/>
            </a:xfrm>
            <a:custGeom>
              <a:avLst/>
              <a:gdLst>
                <a:gd name="T0" fmla="*/ 18 w 33"/>
                <a:gd name="T1" fmla="*/ 39 h 39"/>
                <a:gd name="T2" fmla="*/ 0 w 33"/>
                <a:gd name="T3" fmla="*/ 25 h 39"/>
                <a:gd name="T4" fmla="*/ 22 w 33"/>
                <a:gd name="T5" fmla="*/ 0 h 39"/>
                <a:gd name="T6" fmla="*/ 33 w 33"/>
                <a:gd name="T7" fmla="*/ 10 h 39"/>
                <a:gd name="T8" fmla="*/ 1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8" y="3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3" y="10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4" name="Freeform 555"/>
            <p:cNvSpPr>
              <a:spLocks/>
            </p:cNvSpPr>
            <p:nvPr/>
          </p:nvSpPr>
          <p:spPr bwMode="auto">
            <a:xfrm>
              <a:off x="2860" y="2515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25 h 42"/>
                <a:gd name="T4" fmla="*/ 22 w 35"/>
                <a:gd name="T5" fmla="*/ 0 h 42"/>
                <a:gd name="T6" fmla="*/ 35 w 35"/>
                <a:gd name="T7" fmla="*/ 17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5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5" name="Freeform 556"/>
            <p:cNvSpPr>
              <a:spLocks/>
            </p:cNvSpPr>
            <p:nvPr/>
          </p:nvSpPr>
          <p:spPr bwMode="auto">
            <a:xfrm>
              <a:off x="3150" y="2640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6" name="Freeform 557"/>
            <p:cNvSpPr>
              <a:spLocks/>
            </p:cNvSpPr>
            <p:nvPr/>
          </p:nvSpPr>
          <p:spPr bwMode="auto">
            <a:xfrm>
              <a:off x="3128" y="2642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7" name="Freeform 558"/>
            <p:cNvSpPr>
              <a:spLocks/>
            </p:cNvSpPr>
            <p:nvPr/>
          </p:nvSpPr>
          <p:spPr bwMode="auto">
            <a:xfrm>
              <a:off x="2845" y="2496"/>
              <a:ext cx="39" cy="41"/>
            </a:xfrm>
            <a:custGeom>
              <a:avLst/>
              <a:gdLst>
                <a:gd name="T0" fmla="*/ 13 w 39"/>
                <a:gd name="T1" fmla="*/ 41 h 41"/>
                <a:gd name="T2" fmla="*/ 0 w 39"/>
                <a:gd name="T3" fmla="*/ 17 h 41"/>
                <a:gd name="T4" fmla="*/ 26 w 39"/>
                <a:gd name="T5" fmla="*/ 0 h 41"/>
                <a:gd name="T6" fmla="*/ 39 w 39"/>
                <a:gd name="T7" fmla="*/ 24 h 41"/>
                <a:gd name="T8" fmla="*/ 13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13" y="4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8" name="Freeform 559"/>
            <p:cNvSpPr>
              <a:spLocks/>
            </p:cNvSpPr>
            <p:nvPr/>
          </p:nvSpPr>
          <p:spPr bwMode="auto">
            <a:xfrm>
              <a:off x="2832" y="2476"/>
              <a:ext cx="39" cy="37"/>
            </a:xfrm>
            <a:custGeom>
              <a:avLst/>
              <a:gdLst>
                <a:gd name="T0" fmla="*/ 13 w 39"/>
                <a:gd name="T1" fmla="*/ 37 h 37"/>
                <a:gd name="T2" fmla="*/ 0 w 39"/>
                <a:gd name="T3" fmla="*/ 12 h 37"/>
                <a:gd name="T4" fmla="*/ 28 w 39"/>
                <a:gd name="T5" fmla="*/ 0 h 37"/>
                <a:gd name="T6" fmla="*/ 39 w 39"/>
                <a:gd name="T7" fmla="*/ 20 h 37"/>
                <a:gd name="T8" fmla="*/ 13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3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9" name="Freeform 560"/>
            <p:cNvSpPr>
              <a:spLocks/>
            </p:cNvSpPr>
            <p:nvPr/>
          </p:nvSpPr>
          <p:spPr bwMode="auto">
            <a:xfrm>
              <a:off x="2821" y="2434"/>
              <a:ext cx="39" cy="54"/>
            </a:xfrm>
            <a:custGeom>
              <a:avLst/>
              <a:gdLst>
                <a:gd name="T0" fmla="*/ 11 w 39"/>
                <a:gd name="T1" fmla="*/ 54 h 54"/>
                <a:gd name="T2" fmla="*/ 0 w 39"/>
                <a:gd name="T3" fmla="*/ 8 h 54"/>
                <a:gd name="T4" fmla="*/ 31 w 39"/>
                <a:gd name="T5" fmla="*/ 0 h 54"/>
                <a:gd name="T6" fmla="*/ 39 w 39"/>
                <a:gd name="T7" fmla="*/ 42 h 54"/>
                <a:gd name="T8" fmla="*/ 11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1" y="54"/>
                  </a:moveTo>
                  <a:lnTo>
                    <a:pt x="0" y="8"/>
                  </a:lnTo>
                  <a:lnTo>
                    <a:pt x="31" y="0"/>
                  </a:lnTo>
                  <a:lnTo>
                    <a:pt x="39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0" name="Freeform 561"/>
            <p:cNvSpPr>
              <a:spLocks/>
            </p:cNvSpPr>
            <p:nvPr/>
          </p:nvSpPr>
          <p:spPr bwMode="auto">
            <a:xfrm>
              <a:off x="2810" y="2388"/>
              <a:ext cx="42" cy="54"/>
            </a:xfrm>
            <a:custGeom>
              <a:avLst/>
              <a:gdLst>
                <a:gd name="T0" fmla="*/ 11 w 42"/>
                <a:gd name="T1" fmla="*/ 54 h 54"/>
                <a:gd name="T2" fmla="*/ 0 w 42"/>
                <a:gd name="T3" fmla="*/ 12 h 54"/>
                <a:gd name="T4" fmla="*/ 28 w 42"/>
                <a:gd name="T5" fmla="*/ 0 h 54"/>
                <a:gd name="T6" fmla="*/ 42 w 42"/>
                <a:gd name="T7" fmla="*/ 46 h 54"/>
                <a:gd name="T8" fmla="*/ 11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1" y="54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2" y="46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1" name="Freeform 562"/>
            <p:cNvSpPr>
              <a:spLocks/>
            </p:cNvSpPr>
            <p:nvPr/>
          </p:nvSpPr>
          <p:spPr bwMode="auto">
            <a:xfrm>
              <a:off x="2795" y="2339"/>
              <a:ext cx="43" cy="61"/>
            </a:xfrm>
            <a:custGeom>
              <a:avLst/>
              <a:gdLst>
                <a:gd name="T0" fmla="*/ 15 w 43"/>
                <a:gd name="T1" fmla="*/ 61 h 61"/>
                <a:gd name="T2" fmla="*/ 0 w 43"/>
                <a:gd name="T3" fmla="*/ 12 h 61"/>
                <a:gd name="T4" fmla="*/ 28 w 43"/>
                <a:gd name="T5" fmla="*/ 0 h 61"/>
                <a:gd name="T6" fmla="*/ 43 w 43"/>
                <a:gd name="T7" fmla="*/ 49 h 61"/>
                <a:gd name="T8" fmla="*/ 15 w 4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1">
                  <a:moveTo>
                    <a:pt x="15" y="6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3" y="49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2" name="Freeform 563"/>
            <p:cNvSpPr>
              <a:spLocks/>
            </p:cNvSpPr>
            <p:nvPr/>
          </p:nvSpPr>
          <p:spPr bwMode="auto">
            <a:xfrm>
              <a:off x="2858" y="2515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3" name="Freeform 564"/>
            <p:cNvSpPr>
              <a:spLocks/>
            </p:cNvSpPr>
            <p:nvPr/>
          </p:nvSpPr>
          <p:spPr bwMode="auto">
            <a:xfrm>
              <a:off x="2753" y="2243"/>
              <a:ext cx="70" cy="110"/>
            </a:xfrm>
            <a:custGeom>
              <a:avLst/>
              <a:gdLst>
                <a:gd name="T0" fmla="*/ 44 w 70"/>
                <a:gd name="T1" fmla="*/ 110 h 110"/>
                <a:gd name="T2" fmla="*/ 0 w 70"/>
                <a:gd name="T3" fmla="*/ 17 h 110"/>
                <a:gd name="T4" fmla="*/ 26 w 70"/>
                <a:gd name="T5" fmla="*/ 0 h 110"/>
                <a:gd name="T6" fmla="*/ 70 w 70"/>
                <a:gd name="T7" fmla="*/ 93 h 110"/>
                <a:gd name="T8" fmla="*/ 44 w 70"/>
                <a:gd name="T9" fmla="*/ 11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10">
                  <a:moveTo>
                    <a:pt x="44" y="110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70" y="93"/>
                  </a:lnTo>
                  <a:lnTo>
                    <a:pt x="44" y="11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4" name="Freeform 565"/>
            <p:cNvSpPr>
              <a:spLocks/>
            </p:cNvSpPr>
            <p:nvPr/>
          </p:nvSpPr>
          <p:spPr bwMode="auto">
            <a:xfrm>
              <a:off x="2709" y="2162"/>
              <a:ext cx="70" cy="98"/>
            </a:xfrm>
            <a:custGeom>
              <a:avLst/>
              <a:gdLst>
                <a:gd name="T0" fmla="*/ 44 w 70"/>
                <a:gd name="T1" fmla="*/ 98 h 98"/>
                <a:gd name="T2" fmla="*/ 0 w 70"/>
                <a:gd name="T3" fmla="*/ 18 h 98"/>
                <a:gd name="T4" fmla="*/ 26 w 70"/>
                <a:gd name="T5" fmla="*/ 0 h 98"/>
                <a:gd name="T6" fmla="*/ 70 w 70"/>
                <a:gd name="T7" fmla="*/ 81 h 98"/>
                <a:gd name="T8" fmla="*/ 44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4" y="98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70" y="81"/>
                  </a:lnTo>
                  <a:lnTo>
                    <a:pt x="44" y="9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5" name="Freeform 566"/>
            <p:cNvSpPr>
              <a:spLocks/>
            </p:cNvSpPr>
            <p:nvPr/>
          </p:nvSpPr>
          <p:spPr bwMode="auto">
            <a:xfrm>
              <a:off x="2685" y="2123"/>
              <a:ext cx="50" cy="57"/>
            </a:xfrm>
            <a:custGeom>
              <a:avLst/>
              <a:gdLst>
                <a:gd name="T0" fmla="*/ 24 w 50"/>
                <a:gd name="T1" fmla="*/ 57 h 57"/>
                <a:gd name="T2" fmla="*/ 0 w 50"/>
                <a:gd name="T3" fmla="*/ 25 h 57"/>
                <a:gd name="T4" fmla="*/ 22 w 50"/>
                <a:gd name="T5" fmla="*/ 0 h 57"/>
                <a:gd name="T6" fmla="*/ 50 w 50"/>
                <a:gd name="T7" fmla="*/ 39 h 57"/>
                <a:gd name="T8" fmla="*/ 24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4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0" y="39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6" name="Freeform 567"/>
            <p:cNvSpPr>
              <a:spLocks/>
            </p:cNvSpPr>
            <p:nvPr/>
          </p:nvSpPr>
          <p:spPr bwMode="auto">
            <a:xfrm>
              <a:off x="2656" y="2094"/>
              <a:ext cx="51" cy="54"/>
            </a:xfrm>
            <a:custGeom>
              <a:avLst/>
              <a:gdLst>
                <a:gd name="T0" fmla="*/ 29 w 51"/>
                <a:gd name="T1" fmla="*/ 54 h 54"/>
                <a:gd name="T2" fmla="*/ 0 w 51"/>
                <a:gd name="T3" fmla="*/ 27 h 54"/>
                <a:gd name="T4" fmla="*/ 20 w 51"/>
                <a:gd name="T5" fmla="*/ 0 h 54"/>
                <a:gd name="T6" fmla="*/ 51 w 51"/>
                <a:gd name="T7" fmla="*/ 29 h 54"/>
                <a:gd name="T8" fmla="*/ 29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9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29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7" name="Freeform 568"/>
            <p:cNvSpPr>
              <a:spLocks/>
            </p:cNvSpPr>
            <p:nvPr/>
          </p:nvSpPr>
          <p:spPr bwMode="auto">
            <a:xfrm>
              <a:off x="2624" y="2067"/>
              <a:ext cx="52" cy="54"/>
            </a:xfrm>
            <a:custGeom>
              <a:avLst/>
              <a:gdLst>
                <a:gd name="T0" fmla="*/ 32 w 52"/>
                <a:gd name="T1" fmla="*/ 54 h 54"/>
                <a:gd name="T2" fmla="*/ 0 w 52"/>
                <a:gd name="T3" fmla="*/ 32 h 54"/>
                <a:gd name="T4" fmla="*/ 11 w 52"/>
                <a:gd name="T5" fmla="*/ 0 h 54"/>
                <a:gd name="T6" fmla="*/ 52 w 52"/>
                <a:gd name="T7" fmla="*/ 27 h 54"/>
                <a:gd name="T8" fmla="*/ 32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2" y="5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2" y="27"/>
                  </a:lnTo>
                  <a:lnTo>
                    <a:pt x="32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8" name="Freeform 569"/>
            <p:cNvSpPr>
              <a:spLocks/>
            </p:cNvSpPr>
            <p:nvPr/>
          </p:nvSpPr>
          <p:spPr bwMode="auto">
            <a:xfrm>
              <a:off x="2582" y="2050"/>
              <a:ext cx="53" cy="49"/>
            </a:xfrm>
            <a:custGeom>
              <a:avLst/>
              <a:gdLst>
                <a:gd name="T0" fmla="*/ 42 w 53"/>
                <a:gd name="T1" fmla="*/ 49 h 49"/>
                <a:gd name="T2" fmla="*/ 0 w 53"/>
                <a:gd name="T3" fmla="*/ 32 h 49"/>
                <a:gd name="T4" fmla="*/ 11 w 53"/>
                <a:gd name="T5" fmla="*/ 0 h 49"/>
                <a:gd name="T6" fmla="*/ 53 w 53"/>
                <a:gd name="T7" fmla="*/ 17 h 49"/>
                <a:gd name="T8" fmla="*/ 42 w 5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9">
                  <a:moveTo>
                    <a:pt x="42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3" y="17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9" name="Freeform 570"/>
            <p:cNvSpPr>
              <a:spLocks/>
            </p:cNvSpPr>
            <p:nvPr/>
          </p:nvSpPr>
          <p:spPr bwMode="auto">
            <a:xfrm>
              <a:off x="2795" y="2336"/>
              <a:ext cx="28" cy="17"/>
            </a:xfrm>
            <a:custGeom>
              <a:avLst/>
              <a:gdLst>
                <a:gd name="T0" fmla="*/ 28 w 28"/>
                <a:gd name="T1" fmla="*/ 3 h 17"/>
                <a:gd name="T2" fmla="*/ 28 w 28"/>
                <a:gd name="T3" fmla="*/ 0 h 17"/>
                <a:gd name="T4" fmla="*/ 0 w 28"/>
                <a:gd name="T5" fmla="*/ 15 h 17"/>
                <a:gd name="T6" fmla="*/ 2 w 28"/>
                <a:gd name="T7" fmla="*/ 17 h 17"/>
                <a:gd name="T8" fmla="*/ 28 w 28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8" y="3"/>
                  </a:moveTo>
                  <a:lnTo>
                    <a:pt x="28" y="0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0" name="Freeform 571"/>
            <p:cNvSpPr>
              <a:spLocks/>
            </p:cNvSpPr>
            <p:nvPr/>
          </p:nvSpPr>
          <p:spPr bwMode="auto">
            <a:xfrm>
              <a:off x="2553" y="2040"/>
              <a:ext cx="38" cy="42"/>
            </a:xfrm>
            <a:custGeom>
              <a:avLst/>
              <a:gdLst>
                <a:gd name="T0" fmla="*/ 33 w 38"/>
                <a:gd name="T1" fmla="*/ 42 h 42"/>
                <a:gd name="T2" fmla="*/ 0 w 38"/>
                <a:gd name="T3" fmla="*/ 34 h 42"/>
                <a:gd name="T4" fmla="*/ 3 w 38"/>
                <a:gd name="T5" fmla="*/ 0 h 42"/>
                <a:gd name="T6" fmla="*/ 38 w 38"/>
                <a:gd name="T7" fmla="*/ 7 h 42"/>
                <a:gd name="T8" fmla="*/ 33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33" y="42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38" y="7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1" name="Freeform 572"/>
            <p:cNvSpPr>
              <a:spLocks/>
            </p:cNvSpPr>
            <p:nvPr/>
          </p:nvSpPr>
          <p:spPr bwMode="auto">
            <a:xfrm>
              <a:off x="2523" y="2040"/>
              <a:ext cx="33" cy="34"/>
            </a:xfrm>
            <a:custGeom>
              <a:avLst/>
              <a:gdLst>
                <a:gd name="T0" fmla="*/ 30 w 33"/>
                <a:gd name="T1" fmla="*/ 34 h 34"/>
                <a:gd name="T2" fmla="*/ 0 w 33"/>
                <a:gd name="T3" fmla="*/ 34 h 34"/>
                <a:gd name="T4" fmla="*/ 0 w 33"/>
                <a:gd name="T5" fmla="*/ 0 h 34"/>
                <a:gd name="T6" fmla="*/ 33 w 33"/>
                <a:gd name="T7" fmla="*/ 0 h 34"/>
                <a:gd name="T8" fmla="*/ 30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0" y="34"/>
                  </a:moveTo>
                  <a:lnTo>
                    <a:pt x="0" y="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2" name="Rectangle 573"/>
            <p:cNvSpPr>
              <a:spLocks noChangeArrowheads="1"/>
            </p:cNvSpPr>
            <p:nvPr/>
          </p:nvSpPr>
          <p:spPr bwMode="auto">
            <a:xfrm>
              <a:off x="2459" y="2040"/>
              <a:ext cx="64" cy="34"/>
            </a:xfrm>
            <a:prstGeom prst="rect">
              <a:avLst/>
            </a:prstGeom>
            <a:solidFill>
              <a:srgbClr val="573F2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3" name="Freeform 574"/>
            <p:cNvSpPr>
              <a:spLocks/>
            </p:cNvSpPr>
            <p:nvPr/>
          </p:nvSpPr>
          <p:spPr bwMode="auto">
            <a:xfrm>
              <a:off x="2582" y="2047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9 w 11"/>
                <a:gd name="T3" fmla="*/ 0 h 35"/>
                <a:gd name="T4" fmla="*/ 0 w 11"/>
                <a:gd name="T5" fmla="*/ 35 h 35"/>
                <a:gd name="T6" fmla="*/ 4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9" y="0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4" name="Freeform 575"/>
            <p:cNvSpPr>
              <a:spLocks/>
            </p:cNvSpPr>
            <p:nvPr/>
          </p:nvSpPr>
          <p:spPr bwMode="auto">
            <a:xfrm>
              <a:off x="2413" y="2033"/>
              <a:ext cx="48" cy="41"/>
            </a:xfrm>
            <a:custGeom>
              <a:avLst/>
              <a:gdLst>
                <a:gd name="T0" fmla="*/ 44 w 48"/>
                <a:gd name="T1" fmla="*/ 41 h 41"/>
                <a:gd name="T2" fmla="*/ 0 w 48"/>
                <a:gd name="T3" fmla="*/ 31 h 41"/>
                <a:gd name="T4" fmla="*/ 11 w 48"/>
                <a:gd name="T5" fmla="*/ 0 h 41"/>
                <a:gd name="T6" fmla="*/ 48 w 48"/>
                <a:gd name="T7" fmla="*/ 7 h 41"/>
                <a:gd name="T8" fmla="*/ 44 w 4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1">
                  <a:moveTo>
                    <a:pt x="44" y="41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8" y="7"/>
                  </a:lnTo>
                  <a:lnTo>
                    <a:pt x="44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5" name="Freeform 576"/>
            <p:cNvSpPr>
              <a:spLocks/>
            </p:cNvSpPr>
            <p:nvPr/>
          </p:nvSpPr>
          <p:spPr bwMode="auto">
            <a:xfrm>
              <a:off x="2376" y="2018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32 h 46"/>
                <a:gd name="T4" fmla="*/ 11 w 48"/>
                <a:gd name="T5" fmla="*/ 0 h 46"/>
                <a:gd name="T6" fmla="*/ 48 w 48"/>
                <a:gd name="T7" fmla="*/ 15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5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6" name="Freeform 577"/>
            <p:cNvSpPr>
              <a:spLocks/>
            </p:cNvSpPr>
            <p:nvPr/>
          </p:nvSpPr>
          <p:spPr bwMode="auto">
            <a:xfrm>
              <a:off x="2341" y="1998"/>
              <a:ext cx="46" cy="52"/>
            </a:xfrm>
            <a:custGeom>
              <a:avLst/>
              <a:gdLst>
                <a:gd name="T0" fmla="*/ 35 w 46"/>
                <a:gd name="T1" fmla="*/ 52 h 52"/>
                <a:gd name="T2" fmla="*/ 0 w 46"/>
                <a:gd name="T3" fmla="*/ 30 h 52"/>
                <a:gd name="T4" fmla="*/ 15 w 46"/>
                <a:gd name="T5" fmla="*/ 0 h 52"/>
                <a:gd name="T6" fmla="*/ 46 w 46"/>
                <a:gd name="T7" fmla="*/ 20 h 52"/>
                <a:gd name="T8" fmla="*/ 35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5" y="5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46" y="20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7" name="Freeform 578"/>
            <p:cNvSpPr>
              <a:spLocks/>
            </p:cNvSpPr>
            <p:nvPr/>
          </p:nvSpPr>
          <p:spPr bwMode="auto">
            <a:xfrm>
              <a:off x="2308" y="1981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27 h 47"/>
                <a:gd name="T4" fmla="*/ 20 w 48"/>
                <a:gd name="T5" fmla="*/ 0 h 47"/>
                <a:gd name="T6" fmla="*/ 48 w 48"/>
                <a:gd name="T7" fmla="*/ 17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17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8" name="Freeform 579"/>
            <p:cNvSpPr>
              <a:spLocks/>
            </p:cNvSpPr>
            <p:nvPr/>
          </p:nvSpPr>
          <p:spPr bwMode="auto">
            <a:xfrm>
              <a:off x="2282" y="1954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7 h 54"/>
                <a:gd name="T4" fmla="*/ 19 w 46"/>
                <a:gd name="T5" fmla="*/ 0 h 54"/>
                <a:gd name="T6" fmla="*/ 46 w 46"/>
                <a:gd name="T7" fmla="*/ 27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9" name="Freeform 580"/>
            <p:cNvSpPr>
              <a:spLocks/>
            </p:cNvSpPr>
            <p:nvPr/>
          </p:nvSpPr>
          <p:spPr bwMode="auto">
            <a:xfrm>
              <a:off x="2255" y="1927"/>
              <a:ext cx="46" cy="54"/>
            </a:xfrm>
            <a:custGeom>
              <a:avLst/>
              <a:gdLst>
                <a:gd name="T0" fmla="*/ 27 w 46"/>
                <a:gd name="T1" fmla="*/ 54 h 54"/>
                <a:gd name="T2" fmla="*/ 0 w 46"/>
                <a:gd name="T3" fmla="*/ 25 h 54"/>
                <a:gd name="T4" fmla="*/ 22 w 46"/>
                <a:gd name="T5" fmla="*/ 0 h 54"/>
                <a:gd name="T6" fmla="*/ 46 w 46"/>
                <a:gd name="T7" fmla="*/ 27 h 54"/>
                <a:gd name="T8" fmla="*/ 27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7" y="5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7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0" name="Freeform 581"/>
            <p:cNvSpPr>
              <a:spLocks/>
            </p:cNvSpPr>
            <p:nvPr/>
          </p:nvSpPr>
          <p:spPr bwMode="auto">
            <a:xfrm>
              <a:off x="2205" y="1869"/>
              <a:ext cx="72" cy="83"/>
            </a:xfrm>
            <a:custGeom>
              <a:avLst/>
              <a:gdLst>
                <a:gd name="T0" fmla="*/ 50 w 72"/>
                <a:gd name="T1" fmla="*/ 83 h 83"/>
                <a:gd name="T2" fmla="*/ 0 w 72"/>
                <a:gd name="T3" fmla="*/ 22 h 83"/>
                <a:gd name="T4" fmla="*/ 24 w 72"/>
                <a:gd name="T5" fmla="*/ 0 h 83"/>
                <a:gd name="T6" fmla="*/ 72 w 72"/>
                <a:gd name="T7" fmla="*/ 58 h 83"/>
                <a:gd name="T8" fmla="*/ 50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50" y="8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2" y="58"/>
                  </a:lnTo>
                  <a:lnTo>
                    <a:pt x="50" y="8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1" name="Freeform 582"/>
            <p:cNvSpPr>
              <a:spLocks/>
            </p:cNvSpPr>
            <p:nvPr/>
          </p:nvSpPr>
          <p:spPr bwMode="auto">
            <a:xfrm>
              <a:off x="2113" y="1731"/>
              <a:ext cx="116" cy="160"/>
            </a:xfrm>
            <a:custGeom>
              <a:avLst/>
              <a:gdLst>
                <a:gd name="T0" fmla="*/ 92 w 116"/>
                <a:gd name="T1" fmla="*/ 160 h 160"/>
                <a:gd name="T2" fmla="*/ 0 w 116"/>
                <a:gd name="T3" fmla="*/ 22 h 160"/>
                <a:gd name="T4" fmla="*/ 24 w 116"/>
                <a:gd name="T5" fmla="*/ 0 h 160"/>
                <a:gd name="T6" fmla="*/ 116 w 116"/>
                <a:gd name="T7" fmla="*/ 138 h 160"/>
                <a:gd name="T8" fmla="*/ 92 w 116"/>
                <a:gd name="T9" fmla="*/ 16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0">
                  <a:moveTo>
                    <a:pt x="92" y="160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116" y="138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2" name="Freeform 583"/>
            <p:cNvSpPr>
              <a:spLocks/>
            </p:cNvSpPr>
            <p:nvPr/>
          </p:nvSpPr>
          <p:spPr bwMode="auto">
            <a:xfrm>
              <a:off x="2065" y="1660"/>
              <a:ext cx="72" cy="93"/>
            </a:xfrm>
            <a:custGeom>
              <a:avLst/>
              <a:gdLst>
                <a:gd name="T0" fmla="*/ 48 w 72"/>
                <a:gd name="T1" fmla="*/ 93 h 93"/>
                <a:gd name="T2" fmla="*/ 0 w 72"/>
                <a:gd name="T3" fmla="*/ 22 h 93"/>
                <a:gd name="T4" fmla="*/ 24 w 72"/>
                <a:gd name="T5" fmla="*/ 0 h 93"/>
                <a:gd name="T6" fmla="*/ 72 w 72"/>
                <a:gd name="T7" fmla="*/ 71 h 93"/>
                <a:gd name="T8" fmla="*/ 48 w 72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3">
                  <a:moveTo>
                    <a:pt x="48" y="9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2" y="71"/>
                  </a:lnTo>
                  <a:lnTo>
                    <a:pt x="48" y="9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3" name="Freeform 584"/>
            <p:cNvSpPr>
              <a:spLocks/>
            </p:cNvSpPr>
            <p:nvPr/>
          </p:nvSpPr>
          <p:spPr bwMode="auto">
            <a:xfrm>
              <a:off x="2038" y="1626"/>
              <a:ext cx="51" cy="56"/>
            </a:xfrm>
            <a:custGeom>
              <a:avLst/>
              <a:gdLst>
                <a:gd name="T0" fmla="*/ 27 w 51"/>
                <a:gd name="T1" fmla="*/ 56 h 56"/>
                <a:gd name="T2" fmla="*/ 0 w 51"/>
                <a:gd name="T3" fmla="*/ 25 h 56"/>
                <a:gd name="T4" fmla="*/ 22 w 51"/>
                <a:gd name="T5" fmla="*/ 0 h 56"/>
                <a:gd name="T6" fmla="*/ 51 w 51"/>
                <a:gd name="T7" fmla="*/ 34 h 56"/>
                <a:gd name="T8" fmla="*/ 27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7" y="5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1" y="34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4" name="Freeform 585"/>
            <p:cNvSpPr>
              <a:spLocks/>
            </p:cNvSpPr>
            <p:nvPr/>
          </p:nvSpPr>
          <p:spPr bwMode="auto">
            <a:xfrm>
              <a:off x="2010" y="1594"/>
              <a:ext cx="50" cy="57"/>
            </a:xfrm>
            <a:custGeom>
              <a:avLst/>
              <a:gdLst>
                <a:gd name="T0" fmla="*/ 28 w 50"/>
                <a:gd name="T1" fmla="*/ 57 h 57"/>
                <a:gd name="T2" fmla="*/ 0 w 50"/>
                <a:gd name="T3" fmla="*/ 25 h 57"/>
                <a:gd name="T4" fmla="*/ 22 w 50"/>
                <a:gd name="T5" fmla="*/ 0 h 57"/>
                <a:gd name="T6" fmla="*/ 50 w 50"/>
                <a:gd name="T7" fmla="*/ 32 h 57"/>
                <a:gd name="T8" fmla="*/ 28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8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0" y="32"/>
                  </a:lnTo>
                  <a:lnTo>
                    <a:pt x="28" y="5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5" name="Freeform 586"/>
            <p:cNvSpPr>
              <a:spLocks/>
            </p:cNvSpPr>
            <p:nvPr/>
          </p:nvSpPr>
          <p:spPr bwMode="auto">
            <a:xfrm>
              <a:off x="2457" y="2040"/>
              <a:ext cx="4" cy="34"/>
            </a:xfrm>
            <a:custGeom>
              <a:avLst/>
              <a:gdLst>
                <a:gd name="T0" fmla="*/ 2 w 4"/>
                <a:gd name="T1" fmla="*/ 34 h 34"/>
                <a:gd name="T2" fmla="*/ 0 w 4"/>
                <a:gd name="T3" fmla="*/ 34 h 34"/>
                <a:gd name="T4" fmla="*/ 2 w 4"/>
                <a:gd name="T5" fmla="*/ 0 h 34"/>
                <a:gd name="T6" fmla="*/ 4 w 4"/>
                <a:gd name="T7" fmla="*/ 0 h 34"/>
                <a:gd name="T8" fmla="*/ 2 w 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4">
                  <a:moveTo>
                    <a:pt x="2" y="34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6" name="Freeform 587"/>
            <p:cNvSpPr>
              <a:spLocks/>
            </p:cNvSpPr>
            <p:nvPr/>
          </p:nvSpPr>
          <p:spPr bwMode="auto">
            <a:xfrm>
              <a:off x="3546" y="3514"/>
              <a:ext cx="73" cy="93"/>
            </a:xfrm>
            <a:custGeom>
              <a:avLst/>
              <a:gdLst>
                <a:gd name="T0" fmla="*/ 46 w 73"/>
                <a:gd name="T1" fmla="*/ 93 h 93"/>
                <a:gd name="T2" fmla="*/ 0 w 73"/>
                <a:gd name="T3" fmla="*/ 22 h 93"/>
                <a:gd name="T4" fmla="*/ 27 w 73"/>
                <a:gd name="T5" fmla="*/ 0 h 93"/>
                <a:gd name="T6" fmla="*/ 73 w 73"/>
                <a:gd name="T7" fmla="*/ 71 h 93"/>
                <a:gd name="T8" fmla="*/ 46 w 73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3">
                  <a:moveTo>
                    <a:pt x="46" y="93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71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7" name="Freeform 588"/>
            <p:cNvSpPr>
              <a:spLocks/>
            </p:cNvSpPr>
            <p:nvPr/>
          </p:nvSpPr>
          <p:spPr bwMode="auto">
            <a:xfrm>
              <a:off x="3500" y="3453"/>
              <a:ext cx="73" cy="83"/>
            </a:xfrm>
            <a:custGeom>
              <a:avLst/>
              <a:gdLst>
                <a:gd name="T0" fmla="*/ 46 w 73"/>
                <a:gd name="T1" fmla="*/ 83 h 83"/>
                <a:gd name="T2" fmla="*/ 0 w 73"/>
                <a:gd name="T3" fmla="*/ 22 h 83"/>
                <a:gd name="T4" fmla="*/ 27 w 73"/>
                <a:gd name="T5" fmla="*/ 0 h 83"/>
                <a:gd name="T6" fmla="*/ 73 w 73"/>
                <a:gd name="T7" fmla="*/ 61 h 83"/>
                <a:gd name="T8" fmla="*/ 46 w 7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46" y="83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8" name="Freeform 589"/>
            <p:cNvSpPr>
              <a:spLocks/>
            </p:cNvSpPr>
            <p:nvPr/>
          </p:nvSpPr>
          <p:spPr bwMode="auto">
            <a:xfrm>
              <a:off x="3476" y="3424"/>
              <a:ext cx="51" cy="51"/>
            </a:xfrm>
            <a:custGeom>
              <a:avLst/>
              <a:gdLst>
                <a:gd name="T0" fmla="*/ 24 w 51"/>
                <a:gd name="T1" fmla="*/ 51 h 51"/>
                <a:gd name="T2" fmla="*/ 0 w 51"/>
                <a:gd name="T3" fmla="*/ 17 h 51"/>
                <a:gd name="T4" fmla="*/ 29 w 51"/>
                <a:gd name="T5" fmla="*/ 0 h 51"/>
                <a:gd name="T6" fmla="*/ 51 w 51"/>
                <a:gd name="T7" fmla="*/ 29 h 51"/>
                <a:gd name="T8" fmla="*/ 24 w 5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4" y="51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51" y="29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9" name="Freeform 590"/>
            <p:cNvSpPr>
              <a:spLocks/>
            </p:cNvSpPr>
            <p:nvPr/>
          </p:nvSpPr>
          <p:spPr bwMode="auto">
            <a:xfrm>
              <a:off x="3459" y="3392"/>
              <a:ext cx="46" cy="49"/>
            </a:xfrm>
            <a:custGeom>
              <a:avLst/>
              <a:gdLst>
                <a:gd name="T0" fmla="*/ 17 w 46"/>
                <a:gd name="T1" fmla="*/ 49 h 49"/>
                <a:gd name="T2" fmla="*/ 0 w 46"/>
                <a:gd name="T3" fmla="*/ 17 h 49"/>
                <a:gd name="T4" fmla="*/ 28 w 46"/>
                <a:gd name="T5" fmla="*/ 0 h 49"/>
                <a:gd name="T6" fmla="*/ 46 w 46"/>
                <a:gd name="T7" fmla="*/ 32 h 49"/>
                <a:gd name="T8" fmla="*/ 17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17" y="4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6" y="32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0" name="Freeform 591"/>
            <p:cNvSpPr>
              <a:spLocks/>
            </p:cNvSpPr>
            <p:nvPr/>
          </p:nvSpPr>
          <p:spPr bwMode="auto">
            <a:xfrm>
              <a:off x="3443" y="3358"/>
              <a:ext cx="44" cy="51"/>
            </a:xfrm>
            <a:custGeom>
              <a:avLst/>
              <a:gdLst>
                <a:gd name="T0" fmla="*/ 16 w 44"/>
                <a:gd name="T1" fmla="*/ 51 h 51"/>
                <a:gd name="T2" fmla="*/ 0 w 44"/>
                <a:gd name="T3" fmla="*/ 12 h 51"/>
                <a:gd name="T4" fmla="*/ 31 w 44"/>
                <a:gd name="T5" fmla="*/ 0 h 51"/>
                <a:gd name="T6" fmla="*/ 44 w 44"/>
                <a:gd name="T7" fmla="*/ 34 h 51"/>
                <a:gd name="T8" fmla="*/ 1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6" y="5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1" name="Freeform 592"/>
            <p:cNvSpPr>
              <a:spLocks/>
            </p:cNvSpPr>
            <p:nvPr/>
          </p:nvSpPr>
          <p:spPr bwMode="auto">
            <a:xfrm>
              <a:off x="3432" y="3313"/>
              <a:ext cx="42" cy="57"/>
            </a:xfrm>
            <a:custGeom>
              <a:avLst/>
              <a:gdLst>
                <a:gd name="T0" fmla="*/ 11 w 42"/>
                <a:gd name="T1" fmla="*/ 57 h 57"/>
                <a:gd name="T2" fmla="*/ 0 w 42"/>
                <a:gd name="T3" fmla="*/ 13 h 57"/>
                <a:gd name="T4" fmla="*/ 31 w 42"/>
                <a:gd name="T5" fmla="*/ 0 h 57"/>
                <a:gd name="T6" fmla="*/ 42 w 42"/>
                <a:gd name="T7" fmla="*/ 45 h 57"/>
                <a:gd name="T8" fmla="*/ 11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11" y="57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45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2" name="Freeform 593"/>
            <p:cNvSpPr>
              <a:spLocks/>
            </p:cNvSpPr>
            <p:nvPr/>
          </p:nvSpPr>
          <p:spPr bwMode="auto">
            <a:xfrm>
              <a:off x="3426" y="3284"/>
              <a:ext cx="37" cy="37"/>
            </a:xfrm>
            <a:custGeom>
              <a:avLst/>
              <a:gdLst>
                <a:gd name="T0" fmla="*/ 4 w 37"/>
                <a:gd name="T1" fmla="*/ 37 h 37"/>
                <a:gd name="T2" fmla="*/ 0 w 37"/>
                <a:gd name="T3" fmla="*/ 3 h 37"/>
                <a:gd name="T4" fmla="*/ 33 w 37"/>
                <a:gd name="T5" fmla="*/ 0 h 37"/>
                <a:gd name="T6" fmla="*/ 37 w 37"/>
                <a:gd name="T7" fmla="*/ 32 h 37"/>
                <a:gd name="T8" fmla="*/ 4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4" y="37"/>
                  </a:moveTo>
                  <a:lnTo>
                    <a:pt x="0" y="3"/>
                  </a:lnTo>
                  <a:lnTo>
                    <a:pt x="33" y="0"/>
                  </a:lnTo>
                  <a:lnTo>
                    <a:pt x="37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3" name="Freeform 594"/>
            <p:cNvSpPr>
              <a:spLocks/>
            </p:cNvSpPr>
            <p:nvPr/>
          </p:nvSpPr>
          <p:spPr bwMode="auto">
            <a:xfrm>
              <a:off x="3426" y="3257"/>
              <a:ext cx="35" cy="30"/>
            </a:xfrm>
            <a:custGeom>
              <a:avLst/>
              <a:gdLst>
                <a:gd name="T0" fmla="*/ 0 w 35"/>
                <a:gd name="T1" fmla="*/ 30 h 30"/>
                <a:gd name="T2" fmla="*/ 2 w 35"/>
                <a:gd name="T3" fmla="*/ 0 h 30"/>
                <a:gd name="T4" fmla="*/ 35 w 35"/>
                <a:gd name="T5" fmla="*/ 5 h 30"/>
                <a:gd name="T6" fmla="*/ 33 w 35"/>
                <a:gd name="T7" fmla="*/ 27 h 30"/>
                <a:gd name="T8" fmla="*/ 0 w 3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0" y="30"/>
                  </a:moveTo>
                  <a:lnTo>
                    <a:pt x="2" y="0"/>
                  </a:lnTo>
                  <a:lnTo>
                    <a:pt x="35" y="5"/>
                  </a:lnTo>
                  <a:lnTo>
                    <a:pt x="33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4" name="Freeform 595"/>
            <p:cNvSpPr>
              <a:spLocks/>
            </p:cNvSpPr>
            <p:nvPr/>
          </p:nvSpPr>
          <p:spPr bwMode="auto">
            <a:xfrm>
              <a:off x="3428" y="3203"/>
              <a:ext cx="39" cy="59"/>
            </a:xfrm>
            <a:custGeom>
              <a:avLst/>
              <a:gdLst>
                <a:gd name="T0" fmla="*/ 0 w 39"/>
                <a:gd name="T1" fmla="*/ 54 h 59"/>
                <a:gd name="T2" fmla="*/ 7 w 39"/>
                <a:gd name="T3" fmla="*/ 0 h 59"/>
                <a:gd name="T4" fmla="*/ 39 w 39"/>
                <a:gd name="T5" fmla="*/ 5 h 59"/>
                <a:gd name="T6" fmla="*/ 33 w 39"/>
                <a:gd name="T7" fmla="*/ 59 h 59"/>
                <a:gd name="T8" fmla="*/ 0 w 39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0" y="54"/>
                  </a:moveTo>
                  <a:lnTo>
                    <a:pt x="7" y="0"/>
                  </a:lnTo>
                  <a:lnTo>
                    <a:pt x="39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5" name="Freeform 596"/>
            <p:cNvSpPr>
              <a:spLocks/>
            </p:cNvSpPr>
            <p:nvPr/>
          </p:nvSpPr>
          <p:spPr bwMode="auto">
            <a:xfrm>
              <a:off x="3435" y="3176"/>
              <a:ext cx="37" cy="32"/>
            </a:xfrm>
            <a:custGeom>
              <a:avLst/>
              <a:gdLst>
                <a:gd name="T0" fmla="*/ 0 w 37"/>
                <a:gd name="T1" fmla="*/ 27 h 32"/>
                <a:gd name="T2" fmla="*/ 4 w 37"/>
                <a:gd name="T3" fmla="*/ 0 h 32"/>
                <a:gd name="T4" fmla="*/ 37 w 37"/>
                <a:gd name="T5" fmla="*/ 5 h 32"/>
                <a:gd name="T6" fmla="*/ 32 w 37"/>
                <a:gd name="T7" fmla="*/ 32 h 32"/>
                <a:gd name="T8" fmla="*/ 0 w 37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27"/>
                  </a:moveTo>
                  <a:lnTo>
                    <a:pt x="4" y="0"/>
                  </a:lnTo>
                  <a:lnTo>
                    <a:pt x="37" y="5"/>
                  </a:lnTo>
                  <a:lnTo>
                    <a:pt x="32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6" name="Freeform 597"/>
            <p:cNvSpPr>
              <a:spLocks/>
            </p:cNvSpPr>
            <p:nvPr/>
          </p:nvSpPr>
          <p:spPr bwMode="auto">
            <a:xfrm>
              <a:off x="3439" y="3149"/>
              <a:ext cx="35" cy="32"/>
            </a:xfrm>
            <a:custGeom>
              <a:avLst/>
              <a:gdLst>
                <a:gd name="T0" fmla="*/ 0 w 35"/>
                <a:gd name="T1" fmla="*/ 27 h 32"/>
                <a:gd name="T2" fmla="*/ 2 w 35"/>
                <a:gd name="T3" fmla="*/ 3 h 32"/>
                <a:gd name="T4" fmla="*/ 35 w 35"/>
                <a:gd name="T5" fmla="*/ 0 h 32"/>
                <a:gd name="T6" fmla="*/ 33 w 35"/>
                <a:gd name="T7" fmla="*/ 32 h 32"/>
                <a:gd name="T8" fmla="*/ 0 w 3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27"/>
                  </a:moveTo>
                  <a:lnTo>
                    <a:pt x="2" y="3"/>
                  </a:lnTo>
                  <a:lnTo>
                    <a:pt x="35" y="0"/>
                  </a:lnTo>
                  <a:lnTo>
                    <a:pt x="33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7" name="Freeform 598"/>
            <p:cNvSpPr>
              <a:spLocks/>
            </p:cNvSpPr>
            <p:nvPr/>
          </p:nvSpPr>
          <p:spPr bwMode="auto">
            <a:xfrm>
              <a:off x="3435" y="3091"/>
              <a:ext cx="39" cy="61"/>
            </a:xfrm>
            <a:custGeom>
              <a:avLst/>
              <a:gdLst>
                <a:gd name="T0" fmla="*/ 6 w 39"/>
                <a:gd name="T1" fmla="*/ 61 h 61"/>
                <a:gd name="T2" fmla="*/ 0 w 39"/>
                <a:gd name="T3" fmla="*/ 5 h 61"/>
                <a:gd name="T4" fmla="*/ 32 w 39"/>
                <a:gd name="T5" fmla="*/ 0 h 61"/>
                <a:gd name="T6" fmla="*/ 39 w 39"/>
                <a:gd name="T7" fmla="*/ 58 h 61"/>
                <a:gd name="T8" fmla="*/ 6 w 39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1">
                  <a:moveTo>
                    <a:pt x="6" y="61"/>
                  </a:moveTo>
                  <a:lnTo>
                    <a:pt x="0" y="5"/>
                  </a:lnTo>
                  <a:lnTo>
                    <a:pt x="32" y="0"/>
                  </a:lnTo>
                  <a:lnTo>
                    <a:pt x="39" y="58"/>
                  </a:lnTo>
                  <a:lnTo>
                    <a:pt x="6" y="6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8" name="Freeform 599"/>
            <p:cNvSpPr>
              <a:spLocks/>
            </p:cNvSpPr>
            <p:nvPr/>
          </p:nvSpPr>
          <p:spPr bwMode="auto">
            <a:xfrm>
              <a:off x="3430" y="3313"/>
              <a:ext cx="2" cy="13"/>
            </a:xfrm>
            <a:custGeom>
              <a:avLst/>
              <a:gdLst>
                <a:gd name="T0" fmla="*/ 2 w 2"/>
                <a:gd name="T1" fmla="*/ 13 h 13"/>
                <a:gd name="T2" fmla="*/ 0 w 2"/>
                <a:gd name="T3" fmla="*/ 8 h 13"/>
                <a:gd name="T4" fmla="*/ 0 w 2"/>
                <a:gd name="T5" fmla="*/ 0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13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9" name="Freeform 600"/>
            <p:cNvSpPr>
              <a:spLocks/>
            </p:cNvSpPr>
            <p:nvPr/>
          </p:nvSpPr>
          <p:spPr bwMode="auto">
            <a:xfrm>
              <a:off x="3430" y="3313"/>
              <a:ext cx="33" cy="13"/>
            </a:xfrm>
            <a:custGeom>
              <a:avLst/>
              <a:gdLst>
                <a:gd name="T0" fmla="*/ 2 w 33"/>
                <a:gd name="T1" fmla="*/ 13 h 13"/>
                <a:gd name="T2" fmla="*/ 0 w 33"/>
                <a:gd name="T3" fmla="*/ 8 h 13"/>
                <a:gd name="T4" fmla="*/ 33 w 33"/>
                <a:gd name="T5" fmla="*/ 0 h 13"/>
                <a:gd name="T6" fmla="*/ 33 w 33"/>
                <a:gd name="T7" fmla="*/ 3 h 13"/>
                <a:gd name="T8" fmla="*/ 2 w 33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">
                  <a:moveTo>
                    <a:pt x="2" y="13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0" name="Freeform 601"/>
            <p:cNvSpPr>
              <a:spLocks/>
            </p:cNvSpPr>
            <p:nvPr/>
          </p:nvSpPr>
          <p:spPr bwMode="auto">
            <a:xfrm>
              <a:off x="3428" y="3064"/>
              <a:ext cx="39" cy="36"/>
            </a:xfrm>
            <a:custGeom>
              <a:avLst/>
              <a:gdLst>
                <a:gd name="T0" fmla="*/ 9 w 39"/>
                <a:gd name="T1" fmla="*/ 36 h 36"/>
                <a:gd name="T2" fmla="*/ 0 w 39"/>
                <a:gd name="T3" fmla="*/ 17 h 36"/>
                <a:gd name="T4" fmla="*/ 28 w 39"/>
                <a:gd name="T5" fmla="*/ 0 h 36"/>
                <a:gd name="T6" fmla="*/ 39 w 39"/>
                <a:gd name="T7" fmla="*/ 22 h 36"/>
                <a:gd name="T8" fmla="*/ 9 w 3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9" y="36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22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1" name="Freeform 602"/>
            <p:cNvSpPr>
              <a:spLocks/>
            </p:cNvSpPr>
            <p:nvPr/>
          </p:nvSpPr>
          <p:spPr bwMode="auto">
            <a:xfrm>
              <a:off x="3419" y="3039"/>
              <a:ext cx="37" cy="42"/>
            </a:xfrm>
            <a:custGeom>
              <a:avLst/>
              <a:gdLst>
                <a:gd name="T0" fmla="*/ 9 w 37"/>
                <a:gd name="T1" fmla="*/ 42 h 42"/>
                <a:gd name="T2" fmla="*/ 0 w 37"/>
                <a:gd name="T3" fmla="*/ 22 h 42"/>
                <a:gd name="T4" fmla="*/ 26 w 37"/>
                <a:gd name="T5" fmla="*/ 0 h 42"/>
                <a:gd name="T6" fmla="*/ 37 w 37"/>
                <a:gd name="T7" fmla="*/ 25 h 42"/>
                <a:gd name="T8" fmla="*/ 9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9" y="42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7" y="25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2" name="Freeform 603"/>
            <p:cNvSpPr>
              <a:spLocks/>
            </p:cNvSpPr>
            <p:nvPr/>
          </p:nvSpPr>
          <p:spPr bwMode="auto">
            <a:xfrm>
              <a:off x="3395" y="3005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7 h 56"/>
                <a:gd name="T4" fmla="*/ 22 w 50"/>
                <a:gd name="T5" fmla="*/ 0 h 56"/>
                <a:gd name="T6" fmla="*/ 50 w 50"/>
                <a:gd name="T7" fmla="*/ 34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3" name="Freeform 604"/>
            <p:cNvSpPr>
              <a:spLocks/>
            </p:cNvSpPr>
            <p:nvPr/>
          </p:nvSpPr>
          <p:spPr bwMode="auto">
            <a:xfrm>
              <a:off x="3364" y="2978"/>
              <a:ext cx="53" cy="54"/>
            </a:xfrm>
            <a:custGeom>
              <a:avLst/>
              <a:gdLst>
                <a:gd name="T0" fmla="*/ 31 w 53"/>
                <a:gd name="T1" fmla="*/ 54 h 54"/>
                <a:gd name="T2" fmla="*/ 0 w 53"/>
                <a:gd name="T3" fmla="*/ 32 h 54"/>
                <a:gd name="T4" fmla="*/ 16 w 53"/>
                <a:gd name="T5" fmla="*/ 0 h 54"/>
                <a:gd name="T6" fmla="*/ 53 w 53"/>
                <a:gd name="T7" fmla="*/ 27 h 54"/>
                <a:gd name="T8" fmla="*/ 31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1" y="54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3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4" name="Freeform 605"/>
            <p:cNvSpPr>
              <a:spLocks/>
            </p:cNvSpPr>
            <p:nvPr/>
          </p:nvSpPr>
          <p:spPr bwMode="auto">
            <a:xfrm>
              <a:off x="3327" y="2956"/>
              <a:ext cx="53" cy="54"/>
            </a:xfrm>
            <a:custGeom>
              <a:avLst/>
              <a:gdLst>
                <a:gd name="T0" fmla="*/ 37 w 53"/>
                <a:gd name="T1" fmla="*/ 54 h 54"/>
                <a:gd name="T2" fmla="*/ 0 w 53"/>
                <a:gd name="T3" fmla="*/ 32 h 54"/>
                <a:gd name="T4" fmla="*/ 15 w 53"/>
                <a:gd name="T5" fmla="*/ 0 h 54"/>
                <a:gd name="T6" fmla="*/ 53 w 53"/>
                <a:gd name="T7" fmla="*/ 22 h 54"/>
                <a:gd name="T8" fmla="*/ 37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7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3" y="2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606"/>
          <p:cNvGrpSpPr>
            <a:grpSpLocks/>
          </p:cNvGrpSpPr>
          <p:nvPr/>
        </p:nvGrpSpPr>
        <p:grpSpPr bwMode="auto">
          <a:xfrm>
            <a:off x="3214688" y="2530475"/>
            <a:ext cx="2536825" cy="3195638"/>
            <a:chOff x="2025" y="1594"/>
            <a:chExt cx="1598" cy="2013"/>
          </a:xfrm>
        </p:grpSpPr>
        <p:sp>
          <p:nvSpPr>
            <p:cNvPr id="49345" name="Freeform 607"/>
            <p:cNvSpPr>
              <a:spLocks/>
            </p:cNvSpPr>
            <p:nvPr/>
          </p:nvSpPr>
          <p:spPr bwMode="auto">
            <a:xfrm>
              <a:off x="3292" y="2936"/>
              <a:ext cx="50" cy="52"/>
            </a:xfrm>
            <a:custGeom>
              <a:avLst/>
              <a:gdLst>
                <a:gd name="T0" fmla="*/ 35 w 50"/>
                <a:gd name="T1" fmla="*/ 52 h 52"/>
                <a:gd name="T2" fmla="*/ 0 w 50"/>
                <a:gd name="T3" fmla="*/ 32 h 52"/>
                <a:gd name="T4" fmla="*/ 15 w 50"/>
                <a:gd name="T5" fmla="*/ 0 h 52"/>
                <a:gd name="T6" fmla="*/ 50 w 50"/>
                <a:gd name="T7" fmla="*/ 20 h 52"/>
                <a:gd name="T8" fmla="*/ 35 w 5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2">
                  <a:moveTo>
                    <a:pt x="35" y="5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0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6" name="Freeform 608"/>
            <p:cNvSpPr>
              <a:spLocks/>
            </p:cNvSpPr>
            <p:nvPr/>
          </p:nvSpPr>
          <p:spPr bwMode="auto">
            <a:xfrm>
              <a:off x="3253" y="2912"/>
              <a:ext cx="54" cy="56"/>
            </a:xfrm>
            <a:custGeom>
              <a:avLst/>
              <a:gdLst>
                <a:gd name="T0" fmla="*/ 39 w 54"/>
                <a:gd name="T1" fmla="*/ 56 h 56"/>
                <a:gd name="T2" fmla="*/ 0 w 54"/>
                <a:gd name="T3" fmla="*/ 29 h 56"/>
                <a:gd name="T4" fmla="*/ 19 w 54"/>
                <a:gd name="T5" fmla="*/ 0 h 56"/>
                <a:gd name="T6" fmla="*/ 54 w 54"/>
                <a:gd name="T7" fmla="*/ 24 h 56"/>
                <a:gd name="T8" fmla="*/ 39 w 5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6">
                  <a:moveTo>
                    <a:pt x="39" y="56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54" y="24"/>
                  </a:lnTo>
                  <a:lnTo>
                    <a:pt x="39" y="5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7" name="Freeform 609"/>
            <p:cNvSpPr>
              <a:spLocks/>
            </p:cNvSpPr>
            <p:nvPr/>
          </p:nvSpPr>
          <p:spPr bwMode="auto">
            <a:xfrm>
              <a:off x="3220" y="2885"/>
              <a:ext cx="52" cy="56"/>
            </a:xfrm>
            <a:custGeom>
              <a:avLst/>
              <a:gdLst>
                <a:gd name="T0" fmla="*/ 33 w 52"/>
                <a:gd name="T1" fmla="*/ 56 h 56"/>
                <a:gd name="T2" fmla="*/ 0 w 52"/>
                <a:gd name="T3" fmla="*/ 24 h 56"/>
                <a:gd name="T4" fmla="*/ 24 w 52"/>
                <a:gd name="T5" fmla="*/ 0 h 56"/>
                <a:gd name="T6" fmla="*/ 52 w 52"/>
                <a:gd name="T7" fmla="*/ 27 h 56"/>
                <a:gd name="T8" fmla="*/ 33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3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2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8" name="Freeform 610"/>
            <p:cNvSpPr>
              <a:spLocks/>
            </p:cNvSpPr>
            <p:nvPr/>
          </p:nvSpPr>
          <p:spPr bwMode="auto">
            <a:xfrm>
              <a:off x="3204" y="2870"/>
              <a:ext cx="40" cy="39"/>
            </a:xfrm>
            <a:custGeom>
              <a:avLst/>
              <a:gdLst>
                <a:gd name="T0" fmla="*/ 16 w 40"/>
                <a:gd name="T1" fmla="*/ 39 h 39"/>
                <a:gd name="T2" fmla="*/ 0 w 40"/>
                <a:gd name="T3" fmla="*/ 22 h 39"/>
                <a:gd name="T4" fmla="*/ 27 w 40"/>
                <a:gd name="T5" fmla="*/ 0 h 39"/>
                <a:gd name="T6" fmla="*/ 40 w 40"/>
                <a:gd name="T7" fmla="*/ 15 h 39"/>
                <a:gd name="T8" fmla="*/ 16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6" y="39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40" y="15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9" name="Freeform 611"/>
            <p:cNvSpPr>
              <a:spLocks/>
            </p:cNvSpPr>
            <p:nvPr/>
          </p:nvSpPr>
          <p:spPr bwMode="auto">
            <a:xfrm>
              <a:off x="3189" y="2851"/>
              <a:ext cx="42" cy="41"/>
            </a:xfrm>
            <a:custGeom>
              <a:avLst/>
              <a:gdLst>
                <a:gd name="T0" fmla="*/ 15 w 42"/>
                <a:gd name="T1" fmla="*/ 41 h 41"/>
                <a:gd name="T2" fmla="*/ 0 w 42"/>
                <a:gd name="T3" fmla="*/ 17 h 41"/>
                <a:gd name="T4" fmla="*/ 29 w 42"/>
                <a:gd name="T5" fmla="*/ 0 h 41"/>
                <a:gd name="T6" fmla="*/ 42 w 42"/>
                <a:gd name="T7" fmla="*/ 19 h 41"/>
                <a:gd name="T8" fmla="*/ 15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15" y="41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19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0" name="Freeform 612"/>
            <p:cNvSpPr>
              <a:spLocks/>
            </p:cNvSpPr>
            <p:nvPr/>
          </p:nvSpPr>
          <p:spPr bwMode="auto">
            <a:xfrm>
              <a:off x="3467" y="3083"/>
              <a:ext cx="1" cy="8"/>
            </a:xfrm>
            <a:custGeom>
              <a:avLst/>
              <a:gdLst>
                <a:gd name="T0" fmla="*/ 0 w 1"/>
                <a:gd name="T1" fmla="*/ 8 h 8"/>
                <a:gd name="T2" fmla="*/ 0 w 1"/>
                <a:gd name="T3" fmla="*/ 3 h 8"/>
                <a:gd name="T4" fmla="*/ 0 w 1"/>
                <a:gd name="T5" fmla="*/ 0 h 8"/>
                <a:gd name="T6" fmla="*/ 0 w 1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1" name="Freeform 613"/>
            <p:cNvSpPr>
              <a:spLocks/>
            </p:cNvSpPr>
            <p:nvPr/>
          </p:nvSpPr>
          <p:spPr bwMode="auto">
            <a:xfrm>
              <a:off x="3435" y="3086"/>
              <a:ext cx="32" cy="14"/>
            </a:xfrm>
            <a:custGeom>
              <a:avLst/>
              <a:gdLst>
                <a:gd name="T0" fmla="*/ 32 w 32"/>
                <a:gd name="T1" fmla="*/ 5 h 14"/>
                <a:gd name="T2" fmla="*/ 32 w 32"/>
                <a:gd name="T3" fmla="*/ 0 h 14"/>
                <a:gd name="T4" fmla="*/ 0 w 32"/>
                <a:gd name="T5" fmla="*/ 10 h 14"/>
                <a:gd name="T6" fmla="*/ 2 w 32"/>
                <a:gd name="T7" fmla="*/ 14 h 14"/>
                <a:gd name="T8" fmla="*/ 32 w 3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32" y="5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2" name="Freeform 614"/>
            <p:cNvSpPr>
              <a:spLocks/>
            </p:cNvSpPr>
            <p:nvPr/>
          </p:nvSpPr>
          <p:spPr bwMode="auto">
            <a:xfrm>
              <a:off x="3178" y="2826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1 w 42"/>
                <a:gd name="T5" fmla="*/ 0 h 39"/>
                <a:gd name="T6" fmla="*/ 42 w 42"/>
                <a:gd name="T7" fmla="*/ 25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3" name="Freeform 615"/>
            <p:cNvSpPr>
              <a:spLocks/>
            </p:cNvSpPr>
            <p:nvPr/>
          </p:nvSpPr>
          <p:spPr bwMode="auto">
            <a:xfrm>
              <a:off x="3169" y="2802"/>
              <a:ext cx="40" cy="36"/>
            </a:xfrm>
            <a:custGeom>
              <a:avLst/>
              <a:gdLst>
                <a:gd name="T0" fmla="*/ 9 w 40"/>
                <a:gd name="T1" fmla="*/ 36 h 36"/>
                <a:gd name="T2" fmla="*/ 0 w 40"/>
                <a:gd name="T3" fmla="*/ 5 h 36"/>
                <a:gd name="T4" fmla="*/ 33 w 40"/>
                <a:gd name="T5" fmla="*/ 0 h 36"/>
                <a:gd name="T6" fmla="*/ 40 w 40"/>
                <a:gd name="T7" fmla="*/ 24 h 36"/>
                <a:gd name="T8" fmla="*/ 9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9" y="3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4" name="Freeform 616"/>
            <p:cNvSpPr>
              <a:spLocks/>
            </p:cNvSpPr>
            <p:nvPr/>
          </p:nvSpPr>
          <p:spPr bwMode="auto">
            <a:xfrm>
              <a:off x="3163" y="2748"/>
              <a:ext cx="39" cy="59"/>
            </a:xfrm>
            <a:custGeom>
              <a:avLst/>
              <a:gdLst>
                <a:gd name="T0" fmla="*/ 6 w 39"/>
                <a:gd name="T1" fmla="*/ 59 h 59"/>
                <a:gd name="T2" fmla="*/ 0 w 39"/>
                <a:gd name="T3" fmla="*/ 5 h 59"/>
                <a:gd name="T4" fmla="*/ 33 w 39"/>
                <a:gd name="T5" fmla="*/ 0 h 59"/>
                <a:gd name="T6" fmla="*/ 39 w 39"/>
                <a:gd name="T7" fmla="*/ 54 h 59"/>
                <a:gd name="T8" fmla="*/ 6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6" y="5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54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5" name="Freeform 617"/>
            <p:cNvSpPr>
              <a:spLocks/>
            </p:cNvSpPr>
            <p:nvPr/>
          </p:nvSpPr>
          <p:spPr bwMode="auto">
            <a:xfrm>
              <a:off x="3154" y="2696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8 h 57"/>
                <a:gd name="T4" fmla="*/ 33 w 42"/>
                <a:gd name="T5" fmla="*/ 0 h 57"/>
                <a:gd name="T6" fmla="*/ 42 w 42"/>
                <a:gd name="T7" fmla="*/ 52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6" name="Freeform 618"/>
            <p:cNvSpPr>
              <a:spLocks/>
            </p:cNvSpPr>
            <p:nvPr/>
          </p:nvSpPr>
          <p:spPr bwMode="auto">
            <a:xfrm>
              <a:off x="3147" y="2667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17 h 37"/>
                <a:gd name="T4" fmla="*/ 29 w 40"/>
                <a:gd name="T5" fmla="*/ 0 h 37"/>
                <a:gd name="T6" fmla="*/ 40 w 40"/>
                <a:gd name="T7" fmla="*/ 29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0" y="29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7" name="Freeform 619"/>
            <p:cNvSpPr>
              <a:spLocks/>
            </p:cNvSpPr>
            <p:nvPr/>
          </p:nvSpPr>
          <p:spPr bwMode="auto">
            <a:xfrm>
              <a:off x="3132" y="2642"/>
              <a:ext cx="44" cy="42"/>
            </a:xfrm>
            <a:custGeom>
              <a:avLst/>
              <a:gdLst>
                <a:gd name="T0" fmla="*/ 15 w 44"/>
                <a:gd name="T1" fmla="*/ 42 h 42"/>
                <a:gd name="T2" fmla="*/ 0 w 44"/>
                <a:gd name="T3" fmla="*/ 18 h 42"/>
                <a:gd name="T4" fmla="*/ 29 w 44"/>
                <a:gd name="T5" fmla="*/ 0 h 42"/>
                <a:gd name="T6" fmla="*/ 44 w 44"/>
                <a:gd name="T7" fmla="*/ 25 h 42"/>
                <a:gd name="T8" fmla="*/ 15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5" y="42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44" y="25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8" name="Freeform 620"/>
            <p:cNvSpPr>
              <a:spLocks/>
            </p:cNvSpPr>
            <p:nvPr/>
          </p:nvSpPr>
          <p:spPr bwMode="auto">
            <a:xfrm>
              <a:off x="3189" y="2851"/>
              <a:ext cx="31" cy="17"/>
            </a:xfrm>
            <a:custGeom>
              <a:avLst/>
              <a:gdLst>
                <a:gd name="T0" fmla="*/ 0 w 31"/>
                <a:gd name="T1" fmla="*/ 17 h 17"/>
                <a:gd name="T2" fmla="*/ 0 w 31"/>
                <a:gd name="T3" fmla="*/ 14 h 17"/>
                <a:gd name="T4" fmla="*/ 29 w 31"/>
                <a:gd name="T5" fmla="*/ 0 h 17"/>
                <a:gd name="T6" fmla="*/ 31 w 31"/>
                <a:gd name="T7" fmla="*/ 0 h 17"/>
                <a:gd name="T8" fmla="*/ 0 w 31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9" name="Freeform 621"/>
            <p:cNvSpPr>
              <a:spLocks/>
            </p:cNvSpPr>
            <p:nvPr/>
          </p:nvSpPr>
          <p:spPr bwMode="auto">
            <a:xfrm>
              <a:off x="3108" y="2603"/>
              <a:ext cx="50" cy="61"/>
            </a:xfrm>
            <a:custGeom>
              <a:avLst/>
              <a:gdLst>
                <a:gd name="T0" fmla="*/ 28 w 50"/>
                <a:gd name="T1" fmla="*/ 61 h 61"/>
                <a:gd name="T2" fmla="*/ 0 w 50"/>
                <a:gd name="T3" fmla="*/ 30 h 61"/>
                <a:gd name="T4" fmla="*/ 20 w 50"/>
                <a:gd name="T5" fmla="*/ 0 h 61"/>
                <a:gd name="T6" fmla="*/ 50 w 50"/>
                <a:gd name="T7" fmla="*/ 35 h 61"/>
                <a:gd name="T8" fmla="*/ 28 w 5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28" y="61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0" y="35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0" name="Freeform 622"/>
            <p:cNvSpPr>
              <a:spLocks/>
            </p:cNvSpPr>
            <p:nvPr/>
          </p:nvSpPr>
          <p:spPr bwMode="auto">
            <a:xfrm>
              <a:off x="3079" y="2581"/>
              <a:ext cx="49" cy="52"/>
            </a:xfrm>
            <a:custGeom>
              <a:avLst/>
              <a:gdLst>
                <a:gd name="T0" fmla="*/ 29 w 49"/>
                <a:gd name="T1" fmla="*/ 52 h 52"/>
                <a:gd name="T2" fmla="*/ 0 w 49"/>
                <a:gd name="T3" fmla="*/ 35 h 52"/>
                <a:gd name="T4" fmla="*/ 11 w 49"/>
                <a:gd name="T5" fmla="*/ 0 h 52"/>
                <a:gd name="T6" fmla="*/ 49 w 49"/>
                <a:gd name="T7" fmla="*/ 22 h 52"/>
                <a:gd name="T8" fmla="*/ 29 w 4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2">
                  <a:moveTo>
                    <a:pt x="29" y="52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9" y="22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Freeform 623"/>
            <p:cNvSpPr>
              <a:spLocks/>
            </p:cNvSpPr>
            <p:nvPr/>
          </p:nvSpPr>
          <p:spPr bwMode="auto">
            <a:xfrm>
              <a:off x="3049" y="2571"/>
              <a:ext cx="41" cy="45"/>
            </a:xfrm>
            <a:custGeom>
              <a:avLst/>
              <a:gdLst>
                <a:gd name="T0" fmla="*/ 30 w 41"/>
                <a:gd name="T1" fmla="*/ 45 h 45"/>
                <a:gd name="T2" fmla="*/ 0 w 41"/>
                <a:gd name="T3" fmla="*/ 37 h 45"/>
                <a:gd name="T4" fmla="*/ 4 w 41"/>
                <a:gd name="T5" fmla="*/ 0 h 45"/>
                <a:gd name="T6" fmla="*/ 41 w 41"/>
                <a:gd name="T7" fmla="*/ 10 h 45"/>
                <a:gd name="T8" fmla="*/ 30 w 4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30" y="45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Freeform 624"/>
            <p:cNvSpPr>
              <a:spLocks/>
            </p:cNvSpPr>
            <p:nvPr/>
          </p:nvSpPr>
          <p:spPr bwMode="auto">
            <a:xfrm>
              <a:off x="3012" y="2567"/>
              <a:ext cx="41" cy="41"/>
            </a:xfrm>
            <a:custGeom>
              <a:avLst/>
              <a:gdLst>
                <a:gd name="T0" fmla="*/ 37 w 41"/>
                <a:gd name="T1" fmla="*/ 41 h 41"/>
                <a:gd name="T2" fmla="*/ 0 w 41"/>
                <a:gd name="T3" fmla="*/ 36 h 41"/>
                <a:gd name="T4" fmla="*/ 4 w 41"/>
                <a:gd name="T5" fmla="*/ 0 h 41"/>
                <a:gd name="T6" fmla="*/ 41 w 41"/>
                <a:gd name="T7" fmla="*/ 4 h 41"/>
                <a:gd name="T8" fmla="*/ 37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7" y="41"/>
                  </a:moveTo>
                  <a:lnTo>
                    <a:pt x="0" y="36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Freeform 625"/>
            <p:cNvSpPr>
              <a:spLocks/>
            </p:cNvSpPr>
            <p:nvPr/>
          </p:nvSpPr>
          <p:spPr bwMode="auto">
            <a:xfrm>
              <a:off x="2933" y="2549"/>
              <a:ext cx="83" cy="54"/>
            </a:xfrm>
            <a:custGeom>
              <a:avLst/>
              <a:gdLst>
                <a:gd name="T0" fmla="*/ 79 w 83"/>
                <a:gd name="T1" fmla="*/ 54 h 54"/>
                <a:gd name="T2" fmla="*/ 0 w 83"/>
                <a:gd name="T3" fmla="*/ 35 h 54"/>
                <a:gd name="T4" fmla="*/ 11 w 83"/>
                <a:gd name="T5" fmla="*/ 0 h 54"/>
                <a:gd name="T6" fmla="*/ 83 w 83"/>
                <a:gd name="T7" fmla="*/ 18 h 54"/>
                <a:gd name="T8" fmla="*/ 79 w 8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54">
                  <a:moveTo>
                    <a:pt x="79" y="54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83" y="18"/>
                  </a:lnTo>
                  <a:lnTo>
                    <a:pt x="79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Freeform 626"/>
            <p:cNvSpPr>
              <a:spLocks/>
            </p:cNvSpPr>
            <p:nvPr/>
          </p:nvSpPr>
          <p:spPr bwMode="auto">
            <a:xfrm>
              <a:off x="2895" y="2535"/>
              <a:ext cx="49" cy="49"/>
            </a:xfrm>
            <a:custGeom>
              <a:avLst/>
              <a:gdLst>
                <a:gd name="T0" fmla="*/ 38 w 49"/>
                <a:gd name="T1" fmla="*/ 49 h 49"/>
                <a:gd name="T2" fmla="*/ 0 w 49"/>
                <a:gd name="T3" fmla="*/ 29 h 49"/>
                <a:gd name="T4" fmla="*/ 20 w 49"/>
                <a:gd name="T5" fmla="*/ 0 h 49"/>
                <a:gd name="T6" fmla="*/ 49 w 49"/>
                <a:gd name="T7" fmla="*/ 14 h 49"/>
                <a:gd name="T8" fmla="*/ 38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8" y="49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9" y="14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Freeform 627"/>
            <p:cNvSpPr>
              <a:spLocks/>
            </p:cNvSpPr>
            <p:nvPr/>
          </p:nvSpPr>
          <p:spPr bwMode="auto">
            <a:xfrm>
              <a:off x="2878" y="2525"/>
              <a:ext cx="37" cy="39"/>
            </a:xfrm>
            <a:custGeom>
              <a:avLst/>
              <a:gdLst>
                <a:gd name="T0" fmla="*/ 17 w 37"/>
                <a:gd name="T1" fmla="*/ 39 h 39"/>
                <a:gd name="T2" fmla="*/ 0 w 37"/>
                <a:gd name="T3" fmla="*/ 24 h 39"/>
                <a:gd name="T4" fmla="*/ 24 w 37"/>
                <a:gd name="T5" fmla="*/ 0 h 39"/>
                <a:gd name="T6" fmla="*/ 37 w 37"/>
                <a:gd name="T7" fmla="*/ 10 h 39"/>
                <a:gd name="T8" fmla="*/ 17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7" y="39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0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Freeform 628"/>
            <p:cNvSpPr>
              <a:spLocks/>
            </p:cNvSpPr>
            <p:nvPr/>
          </p:nvSpPr>
          <p:spPr bwMode="auto">
            <a:xfrm>
              <a:off x="2865" y="2508"/>
              <a:ext cx="37" cy="41"/>
            </a:xfrm>
            <a:custGeom>
              <a:avLst/>
              <a:gdLst>
                <a:gd name="T0" fmla="*/ 13 w 37"/>
                <a:gd name="T1" fmla="*/ 41 h 41"/>
                <a:gd name="T2" fmla="*/ 0 w 37"/>
                <a:gd name="T3" fmla="*/ 24 h 41"/>
                <a:gd name="T4" fmla="*/ 24 w 37"/>
                <a:gd name="T5" fmla="*/ 0 h 41"/>
                <a:gd name="T6" fmla="*/ 37 w 37"/>
                <a:gd name="T7" fmla="*/ 17 h 41"/>
                <a:gd name="T8" fmla="*/ 1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3" y="41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Freeform 629"/>
            <p:cNvSpPr>
              <a:spLocks/>
            </p:cNvSpPr>
            <p:nvPr/>
          </p:nvSpPr>
          <p:spPr bwMode="auto">
            <a:xfrm>
              <a:off x="3156" y="2635"/>
              <a:ext cx="5" cy="7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0 w 5"/>
                <a:gd name="T5" fmla="*/ 0 h 7"/>
                <a:gd name="T6" fmla="*/ 5 w 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Freeform 630"/>
            <p:cNvSpPr>
              <a:spLocks/>
            </p:cNvSpPr>
            <p:nvPr/>
          </p:nvSpPr>
          <p:spPr bwMode="auto">
            <a:xfrm>
              <a:off x="3132" y="2638"/>
              <a:ext cx="29" cy="26"/>
            </a:xfrm>
            <a:custGeom>
              <a:avLst/>
              <a:gdLst>
                <a:gd name="T0" fmla="*/ 29 w 29"/>
                <a:gd name="T1" fmla="*/ 4 h 26"/>
                <a:gd name="T2" fmla="*/ 26 w 29"/>
                <a:gd name="T3" fmla="*/ 0 h 26"/>
                <a:gd name="T4" fmla="*/ 0 w 29"/>
                <a:gd name="T5" fmla="*/ 22 h 26"/>
                <a:gd name="T6" fmla="*/ 4 w 29"/>
                <a:gd name="T7" fmla="*/ 26 h 26"/>
                <a:gd name="T8" fmla="*/ 29 w 29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6">
                  <a:moveTo>
                    <a:pt x="29" y="4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Freeform 631"/>
            <p:cNvSpPr>
              <a:spLocks/>
            </p:cNvSpPr>
            <p:nvPr/>
          </p:nvSpPr>
          <p:spPr bwMode="auto">
            <a:xfrm>
              <a:off x="2847" y="2488"/>
              <a:ext cx="44" cy="42"/>
            </a:xfrm>
            <a:custGeom>
              <a:avLst/>
              <a:gdLst>
                <a:gd name="T0" fmla="*/ 15 w 44"/>
                <a:gd name="T1" fmla="*/ 42 h 42"/>
                <a:gd name="T2" fmla="*/ 0 w 44"/>
                <a:gd name="T3" fmla="*/ 17 h 42"/>
                <a:gd name="T4" fmla="*/ 29 w 44"/>
                <a:gd name="T5" fmla="*/ 0 h 42"/>
                <a:gd name="T6" fmla="*/ 44 w 44"/>
                <a:gd name="T7" fmla="*/ 25 h 42"/>
                <a:gd name="T8" fmla="*/ 15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5" y="4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4" y="25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Freeform 632"/>
            <p:cNvSpPr>
              <a:spLocks/>
            </p:cNvSpPr>
            <p:nvPr/>
          </p:nvSpPr>
          <p:spPr bwMode="auto">
            <a:xfrm>
              <a:off x="2838" y="2469"/>
              <a:ext cx="38" cy="36"/>
            </a:xfrm>
            <a:custGeom>
              <a:avLst/>
              <a:gdLst>
                <a:gd name="T0" fmla="*/ 9 w 38"/>
                <a:gd name="T1" fmla="*/ 36 h 36"/>
                <a:gd name="T2" fmla="*/ 0 w 38"/>
                <a:gd name="T3" fmla="*/ 12 h 36"/>
                <a:gd name="T4" fmla="*/ 31 w 38"/>
                <a:gd name="T5" fmla="*/ 0 h 36"/>
                <a:gd name="T6" fmla="*/ 38 w 38"/>
                <a:gd name="T7" fmla="*/ 19 h 36"/>
                <a:gd name="T8" fmla="*/ 9 w 3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9" y="36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8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Freeform 633"/>
            <p:cNvSpPr>
              <a:spLocks/>
            </p:cNvSpPr>
            <p:nvPr/>
          </p:nvSpPr>
          <p:spPr bwMode="auto">
            <a:xfrm>
              <a:off x="2827" y="2424"/>
              <a:ext cx="42" cy="57"/>
            </a:xfrm>
            <a:custGeom>
              <a:avLst/>
              <a:gdLst>
                <a:gd name="T0" fmla="*/ 11 w 42"/>
                <a:gd name="T1" fmla="*/ 57 h 57"/>
                <a:gd name="T2" fmla="*/ 0 w 42"/>
                <a:gd name="T3" fmla="*/ 13 h 57"/>
                <a:gd name="T4" fmla="*/ 31 w 42"/>
                <a:gd name="T5" fmla="*/ 0 h 57"/>
                <a:gd name="T6" fmla="*/ 42 w 42"/>
                <a:gd name="T7" fmla="*/ 45 h 57"/>
                <a:gd name="T8" fmla="*/ 11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11" y="57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45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Freeform 634"/>
            <p:cNvSpPr>
              <a:spLocks/>
            </p:cNvSpPr>
            <p:nvPr/>
          </p:nvSpPr>
          <p:spPr bwMode="auto">
            <a:xfrm>
              <a:off x="2816" y="2378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31 w 42"/>
                <a:gd name="T5" fmla="*/ 0 h 59"/>
                <a:gd name="T6" fmla="*/ 42 w 42"/>
                <a:gd name="T7" fmla="*/ 46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Freeform 635"/>
            <p:cNvSpPr>
              <a:spLocks/>
            </p:cNvSpPr>
            <p:nvPr/>
          </p:nvSpPr>
          <p:spPr bwMode="auto">
            <a:xfrm>
              <a:off x="2799" y="2327"/>
              <a:ext cx="48" cy="63"/>
            </a:xfrm>
            <a:custGeom>
              <a:avLst/>
              <a:gdLst>
                <a:gd name="T0" fmla="*/ 17 w 48"/>
                <a:gd name="T1" fmla="*/ 63 h 63"/>
                <a:gd name="T2" fmla="*/ 0 w 48"/>
                <a:gd name="T3" fmla="*/ 14 h 63"/>
                <a:gd name="T4" fmla="*/ 31 w 48"/>
                <a:gd name="T5" fmla="*/ 0 h 63"/>
                <a:gd name="T6" fmla="*/ 48 w 48"/>
                <a:gd name="T7" fmla="*/ 51 h 63"/>
                <a:gd name="T8" fmla="*/ 17 w 48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17" y="63"/>
                  </a:moveTo>
                  <a:lnTo>
                    <a:pt x="0" y="14"/>
                  </a:lnTo>
                  <a:lnTo>
                    <a:pt x="31" y="0"/>
                  </a:lnTo>
                  <a:lnTo>
                    <a:pt x="48" y="51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Freeform 636"/>
            <p:cNvSpPr>
              <a:spLocks/>
            </p:cNvSpPr>
            <p:nvPr/>
          </p:nvSpPr>
          <p:spPr bwMode="auto">
            <a:xfrm>
              <a:off x="2862" y="2508"/>
              <a:ext cx="29" cy="24"/>
            </a:xfrm>
            <a:custGeom>
              <a:avLst/>
              <a:gdLst>
                <a:gd name="T0" fmla="*/ 3 w 29"/>
                <a:gd name="T1" fmla="*/ 24 h 24"/>
                <a:gd name="T2" fmla="*/ 0 w 29"/>
                <a:gd name="T3" fmla="*/ 22 h 24"/>
                <a:gd name="T4" fmla="*/ 27 w 29"/>
                <a:gd name="T5" fmla="*/ 0 h 24"/>
                <a:gd name="T6" fmla="*/ 29 w 29"/>
                <a:gd name="T7" fmla="*/ 5 h 24"/>
                <a:gd name="T8" fmla="*/ 3 w 29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3" y="24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29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Freeform 637"/>
            <p:cNvSpPr>
              <a:spLocks/>
            </p:cNvSpPr>
            <p:nvPr/>
          </p:nvSpPr>
          <p:spPr bwMode="auto">
            <a:xfrm>
              <a:off x="2757" y="2236"/>
              <a:ext cx="70" cy="108"/>
            </a:xfrm>
            <a:custGeom>
              <a:avLst/>
              <a:gdLst>
                <a:gd name="T0" fmla="*/ 42 w 70"/>
                <a:gd name="T1" fmla="*/ 108 h 108"/>
                <a:gd name="T2" fmla="*/ 0 w 70"/>
                <a:gd name="T3" fmla="*/ 17 h 108"/>
                <a:gd name="T4" fmla="*/ 29 w 70"/>
                <a:gd name="T5" fmla="*/ 0 h 108"/>
                <a:gd name="T6" fmla="*/ 70 w 70"/>
                <a:gd name="T7" fmla="*/ 91 h 108"/>
                <a:gd name="T8" fmla="*/ 42 w 70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8">
                  <a:moveTo>
                    <a:pt x="42" y="108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70" y="91"/>
                  </a:lnTo>
                  <a:lnTo>
                    <a:pt x="42" y="108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Freeform 638"/>
            <p:cNvSpPr>
              <a:spLocks/>
            </p:cNvSpPr>
            <p:nvPr/>
          </p:nvSpPr>
          <p:spPr bwMode="auto">
            <a:xfrm>
              <a:off x="2716" y="2153"/>
              <a:ext cx="70" cy="100"/>
            </a:xfrm>
            <a:custGeom>
              <a:avLst/>
              <a:gdLst>
                <a:gd name="T0" fmla="*/ 41 w 70"/>
                <a:gd name="T1" fmla="*/ 100 h 100"/>
                <a:gd name="T2" fmla="*/ 0 w 70"/>
                <a:gd name="T3" fmla="*/ 22 h 100"/>
                <a:gd name="T4" fmla="*/ 26 w 70"/>
                <a:gd name="T5" fmla="*/ 0 h 100"/>
                <a:gd name="T6" fmla="*/ 70 w 70"/>
                <a:gd name="T7" fmla="*/ 83 h 100"/>
                <a:gd name="T8" fmla="*/ 41 w 70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0">
                  <a:moveTo>
                    <a:pt x="41" y="100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83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Freeform 639"/>
            <p:cNvSpPr>
              <a:spLocks/>
            </p:cNvSpPr>
            <p:nvPr/>
          </p:nvSpPr>
          <p:spPr bwMode="auto">
            <a:xfrm>
              <a:off x="2692" y="2116"/>
              <a:ext cx="50" cy="59"/>
            </a:xfrm>
            <a:custGeom>
              <a:avLst/>
              <a:gdLst>
                <a:gd name="T0" fmla="*/ 24 w 50"/>
                <a:gd name="T1" fmla="*/ 59 h 59"/>
                <a:gd name="T2" fmla="*/ 0 w 50"/>
                <a:gd name="T3" fmla="*/ 27 h 59"/>
                <a:gd name="T4" fmla="*/ 21 w 50"/>
                <a:gd name="T5" fmla="*/ 0 h 59"/>
                <a:gd name="T6" fmla="*/ 50 w 50"/>
                <a:gd name="T7" fmla="*/ 37 h 59"/>
                <a:gd name="T8" fmla="*/ 24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4" y="59"/>
                  </a:moveTo>
                  <a:lnTo>
                    <a:pt x="0" y="27"/>
                  </a:lnTo>
                  <a:lnTo>
                    <a:pt x="21" y="0"/>
                  </a:lnTo>
                  <a:lnTo>
                    <a:pt x="50" y="37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Freeform 640"/>
            <p:cNvSpPr>
              <a:spLocks/>
            </p:cNvSpPr>
            <p:nvPr/>
          </p:nvSpPr>
          <p:spPr bwMode="auto">
            <a:xfrm>
              <a:off x="2661" y="2084"/>
              <a:ext cx="52" cy="59"/>
            </a:xfrm>
            <a:custGeom>
              <a:avLst/>
              <a:gdLst>
                <a:gd name="T0" fmla="*/ 31 w 52"/>
                <a:gd name="T1" fmla="*/ 59 h 59"/>
                <a:gd name="T2" fmla="*/ 0 w 52"/>
                <a:gd name="T3" fmla="*/ 29 h 59"/>
                <a:gd name="T4" fmla="*/ 20 w 52"/>
                <a:gd name="T5" fmla="*/ 0 h 59"/>
                <a:gd name="T6" fmla="*/ 52 w 52"/>
                <a:gd name="T7" fmla="*/ 32 h 59"/>
                <a:gd name="T8" fmla="*/ 31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1" y="59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2" y="32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Freeform 641"/>
            <p:cNvSpPr>
              <a:spLocks/>
            </p:cNvSpPr>
            <p:nvPr/>
          </p:nvSpPr>
          <p:spPr bwMode="auto">
            <a:xfrm>
              <a:off x="2630" y="2060"/>
              <a:ext cx="51" cy="53"/>
            </a:xfrm>
            <a:custGeom>
              <a:avLst/>
              <a:gdLst>
                <a:gd name="T0" fmla="*/ 31 w 51"/>
                <a:gd name="T1" fmla="*/ 53 h 53"/>
                <a:gd name="T2" fmla="*/ 0 w 51"/>
                <a:gd name="T3" fmla="*/ 34 h 53"/>
                <a:gd name="T4" fmla="*/ 13 w 51"/>
                <a:gd name="T5" fmla="*/ 0 h 53"/>
                <a:gd name="T6" fmla="*/ 51 w 51"/>
                <a:gd name="T7" fmla="*/ 24 h 53"/>
                <a:gd name="T8" fmla="*/ 31 w 5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31" y="53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51" y="24"/>
                  </a:lnTo>
                  <a:lnTo>
                    <a:pt x="31" y="5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Freeform 642"/>
            <p:cNvSpPr>
              <a:spLocks/>
            </p:cNvSpPr>
            <p:nvPr/>
          </p:nvSpPr>
          <p:spPr bwMode="auto">
            <a:xfrm>
              <a:off x="2588" y="2040"/>
              <a:ext cx="55" cy="54"/>
            </a:xfrm>
            <a:custGeom>
              <a:avLst/>
              <a:gdLst>
                <a:gd name="T0" fmla="*/ 42 w 55"/>
                <a:gd name="T1" fmla="*/ 54 h 54"/>
                <a:gd name="T2" fmla="*/ 0 w 55"/>
                <a:gd name="T3" fmla="*/ 34 h 54"/>
                <a:gd name="T4" fmla="*/ 11 w 55"/>
                <a:gd name="T5" fmla="*/ 0 h 54"/>
                <a:gd name="T6" fmla="*/ 55 w 55"/>
                <a:gd name="T7" fmla="*/ 20 h 54"/>
                <a:gd name="T8" fmla="*/ 42 w 5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42" y="5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20"/>
                  </a:lnTo>
                  <a:lnTo>
                    <a:pt x="42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Freeform 643"/>
            <p:cNvSpPr>
              <a:spLocks/>
            </p:cNvSpPr>
            <p:nvPr/>
          </p:nvSpPr>
          <p:spPr bwMode="auto">
            <a:xfrm>
              <a:off x="2799" y="2327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8 w 31"/>
                <a:gd name="T3" fmla="*/ 0 h 17"/>
                <a:gd name="T4" fmla="*/ 0 w 31"/>
                <a:gd name="T5" fmla="*/ 14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8" y="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Freeform 644"/>
            <p:cNvSpPr>
              <a:spLocks/>
            </p:cNvSpPr>
            <p:nvPr/>
          </p:nvSpPr>
          <p:spPr bwMode="auto">
            <a:xfrm>
              <a:off x="2560" y="2035"/>
              <a:ext cx="37" cy="42"/>
            </a:xfrm>
            <a:custGeom>
              <a:avLst/>
              <a:gdLst>
                <a:gd name="T0" fmla="*/ 33 w 37"/>
                <a:gd name="T1" fmla="*/ 42 h 42"/>
                <a:gd name="T2" fmla="*/ 0 w 37"/>
                <a:gd name="T3" fmla="*/ 37 h 42"/>
                <a:gd name="T4" fmla="*/ 2 w 37"/>
                <a:gd name="T5" fmla="*/ 0 h 42"/>
                <a:gd name="T6" fmla="*/ 37 w 37"/>
                <a:gd name="T7" fmla="*/ 5 h 42"/>
                <a:gd name="T8" fmla="*/ 3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3" y="42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37" y="5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Freeform 645"/>
            <p:cNvSpPr>
              <a:spLocks/>
            </p:cNvSpPr>
            <p:nvPr/>
          </p:nvSpPr>
          <p:spPr bwMode="auto">
            <a:xfrm>
              <a:off x="2529" y="2033"/>
              <a:ext cx="33" cy="39"/>
            </a:xfrm>
            <a:custGeom>
              <a:avLst/>
              <a:gdLst>
                <a:gd name="T0" fmla="*/ 31 w 33"/>
                <a:gd name="T1" fmla="*/ 39 h 39"/>
                <a:gd name="T2" fmla="*/ 0 w 33"/>
                <a:gd name="T3" fmla="*/ 36 h 39"/>
                <a:gd name="T4" fmla="*/ 0 w 33"/>
                <a:gd name="T5" fmla="*/ 0 h 39"/>
                <a:gd name="T6" fmla="*/ 33 w 33"/>
                <a:gd name="T7" fmla="*/ 2 h 39"/>
                <a:gd name="T8" fmla="*/ 3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31" y="39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Rectangle 646"/>
            <p:cNvSpPr>
              <a:spLocks noChangeArrowheads="1"/>
            </p:cNvSpPr>
            <p:nvPr/>
          </p:nvSpPr>
          <p:spPr bwMode="auto">
            <a:xfrm>
              <a:off x="2466" y="2033"/>
              <a:ext cx="63" cy="36"/>
            </a:xfrm>
            <a:prstGeom prst="rect">
              <a:avLst/>
            </a:prstGeom>
            <a:solidFill>
              <a:srgbClr val="56432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5" name="Freeform 647"/>
            <p:cNvSpPr>
              <a:spLocks/>
            </p:cNvSpPr>
            <p:nvPr/>
          </p:nvSpPr>
          <p:spPr bwMode="auto">
            <a:xfrm>
              <a:off x="2588" y="2040"/>
              <a:ext cx="11" cy="37"/>
            </a:xfrm>
            <a:custGeom>
              <a:avLst/>
              <a:gdLst>
                <a:gd name="T0" fmla="*/ 11 w 11"/>
                <a:gd name="T1" fmla="*/ 0 h 37"/>
                <a:gd name="T2" fmla="*/ 9 w 11"/>
                <a:gd name="T3" fmla="*/ 0 h 37"/>
                <a:gd name="T4" fmla="*/ 0 w 11"/>
                <a:gd name="T5" fmla="*/ 34 h 37"/>
                <a:gd name="T6" fmla="*/ 5 w 11"/>
                <a:gd name="T7" fmla="*/ 37 h 37"/>
                <a:gd name="T8" fmla="*/ 11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6" name="Freeform 648"/>
            <p:cNvSpPr>
              <a:spLocks/>
            </p:cNvSpPr>
            <p:nvPr/>
          </p:nvSpPr>
          <p:spPr bwMode="auto">
            <a:xfrm>
              <a:off x="2420" y="2023"/>
              <a:ext cx="48" cy="46"/>
            </a:xfrm>
            <a:custGeom>
              <a:avLst/>
              <a:gdLst>
                <a:gd name="T0" fmla="*/ 44 w 48"/>
                <a:gd name="T1" fmla="*/ 46 h 46"/>
                <a:gd name="T2" fmla="*/ 0 w 48"/>
                <a:gd name="T3" fmla="*/ 34 h 46"/>
                <a:gd name="T4" fmla="*/ 11 w 48"/>
                <a:gd name="T5" fmla="*/ 0 h 46"/>
                <a:gd name="T6" fmla="*/ 48 w 48"/>
                <a:gd name="T7" fmla="*/ 10 h 46"/>
                <a:gd name="T8" fmla="*/ 44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44" y="46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8" y="10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7" name="Freeform 649"/>
            <p:cNvSpPr>
              <a:spLocks/>
            </p:cNvSpPr>
            <p:nvPr/>
          </p:nvSpPr>
          <p:spPr bwMode="auto">
            <a:xfrm>
              <a:off x="2385" y="2011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34 h 46"/>
                <a:gd name="T4" fmla="*/ 13 w 46"/>
                <a:gd name="T5" fmla="*/ 0 h 46"/>
                <a:gd name="T6" fmla="*/ 46 w 46"/>
                <a:gd name="T7" fmla="*/ 12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46" y="12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8" name="Freeform 650"/>
            <p:cNvSpPr>
              <a:spLocks/>
            </p:cNvSpPr>
            <p:nvPr/>
          </p:nvSpPr>
          <p:spPr bwMode="auto">
            <a:xfrm>
              <a:off x="2350" y="1993"/>
              <a:ext cx="48" cy="52"/>
            </a:xfrm>
            <a:custGeom>
              <a:avLst/>
              <a:gdLst>
                <a:gd name="T0" fmla="*/ 35 w 48"/>
                <a:gd name="T1" fmla="*/ 52 h 52"/>
                <a:gd name="T2" fmla="*/ 0 w 48"/>
                <a:gd name="T3" fmla="*/ 32 h 52"/>
                <a:gd name="T4" fmla="*/ 15 w 48"/>
                <a:gd name="T5" fmla="*/ 0 h 52"/>
                <a:gd name="T6" fmla="*/ 48 w 48"/>
                <a:gd name="T7" fmla="*/ 18 h 52"/>
                <a:gd name="T8" fmla="*/ 35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5" y="5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8" y="18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9" name="Freeform 651"/>
            <p:cNvSpPr>
              <a:spLocks/>
            </p:cNvSpPr>
            <p:nvPr/>
          </p:nvSpPr>
          <p:spPr bwMode="auto">
            <a:xfrm>
              <a:off x="2319" y="1971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30 h 54"/>
                <a:gd name="T4" fmla="*/ 20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0" name="Freeform 652"/>
            <p:cNvSpPr>
              <a:spLocks/>
            </p:cNvSpPr>
            <p:nvPr/>
          </p:nvSpPr>
          <p:spPr bwMode="auto">
            <a:xfrm>
              <a:off x="2290" y="1949"/>
              <a:ext cx="49" cy="52"/>
            </a:xfrm>
            <a:custGeom>
              <a:avLst/>
              <a:gdLst>
                <a:gd name="T0" fmla="*/ 29 w 49"/>
                <a:gd name="T1" fmla="*/ 52 h 52"/>
                <a:gd name="T2" fmla="*/ 0 w 49"/>
                <a:gd name="T3" fmla="*/ 27 h 52"/>
                <a:gd name="T4" fmla="*/ 22 w 49"/>
                <a:gd name="T5" fmla="*/ 0 h 52"/>
                <a:gd name="T6" fmla="*/ 49 w 49"/>
                <a:gd name="T7" fmla="*/ 22 h 52"/>
                <a:gd name="T8" fmla="*/ 29 w 4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2">
                  <a:moveTo>
                    <a:pt x="29" y="52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9" y="22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1" name="Freeform 653"/>
            <p:cNvSpPr>
              <a:spLocks/>
            </p:cNvSpPr>
            <p:nvPr/>
          </p:nvSpPr>
          <p:spPr bwMode="auto">
            <a:xfrm>
              <a:off x="2264" y="1922"/>
              <a:ext cx="48" cy="54"/>
            </a:xfrm>
            <a:custGeom>
              <a:avLst/>
              <a:gdLst>
                <a:gd name="T0" fmla="*/ 26 w 48"/>
                <a:gd name="T1" fmla="*/ 54 h 54"/>
                <a:gd name="T2" fmla="*/ 0 w 48"/>
                <a:gd name="T3" fmla="*/ 25 h 54"/>
                <a:gd name="T4" fmla="*/ 24 w 48"/>
                <a:gd name="T5" fmla="*/ 0 h 54"/>
                <a:gd name="T6" fmla="*/ 48 w 48"/>
                <a:gd name="T7" fmla="*/ 27 h 54"/>
                <a:gd name="T8" fmla="*/ 26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6" y="5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2" name="Freeform 654"/>
            <p:cNvSpPr>
              <a:spLocks/>
            </p:cNvSpPr>
            <p:nvPr/>
          </p:nvSpPr>
          <p:spPr bwMode="auto">
            <a:xfrm>
              <a:off x="2216" y="1864"/>
              <a:ext cx="72" cy="83"/>
            </a:xfrm>
            <a:custGeom>
              <a:avLst/>
              <a:gdLst>
                <a:gd name="T0" fmla="*/ 48 w 72"/>
                <a:gd name="T1" fmla="*/ 83 h 83"/>
                <a:gd name="T2" fmla="*/ 0 w 72"/>
                <a:gd name="T3" fmla="*/ 22 h 83"/>
                <a:gd name="T4" fmla="*/ 26 w 72"/>
                <a:gd name="T5" fmla="*/ 0 h 83"/>
                <a:gd name="T6" fmla="*/ 72 w 72"/>
                <a:gd name="T7" fmla="*/ 58 h 83"/>
                <a:gd name="T8" fmla="*/ 48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48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58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3" name="Freeform 655"/>
            <p:cNvSpPr>
              <a:spLocks/>
            </p:cNvSpPr>
            <p:nvPr/>
          </p:nvSpPr>
          <p:spPr bwMode="auto">
            <a:xfrm>
              <a:off x="2126" y="1727"/>
              <a:ext cx="116" cy="159"/>
            </a:xfrm>
            <a:custGeom>
              <a:avLst/>
              <a:gdLst>
                <a:gd name="T0" fmla="*/ 90 w 116"/>
                <a:gd name="T1" fmla="*/ 159 h 159"/>
                <a:gd name="T2" fmla="*/ 0 w 116"/>
                <a:gd name="T3" fmla="*/ 22 h 159"/>
                <a:gd name="T4" fmla="*/ 26 w 116"/>
                <a:gd name="T5" fmla="*/ 0 h 159"/>
                <a:gd name="T6" fmla="*/ 116 w 116"/>
                <a:gd name="T7" fmla="*/ 137 h 159"/>
                <a:gd name="T8" fmla="*/ 90 w 116"/>
                <a:gd name="T9" fmla="*/ 15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59">
                  <a:moveTo>
                    <a:pt x="90" y="15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116" y="137"/>
                  </a:lnTo>
                  <a:lnTo>
                    <a:pt x="90" y="1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4" name="Freeform 656"/>
            <p:cNvSpPr>
              <a:spLocks/>
            </p:cNvSpPr>
            <p:nvPr/>
          </p:nvSpPr>
          <p:spPr bwMode="auto">
            <a:xfrm>
              <a:off x="2078" y="1656"/>
              <a:ext cx="74" cy="93"/>
            </a:xfrm>
            <a:custGeom>
              <a:avLst/>
              <a:gdLst>
                <a:gd name="T0" fmla="*/ 48 w 74"/>
                <a:gd name="T1" fmla="*/ 93 h 93"/>
                <a:gd name="T2" fmla="*/ 0 w 74"/>
                <a:gd name="T3" fmla="*/ 24 h 93"/>
                <a:gd name="T4" fmla="*/ 24 w 74"/>
                <a:gd name="T5" fmla="*/ 0 h 93"/>
                <a:gd name="T6" fmla="*/ 74 w 74"/>
                <a:gd name="T7" fmla="*/ 71 h 93"/>
                <a:gd name="T8" fmla="*/ 48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8" y="93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74" y="71"/>
                  </a:lnTo>
                  <a:lnTo>
                    <a:pt x="48" y="9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5" name="Freeform 657"/>
            <p:cNvSpPr>
              <a:spLocks/>
            </p:cNvSpPr>
            <p:nvPr/>
          </p:nvSpPr>
          <p:spPr bwMode="auto">
            <a:xfrm>
              <a:off x="2025" y="1594"/>
              <a:ext cx="77" cy="86"/>
            </a:xfrm>
            <a:custGeom>
              <a:avLst/>
              <a:gdLst>
                <a:gd name="T0" fmla="*/ 53 w 77"/>
                <a:gd name="T1" fmla="*/ 86 h 86"/>
                <a:gd name="T2" fmla="*/ 0 w 77"/>
                <a:gd name="T3" fmla="*/ 25 h 86"/>
                <a:gd name="T4" fmla="*/ 24 w 77"/>
                <a:gd name="T5" fmla="*/ 0 h 86"/>
                <a:gd name="T6" fmla="*/ 77 w 77"/>
                <a:gd name="T7" fmla="*/ 62 h 86"/>
                <a:gd name="T8" fmla="*/ 53 w 7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86">
                  <a:moveTo>
                    <a:pt x="53" y="86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7" y="62"/>
                  </a:lnTo>
                  <a:lnTo>
                    <a:pt x="53" y="8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6" name="Freeform 658"/>
            <p:cNvSpPr>
              <a:spLocks/>
            </p:cNvSpPr>
            <p:nvPr/>
          </p:nvSpPr>
          <p:spPr bwMode="auto">
            <a:xfrm>
              <a:off x="2464" y="2033"/>
              <a:ext cx="4" cy="36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6 h 36"/>
                <a:gd name="T4" fmla="*/ 2 w 4"/>
                <a:gd name="T5" fmla="*/ 0 h 36"/>
                <a:gd name="T6" fmla="*/ 4 w 4"/>
                <a:gd name="T7" fmla="*/ 0 h 36"/>
                <a:gd name="T8" fmla="*/ 2 w 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lnTo>
                    <a:pt x="0" y="36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7" name="Freeform 659"/>
            <p:cNvSpPr>
              <a:spLocks/>
            </p:cNvSpPr>
            <p:nvPr/>
          </p:nvSpPr>
          <p:spPr bwMode="auto">
            <a:xfrm>
              <a:off x="3548" y="3512"/>
              <a:ext cx="73" cy="95"/>
            </a:xfrm>
            <a:custGeom>
              <a:avLst/>
              <a:gdLst>
                <a:gd name="T0" fmla="*/ 47 w 73"/>
                <a:gd name="T1" fmla="*/ 95 h 95"/>
                <a:gd name="T2" fmla="*/ 0 w 73"/>
                <a:gd name="T3" fmla="*/ 22 h 95"/>
                <a:gd name="T4" fmla="*/ 27 w 73"/>
                <a:gd name="T5" fmla="*/ 0 h 95"/>
                <a:gd name="T6" fmla="*/ 73 w 73"/>
                <a:gd name="T7" fmla="*/ 73 h 95"/>
                <a:gd name="T8" fmla="*/ 47 w 73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5">
                  <a:moveTo>
                    <a:pt x="47" y="9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73"/>
                  </a:lnTo>
                  <a:lnTo>
                    <a:pt x="47" y="9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8" name="Freeform 660"/>
            <p:cNvSpPr>
              <a:spLocks/>
            </p:cNvSpPr>
            <p:nvPr/>
          </p:nvSpPr>
          <p:spPr bwMode="auto">
            <a:xfrm>
              <a:off x="3502" y="3451"/>
              <a:ext cx="73" cy="83"/>
            </a:xfrm>
            <a:custGeom>
              <a:avLst/>
              <a:gdLst>
                <a:gd name="T0" fmla="*/ 46 w 73"/>
                <a:gd name="T1" fmla="*/ 83 h 83"/>
                <a:gd name="T2" fmla="*/ 0 w 73"/>
                <a:gd name="T3" fmla="*/ 22 h 83"/>
                <a:gd name="T4" fmla="*/ 27 w 73"/>
                <a:gd name="T5" fmla="*/ 0 h 83"/>
                <a:gd name="T6" fmla="*/ 73 w 73"/>
                <a:gd name="T7" fmla="*/ 61 h 83"/>
                <a:gd name="T8" fmla="*/ 46 w 7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46" y="83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9" name="Freeform 661"/>
            <p:cNvSpPr>
              <a:spLocks/>
            </p:cNvSpPr>
            <p:nvPr/>
          </p:nvSpPr>
          <p:spPr bwMode="auto">
            <a:xfrm>
              <a:off x="3481" y="3424"/>
              <a:ext cx="48" cy="49"/>
            </a:xfrm>
            <a:custGeom>
              <a:avLst/>
              <a:gdLst>
                <a:gd name="T0" fmla="*/ 21 w 48"/>
                <a:gd name="T1" fmla="*/ 49 h 49"/>
                <a:gd name="T2" fmla="*/ 0 w 48"/>
                <a:gd name="T3" fmla="*/ 17 h 49"/>
                <a:gd name="T4" fmla="*/ 28 w 48"/>
                <a:gd name="T5" fmla="*/ 0 h 49"/>
                <a:gd name="T6" fmla="*/ 48 w 48"/>
                <a:gd name="T7" fmla="*/ 27 h 49"/>
                <a:gd name="T8" fmla="*/ 2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1" y="4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27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0" name="Freeform 662"/>
            <p:cNvSpPr>
              <a:spLocks/>
            </p:cNvSpPr>
            <p:nvPr/>
          </p:nvSpPr>
          <p:spPr bwMode="auto">
            <a:xfrm>
              <a:off x="3461" y="3389"/>
              <a:ext cx="48" cy="52"/>
            </a:xfrm>
            <a:custGeom>
              <a:avLst/>
              <a:gdLst>
                <a:gd name="T0" fmla="*/ 20 w 48"/>
                <a:gd name="T1" fmla="*/ 52 h 52"/>
                <a:gd name="T2" fmla="*/ 0 w 48"/>
                <a:gd name="T3" fmla="*/ 18 h 52"/>
                <a:gd name="T4" fmla="*/ 28 w 48"/>
                <a:gd name="T5" fmla="*/ 0 h 52"/>
                <a:gd name="T6" fmla="*/ 48 w 48"/>
                <a:gd name="T7" fmla="*/ 35 h 52"/>
                <a:gd name="T8" fmla="*/ 2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0" y="52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48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1" name="Freeform 663"/>
            <p:cNvSpPr>
              <a:spLocks/>
            </p:cNvSpPr>
            <p:nvPr/>
          </p:nvSpPr>
          <p:spPr bwMode="auto">
            <a:xfrm>
              <a:off x="3445" y="3355"/>
              <a:ext cx="44" cy="52"/>
            </a:xfrm>
            <a:custGeom>
              <a:avLst/>
              <a:gdLst>
                <a:gd name="T0" fmla="*/ 16 w 44"/>
                <a:gd name="T1" fmla="*/ 52 h 52"/>
                <a:gd name="T2" fmla="*/ 0 w 44"/>
                <a:gd name="T3" fmla="*/ 12 h 52"/>
                <a:gd name="T4" fmla="*/ 31 w 44"/>
                <a:gd name="T5" fmla="*/ 0 h 52"/>
                <a:gd name="T6" fmla="*/ 44 w 44"/>
                <a:gd name="T7" fmla="*/ 34 h 52"/>
                <a:gd name="T8" fmla="*/ 1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6" y="52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2" name="Freeform 664"/>
            <p:cNvSpPr>
              <a:spLocks/>
            </p:cNvSpPr>
            <p:nvPr/>
          </p:nvSpPr>
          <p:spPr bwMode="auto">
            <a:xfrm>
              <a:off x="3435" y="3311"/>
              <a:ext cx="41" cy="56"/>
            </a:xfrm>
            <a:custGeom>
              <a:avLst/>
              <a:gdLst>
                <a:gd name="T0" fmla="*/ 10 w 41"/>
                <a:gd name="T1" fmla="*/ 56 h 56"/>
                <a:gd name="T2" fmla="*/ 0 w 41"/>
                <a:gd name="T3" fmla="*/ 12 h 56"/>
                <a:gd name="T4" fmla="*/ 30 w 41"/>
                <a:gd name="T5" fmla="*/ 0 h 56"/>
                <a:gd name="T6" fmla="*/ 41 w 41"/>
                <a:gd name="T7" fmla="*/ 44 h 56"/>
                <a:gd name="T8" fmla="*/ 10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10" y="56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1" y="44"/>
                  </a:lnTo>
                  <a:lnTo>
                    <a:pt x="10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3" name="Freeform 665"/>
            <p:cNvSpPr>
              <a:spLocks/>
            </p:cNvSpPr>
            <p:nvPr/>
          </p:nvSpPr>
          <p:spPr bwMode="auto">
            <a:xfrm>
              <a:off x="3430" y="3282"/>
              <a:ext cx="35" cy="36"/>
            </a:xfrm>
            <a:custGeom>
              <a:avLst/>
              <a:gdLst>
                <a:gd name="T0" fmla="*/ 2 w 35"/>
                <a:gd name="T1" fmla="*/ 36 h 36"/>
                <a:gd name="T2" fmla="*/ 0 w 35"/>
                <a:gd name="T3" fmla="*/ 2 h 36"/>
                <a:gd name="T4" fmla="*/ 33 w 35"/>
                <a:gd name="T5" fmla="*/ 0 h 36"/>
                <a:gd name="T6" fmla="*/ 35 w 35"/>
                <a:gd name="T7" fmla="*/ 31 h 36"/>
                <a:gd name="T8" fmla="*/ 2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2" y="36"/>
                  </a:moveTo>
                  <a:lnTo>
                    <a:pt x="0" y="2"/>
                  </a:lnTo>
                  <a:lnTo>
                    <a:pt x="33" y="0"/>
                  </a:lnTo>
                  <a:lnTo>
                    <a:pt x="35" y="31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4" name="Freeform 666"/>
            <p:cNvSpPr>
              <a:spLocks/>
            </p:cNvSpPr>
            <p:nvPr/>
          </p:nvSpPr>
          <p:spPr bwMode="auto">
            <a:xfrm>
              <a:off x="3430" y="3252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30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5" name="Freeform 667"/>
            <p:cNvSpPr>
              <a:spLocks/>
            </p:cNvSpPr>
            <p:nvPr/>
          </p:nvSpPr>
          <p:spPr bwMode="auto">
            <a:xfrm>
              <a:off x="3430" y="3198"/>
              <a:ext cx="42" cy="59"/>
            </a:xfrm>
            <a:custGeom>
              <a:avLst/>
              <a:gdLst>
                <a:gd name="T0" fmla="*/ 0 w 42"/>
                <a:gd name="T1" fmla="*/ 54 h 59"/>
                <a:gd name="T2" fmla="*/ 9 w 42"/>
                <a:gd name="T3" fmla="*/ 0 h 59"/>
                <a:gd name="T4" fmla="*/ 42 w 42"/>
                <a:gd name="T5" fmla="*/ 5 h 59"/>
                <a:gd name="T6" fmla="*/ 33 w 42"/>
                <a:gd name="T7" fmla="*/ 59 h 59"/>
                <a:gd name="T8" fmla="*/ 0 w 42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0" y="54"/>
                  </a:moveTo>
                  <a:lnTo>
                    <a:pt x="9" y="0"/>
                  </a:lnTo>
                  <a:lnTo>
                    <a:pt x="42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6" name="Freeform 668"/>
            <p:cNvSpPr>
              <a:spLocks/>
            </p:cNvSpPr>
            <p:nvPr/>
          </p:nvSpPr>
          <p:spPr bwMode="auto">
            <a:xfrm>
              <a:off x="3439" y="3174"/>
              <a:ext cx="35" cy="29"/>
            </a:xfrm>
            <a:custGeom>
              <a:avLst/>
              <a:gdLst>
                <a:gd name="T0" fmla="*/ 0 w 35"/>
                <a:gd name="T1" fmla="*/ 24 h 29"/>
                <a:gd name="T2" fmla="*/ 2 w 35"/>
                <a:gd name="T3" fmla="*/ 0 h 29"/>
                <a:gd name="T4" fmla="*/ 35 w 35"/>
                <a:gd name="T5" fmla="*/ 5 h 29"/>
                <a:gd name="T6" fmla="*/ 33 w 35"/>
                <a:gd name="T7" fmla="*/ 29 h 29"/>
                <a:gd name="T8" fmla="*/ 0 w 35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0" y="24"/>
                  </a:moveTo>
                  <a:lnTo>
                    <a:pt x="2" y="0"/>
                  </a:lnTo>
                  <a:lnTo>
                    <a:pt x="35" y="5"/>
                  </a:lnTo>
                  <a:lnTo>
                    <a:pt x="33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7" name="Freeform 669"/>
            <p:cNvSpPr>
              <a:spLocks/>
            </p:cNvSpPr>
            <p:nvPr/>
          </p:nvSpPr>
          <p:spPr bwMode="auto">
            <a:xfrm>
              <a:off x="3441" y="3149"/>
              <a:ext cx="37" cy="30"/>
            </a:xfrm>
            <a:custGeom>
              <a:avLst/>
              <a:gdLst>
                <a:gd name="T0" fmla="*/ 0 w 37"/>
                <a:gd name="T1" fmla="*/ 25 h 30"/>
                <a:gd name="T2" fmla="*/ 4 w 37"/>
                <a:gd name="T3" fmla="*/ 0 h 30"/>
                <a:gd name="T4" fmla="*/ 37 w 37"/>
                <a:gd name="T5" fmla="*/ 0 h 30"/>
                <a:gd name="T6" fmla="*/ 33 w 37"/>
                <a:gd name="T7" fmla="*/ 30 h 30"/>
                <a:gd name="T8" fmla="*/ 0 w 37"/>
                <a:gd name="T9" fmla="*/ 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0">
                  <a:moveTo>
                    <a:pt x="0" y="25"/>
                  </a:moveTo>
                  <a:lnTo>
                    <a:pt x="4" y="0"/>
                  </a:lnTo>
                  <a:lnTo>
                    <a:pt x="37" y="0"/>
                  </a:lnTo>
                  <a:lnTo>
                    <a:pt x="33" y="3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8" name="Freeform 670"/>
            <p:cNvSpPr>
              <a:spLocks/>
            </p:cNvSpPr>
            <p:nvPr/>
          </p:nvSpPr>
          <p:spPr bwMode="auto">
            <a:xfrm>
              <a:off x="3443" y="3118"/>
              <a:ext cx="35" cy="31"/>
            </a:xfrm>
            <a:custGeom>
              <a:avLst/>
              <a:gdLst>
                <a:gd name="T0" fmla="*/ 2 w 35"/>
                <a:gd name="T1" fmla="*/ 31 h 31"/>
                <a:gd name="T2" fmla="*/ 0 w 35"/>
                <a:gd name="T3" fmla="*/ 4 h 31"/>
                <a:gd name="T4" fmla="*/ 33 w 35"/>
                <a:gd name="T5" fmla="*/ 0 h 31"/>
                <a:gd name="T6" fmla="*/ 35 w 35"/>
                <a:gd name="T7" fmla="*/ 31 h 31"/>
                <a:gd name="T8" fmla="*/ 2 w 3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2" y="31"/>
                  </a:moveTo>
                  <a:lnTo>
                    <a:pt x="0" y="4"/>
                  </a:lnTo>
                  <a:lnTo>
                    <a:pt x="33" y="0"/>
                  </a:lnTo>
                  <a:lnTo>
                    <a:pt x="35" y="31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Freeform 671"/>
            <p:cNvSpPr>
              <a:spLocks/>
            </p:cNvSpPr>
            <p:nvPr/>
          </p:nvSpPr>
          <p:spPr bwMode="auto">
            <a:xfrm>
              <a:off x="3437" y="3088"/>
              <a:ext cx="39" cy="34"/>
            </a:xfrm>
            <a:custGeom>
              <a:avLst/>
              <a:gdLst>
                <a:gd name="T0" fmla="*/ 6 w 39"/>
                <a:gd name="T1" fmla="*/ 34 h 34"/>
                <a:gd name="T2" fmla="*/ 0 w 39"/>
                <a:gd name="T3" fmla="*/ 5 h 34"/>
                <a:gd name="T4" fmla="*/ 33 w 39"/>
                <a:gd name="T5" fmla="*/ 0 h 34"/>
                <a:gd name="T6" fmla="*/ 39 w 39"/>
                <a:gd name="T7" fmla="*/ 30 h 34"/>
                <a:gd name="T8" fmla="*/ 6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30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0" name="Freeform 672"/>
            <p:cNvSpPr>
              <a:spLocks/>
            </p:cNvSpPr>
            <p:nvPr/>
          </p:nvSpPr>
          <p:spPr bwMode="auto">
            <a:xfrm>
              <a:off x="3432" y="3311"/>
              <a:ext cx="3" cy="12"/>
            </a:xfrm>
            <a:custGeom>
              <a:avLst/>
              <a:gdLst>
                <a:gd name="T0" fmla="*/ 3 w 3"/>
                <a:gd name="T1" fmla="*/ 12 h 12"/>
                <a:gd name="T2" fmla="*/ 0 w 3"/>
                <a:gd name="T3" fmla="*/ 7 h 12"/>
                <a:gd name="T4" fmla="*/ 0 w 3"/>
                <a:gd name="T5" fmla="*/ 0 h 12"/>
                <a:gd name="T6" fmla="*/ 3 w 3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1" name="Freeform 673"/>
            <p:cNvSpPr>
              <a:spLocks/>
            </p:cNvSpPr>
            <p:nvPr/>
          </p:nvSpPr>
          <p:spPr bwMode="auto">
            <a:xfrm>
              <a:off x="3432" y="3311"/>
              <a:ext cx="33" cy="12"/>
            </a:xfrm>
            <a:custGeom>
              <a:avLst/>
              <a:gdLst>
                <a:gd name="T0" fmla="*/ 3 w 33"/>
                <a:gd name="T1" fmla="*/ 12 h 12"/>
                <a:gd name="T2" fmla="*/ 0 w 33"/>
                <a:gd name="T3" fmla="*/ 7 h 12"/>
                <a:gd name="T4" fmla="*/ 33 w 33"/>
                <a:gd name="T5" fmla="*/ 0 h 12"/>
                <a:gd name="T6" fmla="*/ 33 w 33"/>
                <a:gd name="T7" fmla="*/ 2 h 12"/>
                <a:gd name="T8" fmla="*/ 3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3" y="12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2" name="Freeform 674"/>
            <p:cNvSpPr>
              <a:spLocks/>
            </p:cNvSpPr>
            <p:nvPr/>
          </p:nvSpPr>
          <p:spPr bwMode="auto">
            <a:xfrm>
              <a:off x="3430" y="3059"/>
              <a:ext cx="40" cy="39"/>
            </a:xfrm>
            <a:custGeom>
              <a:avLst/>
              <a:gdLst>
                <a:gd name="T0" fmla="*/ 9 w 40"/>
                <a:gd name="T1" fmla="*/ 39 h 39"/>
                <a:gd name="T2" fmla="*/ 0 w 40"/>
                <a:gd name="T3" fmla="*/ 17 h 39"/>
                <a:gd name="T4" fmla="*/ 29 w 40"/>
                <a:gd name="T5" fmla="*/ 0 h 39"/>
                <a:gd name="T6" fmla="*/ 40 w 40"/>
                <a:gd name="T7" fmla="*/ 24 h 39"/>
                <a:gd name="T8" fmla="*/ 9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9" y="39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0" y="24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3" name="Freeform 675"/>
            <p:cNvSpPr>
              <a:spLocks/>
            </p:cNvSpPr>
            <p:nvPr/>
          </p:nvSpPr>
          <p:spPr bwMode="auto">
            <a:xfrm>
              <a:off x="3424" y="3037"/>
              <a:ext cx="35" cy="39"/>
            </a:xfrm>
            <a:custGeom>
              <a:avLst/>
              <a:gdLst>
                <a:gd name="T0" fmla="*/ 6 w 35"/>
                <a:gd name="T1" fmla="*/ 39 h 39"/>
                <a:gd name="T2" fmla="*/ 0 w 35"/>
                <a:gd name="T3" fmla="*/ 22 h 39"/>
                <a:gd name="T4" fmla="*/ 26 w 35"/>
                <a:gd name="T5" fmla="*/ 0 h 39"/>
                <a:gd name="T6" fmla="*/ 35 w 35"/>
                <a:gd name="T7" fmla="*/ 22 h 39"/>
                <a:gd name="T8" fmla="*/ 6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6" y="3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4" name="Freeform 676"/>
            <p:cNvSpPr>
              <a:spLocks/>
            </p:cNvSpPr>
            <p:nvPr/>
          </p:nvSpPr>
          <p:spPr bwMode="auto">
            <a:xfrm>
              <a:off x="3397" y="3000"/>
              <a:ext cx="53" cy="59"/>
            </a:xfrm>
            <a:custGeom>
              <a:avLst/>
              <a:gdLst>
                <a:gd name="T0" fmla="*/ 27 w 53"/>
                <a:gd name="T1" fmla="*/ 59 h 59"/>
                <a:gd name="T2" fmla="*/ 0 w 53"/>
                <a:gd name="T3" fmla="*/ 27 h 59"/>
                <a:gd name="T4" fmla="*/ 22 w 53"/>
                <a:gd name="T5" fmla="*/ 0 h 59"/>
                <a:gd name="T6" fmla="*/ 53 w 53"/>
                <a:gd name="T7" fmla="*/ 37 h 59"/>
                <a:gd name="T8" fmla="*/ 27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27" y="59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3" y="3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5" name="Freeform 677"/>
            <p:cNvSpPr>
              <a:spLocks/>
            </p:cNvSpPr>
            <p:nvPr/>
          </p:nvSpPr>
          <p:spPr bwMode="auto">
            <a:xfrm>
              <a:off x="3369" y="2973"/>
              <a:ext cx="50" cy="54"/>
            </a:xfrm>
            <a:custGeom>
              <a:avLst/>
              <a:gdLst>
                <a:gd name="T0" fmla="*/ 28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7 h 54"/>
                <a:gd name="T8" fmla="*/ 28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8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7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6" name="Freeform 678"/>
            <p:cNvSpPr>
              <a:spLocks/>
            </p:cNvSpPr>
            <p:nvPr/>
          </p:nvSpPr>
          <p:spPr bwMode="auto">
            <a:xfrm>
              <a:off x="3332" y="2951"/>
              <a:ext cx="52" cy="54"/>
            </a:xfrm>
            <a:custGeom>
              <a:avLst/>
              <a:gdLst>
                <a:gd name="T0" fmla="*/ 37 w 52"/>
                <a:gd name="T1" fmla="*/ 54 h 54"/>
                <a:gd name="T2" fmla="*/ 0 w 52"/>
                <a:gd name="T3" fmla="*/ 32 h 54"/>
                <a:gd name="T4" fmla="*/ 15 w 52"/>
                <a:gd name="T5" fmla="*/ 0 h 54"/>
                <a:gd name="T6" fmla="*/ 52 w 52"/>
                <a:gd name="T7" fmla="*/ 22 h 54"/>
                <a:gd name="T8" fmla="*/ 37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7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2" y="2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7" name="Freeform 679"/>
            <p:cNvSpPr>
              <a:spLocks/>
            </p:cNvSpPr>
            <p:nvPr/>
          </p:nvSpPr>
          <p:spPr bwMode="auto">
            <a:xfrm>
              <a:off x="3296" y="2931"/>
              <a:ext cx="51" cy="52"/>
            </a:xfrm>
            <a:custGeom>
              <a:avLst/>
              <a:gdLst>
                <a:gd name="T0" fmla="*/ 36 w 51"/>
                <a:gd name="T1" fmla="*/ 52 h 52"/>
                <a:gd name="T2" fmla="*/ 0 w 51"/>
                <a:gd name="T3" fmla="*/ 32 h 52"/>
                <a:gd name="T4" fmla="*/ 16 w 51"/>
                <a:gd name="T5" fmla="*/ 0 h 52"/>
                <a:gd name="T6" fmla="*/ 51 w 51"/>
                <a:gd name="T7" fmla="*/ 20 h 52"/>
                <a:gd name="T8" fmla="*/ 36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6" y="5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36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8" name="Freeform 680"/>
            <p:cNvSpPr>
              <a:spLocks/>
            </p:cNvSpPr>
            <p:nvPr/>
          </p:nvSpPr>
          <p:spPr bwMode="auto">
            <a:xfrm>
              <a:off x="3257" y="2907"/>
              <a:ext cx="55" cy="56"/>
            </a:xfrm>
            <a:custGeom>
              <a:avLst/>
              <a:gdLst>
                <a:gd name="T0" fmla="*/ 39 w 55"/>
                <a:gd name="T1" fmla="*/ 56 h 56"/>
                <a:gd name="T2" fmla="*/ 0 w 55"/>
                <a:gd name="T3" fmla="*/ 29 h 56"/>
                <a:gd name="T4" fmla="*/ 20 w 55"/>
                <a:gd name="T5" fmla="*/ 0 h 56"/>
                <a:gd name="T6" fmla="*/ 55 w 55"/>
                <a:gd name="T7" fmla="*/ 24 h 56"/>
                <a:gd name="T8" fmla="*/ 39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9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5" y="24"/>
                  </a:lnTo>
                  <a:lnTo>
                    <a:pt x="39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9" name="Freeform 681"/>
            <p:cNvSpPr>
              <a:spLocks/>
            </p:cNvSpPr>
            <p:nvPr/>
          </p:nvSpPr>
          <p:spPr bwMode="auto">
            <a:xfrm>
              <a:off x="3224" y="2880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24 h 56"/>
                <a:gd name="T4" fmla="*/ 24 w 53"/>
                <a:gd name="T5" fmla="*/ 0 h 56"/>
                <a:gd name="T6" fmla="*/ 53 w 53"/>
                <a:gd name="T7" fmla="*/ 27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3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0" name="Freeform 682"/>
            <p:cNvSpPr>
              <a:spLocks/>
            </p:cNvSpPr>
            <p:nvPr/>
          </p:nvSpPr>
          <p:spPr bwMode="auto">
            <a:xfrm>
              <a:off x="3209" y="2863"/>
              <a:ext cx="39" cy="41"/>
            </a:xfrm>
            <a:custGeom>
              <a:avLst/>
              <a:gdLst>
                <a:gd name="T0" fmla="*/ 15 w 39"/>
                <a:gd name="T1" fmla="*/ 41 h 41"/>
                <a:gd name="T2" fmla="*/ 0 w 39"/>
                <a:gd name="T3" fmla="*/ 22 h 41"/>
                <a:gd name="T4" fmla="*/ 26 w 39"/>
                <a:gd name="T5" fmla="*/ 0 h 41"/>
                <a:gd name="T6" fmla="*/ 39 w 39"/>
                <a:gd name="T7" fmla="*/ 17 h 41"/>
                <a:gd name="T8" fmla="*/ 15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15" y="41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9" y="17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1" name="Freeform 683"/>
            <p:cNvSpPr>
              <a:spLocks/>
            </p:cNvSpPr>
            <p:nvPr/>
          </p:nvSpPr>
          <p:spPr bwMode="auto">
            <a:xfrm>
              <a:off x="3196" y="2846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8 w 39"/>
                <a:gd name="T5" fmla="*/ 0 h 39"/>
                <a:gd name="T6" fmla="*/ 39 w 39"/>
                <a:gd name="T7" fmla="*/ 17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17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2" name="Freeform 684"/>
            <p:cNvSpPr>
              <a:spLocks/>
            </p:cNvSpPr>
            <p:nvPr/>
          </p:nvSpPr>
          <p:spPr bwMode="auto">
            <a:xfrm>
              <a:off x="3467" y="3078"/>
              <a:ext cx="3" cy="10"/>
            </a:xfrm>
            <a:custGeom>
              <a:avLst/>
              <a:gdLst>
                <a:gd name="T0" fmla="*/ 3 w 3"/>
                <a:gd name="T1" fmla="*/ 10 h 10"/>
                <a:gd name="T2" fmla="*/ 3 w 3"/>
                <a:gd name="T3" fmla="*/ 5 h 10"/>
                <a:gd name="T4" fmla="*/ 0 w 3"/>
                <a:gd name="T5" fmla="*/ 0 h 10"/>
                <a:gd name="T6" fmla="*/ 3 w 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lnTo>
                    <a:pt x="3" y="5"/>
                  </a:lnTo>
                  <a:lnTo>
                    <a:pt x="0" y="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3" name="Freeform 685"/>
            <p:cNvSpPr>
              <a:spLocks/>
            </p:cNvSpPr>
            <p:nvPr/>
          </p:nvSpPr>
          <p:spPr bwMode="auto">
            <a:xfrm>
              <a:off x="3437" y="3083"/>
              <a:ext cx="33" cy="15"/>
            </a:xfrm>
            <a:custGeom>
              <a:avLst/>
              <a:gdLst>
                <a:gd name="T0" fmla="*/ 33 w 33"/>
                <a:gd name="T1" fmla="*/ 5 h 15"/>
                <a:gd name="T2" fmla="*/ 33 w 33"/>
                <a:gd name="T3" fmla="*/ 0 h 15"/>
                <a:gd name="T4" fmla="*/ 0 w 33"/>
                <a:gd name="T5" fmla="*/ 10 h 15"/>
                <a:gd name="T6" fmla="*/ 2 w 33"/>
                <a:gd name="T7" fmla="*/ 15 h 15"/>
                <a:gd name="T8" fmla="*/ 33 w 33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4" name="Freeform 686"/>
            <p:cNvSpPr>
              <a:spLocks/>
            </p:cNvSpPr>
            <p:nvPr/>
          </p:nvSpPr>
          <p:spPr bwMode="auto">
            <a:xfrm>
              <a:off x="3185" y="2819"/>
              <a:ext cx="41" cy="41"/>
            </a:xfrm>
            <a:custGeom>
              <a:avLst/>
              <a:gdLst>
                <a:gd name="T0" fmla="*/ 11 w 41"/>
                <a:gd name="T1" fmla="*/ 41 h 41"/>
                <a:gd name="T2" fmla="*/ 0 w 41"/>
                <a:gd name="T3" fmla="*/ 12 h 41"/>
                <a:gd name="T4" fmla="*/ 30 w 41"/>
                <a:gd name="T5" fmla="*/ 0 h 41"/>
                <a:gd name="T6" fmla="*/ 41 w 41"/>
                <a:gd name="T7" fmla="*/ 27 h 41"/>
                <a:gd name="T8" fmla="*/ 11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11" y="41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1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5" name="Freeform 687"/>
            <p:cNvSpPr>
              <a:spLocks/>
            </p:cNvSpPr>
            <p:nvPr/>
          </p:nvSpPr>
          <p:spPr bwMode="auto">
            <a:xfrm>
              <a:off x="3174" y="2794"/>
              <a:ext cx="41" cy="37"/>
            </a:xfrm>
            <a:custGeom>
              <a:avLst/>
              <a:gdLst>
                <a:gd name="T0" fmla="*/ 11 w 41"/>
                <a:gd name="T1" fmla="*/ 37 h 37"/>
                <a:gd name="T2" fmla="*/ 0 w 41"/>
                <a:gd name="T3" fmla="*/ 5 h 37"/>
                <a:gd name="T4" fmla="*/ 33 w 41"/>
                <a:gd name="T5" fmla="*/ 0 h 37"/>
                <a:gd name="T6" fmla="*/ 41 w 41"/>
                <a:gd name="T7" fmla="*/ 25 h 37"/>
                <a:gd name="T8" fmla="*/ 11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11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1" y="25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6" name="Freeform 688"/>
            <p:cNvSpPr>
              <a:spLocks/>
            </p:cNvSpPr>
            <p:nvPr/>
          </p:nvSpPr>
          <p:spPr bwMode="auto">
            <a:xfrm>
              <a:off x="3167" y="2743"/>
              <a:ext cx="40" cy="56"/>
            </a:xfrm>
            <a:custGeom>
              <a:avLst/>
              <a:gdLst>
                <a:gd name="T0" fmla="*/ 7 w 40"/>
                <a:gd name="T1" fmla="*/ 56 h 56"/>
                <a:gd name="T2" fmla="*/ 0 w 40"/>
                <a:gd name="T3" fmla="*/ 5 h 56"/>
                <a:gd name="T4" fmla="*/ 33 w 40"/>
                <a:gd name="T5" fmla="*/ 0 h 56"/>
                <a:gd name="T6" fmla="*/ 40 w 40"/>
                <a:gd name="T7" fmla="*/ 51 h 56"/>
                <a:gd name="T8" fmla="*/ 7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7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7" name="Freeform 689"/>
            <p:cNvSpPr>
              <a:spLocks/>
            </p:cNvSpPr>
            <p:nvPr/>
          </p:nvSpPr>
          <p:spPr bwMode="auto">
            <a:xfrm>
              <a:off x="3158" y="2691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8 h 57"/>
                <a:gd name="T4" fmla="*/ 33 w 42"/>
                <a:gd name="T5" fmla="*/ 0 h 57"/>
                <a:gd name="T6" fmla="*/ 42 w 42"/>
                <a:gd name="T7" fmla="*/ 52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8" name="Freeform 690"/>
            <p:cNvSpPr>
              <a:spLocks/>
            </p:cNvSpPr>
            <p:nvPr/>
          </p:nvSpPr>
          <p:spPr bwMode="auto">
            <a:xfrm>
              <a:off x="3152" y="2660"/>
              <a:ext cx="39" cy="39"/>
            </a:xfrm>
            <a:custGeom>
              <a:avLst/>
              <a:gdLst>
                <a:gd name="T0" fmla="*/ 6 w 39"/>
                <a:gd name="T1" fmla="*/ 39 h 39"/>
                <a:gd name="T2" fmla="*/ 0 w 39"/>
                <a:gd name="T3" fmla="*/ 17 h 39"/>
                <a:gd name="T4" fmla="*/ 28 w 39"/>
                <a:gd name="T5" fmla="*/ 0 h 39"/>
                <a:gd name="T6" fmla="*/ 39 w 39"/>
                <a:gd name="T7" fmla="*/ 31 h 39"/>
                <a:gd name="T8" fmla="*/ 6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6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31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9" name="Freeform 691"/>
            <p:cNvSpPr>
              <a:spLocks/>
            </p:cNvSpPr>
            <p:nvPr/>
          </p:nvSpPr>
          <p:spPr bwMode="auto">
            <a:xfrm>
              <a:off x="3139" y="2635"/>
              <a:ext cx="41" cy="42"/>
            </a:xfrm>
            <a:custGeom>
              <a:avLst/>
              <a:gdLst>
                <a:gd name="T0" fmla="*/ 13 w 41"/>
                <a:gd name="T1" fmla="*/ 42 h 42"/>
                <a:gd name="T2" fmla="*/ 0 w 41"/>
                <a:gd name="T3" fmla="*/ 17 h 42"/>
                <a:gd name="T4" fmla="*/ 28 w 41"/>
                <a:gd name="T5" fmla="*/ 0 h 42"/>
                <a:gd name="T6" fmla="*/ 41 w 41"/>
                <a:gd name="T7" fmla="*/ 25 h 42"/>
                <a:gd name="T8" fmla="*/ 13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13" y="42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0" name="Freeform 692"/>
            <p:cNvSpPr>
              <a:spLocks/>
            </p:cNvSpPr>
            <p:nvPr/>
          </p:nvSpPr>
          <p:spPr bwMode="auto">
            <a:xfrm>
              <a:off x="3196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0 w 30"/>
                <a:gd name="T3" fmla="*/ 14 h 17"/>
                <a:gd name="T4" fmla="*/ 28 w 30"/>
                <a:gd name="T5" fmla="*/ 0 h 17"/>
                <a:gd name="T6" fmla="*/ 30 w 30"/>
                <a:gd name="T7" fmla="*/ 0 h 17"/>
                <a:gd name="T8" fmla="*/ 0 w 30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1" name="Freeform 693"/>
            <p:cNvSpPr>
              <a:spLocks/>
            </p:cNvSpPr>
            <p:nvPr/>
          </p:nvSpPr>
          <p:spPr bwMode="auto">
            <a:xfrm>
              <a:off x="3115" y="2596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29 h 59"/>
                <a:gd name="T4" fmla="*/ 19 w 50"/>
                <a:gd name="T5" fmla="*/ 0 h 59"/>
                <a:gd name="T6" fmla="*/ 50 w 50"/>
                <a:gd name="T7" fmla="*/ 34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50" y="34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2" name="Freeform 694"/>
            <p:cNvSpPr>
              <a:spLocks/>
            </p:cNvSpPr>
            <p:nvPr/>
          </p:nvSpPr>
          <p:spPr bwMode="auto">
            <a:xfrm>
              <a:off x="3086" y="2576"/>
              <a:ext cx="48" cy="49"/>
            </a:xfrm>
            <a:custGeom>
              <a:avLst/>
              <a:gdLst>
                <a:gd name="T0" fmla="*/ 29 w 48"/>
                <a:gd name="T1" fmla="*/ 49 h 49"/>
                <a:gd name="T2" fmla="*/ 0 w 48"/>
                <a:gd name="T3" fmla="*/ 35 h 49"/>
                <a:gd name="T4" fmla="*/ 11 w 48"/>
                <a:gd name="T5" fmla="*/ 0 h 49"/>
                <a:gd name="T6" fmla="*/ 48 w 48"/>
                <a:gd name="T7" fmla="*/ 20 h 49"/>
                <a:gd name="T8" fmla="*/ 29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9" y="49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3" name="Freeform 695"/>
            <p:cNvSpPr>
              <a:spLocks/>
            </p:cNvSpPr>
            <p:nvPr/>
          </p:nvSpPr>
          <p:spPr bwMode="auto">
            <a:xfrm>
              <a:off x="3053" y="2564"/>
              <a:ext cx="44" cy="47"/>
            </a:xfrm>
            <a:custGeom>
              <a:avLst/>
              <a:gdLst>
                <a:gd name="T0" fmla="*/ 33 w 44"/>
                <a:gd name="T1" fmla="*/ 47 h 47"/>
                <a:gd name="T2" fmla="*/ 0 w 44"/>
                <a:gd name="T3" fmla="*/ 37 h 47"/>
                <a:gd name="T4" fmla="*/ 5 w 44"/>
                <a:gd name="T5" fmla="*/ 0 h 47"/>
                <a:gd name="T6" fmla="*/ 44 w 44"/>
                <a:gd name="T7" fmla="*/ 12 h 47"/>
                <a:gd name="T8" fmla="*/ 3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3" y="47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4" name="Freeform 696"/>
            <p:cNvSpPr>
              <a:spLocks/>
            </p:cNvSpPr>
            <p:nvPr/>
          </p:nvSpPr>
          <p:spPr bwMode="auto">
            <a:xfrm>
              <a:off x="3016" y="2559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7 h 42"/>
                <a:gd name="T4" fmla="*/ 4 w 42"/>
                <a:gd name="T5" fmla="*/ 0 h 42"/>
                <a:gd name="T6" fmla="*/ 42 w 42"/>
                <a:gd name="T7" fmla="*/ 5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5" name="Freeform 697"/>
            <p:cNvSpPr>
              <a:spLocks/>
            </p:cNvSpPr>
            <p:nvPr/>
          </p:nvSpPr>
          <p:spPr bwMode="auto">
            <a:xfrm>
              <a:off x="2979" y="2554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7 h 42"/>
                <a:gd name="T4" fmla="*/ 4 w 41"/>
                <a:gd name="T5" fmla="*/ 0 h 42"/>
                <a:gd name="T6" fmla="*/ 41 w 41"/>
                <a:gd name="T7" fmla="*/ 5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6" name="Freeform 698"/>
            <p:cNvSpPr>
              <a:spLocks/>
            </p:cNvSpPr>
            <p:nvPr/>
          </p:nvSpPr>
          <p:spPr bwMode="auto">
            <a:xfrm>
              <a:off x="2939" y="2542"/>
              <a:ext cx="44" cy="49"/>
            </a:xfrm>
            <a:custGeom>
              <a:avLst/>
              <a:gdLst>
                <a:gd name="T0" fmla="*/ 40 w 44"/>
                <a:gd name="T1" fmla="*/ 49 h 49"/>
                <a:gd name="T2" fmla="*/ 0 w 44"/>
                <a:gd name="T3" fmla="*/ 34 h 49"/>
                <a:gd name="T4" fmla="*/ 11 w 44"/>
                <a:gd name="T5" fmla="*/ 0 h 49"/>
                <a:gd name="T6" fmla="*/ 44 w 44"/>
                <a:gd name="T7" fmla="*/ 12 h 49"/>
                <a:gd name="T8" fmla="*/ 4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0" y="49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4" y="12"/>
                  </a:lnTo>
                  <a:lnTo>
                    <a:pt x="40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7" name="Freeform 699"/>
            <p:cNvSpPr>
              <a:spLocks/>
            </p:cNvSpPr>
            <p:nvPr/>
          </p:nvSpPr>
          <p:spPr bwMode="auto">
            <a:xfrm>
              <a:off x="2902" y="2527"/>
              <a:ext cx="48" cy="49"/>
            </a:xfrm>
            <a:custGeom>
              <a:avLst/>
              <a:gdLst>
                <a:gd name="T0" fmla="*/ 37 w 48"/>
                <a:gd name="T1" fmla="*/ 49 h 49"/>
                <a:gd name="T2" fmla="*/ 0 w 48"/>
                <a:gd name="T3" fmla="*/ 32 h 49"/>
                <a:gd name="T4" fmla="*/ 15 w 48"/>
                <a:gd name="T5" fmla="*/ 0 h 49"/>
                <a:gd name="T6" fmla="*/ 48 w 48"/>
                <a:gd name="T7" fmla="*/ 15 h 49"/>
                <a:gd name="T8" fmla="*/ 37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7" y="4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8" y="15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8" name="Freeform 700"/>
            <p:cNvSpPr>
              <a:spLocks/>
            </p:cNvSpPr>
            <p:nvPr/>
          </p:nvSpPr>
          <p:spPr bwMode="auto">
            <a:xfrm>
              <a:off x="2884" y="2515"/>
              <a:ext cx="33" cy="44"/>
            </a:xfrm>
            <a:custGeom>
              <a:avLst/>
              <a:gdLst>
                <a:gd name="T0" fmla="*/ 18 w 33"/>
                <a:gd name="T1" fmla="*/ 44 h 44"/>
                <a:gd name="T2" fmla="*/ 0 w 33"/>
                <a:gd name="T3" fmla="*/ 25 h 44"/>
                <a:gd name="T4" fmla="*/ 24 w 33"/>
                <a:gd name="T5" fmla="*/ 0 h 44"/>
                <a:gd name="T6" fmla="*/ 33 w 33"/>
                <a:gd name="T7" fmla="*/ 12 h 44"/>
                <a:gd name="T8" fmla="*/ 18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18" y="4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3" y="1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9" name="Freeform 701"/>
            <p:cNvSpPr>
              <a:spLocks/>
            </p:cNvSpPr>
            <p:nvPr/>
          </p:nvSpPr>
          <p:spPr bwMode="auto">
            <a:xfrm>
              <a:off x="2869" y="2498"/>
              <a:ext cx="39" cy="42"/>
            </a:xfrm>
            <a:custGeom>
              <a:avLst/>
              <a:gdLst>
                <a:gd name="T0" fmla="*/ 15 w 39"/>
                <a:gd name="T1" fmla="*/ 42 h 42"/>
                <a:gd name="T2" fmla="*/ 0 w 39"/>
                <a:gd name="T3" fmla="*/ 24 h 42"/>
                <a:gd name="T4" fmla="*/ 24 w 39"/>
                <a:gd name="T5" fmla="*/ 0 h 42"/>
                <a:gd name="T6" fmla="*/ 39 w 39"/>
                <a:gd name="T7" fmla="*/ 17 h 42"/>
                <a:gd name="T8" fmla="*/ 15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5" y="42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9" y="17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0" name="Freeform 702"/>
            <p:cNvSpPr>
              <a:spLocks/>
            </p:cNvSpPr>
            <p:nvPr/>
          </p:nvSpPr>
          <p:spPr bwMode="auto">
            <a:xfrm>
              <a:off x="3163" y="2628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1" name="Freeform 703"/>
            <p:cNvSpPr>
              <a:spLocks/>
            </p:cNvSpPr>
            <p:nvPr/>
          </p:nvSpPr>
          <p:spPr bwMode="auto">
            <a:xfrm>
              <a:off x="3139" y="2630"/>
              <a:ext cx="28" cy="25"/>
            </a:xfrm>
            <a:custGeom>
              <a:avLst/>
              <a:gdLst>
                <a:gd name="T0" fmla="*/ 28 w 28"/>
                <a:gd name="T1" fmla="*/ 5 h 25"/>
                <a:gd name="T2" fmla="*/ 26 w 28"/>
                <a:gd name="T3" fmla="*/ 0 h 25"/>
                <a:gd name="T4" fmla="*/ 0 w 28"/>
                <a:gd name="T5" fmla="*/ 22 h 25"/>
                <a:gd name="T6" fmla="*/ 2 w 28"/>
                <a:gd name="T7" fmla="*/ 25 h 25"/>
                <a:gd name="T8" fmla="*/ 28 w 28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8" y="5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2" name="Freeform 704"/>
            <p:cNvSpPr>
              <a:spLocks/>
            </p:cNvSpPr>
            <p:nvPr/>
          </p:nvSpPr>
          <p:spPr bwMode="auto">
            <a:xfrm>
              <a:off x="2854" y="2481"/>
              <a:ext cx="41" cy="39"/>
            </a:xfrm>
            <a:custGeom>
              <a:avLst/>
              <a:gdLst>
                <a:gd name="T0" fmla="*/ 13 w 41"/>
                <a:gd name="T1" fmla="*/ 39 h 39"/>
                <a:gd name="T2" fmla="*/ 0 w 41"/>
                <a:gd name="T3" fmla="*/ 17 h 39"/>
                <a:gd name="T4" fmla="*/ 28 w 41"/>
                <a:gd name="T5" fmla="*/ 0 h 39"/>
                <a:gd name="T6" fmla="*/ 41 w 41"/>
                <a:gd name="T7" fmla="*/ 22 h 39"/>
                <a:gd name="T8" fmla="*/ 13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13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3" name="Freeform 705"/>
            <p:cNvSpPr>
              <a:spLocks/>
            </p:cNvSpPr>
            <p:nvPr/>
          </p:nvSpPr>
          <p:spPr bwMode="auto">
            <a:xfrm>
              <a:off x="2845" y="2461"/>
              <a:ext cx="37" cy="37"/>
            </a:xfrm>
            <a:custGeom>
              <a:avLst/>
              <a:gdLst>
                <a:gd name="T0" fmla="*/ 9 w 37"/>
                <a:gd name="T1" fmla="*/ 37 h 37"/>
                <a:gd name="T2" fmla="*/ 0 w 37"/>
                <a:gd name="T3" fmla="*/ 12 h 37"/>
                <a:gd name="T4" fmla="*/ 31 w 37"/>
                <a:gd name="T5" fmla="*/ 0 h 37"/>
                <a:gd name="T6" fmla="*/ 37 w 37"/>
                <a:gd name="T7" fmla="*/ 20 h 37"/>
                <a:gd name="T8" fmla="*/ 9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9" y="37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7" y="20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4" name="Freeform 706"/>
            <p:cNvSpPr>
              <a:spLocks/>
            </p:cNvSpPr>
            <p:nvPr/>
          </p:nvSpPr>
          <p:spPr bwMode="auto">
            <a:xfrm>
              <a:off x="2832" y="2417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12 h 56"/>
                <a:gd name="T4" fmla="*/ 30 w 44"/>
                <a:gd name="T5" fmla="*/ 0 h 56"/>
                <a:gd name="T6" fmla="*/ 44 w 44"/>
                <a:gd name="T7" fmla="*/ 44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4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5" name="Freeform 707"/>
            <p:cNvSpPr>
              <a:spLocks/>
            </p:cNvSpPr>
            <p:nvPr/>
          </p:nvSpPr>
          <p:spPr bwMode="auto">
            <a:xfrm>
              <a:off x="2823" y="2371"/>
              <a:ext cx="39" cy="58"/>
            </a:xfrm>
            <a:custGeom>
              <a:avLst/>
              <a:gdLst>
                <a:gd name="T0" fmla="*/ 9 w 39"/>
                <a:gd name="T1" fmla="*/ 58 h 58"/>
                <a:gd name="T2" fmla="*/ 0 w 39"/>
                <a:gd name="T3" fmla="*/ 12 h 58"/>
                <a:gd name="T4" fmla="*/ 31 w 39"/>
                <a:gd name="T5" fmla="*/ 0 h 58"/>
                <a:gd name="T6" fmla="*/ 39 w 39"/>
                <a:gd name="T7" fmla="*/ 46 h 58"/>
                <a:gd name="T8" fmla="*/ 9 w 3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8">
                  <a:moveTo>
                    <a:pt x="9" y="58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9" y="46"/>
                  </a:lnTo>
                  <a:lnTo>
                    <a:pt x="9" y="58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6" name="Freeform 708"/>
            <p:cNvSpPr>
              <a:spLocks/>
            </p:cNvSpPr>
            <p:nvPr/>
          </p:nvSpPr>
          <p:spPr bwMode="auto">
            <a:xfrm>
              <a:off x="2805" y="2319"/>
              <a:ext cx="49" cy="64"/>
            </a:xfrm>
            <a:custGeom>
              <a:avLst/>
              <a:gdLst>
                <a:gd name="T0" fmla="*/ 18 w 49"/>
                <a:gd name="T1" fmla="*/ 64 h 64"/>
                <a:gd name="T2" fmla="*/ 0 w 49"/>
                <a:gd name="T3" fmla="*/ 15 h 64"/>
                <a:gd name="T4" fmla="*/ 31 w 49"/>
                <a:gd name="T5" fmla="*/ 0 h 64"/>
                <a:gd name="T6" fmla="*/ 49 w 49"/>
                <a:gd name="T7" fmla="*/ 52 h 64"/>
                <a:gd name="T8" fmla="*/ 18 w 4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18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9" y="52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7" name="Freeform 709"/>
            <p:cNvSpPr>
              <a:spLocks/>
            </p:cNvSpPr>
            <p:nvPr/>
          </p:nvSpPr>
          <p:spPr bwMode="auto">
            <a:xfrm>
              <a:off x="2867" y="2498"/>
              <a:ext cx="28" cy="24"/>
            </a:xfrm>
            <a:custGeom>
              <a:avLst/>
              <a:gdLst>
                <a:gd name="T0" fmla="*/ 2 w 28"/>
                <a:gd name="T1" fmla="*/ 24 h 24"/>
                <a:gd name="T2" fmla="*/ 0 w 28"/>
                <a:gd name="T3" fmla="*/ 22 h 24"/>
                <a:gd name="T4" fmla="*/ 26 w 28"/>
                <a:gd name="T5" fmla="*/ 0 h 24"/>
                <a:gd name="T6" fmla="*/ 28 w 28"/>
                <a:gd name="T7" fmla="*/ 5 h 24"/>
                <a:gd name="T8" fmla="*/ 2 w 2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" y="2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8" name="Freeform 710"/>
            <p:cNvSpPr>
              <a:spLocks/>
            </p:cNvSpPr>
            <p:nvPr/>
          </p:nvSpPr>
          <p:spPr bwMode="auto">
            <a:xfrm>
              <a:off x="2762" y="2229"/>
              <a:ext cx="72" cy="107"/>
            </a:xfrm>
            <a:custGeom>
              <a:avLst/>
              <a:gdLst>
                <a:gd name="T0" fmla="*/ 43 w 72"/>
                <a:gd name="T1" fmla="*/ 107 h 107"/>
                <a:gd name="T2" fmla="*/ 0 w 72"/>
                <a:gd name="T3" fmla="*/ 17 h 107"/>
                <a:gd name="T4" fmla="*/ 28 w 72"/>
                <a:gd name="T5" fmla="*/ 0 h 107"/>
                <a:gd name="T6" fmla="*/ 72 w 72"/>
                <a:gd name="T7" fmla="*/ 90 h 107"/>
                <a:gd name="T8" fmla="*/ 43 w 72"/>
                <a:gd name="T9" fmla="*/ 10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7">
                  <a:moveTo>
                    <a:pt x="43" y="10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72" y="90"/>
                  </a:lnTo>
                  <a:lnTo>
                    <a:pt x="43" y="10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9" name="Freeform 711"/>
            <p:cNvSpPr>
              <a:spLocks/>
            </p:cNvSpPr>
            <p:nvPr/>
          </p:nvSpPr>
          <p:spPr bwMode="auto">
            <a:xfrm>
              <a:off x="2742" y="2187"/>
              <a:ext cx="48" cy="59"/>
            </a:xfrm>
            <a:custGeom>
              <a:avLst/>
              <a:gdLst>
                <a:gd name="T0" fmla="*/ 20 w 48"/>
                <a:gd name="T1" fmla="*/ 59 h 59"/>
                <a:gd name="T2" fmla="*/ 0 w 48"/>
                <a:gd name="T3" fmla="*/ 17 h 59"/>
                <a:gd name="T4" fmla="*/ 28 w 48"/>
                <a:gd name="T5" fmla="*/ 0 h 59"/>
                <a:gd name="T6" fmla="*/ 48 w 48"/>
                <a:gd name="T7" fmla="*/ 42 h 59"/>
                <a:gd name="T8" fmla="*/ 20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0" y="5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42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0" name="Freeform 712"/>
            <p:cNvSpPr>
              <a:spLocks/>
            </p:cNvSpPr>
            <p:nvPr/>
          </p:nvSpPr>
          <p:spPr bwMode="auto">
            <a:xfrm>
              <a:off x="2720" y="2145"/>
              <a:ext cx="50" cy="59"/>
            </a:xfrm>
            <a:custGeom>
              <a:avLst/>
              <a:gdLst>
                <a:gd name="T0" fmla="*/ 22 w 50"/>
                <a:gd name="T1" fmla="*/ 59 h 59"/>
                <a:gd name="T2" fmla="*/ 0 w 50"/>
                <a:gd name="T3" fmla="*/ 22 h 59"/>
                <a:gd name="T4" fmla="*/ 26 w 50"/>
                <a:gd name="T5" fmla="*/ 0 h 59"/>
                <a:gd name="T6" fmla="*/ 50 w 50"/>
                <a:gd name="T7" fmla="*/ 42 h 59"/>
                <a:gd name="T8" fmla="*/ 22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2" y="5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0" y="42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1" name="Freeform 713"/>
            <p:cNvSpPr>
              <a:spLocks/>
            </p:cNvSpPr>
            <p:nvPr/>
          </p:nvSpPr>
          <p:spPr bwMode="auto">
            <a:xfrm>
              <a:off x="2696" y="2109"/>
              <a:ext cx="50" cy="58"/>
            </a:xfrm>
            <a:custGeom>
              <a:avLst/>
              <a:gdLst>
                <a:gd name="T0" fmla="*/ 24 w 50"/>
                <a:gd name="T1" fmla="*/ 58 h 58"/>
                <a:gd name="T2" fmla="*/ 0 w 50"/>
                <a:gd name="T3" fmla="*/ 24 h 58"/>
                <a:gd name="T4" fmla="*/ 24 w 50"/>
                <a:gd name="T5" fmla="*/ 0 h 58"/>
                <a:gd name="T6" fmla="*/ 50 w 50"/>
                <a:gd name="T7" fmla="*/ 36 h 58"/>
                <a:gd name="T8" fmla="*/ 24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24" y="58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0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2" name="Freeform 714"/>
            <p:cNvSpPr>
              <a:spLocks/>
            </p:cNvSpPr>
            <p:nvPr/>
          </p:nvSpPr>
          <p:spPr bwMode="auto">
            <a:xfrm>
              <a:off x="2667" y="2079"/>
              <a:ext cx="53" cy="54"/>
            </a:xfrm>
            <a:custGeom>
              <a:avLst/>
              <a:gdLst>
                <a:gd name="T0" fmla="*/ 29 w 53"/>
                <a:gd name="T1" fmla="*/ 54 h 54"/>
                <a:gd name="T2" fmla="*/ 0 w 53"/>
                <a:gd name="T3" fmla="*/ 30 h 54"/>
                <a:gd name="T4" fmla="*/ 20 w 53"/>
                <a:gd name="T5" fmla="*/ 0 h 54"/>
                <a:gd name="T6" fmla="*/ 53 w 53"/>
                <a:gd name="T7" fmla="*/ 30 h 54"/>
                <a:gd name="T8" fmla="*/ 29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29" y="54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30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3" name="Freeform 715"/>
            <p:cNvSpPr>
              <a:spLocks/>
            </p:cNvSpPr>
            <p:nvPr/>
          </p:nvSpPr>
          <p:spPr bwMode="auto">
            <a:xfrm>
              <a:off x="2637" y="2052"/>
              <a:ext cx="50" cy="57"/>
            </a:xfrm>
            <a:custGeom>
              <a:avLst/>
              <a:gdLst>
                <a:gd name="T0" fmla="*/ 30 w 50"/>
                <a:gd name="T1" fmla="*/ 57 h 57"/>
                <a:gd name="T2" fmla="*/ 0 w 50"/>
                <a:gd name="T3" fmla="*/ 35 h 57"/>
                <a:gd name="T4" fmla="*/ 13 w 50"/>
                <a:gd name="T5" fmla="*/ 0 h 57"/>
                <a:gd name="T6" fmla="*/ 50 w 50"/>
                <a:gd name="T7" fmla="*/ 27 h 57"/>
                <a:gd name="T8" fmla="*/ 30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30" y="57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50" y="27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4" name="Freeform 716"/>
            <p:cNvSpPr>
              <a:spLocks/>
            </p:cNvSpPr>
            <p:nvPr/>
          </p:nvSpPr>
          <p:spPr bwMode="auto">
            <a:xfrm>
              <a:off x="2593" y="2035"/>
              <a:ext cx="57" cy="52"/>
            </a:xfrm>
            <a:custGeom>
              <a:avLst/>
              <a:gdLst>
                <a:gd name="T0" fmla="*/ 44 w 57"/>
                <a:gd name="T1" fmla="*/ 52 h 52"/>
                <a:gd name="T2" fmla="*/ 0 w 57"/>
                <a:gd name="T3" fmla="*/ 34 h 52"/>
                <a:gd name="T4" fmla="*/ 11 w 57"/>
                <a:gd name="T5" fmla="*/ 0 h 52"/>
                <a:gd name="T6" fmla="*/ 57 w 57"/>
                <a:gd name="T7" fmla="*/ 17 h 52"/>
                <a:gd name="T8" fmla="*/ 44 w 5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2">
                  <a:moveTo>
                    <a:pt x="44" y="52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7" y="17"/>
                  </a:lnTo>
                  <a:lnTo>
                    <a:pt x="44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5" name="Freeform 717"/>
            <p:cNvSpPr>
              <a:spLocks/>
            </p:cNvSpPr>
            <p:nvPr/>
          </p:nvSpPr>
          <p:spPr bwMode="auto">
            <a:xfrm>
              <a:off x="2805" y="2319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6" name="Freeform 718"/>
            <p:cNvSpPr>
              <a:spLocks/>
            </p:cNvSpPr>
            <p:nvPr/>
          </p:nvSpPr>
          <p:spPr bwMode="auto">
            <a:xfrm>
              <a:off x="2564" y="2028"/>
              <a:ext cx="38" cy="44"/>
            </a:xfrm>
            <a:custGeom>
              <a:avLst/>
              <a:gdLst>
                <a:gd name="T0" fmla="*/ 33 w 38"/>
                <a:gd name="T1" fmla="*/ 44 h 44"/>
                <a:gd name="T2" fmla="*/ 0 w 38"/>
                <a:gd name="T3" fmla="*/ 36 h 44"/>
                <a:gd name="T4" fmla="*/ 5 w 38"/>
                <a:gd name="T5" fmla="*/ 0 h 44"/>
                <a:gd name="T6" fmla="*/ 38 w 38"/>
                <a:gd name="T7" fmla="*/ 7 h 44"/>
                <a:gd name="T8" fmla="*/ 33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33" y="44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38" y="7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7" name="Freeform 719"/>
            <p:cNvSpPr>
              <a:spLocks/>
            </p:cNvSpPr>
            <p:nvPr/>
          </p:nvSpPr>
          <p:spPr bwMode="auto">
            <a:xfrm>
              <a:off x="2536" y="2028"/>
              <a:ext cx="33" cy="36"/>
            </a:xfrm>
            <a:custGeom>
              <a:avLst/>
              <a:gdLst>
                <a:gd name="T0" fmla="*/ 28 w 33"/>
                <a:gd name="T1" fmla="*/ 36 h 36"/>
                <a:gd name="T2" fmla="*/ 0 w 33"/>
                <a:gd name="T3" fmla="*/ 36 h 36"/>
                <a:gd name="T4" fmla="*/ 0 w 33"/>
                <a:gd name="T5" fmla="*/ 0 h 36"/>
                <a:gd name="T6" fmla="*/ 33 w 33"/>
                <a:gd name="T7" fmla="*/ 0 h 36"/>
                <a:gd name="T8" fmla="*/ 28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28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8" name="Rectangle 720"/>
            <p:cNvSpPr>
              <a:spLocks noChangeArrowheads="1"/>
            </p:cNvSpPr>
            <p:nvPr/>
          </p:nvSpPr>
          <p:spPr bwMode="auto">
            <a:xfrm>
              <a:off x="2470" y="2028"/>
              <a:ext cx="66" cy="36"/>
            </a:xfrm>
            <a:prstGeom prst="rect">
              <a:avLst/>
            </a:prstGeom>
            <a:solidFill>
              <a:srgbClr val="5546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9" name="Freeform 721"/>
            <p:cNvSpPr>
              <a:spLocks/>
            </p:cNvSpPr>
            <p:nvPr/>
          </p:nvSpPr>
          <p:spPr bwMode="auto">
            <a:xfrm>
              <a:off x="2593" y="2035"/>
              <a:ext cx="11" cy="37"/>
            </a:xfrm>
            <a:custGeom>
              <a:avLst/>
              <a:gdLst>
                <a:gd name="T0" fmla="*/ 11 w 11"/>
                <a:gd name="T1" fmla="*/ 0 h 37"/>
                <a:gd name="T2" fmla="*/ 9 w 11"/>
                <a:gd name="T3" fmla="*/ 0 h 37"/>
                <a:gd name="T4" fmla="*/ 0 w 11"/>
                <a:gd name="T5" fmla="*/ 34 h 37"/>
                <a:gd name="T6" fmla="*/ 4 w 11"/>
                <a:gd name="T7" fmla="*/ 37 h 37"/>
                <a:gd name="T8" fmla="*/ 11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0" name="Freeform 722"/>
            <p:cNvSpPr>
              <a:spLocks/>
            </p:cNvSpPr>
            <p:nvPr/>
          </p:nvSpPr>
          <p:spPr bwMode="auto">
            <a:xfrm>
              <a:off x="2426" y="2018"/>
              <a:ext cx="46" cy="46"/>
            </a:xfrm>
            <a:custGeom>
              <a:avLst/>
              <a:gdLst>
                <a:gd name="T0" fmla="*/ 42 w 46"/>
                <a:gd name="T1" fmla="*/ 46 h 46"/>
                <a:gd name="T2" fmla="*/ 0 w 46"/>
                <a:gd name="T3" fmla="*/ 34 h 46"/>
                <a:gd name="T4" fmla="*/ 11 w 46"/>
                <a:gd name="T5" fmla="*/ 0 h 46"/>
                <a:gd name="T6" fmla="*/ 46 w 46"/>
                <a:gd name="T7" fmla="*/ 10 h 46"/>
                <a:gd name="T8" fmla="*/ 4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46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1" name="Freeform 723"/>
            <p:cNvSpPr>
              <a:spLocks/>
            </p:cNvSpPr>
            <p:nvPr/>
          </p:nvSpPr>
          <p:spPr bwMode="auto">
            <a:xfrm>
              <a:off x="2393" y="2003"/>
              <a:ext cx="44" cy="49"/>
            </a:xfrm>
            <a:custGeom>
              <a:avLst/>
              <a:gdLst>
                <a:gd name="T0" fmla="*/ 33 w 44"/>
                <a:gd name="T1" fmla="*/ 49 h 49"/>
                <a:gd name="T2" fmla="*/ 0 w 44"/>
                <a:gd name="T3" fmla="*/ 35 h 49"/>
                <a:gd name="T4" fmla="*/ 14 w 44"/>
                <a:gd name="T5" fmla="*/ 0 h 49"/>
                <a:gd name="T6" fmla="*/ 44 w 44"/>
                <a:gd name="T7" fmla="*/ 15 h 49"/>
                <a:gd name="T8" fmla="*/ 3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3" y="49"/>
                  </a:moveTo>
                  <a:lnTo>
                    <a:pt x="0" y="35"/>
                  </a:lnTo>
                  <a:lnTo>
                    <a:pt x="14" y="0"/>
                  </a:lnTo>
                  <a:lnTo>
                    <a:pt x="44" y="1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2" name="Freeform 724"/>
            <p:cNvSpPr>
              <a:spLocks/>
            </p:cNvSpPr>
            <p:nvPr/>
          </p:nvSpPr>
          <p:spPr bwMode="auto">
            <a:xfrm>
              <a:off x="2361" y="1989"/>
              <a:ext cx="46" cy="49"/>
            </a:xfrm>
            <a:custGeom>
              <a:avLst/>
              <a:gdLst>
                <a:gd name="T0" fmla="*/ 32 w 46"/>
                <a:gd name="T1" fmla="*/ 49 h 49"/>
                <a:gd name="T2" fmla="*/ 0 w 46"/>
                <a:gd name="T3" fmla="*/ 31 h 49"/>
                <a:gd name="T4" fmla="*/ 15 w 46"/>
                <a:gd name="T5" fmla="*/ 0 h 49"/>
                <a:gd name="T6" fmla="*/ 46 w 46"/>
                <a:gd name="T7" fmla="*/ 14 h 49"/>
                <a:gd name="T8" fmla="*/ 3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2" y="49"/>
                  </a:moveTo>
                  <a:lnTo>
                    <a:pt x="0" y="31"/>
                  </a:lnTo>
                  <a:lnTo>
                    <a:pt x="15" y="0"/>
                  </a:lnTo>
                  <a:lnTo>
                    <a:pt x="46" y="14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3" name="Freeform 725"/>
            <p:cNvSpPr>
              <a:spLocks/>
            </p:cNvSpPr>
            <p:nvPr/>
          </p:nvSpPr>
          <p:spPr bwMode="auto">
            <a:xfrm>
              <a:off x="2328" y="1967"/>
              <a:ext cx="48" cy="53"/>
            </a:xfrm>
            <a:custGeom>
              <a:avLst/>
              <a:gdLst>
                <a:gd name="T0" fmla="*/ 33 w 48"/>
                <a:gd name="T1" fmla="*/ 53 h 53"/>
                <a:gd name="T2" fmla="*/ 0 w 48"/>
                <a:gd name="T3" fmla="*/ 29 h 53"/>
                <a:gd name="T4" fmla="*/ 19 w 48"/>
                <a:gd name="T5" fmla="*/ 0 h 53"/>
                <a:gd name="T6" fmla="*/ 48 w 48"/>
                <a:gd name="T7" fmla="*/ 22 h 53"/>
                <a:gd name="T8" fmla="*/ 33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33" y="53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48" y="22"/>
                  </a:lnTo>
                  <a:lnTo>
                    <a:pt x="33" y="53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4" name="Freeform 726"/>
            <p:cNvSpPr>
              <a:spLocks/>
            </p:cNvSpPr>
            <p:nvPr/>
          </p:nvSpPr>
          <p:spPr bwMode="auto">
            <a:xfrm>
              <a:off x="2301" y="1944"/>
              <a:ext cx="46" cy="52"/>
            </a:xfrm>
            <a:custGeom>
              <a:avLst/>
              <a:gdLst>
                <a:gd name="T0" fmla="*/ 27 w 46"/>
                <a:gd name="T1" fmla="*/ 52 h 52"/>
                <a:gd name="T2" fmla="*/ 0 w 46"/>
                <a:gd name="T3" fmla="*/ 27 h 52"/>
                <a:gd name="T4" fmla="*/ 22 w 46"/>
                <a:gd name="T5" fmla="*/ 0 h 52"/>
                <a:gd name="T6" fmla="*/ 46 w 46"/>
                <a:gd name="T7" fmla="*/ 23 h 52"/>
                <a:gd name="T8" fmla="*/ 27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7" y="52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6" y="23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5" name="Freeform 727"/>
            <p:cNvSpPr>
              <a:spLocks/>
            </p:cNvSpPr>
            <p:nvPr/>
          </p:nvSpPr>
          <p:spPr bwMode="auto">
            <a:xfrm>
              <a:off x="2273" y="1918"/>
              <a:ext cx="50" cy="53"/>
            </a:xfrm>
            <a:custGeom>
              <a:avLst/>
              <a:gdLst>
                <a:gd name="T0" fmla="*/ 28 w 50"/>
                <a:gd name="T1" fmla="*/ 53 h 53"/>
                <a:gd name="T2" fmla="*/ 0 w 50"/>
                <a:gd name="T3" fmla="*/ 24 h 53"/>
                <a:gd name="T4" fmla="*/ 24 w 50"/>
                <a:gd name="T5" fmla="*/ 0 h 53"/>
                <a:gd name="T6" fmla="*/ 50 w 50"/>
                <a:gd name="T7" fmla="*/ 26 h 53"/>
                <a:gd name="T8" fmla="*/ 28 w 5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28" y="53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0" y="26"/>
                  </a:lnTo>
                  <a:lnTo>
                    <a:pt x="28" y="53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6" name="Freeform 728"/>
            <p:cNvSpPr>
              <a:spLocks/>
            </p:cNvSpPr>
            <p:nvPr/>
          </p:nvSpPr>
          <p:spPr bwMode="auto">
            <a:xfrm>
              <a:off x="2249" y="1886"/>
              <a:ext cx="48" cy="56"/>
            </a:xfrm>
            <a:custGeom>
              <a:avLst/>
              <a:gdLst>
                <a:gd name="T0" fmla="*/ 24 w 48"/>
                <a:gd name="T1" fmla="*/ 56 h 56"/>
                <a:gd name="T2" fmla="*/ 0 w 48"/>
                <a:gd name="T3" fmla="*/ 24 h 56"/>
                <a:gd name="T4" fmla="*/ 24 w 48"/>
                <a:gd name="T5" fmla="*/ 0 h 56"/>
                <a:gd name="T6" fmla="*/ 48 w 48"/>
                <a:gd name="T7" fmla="*/ 32 h 56"/>
                <a:gd name="T8" fmla="*/ 24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4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48" y="32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7" name="Freeform 729"/>
            <p:cNvSpPr>
              <a:spLocks/>
            </p:cNvSpPr>
            <p:nvPr/>
          </p:nvSpPr>
          <p:spPr bwMode="auto">
            <a:xfrm>
              <a:off x="2227" y="1856"/>
              <a:ext cx="46" cy="54"/>
            </a:xfrm>
            <a:custGeom>
              <a:avLst/>
              <a:gdLst>
                <a:gd name="T0" fmla="*/ 22 w 46"/>
                <a:gd name="T1" fmla="*/ 54 h 54"/>
                <a:gd name="T2" fmla="*/ 0 w 46"/>
                <a:gd name="T3" fmla="*/ 22 h 54"/>
                <a:gd name="T4" fmla="*/ 26 w 46"/>
                <a:gd name="T5" fmla="*/ 0 h 54"/>
                <a:gd name="T6" fmla="*/ 46 w 46"/>
                <a:gd name="T7" fmla="*/ 30 h 54"/>
                <a:gd name="T8" fmla="*/ 22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2" y="5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6" y="3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8" name="Freeform 730"/>
            <p:cNvSpPr>
              <a:spLocks/>
            </p:cNvSpPr>
            <p:nvPr/>
          </p:nvSpPr>
          <p:spPr bwMode="auto">
            <a:xfrm>
              <a:off x="2139" y="1722"/>
              <a:ext cx="114" cy="156"/>
            </a:xfrm>
            <a:custGeom>
              <a:avLst/>
              <a:gdLst>
                <a:gd name="T0" fmla="*/ 88 w 114"/>
                <a:gd name="T1" fmla="*/ 156 h 156"/>
                <a:gd name="T2" fmla="*/ 0 w 114"/>
                <a:gd name="T3" fmla="*/ 22 h 156"/>
                <a:gd name="T4" fmla="*/ 26 w 114"/>
                <a:gd name="T5" fmla="*/ 0 h 156"/>
                <a:gd name="T6" fmla="*/ 114 w 114"/>
                <a:gd name="T7" fmla="*/ 134 h 156"/>
                <a:gd name="T8" fmla="*/ 88 w 114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56">
                  <a:moveTo>
                    <a:pt x="88" y="15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114" y="134"/>
                  </a:lnTo>
                  <a:lnTo>
                    <a:pt x="88" y="1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9" name="Freeform 731"/>
            <p:cNvSpPr>
              <a:spLocks/>
            </p:cNvSpPr>
            <p:nvPr/>
          </p:nvSpPr>
          <p:spPr bwMode="auto">
            <a:xfrm>
              <a:off x="2093" y="1653"/>
              <a:ext cx="72" cy="91"/>
            </a:xfrm>
            <a:custGeom>
              <a:avLst/>
              <a:gdLst>
                <a:gd name="T0" fmla="*/ 46 w 72"/>
                <a:gd name="T1" fmla="*/ 91 h 91"/>
                <a:gd name="T2" fmla="*/ 0 w 72"/>
                <a:gd name="T3" fmla="*/ 25 h 91"/>
                <a:gd name="T4" fmla="*/ 24 w 72"/>
                <a:gd name="T5" fmla="*/ 0 h 91"/>
                <a:gd name="T6" fmla="*/ 72 w 72"/>
                <a:gd name="T7" fmla="*/ 69 h 91"/>
                <a:gd name="T8" fmla="*/ 46 w 7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1">
                  <a:moveTo>
                    <a:pt x="46" y="91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2" y="69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0" name="Freeform 732"/>
            <p:cNvSpPr>
              <a:spLocks/>
            </p:cNvSpPr>
            <p:nvPr/>
          </p:nvSpPr>
          <p:spPr bwMode="auto">
            <a:xfrm>
              <a:off x="2067" y="1624"/>
              <a:ext cx="50" cy="54"/>
            </a:xfrm>
            <a:custGeom>
              <a:avLst/>
              <a:gdLst>
                <a:gd name="T0" fmla="*/ 26 w 50"/>
                <a:gd name="T1" fmla="*/ 54 h 54"/>
                <a:gd name="T2" fmla="*/ 0 w 50"/>
                <a:gd name="T3" fmla="*/ 24 h 54"/>
                <a:gd name="T4" fmla="*/ 24 w 50"/>
                <a:gd name="T5" fmla="*/ 0 h 54"/>
                <a:gd name="T6" fmla="*/ 50 w 50"/>
                <a:gd name="T7" fmla="*/ 29 h 54"/>
                <a:gd name="T8" fmla="*/ 26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6" y="5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0" y="29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1" name="Freeform 733"/>
            <p:cNvSpPr>
              <a:spLocks/>
            </p:cNvSpPr>
            <p:nvPr/>
          </p:nvSpPr>
          <p:spPr bwMode="auto">
            <a:xfrm>
              <a:off x="2043" y="1594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7 h 54"/>
                <a:gd name="T4" fmla="*/ 22 w 48"/>
                <a:gd name="T5" fmla="*/ 0 h 54"/>
                <a:gd name="T6" fmla="*/ 48 w 48"/>
                <a:gd name="T7" fmla="*/ 30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8" y="30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2" name="Freeform 734"/>
            <p:cNvSpPr>
              <a:spLocks/>
            </p:cNvSpPr>
            <p:nvPr/>
          </p:nvSpPr>
          <p:spPr bwMode="auto">
            <a:xfrm>
              <a:off x="2468" y="2028"/>
              <a:ext cx="4" cy="36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6 h 36"/>
                <a:gd name="T4" fmla="*/ 2 w 4"/>
                <a:gd name="T5" fmla="*/ 0 h 36"/>
                <a:gd name="T6" fmla="*/ 4 w 4"/>
                <a:gd name="T7" fmla="*/ 0 h 36"/>
                <a:gd name="T8" fmla="*/ 2 w 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lnTo>
                    <a:pt x="0" y="36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3" name="Freeform 735"/>
            <p:cNvSpPr>
              <a:spLocks/>
            </p:cNvSpPr>
            <p:nvPr/>
          </p:nvSpPr>
          <p:spPr bwMode="auto">
            <a:xfrm>
              <a:off x="3551" y="3512"/>
              <a:ext cx="72" cy="95"/>
            </a:xfrm>
            <a:custGeom>
              <a:avLst/>
              <a:gdLst>
                <a:gd name="T0" fmla="*/ 46 w 72"/>
                <a:gd name="T1" fmla="*/ 95 h 95"/>
                <a:gd name="T2" fmla="*/ 0 w 72"/>
                <a:gd name="T3" fmla="*/ 22 h 95"/>
                <a:gd name="T4" fmla="*/ 26 w 72"/>
                <a:gd name="T5" fmla="*/ 0 h 95"/>
                <a:gd name="T6" fmla="*/ 72 w 72"/>
                <a:gd name="T7" fmla="*/ 73 h 95"/>
                <a:gd name="T8" fmla="*/ 46 w 7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5">
                  <a:moveTo>
                    <a:pt x="46" y="9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73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4" name="Freeform 736"/>
            <p:cNvSpPr>
              <a:spLocks/>
            </p:cNvSpPr>
            <p:nvPr/>
          </p:nvSpPr>
          <p:spPr bwMode="auto">
            <a:xfrm>
              <a:off x="3505" y="3451"/>
              <a:ext cx="72" cy="83"/>
            </a:xfrm>
            <a:custGeom>
              <a:avLst/>
              <a:gdLst>
                <a:gd name="T0" fmla="*/ 46 w 72"/>
                <a:gd name="T1" fmla="*/ 83 h 83"/>
                <a:gd name="T2" fmla="*/ 0 w 72"/>
                <a:gd name="T3" fmla="*/ 22 h 83"/>
                <a:gd name="T4" fmla="*/ 26 w 72"/>
                <a:gd name="T5" fmla="*/ 0 h 83"/>
                <a:gd name="T6" fmla="*/ 72 w 72"/>
                <a:gd name="T7" fmla="*/ 61 h 83"/>
                <a:gd name="T8" fmla="*/ 46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46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5" name="Freeform 737"/>
            <p:cNvSpPr>
              <a:spLocks/>
            </p:cNvSpPr>
            <p:nvPr/>
          </p:nvSpPr>
          <p:spPr bwMode="auto">
            <a:xfrm>
              <a:off x="3463" y="3387"/>
              <a:ext cx="68" cy="86"/>
            </a:xfrm>
            <a:custGeom>
              <a:avLst/>
              <a:gdLst>
                <a:gd name="T0" fmla="*/ 42 w 68"/>
                <a:gd name="T1" fmla="*/ 86 h 86"/>
                <a:gd name="T2" fmla="*/ 0 w 68"/>
                <a:gd name="T3" fmla="*/ 17 h 86"/>
                <a:gd name="T4" fmla="*/ 29 w 68"/>
                <a:gd name="T5" fmla="*/ 0 h 86"/>
                <a:gd name="T6" fmla="*/ 68 w 68"/>
                <a:gd name="T7" fmla="*/ 64 h 86"/>
                <a:gd name="T8" fmla="*/ 42 w 68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6">
                  <a:moveTo>
                    <a:pt x="42" y="8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68" y="64"/>
                  </a:lnTo>
                  <a:lnTo>
                    <a:pt x="42" y="8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6" name="Freeform 738"/>
            <p:cNvSpPr>
              <a:spLocks/>
            </p:cNvSpPr>
            <p:nvPr/>
          </p:nvSpPr>
          <p:spPr bwMode="auto">
            <a:xfrm>
              <a:off x="3450" y="3353"/>
              <a:ext cx="42" cy="51"/>
            </a:xfrm>
            <a:custGeom>
              <a:avLst/>
              <a:gdLst>
                <a:gd name="T0" fmla="*/ 13 w 42"/>
                <a:gd name="T1" fmla="*/ 51 h 51"/>
                <a:gd name="T2" fmla="*/ 0 w 42"/>
                <a:gd name="T3" fmla="*/ 12 h 51"/>
                <a:gd name="T4" fmla="*/ 31 w 42"/>
                <a:gd name="T5" fmla="*/ 0 h 51"/>
                <a:gd name="T6" fmla="*/ 42 w 42"/>
                <a:gd name="T7" fmla="*/ 34 h 51"/>
                <a:gd name="T8" fmla="*/ 13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3" y="5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34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7" name="Freeform 739"/>
            <p:cNvSpPr>
              <a:spLocks/>
            </p:cNvSpPr>
            <p:nvPr/>
          </p:nvSpPr>
          <p:spPr bwMode="auto">
            <a:xfrm>
              <a:off x="3439" y="3309"/>
              <a:ext cx="42" cy="56"/>
            </a:xfrm>
            <a:custGeom>
              <a:avLst/>
              <a:gdLst>
                <a:gd name="T0" fmla="*/ 11 w 42"/>
                <a:gd name="T1" fmla="*/ 56 h 56"/>
                <a:gd name="T2" fmla="*/ 0 w 42"/>
                <a:gd name="T3" fmla="*/ 12 h 56"/>
                <a:gd name="T4" fmla="*/ 31 w 42"/>
                <a:gd name="T5" fmla="*/ 0 h 56"/>
                <a:gd name="T6" fmla="*/ 42 w 42"/>
                <a:gd name="T7" fmla="*/ 44 h 56"/>
                <a:gd name="T8" fmla="*/ 11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1" y="56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8" name="Freeform 740"/>
            <p:cNvSpPr>
              <a:spLocks/>
            </p:cNvSpPr>
            <p:nvPr/>
          </p:nvSpPr>
          <p:spPr bwMode="auto">
            <a:xfrm>
              <a:off x="3432" y="3279"/>
              <a:ext cx="38" cy="37"/>
            </a:xfrm>
            <a:custGeom>
              <a:avLst/>
              <a:gdLst>
                <a:gd name="T0" fmla="*/ 5 w 38"/>
                <a:gd name="T1" fmla="*/ 37 h 37"/>
                <a:gd name="T2" fmla="*/ 0 w 38"/>
                <a:gd name="T3" fmla="*/ 3 h 37"/>
                <a:gd name="T4" fmla="*/ 33 w 38"/>
                <a:gd name="T5" fmla="*/ 0 h 37"/>
                <a:gd name="T6" fmla="*/ 38 w 38"/>
                <a:gd name="T7" fmla="*/ 32 h 37"/>
                <a:gd name="T8" fmla="*/ 5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5" y="37"/>
                  </a:moveTo>
                  <a:lnTo>
                    <a:pt x="0" y="3"/>
                  </a:lnTo>
                  <a:lnTo>
                    <a:pt x="33" y="0"/>
                  </a:lnTo>
                  <a:lnTo>
                    <a:pt x="38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9" name="Freeform 741"/>
            <p:cNvSpPr>
              <a:spLocks/>
            </p:cNvSpPr>
            <p:nvPr/>
          </p:nvSpPr>
          <p:spPr bwMode="auto">
            <a:xfrm>
              <a:off x="3432" y="3250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29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0" name="Freeform 742"/>
            <p:cNvSpPr>
              <a:spLocks/>
            </p:cNvSpPr>
            <p:nvPr/>
          </p:nvSpPr>
          <p:spPr bwMode="auto">
            <a:xfrm>
              <a:off x="3432" y="3196"/>
              <a:ext cx="42" cy="59"/>
            </a:xfrm>
            <a:custGeom>
              <a:avLst/>
              <a:gdLst>
                <a:gd name="T0" fmla="*/ 0 w 42"/>
                <a:gd name="T1" fmla="*/ 54 h 59"/>
                <a:gd name="T2" fmla="*/ 9 w 42"/>
                <a:gd name="T3" fmla="*/ 0 h 59"/>
                <a:gd name="T4" fmla="*/ 42 w 42"/>
                <a:gd name="T5" fmla="*/ 5 h 59"/>
                <a:gd name="T6" fmla="*/ 33 w 42"/>
                <a:gd name="T7" fmla="*/ 59 h 59"/>
                <a:gd name="T8" fmla="*/ 0 w 42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0" y="54"/>
                  </a:moveTo>
                  <a:lnTo>
                    <a:pt x="9" y="0"/>
                  </a:lnTo>
                  <a:lnTo>
                    <a:pt x="42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1" name="Freeform 743"/>
            <p:cNvSpPr>
              <a:spLocks/>
            </p:cNvSpPr>
            <p:nvPr/>
          </p:nvSpPr>
          <p:spPr bwMode="auto">
            <a:xfrm>
              <a:off x="3441" y="3169"/>
              <a:ext cx="37" cy="32"/>
            </a:xfrm>
            <a:custGeom>
              <a:avLst/>
              <a:gdLst>
                <a:gd name="T0" fmla="*/ 0 w 37"/>
                <a:gd name="T1" fmla="*/ 27 h 32"/>
                <a:gd name="T2" fmla="*/ 4 w 37"/>
                <a:gd name="T3" fmla="*/ 0 h 32"/>
                <a:gd name="T4" fmla="*/ 37 w 37"/>
                <a:gd name="T5" fmla="*/ 5 h 32"/>
                <a:gd name="T6" fmla="*/ 33 w 37"/>
                <a:gd name="T7" fmla="*/ 32 h 32"/>
                <a:gd name="T8" fmla="*/ 0 w 37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27"/>
                  </a:moveTo>
                  <a:lnTo>
                    <a:pt x="4" y="0"/>
                  </a:lnTo>
                  <a:lnTo>
                    <a:pt x="37" y="5"/>
                  </a:lnTo>
                  <a:lnTo>
                    <a:pt x="33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2" name="Freeform 744"/>
            <p:cNvSpPr>
              <a:spLocks/>
            </p:cNvSpPr>
            <p:nvPr/>
          </p:nvSpPr>
          <p:spPr bwMode="auto">
            <a:xfrm>
              <a:off x="3445" y="3144"/>
              <a:ext cx="36" cy="30"/>
            </a:xfrm>
            <a:custGeom>
              <a:avLst/>
              <a:gdLst>
                <a:gd name="T0" fmla="*/ 0 w 36"/>
                <a:gd name="T1" fmla="*/ 25 h 30"/>
                <a:gd name="T2" fmla="*/ 3 w 36"/>
                <a:gd name="T3" fmla="*/ 0 h 30"/>
                <a:gd name="T4" fmla="*/ 36 w 36"/>
                <a:gd name="T5" fmla="*/ 0 h 30"/>
                <a:gd name="T6" fmla="*/ 33 w 36"/>
                <a:gd name="T7" fmla="*/ 30 h 30"/>
                <a:gd name="T8" fmla="*/ 0 w 36"/>
                <a:gd name="T9" fmla="*/ 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0">
                  <a:moveTo>
                    <a:pt x="0" y="25"/>
                  </a:moveTo>
                  <a:lnTo>
                    <a:pt x="3" y="0"/>
                  </a:lnTo>
                  <a:lnTo>
                    <a:pt x="36" y="0"/>
                  </a:lnTo>
                  <a:lnTo>
                    <a:pt x="33" y="3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3" name="Freeform 745"/>
            <p:cNvSpPr>
              <a:spLocks/>
            </p:cNvSpPr>
            <p:nvPr/>
          </p:nvSpPr>
          <p:spPr bwMode="auto">
            <a:xfrm>
              <a:off x="3448" y="3113"/>
              <a:ext cx="33" cy="31"/>
            </a:xfrm>
            <a:custGeom>
              <a:avLst/>
              <a:gdLst>
                <a:gd name="T0" fmla="*/ 0 w 33"/>
                <a:gd name="T1" fmla="*/ 31 h 31"/>
                <a:gd name="T2" fmla="*/ 0 w 33"/>
                <a:gd name="T3" fmla="*/ 5 h 31"/>
                <a:gd name="T4" fmla="*/ 33 w 33"/>
                <a:gd name="T5" fmla="*/ 0 h 31"/>
                <a:gd name="T6" fmla="*/ 33 w 33"/>
                <a:gd name="T7" fmla="*/ 31 h 31"/>
                <a:gd name="T8" fmla="*/ 0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0" y="31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3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4" name="Freeform 746"/>
            <p:cNvSpPr>
              <a:spLocks/>
            </p:cNvSpPr>
            <p:nvPr/>
          </p:nvSpPr>
          <p:spPr bwMode="auto">
            <a:xfrm>
              <a:off x="3441" y="3083"/>
              <a:ext cx="40" cy="35"/>
            </a:xfrm>
            <a:custGeom>
              <a:avLst/>
              <a:gdLst>
                <a:gd name="T0" fmla="*/ 7 w 40"/>
                <a:gd name="T1" fmla="*/ 35 h 35"/>
                <a:gd name="T2" fmla="*/ 0 w 40"/>
                <a:gd name="T3" fmla="*/ 5 h 35"/>
                <a:gd name="T4" fmla="*/ 33 w 40"/>
                <a:gd name="T5" fmla="*/ 0 h 35"/>
                <a:gd name="T6" fmla="*/ 40 w 40"/>
                <a:gd name="T7" fmla="*/ 30 h 35"/>
                <a:gd name="T8" fmla="*/ 7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7" y="35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30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5" name="Freeform 747"/>
            <p:cNvSpPr>
              <a:spLocks/>
            </p:cNvSpPr>
            <p:nvPr/>
          </p:nvSpPr>
          <p:spPr bwMode="auto">
            <a:xfrm>
              <a:off x="3437" y="3309"/>
              <a:ext cx="2" cy="12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7 h 12"/>
                <a:gd name="T4" fmla="*/ 0 w 2"/>
                <a:gd name="T5" fmla="*/ 0 h 12"/>
                <a:gd name="T6" fmla="*/ 2 w 2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6" name="Freeform 748"/>
            <p:cNvSpPr>
              <a:spLocks/>
            </p:cNvSpPr>
            <p:nvPr/>
          </p:nvSpPr>
          <p:spPr bwMode="auto">
            <a:xfrm>
              <a:off x="3437" y="3309"/>
              <a:ext cx="33" cy="12"/>
            </a:xfrm>
            <a:custGeom>
              <a:avLst/>
              <a:gdLst>
                <a:gd name="T0" fmla="*/ 2 w 33"/>
                <a:gd name="T1" fmla="*/ 12 h 12"/>
                <a:gd name="T2" fmla="*/ 0 w 33"/>
                <a:gd name="T3" fmla="*/ 7 h 12"/>
                <a:gd name="T4" fmla="*/ 33 w 33"/>
                <a:gd name="T5" fmla="*/ 0 h 12"/>
                <a:gd name="T6" fmla="*/ 33 w 33"/>
                <a:gd name="T7" fmla="*/ 2 h 12"/>
                <a:gd name="T8" fmla="*/ 2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2" y="12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7" name="Freeform 749"/>
            <p:cNvSpPr>
              <a:spLocks/>
            </p:cNvSpPr>
            <p:nvPr/>
          </p:nvSpPr>
          <p:spPr bwMode="auto">
            <a:xfrm>
              <a:off x="3435" y="3054"/>
              <a:ext cx="39" cy="39"/>
            </a:xfrm>
            <a:custGeom>
              <a:avLst/>
              <a:gdLst>
                <a:gd name="T0" fmla="*/ 8 w 39"/>
                <a:gd name="T1" fmla="*/ 39 h 39"/>
                <a:gd name="T2" fmla="*/ 0 w 39"/>
                <a:gd name="T3" fmla="*/ 15 h 39"/>
                <a:gd name="T4" fmla="*/ 30 w 39"/>
                <a:gd name="T5" fmla="*/ 0 h 39"/>
                <a:gd name="T6" fmla="*/ 39 w 39"/>
                <a:gd name="T7" fmla="*/ 24 h 39"/>
                <a:gd name="T8" fmla="*/ 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8" y="39"/>
                  </a:moveTo>
                  <a:lnTo>
                    <a:pt x="0" y="15"/>
                  </a:lnTo>
                  <a:lnTo>
                    <a:pt x="30" y="0"/>
                  </a:lnTo>
                  <a:lnTo>
                    <a:pt x="39" y="24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8" name="Freeform 750"/>
            <p:cNvSpPr>
              <a:spLocks/>
            </p:cNvSpPr>
            <p:nvPr/>
          </p:nvSpPr>
          <p:spPr bwMode="auto">
            <a:xfrm>
              <a:off x="3426" y="3032"/>
              <a:ext cx="39" cy="37"/>
            </a:xfrm>
            <a:custGeom>
              <a:avLst/>
              <a:gdLst>
                <a:gd name="T0" fmla="*/ 9 w 39"/>
                <a:gd name="T1" fmla="*/ 37 h 37"/>
                <a:gd name="T2" fmla="*/ 0 w 39"/>
                <a:gd name="T3" fmla="*/ 22 h 37"/>
                <a:gd name="T4" fmla="*/ 26 w 39"/>
                <a:gd name="T5" fmla="*/ 0 h 37"/>
                <a:gd name="T6" fmla="*/ 39 w 39"/>
                <a:gd name="T7" fmla="*/ 22 h 37"/>
                <a:gd name="T8" fmla="*/ 9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9" y="37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9" name="Freeform 751"/>
            <p:cNvSpPr>
              <a:spLocks/>
            </p:cNvSpPr>
            <p:nvPr/>
          </p:nvSpPr>
          <p:spPr bwMode="auto">
            <a:xfrm>
              <a:off x="3402" y="2998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6 h 56"/>
                <a:gd name="T4" fmla="*/ 22 w 50"/>
                <a:gd name="T5" fmla="*/ 0 h 56"/>
                <a:gd name="T6" fmla="*/ 50 w 50"/>
                <a:gd name="T7" fmla="*/ 34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6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0" name="Freeform 752"/>
            <p:cNvSpPr>
              <a:spLocks/>
            </p:cNvSpPr>
            <p:nvPr/>
          </p:nvSpPr>
          <p:spPr bwMode="auto">
            <a:xfrm>
              <a:off x="3371" y="2968"/>
              <a:ext cx="53" cy="56"/>
            </a:xfrm>
            <a:custGeom>
              <a:avLst/>
              <a:gdLst>
                <a:gd name="T0" fmla="*/ 31 w 53"/>
                <a:gd name="T1" fmla="*/ 56 h 56"/>
                <a:gd name="T2" fmla="*/ 0 w 53"/>
                <a:gd name="T3" fmla="*/ 32 h 56"/>
                <a:gd name="T4" fmla="*/ 15 w 53"/>
                <a:gd name="T5" fmla="*/ 0 h 56"/>
                <a:gd name="T6" fmla="*/ 53 w 53"/>
                <a:gd name="T7" fmla="*/ 30 h 56"/>
                <a:gd name="T8" fmla="*/ 31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1" y="56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3" y="30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1" name="Freeform 753"/>
            <p:cNvSpPr>
              <a:spLocks/>
            </p:cNvSpPr>
            <p:nvPr/>
          </p:nvSpPr>
          <p:spPr bwMode="auto">
            <a:xfrm>
              <a:off x="3336" y="2946"/>
              <a:ext cx="50" cy="54"/>
            </a:xfrm>
            <a:custGeom>
              <a:avLst/>
              <a:gdLst>
                <a:gd name="T0" fmla="*/ 35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2 h 54"/>
                <a:gd name="T8" fmla="*/ 35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5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2" name="Freeform 754"/>
            <p:cNvSpPr>
              <a:spLocks/>
            </p:cNvSpPr>
            <p:nvPr/>
          </p:nvSpPr>
          <p:spPr bwMode="auto">
            <a:xfrm>
              <a:off x="3301" y="2927"/>
              <a:ext cx="50" cy="51"/>
            </a:xfrm>
            <a:custGeom>
              <a:avLst/>
              <a:gdLst>
                <a:gd name="T0" fmla="*/ 35 w 50"/>
                <a:gd name="T1" fmla="*/ 51 h 51"/>
                <a:gd name="T2" fmla="*/ 0 w 50"/>
                <a:gd name="T3" fmla="*/ 31 h 51"/>
                <a:gd name="T4" fmla="*/ 15 w 50"/>
                <a:gd name="T5" fmla="*/ 0 h 51"/>
                <a:gd name="T6" fmla="*/ 50 w 50"/>
                <a:gd name="T7" fmla="*/ 19 h 51"/>
                <a:gd name="T8" fmla="*/ 35 w 5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1">
                  <a:moveTo>
                    <a:pt x="35" y="51"/>
                  </a:moveTo>
                  <a:lnTo>
                    <a:pt x="0" y="31"/>
                  </a:lnTo>
                  <a:lnTo>
                    <a:pt x="15" y="0"/>
                  </a:lnTo>
                  <a:lnTo>
                    <a:pt x="50" y="19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3" name="Freeform 755"/>
            <p:cNvSpPr>
              <a:spLocks/>
            </p:cNvSpPr>
            <p:nvPr/>
          </p:nvSpPr>
          <p:spPr bwMode="auto">
            <a:xfrm>
              <a:off x="3261" y="2902"/>
              <a:ext cx="55" cy="56"/>
            </a:xfrm>
            <a:custGeom>
              <a:avLst/>
              <a:gdLst>
                <a:gd name="T0" fmla="*/ 40 w 55"/>
                <a:gd name="T1" fmla="*/ 56 h 56"/>
                <a:gd name="T2" fmla="*/ 0 w 55"/>
                <a:gd name="T3" fmla="*/ 29 h 56"/>
                <a:gd name="T4" fmla="*/ 20 w 55"/>
                <a:gd name="T5" fmla="*/ 0 h 56"/>
                <a:gd name="T6" fmla="*/ 55 w 55"/>
                <a:gd name="T7" fmla="*/ 25 h 56"/>
                <a:gd name="T8" fmla="*/ 40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40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5" y="25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4" name="Freeform 756"/>
            <p:cNvSpPr>
              <a:spLocks/>
            </p:cNvSpPr>
            <p:nvPr/>
          </p:nvSpPr>
          <p:spPr bwMode="auto">
            <a:xfrm>
              <a:off x="3228" y="2875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25 h 56"/>
                <a:gd name="T4" fmla="*/ 25 w 53"/>
                <a:gd name="T5" fmla="*/ 0 h 56"/>
                <a:gd name="T6" fmla="*/ 53 w 53"/>
                <a:gd name="T7" fmla="*/ 27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25"/>
                  </a:lnTo>
                  <a:lnTo>
                    <a:pt x="25" y="0"/>
                  </a:lnTo>
                  <a:lnTo>
                    <a:pt x="53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5" name="Freeform 757"/>
            <p:cNvSpPr>
              <a:spLocks/>
            </p:cNvSpPr>
            <p:nvPr/>
          </p:nvSpPr>
          <p:spPr bwMode="auto">
            <a:xfrm>
              <a:off x="3213" y="2858"/>
              <a:ext cx="40" cy="42"/>
            </a:xfrm>
            <a:custGeom>
              <a:avLst/>
              <a:gdLst>
                <a:gd name="T0" fmla="*/ 15 w 40"/>
                <a:gd name="T1" fmla="*/ 42 h 42"/>
                <a:gd name="T2" fmla="*/ 0 w 40"/>
                <a:gd name="T3" fmla="*/ 22 h 42"/>
                <a:gd name="T4" fmla="*/ 26 w 40"/>
                <a:gd name="T5" fmla="*/ 0 h 42"/>
                <a:gd name="T6" fmla="*/ 40 w 40"/>
                <a:gd name="T7" fmla="*/ 17 h 42"/>
                <a:gd name="T8" fmla="*/ 1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15" y="42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0" y="17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6" name="Freeform 758"/>
            <p:cNvSpPr>
              <a:spLocks/>
            </p:cNvSpPr>
            <p:nvPr/>
          </p:nvSpPr>
          <p:spPr bwMode="auto">
            <a:xfrm>
              <a:off x="3200" y="2838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18 h 42"/>
                <a:gd name="T4" fmla="*/ 28 w 39"/>
                <a:gd name="T5" fmla="*/ 0 h 42"/>
                <a:gd name="T6" fmla="*/ 39 w 39"/>
                <a:gd name="T7" fmla="*/ 20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39" y="20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7" name="Freeform 759"/>
            <p:cNvSpPr>
              <a:spLocks/>
            </p:cNvSpPr>
            <p:nvPr/>
          </p:nvSpPr>
          <p:spPr bwMode="auto">
            <a:xfrm>
              <a:off x="3472" y="3073"/>
              <a:ext cx="2" cy="10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5 h 10"/>
                <a:gd name="T4" fmla="*/ 0 w 2"/>
                <a:gd name="T5" fmla="*/ 0 h 10"/>
                <a:gd name="T6" fmla="*/ 2 w 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8" name="Freeform 760"/>
            <p:cNvSpPr>
              <a:spLocks/>
            </p:cNvSpPr>
            <p:nvPr/>
          </p:nvSpPr>
          <p:spPr bwMode="auto">
            <a:xfrm>
              <a:off x="3441" y="3078"/>
              <a:ext cx="33" cy="15"/>
            </a:xfrm>
            <a:custGeom>
              <a:avLst/>
              <a:gdLst>
                <a:gd name="T0" fmla="*/ 33 w 33"/>
                <a:gd name="T1" fmla="*/ 5 h 15"/>
                <a:gd name="T2" fmla="*/ 33 w 33"/>
                <a:gd name="T3" fmla="*/ 0 h 15"/>
                <a:gd name="T4" fmla="*/ 0 w 33"/>
                <a:gd name="T5" fmla="*/ 10 h 15"/>
                <a:gd name="T6" fmla="*/ 2 w 33"/>
                <a:gd name="T7" fmla="*/ 15 h 15"/>
                <a:gd name="T8" fmla="*/ 33 w 33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9" name="Freeform 761"/>
            <p:cNvSpPr>
              <a:spLocks/>
            </p:cNvSpPr>
            <p:nvPr/>
          </p:nvSpPr>
          <p:spPr bwMode="auto">
            <a:xfrm>
              <a:off x="3189" y="2814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1 w 42"/>
                <a:gd name="T5" fmla="*/ 0 h 39"/>
                <a:gd name="T6" fmla="*/ 42 w 42"/>
                <a:gd name="T7" fmla="*/ 24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0" name="Freeform 762"/>
            <p:cNvSpPr>
              <a:spLocks/>
            </p:cNvSpPr>
            <p:nvPr/>
          </p:nvSpPr>
          <p:spPr bwMode="auto">
            <a:xfrm>
              <a:off x="3180" y="2789"/>
              <a:ext cx="40" cy="37"/>
            </a:xfrm>
            <a:custGeom>
              <a:avLst/>
              <a:gdLst>
                <a:gd name="T0" fmla="*/ 9 w 40"/>
                <a:gd name="T1" fmla="*/ 37 h 37"/>
                <a:gd name="T2" fmla="*/ 0 w 40"/>
                <a:gd name="T3" fmla="*/ 5 h 37"/>
                <a:gd name="T4" fmla="*/ 33 w 40"/>
                <a:gd name="T5" fmla="*/ 0 h 37"/>
                <a:gd name="T6" fmla="*/ 40 w 40"/>
                <a:gd name="T7" fmla="*/ 25 h 37"/>
                <a:gd name="T8" fmla="*/ 9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9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1" name="Freeform 763"/>
            <p:cNvSpPr>
              <a:spLocks/>
            </p:cNvSpPr>
            <p:nvPr/>
          </p:nvSpPr>
          <p:spPr bwMode="auto">
            <a:xfrm>
              <a:off x="3174" y="2736"/>
              <a:ext cx="39" cy="58"/>
            </a:xfrm>
            <a:custGeom>
              <a:avLst/>
              <a:gdLst>
                <a:gd name="T0" fmla="*/ 6 w 39"/>
                <a:gd name="T1" fmla="*/ 58 h 58"/>
                <a:gd name="T2" fmla="*/ 0 w 39"/>
                <a:gd name="T3" fmla="*/ 4 h 58"/>
                <a:gd name="T4" fmla="*/ 33 w 39"/>
                <a:gd name="T5" fmla="*/ 0 h 58"/>
                <a:gd name="T6" fmla="*/ 39 w 39"/>
                <a:gd name="T7" fmla="*/ 53 h 58"/>
                <a:gd name="T8" fmla="*/ 6 w 3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8">
                  <a:moveTo>
                    <a:pt x="6" y="58"/>
                  </a:moveTo>
                  <a:lnTo>
                    <a:pt x="0" y="4"/>
                  </a:lnTo>
                  <a:lnTo>
                    <a:pt x="33" y="0"/>
                  </a:lnTo>
                  <a:lnTo>
                    <a:pt x="39" y="53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2" name="Freeform 764"/>
            <p:cNvSpPr>
              <a:spLocks/>
            </p:cNvSpPr>
            <p:nvPr/>
          </p:nvSpPr>
          <p:spPr bwMode="auto">
            <a:xfrm>
              <a:off x="3165" y="2684"/>
              <a:ext cx="42" cy="56"/>
            </a:xfrm>
            <a:custGeom>
              <a:avLst/>
              <a:gdLst>
                <a:gd name="T0" fmla="*/ 9 w 42"/>
                <a:gd name="T1" fmla="*/ 56 h 56"/>
                <a:gd name="T2" fmla="*/ 0 w 42"/>
                <a:gd name="T3" fmla="*/ 7 h 56"/>
                <a:gd name="T4" fmla="*/ 33 w 42"/>
                <a:gd name="T5" fmla="*/ 0 h 56"/>
                <a:gd name="T6" fmla="*/ 42 w 42"/>
                <a:gd name="T7" fmla="*/ 52 h 56"/>
                <a:gd name="T8" fmla="*/ 9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9" y="56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3" name="Freeform 765"/>
            <p:cNvSpPr>
              <a:spLocks/>
            </p:cNvSpPr>
            <p:nvPr/>
          </p:nvSpPr>
          <p:spPr bwMode="auto">
            <a:xfrm>
              <a:off x="3158" y="2655"/>
              <a:ext cx="40" cy="36"/>
            </a:xfrm>
            <a:custGeom>
              <a:avLst/>
              <a:gdLst>
                <a:gd name="T0" fmla="*/ 7 w 40"/>
                <a:gd name="T1" fmla="*/ 36 h 36"/>
                <a:gd name="T2" fmla="*/ 0 w 40"/>
                <a:gd name="T3" fmla="*/ 17 h 36"/>
                <a:gd name="T4" fmla="*/ 29 w 40"/>
                <a:gd name="T5" fmla="*/ 0 h 36"/>
                <a:gd name="T6" fmla="*/ 40 w 40"/>
                <a:gd name="T7" fmla="*/ 29 h 36"/>
                <a:gd name="T8" fmla="*/ 7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7" y="3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0" y="29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4" name="Freeform 766"/>
            <p:cNvSpPr>
              <a:spLocks/>
            </p:cNvSpPr>
            <p:nvPr/>
          </p:nvSpPr>
          <p:spPr bwMode="auto">
            <a:xfrm>
              <a:off x="3145" y="2628"/>
              <a:ext cx="42" cy="44"/>
            </a:xfrm>
            <a:custGeom>
              <a:avLst/>
              <a:gdLst>
                <a:gd name="T0" fmla="*/ 13 w 42"/>
                <a:gd name="T1" fmla="*/ 44 h 44"/>
                <a:gd name="T2" fmla="*/ 0 w 42"/>
                <a:gd name="T3" fmla="*/ 17 h 44"/>
                <a:gd name="T4" fmla="*/ 29 w 42"/>
                <a:gd name="T5" fmla="*/ 0 h 44"/>
                <a:gd name="T6" fmla="*/ 42 w 42"/>
                <a:gd name="T7" fmla="*/ 27 h 44"/>
                <a:gd name="T8" fmla="*/ 13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3" y="44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2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5" name="Freeform 767"/>
            <p:cNvSpPr>
              <a:spLocks/>
            </p:cNvSpPr>
            <p:nvPr/>
          </p:nvSpPr>
          <p:spPr bwMode="auto">
            <a:xfrm>
              <a:off x="3200" y="2838"/>
              <a:ext cx="31" cy="18"/>
            </a:xfrm>
            <a:custGeom>
              <a:avLst/>
              <a:gdLst>
                <a:gd name="T0" fmla="*/ 0 w 31"/>
                <a:gd name="T1" fmla="*/ 18 h 18"/>
                <a:gd name="T2" fmla="*/ 0 w 31"/>
                <a:gd name="T3" fmla="*/ 15 h 18"/>
                <a:gd name="T4" fmla="*/ 28 w 31"/>
                <a:gd name="T5" fmla="*/ 0 h 18"/>
                <a:gd name="T6" fmla="*/ 31 w 31"/>
                <a:gd name="T7" fmla="*/ 0 h 18"/>
                <a:gd name="T8" fmla="*/ 0 w 31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6" name="Freeform 768"/>
            <p:cNvSpPr>
              <a:spLocks/>
            </p:cNvSpPr>
            <p:nvPr/>
          </p:nvSpPr>
          <p:spPr bwMode="auto">
            <a:xfrm>
              <a:off x="3121" y="2589"/>
              <a:ext cx="51" cy="58"/>
            </a:xfrm>
            <a:custGeom>
              <a:avLst/>
              <a:gdLst>
                <a:gd name="T0" fmla="*/ 26 w 51"/>
                <a:gd name="T1" fmla="*/ 58 h 58"/>
                <a:gd name="T2" fmla="*/ 0 w 51"/>
                <a:gd name="T3" fmla="*/ 29 h 58"/>
                <a:gd name="T4" fmla="*/ 20 w 51"/>
                <a:gd name="T5" fmla="*/ 0 h 58"/>
                <a:gd name="T6" fmla="*/ 51 w 51"/>
                <a:gd name="T7" fmla="*/ 34 h 58"/>
                <a:gd name="T8" fmla="*/ 26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26" y="58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1" y="34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7" name="Freeform 769"/>
            <p:cNvSpPr>
              <a:spLocks/>
            </p:cNvSpPr>
            <p:nvPr/>
          </p:nvSpPr>
          <p:spPr bwMode="auto">
            <a:xfrm>
              <a:off x="3093" y="2569"/>
              <a:ext cx="48" cy="49"/>
            </a:xfrm>
            <a:custGeom>
              <a:avLst/>
              <a:gdLst>
                <a:gd name="T0" fmla="*/ 28 w 48"/>
                <a:gd name="T1" fmla="*/ 49 h 49"/>
                <a:gd name="T2" fmla="*/ 0 w 48"/>
                <a:gd name="T3" fmla="*/ 34 h 49"/>
                <a:gd name="T4" fmla="*/ 11 w 48"/>
                <a:gd name="T5" fmla="*/ 0 h 49"/>
                <a:gd name="T6" fmla="*/ 48 w 48"/>
                <a:gd name="T7" fmla="*/ 20 h 49"/>
                <a:gd name="T8" fmla="*/ 28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8" y="49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8" name="Freeform 770"/>
            <p:cNvSpPr>
              <a:spLocks/>
            </p:cNvSpPr>
            <p:nvPr/>
          </p:nvSpPr>
          <p:spPr bwMode="auto">
            <a:xfrm>
              <a:off x="3060" y="2559"/>
              <a:ext cx="44" cy="44"/>
            </a:xfrm>
            <a:custGeom>
              <a:avLst/>
              <a:gdLst>
                <a:gd name="T0" fmla="*/ 33 w 44"/>
                <a:gd name="T1" fmla="*/ 44 h 44"/>
                <a:gd name="T2" fmla="*/ 0 w 44"/>
                <a:gd name="T3" fmla="*/ 37 h 44"/>
                <a:gd name="T4" fmla="*/ 4 w 44"/>
                <a:gd name="T5" fmla="*/ 0 h 44"/>
                <a:gd name="T6" fmla="*/ 44 w 44"/>
                <a:gd name="T7" fmla="*/ 10 h 44"/>
                <a:gd name="T8" fmla="*/ 33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3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4" y="10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9" name="Freeform 771"/>
            <p:cNvSpPr>
              <a:spLocks/>
            </p:cNvSpPr>
            <p:nvPr/>
          </p:nvSpPr>
          <p:spPr bwMode="auto">
            <a:xfrm>
              <a:off x="3022" y="2552"/>
              <a:ext cx="42" cy="44"/>
            </a:xfrm>
            <a:custGeom>
              <a:avLst/>
              <a:gdLst>
                <a:gd name="T0" fmla="*/ 38 w 42"/>
                <a:gd name="T1" fmla="*/ 44 h 44"/>
                <a:gd name="T2" fmla="*/ 0 w 42"/>
                <a:gd name="T3" fmla="*/ 37 h 44"/>
                <a:gd name="T4" fmla="*/ 5 w 42"/>
                <a:gd name="T5" fmla="*/ 0 h 44"/>
                <a:gd name="T6" fmla="*/ 42 w 42"/>
                <a:gd name="T7" fmla="*/ 7 h 44"/>
                <a:gd name="T8" fmla="*/ 38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8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0" name="Freeform 772"/>
            <p:cNvSpPr>
              <a:spLocks/>
            </p:cNvSpPr>
            <p:nvPr/>
          </p:nvSpPr>
          <p:spPr bwMode="auto">
            <a:xfrm>
              <a:off x="2985" y="2547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7 h 42"/>
                <a:gd name="T4" fmla="*/ 5 w 42"/>
                <a:gd name="T5" fmla="*/ 0 h 42"/>
                <a:gd name="T6" fmla="*/ 42 w 42"/>
                <a:gd name="T7" fmla="*/ 5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1" name="Freeform 773"/>
            <p:cNvSpPr>
              <a:spLocks/>
            </p:cNvSpPr>
            <p:nvPr/>
          </p:nvSpPr>
          <p:spPr bwMode="auto">
            <a:xfrm>
              <a:off x="2944" y="2535"/>
              <a:ext cx="46" cy="49"/>
            </a:xfrm>
            <a:custGeom>
              <a:avLst/>
              <a:gdLst>
                <a:gd name="T0" fmla="*/ 41 w 46"/>
                <a:gd name="T1" fmla="*/ 49 h 49"/>
                <a:gd name="T2" fmla="*/ 0 w 46"/>
                <a:gd name="T3" fmla="*/ 34 h 49"/>
                <a:gd name="T4" fmla="*/ 11 w 46"/>
                <a:gd name="T5" fmla="*/ 0 h 49"/>
                <a:gd name="T6" fmla="*/ 46 w 46"/>
                <a:gd name="T7" fmla="*/ 12 h 49"/>
                <a:gd name="T8" fmla="*/ 4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1" y="49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2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2" name="Freeform 774"/>
            <p:cNvSpPr>
              <a:spLocks/>
            </p:cNvSpPr>
            <p:nvPr/>
          </p:nvSpPr>
          <p:spPr bwMode="auto">
            <a:xfrm>
              <a:off x="2908" y="2520"/>
              <a:ext cx="47" cy="49"/>
            </a:xfrm>
            <a:custGeom>
              <a:avLst/>
              <a:gdLst>
                <a:gd name="T0" fmla="*/ 36 w 47"/>
                <a:gd name="T1" fmla="*/ 49 h 49"/>
                <a:gd name="T2" fmla="*/ 0 w 47"/>
                <a:gd name="T3" fmla="*/ 32 h 49"/>
                <a:gd name="T4" fmla="*/ 16 w 47"/>
                <a:gd name="T5" fmla="*/ 0 h 49"/>
                <a:gd name="T6" fmla="*/ 47 w 47"/>
                <a:gd name="T7" fmla="*/ 15 h 49"/>
                <a:gd name="T8" fmla="*/ 36 w 4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9">
                  <a:moveTo>
                    <a:pt x="36" y="49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47" y="15"/>
                  </a:lnTo>
                  <a:lnTo>
                    <a:pt x="36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3" name="Freeform 775"/>
            <p:cNvSpPr>
              <a:spLocks/>
            </p:cNvSpPr>
            <p:nvPr/>
          </p:nvSpPr>
          <p:spPr bwMode="auto">
            <a:xfrm>
              <a:off x="2889" y="2508"/>
              <a:ext cx="35" cy="44"/>
            </a:xfrm>
            <a:custGeom>
              <a:avLst/>
              <a:gdLst>
                <a:gd name="T0" fmla="*/ 19 w 35"/>
                <a:gd name="T1" fmla="*/ 44 h 44"/>
                <a:gd name="T2" fmla="*/ 0 w 35"/>
                <a:gd name="T3" fmla="*/ 24 h 44"/>
                <a:gd name="T4" fmla="*/ 24 w 35"/>
                <a:gd name="T5" fmla="*/ 0 h 44"/>
                <a:gd name="T6" fmla="*/ 35 w 35"/>
                <a:gd name="T7" fmla="*/ 12 h 44"/>
                <a:gd name="T8" fmla="*/ 19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19" y="4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5" y="12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4" name="Freeform 776"/>
            <p:cNvSpPr>
              <a:spLocks/>
            </p:cNvSpPr>
            <p:nvPr/>
          </p:nvSpPr>
          <p:spPr bwMode="auto">
            <a:xfrm>
              <a:off x="2876" y="2491"/>
              <a:ext cx="37" cy="41"/>
            </a:xfrm>
            <a:custGeom>
              <a:avLst/>
              <a:gdLst>
                <a:gd name="T0" fmla="*/ 13 w 37"/>
                <a:gd name="T1" fmla="*/ 41 h 41"/>
                <a:gd name="T2" fmla="*/ 0 w 37"/>
                <a:gd name="T3" fmla="*/ 24 h 41"/>
                <a:gd name="T4" fmla="*/ 24 w 37"/>
                <a:gd name="T5" fmla="*/ 0 h 41"/>
                <a:gd name="T6" fmla="*/ 37 w 37"/>
                <a:gd name="T7" fmla="*/ 17 h 41"/>
                <a:gd name="T8" fmla="*/ 1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3" y="41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5" name="Freeform 777"/>
            <p:cNvSpPr>
              <a:spLocks/>
            </p:cNvSpPr>
            <p:nvPr/>
          </p:nvSpPr>
          <p:spPr bwMode="auto">
            <a:xfrm>
              <a:off x="3172" y="2623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6" name="Freeform 778"/>
            <p:cNvSpPr>
              <a:spLocks/>
            </p:cNvSpPr>
            <p:nvPr/>
          </p:nvSpPr>
          <p:spPr bwMode="auto">
            <a:xfrm>
              <a:off x="3145" y="2623"/>
              <a:ext cx="29" cy="24"/>
            </a:xfrm>
            <a:custGeom>
              <a:avLst/>
              <a:gdLst>
                <a:gd name="T0" fmla="*/ 29 w 29"/>
                <a:gd name="T1" fmla="*/ 5 h 24"/>
                <a:gd name="T2" fmla="*/ 27 w 29"/>
                <a:gd name="T3" fmla="*/ 0 h 24"/>
                <a:gd name="T4" fmla="*/ 0 w 29"/>
                <a:gd name="T5" fmla="*/ 22 h 24"/>
                <a:gd name="T6" fmla="*/ 2 w 29"/>
                <a:gd name="T7" fmla="*/ 24 h 24"/>
                <a:gd name="T8" fmla="*/ 29 w 29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9" y="5"/>
                  </a:moveTo>
                  <a:lnTo>
                    <a:pt x="27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7" name="Freeform 779"/>
            <p:cNvSpPr>
              <a:spLocks/>
            </p:cNvSpPr>
            <p:nvPr/>
          </p:nvSpPr>
          <p:spPr bwMode="auto">
            <a:xfrm>
              <a:off x="2860" y="2473"/>
              <a:ext cx="42" cy="40"/>
            </a:xfrm>
            <a:custGeom>
              <a:avLst/>
              <a:gdLst>
                <a:gd name="T0" fmla="*/ 13 w 42"/>
                <a:gd name="T1" fmla="*/ 40 h 40"/>
                <a:gd name="T2" fmla="*/ 0 w 42"/>
                <a:gd name="T3" fmla="*/ 18 h 40"/>
                <a:gd name="T4" fmla="*/ 29 w 42"/>
                <a:gd name="T5" fmla="*/ 0 h 40"/>
                <a:gd name="T6" fmla="*/ 42 w 42"/>
                <a:gd name="T7" fmla="*/ 23 h 40"/>
                <a:gd name="T8" fmla="*/ 13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13" y="40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42" y="23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8" name="Freeform 780"/>
            <p:cNvSpPr>
              <a:spLocks/>
            </p:cNvSpPr>
            <p:nvPr/>
          </p:nvSpPr>
          <p:spPr bwMode="auto">
            <a:xfrm>
              <a:off x="2849" y="2454"/>
              <a:ext cx="40" cy="37"/>
            </a:xfrm>
            <a:custGeom>
              <a:avLst/>
              <a:gdLst>
                <a:gd name="T0" fmla="*/ 11 w 40"/>
                <a:gd name="T1" fmla="*/ 37 h 37"/>
                <a:gd name="T2" fmla="*/ 0 w 40"/>
                <a:gd name="T3" fmla="*/ 12 h 37"/>
                <a:gd name="T4" fmla="*/ 31 w 40"/>
                <a:gd name="T5" fmla="*/ 0 h 37"/>
                <a:gd name="T6" fmla="*/ 40 w 40"/>
                <a:gd name="T7" fmla="*/ 19 h 37"/>
                <a:gd name="T8" fmla="*/ 11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11" y="37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0" y="19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9" name="Freeform 781"/>
            <p:cNvSpPr>
              <a:spLocks/>
            </p:cNvSpPr>
            <p:nvPr/>
          </p:nvSpPr>
          <p:spPr bwMode="auto">
            <a:xfrm>
              <a:off x="2838" y="2407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3 h 59"/>
                <a:gd name="T4" fmla="*/ 31 w 42"/>
                <a:gd name="T5" fmla="*/ 0 h 59"/>
                <a:gd name="T6" fmla="*/ 42 w 42"/>
                <a:gd name="T7" fmla="*/ 47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0" name="Freeform 782"/>
            <p:cNvSpPr>
              <a:spLocks/>
            </p:cNvSpPr>
            <p:nvPr/>
          </p:nvSpPr>
          <p:spPr bwMode="auto">
            <a:xfrm>
              <a:off x="2827" y="2361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31 w 42"/>
                <a:gd name="T5" fmla="*/ 0 h 59"/>
                <a:gd name="T6" fmla="*/ 42 w 42"/>
                <a:gd name="T7" fmla="*/ 46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1" name="Freeform 783"/>
            <p:cNvSpPr>
              <a:spLocks/>
            </p:cNvSpPr>
            <p:nvPr/>
          </p:nvSpPr>
          <p:spPr bwMode="auto">
            <a:xfrm>
              <a:off x="2810" y="2309"/>
              <a:ext cx="48" cy="64"/>
            </a:xfrm>
            <a:custGeom>
              <a:avLst/>
              <a:gdLst>
                <a:gd name="T0" fmla="*/ 17 w 48"/>
                <a:gd name="T1" fmla="*/ 64 h 64"/>
                <a:gd name="T2" fmla="*/ 0 w 48"/>
                <a:gd name="T3" fmla="*/ 15 h 64"/>
                <a:gd name="T4" fmla="*/ 31 w 48"/>
                <a:gd name="T5" fmla="*/ 0 h 64"/>
                <a:gd name="T6" fmla="*/ 48 w 48"/>
                <a:gd name="T7" fmla="*/ 52 h 64"/>
                <a:gd name="T8" fmla="*/ 17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17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8" y="52"/>
                  </a:lnTo>
                  <a:lnTo>
                    <a:pt x="17" y="6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2" name="Freeform 784"/>
            <p:cNvSpPr>
              <a:spLocks/>
            </p:cNvSpPr>
            <p:nvPr/>
          </p:nvSpPr>
          <p:spPr bwMode="auto">
            <a:xfrm>
              <a:off x="2873" y="2491"/>
              <a:ext cx="29" cy="24"/>
            </a:xfrm>
            <a:custGeom>
              <a:avLst/>
              <a:gdLst>
                <a:gd name="T0" fmla="*/ 3 w 29"/>
                <a:gd name="T1" fmla="*/ 24 h 24"/>
                <a:gd name="T2" fmla="*/ 0 w 29"/>
                <a:gd name="T3" fmla="*/ 22 h 24"/>
                <a:gd name="T4" fmla="*/ 27 w 29"/>
                <a:gd name="T5" fmla="*/ 0 h 24"/>
                <a:gd name="T6" fmla="*/ 29 w 29"/>
                <a:gd name="T7" fmla="*/ 5 h 24"/>
                <a:gd name="T8" fmla="*/ 3 w 29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3" y="24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29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3" name="Freeform 785"/>
            <p:cNvSpPr>
              <a:spLocks/>
            </p:cNvSpPr>
            <p:nvPr/>
          </p:nvSpPr>
          <p:spPr bwMode="auto">
            <a:xfrm>
              <a:off x="2768" y="2219"/>
              <a:ext cx="70" cy="108"/>
            </a:xfrm>
            <a:custGeom>
              <a:avLst/>
              <a:gdLst>
                <a:gd name="T0" fmla="*/ 42 w 70"/>
                <a:gd name="T1" fmla="*/ 108 h 108"/>
                <a:gd name="T2" fmla="*/ 0 w 70"/>
                <a:gd name="T3" fmla="*/ 17 h 108"/>
                <a:gd name="T4" fmla="*/ 29 w 70"/>
                <a:gd name="T5" fmla="*/ 0 h 108"/>
                <a:gd name="T6" fmla="*/ 70 w 70"/>
                <a:gd name="T7" fmla="*/ 90 h 108"/>
                <a:gd name="T8" fmla="*/ 42 w 70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8">
                  <a:moveTo>
                    <a:pt x="42" y="108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70" y="90"/>
                  </a:lnTo>
                  <a:lnTo>
                    <a:pt x="42" y="10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4" name="Freeform 786"/>
            <p:cNvSpPr>
              <a:spLocks/>
            </p:cNvSpPr>
            <p:nvPr/>
          </p:nvSpPr>
          <p:spPr bwMode="auto">
            <a:xfrm>
              <a:off x="2746" y="2180"/>
              <a:ext cx="51" cy="56"/>
            </a:xfrm>
            <a:custGeom>
              <a:avLst/>
              <a:gdLst>
                <a:gd name="T0" fmla="*/ 22 w 51"/>
                <a:gd name="T1" fmla="*/ 56 h 56"/>
                <a:gd name="T2" fmla="*/ 0 w 51"/>
                <a:gd name="T3" fmla="*/ 17 h 56"/>
                <a:gd name="T4" fmla="*/ 29 w 51"/>
                <a:gd name="T5" fmla="*/ 0 h 56"/>
                <a:gd name="T6" fmla="*/ 51 w 51"/>
                <a:gd name="T7" fmla="*/ 39 h 56"/>
                <a:gd name="T8" fmla="*/ 22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2" y="5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51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5" name="Freeform 787"/>
            <p:cNvSpPr>
              <a:spLocks/>
            </p:cNvSpPr>
            <p:nvPr/>
          </p:nvSpPr>
          <p:spPr bwMode="auto">
            <a:xfrm>
              <a:off x="2727" y="2138"/>
              <a:ext cx="48" cy="59"/>
            </a:xfrm>
            <a:custGeom>
              <a:avLst/>
              <a:gdLst>
                <a:gd name="T0" fmla="*/ 19 w 48"/>
                <a:gd name="T1" fmla="*/ 59 h 59"/>
                <a:gd name="T2" fmla="*/ 0 w 48"/>
                <a:gd name="T3" fmla="*/ 22 h 59"/>
                <a:gd name="T4" fmla="*/ 26 w 48"/>
                <a:gd name="T5" fmla="*/ 0 h 59"/>
                <a:gd name="T6" fmla="*/ 48 w 48"/>
                <a:gd name="T7" fmla="*/ 42 h 59"/>
                <a:gd name="T8" fmla="*/ 19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19" y="5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8" y="42"/>
                  </a:lnTo>
                  <a:lnTo>
                    <a:pt x="19" y="5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6" name="Freeform 788"/>
            <p:cNvSpPr>
              <a:spLocks/>
            </p:cNvSpPr>
            <p:nvPr/>
          </p:nvSpPr>
          <p:spPr bwMode="auto">
            <a:xfrm>
              <a:off x="2700" y="2104"/>
              <a:ext cx="53" cy="56"/>
            </a:xfrm>
            <a:custGeom>
              <a:avLst/>
              <a:gdLst>
                <a:gd name="T0" fmla="*/ 27 w 53"/>
                <a:gd name="T1" fmla="*/ 56 h 56"/>
                <a:gd name="T2" fmla="*/ 0 w 53"/>
                <a:gd name="T3" fmla="*/ 24 h 56"/>
                <a:gd name="T4" fmla="*/ 24 w 53"/>
                <a:gd name="T5" fmla="*/ 0 h 56"/>
                <a:gd name="T6" fmla="*/ 53 w 53"/>
                <a:gd name="T7" fmla="*/ 34 h 56"/>
                <a:gd name="T8" fmla="*/ 27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27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3" y="34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7" name="Freeform 789"/>
            <p:cNvSpPr>
              <a:spLocks/>
            </p:cNvSpPr>
            <p:nvPr/>
          </p:nvSpPr>
          <p:spPr bwMode="auto">
            <a:xfrm>
              <a:off x="2674" y="2072"/>
              <a:ext cx="50" cy="56"/>
            </a:xfrm>
            <a:custGeom>
              <a:avLst/>
              <a:gdLst>
                <a:gd name="T0" fmla="*/ 26 w 50"/>
                <a:gd name="T1" fmla="*/ 56 h 56"/>
                <a:gd name="T2" fmla="*/ 0 w 50"/>
                <a:gd name="T3" fmla="*/ 29 h 56"/>
                <a:gd name="T4" fmla="*/ 20 w 50"/>
                <a:gd name="T5" fmla="*/ 0 h 56"/>
                <a:gd name="T6" fmla="*/ 50 w 50"/>
                <a:gd name="T7" fmla="*/ 32 h 56"/>
                <a:gd name="T8" fmla="*/ 26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6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0" y="32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8" name="Freeform 790"/>
            <p:cNvSpPr>
              <a:spLocks/>
            </p:cNvSpPr>
            <p:nvPr/>
          </p:nvSpPr>
          <p:spPr bwMode="auto">
            <a:xfrm>
              <a:off x="2641" y="2045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3 w 53"/>
                <a:gd name="T5" fmla="*/ 0 h 56"/>
                <a:gd name="T6" fmla="*/ 53 w 53"/>
                <a:gd name="T7" fmla="*/ 27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53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9" name="Freeform 791"/>
            <p:cNvSpPr>
              <a:spLocks/>
            </p:cNvSpPr>
            <p:nvPr/>
          </p:nvSpPr>
          <p:spPr bwMode="auto">
            <a:xfrm>
              <a:off x="2599" y="2028"/>
              <a:ext cx="55" cy="51"/>
            </a:xfrm>
            <a:custGeom>
              <a:avLst/>
              <a:gdLst>
                <a:gd name="T0" fmla="*/ 42 w 55"/>
                <a:gd name="T1" fmla="*/ 51 h 51"/>
                <a:gd name="T2" fmla="*/ 0 w 55"/>
                <a:gd name="T3" fmla="*/ 34 h 51"/>
                <a:gd name="T4" fmla="*/ 11 w 55"/>
                <a:gd name="T5" fmla="*/ 0 h 51"/>
                <a:gd name="T6" fmla="*/ 55 w 55"/>
                <a:gd name="T7" fmla="*/ 17 h 51"/>
                <a:gd name="T8" fmla="*/ 42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2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0" name="Freeform 792"/>
            <p:cNvSpPr>
              <a:spLocks/>
            </p:cNvSpPr>
            <p:nvPr/>
          </p:nvSpPr>
          <p:spPr bwMode="auto">
            <a:xfrm>
              <a:off x="2810" y="2309"/>
              <a:ext cx="31" cy="18"/>
            </a:xfrm>
            <a:custGeom>
              <a:avLst/>
              <a:gdLst>
                <a:gd name="T0" fmla="*/ 31 w 31"/>
                <a:gd name="T1" fmla="*/ 0 h 18"/>
                <a:gd name="T2" fmla="*/ 28 w 31"/>
                <a:gd name="T3" fmla="*/ 0 h 18"/>
                <a:gd name="T4" fmla="*/ 0 w 31"/>
                <a:gd name="T5" fmla="*/ 15 h 18"/>
                <a:gd name="T6" fmla="*/ 0 w 31"/>
                <a:gd name="T7" fmla="*/ 18 h 18"/>
                <a:gd name="T8" fmla="*/ 31 w 3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lnTo>
                    <a:pt x="28" y="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1" name="Freeform 793"/>
            <p:cNvSpPr>
              <a:spLocks/>
            </p:cNvSpPr>
            <p:nvPr/>
          </p:nvSpPr>
          <p:spPr bwMode="auto">
            <a:xfrm>
              <a:off x="2571" y="2023"/>
              <a:ext cx="37" cy="41"/>
            </a:xfrm>
            <a:custGeom>
              <a:avLst/>
              <a:gdLst>
                <a:gd name="T0" fmla="*/ 33 w 37"/>
                <a:gd name="T1" fmla="*/ 41 h 41"/>
                <a:gd name="T2" fmla="*/ 0 w 37"/>
                <a:gd name="T3" fmla="*/ 37 h 41"/>
                <a:gd name="T4" fmla="*/ 4 w 37"/>
                <a:gd name="T5" fmla="*/ 0 h 41"/>
                <a:gd name="T6" fmla="*/ 37 w 37"/>
                <a:gd name="T7" fmla="*/ 5 h 41"/>
                <a:gd name="T8" fmla="*/ 3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3" y="41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37" y="5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2" name="Freeform 794"/>
            <p:cNvSpPr>
              <a:spLocks/>
            </p:cNvSpPr>
            <p:nvPr/>
          </p:nvSpPr>
          <p:spPr bwMode="auto">
            <a:xfrm>
              <a:off x="2542" y="2020"/>
              <a:ext cx="33" cy="40"/>
            </a:xfrm>
            <a:custGeom>
              <a:avLst/>
              <a:gdLst>
                <a:gd name="T0" fmla="*/ 29 w 33"/>
                <a:gd name="T1" fmla="*/ 40 h 40"/>
                <a:gd name="T2" fmla="*/ 0 w 33"/>
                <a:gd name="T3" fmla="*/ 37 h 40"/>
                <a:gd name="T4" fmla="*/ 0 w 33"/>
                <a:gd name="T5" fmla="*/ 0 h 40"/>
                <a:gd name="T6" fmla="*/ 33 w 33"/>
                <a:gd name="T7" fmla="*/ 3 h 40"/>
                <a:gd name="T8" fmla="*/ 29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29" y="40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4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3" name="Rectangle 795"/>
            <p:cNvSpPr>
              <a:spLocks noChangeArrowheads="1"/>
            </p:cNvSpPr>
            <p:nvPr/>
          </p:nvSpPr>
          <p:spPr bwMode="auto">
            <a:xfrm>
              <a:off x="2477" y="2020"/>
              <a:ext cx="65" cy="37"/>
            </a:xfrm>
            <a:prstGeom prst="rect">
              <a:avLst/>
            </a:prstGeom>
            <a:solidFill>
              <a:srgbClr val="534A3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4" name="Freeform 796"/>
            <p:cNvSpPr>
              <a:spLocks/>
            </p:cNvSpPr>
            <p:nvPr/>
          </p:nvSpPr>
          <p:spPr bwMode="auto">
            <a:xfrm>
              <a:off x="2599" y="2028"/>
              <a:ext cx="11" cy="36"/>
            </a:xfrm>
            <a:custGeom>
              <a:avLst/>
              <a:gdLst>
                <a:gd name="T0" fmla="*/ 11 w 11"/>
                <a:gd name="T1" fmla="*/ 0 h 36"/>
                <a:gd name="T2" fmla="*/ 9 w 11"/>
                <a:gd name="T3" fmla="*/ 0 h 36"/>
                <a:gd name="T4" fmla="*/ 0 w 11"/>
                <a:gd name="T5" fmla="*/ 34 h 36"/>
                <a:gd name="T6" fmla="*/ 5 w 11"/>
                <a:gd name="T7" fmla="*/ 36 h 36"/>
                <a:gd name="T8" fmla="*/ 11 w 1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5" name="Freeform 797"/>
            <p:cNvSpPr>
              <a:spLocks/>
            </p:cNvSpPr>
            <p:nvPr/>
          </p:nvSpPr>
          <p:spPr bwMode="auto">
            <a:xfrm>
              <a:off x="2435" y="2013"/>
              <a:ext cx="44" cy="44"/>
            </a:xfrm>
            <a:custGeom>
              <a:avLst/>
              <a:gdLst>
                <a:gd name="T0" fmla="*/ 40 w 44"/>
                <a:gd name="T1" fmla="*/ 44 h 44"/>
                <a:gd name="T2" fmla="*/ 0 w 44"/>
                <a:gd name="T3" fmla="*/ 34 h 44"/>
                <a:gd name="T4" fmla="*/ 11 w 44"/>
                <a:gd name="T5" fmla="*/ 0 h 44"/>
                <a:gd name="T6" fmla="*/ 44 w 44"/>
                <a:gd name="T7" fmla="*/ 7 h 44"/>
                <a:gd name="T8" fmla="*/ 40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40" y="4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6" name="Freeform 798"/>
            <p:cNvSpPr>
              <a:spLocks/>
            </p:cNvSpPr>
            <p:nvPr/>
          </p:nvSpPr>
          <p:spPr bwMode="auto">
            <a:xfrm>
              <a:off x="2402" y="1998"/>
              <a:ext cx="44" cy="49"/>
            </a:xfrm>
            <a:custGeom>
              <a:avLst/>
              <a:gdLst>
                <a:gd name="T0" fmla="*/ 33 w 44"/>
                <a:gd name="T1" fmla="*/ 49 h 49"/>
                <a:gd name="T2" fmla="*/ 0 w 44"/>
                <a:gd name="T3" fmla="*/ 35 h 49"/>
                <a:gd name="T4" fmla="*/ 13 w 44"/>
                <a:gd name="T5" fmla="*/ 0 h 49"/>
                <a:gd name="T6" fmla="*/ 44 w 44"/>
                <a:gd name="T7" fmla="*/ 15 h 49"/>
                <a:gd name="T8" fmla="*/ 3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3" y="49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44" y="1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7" name="Freeform 799"/>
            <p:cNvSpPr>
              <a:spLocks/>
            </p:cNvSpPr>
            <p:nvPr/>
          </p:nvSpPr>
          <p:spPr bwMode="auto">
            <a:xfrm>
              <a:off x="2369" y="1984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32 h 49"/>
                <a:gd name="T4" fmla="*/ 16 w 46"/>
                <a:gd name="T5" fmla="*/ 0 h 49"/>
                <a:gd name="T6" fmla="*/ 46 w 46"/>
                <a:gd name="T7" fmla="*/ 14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46" y="14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8" name="Freeform 800"/>
            <p:cNvSpPr>
              <a:spLocks/>
            </p:cNvSpPr>
            <p:nvPr/>
          </p:nvSpPr>
          <p:spPr bwMode="auto">
            <a:xfrm>
              <a:off x="2339" y="1962"/>
              <a:ext cx="46" cy="54"/>
            </a:xfrm>
            <a:custGeom>
              <a:avLst/>
              <a:gdLst>
                <a:gd name="T0" fmla="*/ 30 w 46"/>
                <a:gd name="T1" fmla="*/ 54 h 54"/>
                <a:gd name="T2" fmla="*/ 0 w 46"/>
                <a:gd name="T3" fmla="*/ 29 h 54"/>
                <a:gd name="T4" fmla="*/ 19 w 46"/>
                <a:gd name="T5" fmla="*/ 0 h 54"/>
                <a:gd name="T6" fmla="*/ 46 w 46"/>
                <a:gd name="T7" fmla="*/ 22 h 54"/>
                <a:gd name="T8" fmla="*/ 30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0" y="54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46" y="22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9" name="Freeform 801"/>
            <p:cNvSpPr>
              <a:spLocks/>
            </p:cNvSpPr>
            <p:nvPr/>
          </p:nvSpPr>
          <p:spPr bwMode="auto">
            <a:xfrm>
              <a:off x="2284" y="1913"/>
              <a:ext cx="74" cy="78"/>
            </a:xfrm>
            <a:custGeom>
              <a:avLst/>
              <a:gdLst>
                <a:gd name="T0" fmla="*/ 55 w 74"/>
                <a:gd name="T1" fmla="*/ 78 h 78"/>
                <a:gd name="T2" fmla="*/ 0 w 74"/>
                <a:gd name="T3" fmla="*/ 24 h 78"/>
                <a:gd name="T4" fmla="*/ 24 w 74"/>
                <a:gd name="T5" fmla="*/ 0 h 78"/>
                <a:gd name="T6" fmla="*/ 74 w 74"/>
                <a:gd name="T7" fmla="*/ 49 h 78"/>
                <a:gd name="T8" fmla="*/ 55 w 74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8">
                  <a:moveTo>
                    <a:pt x="55" y="78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74" y="49"/>
                  </a:lnTo>
                  <a:lnTo>
                    <a:pt x="55" y="7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0" name="Freeform 802"/>
            <p:cNvSpPr>
              <a:spLocks/>
            </p:cNvSpPr>
            <p:nvPr/>
          </p:nvSpPr>
          <p:spPr bwMode="auto">
            <a:xfrm>
              <a:off x="2238" y="1851"/>
              <a:ext cx="70" cy="86"/>
            </a:xfrm>
            <a:custGeom>
              <a:avLst/>
              <a:gdLst>
                <a:gd name="T0" fmla="*/ 46 w 70"/>
                <a:gd name="T1" fmla="*/ 86 h 86"/>
                <a:gd name="T2" fmla="*/ 0 w 70"/>
                <a:gd name="T3" fmla="*/ 22 h 86"/>
                <a:gd name="T4" fmla="*/ 26 w 70"/>
                <a:gd name="T5" fmla="*/ 0 h 86"/>
                <a:gd name="T6" fmla="*/ 70 w 70"/>
                <a:gd name="T7" fmla="*/ 62 h 86"/>
                <a:gd name="T8" fmla="*/ 46 w 70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6">
                  <a:moveTo>
                    <a:pt x="46" y="8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62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1" name="Freeform 803"/>
            <p:cNvSpPr>
              <a:spLocks/>
            </p:cNvSpPr>
            <p:nvPr/>
          </p:nvSpPr>
          <p:spPr bwMode="auto">
            <a:xfrm>
              <a:off x="2152" y="1717"/>
              <a:ext cx="112" cy="156"/>
            </a:xfrm>
            <a:custGeom>
              <a:avLst/>
              <a:gdLst>
                <a:gd name="T0" fmla="*/ 86 w 112"/>
                <a:gd name="T1" fmla="*/ 156 h 156"/>
                <a:gd name="T2" fmla="*/ 0 w 112"/>
                <a:gd name="T3" fmla="*/ 22 h 156"/>
                <a:gd name="T4" fmla="*/ 27 w 112"/>
                <a:gd name="T5" fmla="*/ 0 h 156"/>
                <a:gd name="T6" fmla="*/ 112 w 112"/>
                <a:gd name="T7" fmla="*/ 134 h 156"/>
                <a:gd name="T8" fmla="*/ 86 w 112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56">
                  <a:moveTo>
                    <a:pt x="86" y="156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112" y="134"/>
                  </a:lnTo>
                  <a:lnTo>
                    <a:pt x="86" y="1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2" name="Freeform 804"/>
            <p:cNvSpPr>
              <a:spLocks/>
            </p:cNvSpPr>
            <p:nvPr/>
          </p:nvSpPr>
          <p:spPr bwMode="auto">
            <a:xfrm>
              <a:off x="2106" y="1651"/>
              <a:ext cx="73" cy="88"/>
            </a:xfrm>
            <a:custGeom>
              <a:avLst/>
              <a:gdLst>
                <a:gd name="T0" fmla="*/ 46 w 73"/>
                <a:gd name="T1" fmla="*/ 88 h 88"/>
                <a:gd name="T2" fmla="*/ 0 w 73"/>
                <a:gd name="T3" fmla="*/ 24 h 88"/>
                <a:gd name="T4" fmla="*/ 24 w 73"/>
                <a:gd name="T5" fmla="*/ 0 h 88"/>
                <a:gd name="T6" fmla="*/ 73 w 73"/>
                <a:gd name="T7" fmla="*/ 66 h 88"/>
                <a:gd name="T8" fmla="*/ 46 w 7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8">
                  <a:moveTo>
                    <a:pt x="46" y="88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73" y="66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3" name="Freeform 805"/>
            <p:cNvSpPr>
              <a:spLocks/>
            </p:cNvSpPr>
            <p:nvPr/>
          </p:nvSpPr>
          <p:spPr bwMode="auto">
            <a:xfrm>
              <a:off x="2058" y="1594"/>
              <a:ext cx="72" cy="81"/>
            </a:xfrm>
            <a:custGeom>
              <a:avLst/>
              <a:gdLst>
                <a:gd name="T0" fmla="*/ 48 w 72"/>
                <a:gd name="T1" fmla="*/ 81 h 81"/>
                <a:gd name="T2" fmla="*/ 0 w 72"/>
                <a:gd name="T3" fmla="*/ 25 h 81"/>
                <a:gd name="T4" fmla="*/ 24 w 72"/>
                <a:gd name="T5" fmla="*/ 0 h 81"/>
                <a:gd name="T6" fmla="*/ 72 w 72"/>
                <a:gd name="T7" fmla="*/ 57 h 81"/>
                <a:gd name="T8" fmla="*/ 48 w 72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1">
                  <a:moveTo>
                    <a:pt x="48" y="81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2" y="57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4" name="Freeform 806"/>
            <p:cNvSpPr>
              <a:spLocks/>
            </p:cNvSpPr>
            <p:nvPr/>
          </p:nvSpPr>
          <p:spPr bwMode="auto">
            <a:xfrm>
              <a:off x="2475" y="2020"/>
              <a:ext cx="4" cy="37"/>
            </a:xfrm>
            <a:custGeom>
              <a:avLst/>
              <a:gdLst>
                <a:gd name="T0" fmla="*/ 2 w 4"/>
                <a:gd name="T1" fmla="*/ 37 h 37"/>
                <a:gd name="T2" fmla="*/ 0 w 4"/>
                <a:gd name="T3" fmla="*/ 37 h 37"/>
                <a:gd name="T4" fmla="*/ 2 w 4"/>
                <a:gd name="T5" fmla="*/ 0 h 37"/>
                <a:gd name="T6" fmla="*/ 4 w 4"/>
                <a:gd name="T7" fmla="*/ 0 h 37"/>
                <a:gd name="T8" fmla="*/ 2 w 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7">
                  <a:moveTo>
                    <a:pt x="2" y="37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07"/>
          <p:cNvGrpSpPr>
            <a:grpSpLocks/>
          </p:cNvGrpSpPr>
          <p:nvPr/>
        </p:nvGrpSpPr>
        <p:grpSpPr bwMode="auto">
          <a:xfrm>
            <a:off x="3295650" y="2530475"/>
            <a:ext cx="2466975" cy="3195638"/>
            <a:chOff x="2076" y="1594"/>
            <a:chExt cx="1554" cy="2013"/>
          </a:xfrm>
        </p:grpSpPr>
        <p:sp>
          <p:nvSpPr>
            <p:cNvPr id="49145" name="Freeform 808"/>
            <p:cNvSpPr>
              <a:spLocks/>
            </p:cNvSpPr>
            <p:nvPr/>
          </p:nvSpPr>
          <p:spPr bwMode="auto">
            <a:xfrm>
              <a:off x="3553" y="3512"/>
              <a:ext cx="72" cy="95"/>
            </a:xfrm>
            <a:custGeom>
              <a:avLst/>
              <a:gdLst>
                <a:gd name="T0" fmla="*/ 46 w 72"/>
                <a:gd name="T1" fmla="*/ 95 h 95"/>
                <a:gd name="T2" fmla="*/ 0 w 72"/>
                <a:gd name="T3" fmla="*/ 22 h 95"/>
                <a:gd name="T4" fmla="*/ 26 w 72"/>
                <a:gd name="T5" fmla="*/ 0 h 95"/>
                <a:gd name="T6" fmla="*/ 72 w 72"/>
                <a:gd name="T7" fmla="*/ 73 h 95"/>
                <a:gd name="T8" fmla="*/ 46 w 7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5">
                  <a:moveTo>
                    <a:pt x="46" y="9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73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6" name="Freeform 809"/>
            <p:cNvSpPr>
              <a:spLocks/>
            </p:cNvSpPr>
            <p:nvPr/>
          </p:nvSpPr>
          <p:spPr bwMode="auto">
            <a:xfrm>
              <a:off x="3507" y="3448"/>
              <a:ext cx="72" cy="86"/>
            </a:xfrm>
            <a:custGeom>
              <a:avLst/>
              <a:gdLst>
                <a:gd name="T0" fmla="*/ 46 w 72"/>
                <a:gd name="T1" fmla="*/ 86 h 86"/>
                <a:gd name="T2" fmla="*/ 0 w 72"/>
                <a:gd name="T3" fmla="*/ 22 h 86"/>
                <a:gd name="T4" fmla="*/ 26 w 72"/>
                <a:gd name="T5" fmla="*/ 0 h 86"/>
                <a:gd name="T6" fmla="*/ 72 w 72"/>
                <a:gd name="T7" fmla="*/ 64 h 86"/>
                <a:gd name="T8" fmla="*/ 46 w 72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6">
                  <a:moveTo>
                    <a:pt x="46" y="8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64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7" name="Freeform 810"/>
            <p:cNvSpPr>
              <a:spLocks/>
            </p:cNvSpPr>
            <p:nvPr/>
          </p:nvSpPr>
          <p:spPr bwMode="auto">
            <a:xfrm>
              <a:off x="3467" y="3384"/>
              <a:ext cx="66" cy="86"/>
            </a:xfrm>
            <a:custGeom>
              <a:avLst/>
              <a:gdLst>
                <a:gd name="T0" fmla="*/ 40 w 66"/>
                <a:gd name="T1" fmla="*/ 86 h 86"/>
                <a:gd name="T2" fmla="*/ 0 w 66"/>
                <a:gd name="T3" fmla="*/ 18 h 86"/>
                <a:gd name="T4" fmla="*/ 29 w 66"/>
                <a:gd name="T5" fmla="*/ 0 h 86"/>
                <a:gd name="T6" fmla="*/ 66 w 66"/>
                <a:gd name="T7" fmla="*/ 64 h 86"/>
                <a:gd name="T8" fmla="*/ 40 w 66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6">
                  <a:moveTo>
                    <a:pt x="40" y="86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66" y="64"/>
                  </a:lnTo>
                  <a:lnTo>
                    <a:pt x="40" y="8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8" name="Freeform 811"/>
            <p:cNvSpPr>
              <a:spLocks/>
            </p:cNvSpPr>
            <p:nvPr/>
          </p:nvSpPr>
          <p:spPr bwMode="auto">
            <a:xfrm>
              <a:off x="3452" y="3350"/>
              <a:ext cx="44" cy="52"/>
            </a:xfrm>
            <a:custGeom>
              <a:avLst/>
              <a:gdLst>
                <a:gd name="T0" fmla="*/ 15 w 44"/>
                <a:gd name="T1" fmla="*/ 52 h 52"/>
                <a:gd name="T2" fmla="*/ 0 w 44"/>
                <a:gd name="T3" fmla="*/ 12 h 52"/>
                <a:gd name="T4" fmla="*/ 31 w 44"/>
                <a:gd name="T5" fmla="*/ 0 h 52"/>
                <a:gd name="T6" fmla="*/ 44 w 44"/>
                <a:gd name="T7" fmla="*/ 34 h 52"/>
                <a:gd name="T8" fmla="*/ 15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5" y="52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9" name="Freeform 812"/>
            <p:cNvSpPr>
              <a:spLocks/>
            </p:cNvSpPr>
            <p:nvPr/>
          </p:nvSpPr>
          <p:spPr bwMode="auto">
            <a:xfrm>
              <a:off x="3441" y="3304"/>
              <a:ext cx="42" cy="58"/>
            </a:xfrm>
            <a:custGeom>
              <a:avLst/>
              <a:gdLst>
                <a:gd name="T0" fmla="*/ 11 w 42"/>
                <a:gd name="T1" fmla="*/ 58 h 58"/>
                <a:gd name="T2" fmla="*/ 0 w 42"/>
                <a:gd name="T3" fmla="*/ 12 h 58"/>
                <a:gd name="T4" fmla="*/ 31 w 42"/>
                <a:gd name="T5" fmla="*/ 0 h 58"/>
                <a:gd name="T6" fmla="*/ 42 w 42"/>
                <a:gd name="T7" fmla="*/ 46 h 58"/>
                <a:gd name="T8" fmla="*/ 11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11" y="58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6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0" name="Freeform 813"/>
            <p:cNvSpPr>
              <a:spLocks/>
            </p:cNvSpPr>
            <p:nvPr/>
          </p:nvSpPr>
          <p:spPr bwMode="auto">
            <a:xfrm>
              <a:off x="3435" y="3277"/>
              <a:ext cx="37" cy="34"/>
            </a:xfrm>
            <a:custGeom>
              <a:avLst/>
              <a:gdLst>
                <a:gd name="T0" fmla="*/ 4 w 37"/>
                <a:gd name="T1" fmla="*/ 34 h 34"/>
                <a:gd name="T2" fmla="*/ 0 w 37"/>
                <a:gd name="T3" fmla="*/ 2 h 34"/>
                <a:gd name="T4" fmla="*/ 32 w 37"/>
                <a:gd name="T5" fmla="*/ 0 h 34"/>
                <a:gd name="T6" fmla="*/ 37 w 37"/>
                <a:gd name="T7" fmla="*/ 29 h 34"/>
                <a:gd name="T8" fmla="*/ 4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4" y="34"/>
                  </a:moveTo>
                  <a:lnTo>
                    <a:pt x="0" y="2"/>
                  </a:lnTo>
                  <a:lnTo>
                    <a:pt x="32" y="0"/>
                  </a:lnTo>
                  <a:lnTo>
                    <a:pt x="37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1" name="Freeform 814"/>
            <p:cNvSpPr>
              <a:spLocks/>
            </p:cNvSpPr>
            <p:nvPr/>
          </p:nvSpPr>
          <p:spPr bwMode="auto">
            <a:xfrm>
              <a:off x="3435" y="3247"/>
              <a:ext cx="35" cy="32"/>
            </a:xfrm>
            <a:custGeom>
              <a:avLst/>
              <a:gdLst>
                <a:gd name="T0" fmla="*/ 0 w 35"/>
                <a:gd name="T1" fmla="*/ 32 h 32"/>
                <a:gd name="T2" fmla="*/ 2 w 35"/>
                <a:gd name="T3" fmla="*/ 0 h 32"/>
                <a:gd name="T4" fmla="*/ 35 w 35"/>
                <a:gd name="T5" fmla="*/ 5 h 32"/>
                <a:gd name="T6" fmla="*/ 32 w 35"/>
                <a:gd name="T7" fmla="*/ 30 h 32"/>
                <a:gd name="T8" fmla="*/ 0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32"/>
                  </a:moveTo>
                  <a:lnTo>
                    <a:pt x="2" y="0"/>
                  </a:lnTo>
                  <a:lnTo>
                    <a:pt x="35" y="5"/>
                  </a:lnTo>
                  <a:lnTo>
                    <a:pt x="32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2" name="Freeform 815"/>
            <p:cNvSpPr>
              <a:spLocks/>
            </p:cNvSpPr>
            <p:nvPr/>
          </p:nvSpPr>
          <p:spPr bwMode="auto">
            <a:xfrm>
              <a:off x="3437" y="3193"/>
              <a:ext cx="41" cy="59"/>
            </a:xfrm>
            <a:custGeom>
              <a:avLst/>
              <a:gdLst>
                <a:gd name="T0" fmla="*/ 0 w 41"/>
                <a:gd name="T1" fmla="*/ 54 h 59"/>
                <a:gd name="T2" fmla="*/ 8 w 41"/>
                <a:gd name="T3" fmla="*/ 0 h 59"/>
                <a:gd name="T4" fmla="*/ 41 w 41"/>
                <a:gd name="T5" fmla="*/ 5 h 59"/>
                <a:gd name="T6" fmla="*/ 33 w 41"/>
                <a:gd name="T7" fmla="*/ 59 h 59"/>
                <a:gd name="T8" fmla="*/ 0 w 41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0" y="54"/>
                  </a:moveTo>
                  <a:lnTo>
                    <a:pt x="8" y="0"/>
                  </a:lnTo>
                  <a:lnTo>
                    <a:pt x="41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3" name="Freeform 816"/>
            <p:cNvSpPr>
              <a:spLocks/>
            </p:cNvSpPr>
            <p:nvPr/>
          </p:nvSpPr>
          <p:spPr bwMode="auto">
            <a:xfrm>
              <a:off x="3445" y="3167"/>
              <a:ext cx="38" cy="31"/>
            </a:xfrm>
            <a:custGeom>
              <a:avLst/>
              <a:gdLst>
                <a:gd name="T0" fmla="*/ 0 w 38"/>
                <a:gd name="T1" fmla="*/ 26 h 31"/>
                <a:gd name="T2" fmla="*/ 5 w 38"/>
                <a:gd name="T3" fmla="*/ 0 h 31"/>
                <a:gd name="T4" fmla="*/ 38 w 38"/>
                <a:gd name="T5" fmla="*/ 4 h 31"/>
                <a:gd name="T6" fmla="*/ 33 w 38"/>
                <a:gd name="T7" fmla="*/ 31 h 31"/>
                <a:gd name="T8" fmla="*/ 0 w 38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0" y="26"/>
                  </a:moveTo>
                  <a:lnTo>
                    <a:pt x="5" y="0"/>
                  </a:lnTo>
                  <a:lnTo>
                    <a:pt x="38" y="4"/>
                  </a:lnTo>
                  <a:lnTo>
                    <a:pt x="33" y="3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4" name="Freeform 817"/>
            <p:cNvSpPr>
              <a:spLocks/>
            </p:cNvSpPr>
            <p:nvPr/>
          </p:nvSpPr>
          <p:spPr bwMode="auto">
            <a:xfrm>
              <a:off x="3450" y="3140"/>
              <a:ext cx="35" cy="31"/>
            </a:xfrm>
            <a:custGeom>
              <a:avLst/>
              <a:gdLst>
                <a:gd name="T0" fmla="*/ 0 w 35"/>
                <a:gd name="T1" fmla="*/ 27 h 31"/>
                <a:gd name="T2" fmla="*/ 2 w 35"/>
                <a:gd name="T3" fmla="*/ 0 h 31"/>
                <a:gd name="T4" fmla="*/ 35 w 35"/>
                <a:gd name="T5" fmla="*/ 2 h 31"/>
                <a:gd name="T6" fmla="*/ 33 w 35"/>
                <a:gd name="T7" fmla="*/ 31 h 31"/>
                <a:gd name="T8" fmla="*/ 0 w 35"/>
                <a:gd name="T9" fmla="*/ 2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0" y="27"/>
                  </a:moveTo>
                  <a:lnTo>
                    <a:pt x="2" y="0"/>
                  </a:lnTo>
                  <a:lnTo>
                    <a:pt x="35" y="2"/>
                  </a:lnTo>
                  <a:lnTo>
                    <a:pt x="33" y="3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5" name="Freeform 818"/>
            <p:cNvSpPr>
              <a:spLocks/>
            </p:cNvSpPr>
            <p:nvPr/>
          </p:nvSpPr>
          <p:spPr bwMode="auto">
            <a:xfrm>
              <a:off x="3450" y="3110"/>
              <a:ext cx="35" cy="32"/>
            </a:xfrm>
            <a:custGeom>
              <a:avLst/>
              <a:gdLst>
                <a:gd name="T0" fmla="*/ 2 w 35"/>
                <a:gd name="T1" fmla="*/ 30 h 32"/>
                <a:gd name="T2" fmla="*/ 0 w 35"/>
                <a:gd name="T3" fmla="*/ 5 h 32"/>
                <a:gd name="T4" fmla="*/ 33 w 35"/>
                <a:gd name="T5" fmla="*/ 0 h 32"/>
                <a:gd name="T6" fmla="*/ 35 w 35"/>
                <a:gd name="T7" fmla="*/ 32 h 32"/>
                <a:gd name="T8" fmla="*/ 2 w 35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2" y="30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5" y="32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6" name="Freeform 819"/>
            <p:cNvSpPr>
              <a:spLocks/>
            </p:cNvSpPr>
            <p:nvPr/>
          </p:nvSpPr>
          <p:spPr bwMode="auto">
            <a:xfrm>
              <a:off x="3445" y="3078"/>
              <a:ext cx="38" cy="37"/>
            </a:xfrm>
            <a:custGeom>
              <a:avLst/>
              <a:gdLst>
                <a:gd name="T0" fmla="*/ 5 w 38"/>
                <a:gd name="T1" fmla="*/ 37 h 37"/>
                <a:gd name="T2" fmla="*/ 0 w 38"/>
                <a:gd name="T3" fmla="*/ 5 h 37"/>
                <a:gd name="T4" fmla="*/ 33 w 38"/>
                <a:gd name="T5" fmla="*/ 0 h 37"/>
                <a:gd name="T6" fmla="*/ 38 w 38"/>
                <a:gd name="T7" fmla="*/ 32 h 37"/>
                <a:gd name="T8" fmla="*/ 5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5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8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820"/>
            <p:cNvSpPr>
              <a:spLocks/>
            </p:cNvSpPr>
            <p:nvPr/>
          </p:nvSpPr>
          <p:spPr bwMode="auto">
            <a:xfrm>
              <a:off x="3439" y="3304"/>
              <a:ext cx="2" cy="12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7 h 12"/>
                <a:gd name="T4" fmla="*/ 0 w 2"/>
                <a:gd name="T5" fmla="*/ 0 h 12"/>
                <a:gd name="T6" fmla="*/ 2 w 2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Freeform 821"/>
            <p:cNvSpPr>
              <a:spLocks/>
            </p:cNvSpPr>
            <p:nvPr/>
          </p:nvSpPr>
          <p:spPr bwMode="auto">
            <a:xfrm>
              <a:off x="3439" y="3304"/>
              <a:ext cx="33" cy="12"/>
            </a:xfrm>
            <a:custGeom>
              <a:avLst/>
              <a:gdLst>
                <a:gd name="T0" fmla="*/ 2 w 33"/>
                <a:gd name="T1" fmla="*/ 12 h 12"/>
                <a:gd name="T2" fmla="*/ 0 w 33"/>
                <a:gd name="T3" fmla="*/ 7 h 12"/>
                <a:gd name="T4" fmla="*/ 33 w 33"/>
                <a:gd name="T5" fmla="*/ 0 h 12"/>
                <a:gd name="T6" fmla="*/ 33 w 33"/>
                <a:gd name="T7" fmla="*/ 2 h 12"/>
                <a:gd name="T8" fmla="*/ 2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2" y="12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Freeform 822"/>
            <p:cNvSpPr>
              <a:spLocks/>
            </p:cNvSpPr>
            <p:nvPr/>
          </p:nvSpPr>
          <p:spPr bwMode="auto">
            <a:xfrm>
              <a:off x="3439" y="3051"/>
              <a:ext cx="39" cy="37"/>
            </a:xfrm>
            <a:custGeom>
              <a:avLst/>
              <a:gdLst>
                <a:gd name="T0" fmla="*/ 9 w 39"/>
                <a:gd name="T1" fmla="*/ 37 h 37"/>
                <a:gd name="T2" fmla="*/ 0 w 39"/>
                <a:gd name="T3" fmla="*/ 15 h 37"/>
                <a:gd name="T4" fmla="*/ 31 w 39"/>
                <a:gd name="T5" fmla="*/ 0 h 37"/>
                <a:gd name="T6" fmla="*/ 39 w 39"/>
                <a:gd name="T7" fmla="*/ 25 h 37"/>
                <a:gd name="T8" fmla="*/ 9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9" y="37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39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823"/>
            <p:cNvSpPr>
              <a:spLocks/>
            </p:cNvSpPr>
            <p:nvPr/>
          </p:nvSpPr>
          <p:spPr bwMode="auto">
            <a:xfrm>
              <a:off x="3430" y="3027"/>
              <a:ext cx="40" cy="39"/>
            </a:xfrm>
            <a:custGeom>
              <a:avLst/>
              <a:gdLst>
                <a:gd name="T0" fmla="*/ 9 w 40"/>
                <a:gd name="T1" fmla="*/ 39 h 39"/>
                <a:gd name="T2" fmla="*/ 0 w 40"/>
                <a:gd name="T3" fmla="*/ 22 h 39"/>
                <a:gd name="T4" fmla="*/ 26 w 40"/>
                <a:gd name="T5" fmla="*/ 0 h 39"/>
                <a:gd name="T6" fmla="*/ 40 w 40"/>
                <a:gd name="T7" fmla="*/ 24 h 39"/>
                <a:gd name="T8" fmla="*/ 9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9" y="3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0" y="24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824"/>
            <p:cNvSpPr>
              <a:spLocks/>
            </p:cNvSpPr>
            <p:nvPr/>
          </p:nvSpPr>
          <p:spPr bwMode="auto">
            <a:xfrm>
              <a:off x="3406" y="2993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7 h 56"/>
                <a:gd name="T4" fmla="*/ 22 w 50"/>
                <a:gd name="T5" fmla="*/ 0 h 56"/>
                <a:gd name="T6" fmla="*/ 50 w 50"/>
                <a:gd name="T7" fmla="*/ 34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825"/>
            <p:cNvSpPr>
              <a:spLocks/>
            </p:cNvSpPr>
            <p:nvPr/>
          </p:nvSpPr>
          <p:spPr bwMode="auto">
            <a:xfrm>
              <a:off x="3375" y="2963"/>
              <a:ext cx="53" cy="57"/>
            </a:xfrm>
            <a:custGeom>
              <a:avLst/>
              <a:gdLst>
                <a:gd name="T0" fmla="*/ 31 w 53"/>
                <a:gd name="T1" fmla="*/ 57 h 57"/>
                <a:gd name="T2" fmla="*/ 0 w 53"/>
                <a:gd name="T3" fmla="*/ 32 h 57"/>
                <a:gd name="T4" fmla="*/ 16 w 53"/>
                <a:gd name="T5" fmla="*/ 0 h 57"/>
                <a:gd name="T6" fmla="*/ 53 w 53"/>
                <a:gd name="T7" fmla="*/ 30 h 57"/>
                <a:gd name="T8" fmla="*/ 31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1" y="57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3" y="30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826"/>
            <p:cNvSpPr>
              <a:spLocks/>
            </p:cNvSpPr>
            <p:nvPr/>
          </p:nvSpPr>
          <p:spPr bwMode="auto">
            <a:xfrm>
              <a:off x="3340" y="2944"/>
              <a:ext cx="51" cy="51"/>
            </a:xfrm>
            <a:custGeom>
              <a:avLst/>
              <a:gdLst>
                <a:gd name="T0" fmla="*/ 35 w 51"/>
                <a:gd name="T1" fmla="*/ 51 h 51"/>
                <a:gd name="T2" fmla="*/ 0 w 51"/>
                <a:gd name="T3" fmla="*/ 32 h 51"/>
                <a:gd name="T4" fmla="*/ 16 w 51"/>
                <a:gd name="T5" fmla="*/ 0 h 51"/>
                <a:gd name="T6" fmla="*/ 51 w 51"/>
                <a:gd name="T7" fmla="*/ 19 h 51"/>
                <a:gd name="T8" fmla="*/ 35 w 5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35" y="51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1" y="19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Freeform 827"/>
            <p:cNvSpPr>
              <a:spLocks/>
            </p:cNvSpPr>
            <p:nvPr/>
          </p:nvSpPr>
          <p:spPr bwMode="auto">
            <a:xfrm>
              <a:off x="3268" y="2897"/>
              <a:ext cx="88" cy="79"/>
            </a:xfrm>
            <a:custGeom>
              <a:avLst/>
              <a:gdLst>
                <a:gd name="T0" fmla="*/ 72 w 88"/>
                <a:gd name="T1" fmla="*/ 79 h 79"/>
                <a:gd name="T2" fmla="*/ 0 w 88"/>
                <a:gd name="T3" fmla="*/ 32 h 79"/>
                <a:gd name="T4" fmla="*/ 15 w 88"/>
                <a:gd name="T5" fmla="*/ 0 h 79"/>
                <a:gd name="T6" fmla="*/ 88 w 88"/>
                <a:gd name="T7" fmla="*/ 47 h 79"/>
                <a:gd name="T8" fmla="*/ 72 w 88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9">
                  <a:moveTo>
                    <a:pt x="72" y="7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88" y="47"/>
                  </a:lnTo>
                  <a:lnTo>
                    <a:pt x="72" y="7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Freeform 828"/>
            <p:cNvSpPr>
              <a:spLocks/>
            </p:cNvSpPr>
            <p:nvPr/>
          </p:nvSpPr>
          <p:spPr bwMode="auto">
            <a:xfrm>
              <a:off x="3233" y="2873"/>
              <a:ext cx="50" cy="56"/>
            </a:xfrm>
            <a:custGeom>
              <a:avLst/>
              <a:gdLst>
                <a:gd name="T0" fmla="*/ 35 w 50"/>
                <a:gd name="T1" fmla="*/ 56 h 56"/>
                <a:gd name="T2" fmla="*/ 0 w 50"/>
                <a:gd name="T3" fmla="*/ 22 h 56"/>
                <a:gd name="T4" fmla="*/ 26 w 50"/>
                <a:gd name="T5" fmla="*/ 0 h 56"/>
                <a:gd name="T6" fmla="*/ 50 w 50"/>
                <a:gd name="T7" fmla="*/ 24 h 56"/>
                <a:gd name="T8" fmla="*/ 35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5" y="5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0" y="24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829"/>
            <p:cNvSpPr>
              <a:spLocks/>
            </p:cNvSpPr>
            <p:nvPr/>
          </p:nvSpPr>
          <p:spPr bwMode="auto">
            <a:xfrm>
              <a:off x="3207" y="2831"/>
              <a:ext cx="52" cy="64"/>
            </a:xfrm>
            <a:custGeom>
              <a:avLst/>
              <a:gdLst>
                <a:gd name="T0" fmla="*/ 26 w 52"/>
                <a:gd name="T1" fmla="*/ 64 h 64"/>
                <a:gd name="T2" fmla="*/ 0 w 52"/>
                <a:gd name="T3" fmla="*/ 22 h 64"/>
                <a:gd name="T4" fmla="*/ 26 w 52"/>
                <a:gd name="T5" fmla="*/ 0 h 64"/>
                <a:gd name="T6" fmla="*/ 52 w 52"/>
                <a:gd name="T7" fmla="*/ 42 h 64"/>
                <a:gd name="T8" fmla="*/ 26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26" y="6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2" y="42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830"/>
            <p:cNvSpPr>
              <a:spLocks/>
            </p:cNvSpPr>
            <p:nvPr/>
          </p:nvSpPr>
          <p:spPr bwMode="auto">
            <a:xfrm>
              <a:off x="3445" y="3076"/>
              <a:ext cx="33" cy="12"/>
            </a:xfrm>
            <a:custGeom>
              <a:avLst/>
              <a:gdLst>
                <a:gd name="T0" fmla="*/ 33 w 33"/>
                <a:gd name="T1" fmla="*/ 2 h 12"/>
                <a:gd name="T2" fmla="*/ 33 w 33"/>
                <a:gd name="T3" fmla="*/ 0 h 12"/>
                <a:gd name="T4" fmla="*/ 0 w 33"/>
                <a:gd name="T5" fmla="*/ 7 h 12"/>
                <a:gd name="T6" fmla="*/ 3 w 33"/>
                <a:gd name="T7" fmla="*/ 12 h 12"/>
                <a:gd name="T8" fmla="*/ 33 w 33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33" y="2"/>
                  </a:moveTo>
                  <a:lnTo>
                    <a:pt x="33" y="0"/>
                  </a:lnTo>
                  <a:lnTo>
                    <a:pt x="0" y="7"/>
                  </a:lnTo>
                  <a:lnTo>
                    <a:pt x="3" y="1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831"/>
            <p:cNvSpPr>
              <a:spLocks/>
            </p:cNvSpPr>
            <p:nvPr/>
          </p:nvSpPr>
          <p:spPr bwMode="auto">
            <a:xfrm>
              <a:off x="3193" y="2809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1 w 42"/>
                <a:gd name="T5" fmla="*/ 0 h 39"/>
                <a:gd name="T6" fmla="*/ 42 w 42"/>
                <a:gd name="T7" fmla="*/ 24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832"/>
            <p:cNvSpPr>
              <a:spLocks/>
            </p:cNvSpPr>
            <p:nvPr/>
          </p:nvSpPr>
          <p:spPr bwMode="auto">
            <a:xfrm>
              <a:off x="3185" y="2782"/>
              <a:ext cx="39" cy="39"/>
            </a:xfrm>
            <a:custGeom>
              <a:avLst/>
              <a:gdLst>
                <a:gd name="T0" fmla="*/ 8 w 39"/>
                <a:gd name="T1" fmla="*/ 39 h 39"/>
                <a:gd name="T2" fmla="*/ 0 w 39"/>
                <a:gd name="T3" fmla="*/ 5 h 39"/>
                <a:gd name="T4" fmla="*/ 33 w 39"/>
                <a:gd name="T5" fmla="*/ 0 h 39"/>
                <a:gd name="T6" fmla="*/ 39 w 39"/>
                <a:gd name="T7" fmla="*/ 27 h 39"/>
                <a:gd name="T8" fmla="*/ 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8" y="3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27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833"/>
            <p:cNvSpPr>
              <a:spLocks/>
            </p:cNvSpPr>
            <p:nvPr/>
          </p:nvSpPr>
          <p:spPr bwMode="auto">
            <a:xfrm>
              <a:off x="3178" y="2731"/>
              <a:ext cx="40" cy="56"/>
            </a:xfrm>
            <a:custGeom>
              <a:avLst/>
              <a:gdLst>
                <a:gd name="T0" fmla="*/ 7 w 40"/>
                <a:gd name="T1" fmla="*/ 56 h 56"/>
                <a:gd name="T2" fmla="*/ 0 w 40"/>
                <a:gd name="T3" fmla="*/ 5 h 56"/>
                <a:gd name="T4" fmla="*/ 33 w 40"/>
                <a:gd name="T5" fmla="*/ 0 h 56"/>
                <a:gd name="T6" fmla="*/ 40 w 40"/>
                <a:gd name="T7" fmla="*/ 51 h 56"/>
                <a:gd name="T8" fmla="*/ 7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7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834"/>
            <p:cNvSpPr>
              <a:spLocks/>
            </p:cNvSpPr>
            <p:nvPr/>
          </p:nvSpPr>
          <p:spPr bwMode="auto">
            <a:xfrm>
              <a:off x="3169" y="2679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5 h 57"/>
                <a:gd name="T4" fmla="*/ 33 w 42"/>
                <a:gd name="T5" fmla="*/ 0 h 57"/>
                <a:gd name="T6" fmla="*/ 42 w 42"/>
                <a:gd name="T7" fmla="*/ 52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835"/>
            <p:cNvSpPr>
              <a:spLocks/>
            </p:cNvSpPr>
            <p:nvPr/>
          </p:nvSpPr>
          <p:spPr bwMode="auto">
            <a:xfrm>
              <a:off x="3165" y="2647"/>
              <a:ext cx="37" cy="37"/>
            </a:xfrm>
            <a:custGeom>
              <a:avLst/>
              <a:gdLst>
                <a:gd name="T0" fmla="*/ 4 w 37"/>
                <a:gd name="T1" fmla="*/ 37 h 37"/>
                <a:gd name="T2" fmla="*/ 0 w 37"/>
                <a:gd name="T3" fmla="*/ 17 h 37"/>
                <a:gd name="T4" fmla="*/ 28 w 37"/>
                <a:gd name="T5" fmla="*/ 0 h 37"/>
                <a:gd name="T6" fmla="*/ 37 w 37"/>
                <a:gd name="T7" fmla="*/ 32 h 37"/>
                <a:gd name="T8" fmla="*/ 4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4" y="3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7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836"/>
            <p:cNvSpPr>
              <a:spLocks/>
            </p:cNvSpPr>
            <p:nvPr/>
          </p:nvSpPr>
          <p:spPr bwMode="auto">
            <a:xfrm>
              <a:off x="3150" y="2623"/>
              <a:ext cx="43" cy="41"/>
            </a:xfrm>
            <a:custGeom>
              <a:avLst/>
              <a:gdLst>
                <a:gd name="T0" fmla="*/ 15 w 43"/>
                <a:gd name="T1" fmla="*/ 41 h 41"/>
                <a:gd name="T2" fmla="*/ 0 w 43"/>
                <a:gd name="T3" fmla="*/ 17 h 41"/>
                <a:gd name="T4" fmla="*/ 28 w 43"/>
                <a:gd name="T5" fmla="*/ 0 h 41"/>
                <a:gd name="T6" fmla="*/ 43 w 43"/>
                <a:gd name="T7" fmla="*/ 24 h 41"/>
                <a:gd name="T8" fmla="*/ 15 w 4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1">
                  <a:moveTo>
                    <a:pt x="15" y="41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3" y="24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837"/>
            <p:cNvSpPr>
              <a:spLocks/>
            </p:cNvSpPr>
            <p:nvPr/>
          </p:nvSpPr>
          <p:spPr bwMode="auto">
            <a:xfrm>
              <a:off x="3204" y="2848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5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838"/>
            <p:cNvSpPr>
              <a:spLocks/>
            </p:cNvSpPr>
            <p:nvPr/>
          </p:nvSpPr>
          <p:spPr bwMode="auto">
            <a:xfrm>
              <a:off x="3204" y="2831"/>
              <a:ext cx="31" cy="22"/>
            </a:xfrm>
            <a:custGeom>
              <a:avLst/>
              <a:gdLst>
                <a:gd name="T0" fmla="*/ 3 w 31"/>
                <a:gd name="T1" fmla="*/ 22 h 22"/>
                <a:gd name="T2" fmla="*/ 0 w 31"/>
                <a:gd name="T3" fmla="*/ 17 h 22"/>
                <a:gd name="T4" fmla="*/ 29 w 31"/>
                <a:gd name="T5" fmla="*/ 0 h 22"/>
                <a:gd name="T6" fmla="*/ 31 w 31"/>
                <a:gd name="T7" fmla="*/ 2 h 22"/>
                <a:gd name="T8" fmla="*/ 3 w 31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839"/>
            <p:cNvSpPr>
              <a:spLocks/>
            </p:cNvSpPr>
            <p:nvPr/>
          </p:nvSpPr>
          <p:spPr bwMode="auto">
            <a:xfrm>
              <a:off x="3139" y="2598"/>
              <a:ext cx="37" cy="44"/>
            </a:xfrm>
            <a:custGeom>
              <a:avLst/>
              <a:gdLst>
                <a:gd name="T0" fmla="*/ 13 w 37"/>
                <a:gd name="T1" fmla="*/ 44 h 44"/>
                <a:gd name="T2" fmla="*/ 0 w 37"/>
                <a:gd name="T3" fmla="*/ 25 h 44"/>
                <a:gd name="T4" fmla="*/ 24 w 37"/>
                <a:gd name="T5" fmla="*/ 0 h 44"/>
                <a:gd name="T6" fmla="*/ 37 w 37"/>
                <a:gd name="T7" fmla="*/ 20 h 44"/>
                <a:gd name="T8" fmla="*/ 13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3" y="4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7" y="20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840"/>
            <p:cNvSpPr>
              <a:spLocks/>
            </p:cNvSpPr>
            <p:nvPr/>
          </p:nvSpPr>
          <p:spPr bwMode="auto">
            <a:xfrm>
              <a:off x="3128" y="2584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32 h 39"/>
                <a:gd name="T4" fmla="*/ 15 w 35"/>
                <a:gd name="T5" fmla="*/ 0 h 39"/>
                <a:gd name="T6" fmla="*/ 35 w 35"/>
                <a:gd name="T7" fmla="*/ 14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841"/>
            <p:cNvSpPr>
              <a:spLocks/>
            </p:cNvSpPr>
            <p:nvPr/>
          </p:nvSpPr>
          <p:spPr bwMode="auto">
            <a:xfrm>
              <a:off x="3097" y="2562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34 h 54"/>
                <a:gd name="T4" fmla="*/ 11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842"/>
            <p:cNvSpPr>
              <a:spLocks/>
            </p:cNvSpPr>
            <p:nvPr/>
          </p:nvSpPr>
          <p:spPr bwMode="auto">
            <a:xfrm>
              <a:off x="3066" y="2552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7 h 44"/>
                <a:gd name="T4" fmla="*/ 5 w 42"/>
                <a:gd name="T5" fmla="*/ 0 h 44"/>
                <a:gd name="T6" fmla="*/ 42 w 42"/>
                <a:gd name="T7" fmla="*/ 10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843"/>
            <p:cNvSpPr>
              <a:spLocks/>
            </p:cNvSpPr>
            <p:nvPr/>
          </p:nvSpPr>
          <p:spPr bwMode="auto">
            <a:xfrm>
              <a:off x="3029" y="2544"/>
              <a:ext cx="42" cy="45"/>
            </a:xfrm>
            <a:custGeom>
              <a:avLst/>
              <a:gdLst>
                <a:gd name="T0" fmla="*/ 37 w 42"/>
                <a:gd name="T1" fmla="*/ 45 h 45"/>
                <a:gd name="T2" fmla="*/ 0 w 42"/>
                <a:gd name="T3" fmla="*/ 37 h 45"/>
                <a:gd name="T4" fmla="*/ 4 w 42"/>
                <a:gd name="T5" fmla="*/ 0 h 45"/>
                <a:gd name="T6" fmla="*/ 42 w 42"/>
                <a:gd name="T7" fmla="*/ 8 h 45"/>
                <a:gd name="T8" fmla="*/ 37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37" y="45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844"/>
            <p:cNvSpPr>
              <a:spLocks/>
            </p:cNvSpPr>
            <p:nvPr/>
          </p:nvSpPr>
          <p:spPr bwMode="auto">
            <a:xfrm>
              <a:off x="2992" y="2540"/>
              <a:ext cx="41" cy="41"/>
            </a:xfrm>
            <a:custGeom>
              <a:avLst/>
              <a:gdLst>
                <a:gd name="T0" fmla="*/ 37 w 41"/>
                <a:gd name="T1" fmla="*/ 41 h 41"/>
                <a:gd name="T2" fmla="*/ 0 w 41"/>
                <a:gd name="T3" fmla="*/ 36 h 41"/>
                <a:gd name="T4" fmla="*/ 4 w 41"/>
                <a:gd name="T5" fmla="*/ 0 h 41"/>
                <a:gd name="T6" fmla="*/ 41 w 41"/>
                <a:gd name="T7" fmla="*/ 4 h 41"/>
                <a:gd name="T8" fmla="*/ 37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7" y="41"/>
                  </a:moveTo>
                  <a:lnTo>
                    <a:pt x="0" y="36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845"/>
            <p:cNvSpPr>
              <a:spLocks/>
            </p:cNvSpPr>
            <p:nvPr/>
          </p:nvSpPr>
          <p:spPr bwMode="auto">
            <a:xfrm>
              <a:off x="2950" y="2530"/>
              <a:ext cx="46" cy="46"/>
            </a:xfrm>
            <a:custGeom>
              <a:avLst/>
              <a:gdLst>
                <a:gd name="T0" fmla="*/ 42 w 46"/>
                <a:gd name="T1" fmla="*/ 46 h 46"/>
                <a:gd name="T2" fmla="*/ 0 w 46"/>
                <a:gd name="T3" fmla="*/ 34 h 46"/>
                <a:gd name="T4" fmla="*/ 11 w 46"/>
                <a:gd name="T5" fmla="*/ 0 h 46"/>
                <a:gd name="T6" fmla="*/ 46 w 46"/>
                <a:gd name="T7" fmla="*/ 10 h 46"/>
                <a:gd name="T8" fmla="*/ 4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46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846"/>
            <p:cNvSpPr>
              <a:spLocks/>
            </p:cNvSpPr>
            <p:nvPr/>
          </p:nvSpPr>
          <p:spPr bwMode="auto">
            <a:xfrm>
              <a:off x="2930" y="2522"/>
              <a:ext cx="31" cy="42"/>
            </a:xfrm>
            <a:custGeom>
              <a:avLst/>
              <a:gdLst>
                <a:gd name="T0" fmla="*/ 20 w 31"/>
                <a:gd name="T1" fmla="*/ 42 h 42"/>
                <a:gd name="T2" fmla="*/ 0 w 31"/>
                <a:gd name="T3" fmla="*/ 32 h 42"/>
                <a:gd name="T4" fmla="*/ 16 w 31"/>
                <a:gd name="T5" fmla="*/ 0 h 42"/>
                <a:gd name="T6" fmla="*/ 31 w 31"/>
                <a:gd name="T7" fmla="*/ 8 h 42"/>
                <a:gd name="T8" fmla="*/ 2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0" y="4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1" y="8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847"/>
            <p:cNvSpPr>
              <a:spLocks/>
            </p:cNvSpPr>
            <p:nvPr/>
          </p:nvSpPr>
          <p:spPr bwMode="auto">
            <a:xfrm>
              <a:off x="2913" y="2513"/>
              <a:ext cx="33" cy="41"/>
            </a:xfrm>
            <a:custGeom>
              <a:avLst/>
              <a:gdLst>
                <a:gd name="T0" fmla="*/ 17 w 33"/>
                <a:gd name="T1" fmla="*/ 41 h 41"/>
                <a:gd name="T2" fmla="*/ 0 w 33"/>
                <a:gd name="T3" fmla="*/ 29 h 41"/>
                <a:gd name="T4" fmla="*/ 20 w 33"/>
                <a:gd name="T5" fmla="*/ 0 h 41"/>
                <a:gd name="T6" fmla="*/ 33 w 33"/>
                <a:gd name="T7" fmla="*/ 9 h 41"/>
                <a:gd name="T8" fmla="*/ 17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7" y="41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33" y="9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Freeform 848"/>
            <p:cNvSpPr>
              <a:spLocks/>
            </p:cNvSpPr>
            <p:nvPr/>
          </p:nvSpPr>
          <p:spPr bwMode="auto">
            <a:xfrm>
              <a:off x="2898" y="2500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27 h 42"/>
                <a:gd name="T4" fmla="*/ 21 w 35"/>
                <a:gd name="T5" fmla="*/ 0 h 42"/>
                <a:gd name="T6" fmla="*/ 35 w 35"/>
                <a:gd name="T7" fmla="*/ 13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27"/>
                  </a:lnTo>
                  <a:lnTo>
                    <a:pt x="21" y="0"/>
                  </a:lnTo>
                  <a:lnTo>
                    <a:pt x="35" y="13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849"/>
            <p:cNvSpPr>
              <a:spLocks/>
            </p:cNvSpPr>
            <p:nvPr/>
          </p:nvSpPr>
          <p:spPr bwMode="auto">
            <a:xfrm>
              <a:off x="2880" y="2483"/>
              <a:ext cx="39" cy="44"/>
            </a:xfrm>
            <a:custGeom>
              <a:avLst/>
              <a:gdLst>
                <a:gd name="T0" fmla="*/ 18 w 39"/>
                <a:gd name="T1" fmla="*/ 44 h 44"/>
                <a:gd name="T2" fmla="*/ 0 w 39"/>
                <a:gd name="T3" fmla="*/ 25 h 44"/>
                <a:gd name="T4" fmla="*/ 24 w 39"/>
                <a:gd name="T5" fmla="*/ 0 h 44"/>
                <a:gd name="T6" fmla="*/ 39 w 39"/>
                <a:gd name="T7" fmla="*/ 17 h 44"/>
                <a:gd name="T8" fmla="*/ 18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8" y="4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9" y="17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850"/>
            <p:cNvSpPr>
              <a:spLocks/>
            </p:cNvSpPr>
            <p:nvPr/>
          </p:nvSpPr>
          <p:spPr bwMode="auto">
            <a:xfrm>
              <a:off x="3174" y="2616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851"/>
            <p:cNvSpPr>
              <a:spLocks/>
            </p:cNvSpPr>
            <p:nvPr/>
          </p:nvSpPr>
          <p:spPr bwMode="auto">
            <a:xfrm>
              <a:off x="3150" y="2618"/>
              <a:ext cx="28" cy="24"/>
            </a:xfrm>
            <a:custGeom>
              <a:avLst/>
              <a:gdLst>
                <a:gd name="T0" fmla="*/ 28 w 28"/>
                <a:gd name="T1" fmla="*/ 5 h 24"/>
                <a:gd name="T2" fmla="*/ 26 w 28"/>
                <a:gd name="T3" fmla="*/ 0 h 24"/>
                <a:gd name="T4" fmla="*/ 0 w 28"/>
                <a:gd name="T5" fmla="*/ 22 h 24"/>
                <a:gd name="T6" fmla="*/ 2 w 28"/>
                <a:gd name="T7" fmla="*/ 24 h 24"/>
                <a:gd name="T8" fmla="*/ 28 w 28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8" y="5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852"/>
            <p:cNvSpPr>
              <a:spLocks/>
            </p:cNvSpPr>
            <p:nvPr/>
          </p:nvSpPr>
          <p:spPr bwMode="auto">
            <a:xfrm>
              <a:off x="2865" y="2466"/>
              <a:ext cx="41" cy="39"/>
            </a:xfrm>
            <a:custGeom>
              <a:avLst/>
              <a:gdLst>
                <a:gd name="T0" fmla="*/ 13 w 41"/>
                <a:gd name="T1" fmla="*/ 39 h 39"/>
                <a:gd name="T2" fmla="*/ 0 w 41"/>
                <a:gd name="T3" fmla="*/ 17 h 39"/>
                <a:gd name="T4" fmla="*/ 28 w 41"/>
                <a:gd name="T5" fmla="*/ 0 h 39"/>
                <a:gd name="T6" fmla="*/ 41 w 41"/>
                <a:gd name="T7" fmla="*/ 22 h 39"/>
                <a:gd name="T8" fmla="*/ 13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13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853"/>
            <p:cNvSpPr>
              <a:spLocks/>
            </p:cNvSpPr>
            <p:nvPr/>
          </p:nvSpPr>
          <p:spPr bwMode="auto">
            <a:xfrm>
              <a:off x="2856" y="2447"/>
              <a:ext cx="37" cy="36"/>
            </a:xfrm>
            <a:custGeom>
              <a:avLst/>
              <a:gdLst>
                <a:gd name="T0" fmla="*/ 9 w 37"/>
                <a:gd name="T1" fmla="*/ 36 h 36"/>
                <a:gd name="T2" fmla="*/ 0 w 37"/>
                <a:gd name="T3" fmla="*/ 12 h 36"/>
                <a:gd name="T4" fmla="*/ 31 w 37"/>
                <a:gd name="T5" fmla="*/ 0 h 36"/>
                <a:gd name="T6" fmla="*/ 37 w 37"/>
                <a:gd name="T7" fmla="*/ 19 h 36"/>
                <a:gd name="T8" fmla="*/ 9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9" y="36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7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854"/>
            <p:cNvSpPr>
              <a:spLocks/>
            </p:cNvSpPr>
            <p:nvPr/>
          </p:nvSpPr>
          <p:spPr bwMode="auto">
            <a:xfrm>
              <a:off x="2843" y="2400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30 w 44"/>
                <a:gd name="T5" fmla="*/ 0 h 59"/>
                <a:gd name="T6" fmla="*/ 44 w 44"/>
                <a:gd name="T7" fmla="*/ 47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4" y="47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855"/>
            <p:cNvSpPr>
              <a:spLocks/>
            </p:cNvSpPr>
            <p:nvPr/>
          </p:nvSpPr>
          <p:spPr bwMode="auto">
            <a:xfrm>
              <a:off x="2834" y="2353"/>
              <a:ext cx="39" cy="59"/>
            </a:xfrm>
            <a:custGeom>
              <a:avLst/>
              <a:gdLst>
                <a:gd name="T0" fmla="*/ 9 w 39"/>
                <a:gd name="T1" fmla="*/ 59 h 59"/>
                <a:gd name="T2" fmla="*/ 0 w 39"/>
                <a:gd name="T3" fmla="*/ 13 h 59"/>
                <a:gd name="T4" fmla="*/ 31 w 39"/>
                <a:gd name="T5" fmla="*/ 0 h 59"/>
                <a:gd name="T6" fmla="*/ 39 w 39"/>
                <a:gd name="T7" fmla="*/ 47 h 59"/>
                <a:gd name="T8" fmla="*/ 9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9" y="59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39" y="47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856"/>
            <p:cNvSpPr>
              <a:spLocks/>
            </p:cNvSpPr>
            <p:nvPr/>
          </p:nvSpPr>
          <p:spPr bwMode="auto">
            <a:xfrm>
              <a:off x="2816" y="2302"/>
              <a:ext cx="49" cy="64"/>
            </a:xfrm>
            <a:custGeom>
              <a:avLst/>
              <a:gdLst>
                <a:gd name="T0" fmla="*/ 18 w 49"/>
                <a:gd name="T1" fmla="*/ 64 h 64"/>
                <a:gd name="T2" fmla="*/ 0 w 49"/>
                <a:gd name="T3" fmla="*/ 15 h 64"/>
                <a:gd name="T4" fmla="*/ 31 w 49"/>
                <a:gd name="T5" fmla="*/ 0 h 64"/>
                <a:gd name="T6" fmla="*/ 49 w 49"/>
                <a:gd name="T7" fmla="*/ 51 h 64"/>
                <a:gd name="T8" fmla="*/ 18 w 4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18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9" y="51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857"/>
            <p:cNvSpPr>
              <a:spLocks/>
            </p:cNvSpPr>
            <p:nvPr/>
          </p:nvSpPr>
          <p:spPr bwMode="auto">
            <a:xfrm>
              <a:off x="2878" y="2483"/>
              <a:ext cx="28" cy="25"/>
            </a:xfrm>
            <a:custGeom>
              <a:avLst/>
              <a:gdLst>
                <a:gd name="T0" fmla="*/ 2 w 28"/>
                <a:gd name="T1" fmla="*/ 25 h 25"/>
                <a:gd name="T2" fmla="*/ 0 w 28"/>
                <a:gd name="T3" fmla="*/ 22 h 25"/>
                <a:gd name="T4" fmla="*/ 26 w 28"/>
                <a:gd name="T5" fmla="*/ 0 h 25"/>
                <a:gd name="T6" fmla="*/ 28 w 28"/>
                <a:gd name="T7" fmla="*/ 5 h 25"/>
                <a:gd name="T8" fmla="*/ 2 w 28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" y="2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858"/>
            <p:cNvSpPr>
              <a:spLocks/>
            </p:cNvSpPr>
            <p:nvPr/>
          </p:nvSpPr>
          <p:spPr bwMode="auto">
            <a:xfrm>
              <a:off x="2773" y="2211"/>
              <a:ext cx="72" cy="108"/>
            </a:xfrm>
            <a:custGeom>
              <a:avLst/>
              <a:gdLst>
                <a:gd name="T0" fmla="*/ 43 w 72"/>
                <a:gd name="T1" fmla="*/ 108 h 108"/>
                <a:gd name="T2" fmla="*/ 0 w 72"/>
                <a:gd name="T3" fmla="*/ 18 h 108"/>
                <a:gd name="T4" fmla="*/ 28 w 72"/>
                <a:gd name="T5" fmla="*/ 0 h 108"/>
                <a:gd name="T6" fmla="*/ 72 w 72"/>
                <a:gd name="T7" fmla="*/ 91 h 108"/>
                <a:gd name="T8" fmla="*/ 43 w 72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8">
                  <a:moveTo>
                    <a:pt x="43" y="108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72" y="91"/>
                  </a:lnTo>
                  <a:lnTo>
                    <a:pt x="43" y="10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859"/>
            <p:cNvSpPr>
              <a:spLocks/>
            </p:cNvSpPr>
            <p:nvPr/>
          </p:nvSpPr>
          <p:spPr bwMode="auto">
            <a:xfrm>
              <a:off x="2753" y="2172"/>
              <a:ext cx="48" cy="57"/>
            </a:xfrm>
            <a:custGeom>
              <a:avLst/>
              <a:gdLst>
                <a:gd name="T0" fmla="*/ 20 w 48"/>
                <a:gd name="T1" fmla="*/ 57 h 57"/>
                <a:gd name="T2" fmla="*/ 0 w 48"/>
                <a:gd name="T3" fmla="*/ 17 h 57"/>
                <a:gd name="T4" fmla="*/ 28 w 48"/>
                <a:gd name="T5" fmla="*/ 0 h 57"/>
                <a:gd name="T6" fmla="*/ 48 w 48"/>
                <a:gd name="T7" fmla="*/ 39 h 57"/>
                <a:gd name="T8" fmla="*/ 20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0" y="5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39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860"/>
            <p:cNvSpPr>
              <a:spLocks/>
            </p:cNvSpPr>
            <p:nvPr/>
          </p:nvSpPr>
          <p:spPr bwMode="auto">
            <a:xfrm>
              <a:off x="2731" y="2131"/>
              <a:ext cx="50" cy="58"/>
            </a:xfrm>
            <a:custGeom>
              <a:avLst/>
              <a:gdLst>
                <a:gd name="T0" fmla="*/ 22 w 50"/>
                <a:gd name="T1" fmla="*/ 58 h 58"/>
                <a:gd name="T2" fmla="*/ 0 w 50"/>
                <a:gd name="T3" fmla="*/ 22 h 58"/>
                <a:gd name="T4" fmla="*/ 26 w 50"/>
                <a:gd name="T5" fmla="*/ 0 h 58"/>
                <a:gd name="T6" fmla="*/ 50 w 50"/>
                <a:gd name="T7" fmla="*/ 41 h 58"/>
                <a:gd name="T8" fmla="*/ 22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22" y="58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0" y="41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861"/>
            <p:cNvSpPr>
              <a:spLocks/>
            </p:cNvSpPr>
            <p:nvPr/>
          </p:nvSpPr>
          <p:spPr bwMode="auto">
            <a:xfrm>
              <a:off x="2707" y="2096"/>
              <a:ext cx="50" cy="57"/>
            </a:xfrm>
            <a:custGeom>
              <a:avLst/>
              <a:gdLst>
                <a:gd name="T0" fmla="*/ 24 w 50"/>
                <a:gd name="T1" fmla="*/ 57 h 57"/>
                <a:gd name="T2" fmla="*/ 0 w 50"/>
                <a:gd name="T3" fmla="*/ 25 h 57"/>
                <a:gd name="T4" fmla="*/ 24 w 50"/>
                <a:gd name="T5" fmla="*/ 0 h 57"/>
                <a:gd name="T6" fmla="*/ 50 w 50"/>
                <a:gd name="T7" fmla="*/ 35 h 57"/>
                <a:gd name="T8" fmla="*/ 24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4" y="5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50" y="35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Freeform 862"/>
            <p:cNvSpPr>
              <a:spLocks/>
            </p:cNvSpPr>
            <p:nvPr/>
          </p:nvSpPr>
          <p:spPr bwMode="auto">
            <a:xfrm>
              <a:off x="2678" y="2064"/>
              <a:ext cx="53" cy="57"/>
            </a:xfrm>
            <a:custGeom>
              <a:avLst/>
              <a:gdLst>
                <a:gd name="T0" fmla="*/ 29 w 53"/>
                <a:gd name="T1" fmla="*/ 57 h 57"/>
                <a:gd name="T2" fmla="*/ 0 w 53"/>
                <a:gd name="T3" fmla="*/ 30 h 57"/>
                <a:gd name="T4" fmla="*/ 20 w 53"/>
                <a:gd name="T5" fmla="*/ 0 h 57"/>
                <a:gd name="T6" fmla="*/ 53 w 53"/>
                <a:gd name="T7" fmla="*/ 32 h 57"/>
                <a:gd name="T8" fmla="*/ 29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29" y="57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32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Freeform 863"/>
            <p:cNvSpPr>
              <a:spLocks/>
            </p:cNvSpPr>
            <p:nvPr/>
          </p:nvSpPr>
          <p:spPr bwMode="auto">
            <a:xfrm>
              <a:off x="2663" y="2052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32 h 42"/>
                <a:gd name="T4" fmla="*/ 15 w 35"/>
                <a:gd name="T5" fmla="*/ 0 h 42"/>
                <a:gd name="T6" fmla="*/ 35 w 35"/>
                <a:gd name="T7" fmla="*/ 12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2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864"/>
            <p:cNvSpPr>
              <a:spLocks/>
            </p:cNvSpPr>
            <p:nvPr/>
          </p:nvSpPr>
          <p:spPr bwMode="auto">
            <a:xfrm>
              <a:off x="2648" y="2040"/>
              <a:ext cx="30" cy="44"/>
            </a:xfrm>
            <a:custGeom>
              <a:avLst/>
              <a:gdLst>
                <a:gd name="T0" fmla="*/ 15 w 30"/>
                <a:gd name="T1" fmla="*/ 44 h 44"/>
                <a:gd name="T2" fmla="*/ 0 w 30"/>
                <a:gd name="T3" fmla="*/ 34 h 44"/>
                <a:gd name="T4" fmla="*/ 13 w 30"/>
                <a:gd name="T5" fmla="*/ 0 h 44"/>
                <a:gd name="T6" fmla="*/ 30 w 30"/>
                <a:gd name="T7" fmla="*/ 12 h 44"/>
                <a:gd name="T8" fmla="*/ 15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15" y="44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30" y="1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865"/>
            <p:cNvSpPr>
              <a:spLocks/>
            </p:cNvSpPr>
            <p:nvPr/>
          </p:nvSpPr>
          <p:spPr bwMode="auto">
            <a:xfrm>
              <a:off x="2606" y="2023"/>
              <a:ext cx="55" cy="51"/>
            </a:xfrm>
            <a:custGeom>
              <a:avLst/>
              <a:gdLst>
                <a:gd name="T0" fmla="*/ 42 w 55"/>
                <a:gd name="T1" fmla="*/ 51 h 51"/>
                <a:gd name="T2" fmla="*/ 0 w 55"/>
                <a:gd name="T3" fmla="*/ 34 h 51"/>
                <a:gd name="T4" fmla="*/ 11 w 55"/>
                <a:gd name="T5" fmla="*/ 0 h 51"/>
                <a:gd name="T6" fmla="*/ 55 w 55"/>
                <a:gd name="T7" fmla="*/ 17 h 51"/>
                <a:gd name="T8" fmla="*/ 42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2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Freeform 866"/>
            <p:cNvSpPr>
              <a:spLocks/>
            </p:cNvSpPr>
            <p:nvPr/>
          </p:nvSpPr>
          <p:spPr bwMode="auto">
            <a:xfrm>
              <a:off x="2816" y="2302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867"/>
            <p:cNvSpPr>
              <a:spLocks/>
            </p:cNvSpPr>
            <p:nvPr/>
          </p:nvSpPr>
          <p:spPr bwMode="auto">
            <a:xfrm>
              <a:off x="2575" y="2016"/>
              <a:ext cx="40" cy="44"/>
            </a:xfrm>
            <a:custGeom>
              <a:avLst/>
              <a:gdLst>
                <a:gd name="T0" fmla="*/ 35 w 40"/>
                <a:gd name="T1" fmla="*/ 44 h 44"/>
                <a:gd name="T2" fmla="*/ 0 w 40"/>
                <a:gd name="T3" fmla="*/ 36 h 44"/>
                <a:gd name="T4" fmla="*/ 5 w 40"/>
                <a:gd name="T5" fmla="*/ 0 h 44"/>
                <a:gd name="T6" fmla="*/ 40 w 40"/>
                <a:gd name="T7" fmla="*/ 7 h 44"/>
                <a:gd name="T8" fmla="*/ 35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35" y="44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868"/>
            <p:cNvSpPr>
              <a:spLocks/>
            </p:cNvSpPr>
            <p:nvPr/>
          </p:nvSpPr>
          <p:spPr bwMode="auto">
            <a:xfrm>
              <a:off x="2547" y="2013"/>
              <a:ext cx="33" cy="39"/>
            </a:xfrm>
            <a:custGeom>
              <a:avLst/>
              <a:gdLst>
                <a:gd name="T0" fmla="*/ 28 w 33"/>
                <a:gd name="T1" fmla="*/ 39 h 39"/>
                <a:gd name="T2" fmla="*/ 0 w 33"/>
                <a:gd name="T3" fmla="*/ 37 h 39"/>
                <a:gd name="T4" fmla="*/ 0 w 33"/>
                <a:gd name="T5" fmla="*/ 0 h 39"/>
                <a:gd name="T6" fmla="*/ 33 w 33"/>
                <a:gd name="T7" fmla="*/ 3 h 39"/>
                <a:gd name="T8" fmla="*/ 2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28" y="39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Rectangle 869"/>
            <p:cNvSpPr>
              <a:spLocks noChangeArrowheads="1"/>
            </p:cNvSpPr>
            <p:nvPr/>
          </p:nvSpPr>
          <p:spPr bwMode="auto">
            <a:xfrm>
              <a:off x="2483" y="2013"/>
              <a:ext cx="64" cy="37"/>
            </a:xfrm>
            <a:prstGeom prst="rect">
              <a:avLst/>
            </a:prstGeom>
            <a:solidFill>
              <a:srgbClr val="4F4D3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870"/>
            <p:cNvSpPr>
              <a:spLocks/>
            </p:cNvSpPr>
            <p:nvPr/>
          </p:nvSpPr>
          <p:spPr bwMode="auto">
            <a:xfrm>
              <a:off x="2606" y="2023"/>
              <a:ext cx="11" cy="37"/>
            </a:xfrm>
            <a:custGeom>
              <a:avLst/>
              <a:gdLst>
                <a:gd name="T0" fmla="*/ 11 w 11"/>
                <a:gd name="T1" fmla="*/ 0 h 37"/>
                <a:gd name="T2" fmla="*/ 9 w 11"/>
                <a:gd name="T3" fmla="*/ 0 h 37"/>
                <a:gd name="T4" fmla="*/ 0 w 11"/>
                <a:gd name="T5" fmla="*/ 34 h 37"/>
                <a:gd name="T6" fmla="*/ 4 w 11"/>
                <a:gd name="T7" fmla="*/ 37 h 37"/>
                <a:gd name="T8" fmla="*/ 11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871"/>
            <p:cNvSpPr>
              <a:spLocks/>
            </p:cNvSpPr>
            <p:nvPr/>
          </p:nvSpPr>
          <p:spPr bwMode="auto">
            <a:xfrm>
              <a:off x="2442" y="2006"/>
              <a:ext cx="43" cy="44"/>
            </a:xfrm>
            <a:custGeom>
              <a:avLst/>
              <a:gdLst>
                <a:gd name="T0" fmla="*/ 39 w 43"/>
                <a:gd name="T1" fmla="*/ 44 h 44"/>
                <a:gd name="T2" fmla="*/ 0 w 43"/>
                <a:gd name="T3" fmla="*/ 34 h 44"/>
                <a:gd name="T4" fmla="*/ 11 w 43"/>
                <a:gd name="T5" fmla="*/ 0 h 44"/>
                <a:gd name="T6" fmla="*/ 43 w 43"/>
                <a:gd name="T7" fmla="*/ 7 h 44"/>
                <a:gd name="T8" fmla="*/ 39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9" y="4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3" y="7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Freeform 872"/>
            <p:cNvSpPr>
              <a:spLocks/>
            </p:cNvSpPr>
            <p:nvPr/>
          </p:nvSpPr>
          <p:spPr bwMode="auto">
            <a:xfrm>
              <a:off x="2411" y="1993"/>
              <a:ext cx="42" cy="47"/>
            </a:xfrm>
            <a:custGeom>
              <a:avLst/>
              <a:gdLst>
                <a:gd name="T0" fmla="*/ 31 w 42"/>
                <a:gd name="T1" fmla="*/ 47 h 47"/>
                <a:gd name="T2" fmla="*/ 0 w 42"/>
                <a:gd name="T3" fmla="*/ 35 h 47"/>
                <a:gd name="T4" fmla="*/ 13 w 42"/>
                <a:gd name="T5" fmla="*/ 0 h 47"/>
                <a:gd name="T6" fmla="*/ 42 w 42"/>
                <a:gd name="T7" fmla="*/ 13 h 47"/>
                <a:gd name="T8" fmla="*/ 31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1" y="47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42" y="13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873"/>
            <p:cNvSpPr>
              <a:spLocks/>
            </p:cNvSpPr>
            <p:nvPr/>
          </p:nvSpPr>
          <p:spPr bwMode="auto">
            <a:xfrm>
              <a:off x="2378" y="1979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32 h 49"/>
                <a:gd name="T4" fmla="*/ 15 w 46"/>
                <a:gd name="T5" fmla="*/ 0 h 49"/>
                <a:gd name="T6" fmla="*/ 46 w 46"/>
                <a:gd name="T7" fmla="*/ 14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6" y="14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874"/>
            <p:cNvSpPr>
              <a:spLocks/>
            </p:cNvSpPr>
            <p:nvPr/>
          </p:nvSpPr>
          <p:spPr bwMode="auto">
            <a:xfrm>
              <a:off x="2347" y="1957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29 h 54"/>
                <a:gd name="T4" fmla="*/ 20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Freeform 875"/>
            <p:cNvSpPr>
              <a:spLocks/>
            </p:cNvSpPr>
            <p:nvPr/>
          </p:nvSpPr>
          <p:spPr bwMode="auto">
            <a:xfrm>
              <a:off x="2321" y="1935"/>
              <a:ext cx="46" cy="51"/>
            </a:xfrm>
            <a:custGeom>
              <a:avLst/>
              <a:gdLst>
                <a:gd name="T0" fmla="*/ 26 w 46"/>
                <a:gd name="T1" fmla="*/ 51 h 51"/>
                <a:gd name="T2" fmla="*/ 0 w 46"/>
                <a:gd name="T3" fmla="*/ 27 h 51"/>
                <a:gd name="T4" fmla="*/ 22 w 46"/>
                <a:gd name="T5" fmla="*/ 0 h 51"/>
                <a:gd name="T6" fmla="*/ 46 w 46"/>
                <a:gd name="T7" fmla="*/ 22 h 51"/>
                <a:gd name="T8" fmla="*/ 26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6" y="51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6" y="2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876"/>
            <p:cNvSpPr>
              <a:spLocks/>
            </p:cNvSpPr>
            <p:nvPr/>
          </p:nvSpPr>
          <p:spPr bwMode="auto">
            <a:xfrm>
              <a:off x="2295" y="1905"/>
              <a:ext cx="48" cy="57"/>
            </a:xfrm>
            <a:custGeom>
              <a:avLst/>
              <a:gdLst>
                <a:gd name="T0" fmla="*/ 26 w 48"/>
                <a:gd name="T1" fmla="*/ 57 h 57"/>
                <a:gd name="T2" fmla="*/ 0 w 48"/>
                <a:gd name="T3" fmla="*/ 25 h 57"/>
                <a:gd name="T4" fmla="*/ 24 w 48"/>
                <a:gd name="T5" fmla="*/ 0 h 57"/>
                <a:gd name="T6" fmla="*/ 48 w 48"/>
                <a:gd name="T7" fmla="*/ 30 h 57"/>
                <a:gd name="T8" fmla="*/ 26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6" y="5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8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Freeform 877"/>
            <p:cNvSpPr>
              <a:spLocks/>
            </p:cNvSpPr>
            <p:nvPr/>
          </p:nvSpPr>
          <p:spPr bwMode="auto">
            <a:xfrm>
              <a:off x="2249" y="1847"/>
              <a:ext cx="70" cy="83"/>
            </a:xfrm>
            <a:custGeom>
              <a:avLst/>
              <a:gdLst>
                <a:gd name="T0" fmla="*/ 46 w 70"/>
                <a:gd name="T1" fmla="*/ 83 h 83"/>
                <a:gd name="T2" fmla="*/ 0 w 70"/>
                <a:gd name="T3" fmla="*/ 22 h 83"/>
                <a:gd name="T4" fmla="*/ 26 w 70"/>
                <a:gd name="T5" fmla="*/ 0 h 83"/>
                <a:gd name="T6" fmla="*/ 70 w 70"/>
                <a:gd name="T7" fmla="*/ 58 h 83"/>
                <a:gd name="T8" fmla="*/ 46 w 7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3">
                  <a:moveTo>
                    <a:pt x="46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58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878"/>
            <p:cNvSpPr>
              <a:spLocks/>
            </p:cNvSpPr>
            <p:nvPr/>
          </p:nvSpPr>
          <p:spPr bwMode="auto">
            <a:xfrm>
              <a:off x="2163" y="1714"/>
              <a:ext cx="112" cy="155"/>
            </a:xfrm>
            <a:custGeom>
              <a:avLst/>
              <a:gdLst>
                <a:gd name="T0" fmla="*/ 86 w 112"/>
                <a:gd name="T1" fmla="*/ 155 h 155"/>
                <a:gd name="T2" fmla="*/ 0 w 112"/>
                <a:gd name="T3" fmla="*/ 22 h 155"/>
                <a:gd name="T4" fmla="*/ 27 w 112"/>
                <a:gd name="T5" fmla="*/ 0 h 155"/>
                <a:gd name="T6" fmla="*/ 112 w 112"/>
                <a:gd name="T7" fmla="*/ 133 h 155"/>
                <a:gd name="T8" fmla="*/ 86 w 112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55">
                  <a:moveTo>
                    <a:pt x="86" y="15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112" y="133"/>
                  </a:lnTo>
                  <a:lnTo>
                    <a:pt x="86" y="15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Freeform 879"/>
            <p:cNvSpPr>
              <a:spLocks/>
            </p:cNvSpPr>
            <p:nvPr/>
          </p:nvSpPr>
          <p:spPr bwMode="auto">
            <a:xfrm>
              <a:off x="2122" y="1648"/>
              <a:ext cx="68" cy="88"/>
            </a:xfrm>
            <a:custGeom>
              <a:avLst/>
              <a:gdLst>
                <a:gd name="T0" fmla="*/ 41 w 68"/>
                <a:gd name="T1" fmla="*/ 88 h 88"/>
                <a:gd name="T2" fmla="*/ 0 w 68"/>
                <a:gd name="T3" fmla="*/ 25 h 88"/>
                <a:gd name="T4" fmla="*/ 24 w 68"/>
                <a:gd name="T5" fmla="*/ 0 h 88"/>
                <a:gd name="T6" fmla="*/ 68 w 68"/>
                <a:gd name="T7" fmla="*/ 66 h 88"/>
                <a:gd name="T8" fmla="*/ 41 w 6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8">
                  <a:moveTo>
                    <a:pt x="41" y="88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68" y="66"/>
                  </a:lnTo>
                  <a:lnTo>
                    <a:pt x="41" y="8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880"/>
            <p:cNvSpPr>
              <a:spLocks/>
            </p:cNvSpPr>
            <p:nvPr/>
          </p:nvSpPr>
          <p:spPr bwMode="auto">
            <a:xfrm>
              <a:off x="2076" y="1594"/>
              <a:ext cx="70" cy="79"/>
            </a:xfrm>
            <a:custGeom>
              <a:avLst/>
              <a:gdLst>
                <a:gd name="T0" fmla="*/ 46 w 70"/>
                <a:gd name="T1" fmla="*/ 79 h 79"/>
                <a:gd name="T2" fmla="*/ 0 w 70"/>
                <a:gd name="T3" fmla="*/ 25 h 79"/>
                <a:gd name="T4" fmla="*/ 24 w 70"/>
                <a:gd name="T5" fmla="*/ 0 h 79"/>
                <a:gd name="T6" fmla="*/ 70 w 70"/>
                <a:gd name="T7" fmla="*/ 54 h 79"/>
                <a:gd name="T8" fmla="*/ 46 w 70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9">
                  <a:moveTo>
                    <a:pt x="46" y="7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0" y="54"/>
                  </a:lnTo>
                  <a:lnTo>
                    <a:pt x="46" y="7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Freeform 881"/>
            <p:cNvSpPr>
              <a:spLocks/>
            </p:cNvSpPr>
            <p:nvPr/>
          </p:nvSpPr>
          <p:spPr bwMode="auto">
            <a:xfrm>
              <a:off x="2481" y="2013"/>
              <a:ext cx="4" cy="37"/>
            </a:xfrm>
            <a:custGeom>
              <a:avLst/>
              <a:gdLst>
                <a:gd name="T0" fmla="*/ 2 w 4"/>
                <a:gd name="T1" fmla="*/ 37 h 37"/>
                <a:gd name="T2" fmla="*/ 0 w 4"/>
                <a:gd name="T3" fmla="*/ 37 h 37"/>
                <a:gd name="T4" fmla="*/ 2 w 4"/>
                <a:gd name="T5" fmla="*/ 0 h 37"/>
                <a:gd name="T6" fmla="*/ 4 w 4"/>
                <a:gd name="T7" fmla="*/ 0 h 37"/>
                <a:gd name="T8" fmla="*/ 2 w 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7">
                  <a:moveTo>
                    <a:pt x="2" y="37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882"/>
            <p:cNvSpPr>
              <a:spLocks/>
            </p:cNvSpPr>
            <p:nvPr/>
          </p:nvSpPr>
          <p:spPr bwMode="auto">
            <a:xfrm>
              <a:off x="3555" y="3509"/>
              <a:ext cx="72" cy="98"/>
            </a:xfrm>
            <a:custGeom>
              <a:avLst/>
              <a:gdLst>
                <a:gd name="T0" fmla="*/ 46 w 72"/>
                <a:gd name="T1" fmla="*/ 98 h 98"/>
                <a:gd name="T2" fmla="*/ 0 w 72"/>
                <a:gd name="T3" fmla="*/ 22 h 98"/>
                <a:gd name="T4" fmla="*/ 26 w 72"/>
                <a:gd name="T5" fmla="*/ 0 h 98"/>
                <a:gd name="T6" fmla="*/ 72 w 72"/>
                <a:gd name="T7" fmla="*/ 76 h 98"/>
                <a:gd name="T8" fmla="*/ 46 w 72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8">
                  <a:moveTo>
                    <a:pt x="46" y="98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76"/>
                  </a:lnTo>
                  <a:lnTo>
                    <a:pt x="46" y="9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883"/>
            <p:cNvSpPr>
              <a:spLocks/>
            </p:cNvSpPr>
            <p:nvPr/>
          </p:nvSpPr>
          <p:spPr bwMode="auto">
            <a:xfrm>
              <a:off x="3509" y="3446"/>
              <a:ext cx="72" cy="85"/>
            </a:xfrm>
            <a:custGeom>
              <a:avLst/>
              <a:gdLst>
                <a:gd name="T0" fmla="*/ 46 w 72"/>
                <a:gd name="T1" fmla="*/ 85 h 85"/>
                <a:gd name="T2" fmla="*/ 0 w 72"/>
                <a:gd name="T3" fmla="*/ 22 h 85"/>
                <a:gd name="T4" fmla="*/ 26 w 72"/>
                <a:gd name="T5" fmla="*/ 0 h 85"/>
                <a:gd name="T6" fmla="*/ 72 w 72"/>
                <a:gd name="T7" fmla="*/ 63 h 85"/>
                <a:gd name="T8" fmla="*/ 46 w 72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5">
                  <a:moveTo>
                    <a:pt x="46" y="8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63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Freeform 884"/>
            <p:cNvSpPr>
              <a:spLocks/>
            </p:cNvSpPr>
            <p:nvPr/>
          </p:nvSpPr>
          <p:spPr bwMode="auto">
            <a:xfrm>
              <a:off x="3470" y="3382"/>
              <a:ext cx="65" cy="86"/>
            </a:xfrm>
            <a:custGeom>
              <a:avLst/>
              <a:gdLst>
                <a:gd name="T0" fmla="*/ 39 w 65"/>
                <a:gd name="T1" fmla="*/ 86 h 86"/>
                <a:gd name="T2" fmla="*/ 0 w 65"/>
                <a:gd name="T3" fmla="*/ 17 h 86"/>
                <a:gd name="T4" fmla="*/ 28 w 65"/>
                <a:gd name="T5" fmla="*/ 0 h 86"/>
                <a:gd name="T6" fmla="*/ 65 w 65"/>
                <a:gd name="T7" fmla="*/ 64 h 86"/>
                <a:gd name="T8" fmla="*/ 39 w 65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6">
                  <a:moveTo>
                    <a:pt x="39" y="86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65" y="64"/>
                  </a:lnTo>
                  <a:lnTo>
                    <a:pt x="39" y="8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885"/>
            <p:cNvSpPr>
              <a:spLocks/>
            </p:cNvSpPr>
            <p:nvPr/>
          </p:nvSpPr>
          <p:spPr bwMode="auto">
            <a:xfrm>
              <a:off x="3454" y="3348"/>
              <a:ext cx="44" cy="51"/>
            </a:xfrm>
            <a:custGeom>
              <a:avLst/>
              <a:gdLst>
                <a:gd name="T0" fmla="*/ 16 w 44"/>
                <a:gd name="T1" fmla="*/ 51 h 51"/>
                <a:gd name="T2" fmla="*/ 0 w 44"/>
                <a:gd name="T3" fmla="*/ 12 h 51"/>
                <a:gd name="T4" fmla="*/ 31 w 44"/>
                <a:gd name="T5" fmla="*/ 0 h 51"/>
                <a:gd name="T6" fmla="*/ 44 w 44"/>
                <a:gd name="T7" fmla="*/ 34 h 51"/>
                <a:gd name="T8" fmla="*/ 1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6" y="5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886"/>
            <p:cNvSpPr>
              <a:spLocks/>
            </p:cNvSpPr>
            <p:nvPr/>
          </p:nvSpPr>
          <p:spPr bwMode="auto">
            <a:xfrm>
              <a:off x="3443" y="3301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31 w 42"/>
                <a:gd name="T5" fmla="*/ 0 h 59"/>
                <a:gd name="T6" fmla="*/ 42 w 42"/>
                <a:gd name="T7" fmla="*/ 47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Freeform 887"/>
            <p:cNvSpPr>
              <a:spLocks/>
            </p:cNvSpPr>
            <p:nvPr/>
          </p:nvSpPr>
          <p:spPr bwMode="auto">
            <a:xfrm>
              <a:off x="3439" y="3272"/>
              <a:ext cx="35" cy="37"/>
            </a:xfrm>
            <a:custGeom>
              <a:avLst/>
              <a:gdLst>
                <a:gd name="T0" fmla="*/ 2 w 35"/>
                <a:gd name="T1" fmla="*/ 37 h 37"/>
                <a:gd name="T2" fmla="*/ 0 w 35"/>
                <a:gd name="T3" fmla="*/ 2 h 37"/>
                <a:gd name="T4" fmla="*/ 33 w 35"/>
                <a:gd name="T5" fmla="*/ 0 h 37"/>
                <a:gd name="T6" fmla="*/ 35 w 35"/>
                <a:gd name="T7" fmla="*/ 32 h 37"/>
                <a:gd name="T8" fmla="*/ 2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2" y="37"/>
                  </a:moveTo>
                  <a:lnTo>
                    <a:pt x="0" y="2"/>
                  </a:lnTo>
                  <a:lnTo>
                    <a:pt x="33" y="0"/>
                  </a:lnTo>
                  <a:lnTo>
                    <a:pt x="35" y="32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888"/>
            <p:cNvSpPr>
              <a:spLocks/>
            </p:cNvSpPr>
            <p:nvPr/>
          </p:nvSpPr>
          <p:spPr bwMode="auto">
            <a:xfrm>
              <a:off x="3439" y="3242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30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Freeform 889"/>
            <p:cNvSpPr>
              <a:spLocks/>
            </p:cNvSpPr>
            <p:nvPr/>
          </p:nvSpPr>
          <p:spPr bwMode="auto">
            <a:xfrm>
              <a:off x="3439" y="3189"/>
              <a:ext cx="42" cy="58"/>
            </a:xfrm>
            <a:custGeom>
              <a:avLst/>
              <a:gdLst>
                <a:gd name="T0" fmla="*/ 0 w 42"/>
                <a:gd name="T1" fmla="*/ 53 h 58"/>
                <a:gd name="T2" fmla="*/ 9 w 42"/>
                <a:gd name="T3" fmla="*/ 0 h 58"/>
                <a:gd name="T4" fmla="*/ 42 w 42"/>
                <a:gd name="T5" fmla="*/ 4 h 58"/>
                <a:gd name="T6" fmla="*/ 33 w 42"/>
                <a:gd name="T7" fmla="*/ 58 h 58"/>
                <a:gd name="T8" fmla="*/ 0 w 42"/>
                <a:gd name="T9" fmla="*/ 5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0" y="53"/>
                  </a:moveTo>
                  <a:lnTo>
                    <a:pt x="9" y="0"/>
                  </a:lnTo>
                  <a:lnTo>
                    <a:pt x="42" y="4"/>
                  </a:lnTo>
                  <a:lnTo>
                    <a:pt x="33" y="58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Freeform 890"/>
            <p:cNvSpPr>
              <a:spLocks/>
            </p:cNvSpPr>
            <p:nvPr/>
          </p:nvSpPr>
          <p:spPr bwMode="auto">
            <a:xfrm>
              <a:off x="3448" y="3137"/>
              <a:ext cx="41" cy="56"/>
            </a:xfrm>
            <a:custGeom>
              <a:avLst/>
              <a:gdLst>
                <a:gd name="T0" fmla="*/ 0 w 41"/>
                <a:gd name="T1" fmla="*/ 52 h 56"/>
                <a:gd name="T2" fmla="*/ 8 w 41"/>
                <a:gd name="T3" fmla="*/ 0 h 56"/>
                <a:gd name="T4" fmla="*/ 41 w 41"/>
                <a:gd name="T5" fmla="*/ 3 h 56"/>
                <a:gd name="T6" fmla="*/ 33 w 41"/>
                <a:gd name="T7" fmla="*/ 56 h 56"/>
                <a:gd name="T8" fmla="*/ 0 w 41"/>
                <a:gd name="T9" fmla="*/ 5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0" y="52"/>
                  </a:moveTo>
                  <a:lnTo>
                    <a:pt x="8" y="0"/>
                  </a:lnTo>
                  <a:lnTo>
                    <a:pt x="41" y="3"/>
                  </a:lnTo>
                  <a:lnTo>
                    <a:pt x="33" y="5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Freeform 891"/>
            <p:cNvSpPr>
              <a:spLocks/>
            </p:cNvSpPr>
            <p:nvPr/>
          </p:nvSpPr>
          <p:spPr bwMode="auto">
            <a:xfrm>
              <a:off x="3454" y="3105"/>
              <a:ext cx="35" cy="35"/>
            </a:xfrm>
            <a:custGeom>
              <a:avLst/>
              <a:gdLst>
                <a:gd name="T0" fmla="*/ 2 w 35"/>
                <a:gd name="T1" fmla="*/ 32 h 35"/>
                <a:gd name="T2" fmla="*/ 0 w 35"/>
                <a:gd name="T3" fmla="*/ 5 h 35"/>
                <a:gd name="T4" fmla="*/ 33 w 35"/>
                <a:gd name="T5" fmla="*/ 0 h 35"/>
                <a:gd name="T6" fmla="*/ 35 w 35"/>
                <a:gd name="T7" fmla="*/ 35 h 35"/>
                <a:gd name="T8" fmla="*/ 2 w 35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32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5" y="3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892"/>
            <p:cNvSpPr>
              <a:spLocks/>
            </p:cNvSpPr>
            <p:nvPr/>
          </p:nvSpPr>
          <p:spPr bwMode="auto">
            <a:xfrm>
              <a:off x="3450" y="3076"/>
              <a:ext cx="37" cy="34"/>
            </a:xfrm>
            <a:custGeom>
              <a:avLst/>
              <a:gdLst>
                <a:gd name="T0" fmla="*/ 4 w 37"/>
                <a:gd name="T1" fmla="*/ 34 h 34"/>
                <a:gd name="T2" fmla="*/ 0 w 37"/>
                <a:gd name="T3" fmla="*/ 5 h 34"/>
                <a:gd name="T4" fmla="*/ 33 w 37"/>
                <a:gd name="T5" fmla="*/ 0 h 34"/>
                <a:gd name="T6" fmla="*/ 37 w 37"/>
                <a:gd name="T7" fmla="*/ 29 h 34"/>
                <a:gd name="T8" fmla="*/ 4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4" y="34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7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893"/>
            <p:cNvSpPr>
              <a:spLocks/>
            </p:cNvSpPr>
            <p:nvPr/>
          </p:nvSpPr>
          <p:spPr bwMode="auto">
            <a:xfrm>
              <a:off x="3441" y="3301"/>
              <a:ext cx="2" cy="12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8 h 12"/>
                <a:gd name="T4" fmla="*/ 0 w 2"/>
                <a:gd name="T5" fmla="*/ 0 h 12"/>
                <a:gd name="T6" fmla="*/ 2 w 2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894"/>
            <p:cNvSpPr>
              <a:spLocks/>
            </p:cNvSpPr>
            <p:nvPr/>
          </p:nvSpPr>
          <p:spPr bwMode="auto">
            <a:xfrm>
              <a:off x="3441" y="3301"/>
              <a:ext cx="33" cy="12"/>
            </a:xfrm>
            <a:custGeom>
              <a:avLst/>
              <a:gdLst>
                <a:gd name="T0" fmla="*/ 2 w 33"/>
                <a:gd name="T1" fmla="*/ 12 h 12"/>
                <a:gd name="T2" fmla="*/ 0 w 33"/>
                <a:gd name="T3" fmla="*/ 8 h 12"/>
                <a:gd name="T4" fmla="*/ 33 w 33"/>
                <a:gd name="T5" fmla="*/ 0 h 12"/>
                <a:gd name="T6" fmla="*/ 33 w 33"/>
                <a:gd name="T7" fmla="*/ 3 h 12"/>
                <a:gd name="T8" fmla="*/ 2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2" y="12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895"/>
            <p:cNvSpPr>
              <a:spLocks/>
            </p:cNvSpPr>
            <p:nvPr/>
          </p:nvSpPr>
          <p:spPr bwMode="auto">
            <a:xfrm>
              <a:off x="3443" y="3047"/>
              <a:ext cx="40" cy="39"/>
            </a:xfrm>
            <a:custGeom>
              <a:avLst/>
              <a:gdLst>
                <a:gd name="T0" fmla="*/ 9 w 40"/>
                <a:gd name="T1" fmla="*/ 39 h 39"/>
                <a:gd name="T2" fmla="*/ 0 w 40"/>
                <a:gd name="T3" fmla="*/ 14 h 39"/>
                <a:gd name="T4" fmla="*/ 31 w 40"/>
                <a:gd name="T5" fmla="*/ 0 h 39"/>
                <a:gd name="T6" fmla="*/ 40 w 40"/>
                <a:gd name="T7" fmla="*/ 26 h 39"/>
                <a:gd name="T8" fmla="*/ 9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9" y="39"/>
                  </a:moveTo>
                  <a:lnTo>
                    <a:pt x="0" y="14"/>
                  </a:lnTo>
                  <a:lnTo>
                    <a:pt x="31" y="0"/>
                  </a:lnTo>
                  <a:lnTo>
                    <a:pt x="40" y="26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896"/>
            <p:cNvSpPr>
              <a:spLocks/>
            </p:cNvSpPr>
            <p:nvPr/>
          </p:nvSpPr>
          <p:spPr bwMode="auto">
            <a:xfrm>
              <a:off x="3435" y="3024"/>
              <a:ext cx="39" cy="37"/>
            </a:xfrm>
            <a:custGeom>
              <a:avLst/>
              <a:gdLst>
                <a:gd name="T0" fmla="*/ 8 w 39"/>
                <a:gd name="T1" fmla="*/ 37 h 37"/>
                <a:gd name="T2" fmla="*/ 0 w 39"/>
                <a:gd name="T3" fmla="*/ 23 h 37"/>
                <a:gd name="T4" fmla="*/ 26 w 39"/>
                <a:gd name="T5" fmla="*/ 0 h 37"/>
                <a:gd name="T6" fmla="*/ 39 w 39"/>
                <a:gd name="T7" fmla="*/ 23 h 37"/>
                <a:gd name="T8" fmla="*/ 8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8" y="37"/>
                  </a:moveTo>
                  <a:lnTo>
                    <a:pt x="0" y="23"/>
                  </a:lnTo>
                  <a:lnTo>
                    <a:pt x="26" y="0"/>
                  </a:lnTo>
                  <a:lnTo>
                    <a:pt x="39" y="23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897"/>
            <p:cNvSpPr>
              <a:spLocks/>
            </p:cNvSpPr>
            <p:nvPr/>
          </p:nvSpPr>
          <p:spPr bwMode="auto">
            <a:xfrm>
              <a:off x="3410" y="2988"/>
              <a:ext cx="51" cy="59"/>
            </a:xfrm>
            <a:custGeom>
              <a:avLst/>
              <a:gdLst>
                <a:gd name="T0" fmla="*/ 25 w 51"/>
                <a:gd name="T1" fmla="*/ 59 h 59"/>
                <a:gd name="T2" fmla="*/ 0 w 51"/>
                <a:gd name="T3" fmla="*/ 27 h 59"/>
                <a:gd name="T4" fmla="*/ 22 w 51"/>
                <a:gd name="T5" fmla="*/ 0 h 59"/>
                <a:gd name="T6" fmla="*/ 51 w 51"/>
                <a:gd name="T7" fmla="*/ 36 h 59"/>
                <a:gd name="T8" fmla="*/ 25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5" y="59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1" y="36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898"/>
            <p:cNvSpPr>
              <a:spLocks/>
            </p:cNvSpPr>
            <p:nvPr/>
          </p:nvSpPr>
          <p:spPr bwMode="auto">
            <a:xfrm>
              <a:off x="3380" y="2961"/>
              <a:ext cx="52" cy="54"/>
            </a:xfrm>
            <a:custGeom>
              <a:avLst/>
              <a:gdLst>
                <a:gd name="T0" fmla="*/ 30 w 52"/>
                <a:gd name="T1" fmla="*/ 54 h 54"/>
                <a:gd name="T2" fmla="*/ 0 w 52"/>
                <a:gd name="T3" fmla="*/ 32 h 54"/>
                <a:gd name="T4" fmla="*/ 15 w 52"/>
                <a:gd name="T5" fmla="*/ 0 h 54"/>
                <a:gd name="T6" fmla="*/ 52 w 52"/>
                <a:gd name="T7" fmla="*/ 27 h 54"/>
                <a:gd name="T8" fmla="*/ 30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0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2" y="27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899"/>
            <p:cNvSpPr>
              <a:spLocks/>
            </p:cNvSpPr>
            <p:nvPr/>
          </p:nvSpPr>
          <p:spPr bwMode="auto">
            <a:xfrm>
              <a:off x="3345" y="2939"/>
              <a:ext cx="50" cy="54"/>
            </a:xfrm>
            <a:custGeom>
              <a:avLst/>
              <a:gdLst>
                <a:gd name="T0" fmla="*/ 35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2 h 54"/>
                <a:gd name="T8" fmla="*/ 35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5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900"/>
            <p:cNvSpPr>
              <a:spLocks/>
            </p:cNvSpPr>
            <p:nvPr/>
          </p:nvSpPr>
          <p:spPr bwMode="auto">
            <a:xfrm>
              <a:off x="3307" y="2917"/>
              <a:ext cx="53" cy="54"/>
            </a:xfrm>
            <a:custGeom>
              <a:avLst/>
              <a:gdLst>
                <a:gd name="T0" fmla="*/ 38 w 53"/>
                <a:gd name="T1" fmla="*/ 54 h 54"/>
                <a:gd name="T2" fmla="*/ 0 w 53"/>
                <a:gd name="T3" fmla="*/ 32 h 54"/>
                <a:gd name="T4" fmla="*/ 16 w 53"/>
                <a:gd name="T5" fmla="*/ 0 h 54"/>
                <a:gd name="T6" fmla="*/ 53 w 53"/>
                <a:gd name="T7" fmla="*/ 22 h 54"/>
                <a:gd name="T8" fmla="*/ 38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8" y="54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3" y="22"/>
                  </a:lnTo>
                  <a:lnTo>
                    <a:pt x="38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901"/>
            <p:cNvSpPr>
              <a:spLocks/>
            </p:cNvSpPr>
            <p:nvPr/>
          </p:nvSpPr>
          <p:spPr bwMode="auto">
            <a:xfrm>
              <a:off x="3270" y="2892"/>
              <a:ext cx="53" cy="57"/>
            </a:xfrm>
            <a:custGeom>
              <a:avLst/>
              <a:gdLst>
                <a:gd name="T0" fmla="*/ 37 w 53"/>
                <a:gd name="T1" fmla="*/ 57 h 57"/>
                <a:gd name="T2" fmla="*/ 0 w 53"/>
                <a:gd name="T3" fmla="*/ 30 h 57"/>
                <a:gd name="T4" fmla="*/ 20 w 53"/>
                <a:gd name="T5" fmla="*/ 0 h 57"/>
                <a:gd name="T6" fmla="*/ 53 w 53"/>
                <a:gd name="T7" fmla="*/ 25 h 57"/>
                <a:gd name="T8" fmla="*/ 37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7" y="57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25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902"/>
            <p:cNvSpPr>
              <a:spLocks/>
            </p:cNvSpPr>
            <p:nvPr/>
          </p:nvSpPr>
          <p:spPr bwMode="auto">
            <a:xfrm>
              <a:off x="3237" y="2865"/>
              <a:ext cx="53" cy="57"/>
            </a:xfrm>
            <a:custGeom>
              <a:avLst/>
              <a:gdLst>
                <a:gd name="T0" fmla="*/ 33 w 53"/>
                <a:gd name="T1" fmla="*/ 57 h 57"/>
                <a:gd name="T2" fmla="*/ 0 w 53"/>
                <a:gd name="T3" fmla="*/ 22 h 57"/>
                <a:gd name="T4" fmla="*/ 27 w 53"/>
                <a:gd name="T5" fmla="*/ 0 h 57"/>
                <a:gd name="T6" fmla="*/ 53 w 53"/>
                <a:gd name="T7" fmla="*/ 27 h 57"/>
                <a:gd name="T8" fmla="*/ 33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3" y="57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53" y="27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903"/>
            <p:cNvSpPr>
              <a:spLocks/>
            </p:cNvSpPr>
            <p:nvPr/>
          </p:nvSpPr>
          <p:spPr bwMode="auto">
            <a:xfrm>
              <a:off x="3211" y="2826"/>
              <a:ext cx="53" cy="61"/>
            </a:xfrm>
            <a:custGeom>
              <a:avLst/>
              <a:gdLst>
                <a:gd name="T0" fmla="*/ 26 w 53"/>
                <a:gd name="T1" fmla="*/ 61 h 61"/>
                <a:gd name="T2" fmla="*/ 0 w 53"/>
                <a:gd name="T3" fmla="*/ 22 h 61"/>
                <a:gd name="T4" fmla="*/ 26 w 53"/>
                <a:gd name="T5" fmla="*/ 0 h 61"/>
                <a:gd name="T6" fmla="*/ 53 w 53"/>
                <a:gd name="T7" fmla="*/ 39 h 61"/>
                <a:gd name="T8" fmla="*/ 26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6" y="61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3" y="39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904"/>
            <p:cNvSpPr>
              <a:spLocks/>
            </p:cNvSpPr>
            <p:nvPr/>
          </p:nvSpPr>
          <p:spPr bwMode="auto">
            <a:xfrm>
              <a:off x="3450" y="3073"/>
              <a:ext cx="33" cy="13"/>
            </a:xfrm>
            <a:custGeom>
              <a:avLst/>
              <a:gdLst>
                <a:gd name="T0" fmla="*/ 33 w 33"/>
                <a:gd name="T1" fmla="*/ 3 h 13"/>
                <a:gd name="T2" fmla="*/ 33 w 33"/>
                <a:gd name="T3" fmla="*/ 0 h 13"/>
                <a:gd name="T4" fmla="*/ 0 w 33"/>
                <a:gd name="T5" fmla="*/ 8 h 13"/>
                <a:gd name="T6" fmla="*/ 2 w 33"/>
                <a:gd name="T7" fmla="*/ 13 h 13"/>
                <a:gd name="T8" fmla="*/ 33 w 3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">
                  <a:moveTo>
                    <a:pt x="33" y="3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2" y="1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905"/>
            <p:cNvSpPr>
              <a:spLocks/>
            </p:cNvSpPr>
            <p:nvPr/>
          </p:nvSpPr>
          <p:spPr bwMode="auto">
            <a:xfrm>
              <a:off x="3198" y="2802"/>
              <a:ext cx="41" cy="41"/>
            </a:xfrm>
            <a:custGeom>
              <a:avLst/>
              <a:gdLst>
                <a:gd name="T0" fmla="*/ 11 w 41"/>
                <a:gd name="T1" fmla="*/ 41 h 41"/>
                <a:gd name="T2" fmla="*/ 0 w 41"/>
                <a:gd name="T3" fmla="*/ 12 h 41"/>
                <a:gd name="T4" fmla="*/ 30 w 41"/>
                <a:gd name="T5" fmla="*/ 0 h 41"/>
                <a:gd name="T6" fmla="*/ 41 w 41"/>
                <a:gd name="T7" fmla="*/ 27 h 41"/>
                <a:gd name="T8" fmla="*/ 11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11" y="41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1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906"/>
            <p:cNvSpPr>
              <a:spLocks/>
            </p:cNvSpPr>
            <p:nvPr/>
          </p:nvSpPr>
          <p:spPr bwMode="auto">
            <a:xfrm>
              <a:off x="3189" y="2777"/>
              <a:ext cx="39" cy="37"/>
            </a:xfrm>
            <a:custGeom>
              <a:avLst/>
              <a:gdLst>
                <a:gd name="T0" fmla="*/ 9 w 39"/>
                <a:gd name="T1" fmla="*/ 37 h 37"/>
                <a:gd name="T2" fmla="*/ 0 w 39"/>
                <a:gd name="T3" fmla="*/ 5 h 37"/>
                <a:gd name="T4" fmla="*/ 33 w 39"/>
                <a:gd name="T5" fmla="*/ 0 h 37"/>
                <a:gd name="T6" fmla="*/ 39 w 39"/>
                <a:gd name="T7" fmla="*/ 25 h 37"/>
                <a:gd name="T8" fmla="*/ 9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9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907"/>
            <p:cNvSpPr>
              <a:spLocks/>
            </p:cNvSpPr>
            <p:nvPr/>
          </p:nvSpPr>
          <p:spPr bwMode="auto">
            <a:xfrm>
              <a:off x="3185" y="2723"/>
              <a:ext cx="37" cy="59"/>
            </a:xfrm>
            <a:custGeom>
              <a:avLst/>
              <a:gdLst>
                <a:gd name="T0" fmla="*/ 4 w 37"/>
                <a:gd name="T1" fmla="*/ 59 h 59"/>
                <a:gd name="T2" fmla="*/ 0 w 37"/>
                <a:gd name="T3" fmla="*/ 5 h 59"/>
                <a:gd name="T4" fmla="*/ 33 w 37"/>
                <a:gd name="T5" fmla="*/ 0 h 59"/>
                <a:gd name="T6" fmla="*/ 37 w 37"/>
                <a:gd name="T7" fmla="*/ 54 h 59"/>
                <a:gd name="T8" fmla="*/ 4 w 37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4" y="5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7" y="54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5" name="Freeform 908"/>
            <p:cNvSpPr>
              <a:spLocks/>
            </p:cNvSpPr>
            <p:nvPr/>
          </p:nvSpPr>
          <p:spPr bwMode="auto">
            <a:xfrm>
              <a:off x="3176" y="2672"/>
              <a:ext cx="42" cy="56"/>
            </a:xfrm>
            <a:custGeom>
              <a:avLst/>
              <a:gdLst>
                <a:gd name="T0" fmla="*/ 9 w 42"/>
                <a:gd name="T1" fmla="*/ 56 h 56"/>
                <a:gd name="T2" fmla="*/ 0 w 42"/>
                <a:gd name="T3" fmla="*/ 5 h 56"/>
                <a:gd name="T4" fmla="*/ 33 w 42"/>
                <a:gd name="T5" fmla="*/ 0 h 56"/>
                <a:gd name="T6" fmla="*/ 42 w 42"/>
                <a:gd name="T7" fmla="*/ 51 h 56"/>
                <a:gd name="T8" fmla="*/ 9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9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2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Freeform 909"/>
            <p:cNvSpPr>
              <a:spLocks/>
            </p:cNvSpPr>
            <p:nvPr/>
          </p:nvSpPr>
          <p:spPr bwMode="auto">
            <a:xfrm>
              <a:off x="3169" y="2642"/>
              <a:ext cx="40" cy="35"/>
            </a:xfrm>
            <a:custGeom>
              <a:avLst/>
              <a:gdLst>
                <a:gd name="T0" fmla="*/ 7 w 40"/>
                <a:gd name="T1" fmla="*/ 35 h 35"/>
                <a:gd name="T2" fmla="*/ 0 w 40"/>
                <a:gd name="T3" fmla="*/ 18 h 35"/>
                <a:gd name="T4" fmla="*/ 29 w 40"/>
                <a:gd name="T5" fmla="*/ 0 h 35"/>
                <a:gd name="T6" fmla="*/ 40 w 40"/>
                <a:gd name="T7" fmla="*/ 30 h 35"/>
                <a:gd name="T8" fmla="*/ 7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7" y="35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40" y="30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Freeform 910"/>
            <p:cNvSpPr>
              <a:spLocks/>
            </p:cNvSpPr>
            <p:nvPr/>
          </p:nvSpPr>
          <p:spPr bwMode="auto">
            <a:xfrm>
              <a:off x="3156" y="2616"/>
              <a:ext cx="42" cy="44"/>
            </a:xfrm>
            <a:custGeom>
              <a:avLst/>
              <a:gdLst>
                <a:gd name="T0" fmla="*/ 13 w 42"/>
                <a:gd name="T1" fmla="*/ 44 h 44"/>
                <a:gd name="T2" fmla="*/ 0 w 42"/>
                <a:gd name="T3" fmla="*/ 17 h 44"/>
                <a:gd name="T4" fmla="*/ 29 w 42"/>
                <a:gd name="T5" fmla="*/ 0 h 44"/>
                <a:gd name="T6" fmla="*/ 42 w 42"/>
                <a:gd name="T7" fmla="*/ 26 h 44"/>
                <a:gd name="T8" fmla="*/ 13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3" y="44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26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Freeform 911"/>
            <p:cNvSpPr>
              <a:spLocks/>
            </p:cNvSpPr>
            <p:nvPr/>
          </p:nvSpPr>
          <p:spPr bwMode="auto">
            <a:xfrm>
              <a:off x="3209" y="2843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Freeform 912"/>
            <p:cNvSpPr>
              <a:spLocks/>
            </p:cNvSpPr>
            <p:nvPr/>
          </p:nvSpPr>
          <p:spPr bwMode="auto">
            <a:xfrm>
              <a:off x="3209" y="2826"/>
              <a:ext cx="30" cy="22"/>
            </a:xfrm>
            <a:custGeom>
              <a:avLst/>
              <a:gdLst>
                <a:gd name="T0" fmla="*/ 2 w 30"/>
                <a:gd name="T1" fmla="*/ 22 h 22"/>
                <a:gd name="T2" fmla="*/ 0 w 30"/>
                <a:gd name="T3" fmla="*/ 17 h 22"/>
                <a:gd name="T4" fmla="*/ 28 w 30"/>
                <a:gd name="T5" fmla="*/ 0 h 22"/>
                <a:gd name="T6" fmla="*/ 30 w 30"/>
                <a:gd name="T7" fmla="*/ 3 h 22"/>
                <a:gd name="T8" fmla="*/ 2 w 30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2" y="22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0" y="3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Freeform 913"/>
            <p:cNvSpPr>
              <a:spLocks/>
            </p:cNvSpPr>
            <p:nvPr/>
          </p:nvSpPr>
          <p:spPr bwMode="auto">
            <a:xfrm>
              <a:off x="3145" y="2593"/>
              <a:ext cx="37" cy="42"/>
            </a:xfrm>
            <a:custGeom>
              <a:avLst/>
              <a:gdLst>
                <a:gd name="T0" fmla="*/ 13 w 37"/>
                <a:gd name="T1" fmla="*/ 42 h 42"/>
                <a:gd name="T2" fmla="*/ 0 w 37"/>
                <a:gd name="T3" fmla="*/ 25 h 42"/>
                <a:gd name="T4" fmla="*/ 24 w 37"/>
                <a:gd name="T5" fmla="*/ 0 h 42"/>
                <a:gd name="T6" fmla="*/ 37 w 37"/>
                <a:gd name="T7" fmla="*/ 18 h 42"/>
                <a:gd name="T8" fmla="*/ 1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3" y="42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7" y="18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Freeform 914"/>
            <p:cNvSpPr>
              <a:spLocks/>
            </p:cNvSpPr>
            <p:nvPr/>
          </p:nvSpPr>
          <p:spPr bwMode="auto">
            <a:xfrm>
              <a:off x="3134" y="2576"/>
              <a:ext cx="35" cy="42"/>
            </a:xfrm>
            <a:custGeom>
              <a:avLst/>
              <a:gdLst>
                <a:gd name="T0" fmla="*/ 11 w 35"/>
                <a:gd name="T1" fmla="*/ 42 h 42"/>
                <a:gd name="T2" fmla="*/ 0 w 35"/>
                <a:gd name="T3" fmla="*/ 32 h 42"/>
                <a:gd name="T4" fmla="*/ 16 w 35"/>
                <a:gd name="T5" fmla="*/ 0 h 42"/>
                <a:gd name="T6" fmla="*/ 35 w 35"/>
                <a:gd name="T7" fmla="*/ 17 h 42"/>
                <a:gd name="T8" fmla="*/ 1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1" y="4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5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Freeform 915"/>
            <p:cNvSpPr>
              <a:spLocks/>
            </p:cNvSpPr>
            <p:nvPr/>
          </p:nvSpPr>
          <p:spPr bwMode="auto">
            <a:xfrm>
              <a:off x="3104" y="2554"/>
              <a:ext cx="46" cy="54"/>
            </a:xfrm>
            <a:custGeom>
              <a:avLst/>
              <a:gdLst>
                <a:gd name="T0" fmla="*/ 30 w 46"/>
                <a:gd name="T1" fmla="*/ 54 h 54"/>
                <a:gd name="T2" fmla="*/ 0 w 46"/>
                <a:gd name="T3" fmla="*/ 35 h 54"/>
                <a:gd name="T4" fmla="*/ 11 w 46"/>
                <a:gd name="T5" fmla="*/ 0 h 54"/>
                <a:gd name="T6" fmla="*/ 46 w 46"/>
                <a:gd name="T7" fmla="*/ 22 h 54"/>
                <a:gd name="T8" fmla="*/ 30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0" y="54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Freeform 916"/>
            <p:cNvSpPr>
              <a:spLocks/>
            </p:cNvSpPr>
            <p:nvPr/>
          </p:nvSpPr>
          <p:spPr bwMode="auto">
            <a:xfrm>
              <a:off x="3073" y="2544"/>
              <a:ext cx="42" cy="45"/>
            </a:xfrm>
            <a:custGeom>
              <a:avLst/>
              <a:gdLst>
                <a:gd name="T0" fmla="*/ 31 w 42"/>
                <a:gd name="T1" fmla="*/ 45 h 45"/>
                <a:gd name="T2" fmla="*/ 0 w 42"/>
                <a:gd name="T3" fmla="*/ 37 h 45"/>
                <a:gd name="T4" fmla="*/ 4 w 42"/>
                <a:gd name="T5" fmla="*/ 0 h 45"/>
                <a:gd name="T6" fmla="*/ 42 w 42"/>
                <a:gd name="T7" fmla="*/ 10 h 45"/>
                <a:gd name="T8" fmla="*/ 31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31" y="45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10"/>
                  </a:lnTo>
                  <a:lnTo>
                    <a:pt x="31" y="4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Freeform 917"/>
            <p:cNvSpPr>
              <a:spLocks/>
            </p:cNvSpPr>
            <p:nvPr/>
          </p:nvSpPr>
          <p:spPr bwMode="auto">
            <a:xfrm>
              <a:off x="3036" y="2537"/>
              <a:ext cx="41" cy="44"/>
            </a:xfrm>
            <a:custGeom>
              <a:avLst/>
              <a:gdLst>
                <a:gd name="T0" fmla="*/ 37 w 41"/>
                <a:gd name="T1" fmla="*/ 44 h 44"/>
                <a:gd name="T2" fmla="*/ 0 w 41"/>
                <a:gd name="T3" fmla="*/ 37 h 44"/>
                <a:gd name="T4" fmla="*/ 4 w 41"/>
                <a:gd name="T5" fmla="*/ 0 h 44"/>
                <a:gd name="T6" fmla="*/ 41 w 41"/>
                <a:gd name="T7" fmla="*/ 7 h 44"/>
                <a:gd name="T8" fmla="*/ 37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7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Freeform 918"/>
            <p:cNvSpPr>
              <a:spLocks/>
            </p:cNvSpPr>
            <p:nvPr/>
          </p:nvSpPr>
          <p:spPr bwMode="auto">
            <a:xfrm>
              <a:off x="2996" y="2532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7 h 42"/>
                <a:gd name="T4" fmla="*/ 5 w 44"/>
                <a:gd name="T5" fmla="*/ 0 h 42"/>
                <a:gd name="T6" fmla="*/ 44 w 44"/>
                <a:gd name="T7" fmla="*/ 5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4" y="5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Freeform 919"/>
            <p:cNvSpPr>
              <a:spLocks/>
            </p:cNvSpPr>
            <p:nvPr/>
          </p:nvSpPr>
          <p:spPr bwMode="auto">
            <a:xfrm>
              <a:off x="2957" y="2522"/>
              <a:ext cx="44" cy="47"/>
            </a:xfrm>
            <a:custGeom>
              <a:avLst/>
              <a:gdLst>
                <a:gd name="T0" fmla="*/ 39 w 44"/>
                <a:gd name="T1" fmla="*/ 47 h 47"/>
                <a:gd name="T2" fmla="*/ 0 w 44"/>
                <a:gd name="T3" fmla="*/ 35 h 47"/>
                <a:gd name="T4" fmla="*/ 11 w 44"/>
                <a:gd name="T5" fmla="*/ 0 h 47"/>
                <a:gd name="T6" fmla="*/ 44 w 44"/>
                <a:gd name="T7" fmla="*/ 10 h 47"/>
                <a:gd name="T8" fmla="*/ 3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9" y="47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Freeform 920"/>
            <p:cNvSpPr>
              <a:spLocks/>
            </p:cNvSpPr>
            <p:nvPr/>
          </p:nvSpPr>
          <p:spPr bwMode="auto">
            <a:xfrm>
              <a:off x="2937" y="2515"/>
              <a:ext cx="31" cy="42"/>
            </a:xfrm>
            <a:custGeom>
              <a:avLst/>
              <a:gdLst>
                <a:gd name="T0" fmla="*/ 20 w 31"/>
                <a:gd name="T1" fmla="*/ 42 h 42"/>
                <a:gd name="T2" fmla="*/ 0 w 31"/>
                <a:gd name="T3" fmla="*/ 32 h 42"/>
                <a:gd name="T4" fmla="*/ 15 w 31"/>
                <a:gd name="T5" fmla="*/ 0 h 42"/>
                <a:gd name="T6" fmla="*/ 31 w 31"/>
                <a:gd name="T7" fmla="*/ 7 h 42"/>
                <a:gd name="T8" fmla="*/ 2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0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1" y="7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Freeform 921"/>
            <p:cNvSpPr>
              <a:spLocks/>
            </p:cNvSpPr>
            <p:nvPr/>
          </p:nvSpPr>
          <p:spPr bwMode="auto">
            <a:xfrm>
              <a:off x="2917" y="2505"/>
              <a:ext cx="35" cy="42"/>
            </a:xfrm>
            <a:custGeom>
              <a:avLst/>
              <a:gdLst>
                <a:gd name="T0" fmla="*/ 20 w 35"/>
                <a:gd name="T1" fmla="*/ 42 h 42"/>
                <a:gd name="T2" fmla="*/ 0 w 35"/>
                <a:gd name="T3" fmla="*/ 30 h 42"/>
                <a:gd name="T4" fmla="*/ 20 w 35"/>
                <a:gd name="T5" fmla="*/ 0 h 42"/>
                <a:gd name="T6" fmla="*/ 35 w 35"/>
                <a:gd name="T7" fmla="*/ 10 h 42"/>
                <a:gd name="T8" fmla="*/ 20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20" y="42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35" y="10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Freeform 922"/>
            <p:cNvSpPr>
              <a:spLocks/>
            </p:cNvSpPr>
            <p:nvPr/>
          </p:nvSpPr>
          <p:spPr bwMode="auto">
            <a:xfrm>
              <a:off x="2902" y="2493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27 h 42"/>
                <a:gd name="T4" fmla="*/ 22 w 35"/>
                <a:gd name="T5" fmla="*/ 0 h 42"/>
                <a:gd name="T6" fmla="*/ 35 w 35"/>
                <a:gd name="T7" fmla="*/ 12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35" y="12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Freeform 923"/>
            <p:cNvSpPr>
              <a:spLocks/>
            </p:cNvSpPr>
            <p:nvPr/>
          </p:nvSpPr>
          <p:spPr bwMode="auto">
            <a:xfrm>
              <a:off x="2887" y="2476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4 w 37"/>
                <a:gd name="T5" fmla="*/ 0 h 44"/>
                <a:gd name="T6" fmla="*/ 37 w 37"/>
                <a:gd name="T7" fmla="*/ 17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1" name="Freeform 924"/>
            <p:cNvSpPr>
              <a:spLocks/>
            </p:cNvSpPr>
            <p:nvPr/>
          </p:nvSpPr>
          <p:spPr bwMode="auto">
            <a:xfrm>
              <a:off x="3180" y="2608"/>
              <a:ext cx="5" cy="8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Freeform 925"/>
            <p:cNvSpPr>
              <a:spLocks/>
            </p:cNvSpPr>
            <p:nvPr/>
          </p:nvSpPr>
          <p:spPr bwMode="auto">
            <a:xfrm>
              <a:off x="3156" y="2611"/>
              <a:ext cx="29" cy="24"/>
            </a:xfrm>
            <a:custGeom>
              <a:avLst/>
              <a:gdLst>
                <a:gd name="T0" fmla="*/ 29 w 29"/>
                <a:gd name="T1" fmla="*/ 5 h 24"/>
                <a:gd name="T2" fmla="*/ 26 w 29"/>
                <a:gd name="T3" fmla="*/ 0 h 24"/>
                <a:gd name="T4" fmla="*/ 0 w 29"/>
                <a:gd name="T5" fmla="*/ 22 h 24"/>
                <a:gd name="T6" fmla="*/ 2 w 29"/>
                <a:gd name="T7" fmla="*/ 24 h 24"/>
                <a:gd name="T8" fmla="*/ 29 w 29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9" y="5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Freeform 926"/>
            <p:cNvSpPr>
              <a:spLocks/>
            </p:cNvSpPr>
            <p:nvPr/>
          </p:nvSpPr>
          <p:spPr bwMode="auto">
            <a:xfrm>
              <a:off x="2871" y="2459"/>
              <a:ext cx="42" cy="39"/>
            </a:xfrm>
            <a:custGeom>
              <a:avLst/>
              <a:gdLst>
                <a:gd name="T0" fmla="*/ 13 w 42"/>
                <a:gd name="T1" fmla="*/ 39 h 39"/>
                <a:gd name="T2" fmla="*/ 0 w 42"/>
                <a:gd name="T3" fmla="*/ 17 h 39"/>
                <a:gd name="T4" fmla="*/ 29 w 42"/>
                <a:gd name="T5" fmla="*/ 0 h 39"/>
                <a:gd name="T6" fmla="*/ 42 w 42"/>
                <a:gd name="T7" fmla="*/ 22 h 39"/>
                <a:gd name="T8" fmla="*/ 13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3" y="39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4" name="Freeform 927"/>
            <p:cNvSpPr>
              <a:spLocks/>
            </p:cNvSpPr>
            <p:nvPr/>
          </p:nvSpPr>
          <p:spPr bwMode="auto">
            <a:xfrm>
              <a:off x="2860" y="2439"/>
              <a:ext cx="40" cy="37"/>
            </a:xfrm>
            <a:custGeom>
              <a:avLst/>
              <a:gdLst>
                <a:gd name="T0" fmla="*/ 11 w 40"/>
                <a:gd name="T1" fmla="*/ 37 h 37"/>
                <a:gd name="T2" fmla="*/ 0 w 40"/>
                <a:gd name="T3" fmla="*/ 12 h 37"/>
                <a:gd name="T4" fmla="*/ 31 w 40"/>
                <a:gd name="T5" fmla="*/ 0 h 37"/>
                <a:gd name="T6" fmla="*/ 40 w 40"/>
                <a:gd name="T7" fmla="*/ 20 h 37"/>
                <a:gd name="T8" fmla="*/ 11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11" y="37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0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Freeform 928"/>
            <p:cNvSpPr>
              <a:spLocks/>
            </p:cNvSpPr>
            <p:nvPr/>
          </p:nvSpPr>
          <p:spPr bwMode="auto">
            <a:xfrm>
              <a:off x="2847" y="2395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7 h 56"/>
                <a:gd name="T4" fmla="*/ 33 w 44"/>
                <a:gd name="T5" fmla="*/ 0 h 56"/>
                <a:gd name="T6" fmla="*/ 44 w 44"/>
                <a:gd name="T7" fmla="*/ 44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44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Freeform 929"/>
            <p:cNvSpPr>
              <a:spLocks/>
            </p:cNvSpPr>
            <p:nvPr/>
          </p:nvSpPr>
          <p:spPr bwMode="auto">
            <a:xfrm>
              <a:off x="2841" y="2346"/>
              <a:ext cx="39" cy="56"/>
            </a:xfrm>
            <a:custGeom>
              <a:avLst/>
              <a:gdLst>
                <a:gd name="T0" fmla="*/ 6 w 39"/>
                <a:gd name="T1" fmla="*/ 56 h 56"/>
                <a:gd name="T2" fmla="*/ 0 w 39"/>
                <a:gd name="T3" fmla="*/ 12 h 56"/>
                <a:gd name="T4" fmla="*/ 30 w 39"/>
                <a:gd name="T5" fmla="*/ 0 h 56"/>
                <a:gd name="T6" fmla="*/ 39 w 39"/>
                <a:gd name="T7" fmla="*/ 49 h 56"/>
                <a:gd name="T8" fmla="*/ 6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6" y="56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39" y="49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7" name="Freeform 930"/>
            <p:cNvSpPr>
              <a:spLocks/>
            </p:cNvSpPr>
            <p:nvPr/>
          </p:nvSpPr>
          <p:spPr bwMode="auto">
            <a:xfrm>
              <a:off x="2821" y="2292"/>
              <a:ext cx="50" cy="66"/>
            </a:xfrm>
            <a:custGeom>
              <a:avLst/>
              <a:gdLst>
                <a:gd name="T0" fmla="*/ 20 w 50"/>
                <a:gd name="T1" fmla="*/ 66 h 66"/>
                <a:gd name="T2" fmla="*/ 0 w 50"/>
                <a:gd name="T3" fmla="*/ 15 h 66"/>
                <a:gd name="T4" fmla="*/ 31 w 50"/>
                <a:gd name="T5" fmla="*/ 0 h 66"/>
                <a:gd name="T6" fmla="*/ 50 w 50"/>
                <a:gd name="T7" fmla="*/ 54 h 66"/>
                <a:gd name="T8" fmla="*/ 20 w 50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20" y="66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50" y="54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Freeform 931"/>
            <p:cNvSpPr>
              <a:spLocks/>
            </p:cNvSpPr>
            <p:nvPr/>
          </p:nvSpPr>
          <p:spPr bwMode="auto">
            <a:xfrm>
              <a:off x="2884" y="2476"/>
              <a:ext cx="29" cy="24"/>
            </a:xfrm>
            <a:custGeom>
              <a:avLst/>
              <a:gdLst>
                <a:gd name="T0" fmla="*/ 3 w 29"/>
                <a:gd name="T1" fmla="*/ 24 h 24"/>
                <a:gd name="T2" fmla="*/ 0 w 29"/>
                <a:gd name="T3" fmla="*/ 22 h 24"/>
                <a:gd name="T4" fmla="*/ 27 w 29"/>
                <a:gd name="T5" fmla="*/ 0 h 24"/>
                <a:gd name="T6" fmla="*/ 29 w 29"/>
                <a:gd name="T7" fmla="*/ 5 h 24"/>
                <a:gd name="T8" fmla="*/ 3 w 29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3" y="24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29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Freeform 932"/>
            <p:cNvSpPr>
              <a:spLocks/>
            </p:cNvSpPr>
            <p:nvPr/>
          </p:nvSpPr>
          <p:spPr bwMode="auto">
            <a:xfrm>
              <a:off x="2779" y="2204"/>
              <a:ext cx="70" cy="105"/>
            </a:xfrm>
            <a:custGeom>
              <a:avLst/>
              <a:gdLst>
                <a:gd name="T0" fmla="*/ 42 w 70"/>
                <a:gd name="T1" fmla="*/ 105 h 105"/>
                <a:gd name="T2" fmla="*/ 0 w 70"/>
                <a:gd name="T3" fmla="*/ 17 h 105"/>
                <a:gd name="T4" fmla="*/ 29 w 70"/>
                <a:gd name="T5" fmla="*/ 0 h 105"/>
                <a:gd name="T6" fmla="*/ 70 w 70"/>
                <a:gd name="T7" fmla="*/ 88 h 105"/>
                <a:gd name="T8" fmla="*/ 42 w 70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5">
                  <a:moveTo>
                    <a:pt x="42" y="105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70" y="88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Freeform 933"/>
            <p:cNvSpPr>
              <a:spLocks/>
            </p:cNvSpPr>
            <p:nvPr/>
          </p:nvSpPr>
          <p:spPr bwMode="auto">
            <a:xfrm>
              <a:off x="2738" y="2126"/>
              <a:ext cx="70" cy="95"/>
            </a:xfrm>
            <a:custGeom>
              <a:avLst/>
              <a:gdLst>
                <a:gd name="T0" fmla="*/ 41 w 70"/>
                <a:gd name="T1" fmla="*/ 95 h 95"/>
                <a:gd name="T2" fmla="*/ 0 w 70"/>
                <a:gd name="T3" fmla="*/ 22 h 95"/>
                <a:gd name="T4" fmla="*/ 26 w 70"/>
                <a:gd name="T5" fmla="*/ 0 h 95"/>
                <a:gd name="T6" fmla="*/ 70 w 70"/>
                <a:gd name="T7" fmla="*/ 78 h 95"/>
                <a:gd name="T8" fmla="*/ 41 w 70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5">
                  <a:moveTo>
                    <a:pt x="41" y="9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78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Freeform 934"/>
            <p:cNvSpPr>
              <a:spLocks/>
            </p:cNvSpPr>
            <p:nvPr/>
          </p:nvSpPr>
          <p:spPr bwMode="auto">
            <a:xfrm>
              <a:off x="2713" y="2089"/>
              <a:ext cx="51" cy="59"/>
            </a:xfrm>
            <a:custGeom>
              <a:avLst/>
              <a:gdLst>
                <a:gd name="T0" fmla="*/ 25 w 51"/>
                <a:gd name="T1" fmla="*/ 59 h 59"/>
                <a:gd name="T2" fmla="*/ 0 w 51"/>
                <a:gd name="T3" fmla="*/ 27 h 59"/>
                <a:gd name="T4" fmla="*/ 22 w 51"/>
                <a:gd name="T5" fmla="*/ 0 h 59"/>
                <a:gd name="T6" fmla="*/ 51 w 51"/>
                <a:gd name="T7" fmla="*/ 37 h 59"/>
                <a:gd name="T8" fmla="*/ 25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5" y="59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1" y="37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Freeform 935"/>
            <p:cNvSpPr>
              <a:spLocks/>
            </p:cNvSpPr>
            <p:nvPr/>
          </p:nvSpPr>
          <p:spPr bwMode="auto">
            <a:xfrm>
              <a:off x="2685" y="2060"/>
              <a:ext cx="50" cy="56"/>
            </a:xfrm>
            <a:custGeom>
              <a:avLst/>
              <a:gdLst>
                <a:gd name="T0" fmla="*/ 28 w 50"/>
                <a:gd name="T1" fmla="*/ 56 h 56"/>
                <a:gd name="T2" fmla="*/ 0 w 50"/>
                <a:gd name="T3" fmla="*/ 29 h 56"/>
                <a:gd name="T4" fmla="*/ 20 w 50"/>
                <a:gd name="T5" fmla="*/ 0 h 56"/>
                <a:gd name="T6" fmla="*/ 50 w 50"/>
                <a:gd name="T7" fmla="*/ 29 h 56"/>
                <a:gd name="T8" fmla="*/ 28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8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0" y="29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3" name="Freeform 936"/>
            <p:cNvSpPr>
              <a:spLocks/>
            </p:cNvSpPr>
            <p:nvPr/>
          </p:nvSpPr>
          <p:spPr bwMode="auto">
            <a:xfrm>
              <a:off x="2670" y="2047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32 h 42"/>
                <a:gd name="T4" fmla="*/ 15 w 35"/>
                <a:gd name="T5" fmla="*/ 0 h 42"/>
                <a:gd name="T6" fmla="*/ 35 w 35"/>
                <a:gd name="T7" fmla="*/ 13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3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4" name="Freeform 937"/>
            <p:cNvSpPr>
              <a:spLocks/>
            </p:cNvSpPr>
            <p:nvPr/>
          </p:nvSpPr>
          <p:spPr bwMode="auto">
            <a:xfrm>
              <a:off x="2654" y="2033"/>
              <a:ext cx="31" cy="46"/>
            </a:xfrm>
            <a:custGeom>
              <a:avLst/>
              <a:gdLst>
                <a:gd name="T0" fmla="*/ 16 w 31"/>
                <a:gd name="T1" fmla="*/ 46 h 46"/>
                <a:gd name="T2" fmla="*/ 0 w 31"/>
                <a:gd name="T3" fmla="*/ 34 h 46"/>
                <a:gd name="T4" fmla="*/ 13 w 31"/>
                <a:gd name="T5" fmla="*/ 0 h 46"/>
                <a:gd name="T6" fmla="*/ 31 w 31"/>
                <a:gd name="T7" fmla="*/ 14 h 46"/>
                <a:gd name="T8" fmla="*/ 16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16" y="4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31" y="14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Freeform 938"/>
            <p:cNvSpPr>
              <a:spLocks/>
            </p:cNvSpPr>
            <p:nvPr/>
          </p:nvSpPr>
          <p:spPr bwMode="auto">
            <a:xfrm>
              <a:off x="2610" y="2016"/>
              <a:ext cx="57" cy="51"/>
            </a:xfrm>
            <a:custGeom>
              <a:avLst/>
              <a:gdLst>
                <a:gd name="T0" fmla="*/ 44 w 57"/>
                <a:gd name="T1" fmla="*/ 51 h 51"/>
                <a:gd name="T2" fmla="*/ 0 w 57"/>
                <a:gd name="T3" fmla="*/ 34 h 51"/>
                <a:gd name="T4" fmla="*/ 11 w 57"/>
                <a:gd name="T5" fmla="*/ 0 h 51"/>
                <a:gd name="T6" fmla="*/ 57 w 57"/>
                <a:gd name="T7" fmla="*/ 17 h 51"/>
                <a:gd name="T8" fmla="*/ 44 w 5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1">
                  <a:moveTo>
                    <a:pt x="44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7" y="17"/>
                  </a:lnTo>
                  <a:lnTo>
                    <a:pt x="44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Freeform 939"/>
            <p:cNvSpPr>
              <a:spLocks/>
            </p:cNvSpPr>
            <p:nvPr/>
          </p:nvSpPr>
          <p:spPr bwMode="auto">
            <a:xfrm>
              <a:off x="2821" y="2292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8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8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Freeform 940"/>
            <p:cNvSpPr>
              <a:spLocks/>
            </p:cNvSpPr>
            <p:nvPr/>
          </p:nvSpPr>
          <p:spPr bwMode="auto">
            <a:xfrm>
              <a:off x="2582" y="2008"/>
              <a:ext cx="37" cy="44"/>
            </a:xfrm>
            <a:custGeom>
              <a:avLst/>
              <a:gdLst>
                <a:gd name="T0" fmla="*/ 33 w 37"/>
                <a:gd name="T1" fmla="*/ 44 h 44"/>
                <a:gd name="T2" fmla="*/ 0 w 37"/>
                <a:gd name="T3" fmla="*/ 37 h 44"/>
                <a:gd name="T4" fmla="*/ 4 w 37"/>
                <a:gd name="T5" fmla="*/ 0 h 44"/>
                <a:gd name="T6" fmla="*/ 37 w 37"/>
                <a:gd name="T7" fmla="*/ 8 h 44"/>
                <a:gd name="T8" fmla="*/ 33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33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8" name="Freeform 941"/>
            <p:cNvSpPr>
              <a:spLocks/>
            </p:cNvSpPr>
            <p:nvPr/>
          </p:nvSpPr>
          <p:spPr bwMode="auto">
            <a:xfrm>
              <a:off x="2553" y="2008"/>
              <a:ext cx="33" cy="37"/>
            </a:xfrm>
            <a:custGeom>
              <a:avLst/>
              <a:gdLst>
                <a:gd name="T0" fmla="*/ 29 w 33"/>
                <a:gd name="T1" fmla="*/ 37 h 37"/>
                <a:gd name="T2" fmla="*/ 0 w 33"/>
                <a:gd name="T3" fmla="*/ 37 h 37"/>
                <a:gd name="T4" fmla="*/ 0 w 33"/>
                <a:gd name="T5" fmla="*/ 0 h 37"/>
                <a:gd name="T6" fmla="*/ 33 w 33"/>
                <a:gd name="T7" fmla="*/ 0 h 37"/>
                <a:gd name="T8" fmla="*/ 2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29" y="37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9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9" name="Rectangle 942"/>
            <p:cNvSpPr>
              <a:spLocks noChangeArrowheads="1"/>
            </p:cNvSpPr>
            <p:nvPr/>
          </p:nvSpPr>
          <p:spPr bwMode="auto">
            <a:xfrm>
              <a:off x="2488" y="2008"/>
              <a:ext cx="65" cy="37"/>
            </a:xfrm>
            <a:prstGeom prst="rect">
              <a:avLst/>
            </a:prstGeom>
            <a:solidFill>
              <a:srgbClr val="4C514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Freeform 943"/>
            <p:cNvSpPr>
              <a:spLocks/>
            </p:cNvSpPr>
            <p:nvPr/>
          </p:nvSpPr>
          <p:spPr bwMode="auto">
            <a:xfrm>
              <a:off x="2610" y="2016"/>
              <a:ext cx="11" cy="36"/>
            </a:xfrm>
            <a:custGeom>
              <a:avLst/>
              <a:gdLst>
                <a:gd name="T0" fmla="*/ 11 w 11"/>
                <a:gd name="T1" fmla="*/ 0 h 36"/>
                <a:gd name="T2" fmla="*/ 9 w 11"/>
                <a:gd name="T3" fmla="*/ 0 h 36"/>
                <a:gd name="T4" fmla="*/ 0 w 11"/>
                <a:gd name="T5" fmla="*/ 34 h 36"/>
                <a:gd name="T6" fmla="*/ 5 w 11"/>
                <a:gd name="T7" fmla="*/ 36 h 36"/>
                <a:gd name="T8" fmla="*/ 11 w 1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Freeform 944"/>
            <p:cNvSpPr>
              <a:spLocks/>
            </p:cNvSpPr>
            <p:nvPr/>
          </p:nvSpPr>
          <p:spPr bwMode="auto">
            <a:xfrm>
              <a:off x="2448" y="2001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34 h 44"/>
                <a:gd name="T4" fmla="*/ 11 w 42"/>
                <a:gd name="T5" fmla="*/ 0 h 44"/>
                <a:gd name="T6" fmla="*/ 42 w 42"/>
                <a:gd name="T7" fmla="*/ 7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Freeform 945"/>
            <p:cNvSpPr>
              <a:spLocks/>
            </p:cNvSpPr>
            <p:nvPr/>
          </p:nvSpPr>
          <p:spPr bwMode="auto">
            <a:xfrm>
              <a:off x="2418" y="1989"/>
              <a:ext cx="41" cy="46"/>
            </a:xfrm>
            <a:custGeom>
              <a:avLst/>
              <a:gdLst>
                <a:gd name="T0" fmla="*/ 30 w 41"/>
                <a:gd name="T1" fmla="*/ 46 h 46"/>
                <a:gd name="T2" fmla="*/ 0 w 41"/>
                <a:gd name="T3" fmla="*/ 34 h 46"/>
                <a:gd name="T4" fmla="*/ 13 w 41"/>
                <a:gd name="T5" fmla="*/ 0 h 46"/>
                <a:gd name="T6" fmla="*/ 41 w 41"/>
                <a:gd name="T7" fmla="*/ 12 h 46"/>
                <a:gd name="T8" fmla="*/ 30 w 4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6">
                  <a:moveTo>
                    <a:pt x="30" y="4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41" y="12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Freeform 946"/>
            <p:cNvSpPr>
              <a:spLocks/>
            </p:cNvSpPr>
            <p:nvPr/>
          </p:nvSpPr>
          <p:spPr bwMode="auto">
            <a:xfrm>
              <a:off x="2387" y="1974"/>
              <a:ext cx="44" cy="49"/>
            </a:xfrm>
            <a:custGeom>
              <a:avLst/>
              <a:gdLst>
                <a:gd name="T0" fmla="*/ 31 w 44"/>
                <a:gd name="T1" fmla="*/ 49 h 49"/>
                <a:gd name="T2" fmla="*/ 0 w 44"/>
                <a:gd name="T3" fmla="*/ 32 h 49"/>
                <a:gd name="T4" fmla="*/ 15 w 44"/>
                <a:gd name="T5" fmla="*/ 0 h 49"/>
                <a:gd name="T6" fmla="*/ 44 w 44"/>
                <a:gd name="T7" fmla="*/ 15 h 49"/>
                <a:gd name="T8" fmla="*/ 31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1" y="4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4" y="15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Freeform 947"/>
            <p:cNvSpPr>
              <a:spLocks/>
            </p:cNvSpPr>
            <p:nvPr/>
          </p:nvSpPr>
          <p:spPr bwMode="auto">
            <a:xfrm>
              <a:off x="2358" y="1952"/>
              <a:ext cx="44" cy="54"/>
            </a:xfrm>
            <a:custGeom>
              <a:avLst/>
              <a:gdLst>
                <a:gd name="T0" fmla="*/ 29 w 44"/>
                <a:gd name="T1" fmla="*/ 54 h 54"/>
                <a:gd name="T2" fmla="*/ 0 w 44"/>
                <a:gd name="T3" fmla="*/ 29 h 54"/>
                <a:gd name="T4" fmla="*/ 20 w 44"/>
                <a:gd name="T5" fmla="*/ 0 h 54"/>
                <a:gd name="T6" fmla="*/ 44 w 44"/>
                <a:gd name="T7" fmla="*/ 22 h 54"/>
                <a:gd name="T8" fmla="*/ 2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9" y="54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4" y="2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Freeform 948"/>
            <p:cNvSpPr>
              <a:spLocks/>
            </p:cNvSpPr>
            <p:nvPr/>
          </p:nvSpPr>
          <p:spPr bwMode="auto">
            <a:xfrm>
              <a:off x="2332" y="1930"/>
              <a:ext cx="46" cy="51"/>
            </a:xfrm>
            <a:custGeom>
              <a:avLst/>
              <a:gdLst>
                <a:gd name="T0" fmla="*/ 26 w 46"/>
                <a:gd name="T1" fmla="*/ 51 h 51"/>
                <a:gd name="T2" fmla="*/ 0 w 46"/>
                <a:gd name="T3" fmla="*/ 27 h 51"/>
                <a:gd name="T4" fmla="*/ 22 w 46"/>
                <a:gd name="T5" fmla="*/ 0 h 51"/>
                <a:gd name="T6" fmla="*/ 46 w 46"/>
                <a:gd name="T7" fmla="*/ 22 h 51"/>
                <a:gd name="T8" fmla="*/ 26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6" y="51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6" y="2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Freeform 949"/>
            <p:cNvSpPr>
              <a:spLocks/>
            </p:cNvSpPr>
            <p:nvPr/>
          </p:nvSpPr>
          <p:spPr bwMode="auto">
            <a:xfrm>
              <a:off x="2306" y="1900"/>
              <a:ext cx="48" cy="57"/>
            </a:xfrm>
            <a:custGeom>
              <a:avLst/>
              <a:gdLst>
                <a:gd name="T0" fmla="*/ 26 w 48"/>
                <a:gd name="T1" fmla="*/ 57 h 57"/>
                <a:gd name="T2" fmla="*/ 0 w 48"/>
                <a:gd name="T3" fmla="*/ 25 h 57"/>
                <a:gd name="T4" fmla="*/ 24 w 48"/>
                <a:gd name="T5" fmla="*/ 0 h 57"/>
                <a:gd name="T6" fmla="*/ 48 w 48"/>
                <a:gd name="T7" fmla="*/ 30 h 57"/>
                <a:gd name="T8" fmla="*/ 26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6" y="5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8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Freeform 950"/>
            <p:cNvSpPr>
              <a:spLocks/>
            </p:cNvSpPr>
            <p:nvPr/>
          </p:nvSpPr>
          <p:spPr bwMode="auto">
            <a:xfrm>
              <a:off x="2260" y="1842"/>
              <a:ext cx="70" cy="83"/>
            </a:xfrm>
            <a:custGeom>
              <a:avLst/>
              <a:gdLst>
                <a:gd name="T0" fmla="*/ 46 w 70"/>
                <a:gd name="T1" fmla="*/ 83 h 83"/>
                <a:gd name="T2" fmla="*/ 0 w 70"/>
                <a:gd name="T3" fmla="*/ 22 h 83"/>
                <a:gd name="T4" fmla="*/ 26 w 70"/>
                <a:gd name="T5" fmla="*/ 0 h 83"/>
                <a:gd name="T6" fmla="*/ 70 w 70"/>
                <a:gd name="T7" fmla="*/ 58 h 83"/>
                <a:gd name="T8" fmla="*/ 46 w 7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3">
                  <a:moveTo>
                    <a:pt x="46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58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8" name="Freeform 951"/>
            <p:cNvSpPr>
              <a:spLocks/>
            </p:cNvSpPr>
            <p:nvPr/>
          </p:nvSpPr>
          <p:spPr bwMode="auto">
            <a:xfrm>
              <a:off x="2176" y="1709"/>
              <a:ext cx="110" cy="155"/>
            </a:xfrm>
            <a:custGeom>
              <a:avLst/>
              <a:gdLst>
                <a:gd name="T0" fmla="*/ 84 w 110"/>
                <a:gd name="T1" fmla="*/ 155 h 155"/>
                <a:gd name="T2" fmla="*/ 0 w 110"/>
                <a:gd name="T3" fmla="*/ 22 h 155"/>
                <a:gd name="T4" fmla="*/ 27 w 110"/>
                <a:gd name="T5" fmla="*/ 0 h 155"/>
                <a:gd name="T6" fmla="*/ 110 w 110"/>
                <a:gd name="T7" fmla="*/ 133 h 155"/>
                <a:gd name="T8" fmla="*/ 84 w 110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55">
                  <a:moveTo>
                    <a:pt x="84" y="15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110" y="133"/>
                  </a:lnTo>
                  <a:lnTo>
                    <a:pt x="84" y="15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Freeform 952"/>
            <p:cNvSpPr>
              <a:spLocks/>
            </p:cNvSpPr>
            <p:nvPr/>
          </p:nvSpPr>
          <p:spPr bwMode="auto">
            <a:xfrm>
              <a:off x="2135" y="1648"/>
              <a:ext cx="68" cy="83"/>
            </a:xfrm>
            <a:custGeom>
              <a:avLst/>
              <a:gdLst>
                <a:gd name="T0" fmla="*/ 41 w 68"/>
                <a:gd name="T1" fmla="*/ 83 h 83"/>
                <a:gd name="T2" fmla="*/ 0 w 68"/>
                <a:gd name="T3" fmla="*/ 22 h 83"/>
                <a:gd name="T4" fmla="*/ 26 w 68"/>
                <a:gd name="T5" fmla="*/ 0 h 83"/>
                <a:gd name="T6" fmla="*/ 68 w 68"/>
                <a:gd name="T7" fmla="*/ 61 h 83"/>
                <a:gd name="T8" fmla="*/ 41 w 68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3">
                  <a:moveTo>
                    <a:pt x="41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68" y="61"/>
                  </a:lnTo>
                  <a:lnTo>
                    <a:pt x="41" y="8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Freeform 953"/>
            <p:cNvSpPr>
              <a:spLocks/>
            </p:cNvSpPr>
            <p:nvPr/>
          </p:nvSpPr>
          <p:spPr bwMode="auto">
            <a:xfrm>
              <a:off x="2115" y="1619"/>
              <a:ext cx="46" cy="51"/>
            </a:xfrm>
            <a:custGeom>
              <a:avLst/>
              <a:gdLst>
                <a:gd name="T0" fmla="*/ 20 w 46"/>
                <a:gd name="T1" fmla="*/ 51 h 51"/>
                <a:gd name="T2" fmla="*/ 0 w 46"/>
                <a:gd name="T3" fmla="*/ 24 h 51"/>
                <a:gd name="T4" fmla="*/ 24 w 46"/>
                <a:gd name="T5" fmla="*/ 0 h 51"/>
                <a:gd name="T6" fmla="*/ 46 w 46"/>
                <a:gd name="T7" fmla="*/ 29 h 51"/>
                <a:gd name="T8" fmla="*/ 20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0" y="51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46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Freeform 954"/>
            <p:cNvSpPr>
              <a:spLocks/>
            </p:cNvSpPr>
            <p:nvPr/>
          </p:nvSpPr>
          <p:spPr bwMode="auto">
            <a:xfrm>
              <a:off x="2093" y="1594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25 h 49"/>
                <a:gd name="T4" fmla="*/ 24 w 46"/>
                <a:gd name="T5" fmla="*/ 0 h 49"/>
                <a:gd name="T6" fmla="*/ 46 w 46"/>
                <a:gd name="T7" fmla="*/ 25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6" y="25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Freeform 955"/>
            <p:cNvSpPr>
              <a:spLocks/>
            </p:cNvSpPr>
            <p:nvPr/>
          </p:nvSpPr>
          <p:spPr bwMode="auto">
            <a:xfrm>
              <a:off x="2485" y="2008"/>
              <a:ext cx="5" cy="37"/>
            </a:xfrm>
            <a:custGeom>
              <a:avLst/>
              <a:gdLst>
                <a:gd name="T0" fmla="*/ 3 w 5"/>
                <a:gd name="T1" fmla="*/ 37 h 37"/>
                <a:gd name="T2" fmla="*/ 0 w 5"/>
                <a:gd name="T3" fmla="*/ 37 h 37"/>
                <a:gd name="T4" fmla="*/ 3 w 5"/>
                <a:gd name="T5" fmla="*/ 0 h 37"/>
                <a:gd name="T6" fmla="*/ 5 w 5"/>
                <a:gd name="T7" fmla="*/ 0 h 37"/>
                <a:gd name="T8" fmla="*/ 3 w 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7">
                  <a:moveTo>
                    <a:pt x="3" y="37"/>
                  </a:moveTo>
                  <a:lnTo>
                    <a:pt x="0" y="37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Freeform 956"/>
            <p:cNvSpPr>
              <a:spLocks/>
            </p:cNvSpPr>
            <p:nvPr/>
          </p:nvSpPr>
          <p:spPr bwMode="auto">
            <a:xfrm>
              <a:off x="3557" y="3509"/>
              <a:ext cx="73" cy="98"/>
            </a:xfrm>
            <a:custGeom>
              <a:avLst/>
              <a:gdLst>
                <a:gd name="T0" fmla="*/ 46 w 73"/>
                <a:gd name="T1" fmla="*/ 98 h 98"/>
                <a:gd name="T2" fmla="*/ 0 w 73"/>
                <a:gd name="T3" fmla="*/ 22 h 98"/>
                <a:gd name="T4" fmla="*/ 27 w 73"/>
                <a:gd name="T5" fmla="*/ 0 h 98"/>
                <a:gd name="T6" fmla="*/ 73 w 73"/>
                <a:gd name="T7" fmla="*/ 76 h 98"/>
                <a:gd name="T8" fmla="*/ 46 w 73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8">
                  <a:moveTo>
                    <a:pt x="46" y="98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76"/>
                  </a:lnTo>
                  <a:lnTo>
                    <a:pt x="46" y="9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Freeform 957"/>
            <p:cNvSpPr>
              <a:spLocks/>
            </p:cNvSpPr>
            <p:nvPr/>
          </p:nvSpPr>
          <p:spPr bwMode="auto">
            <a:xfrm>
              <a:off x="3511" y="3446"/>
              <a:ext cx="73" cy="85"/>
            </a:xfrm>
            <a:custGeom>
              <a:avLst/>
              <a:gdLst>
                <a:gd name="T0" fmla="*/ 46 w 73"/>
                <a:gd name="T1" fmla="*/ 85 h 85"/>
                <a:gd name="T2" fmla="*/ 0 w 73"/>
                <a:gd name="T3" fmla="*/ 22 h 85"/>
                <a:gd name="T4" fmla="*/ 27 w 73"/>
                <a:gd name="T5" fmla="*/ 0 h 85"/>
                <a:gd name="T6" fmla="*/ 73 w 73"/>
                <a:gd name="T7" fmla="*/ 63 h 85"/>
                <a:gd name="T8" fmla="*/ 46 w 73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5">
                  <a:moveTo>
                    <a:pt x="46" y="8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63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Freeform 958"/>
            <p:cNvSpPr>
              <a:spLocks/>
            </p:cNvSpPr>
            <p:nvPr/>
          </p:nvSpPr>
          <p:spPr bwMode="auto">
            <a:xfrm>
              <a:off x="3472" y="3380"/>
              <a:ext cx="66" cy="88"/>
            </a:xfrm>
            <a:custGeom>
              <a:avLst/>
              <a:gdLst>
                <a:gd name="T0" fmla="*/ 39 w 66"/>
                <a:gd name="T1" fmla="*/ 88 h 88"/>
                <a:gd name="T2" fmla="*/ 0 w 66"/>
                <a:gd name="T3" fmla="*/ 17 h 88"/>
                <a:gd name="T4" fmla="*/ 28 w 66"/>
                <a:gd name="T5" fmla="*/ 0 h 88"/>
                <a:gd name="T6" fmla="*/ 66 w 66"/>
                <a:gd name="T7" fmla="*/ 66 h 88"/>
                <a:gd name="T8" fmla="*/ 39 w 66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8">
                  <a:moveTo>
                    <a:pt x="39" y="88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66" y="6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Freeform 959"/>
            <p:cNvSpPr>
              <a:spLocks/>
            </p:cNvSpPr>
            <p:nvPr/>
          </p:nvSpPr>
          <p:spPr bwMode="auto">
            <a:xfrm>
              <a:off x="3456" y="3345"/>
              <a:ext cx="44" cy="52"/>
            </a:xfrm>
            <a:custGeom>
              <a:avLst/>
              <a:gdLst>
                <a:gd name="T0" fmla="*/ 16 w 44"/>
                <a:gd name="T1" fmla="*/ 52 h 52"/>
                <a:gd name="T2" fmla="*/ 0 w 44"/>
                <a:gd name="T3" fmla="*/ 13 h 52"/>
                <a:gd name="T4" fmla="*/ 31 w 44"/>
                <a:gd name="T5" fmla="*/ 0 h 52"/>
                <a:gd name="T6" fmla="*/ 44 w 44"/>
                <a:gd name="T7" fmla="*/ 35 h 52"/>
                <a:gd name="T8" fmla="*/ 1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6" y="52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4" y="35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Freeform 960"/>
            <p:cNvSpPr>
              <a:spLocks/>
            </p:cNvSpPr>
            <p:nvPr/>
          </p:nvSpPr>
          <p:spPr bwMode="auto">
            <a:xfrm>
              <a:off x="3443" y="3301"/>
              <a:ext cx="44" cy="57"/>
            </a:xfrm>
            <a:custGeom>
              <a:avLst/>
              <a:gdLst>
                <a:gd name="T0" fmla="*/ 13 w 44"/>
                <a:gd name="T1" fmla="*/ 57 h 57"/>
                <a:gd name="T2" fmla="*/ 0 w 44"/>
                <a:gd name="T3" fmla="*/ 8 h 57"/>
                <a:gd name="T4" fmla="*/ 33 w 44"/>
                <a:gd name="T5" fmla="*/ 0 h 57"/>
                <a:gd name="T6" fmla="*/ 44 w 44"/>
                <a:gd name="T7" fmla="*/ 44 h 57"/>
                <a:gd name="T8" fmla="*/ 13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3" y="57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44" y="44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Freeform 961"/>
            <p:cNvSpPr>
              <a:spLocks/>
            </p:cNvSpPr>
            <p:nvPr/>
          </p:nvSpPr>
          <p:spPr bwMode="auto">
            <a:xfrm>
              <a:off x="3441" y="3269"/>
              <a:ext cx="35" cy="37"/>
            </a:xfrm>
            <a:custGeom>
              <a:avLst/>
              <a:gdLst>
                <a:gd name="T0" fmla="*/ 2 w 35"/>
                <a:gd name="T1" fmla="*/ 37 h 37"/>
                <a:gd name="T2" fmla="*/ 0 w 35"/>
                <a:gd name="T3" fmla="*/ 3 h 37"/>
                <a:gd name="T4" fmla="*/ 33 w 35"/>
                <a:gd name="T5" fmla="*/ 0 h 37"/>
                <a:gd name="T6" fmla="*/ 35 w 35"/>
                <a:gd name="T7" fmla="*/ 32 h 37"/>
                <a:gd name="T8" fmla="*/ 2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2" y="37"/>
                  </a:moveTo>
                  <a:lnTo>
                    <a:pt x="0" y="3"/>
                  </a:lnTo>
                  <a:lnTo>
                    <a:pt x="33" y="0"/>
                  </a:lnTo>
                  <a:lnTo>
                    <a:pt x="35" y="32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Freeform 962"/>
            <p:cNvSpPr>
              <a:spLocks/>
            </p:cNvSpPr>
            <p:nvPr/>
          </p:nvSpPr>
          <p:spPr bwMode="auto">
            <a:xfrm>
              <a:off x="3441" y="3240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29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Freeform 963"/>
            <p:cNvSpPr>
              <a:spLocks/>
            </p:cNvSpPr>
            <p:nvPr/>
          </p:nvSpPr>
          <p:spPr bwMode="auto">
            <a:xfrm>
              <a:off x="3441" y="3186"/>
              <a:ext cx="44" cy="59"/>
            </a:xfrm>
            <a:custGeom>
              <a:avLst/>
              <a:gdLst>
                <a:gd name="T0" fmla="*/ 0 w 44"/>
                <a:gd name="T1" fmla="*/ 54 h 59"/>
                <a:gd name="T2" fmla="*/ 11 w 44"/>
                <a:gd name="T3" fmla="*/ 0 h 59"/>
                <a:gd name="T4" fmla="*/ 44 w 44"/>
                <a:gd name="T5" fmla="*/ 5 h 59"/>
                <a:gd name="T6" fmla="*/ 33 w 44"/>
                <a:gd name="T7" fmla="*/ 59 h 59"/>
                <a:gd name="T8" fmla="*/ 0 w 44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0" y="54"/>
                  </a:moveTo>
                  <a:lnTo>
                    <a:pt x="11" y="0"/>
                  </a:lnTo>
                  <a:lnTo>
                    <a:pt x="44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1" name="Freeform 964"/>
            <p:cNvSpPr>
              <a:spLocks/>
            </p:cNvSpPr>
            <p:nvPr/>
          </p:nvSpPr>
          <p:spPr bwMode="auto">
            <a:xfrm>
              <a:off x="3452" y="3132"/>
              <a:ext cx="40" cy="59"/>
            </a:xfrm>
            <a:custGeom>
              <a:avLst/>
              <a:gdLst>
                <a:gd name="T0" fmla="*/ 0 w 40"/>
                <a:gd name="T1" fmla="*/ 54 h 59"/>
                <a:gd name="T2" fmla="*/ 7 w 40"/>
                <a:gd name="T3" fmla="*/ 0 h 59"/>
                <a:gd name="T4" fmla="*/ 40 w 40"/>
                <a:gd name="T5" fmla="*/ 3 h 59"/>
                <a:gd name="T6" fmla="*/ 33 w 40"/>
                <a:gd name="T7" fmla="*/ 59 h 59"/>
                <a:gd name="T8" fmla="*/ 0 w 40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0" y="54"/>
                  </a:moveTo>
                  <a:lnTo>
                    <a:pt x="7" y="0"/>
                  </a:lnTo>
                  <a:lnTo>
                    <a:pt x="40" y="3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Freeform 965"/>
            <p:cNvSpPr>
              <a:spLocks/>
            </p:cNvSpPr>
            <p:nvPr/>
          </p:nvSpPr>
          <p:spPr bwMode="auto">
            <a:xfrm>
              <a:off x="3459" y="3103"/>
              <a:ext cx="33" cy="32"/>
            </a:xfrm>
            <a:custGeom>
              <a:avLst/>
              <a:gdLst>
                <a:gd name="T0" fmla="*/ 0 w 33"/>
                <a:gd name="T1" fmla="*/ 29 h 32"/>
                <a:gd name="T2" fmla="*/ 0 w 33"/>
                <a:gd name="T3" fmla="*/ 5 h 32"/>
                <a:gd name="T4" fmla="*/ 33 w 33"/>
                <a:gd name="T5" fmla="*/ 0 h 32"/>
                <a:gd name="T6" fmla="*/ 33 w 33"/>
                <a:gd name="T7" fmla="*/ 32 h 32"/>
                <a:gd name="T8" fmla="*/ 0 w 33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3" y="3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Freeform 966"/>
            <p:cNvSpPr>
              <a:spLocks/>
            </p:cNvSpPr>
            <p:nvPr/>
          </p:nvSpPr>
          <p:spPr bwMode="auto">
            <a:xfrm>
              <a:off x="3452" y="3071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5 h 37"/>
                <a:gd name="T4" fmla="*/ 33 w 40"/>
                <a:gd name="T5" fmla="*/ 0 h 37"/>
                <a:gd name="T6" fmla="*/ 40 w 40"/>
                <a:gd name="T7" fmla="*/ 32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3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Freeform 967"/>
            <p:cNvSpPr>
              <a:spLocks/>
            </p:cNvSpPr>
            <p:nvPr/>
          </p:nvSpPr>
          <p:spPr bwMode="auto">
            <a:xfrm>
              <a:off x="3443" y="3301"/>
              <a:ext cx="33" cy="8"/>
            </a:xfrm>
            <a:custGeom>
              <a:avLst/>
              <a:gdLst>
                <a:gd name="T0" fmla="*/ 0 w 33"/>
                <a:gd name="T1" fmla="*/ 8 h 8"/>
                <a:gd name="T2" fmla="*/ 0 w 33"/>
                <a:gd name="T3" fmla="*/ 5 h 8"/>
                <a:gd name="T4" fmla="*/ 33 w 33"/>
                <a:gd name="T5" fmla="*/ 0 h 8"/>
                <a:gd name="T6" fmla="*/ 33 w 33"/>
                <a:gd name="T7" fmla="*/ 0 h 8"/>
                <a:gd name="T8" fmla="*/ 0 w 3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">
                  <a:moveTo>
                    <a:pt x="0" y="8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Freeform 968"/>
            <p:cNvSpPr>
              <a:spLocks/>
            </p:cNvSpPr>
            <p:nvPr/>
          </p:nvSpPr>
          <p:spPr bwMode="auto">
            <a:xfrm>
              <a:off x="3437" y="3022"/>
              <a:ext cx="48" cy="59"/>
            </a:xfrm>
            <a:custGeom>
              <a:avLst/>
              <a:gdLst>
                <a:gd name="T0" fmla="*/ 17 w 48"/>
                <a:gd name="T1" fmla="*/ 59 h 59"/>
                <a:gd name="T2" fmla="*/ 0 w 48"/>
                <a:gd name="T3" fmla="*/ 17 h 59"/>
                <a:gd name="T4" fmla="*/ 28 w 48"/>
                <a:gd name="T5" fmla="*/ 0 h 59"/>
                <a:gd name="T6" fmla="*/ 48 w 48"/>
                <a:gd name="T7" fmla="*/ 44 h 59"/>
                <a:gd name="T8" fmla="*/ 17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17" y="5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44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Freeform 969"/>
            <p:cNvSpPr>
              <a:spLocks/>
            </p:cNvSpPr>
            <p:nvPr/>
          </p:nvSpPr>
          <p:spPr bwMode="auto">
            <a:xfrm>
              <a:off x="3415" y="2983"/>
              <a:ext cx="50" cy="56"/>
            </a:xfrm>
            <a:custGeom>
              <a:avLst/>
              <a:gdLst>
                <a:gd name="T0" fmla="*/ 22 w 50"/>
                <a:gd name="T1" fmla="*/ 56 h 56"/>
                <a:gd name="T2" fmla="*/ 0 w 50"/>
                <a:gd name="T3" fmla="*/ 27 h 56"/>
                <a:gd name="T4" fmla="*/ 22 w 50"/>
                <a:gd name="T5" fmla="*/ 0 h 56"/>
                <a:gd name="T6" fmla="*/ 50 w 50"/>
                <a:gd name="T7" fmla="*/ 39 h 56"/>
                <a:gd name="T8" fmla="*/ 22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2" y="56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Freeform 970"/>
            <p:cNvSpPr>
              <a:spLocks/>
            </p:cNvSpPr>
            <p:nvPr/>
          </p:nvSpPr>
          <p:spPr bwMode="auto">
            <a:xfrm>
              <a:off x="3384" y="2956"/>
              <a:ext cx="53" cy="54"/>
            </a:xfrm>
            <a:custGeom>
              <a:avLst/>
              <a:gdLst>
                <a:gd name="T0" fmla="*/ 31 w 53"/>
                <a:gd name="T1" fmla="*/ 54 h 54"/>
                <a:gd name="T2" fmla="*/ 0 w 53"/>
                <a:gd name="T3" fmla="*/ 32 h 54"/>
                <a:gd name="T4" fmla="*/ 15 w 53"/>
                <a:gd name="T5" fmla="*/ 0 h 54"/>
                <a:gd name="T6" fmla="*/ 53 w 53"/>
                <a:gd name="T7" fmla="*/ 27 h 54"/>
                <a:gd name="T8" fmla="*/ 31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1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3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Freeform 971"/>
            <p:cNvSpPr>
              <a:spLocks/>
            </p:cNvSpPr>
            <p:nvPr/>
          </p:nvSpPr>
          <p:spPr bwMode="auto">
            <a:xfrm>
              <a:off x="3349" y="2934"/>
              <a:ext cx="50" cy="54"/>
            </a:xfrm>
            <a:custGeom>
              <a:avLst/>
              <a:gdLst>
                <a:gd name="T0" fmla="*/ 35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2 h 54"/>
                <a:gd name="T8" fmla="*/ 35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5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Freeform 972"/>
            <p:cNvSpPr>
              <a:spLocks/>
            </p:cNvSpPr>
            <p:nvPr/>
          </p:nvSpPr>
          <p:spPr bwMode="auto">
            <a:xfrm>
              <a:off x="3312" y="2912"/>
              <a:ext cx="52" cy="54"/>
            </a:xfrm>
            <a:custGeom>
              <a:avLst/>
              <a:gdLst>
                <a:gd name="T0" fmla="*/ 37 w 52"/>
                <a:gd name="T1" fmla="*/ 54 h 54"/>
                <a:gd name="T2" fmla="*/ 0 w 52"/>
                <a:gd name="T3" fmla="*/ 32 h 54"/>
                <a:gd name="T4" fmla="*/ 15 w 52"/>
                <a:gd name="T5" fmla="*/ 0 h 54"/>
                <a:gd name="T6" fmla="*/ 52 w 52"/>
                <a:gd name="T7" fmla="*/ 22 h 54"/>
                <a:gd name="T8" fmla="*/ 37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7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2" y="2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Freeform 973"/>
            <p:cNvSpPr>
              <a:spLocks/>
            </p:cNvSpPr>
            <p:nvPr/>
          </p:nvSpPr>
          <p:spPr bwMode="auto">
            <a:xfrm>
              <a:off x="3275" y="2887"/>
              <a:ext cx="52" cy="57"/>
            </a:xfrm>
            <a:custGeom>
              <a:avLst/>
              <a:gdLst>
                <a:gd name="T0" fmla="*/ 37 w 52"/>
                <a:gd name="T1" fmla="*/ 57 h 57"/>
                <a:gd name="T2" fmla="*/ 0 w 52"/>
                <a:gd name="T3" fmla="*/ 30 h 57"/>
                <a:gd name="T4" fmla="*/ 19 w 52"/>
                <a:gd name="T5" fmla="*/ 0 h 57"/>
                <a:gd name="T6" fmla="*/ 52 w 52"/>
                <a:gd name="T7" fmla="*/ 25 h 57"/>
                <a:gd name="T8" fmla="*/ 37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37" y="57"/>
                  </a:moveTo>
                  <a:lnTo>
                    <a:pt x="0" y="30"/>
                  </a:lnTo>
                  <a:lnTo>
                    <a:pt x="19" y="0"/>
                  </a:lnTo>
                  <a:lnTo>
                    <a:pt x="52" y="25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Freeform 974"/>
            <p:cNvSpPr>
              <a:spLocks/>
            </p:cNvSpPr>
            <p:nvPr/>
          </p:nvSpPr>
          <p:spPr bwMode="auto">
            <a:xfrm>
              <a:off x="3242" y="2860"/>
              <a:ext cx="52" cy="57"/>
            </a:xfrm>
            <a:custGeom>
              <a:avLst/>
              <a:gdLst>
                <a:gd name="T0" fmla="*/ 33 w 52"/>
                <a:gd name="T1" fmla="*/ 57 h 57"/>
                <a:gd name="T2" fmla="*/ 0 w 52"/>
                <a:gd name="T3" fmla="*/ 22 h 57"/>
                <a:gd name="T4" fmla="*/ 26 w 52"/>
                <a:gd name="T5" fmla="*/ 0 h 57"/>
                <a:gd name="T6" fmla="*/ 52 w 52"/>
                <a:gd name="T7" fmla="*/ 27 h 57"/>
                <a:gd name="T8" fmla="*/ 33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33" y="57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2" y="27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Freeform 975"/>
            <p:cNvSpPr>
              <a:spLocks/>
            </p:cNvSpPr>
            <p:nvPr/>
          </p:nvSpPr>
          <p:spPr bwMode="auto">
            <a:xfrm>
              <a:off x="3215" y="2821"/>
              <a:ext cx="53" cy="61"/>
            </a:xfrm>
            <a:custGeom>
              <a:avLst/>
              <a:gdLst>
                <a:gd name="T0" fmla="*/ 27 w 53"/>
                <a:gd name="T1" fmla="*/ 61 h 61"/>
                <a:gd name="T2" fmla="*/ 0 w 53"/>
                <a:gd name="T3" fmla="*/ 22 h 61"/>
                <a:gd name="T4" fmla="*/ 27 w 53"/>
                <a:gd name="T5" fmla="*/ 0 h 61"/>
                <a:gd name="T6" fmla="*/ 53 w 53"/>
                <a:gd name="T7" fmla="*/ 39 h 61"/>
                <a:gd name="T8" fmla="*/ 27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7" y="61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53" y="39"/>
                  </a:lnTo>
                  <a:lnTo>
                    <a:pt x="27" y="6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Freeform 976"/>
            <p:cNvSpPr>
              <a:spLocks/>
            </p:cNvSpPr>
            <p:nvPr/>
          </p:nvSpPr>
          <p:spPr bwMode="auto">
            <a:xfrm>
              <a:off x="3483" y="3061"/>
              <a:ext cx="2" cy="10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5 h 10"/>
                <a:gd name="T4" fmla="*/ 0 w 2"/>
                <a:gd name="T5" fmla="*/ 0 h 10"/>
                <a:gd name="T6" fmla="*/ 2 w 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Freeform 977"/>
            <p:cNvSpPr>
              <a:spLocks/>
            </p:cNvSpPr>
            <p:nvPr/>
          </p:nvSpPr>
          <p:spPr bwMode="auto">
            <a:xfrm>
              <a:off x="3452" y="3066"/>
              <a:ext cx="33" cy="15"/>
            </a:xfrm>
            <a:custGeom>
              <a:avLst/>
              <a:gdLst>
                <a:gd name="T0" fmla="*/ 33 w 33"/>
                <a:gd name="T1" fmla="*/ 5 h 15"/>
                <a:gd name="T2" fmla="*/ 33 w 33"/>
                <a:gd name="T3" fmla="*/ 0 h 15"/>
                <a:gd name="T4" fmla="*/ 0 w 33"/>
                <a:gd name="T5" fmla="*/ 10 h 15"/>
                <a:gd name="T6" fmla="*/ 2 w 33"/>
                <a:gd name="T7" fmla="*/ 15 h 15"/>
                <a:gd name="T8" fmla="*/ 33 w 33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Freeform 978"/>
            <p:cNvSpPr>
              <a:spLocks/>
            </p:cNvSpPr>
            <p:nvPr/>
          </p:nvSpPr>
          <p:spPr bwMode="auto">
            <a:xfrm>
              <a:off x="3202" y="2797"/>
              <a:ext cx="42" cy="41"/>
            </a:xfrm>
            <a:custGeom>
              <a:avLst/>
              <a:gdLst>
                <a:gd name="T0" fmla="*/ 11 w 42"/>
                <a:gd name="T1" fmla="*/ 41 h 41"/>
                <a:gd name="T2" fmla="*/ 0 w 42"/>
                <a:gd name="T3" fmla="*/ 12 h 41"/>
                <a:gd name="T4" fmla="*/ 31 w 42"/>
                <a:gd name="T5" fmla="*/ 0 h 41"/>
                <a:gd name="T6" fmla="*/ 42 w 42"/>
                <a:gd name="T7" fmla="*/ 27 h 41"/>
                <a:gd name="T8" fmla="*/ 1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11" y="4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Freeform 979"/>
            <p:cNvSpPr>
              <a:spLocks/>
            </p:cNvSpPr>
            <p:nvPr/>
          </p:nvSpPr>
          <p:spPr bwMode="auto">
            <a:xfrm>
              <a:off x="3196" y="2772"/>
              <a:ext cx="37" cy="37"/>
            </a:xfrm>
            <a:custGeom>
              <a:avLst/>
              <a:gdLst>
                <a:gd name="T0" fmla="*/ 6 w 37"/>
                <a:gd name="T1" fmla="*/ 37 h 37"/>
                <a:gd name="T2" fmla="*/ 0 w 37"/>
                <a:gd name="T3" fmla="*/ 5 h 37"/>
                <a:gd name="T4" fmla="*/ 32 w 37"/>
                <a:gd name="T5" fmla="*/ 0 h 37"/>
                <a:gd name="T6" fmla="*/ 37 w 37"/>
                <a:gd name="T7" fmla="*/ 25 h 37"/>
                <a:gd name="T8" fmla="*/ 6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6" y="37"/>
                  </a:moveTo>
                  <a:lnTo>
                    <a:pt x="0" y="5"/>
                  </a:lnTo>
                  <a:lnTo>
                    <a:pt x="32" y="0"/>
                  </a:lnTo>
                  <a:lnTo>
                    <a:pt x="37" y="2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Freeform 980"/>
            <p:cNvSpPr>
              <a:spLocks/>
            </p:cNvSpPr>
            <p:nvPr/>
          </p:nvSpPr>
          <p:spPr bwMode="auto">
            <a:xfrm>
              <a:off x="3189" y="2718"/>
              <a:ext cx="39" cy="59"/>
            </a:xfrm>
            <a:custGeom>
              <a:avLst/>
              <a:gdLst>
                <a:gd name="T0" fmla="*/ 7 w 39"/>
                <a:gd name="T1" fmla="*/ 59 h 59"/>
                <a:gd name="T2" fmla="*/ 0 w 39"/>
                <a:gd name="T3" fmla="*/ 5 h 59"/>
                <a:gd name="T4" fmla="*/ 33 w 39"/>
                <a:gd name="T5" fmla="*/ 0 h 59"/>
                <a:gd name="T6" fmla="*/ 39 w 39"/>
                <a:gd name="T7" fmla="*/ 54 h 59"/>
                <a:gd name="T8" fmla="*/ 7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7" y="5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Freeform 981"/>
            <p:cNvSpPr>
              <a:spLocks/>
            </p:cNvSpPr>
            <p:nvPr/>
          </p:nvSpPr>
          <p:spPr bwMode="auto">
            <a:xfrm>
              <a:off x="3182" y="2667"/>
              <a:ext cx="40" cy="56"/>
            </a:xfrm>
            <a:custGeom>
              <a:avLst/>
              <a:gdLst>
                <a:gd name="T0" fmla="*/ 7 w 40"/>
                <a:gd name="T1" fmla="*/ 56 h 56"/>
                <a:gd name="T2" fmla="*/ 0 w 40"/>
                <a:gd name="T3" fmla="*/ 5 h 56"/>
                <a:gd name="T4" fmla="*/ 33 w 40"/>
                <a:gd name="T5" fmla="*/ 0 h 56"/>
                <a:gd name="T6" fmla="*/ 40 w 40"/>
                <a:gd name="T7" fmla="*/ 51 h 56"/>
                <a:gd name="T8" fmla="*/ 7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7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9" name="Freeform 982"/>
            <p:cNvSpPr>
              <a:spLocks/>
            </p:cNvSpPr>
            <p:nvPr/>
          </p:nvSpPr>
          <p:spPr bwMode="auto">
            <a:xfrm>
              <a:off x="3176" y="2635"/>
              <a:ext cx="39" cy="37"/>
            </a:xfrm>
            <a:custGeom>
              <a:avLst/>
              <a:gdLst>
                <a:gd name="T0" fmla="*/ 6 w 39"/>
                <a:gd name="T1" fmla="*/ 37 h 37"/>
                <a:gd name="T2" fmla="*/ 0 w 39"/>
                <a:gd name="T3" fmla="*/ 17 h 37"/>
                <a:gd name="T4" fmla="*/ 28 w 39"/>
                <a:gd name="T5" fmla="*/ 0 h 37"/>
                <a:gd name="T6" fmla="*/ 39 w 39"/>
                <a:gd name="T7" fmla="*/ 32 h 37"/>
                <a:gd name="T8" fmla="*/ 6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6" y="3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0" name="Freeform 983"/>
            <p:cNvSpPr>
              <a:spLocks/>
            </p:cNvSpPr>
            <p:nvPr/>
          </p:nvSpPr>
          <p:spPr bwMode="auto">
            <a:xfrm>
              <a:off x="3163" y="2608"/>
              <a:ext cx="41" cy="44"/>
            </a:xfrm>
            <a:custGeom>
              <a:avLst/>
              <a:gdLst>
                <a:gd name="T0" fmla="*/ 13 w 41"/>
                <a:gd name="T1" fmla="*/ 44 h 44"/>
                <a:gd name="T2" fmla="*/ 0 w 41"/>
                <a:gd name="T3" fmla="*/ 17 h 44"/>
                <a:gd name="T4" fmla="*/ 28 w 41"/>
                <a:gd name="T5" fmla="*/ 0 h 44"/>
                <a:gd name="T6" fmla="*/ 41 w 41"/>
                <a:gd name="T7" fmla="*/ 27 h 44"/>
                <a:gd name="T8" fmla="*/ 13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3" y="44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1" name="Freeform 984"/>
            <p:cNvSpPr>
              <a:spLocks/>
            </p:cNvSpPr>
            <p:nvPr/>
          </p:nvSpPr>
          <p:spPr bwMode="auto">
            <a:xfrm>
              <a:off x="3213" y="283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2" name="Freeform 985"/>
            <p:cNvSpPr>
              <a:spLocks/>
            </p:cNvSpPr>
            <p:nvPr/>
          </p:nvSpPr>
          <p:spPr bwMode="auto">
            <a:xfrm>
              <a:off x="3213" y="2821"/>
              <a:ext cx="31" cy="22"/>
            </a:xfrm>
            <a:custGeom>
              <a:avLst/>
              <a:gdLst>
                <a:gd name="T0" fmla="*/ 2 w 31"/>
                <a:gd name="T1" fmla="*/ 22 h 22"/>
                <a:gd name="T2" fmla="*/ 0 w 31"/>
                <a:gd name="T3" fmla="*/ 17 h 22"/>
                <a:gd name="T4" fmla="*/ 29 w 31"/>
                <a:gd name="T5" fmla="*/ 0 h 22"/>
                <a:gd name="T6" fmla="*/ 31 w 31"/>
                <a:gd name="T7" fmla="*/ 3 h 22"/>
                <a:gd name="T8" fmla="*/ 2 w 31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2" y="2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31" y="3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3" name="Freeform 986"/>
            <p:cNvSpPr>
              <a:spLocks/>
            </p:cNvSpPr>
            <p:nvPr/>
          </p:nvSpPr>
          <p:spPr bwMode="auto">
            <a:xfrm>
              <a:off x="3152" y="2586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25 h 42"/>
                <a:gd name="T4" fmla="*/ 24 w 39"/>
                <a:gd name="T5" fmla="*/ 0 h 42"/>
                <a:gd name="T6" fmla="*/ 39 w 39"/>
                <a:gd name="T7" fmla="*/ 20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4" name="Freeform 987"/>
            <p:cNvSpPr>
              <a:spLocks/>
            </p:cNvSpPr>
            <p:nvPr/>
          </p:nvSpPr>
          <p:spPr bwMode="auto">
            <a:xfrm>
              <a:off x="3141" y="2569"/>
              <a:ext cx="35" cy="42"/>
            </a:xfrm>
            <a:custGeom>
              <a:avLst/>
              <a:gdLst>
                <a:gd name="T0" fmla="*/ 11 w 35"/>
                <a:gd name="T1" fmla="*/ 42 h 42"/>
                <a:gd name="T2" fmla="*/ 0 w 35"/>
                <a:gd name="T3" fmla="*/ 32 h 42"/>
                <a:gd name="T4" fmla="*/ 15 w 35"/>
                <a:gd name="T5" fmla="*/ 0 h 42"/>
                <a:gd name="T6" fmla="*/ 35 w 35"/>
                <a:gd name="T7" fmla="*/ 17 h 42"/>
                <a:gd name="T8" fmla="*/ 1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1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5" name="Freeform 988"/>
            <p:cNvSpPr>
              <a:spLocks/>
            </p:cNvSpPr>
            <p:nvPr/>
          </p:nvSpPr>
          <p:spPr bwMode="auto">
            <a:xfrm>
              <a:off x="3110" y="2547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34 h 54"/>
                <a:gd name="T4" fmla="*/ 11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6" name="Freeform 989"/>
            <p:cNvSpPr>
              <a:spLocks/>
            </p:cNvSpPr>
            <p:nvPr/>
          </p:nvSpPr>
          <p:spPr bwMode="auto">
            <a:xfrm>
              <a:off x="3077" y="2537"/>
              <a:ext cx="44" cy="44"/>
            </a:xfrm>
            <a:custGeom>
              <a:avLst/>
              <a:gdLst>
                <a:gd name="T0" fmla="*/ 33 w 44"/>
                <a:gd name="T1" fmla="*/ 44 h 44"/>
                <a:gd name="T2" fmla="*/ 0 w 44"/>
                <a:gd name="T3" fmla="*/ 37 h 44"/>
                <a:gd name="T4" fmla="*/ 5 w 44"/>
                <a:gd name="T5" fmla="*/ 0 h 44"/>
                <a:gd name="T6" fmla="*/ 44 w 44"/>
                <a:gd name="T7" fmla="*/ 10 h 44"/>
                <a:gd name="T8" fmla="*/ 33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3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4" y="10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7" name="Freeform 990"/>
            <p:cNvSpPr>
              <a:spLocks/>
            </p:cNvSpPr>
            <p:nvPr/>
          </p:nvSpPr>
          <p:spPr bwMode="auto">
            <a:xfrm>
              <a:off x="3040" y="2530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37 h 44"/>
                <a:gd name="T4" fmla="*/ 4 w 42"/>
                <a:gd name="T5" fmla="*/ 0 h 44"/>
                <a:gd name="T6" fmla="*/ 42 w 42"/>
                <a:gd name="T7" fmla="*/ 7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8" name="Freeform 991"/>
            <p:cNvSpPr>
              <a:spLocks/>
            </p:cNvSpPr>
            <p:nvPr/>
          </p:nvSpPr>
          <p:spPr bwMode="auto">
            <a:xfrm>
              <a:off x="3003" y="2525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7 h 42"/>
                <a:gd name="T4" fmla="*/ 4 w 41"/>
                <a:gd name="T5" fmla="*/ 0 h 42"/>
                <a:gd name="T6" fmla="*/ 41 w 41"/>
                <a:gd name="T7" fmla="*/ 5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9" name="Freeform 992"/>
            <p:cNvSpPr>
              <a:spLocks/>
            </p:cNvSpPr>
            <p:nvPr/>
          </p:nvSpPr>
          <p:spPr bwMode="auto">
            <a:xfrm>
              <a:off x="2961" y="2515"/>
              <a:ext cx="46" cy="47"/>
            </a:xfrm>
            <a:custGeom>
              <a:avLst/>
              <a:gdLst>
                <a:gd name="T0" fmla="*/ 42 w 46"/>
                <a:gd name="T1" fmla="*/ 47 h 47"/>
                <a:gd name="T2" fmla="*/ 0 w 46"/>
                <a:gd name="T3" fmla="*/ 34 h 47"/>
                <a:gd name="T4" fmla="*/ 11 w 46"/>
                <a:gd name="T5" fmla="*/ 0 h 47"/>
                <a:gd name="T6" fmla="*/ 46 w 46"/>
                <a:gd name="T7" fmla="*/ 10 h 47"/>
                <a:gd name="T8" fmla="*/ 42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47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4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0" name="Freeform 993"/>
            <p:cNvSpPr>
              <a:spLocks/>
            </p:cNvSpPr>
            <p:nvPr/>
          </p:nvSpPr>
          <p:spPr bwMode="auto">
            <a:xfrm>
              <a:off x="2941" y="2508"/>
              <a:ext cx="31" cy="41"/>
            </a:xfrm>
            <a:custGeom>
              <a:avLst/>
              <a:gdLst>
                <a:gd name="T0" fmla="*/ 20 w 31"/>
                <a:gd name="T1" fmla="*/ 41 h 41"/>
                <a:gd name="T2" fmla="*/ 0 w 31"/>
                <a:gd name="T3" fmla="*/ 32 h 41"/>
                <a:gd name="T4" fmla="*/ 16 w 31"/>
                <a:gd name="T5" fmla="*/ 0 h 41"/>
                <a:gd name="T6" fmla="*/ 31 w 31"/>
                <a:gd name="T7" fmla="*/ 7 h 41"/>
                <a:gd name="T8" fmla="*/ 20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20" y="41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1" y="7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1" name="Freeform 994"/>
            <p:cNvSpPr>
              <a:spLocks/>
            </p:cNvSpPr>
            <p:nvPr/>
          </p:nvSpPr>
          <p:spPr bwMode="auto">
            <a:xfrm>
              <a:off x="2924" y="2498"/>
              <a:ext cx="33" cy="42"/>
            </a:xfrm>
            <a:custGeom>
              <a:avLst/>
              <a:gdLst>
                <a:gd name="T0" fmla="*/ 17 w 33"/>
                <a:gd name="T1" fmla="*/ 42 h 42"/>
                <a:gd name="T2" fmla="*/ 0 w 33"/>
                <a:gd name="T3" fmla="*/ 29 h 42"/>
                <a:gd name="T4" fmla="*/ 20 w 33"/>
                <a:gd name="T5" fmla="*/ 0 h 42"/>
                <a:gd name="T6" fmla="*/ 33 w 33"/>
                <a:gd name="T7" fmla="*/ 10 h 42"/>
                <a:gd name="T8" fmla="*/ 17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7" y="42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33" y="1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2" name="Freeform 995"/>
            <p:cNvSpPr>
              <a:spLocks/>
            </p:cNvSpPr>
            <p:nvPr/>
          </p:nvSpPr>
          <p:spPr bwMode="auto">
            <a:xfrm>
              <a:off x="2908" y="2486"/>
              <a:ext cx="36" cy="41"/>
            </a:xfrm>
            <a:custGeom>
              <a:avLst/>
              <a:gdLst>
                <a:gd name="T0" fmla="*/ 16 w 36"/>
                <a:gd name="T1" fmla="*/ 41 h 41"/>
                <a:gd name="T2" fmla="*/ 0 w 36"/>
                <a:gd name="T3" fmla="*/ 27 h 41"/>
                <a:gd name="T4" fmla="*/ 22 w 36"/>
                <a:gd name="T5" fmla="*/ 0 h 41"/>
                <a:gd name="T6" fmla="*/ 36 w 36"/>
                <a:gd name="T7" fmla="*/ 12 h 41"/>
                <a:gd name="T8" fmla="*/ 16 w 3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1">
                  <a:moveTo>
                    <a:pt x="16" y="41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36" y="12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3" name="Freeform 996"/>
            <p:cNvSpPr>
              <a:spLocks/>
            </p:cNvSpPr>
            <p:nvPr/>
          </p:nvSpPr>
          <p:spPr bwMode="auto">
            <a:xfrm>
              <a:off x="2893" y="2469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4 w 37"/>
                <a:gd name="T5" fmla="*/ 0 h 44"/>
                <a:gd name="T6" fmla="*/ 37 w 37"/>
                <a:gd name="T7" fmla="*/ 17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4" name="Freeform 997"/>
            <p:cNvSpPr>
              <a:spLocks/>
            </p:cNvSpPr>
            <p:nvPr/>
          </p:nvSpPr>
          <p:spPr bwMode="auto">
            <a:xfrm>
              <a:off x="3163" y="2606"/>
              <a:ext cx="28" cy="22"/>
            </a:xfrm>
            <a:custGeom>
              <a:avLst/>
              <a:gdLst>
                <a:gd name="T0" fmla="*/ 28 w 28"/>
                <a:gd name="T1" fmla="*/ 2 h 22"/>
                <a:gd name="T2" fmla="*/ 28 w 28"/>
                <a:gd name="T3" fmla="*/ 0 h 22"/>
                <a:gd name="T4" fmla="*/ 0 w 28"/>
                <a:gd name="T5" fmla="*/ 19 h 22"/>
                <a:gd name="T6" fmla="*/ 2 w 28"/>
                <a:gd name="T7" fmla="*/ 22 h 22"/>
                <a:gd name="T8" fmla="*/ 28 w 28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8" y="2"/>
                  </a:moveTo>
                  <a:lnTo>
                    <a:pt x="28" y="0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5" name="Freeform 998"/>
            <p:cNvSpPr>
              <a:spLocks/>
            </p:cNvSpPr>
            <p:nvPr/>
          </p:nvSpPr>
          <p:spPr bwMode="auto">
            <a:xfrm>
              <a:off x="2876" y="2451"/>
              <a:ext cx="43" cy="40"/>
            </a:xfrm>
            <a:custGeom>
              <a:avLst/>
              <a:gdLst>
                <a:gd name="T0" fmla="*/ 15 w 43"/>
                <a:gd name="T1" fmla="*/ 40 h 40"/>
                <a:gd name="T2" fmla="*/ 0 w 43"/>
                <a:gd name="T3" fmla="*/ 18 h 40"/>
                <a:gd name="T4" fmla="*/ 28 w 43"/>
                <a:gd name="T5" fmla="*/ 0 h 40"/>
                <a:gd name="T6" fmla="*/ 43 w 43"/>
                <a:gd name="T7" fmla="*/ 22 h 40"/>
                <a:gd name="T8" fmla="*/ 15 w 4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0">
                  <a:moveTo>
                    <a:pt x="15" y="40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43" y="22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6" name="Freeform 999"/>
            <p:cNvSpPr>
              <a:spLocks/>
            </p:cNvSpPr>
            <p:nvPr/>
          </p:nvSpPr>
          <p:spPr bwMode="auto">
            <a:xfrm>
              <a:off x="2867" y="2429"/>
              <a:ext cx="37" cy="40"/>
            </a:xfrm>
            <a:custGeom>
              <a:avLst/>
              <a:gdLst>
                <a:gd name="T0" fmla="*/ 9 w 37"/>
                <a:gd name="T1" fmla="*/ 40 h 40"/>
                <a:gd name="T2" fmla="*/ 0 w 37"/>
                <a:gd name="T3" fmla="*/ 13 h 40"/>
                <a:gd name="T4" fmla="*/ 31 w 37"/>
                <a:gd name="T5" fmla="*/ 0 h 40"/>
                <a:gd name="T6" fmla="*/ 37 w 37"/>
                <a:gd name="T7" fmla="*/ 22 h 40"/>
                <a:gd name="T8" fmla="*/ 9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9" y="40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37" y="22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7" name="Freeform 1000"/>
            <p:cNvSpPr>
              <a:spLocks/>
            </p:cNvSpPr>
            <p:nvPr/>
          </p:nvSpPr>
          <p:spPr bwMode="auto">
            <a:xfrm>
              <a:off x="2854" y="2388"/>
              <a:ext cx="44" cy="54"/>
            </a:xfrm>
            <a:custGeom>
              <a:avLst/>
              <a:gdLst>
                <a:gd name="T0" fmla="*/ 13 w 44"/>
                <a:gd name="T1" fmla="*/ 54 h 54"/>
                <a:gd name="T2" fmla="*/ 0 w 44"/>
                <a:gd name="T3" fmla="*/ 7 h 54"/>
                <a:gd name="T4" fmla="*/ 33 w 44"/>
                <a:gd name="T5" fmla="*/ 0 h 54"/>
                <a:gd name="T6" fmla="*/ 44 w 44"/>
                <a:gd name="T7" fmla="*/ 41 h 54"/>
                <a:gd name="T8" fmla="*/ 13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3" y="54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44" y="41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8" name="Freeform 1001"/>
            <p:cNvSpPr>
              <a:spLocks/>
            </p:cNvSpPr>
            <p:nvPr/>
          </p:nvSpPr>
          <p:spPr bwMode="auto">
            <a:xfrm>
              <a:off x="2845" y="2336"/>
              <a:ext cx="42" cy="59"/>
            </a:xfrm>
            <a:custGeom>
              <a:avLst/>
              <a:gdLst>
                <a:gd name="T0" fmla="*/ 9 w 42"/>
                <a:gd name="T1" fmla="*/ 59 h 59"/>
                <a:gd name="T2" fmla="*/ 0 w 42"/>
                <a:gd name="T3" fmla="*/ 13 h 59"/>
                <a:gd name="T4" fmla="*/ 31 w 42"/>
                <a:gd name="T5" fmla="*/ 0 h 59"/>
                <a:gd name="T6" fmla="*/ 42 w 42"/>
                <a:gd name="T7" fmla="*/ 52 h 59"/>
                <a:gd name="T8" fmla="*/ 9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9" y="59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52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9" name="Freeform 1002"/>
            <p:cNvSpPr>
              <a:spLocks/>
            </p:cNvSpPr>
            <p:nvPr/>
          </p:nvSpPr>
          <p:spPr bwMode="auto">
            <a:xfrm>
              <a:off x="2827" y="2285"/>
              <a:ext cx="49" cy="64"/>
            </a:xfrm>
            <a:custGeom>
              <a:avLst/>
              <a:gdLst>
                <a:gd name="T0" fmla="*/ 18 w 49"/>
                <a:gd name="T1" fmla="*/ 64 h 64"/>
                <a:gd name="T2" fmla="*/ 0 w 49"/>
                <a:gd name="T3" fmla="*/ 15 h 64"/>
                <a:gd name="T4" fmla="*/ 31 w 49"/>
                <a:gd name="T5" fmla="*/ 0 h 64"/>
                <a:gd name="T6" fmla="*/ 49 w 49"/>
                <a:gd name="T7" fmla="*/ 51 h 64"/>
                <a:gd name="T8" fmla="*/ 18 w 4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18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9" y="51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0" name="Freeform 1003"/>
            <p:cNvSpPr>
              <a:spLocks/>
            </p:cNvSpPr>
            <p:nvPr/>
          </p:nvSpPr>
          <p:spPr bwMode="auto">
            <a:xfrm>
              <a:off x="2891" y="2469"/>
              <a:ext cx="28" cy="24"/>
            </a:xfrm>
            <a:custGeom>
              <a:avLst/>
              <a:gdLst>
                <a:gd name="T0" fmla="*/ 2 w 28"/>
                <a:gd name="T1" fmla="*/ 24 h 24"/>
                <a:gd name="T2" fmla="*/ 0 w 28"/>
                <a:gd name="T3" fmla="*/ 22 h 24"/>
                <a:gd name="T4" fmla="*/ 26 w 28"/>
                <a:gd name="T5" fmla="*/ 0 h 24"/>
                <a:gd name="T6" fmla="*/ 28 w 28"/>
                <a:gd name="T7" fmla="*/ 4 h 24"/>
                <a:gd name="T8" fmla="*/ 2 w 2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" y="2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1" name="Freeform 1004"/>
            <p:cNvSpPr>
              <a:spLocks/>
            </p:cNvSpPr>
            <p:nvPr/>
          </p:nvSpPr>
          <p:spPr bwMode="auto">
            <a:xfrm>
              <a:off x="2786" y="2197"/>
              <a:ext cx="70" cy="105"/>
            </a:xfrm>
            <a:custGeom>
              <a:avLst/>
              <a:gdLst>
                <a:gd name="T0" fmla="*/ 41 w 70"/>
                <a:gd name="T1" fmla="*/ 105 h 105"/>
                <a:gd name="T2" fmla="*/ 0 w 70"/>
                <a:gd name="T3" fmla="*/ 17 h 105"/>
                <a:gd name="T4" fmla="*/ 28 w 70"/>
                <a:gd name="T5" fmla="*/ 0 h 105"/>
                <a:gd name="T6" fmla="*/ 70 w 70"/>
                <a:gd name="T7" fmla="*/ 88 h 105"/>
                <a:gd name="T8" fmla="*/ 41 w 70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5">
                  <a:moveTo>
                    <a:pt x="41" y="105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70" y="88"/>
                  </a:lnTo>
                  <a:lnTo>
                    <a:pt x="41" y="10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2" name="Freeform 1005"/>
            <p:cNvSpPr>
              <a:spLocks/>
            </p:cNvSpPr>
            <p:nvPr/>
          </p:nvSpPr>
          <p:spPr bwMode="auto">
            <a:xfrm>
              <a:off x="2744" y="2118"/>
              <a:ext cx="70" cy="96"/>
            </a:xfrm>
            <a:custGeom>
              <a:avLst/>
              <a:gdLst>
                <a:gd name="T0" fmla="*/ 42 w 70"/>
                <a:gd name="T1" fmla="*/ 96 h 96"/>
                <a:gd name="T2" fmla="*/ 0 w 70"/>
                <a:gd name="T3" fmla="*/ 22 h 96"/>
                <a:gd name="T4" fmla="*/ 26 w 70"/>
                <a:gd name="T5" fmla="*/ 0 h 96"/>
                <a:gd name="T6" fmla="*/ 70 w 70"/>
                <a:gd name="T7" fmla="*/ 79 h 96"/>
                <a:gd name="T8" fmla="*/ 42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2" y="9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79"/>
                  </a:lnTo>
                  <a:lnTo>
                    <a:pt x="42" y="96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3" name="Freeform 1006"/>
            <p:cNvSpPr>
              <a:spLocks/>
            </p:cNvSpPr>
            <p:nvPr/>
          </p:nvSpPr>
          <p:spPr bwMode="auto">
            <a:xfrm>
              <a:off x="2720" y="2082"/>
              <a:ext cx="50" cy="58"/>
            </a:xfrm>
            <a:custGeom>
              <a:avLst/>
              <a:gdLst>
                <a:gd name="T0" fmla="*/ 24 w 50"/>
                <a:gd name="T1" fmla="*/ 58 h 58"/>
                <a:gd name="T2" fmla="*/ 0 w 50"/>
                <a:gd name="T3" fmla="*/ 27 h 58"/>
                <a:gd name="T4" fmla="*/ 22 w 50"/>
                <a:gd name="T5" fmla="*/ 0 h 58"/>
                <a:gd name="T6" fmla="*/ 50 w 50"/>
                <a:gd name="T7" fmla="*/ 36 h 58"/>
                <a:gd name="T8" fmla="*/ 24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24" y="58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4" name="Freeform 1007"/>
            <p:cNvSpPr>
              <a:spLocks/>
            </p:cNvSpPr>
            <p:nvPr/>
          </p:nvSpPr>
          <p:spPr bwMode="auto">
            <a:xfrm>
              <a:off x="2689" y="2052"/>
              <a:ext cx="53" cy="57"/>
            </a:xfrm>
            <a:custGeom>
              <a:avLst/>
              <a:gdLst>
                <a:gd name="T0" fmla="*/ 31 w 53"/>
                <a:gd name="T1" fmla="*/ 57 h 57"/>
                <a:gd name="T2" fmla="*/ 0 w 53"/>
                <a:gd name="T3" fmla="*/ 30 h 57"/>
                <a:gd name="T4" fmla="*/ 20 w 53"/>
                <a:gd name="T5" fmla="*/ 0 h 57"/>
                <a:gd name="T6" fmla="*/ 53 w 53"/>
                <a:gd name="T7" fmla="*/ 30 h 57"/>
                <a:gd name="T8" fmla="*/ 31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1" y="57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30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1008"/>
          <p:cNvGrpSpPr>
            <a:grpSpLocks/>
          </p:cNvGrpSpPr>
          <p:nvPr/>
        </p:nvGrpSpPr>
        <p:grpSpPr bwMode="auto">
          <a:xfrm>
            <a:off x="3346450" y="2530475"/>
            <a:ext cx="2425700" cy="3195638"/>
            <a:chOff x="2108" y="1594"/>
            <a:chExt cx="1528" cy="2013"/>
          </a:xfrm>
        </p:grpSpPr>
        <p:sp>
          <p:nvSpPr>
            <p:cNvPr id="48945" name="Freeform 1009"/>
            <p:cNvSpPr>
              <a:spLocks/>
            </p:cNvSpPr>
            <p:nvPr/>
          </p:nvSpPr>
          <p:spPr bwMode="auto">
            <a:xfrm>
              <a:off x="2676" y="2040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2 h 42"/>
                <a:gd name="T4" fmla="*/ 16 w 33"/>
                <a:gd name="T5" fmla="*/ 0 h 42"/>
                <a:gd name="T6" fmla="*/ 33 w 33"/>
                <a:gd name="T7" fmla="*/ 12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6" name="Freeform 1010"/>
            <p:cNvSpPr>
              <a:spLocks/>
            </p:cNvSpPr>
            <p:nvPr/>
          </p:nvSpPr>
          <p:spPr bwMode="auto">
            <a:xfrm>
              <a:off x="2659" y="2028"/>
              <a:ext cx="33" cy="44"/>
            </a:xfrm>
            <a:custGeom>
              <a:avLst/>
              <a:gdLst>
                <a:gd name="T0" fmla="*/ 17 w 33"/>
                <a:gd name="T1" fmla="*/ 44 h 44"/>
                <a:gd name="T2" fmla="*/ 0 w 33"/>
                <a:gd name="T3" fmla="*/ 34 h 44"/>
                <a:gd name="T4" fmla="*/ 13 w 33"/>
                <a:gd name="T5" fmla="*/ 0 h 44"/>
                <a:gd name="T6" fmla="*/ 33 w 33"/>
                <a:gd name="T7" fmla="*/ 12 h 44"/>
                <a:gd name="T8" fmla="*/ 17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17" y="44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33" y="12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7" name="Freeform 1011"/>
            <p:cNvSpPr>
              <a:spLocks/>
            </p:cNvSpPr>
            <p:nvPr/>
          </p:nvSpPr>
          <p:spPr bwMode="auto">
            <a:xfrm>
              <a:off x="2617" y="2011"/>
              <a:ext cx="55" cy="51"/>
            </a:xfrm>
            <a:custGeom>
              <a:avLst/>
              <a:gdLst>
                <a:gd name="T0" fmla="*/ 42 w 55"/>
                <a:gd name="T1" fmla="*/ 51 h 51"/>
                <a:gd name="T2" fmla="*/ 0 w 55"/>
                <a:gd name="T3" fmla="*/ 34 h 51"/>
                <a:gd name="T4" fmla="*/ 11 w 55"/>
                <a:gd name="T5" fmla="*/ 0 h 51"/>
                <a:gd name="T6" fmla="*/ 55 w 55"/>
                <a:gd name="T7" fmla="*/ 17 h 51"/>
                <a:gd name="T8" fmla="*/ 42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2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8" name="Freeform 1012"/>
            <p:cNvSpPr>
              <a:spLocks/>
            </p:cNvSpPr>
            <p:nvPr/>
          </p:nvSpPr>
          <p:spPr bwMode="auto">
            <a:xfrm>
              <a:off x="2827" y="2285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9" name="Freeform 1013"/>
            <p:cNvSpPr>
              <a:spLocks/>
            </p:cNvSpPr>
            <p:nvPr/>
          </p:nvSpPr>
          <p:spPr bwMode="auto">
            <a:xfrm>
              <a:off x="2588" y="2003"/>
              <a:ext cx="38" cy="44"/>
            </a:xfrm>
            <a:custGeom>
              <a:avLst/>
              <a:gdLst>
                <a:gd name="T0" fmla="*/ 33 w 38"/>
                <a:gd name="T1" fmla="*/ 44 h 44"/>
                <a:gd name="T2" fmla="*/ 0 w 38"/>
                <a:gd name="T3" fmla="*/ 37 h 44"/>
                <a:gd name="T4" fmla="*/ 5 w 38"/>
                <a:gd name="T5" fmla="*/ 0 h 44"/>
                <a:gd name="T6" fmla="*/ 38 w 38"/>
                <a:gd name="T7" fmla="*/ 8 h 44"/>
                <a:gd name="T8" fmla="*/ 33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33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38" y="8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0" name="Freeform 1014"/>
            <p:cNvSpPr>
              <a:spLocks/>
            </p:cNvSpPr>
            <p:nvPr/>
          </p:nvSpPr>
          <p:spPr bwMode="auto">
            <a:xfrm>
              <a:off x="2560" y="2001"/>
              <a:ext cx="33" cy="39"/>
            </a:xfrm>
            <a:custGeom>
              <a:avLst/>
              <a:gdLst>
                <a:gd name="T0" fmla="*/ 28 w 33"/>
                <a:gd name="T1" fmla="*/ 39 h 39"/>
                <a:gd name="T2" fmla="*/ 0 w 33"/>
                <a:gd name="T3" fmla="*/ 37 h 39"/>
                <a:gd name="T4" fmla="*/ 0 w 33"/>
                <a:gd name="T5" fmla="*/ 0 h 39"/>
                <a:gd name="T6" fmla="*/ 33 w 33"/>
                <a:gd name="T7" fmla="*/ 2 h 39"/>
                <a:gd name="T8" fmla="*/ 2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28" y="39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1" name="Rectangle 1015"/>
            <p:cNvSpPr>
              <a:spLocks noChangeArrowheads="1"/>
            </p:cNvSpPr>
            <p:nvPr/>
          </p:nvSpPr>
          <p:spPr bwMode="auto">
            <a:xfrm>
              <a:off x="2494" y="2001"/>
              <a:ext cx="66" cy="37"/>
            </a:xfrm>
            <a:prstGeom prst="rect">
              <a:avLst/>
            </a:prstGeom>
            <a:solidFill>
              <a:srgbClr val="47544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2" name="Freeform 1016"/>
            <p:cNvSpPr>
              <a:spLocks/>
            </p:cNvSpPr>
            <p:nvPr/>
          </p:nvSpPr>
          <p:spPr bwMode="auto">
            <a:xfrm>
              <a:off x="2617" y="2011"/>
              <a:ext cx="11" cy="36"/>
            </a:xfrm>
            <a:custGeom>
              <a:avLst/>
              <a:gdLst>
                <a:gd name="T0" fmla="*/ 11 w 11"/>
                <a:gd name="T1" fmla="*/ 0 h 36"/>
                <a:gd name="T2" fmla="*/ 9 w 11"/>
                <a:gd name="T3" fmla="*/ 0 h 36"/>
                <a:gd name="T4" fmla="*/ 0 w 11"/>
                <a:gd name="T5" fmla="*/ 34 h 36"/>
                <a:gd name="T6" fmla="*/ 4 w 11"/>
                <a:gd name="T7" fmla="*/ 36 h 36"/>
                <a:gd name="T8" fmla="*/ 11 w 1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3" name="Freeform 1017"/>
            <p:cNvSpPr>
              <a:spLocks/>
            </p:cNvSpPr>
            <p:nvPr/>
          </p:nvSpPr>
          <p:spPr bwMode="auto">
            <a:xfrm>
              <a:off x="2457" y="1993"/>
              <a:ext cx="39" cy="45"/>
            </a:xfrm>
            <a:custGeom>
              <a:avLst/>
              <a:gdLst>
                <a:gd name="T0" fmla="*/ 35 w 39"/>
                <a:gd name="T1" fmla="*/ 45 h 45"/>
                <a:gd name="T2" fmla="*/ 0 w 39"/>
                <a:gd name="T3" fmla="*/ 35 h 45"/>
                <a:gd name="T4" fmla="*/ 11 w 39"/>
                <a:gd name="T5" fmla="*/ 0 h 45"/>
                <a:gd name="T6" fmla="*/ 39 w 39"/>
                <a:gd name="T7" fmla="*/ 8 h 45"/>
                <a:gd name="T8" fmla="*/ 35 w 39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35" y="45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39" y="8"/>
                  </a:lnTo>
                  <a:lnTo>
                    <a:pt x="35" y="4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4" name="Freeform 1018"/>
            <p:cNvSpPr>
              <a:spLocks/>
            </p:cNvSpPr>
            <p:nvPr/>
          </p:nvSpPr>
          <p:spPr bwMode="auto">
            <a:xfrm>
              <a:off x="2426" y="1981"/>
              <a:ext cx="42" cy="47"/>
            </a:xfrm>
            <a:custGeom>
              <a:avLst/>
              <a:gdLst>
                <a:gd name="T0" fmla="*/ 31 w 42"/>
                <a:gd name="T1" fmla="*/ 47 h 47"/>
                <a:gd name="T2" fmla="*/ 0 w 42"/>
                <a:gd name="T3" fmla="*/ 35 h 47"/>
                <a:gd name="T4" fmla="*/ 13 w 42"/>
                <a:gd name="T5" fmla="*/ 0 h 47"/>
                <a:gd name="T6" fmla="*/ 42 w 42"/>
                <a:gd name="T7" fmla="*/ 12 h 47"/>
                <a:gd name="T8" fmla="*/ 31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1" y="47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42" y="12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5" name="Freeform 1019"/>
            <p:cNvSpPr>
              <a:spLocks/>
            </p:cNvSpPr>
            <p:nvPr/>
          </p:nvSpPr>
          <p:spPr bwMode="auto">
            <a:xfrm>
              <a:off x="2396" y="1967"/>
              <a:ext cx="43" cy="49"/>
            </a:xfrm>
            <a:custGeom>
              <a:avLst/>
              <a:gdLst>
                <a:gd name="T0" fmla="*/ 30 w 43"/>
                <a:gd name="T1" fmla="*/ 49 h 49"/>
                <a:gd name="T2" fmla="*/ 0 w 43"/>
                <a:gd name="T3" fmla="*/ 31 h 49"/>
                <a:gd name="T4" fmla="*/ 15 w 43"/>
                <a:gd name="T5" fmla="*/ 0 h 49"/>
                <a:gd name="T6" fmla="*/ 43 w 43"/>
                <a:gd name="T7" fmla="*/ 14 h 49"/>
                <a:gd name="T8" fmla="*/ 30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30" y="49"/>
                  </a:moveTo>
                  <a:lnTo>
                    <a:pt x="0" y="31"/>
                  </a:lnTo>
                  <a:lnTo>
                    <a:pt x="15" y="0"/>
                  </a:lnTo>
                  <a:lnTo>
                    <a:pt x="43" y="14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6" name="Freeform 1020"/>
            <p:cNvSpPr>
              <a:spLocks/>
            </p:cNvSpPr>
            <p:nvPr/>
          </p:nvSpPr>
          <p:spPr bwMode="auto">
            <a:xfrm>
              <a:off x="2367" y="1947"/>
              <a:ext cx="44" cy="51"/>
            </a:xfrm>
            <a:custGeom>
              <a:avLst/>
              <a:gdLst>
                <a:gd name="T0" fmla="*/ 29 w 44"/>
                <a:gd name="T1" fmla="*/ 51 h 51"/>
                <a:gd name="T2" fmla="*/ 0 w 44"/>
                <a:gd name="T3" fmla="*/ 29 h 51"/>
                <a:gd name="T4" fmla="*/ 20 w 44"/>
                <a:gd name="T5" fmla="*/ 0 h 51"/>
                <a:gd name="T6" fmla="*/ 44 w 44"/>
                <a:gd name="T7" fmla="*/ 20 h 51"/>
                <a:gd name="T8" fmla="*/ 29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9" y="51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4" y="20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7" name="Freeform 1021"/>
            <p:cNvSpPr>
              <a:spLocks/>
            </p:cNvSpPr>
            <p:nvPr/>
          </p:nvSpPr>
          <p:spPr bwMode="auto">
            <a:xfrm>
              <a:off x="2343" y="1922"/>
              <a:ext cx="44" cy="54"/>
            </a:xfrm>
            <a:custGeom>
              <a:avLst/>
              <a:gdLst>
                <a:gd name="T0" fmla="*/ 24 w 44"/>
                <a:gd name="T1" fmla="*/ 54 h 54"/>
                <a:gd name="T2" fmla="*/ 0 w 44"/>
                <a:gd name="T3" fmla="*/ 27 h 54"/>
                <a:gd name="T4" fmla="*/ 22 w 44"/>
                <a:gd name="T5" fmla="*/ 0 h 54"/>
                <a:gd name="T6" fmla="*/ 44 w 44"/>
                <a:gd name="T7" fmla="*/ 25 h 54"/>
                <a:gd name="T8" fmla="*/ 24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4" y="54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4" y="25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8" name="Freeform 1022"/>
            <p:cNvSpPr>
              <a:spLocks/>
            </p:cNvSpPr>
            <p:nvPr/>
          </p:nvSpPr>
          <p:spPr bwMode="auto">
            <a:xfrm>
              <a:off x="2317" y="1896"/>
              <a:ext cx="48" cy="53"/>
            </a:xfrm>
            <a:custGeom>
              <a:avLst/>
              <a:gdLst>
                <a:gd name="T0" fmla="*/ 26 w 48"/>
                <a:gd name="T1" fmla="*/ 53 h 53"/>
                <a:gd name="T2" fmla="*/ 0 w 48"/>
                <a:gd name="T3" fmla="*/ 24 h 53"/>
                <a:gd name="T4" fmla="*/ 24 w 48"/>
                <a:gd name="T5" fmla="*/ 0 h 53"/>
                <a:gd name="T6" fmla="*/ 48 w 48"/>
                <a:gd name="T7" fmla="*/ 26 h 53"/>
                <a:gd name="T8" fmla="*/ 26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6" y="53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48" y="26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9" name="Freeform 1023"/>
            <p:cNvSpPr>
              <a:spLocks/>
            </p:cNvSpPr>
            <p:nvPr/>
          </p:nvSpPr>
          <p:spPr bwMode="auto">
            <a:xfrm>
              <a:off x="2273" y="1837"/>
              <a:ext cx="68" cy="83"/>
            </a:xfrm>
            <a:custGeom>
              <a:avLst/>
              <a:gdLst>
                <a:gd name="T0" fmla="*/ 44 w 68"/>
                <a:gd name="T1" fmla="*/ 83 h 83"/>
                <a:gd name="T2" fmla="*/ 0 w 68"/>
                <a:gd name="T3" fmla="*/ 22 h 83"/>
                <a:gd name="T4" fmla="*/ 26 w 68"/>
                <a:gd name="T5" fmla="*/ 0 h 83"/>
                <a:gd name="T6" fmla="*/ 68 w 68"/>
                <a:gd name="T7" fmla="*/ 59 h 83"/>
                <a:gd name="T8" fmla="*/ 44 w 68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3">
                  <a:moveTo>
                    <a:pt x="44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68" y="59"/>
                  </a:lnTo>
                  <a:lnTo>
                    <a:pt x="44" y="83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0" name="Freeform 1024"/>
            <p:cNvSpPr>
              <a:spLocks/>
            </p:cNvSpPr>
            <p:nvPr/>
          </p:nvSpPr>
          <p:spPr bwMode="auto">
            <a:xfrm>
              <a:off x="2190" y="1704"/>
              <a:ext cx="109" cy="155"/>
            </a:xfrm>
            <a:custGeom>
              <a:avLst/>
              <a:gdLst>
                <a:gd name="T0" fmla="*/ 83 w 109"/>
                <a:gd name="T1" fmla="*/ 155 h 155"/>
                <a:gd name="T2" fmla="*/ 0 w 109"/>
                <a:gd name="T3" fmla="*/ 23 h 155"/>
                <a:gd name="T4" fmla="*/ 26 w 109"/>
                <a:gd name="T5" fmla="*/ 0 h 155"/>
                <a:gd name="T6" fmla="*/ 109 w 109"/>
                <a:gd name="T7" fmla="*/ 133 h 155"/>
                <a:gd name="T8" fmla="*/ 83 w 10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5">
                  <a:moveTo>
                    <a:pt x="83" y="155"/>
                  </a:moveTo>
                  <a:lnTo>
                    <a:pt x="0" y="23"/>
                  </a:lnTo>
                  <a:lnTo>
                    <a:pt x="26" y="0"/>
                  </a:lnTo>
                  <a:lnTo>
                    <a:pt x="109" y="133"/>
                  </a:lnTo>
                  <a:lnTo>
                    <a:pt x="83" y="15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1" name="Freeform 1025"/>
            <p:cNvSpPr>
              <a:spLocks/>
            </p:cNvSpPr>
            <p:nvPr/>
          </p:nvSpPr>
          <p:spPr bwMode="auto">
            <a:xfrm>
              <a:off x="2150" y="1643"/>
              <a:ext cx="66" cy="84"/>
            </a:xfrm>
            <a:custGeom>
              <a:avLst/>
              <a:gdLst>
                <a:gd name="T0" fmla="*/ 40 w 66"/>
                <a:gd name="T1" fmla="*/ 84 h 84"/>
                <a:gd name="T2" fmla="*/ 0 w 66"/>
                <a:gd name="T3" fmla="*/ 25 h 84"/>
                <a:gd name="T4" fmla="*/ 24 w 66"/>
                <a:gd name="T5" fmla="*/ 0 h 84"/>
                <a:gd name="T6" fmla="*/ 66 w 66"/>
                <a:gd name="T7" fmla="*/ 61 h 84"/>
                <a:gd name="T8" fmla="*/ 40 w 66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4">
                  <a:moveTo>
                    <a:pt x="40" y="8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66" y="61"/>
                  </a:lnTo>
                  <a:lnTo>
                    <a:pt x="40" y="8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2" name="Freeform 1026"/>
            <p:cNvSpPr>
              <a:spLocks/>
            </p:cNvSpPr>
            <p:nvPr/>
          </p:nvSpPr>
          <p:spPr bwMode="auto">
            <a:xfrm>
              <a:off x="2108" y="1594"/>
              <a:ext cx="66" cy="74"/>
            </a:xfrm>
            <a:custGeom>
              <a:avLst/>
              <a:gdLst>
                <a:gd name="T0" fmla="*/ 42 w 66"/>
                <a:gd name="T1" fmla="*/ 74 h 74"/>
                <a:gd name="T2" fmla="*/ 0 w 66"/>
                <a:gd name="T3" fmla="*/ 25 h 74"/>
                <a:gd name="T4" fmla="*/ 25 w 66"/>
                <a:gd name="T5" fmla="*/ 0 h 74"/>
                <a:gd name="T6" fmla="*/ 66 w 66"/>
                <a:gd name="T7" fmla="*/ 49 h 74"/>
                <a:gd name="T8" fmla="*/ 42 w 66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4">
                  <a:moveTo>
                    <a:pt x="42" y="74"/>
                  </a:moveTo>
                  <a:lnTo>
                    <a:pt x="0" y="25"/>
                  </a:lnTo>
                  <a:lnTo>
                    <a:pt x="25" y="0"/>
                  </a:lnTo>
                  <a:lnTo>
                    <a:pt x="66" y="49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3" name="Freeform 1027"/>
            <p:cNvSpPr>
              <a:spLocks/>
            </p:cNvSpPr>
            <p:nvPr/>
          </p:nvSpPr>
          <p:spPr bwMode="auto">
            <a:xfrm>
              <a:off x="2492" y="2001"/>
              <a:ext cx="4" cy="37"/>
            </a:xfrm>
            <a:custGeom>
              <a:avLst/>
              <a:gdLst>
                <a:gd name="T0" fmla="*/ 2 w 4"/>
                <a:gd name="T1" fmla="*/ 37 h 37"/>
                <a:gd name="T2" fmla="*/ 0 w 4"/>
                <a:gd name="T3" fmla="*/ 37 h 37"/>
                <a:gd name="T4" fmla="*/ 2 w 4"/>
                <a:gd name="T5" fmla="*/ 0 h 37"/>
                <a:gd name="T6" fmla="*/ 4 w 4"/>
                <a:gd name="T7" fmla="*/ 0 h 37"/>
                <a:gd name="T8" fmla="*/ 2 w 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7">
                  <a:moveTo>
                    <a:pt x="2" y="37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4" name="Freeform 1028"/>
            <p:cNvSpPr>
              <a:spLocks/>
            </p:cNvSpPr>
            <p:nvPr/>
          </p:nvSpPr>
          <p:spPr bwMode="auto">
            <a:xfrm>
              <a:off x="3557" y="3509"/>
              <a:ext cx="75" cy="98"/>
            </a:xfrm>
            <a:custGeom>
              <a:avLst/>
              <a:gdLst>
                <a:gd name="T0" fmla="*/ 46 w 75"/>
                <a:gd name="T1" fmla="*/ 98 h 98"/>
                <a:gd name="T2" fmla="*/ 0 w 75"/>
                <a:gd name="T3" fmla="*/ 22 h 98"/>
                <a:gd name="T4" fmla="*/ 29 w 75"/>
                <a:gd name="T5" fmla="*/ 0 h 98"/>
                <a:gd name="T6" fmla="*/ 75 w 75"/>
                <a:gd name="T7" fmla="*/ 76 h 98"/>
                <a:gd name="T8" fmla="*/ 46 w 75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8">
                  <a:moveTo>
                    <a:pt x="46" y="98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6"/>
                  </a:lnTo>
                  <a:lnTo>
                    <a:pt x="46" y="9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5" name="Freeform 1029"/>
            <p:cNvSpPr>
              <a:spLocks/>
            </p:cNvSpPr>
            <p:nvPr/>
          </p:nvSpPr>
          <p:spPr bwMode="auto">
            <a:xfrm>
              <a:off x="3511" y="3443"/>
              <a:ext cx="75" cy="88"/>
            </a:xfrm>
            <a:custGeom>
              <a:avLst/>
              <a:gdLst>
                <a:gd name="T0" fmla="*/ 46 w 75"/>
                <a:gd name="T1" fmla="*/ 88 h 88"/>
                <a:gd name="T2" fmla="*/ 0 w 75"/>
                <a:gd name="T3" fmla="*/ 22 h 88"/>
                <a:gd name="T4" fmla="*/ 29 w 75"/>
                <a:gd name="T5" fmla="*/ 0 h 88"/>
                <a:gd name="T6" fmla="*/ 75 w 75"/>
                <a:gd name="T7" fmla="*/ 66 h 88"/>
                <a:gd name="T8" fmla="*/ 46 w 7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8">
                  <a:moveTo>
                    <a:pt x="46" y="88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66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6" name="Freeform 1030"/>
            <p:cNvSpPr>
              <a:spLocks/>
            </p:cNvSpPr>
            <p:nvPr/>
          </p:nvSpPr>
          <p:spPr bwMode="auto">
            <a:xfrm>
              <a:off x="3474" y="3377"/>
              <a:ext cx="66" cy="88"/>
            </a:xfrm>
            <a:custGeom>
              <a:avLst/>
              <a:gdLst>
                <a:gd name="T0" fmla="*/ 37 w 66"/>
                <a:gd name="T1" fmla="*/ 88 h 88"/>
                <a:gd name="T2" fmla="*/ 0 w 66"/>
                <a:gd name="T3" fmla="*/ 20 h 88"/>
                <a:gd name="T4" fmla="*/ 31 w 66"/>
                <a:gd name="T5" fmla="*/ 0 h 88"/>
                <a:gd name="T6" fmla="*/ 66 w 66"/>
                <a:gd name="T7" fmla="*/ 66 h 88"/>
                <a:gd name="T8" fmla="*/ 37 w 66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8">
                  <a:moveTo>
                    <a:pt x="37" y="88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66" y="6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7" name="Freeform 1031"/>
            <p:cNvSpPr>
              <a:spLocks/>
            </p:cNvSpPr>
            <p:nvPr/>
          </p:nvSpPr>
          <p:spPr bwMode="auto">
            <a:xfrm>
              <a:off x="3456" y="3343"/>
              <a:ext cx="49" cy="54"/>
            </a:xfrm>
            <a:custGeom>
              <a:avLst/>
              <a:gdLst>
                <a:gd name="T0" fmla="*/ 18 w 49"/>
                <a:gd name="T1" fmla="*/ 54 h 54"/>
                <a:gd name="T2" fmla="*/ 0 w 49"/>
                <a:gd name="T3" fmla="*/ 12 h 54"/>
                <a:gd name="T4" fmla="*/ 33 w 49"/>
                <a:gd name="T5" fmla="*/ 0 h 54"/>
                <a:gd name="T6" fmla="*/ 49 w 49"/>
                <a:gd name="T7" fmla="*/ 34 h 54"/>
                <a:gd name="T8" fmla="*/ 18 w 4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18" y="54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9" y="34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8" name="Freeform 1032"/>
            <p:cNvSpPr>
              <a:spLocks/>
            </p:cNvSpPr>
            <p:nvPr/>
          </p:nvSpPr>
          <p:spPr bwMode="auto">
            <a:xfrm>
              <a:off x="3448" y="3296"/>
              <a:ext cx="41" cy="59"/>
            </a:xfrm>
            <a:custGeom>
              <a:avLst/>
              <a:gdLst>
                <a:gd name="T0" fmla="*/ 8 w 41"/>
                <a:gd name="T1" fmla="*/ 59 h 59"/>
                <a:gd name="T2" fmla="*/ 0 w 41"/>
                <a:gd name="T3" fmla="*/ 13 h 59"/>
                <a:gd name="T4" fmla="*/ 33 w 41"/>
                <a:gd name="T5" fmla="*/ 0 h 59"/>
                <a:gd name="T6" fmla="*/ 41 w 41"/>
                <a:gd name="T7" fmla="*/ 47 h 59"/>
                <a:gd name="T8" fmla="*/ 8 w 4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8" y="59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1" y="47"/>
                  </a:lnTo>
                  <a:lnTo>
                    <a:pt x="8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9" name="Freeform 1033"/>
            <p:cNvSpPr>
              <a:spLocks/>
            </p:cNvSpPr>
            <p:nvPr/>
          </p:nvSpPr>
          <p:spPr bwMode="auto">
            <a:xfrm>
              <a:off x="3443" y="3269"/>
              <a:ext cx="40" cy="35"/>
            </a:xfrm>
            <a:custGeom>
              <a:avLst/>
              <a:gdLst>
                <a:gd name="T0" fmla="*/ 5 w 40"/>
                <a:gd name="T1" fmla="*/ 35 h 35"/>
                <a:gd name="T2" fmla="*/ 0 w 40"/>
                <a:gd name="T3" fmla="*/ 0 h 35"/>
                <a:gd name="T4" fmla="*/ 35 w 40"/>
                <a:gd name="T5" fmla="*/ 0 h 35"/>
                <a:gd name="T6" fmla="*/ 40 w 40"/>
                <a:gd name="T7" fmla="*/ 30 h 35"/>
                <a:gd name="T8" fmla="*/ 5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5" y="35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40" y="30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0" name="Freeform 1034"/>
            <p:cNvSpPr>
              <a:spLocks/>
            </p:cNvSpPr>
            <p:nvPr/>
          </p:nvSpPr>
          <p:spPr bwMode="auto">
            <a:xfrm>
              <a:off x="3443" y="3238"/>
              <a:ext cx="38" cy="31"/>
            </a:xfrm>
            <a:custGeom>
              <a:avLst/>
              <a:gdLst>
                <a:gd name="T0" fmla="*/ 0 w 38"/>
                <a:gd name="T1" fmla="*/ 31 h 31"/>
                <a:gd name="T2" fmla="*/ 2 w 38"/>
                <a:gd name="T3" fmla="*/ 0 h 31"/>
                <a:gd name="T4" fmla="*/ 38 w 38"/>
                <a:gd name="T5" fmla="*/ 4 h 31"/>
                <a:gd name="T6" fmla="*/ 35 w 38"/>
                <a:gd name="T7" fmla="*/ 31 h 31"/>
                <a:gd name="T8" fmla="*/ 0 w 38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0" y="31"/>
                  </a:moveTo>
                  <a:lnTo>
                    <a:pt x="2" y="0"/>
                  </a:lnTo>
                  <a:lnTo>
                    <a:pt x="38" y="4"/>
                  </a:lnTo>
                  <a:lnTo>
                    <a:pt x="35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1" name="Freeform 1035"/>
            <p:cNvSpPr>
              <a:spLocks/>
            </p:cNvSpPr>
            <p:nvPr/>
          </p:nvSpPr>
          <p:spPr bwMode="auto">
            <a:xfrm>
              <a:off x="3445" y="3181"/>
              <a:ext cx="44" cy="61"/>
            </a:xfrm>
            <a:custGeom>
              <a:avLst/>
              <a:gdLst>
                <a:gd name="T0" fmla="*/ 0 w 44"/>
                <a:gd name="T1" fmla="*/ 57 h 61"/>
                <a:gd name="T2" fmla="*/ 9 w 44"/>
                <a:gd name="T3" fmla="*/ 0 h 61"/>
                <a:gd name="T4" fmla="*/ 44 w 44"/>
                <a:gd name="T5" fmla="*/ 5 h 61"/>
                <a:gd name="T6" fmla="*/ 36 w 44"/>
                <a:gd name="T7" fmla="*/ 61 h 61"/>
                <a:gd name="T8" fmla="*/ 0 w 44"/>
                <a:gd name="T9" fmla="*/ 5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0" y="57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6" y="6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2" name="Freeform 1036"/>
            <p:cNvSpPr>
              <a:spLocks/>
            </p:cNvSpPr>
            <p:nvPr/>
          </p:nvSpPr>
          <p:spPr bwMode="auto">
            <a:xfrm>
              <a:off x="3454" y="3127"/>
              <a:ext cx="44" cy="59"/>
            </a:xfrm>
            <a:custGeom>
              <a:avLst/>
              <a:gdLst>
                <a:gd name="T0" fmla="*/ 0 w 44"/>
                <a:gd name="T1" fmla="*/ 54 h 59"/>
                <a:gd name="T2" fmla="*/ 9 w 44"/>
                <a:gd name="T3" fmla="*/ 0 h 59"/>
                <a:gd name="T4" fmla="*/ 44 w 44"/>
                <a:gd name="T5" fmla="*/ 5 h 59"/>
                <a:gd name="T6" fmla="*/ 35 w 44"/>
                <a:gd name="T7" fmla="*/ 59 h 59"/>
                <a:gd name="T8" fmla="*/ 0 w 44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0" y="54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3" name="Freeform 1037"/>
            <p:cNvSpPr>
              <a:spLocks/>
            </p:cNvSpPr>
            <p:nvPr/>
          </p:nvSpPr>
          <p:spPr bwMode="auto">
            <a:xfrm>
              <a:off x="3463" y="3098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4" name="Freeform 1038"/>
            <p:cNvSpPr>
              <a:spLocks/>
            </p:cNvSpPr>
            <p:nvPr/>
          </p:nvSpPr>
          <p:spPr bwMode="auto">
            <a:xfrm>
              <a:off x="3456" y="3066"/>
              <a:ext cx="42" cy="37"/>
            </a:xfrm>
            <a:custGeom>
              <a:avLst/>
              <a:gdLst>
                <a:gd name="T0" fmla="*/ 7 w 42"/>
                <a:gd name="T1" fmla="*/ 37 h 37"/>
                <a:gd name="T2" fmla="*/ 0 w 42"/>
                <a:gd name="T3" fmla="*/ 5 h 37"/>
                <a:gd name="T4" fmla="*/ 36 w 42"/>
                <a:gd name="T5" fmla="*/ 0 h 37"/>
                <a:gd name="T6" fmla="*/ 42 w 42"/>
                <a:gd name="T7" fmla="*/ 32 h 37"/>
                <a:gd name="T8" fmla="*/ 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7" y="37"/>
                  </a:moveTo>
                  <a:lnTo>
                    <a:pt x="0" y="5"/>
                  </a:lnTo>
                  <a:lnTo>
                    <a:pt x="36" y="0"/>
                  </a:lnTo>
                  <a:lnTo>
                    <a:pt x="42" y="3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5" name="Freeform 1039"/>
            <p:cNvSpPr>
              <a:spLocks/>
            </p:cNvSpPr>
            <p:nvPr/>
          </p:nvSpPr>
          <p:spPr bwMode="auto">
            <a:xfrm>
              <a:off x="3448" y="3304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6" name="Freeform 1040"/>
            <p:cNvSpPr>
              <a:spLocks/>
            </p:cNvSpPr>
            <p:nvPr/>
          </p:nvSpPr>
          <p:spPr bwMode="auto">
            <a:xfrm>
              <a:off x="3448" y="3296"/>
              <a:ext cx="35" cy="13"/>
            </a:xfrm>
            <a:custGeom>
              <a:avLst/>
              <a:gdLst>
                <a:gd name="T0" fmla="*/ 0 w 35"/>
                <a:gd name="T1" fmla="*/ 13 h 13"/>
                <a:gd name="T2" fmla="*/ 0 w 35"/>
                <a:gd name="T3" fmla="*/ 8 h 13"/>
                <a:gd name="T4" fmla="*/ 33 w 35"/>
                <a:gd name="T5" fmla="*/ 0 h 13"/>
                <a:gd name="T6" fmla="*/ 35 w 35"/>
                <a:gd name="T7" fmla="*/ 3 h 13"/>
                <a:gd name="T8" fmla="*/ 0 w 35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3">
                  <a:moveTo>
                    <a:pt x="0" y="13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35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7" name="Freeform 1041"/>
            <p:cNvSpPr>
              <a:spLocks/>
            </p:cNvSpPr>
            <p:nvPr/>
          </p:nvSpPr>
          <p:spPr bwMode="auto">
            <a:xfrm>
              <a:off x="3441" y="3015"/>
              <a:ext cx="48" cy="61"/>
            </a:xfrm>
            <a:custGeom>
              <a:avLst/>
              <a:gdLst>
                <a:gd name="T0" fmla="*/ 15 w 48"/>
                <a:gd name="T1" fmla="*/ 61 h 61"/>
                <a:gd name="T2" fmla="*/ 0 w 48"/>
                <a:gd name="T3" fmla="*/ 22 h 61"/>
                <a:gd name="T4" fmla="*/ 29 w 48"/>
                <a:gd name="T5" fmla="*/ 0 h 61"/>
                <a:gd name="T6" fmla="*/ 48 w 48"/>
                <a:gd name="T7" fmla="*/ 46 h 61"/>
                <a:gd name="T8" fmla="*/ 15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15" y="61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48" y="46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8" name="Freeform 1042"/>
            <p:cNvSpPr>
              <a:spLocks/>
            </p:cNvSpPr>
            <p:nvPr/>
          </p:nvSpPr>
          <p:spPr bwMode="auto">
            <a:xfrm>
              <a:off x="3417" y="2976"/>
              <a:ext cx="53" cy="61"/>
            </a:xfrm>
            <a:custGeom>
              <a:avLst/>
              <a:gdLst>
                <a:gd name="T0" fmla="*/ 24 w 53"/>
                <a:gd name="T1" fmla="*/ 61 h 61"/>
                <a:gd name="T2" fmla="*/ 0 w 53"/>
                <a:gd name="T3" fmla="*/ 29 h 61"/>
                <a:gd name="T4" fmla="*/ 24 w 53"/>
                <a:gd name="T5" fmla="*/ 0 h 61"/>
                <a:gd name="T6" fmla="*/ 53 w 53"/>
                <a:gd name="T7" fmla="*/ 39 h 61"/>
                <a:gd name="T8" fmla="*/ 24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4" y="61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53" y="3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9" name="Freeform 1043"/>
            <p:cNvSpPr>
              <a:spLocks/>
            </p:cNvSpPr>
            <p:nvPr/>
          </p:nvSpPr>
          <p:spPr bwMode="auto">
            <a:xfrm>
              <a:off x="3386" y="2951"/>
              <a:ext cx="55" cy="54"/>
            </a:xfrm>
            <a:custGeom>
              <a:avLst/>
              <a:gdLst>
                <a:gd name="T0" fmla="*/ 31 w 55"/>
                <a:gd name="T1" fmla="*/ 54 h 54"/>
                <a:gd name="T2" fmla="*/ 0 w 55"/>
                <a:gd name="T3" fmla="*/ 32 h 54"/>
                <a:gd name="T4" fmla="*/ 20 w 55"/>
                <a:gd name="T5" fmla="*/ 0 h 54"/>
                <a:gd name="T6" fmla="*/ 55 w 55"/>
                <a:gd name="T7" fmla="*/ 25 h 54"/>
                <a:gd name="T8" fmla="*/ 31 w 5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31" y="54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5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0" name="Freeform 1044"/>
            <p:cNvSpPr>
              <a:spLocks/>
            </p:cNvSpPr>
            <p:nvPr/>
          </p:nvSpPr>
          <p:spPr bwMode="auto">
            <a:xfrm>
              <a:off x="3353" y="2927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8 w 53"/>
                <a:gd name="T5" fmla="*/ 0 h 56"/>
                <a:gd name="T6" fmla="*/ 53 w 53"/>
                <a:gd name="T7" fmla="*/ 24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1" name="Freeform 1045"/>
            <p:cNvSpPr>
              <a:spLocks/>
            </p:cNvSpPr>
            <p:nvPr/>
          </p:nvSpPr>
          <p:spPr bwMode="auto">
            <a:xfrm>
              <a:off x="3316" y="2904"/>
              <a:ext cx="55" cy="57"/>
            </a:xfrm>
            <a:custGeom>
              <a:avLst/>
              <a:gdLst>
                <a:gd name="T0" fmla="*/ 37 w 55"/>
                <a:gd name="T1" fmla="*/ 57 h 57"/>
                <a:gd name="T2" fmla="*/ 0 w 55"/>
                <a:gd name="T3" fmla="*/ 35 h 57"/>
                <a:gd name="T4" fmla="*/ 18 w 55"/>
                <a:gd name="T5" fmla="*/ 0 h 57"/>
                <a:gd name="T6" fmla="*/ 55 w 55"/>
                <a:gd name="T7" fmla="*/ 23 h 57"/>
                <a:gd name="T8" fmla="*/ 37 w 5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7" y="57"/>
                  </a:moveTo>
                  <a:lnTo>
                    <a:pt x="0" y="35"/>
                  </a:lnTo>
                  <a:lnTo>
                    <a:pt x="18" y="0"/>
                  </a:lnTo>
                  <a:lnTo>
                    <a:pt x="55" y="23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2" name="Freeform 1046"/>
            <p:cNvSpPr>
              <a:spLocks/>
            </p:cNvSpPr>
            <p:nvPr/>
          </p:nvSpPr>
          <p:spPr bwMode="auto">
            <a:xfrm>
              <a:off x="3279" y="2882"/>
              <a:ext cx="55" cy="57"/>
            </a:xfrm>
            <a:custGeom>
              <a:avLst/>
              <a:gdLst>
                <a:gd name="T0" fmla="*/ 37 w 55"/>
                <a:gd name="T1" fmla="*/ 57 h 57"/>
                <a:gd name="T2" fmla="*/ 0 w 55"/>
                <a:gd name="T3" fmla="*/ 32 h 57"/>
                <a:gd name="T4" fmla="*/ 20 w 55"/>
                <a:gd name="T5" fmla="*/ 0 h 57"/>
                <a:gd name="T6" fmla="*/ 55 w 55"/>
                <a:gd name="T7" fmla="*/ 22 h 57"/>
                <a:gd name="T8" fmla="*/ 37 w 5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7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2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3" name="Freeform 1047"/>
            <p:cNvSpPr>
              <a:spLocks/>
            </p:cNvSpPr>
            <p:nvPr/>
          </p:nvSpPr>
          <p:spPr bwMode="auto">
            <a:xfrm>
              <a:off x="3246" y="2853"/>
              <a:ext cx="53" cy="61"/>
            </a:xfrm>
            <a:custGeom>
              <a:avLst/>
              <a:gdLst>
                <a:gd name="T0" fmla="*/ 33 w 53"/>
                <a:gd name="T1" fmla="*/ 61 h 61"/>
                <a:gd name="T2" fmla="*/ 0 w 53"/>
                <a:gd name="T3" fmla="*/ 27 h 61"/>
                <a:gd name="T4" fmla="*/ 26 w 53"/>
                <a:gd name="T5" fmla="*/ 0 h 61"/>
                <a:gd name="T6" fmla="*/ 53 w 53"/>
                <a:gd name="T7" fmla="*/ 29 h 61"/>
                <a:gd name="T8" fmla="*/ 33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33" y="61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53" y="29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4" name="Freeform 1048"/>
            <p:cNvSpPr>
              <a:spLocks/>
            </p:cNvSpPr>
            <p:nvPr/>
          </p:nvSpPr>
          <p:spPr bwMode="auto">
            <a:xfrm>
              <a:off x="3218" y="2814"/>
              <a:ext cx="54" cy="66"/>
            </a:xfrm>
            <a:custGeom>
              <a:avLst/>
              <a:gdLst>
                <a:gd name="T0" fmla="*/ 28 w 54"/>
                <a:gd name="T1" fmla="*/ 66 h 66"/>
                <a:gd name="T2" fmla="*/ 0 w 54"/>
                <a:gd name="T3" fmla="*/ 22 h 66"/>
                <a:gd name="T4" fmla="*/ 28 w 54"/>
                <a:gd name="T5" fmla="*/ 0 h 66"/>
                <a:gd name="T6" fmla="*/ 54 w 54"/>
                <a:gd name="T7" fmla="*/ 39 h 66"/>
                <a:gd name="T8" fmla="*/ 28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28" y="66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4" y="39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5" name="Freeform 1049"/>
            <p:cNvSpPr>
              <a:spLocks/>
            </p:cNvSpPr>
            <p:nvPr/>
          </p:nvSpPr>
          <p:spPr bwMode="auto">
            <a:xfrm>
              <a:off x="3489" y="3061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5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6" name="Freeform 1050"/>
            <p:cNvSpPr>
              <a:spLocks/>
            </p:cNvSpPr>
            <p:nvPr/>
          </p:nvSpPr>
          <p:spPr bwMode="auto">
            <a:xfrm>
              <a:off x="3456" y="3061"/>
              <a:ext cx="36" cy="15"/>
            </a:xfrm>
            <a:custGeom>
              <a:avLst/>
              <a:gdLst>
                <a:gd name="T0" fmla="*/ 36 w 36"/>
                <a:gd name="T1" fmla="*/ 5 h 15"/>
                <a:gd name="T2" fmla="*/ 33 w 36"/>
                <a:gd name="T3" fmla="*/ 0 h 15"/>
                <a:gd name="T4" fmla="*/ 0 w 36"/>
                <a:gd name="T5" fmla="*/ 10 h 15"/>
                <a:gd name="T6" fmla="*/ 0 w 36"/>
                <a:gd name="T7" fmla="*/ 15 h 15"/>
                <a:gd name="T8" fmla="*/ 36 w 36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5">
                  <a:moveTo>
                    <a:pt x="36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7" name="Freeform 1051"/>
            <p:cNvSpPr>
              <a:spLocks/>
            </p:cNvSpPr>
            <p:nvPr/>
          </p:nvSpPr>
          <p:spPr bwMode="auto">
            <a:xfrm>
              <a:off x="3207" y="2792"/>
              <a:ext cx="41" cy="39"/>
            </a:xfrm>
            <a:custGeom>
              <a:avLst/>
              <a:gdLst>
                <a:gd name="T0" fmla="*/ 8 w 41"/>
                <a:gd name="T1" fmla="*/ 39 h 39"/>
                <a:gd name="T2" fmla="*/ 0 w 41"/>
                <a:gd name="T3" fmla="*/ 12 h 39"/>
                <a:gd name="T4" fmla="*/ 32 w 41"/>
                <a:gd name="T5" fmla="*/ 0 h 39"/>
                <a:gd name="T6" fmla="*/ 41 w 41"/>
                <a:gd name="T7" fmla="*/ 24 h 39"/>
                <a:gd name="T8" fmla="*/ 8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8" y="39"/>
                  </a:moveTo>
                  <a:lnTo>
                    <a:pt x="0" y="12"/>
                  </a:lnTo>
                  <a:lnTo>
                    <a:pt x="32" y="0"/>
                  </a:lnTo>
                  <a:lnTo>
                    <a:pt x="41" y="24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8" name="Freeform 1052"/>
            <p:cNvSpPr>
              <a:spLocks/>
            </p:cNvSpPr>
            <p:nvPr/>
          </p:nvSpPr>
          <p:spPr bwMode="auto">
            <a:xfrm>
              <a:off x="3200" y="2765"/>
              <a:ext cx="39" cy="39"/>
            </a:xfrm>
            <a:custGeom>
              <a:avLst/>
              <a:gdLst>
                <a:gd name="T0" fmla="*/ 7 w 39"/>
                <a:gd name="T1" fmla="*/ 39 h 39"/>
                <a:gd name="T2" fmla="*/ 0 w 39"/>
                <a:gd name="T3" fmla="*/ 5 h 39"/>
                <a:gd name="T4" fmla="*/ 35 w 39"/>
                <a:gd name="T5" fmla="*/ 0 h 39"/>
                <a:gd name="T6" fmla="*/ 39 w 39"/>
                <a:gd name="T7" fmla="*/ 27 h 39"/>
                <a:gd name="T8" fmla="*/ 7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7" y="3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27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9" name="Freeform 1053"/>
            <p:cNvSpPr>
              <a:spLocks/>
            </p:cNvSpPr>
            <p:nvPr/>
          </p:nvSpPr>
          <p:spPr bwMode="auto">
            <a:xfrm>
              <a:off x="3193" y="2711"/>
              <a:ext cx="42" cy="59"/>
            </a:xfrm>
            <a:custGeom>
              <a:avLst/>
              <a:gdLst>
                <a:gd name="T0" fmla="*/ 7 w 42"/>
                <a:gd name="T1" fmla="*/ 59 h 59"/>
                <a:gd name="T2" fmla="*/ 0 w 42"/>
                <a:gd name="T3" fmla="*/ 5 h 59"/>
                <a:gd name="T4" fmla="*/ 35 w 42"/>
                <a:gd name="T5" fmla="*/ 0 h 59"/>
                <a:gd name="T6" fmla="*/ 42 w 42"/>
                <a:gd name="T7" fmla="*/ 54 h 59"/>
                <a:gd name="T8" fmla="*/ 7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7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0" name="Freeform 1054"/>
            <p:cNvSpPr>
              <a:spLocks/>
            </p:cNvSpPr>
            <p:nvPr/>
          </p:nvSpPr>
          <p:spPr bwMode="auto">
            <a:xfrm>
              <a:off x="3187" y="2660"/>
              <a:ext cx="41" cy="56"/>
            </a:xfrm>
            <a:custGeom>
              <a:avLst/>
              <a:gdLst>
                <a:gd name="T0" fmla="*/ 6 w 41"/>
                <a:gd name="T1" fmla="*/ 56 h 56"/>
                <a:gd name="T2" fmla="*/ 0 w 41"/>
                <a:gd name="T3" fmla="*/ 4 h 56"/>
                <a:gd name="T4" fmla="*/ 35 w 41"/>
                <a:gd name="T5" fmla="*/ 0 h 56"/>
                <a:gd name="T6" fmla="*/ 41 w 41"/>
                <a:gd name="T7" fmla="*/ 51 h 56"/>
                <a:gd name="T8" fmla="*/ 6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6" y="56"/>
                  </a:moveTo>
                  <a:lnTo>
                    <a:pt x="0" y="4"/>
                  </a:lnTo>
                  <a:lnTo>
                    <a:pt x="35" y="0"/>
                  </a:lnTo>
                  <a:lnTo>
                    <a:pt x="41" y="51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1" name="Freeform 1055"/>
            <p:cNvSpPr>
              <a:spLocks/>
            </p:cNvSpPr>
            <p:nvPr/>
          </p:nvSpPr>
          <p:spPr bwMode="auto">
            <a:xfrm>
              <a:off x="3180" y="2625"/>
              <a:ext cx="42" cy="39"/>
            </a:xfrm>
            <a:custGeom>
              <a:avLst/>
              <a:gdLst>
                <a:gd name="T0" fmla="*/ 7 w 42"/>
                <a:gd name="T1" fmla="*/ 39 h 39"/>
                <a:gd name="T2" fmla="*/ 0 w 42"/>
                <a:gd name="T3" fmla="*/ 20 h 39"/>
                <a:gd name="T4" fmla="*/ 31 w 42"/>
                <a:gd name="T5" fmla="*/ 0 h 39"/>
                <a:gd name="T6" fmla="*/ 42 w 42"/>
                <a:gd name="T7" fmla="*/ 35 h 39"/>
                <a:gd name="T8" fmla="*/ 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7" y="39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35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2" name="Freeform 1056"/>
            <p:cNvSpPr>
              <a:spLocks/>
            </p:cNvSpPr>
            <p:nvPr/>
          </p:nvSpPr>
          <p:spPr bwMode="auto">
            <a:xfrm>
              <a:off x="3167" y="2598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20 h 47"/>
                <a:gd name="T4" fmla="*/ 31 w 44"/>
                <a:gd name="T5" fmla="*/ 0 h 47"/>
                <a:gd name="T6" fmla="*/ 44 w 44"/>
                <a:gd name="T7" fmla="*/ 27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4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3" name="Freeform 1057"/>
            <p:cNvSpPr>
              <a:spLocks/>
            </p:cNvSpPr>
            <p:nvPr/>
          </p:nvSpPr>
          <p:spPr bwMode="auto">
            <a:xfrm>
              <a:off x="3215" y="2831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2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4" name="Freeform 1058"/>
            <p:cNvSpPr>
              <a:spLocks/>
            </p:cNvSpPr>
            <p:nvPr/>
          </p:nvSpPr>
          <p:spPr bwMode="auto">
            <a:xfrm>
              <a:off x="3215" y="2814"/>
              <a:ext cx="33" cy="22"/>
            </a:xfrm>
            <a:custGeom>
              <a:avLst/>
              <a:gdLst>
                <a:gd name="T0" fmla="*/ 3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3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3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5" name="Freeform 1059"/>
            <p:cNvSpPr>
              <a:spLocks/>
            </p:cNvSpPr>
            <p:nvPr/>
          </p:nvSpPr>
          <p:spPr bwMode="auto">
            <a:xfrm>
              <a:off x="3156" y="2576"/>
              <a:ext cx="40" cy="47"/>
            </a:xfrm>
            <a:custGeom>
              <a:avLst/>
              <a:gdLst>
                <a:gd name="T0" fmla="*/ 13 w 40"/>
                <a:gd name="T1" fmla="*/ 47 h 47"/>
                <a:gd name="T2" fmla="*/ 0 w 40"/>
                <a:gd name="T3" fmla="*/ 30 h 47"/>
                <a:gd name="T4" fmla="*/ 24 w 40"/>
                <a:gd name="T5" fmla="*/ 0 h 47"/>
                <a:gd name="T6" fmla="*/ 40 w 40"/>
                <a:gd name="T7" fmla="*/ 20 h 47"/>
                <a:gd name="T8" fmla="*/ 13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3" y="47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40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6" name="Freeform 1060"/>
            <p:cNvSpPr>
              <a:spLocks/>
            </p:cNvSpPr>
            <p:nvPr/>
          </p:nvSpPr>
          <p:spPr bwMode="auto">
            <a:xfrm>
              <a:off x="3147" y="2559"/>
              <a:ext cx="33" cy="47"/>
            </a:xfrm>
            <a:custGeom>
              <a:avLst/>
              <a:gdLst>
                <a:gd name="T0" fmla="*/ 9 w 33"/>
                <a:gd name="T1" fmla="*/ 47 h 47"/>
                <a:gd name="T2" fmla="*/ 0 w 33"/>
                <a:gd name="T3" fmla="*/ 34 h 47"/>
                <a:gd name="T4" fmla="*/ 18 w 33"/>
                <a:gd name="T5" fmla="*/ 0 h 47"/>
                <a:gd name="T6" fmla="*/ 33 w 33"/>
                <a:gd name="T7" fmla="*/ 17 h 47"/>
                <a:gd name="T8" fmla="*/ 9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9" y="47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7" name="Freeform 1061"/>
            <p:cNvSpPr>
              <a:spLocks/>
            </p:cNvSpPr>
            <p:nvPr/>
          </p:nvSpPr>
          <p:spPr bwMode="auto">
            <a:xfrm>
              <a:off x="3117" y="2540"/>
              <a:ext cx="48" cy="53"/>
            </a:xfrm>
            <a:custGeom>
              <a:avLst/>
              <a:gdLst>
                <a:gd name="T0" fmla="*/ 30 w 48"/>
                <a:gd name="T1" fmla="*/ 53 h 53"/>
                <a:gd name="T2" fmla="*/ 0 w 48"/>
                <a:gd name="T3" fmla="*/ 36 h 53"/>
                <a:gd name="T4" fmla="*/ 13 w 48"/>
                <a:gd name="T5" fmla="*/ 0 h 53"/>
                <a:gd name="T6" fmla="*/ 48 w 48"/>
                <a:gd name="T7" fmla="*/ 19 h 53"/>
                <a:gd name="T8" fmla="*/ 30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30" y="53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48" y="19"/>
                  </a:lnTo>
                  <a:lnTo>
                    <a:pt x="30" y="5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8" name="Freeform 1062"/>
            <p:cNvSpPr>
              <a:spLocks/>
            </p:cNvSpPr>
            <p:nvPr/>
          </p:nvSpPr>
          <p:spPr bwMode="auto">
            <a:xfrm>
              <a:off x="3084" y="2527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40 h 49"/>
                <a:gd name="T4" fmla="*/ 4 w 46"/>
                <a:gd name="T5" fmla="*/ 0 h 49"/>
                <a:gd name="T6" fmla="*/ 46 w 46"/>
                <a:gd name="T7" fmla="*/ 13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46" y="13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9" name="Freeform 1063"/>
            <p:cNvSpPr>
              <a:spLocks/>
            </p:cNvSpPr>
            <p:nvPr/>
          </p:nvSpPr>
          <p:spPr bwMode="auto">
            <a:xfrm>
              <a:off x="3047" y="2520"/>
              <a:ext cx="41" cy="47"/>
            </a:xfrm>
            <a:custGeom>
              <a:avLst/>
              <a:gdLst>
                <a:gd name="T0" fmla="*/ 37 w 41"/>
                <a:gd name="T1" fmla="*/ 47 h 47"/>
                <a:gd name="T2" fmla="*/ 0 w 41"/>
                <a:gd name="T3" fmla="*/ 39 h 47"/>
                <a:gd name="T4" fmla="*/ 4 w 41"/>
                <a:gd name="T5" fmla="*/ 0 h 47"/>
                <a:gd name="T6" fmla="*/ 41 w 41"/>
                <a:gd name="T7" fmla="*/ 7 h 47"/>
                <a:gd name="T8" fmla="*/ 37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7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0" name="Freeform 1064"/>
            <p:cNvSpPr>
              <a:spLocks/>
            </p:cNvSpPr>
            <p:nvPr/>
          </p:nvSpPr>
          <p:spPr bwMode="auto">
            <a:xfrm>
              <a:off x="3009" y="2515"/>
              <a:ext cx="42" cy="44"/>
            </a:xfrm>
            <a:custGeom>
              <a:avLst/>
              <a:gdLst>
                <a:gd name="T0" fmla="*/ 38 w 42"/>
                <a:gd name="T1" fmla="*/ 44 h 44"/>
                <a:gd name="T2" fmla="*/ 0 w 42"/>
                <a:gd name="T3" fmla="*/ 39 h 44"/>
                <a:gd name="T4" fmla="*/ 5 w 42"/>
                <a:gd name="T5" fmla="*/ 0 h 44"/>
                <a:gd name="T6" fmla="*/ 42 w 42"/>
                <a:gd name="T7" fmla="*/ 5 h 44"/>
                <a:gd name="T8" fmla="*/ 38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8" y="44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1" name="Freeform 1065"/>
            <p:cNvSpPr>
              <a:spLocks/>
            </p:cNvSpPr>
            <p:nvPr/>
          </p:nvSpPr>
          <p:spPr bwMode="auto">
            <a:xfrm>
              <a:off x="2968" y="2508"/>
              <a:ext cx="46" cy="46"/>
            </a:xfrm>
            <a:custGeom>
              <a:avLst/>
              <a:gdLst>
                <a:gd name="T0" fmla="*/ 41 w 46"/>
                <a:gd name="T1" fmla="*/ 46 h 46"/>
                <a:gd name="T2" fmla="*/ 0 w 46"/>
                <a:gd name="T3" fmla="*/ 36 h 46"/>
                <a:gd name="T4" fmla="*/ 11 w 46"/>
                <a:gd name="T5" fmla="*/ 0 h 46"/>
                <a:gd name="T6" fmla="*/ 46 w 46"/>
                <a:gd name="T7" fmla="*/ 7 h 46"/>
                <a:gd name="T8" fmla="*/ 4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1" y="46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1" y="4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2" name="Freeform 1066"/>
            <p:cNvSpPr>
              <a:spLocks/>
            </p:cNvSpPr>
            <p:nvPr/>
          </p:nvSpPr>
          <p:spPr bwMode="auto">
            <a:xfrm>
              <a:off x="2948" y="2498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4 h 46"/>
                <a:gd name="T4" fmla="*/ 17 w 31"/>
                <a:gd name="T5" fmla="*/ 0 h 46"/>
                <a:gd name="T6" fmla="*/ 31 w 31"/>
                <a:gd name="T7" fmla="*/ 10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3" name="Freeform 1067"/>
            <p:cNvSpPr>
              <a:spLocks/>
            </p:cNvSpPr>
            <p:nvPr/>
          </p:nvSpPr>
          <p:spPr bwMode="auto">
            <a:xfrm>
              <a:off x="2930" y="2491"/>
              <a:ext cx="35" cy="41"/>
            </a:xfrm>
            <a:custGeom>
              <a:avLst/>
              <a:gdLst>
                <a:gd name="T0" fmla="*/ 18 w 35"/>
                <a:gd name="T1" fmla="*/ 41 h 41"/>
                <a:gd name="T2" fmla="*/ 0 w 35"/>
                <a:gd name="T3" fmla="*/ 31 h 41"/>
                <a:gd name="T4" fmla="*/ 20 w 35"/>
                <a:gd name="T5" fmla="*/ 0 h 41"/>
                <a:gd name="T6" fmla="*/ 35 w 35"/>
                <a:gd name="T7" fmla="*/ 7 h 41"/>
                <a:gd name="T8" fmla="*/ 18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8" y="41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4" name="Freeform 1068"/>
            <p:cNvSpPr>
              <a:spLocks/>
            </p:cNvSpPr>
            <p:nvPr/>
          </p:nvSpPr>
          <p:spPr bwMode="auto">
            <a:xfrm>
              <a:off x="2915" y="2476"/>
              <a:ext cx="35" cy="46"/>
            </a:xfrm>
            <a:custGeom>
              <a:avLst/>
              <a:gdLst>
                <a:gd name="T0" fmla="*/ 15 w 35"/>
                <a:gd name="T1" fmla="*/ 46 h 46"/>
                <a:gd name="T2" fmla="*/ 0 w 35"/>
                <a:gd name="T3" fmla="*/ 29 h 46"/>
                <a:gd name="T4" fmla="*/ 22 w 35"/>
                <a:gd name="T5" fmla="*/ 0 h 46"/>
                <a:gd name="T6" fmla="*/ 35 w 35"/>
                <a:gd name="T7" fmla="*/ 15 h 46"/>
                <a:gd name="T8" fmla="*/ 15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5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5" name="Freeform 1069"/>
            <p:cNvSpPr>
              <a:spLocks/>
            </p:cNvSpPr>
            <p:nvPr/>
          </p:nvSpPr>
          <p:spPr bwMode="auto">
            <a:xfrm>
              <a:off x="2898" y="2461"/>
              <a:ext cx="39" cy="44"/>
            </a:xfrm>
            <a:custGeom>
              <a:avLst/>
              <a:gdLst>
                <a:gd name="T0" fmla="*/ 17 w 39"/>
                <a:gd name="T1" fmla="*/ 44 h 44"/>
                <a:gd name="T2" fmla="*/ 0 w 39"/>
                <a:gd name="T3" fmla="*/ 25 h 44"/>
                <a:gd name="T4" fmla="*/ 26 w 39"/>
                <a:gd name="T5" fmla="*/ 0 h 44"/>
                <a:gd name="T6" fmla="*/ 39 w 39"/>
                <a:gd name="T7" fmla="*/ 15 h 44"/>
                <a:gd name="T8" fmla="*/ 17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7" y="4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15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6" name="Freeform 1070"/>
            <p:cNvSpPr>
              <a:spLocks/>
            </p:cNvSpPr>
            <p:nvPr/>
          </p:nvSpPr>
          <p:spPr bwMode="auto">
            <a:xfrm>
              <a:off x="3167" y="2596"/>
              <a:ext cx="31" cy="27"/>
            </a:xfrm>
            <a:custGeom>
              <a:avLst/>
              <a:gdLst>
                <a:gd name="T0" fmla="*/ 31 w 31"/>
                <a:gd name="T1" fmla="*/ 2 h 27"/>
                <a:gd name="T2" fmla="*/ 29 w 31"/>
                <a:gd name="T3" fmla="*/ 0 h 27"/>
                <a:gd name="T4" fmla="*/ 0 w 31"/>
                <a:gd name="T5" fmla="*/ 22 h 27"/>
                <a:gd name="T6" fmla="*/ 2 w 31"/>
                <a:gd name="T7" fmla="*/ 27 h 27"/>
                <a:gd name="T8" fmla="*/ 31 w 31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1" y="2"/>
                  </a:moveTo>
                  <a:lnTo>
                    <a:pt x="29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7" name="Freeform 1071"/>
            <p:cNvSpPr>
              <a:spLocks/>
            </p:cNvSpPr>
            <p:nvPr/>
          </p:nvSpPr>
          <p:spPr bwMode="auto">
            <a:xfrm>
              <a:off x="2889" y="2454"/>
              <a:ext cx="35" cy="32"/>
            </a:xfrm>
            <a:custGeom>
              <a:avLst/>
              <a:gdLst>
                <a:gd name="T0" fmla="*/ 6 w 35"/>
                <a:gd name="T1" fmla="*/ 32 h 32"/>
                <a:gd name="T2" fmla="*/ 0 w 35"/>
                <a:gd name="T3" fmla="*/ 22 h 32"/>
                <a:gd name="T4" fmla="*/ 28 w 35"/>
                <a:gd name="T5" fmla="*/ 0 h 32"/>
                <a:gd name="T6" fmla="*/ 35 w 35"/>
                <a:gd name="T7" fmla="*/ 10 h 32"/>
                <a:gd name="T8" fmla="*/ 6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6" y="32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8" name="Freeform 1072"/>
            <p:cNvSpPr>
              <a:spLocks/>
            </p:cNvSpPr>
            <p:nvPr/>
          </p:nvSpPr>
          <p:spPr bwMode="auto">
            <a:xfrm>
              <a:off x="2882" y="2442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19 h 34"/>
                <a:gd name="T4" fmla="*/ 31 w 35"/>
                <a:gd name="T5" fmla="*/ 0 h 34"/>
                <a:gd name="T6" fmla="*/ 35 w 35"/>
                <a:gd name="T7" fmla="*/ 1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9" name="Freeform 1073"/>
            <p:cNvSpPr>
              <a:spLocks/>
            </p:cNvSpPr>
            <p:nvPr/>
          </p:nvSpPr>
          <p:spPr bwMode="auto">
            <a:xfrm>
              <a:off x="2871" y="2422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3 w 42"/>
                <a:gd name="T5" fmla="*/ 0 h 39"/>
                <a:gd name="T6" fmla="*/ 42 w 42"/>
                <a:gd name="T7" fmla="*/ 20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2" y="20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0" name="Freeform 1074"/>
            <p:cNvSpPr>
              <a:spLocks/>
            </p:cNvSpPr>
            <p:nvPr/>
          </p:nvSpPr>
          <p:spPr bwMode="auto">
            <a:xfrm>
              <a:off x="2858" y="2376"/>
              <a:ext cx="46" cy="58"/>
            </a:xfrm>
            <a:custGeom>
              <a:avLst/>
              <a:gdLst>
                <a:gd name="T0" fmla="*/ 13 w 46"/>
                <a:gd name="T1" fmla="*/ 58 h 58"/>
                <a:gd name="T2" fmla="*/ 0 w 46"/>
                <a:gd name="T3" fmla="*/ 12 h 58"/>
                <a:gd name="T4" fmla="*/ 33 w 46"/>
                <a:gd name="T5" fmla="*/ 0 h 58"/>
                <a:gd name="T6" fmla="*/ 46 w 46"/>
                <a:gd name="T7" fmla="*/ 46 h 58"/>
                <a:gd name="T8" fmla="*/ 13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13" y="58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46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1" name="Freeform 1075"/>
            <p:cNvSpPr>
              <a:spLocks/>
            </p:cNvSpPr>
            <p:nvPr/>
          </p:nvSpPr>
          <p:spPr bwMode="auto">
            <a:xfrm>
              <a:off x="2849" y="2329"/>
              <a:ext cx="42" cy="59"/>
            </a:xfrm>
            <a:custGeom>
              <a:avLst/>
              <a:gdLst>
                <a:gd name="T0" fmla="*/ 9 w 42"/>
                <a:gd name="T1" fmla="*/ 59 h 59"/>
                <a:gd name="T2" fmla="*/ 0 w 42"/>
                <a:gd name="T3" fmla="*/ 12 h 59"/>
                <a:gd name="T4" fmla="*/ 33 w 42"/>
                <a:gd name="T5" fmla="*/ 0 h 59"/>
                <a:gd name="T6" fmla="*/ 42 w 42"/>
                <a:gd name="T7" fmla="*/ 47 h 59"/>
                <a:gd name="T8" fmla="*/ 9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9" y="5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2" y="47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2" name="Freeform 1076"/>
            <p:cNvSpPr>
              <a:spLocks/>
            </p:cNvSpPr>
            <p:nvPr/>
          </p:nvSpPr>
          <p:spPr bwMode="auto">
            <a:xfrm>
              <a:off x="2830" y="2275"/>
              <a:ext cx="52" cy="66"/>
            </a:xfrm>
            <a:custGeom>
              <a:avLst/>
              <a:gdLst>
                <a:gd name="T0" fmla="*/ 19 w 52"/>
                <a:gd name="T1" fmla="*/ 66 h 66"/>
                <a:gd name="T2" fmla="*/ 0 w 52"/>
                <a:gd name="T3" fmla="*/ 15 h 66"/>
                <a:gd name="T4" fmla="*/ 32 w 52"/>
                <a:gd name="T5" fmla="*/ 0 h 66"/>
                <a:gd name="T6" fmla="*/ 52 w 52"/>
                <a:gd name="T7" fmla="*/ 54 h 66"/>
                <a:gd name="T8" fmla="*/ 19 w 52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6">
                  <a:moveTo>
                    <a:pt x="19" y="66"/>
                  </a:moveTo>
                  <a:lnTo>
                    <a:pt x="0" y="15"/>
                  </a:lnTo>
                  <a:lnTo>
                    <a:pt x="32" y="0"/>
                  </a:lnTo>
                  <a:lnTo>
                    <a:pt x="52" y="54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3" name="Freeform 1077"/>
            <p:cNvSpPr>
              <a:spLocks/>
            </p:cNvSpPr>
            <p:nvPr/>
          </p:nvSpPr>
          <p:spPr bwMode="auto">
            <a:xfrm>
              <a:off x="2895" y="2461"/>
              <a:ext cx="29" cy="25"/>
            </a:xfrm>
            <a:custGeom>
              <a:avLst/>
              <a:gdLst>
                <a:gd name="T0" fmla="*/ 3 w 29"/>
                <a:gd name="T1" fmla="*/ 25 h 25"/>
                <a:gd name="T2" fmla="*/ 0 w 29"/>
                <a:gd name="T3" fmla="*/ 25 h 25"/>
                <a:gd name="T4" fmla="*/ 29 w 29"/>
                <a:gd name="T5" fmla="*/ 0 h 25"/>
                <a:gd name="T6" fmla="*/ 29 w 29"/>
                <a:gd name="T7" fmla="*/ 3 h 25"/>
                <a:gd name="T8" fmla="*/ 3 w 29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3" y="25"/>
                  </a:moveTo>
                  <a:lnTo>
                    <a:pt x="0" y="2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4" name="Freeform 1078"/>
            <p:cNvSpPr>
              <a:spLocks/>
            </p:cNvSpPr>
            <p:nvPr/>
          </p:nvSpPr>
          <p:spPr bwMode="auto">
            <a:xfrm>
              <a:off x="2790" y="2187"/>
              <a:ext cx="72" cy="105"/>
            </a:xfrm>
            <a:custGeom>
              <a:avLst/>
              <a:gdLst>
                <a:gd name="T0" fmla="*/ 42 w 72"/>
                <a:gd name="T1" fmla="*/ 105 h 105"/>
                <a:gd name="T2" fmla="*/ 0 w 72"/>
                <a:gd name="T3" fmla="*/ 20 h 105"/>
                <a:gd name="T4" fmla="*/ 31 w 72"/>
                <a:gd name="T5" fmla="*/ 0 h 105"/>
                <a:gd name="T6" fmla="*/ 72 w 72"/>
                <a:gd name="T7" fmla="*/ 86 h 105"/>
                <a:gd name="T8" fmla="*/ 42 w 72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5">
                  <a:moveTo>
                    <a:pt x="42" y="105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72" y="86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5" name="Freeform 1079"/>
            <p:cNvSpPr>
              <a:spLocks/>
            </p:cNvSpPr>
            <p:nvPr/>
          </p:nvSpPr>
          <p:spPr bwMode="auto">
            <a:xfrm>
              <a:off x="2746" y="2111"/>
              <a:ext cx="75" cy="96"/>
            </a:xfrm>
            <a:custGeom>
              <a:avLst/>
              <a:gdLst>
                <a:gd name="T0" fmla="*/ 44 w 75"/>
                <a:gd name="T1" fmla="*/ 96 h 96"/>
                <a:gd name="T2" fmla="*/ 0 w 75"/>
                <a:gd name="T3" fmla="*/ 22 h 96"/>
                <a:gd name="T4" fmla="*/ 29 w 75"/>
                <a:gd name="T5" fmla="*/ 0 h 96"/>
                <a:gd name="T6" fmla="*/ 75 w 75"/>
                <a:gd name="T7" fmla="*/ 76 h 96"/>
                <a:gd name="T8" fmla="*/ 44 w 7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6">
                  <a:moveTo>
                    <a:pt x="44" y="96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6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6" name="Freeform 1080"/>
            <p:cNvSpPr>
              <a:spLocks/>
            </p:cNvSpPr>
            <p:nvPr/>
          </p:nvSpPr>
          <p:spPr bwMode="auto">
            <a:xfrm>
              <a:off x="2724" y="2074"/>
              <a:ext cx="51" cy="59"/>
            </a:xfrm>
            <a:custGeom>
              <a:avLst/>
              <a:gdLst>
                <a:gd name="T0" fmla="*/ 22 w 51"/>
                <a:gd name="T1" fmla="*/ 59 h 59"/>
                <a:gd name="T2" fmla="*/ 0 w 51"/>
                <a:gd name="T3" fmla="*/ 30 h 59"/>
                <a:gd name="T4" fmla="*/ 22 w 51"/>
                <a:gd name="T5" fmla="*/ 0 h 59"/>
                <a:gd name="T6" fmla="*/ 51 w 51"/>
                <a:gd name="T7" fmla="*/ 37 h 59"/>
                <a:gd name="T8" fmla="*/ 22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2" y="59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51" y="37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7" name="Freeform 1081"/>
            <p:cNvSpPr>
              <a:spLocks/>
            </p:cNvSpPr>
            <p:nvPr/>
          </p:nvSpPr>
          <p:spPr bwMode="auto">
            <a:xfrm>
              <a:off x="2696" y="2045"/>
              <a:ext cx="50" cy="59"/>
            </a:xfrm>
            <a:custGeom>
              <a:avLst/>
              <a:gdLst>
                <a:gd name="T0" fmla="*/ 28 w 50"/>
                <a:gd name="T1" fmla="*/ 59 h 59"/>
                <a:gd name="T2" fmla="*/ 0 w 50"/>
                <a:gd name="T3" fmla="*/ 32 h 59"/>
                <a:gd name="T4" fmla="*/ 20 w 50"/>
                <a:gd name="T5" fmla="*/ 0 h 59"/>
                <a:gd name="T6" fmla="*/ 50 w 50"/>
                <a:gd name="T7" fmla="*/ 29 h 59"/>
                <a:gd name="T8" fmla="*/ 28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8" y="59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0" y="29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8" name="Freeform 1082"/>
            <p:cNvSpPr>
              <a:spLocks/>
            </p:cNvSpPr>
            <p:nvPr/>
          </p:nvSpPr>
          <p:spPr bwMode="auto">
            <a:xfrm>
              <a:off x="2681" y="2030"/>
              <a:ext cx="35" cy="47"/>
            </a:xfrm>
            <a:custGeom>
              <a:avLst/>
              <a:gdLst>
                <a:gd name="T0" fmla="*/ 15 w 35"/>
                <a:gd name="T1" fmla="*/ 47 h 47"/>
                <a:gd name="T2" fmla="*/ 0 w 35"/>
                <a:gd name="T3" fmla="*/ 34 h 47"/>
                <a:gd name="T4" fmla="*/ 17 w 35"/>
                <a:gd name="T5" fmla="*/ 0 h 47"/>
                <a:gd name="T6" fmla="*/ 35 w 35"/>
                <a:gd name="T7" fmla="*/ 15 h 47"/>
                <a:gd name="T8" fmla="*/ 15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5" y="47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35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9" name="Freeform 1083"/>
            <p:cNvSpPr>
              <a:spLocks/>
            </p:cNvSpPr>
            <p:nvPr/>
          </p:nvSpPr>
          <p:spPr bwMode="auto">
            <a:xfrm>
              <a:off x="2665" y="2020"/>
              <a:ext cx="33" cy="44"/>
            </a:xfrm>
            <a:custGeom>
              <a:avLst/>
              <a:gdLst>
                <a:gd name="T0" fmla="*/ 16 w 33"/>
                <a:gd name="T1" fmla="*/ 44 h 44"/>
                <a:gd name="T2" fmla="*/ 0 w 33"/>
                <a:gd name="T3" fmla="*/ 37 h 44"/>
                <a:gd name="T4" fmla="*/ 13 w 33"/>
                <a:gd name="T5" fmla="*/ 0 h 44"/>
                <a:gd name="T6" fmla="*/ 33 w 33"/>
                <a:gd name="T7" fmla="*/ 10 h 44"/>
                <a:gd name="T8" fmla="*/ 16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16" y="4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33" y="10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0" name="Freeform 1084"/>
            <p:cNvSpPr>
              <a:spLocks/>
            </p:cNvSpPr>
            <p:nvPr/>
          </p:nvSpPr>
          <p:spPr bwMode="auto">
            <a:xfrm>
              <a:off x="2624" y="2003"/>
              <a:ext cx="54" cy="54"/>
            </a:xfrm>
            <a:custGeom>
              <a:avLst/>
              <a:gdLst>
                <a:gd name="T0" fmla="*/ 41 w 54"/>
                <a:gd name="T1" fmla="*/ 54 h 54"/>
                <a:gd name="T2" fmla="*/ 0 w 54"/>
                <a:gd name="T3" fmla="*/ 37 h 54"/>
                <a:gd name="T4" fmla="*/ 11 w 54"/>
                <a:gd name="T5" fmla="*/ 0 h 54"/>
                <a:gd name="T6" fmla="*/ 54 w 54"/>
                <a:gd name="T7" fmla="*/ 17 h 54"/>
                <a:gd name="T8" fmla="*/ 41 w 5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4">
                  <a:moveTo>
                    <a:pt x="41" y="5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4" y="1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1" name="Freeform 1085"/>
            <p:cNvSpPr>
              <a:spLocks/>
            </p:cNvSpPr>
            <p:nvPr/>
          </p:nvSpPr>
          <p:spPr bwMode="auto">
            <a:xfrm>
              <a:off x="2830" y="2273"/>
              <a:ext cx="32" cy="19"/>
            </a:xfrm>
            <a:custGeom>
              <a:avLst/>
              <a:gdLst>
                <a:gd name="T0" fmla="*/ 32 w 32"/>
                <a:gd name="T1" fmla="*/ 2 h 19"/>
                <a:gd name="T2" fmla="*/ 32 w 32"/>
                <a:gd name="T3" fmla="*/ 0 h 19"/>
                <a:gd name="T4" fmla="*/ 0 w 32"/>
                <a:gd name="T5" fmla="*/ 17 h 19"/>
                <a:gd name="T6" fmla="*/ 2 w 32"/>
                <a:gd name="T7" fmla="*/ 19 h 19"/>
                <a:gd name="T8" fmla="*/ 32 w 3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lnTo>
                    <a:pt x="32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2" name="Freeform 1086"/>
            <p:cNvSpPr>
              <a:spLocks/>
            </p:cNvSpPr>
            <p:nvPr/>
          </p:nvSpPr>
          <p:spPr bwMode="auto">
            <a:xfrm>
              <a:off x="2593" y="1993"/>
              <a:ext cx="39" cy="47"/>
            </a:xfrm>
            <a:custGeom>
              <a:avLst/>
              <a:gdLst>
                <a:gd name="T0" fmla="*/ 35 w 39"/>
                <a:gd name="T1" fmla="*/ 47 h 47"/>
                <a:gd name="T2" fmla="*/ 0 w 39"/>
                <a:gd name="T3" fmla="*/ 40 h 47"/>
                <a:gd name="T4" fmla="*/ 4 w 39"/>
                <a:gd name="T5" fmla="*/ 0 h 47"/>
                <a:gd name="T6" fmla="*/ 39 w 39"/>
                <a:gd name="T7" fmla="*/ 8 h 47"/>
                <a:gd name="T8" fmla="*/ 35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5" y="47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3" name="Freeform 1087"/>
            <p:cNvSpPr>
              <a:spLocks/>
            </p:cNvSpPr>
            <p:nvPr/>
          </p:nvSpPr>
          <p:spPr bwMode="auto">
            <a:xfrm>
              <a:off x="2564" y="1991"/>
              <a:ext cx="33" cy="42"/>
            </a:xfrm>
            <a:custGeom>
              <a:avLst/>
              <a:gdLst>
                <a:gd name="T0" fmla="*/ 29 w 33"/>
                <a:gd name="T1" fmla="*/ 42 h 42"/>
                <a:gd name="T2" fmla="*/ 0 w 33"/>
                <a:gd name="T3" fmla="*/ 39 h 42"/>
                <a:gd name="T4" fmla="*/ 0 w 33"/>
                <a:gd name="T5" fmla="*/ 0 h 42"/>
                <a:gd name="T6" fmla="*/ 33 w 33"/>
                <a:gd name="T7" fmla="*/ 2 h 42"/>
                <a:gd name="T8" fmla="*/ 29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9" y="42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4" name="Freeform 1088"/>
            <p:cNvSpPr>
              <a:spLocks/>
            </p:cNvSpPr>
            <p:nvPr/>
          </p:nvSpPr>
          <p:spPr bwMode="auto">
            <a:xfrm>
              <a:off x="2501" y="1991"/>
              <a:ext cx="63" cy="42"/>
            </a:xfrm>
            <a:custGeom>
              <a:avLst/>
              <a:gdLst>
                <a:gd name="T0" fmla="*/ 63 w 63"/>
                <a:gd name="T1" fmla="*/ 39 h 42"/>
                <a:gd name="T2" fmla="*/ 0 w 63"/>
                <a:gd name="T3" fmla="*/ 42 h 42"/>
                <a:gd name="T4" fmla="*/ 0 w 63"/>
                <a:gd name="T5" fmla="*/ 2 h 42"/>
                <a:gd name="T6" fmla="*/ 63 w 63"/>
                <a:gd name="T7" fmla="*/ 0 h 42"/>
                <a:gd name="T8" fmla="*/ 63 w 63"/>
                <a:gd name="T9" fmla="*/ 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42">
                  <a:moveTo>
                    <a:pt x="63" y="39"/>
                  </a:moveTo>
                  <a:lnTo>
                    <a:pt x="0" y="42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5" name="Freeform 1089"/>
            <p:cNvSpPr>
              <a:spLocks/>
            </p:cNvSpPr>
            <p:nvPr/>
          </p:nvSpPr>
          <p:spPr bwMode="auto">
            <a:xfrm>
              <a:off x="2624" y="2001"/>
              <a:ext cx="11" cy="39"/>
            </a:xfrm>
            <a:custGeom>
              <a:avLst/>
              <a:gdLst>
                <a:gd name="T0" fmla="*/ 11 w 11"/>
                <a:gd name="T1" fmla="*/ 2 h 39"/>
                <a:gd name="T2" fmla="*/ 8 w 11"/>
                <a:gd name="T3" fmla="*/ 0 h 39"/>
                <a:gd name="T4" fmla="*/ 0 w 11"/>
                <a:gd name="T5" fmla="*/ 39 h 39"/>
                <a:gd name="T6" fmla="*/ 4 w 11"/>
                <a:gd name="T7" fmla="*/ 39 h 39"/>
                <a:gd name="T8" fmla="*/ 11 w 11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9">
                  <a:moveTo>
                    <a:pt x="11" y="2"/>
                  </a:moveTo>
                  <a:lnTo>
                    <a:pt x="8" y="0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6" name="Freeform 1090"/>
            <p:cNvSpPr>
              <a:spLocks/>
            </p:cNvSpPr>
            <p:nvPr/>
          </p:nvSpPr>
          <p:spPr bwMode="auto">
            <a:xfrm>
              <a:off x="2464" y="1989"/>
              <a:ext cx="39" cy="44"/>
            </a:xfrm>
            <a:custGeom>
              <a:avLst/>
              <a:gdLst>
                <a:gd name="T0" fmla="*/ 35 w 39"/>
                <a:gd name="T1" fmla="*/ 44 h 44"/>
                <a:gd name="T2" fmla="*/ 0 w 39"/>
                <a:gd name="T3" fmla="*/ 36 h 44"/>
                <a:gd name="T4" fmla="*/ 11 w 39"/>
                <a:gd name="T5" fmla="*/ 0 h 44"/>
                <a:gd name="T6" fmla="*/ 39 w 39"/>
                <a:gd name="T7" fmla="*/ 4 h 44"/>
                <a:gd name="T8" fmla="*/ 35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35" y="44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39" y="4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7" name="Freeform 1091"/>
            <p:cNvSpPr>
              <a:spLocks/>
            </p:cNvSpPr>
            <p:nvPr/>
          </p:nvSpPr>
          <p:spPr bwMode="auto">
            <a:xfrm>
              <a:off x="2433" y="1976"/>
              <a:ext cx="42" cy="49"/>
            </a:xfrm>
            <a:custGeom>
              <a:avLst/>
              <a:gdLst>
                <a:gd name="T0" fmla="*/ 31 w 42"/>
                <a:gd name="T1" fmla="*/ 49 h 49"/>
                <a:gd name="T2" fmla="*/ 0 w 42"/>
                <a:gd name="T3" fmla="*/ 35 h 49"/>
                <a:gd name="T4" fmla="*/ 17 w 42"/>
                <a:gd name="T5" fmla="*/ 0 h 49"/>
                <a:gd name="T6" fmla="*/ 42 w 42"/>
                <a:gd name="T7" fmla="*/ 13 h 49"/>
                <a:gd name="T8" fmla="*/ 31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1" y="49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42" y="13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8" name="Freeform 1092"/>
            <p:cNvSpPr>
              <a:spLocks/>
            </p:cNvSpPr>
            <p:nvPr/>
          </p:nvSpPr>
          <p:spPr bwMode="auto">
            <a:xfrm>
              <a:off x="2404" y="1962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31 h 49"/>
                <a:gd name="T4" fmla="*/ 20 w 46"/>
                <a:gd name="T5" fmla="*/ 0 h 49"/>
                <a:gd name="T6" fmla="*/ 46 w 46"/>
                <a:gd name="T7" fmla="*/ 14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46" y="1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9" name="Freeform 1093"/>
            <p:cNvSpPr>
              <a:spLocks/>
            </p:cNvSpPr>
            <p:nvPr/>
          </p:nvSpPr>
          <p:spPr bwMode="auto">
            <a:xfrm>
              <a:off x="2376" y="1940"/>
              <a:ext cx="48" cy="53"/>
            </a:xfrm>
            <a:custGeom>
              <a:avLst/>
              <a:gdLst>
                <a:gd name="T0" fmla="*/ 28 w 48"/>
                <a:gd name="T1" fmla="*/ 53 h 53"/>
                <a:gd name="T2" fmla="*/ 0 w 48"/>
                <a:gd name="T3" fmla="*/ 29 h 53"/>
                <a:gd name="T4" fmla="*/ 24 w 48"/>
                <a:gd name="T5" fmla="*/ 0 h 53"/>
                <a:gd name="T6" fmla="*/ 48 w 48"/>
                <a:gd name="T7" fmla="*/ 22 h 53"/>
                <a:gd name="T8" fmla="*/ 28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8" y="53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48" y="22"/>
                  </a:lnTo>
                  <a:lnTo>
                    <a:pt x="28" y="5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0" name="Freeform 1094"/>
            <p:cNvSpPr>
              <a:spLocks/>
            </p:cNvSpPr>
            <p:nvPr/>
          </p:nvSpPr>
          <p:spPr bwMode="auto">
            <a:xfrm>
              <a:off x="2352" y="1915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9 h 54"/>
                <a:gd name="T4" fmla="*/ 24 w 48"/>
                <a:gd name="T5" fmla="*/ 0 h 54"/>
                <a:gd name="T6" fmla="*/ 48 w 48"/>
                <a:gd name="T7" fmla="*/ 25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48" y="25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1" name="Freeform 1095"/>
            <p:cNvSpPr>
              <a:spLocks/>
            </p:cNvSpPr>
            <p:nvPr/>
          </p:nvSpPr>
          <p:spPr bwMode="auto">
            <a:xfrm>
              <a:off x="2328" y="1891"/>
              <a:ext cx="48" cy="53"/>
            </a:xfrm>
            <a:custGeom>
              <a:avLst/>
              <a:gdLst>
                <a:gd name="T0" fmla="*/ 24 w 48"/>
                <a:gd name="T1" fmla="*/ 53 h 53"/>
                <a:gd name="T2" fmla="*/ 0 w 48"/>
                <a:gd name="T3" fmla="*/ 27 h 53"/>
                <a:gd name="T4" fmla="*/ 26 w 48"/>
                <a:gd name="T5" fmla="*/ 0 h 53"/>
                <a:gd name="T6" fmla="*/ 48 w 48"/>
                <a:gd name="T7" fmla="*/ 24 h 53"/>
                <a:gd name="T8" fmla="*/ 24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4" y="53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48" y="24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2" name="Freeform 1096"/>
            <p:cNvSpPr>
              <a:spLocks/>
            </p:cNvSpPr>
            <p:nvPr/>
          </p:nvSpPr>
          <p:spPr bwMode="auto">
            <a:xfrm>
              <a:off x="2282" y="1832"/>
              <a:ext cx="72" cy="86"/>
            </a:xfrm>
            <a:custGeom>
              <a:avLst/>
              <a:gdLst>
                <a:gd name="T0" fmla="*/ 46 w 72"/>
                <a:gd name="T1" fmla="*/ 86 h 86"/>
                <a:gd name="T2" fmla="*/ 0 w 72"/>
                <a:gd name="T3" fmla="*/ 22 h 86"/>
                <a:gd name="T4" fmla="*/ 28 w 72"/>
                <a:gd name="T5" fmla="*/ 0 h 86"/>
                <a:gd name="T6" fmla="*/ 72 w 72"/>
                <a:gd name="T7" fmla="*/ 59 h 86"/>
                <a:gd name="T8" fmla="*/ 46 w 72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6">
                  <a:moveTo>
                    <a:pt x="46" y="86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59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3" name="Freeform 1097"/>
            <p:cNvSpPr>
              <a:spLocks/>
            </p:cNvSpPr>
            <p:nvPr/>
          </p:nvSpPr>
          <p:spPr bwMode="auto">
            <a:xfrm>
              <a:off x="2201" y="1702"/>
              <a:ext cx="109" cy="152"/>
            </a:xfrm>
            <a:custGeom>
              <a:avLst/>
              <a:gdLst>
                <a:gd name="T0" fmla="*/ 81 w 109"/>
                <a:gd name="T1" fmla="*/ 152 h 152"/>
                <a:gd name="T2" fmla="*/ 0 w 109"/>
                <a:gd name="T3" fmla="*/ 22 h 152"/>
                <a:gd name="T4" fmla="*/ 28 w 109"/>
                <a:gd name="T5" fmla="*/ 0 h 152"/>
                <a:gd name="T6" fmla="*/ 109 w 109"/>
                <a:gd name="T7" fmla="*/ 130 h 152"/>
                <a:gd name="T8" fmla="*/ 81 w 109"/>
                <a:gd name="T9" fmla="*/ 15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2">
                  <a:moveTo>
                    <a:pt x="81" y="152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9" y="130"/>
                  </a:lnTo>
                  <a:lnTo>
                    <a:pt x="81" y="15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4" name="Freeform 1098"/>
            <p:cNvSpPr>
              <a:spLocks/>
            </p:cNvSpPr>
            <p:nvPr/>
          </p:nvSpPr>
          <p:spPr bwMode="auto">
            <a:xfrm>
              <a:off x="2163" y="1641"/>
              <a:ext cx="66" cy="83"/>
            </a:xfrm>
            <a:custGeom>
              <a:avLst/>
              <a:gdLst>
                <a:gd name="T0" fmla="*/ 38 w 66"/>
                <a:gd name="T1" fmla="*/ 83 h 83"/>
                <a:gd name="T2" fmla="*/ 0 w 66"/>
                <a:gd name="T3" fmla="*/ 27 h 83"/>
                <a:gd name="T4" fmla="*/ 27 w 66"/>
                <a:gd name="T5" fmla="*/ 0 h 83"/>
                <a:gd name="T6" fmla="*/ 66 w 66"/>
                <a:gd name="T7" fmla="*/ 61 h 83"/>
                <a:gd name="T8" fmla="*/ 38 w 66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3">
                  <a:moveTo>
                    <a:pt x="38" y="83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66" y="61"/>
                  </a:lnTo>
                  <a:lnTo>
                    <a:pt x="38" y="8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5" name="Freeform 1099"/>
            <p:cNvSpPr>
              <a:spLocks/>
            </p:cNvSpPr>
            <p:nvPr/>
          </p:nvSpPr>
          <p:spPr bwMode="auto">
            <a:xfrm>
              <a:off x="2126" y="1594"/>
              <a:ext cx="64" cy="74"/>
            </a:xfrm>
            <a:custGeom>
              <a:avLst/>
              <a:gdLst>
                <a:gd name="T0" fmla="*/ 37 w 64"/>
                <a:gd name="T1" fmla="*/ 74 h 74"/>
                <a:gd name="T2" fmla="*/ 0 w 64"/>
                <a:gd name="T3" fmla="*/ 25 h 74"/>
                <a:gd name="T4" fmla="*/ 26 w 64"/>
                <a:gd name="T5" fmla="*/ 0 h 74"/>
                <a:gd name="T6" fmla="*/ 64 w 64"/>
                <a:gd name="T7" fmla="*/ 47 h 74"/>
                <a:gd name="T8" fmla="*/ 37 w 64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4">
                  <a:moveTo>
                    <a:pt x="37" y="7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64" y="47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6" name="Freeform 1100"/>
            <p:cNvSpPr>
              <a:spLocks/>
            </p:cNvSpPr>
            <p:nvPr/>
          </p:nvSpPr>
          <p:spPr bwMode="auto">
            <a:xfrm>
              <a:off x="2499" y="1993"/>
              <a:ext cx="4" cy="40"/>
            </a:xfrm>
            <a:custGeom>
              <a:avLst/>
              <a:gdLst>
                <a:gd name="T0" fmla="*/ 2 w 4"/>
                <a:gd name="T1" fmla="*/ 40 h 40"/>
                <a:gd name="T2" fmla="*/ 0 w 4"/>
                <a:gd name="T3" fmla="*/ 40 h 40"/>
                <a:gd name="T4" fmla="*/ 2 w 4"/>
                <a:gd name="T5" fmla="*/ 0 h 40"/>
                <a:gd name="T6" fmla="*/ 4 w 4"/>
                <a:gd name="T7" fmla="*/ 0 h 40"/>
                <a:gd name="T8" fmla="*/ 2 w 4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0">
                  <a:moveTo>
                    <a:pt x="2" y="40"/>
                  </a:moveTo>
                  <a:lnTo>
                    <a:pt x="0" y="4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7" name="Freeform 1101"/>
            <p:cNvSpPr>
              <a:spLocks/>
            </p:cNvSpPr>
            <p:nvPr/>
          </p:nvSpPr>
          <p:spPr bwMode="auto">
            <a:xfrm>
              <a:off x="3559" y="3507"/>
              <a:ext cx="75" cy="100"/>
            </a:xfrm>
            <a:custGeom>
              <a:avLst/>
              <a:gdLst>
                <a:gd name="T0" fmla="*/ 46 w 75"/>
                <a:gd name="T1" fmla="*/ 100 h 100"/>
                <a:gd name="T2" fmla="*/ 0 w 75"/>
                <a:gd name="T3" fmla="*/ 22 h 100"/>
                <a:gd name="T4" fmla="*/ 29 w 75"/>
                <a:gd name="T5" fmla="*/ 0 h 100"/>
                <a:gd name="T6" fmla="*/ 75 w 75"/>
                <a:gd name="T7" fmla="*/ 78 h 100"/>
                <a:gd name="T8" fmla="*/ 46 w 75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0">
                  <a:moveTo>
                    <a:pt x="46" y="100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8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8" name="Freeform 1102"/>
            <p:cNvSpPr>
              <a:spLocks/>
            </p:cNvSpPr>
            <p:nvPr/>
          </p:nvSpPr>
          <p:spPr bwMode="auto">
            <a:xfrm>
              <a:off x="3513" y="3443"/>
              <a:ext cx="75" cy="86"/>
            </a:xfrm>
            <a:custGeom>
              <a:avLst/>
              <a:gdLst>
                <a:gd name="T0" fmla="*/ 46 w 75"/>
                <a:gd name="T1" fmla="*/ 86 h 86"/>
                <a:gd name="T2" fmla="*/ 0 w 75"/>
                <a:gd name="T3" fmla="*/ 22 h 86"/>
                <a:gd name="T4" fmla="*/ 29 w 75"/>
                <a:gd name="T5" fmla="*/ 0 h 86"/>
                <a:gd name="T6" fmla="*/ 75 w 75"/>
                <a:gd name="T7" fmla="*/ 64 h 86"/>
                <a:gd name="T8" fmla="*/ 46 w 75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6">
                  <a:moveTo>
                    <a:pt x="46" y="86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64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9" name="Freeform 1103"/>
            <p:cNvSpPr>
              <a:spLocks/>
            </p:cNvSpPr>
            <p:nvPr/>
          </p:nvSpPr>
          <p:spPr bwMode="auto">
            <a:xfrm>
              <a:off x="3476" y="3375"/>
              <a:ext cx="66" cy="90"/>
            </a:xfrm>
            <a:custGeom>
              <a:avLst/>
              <a:gdLst>
                <a:gd name="T0" fmla="*/ 37 w 66"/>
                <a:gd name="T1" fmla="*/ 90 h 90"/>
                <a:gd name="T2" fmla="*/ 0 w 66"/>
                <a:gd name="T3" fmla="*/ 19 h 90"/>
                <a:gd name="T4" fmla="*/ 31 w 66"/>
                <a:gd name="T5" fmla="*/ 0 h 90"/>
                <a:gd name="T6" fmla="*/ 66 w 66"/>
                <a:gd name="T7" fmla="*/ 68 h 90"/>
                <a:gd name="T8" fmla="*/ 37 w 66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0">
                  <a:moveTo>
                    <a:pt x="37" y="90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66" y="6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0" name="Freeform 1104"/>
            <p:cNvSpPr>
              <a:spLocks/>
            </p:cNvSpPr>
            <p:nvPr/>
          </p:nvSpPr>
          <p:spPr bwMode="auto">
            <a:xfrm>
              <a:off x="3459" y="3340"/>
              <a:ext cx="48" cy="54"/>
            </a:xfrm>
            <a:custGeom>
              <a:avLst/>
              <a:gdLst>
                <a:gd name="T0" fmla="*/ 17 w 48"/>
                <a:gd name="T1" fmla="*/ 54 h 54"/>
                <a:gd name="T2" fmla="*/ 0 w 48"/>
                <a:gd name="T3" fmla="*/ 13 h 54"/>
                <a:gd name="T4" fmla="*/ 33 w 48"/>
                <a:gd name="T5" fmla="*/ 0 h 54"/>
                <a:gd name="T6" fmla="*/ 48 w 48"/>
                <a:gd name="T7" fmla="*/ 35 h 54"/>
                <a:gd name="T8" fmla="*/ 17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17" y="54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8" y="35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1" name="Freeform 1105"/>
            <p:cNvSpPr>
              <a:spLocks/>
            </p:cNvSpPr>
            <p:nvPr/>
          </p:nvSpPr>
          <p:spPr bwMode="auto">
            <a:xfrm>
              <a:off x="3450" y="3296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8 h 57"/>
                <a:gd name="T4" fmla="*/ 35 w 42"/>
                <a:gd name="T5" fmla="*/ 0 h 57"/>
                <a:gd name="T6" fmla="*/ 42 w 42"/>
                <a:gd name="T7" fmla="*/ 44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8"/>
                  </a:lnTo>
                  <a:lnTo>
                    <a:pt x="35" y="0"/>
                  </a:lnTo>
                  <a:lnTo>
                    <a:pt x="42" y="44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2" name="Freeform 1106"/>
            <p:cNvSpPr>
              <a:spLocks/>
            </p:cNvSpPr>
            <p:nvPr/>
          </p:nvSpPr>
          <p:spPr bwMode="auto">
            <a:xfrm>
              <a:off x="3448" y="3267"/>
              <a:ext cx="37" cy="34"/>
            </a:xfrm>
            <a:custGeom>
              <a:avLst/>
              <a:gdLst>
                <a:gd name="T0" fmla="*/ 2 w 37"/>
                <a:gd name="T1" fmla="*/ 34 h 34"/>
                <a:gd name="T2" fmla="*/ 0 w 37"/>
                <a:gd name="T3" fmla="*/ 0 h 34"/>
                <a:gd name="T4" fmla="*/ 35 w 37"/>
                <a:gd name="T5" fmla="*/ 0 h 34"/>
                <a:gd name="T6" fmla="*/ 37 w 37"/>
                <a:gd name="T7" fmla="*/ 29 h 34"/>
                <a:gd name="T8" fmla="*/ 2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2" y="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3" name="Freeform 1107"/>
            <p:cNvSpPr>
              <a:spLocks/>
            </p:cNvSpPr>
            <p:nvPr/>
          </p:nvSpPr>
          <p:spPr bwMode="auto">
            <a:xfrm>
              <a:off x="3448" y="3235"/>
              <a:ext cx="35" cy="32"/>
            </a:xfrm>
            <a:custGeom>
              <a:avLst/>
              <a:gdLst>
                <a:gd name="T0" fmla="*/ 0 w 35"/>
                <a:gd name="T1" fmla="*/ 32 h 32"/>
                <a:gd name="T2" fmla="*/ 0 w 35"/>
                <a:gd name="T3" fmla="*/ 0 h 32"/>
                <a:gd name="T4" fmla="*/ 35 w 35"/>
                <a:gd name="T5" fmla="*/ 5 h 32"/>
                <a:gd name="T6" fmla="*/ 35 w 35"/>
                <a:gd name="T7" fmla="*/ 32 h 32"/>
                <a:gd name="T8" fmla="*/ 0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32"/>
                  </a:moveTo>
                  <a:lnTo>
                    <a:pt x="0" y="0"/>
                  </a:lnTo>
                  <a:lnTo>
                    <a:pt x="35" y="5"/>
                  </a:lnTo>
                  <a:lnTo>
                    <a:pt x="35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4" name="Freeform 1108"/>
            <p:cNvSpPr>
              <a:spLocks/>
            </p:cNvSpPr>
            <p:nvPr/>
          </p:nvSpPr>
          <p:spPr bwMode="auto">
            <a:xfrm>
              <a:off x="3448" y="3179"/>
              <a:ext cx="46" cy="61"/>
            </a:xfrm>
            <a:custGeom>
              <a:avLst/>
              <a:gdLst>
                <a:gd name="T0" fmla="*/ 0 w 46"/>
                <a:gd name="T1" fmla="*/ 56 h 61"/>
                <a:gd name="T2" fmla="*/ 11 w 46"/>
                <a:gd name="T3" fmla="*/ 0 h 61"/>
                <a:gd name="T4" fmla="*/ 46 w 46"/>
                <a:gd name="T5" fmla="*/ 5 h 61"/>
                <a:gd name="T6" fmla="*/ 35 w 46"/>
                <a:gd name="T7" fmla="*/ 61 h 61"/>
                <a:gd name="T8" fmla="*/ 0 w 46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0" y="56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5" name="Freeform 1109"/>
            <p:cNvSpPr>
              <a:spLocks/>
            </p:cNvSpPr>
            <p:nvPr/>
          </p:nvSpPr>
          <p:spPr bwMode="auto">
            <a:xfrm>
              <a:off x="3459" y="3122"/>
              <a:ext cx="41" cy="62"/>
            </a:xfrm>
            <a:custGeom>
              <a:avLst/>
              <a:gdLst>
                <a:gd name="T0" fmla="*/ 0 w 41"/>
                <a:gd name="T1" fmla="*/ 57 h 62"/>
                <a:gd name="T2" fmla="*/ 6 w 41"/>
                <a:gd name="T3" fmla="*/ 0 h 62"/>
                <a:gd name="T4" fmla="*/ 41 w 41"/>
                <a:gd name="T5" fmla="*/ 5 h 62"/>
                <a:gd name="T6" fmla="*/ 35 w 41"/>
                <a:gd name="T7" fmla="*/ 62 h 62"/>
                <a:gd name="T8" fmla="*/ 0 w 41"/>
                <a:gd name="T9" fmla="*/ 5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2">
                  <a:moveTo>
                    <a:pt x="0" y="57"/>
                  </a:moveTo>
                  <a:lnTo>
                    <a:pt x="6" y="0"/>
                  </a:lnTo>
                  <a:lnTo>
                    <a:pt x="41" y="5"/>
                  </a:lnTo>
                  <a:lnTo>
                    <a:pt x="35" y="62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6" name="Freeform 1110"/>
            <p:cNvSpPr>
              <a:spLocks/>
            </p:cNvSpPr>
            <p:nvPr/>
          </p:nvSpPr>
          <p:spPr bwMode="auto">
            <a:xfrm>
              <a:off x="3465" y="3093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7" name="Freeform 1111"/>
            <p:cNvSpPr>
              <a:spLocks/>
            </p:cNvSpPr>
            <p:nvPr/>
          </p:nvSpPr>
          <p:spPr bwMode="auto">
            <a:xfrm>
              <a:off x="3461" y="3064"/>
              <a:ext cx="39" cy="34"/>
            </a:xfrm>
            <a:custGeom>
              <a:avLst/>
              <a:gdLst>
                <a:gd name="T0" fmla="*/ 4 w 39"/>
                <a:gd name="T1" fmla="*/ 34 h 34"/>
                <a:gd name="T2" fmla="*/ 0 w 39"/>
                <a:gd name="T3" fmla="*/ 5 h 34"/>
                <a:gd name="T4" fmla="*/ 35 w 39"/>
                <a:gd name="T5" fmla="*/ 0 h 34"/>
                <a:gd name="T6" fmla="*/ 39 w 39"/>
                <a:gd name="T7" fmla="*/ 29 h 34"/>
                <a:gd name="T8" fmla="*/ 4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4" y="34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8" name="Freeform 1112"/>
            <p:cNvSpPr>
              <a:spLocks/>
            </p:cNvSpPr>
            <p:nvPr/>
          </p:nvSpPr>
          <p:spPr bwMode="auto">
            <a:xfrm>
              <a:off x="3450" y="3296"/>
              <a:ext cx="35" cy="8"/>
            </a:xfrm>
            <a:custGeom>
              <a:avLst/>
              <a:gdLst>
                <a:gd name="T0" fmla="*/ 0 w 35"/>
                <a:gd name="T1" fmla="*/ 8 h 8"/>
                <a:gd name="T2" fmla="*/ 0 w 35"/>
                <a:gd name="T3" fmla="*/ 5 h 8"/>
                <a:gd name="T4" fmla="*/ 35 w 35"/>
                <a:gd name="T5" fmla="*/ 0 h 8"/>
                <a:gd name="T6" fmla="*/ 35 w 35"/>
                <a:gd name="T7" fmla="*/ 0 h 8"/>
                <a:gd name="T8" fmla="*/ 0 w 3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8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9" name="Freeform 1113"/>
            <p:cNvSpPr>
              <a:spLocks/>
            </p:cNvSpPr>
            <p:nvPr/>
          </p:nvSpPr>
          <p:spPr bwMode="auto">
            <a:xfrm>
              <a:off x="3443" y="3010"/>
              <a:ext cx="51" cy="63"/>
            </a:xfrm>
            <a:custGeom>
              <a:avLst/>
              <a:gdLst>
                <a:gd name="T0" fmla="*/ 18 w 51"/>
                <a:gd name="T1" fmla="*/ 63 h 63"/>
                <a:gd name="T2" fmla="*/ 0 w 51"/>
                <a:gd name="T3" fmla="*/ 19 h 63"/>
                <a:gd name="T4" fmla="*/ 31 w 51"/>
                <a:gd name="T5" fmla="*/ 0 h 63"/>
                <a:gd name="T6" fmla="*/ 51 w 51"/>
                <a:gd name="T7" fmla="*/ 49 h 63"/>
                <a:gd name="T8" fmla="*/ 18 w 51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3">
                  <a:moveTo>
                    <a:pt x="18" y="63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51" y="49"/>
                  </a:lnTo>
                  <a:lnTo>
                    <a:pt x="18" y="63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0" name="Freeform 1114"/>
            <p:cNvSpPr>
              <a:spLocks/>
            </p:cNvSpPr>
            <p:nvPr/>
          </p:nvSpPr>
          <p:spPr bwMode="auto">
            <a:xfrm>
              <a:off x="3435" y="2990"/>
              <a:ext cx="39" cy="39"/>
            </a:xfrm>
            <a:custGeom>
              <a:avLst/>
              <a:gdLst>
                <a:gd name="T0" fmla="*/ 8 w 39"/>
                <a:gd name="T1" fmla="*/ 39 h 39"/>
                <a:gd name="T2" fmla="*/ 0 w 39"/>
                <a:gd name="T3" fmla="*/ 25 h 39"/>
                <a:gd name="T4" fmla="*/ 26 w 39"/>
                <a:gd name="T5" fmla="*/ 0 h 39"/>
                <a:gd name="T6" fmla="*/ 39 w 39"/>
                <a:gd name="T7" fmla="*/ 20 h 39"/>
                <a:gd name="T8" fmla="*/ 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8" y="39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0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1" name="Freeform 1115"/>
            <p:cNvSpPr>
              <a:spLocks/>
            </p:cNvSpPr>
            <p:nvPr/>
          </p:nvSpPr>
          <p:spPr bwMode="auto">
            <a:xfrm>
              <a:off x="3419" y="2973"/>
              <a:ext cx="42" cy="42"/>
            </a:xfrm>
            <a:custGeom>
              <a:avLst/>
              <a:gdLst>
                <a:gd name="T0" fmla="*/ 16 w 42"/>
                <a:gd name="T1" fmla="*/ 42 h 42"/>
                <a:gd name="T2" fmla="*/ 0 w 42"/>
                <a:gd name="T3" fmla="*/ 29 h 42"/>
                <a:gd name="T4" fmla="*/ 24 w 42"/>
                <a:gd name="T5" fmla="*/ 0 h 42"/>
                <a:gd name="T6" fmla="*/ 42 w 42"/>
                <a:gd name="T7" fmla="*/ 17 h 42"/>
                <a:gd name="T8" fmla="*/ 16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16" y="42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42" y="17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2" name="Freeform 1116"/>
            <p:cNvSpPr>
              <a:spLocks/>
            </p:cNvSpPr>
            <p:nvPr/>
          </p:nvSpPr>
          <p:spPr bwMode="auto">
            <a:xfrm>
              <a:off x="3391" y="2946"/>
              <a:ext cx="52" cy="56"/>
            </a:xfrm>
            <a:custGeom>
              <a:avLst/>
              <a:gdLst>
                <a:gd name="T0" fmla="*/ 28 w 52"/>
                <a:gd name="T1" fmla="*/ 56 h 56"/>
                <a:gd name="T2" fmla="*/ 0 w 52"/>
                <a:gd name="T3" fmla="*/ 32 h 56"/>
                <a:gd name="T4" fmla="*/ 19 w 52"/>
                <a:gd name="T5" fmla="*/ 0 h 56"/>
                <a:gd name="T6" fmla="*/ 52 w 52"/>
                <a:gd name="T7" fmla="*/ 27 h 56"/>
                <a:gd name="T8" fmla="*/ 28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28" y="56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52" y="27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3" name="Freeform 1117"/>
            <p:cNvSpPr>
              <a:spLocks/>
            </p:cNvSpPr>
            <p:nvPr/>
          </p:nvSpPr>
          <p:spPr bwMode="auto">
            <a:xfrm>
              <a:off x="3358" y="2922"/>
              <a:ext cx="52" cy="56"/>
            </a:xfrm>
            <a:custGeom>
              <a:avLst/>
              <a:gdLst>
                <a:gd name="T0" fmla="*/ 33 w 52"/>
                <a:gd name="T1" fmla="*/ 56 h 56"/>
                <a:gd name="T2" fmla="*/ 0 w 52"/>
                <a:gd name="T3" fmla="*/ 34 h 56"/>
                <a:gd name="T4" fmla="*/ 17 w 52"/>
                <a:gd name="T5" fmla="*/ 0 h 56"/>
                <a:gd name="T6" fmla="*/ 52 w 52"/>
                <a:gd name="T7" fmla="*/ 24 h 56"/>
                <a:gd name="T8" fmla="*/ 33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3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2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4" name="Freeform 1118"/>
            <p:cNvSpPr>
              <a:spLocks/>
            </p:cNvSpPr>
            <p:nvPr/>
          </p:nvSpPr>
          <p:spPr bwMode="auto">
            <a:xfrm>
              <a:off x="3283" y="2878"/>
              <a:ext cx="92" cy="78"/>
            </a:xfrm>
            <a:custGeom>
              <a:avLst/>
              <a:gdLst>
                <a:gd name="T0" fmla="*/ 75 w 92"/>
                <a:gd name="T1" fmla="*/ 78 h 78"/>
                <a:gd name="T2" fmla="*/ 0 w 92"/>
                <a:gd name="T3" fmla="*/ 31 h 78"/>
                <a:gd name="T4" fmla="*/ 20 w 92"/>
                <a:gd name="T5" fmla="*/ 0 h 78"/>
                <a:gd name="T6" fmla="*/ 92 w 92"/>
                <a:gd name="T7" fmla="*/ 44 h 78"/>
                <a:gd name="T8" fmla="*/ 75 w 9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8">
                  <a:moveTo>
                    <a:pt x="75" y="78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92" y="44"/>
                  </a:lnTo>
                  <a:lnTo>
                    <a:pt x="75" y="7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5" name="Freeform 1119"/>
            <p:cNvSpPr>
              <a:spLocks/>
            </p:cNvSpPr>
            <p:nvPr/>
          </p:nvSpPr>
          <p:spPr bwMode="auto">
            <a:xfrm>
              <a:off x="3248" y="2851"/>
              <a:ext cx="55" cy="58"/>
            </a:xfrm>
            <a:custGeom>
              <a:avLst/>
              <a:gdLst>
                <a:gd name="T0" fmla="*/ 35 w 55"/>
                <a:gd name="T1" fmla="*/ 58 h 58"/>
                <a:gd name="T2" fmla="*/ 0 w 55"/>
                <a:gd name="T3" fmla="*/ 22 h 58"/>
                <a:gd name="T4" fmla="*/ 29 w 55"/>
                <a:gd name="T5" fmla="*/ 0 h 58"/>
                <a:gd name="T6" fmla="*/ 55 w 55"/>
                <a:gd name="T7" fmla="*/ 27 h 58"/>
                <a:gd name="T8" fmla="*/ 35 w 5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5" y="58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5" y="27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6" name="Freeform 1120"/>
            <p:cNvSpPr>
              <a:spLocks/>
            </p:cNvSpPr>
            <p:nvPr/>
          </p:nvSpPr>
          <p:spPr bwMode="auto">
            <a:xfrm>
              <a:off x="3224" y="2809"/>
              <a:ext cx="53" cy="64"/>
            </a:xfrm>
            <a:custGeom>
              <a:avLst/>
              <a:gdLst>
                <a:gd name="T0" fmla="*/ 24 w 53"/>
                <a:gd name="T1" fmla="*/ 64 h 64"/>
                <a:gd name="T2" fmla="*/ 0 w 53"/>
                <a:gd name="T3" fmla="*/ 22 h 64"/>
                <a:gd name="T4" fmla="*/ 29 w 53"/>
                <a:gd name="T5" fmla="*/ 0 h 64"/>
                <a:gd name="T6" fmla="*/ 53 w 53"/>
                <a:gd name="T7" fmla="*/ 42 h 64"/>
                <a:gd name="T8" fmla="*/ 24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4" y="6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3" y="42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7" name="Freeform 1121"/>
            <p:cNvSpPr>
              <a:spLocks/>
            </p:cNvSpPr>
            <p:nvPr/>
          </p:nvSpPr>
          <p:spPr bwMode="auto">
            <a:xfrm>
              <a:off x="3494" y="305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8" name="Freeform 1122"/>
            <p:cNvSpPr>
              <a:spLocks/>
            </p:cNvSpPr>
            <p:nvPr/>
          </p:nvSpPr>
          <p:spPr bwMode="auto">
            <a:xfrm>
              <a:off x="3461" y="3059"/>
              <a:ext cx="35" cy="14"/>
            </a:xfrm>
            <a:custGeom>
              <a:avLst/>
              <a:gdLst>
                <a:gd name="T0" fmla="*/ 35 w 35"/>
                <a:gd name="T1" fmla="*/ 5 h 14"/>
                <a:gd name="T2" fmla="*/ 33 w 35"/>
                <a:gd name="T3" fmla="*/ 0 h 14"/>
                <a:gd name="T4" fmla="*/ 0 w 35"/>
                <a:gd name="T5" fmla="*/ 10 h 14"/>
                <a:gd name="T6" fmla="*/ 0 w 35"/>
                <a:gd name="T7" fmla="*/ 14 h 14"/>
                <a:gd name="T8" fmla="*/ 35 w 35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">
                  <a:moveTo>
                    <a:pt x="35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9" name="Freeform 1123"/>
            <p:cNvSpPr>
              <a:spLocks/>
            </p:cNvSpPr>
            <p:nvPr/>
          </p:nvSpPr>
          <p:spPr bwMode="auto">
            <a:xfrm>
              <a:off x="3211" y="2784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13 h 42"/>
                <a:gd name="T4" fmla="*/ 33 w 44"/>
                <a:gd name="T5" fmla="*/ 0 h 42"/>
                <a:gd name="T6" fmla="*/ 44 w 44"/>
                <a:gd name="T7" fmla="*/ 27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0" name="Freeform 1124"/>
            <p:cNvSpPr>
              <a:spLocks/>
            </p:cNvSpPr>
            <p:nvPr/>
          </p:nvSpPr>
          <p:spPr bwMode="auto">
            <a:xfrm>
              <a:off x="3204" y="2760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5 h 37"/>
                <a:gd name="T4" fmla="*/ 35 w 40"/>
                <a:gd name="T5" fmla="*/ 0 h 37"/>
                <a:gd name="T6" fmla="*/ 40 w 40"/>
                <a:gd name="T7" fmla="*/ 24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2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1" name="Freeform 1125"/>
            <p:cNvSpPr>
              <a:spLocks/>
            </p:cNvSpPr>
            <p:nvPr/>
          </p:nvSpPr>
          <p:spPr bwMode="auto">
            <a:xfrm>
              <a:off x="3200" y="2706"/>
              <a:ext cx="39" cy="59"/>
            </a:xfrm>
            <a:custGeom>
              <a:avLst/>
              <a:gdLst>
                <a:gd name="T0" fmla="*/ 4 w 39"/>
                <a:gd name="T1" fmla="*/ 59 h 59"/>
                <a:gd name="T2" fmla="*/ 0 w 39"/>
                <a:gd name="T3" fmla="*/ 5 h 59"/>
                <a:gd name="T4" fmla="*/ 35 w 39"/>
                <a:gd name="T5" fmla="*/ 0 h 59"/>
                <a:gd name="T6" fmla="*/ 39 w 39"/>
                <a:gd name="T7" fmla="*/ 54 h 59"/>
                <a:gd name="T8" fmla="*/ 4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54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2" name="Freeform 1126"/>
            <p:cNvSpPr>
              <a:spLocks/>
            </p:cNvSpPr>
            <p:nvPr/>
          </p:nvSpPr>
          <p:spPr bwMode="auto">
            <a:xfrm>
              <a:off x="3193" y="2652"/>
              <a:ext cx="42" cy="59"/>
            </a:xfrm>
            <a:custGeom>
              <a:avLst/>
              <a:gdLst>
                <a:gd name="T0" fmla="*/ 7 w 42"/>
                <a:gd name="T1" fmla="*/ 59 h 59"/>
                <a:gd name="T2" fmla="*/ 0 w 42"/>
                <a:gd name="T3" fmla="*/ 5 h 59"/>
                <a:gd name="T4" fmla="*/ 35 w 42"/>
                <a:gd name="T5" fmla="*/ 0 h 59"/>
                <a:gd name="T6" fmla="*/ 42 w 42"/>
                <a:gd name="T7" fmla="*/ 54 h 59"/>
                <a:gd name="T8" fmla="*/ 7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7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3" name="Freeform 1127"/>
            <p:cNvSpPr>
              <a:spLocks/>
            </p:cNvSpPr>
            <p:nvPr/>
          </p:nvSpPr>
          <p:spPr bwMode="auto">
            <a:xfrm>
              <a:off x="3187" y="2620"/>
              <a:ext cx="41" cy="37"/>
            </a:xfrm>
            <a:custGeom>
              <a:avLst/>
              <a:gdLst>
                <a:gd name="T0" fmla="*/ 6 w 41"/>
                <a:gd name="T1" fmla="*/ 37 h 37"/>
                <a:gd name="T2" fmla="*/ 0 w 41"/>
                <a:gd name="T3" fmla="*/ 20 h 37"/>
                <a:gd name="T4" fmla="*/ 31 w 41"/>
                <a:gd name="T5" fmla="*/ 0 h 37"/>
                <a:gd name="T6" fmla="*/ 41 w 41"/>
                <a:gd name="T7" fmla="*/ 32 h 37"/>
                <a:gd name="T8" fmla="*/ 6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6" y="37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1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4" name="Freeform 1128"/>
            <p:cNvSpPr>
              <a:spLocks/>
            </p:cNvSpPr>
            <p:nvPr/>
          </p:nvSpPr>
          <p:spPr bwMode="auto">
            <a:xfrm>
              <a:off x="3174" y="2593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20 h 47"/>
                <a:gd name="T4" fmla="*/ 30 w 44"/>
                <a:gd name="T5" fmla="*/ 0 h 47"/>
                <a:gd name="T6" fmla="*/ 44 w 44"/>
                <a:gd name="T7" fmla="*/ 27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44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5" name="Freeform 1129"/>
            <p:cNvSpPr>
              <a:spLocks/>
            </p:cNvSpPr>
            <p:nvPr/>
          </p:nvSpPr>
          <p:spPr bwMode="auto">
            <a:xfrm>
              <a:off x="3222" y="2826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6" name="Freeform 1130"/>
            <p:cNvSpPr>
              <a:spLocks/>
            </p:cNvSpPr>
            <p:nvPr/>
          </p:nvSpPr>
          <p:spPr bwMode="auto">
            <a:xfrm>
              <a:off x="3222" y="2809"/>
              <a:ext cx="33" cy="22"/>
            </a:xfrm>
            <a:custGeom>
              <a:avLst/>
              <a:gdLst>
                <a:gd name="T0" fmla="*/ 2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2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2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7" name="Freeform 1131"/>
            <p:cNvSpPr>
              <a:spLocks/>
            </p:cNvSpPr>
            <p:nvPr/>
          </p:nvSpPr>
          <p:spPr bwMode="auto">
            <a:xfrm>
              <a:off x="3163" y="2571"/>
              <a:ext cx="39" cy="47"/>
            </a:xfrm>
            <a:custGeom>
              <a:avLst/>
              <a:gdLst>
                <a:gd name="T0" fmla="*/ 13 w 39"/>
                <a:gd name="T1" fmla="*/ 47 h 47"/>
                <a:gd name="T2" fmla="*/ 0 w 39"/>
                <a:gd name="T3" fmla="*/ 25 h 47"/>
                <a:gd name="T4" fmla="*/ 26 w 39"/>
                <a:gd name="T5" fmla="*/ 0 h 47"/>
                <a:gd name="T6" fmla="*/ 39 w 39"/>
                <a:gd name="T7" fmla="*/ 20 h 47"/>
                <a:gd name="T8" fmla="*/ 13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3" y="47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8" name="Freeform 1132"/>
            <p:cNvSpPr>
              <a:spLocks/>
            </p:cNvSpPr>
            <p:nvPr/>
          </p:nvSpPr>
          <p:spPr bwMode="auto">
            <a:xfrm>
              <a:off x="3150" y="2554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32 h 42"/>
                <a:gd name="T4" fmla="*/ 19 w 39"/>
                <a:gd name="T5" fmla="*/ 0 h 42"/>
                <a:gd name="T6" fmla="*/ 39 w 39"/>
                <a:gd name="T7" fmla="*/ 17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39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9" name="Freeform 1133"/>
            <p:cNvSpPr>
              <a:spLocks/>
            </p:cNvSpPr>
            <p:nvPr/>
          </p:nvSpPr>
          <p:spPr bwMode="auto">
            <a:xfrm>
              <a:off x="3121" y="2535"/>
              <a:ext cx="48" cy="51"/>
            </a:xfrm>
            <a:custGeom>
              <a:avLst/>
              <a:gdLst>
                <a:gd name="T0" fmla="*/ 29 w 48"/>
                <a:gd name="T1" fmla="*/ 51 h 51"/>
                <a:gd name="T2" fmla="*/ 0 w 48"/>
                <a:gd name="T3" fmla="*/ 36 h 51"/>
                <a:gd name="T4" fmla="*/ 13 w 48"/>
                <a:gd name="T5" fmla="*/ 0 h 51"/>
                <a:gd name="T6" fmla="*/ 48 w 48"/>
                <a:gd name="T7" fmla="*/ 19 h 51"/>
                <a:gd name="T8" fmla="*/ 29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9" y="51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48" y="19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0" name="Freeform 1134"/>
            <p:cNvSpPr>
              <a:spLocks/>
            </p:cNvSpPr>
            <p:nvPr/>
          </p:nvSpPr>
          <p:spPr bwMode="auto">
            <a:xfrm>
              <a:off x="3090" y="2520"/>
              <a:ext cx="44" cy="51"/>
            </a:xfrm>
            <a:custGeom>
              <a:avLst/>
              <a:gdLst>
                <a:gd name="T0" fmla="*/ 31 w 44"/>
                <a:gd name="T1" fmla="*/ 51 h 51"/>
                <a:gd name="T2" fmla="*/ 0 w 44"/>
                <a:gd name="T3" fmla="*/ 39 h 51"/>
                <a:gd name="T4" fmla="*/ 5 w 44"/>
                <a:gd name="T5" fmla="*/ 0 h 51"/>
                <a:gd name="T6" fmla="*/ 44 w 44"/>
                <a:gd name="T7" fmla="*/ 15 h 51"/>
                <a:gd name="T8" fmla="*/ 31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31" y="51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4" y="15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1" name="Freeform 1135"/>
            <p:cNvSpPr>
              <a:spLocks/>
            </p:cNvSpPr>
            <p:nvPr/>
          </p:nvSpPr>
          <p:spPr bwMode="auto">
            <a:xfrm>
              <a:off x="3053" y="2513"/>
              <a:ext cx="42" cy="46"/>
            </a:xfrm>
            <a:custGeom>
              <a:avLst/>
              <a:gdLst>
                <a:gd name="T0" fmla="*/ 37 w 42"/>
                <a:gd name="T1" fmla="*/ 46 h 46"/>
                <a:gd name="T2" fmla="*/ 0 w 42"/>
                <a:gd name="T3" fmla="*/ 39 h 46"/>
                <a:gd name="T4" fmla="*/ 5 w 42"/>
                <a:gd name="T5" fmla="*/ 0 h 46"/>
                <a:gd name="T6" fmla="*/ 42 w 42"/>
                <a:gd name="T7" fmla="*/ 7 h 46"/>
                <a:gd name="T8" fmla="*/ 37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7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2" name="Freeform 1136"/>
            <p:cNvSpPr>
              <a:spLocks/>
            </p:cNvSpPr>
            <p:nvPr/>
          </p:nvSpPr>
          <p:spPr bwMode="auto">
            <a:xfrm>
              <a:off x="3014" y="2508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39 h 44"/>
                <a:gd name="T4" fmla="*/ 4 w 44"/>
                <a:gd name="T5" fmla="*/ 0 h 44"/>
                <a:gd name="T6" fmla="*/ 44 w 44"/>
                <a:gd name="T7" fmla="*/ 5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4" y="5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3" name="Freeform 1137"/>
            <p:cNvSpPr>
              <a:spLocks/>
            </p:cNvSpPr>
            <p:nvPr/>
          </p:nvSpPr>
          <p:spPr bwMode="auto">
            <a:xfrm>
              <a:off x="2974" y="2500"/>
              <a:ext cx="44" cy="47"/>
            </a:xfrm>
            <a:custGeom>
              <a:avLst/>
              <a:gdLst>
                <a:gd name="T0" fmla="*/ 40 w 44"/>
                <a:gd name="T1" fmla="*/ 47 h 47"/>
                <a:gd name="T2" fmla="*/ 0 w 44"/>
                <a:gd name="T3" fmla="*/ 37 h 47"/>
                <a:gd name="T4" fmla="*/ 11 w 44"/>
                <a:gd name="T5" fmla="*/ 0 h 47"/>
                <a:gd name="T6" fmla="*/ 44 w 44"/>
                <a:gd name="T7" fmla="*/ 8 h 47"/>
                <a:gd name="T8" fmla="*/ 40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40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4" y="8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4" name="Freeform 1138"/>
            <p:cNvSpPr>
              <a:spLocks/>
            </p:cNvSpPr>
            <p:nvPr/>
          </p:nvSpPr>
          <p:spPr bwMode="auto">
            <a:xfrm>
              <a:off x="2955" y="2491"/>
              <a:ext cx="30" cy="46"/>
            </a:xfrm>
            <a:custGeom>
              <a:avLst/>
              <a:gdLst>
                <a:gd name="T0" fmla="*/ 19 w 30"/>
                <a:gd name="T1" fmla="*/ 46 h 46"/>
                <a:gd name="T2" fmla="*/ 0 w 30"/>
                <a:gd name="T3" fmla="*/ 34 h 46"/>
                <a:gd name="T4" fmla="*/ 17 w 30"/>
                <a:gd name="T5" fmla="*/ 0 h 46"/>
                <a:gd name="T6" fmla="*/ 30 w 30"/>
                <a:gd name="T7" fmla="*/ 9 h 46"/>
                <a:gd name="T8" fmla="*/ 19 w 3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6">
                  <a:moveTo>
                    <a:pt x="19" y="4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30" y="9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5" name="Freeform 1139"/>
            <p:cNvSpPr>
              <a:spLocks/>
            </p:cNvSpPr>
            <p:nvPr/>
          </p:nvSpPr>
          <p:spPr bwMode="auto">
            <a:xfrm>
              <a:off x="2935" y="2483"/>
              <a:ext cx="37" cy="42"/>
            </a:xfrm>
            <a:custGeom>
              <a:avLst/>
              <a:gdLst>
                <a:gd name="T0" fmla="*/ 20 w 37"/>
                <a:gd name="T1" fmla="*/ 42 h 42"/>
                <a:gd name="T2" fmla="*/ 0 w 37"/>
                <a:gd name="T3" fmla="*/ 32 h 42"/>
                <a:gd name="T4" fmla="*/ 20 w 37"/>
                <a:gd name="T5" fmla="*/ 0 h 42"/>
                <a:gd name="T6" fmla="*/ 37 w 37"/>
                <a:gd name="T7" fmla="*/ 8 h 42"/>
                <a:gd name="T8" fmla="*/ 20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20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7" y="8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6" name="Freeform 1140"/>
            <p:cNvSpPr>
              <a:spLocks/>
            </p:cNvSpPr>
            <p:nvPr/>
          </p:nvSpPr>
          <p:spPr bwMode="auto">
            <a:xfrm>
              <a:off x="2919" y="2469"/>
              <a:ext cx="36" cy="46"/>
            </a:xfrm>
            <a:custGeom>
              <a:avLst/>
              <a:gdLst>
                <a:gd name="T0" fmla="*/ 16 w 36"/>
                <a:gd name="T1" fmla="*/ 46 h 46"/>
                <a:gd name="T2" fmla="*/ 0 w 36"/>
                <a:gd name="T3" fmla="*/ 29 h 46"/>
                <a:gd name="T4" fmla="*/ 22 w 36"/>
                <a:gd name="T5" fmla="*/ 0 h 46"/>
                <a:gd name="T6" fmla="*/ 36 w 36"/>
                <a:gd name="T7" fmla="*/ 14 h 46"/>
                <a:gd name="T8" fmla="*/ 16 w 3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6">
                  <a:moveTo>
                    <a:pt x="16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6" y="14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7" name="Freeform 1141"/>
            <p:cNvSpPr>
              <a:spLocks/>
            </p:cNvSpPr>
            <p:nvPr/>
          </p:nvSpPr>
          <p:spPr bwMode="auto">
            <a:xfrm>
              <a:off x="2904" y="2454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6 w 37"/>
                <a:gd name="T5" fmla="*/ 0 h 44"/>
                <a:gd name="T6" fmla="*/ 37 w 37"/>
                <a:gd name="T7" fmla="*/ 15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37" y="1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8" name="Freeform 1142"/>
            <p:cNvSpPr>
              <a:spLocks/>
            </p:cNvSpPr>
            <p:nvPr/>
          </p:nvSpPr>
          <p:spPr bwMode="auto">
            <a:xfrm>
              <a:off x="3174" y="2591"/>
              <a:ext cx="30" cy="27"/>
            </a:xfrm>
            <a:custGeom>
              <a:avLst/>
              <a:gdLst>
                <a:gd name="T0" fmla="*/ 30 w 30"/>
                <a:gd name="T1" fmla="*/ 2 h 27"/>
                <a:gd name="T2" fmla="*/ 28 w 30"/>
                <a:gd name="T3" fmla="*/ 0 h 27"/>
                <a:gd name="T4" fmla="*/ 0 w 30"/>
                <a:gd name="T5" fmla="*/ 22 h 27"/>
                <a:gd name="T6" fmla="*/ 2 w 30"/>
                <a:gd name="T7" fmla="*/ 27 h 27"/>
                <a:gd name="T8" fmla="*/ 30 w 30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30" y="2"/>
                  </a:moveTo>
                  <a:lnTo>
                    <a:pt x="28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9" name="Freeform 1143"/>
            <p:cNvSpPr>
              <a:spLocks/>
            </p:cNvSpPr>
            <p:nvPr/>
          </p:nvSpPr>
          <p:spPr bwMode="auto">
            <a:xfrm>
              <a:off x="2895" y="2444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22 h 34"/>
                <a:gd name="T4" fmla="*/ 29 w 35"/>
                <a:gd name="T5" fmla="*/ 0 h 34"/>
                <a:gd name="T6" fmla="*/ 35 w 35"/>
                <a:gd name="T7" fmla="*/ 1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35" y="1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0" name="Freeform 1144"/>
            <p:cNvSpPr>
              <a:spLocks/>
            </p:cNvSpPr>
            <p:nvPr/>
          </p:nvSpPr>
          <p:spPr bwMode="auto">
            <a:xfrm>
              <a:off x="2889" y="2434"/>
              <a:ext cx="35" cy="32"/>
            </a:xfrm>
            <a:custGeom>
              <a:avLst/>
              <a:gdLst>
                <a:gd name="T0" fmla="*/ 6 w 35"/>
                <a:gd name="T1" fmla="*/ 32 h 32"/>
                <a:gd name="T2" fmla="*/ 0 w 35"/>
                <a:gd name="T3" fmla="*/ 20 h 32"/>
                <a:gd name="T4" fmla="*/ 30 w 35"/>
                <a:gd name="T5" fmla="*/ 0 h 32"/>
                <a:gd name="T6" fmla="*/ 35 w 35"/>
                <a:gd name="T7" fmla="*/ 10 h 32"/>
                <a:gd name="T8" fmla="*/ 6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6" y="32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35" y="1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1" name="Freeform 1145"/>
            <p:cNvSpPr>
              <a:spLocks/>
            </p:cNvSpPr>
            <p:nvPr/>
          </p:nvSpPr>
          <p:spPr bwMode="auto">
            <a:xfrm>
              <a:off x="2876" y="2415"/>
              <a:ext cx="43" cy="39"/>
            </a:xfrm>
            <a:custGeom>
              <a:avLst/>
              <a:gdLst>
                <a:gd name="T0" fmla="*/ 13 w 43"/>
                <a:gd name="T1" fmla="*/ 39 h 39"/>
                <a:gd name="T2" fmla="*/ 0 w 43"/>
                <a:gd name="T3" fmla="*/ 12 h 39"/>
                <a:gd name="T4" fmla="*/ 32 w 43"/>
                <a:gd name="T5" fmla="*/ 0 h 39"/>
                <a:gd name="T6" fmla="*/ 43 w 43"/>
                <a:gd name="T7" fmla="*/ 19 h 39"/>
                <a:gd name="T8" fmla="*/ 13 w 4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9">
                  <a:moveTo>
                    <a:pt x="13" y="39"/>
                  </a:moveTo>
                  <a:lnTo>
                    <a:pt x="0" y="12"/>
                  </a:lnTo>
                  <a:lnTo>
                    <a:pt x="32" y="0"/>
                  </a:lnTo>
                  <a:lnTo>
                    <a:pt x="43" y="1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2" name="Freeform 1146"/>
            <p:cNvSpPr>
              <a:spLocks/>
            </p:cNvSpPr>
            <p:nvPr/>
          </p:nvSpPr>
          <p:spPr bwMode="auto">
            <a:xfrm>
              <a:off x="2865" y="2368"/>
              <a:ext cx="43" cy="59"/>
            </a:xfrm>
            <a:custGeom>
              <a:avLst/>
              <a:gdLst>
                <a:gd name="T0" fmla="*/ 11 w 43"/>
                <a:gd name="T1" fmla="*/ 59 h 59"/>
                <a:gd name="T2" fmla="*/ 0 w 43"/>
                <a:gd name="T3" fmla="*/ 12 h 59"/>
                <a:gd name="T4" fmla="*/ 33 w 43"/>
                <a:gd name="T5" fmla="*/ 0 h 59"/>
                <a:gd name="T6" fmla="*/ 43 w 43"/>
                <a:gd name="T7" fmla="*/ 47 h 59"/>
                <a:gd name="T8" fmla="*/ 11 w 4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9">
                  <a:moveTo>
                    <a:pt x="11" y="5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3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3" name="Freeform 1147"/>
            <p:cNvSpPr>
              <a:spLocks/>
            </p:cNvSpPr>
            <p:nvPr/>
          </p:nvSpPr>
          <p:spPr bwMode="auto">
            <a:xfrm>
              <a:off x="2854" y="2322"/>
              <a:ext cx="44" cy="58"/>
            </a:xfrm>
            <a:custGeom>
              <a:avLst/>
              <a:gdLst>
                <a:gd name="T0" fmla="*/ 11 w 44"/>
                <a:gd name="T1" fmla="*/ 58 h 58"/>
                <a:gd name="T2" fmla="*/ 0 w 44"/>
                <a:gd name="T3" fmla="*/ 12 h 58"/>
                <a:gd name="T4" fmla="*/ 33 w 44"/>
                <a:gd name="T5" fmla="*/ 0 h 58"/>
                <a:gd name="T6" fmla="*/ 44 w 44"/>
                <a:gd name="T7" fmla="*/ 46 h 58"/>
                <a:gd name="T8" fmla="*/ 11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1" y="58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46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4" name="Freeform 1148"/>
            <p:cNvSpPr>
              <a:spLocks/>
            </p:cNvSpPr>
            <p:nvPr/>
          </p:nvSpPr>
          <p:spPr bwMode="auto">
            <a:xfrm>
              <a:off x="2847" y="2292"/>
              <a:ext cx="40" cy="42"/>
            </a:xfrm>
            <a:custGeom>
              <a:avLst/>
              <a:gdLst>
                <a:gd name="T0" fmla="*/ 7 w 40"/>
                <a:gd name="T1" fmla="*/ 42 h 42"/>
                <a:gd name="T2" fmla="*/ 0 w 40"/>
                <a:gd name="T3" fmla="*/ 15 h 42"/>
                <a:gd name="T4" fmla="*/ 33 w 40"/>
                <a:gd name="T5" fmla="*/ 0 h 42"/>
                <a:gd name="T6" fmla="*/ 40 w 40"/>
                <a:gd name="T7" fmla="*/ 30 h 42"/>
                <a:gd name="T8" fmla="*/ 7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7" y="42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40" y="30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5" name="Freeform 1149"/>
            <p:cNvSpPr>
              <a:spLocks/>
            </p:cNvSpPr>
            <p:nvPr/>
          </p:nvSpPr>
          <p:spPr bwMode="auto">
            <a:xfrm>
              <a:off x="2838" y="2265"/>
              <a:ext cx="42" cy="42"/>
            </a:xfrm>
            <a:custGeom>
              <a:avLst/>
              <a:gdLst>
                <a:gd name="T0" fmla="*/ 9 w 42"/>
                <a:gd name="T1" fmla="*/ 42 h 42"/>
                <a:gd name="T2" fmla="*/ 0 w 42"/>
                <a:gd name="T3" fmla="*/ 20 h 42"/>
                <a:gd name="T4" fmla="*/ 31 w 42"/>
                <a:gd name="T5" fmla="*/ 0 h 42"/>
                <a:gd name="T6" fmla="*/ 42 w 42"/>
                <a:gd name="T7" fmla="*/ 27 h 42"/>
                <a:gd name="T8" fmla="*/ 9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9" y="42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2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6" name="Freeform 1150"/>
            <p:cNvSpPr>
              <a:spLocks/>
            </p:cNvSpPr>
            <p:nvPr/>
          </p:nvSpPr>
          <p:spPr bwMode="auto">
            <a:xfrm>
              <a:off x="2902" y="2454"/>
              <a:ext cx="28" cy="24"/>
            </a:xfrm>
            <a:custGeom>
              <a:avLst/>
              <a:gdLst>
                <a:gd name="T0" fmla="*/ 2 w 28"/>
                <a:gd name="T1" fmla="*/ 24 h 24"/>
                <a:gd name="T2" fmla="*/ 0 w 28"/>
                <a:gd name="T3" fmla="*/ 24 h 24"/>
                <a:gd name="T4" fmla="*/ 28 w 28"/>
                <a:gd name="T5" fmla="*/ 0 h 24"/>
                <a:gd name="T6" fmla="*/ 28 w 28"/>
                <a:gd name="T7" fmla="*/ 2 h 24"/>
                <a:gd name="T8" fmla="*/ 2 w 2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" y="24"/>
                  </a:moveTo>
                  <a:lnTo>
                    <a:pt x="0" y="2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7" name="Freeform 1151"/>
            <p:cNvSpPr>
              <a:spLocks/>
            </p:cNvSpPr>
            <p:nvPr/>
          </p:nvSpPr>
          <p:spPr bwMode="auto">
            <a:xfrm>
              <a:off x="2797" y="2180"/>
              <a:ext cx="72" cy="105"/>
            </a:xfrm>
            <a:custGeom>
              <a:avLst/>
              <a:gdLst>
                <a:gd name="T0" fmla="*/ 41 w 72"/>
                <a:gd name="T1" fmla="*/ 105 h 105"/>
                <a:gd name="T2" fmla="*/ 0 w 72"/>
                <a:gd name="T3" fmla="*/ 19 h 105"/>
                <a:gd name="T4" fmla="*/ 30 w 72"/>
                <a:gd name="T5" fmla="*/ 0 h 105"/>
                <a:gd name="T6" fmla="*/ 72 w 72"/>
                <a:gd name="T7" fmla="*/ 85 h 105"/>
                <a:gd name="T8" fmla="*/ 41 w 72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5">
                  <a:moveTo>
                    <a:pt x="41" y="105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72" y="85"/>
                  </a:lnTo>
                  <a:lnTo>
                    <a:pt x="41" y="10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8" name="Freeform 1152"/>
            <p:cNvSpPr>
              <a:spLocks/>
            </p:cNvSpPr>
            <p:nvPr/>
          </p:nvSpPr>
          <p:spPr bwMode="auto">
            <a:xfrm>
              <a:off x="2753" y="2104"/>
              <a:ext cx="74" cy="95"/>
            </a:xfrm>
            <a:custGeom>
              <a:avLst/>
              <a:gdLst>
                <a:gd name="T0" fmla="*/ 44 w 74"/>
                <a:gd name="T1" fmla="*/ 95 h 95"/>
                <a:gd name="T2" fmla="*/ 0 w 74"/>
                <a:gd name="T3" fmla="*/ 22 h 95"/>
                <a:gd name="T4" fmla="*/ 28 w 74"/>
                <a:gd name="T5" fmla="*/ 0 h 95"/>
                <a:gd name="T6" fmla="*/ 74 w 74"/>
                <a:gd name="T7" fmla="*/ 76 h 95"/>
                <a:gd name="T8" fmla="*/ 44 w 74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5">
                  <a:moveTo>
                    <a:pt x="44" y="9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6"/>
                  </a:lnTo>
                  <a:lnTo>
                    <a:pt x="44" y="9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9" name="Freeform 1153"/>
            <p:cNvSpPr>
              <a:spLocks/>
            </p:cNvSpPr>
            <p:nvPr/>
          </p:nvSpPr>
          <p:spPr bwMode="auto">
            <a:xfrm>
              <a:off x="2731" y="2067"/>
              <a:ext cx="50" cy="59"/>
            </a:xfrm>
            <a:custGeom>
              <a:avLst/>
              <a:gdLst>
                <a:gd name="T0" fmla="*/ 22 w 50"/>
                <a:gd name="T1" fmla="*/ 59 h 59"/>
                <a:gd name="T2" fmla="*/ 0 w 50"/>
                <a:gd name="T3" fmla="*/ 29 h 59"/>
                <a:gd name="T4" fmla="*/ 22 w 50"/>
                <a:gd name="T5" fmla="*/ 0 h 59"/>
                <a:gd name="T6" fmla="*/ 50 w 50"/>
                <a:gd name="T7" fmla="*/ 37 h 59"/>
                <a:gd name="T8" fmla="*/ 22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2" y="59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50" y="37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0" name="Freeform 1154"/>
            <p:cNvSpPr>
              <a:spLocks/>
            </p:cNvSpPr>
            <p:nvPr/>
          </p:nvSpPr>
          <p:spPr bwMode="auto">
            <a:xfrm>
              <a:off x="2700" y="2040"/>
              <a:ext cx="53" cy="56"/>
            </a:xfrm>
            <a:custGeom>
              <a:avLst/>
              <a:gdLst>
                <a:gd name="T0" fmla="*/ 31 w 53"/>
                <a:gd name="T1" fmla="*/ 56 h 56"/>
                <a:gd name="T2" fmla="*/ 0 w 53"/>
                <a:gd name="T3" fmla="*/ 32 h 56"/>
                <a:gd name="T4" fmla="*/ 20 w 53"/>
                <a:gd name="T5" fmla="*/ 0 h 56"/>
                <a:gd name="T6" fmla="*/ 53 w 53"/>
                <a:gd name="T7" fmla="*/ 27 h 56"/>
                <a:gd name="T8" fmla="*/ 31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1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3" y="27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1" name="Freeform 1155"/>
            <p:cNvSpPr>
              <a:spLocks/>
            </p:cNvSpPr>
            <p:nvPr/>
          </p:nvSpPr>
          <p:spPr bwMode="auto">
            <a:xfrm>
              <a:off x="2670" y="2016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36 h 56"/>
                <a:gd name="T4" fmla="*/ 13 w 50"/>
                <a:gd name="T5" fmla="*/ 0 h 56"/>
                <a:gd name="T6" fmla="*/ 50 w 50"/>
                <a:gd name="T7" fmla="*/ 24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50" y="24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2" name="Freeform 1156"/>
            <p:cNvSpPr>
              <a:spLocks/>
            </p:cNvSpPr>
            <p:nvPr/>
          </p:nvSpPr>
          <p:spPr bwMode="auto">
            <a:xfrm>
              <a:off x="2630" y="1998"/>
              <a:ext cx="53" cy="54"/>
            </a:xfrm>
            <a:custGeom>
              <a:avLst/>
              <a:gdLst>
                <a:gd name="T0" fmla="*/ 40 w 53"/>
                <a:gd name="T1" fmla="*/ 54 h 54"/>
                <a:gd name="T2" fmla="*/ 0 w 53"/>
                <a:gd name="T3" fmla="*/ 37 h 54"/>
                <a:gd name="T4" fmla="*/ 11 w 53"/>
                <a:gd name="T5" fmla="*/ 0 h 54"/>
                <a:gd name="T6" fmla="*/ 53 w 53"/>
                <a:gd name="T7" fmla="*/ 18 h 54"/>
                <a:gd name="T8" fmla="*/ 40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40" y="5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3" y="18"/>
                  </a:lnTo>
                  <a:lnTo>
                    <a:pt x="40" y="5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3" name="Freeform 1157"/>
            <p:cNvSpPr>
              <a:spLocks/>
            </p:cNvSpPr>
            <p:nvPr/>
          </p:nvSpPr>
          <p:spPr bwMode="auto">
            <a:xfrm>
              <a:off x="2838" y="2265"/>
              <a:ext cx="31" cy="20"/>
            </a:xfrm>
            <a:custGeom>
              <a:avLst/>
              <a:gdLst>
                <a:gd name="T0" fmla="*/ 31 w 31"/>
                <a:gd name="T1" fmla="*/ 0 h 20"/>
                <a:gd name="T2" fmla="*/ 31 w 31"/>
                <a:gd name="T3" fmla="*/ 0 h 20"/>
                <a:gd name="T4" fmla="*/ 0 w 31"/>
                <a:gd name="T5" fmla="*/ 20 h 20"/>
                <a:gd name="T6" fmla="*/ 0 w 31"/>
                <a:gd name="T7" fmla="*/ 20 h 20"/>
                <a:gd name="T8" fmla="*/ 3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lnTo>
                    <a:pt x="31" y="0"/>
                  </a:lnTo>
                  <a:lnTo>
                    <a:pt x="0" y="2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4" name="Freeform 1158"/>
            <p:cNvSpPr>
              <a:spLocks/>
            </p:cNvSpPr>
            <p:nvPr/>
          </p:nvSpPr>
          <p:spPr bwMode="auto">
            <a:xfrm>
              <a:off x="2599" y="1989"/>
              <a:ext cx="40" cy="46"/>
            </a:xfrm>
            <a:custGeom>
              <a:avLst/>
              <a:gdLst>
                <a:gd name="T0" fmla="*/ 36 w 40"/>
                <a:gd name="T1" fmla="*/ 46 h 46"/>
                <a:gd name="T2" fmla="*/ 0 w 40"/>
                <a:gd name="T3" fmla="*/ 39 h 46"/>
                <a:gd name="T4" fmla="*/ 5 w 40"/>
                <a:gd name="T5" fmla="*/ 0 h 46"/>
                <a:gd name="T6" fmla="*/ 40 w 40"/>
                <a:gd name="T7" fmla="*/ 7 h 46"/>
                <a:gd name="T8" fmla="*/ 36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36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6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5" name="Freeform 1159"/>
            <p:cNvSpPr>
              <a:spLocks/>
            </p:cNvSpPr>
            <p:nvPr/>
          </p:nvSpPr>
          <p:spPr bwMode="auto">
            <a:xfrm>
              <a:off x="2571" y="1986"/>
              <a:ext cx="33" cy="42"/>
            </a:xfrm>
            <a:custGeom>
              <a:avLst/>
              <a:gdLst>
                <a:gd name="T0" fmla="*/ 28 w 33"/>
                <a:gd name="T1" fmla="*/ 42 h 42"/>
                <a:gd name="T2" fmla="*/ 0 w 33"/>
                <a:gd name="T3" fmla="*/ 39 h 42"/>
                <a:gd name="T4" fmla="*/ 0 w 33"/>
                <a:gd name="T5" fmla="*/ 0 h 42"/>
                <a:gd name="T6" fmla="*/ 33 w 33"/>
                <a:gd name="T7" fmla="*/ 3 h 42"/>
                <a:gd name="T8" fmla="*/ 2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8" y="42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6" name="Rectangle 1160"/>
            <p:cNvSpPr>
              <a:spLocks noChangeArrowheads="1"/>
            </p:cNvSpPr>
            <p:nvPr/>
          </p:nvSpPr>
          <p:spPr bwMode="auto">
            <a:xfrm>
              <a:off x="2507" y="1986"/>
              <a:ext cx="64" cy="39"/>
            </a:xfrm>
            <a:prstGeom prst="rect">
              <a:avLst/>
            </a:prstGeom>
            <a:solidFill>
              <a:srgbClr val="3A5B5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7" name="Freeform 1161"/>
            <p:cNvSpPr>
              <a:spLocks/>
            </p:cNvSpPr>
            <p:nvPr/>
          </p:nvSpPr>
          <p:spPr bwMode="auto">
            <a:xfrm>
              <a:off x="2630" y="1996"/>
              <a:ext cx="11" cy="39"/>
            </a:xfrm>
            <a:custGeom>
              <a:avLst/>
              <a:gdLst>
                <a:gd name="T0" fmla="*/ 11 w 11"/>
                <a:gd name="T1" fmla="*/ 2 h 39"/>
                <a:gd name="T2" fmla="*/ 9 w 11"/>
                <a:gd name="T3" fmla="*/ 0 h 39"/>
                <a:gd name="T4" fmla="*/ 0 w 11"/>
                <a:gd name="T5" fmla="*/ 39 h 39"/>
                <a:gd name="T6" fmla="*/ 5 w 11"/>
                <a:gd name="T7" fmla="*/ 39 h 39"/>
                <a:gd name="T8" fmla="*/ 11 w 11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9">
                  <a:moveTo>
                    <a:pt x="11" y="2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5" y="3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8" name="Freeform 1162"/>
            <p:cNvSpPr>
              <a:spLocks/>
            </p:cNvSpPr>
            <p:nvPr/>
          </p:nvSpPr>
          <p:spPr bwMode="auto">
            <a:xfrm>
              <a:off x="2470" y="1984"/>
              <a:ext cx="40" cy="41"/>
            </a:xfrm>
            <a:custGeom>
              <a:avLst/>
              <a:gdLst>
                <a:gd name="T0" fmla="*/ 35 w 40"/>
                <a:gd name="T1" fmla="*/ 41 h 41"/>
                <a:gd name="T2" fmla="*/ 0 w 40"/>
                <a:gd name="T3" fmla="*/ 36 h 41"/>
                <a:gd name="T4" fmla="*/ 11 w 40"/>
                <a:gd name="T5" fmla="*/ 0 h 41"/>
                <a:gd name="T6" fmla="*/ 40 w 40"/>
                <a:gd name="T7" fmla="*/ 2 h 41"/>
                <a:gd name="T8" fmla="*/ 35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35" y="41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40" y="2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9" name="Freeform 1163"/>
            <p:cNvSpPr>
              <a:spLocks/>
            </p:cNvSpPr>
            <p:nvPr/>
          </p:nvSpPr>
          <p:spPr bwMode="auto">
            <a:xfrm>
              <a:off x="2442" y="1971"/>
              <a:ext cx="39" cy="49"/>
            </a:xfrm>
            <a:custGeom>
              <a:avLst/>
              <a:gdLst>
                <a:gd name="T0" fmla="*/ 28 w 39"/>
                <a:gd name="T1" fmla="*/ 49 h 49"/>
                <a:gd name="T2" fmla="*/ 0 w 39"/>
                <a:gd name="T3" fmla="*/ 35 h 49"/>
                <a:gd name="T4" fmla="*/ 17 w 39"/>
                <a:gd name="T5" fmla="*/ 0 h 49"/>
                <a:gd name="T6" fmla="*/ 39 w 39"/>
                <a:gd name="T7" fmla="*/ 13 h 49"/>
                <a:gd name="T8" fmla="*/ 28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28" y="49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9" y="13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0" name="Freeform 1164"/>
            <p:cNvSpPr>
              <a:spLocks/>
            </p:cNvSpPr>
            <p:nvPr/>
          </p:nvSpPr>
          <p:spPr bwMode="auto">
            <a:xfrm>
              <a:off x="2413" y="1957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32 h 49"/>
                <a:gd name="T4" fmla="*/ 20 w 46"/>
                <a:gd name="T5" fmla="*/ 0 h 49"/>
                <a:gd name="T6" fmla="*/ 46 w 46"/>
                <a:gd name="T7" fmla="*/ 14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46" y="1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1" name="Freeform 1165"/>
            <p:cNvSpPr>
              <a:spLocks/>
            </p:cNvSpPr>
            <p:nvPr/>
          </p:nvSpPr>
          <p:spPr bwMode="auto">
            <a:xfrm>
              <a:off x="2387" y="1935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9 h 54"/>
                <a:gd name="T4" fmla="*/ 22 w 46"/>
                <a:gd name="T5" fmla="*/ 0 h 54"/>
                <a:gd name="T6" fmla="*/ 46 w 46"/>
                <a:gd name="T7" fmla="*/ 22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46" y="22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2" name="Freeform 1166"/>
            <p:cNvSpPr>
              <a:spLocks/>
            </p:cNvSpPr>
            <p:nvPr/>
          </p:nvSpPr>
          <p:spPr bwMode="auto">
            <a:xfrm>
              <a:off x="2339" y="1886"/>
              <a:ext cx="70" cy="78"/>
            </a:xfrm>
            <a:custGeom>
              <a:avLst/>
              <a:gdLst>
                <a:gd name="T0" fmla="*/ 48 w 70"/>
                <a:gd name="T1" fmla="*/ 78 h 78"/>
                <a:gd name="T2" fmla="*/ 0 w 70"/>
                <a:gd name="T3" fmla="*/ 24 h 78"/>
                <a:gd name="T4" fmla="*/ 26 w 70"/>
                <a:gd name="T5" fmla="*/ 0 h 78"/>
                <a:gd name="T6" fmla="*/ 70 w 70"/>
                <a:gd name="T7" fmla="*/ 49 h 78"/>
                <a:gd name="T8" fmla="*/ 48 w 70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8">
                  <a:moveTo>
                    <a:pt x="48" y="78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70" y="49"/>
                  </a:lnTo>
                  <a:lnTo>
                    <a:pt x="48" y="7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3" name="Freeform 1167"/>
            <p:cNvSpPr>
              <a:spLocks/>
            </p:cNvSpPr>
            <p:nvPr/>
          </p:nvSpPr>
          <p:spPr bwMode="auto">
            <a:xfrm>
              <a:off x="2293" y="1827"/>
              <a:ext cx="72" cy="83"/>
            </a:xfrm>
            <a:custGeom>
              <a:avLst/>
              <a:gdLst>
                <a:gd name="T0" fmla="*/ 46 w 72"/>
                <a:gd name="T1" fmla="*/ 83 h 83"/>
                <a:gd name="T2" fmla="*/ 0 w 72"/>
                <a:gd name="T3" fmla="*/ 22 h 83"/>
                <a:gd name="T4" fmla="*/ 28 w 72"/>
                <a:gd name="T5" fmla="*/ 0 h 83"/>
                <a:gd name="T6" fmla="*/ 72 w 72"/>
                <a:gd name="T7" fmla="*/ 59 h 83"/>
                <a:gd name="T8" fmla="*/ 46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46" y="8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59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4" name="Freeform 1168"/>
            <p:cNvSpPr>
              <a:spLocks/>
            </p:cNvSpPr>
            <p:nvPr/>
          </p:nvSpPr>
          <p:spPr bwMode="auto">
            <a:xfrm>
              <a:off x="2214" y="1697"/>
              <a:ext cx="107" cy="152"/>
            </a:xfrm>
            <a:custGeom>
              <a:avLst/>
              <a:gdLst>
                <a:gd name="T0" fmla="*/ 79 w 107"/>
                <a:gd name="T1" fmla="*/ 152 h 152"/>
                <a:gd name="T2" fmla="*/ 0 w 107"/>
                <a:gd name="T3" fmla="*/ 22 h 152"/>
                <a:gd name="T4" fmla="*/ 28 w 107"/>
                <a:gd name="T5" fmla="*/ 0 h 152"/>
                <a:gd name="T6" fmla="*/ 107 w 107"/>
                <a:gd name="T7" fmla="*/ 130 h 152"/>
                <a:gd name="T8" fmla="*/ 79 w 107"/>
                <a:gd name="T9" fmla="*/ 15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2">
                  <a:moveTo>
                    <a:pt x="79" y="152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7" y="130"/>
                  </a:lnTo>
                  <a:lnTo>
                    <a:pt x="79" y="15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5" name="Freeform 1169"/>
            <p:cNvSpPr>
              <a:spLocks/>
            </p:cNvSpPr>
            <p:nvPr/>
          </p:nvSpPr>
          <p:spPr bwMode="auto">
            <a:xfrm>
              <a:off x="2179" y="1638"/>
              <a:ext cx="63" cy="81"/>
            </a:xfrm>
            <a:custGeom>
              <a:avLst/>
              <a:gdLst>
                <a:gd name="T0" fmla="*/ 35 w 63"/>
                <a:gd name="T1" fmla="*/ 81 h 81"/>
                <a:gd name="T2" fmla="*/ 0 w 63"/>
                <a:gd name="T3" fmla="*/ 27 h 81"/>
                <a:gd name="T4" fmla="*/ 26 w 63"/>
                <a:gd name="T5" fmla="*/ 0 h 81"/>
                <a:gd name="T6" fmla="*/ 63 w 63"/>
                <a:gd name="T7" fmla="*/ 59 h 81"/>
                <a:gd name="T8" fmla="*/ 35 w 63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1">
                  <a:moveTo>
                    <a:pt x="35" y="81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63" y="59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6" name="Freeform 1170"/>
            <p:cNvSpPr>
              <a:spLocks/>
            </p:cNvSpPr>
            <p:nvPr/>
          </p:nvSpPr>
          <p:spPr bwMode="auto">
            <a:xfrm>
              <a:off x="2144" y="1594"/>
              <a:ext cx="61" cy="71"/>
            </a:xfrm>
            <a:custGeom>
              <a:avLst/>
              <a:gdLst>
                <a:gd name="T0" fmla="*/ 35 w 61"/>
                <a:gd name="T1" fmla="*/ 71 h 71"/>
                <a:gd name="T2" fmla="*/ 0 w 61"/>
                <a:gd name="T3" fmla="*/ 25 h 71"/>
                <a:gd name="T4" fmla="*/ 26 w 61"/>
                <a:gd name="T5" fmla="*/ 0 h 71"/>
                <a:gd name="T6" fmla="*/ 61 w 61"/>
                <a:gd name="T7" fmla="*/ 44 h 71"/>
                <a:gd name="T8" fmla="*/ 35 w 61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1">
                  <a:moveTo>
                    <a:pt x="35" y="71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61" y="44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7" name="Freeform 1171"/>
            <p:cNvSpPr>
              <a:spLocks/>
            </p:cNvSpPr>
            <p:nvPr/>
          </p:nvSpPr>
          <p:spPr bwMode="auto">
            <a:xfrm>
              <a:off x="2505" y="1986"/>
              <a:ext cx="5" cy="39"/>
            </a:xfrm>
            <a:custGeom>
              <a:avLst/>
              <a:gdLst>
                <a:gd name="T0" fmla="*/ 2 w 5"/>
                <a:gd name="T1" fmla="*/ 39 h 39"/>
                <a:gd name="T2" fmla="*/ 0 w 5"/>
                <a:gd name="T3" fmla="*/ 39 h 39"/>
                <a:gd name="T4" fmla="*/ 2 w 5"/>
                <a:gd name="T5" fmla="*/ 0 h 39"/>
                <a:gd name="T6" fmla="*/ 5 w 5"/>
                <a:gd name="T7" fmla="*/ 0 h 39"/>
                <a:gd name="T8" fmla="*/ 2 w 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9">
                  <a:moveTo>
                    <a:pt x="2" y="39"/>
                  </a:moveTo>
                  <a:lnTo>
                    <a:pt x="0" y="39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8" name="Freeform 1172"/>
            <p:cNvSpPr>
              <a:spLocks/>
            </p:cNvSpPr>
            <p:nvPr/>
          </p:nvSpPr>
          <p:spPr bwMode="auto">
            <a:xfrm>
              <a:off x="3562" y="3507"/>
              <a:ext cx="74" cy="100"/>
            </a:xfrm>
            <a:custGeom>
              <a:avLst/>
              <a:gdLst>
                <a:gd name="T0" fmla="*/ 46 w 74"/>
                <a:gd name="T1" fmla="*/ 100 h 100"/>
                <a:gd name="T2" fmla="*/ 0 w 74"/>
                <a:gd name="T3" fmla="*/ 22 h 100"/>
                <a:gd name="T4" fmla="*/ 28 w 74"/>
                <a:gd name="T5" fmla="*/ 0 h 100"/>
                <a:gd name="T6" fmla="*/ 74 w 74"/>
                <a:gd name="T7" fmla="*/ 78 h 100"/>
                <a:gd name="T8" fmla="*/ 46 w 7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0">
                  <a:moveTo>
                    <a:pt x="46" y="10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8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9" name="Freeform 1173"/>
            <p:cNvSpPr>
              <a:spLocks/>
            </p:cNvSpPr>
            <p:nvPr/>
          </p:nvSpPr>
          <p:spPr bwMode="auto">
            <a:xfrm>
              <a:off x="3516" y="3441"/>
              <a:ext cx="74" cy="88"/>
            </a:xfrm>
            <a:custGeom>
              <a:avLst/>
              <a:gdLst>
                <a:gd name="T0" fmla="*/ 46 w 74"/>
                <a:gd name="T1" fmla="*/ 88 h 88"/>
                <a:gd name="T2" fmla="*/ 0 w 74"/>
                <a:gd name="T3" fmla="*/ 22 h 88"/>
                <a:gd name="T4" fmla="*/ 28 w 74"/>
                <a:gd name="T5" fmla="*/ 0 h 88"/>
                <a:gd name="T6" fmla="*/ 74 w 74"/>
                <a:gd name="T7" fmla="*/ 66 h 88"/>
                <a:gd name="T8" fmla="*/ 46 w 7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88">
                  <a:moveTo>
                    <a:pt x="46" y="88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66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0" name="Freeform 1174"/>
            <p:cNvSpPr>
              <a:spLocks/>
            </p:cNvSpPr>
            <p:nvPr/>
          </p:nvSpPr>
          <p:spPr bwMode="auto">
            <a:xfrm>
              <a:off x="3478" y="3372"/>
              <a:ext cx="66" cy="91"/>
            </a:xfrm>
            <a:custGeom>
              <a:avLst/>
              <a:gdLst>
                <a:gd name="T0" fmla="*/ 38 w 66"/>
                <a:gd name="T1" fmla="*/ 91 h 91"/>
                <a:gd name="T2" fmla="*/ 0 w 66"/>
                <a:gd name="T3" fmla="*/ 20 h 91"/>
                <a:gd name="T4" fmla="*/ 31 w 66"/>
                <a:gd name="T5" fmla="*/ 0 h 91"/>
                <a:gd name="T6" fmla="*/ 66 w 66"/>
                <a:gd name="T7" fmla="*/ 69 h 91"/>
                <a:gd name="T8" fmla="*/ 38 w 66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1">
                  <a:moveTo>
                    <a:pt x="38" y="91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66" y="69"/>
                  </a:lnTo>
                  <a:lnTo>
                    <a:pt x="38" y="9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1" name="Freeform 1175"/>
            <p:cNvSpPr>
              <a:spLocks/>
            </p:cNvSpPr>
            <p:nvPr/>
          </p:nvSpPr>
          <p:spPr bwMode="auto">
            <a:xfrm>
              <a:off x="3463" y="3338"/>
              <a:ext cx="46" cy="54"/>
            </a:xfrm>
            <a:custGeom>
              <a:avLst/>
              <a:gdLst>
                <a:gd name="T0" fmla="*/ 15 w 46"/>
                <a:gd name="T1" fmla="*/ 54 h 54"/>
                <a:gd name="T2" fmla="*/ 0 w 46"/>
                <a:gd name="T3" fmla="*/ 12 h 54"/>
                <a:gd name="T4" fmla="*/ 33 w 46"/>
                <a:gd name="T5" fmla="*/ 0 h 54"/>
                <a:gd name="T6" fmla="*/ 46 w 46"/>
                <a:gd name="T7" fmla="*/ 34 h 54"/>
                <a:gd name="T8" fmla="*/ 15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15" y="54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3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2" name="Freeform 1176"/>
            <p:cNvSpPr>
              <a:spLocks/>
            </p:cNvSpPr>
            <p:nvPr/>
          </p:nvSpPr>
          <p:spPr bwMode="auto">
            <a:xfrm>
              <a:off x="3452" y="3294"/>
              <a:ext cx="44" cy="56"/>
            </a:xfrm>
            <a:custGeom>
              <a:avLst/>
              <a:gdLst>
                <a:gd name="T0" fmla="*/ 11 w 44"/>
                <a:gd name="T1" fmla="*/ 56 h 56"/>
                <a:gd name="T2" fmla="*/ 0 w 44"/>
                <a:gd name="T3" fmla="*/ 7 h 56"/>
                <a:gd name="T4" fmla="*/ 35 w 44"/>
                <a:gd name="T5" fmla="*/ 0 h 56"/>
                <a:gd name="T6" fmla="*/ 44 w 44"/>
                <a:gd name="T7" fmla="*/ 44 h 56"/>
                <a:gd name="T8" fmla="*/ 11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1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4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3" name="Freeform 1177"/>
            <p:cNvSpPr>
              <a:spLocks/>
            </p:cNvSpPr>
            <p:nvPr/>
          </p:nvSpPr>
          <p:spPr bwMode="auto">
            <a:xfrm>
              <a:off x="3450" y="3264"/>
              <a:ext cx="37" cy="32"/>
            </a:xfrm>
            <a:custGeom>
              <a:avLst/>
              <a:gdLst>
                <a:gd name="T0" fmla="*/ 2 w 37"/>
                <a:gd name="T1" fmla="*/ 32 h 32"/>
                <a:gd name="T2" fmla="*/ 0 w 37"/>
                <a:gd name="T3" fmla="*/ 0 h 32"/>
                <a:gd name="T4" fmla="*/ 35 w 37"/>
                <a:gd name="T5" fmla="*/ 0 h 32"/>
                <a:gd name="T6" fmla="*/ 37 w 37"/>
                <a:gd name="T7" fmla="*/ 30 h 32"/>
                <a:gd name="T8" fmla="*/ 2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2" y="32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3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4" name="Freeform 1178"/>
            <p:cNvSpPr>
              <a:spLocks/>
            </p:cNvSpPr>
            <p:nvPr/>
          </p:nvSpPr>
          <p:spPr bwMode="auto">
            <a:xfrm>
              <a:off x="3450" y="3230"/>
              <a:ext cx="37" cy="34"/>
            </a:xfrm>
            <a:custGeom>
              <a:avLst/>
              <a:gdLst>
                <a:gd name="T0" fmla="*/ 0 w 37"/>
                <a:gd name="T1" fmla="*/ 34 h 34"/>
                <a:gd name="T2" fmla="*/ 2 w 37"/>
                <a:gd name="T3" fmla="*/ 0 h 34"/>
                <a:gd name="T4" fmla="*/ 37 w 37"/>
                <a:gd name="T5" fmla="*/ 5 h 34"/>
                <a:gd name="T6" fmla="*/ 35 w 37"/>
                <a:gd name="T7" fmla="*/ 34 h 34"/>
                <a:gd name="T8" fmla="*/ 0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34"/>
                  </a:moveTo>
                  <a:lnTo>
                    <a:pt x="2" y="0"/>
                  </a:lnTo>
                  <a:lnTo>
                    <a:pt x="37" y="5"/>
                  </a:lnTo>
                  <a:lnTo>
                    <a:pt x="35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5" name="Freeform 1179"/>
            <p:cNvSpPr>
              <a:spLocks/>
            </p:cNvSpPr>
            <p:nvPr/>
          </p:nvSpPr>
          <p:spPr bwMode="auto">
            <a:xfrm>
              <a:off x="3452" y="3174"/>
              <a:ext cx="44" cy="61"/>
            </a:xfrm>
            <a:custGeom>
              <a:avLst/>
              <a:gdLst>
                <a:gd name="T0" fmla="*/ 0 w 44"/>
                <a:gd name="T1" fmla="*/ 56 h 61"/>
                <a:gd name="T2" fmla="*/ 9 w 44"/>
                <a:gd name="T3" fmla="*/ 0 h 61"/>
                <a:gd name="T4" fmla="*/ 44 w 44"/>
                <a:gd name="T5" fmla="*/ 5 h 61"/>
                <a:gd name="T6" fmla="*/ 35 w 44"/>
                <a:gd name="T7" fmla="*/ 61 h 61"/>
                <a:gd name="T8" fmla="*/ 0 w 44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0" y="56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6" name="Freeform 1180"/>
            <p:cNvSpPr>
              <a:spLocks/>
            </p:cNvSpPr>
            <p:nvPr/>
          </p:nvSpPr>
          <p:spPr bwMode="auto">
            <a:xfrm>
              <a:off x="3461" y="3120"/>
              <a:ext cx="44" cy="59"/>
            </a:xfrm>
            <a:custGeom>
              <a:avLst/>
              <a:gdLst>
                <a:gd name="T0" fmla="*/ 0 w 44"/>
                <a:gd name="T1" fmla="*/ 54 h 59"/>
                <a:gd name="T2" fmla="*/ 9 w 44"/>
                <a:gd name="T3" fmla="*/ 0 h 59"/>
                <a:gd name="T4" fmla="*/ 44 w 44"/>
                <a:gd name="T5" fmla="*/ 5 h 59"/>
                <a:gd name="T6" fmla="*/ 35 w 44"/>
                <a:gd name="T7" fmla="*/ 59 h 59"/>
                <a:gd name="T8" fmla="*/ 0 w 44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0" y="54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7" name="Freeform 1181"/>
            <p:cNvSpPr>
              <a:spLocks/>
            </p:cNvSpPr>
            <p:nvPr/>
          </p:nvSpPr>
          <p:spPr bwMode="auto">
            <a:xfrm>
              <a:off x="3470" y="3091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8" name="Freeform 1182"/>
            <p:cNvSpPr>
              <a:spLocks/>
            </p:cNvSpPr>
            <p:nvPr/>
          </p:nvSpPr>
          <p:spPr bwMode="auto">
            <a:xfrm>
              <a:off x="3465" y="3059"/>
              <a:ext cx="40" cy="37"/>
            </a:xfrm>
            <a:custGeom>
              <a:avLst/>
              <a:gdLst>
                <a:gd name="T0" fmla="*/ 5 w 40"/>
                <a:gd name="T1" fmla="*/ 37 h 37"/>
                <a:gd name="T2" fmla="*/ 0 w 40"/>
                <a:gd name="T3" fmla="*/ 5 h 37"/>
                <a:gd name="T4" fmla="*/ 35 w 40"/>
                <a:gd name="T5" fmla="*/ 0 h 37"/>
                <a:gd name="T6" fmla="*/ 40 w 40"/>
                <a:gd name="T7" fmla="*/ 32 h 37"/>
                <a:gd name="T8" fmla="*/ 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5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9" name="Freeform 1183"/>
            <p:cNvSpPr>
              <a:spLocks/>
            </p:cNvSpPr>
            <p:nvPr/>
          </p:nvSpPr>
          <p:spPr bwMode="auto">
            <a:xfrm>
              <a:off x="3452" y="3296"/>
              <a:ext cx="1" cy="8"/>
            </a:xfrm>
            <a:custGeom>
              <a:avLst/>
              <a:gdLst>
                <a:gd name="T0" fmla="*/ 0 w 1"/>
                <a:gd name="T1" fmla="*/ 5 h 8"/>
                <a:gd name="T2" fmla="*/ 0 w 1"/>
                <a:gd name="T3" fmla="*/ 0 h 8"/>
                <a:gd name="T4" fmla="*/ 0 w 1"/>
                <a:gd name="T5" fmla="*/ 8 h 8"/>
                <a:gd name="T6" fmla="*/ 0 w 1"/>
                <a:gd name="T7" fmla="*/ 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">
                  <a:moveTo>
                    <a:pt x="0" y="5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0" name="Freeform 1184"/>
            <p:cNvSpPr>
              <a:spLocks/>
            </p:cNvSpPr>
            <p:nvPr/>
          </p:nvSpPr>
          <p:spPr bwMode="auto">
            <a:xfrm>
              <a:off x="3452" y="3294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0 w 35"/>
                <a:gd name="T3" fmla="*/ 2 h 7"/>
                <a:gd name="T4" fmla="*/ 35 w 35"/>
                <a:gd name="T5" fmla="*/ 0 h 7"/>
                <a:gd name="T6" fmla="*/ 35 w 35"/>
                <a:gd name="T7" fmla="*/ 0 h 7"/>
                <a:gd name="T8" fmla="*/ 0 w 3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lnTo>
                    <a:pt x="0" y="2"/>
                  </a:lnTo>
                  <a:lnTo>
                    <a:pt x="3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1" name="Freeform 1185"/>
            <p:cNvSpPr>
              <a:spLocks/>
            </p:cNvSpPr>
            <p:nvPr/>
          </p:nvSpPr>
          <p:spPr bwMode="auto">
            <a:xfrm>
              <a:off x="3448" y="3007"/>
              <a:ext cx="50" cy="62"/>
            </a:xfrm>
            <a:custGeom>
              <a:avLst/>
              <a:gdLst>
                <a:gd name="T0" fmla="*/ 17 w 50"/>
                <a:gd name="T1" fmla="*/ 62 h 62"/>
                <a:gd name="T2" fmla="*/ 0 w 50"/>
                <a:gd name="T3" fmla="*/ 20 h 62"/>
                <a:gd name="T4" fmla="*/ 30 w 50"/>
                <a:gd name="T5" fmla="*/ 0 h 62"/>
                <a:gd name="T6" fmla="*/ 50 w 50"/>
                <a:gd name="T7" fmla="*/ 47 h 62"/>
                <a:gd name="T8" fmla="*/ 17 w 50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17" y="62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50" y="47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2" name="Freeform 1186"/>
            <p:cNvSpPr>
              <a:spLocks/>
            </p:cNvSpPr>
            <p:nvPr/>
          </p:nvSpPr>
          <p:spPr bwMode="auto">
            <a:xfrm>
              <a:off x="3439" y="2985"/>
              <a:ext cx="39" cy="42"/>
            </a:xfrm>
            <a:custGeom>
              <a:avLst/>
              <a:gdLst>
                <a:gd name="T0" fmla="*/ 9 w 39"/>
                <a:gd name="T1" fmla="*/ 42 h 42"/>
                <a:gd name="T2" fmla="*/ 0 w 39"/>
                <a:gd name="T3" fmla="*/ 25 h 42"/>
                <a:gd name="T4" fmla="*/ 26 w 39"/>
                <a:gd name="T5" fmla="*/ 0 h 42"/>
                <a:gd name="T6" fmla="*/ 39 w 39"/>
                <a:gd name="T7" fmla="*/ 22 h 42"/>
                <a:gd name="T8" fmla="*/ 9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9" y="42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3" name="Freeform 1187"/>
            <p:cNvSpPr>
              <a:spLocks/>
            </p:cNvSpPr>
            <p:nvPr/>
          </p:nvSpPr>
          <p:spPr bwMode="auto">
            <a:xfrm>
              <a:off x="3424" y="2968"/>
              <a:ext cx="41" cy="42"/>
            </a:xfrm>
            <a:custGeom>
              <a:avLst/>
              <a:gdLst>
                <a:gd name="T0" fmla="*/ 15 w 41"/>
                <a:gd name="T1" fmla="*/ 42 h 42"/>
                <a:gd name="T2" fmla="*/ 0 w 41"/>
                <a:gd name="T3" fmla="*/ 30 h 42"/>
                <a:gd name="T4" fmla="*/ 24 w 41"/>
                <a:gd name="T5" fmla="*/ 0 h 42"/>
                <a:gd name="T6" fmla="*/ 41 w 41"/>
                <a:gd name="T7" fmla="*/ 17 h 42"/>
                <a:gd name="T8" fmla="*/ 15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15" y="42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41" y="17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4" name="Freeform 1188"/>
            <p:cNvSpPr>
              <a:spLocks/>
            </p:cNvSpPr>
            <p:nvPr/>
          </p:nvSpPr>
          <p:spPr bwMode="auto">
            <a:xfrm>
              <a:off x="3395" y="2941"/>
              <a:ext cx="53" cy="57"/>
            </a:xfrm>
            <a:custGeom>
              <a:avLst/>
              <a:gdLst>
                <a:gd name="T0" fmla="*/ 29 w 53"/>
                <a:gd name="T1" fmla="*/ 57 h 57"/>
                <a:gd name="T2" fmla="*/ 0 w 53"/>
                <a:gd name="T3" fmla="*/ 32 h 57"/>
                <a:gd name="T4" fmla="*/ 20 w 53"/>
                <a:gd name="T5" fmla="*/ 0 h 57"/>
                <a:gd name="T6" fmla="*/ 53 w 53"/>
                <a:gd name="T7" fmla="*/ 27 h 57"/>
                <a:gd name="T8" fmla="*/ 29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29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3" y="2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5" name="Freeform 1189"/>
            <p:cNvSpPr>
              <a:spLocks/>
            </p:cNvSpPr>
            <p:nvPr/>
          </p:nvSpPr>
          <p:spPr bwMode="auto">
            <a:xfrm>
              <a:off x="3362" y="2917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8 w 53"/>
                <a:gd name="T5" fmla="*/ 0 h 56"/>
                <a:gd name="T6" fmla="*/ 53 w 53"/>
                <a:gd name="T7" fmla="*/ 24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6" name="Freeform 1190"/>
            <p:cNvSpPr>
              <a:spLocks/>
            </p:cNvSpPr>
            <p:nvPr/>
          </p:nvSpPr>
          <p:spPr bwMode="auto">
            <a:xfrm>
              <a:off x="3288" y="2873"/>
              <a:ext cx="92" cy="78"/>
            </a:xfrm>
            <a:custGeom>
              <a:avLst/>
              <a:gdLst>
                <a:gd name="T0" fmla="*/ 74 w 92"/>
                <a:gd name="T1" fmla="*/ 78 h 78"/>
                <a:gd name="T2" fmla="*/ 0 w 92"/>
                <a:gd name="T3" fmla="*/ 31 h 78"/>
                <a:gd name="T4" fmla="*/ 19 w 92"/>
                <a:gd name="T5" fmla="*/ 0 h 78"/>
                <a:gd name="T6" fmla="*/ 92 w 92"/>
                <a:gd name="T7" fmla="*/ 44 h 78"/>
                <a:gd name="T8" fmla="*/ 74 w 9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8">
                  <a:moveTo>
                    <a:pt x="74" y="78"/>
                  </a:moveTo>
                  <a:lnTo>
                    <a:pt x="0" y="31"/>
                  </a:lnTo>
                  <a:lnTo>
                    <a:pt x="19" y="0"/>
                  </a:lnTo>
                  <a:lnTo>
                    <a:pt x="92" y="44"/>
                  </a:lnTo>
                  <a:lnTo>
                    <a:pt x="74" y="7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7" name="Freeform 1191"/>
            <p:cNvSpPr>
              <a:spLocks/>
            </p:cNvSpPr>
            <p:nvPr/>
          </p:nvSpPr>
          <p:spPr bwMode="auto">
            <a:xfrm>
              <a:off x="3255" y="2843"/>
              <a:ext cx="52" cy="61"/>
            </a:xfrm>
            <a:custGeom>
              <a:avLst/>
              <a:gdLst>
                <a:gd name="T0" fmla="*/ 33 w 52"/>
                <a:gd name="T1" fmla="*/ 61 h 61"/>
                <a:gd name="T2" fmla="*/ 0 w 52"/>
                <a:gd name="T3" fmla="*/ 25 h 61"/>
                <a:gd name="T4" fmla="*/ 26 w 52"/>
                <a:gd name="T5" fmla="*/ 0 h 61"/>
                <a:gd name="T6" fmla="*/ 52 w 52"/>
                <a:gd name="T7" fmla="*/ 30 h 61"/>
                <a:gd name="T8" fmla="*/ 33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33" y="61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52" y="30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8" name="Freeform 1192"/>
            <p:cNvSpPr>
              <a:spLocks/>
            </p:cNvSpPr>
            <p:nvPr/>
          </p:nvSpPr>
          <p:spPr bwMode="auto">
            <a:xfrm>
              <a:off x="3239" y="2826"/>
              <a:ext cx="42" cy="42"/>
            </a:xfrm>
            <a:custGeom>
              <a:avLst/>
              <a:gdLst>
                <a:gd name="T0" fmla="*/ 16 w 42"/>
                <a:gd name="T1" fmla="*/ 42 h 42"/>
                <a:gd name="T2" fmla="*/ 0 w 42"/>
                <a:gd name="T3" fmla="*/ 22 h 42"/>
                <a:gd name="T4" fmla="*/ 29 w 42"/>
                <a:gd name="T5" fmla="*/ 0 h 42"/>
                <a:gd name="T6" fmla="*/ 42 w 42"/>
                <a:gd name="T7" fmla="*/ 17 h 42"/>
                <a:gd name="T8" fmla="*/ 16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16" y="42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42" y="17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9" name="Freeform 1193"/>
            <p:cNvSpPr>
              <a:spLocks/>
            </p:cNvSpPr>
            <p:nvPr/>
          </p:nvSpPr>
          <p:spPr bwMode="auto">
            <a:xfrm>
              <a:off x="3228" y="2804"/>
              <a:ext cx="40" cy="44"/>
            </a:xfrm>
            <a:custGeom>
              <a:avLst/>
              <a:gdLst>
                <a:gd name="T0" fmla="*/ 11 w 40"/>
                <a:gd name="T1" fmla="*/ 44 h 44"/>
                <a:gd name="T2" fmla="*/ 0 w 40"/>
                <a:gd name="T3" fmla="*/ 20 h 44"/>
                <a:gd name="T4" fmla="*/ 31 w 40"/>
                <a:gd name="T5" fmla="*/ 0 h 44"/>
                <a:gd name="T6" fmla="*/ 40 w 40"/>
                <a:gd name="T7" fmla="*/ 22 h 44"/>
                <a:gd name="T8" fmla="*/ 11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1" y="44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0" y="22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0" name="Freeform 1194"/>
            <p:cNvSpPr>
              <a:spLocks/>
            </p:cNvSpPr>
            <p:nvPr/>
          </p:nvSpPr>
          <p:spPr bwMode="auto">
            <a:xfrm>
              <a:off x="3498" y="3054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1" name="Freeform 1195"/>
            <p:cNvSpPr>
              <a:spLocks/>
            </p:cNvSpPr>
            <p:nvPr/>
          </p:nvSpPr>
          <p:spPr bwMode="auto">
            <a:xfrm>
              <a:off x="3465" y="3054"/>
              <a:ext cx="35" cy="15"/>
            </a:xfrm>
            <a:custGeom>
              <a:avLst/>
              <a:gdLst>
                <a:gd name="T0" fmla="*/ 35 w 35"/>
                <a:gd name="T1" fmla="*/ 5 h 15"/>
                <a:gd name="T2" fmla="*/ 33 w 35"/>
                <a:gd name="T3" fmla="*/ 0 h 15"/>
                <a:gd name="T4" fmla="*/ 0 w 35"/>
                <a:gd name="T5" fmla="*/ 10 h 15"/>
                <a:gd name="T6" fmla="*/ 0 w 35"/>
                <a:gd name="T7" fmla="*/ 15 h 15"/>
                <a:gd name="T8" fmla="*/ 35 w 35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5">
                  <a:moveTo>
                    <a:pt x="35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2" name="Freeform 1196"/>
            <p:cNvSpPr>
              <a:spLocks/>
            </p:cNvSpPr>
            <p:nvPr/>
          </p:nvSpPr>
          <p:spPr bwMode="auto">
            <a:xfrm>
              <a:off x="3215" y="2780"/>
              <a:ext cx="44" cy="41"/>
            </a:xfrm>
            <a:custGeom>
              <a:avLst/>
              <a:gdLst>
                <a:gd name="T0" fmla="*/ 11 w 44"/>
                <a:gd name="T1" fmla="*/ 41 h 41"/>
                <a:gd name="T2" fmla="*/ 0 w 44"/>
                <a:gd name="T3" fmla="*/ 12 h 41"/>
                <a:gd name="T4" fmla="*/ 33 w 44"/>
                <a:gd name="T5" fmla="*/ 0 h 41"/>
                <a:gd name="T6" fmla="*/ 44 w 44"/>
                <a:gd name="T7" fmla="*/ 27 h 41"/>
                <a:gd name="T8" fmla="*/ 11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11" y="4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3" name="Freeform 1197"/>
            <p:cNvSpPr>
              <a:spLocks/>
            </p:cNvSpPr>
            <p:nvPr/>
          </p:nvSpPr>
          <p:spPr bwMode="auto">
            <a:xfrm>
              <a:off x="3209" y="2755"/>
              <a:ext cx="39" cy="37"/>
            </a:xfrm>
            <a:custGeom>
              <a:avLst/>
              <a:gdLst>
                <a:gd name="T0" fmla="*/ 6 w 39"/>
                <a:gd name="T1" fmla="*/ 37 h 37"/>
                <a:gd name="T2" fmla="*/ 0 w 39"/>
                <a:gd name="T3" fmla="*/ 5 h 37"/>
                <a:gd name="T4" fmla="*/ 35 w 39"/>
                <a:gd name="T5" fmla="*/ 0 h 37"/>
                <a:gd name="T6" fmla="*/ 39 w 39"/>
                <a:gd name="T7" fmla="*/ 25 h 37"/>
                <a:gd name="T8" fmla="*/ 6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6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2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4" name="Freeform 1198"/>
            <p:cNvSpPr>
              <a:spLocks/>
            </p:cNvSpPr>
            <p:nvPr/>
          </p:nvSpPr>
          <p:spPr bwMode="auto">
            <a:xfrm>
              <a:off x="3204" y="2699"/>
              <a:ext cx="40" cy="61"/>
            </a:xfrm>
            <a:custGeom>
              <a:avLst/>
              <a:gdLst>
                <a:gd name="T0" fmla="*/ 5 w 40"/>
                <a:gd name="T1" fmla="*/ 61 h 61"/>
                <a:gd name="T2" fmla="*/ 0 w 40"/>
                <a:gd name="T3" fmla="*/ 5 h 61"/>
                <a:gd name="T4" fmla="*/ 35 w 40"/>
                <a:gd name="T5" fmla="*/ 0 h 61"/>
                <a:gd name="T6" fmla="*/ 40 w 40"/>
                <a:gd name="T7" fmla="*/ 56 h 61"/>
                <a:gd name="T8" fmla="*/ 5 w 4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1">
                  <a:moveTo>
                    <a:pt x="5" y="61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56"/>
                  </a:lnTo>
                  <a:lnTo>
                    <a:pt x="5" y="6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5" name="Freeform 1199"/>
            <p:cNvSpPr>
              <a:spLocks/>
            </p:cNvSpPr>
            <p:nvPr/>
          </p:nvSpPr>
          <p:spPr bwMode="auto">
            <a:xfrm>
              <a:off x="3198" y="2647"/>
              <a:ext cx="41" cy="57"/>
            </a:xfrm>
            <a:custGeom>
              <a:avLst/>
              <a:gdLst>
                <a:gd name="T0" fmla="*/ 6 w 41"/>
                <a:gd name="T1" fmla="*/ 57 h 57"/>
                <a:gd name="T2" fmla="*/ 0 w 41"/>
                <a:gd name="T3" fmla="*/ 5 h 57"/>
                <a:gd name="T4" fmla="*/ 35 w 41"/>
                <a:gd name="T5" fmla="*/ 0 h 57"/>
                <a:gd name="T6" fmla="*/ 41 w 41"/>
                <a:gd name="T7" fmla="*/ 52 h 57"/>
                <a:gd name="T8" fmla="*/ 6 w 4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7">
                  <a:moveTo>
                    <a:pt x="6" y="5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1" y="52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6" name="Freeform 1200"/>
            <p:cNvSpPr>
              <a:spLocks/>
            </p:cNvSpPr>
            <p:nvPr/>
          </p:nvSpPr>
          <p:spPr bwMode="auto">
            <a:xfrm>
              <a:off x="3193" y="2613"/>
              <a:ext cx="40" cy="39"/>
            </a:xfrm>
            <a:custGeom>
              <a:avLst/>
              <a:gdLst>
                <a:gd name="T0" fmla="*/ 5 w 40"/>
                <a:gd name="T1" fmla="*/ 39 h 39"/>
                <a:gd name="T2" fmla="*/ 0 w 40"/>
                <a:gd name="T3" fmla="*/ 20 h 39"/>
                <a:gd name="T4" fmla="*/ 31 w 40"/>
                <a:gd name="T5" fmla="*/ 0 h 39"/>
                <a:gd name="T6" fmla="*/ 40 w 40"/>
                <a:gd name="T7" fmla="*/ 34 h 39"/>
                <a:gd name="T8" fmla="*/ 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5" y="39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0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7" name="Freeform 1201"/>
            <p:cNvSpPr>
              <a:spLocks/>
            </p:cNvSpPr>
            <p:nvPr/>
          </p:nvSpPr>
          <p:spPr bwMode="auto">
            <a:xfrm>
              <a:off x="3180" y="2586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20 h 47"/>
                <a:gd name="T4" fmla="*/ 31 w 44"/>
                <a:gd name="T5" fmla="*/ 0 h 47"/>
                <a:gd name="T6" fmla="*/ 44 w 44"/>
                <a:gd name="T7" fmla="*/ 27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4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8" name="Freeform 1202"/>
            <p:cNvSpPr>
              <a:spLocks/>
            </p:cNvSpPr>
            <p:nvPr/>
          </p:nvSpPr>
          <p:spPr bwMode="auto">
            <a:xfrm>
              <a:off x="3226" y="2804"/>
              <a:ext cx="33" cy="20"/>
            </a:xfrm>
            <a:custGeom>
              <a:avLst/>
              <a:gdLst>
                <a:gd name="T0" fmla="*/ 2 w 33"/>
                <a:gd name="T1" fmla="*/ 20 h 20"/>
                <a:gd name="T2" fmla="*/ 0 w 33"/>
                <a:gd name="T3" fmla="*/ 17 h 20"/>
                <a:gd name="T4" fmla="*/ 33 w 33"/>
                <a:gd name="T5" fmla="*/ 0 h 20"/>
                <a:gd name="T6" fmla="*/ 33 w 33"/>
                <a:gd name="T7" fmla="*/ 3 h 20"/>
                <a:gd name="T8" fmla="*/ 2 w 33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2" y="20"/>
                  </a:moveTo>
                  <a:lnTo>
                    <a:pt x="0" y="17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9" name="Freeform 1203"/>
            <p:cNvSpPr>
              <a:spLocks/>
            </p:cNvSpPr>
            <p:nvPr/>
          </p:nvSpPr>
          <p:spPr bwMode="auto">
            <a:xfrm>
              <a:off x="3169" y="2567"/>
              <a:ext cx="40" cy="44"/>
            </a:xfrm>
            <a:custGeom>
              <a:avLst/>
              <a:gdLst>
                <a:gd name="T0" fmla="*/ 13 w 40"/>
                <a:gd name="T1" fmla="*/ 44 h 44"/>
                <a:gd name="T2" fmla="*/ 0 w 40"/>
                <a:gd name="T3" fmla="*/ 24 h 44"/>
                <a:gd name="T4" fmla="*/ 27 w 40"/>
                <a:gd name="T5" fmla="*/ 0 h 44"/>
                <a:gd name="T6" fmla="*/ 40 w 40"/>
                <a:gd name="T7" fmla="*/ 17 h 44"/>
                <a:gd name="T8" fmla="*/ 13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3" y="44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0" y="1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0" name="Freeform 1204"/>
            <p:cNvSpPr>
              <a:spLocks/>
            </p:cNvSpPr>
            <p:nvPr/>
          </p:nvSpPr>
          <p:spPr bwMode="auto">
            <a:xfrm>
              <a:off x="3156" y="2549"/>
              <a:ext cx="40" cy="42"/>
            </a:xfrm>
            <a:custGeom>
              <a:avLst/>
              <a:gdLst>
                <a:gd name="T0" fmla="*/ 13 w 40"/>
                <a:gd name="T1" fmla="*/ 42 h 42"/>
                <a:gd name="T2" fmla="*/ 0 w 40"/>
                <a:gd name="T3" fmla="*/ 32 h 42"/>
                <a:gd name="T4" fmla="*/ 20 w 40"/>
                <a:gd name="T5" fmla="*/ 0 h 42"/>
                <a:gd name="T6" fmla="*/ 40 w 40"/>
                <a:gd name="T7" fmla="*/ 18 h 42"/>
                <a:gd name="T8" fmla="*/ 13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13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40" y="18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1" name="Freeform 1205"/>
            <p:cNvSpPr>
              <a:spLocks/>
            </p:cNvSpPr>
            <p:nvPr/>
          </p:nvSpPr>
          <p:spPr bwMode="auto">
            <a:xfrm>
              <a:off x="3128" y="2527"/>
              <a:ext cx="48" cy="54"/>
            </a:xfrm>
            <a:custGeom>
              <a:avLst/>
              <a:gdLst>
                <a:gd name="T0" fmla="*/ 28 w 48"/>
                <a:gd name="T1" fmla="*/ 54 h 54"/>
                <a:gd name="T2" fmla="*/ 0 w 48"/>
                <a:gd name="T3" fmla="*/ 37 h 54"/>
                <a:gd name="T4" fmla="*/ 13 w 48"/>
                <a:gd name="T5" fmla="*/ 0 h 54"/>
                <a:gd name="T6" fmla="*/ 48 w 48"/>
                <a:gd name="T7" fmla="*/ 22 h 54"/>
                <a:gd name="T8" fmla="*/ 28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8" y="5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2" name="Freeform 1206"/>
            <p:cNvSpPr>
              <a:spLocks/>
            </p:cNvSpPr>
            <p:nvPr/>
          </p:nvSpPr>
          <p:spPr bwMode="auto">
            <a:xfrm>
              <a:off x="3097" y="2513"/>
              <a:ext cx="44" cy="51"/>
            </a:xfrm>
            <a:custGeom>
              <a:avLst/>
              <a:gdLst>
                <a:gd name="T0" fmla="*/ 31 w 44"/>
                <a:gd name="T1" fmla="*/ 51 h 51"/>
                <a:gd name="T2" fmla="*/ 0 w 44"/>
                <a:gd name="T3" fmla="*/ 39 h 51"/>
                <a:gd name="T4" fmla="*/ 4 w 44"/>
                <a:gd name="T5" fmla="*/ 0 h 51"/>
                <a:gd name="T6" fmla="*/ 44 w 44"/>
                <a:gd name="T7" fmla="*/ 14 h 51"/>
                <a:gd name="T8" fmla="*/ 31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31" y="51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4" y="1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3" name="Freeform 1207"/>
            <p:cNvSpPr>
              <a:spLocks/>
            </p:cNvSpPr>
            <p:nvPr/>
          </p:nvSpPr>
          <p:spPr bwMode="auto">
            <a:xfrm>
              <a:off x="3058" y="2508"/>
              <a:ext cx="43" cy="44"/>
            </a:xfrm>
            <a:custGeom>
              <a:avLst/>
              <a:gdLst>
                <a:gd name="T0" fmla="*/ 39 w 43"/>
                <a:gd name="T1" fmla="*/ 44 h 44"/>
                <a:gd name="T2" fmla="*/ 0 w 43"/>
                <a:gd name="T3" fmla="*/ 39 h 44"/>
                <a:gd name="T4" fmla="*/ 4 w 43"/>
                <a:gd name="T5" fmla="*/ 0 h 44"/>
                <a:gd name="T6" fmla="*/ 43 w 43"/>
                <a:gd name="T7" fmla="*/ 5 h 44"/>
                <a:gd name="T8" fmla="*/ 39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9" y="44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3" y="5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4" name="Freeform 1208"/>
            <p:cNvSpPr>
              <a:spLocks/>
            </p:cNvSpPr>
            <p:nvPr/>
          </p:nvSpPr>
          <p:spPr bwMode="auto">
            <a:xfrm>
              <a:off x="3020" y="2500"/>
              <a:ext cx="42" cy="47"/>
            </a:xfrm>
            <a:custGeom>
              <a:avLst/>
              <a:gdLst>
                <a:gd name="T0" fmla="*/ 38 w 42"/>
                <a:gd name="T1" fmla="*/ 47 h 47"/>
                <a:gd name="T2" fmla="*/ 0 w 42"/>
                <a:gd name="T3" fmla="*/ 40 h 47"/>
                <a:gd name="T4" fmla="*/ 5 w 42"/>
                <a:gd name="T5" fmla="*/ 0 h 47"/>
                <a:gd name="T6" fmla="*/ 42 w 42"/>
                <a:gd name="T7" fmla="*/ 8 h 47"/>
                <a:gd name="T8" fmla="*/ 38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8" y="47"/>
                  </a:moveTo>
                  <a:lnTo>
                    <a:pt x="0" y="4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8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209"/>
          <p:cNvGrpSpPr>
            <a:grpSpLocks/>
          </p:cNvGrpSpPr>
          <p:nvPr/>
        </p:nvGrpSpPr>
        <p:grpSpPr bwMode="auto">
          <a:xfrm>
            <a:off x="3430588" y="2527300"/>
            <a:ext cx="2349500" cy="3198813"/>
            <a:chOff x="2161" y="1592"/>
            <a:chExt cx="1480" cy="2015"/>
          </a:xfrm>
        </p:grpSpPr>
        <p:sp>
          <p:nvSpPr>
            <p:cNvPr id="48745" name="Freeform 1210"/>
            <p:cNvSpPr>
              <a:spLocks/>
            </p:cNvSpPr>
            <p:nvPr/>
          </p:nvSpPr>
          <p:spPr bwMode="auto">
            <a:xfrm>
              <a:off x="2979" y="2493"/>
              <a:ext cx="46" cy="47"/>
            </a:xfrm>
            <a:custGeom>
              <a:avLst/>
              <a:gdLst>
                <a:gd name="T0" fmla="*/ 41 w 46"/>
                <a:gd name="T1" fmla="*/ 47 h 47"/>
                <a:gd name="T2" fmla="*/ 0 w 46"/>
                <a:gd name="T3" fmla="*/ 37 h 47"/>
                <a:gd name="T4" fmla="*/ 11 w 46"/>
                <a:gd name="T5" fmla="*/ 0 h 47"/>
                <a:gd name="T6" fmla="*/ 46 w 46"/>
                <a:gd name="T7" fmla="*/ 7 h 47"/>
                <a:gd name="T8" fmla="*/ 4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1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6" name="Freeform 1211"/>
            <p:cNvSpPr>
              <a:spLocks/>
            </p:cNvSpPr>
            <p:nvPr/>
          </p:nvSpPr>
          <p:spPr bwMode="auto">
            <a:xfrm>
              <a:off x="2959" y="2483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5 h 47"/>
                <a:gd name="T4" fmla="*/ 17 w 31"/>
                <a:gd name="T5" fmla="*/ 0 h 47"/>
                <a:gd name="T6" fmla="*/ 31 w 31"/>
                <a:gd name="T7" fmla="*/ 10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7" name="Freeform 1212"/>
            <p:cNvSpPr>
              <a:spLocks/>
            </p:cNvSpPr>
            <p:nvPr/>
          </p:nvSpPr>
          <p:spPr bwMode="auto">
            <a:xfrm>
              <a:off x="2941" y="2476"/>
              <a:ext cx="35" cy="42"/>
            </a:xfrm>
            <a:custGeom>
              <a:avLst/>
              <a:gdLst>
                <a:gd name="T0" fmla="*/ 18 w 35"/>
                <a:gd name="T1" fmla="*/ 42 h 42"/>
                <a:gd name="T2" fmla="*/ 0 w 35"/>
                <a:gd name="T3" fmla="*/ 32 h 42"/>
                <a:gd name="T4" fmla="*/ 20 w 35"/>
                <a:gd name="T5" fmla="*/ 0 h 42"/>
                <a:gd name="T6" fmla="*/ 35 w 35"/>
                <a:gd name="T7" fmla="*/ 7 h 42"/>
                <a:gd name="T8" fmla="*/ 18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8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8" name="Freeform 1213"/>
            <p:cNvSpPr>
              <a:spLocks/>
            </p:cNvSpPr>
            <p:nvPr/>
          </p:nvSpPr>
          <p:spPr bwMode="auto">
            <a:xfrm>
              <a:off x="2926" y="2461"/>
              <a:ext cx="35" cy="47"/>
            </a:xfrm>
            <a:custGeom>
              <a:avLst/>
              <a:gdLst>
                <a:gd name="T0" fmla="*/ 15 w 35"/>
                <a:gd name="T1" fmla="*/ 47 h 47"/>
                <a:gd name="T2" fmla="*/ 0 w 35"/>
                <a:gd name="T3" fmla="*/ 30 h 47"/>
                <a:gd name="T4" fmla="*/ 22 w 35"/>
                <a:gd name="T5" fmla="*/ 0 h 47"/>
                <a:gd name="T6" fmla="*/ 35 w 35"/>
                <a:gd name="T7" fmla="*/ 15 h 47"/>
                <a:gd name="T8" fmla="*/ 15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5" y="47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9" name="Freeform 1214"/>
            <p:cNvSpPr>
              <a:spLocks/>
            </p:cNvSpPr>
            <p:nvPr/>
          </p:nvSpPr>
          <p:spPr bwMode="auto">
            <a:xfrm>
              <a:off x="2911" y="2447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6 w 37"/>
                <a:gd name="T5" fmla="*/ 0 h 44"/>
                <a:gd name="T6" fmla="*/ 37 w 37"/>
                <a:gd name="T7" fmla="*/ 14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37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0" name="Freeform 1215"/>
            <p:cNvSpPr>
              <a:spLocks/>
            </p:cNvSpPr>
            <p:nvPr/>
          </p:nvSpPr>
          <p:spPr bwMode="auto">
            <a:xfrm>
              <a:off x="3180" y="2584"/>
              <a:ext cx="31" cy="27"/>
            </a:xfrm>
            <a:custGeom>
              <a:avLst/>
              <a:gdLst>
                <a:gd name="T0" fmla="*/ 31 w 31"/>
                <a:gd name="T1" fmla="*/ 2 h 27"/>
                <a:gd name="T2" fmla="*/ 29 w 31"/>
                <a:gd name="T3" fmla="*/ 0 h 27"/>
                <a:gd name="T4" fmla="*/ 0 w 31"/>
                <a:gd name="T5" fmla="*/ 22 h 27"/>
                <a:gd name="T6" fmla="*/ 2 w 31"/>
                <a:gd name="T7" fmla="*/ 27 h 27"/>
                <a:gd name="T8" fmla="*/ 31 w 31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1" y="2"/>
                  </a:moveTo>
                  <a:lnTo>
                    <a:pt x="29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1" name="Freeform 1216"/>
            <p:cNvSpPr>
              <a:spLocks/>
            </p:cNvSpPr>
            <p:nvPr/>
          </p:nvSpPr>
          <p:spPr bwMode="auto">
            <a:xfrm>
              <a:off x="2882" y="2405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15 h 64"/>
                <a:gd name="T4" fmla="*/ 33 w 57"/>
                <a:gd name="T5" fmla="*/ 0 h 64"/>
                <a:gd name="T6" fmla="*/ 57 w 57"/>
                <a:gd name="T7" fmla="*/ 44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7" y="4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2" name="Freeform 1217"/>
            <p:cNvSpPr>
              <a:spLocks/>
            </p:cNvSpPr>
            <p:nvPr/>
          </p:nvSpPr>
          <p:spPr bwMode="auto">
            <a:xfrm>
              <a:off x="2871" y="2361"/>
              <a:ext cx="44" cy="59"/>
            </a:xfrm>
            <a:custGeom>
              <a:avLst/>
              <a:gdLst>
                <a:gd name="T0" fmla="*/ 11 w 44"/>
                <a:gd name="T1" fmla="*/ 59 h 59"/>
                <a:gd name="T2" fmla="*/ 0 w 44"/>
                <a:gd name="T3" fmla="*/ 12 h 59"/>
                <a:gd name="T4" fmla="*/ 33 w 44"/>
                <a:gd name="T5" fmla="*/ 0 h 59"/>
                <a:gd name="T6" fmla="*/ 44 w 44"/>
                <a:gd name="T7" fmla="*/ 44 h 59"/>
                <a:gd name="T8" fmla="*/ 11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1" y="5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4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3" name="Freeform 1218"/>
            <p:cNvSpPr>
              <a:spLocks/>
            </p:cNvSpPr>
            <p:nvPr/>
          </p:nvSpPr>
          <p:spPr bwMode="auto">
            <a:xfrm>
              <a:off x="2860" y="2312"/>
              <a:ext cx="44" cy="61"/>
            </a:xfrm>
            <a:custGeom>
              <a:avLst/>
              <a:gdLst>
                <a:gd name="T0" fmla="*/ 11 w 44"/>
                <a:gd name="T1" fmla="*/ 61 h 61"/>
                <a:gd name="T2" fmla="*/ 0 w 44"/>
                <a:gd name="T3" fmla="*/ 12 h 61"/>
                <a:gd name="T4" fmla="*/ 33 w 44"/>
                <a:gd name="T5" fmla="*/ 0 h 61"/>
                <a:gd name="T6" fmla="*/ 44 w 44"/>
                <a:gd name="T7" fmla="*/ 49 h 61"/>
                <a:gd name="T8" fmla="*/ 11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1" y="6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49"/>
                  </a:lnTo>
                  <a:lnTo>
                    <a:pt x="11" y="6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4" name="Freeform 1219"/>
            <p:cNvSpPr>
              <a:spLocks/>
            </p:cNvSpPr>
            <p:nvPr/>
          </p:nvSpPr>
          <p:spPr bwMode="auto">
            <a:xfrm>
              <a:off x="2854" y="2285"/>
              <a:ext cx="39" cy="39"/>
            </a:xfrm>
            <a:custGeom>
              <a:avLst/>
              <a:gdLst>
                <a:gd name="T0" fmla="*/ 6 w 39"/>
                <a:gd name="T1" fmla="*/ 39 h 39"/>
                <a:gd name="T2" fmla="*/ 0 w 39"/>
                <a:gd name="T3" fmla="*/ 15 h 39"/>
                <a:gd name="T4" fmla="*/ 33 w 39"/>
                <a:gd name="T5" fmla="*/ 0 h 39"/>
                <a:gd name="T6" fmla="*/ 39 w 39"/>
                <a:gd name="T7" fmla="*/ 27 h 39"/>
                <a:gd name="T8" fmla="*/ 6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6" y="39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39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5" name="Freeform 1220"/>
            <p:cNvSpPr>
              <a:spLocks/>
            </p:cNvSpPr>
            <p:nvPr/>
          </p:nvSpPr>
          <p:spPr bwMode="auto">
            <a:xfrm>
              <a:off x="2845" y="2258"/>
              <a:ext cx="42" cy="42"/>
            </a:xfrm>
            <a:custGeom>
              <a:avLst/>
              <a:gdLst>
                <a:gd name="T0" fmla="*/ 9 w 42"/>
                <a:gd name="T1" fmla="*/ 42 h 42"/>
                <a:gd name="T2" fmla="*/ 0 w 42"/>
                <a:gd name="T3" fmla="*/ 20 h 42"/>
                <a:gd name="T4" fmla="*/ 31 w 42"/>
                <a:gd name="T5" fmla="*/ 0 h 42"/>
                <a:gd name="T6" fmla="*/ 42 w 42"/>
                <a:gd name="T7" fmla="*/ 27 h 42"/>
                <a:gd name="T8" fmla="*/ 9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9" y="42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2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6" name="Freeform 1221"/>
            <p:cNvSpPr>
              <a:spLocks/>
            </p:cNvSpPr>
            <p:nvPr/>
          </p:nvSpPr>
          <p:spPr bwMode="auto">
            <a:xfrm>
              <a:off x="2908" y="2447"/>
              <a:ext cx="31" cy="24"/>
            </a:xfrm>
            <a:custGeom>
              <a:avLst/>
              <a:gdLst>
                <a:gd name="T0" fmla="*/ 3 w 31"/>
                <a:gd name="T1" fmla="*/ 24 h 24"/>
                <a:gd name="T2" fmla="*/ 0 w 31"/>
                <a:gd name="T3" fmla="*/ 22 h 24"/>
                <a:gd name="T4" fmla="*/ 29 w 31"/>
                <a:gd name="T5" fmla="*/ 0 h 24"/>
                <a:gd name="T6" fmla="*/ 31 w 31"/>
                <a:gd name="T7" fmla="*/ 2 h 24"/>
                <a:gd name="T8" fmla="*/ 3 w 3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3" y="2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7" name="Freeform 1222"/>
            <p:cNvSpPr>
              <a:spLocks/>
            </p:cNvSpPr>
            <p:nvPr/>
          </p:nvSpPr>
          <p:spPr bwMode="auto">
            <a:xfrm>
              <a:off x="2801" y="2170"/>
              <a:ext cx="75" cy="108"/>
            </a:xfrm>
            <a:custGeom>
              <a:avLst/>
              <a:gdLst>
                <a:gd name="T0" fmla="*/ 44 w 75"/>
                <a:gd name="T1" fmla="*/ 108 h 108"/>
                <a:gd name="T2" fmla="*/ 0 w 75"/>
                <a:gd name="T3" fmla="*/ 19 h 108"/>
                <a:gd name="T4" fmla="*/ 31 w 75"/>
                <a:gd name="T5" fmla="*/ 0 h 108"/>
                <a:gd name="T6" fmla="*/ 75 w 75"/>
                <a:gd name="T7" fmla="*/ 88 h 108"/>
                <a:gd name="T8" fmla="*/ 44 w 75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8">
                  <a:moveTo>
                    <a:pt x="44" y="108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75" y="88"/>
                  </a:lnTo>
                  <a:lnTo>
                    <a:pt x="44" y="10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8" name="Freeform 1223"/>
            <p:cNvSpPr>
              <a:spLocks/>
            </p:cNvSpPr>
            <p:nvPr/>
          </p:nvSpPr>
          <p:spPr bwMode="auto">
            <a:xfrm>
              <a:off x="2757" y="2096"/>
              <a:ext cx="75" cy="93"/>
            </a:xfrm>
            <a:custGeom>
              <a:avLst/>
              <a:gdLst>
                <a:gd name="T0" fmla="*/ 44 w 75"/>
                <a:gd name="T1" fmla="*/ 93 h 93"/>
                <a:gd name="T2" fmla="*/ 0 w 75"/>
                <a:gd name="T3" fmla="*/ 22 h 93"/>
                <a:gd name="T4" fmla="*/ 29 w 75"/>
                <a:gd name="T5" fmla="*/ 0 h 93"/>
                <a:gd name="T6" fmla="*/ 75 w 75"/>
                <a:gd name="T7" fmla="*/ 74 h 93"/>
                <a:gd name="T8" fmla="*/ 44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44" y="93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4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9" name="Freeform 1224"/>
            <p:cNvSpPr>
              <a:spLocks/>
            </p:cNvSpPr>
            <p:nvPr/>
          </p:nvSpPr>
          <p:spPr bwMode="auto">
            <a:xfrm>
              <a:off x="2735" y="2060"/>
              <a:ext cx="51" cy="58"/>
            </a:xfrm>
            <a:custGeom>
              <a:avLst/>
              <a:gdLst>
                <a:gd name="T0" fmla="*/ 22 w 51"/>
                <a:gd name="T1" fmla="*/ 58 h 58"/>
                <a:gd name="T2" fmla="*/ 0 w 51"/>
                <a:gd name="T3" fmla="*/ 29 h 58"/>
                <a:gd name="T4" fmla="*/ 22 w 51"/>
                <a:gd name="T5" fmla="*/ 0 h 58"/>
                <a:gd name="T6" fmla="*/ 51 w 51"/>
                <a:gd name="T7" fmla="*/ 36 h 58"/>
                <a:gd name="T8" fmla="*/ 22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22" y="58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51" y="3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0" name="Freeform 1225"/>
            <p:cNvSpPr>
              <a:spLocks/>
            </p:cNvSpPr>
            <p:nvPr/>
          </p:nvSpPr>
          <p:spPr bwMode="auto">
            <a:xfrm>
              <a:off x="2707" y="2033"/>
              <a:ext cx="50" cy="56"/>
            </a:xfrm>
            <a:custGeom>
              <a:avLst/>
              <a:gdLst>
                <a:gd name="T0" fmla="*/ 28 w 50"/>
                <a:gd name="T1" fmla="*/ 56 h 56"/>
                <a:gd name="T2" fmla="*/ 0 w 50"/>
                <a:gd name="T3" fmla="*/ 31 h 56"/>
                <a:gd name="T4" fmla="*/ 20 w 50"/>
                <a:gd name="T5" fmla="*/ 0 h 56"/>
                <a:gd name="T6" fmla="*/ 50 w 50"/>
                <a:gd name="T7" fmla="*/ 27 h 56"/>
                <a:gd name="T8" fmla="*/ 28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8" y="56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50" y="27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1" name="Freeform 1226"/>
            <p:cNvSpPr>
              <a:spLocks/>
            </p:cNvSpPr>
            <p:nvPr/>
          </p:nvSpPr>
          <p:spPr bwMode="auto">
            <a:xfrm>
              <a:off x="2676" y="2008"/>
              <a:ext cx="51" cy="56"/>
            </a:xfrm>
            <a:custGeom>
              <a:avLst/>
              <a:gdLst>
                <a:gd name="T0" fmla="*/ 31 w 51"/>
                <a:gd name="T1" fmla="*/ 56 h 56"/>
                <a:gd name="T2" fmla="*/ 0 w 51"/>
                <a:gd name="T3" fmla="*/ 37 h 56"/>
                <a:gd name="T4" fmla="*/ 13 w 51"/>
                <a:gd name="T5" fmla="*/ 0 h 56"/>
                <a:gd name="T6" fmla="*/ 51 w 51"/>
                <a:gd name="T7" fmla="*/ 25 h 56"/>
                <a:gd name="T8" fmla="*/ 31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31" y="56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51" y="25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2" name="Freeform 1227"/>
            <p:cNvSpPr>
              <a:spLocks/>
            </p:cNvSpPr>
            <p:nvPr/>
          </p:nvSpPr>
          <p:spPr bwMode="auto">
            <a:xfrm>
              <a:off x="2635" y="1991"/>
              <a:ext cx="54" cy="54"/>
            </a:xfrm>
            <a:custGeom>
              <a:avLst/>
              <a:gdLst>
                <a:gd name="T0" fmla="*/ 41 w 54"/>
                <a:gd name="T1" fmla="*/ 54 h 54"/>
                <a:gd name="T2" fmla="*/ 0 w 54"/>
                <a:gd name="T3" fmla="*/ 37 h 54"/>
                <a:gd name="T4" fmla="*/ 10 w 54"/>
                <a:gd name="T5" fmla="*/ 0 h 54"/>
                <a:gd name="T6" fmla="*/ 54 w 54"/>
                <a:gd name="T7" fmla="*/ 17 h 54"/>
                <a:gd name="T8" fmla="*/ 41 w 5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4">
                  <a:moveTo>
                    <a:pt x="41" y="54"/>
                  </a:moveTo>
                  <a:lnTo>
                    <a:pt x="0" y="37"/>
                  </a:lnTo>
                  <a:lnTo>
                    <a:pt x="10" y="0"/>
                  </a:lnTo>
                  <a:lnTo>
                    <a:pt x="54" y="1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3" name="Freeform 1228"/>
            <p:cNvSpPr>
              <a:spLocks/>
            </p:cNvSpPr>
            <p:nvPr/>
          </p:nvSpPr>
          <p:spPr bwMode="auto">
            <a:xfrm>
              <a:off x="2845" y="2258"/>
              <a:ext cx="31" cy="20"/>
            </a:xfrm>
            <a:custGeom>
              <a:avLst/>
              <a:gdLst>
                <a:gd name="T0" fmla="*/ 31 w 31"/>
                <a:gd name="T1" fmla="*/ 0 h 20"/>
                <a:gd name="T2" fmla="*/ 31 w 31"/>
                <a:gd name="T3" fmla="*/ 0 h 20"/>
                <a:gd name="T4" fmla="*/ 0 w 31"/>
                <a:gd name="T5" fmla="*/ 20 h 20"/>
                <a:gd name="T6" fmla="*/ 0 w 31"/>
                <a:gd name="T7" fmla="*/ 20 h 20"/>
                <a:gd name="T8" fmla="*/ 3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lnTo>
                    <a:pt x="31" y="0"/>
                  </a:lnTo>
                  <a:lnTo>
                    <a:pt x="0" y="2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4" name="Freeform 1229"/>
            <p:cNvSpPr>
              <a:spLocks/>
            </p:cNvSpPr>
            <p:nvPr/>
          </p:nvSpPr>
          <p:spPr bwMode="auto">
            <a:xfrm>
              <a:off x="2606" y="1981"/>
              <a:ext cx="37" cy="47"/>
            </a:xfrm>
            <a:custGeom>
              <a:avLst/>
              <a:gdLst>
                <a:gd name="T0" fmla="*/ 33 w 37"/>
                <a:gd name="T1" fmla="*/ 47 h 47"/>
                <a:gd name="T2" fmla="*/ 0 w 37"/>
                <a:gd name="T3" fmla="*/ 39 h 47"/>
                <a:gd name="T4" fmla="*/ 4 w 37"/>
                <a:gd name="T5" fmla="*/ 0 h 47"/>
                <a:gd name="T6" fmla="*/ 37 w 37"/>
                <a:gd name="T7" fmla="*/ 8 h 47"/>
                <a:gd name="T8" fmla="*/ 33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33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5" name="Freeform 1230"/>
            <p:cNvSpPr>
              <a:spLocks/>
            </p:cNvSpPr>
            <p:nvPr/>
          </p:nvSpPr>
          <p:spPr bwMode="auto">
            <a:xfrm>
              <a:off x="2578" y="1979"/>
              <a:ext cx="32" cy="41"/>
            </a:xfrm>
            <a:custGeom>
              <a:avLst/>
              <a:gdLst>
                <a:gd name="T0" fmla="*/ 28 w 32"/>
                <a:gd name="T1" fmla="*/ 41 h 41"/>
                <a:gd name="T2" fmla="*/ 0 w 32"/>
                <a:gd name="T3" fmla="*/ 39 h 41"/>
                <a:gd name="T4" fmla="*/ 0 w 32"/>
                <a:gd name="T5" fmla="*/ 0 h 41"/>
                <a:gd name="T6" fmla="*/ 32 w 32"/>
                <a:gd name="T7" fmla="*/ 2 h 41"/>
                <a:gd name="T8" fmla="*/ 28 w 3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28" y="41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2" y="2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6" name="Freeform 1231"/>
            <p:cNvSpPr>
              <a:spLocks/>
            </p:cNvSpPr>
            <p:nvPr/>
          </p:nvSpPr>
          <p:spPr bwMode="auto">
            <a:xfrm>
              <a:off x="2512" y="1979"/>
              <a:ext cx="66" cy="41"/>
            </a:xfrm>
            <a:custGeom>
              <a:avLst/>
              <a:gdLst>
                <a:gd name="T0" fmla="*/ 66 w 66"/>
                <a:gd name="T1" fmla="*/ 39 h 41"/>
                <a:gd name="T2" fmla="*/ 0 w 66"/>
                <a:gd name="T3" fmla="*/ 41 h 41"/>
                <a:gd name="T4" fmla="*/ 0 w 66"/>
                <a:gd name="T5" fmla="*/ 2 h 41"/>
                <a:gd name="T6" fmla="*/ 66 w 66"/>
                <a:gd name="T7" fmla="*/ 0 h 41"/>
                <a:gd name="T8" fmla="*/ 66 w 66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1">
                  <a:moveTo>
                    <a:pt x="66" y="39"/>
                  </a:moveTo>
                  <a:lnTo>
                    <a:pt x="0" y="41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7" name="Freeform 1232"/>
            <p:cNvSpPr>
              <a:spLocks/>
            </p:cNvSpPr>
            <p:nvPr/>
          </p:nvSpPr>
          <p:spPr bwMode="auto">
            <a:xfrm>
              <a:off x="2635" y="1989"/>
              <a:ext cx="10" cy="39"/>
            </a:xfrm>
            <a:custGeom>
              <a:avLst/>
              <a:gdLst>
                <a:gd name="T0" fmla="*/ 10 w 10"/>
                <a:gd name="T1" fmla="*/ 2 h 39"/>
                <a:gd name="T2" fmla="*/ 8 w 10"/>
                <a:gd name="T3" fmla="*/ 0 h 39"/>
                <a:gd name="T4" fmla="*/ 0 w 10"/>
                <a:gd name="T5" fmla="*/ 39 h 39"/>
                <a:gd name="T6" fmla="*/ 4 w 10"/>
                <a:gd name="T7" fmla="*/ 39 h 39"/>
                <a:gd name="T8" fmla="*/ 10 w 10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9">
                  <a:moveTo>
                    <a:pt x="10" y="2"/>
                  </a:moveTo>
                  <a:lnTo>
                    <a:pt x="8" y="0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8" name="Freeform 1233"/>
            <p:cNvSpPr>
              <a:spLocks/>
            </p:cNvSpPr>
            <p:nvPr/>
          </p:nvSpPr>
          <p:spPr bwMode="auto">
            <a:xfrm>
              <a:off x="2479" y="1976"/>
              <a:ext cx="35" cy="44"/>
            </a:xfrm>
            <a:custGeom>
              <a:avLst/>
              <a:gdLst>
                <a:gd name="T0" fmla="*/ 31 w 35"/>
                <a:gd name="T1" fmla="*/ 44 h 44"/>
                <a:gd name="T2" fmla="*/ 0 w 35"/>
                <a:gd name="T3" fmla="*/ 37 h 44"/>
                <a:gd name="T4" fmla="*/ 11 w 35"/>
                <a:gd name="T5" fmla="*/ 0 h 44"/>
                <a:gd name="T6" fmla="*/ 35 w 35"/>
                <a:gd name="T7" fmla="*/ 5 h 44"/>
                <a:gd name="T8" fmla="*/ 31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1" y="4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35" y="5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9" name="Freeform 1234"/>
            <p:cNvSpPr>
              <a:spLocks/>
            </p:cNvSpPr>
            <p:nvPr/>
          </p:nvSpPr>
          <p:spPr bwMode="auto">
            <a:xfrm>
              <a:off x="2450" y="1967"/>
              <a:ext cx="40" cy="46"/>
            </a:xfrm>
            <a:custGeom>
              <a:avLst/>
              <a:gdLst>
                <a:gd name="T0" fmla="*/ 29 w 40"/>
                <a:gd name="T1" fmla="*/ 46 h 46"/>
                <a:gd name="T2" fmla="*/ 0 w 40"/>
                <a:gd name="T3" fmla="*/ 34 h 46"/>
                <a:gd name="T4" fmla="*/ 18 w 40"/>
                <a:gd name="T5" fmla="*/ 0 h 46"/>
                <a:gd name="T6" fmla="*/ 40 w 40"/>
                <a:gd name="T7" fmla="*/ 9 h 46"/>
                <a:gd name="T8" fmla="*/ 29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29" y="4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40" y="9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0" name="Freeform 1235"/>
            <p:cNvSpPr>
              <a:spLocks/>
            </p:cNvSpPr>
            <p:nvPr/>
          </p:nvSpPr>
          <p:spPr bwMode="auto">
            <a:xfrm>
              <a:off x="2422" y="1952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32 h 49"/>
                <a:gd name="T4" fmla="*/ 20 w 46"/>
                <a:gd name="T5" fmla="*/ 0 h 49"/>
                <a:gd name="T6" fmla="*/ 46 w 46"/>
                <a:gd name="T7" fmla="*/ 15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46" y="15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1" name="Freeform 1236"/>
            <p:cNvSpPr>
              <a:spLocks/>
            </p:cNvSpPr>
            <p:nvPr/>
          </p:nvSpPr>
          <p:spPr bwMode="auto">
            <a:xfrm>
              <a:off x="2398" y="1930"/>
              <a:ext cx="44" cy="54"/>
            </a:xfrm>
            <a:custGeom>
              <a:avLst/>
              <a:gdLst>
                <a:gd name="T0" fmla="*/ 24 w 44"/>
                <a:gd name="T1" fmla="*/ 54 h 54"/>
                <a:gd name="T2" fmla="*/ 0 w 44"/>
                <a:gd name="T3" fmla="*/ 29 h 54"/>
                <a:gd name="T4" fmla="*/ 22 w 44"/>
                <a:gd name="T5" fmla="*/ 0 h 54"/>
                <a:gd name="T6" fmla="*/ 44 w 44"/>
                <a:gd name="T7" fmla="*/ 22 h 54"/>
                <a:gd name="T8" fmla="*/ 24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4" y="54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44" y="2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2" name="Freeform 1237"/>
            <p:cNvSpPr>
              <a:spLocks/>
            </p:cNvSpPr>
            <p:nvPr/>
          </p:nvSpPr>
          <p:spPr bwMode="auto">
            <a:xfrm>
              <a:off x="2350" y="1881"/>
              <a:ext cx="70" cy="78"/>
            </a:xfrm>
            <a:custGeom>
              <a:avLst/>
              <a:gdLst>
                <a:gd name="T0" fmla="*/ 48 w 70"/>
                <a:gd name="T1" fmla="*/ 78 h 78"/>
                <a:gd name="T2" fmla="*/ 0 w 70"/>
                <a:gd name="T3" fmla="*/ 24 h 78"/>
                <a:gd name="T4" fmla="*/ 26 w 70"/>
                <a:gd name="T5" fmla="*/ 0 h 78"/>
                <a:gd name="T6" fmla="*/ 70 w 70"/>
                <a:gd name="T7" fmla="*/ 49 h 78"/>
                <a:gd name="T8" fmla="*/ 48 w 70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8">
                  <a:moveTo>
                    <a:pt x="48" y="78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70" y="49"/>
                  </a:lnTo>
                  <a:lnTo>
                    <a:pt x="48" y="7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3" name="Freeform 1238"/>
            <p:cNvSpPr>
              <a:spLocks/>
            </p:cNvSpPr>
            <p:nvPr/>
          </p:nvSpPr>
          <p:spPr bwMode="auto">
            <a:xfrm>
              <a:off x="2304" y="1820"/>
              <a:ext cx="72" cy="85"/>
            </a:xfrm>
            <a:custGeom>
              <a:avLst/>
              <a:gdLst>
                <a:gd name="T0" fmla="*/ 46 w 72"/>
                <a:gd name="T1" fmla="*/ 85 h 85"/>
                <a:gd name="T2" fmla="*/ 0 w 72"/>
                <a:gd name="T3" fmla="*/ 22 h 85"/>
                <a:gd name="T4" fmla="*/ 28 w 72"/>
                <a:gd name="T5" fmla="*/ 0 h 85"/>
                <a:gd name="T6" fmla="*/ 72 w 72"/>
                <a:gd name="T7" fmla="*/ 61 h 85"/>
                <a:gd name="T8" fmla="*/ 46 w 72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5">
                  <a:moveTo>
                    <a:pt x="46" y="8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61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4" name="Freeform 1239"/>
            <p:cNvSpPr>
              <a:spLocks/>
            </p:cNvSpPr>
            <p:nvPr/>
          </p:nvSpPr>
          <p:spPr bwMode="auto">
            <a:xfrm>
              <a:off x="2227" y="1692"/>
              <a:ext cx="105" cy="150"/>
            </a:xfrm>
            <a:custGeom>
              <a:avLst/>
              <a:gdLst>
                <a:gd name="T0" fmla="*/ 77 w 105"/>
                <a:gd name="T1" fmla="*/ 150 h 150"/>
                <a:gd name="T2" fmla="*/ 0 w 105"/>
                <a:gd name="T3" fmla="*/ 22 h 150"/>
                <a:gd name="T4" fmla="*/ 28 w 105"/>
                <a:gd name="T5" fmla="*/ 0 h 150"/>
                <a:gd name="T6" fmla="*/ 105 w 105"/>
                <a:gd name="T7" fmla="*/ 128 h 150"/>
                <a:gd name="T8" fmla="*/ 77 w 105"/>
                <a:gd name="T9" fmla="*/ 15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50">
                  <a:moveTo>
                    <a:pt x="77" y="15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5" y="128"/>
                  </a:lnTo>
                  <a:lnTo>
                    <a:pt x="77" y="15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5" name="Freeform 1240"/>
            <p:cNvSpPr>
              <a:spLocks/>
            </p:cNvSpPr>
            <p:nvPr/>
          </p:nvSpPr>
          <p:spPr bwMode="auto">
            <a:xfrm>
              <a:off x="2194" y="1636"/>
              <a:ext cx="61" cy="78"/>
            </a:xfrm>
            <a:custGeom>
              <a:avLst/>
              <a:gdLst>
                <a:gd name="T0" fmla="*/ 33 w 61"/>
                <a:gd name="T1" fmla="*/ 78 h 78"/>
                <a:gd name="T2" fmla="*/ 0 w 61"/>
                <a:gd name="T3" fmla="*/ 27 h 78"/>
                <a:gd name="T4" fmla="*/ 26 w 61"/>
                <a:gd name="T5" fmla="*/ 0 h 78"/>
                <a:gd name="T6" fmla="*/ 61 w 61"/>
                <a:gd name="T7" fmla="*/ 56 h 78"/>
                <a:gd name="T8" fmla="*/ 33 w 61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8">
                  <a:moveTo>
                    <a:pt x="33" y="7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61" y="56"/>
                  </a:lnTo>
                  <a:lnTo>
                    <a:pt x="33" y="7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6" name="Freeform 1241"/>
            <p:cNvSpPr>
              <a:spLocks/>
            </p:cNvSpPr>
            <p:nvPr/>
          </p:nvSpPr>
          <p:spPr bwMode="auto">
            <a:xfrm>
              <a:off x="2161" y="1594"/>
              <a:ext cx="59" cy="69"/>
            </a:xfrm>
            <a:custGeom>
              <a:avLst/>
              <a:gdLst>
                <a:gd name="T0" fmla="*/ 33 w 59"/>
                <a:gd name="T1" fmla="*/ 69 h 69"/>
                <a:gd name="T2" fmla="*/ 0 w 59"/>
                <a:gd name="T3" fmla="*/ 25 h 69"/>
                <a:gd name="T4" fmla="*/ 26 w 59"/>
                <a:gd name="T5" fmla="*/ 0 h 69"/>
                <a:gd name="T6" fmla="*/ 59 w 59"/>
                <a:gd name="T7" fmla="*/ 42 h 69"/>
                <a:gd name="T8" fmla="*/ 33 w 5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9">
                  <a:moveTo>
                    <a:pt x="33" y="69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59" y="42"/>
                  </a:lnTo>
                  <a:lnTo>
                    <a:pt x="33" y="6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7" name="Freeform 1242"/>
            <p:cNvSpPr>
              <a:spLocks/>
            </p:cNvSpPr>
            <p:nvPr/>
          </p:nvSpPr>
          <p:spPr bwMode="auto">
            <a:xfrm>
              <a:off x="2510" y="1981"/>
              <a:ext cx="4" cy="39"/>
            </a:xfrm>
            <a:custGeom>
              <a:avLst/>
              <a:gdLst>
                <a:gd name="T0" fmla="*/ 2 w 4"/>
                <a:gd name="T1" fmla="*/ 39 h 39"/>
                <a:gd name="T2" fmla="*/ 0 w 4"/>
                <a:gd name="T3" fmla="*/ 39 h 39"/>
                <a:gd name="T4" fmla="*/ 2 w 4"/>
                <a:gd name="T5" fmla="*/ 0 h 39"/>
                <a:gd name="T6" fmla="*/ 4 w 4"/>
                <a:gd name="T7" fmla="*/ 0 h 39"/>
                <a:gd name="T8" fmla="*/ 2 w 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9">
                  <a:moveTo>
                    <a:pt x="2" y="39"/>
                  </a:moveTo>
                  <a:lnTo>
                    <a:pt x="0" y="3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8" name="Freeform 1243"/>
            <p:cNvSpPr>
              <a:spLocks/>
            </p:cNvSpPr>
            <p:nvPr/>
          </p:nvSpPr>
          <p:spPr bwMode="auto">
            <a:xfrm>
              <a:off x="3564" y="3507"/>
              <a:ext cx="74" cy="100"/>
            </a:xfrm>
            <a:custGeom>
              <a:avLst/>
              <a:gdLst>
                <a:gd name="T0" fmla="*/ 46 w 74"/>
                <a:gd name="T1" fmla="*/ 100 h 100"/>
                <a:gd name="T2" fmla="*/ 0 w 74"/>
                <a:gd name="T3" fmla="*/ 22 h 100"/>
                <a:gd name="T4" fmla="*/ 28 w 74"/>
                <a:gd name="T5" fmla="*/ 0 h 100"/>
                <a:gd name="T6" fmla="*/ 74 w 74"/>
                <a:gd name="T7" fmla="*/ 78 h 100"/>
                <a:gd name="T8" fmla="*/ 46 w 7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0">
                  <a:moveTo>
                    <a:pt x="46" y="10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8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9" name="Freeform 1244"/>
            <p:cNvSpPr>
              <a:spLocks/>
            </p:cNvSpPr>
            <p:nvPr/>
          </p:nvSpPr>
          <p:spPr bwMode="auto">
            <a:xfrm>
              <a:off x="3518" y="3438"/>
              <a:ext cx="74" cy="91"/>
            </a:xfrm>
            <a:custGeom>
              <a:avLst/>
              <a:gdLst>
                <a:gd name="T0" fmla="*/ 46 w 74"/>
                <a:gd name="T1" fmla="*/ 91 h 91"/>
                <a:gd name="T2" fmla="*/ 0 w 74"/>
                <a:gd name="T3" fmla="*/ 22 h 91"/>
                <a:gd name="T4" fmla="*/ 28 w 74"/>
                <a:gd name="T5" fmla="*/ 0 h 91"/>
                <a:gd name="T6" fmla="*/ 74 w 74"/>
                <a:gd name="T7" fmla="*/ 69 h 91"/>
                <a:gd name="T8" fmla="*/ 46 w 7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1">
                  <a:moveTo>
                    <a:pt x="46" y="91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69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0" name="Freeform 1245"/>
            <p:cNvSpPr>
              <a:spLocks/>
            </p:cNvSpPr>
            <p:nvPr/>
          </p:nvSpPr>
          <p:spPr bwMode="auto">
            <a:xfrm>
              <a:off x="3498" y="3407"/>
              <a:ext cx="48" cy="53"/>
            </a:xfrm>
            <a:custGeom>
              <a:avLst/>
              <a:gdLst>
                <a:gd name="T0" fmla="*/ 20 w 48"/>
                <a:gd name="T1" fmla="*/ 53 h 53"/>
                <a:gd name="T2" fmla="*/ 0 w 48"/>
                <a:gd name="T3" fmla="*/ 19 h 53"/>
                <a:gd name="T4" fmla="*/ 31 w 48"/>
                <a:gd name="T5" fmla="*/ 0 h 53"/>
                <a:gd name="T6" fmla="*/ 48 w 48"/>
                <a:gd name="T7" fmla="*/ 31 h 53"/>
                <a:gd name="T8" fmla="*/ 20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0" y="53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48" y="31"/>
                  </a:lnTo>
                  <a:lnTo>
                    <a:pt x="20" y="5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1" name="Freeform 1246"/>
            <p:cNvSpPr>
              <a:spLocks/>
            </p:cNvSpPr>
            <p:nvPr/>
          </p:nvSpPr>
          <p:spPr bwMode="auto">
            <a:xfrm>
              <a:off x="3478" y="3372"/>
              <a:ext cx="51" cy="54"/>
            </a:xfrm>
            <a:custGeom>
              <a:avLst/>
              <a:gdLst>
                <a:gd name="T0" fmla="*/ 20 w 51"/>
                <a:gd name="T1" fmla="*/ 54 h 54"/>
                <a:gd name="T2" fmla="*/ 0 w 51"/>
                <a:gd name="T3" fmla="*/ 15 h 54"/>
                <a:gd name="T4" fmla="*/ 33 w 51"/>
                <a:gd name="T5" fmla="*/ 0 h 54"/>
                <a:gd name="T6" fmla="*/ 51 w 51"/>
                <a:gd name="T7" fmla="*/ 35 h 54"/>
                <a:gd name="T8" fmla="*/ 20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0" y="5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1" y="35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2" name="Freeform 1247"/>
            <p:cNvSpPr>
              <a:spLocks/>
            </p:cNvSpPr>
            <p:nvPr/>
          </p:nvSpPr>
          <p:spPr bwMode="auto">
            <a:xfrm>
              <a:off x="3465" y="3336"/>
              <a:ext cx="46" cy="51"/>
            </a:xfrm>
            <a:custGeom>
              <a:avLst/>
              <a:gdLst>
                <a:gd name="T0" fmla="*/ 13 w 46"/>
                <a:gd name="T1" fmla="*/ 51 h 51"/>
                <a:gd name="T2" fmla="*/ 0 w 46"/>
                <a:gd name="T3" fmla="*/ 12 h 51"/>
                <a:gd name="T4" fmla="*/ 33 w 46"/>
                <a:gd name="T5" fmla="*/ 0 h 51"/>
                <a:gd name="T6" fmla="*/ 46 w 46"/>
                <a:gd name="T7" fmla="*/ 36 h 51"/>
                <a:gd name="T8" fmla="*/ 1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13" y="5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36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3" name="Freeform 1248"/>
            <p:cNvSpPr>
              <a:spLocks/>
            </p:cNvSpPr>
            <p:nvPr/>
          </p:nvSpPr>
          <p:spPr bwMode="auto">
            <a:xfrm>
              <a:off x="3454" y="3291"/>
              <a:ext cx="44" cy="57"/>
            </a:xfrm>
            <a:custGeom>
              <a:avLst/>
              <a:gdLst>
                <a:gd name="T0" fmla="*/ 11 w 44"/>
                <a:gd name="T1" fmla="*/ 57 h 57"/>
                <a:gd name="T2" fmla="*/ 0 w 44"/>
                <a:gd name="T3" fmla="*/ 8 h 57"/>
                <a:gd name="T4" fmla="*/ 35 w 44"/>
                <a:gd name="T5" fmla="*/ 0 h 57"/>
                <a:gd name="T6" fmla="*/ 44 w 44"/>
                <a:gd name="T7" fmla="*/ 45 h 57"/>
                <a:gd name="T8" fmla="*/ 11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1" y="57"/>
                  </a:moveTo>
                  <a:lnTo>
                    <a:pt x="0" y="8"/>
                  </a:lnTo>
                  <a:lnTo>
                    <a:pt x="35" y="0"/>
                  </a:lnTo>
                  <a:lnTo>
                    <a:pt x="44" y="45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4" name="Freeform 1249"/>
            <p:cNvSpPr>
              <a:spLocks/>
            </p:cNvSpPr>
            <p:nvPr/>
          </p:nvSpPr>
          <p:spPr bwMode="auto">
            <a:xfrm>
              <a:off x="3452" y="3260"/>
              <a:ext cx="37" cy="34"/>
            </a:xfrm>
            <a:custGeom>
              <a:avLst/>
              <a:gdLst>
                <a:gd name="T0" fmla="*/ 2 w 37"/>
                <a:gd name="T1" fmla="*/ 34 h 34"/>
                <a:gd name="T2" fmla="*/ 0 w 37"/>
                <a:gd name="T3" fmla="*/ 0 h 34"/>
                <a:gd name="T4" fmla="*/ 35 w 37"/>
                <a:gd name="T5" fmla="*/ 0 h 34"/>
                <a:gd name="T6" fmla="*/ 37 w 37"/>
                <a:gd name="T7" fmla="*/ 31 h 34"/>
                <a:gd name="T8" fmla="*/ 2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2" y="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31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5" name="Freeform 1250"/>
            <p:cNvSpPr>
              <a:spLocks/>
            </p:cNvSpPr>
            <p:nvPr/>
          </p:nvSpPr>
          <p:spPr bwMode="auto">
            <a:xfrm>
              <a:off x="3452" y="3228"/>
              <a:ext cx="37" cy="32"/>
            </a:xfrm>
            <a:custGeom>
              <a:avLst/>
              <a:gdLst>
                <a:gd name="T0" fmla="*/ 0 w 37"/>
                <a:gd name="T1" fmla="*/ 32 h 32"/>
                <a:gd name="T2" fmla="*/ 2 w 37"/>
                <a:gd name="T3" fmla="*/ 0 h 32"/>
                <a:gd name="T4" fmla="*/ 37 w 37"/>
                <a:gd name="T5" fmla="*/ 5 h 32"/>
                <a:gd name="T6" fmla="*/ 35 w 37"/>
                <a:gd name="T7" fmla="*/ 32 h 32"/>
                <a:gd name="T8" fmla="*/ 0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32"/>
                  </a:moveTo>
                  <a:lnTo>
                    <a:pt x="2" y="0"/>
                  </a:lnTo>
                  <a:lnTo>
                    <a:pt x="37" y="5"/>
                  </a:lnTo>
                  <a:lnTo>
                    <a:pt x="35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6" name="Freeform 1251"/>
            <p:cNvSpPr>
              <a:spLocks/>
            </p:cNvSpPr>
            <p:nvPr/>
          </p:nvSpPr>
          <p:spPr bwMode="auto">
            <a:xfrm>
              <a:off x="3454" y="3171"/>
              <a:ext cx="46" cy="62"/>
            </a:xfrm>
            <a:custGeom>
              <a:avLst/>
              <a:gdLst>
                <a:gd name="T0" fmla="*/ 0 w 46"/>
                <a:gd name="T1" fmla="*/ 57 h 62"/>
                <a:gd name="T2" fmla="*/ 11 w 46"/>
                <a:gd name="T3" fmla="*/ 0 h 62"/>
                <a:gd name="T4" fmla="*/ 46 w 46"/>
                <a:gd name="T5" fmla="*/ 5 h 62"/>
                <a:gd name="T6" fmla="*/ 35 w 46"/>
                <a:gd name="T7" fmla="*/ 62 h 62"/>
                <a:gd name="T8" fmla="*/ 0 w 46"/>
                <a:gd name="T9" fmla="*/ 5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0" y="57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5" y="62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7" name="Freeform 1252"/>
            <p:cNvSpPr>
              <a:spLocks/>
            </p:cNvSpPr>
            <p:nvPr/>
          </p:nvSpPr>
          <p:spPr bwMode="auto">
            <a:xfrm>
              <a:off x="3465" y="3115"/>
              <a:ext cx="44" cy="61"/>
            </a:xfrm>
            <a:custGeom>
              <a:avLst/>
              <a:gdLst>
                <a:gd name="T0" fmla="*/ 0 w 44"/>
                <a:gd name="T1" fmla="*/ 56 h 61"/>
                <a:gd name="T2" fmla="*/ 9 w 44"/>
                <a:gd name="T3" fmla="*/ 0 h 61"/>
                <a:gd name="T4" fmla="*/ 44 w 44"/>
                <a:gd name="T5" fmla="*/ 5 h 61"/>
                <a:gd name="T6" fmla="*/ 35 w 44"/>
                <a:gd name="T7" fmla="*/ 61 h 61"/>
                <a:gd name="T8" fmla="*/ 0 w 44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0" y="56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8" name="Freeform 1253"/>
            <p:cNvSpPr>
              <a:spLocks/>
            </p:cNvSpPr>
            <p:nvPr/>
          </p:nvSpPr>
          <p:spPr bwMode="auto">
            <a:xfrm>
              <a:off x="3474" y="3086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9" name="Freeform 1254"/>
            <p:cNvSpPr>
              <a:spLocks/>
            </p:cNvSpPr>
            <p:nvPr/>
          </p:nvSpPr>
          <p:spPr bwMode="auto">
            <a:xfrm>
              <a:off x="3467" y="3054"/>
              <a:ext cx="42" cy="37"/>
            </a:xfrm>
            <a:custGeom>
              <a:avLst/>
              <a:gdLst>
                <a:gd name="T0" fmla="*/ 7 w 42"/>
                <a:gd name="T1" fmla="*/ 37 h 37"/>
                <a:gd name="T2" fmla="*/ 0 w 42"/>
                <a:gd name="T3" fmla="*/ 5 h 37"/>
                <a:gd name="T4" fmla="*/ 35 w 42"/>
                <a:gd name="T5" fmla="*/ 0 h 37"/>
                <a:gd name="T6" fmla="*/ 42 w 42"/>
                <a:gd name="T7" fmla="*/ 32 h 37"/>
                <a:gd name="T8" fmla="*/ 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7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3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0" name="Freeform 1255"/>
            <p:cNvSpPr>
              <a:spLocks/>
            </p:cNvSpPr>
            <p:nvPr/>
          </p:nvSpPr>
          <p:spPr bwMode="auto">
            <a:xfrm>
              <a:off x="3454" y="3294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1" name="Freeform 1256"/>
            <p:cNvSpPr>
              <a:spLocks/>
            </p:cNvSpPr>
            <p:nvPr/>
          </p:nvSpPr>
          <p:spPr bwMode="auto">
            <a:xfrm>
              <a:off x="3454" y="3291"/>
              <a:ext cx="35" cy="8"/>
            </a:xfrm>
            <a:custGeom>
              <a:avLst/>
              <a:gdLst>
                <a:gd name="T0" fmla="*/ 0 w 35"/>
                <a:gd name="T1" fmla="*/ 8 h 8"/>
                <a:gd name="T2" fmla="*/ 0 w 35"/>
                <a:gd name="T3" fmla="*/ 3 h 8"/>
                <a:gd name="T4" fmla="*/ 35 w 35"/>
                <a:gd name="T5" fmla="*/ 0 h 8"/>
                <a:gd name="T6" fmla="*/ 35 w 35"/>
                <a:gd name="T7" fmla="*/ 0 h 8"/>
                <a:gd name="T8" fmla="*/ 0 w 3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8"/>
                  </a:moveTo>
                  <a:lnTo>
                    <a:pt x="0" y="3"/>
                  </a:lnTo>
                  <a:lnTo>
                    <a:pt x="3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2" name="Freeform 1257"/>
            <p:cNvSpPr>
              <a:spLocks/>
            </p:cNvSpPr>
            <p:nvPr/>
          </p:nvSpPr>
          <p:spPr bwMode="auto">
            <a:xfrm>
              <a:off x="3452" y="3002"/>
              <a:ext cx="48" cy="62"/>
            </a:xfrm>
            <a:custGeom>
              <a:avLst/>
              <a:gdLst>
                <a:gd name="T0" fmla="*/ 15 w 48"/>
                <a:gd name="T1" fmla="*/ 62 h 62"/>
                <a:gd name="T2" fmla="*/ 0 w 48"/>
                <a:gd name="T3" fmla="*/ 20 h 62"/>
                <a:gd name="T4" fmla="*/ 31 w 48"/>
                <a:gd name="T5" fmla="*/ 0 h 62"/>
                <a:gd name="T6" fmla="*/ 48 w 48"/>
                <a:gd name="T7" fmla="*/ 47 h 62"/>
                <a:gd name="T8" fmla="*/ 15 w 4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2">
                  <a:moveTo>
                    <a:pt x="15" y="62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8" y="47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3" name="Freeform 1258"/>
            <p:cNvSpPr>
              <a:spLocks/>
            </p:cNvSpPr>
            <p:nvPr/>
          </p:nvSpPr>
          <p:spPr bwMode="auto">
            <a:xfrm>
              <a:off x="3441" y="2983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24 h 39"/>
                <a:gd name="T4" fmla="*/ 26 w 42"/>
                <a:gd name="T5" fmla="*/ 0 h 39"/>
                <a:gd name="T6" fmla="*/ 42 w 42"/>
                <a:gd name="T7" fmla="*/ 19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42" y="1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4" name="Freeform 1259"/>
            <p:cNvSpPr>
              <a:spLocks/>
            </p:cNvSpPr>
            <p:nvPr/>
          </p:nvSpPr>
          <p:spPr bwMode="auto">
            <a:xfrm>
              <a:off x="3428" y="2963"/>
              <a:ext cx="39" cy="44"/>
            </a:xfrm>
            <a:custGeom>
              <a:avLst/>
              <a:gdLst>
                <a:gd name="T0" fmla="*/ 13 w 39"/>
                <a:gd name="T1" fmla="*/ 44 h 44"/>
                <a:gd name="T2" fmla="*/ 0 w 39"/>
                <a:gd name="T3" fmla="*/ 30 h 44"/>
                <a:gd name="T4" fmla="*/ 24 w 39"/>
                <a:gd name="T5" fmla="*/ 0 h 44"/>
                <a:gd name="T6" fmla="*/ 39 w 39"/>
                <a:gd name="T7" fmla="*/ 20 h 44"/>
                <a:gd name="T8" fmla="*/ 13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3" y="44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5" name="Freeform 1260"/>
            <p:cNvSpPr>
              <a:spLocks/>
            </p:cNvSpPr>
            <p:nvPr/>
          </p:nvSpPr>
          <p:spPr bwMode="auto">
            <a:xfrm>
              <a:off x="3399" y="2936"/>
              <a:ext cx="53" cy="57"/>
            </a:xfrm>
            <a:custGeom>
              <a:avLst/>
              <a:gdLst>
                <a:gd name="T0" fmla="*/ 29 w 53"/>
                <a:gd name="T1" fmla="*/ 57 h 57"/>
                <a:gd name="T2" fmla="*/ 0 w 53"/>
                <a:gd name="T3" fmla="*/ 32 h 57"/>
                <a:gd name="T4" fmla="*/ 20 w 53"/>
                <a:gd name="T5" fmla="*/ 0 h 57"/>
                <a:gd name="T6" fmla="*/ 53 w 53"/>
                <a:gd name="T7" fmla="*/ 27 h 57"/>
                <a:gd name="T8" fmla="*/ 29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29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3" y="2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6" name="Freeform 1261"/>
            <p:cNvSpPr>
              <a:spLocks/>
            </p:cNvSpPr>
            <p:nvPr/>
          </p:nvSpPr>
          <p:spPr bwMode="auto">
            <a:xfrm>
              <a:off x="3367" y="2912"/>
              <a:ext cx="52" cy="56"/>
            </a:xfrm>
            <a:custGeom>
              <a:avLst/>
              <a:gdLst>
                <a:gd name="T0" fmla="*/ 32 w 52"/>
                <a:gd name="T1" fmla="*/ 56 h 56"/>
                <a:gd name="T2" fmla="*/ 0 w 52"/>
                <a:gd name="T3" fmla="*/ 34 h 56"/>
                <a:gd name="T4" fmla="*/ 17 w 52"/>
                <a:gd name="T5" fmla="*/ 0 h 56"/>
                <a:gd name="T6" fmla="*/ 52 w 52"/>
                <a:gd name="T7" fmla="*/ 24 h 56"/>
                <a:gd name="T8" fmla="*/ 32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2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2" y="24"/>
                  </a:lnTo>
                  <a:lnTo>
                    <a:pt x="32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7" name="Freeform 1262"/>
            <p:cNvSpPr>
              <a:spLocks/>
            </p:cNvSpPr>
            <p:nvPr/>
          </p:nvSpPr>
          <p:spPr bwMode="auto">
            <a:xfrm>
              <a:off x="3292" y="2868"/>
              <a:ext cx="92" cy="78"/>
            </a:xfrm>
            <a:custGeom>
              <a:avLst/>
              <a:gdLst>
                <a:gd name="T0" fmla="*/ 75 w 92"/>
                <a:gd name="T1" fmla="*/ 78 h 78"/>
                <a:gd name="T2" fmla="*/ 0 w 92"/>
                <a:gd name="T3" fmla="*/ 32 h 78"/>
                <a:gd name="T4" fmla="*/ 20 w 92"/>
                <a:gd name="T5" fmla="*/ 0 h 78"/>
                <a:gd name="T6" fmla="*/ 92 w 92"/>
                <a:gd name="T7" fmla="*/ 44 h 78"/>
                <a:gd name="T8" fmla="*/ 75 w 9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8">
                  <a:moveTo>
                    <a:pt x="75" y="78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92" y="44"/>
                  </a:lnTo>
                  <a:lnTo>
                    <a:pt x="75" y="78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8" name="Freeform 1263"/>
            <p:cNvSpPr>
              <a:spLocks/>
            </p:cNvSpPr>
            <p:nvPr/>
          </p:nvSpPr>
          <p:spPr bwMode="auto">
            <a:xfrm>
              <a:off x="3259" y="2838"/>
              <a:ext cx="53" cy="62"/>
            </a:xfrm>
            <a:custGeom>
              <a:avLst/>
              <a:gdLst>
                <a:gd name="T0" fmla="*/ 33 w 53"/>
                <a:gd name="T1" fmla="*/ 62 h 62"/>
                <a:gd name="T2" fmla="*/ 0 w 53"/>
                <a:gd name="T3" fmla="*/ 27 h 62"/>
                <a:gd name="T4" fmla="*/ 26 w 53"/>
                <a:gd name="T5" fmla="*/ 0 h 62"/>
                <a:gd name="T6" fmla="*/ 53 w 53"/>
                <a:gd name="T7" fmla="*/ 30 h 62"/>
                <a:gd name="T8" fmla="*/ 33 w 53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33" y="62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53" y="30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9" name="Freeform 1264"/>
            <p:cNvSpPr>
              <a:spLocks/>
            </p:cNvSpPr>
            <p:nvPr/>
          </p:nvSpPr>
          <p:spPr bwMode="auto">
            <a:xfrm>
              <a:off x="3244" y="2821"/>
              <a:ext cx="41" cy="44"/>
            </a:xfrm>
            <a:custGeom>
              <a:avLst/>
              <a:gdLst>
                <a:gd name="T0" fmla="*/ 15 w 41"/>
                <a:gd name="T1" fmla="*/ 44 h 44"/>
                <a:gd name="T2" fmla="*/ 0 w 41"/>
                <a:gd name="T3" fmla="*/ 22 h 44"/>
                <a:gd name="T4" fmla="*/ 28 w 41"/>
                <a:gd name="T5" fmla="*/ 0 h 44"/>
                <a:gd name="T6" fmla="*/ 41 w 41"/>
                <a:gd name="T7" fmla="*/ 17 h 44"/>
                <a:gd name="T8" fmla="*/ 15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5" y="44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41" y="1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0" name="Freeform 1265"/>
            <p:cNvSpPr>
              <a:spLocks/>
            </p:cNvSpPr>
            <p:nvPr/>
          </p:nvSpPr>
          <p:spPr bwMode="auto">
            <a:xfrm>
              <a:off x="3233" y="2799"/>
              <a:ext cx="39" cy="44"/>
            </a:xfrm>
            <a:custGeom>
              <a:avLst/>
              <a:gdLst>
                <a:gd name="T0" fmla="*/ 11 w 39"/>
                <a:gd name="T1" fmla="*/ 44 h 44"/>
                <a:gd name="T2" fmla="*/ 0 w 39"/>
                <a:gd name="T3" fmla="*/ 20 h 44"/>
                <a:gd name="T4" fmla="*/ 31 w 39"/>
                <a:gd name="T5" fmla="*/ 0 h 44"/>
                <a:gd name="T6" fmla="*/ 39 w 39"/>
                <a:gd name="T7" fmla="*/ 22 h 44"/>
                <a:gd name="T8" fmla="*/ 11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1" y="44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39" y="22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1" name="Freeform 1266"/>
            <p:cNvSpPr>
              <a:spLocks/>
            </p:cNvSpPr>
            <p:nvPr/>
          </p:nvSpPr>
          <p:spPr bwMode="auto">
            <a:xfrm>
              <a:off x="3500" y="304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2" name="Freeform 1267"/>
            <p:cNvSpPr>
              <a:spLocks/>
            </p:cNvSpPr>
            <p:nvPr/>
          </p:nvSpPr>
          <p:spPr bwMode="auto">
            <a:xfrm>
              <a:off x="3467" y="3049"/>
              <a:ext cx="35" cy="15"/>
            </a:xfrm>
            <a:custGeom>
              <a:avLst/>
              <a:gdLst>
                <a:gd name="T0" fmla="*/ 35 w 35"/>
                <a:gd name="T1" fmla="*/ 5 h 15"/>
                <a:gd name="T2" fmla="*/ 33 w 35"/>
                <a:gd name="T3" fmla="*/ 0 h 15"/>
                <a:gd name="T4" fmla="*/ 0 w 35"/>
                <a:gd name="T5" fmla="*/ 10 h 15"/>
                <a:gd name="T6" fmla="*/ 0 w 35"/>
                <a:gd name="T7" fmla="*/ 15 h 15"/>
                <a:gd name="T8" fmla="*/ 35 w 35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5">
                  <a:moveTo>
                    <a:pt x="35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3" name="Freeform 1268"/>
            <p:cNvSpPr>
              <a:spLocks/>
            </p:cNvSpPr>
            <p:nvPr/>
          </p:nvSpPr>
          <p:spPr bwMode="auto">
            <a:xfrm>
              <a:off x="3220" y="2775"/>
              <a:ext cx="44" cy="41"/>
            </a:xfrm>
            <a:custGeom>
              <a:avLst/>
              <a:gdLst>
                <a:gd name="T0" fmla="*/ 11 w 44"/>
                <a:gd name="T1" fmla="*/ 41 h 41"/>
                <a:gd name="T2" fmla="*/ 0 w 44"/>
                <a:gd name="T3" fmla="*/ 12 h 41"/>
                <a:gd name="T4" fmla="*/ 33 w 44"/>
                <a:gd name="T5" fmla="*/ 0 h 41"/>
                <a:gd name="T6" fmla="*/ 44 w 44"/>
                <a:gd name="T7" fmla="*/ 27 h 41"/>
                <a:gd name="T8" fmla="*/ 11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11" y="4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4" name="Freeform 1269"/>
            <p:cNvSpPr>
              <a:spLocks/>
            </p:cNvSpPr>
            <p:nvPr/>
          </p:nvSpPr>
          <p:spPr bwMode="auto">
            <a:xfrm>
              <a:off x="3215" y="2748"/>
              <a:ext cx="38" cy="39"/>
            </a:xfrm>
            <a:custGeom>
              <a:avLst/>
              <a:gdLst>
                <a:gd name="T0" fmla="*/ 5 w 38"/>
                <a:gd name="T1" fmla="*/ 39 h 39"/>
                <a:gd name="T2" fmla="*/ 0 w 38"/>
                <a:gd name="T3" fmla="*/ 5 h 39"/>
                <a:gd name="T4" fmla="*/ 35 w 38"/>
                <a:gd name="T5" fmla="*/ 0 h 39"/>
                <a:gd name="T6" fmla="*/ 38 w 38"/>
                <a:gd name="T7" fmla="*/ 27 h 39"/>
                <a:gd name="T8" fmla="*/ 5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5" y="3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8" y="27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5" name="Freeform 1270"/>
            <p:cNvSpPr>
              <a:spLocks/>
            </p:cNvSpPr>
            <p:nvPr/>
          </p:nvSpPr>
          <p:spPr bwMode="auto">
            <a:xfrm>
              <a:off x="3211" y="2694"/>
              <a:ext cx="39" cy="59"/>
            </a:xfrm>
            <a:custGeom>
              <a:avLst/>
              <a:gdLst>
                <a:gd name="T0" fmla="*/ 4 w 39"/>
                <a:gd name="T1" fmla="*/ 59 h 59"/>
                <a:gd name="T2" fmla="*/ 0 w 39"/>
                <a:gd name="T3" fmla="*/ 5 h 59"/>
                <a:gd name="T4" fmla="*/ 35 w 39"/>
                <a:gd name="T5" fmla="*/ 0 h 59"/>
                <a:gd name="T6" fmla="*/ 39 w 39"/>
                <a:gd name="T7" fmla="*/ 54 h 59"/>
                <a:gd name="T8" fmla="*/ 4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54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6" name="Freeform 1271"/>
            <p:cNvSpPr>
              <a:spLocks/>
            </p:cNvSpPr>
            <p:nvPr/>
          </p:nvSpPr>
          <p:spPr bwMode="auto">
            <a:xfrm>
              <a:off x="3204" y="2640"/>
              <a:ext cx="42" cy="59"/>
            </a:xfrm>
            <a:custGeom>
              <a:avLst/>
              <a:gdLst>
                <a:gd name="T0" fmla="*/ 7 w 42"/>
                <a:gd name="T1" fmla="*/ 59 h 59"/>
                <a:gd name="T2" fmla="*/ 0 w 42"/>
                <a:gd name="T3" fmla="*/ 5 h 59"/>
                <a:gd name="T4" fmla="*/ 35 w 42"/>
                <a:gd name="T5" fmla="*/ 0 h 59"/>
                <a:gd name="T6" fmla="*/ 42 w 42"/>
                <a:gd name="T7" fmla="*/ 54 h 59"/>
                <a:gd name="T8" fmla="*/ 7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7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7" name="Freeform 1272"/>
            <p:cNvSpPr>
              <a:spLocks/>
            </p:cNvSpPr>
            <p:nvPr/>
          </p:nvSpPr>
          <p:spPr bwMode="auto">
            <a:xfrm>
              <a:off x="3198" y="2606"/>
              <a:ext cx="41" cy="39"/>
            </a:xfrm>
            <a:custGeom>
              <a:avLst/>
              <a:gdLst>
                <a:gd name="T0" fmla="*/ 6 w 41"/>
                <a:gd name="T1" fmla="*/ 39 h 39"/>
                <a:gd name="T2" fmla="*/ 0 w 41"/>
                <a:gd name="T3" fmla="*/ 19 h 39"/>
                <a:gd name="T4" fmla="*/ 30 w 41"/>
                <a:gd name="T5" fmla="*/ 0 h 39"/>
                <a:gd name="T6" fmla="*/ 41 w 41"/>
                <a:gd name="T7" fmla="*/ 34 h 39"/>
                <a:gd name="T8" fmla="*/ 6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6" y="39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41" y="34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8" name="Freeform 1273"/>
            <p:cNvSpPr>
              <a:spLocks/>
            </p:cNvSpPr>
            <p:nvPr/>
          </p:nvSpPr>
          <p:spPr bwMode="auto">
            <a:xfrm>
              <a:off x="3185" y="2579"/>
              <a:ext cx="43" cy="46"/>
            </a:xfrm>
            <a:custGeom>
              <a:avLst/>
              <a:gdLst>
                <a:gd name="T0" fmla="*/ 13 w 43"/>
                <a:gd name="T1" fmla="*/ 46 h 46"/>
                <a:gd name="T2" fmla="*/ 0 w 43"/>
                <a:gd name="T3" fmla="*/ 19 h 46"/>
                <a:gd name="T4" fmla="*/ 30 w 43"/>
                <a:gd name="T5" fmla="*/ 0 h 46"/>
                <a:gd name="T6" fmla="*/ 43 w 43"/>
                <a:gd name="T7" fmla="*/ 27 h 46"/>
                <a:gd name="T8" fmla="*/ 13 w 4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13" y="46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43" y="27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9" name="Freeform 1274"/>
            <p:cNvSpPr>
              <a:spLocks/>
            </p:cNvSpPr>
            <p:nvPr/>
          </p:nvSpPr>
          <p:spPr bwMode="auto">
            <a:xfrm>
              <a:off x="3231" y="2799"/>
              <a:ext cx="33" cy="20"/>
            </a:xfrm>
            <a:custGeom>
              <a:avLst/>
              <a:gdLst>
                <a:gd name="T0" fmla="*/ 2 w 33"/>
                <a:gd name="T1" fmla="*/ 20 h 20"/>
                <a:gd name="T2" fmla="*/ 0 w 33"/>
                <a:gd name="T3" fmla="*/ 17 h 20"/>
                <a:gd name="T4" fmla="*/ 33 w 33"/>
                <a:gd name="T5" fmla="*/ 0 h 20"/>
                <a:gd name="T6" fmla="*/ 33 w 33"/>
                <a:gd name="T7" fmla="*/ 3 h 20"/>
                <a:gd name="T8" fmla="*/ 2 w 33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2" y="20"/>
                  </a:moveTo>
                  <a:lnTo>
                    <a:pt x="0" y="17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0" name="Freeform 1275"/>
            <p:cNvSpPr>
              <a:spLocks/>
            </p:cNvSpPr>
            <p:nvPr/>
          </p:nvSpPr>
          <p:spPr bwMode="auto">
            <a:xfrm>
              <a:off x="3174" y="2559"/>
              <a:ext cx="39" cy="44"/>
            </a:xfrm>
            <a:custGeom>
              <a:avLst/>
              <a:gdLst>
                <a:gd name="T0" fmla="*/ 13 w 39"/>
                <a:gd name="T1" fmla="*/ 44 h 44"/>
                <a:gd name="T2" fmla="*/ 0 w 39"/>
                <a:gd name="T3" fmla="*/ 25 h 44"/>
                <a:gd name="T4" fmla="*/ 26 w 39"/>
                <a:gd name="T5" fmla="*/ 0 h 44"/>
                <a:gd name="T6" fmla="*/ 39 w 39"/>
                <a:gd name="T7" fmla="*/ 17 h 44"/>
                <a:gd name="T8" fmla="*/ 13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3" y="4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1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1" name="Freeform 1276"/>
            <p:cNvSpPr>
              <a:spLocks/>
            </p:cNvSpPr>
            <p:nvPr/>
          </p:nvSpPr>
          <p:spPr bwMode="auto">
            <a:xfrm>
              <a:off x="3163" y="2542"/>
              <a:ext cx="37" cy="42"/>
            </a:xfrm>
            <a:custGeom>
              <a:avLst/>
              <a:gdLst>
                <a:gd name="T0" fmla="*/ 11 w 37"/>
                <a:gd name="T1" fmla="*/ 42 h 42"/>
                <a:gd name="T2" fmla="*/ 0 w 37"/>
                <a:gd name="T3" fmla="*/ 32 h 42"/>
                <a:gd name="T4" fmla="*/ 19 w 37"/>
                <a:gd name="T5" fmla="*/ 0 h 42"/>
                <a:gd name="T6" fmla="*/ 37 w 37"/>
                <a:gd name="T7" fmla="*/ 17 h 42"/>
                <a:gd name="T8" fmla="*/ 11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1" y="42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37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2" name="Freeform 1277"/>
            <p:cNvSpPr>
              <a:spLocks/>
            </p:cNvSpPr>
            <p:nvPr/>
          </p:nvSpPr>
          <p:spPr bwMode="auto">
            <a:xfrm>
              <a:off x="3134" y="2520"/>
              <a:ext cx="48" cy="54"/>
            </a:xfrm>
            <a:custGeom>
              <a:avLst/>
              <a:gdLst>
                <a:gd name="T0" fmla="*/ 29 w 48"/>
                <a:gd name="T1" fmla="*/ 54 h 54"/>
                <a:gd name="T2" fmla="*/ 0 w 48"/>
                <a:gd name="T3" fmla="*/ 37 h 54"/>
                <a:gd name="T4" fmla="*/ 13 w 48"/>
                <a:gd name="T5" fmla="*/ 0 h 54"/>
                <a:gd name="T6" fmla="*/ 48 w 48"/>
                <a:gd name="T7" fmla="*/ 22 h 54"/>
                <a:gd name="T8" fmla="*/ 29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9" y="5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3" name="Freeform 1278"/>
            <p:cNvSpPr>
              <a:spLocks/>
            </p:cNvSpPr>
            <p:nvPr/>
          </p:nvSpPr>
          <p:spPr bwMode="auto">
            <a:xfrm>
              <a:off x="3101" y="2505"/>
              <a:ext cx="46" cy="52"/>
            </a:xfrm>
            <a:custGeom>
              <a:avLst/>
              <a:gdLst>
                <a:gd name="T0" fmla="*/ 33 w 46"/>
                <a:gd name="T1" fmla="*/ 52 h 52"/>
                <a:gd name="T2" fmla="*/ 0 w 46"/>
                <a:gd name="T3" fmla="*/ 39 h 52"/>
                <a:gd name="T4" fmla="*/ 5 w 46"/>
                <a:gd name="T5" fmla="*/ 0 h 52"/>
                <a:gd name="T6" fmla="*/ 46 w 46"/>
                <a:gd name="T7" fmla="*/ 15 h 52"/>
                <a:gd name="T8" fmla="*/ 33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3" y="52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6" y="15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4" name="Freeform 1279"/>
            <p:cNvSpPr>
              <a:spLocks/>
            </p:cNvSpPr>
            <p:nvPr/>
          </p:nvSpPr>
          <p:spPr bwMode="auto">
            <a:xfrm>
              <a:off x="3064" y="2500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40 h 44"/>
                <a:gd name="T4" fmla="*/ 4 w 42"/>
                <a:gd name="T5" fmla="*/ 0 h 44"/>
                <a:gd name="T6" fmla="*/ 42 w 42"/>
                <a:gd name="T7" fmla="*/ 5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5" name="Freeform 1280"/>
            <p:cNvSpPr>
              <a:spLocks/>
            </p:cNvSpPr>
            <p:nvPr/>
          </p:nvSpPr>
          <p:spPr bwMode="auto">
            <a:xfrm>
              <a:off x="3027" y="2493"/>
              <a:ext cx="41" cy="47"/>
            </a:xfrm>
            <a:custGeom>
              <a:avLst/>
              <a:gdLst>
                <a:gd name="T0" fmla="*/ 37 w 41"/>
                <a:gd name="T1" fmla="*/ 47 h 47"/>
                <a:gd name="T2" fmla="*/ 0 w 41"/>
                <a:gd name="T3" fmla="*/ 39 h 47"/>
                <a:gd name="T4" fmla="*/ 4 w 41"/>
                <a:gd name="T5" fmla="*/ 0 h 47"/>
                <a:gd name="T6" fmla="*/ 41 w 41"/>
                <a:gd name="T7" fmla="*/ 7 h 47"/>
                <a:gd name="T8" fmla="*/ 37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7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6" name="Freeform 1281"/>
            <p:cNvSpPr>
              <a:spLocks/>
            </p:cNvSpPr>
            <p:nvPr/>
          </p:nvSpPr>
          <p:spPr bwMode="auto">
            <a:xfrm>
              <a:off x="2985" y="2486"/>
              <a:ext cx="46" cy="46"/>
            </a:xfrm>
            <a:custGeom>
              <a:avLst/>
              <a:gdLst>
                <a:gd name="T0" fmla="*/ 42 w 46"/>
                <a:gd name="T1" fmla="*/ 46 h 46"/>
                <a:gd name="T2" fmla="*/ 0 w 46"/>
                <a:gd name="T3" fmla="*/ 36 h 46"/>
                <a:gd name="T4" fmla="*/ 11 w 46"/>
                <a:gd name="T5" fmla="*/ 0 h 46"/>
                <a:gd name="T6" fmla="*/ 46 w 46"/>
                <a:gd name="T7" fmla="*/ 7 h 46"/>
                <a:gd name="T8" fmla="*/ 4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46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7" name="Freeform 1282"/>
            <p:cNvSpPr>
              <a:spLocks/>
            </p:cNvSpPr>
            <p:nvPr/>
          </p:nvSpPr>
          <p:spPr bwMode="auto">
            <a:xfrm>
              <a:off x="2965" y="2476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4 h 46"/>
                <a:gd name="T4" fmla="*/ 18 w 31"/>
                <a:gd name="T5" fmla="*/ 0 h 46"/>
                <a:gd name="T6" fmla="*/ 31 w 31"/>
                <a:gd name="T7" fmla="*/ 10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8" name="Freeform 1283"/>
            <p:cNvSpPr>
              <a:spLocks/>
            </p:cNvSpPr>
            <p:nvPr/>
          </p:nvSpPr>
          <p:spPr bwMode="auto">
            <a:xfrm>
              <a:off x="2948" y="2469"/>
              <a:ext cx="35" cy="41"/>
            </a:xfrm>
            <a:custGeom>
              <a:avLst/>
              <a:gdLst>
                <a:gd name="T0" fmla="*/ 17 w 35"/>
                <a:gd name="T1" fmla="*/ 41 h 41"/>
                <a:gd name="T2" fmla="*/ 0 w 35"/>
                <a:gd name="T3" fmla="*/ 31 h 41"/>
                <a:gd name="T4" fmla="*/ 20 w 35"/>
                <a:gd name="T5" fmla="*/ 0 h 41"/>
                <a:gd name="T6" fmla="*/ 35 w 35"/>
                <a:gd name="T7" fmla="*/ 7 h 41"/>
                <a:gd name="T8" fmla="*/ 17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7" y="41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9" name="Freeform 1284"/>
            <p:cNvSpPr>
              <a:spLocks/>
            </p:cNvSpPr>
            <p:nvPr/>
          </p:nvSpPr>
          <p:spPr bwMode="auto">
            <a:xfrm>
              <a:off x="2933" y="2454"/>
              <a:ext cx="35" cy="46"/>
            </a:xfrm>
            <a:custGeom>
              <a:avLst/>
              <a:gdLst>
                <a:gd name="T0" fmla="*/ 15 w 35"/>
                <a:gd name="T1" fmla="*/ 46 h 46"/>
                <a:gd name="T2" fmla="*/ 0 w 35"/>
                <a:gd name="T3" fmla="*/ 29 h 46"/>
                <a:gd name="T4" fmla="*/ 22 w 35"/>
                <a:gd name="T5" fmla="*/ 0 h 46"/>
                <a:gd name="T6" fmla="*/ 35 w 35"/>
                <a:gd name="T7" fmla="*/ 15 h 46"/>
                <a:gd name="T8" fmla="*/ 15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5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0" name="Freeform 1285"/>
            <p:cNvSpPr>
              <a:spLocks/>
            </p:cNvSpPr>
            <p:nvPr/>
          </p:nvSpPr>
          <p:spPr bwMode="auto">
            <a:xfrm>
              <a:off x="2915" y="2439"/>
              <a:ext cx="40" cy="44"/>
            </a:xfrm>
            <a:custGeom>
              <a:avLst/>
              <a:gdLst>
                <a:gd name="T0" fmla="*/ 18 w 40"/>
                <a:gd name="T1" fmla="*/ 44 h 44"/>
                <a:gd name="T2" fmla="*/ 0 w 40"/>
                <a:gd name="T3" fmla="*/ 25 h 44"/>
                <a:gd name="T4" fmla="*/ 26 w 40"/>
                <a:gd name="T5" fmla="*/ 0 h 44"/>
                <a:gd name="T6" fmla="*/ 40 w 40"/>
                <a:gd name="T7" fmla="*/ 15 h 44"/>
                <a:gd name="T8" fmla="*/ 18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8" y="4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40" y="15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1" name="Freeform 1286"/>
            <p:cNvSpPr>
              <a:spLocks/>
            </p:cNvSpPr>
            <p:nvPr/>
          </p:nvSpPr>
          <p:spPr bwMode="auto">
            <a:xfrm>
              <a:off x="3185" y="2576"/>
              <a:ext cx="30" cy="27"/>
            </a:xfrm>
            <a:custGeom>
              <a:avLst/>
              <a:gdLst>
                <a:gd name="T0" fmla="*/ 30 w 30"/>
                <a:gd name="T1" fmla="*/ 3 h 27"/>
                <a:gd name="T2" fmla="*/ 28 w 30"/>
                <a:gd name="T3" fmla="*/ 0 h 27"/>
                <a:gd name="T4" fmla="*/ 0 w 30"/>
                <a:gd name="T5" fmla="*/ 22 h 27"/>
                <a:gd name="T6" fmla="*/ 2 w 30"/>
                <a:gd name="T7" fmla="*/ 27 h 27"/>
                <a:gd name="T8" fmla="*/ 30 w 30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30" y="3"/>
                  </a:moveTo>
                  <a:lnTo>
                    <a:pt x="28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2" name="Freeform 1287"/>
            <p:cNvSpPr>
              <a:spLocks/>
            </p:cNvSpPr>
            <p:nvPr/>
          </p:nvSpPr>
          <p:spPr bwMode="auto">
            <a:xfrm>
              <a:off x="2889" y="2398"/>
              <a:ext cx="55" cy="63"/>
            </a:xfrm>
            <a:custGeom>
              <a:avLst/>
              <a:gdLst>
                <a:gd name="T0" fmla="*/ 24 w 55"/>
                <a:gd name="T1" fmla="*/ 63 h 63"/>
                <a:gd name="T2" fmla="*/ 0 w 55"/>
                <a:gd name="T3" fmla="*/ 14 h 63"/>
                <a:gd name="T4" fmla="*/ 33 w 55"/>
                <a:gd name="T5" fmla="*/ 0 h 63"/>
                <a:gd name="T6" fmla="*/ 55 w 55"/>
                <a:gd name="T7" fmla="*/ 44 h 63"/>
                <a:gd name="T8" fmla="*/ 24 w 55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24" y="63"/>
                  </a:moveTo>
                  <a:lnTo>
                    <a:pt x="0" y="14"/>
                  </a:lnTo>
                  <a:lnTo>
                    <a:pt x="33" y="0"/>
                  </a:lnTo>
                  <a:lnTo>
                    <a:pt x="55" y="44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3" name="Freeform 1288"/>
            <p:cNvSpPr>
              <a:spLocks/>
            </p:cNvSpPr>
            <p:nvPr/>
          </p:nvSpPr>
          <p:spPr bwMode="auto">
            <a:xfrm>
              <a:off x="2876" y="2356"/>
              <a:ext cx="46" cy="56"/>
            </a:xfrm>
            <a:custGeom>
              <a:avLst/>
              <a:gdLst>
                <a:gd name="T0" fmla="*/ 13 w 46"/>
                <a:gd name="T1" fmla="*/ 56 h 56"/>
                <a:gd name="T2" fmla="*/ 0 w 46"/>
                <a:gd name="T3" fmla="*/ 7 h 56"/>
                <a:gd name="T4" fmla="*/ 35 w 46"/>
                <a:gd name="T5" fmla="*/ 0 h 56"/>
                <a:gd name="T6" fmla="*/ 46 w 46"/>
                <a:gd name="T7" fmla="*/ 42 h 56"/>
                <a:gd name="T8" fmla="*/ 13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3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6" y="42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4" name="Freeform 1289"/>
            <p:cNvSpPr>
              <a:spLocks/>
            </p:cNvSpPr>
            <p:nvPr/>
          </p:nvSpPr>
          <p:spPr bwMode="auto">
            <a:xfrm>
              <a:off x="2867" y="2304"/>
              <a:ext cx="44" cy="59"/>
            </a:xfrm>
            <a:custGeom>
              <a:avLst/>
              <a:gdLst>
                <a:gd name="T0" fmla="*/ 9 w 44"/>
                <a:gd name="T1" fmla="*/ 59 h 59"/>
                <a:gd name="T2" fmla="*/ 0 w 44"/>
                <a:gd name="T3" fmla="*/ 13 h 59"/>
                <a:gd name="T4" fmla="*/ 33 w 44"/>
                <a:gd name="T5" fmla="*/ 0 h 59"/>
                <a:gd name="T6" fmla="*/ 44 w 44"/>
                <a:gd name="T7" fmla="*/ 52 h 59"/>
                <a:gd name="T8" fmla="*/ 9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9" y="59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52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5" name="Freeform 1290"/>
            <p:cNvSpPr>
              <a:spLocks/>
            </p:cNvSpPr>
            <p:nvPr/>
          </p:nvSpPr>
          <p:spPr bwMode="auto">
            <a:xfrm>
              <a:off x="2858" y="2278"/>
              <a:ext cx="42" cy="39"/>
            </a:xfrm>
            <a:custGeom>
              <a:avLst/>
              <a:gdLst>
                <a:gd name="T0" fmla="*/ 9 w 42"/>
                <a:gd name="T1" fmla="*/ 39 h 39"/>
                <a:gd name="T2" fmla="*/ 0 w 42"/>
                <a:gd name="T3" fmla="*/ 14 h 39"/>
                <a:gd name="T4" fmla="*/ 33 w 42"/>
                <a:gd name="T5" fmla="*/ 0 h 39"/>
                <a:gd name="T6" fmla="*/ 42 w 42"/>
                <a:gd name="T7" fmla="*/ 26 h 39"/>
                <a:gd name="T8" fmla="*/ 9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9" y="39"/>
                  </a:moveTo>
                  <a:lnTo>
                    <a:pt x="0" y="14"/>
                  </a:lnTo>
                  <a:lnTo>
                    <a:pt x="33" y="0"/>
                  </a:lnTo>
                  <a:lnTo>
                    <a:pt x="42" y="26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6" name="Freeform 1291"/>
            <p:cNvSpPr>
              <a:spLocks/>
            </p:cNvSpPr>
            <p:nvPr/>
          </p:nvSpPr>
          <p:spPr bwMode="auto">
            <a:xfrm>
              <a:off x="2849" y="2248"/>
              <a:ext cx="42" cy="44"/>
            </a:xfrm>
            <a:custGeom>
              <a:avLst/>
              <a:gdLst>
                <a:gd name="T0" fmla="*/ 9 w 42"/>
                <a:gd name="T1" fmla="*/ 44 h 44"/>
                <a:gd name="T2" fmla="*/ 0 w 42"/>
                <a:gd name="T3" fmla="*/ 20 h 44"/>
                <a:gd name="T4" fmla="*/ 31 w 42"/>
                <a:gd name="T5" fmla="*/ 0 h 44"/>
                <a:gd name="T6" fmla="*/ 42 w 42"/>
                <a:gd name="T7" fmla="*/ 30 h 44"/>
                <a:gd name="T8" fmla="*/ 9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9" y="44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30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7" name="Freeform 1292"/>
            <p:cNvSpPr>
              <a:spLocks/>
            </p:cNvSpPr>
            <p:nvPr/>
          </p:nvSpPr>
          <p:spPr bwMode="auto">
            <a:xfrm>
              <a:off x="2913" y="2439"/>
              <a:ext cx="31" cy="25"/>
            </a:xfrm>
            <a:custGeom>
              <a:avLst/>
              <a:gdLst>
                <a:gd name="T0" fmla="*/ 2 w 31"/>
                <a:gd name="T1" fmla="*/ 25 h 25"/>
                <a:gd name="T2" fmla="*/ 0 w 31"/>
                <a:gd name="T3" fmla="*/ 22 h 25"/>
                <a:gd name="T4" fmla="*/ 28 w 31"/>
                <a:gd name="T5" fmla="*/ 0 h 25"/>
                <a:gd name="T6" fmla="*/ 31 w 31"/>
                <a:gd name="T7" fmla="*/ 3 h 25"/>
                <a:gd name="T8" fmla="*/ 2 w 31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2" y="2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31" y="3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8" name="Freeform 1293"/>
            <p:cNvSpPr>
              <a:spLocks/>
            </p:cNvSpPr>
            <p:nvPr/>
          </p:nvSpPr>
          <p:spPr bwMode="auto">
            <a:xfrm>
              <a:off x="2808" y="2162"/>
              <a:ext cx="72" cy="106"/>
            </a:xfrm>
            <a:custGeom>
              <a:avLst/>
              <a:gdLst>
                <a:gd name="T0" fmla="*/ 41 w 72"/>
                <a:gd name="T1" fmla="*/ 106 h 106"/>
                <a:gd name="T2" fmla="*/ 0 w 72"/>
                <a:gd name="T3" fmla="*/ 20 h 106"/>
                <a:gd name="T4" fmla="*/ 30 w 72"/>
                <a:gd name="T5" fmla="*/ 0 h 106"/>
                <a:gd name="T6" fmla="*/ 72 w 72"/>
                <a:gd name="T7" fmla="*/ 86 h 106"/>
                <a:gd name="T8" fmla="*/ 41 w 72"/>
                <a:gd name="T9" fmla="*/ 106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6">
                  <a:moveTo>
                    <a:pt x="41" y="106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72" y="86"/>
                  </a:lnTo>
                  <a:lnTo>
                    <a:pt x="41" y="10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9" name="Freeform 1294"/>
            <p:cNvSpPr>
              <a:spLocks/>
            </p:cNvSpPr>
            <p:nvPr/>
          </p:nvSpPr>
          <p:spPr bwMode="auto">
            <a:xfrm>
              <a:off x="2764" y="2089"/>
              <a:ext cx="74" cy="93"/>
            </a:xfrm>
            <a:custGeom>
              <a:avLst/>
              <a:gdLst>
                <a:gd name="T0" fmla="*/ 44 w 74"/>
                <a:gd name="T1" fmla="*/ 93 h 93"/>
                <a:gd name="T2" fmla="*/ 0 w 74"/>
                <a:gd name="T3" fmla="*/ 22 h 93"/>
                <a:gd name="T4" fmla="*/ 28 w 74"/>
                <a:gd name="T5" fmla="*/ 0 h 93"/>
                <a:gd name="T6" fmla="*/ 74 w 74"/>
                <a:gd name="T7" fmla="*/ 73 h 93"/>
                <a:gd name="T8" fmla="*/ 44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4" y="9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3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0" name="Freeform 1295"/>
            <p:cNvSpPr>
              <a:spLocks/>
            </p:cNvSpPr>
            <p:nvPr/>
          </p:nvSpPr>
          <p:spPr bwMode="auto">
            <a:xfrm>
              <a:off x="2742" y="2052"/>
              <a:ext cx="50" cy="59"/>
            </a:xfrm>
            <a:custGeom>
              <a:avLst/>
              <a:gdLst>
                <a:gd name="T0" fmla="*/ 22 w 50"/>
                <a:gd name="T1" fmla="*/ 59 h 59"/>
                <a:gd name="T2" fmla="*/ 0 w 50"/>
                <a:gd name="T3" fmla="*/ 30 h 59"/>
                <a:gd name="T4" fmla="*/ 22 w 50"/>
                <a:gd name="T5" fmla="*/ 0 h 59"/>
                <a:gd name="T6" fmla="*/ 50 w 50"/>
                <a:gd name="T7" fmla="*/ 37 h 59"/>
                <a:gd name="T8" fmla="*/ 22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2" y="59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50" y="37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1" name="Freeform 1296"/>
            <p:cNvSpPr>
              <a:spLocks/>
            </p:cNvSpPr>
            <p:nvPr/>
          </p:nvSpPr>
          <p:spPr bwMode="auto">
            <a:xfrm>
              <a:off x="2713" y="2025"/>
              <a:ext cx="51" cy="57"/>
            </a:xfrm>
            <a:custGeom>
              <a:avLst/>
              <a:gdLst>
                <a:gd name="T0" fmla="*/ 29 w 51"/>
                <a:gd name="T1" fmla="*/ 57 h 57"/>
                <a:gd name="T2" fmla="*/ 0 w 51"/>
                <a:gd name="T3" fmla="*/ 32 h 57"/>
                <a:gd name="T4" fmla="*/ 20 w 51"/>
                <a:gd name="T5" fmla="*/ 0 h 57"/>
                <a:gd name="T6" fmla="*/ 51 w 51"/>
                <a:gd name="T7" fmla="*/ 27 h 57"/>
                <a:gd name="T8" fmla="*/ 29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29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1" y="2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2" name="Freeform 1297"/>
            <p:cNvSpPr>
              <a:spLocks/>
            </p:cNvSpPr>
            <p:nvPr/>
          </p:nvSpPr>
          <p:spPr bwMode="auto">
            <a:xfrm>
              <a:off x="2683" y="2001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37 h 56"/>
                <a:gd name="T4" fmla="*/ 13 w 50"/>
                <a:gd name="T5" fmla="*/ 0 h 56"/>
                <a:gd name="T6" fmla="*/ 50 w 50"/>
                <a:gd name="T7" fmla="*/ 24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50" y="24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3" name="Freeform 1298"/>
            <p:cNvSpPr>
              <a:spLocks/>
            </p:cNvSpPr>
            <p:nvPr/>
          </p:nvSpPr>
          <p:spPr bwMode="auto">
            <a:xfrm>
              <a:off x="2641" y="1986"/>
              <a:ext cx="55" cy="52"/>
            </a:xfrm>
            <a:custGeom>
              <a:avLst/>
              <a:gdLst>
                <a:gd name="T0" fmla="*/ 42 w 55"/>
                <a:gd name="T1" fmla="*/ 52 h 52"/>
                <a:gd name="T2" fmla="*/ 0 w 55"/>
                <a:gd name="T3" fmla="*/ 37 h 52"/>
                <a:gd name="T4" fmla="*/ 11 w 55"/>
                <a:gd name="T5" fmla="*/ 0 h 52"/>
                <a:gd name="T6" fmla="*/ 55 w 55"/>
                <a:gd name="T7" fmla="*/ 15 h 52"/>
                <a:gd name="T8" fmla="*/ 42 w 5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42" y="52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5" y="15"/>
                  </a:lnTo>
                  <a:lnTo>
                    <a:pt x="42" y="5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4" name="Freeform 1299"/>
            <p:cNvSpPr>
              <a:spLocks/>
            </p:cNvSpPr>
            <p:nvPr/>
          </p:nvSpPr>
          <p:spPr bwMode="auto">
            <a:xfrm>
              <a:off x="2849" y="2248"/>
              <a:ext cx="31" cy="20"/>
            </a:xfrm>
            <a:custGeom>
              <a:avLst/>
              <a:gdLst>
                <a:gd name="T0" fmla="*/ 31 w 31"/>
                <a:gd name="T1" fmla="*/ 0 h 20"/>
                <a:gd name="T2" fmla="*/ 31 w 31"/>
                <a:gd name="T3" fmla="*/ 0 h 20"/>
                <a:gd name="T4" fmla="*/ 0 w 31"/>
                <a:gd name="T5" fmla="*/ 20 h 20"/>
                <a:gd name="T6" fmla="*/ 0 w 31"/>
                <a:gd name="T7" fmla="*/ 20 h 20"/>
                <a:gd name="T8" fmla="*/ 3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lnTo>
                    <a:pt x="31" y="0"/>
                  </a:lnTo>
                  <a:lnTo>
                    <a:pt x="0" y="2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5" name="Freeform 1300"/>
            <p:cNvSpPr>
              <a:spLocks/>
            </p:cNvSpPr>
            <p:nvPr/>
          </p:nvSpPr>
          <p:spPr bwMode="auto">
            <a:xfrm>
              <a:off x="2613" y="1974"/>
              <a:ext cx="37" cy="49"/>
            </a:xfrm>
            <a:custGeom>
              <a:avLst/>
              <a:gdLst>
                <a:gd name="T0" fmla="*/ 32 w 37"/>
                <a:gd name="T1" fmla="*/ 49 h 49"/>
                <a:gd name="T2" fmla="*/ 0 w 37"/>
                <a:gd name="T3" fmla="*/ 39 h 49"/>
                <a:gd name="T4" fmla="*/ 4 w 37"/>
                <a:gd name="T5" fmla="*/ 0 h 49"/>
                <a:gd name="T6" fmla="*/ 37 w 37"/>
                <a:gd name="T7" fmla="*/ 10 h 49"/>
                <a:gd name="T8" fmla="*/ 32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32" y="49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6" name="Freeform 1301"/>
            <p:cNvSpPr>
              <a:spLocks/>
            </p:cNvSpPr>
            <p:nvPr/>
          </p:nvSpPr>
          <p:spPr bwMode="auto">
            <a:xfrm>
              <a:off x="2584" y="1971"/>
              <a:ext cx="33" cy="42"/>
            </a:xfrm>
            <a:custGeom>
              <a:avLst/>
              <a:gdLst>
                <a:gd name="T0" fmla="*/ 29 w 33"/>
                <a:gd name="T1" fmla="*/ 42 h 42"/>
                <a:gd name="T2" fmla="*/ 0 w 33"/>
                <a:gd name="T3" fmla="*/ 40 h 42"/>
                <a:gd name="T4" fmla="*/ 0 w 33"/>
                <a:gd name="T5" fmla="*/ 0 h 42"/>
                <a:gd name="T6" fmla="*/ 33 w 33"/>
                <a:gd name="T7" fmla="*/ 3 h 42"/>
                <a:gd name="T8" fmla="*/ 29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9" y="42"/>
                  </a:moveTo>
                  <a:lnTo>
                    <a:pt x="0" y="4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7" name="Freeform 1302"/>
            <p:cNvSpPr>
              <a:spLocks/>
            </p:cNvSpPr>
            <p:nvPr/>
          </p:nvSpPr>
          <p:spPr bwMode="auto">
            <a:xfrm>
              <a:off x="2518" y="1971"/>
              <a:ext cx="66" cy="42"/>
            </a:xfrm>
            <a:custGeom>
              <a:avLst/>
              <a:gdLst>
                <a:gd name="T0" fmla="*/ 66 w 66"/>
                <a:gd name="T1" fmla="*/ 40 h 42"/>
                <a:gd name="T2" fmla="*/ 0 w 66"/>
                <a:gd name="T3" fmla="*/ 42 h 42"/>
                <a:gd name="T4" fmla="*/ 0 w 66"/>
                <a:gd name="T5" fmla="*/ 3 h 42"/>
                <a:gd name="T6" fmla="*/ 66 w 66"/>
                <a:gd name="T7" fmla="*/ 0 h 42"/>
                <a:gd name="T8" fmla="*/ 66 w 66"/>
                <a:gd name="T9" fmla="*/ 4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2">
                  <a:moveTo>
                    <a:pt x="66" y="40"/>
                  </a:moveTo>
                  <a:lnTo>
                    <a:pt x="0" y="42"/>
                  </a:lnTo>
                  <a:lnTo>
                    <a:pt x="0" y="3"/>
                  </a:lnTo>
                  <a:lnTo>
                    <a:pt x="66" y="0"/>
                  </a:lnTo>
                  <a:lnTo>
                    <a:pt x="66" y="4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8" name="Freeform 1303"/>
            <p:cNvSpPr>
              <a:spLocks/>
            </p:cNvSpPr>
            <p:nvPr/>
          </p:nvSpPr>
          <p:spPr bwMode="auto">
            <a:xfrm>
              <a:off x="2641" y="1984"/>
              <a:ext cx="11" cy="39"/>
            </a:xfrm>
            <a:custGeom>
              <a:avLst/>
              <a:gdLst>
                <a:gd name="T0" fmla="*/ 11 w 11"/>
                <a:gd name="T1" fmla="*/ 2 h 39"/>
                <a:gd name="T2" fmla="*/ 9 w 11"/>
                <a:gd name="T3" fmla="*/ 0 h 39"/>
                <a:gd name="T4" fmla="*/ 0 w 11"/>
                <a:gd name="T5" fmla="*/ 39 h 39"/>
                <a:gd name="T6" fmla="*/ 4 w 11"/>
                <a:gd name="T7" fmla="*/ 39 h 39"/>
                <a:gd name="T8" fmla="*/ 11 w 11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9">
                  <a:moveTo>
                    <a:pt x="11" y="2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9" name="Freeform 1304"/>
            <p:cNvSpPr>
              <a:spLocks/>
            </p:cNvSpPr>
            <p:nvPr/>
          </p:nvSpPr>
          <p:spPr bwMode="auto">
            <a:xfrm>
              <a:off x="2485" y="1971"/>
              <a:ext cx="36" cy="42"/>
            </a:xfrm>
            <a:custGeom>
              <a:avLst/>
              <a:gdLst>
                <a:gd name="T0" fmla="*/ 31 w 36"/>
                <a:gd name="T1" fmla="*/ 42 h 42"/>
                <a:gd name="T2" fmla="*/ 0 w 36"/>
                <a:gd name="T3" fmla="*/ 37 h 42"/>
                <a:gd name="T4" fmla="*/ 11 w 36"/>
                <a:gd name="T5" fmla="*/ 0 h 42"/>
                <a:gd name="T6" fmla="*/ 36 w 36"/>
                <a:gd name="T7" fmla="*/ 3 h 42"/>
                <a:gd name="T8" fmla="*/ 31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31" y="42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36" y="3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0" name="Freeform 1305"/>
            <p:cNvSpPr>
              <a:spLocks/>
            </p:cNvSpPr>
            <p:nvPr/>
          </p:nvSpPr>
          <p:spPr bwMode="auto">
            <a:xfrm>
              <a:off x="2459" y="1959"/>
              <a:ext cx="37" cy="49"/>
            </a:xfrm>
            <a:custGeom>
              <a:avLst/>
              <a:gdLst>
                <a:gd name="T0" fmla="*/ 26 w 37"/>
                <a:gd name="T1" fmla="*/ 49 h 49"/>
                <a:gd name="T2" fmla="*/ 0 w 37"/>
                <a:gd name="T3" fmla="*/ 34 h 49"/>
                <a:gd name="T4" fmla="*/ 18 w 37"/>
                <a:gd name="T5" fmla="*/ 0 h 49"/>
                <a:gd name="T6" fmla="*/ 37 w 37"/>
                <a:gd name="T7" fmla="*/ 12 h 49"/>
                <a:gd name="T8" fmla="*/ 2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26" y="49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7" y="1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1" name="Freeform 1306"/>
            <p:cNvSpPr>
              <a:spLocks/>
            </p:cNvSpPr>
            <p:nvPr/>
          </p:nvSpPr>
          <p:spPr bwMode="auto">
            <a:xfrm>
              <a:off x="2431" y="1947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32 h 46"/>
                <a:gd name="T4" fmla="*/ 19 w 46"/>
                <a:gd name="T5" fmla="*/ 0 h 46"/>
                <a:gd name="T6" fmla="*/ 46 w 46"/>
                <a:gd name="T7" fmla="*/ 12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46" y="12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2" name="Freeform 1307"/>
            <p:cNvSpPr>
              <a:spLocks/>
            </p:cNvSpPr>
            <p:nvPr/>
          </p:nvSpPr>
          <p:spPr bwMode="auto">
            <a:xfrm>
              <a:off x="2407" y="1925"/>
              <a:ext cx="43" cy="54"/>
            </a:xfrm>
            <a:custGeom>
              <a:avLst/>
              <a:gdLst>
                <a:gd name="T0" fmla="*/ 24 w 43"/>
                <a:gd name="T1" fmla="*/ 54 h 54"/>
                <a:gd name="T2" fmla="*/ 0 w 43"/>
                <a:gd name="T3" fmla="*/ 29 h 54"/>
                <a:gd name="T4" fmla="*/ 21 w 43"/>
                <a:gd name="T5" fmla="*/ 0 h 54"/>
                <a:gd name="T6" fmla="*/ 43 w 43"/>
                <a:gd name="T7" fmla="*/ 22 h 54"/>
                <a:gd name="T8" fmla="*/ 24 w 4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4">
                  <a:moveTo>
                    <a:pt x="24" y="54"/>
                  </a:moveTo>
                  <a:lnTo>
                    <a:pt x="0" y="29"/>
                  </a:lnTo>
                  <a:lnTo>
                    <a:pt x="21" y="0"/>
                  </a:lnTo>
                  <a:lnTo>
                    <a:pt x="43" y="2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3" name="Freeform 1308"/>
            <p:cNvSpPr>
              <a:spLocks/>
            </p:cNvSpPr>
            <p:nvPr/>
          </p:nvSpPr>
          <p:spPr bwMode="auto">
            <a:xfrm>
              <a:off x="2361" y="1873"/>
              <a:ext cx="67" cy="81"/>
            </a:xfrm>
            <a:custGeom>
              <a:avLst/>
              <a:gdLst>
                <a:gd name="T0" fmla="*/ 46 w 67"/>
                <a:gd name="T1" fmla="*/ 81 h 81"/>
                <a:gd name="T2" fmla="*/ 0 w 67"/>
                <a:gd name="T3" fmla="*/ 27 h 81"/>
                <a:gd name="T4" fmla="*/ 26 w 67"/>
                <a:gd name="T5" fmla="*/ 0 h 81"/>
                <a:gd name="T6" fmla="*/ 67 w 67"/>
                <a:gd name="T7" fmla="*/ 52 h 81"/>
                <a:gd name="T8" fmla="*/ 46 w 67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1">
                  <a:moveTo>
                    <a:pt x="46" y="81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67" y="52"/>
                  </a:lnTo>
                  <a:lnTo>
                    <a:pt x="46" y="8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4" name="Freeform 1309"/>
            <p:cNvSpPr>
              <a:spLocks/>
            </p:cNvSpPr>
            <p:nvPr/>
          </p:nvSpPr>
          <p:spPr bwMode="auto">
            <a:xfrm>
              <a:off x="2315" y="1815"/>
              <a:ext cx="72" cy="85"/>
            </a:xfrm>
            <a:custGeom>
              <a:avLst/>
              <a:gdLst>
                <a:gd name="T0" fmla="*/ 46 w 72"/>
                <a:gd name="T1" fmla="*/ 85 h 85"/>
                <a:gd name="T2" fmla="*/ 0 w 72"/>
                <a:gd name="T3" fmla="*/ 22 h 85"/>
                <a:gd name="T4" fmla="*/ 28 w 72"/>
                <a:gd name="T5" fmla="*/ 0 h 85"/>
                <a:gd name="T6" fmla="*/ 72 w 72"/>
                <a:gd name="T7" fmla="*/ 58 h 85"/>
                <a:gd name="T8" fmla="*/ 46 w 72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5">
                  <a:moveTo>
                    <a:pt x="46" y="8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58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5" name="Freeform 1310"/>
            <p:cNvSpPr>
              <a:spLocks/>
            </p:cNvSpPr>
            <p:nvPr/>
          </p:nvSpPr>
          <p:spPr bwMode="auto">
            <a:xfrm>
              <a:off x="2238" y="1687"/>
              <a:ext cx="105" cy="150"/>
            </a:xfrm>
            <a:custGeom>
              <a:avLst/>
              <a:gdLst>
                <a:gd name="T0" fmla="*/ 77 w 105"/>
                <a:gd name="T1" fmla="*/ 150 h 150"/>
                <a:gd name="T2" fmla="*/ 0 w 105"/>
                <a:gd name="T3" fmla="*/ 22 h 150"/>
                <a:gd name="T4" fmla="*/ 28 w 105"/>
                <a:gd name="T5" fmla="*/ 0 h 150"/>
                <a:gd name="T6" fmla="*/ 105 w 105"/>
                <a:gd name="T7" fmla="*/ 128 h 150"/>
                <a:gd name="T8" fmla="*/ 77 w 105"/>
                <a:gd name="T9" fmla="*/ 15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50">
                  <a:moveTo>
                    <a:pt x="77" y="15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5" y="128"/>
                  </a:lnTo>
                  <a:lnTo>
                    <a:pt x="77" y="15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6" name="Freeform 1311"/>
            <p:cNvSpPr>
              <a:spLocks/>
            </p:cNvSpPr>
            <p:nvPr/>
          </p:nvSpPr>
          <p:spPr bwMode="auto">
            <a:xfrm>
              <a:off x="2205" y="1636"/>
              <a:ext cx="61" cy="73"/>
            </a:xfrm>
            <a:custGeom>
              <a:avLst/>
              <a:gdLst>
                <a:gd name="T0" fmla="*/ 33 w 61"/>
                <a:gd name="T1" fmla="*/ 73 h 73"/>
                <a:gd name="T2" fmla="*/ 0 w 61"/>
                <a:gd name="T3" fmla="*/ 22 h 73"/>
                <a:gd name="T4" fmla="*/ 28 w 61"/>
                <a:gd name="T5" fmla="*/ 0 h 73"/>
                <a:gd name="T6" fmla="*/ 61 w 61"/>
                <a:gd name="T7" fmla="*/ 51 h 73"/>
                <a:gd name="T8" fmla="*/ 33 w 61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3">
                  <a:moveTo>
                    <a:pt x="33" y="7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61" y="51"/>
                  </a:lnTo>
                  <a:lnTo>
                    <a:pt x="33" y="7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7" name="Freeform 1312"/>
            <p:cNvSpPr>
              <a:spLocks/>
            </p:cNvSpPr>
            <p:nvPr/>
          </p:nvSpPr>
          <p:spPr bwMode="auto">
            <a:xfrm>
              <a:off x="2192" y="1611"/>
              <a:ext cx="41" cy="47"/>
            </a:xfrm>
            <a:custGeom>
              <a:avLst/>
              <a:gdLst>
                <a:gd name="T0" fmla="*/ 13 w 41"/>
                <a:gd name="T1" fmla="*/ 47 h 47"/>
                <a:gd name="T2" fmla="*/ 0 w 41"/>
                <a:gd name="T3" fmla="*/ 25 h 47"/>
                <a:gd name="T4" fmla="*/ 26 w 41"/>
                <a:gd name="T5" fmla="*/ 0 h 47"/>
                <a:gd name="T6" fmla="*/ 41 w 41"/>
                <a:gd name="T7" fmla="*/ 25 h 47"/>
                <a:gd name="T8" fmla="*/ 13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13" y="47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41" y="25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8" name="Freeform 1313"/>
            <p:cNvSpPr>
              <a:spLocks/>
            </p:cNvSpPr>
            <p:nvPr/>
          </p:nvSpPr>
          <p:spPr bwMode="auto">
            <a:xfrm>
              <a:off x="2176" y="1592"/>
              <a:ext cx="42" cy="44"/>
            </a:xfrm>
            <a:custGeom>
              <a:avLst/>
              <a:gdLst>
                <a:gd name="T0" fmla="*/ 16 w 42"/>
                <a:gd name="T1" fmla="*/ 44 h 44"/>
                <a:gd name="T2" fmla="*/ 0 w 42"/>
                <a:gd name="T3" fmla="*/ 29 h 44"/>
                <a:gd name="T4" fmla="*/ 25 w 42"/>
                <a:gd name="T5" fmla="*/ 0 h 44"/>
                <a:gd name="T6" fmla="*/ 42 w 42"/>
                <a:gd name="T7" fmla="*/ 19 h 44"/>
                <a:gd name="T8" fmla="*/ 16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6" y="44"/>
                  </a:moveTo>
                  <a:lnTo>
                    <a:pt x="0" y="29"/>
                  </a:lnTo>
                  <a:lnTo>
                    <a:pt x="25" y="0"/>
                  </a:lnTo>
                  <a:lnTo>
                    <a:pt x="42" y="19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9" name="Freeform 1314"/>
            <p:cNvSpPr>
              <a:spLocks/>
            </p:cNvSpPr>
            <p:nvPr/>
          </p:nvSpPr>
          <p:spPr bwMode="auto">
            <a:xfrm>
              <a:off x="2516" y="1974"/>
              <a:ext cx="5" cy="39"/>
            </a:xfrm>
            <a:custGeom>
              <a:avLst/>
              <a:gdLst>
                <a:gd name="T0" fmla="*/ 2 w 5"/>
                <a:gd name="T1" fmla="*/ 39 h 39"/>
                <a:gd name="T2" fmla="*/ 0 w 5"/>
                <a:gd name="T3" fmla="*/ 39 h 39"/>
                <a:gd name="T4" fmla="*/ 2 w 5"/>
                <a:gd name="T5" fmla="*/ 0 h 39"/>
                <a:gd name="T6" fmla="*/ 5 w 5"/>
                <a:gd name="T7" fmla="*/ 0 h 39"/>
                <a:gd name="T8" fmla="*/ 2 w 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9">
                  <a:moveTo>
                    <a:pt x="2" y="39"/>
                  </a:moveTo>
                  <a:lnTo>
                    <a:pt x="0" y="39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0" name="Freeform 1315"/>
            <p:cNvSpPr>
              <a:spLocks/>
            </p:cNvSpPr>
            <p:nvPr/>
          </p:nvSpPr>
          <p:spPr bwMode="auto">
            <a:xfrm>
              <a:off x="3566" y="3507"/>
              <a:ext cx="72" cy="100"/>
            </a:xfrm>
            <a:custGeom>
              <a:avLst/>
              <a:gdLst>
                <a:gd name="T0" fmla="*/ 44 w 72"/>
                <a:gd name="T1" fmla="*/ 100 h 100"/>
                <a:gd name="T2" fmla="*/ 0 w 72"/>
                <a:gd name="T3" fmla="*/ 22 h 100"/>
                <a:gd name="T4" fmla="*/ 29 w 72"/>
                <a:gd name="T5" fmla="*/ 0 h 100"/>
                <a:gd name="T6" fmla="*/ 72 w 72"/>
                <a:gd name="T7" fmla="*/ 78 h 100"/>
                <a:gd name="T8" fmla="*/ 44 w 72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0">
                  <a:moveTo>
                    <a:pt x="44" y="100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2" y="78"/>
                  </a:lnTo>
                  <a:lnTo>
                    <a:pt x="44" y="100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1" name="Freeform 1316"/>
            <p:cNvSpPr>
              <a:spLocks/>
            </p:cNvSpPr>
            <p:nvPr/>
          </p:nvSpPr>
          <p:spPr bwMode="auto">
            <a:xfrm>
              <a:off x="3520" y="3438"/>
              <a:ext cx="75" cy="91"/>
            </a:xfrm>
            <a:custGeom>
              <a:avLst/>
              <a:gdLst>
                <a:gd name="T0" fmla="*/ 46 w 75"/>
                <a:gd name="T1" fmla="*/ 91 h 91"/>
                <a:gd name="T2" fmla="*/ 0 w 75"/>
                <a:gd name="T3" fmla="*/ 22 h 91"/>
                <a:gd name="T4" fmla="*/ 28 w 75"/>
                <a:gd name="T5" fmla="*/ 0 h 91"/>
                <a:gd name="T6" fmla="*/ 75 w 75"/>
                <a:gd name="T7" fmla="*/ 69 h 91"/>
                <a:gd name="T8" fmla="*/ 46 w 7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1">
                  <a:moveTo>
                    <a:pt x="46" y="91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5" y="69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2" name="Freeform 1317"/>
            <p:cNvSpPr>
              <a:spLocks/>
            </p:cNvSpPr>
            <p:nvPr/>
          </p:nvSpPr>
          <p:spPr bwMode="auto">
            <a:xfrm>
              <a:off x="3500" y="3404"/>
              <a:ext cx="48" cy="56"/>
            </a:xfrm>
            <a:custGeom>
              <a:avLst/>
              <a:gdLst>
                <a:gd name="T0" fmla="*/ 20 w 48"/>
                <a:gd name="T1" fmla="*/ 56 h 56"/>
                <a:gd name="T2" fmla="*/ 0 w 48"/>
                <a:gd name="T3" fmla="*/ 20 h 56"/>
                <a:gd name="T4" fmla="*/ 31 w 48"/>
                <a:gd name="T5" fmla="*/ 0 h 56"/>
                <a:gd name="T6" fmla="*/ 48 w 48"/>
                <a:gd name="T7" fmla="*/ 34 h 56"/>
                <a:gd name="T8" fmla="*/ 20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0" y="56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8" y="3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3" name="Freeform 1318"/>
            <p:cNvSpPr>
              <a:spLocks/>
            </p:cNvSpPr>
            <p:nvPr/>
          </p:nvSpPr>
          <p:spPr bwMode="auto">
            <a:xfrm>
              <a:off x="3481" y="3370"/>
              <a:ext cx="50" cy="54"/>
            </a:xfrm>
            <a:custGeom>
              <a:avLst/>
              <a:gdLst>
                <a:gd name="T0" fmla="*/ 19 w 50"/>
                <a:gd name="T1" fmla="*/ 54 h 54"/>
                <a:gd name="T2" fmla="*/ 0 w 50"/>
                <a:gd name="T3" fmla="*/ 14 h 54"/>
                <a:gd name="T4" fmla="*/ 32 w 50"/>
                <a:gd name="T5" fmla="*/ 0 h 54"/>
                <a:gd name="T6" fmla="*/ 50 w 50"/>
                <a:gd name="T7" fmla="*/ 34 h 54"/>
                <a:gd name="T8" fmla="*/ 19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19" y="54"/>
                  </a:moveTo>
                  <a:lnTo>
                    <a:pt x="0" y="14"/>
                  </a:lnTo>
                  <a:lnTo>
                    <a:pt x="32" y="0"/>
                  </a:lnTo>
                  <a:lnTo>
                    <a:pt x="50" y="34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4" name="Freeform 1319"/>
            <p:cNvSpPr>
              <a:spLocks/>
            </p:cNvSpPr>
            <p:nvPr/>
          </p:nvSpPr>
          <p:spPr bwMode="auto">
            <a:xfrm>
              <a:off x="3467" y="3331"/>
              <a:ext cx="46" cy="53"/>
            </a:xfrm>
            <a:custGeom>
              <a:avLst/>
              <a:gdLst>
                <a:gd name="T0" fmla="*/ 14 w 46"/>
                <a:gd name="T1" fmla="*/ 53 h 53"/>
                <a:gd name="T2" fmla="*/ 0 w 46"/>
                <a:gd name="T3" fmla="*/ 12 h 53"/>
                <a:gd name="T4" fmla="*/ 33 w 46"/>
                <a:gd name="T5" fmla="*/ 0 h 53"/>
                <a:gd name="T6" fmla="*/ 46 w 46"/>
                <a:gd name="T7" fmla="*/ 39 h 53"/>
                <a:gd name="T8" fmla="*/ 14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4" y="53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39"/>
                  </a:lnTo>
                  <a:lnTo>
                    <a:pt x="14" y="5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5" name="Freeform 1320"/>
            <p:cNvSpPr>
              <a:spLocks/>
            </p:cNvSpPr>
            <p:nvPr/>
          </p:nvSpPr>
          <p:spPr bwMode="auto">
            <a:xfrm>
              <a:off x="3459" y="3287"/>
              <a:ext cx="41" cy="56"/>
            </a:xfrm>
            <a:custGeom>
              <a:avLst/>
              <a:gdLst>
                <a:gd name="T0" fmla="*/ 8 w 41"/>
                <a:gd name="T1" fmla="*/ 56 h 56"/>
                <a:gd name="T2" fmla="*/ 0 w 41"/>
                <a:gd name="T3" fmla="*/ 7 h 56"/>
                <a:gd name="T4" fmla="*/ 35 w 41"/>
                <a:gd name="T5" fmla="*/ 0 h 56"/>
                <a:gd name="T6" fmla="*/ 41 w 41"/>
                <a:gd name="T7" fmla="*/ 44 h 56"/>
                <a:gd name="T8" fmla="*/ 8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8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1" y="44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6" name="Freeform 1321"/>
            <p:cNvSpPr>
              <a:spLocks/>
            </p:cNvSpPr>
            <p:nvPr/>
          </p:nvSpPr>
          <p:spPr bwMode="auto">
            <a:xfrm>
              <a:off x="3454" y="3257"/>
              <a:ext cx="40" cy="32"/>
            </a:xfrm>
            <a:custGeom>
              <a:avLst/>
              <a:gdLst>
                <a:gd name="T0" fmla="*/ 5 w 40"/>
                <a:gd name="T1" fmla="*/ 32 h 32"/>
                <a:gd name="T2" fmla="*/ 0 w 40"/>
                <a:gd name="T3" fmla="*/ 0 h 32"/>
                <a:gd name="T4" fmla="*/ 35 w 40"/>
                <a:gd name="T5" fmla="*/ 0 h 32"/>
                <a:gd name="T6" fmla="*/ 40 w 40"/>
                <a:gd name="T7" fmla="*/ 30 h 32"/>
                <a:gd name="T8" fmla="*/ 5 w 4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5" y="32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40" y="30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7" name="Freeform 1322"/>
            <p:cNvSpPr>
              <a:spLocks/>
            </p:cNvSpPr>
            <p:nvPr/>
          </p:nvSpPr>
          <p:spPr bwMode="auto">
            <a:xfrm>
              <a:off x="3454" y="3225"/>
              <a:ext cx="38" cy="32"/>
            </a:xfrm>
            <a:custGeom>
              <a:avLst/>
              <a:gdLst>
                <a:gd name="T0" fmla="*/ 0 w 38"/>
                <a:gd name="T1" fmla="*/ 32 h 32"/>
                <a:gd name="T2" fmla="*/ 2 w 38"/>
                <a:gd name="T3" fmla="*/ 0 h 32"/>
                <a:gd name="T4" fmla="*/ 38 w 38"/>
                <a:gd name="T5" fmla="*/ 5 h 32"/>
                <a:gd name="T6" fmla="*/ 35 w 38"/>
                <a:gd name="T7" fmla="*/ 32 h 32"/>
                <a:gd name="T8" fmla="*/ 0 w 3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0" y="32"/>
                  </a:moveTo>
                  <a:lnTo>
                    <a:pt x="2" y="0"/>
                  </a:lnTo>
                  <a:lnTo>
                    <a:pt x="38" y="5"/>
                  </a:lnTo>
                  <a:lnTo>
                    <a:pt x="35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8" name="Freeform 1323"/>
            <p:cNvSpPr>
              <a:spLocks/>
            </p:cNvSpPr>
            <p:nvPr/>
          </p:nvSpPr>
          <p:spPr bwMode="auto">
            <a:xfrm>
              <a:off x="3456" y="3169"/>
              <a:ext cx="46" cy="61"/>
            </a:xfrm>
            <a:custGeom>
              <a:avLst/>
              <a:gdLst>
                <a:gd name="T0" fmla="*/ 0 w 46"/>
                <a:gd name="T1" fmla="*/ 56 h 61"/>
                <a:gd name="T2" fmla="*/ 11 w 46"/>
                <a:gd name="T3" fmla="*/ 0 h 61"/>
                <a:gd name="T4" fmla="*/ 46 w 46"/>
                <a:gd name="T5" fmla="*/ 5 h 61"/>
                <a:gd name="T6" fmla="*/ 36 w 46"/>
                <a:gd name="T7" fmla="*/ 61 h 61"/>
                <a:gd name="T8" fmla="*/ 0 w 46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0" y="56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6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9" name="Freeform 1324"/>
            <p:cNvSpPr>
              <a:spLocks/>
            </p:cNvSpPr>
            <p:nvPr/>
          </p:nvSpPr>
          <p:spPr bwMode="auto">
            <a:xfrm>
              <a:off x="3467" y="3140"/>
              <a:ext cx="42" cy="34"/>
            </a:xfrm>
            <a:custGeom>
              <a:avLst/>
              <a:gdLst>
                <a:gd name="T0" fmla="*/ 0 w 42"/>
                <a:gd name="T1" fmla="*/ 29 h 34"/>
                <a:gd name="T2" fmla="*/ 7 w 42"/>
                <a:gd name="T3" fmla="*/ 0 h 34"/>
                <a:gd name="T4" fmla="*/ 42 w 42"/>
                <a:gd name="T5" fmla="*/ 4 h 34"/>
                <a:gd name="T6" fmla="*/ 35 w 42"/>
                <a:gd name="T7" fmla="*/ 34 h 34"/>
                <a:gd name="T8" fmla="*/ 0 w 42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0" y="29"/>
                  </a:moveTo>
                  <a:lnTo>
                    <a:pt x="7" y="0"/>
                  </a:lnTo>
                  <a:lnTo>
                    <a:pt x="42" y="4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0" name="Freeform 1325"/>
            <p:cNvSpPr>
              <a:spLocks/>
            </p:cNvSpPr>
            <p:nvPr/>
          </p:nvSpPr>
          <p:spPr bwMode="auto">
            <a:xfrm>
              <a:off x="3474" y="3115"/>
              <a:ext cx="37" cy="29"/>
            </a:xfrm>
            <a:custGeom>
              <a:avLst/>
              <a:gdLst>
                <a:gd name="T0" fmla="*/ 0 w 37"/>
                <a:gd name="T1" fmla="*/ 25 h 29"/>
                <a:gd name="T2" fmla="*/ 2 w 37"/>
                <a:gd name="T3" fmla="*/ 0 h 29"/>
                <a:gd name="T4" fmla="*/ 37 w 37"/>
                <a:gd name="T5" fmla="*/ 3 h 29"/>
                <a:gd name="T6" fmla="*/ 35 w 37"/>
                <a:gd name="T7" fmla="*/ 29 h 29"/>
                <a:gd name="T8" fmla="*/ 0 w 37"/>
                <a:gd name="T9" fmla="*/ 2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0" y="25"/>
                  </a:moveTo>
                  <a:lnTo>
                    <a:pt x="2" y="0"/>
                  </a:lnTo>
                  <a:lnTo>
                    <a:pt x="37" y="3"/>
                  </a:lnTo>
                  <a:lnTo>
                    <a:pt x="35" y="2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1" name="Freeform 1326"/>
            <p:cNvSpPr>
              <a:spLocks/>
            </p:cNvSpPr>
            <p:nvPr/>
          </p:nvSpPr>
          <p:spPr bwMode="auto">
            <a:xfrm>
              <a:off x="3476" y="3083"/>
              <a:ext cx="35" cy="35"/>
            </a:xfrm>
            <a:custGeom>
              <a:avLst/>
              <a:gdLst>
                <a:gd name="T0" fmla="*/ 0 w 35"/>
                <a:gd name="T1" fmla="*/ 32 h 35"/>
                <a:gd name="T2" fmla="*/ 0 w 35"/>
                <a:gd name="T3" fmla="*/ 5 h 35"/>
                <a:gd name="T4" fmla="*/ 35 w 35"/>
                <a:gd name="T5" fmla="*/ 0 h 35"/>
                <a:gd name="T6" fmla="*/ 35 w 35"/>
                <a:gd name="T7" fmla="*/ 35 h 35"/>
                <a:gd name="T8" fmla="*/ 0 w 35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0" y="32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2" name="Freeform 1327"/>
            <p:cNvSpPr>
              <a:spLocks/>
            </p:cNvSpPr>
            <p:nvPr/>
          </p:nvSpPr>
          <p:spPr bwMode="auto">
            <a:xfrm>
              <a:off x="3472" y="3051"/>
              <a:ext cx="39" cy="37"/>
            </a:xfrm>
            <a:custGeom>
              <a:avLst/>
              <a:gdLst>
                <a:gd name="T0" fmla="*/ 4 w 39"/>
                <a:gd name="T1" fmla="*/ 37 h 37"/>
                <a:gd name="T2" fmla="*/ 0 w 39"/>
                <a:gd name="T3" fmla="*/ 5 h 37"/>
                <a:gd name="T4" fmla="*/ 35 w 39"/>
                <a:gd name="T5" fmla="*/ 0 h 37"/>
                <a:gd name="T6" fmla="*/ 39 w 39"/>
                <a:gd name="T7" fmla="*/ 32 h 37"/>
                <a:gd name="T8" fmla="*/ 4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4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3" name="Freeform 1328"/>
            <p:cNvSpPr>
              <a:spLocks/>
            </p:cNvSpPr>
            <p:nvPr/>
          </p:nvSpPr>
          <p:spPr bwMode="auto">
            <a:xfrm>
              <a:off x="3459" y="3289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4" name="Freeform 1329"/>
            <p:cNvSpPr>
              <a:spLocks/>
            </p:cNvSpPr>
            <p:nvPr/>
          </p:nvSpPr>
          <p:spPr bwMode="auto">
            <a:xfrm>
              <a:off x="3459" y="3287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0 w 35"/>
                <a:gd name="T3" fmla="*/ 2 h 7"/>
                <a:gd name="T4" fmla="*/ 35 w 35"/>
                <a:gd name="T5" fmla="*/ 0 h 7"/>
                <a:gd name="T6" fmla="*/ 35 w 35"/>
                <a:gd name="T7" fmla="*/ 0 h 7"/>
                <a:gd name="T8" fmla="*/ 0 w 3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lnTo>
                    <a:pt x="0" y="2"/>
                  </a:lnTo>
                  <a:lnTo>
                    <a:pt x="3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5" name="Freeform 1330"/>
            <p:cNvSpPr>
              <a:spLocks/>
            </p:cNvSpPr>
            <p:nvPr/>
          </p:nvSpPr>
          <p:spPr bwMode="auto">
            <a:xfrm>
              <a:off x="3456" y="2998"/>
              <a:ext cx="49" cy="63"/>
            </a:xfrm>
            <a:custGeom>
              <a:avLst/>
              <a:gdLst>
                <a:gd name="T0" fmla="*/ 16 w 49"/>
                <a:gd name="T1" fmla="*/ 63 h 63"/>
                <a:gd name="T2" fmla="*/ 0 w 49"/>
                <a:gd name="T3" fmla="*/ 19 h 63"/>
                <a:gd name="T4" fmla="*/ 31 w 49"/>
                <a:gd name="T5" fmla="*/ 0 h 63"/>
                <a:gd name="T6" fmla="*/ 49 w 49"/>
                <a:gd name="T7" fmla="*/ 49 h 63"/>
                <a:gd name="T8" fmla="*/ 16 w 49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3">
                  <a:moveTo>
                    <a:pt x="16" y="63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49" y="49"/>
                  </a:lnTo>
                  <a:lnTo>
                    <a:pt x="16" y="6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6" name="Freeform 1331"/>
            <p:cNvSpPr>
              <a:spLocks/>
            </p:cNvSpPr>
            <p:nvPr/>
          </p:nvSpPr>
          <p:spPr bwMode="auto">
            <a:xfrm>
              <a:off x="3445" y="2978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24 h 39"/>
                <a:gd name="T4" fmla="*/ 27 w 42"/>
                <a:gd name="T5" fmla="*/ 0 h 39"/>
                <a:gd name="T6" fmla="*/ 42 w 42"/>
                <a:gd name="T7" fmla="*/ 20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2" y="20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7" name="Freeform 1332"/>
            <p:cNvSpPr>
              <a:spLocks/>
            </p:cNvSpPr>
            <p:nvPr/>
          </p:nvSpPr>
          <p:spPr bwMode="auto">
            <a:xfrm>
              <a:off x="3432" y="2958"/>
              <a:ext cx="40" cy="44"/>
            </a:xfrm>
            <a:custGeom>
              <a:avLst/>
              <a:gdLst>
                <a:gd name="T0" fmla="*/ 13 w 40"/>
                <a:gd name="T1" fmla="*/ 44 h 44"/>
                <a:gd name="T2" fmla="*/ 0 w 40"/>
                <a:gd name="T3" fmla="*/ 30 h 44"/>
                <a:gd name="T4" fmla="*/ 24 w 40"/>
                <a:gd name="T5" fmla="*/ 0 h 44"/>
                <a:gd name="T6" fmla="*/ 40 w 40"/>
                <a:gd name="T7" fmla="*/ 20 h 44"/>
                <a:gd name="T8" fmla="*/ 13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3" y="44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40" y="20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8" name="Freeform 1333"/>
            <p:cNvSpPr>
              <a:spLocks/>
            </p:cNvSpPr>
            <p:nvPr/>
          </p:nvSpPr>
          <p:spPr bwMode="auto">
            <a:xfrm>
              <a:off x="3404" y="2931"/>
              <a:ext cx="52" cy="57"/>
            </a:xfrm>
            <a:custGeom>
              <a:avLst/>
              <a:gdLst>
                <a:gd name="T0" fmla="*/ 28 w 52"/>
                <a:gd name="T1" fmla="*/ 57 h 57"/>
                <a:gd name="T2" fmla="*/ 0 w 52"/>
                <a:gd name="T3" fmla="*/ 32 h 57"/>
                <a:gd name="T4" fmla="*/ 20 w 52"/>
                <a:gd name="T5" fmla="*/ 0 h 57"/>
                <a:gd name="T6" fmla="*/ 52 w 52"/>
                <a:gd name="T7" fmla="*/ 27 h 57"/>
                <a:gd name="T8" fmla="*/ 28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28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2" y="27"/>
                  </a:lnTo>
                  <a:lnTo>
                    <a:pt x="28" y="5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9" name="Freeform 1334"/>
            <p:cNvSpPr>
              <a:spLocks/>
            </p:cNvSpPr>
            <p:nvPr/>
          </p:nvSpPr>
          <p:spPr bwMode="auto">
            <a:xfrm>
              <a:off x="3371" y="2907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7 w 53"/>
                <a:gd name="T5" fmla="*/ 0 h 56"/>
                <a:gd name="T6" fmla="*/ 53 w 53"/>
                <a:gd name="T7" fmla="*/ 24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3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0" name="Freeform 1335"/>
            <p:cNvSpPr>
              <a:spLocks/>
            </p:cNvSpPr>
            <p:nvPr/>
          </p:nvSpPr>
          <p:spPr bwMode="auto">
            <a:xfrm>
              <a:off x="3334" y="2885"/>
              <a:ext cx="54" cy="56"/>
            </a:xfrm>
            <a:custGeom>
              <a:avLst/>
              <a:gdLst>
                <a:gd name="T0" fmla="*/ 37 w 54"/>
                <a:gd name="T1" fmla="*/ 56 h 56"/>
                <a:gd name="T2" fmla="*/ 0 w 54"/>
                <a:gd name="T3" fmla="*/ 34 h 56"/>
                <a:gd name="T4" fmla="*/ 17 w 54"/>
                <a:gd name="T5" fmla="*/ 0 h 56"/>
                <a:gd name="T6" fmla="*/ 54 w 54"/>
                <a:gd name="T7" fmla="*/ 22 h 56"/>
                <a:gd name="T8" fmla="*/ 37 w 5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6">
                  <a:moveTo>
                    <a:pt x="37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4" y="22"/>
                  </a:lnTo>
                  <a:lnTo>
                    <a:pt x="37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1" name="Freeform 1336"/>
            <p:cNvSpPr>
              <a:spLocks/>
            </p:cNvSpPr>
            <p:nvPr/>
          </p:nvSpPr>
          <p:spPr bwMode="auto">
            <a:xfrm>
              <a:off x="3296" y="2863"/>
              <a:ext cx="55" cy="56"/>
            </a:xfrm>
            <a:custGeom>
              <a:avLst/>
              <a:gdLst>
                <a:gd name="T0" fmla="*/ 38 w 55"/>
                <a:gd name="T1" fmla="*/ 56 h 56"/>
                <a:gd name="T2" fmla="*/ 0 w 55"/>
                <a:gd name="T3" fmla="*/ 32 h 56"/>
                <a:gd name="T4" fmla="*/ 20 w 55"/>
                <a:gd name="T5" fmla="*/ 0 h 56"/>
                <a:gd name="T6" fmla="*/ 55 w 55"/>
                <a:gd name="T7" fmla="*/ 22 h 56"/>
                <a:gd name="T8" fmla="*/ 38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8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2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2" name="Freeform 1337"/>
            <p:cNvSpPr>
              <a:spLocks/>
            </p:cNvSpPr>
            <p:nvPr/>
          </p:nvSpPr>
          <p:spPr bwMode="auto">
            <a:xfrm>
              <a:off x="3261" y="2833"/>
              <a:ext cx="55" cy="62"/>
            </a:xfrm>
            <a:custGeom>
              <a:avLst/>
              <a:gdLst>
                <a:gd name="T0" fmla="*/ 35 w 55"/>
                <a:gd name="T1" fmla="*/ 62 h 62"/>
                <a:gd name="T2" fmla="*/ 0 w 55"/>
                <a:gd name="T3" fmla="*/ 23 h 62"/>
                <a:gd name="T4" fmla="*/ 29 w 55"/>
                <a:gd name="T5" fmla="*/ 0 h 62"/>
                <a:gd name="T6" fmla="*/ 55 w 55"/>
                <a:gd name="T7" fmla="*/ 30 h 62"/>
                <a:gd name="T8" fmla="*/ 35 w 55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2">
                  <a:moveTo>
                    <a:pt x="35" y="62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55" y="30"/>
                  </a:lnTo>
                  <a:lnTo>
                    <a:pt x="35" y="6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3" name="Freeform 1338"/>
            <p:cNvSpPr>
              <a:spLocks/>
            </p:cNvSpPr>
            <p:nvPr/>
          </p:nvSpPr>
          <p:spPr bwMode="auto">
            <a:xfrm>
              <a:off x="3237" y="2792"/>
              <a:ext cx="53" cy="64"/>
            </a:xfrm>
            <a:custGeom>
              <a:avLst/>
              <a:gdLst>
                <a:gd name="T0" fmla="*/ 24 w 53"/>
                <a:gd name="T1" fmla="*/ 64 h 64"/>
                <a:gd name="T2" fmla="*/ 0 w 53"/>
                <a:gd name="T3" fmla="*/ 22 h 64"/>
                <a:gd name="T4" fmla="*/ 29 w 53"/>
                <a:gd name="T5" fmla="*/ 0 h 64"/>
                <a:gd name="T6" fmla="*/ 53 w 53"/>
                <a:gd name="T7" fmla="*/ 41 h 64"/>
                <a:gd name="T8" fmla="*/ 24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4" y="6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3" y="41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4" name="Freeform 1339"/>
            <p:cNvSpPr>
              <a:spLocks/>
            </p:cNvSpPr>
            <p:nvPr/>
          </p:nvSpPr>
          <p:spPr bwMode="auto">
            <a:xfrm>
              <a:off x="3505" y="3047"/>
              <a:ext cx="2" cy="4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  <a:gd name="T6" fmla="*/ 2 w 2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5" name="Freeform 1340"/>
            <p:cNvSpPr>
              <a:spLocks/>
            </p:cNvSpPr>
            <p:nvPr/>
          </p:nvSpPr>
          <p:spPr bwMode="auto">
            <a:xfrm>
              <a:off x="3472" y="3047"/>
              <a:ext cx="35" cy="14"/>
            </a:xfrm>
            <a:custGeom>
              <a:avLst/>
              <a:gdLst>
                <a:gd name="T0" fmla="*/ 35 w 35"/>
                <a:gd name="T1" fmla="*/ 4 h 14"/>
                <a:gd name="T2" fmla="*/ 33 w 35"/>
                <a:gd name="T3" fmla="*/ 0 h 14"/>
                <a:gd name="T4" fmla="*/ 0 w 35"/>
                <a:gd name="T5" fmla="*/ 9 h 14"/>
                <a:gd name="T6" fmla="*/ 0 w 35"/>
                <a:gd name="T7" fmla="*/ 14 h 14"/>
                <a:gd name="T8" fmla="*/ 35 w 35"/>
                <a:gd name="T9" fmla="*/ 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">
                  <a:moveTo>
                    <a:pt x="35" y="4"/>
                  </a:moveTo>
                  <a:lnTo>
                    <a:pt x="33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6" name="Freeform 1341"/>
            <p:cNvSpPr>
              <a:spLocks/>
            </p:cNvSpPr>
            <p:nvPr/>
          </p:nvSpPr>
          <p:spPr bwMode="auto">
            <a:xfrm>
              <a:off x="3224" y="2767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13 h 42"/>
                <a:gd name="T4" fmla="*/ 33 w 44"/>
                <a:gd name="T5" fmla="*/ 0 h 42"/>
                <a:gd name="T6" fmla="*/ 44 w 44"/>
                <a:gd name="T7" fmla="*/ 27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7" name="Freeform 1342"/>
            <p:cNvSpPr>
              <a:spLocks/>
            </p:cNvSpPr>
            <p:nvPr/>
          </p:nvSpPr>
          <p:spPr bwMode="auto">
            <a:xfrm>
              <a:off x="3220" y="2743"/>
              <a:ext cx="37" cy="37"/>
            </a:xfrm>
            <a:custGeom>
              <a:avLst/>
              <a:gdLst>
                <a:gd name="T0" fmla="*/ 4 w 37"/>
                <a:gd name="T1" fmla="*/ 37 h 37"/>
                <a:gd name="T2" fmla="*/ 0 w 37"/>
                <a:gd name="T3" fmla="*/ 5 h 37"/>
                <a:gd name="T4" fmla="*/ 35 w 37"/>
                <a:gd name="T5" fmla="*/ 0 h 37"/>
                <a:gd name="T6" fmla="*/ 37 w 37"/>
                <a:gd name="T7" fmla="*/ 24 h 37"/>
                <a:gd name="T8" fmla="*/ 4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4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7" y="2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8" name="Freeform 1343"/>
            <p:cNvSpPr>
              <a:spLocks/>
            </p:cNvSpPr>
            <p:nvPr/>
          </p:nvSpPr>
          <p:spPr bwMode="auto">
            <a:xfrm>
              <a:off x="3215" y="2687"/>
              <a:ext cx="40" cy="61"/>
            </a:xfrm>
            <a:custGeom>
              <a:avLst/>
              <a:gdLst>
                <a:gd name="T0" fmla="*/ 5 w 40"/>
                <a:gd name="T1" fmla="*/ 61 h 61"/>
                <a:gd name="T2" fmla="*/ 0 w 40"/>
                <a:gd name="T3" fmla="*/ 4 h 61"/>
                <a:gd name="T4" fmla="*/ 35 w 40"/>
                <a:gd name="T5" fmla="*/ 0 h 61"/>
                <a:gd name="T6" fmla="*/ 40 w 40"/>
                <a:gd name="T7" fmla="*/ 56 h 61"/>
                <a:gd name="T8" fmla="*/ 5 w 4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1">
                  <a:moveTo>
                    <a:pt x="5" y="61"/>
                  </a:moveTo>
                  <a:lnTo>
                    <a:pt x="0" y="4"/>
                  </a:lnTo>
                  <a:lnTo>
                    <a:pt x="35" y="0"/>
                  </a:lnTo>
                  <a:lnTo>
                    <a:pt x="40" y="56"/>
                  </a:lnTo>
                  <a:lnTo>
                    <a:pt x="5" y="6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9" name="Freeform 1344"/>
            <p:cNvSpPr>
              <a:spLocks/>
            </p:cNvSpPr>
            <p:nvPr/>
          </p:nvSpPr>
          <p:spPr bwMode="auto">
            <a:xfrm>
              <a:off x="3211" y="2635"/>
              <a:ext cx="39" cy="56"/>
            </a:xfrm>
            <a:custGeom>
              <a:avLst/>
              <a:gdLst>
                <a:gd name="T0" fmla="*/ 4 w 39"/>
                <a:gd name="T1" fmla="*/ 56 h 56"/>
                <a:gd name="T2" fmla="*/ 0 w 39"/>
                <a:gd name="T3" fmla="*/ 5 h 56"/>
                <a:gd name="T4" fmla="*/ 35 w 39"/>
                <a:gd name="T5" fmla="*/ 0 h 56"/>
                <a:gd name="T6" fmla="*/ 39 w 39"/>
                <a:gd name="T7" fmla="*/ 52 h 56"/>
                <a:gd name="T8" fmla="*/ 4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4" y="56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52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0" name="Freeform 1345"/>
            <p:cNvSpPr>
              <a:spLocks/>
            </p:cNvSpPr>
            <p:nvPr/>
          </p:nvSpPr>
          <p:spPr bwMode="auto">
            <a:xfrm>
              <a:off x="3204" y="2601"/>
              <a:ext cx="42" cy="39"/>
            </a:xfrm>
            <a:custGeom>
              <a:avLst/>
              <a:gdLst>
                <a:gd name="T0" fmla="*/ 7 w 42"/>
                <a:gd name="T1" fmla="*/ 39 h 39"/>
                <a:gd name="T2" fmla="*/ 0 w 42"/>
                <a:gd name="T3" fmla="*/ 19 h 39"/>
                <a:gd name="T4" fmla="*/ 31 w 42"/>
                <a:gd name="T5" fmla="*/ 0 h 39"/>
                <a:gd name="T6" fmla="*/ 42 w 42"/>
                <a:gd name="T7" fmla="*/ 34 h 39"/>
                <a:gd name="T8" fmla="*/ 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7" y="39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42" y="34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1" name="Freeform 1346"/>
            <p:cNvSpPr>
              <a:spLocks/>
            </p:cNvSpPr>
            <p:nvPr/>
          </p:nvSpPr>
          <p:spPr bwMode="auto">
            <a:xfrm>
              <a:off x="3191" y="2571"/>
              <a:ext cx="44" cy="49"/>
            </a:xfrm>
            <a:custGeom>
              <a:avLst/>
              <a:gdLst>
                <a:gd name="T0" fmla="*/ 13 w 44"/>
                <a:gd name="T1" fmla="*/ 49 h 49"/>
                <a:gd name="T2" fmla="*/ 0 w 44"/>
                <a:gd name="T3" fmla="*/ 20 h 49"/>
                <a:gd name="T4" fmla="*/ 31 w 44"/>
                <a:gd name="T5" fmla="*/ 0 h 49"/>
                <a:gd name="T6" fmla="*/ 44 w 44"/>
                <a:gd name="T7" fmla="*/ 30 h 49"/>
                <a:gd name="T8" fmla="*/ 1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3" y="49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4" y="3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2" name="Freeform 1347"/>
            <p:cNvSpPr>
              <a:spLocks/>
            </p:cNvSpPr>
            <p:nvPr/>
          </p:nvSpPr>
          <p:spPr bwMode="auto">
            <a:xfrm>
              <a:off x="3235" y="280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2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3" name="Freeform 1348"/>
            <p:cNvSpPr>
              <a:spLocks/>
            </p:cNvSpPr>
            <p:nvPr/>
          </p:nvSpPr>
          <p:spPr bwMode="auto">
            <a:xfrm>
              <a:off x="3235" y="2792"/>
              <a:ext cx="33" cy="22"/>
            </a:xfrm>
            <a:custGeom>
              <a:avLst/>
              <a:gdLst>
                <a:gd name="T0" fmla="*/ 2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2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2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4" name="Freeform 1349"/>
            <p:cNvSpPr>
              <a:spLocks/>
            </p:cNvSpPr>
            <p:nvPr/>
          </p:nvSpPr>
          <p:spPr bwMode="auto">
            <a:xfrm>
              <a:off x="3180" y="2552"/>
              <a:ext cx="40" cy="44"/>
            </a:xfrm>
            <a:custGeom>
              <a:avLst/>
              <a:gdLst>
                <a:gd name="T0" fmla="*/ 13 w 40"/>
                <a:gd name="T1" fmla="*/ 44 h 44"/>
                <a:gd name="T2" fmla="*/ 0 w 40"/>
                <a:gd name="T3" fmla="*/ 24 h 44"/>
                <a:gd name="T4" fmla="*/ 27 w 40"/>
                <a:gd name="T5" fmla="*/ 0 h 44"/>
                <a:gd name="T6" fmla="*/ 40 w 40"/>
                <a:gd name="T7" fmla="*/ 17 h 44"/>
                <a:gd name="T8" fmla="*/ 13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3" y="44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0" y="1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5" name="Freeform 1350"/>
            <p:cNvSpPr>
              <a:spLocks/>
            </p:cNvSpPr>
            <p:nvPr/>
          </p:nvSpPr>
          <p:spPr bwMode="auto">
            <a:xfrm>
              <a:off x="3169" y="2535"/>
              <a:ext cx="38" cy="41"/>
            </a:xfrm>
            <a:custGeom>
              <a:avLst/>
              <a:gdLst>
                <a:gd name="T0" fmla="*/ 11 w 38"/>
                <a:gd name="T1" fmla="*/ 41 h 41"/>
                <a:gd name="T2" fmla="*/ 0 w 38"/>
                <a:gd name="T3" fmla="*/ 32 h 41"/>
                <a:gd name="T4" fmla="*/ 20 w 38"/>
                <a:gd name="T5" fmla="*/ 0 h 41"/>
                <a:gd name="T6" fmla="*/ 38 w 38"/>
                <a:gd name="T7" fmla="*/ 17 h 41"/>
                <a:gd name="T8" fmla="*/ 11 w 3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11" y="41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8" y="1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6" name="Freeform 1351"/>
            <p:cNvSpPr>
              <a:spLocks/>
            </p:cNvSpPr>
            <p:nvPr/>
          </p:nvSpPr>
          <p:spPr bwMode="auto">
            <a:xfrm>
              <a:off x="3141" y="2513"/>
              <a:ext cx="48" cy="54"/>
            </a:xfrm>
            <a:custGeom>
              <a:avLst/>
              <a:gdLst>
                <a:gd name="T0" fmla="*/ 28 w 48"/>
                <a:gd name="T1" fmla="*/ 54 h 54"/>
                <a:gd name="T2" fmla="*/ 0 w 48"/>
                <a:gd name="T3" fmla="*/ 36 h 54"/>
                <a:gd name="T4" fmla="*/ 13 w 48"/>
                <a:gd name="T5" fmla="*/ 0 h 54"/>
                <a:gd name="T6" fmla="*/ 48 w 48"/>
                <a:gd name="T7" fmla="*/ 22 h 54"/>
                <a:gd name="T8" fmla="*/ 28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8" y="54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7" name="Freeform 1352"/>
            <p:cNvSpPr>
              <a:spLocks/>
            </p:cNvSpPr>
            <p:nvPr/>
          </p:nvSpPr>
          <p:spPr bwMode="auto">
            <a:xfrm>
              <a:off x="3108" y="2498"/>
              <a:ext cx="46" cy="51"/>
            </a:xfrm>
            <a:custGeom>
              <a:avLst/>
              <a:gdLst>
                <a:gd name="T0" fmla="*/ 33 w 46"/>
                <a:gd name="T1" fmla="*/ 51 h 51"/>
                <a:gd name="T2" fmla="*/ 0 w 46"/>
                <a:gd name="T3" fmla="*/ 39 h 51"/>
                <a:gd name="T4" fmla="*/ 4 w 46"/>
                <a:gd name="T5" fmla="*/ 0 h 51"/>
                <a:gd name="T6" fmla="*/ 46 w 46"/>
                <a:gd name="T7" fmla="*/ 15 h 51"/>
                <a:gd name="T8" fmla="*/ 3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3" y="51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6" y="15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8" name="Freeform 1353"/>
            <p:cNvSpPr>
              <a:spLocks/>
            </p:cNvSpPr>
            <p:nvPr/>
          </p:nvSpPr>
          <p:spPr bwMode="auto">
            <a:xfrm>
              <a:off x="3071" y="2493"/>
              <a:ext cx="41" cy="44"/>
            </a:xfrm>
            <a:custGeom>
              <a:avLst/>
              <a:gdLst>
                <a:gd name="T0" fmla="*/ 37 w 41"/>
                <a:gd name="T1" fmla="*/ 44 h 44"/>
                <a:gd name="T2" fmla="*/ 0 w 41"/>
                <a:gd name="T3" fmla="*/ 39 h 44"/>
                <a:gd name="T4" fmla="*/ 4 w 41"/>
                <a:gd name="T5" fmla="*/ 0 h 44"/>
                <a:gd name="T6" fmla="*/ 41 w 41"/>
                <a:gd name="T7" fmla="*/ 5 h 44"/>
                <a:gd name="T8" fmla="*/ 37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7" y="44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9" name="Freeform 1354"/>
            <p:cNvSpPr>
              <a:spLocks/>
            </p:cNvSpPr>
            <p:nvPr/>
          </p:nvSpPr>
          <p:spPr bwMode="auto">
            <a:xfrm>
              <a:off x="3033" y="2486"/>
              <a:ext cx="42" cy="46"/>
            </a:xfrm>
            <a:custGeom>
              <a:avLst/>
              <a:gdLst>
                <a:gd name="T0" fmla="*/ 38 w 42"/>
                <a:gd name="T1" fmla="*/ 46 h 46"/>
                <a:gd name="T2" fmla="*/ 0 w 42"/>
                <a:gd name="T3" fmla="*/ 39 h 46"/>
                <a:gd name="T4" fmla="*/ 5 w 42"/>
                <a:gd name="T5" fmla="*/ 0 h 46"/>
                <a:gd name="T6" fmla="*/ 42 w 42"/>
                <a:gd name="T7" fmla="*/ 7 h 46"/>
                <a:gd name="T8" fmla="*/ 38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8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0" name="Freeform 1355"/>
            <p:cNvSpPr>
              <a:spLocks/>
            </p:cNvSpPr>
            <p:nvPr/>
          </p:nvSpPr>
          <p:spPr bwMode="auto">
            <a:xfrm>
              <a:off x="2992" y="2478"/>
              <a:ext cx="46" cy="47"/>
            </a:xfrm>
            <a:custGeom>
              <a:avLst/>
              <a:gdLst>
                <a:gd name="T0" fmla="*/ 41 w 46"/>
                <a:gd name="T1" fmla="*/ 47 h 47"/>
                <a:gd name="T2" fmla="*/ 0 w 46"/>
                <a:gd name="T3" fmla="*/ 37 h 47"/>
                <a:gd name="T4" fmla="*/ 11 w 46"/>
                <a:gd name="T5" fmla="*/ 0 h 47"/>
                <a:gd name="T6" fmla="*/ 46 w 46"/>
                <a:gd name="T7" fmla="*/ 8 h 47"/>
                <a:gd name="T8" fmla="*/ 4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1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6" y="8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1" name="Freeform 1356"/>
            <p:cNvSpPr>
              <a:spLocks/>
            </p:cNvSpPr>
            <p:nvPr/>
          </p:nvSpPr>
          <p:spPr bwMode="auto">
            <a:xfrm>
              <a:off x="2972" y="2469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4 h 46"/>
                <a:gd name="T4" fmla="*/ 18 w 31"/>
                <a:gd name="T5" fmla="*/ 0 h 46"/>
                <a:gd name="T6" fmla="*/ 31 w 31"/>
                <a:gd name="T7" fmla="*/ 9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1" y="9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2" name="Freeform 1357"/>
            <p:cNvSpPr>
              <a:spLocks/>
            </p:cNvSpPr>
            <p:nvPr/>
          </p:nvSpPr>
          <p:spPr bwMode="auto">
            <a:xfrm>
              <a:off x="2952" y="2461"/>
              <a:ext cx="38" cy="42"/>
            </a:xfrm>
            <a:custGeom>
              <a:avLst/>
              <a:gdLst>
                <a:gd name="T0" fmla="*/ 20 w 38"/>
                <a:gd name="T1" fmla="*/ 42 h 42"/>
                <a:gd name="T2" fmla="*/ 0 w 38"/>
                <a:gd name="T3" fmla="*/ 32 h 42"/>
                <a:gd name="T4" fmla="*/ 20 w 38"/>
                <a:gd name="T5" fmla="*/ 0 h 42"/>
                <a:gd name="T6" fmla="*/ 38 w 38"/>
                <a:gd name="T7" fmla="*/ 8 h 42"/>
                <a:gd name="T8" fmla="*/ 20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20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8" y="8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3" name="Freeform 1358"/>
            <p:cNvSpPr>
              <a:spLocks/>
            </p:cNvSpPr>
            <p:nvPr/>
          </p:nvSpPr>
          <p:spPr bwMode="auto">
            <a:xfrm>
              <a:off x="2937" y="2447"/>
              <a:ext cx="35" cy="46"/>
            </a:xfrm>
            <a:custGeom>
              <a:avLst/>
              <a:gdLst>
                <a:gd name="T0" fmla="*/ 15 w 35"/>
                <a:gd name="T1" fmla="*/ 46 h 46"/>
                <a:gd name="T2" fmla="*/ 0 w 35"/>
                <a:gd name="T3" fmla="*/ 29 h 46"/>
                <a:gd name="T4" fmla="*/ 22 w 35"/>
                <a:gd name="T5" fmla="*/ 0 h 46"/>
                <a:gd name="T6" fmla="*/ 35 w 35"/>
                <a:gd name="T7" fmla="*/ 14 h 46"/>
                <a:gd name="T8" fmla="*/ 15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5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5" y="1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4" name="Freeform 1359"/>
            <p:cNvSpPr>
              <a:spLocks/>
            </p:cNvSpPr>
            <p:nvPr/>
          </p:nvSpPr>
          <p:spPr bwMode="auto">
            <a:xfrm>
              <a:off x="2922" y="2432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6 w 37"/>
                <a:gd name="T5" fmla="*/ 0 h 44"/>
                <a:gd name="T6" fmla="*/ 37 w 37"/>
                <a:gd name="T7" fmla="*/ 15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37" y="1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5" name="Freeform 1360"/>
            <p:cNvSpPr>
              <a:spLocks/>
            </p:cNvSpPr>
            <p:nvPr/>
          </p:nvSpPr>
          <p:spPr bwMode="auto">
            <a:xfrm>
              <a:off x="3191" y="2569"/>
              <a:ext cx="31" cy="27"/>
            </a:xfrm>
            <a:custGeom>
              <a:avLst/>
              <a:gdLst>
                <a:gd name="T0" fmla="*/ 31 w 31"/>
                <a:gd name="T1" fmla="*/ 2 h 27"/>
                <a:gd name="T2" fmla="*/ 29 w 31"/>
                <a:gd name="T3" fmla="*/ 0 h 27"/>
                <a:gd name="T4" fmla="*/ 0 w 31"/>
                <a:gd name="T5" fmla="*/ 22 h 27"/>
                <a:gd name="T6" fmla="*/ 2 w 31"/>
                <a:gd name="T7" fmla="*/ 27 h 27"/>
                <a:gd name="T8" fmla="*/ 31 w 31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1" y="2"/>
                  </a:moveTo>
                  <a:lnTo>
                    <a:pt x="29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6" name="Freeform 1361"/>
            <p:cNvSpPr>
              <a:spLocks/>
            </p:cNvSpPr>
            <p:nvPr/>
          </p:nvSpPr>
          <p:spPr bwMode="auto">
            <a:xfrm>
              <a:off x="2893" y="2390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15 h 64"/>
                <a:gd name="T4" fmla="*/ 33 w 57"/>
                <a:gd name="T5" fmla="*/ 0 h 64"/>
                <a:gd name="T6" fmla="*/ 57 w 57"/>
                <a:gd name="T7" fmla="*/ 44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7" y="4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7" name="Freeform 1362"/>
            <p:cNvSpPr>
              <a:spLocks/>
            </p:cNvSpPr>
            <p:nvPr/>
          </p:nvSpPr>
          <p:spPr bwMode="auto">
            <a:xfrm>
              <a:off x="2882" y="2346"/>
              <a:ext cx="44" cy="59"/>
            </a:xfrm>
            <a:custGeom>
              <a:avLst/>
              <a:gdLst>
                <a:gd name="T0" fmla="*/ 11 w 44"/>
                <a:gd name="T1" fmla="*/ 59 h 59"/>
                <a:gd name="T2" fmla="*/ 0 w 44"/>
                <a:gd name="T3" fmla="*/ 7 h 59"/>
                <a:gd name="T4" fmla="*/ 35 w 44"/>
                <a:gd name="T5" fmla="*/ 0 h 59"/>
                <a:gd name="T6" fmla="*/ 44 w 44"/>
                <a:gd name="T7" fmla="*/ 44 h 59"/>
                <a:gd name="T8" fmla="*/ 11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1" y="59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4" y="4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8" name="Freeform 1363"/>
            <p:cNvSpPr>
              <a:spLocks/>
            </p:cNvSpPr>
            <p:nvPr/>
          </p:nvSpPr>
          <p:spPr bwMode="auto">
            <a:xfrm>
              <a:off x="2871" y="2297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12 h 56"/>
                <a:gd name="T4" fmla="*/ 33 w 46"/>
                <a:gd name="T5" fmla="*/ 0 h 56"/>
                <a:gd name="T6" fmla="*/ 46 w 46"/>
                <a:gd name="T7" fmla="*/ 49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49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9" name="Freeform 1364"/>
            <p:cNvSpPr>
              <a:spLocks/>
            </p:cNvSpPr>
            <p:nvPr/>
          </p:nvSpPr>
          <p:spPr bwMode="auto">
            <a:xfrm>
              <a:off x="2854" y="2243"/>
              <a:ext cx="50" cy="66"/>
            </a:xfrm>
            <a:custGeom>
              <a:avLst/>
              <a:gdLst>
                <a:gd name="T0" fmla="*/ 17 w 50"/>
                <a:gd name="T1" fmla="*/ 66 h 66"/>
                <a:gd name="T2" fmla="*/ 0 w 50"/>
                <a:gd name="T3" fmla="*/ 15 h 66"/>
                <a:gd name="T4" fmla="*/ 33 w 50"/>
                <a:gd name="T5" fmla="*/ 0 h 66"/>
                <a:gd name="T6" fmla="*/ 50 w 50"/>
                <a:gd name="T7" fmla="*/ 54 h 66"/>
                <a:gd name="T8" fmla="*/ 17 w 50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17" y="66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0" y="54"/>
                  </a:lnTo>
                  <a:lnTo>
                    <a:pt x="17" y="6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0" name="Freeform 1365"/>
            <p:cNvSpPr>
              <a:spLocks/>
            </p:cNvSpPr>
            <p:nvPr/>
          </p:nvSpPr>
          <p:spPr bwMode="auto">
            <a:xfrm>
              <a:off x="2919" y="2432"/>
              <a:ext cx="31" cy="24"/>
            </a:xfrm>
            <a:custGeom>
              <a:avLst/>
              <a:gdLst>
                <a:gd name="T0" fmla="*/ 3 w 31"/>
                <a:gd name="T1" fmla="*/ 24 h 24"/>
                <a:gd name="T2" fmla="*/ 0 w 31"/>
                <a:gd name="T3" fmla="*/ 22 h 24"/>
                <a:gd name="T4" fmla="*/ 29 w 31"/>
                <a:gd name="T5" fmla="*/ 0 h 24"/>
                <a:gd name="T6" fmla="*/ 31 w 31"/>
                <a:gd name="T7" fmla="*/ 2 h 24"/>
                <a:gd name="T8" fmla="*/ 3 w 3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3" y="2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1" name="Freeform 1366"/>
            <p:cNvSpPr>
              <a:spLocks/>
            </p:cNvSpPr>
            <p:nvPr/>
          </p:nvSpPr>
          <p:spPr bwMode="auto">
            <a:xfrm>
              <a:off x="2812" y="2155"/>
              <a:ext cx="75" cy="105"/>
            </a:xfrm>
            <a:custGeom>
              <a:avLst/>
              <a:gdLst>
                <a:gd name="T0" fmla="*/ 44 w 75"/>
                <a:gd name="T1" fmla="*/ 105 h 105"/>
                <a:gd name="T2" fmla="*/ 0 w 75"/>
                <a:gd name="T3" fmla="*/ 20 h 105"/>
                <a:gd name="T4" fmla="*/ 31 w 75"/>
                <a:gd name="T5" fmla="*/ 0 h 105"/>
                <a:gd name="T6" fmla="*/ 75 w 75"/>
                <a:gd name="T7" fmla="*/ 86 h 105"/>
                <a:gd name="T8" fmla="*/ 44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4" y="105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75" y="86"/>
                  </a:lnTo>
                  <a:lnTo>
                    <a:pt x="44" y="10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2" name="Freeform 1367"/>
            <p:cNvSpPr>
              <a:spLocks/>
            </p:cNvSpPr>
            <p:nvPr/>
          </p:nvSpPr>
          <p:spPr bwMode="auto">
            <a:xfrm>
              <a:off x="2768" y="2082"/>
              <a:ext cx="75" cy="93"/>
            </a:xfrm>
            <a:custGeom>
              <a:avLst/>
              <a:gdLst>
                <a:gd name="T0" fmla="*/ 44 w 75"/>
                <a:gd name="T1" fmla="*/ 93 h 93"/>
                <a:gd name="T2" fmla="*/ 0 w 75"/>
                <a:gd name="T3" fmla="*/ 22 h 93"/>
                <a:gd name="T4" fmla="*/ 29 w 75"/>
                <a:gd name="T5" fmla="*/ 0 h 93"/>
                <a:gd name="T6" fmla="*/ 75 w 75"/>
                <a:gd name="T7" fmla="*/ 73 h 93"/>
                <a:gd name="T8" fmla="*/ 44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44" y="93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3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3" name="Freeform 1368"/>
            <p:cNvSpPr>
              <a:spLocks/>
            </p:cNvSpPr>
            <p:nvPr/>
          </p:nvSpPr>
          <p:spPr bwMode="auto">
            <a:xfrm>
              <a:off x="2748" y="2047"/>
              <a:ext cx="49" cy="57"/>
            </a:xfrm>
            <a:custGeom>
              <a:avLst/>
              <a:gdLst>
                <a:gd name="T0" fmla="*/ 20 w 49"/>
                <a:gd name="T1" fmla="*/ 57 h 57"/>
                <a:gd name="T2" fmla="*/ 0 w 49"/>
                <a:gd name="T3" fmla="*/ 30 h 57"/>
                <a:gd name="T4" fmla="*/ 22 w 49"/>
                <a:gd name="T5" fmla="*/ 0 h 57"/>
                <a:gd name="T6" fmla="*/ 49 w 49"/>
                <a:gd name="T7" fmla="*/ 35 h 57"/>
                <a:gd name="T8" fmla="*/ 20 w 49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7">
                  <a:moveTo>
                    <a:pt x="20" y="57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49" y="35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4" name="Freeform 1369"/>
            <p:cNvSpPr>
              <a:spLocks/>
            </p:cNvSpPr>
            <p:nvPr/>
          </p:nvSpPr>
          <p:spPr bwMode="auto">
            <a:xfrm>
              <a:off x="2718" y="2020"/>
              <a:ext cx="52" cy="57"/>
            </a:xfrm>
            <a:custGeom>
              <a:avLst/>
              <a:gdLst>
                <a:gd name="T0" fmla="*/ 30 w 52"/>
                <a:gd name="T1" fmla="*/ 57 h 57"/>
                <a:gd name="T2" fmla="*/ 0 w 52"/>
                <a:gd name="T3" fmla="*/ 32 h 57"/>
                <a:gd name="T4" fmla="*/ 20 w 52"/>
                <a:gd name="T5" fmla="*/ 0 h 57"/>
                <a:gd name="T6" fmla="*/ 52 w 52"/>
                <a:gd name="T7" fmla="*/ 27 h 57"/>
                <a:gd name="T8" fmla="*/ 30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30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2" y="27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5" name="Freeform 1370"/>
            <p:cNvSpPr>
              <a:spLocks/>
            </p:cNvSpPr>
            <p:nvPr/>
          </p:nvSpPr>
          <p:spPr bwMode="auto">
            <a:xfrm>
              <a:off x="2687" y="1996"/>
              <a:ext cx="51" cy="56"/>
            </a:xfrm>
            <a:custGeom>
              <a:avLst/>
              <a:gdLst>
                <a:gd name="T0" fmla="*/ 31 w 51"/>
                <a:gd name="T1" fmla="*/ 56 h 56"/>
                <a:gd name="T2" fmla="*/ 0 w 51"/>
                <a:gd name="T3" fmla="*/ 37 h 56"/>
                <a:gd name="T4" fmla="*/ 13 w 51"/>
                <a:gd name="T5" fmla="*/ 0 h 56"/>
                <a:gd name="T6" fmla="*/ 51 w 51"/>
                <a:gd name="T7" fmla="*/ 24 h 56"/>
                <a:gd name="T8" fmla="*/ 31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31" y="56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51" y="24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6" name="Freeform 1371"/>
            <p:cNvSpPr>
              <a:spLocks/>
            </p:cNvSpPr>
            <p:nvPr/>
          </p:nvSpPr>
          <p:spPr bwMode="auto">
            <a:xfrm>
              <a:off x="2648" y="1979"/>
              <a:ext cx="52" cy="54"/>
            </a:xfrm>
            <a:custGeom>
              <a:avLst/>
              <a:gdLst>
                <a:gd name="T0" fmla="*/ 39 w 52"/>
                <a:gd name="T1" fmla="*/ 54 h 54"/>
                <a:gd name="T2" fmla="*/ 0 w 52"/>
                <a:gd name="T3" fmla="*/ 37 h 54"/>
                <a:gd name="T4" fmla="*/ 11 w 52"/>
                <a:gd name="T5" fmla="*/ 0 h 54"/>
                <a:gd name="T6" fmla="*/ 52 w 52"/>
                <a:gd name="T7" fmla="*/ 17 h 54"/>
                <a:gd name="T8" fmla="*/ 39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9" y="5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2" y="1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7" name="Freeform 1372"/>
            <p:cNvSpPr>
              <a:spLocks/>
            </p:cNvSpPr>
            <p:nvPr/>
          </p:nvSpPr>
          <p:spPr bwMode="auto">
            <a:xfrm>
              <a:off x="2854" y="2241"/>
              <a:ext cx="33" cy="19"/>
            </a:xfrm>
            <a:custGeom>
              <a:avLst/>
              <a:gdLst>
                <a:gd name="T0" fmla="*/ 33 w 33"/>
                <a:gd name="T1" fmla="*/ 2 h 19"/>
                <a:gd name="T2" fmla="*/ 33 w 33"/>
                <a:gd name="T3" fmla="*/ 0 h 19"/>
                <a:gd name="T4" fmla="*/ 0 w 33"/>
                <a:gd name="T5" fmla="*/ 17 h 19"/>
                <a:gd name="T6" fmla="*/ 2 w 33"/>
                <a:gd name="T7" fmla="*/ 19 h 19"/>
                <a:gd name="T8" fmla="*/ 33 w 33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9">
                  <a:moveTo>
                    <a:pt x="33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8" name="Freeform 1373"/>
            <p:cNvSpPr>
              <a:spLocks/>
            </p:cNvSpPr>
            <p:nvPr/>
          </p:nvSpPr>
          <p:spPr bwMode="auto">
            <a:xfrm>
              <a:off x="2617" y="1969"/>
              <a:ext cx="39" cy="47"/>
            </a:xfrm>
            <a:custGeom>
              <a:avLst/>
              <a:gdLst>
                <a:gd name="T0" fmla="*/ 35 w 39"/>
                <a:gd name="T1" fmla="*/ 47 h 47"/>
                <a:gd name="T2" fmla="*/ 0 w 39"/>
                <a:gd name="T3" fmla="*/ 39 h 47"/>
                <a:gd name="T4" fmla="*/ 4 w 39"/>
                <a:gd name="T5" fmla="*/ 0 h 47"/>
                <a:gd name="T6" fmla="*/ 39 w 39"/>
                <a:gd name="T7" fmla="*/ 7 h 47"/>
                <a:gd name="T8" fmla="*/ 35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5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9" name="Freeform 1374"/>
            <p:cNvSpPr>
              <a:spLocks/>
            </p:cNvSpPr>
            <p:nvPr/>
          </p:nvSpPr>
          <p:spPr bwMode="auto">
            <a:xfrm>
              <a:off x="2588" y="1967"/>
              <a:ext cx="33" cy="41"/>
            </a:xfrm>
            <a:custGeom>
              <a:avLst/>
              <a:gdLst>
                <a:gd name="T0" fmla="*/ 29 w 33"/>
                <a:gd name="T1" fmla="*/ 41 h 41"/>
                <a:gd name="T2" fmla="*/ 0 w 33"/>
                <a:gd name="T3" fmla="*/ 39 h 41"/>
                <a:gd name="T4" fmla="*/ 0 w 33"/>
                <a:gd name="T5" fmla="*/ 0 h 41"/>
                <a:gd name="T6" fmla="*/ 33 w 33"/>
                <a:gd name="T7" fmla="*/ 2 h 41"/>
                <a:gd name="T8" fmla="*/ 29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29" y="41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0" name="Freeform 1375"/>
            <p:cNvSpPr>
              <a:spLocks/>
            </p:cNvSpPr>
            <p:nvPr/>
          </p:nvSpPr>
          <p:spPr bwMode="auto">
            <a:xfrm>
              <a:off x="2523" y="1967"/>
              <a:ext cx="65" cy="41"/>
            </a:xfrm>
            <a:custGeom>
              <a:avLst/>
              <a:gdLst>
                <a:gd name="T0" fmla="*/ 65 w 65"/>
                <a:gd name="T1" fmla="*/ 39 h 41"/>
                <a:gd name="T2" fmla="*/ 2 w 65"/>
                <a:gd name="T3" fmla="*/ 41 h 41"/>
                <a:gd name="T4" fmla="*/ 0 w 65"/>
                <a:gd name="T5" fmla="*/ 2 h 41"/>
                <a:gd name="T6" fmla="*/ 65 w 65"/>
                <a:gd name="T7" fmla="*/ 0 h 41"/>
                <a:gd name="T8" fmla="*/ 65 w 65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1">
                  <a:moveTo>
                    <a:pt x="65" y="39"/>
                  </a:moveTo>
                  <a:lnTo>
                    <a:pt x="2" y="41"/>
                  </a:lnTo>
                  <a:lnTo>
                    <a:pt x="0" y="2"/>
                  </a:lnTo>
                  <a:lnTo>
                    <a:pt x="65" y="0"/>
                  </a:lnTo>
                  <a:lnTo>
                    <a:pt x="65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1" name="Freeform 1376"/>
            <p:cNvSpPr>
              <a:spLocks/>
            </p:cNvSpPr>
            <p:nvPr/>
          </p:nvSpPr>
          <p:spPr bwMode="auto">
            <a:xfrm>
              <a:off x="2648" y="1976"/>
              <a:ext cx="11" cy="40"/>
            </a:xfrm>
            <a:custGeom>
              <a:avLst/>
              <a:gdLst>
                <a:gd name="T0" fmla="*/ 11 w 11"/>
                <a:gd name="T1" fmla="*/ 3 h 40"/>
                <a:gd name="T2" fmla="*/ 8 w 11"/>
                <a:gd name="T3" fmla="*/ 0 h 40"/>
                <a:gd name="T4" fmla="*/ 0 w 11"/>
                <a:gd name="T5" fmla="*/ 40 h 40"/>
                <a:gd name="T6" fmla="*/ 4 w 11"/>
                <a:gd name="T7" fmla="*/ 40 h 40"/>
                <a:gd name="T8" fmla="*/ 11 w 11"/>
                <a:gd name="T9" fmla="*/ 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0">
                  <a:moveTo>
                    <a:pt x="11" y="3"/>
                  </a:moveTo>
                  <a:lnTo>
                    <a:pt x="8" y="0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2" name="Freeform 1377"/>
            <p:cNvSpPr>
              <a:spLocks/>
            </p:cNvSpPr>
            <p:nvPr/>
          </p:nvSpPr>
          <p:spPr bwMode="auto">
            <a:xfrm>
              <a:off x="2492" y="1967"/>
              <a:ext cx="35" cy="41"/>
            </a:xfrm>
            <a:custGeom>
              <a:avLst/>
              <a:gdLst>
                <a:gd name="T0" fmla="*/ 31 w 35"/>
                <a:gd name="T1" fmla="*/ 41 h 41"/>
                <a:gd name="T2" fmla="*/ 0 w 35"/>
                <a:gd name="T3" fmla="*/ 36 h 41"/>
                <a:gd name="T4" fmla="*/ 11 w 35"/>
                <a:gd name="T5" fmla="*/ 0 h 41"/>
                <a:gd name="T6" fmla="*/ 35 w 35"/>
                <a:gd name="T7" fmla="*/ 2 h 41"/>
                <a:gd name="T8" fmla="*/ 31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31" y="41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35" y="2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3" name="Freeform 1378"/>
            <p:cNvSpPr>
              <a:spLocks/>
            </p:cNvSpPr>
            <p:nvPr/>
          </p:nvSpPr>
          <p:spPr bwMode="auto">
            <a:xfrm>
              <a:off x="2466" y="1954"/>
              <a:ext cx="37" cy="49"/>
            </a:xfrm>
            <a:custGeom>
              <a:avLst/>
              <a:gdLst>
                <a:gd name="T0" fmla="*/ 26 w 37"/>
                <a:gd name="T1" fmla="*/ 49 h 49"/>
                <a:gd name="T2" fmla="*/ 0 w 37"/>
                <a:gd name="T3" fmla="*/ 35 h 49"/>
                <a:gd name="T4" fmla="*/ 17 w 37"/>
                <a:gd name="T5" fmla="*/ 0 h 49"/>
                <a:gd name="T6" fmla="*/ 37 w 37"/>
                <a:gd name="T7" fmla="*/ 13 h 49"/>
                <a:gd name="T8" fmla="*/ 2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26" y="49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7" y="13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4" name="Freeform 1379"/>
            <p:cNvSpPr>
              <a:spLocks/>
            </p:cNvSpPr>
            <p:nvPr/>
          </p:nvSpPr>
          <p:spPr bwMode="auto">
            <a:xfrm>
              <a:off x="2415" y="1920"/>
              <a:ext cx="68" cy="69"/>
            </a:xfrm>
            <a:custGeom>
              <a:avLst/>
              <a:gdLst>
                <a:gd name="T0" fmla="*/ 51 w 68"/>
                <a:gd name="T1" fmla="*/ 69 h 69"/>
                <a:gd name="T2" fmla="*/ 0 w 68"/>
                <a:gd name="T3" fmla="*/ 29 h 69"/>
                <a:gd name="T4" fmla="*/ 24 w 68"/>
                <a:gd name="T5" fmla="*/ 0 h 69"/>
                <a:gd name="T6" fmla="*/ 68 w 68"/>
                <a:gd name="T7" fmla="*/ 34 h 69"/>
                <a:gd name="T8" fmla="*/ 51 w 6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9">
                  <a:moveTo>
                    <a:pt x="51" y="69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68" y="34"/>
                  </a:lnTo>
                  <a:lnTo>
                    <a:pt x="51" y="6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5" name="Freeform 1380"/>
            <p:cNvSpPr>
              <a:spLocks/>
            </p:cNvSpPr>
            <p:nvPr/>
          </p:nvSpPr>
          <p:spPr bwMode="auto">
            <a:xfrm>
              <a:off x="2393" y="1898"/>
              <a:ext cx="46" cy="51"/>
            </a:xfrm>
            <a:custGeom>
              <a:avLst/>
              <a:gdLst>
                <a:gd name="T0" fmla="*/ 22 w 46"/>
                <a:gd name="T1" fmla="*/ 51 h 51"/>
                <a:gd name="T2" fmla="*/ 0 w 46"/>
                <a:gd name="T3" fmla="*/ 24 h 51"/>
                <a:gd name="T4" fmla="*/ 27 w 46"/>
                <a:gd name="T5" fmla="*/ 0 h 51"/>
                <a:gd name="T6" fmla="*/ 46 w 46"/>
                <a:gd name="T7" fmla="*/ 22 h 51"/>
                <a:gd name="T8" fmla="*/ 22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2" y="51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6" y="2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6" name="Freeform 1381"/>
            <p:cNvSpPr>
              <a:spLocks/>
            </p:cNvSpPr>
            <p:nvPr/>
          </p:nvSpPr>
          <p:spPr bwMode="auto">
            <a:xfrm>
              <a:off x="2369" y="1871"/>
              <a:ext cx="51" cy="51"/>
            </a:xfrm>
            <a:custGeom>
              <a:avLst/>
              <a:gdLst>
                <a:gd name="T0" fmla="*/ 24 w 51"/>
                <a:gd name="T1" fmla="*/ 51 h 51"/>
                <a:gd name="T2" fmla="*/ 0 w 51"/>
                <a:gd name="T3" fmla="*/ 22 h 51"/>
                <a:gd name="T4" fmla="*/ 29 w 51"/>
                <a:gd name="T5" fmla="*/ 0 h 51"/>
                <a:gd name="T6" fmla="*/ 51 w 51"/>
                <a:gd name="T7" fmla="*/ 27 h 51"/>
                <a:gd name="T8" fmla="*/ 24 w 5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4" y="51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1" y="27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7" name="Freeform 1382"/>
            <p:cNvSpPr>
              <a:spLocks/>
            </p:cNvSpPr>
            <p:nvPr/>
          </p:nvSpPr>
          <p:spPr bwMode="auto">
            <a:xfrm>
              <a:off x="2325" y="1810"/>
              <a:ext cx="73" cy="83"/>
            </a:xfrm>
            <a:custGeom>
              <a:avLst/>
              <a:gdLst>
                <a:gd name="T0" fmla="*/ 44 w 73"/>
                <a:gd name="T1" fmla="*/ 83 h 83"/>
                <a:gd name="T2" fmla="*/ 0 w 73"/>
                <a:gd name="T3" fmla="*/ 22 h 83"/>
                <a:gd name="T4" fmla="*/ 29 w 73"/>
                <a:gd name="T5" fmla="*/ 0 h 83"/>
                <a:gd name="T6" fmla="*/ 73 w 73"/>
                <a:gd name="T7" fmla="*/ 61 h 83"/>
                <a:gd name="T8" fmla="*/ 44 w 7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44" y="83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3" y="61"/>
                  </a:lnTo>
                  <a:lnTo>
                    <a:pt x="44" y="8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8" name="Freeform 1383"/>
            <p:cNvSpPr>
              <a:spLocks/>
            </p:cNvSpPr>
            <p:nvPr/>
          </p:nvSpPr>
          <p:spPr bwMode="auto">
            <a:xfrm>
              <a:off x="2251" y="1685"/>
              <a:ext cx="103" cy="147"/>
            </a:xfrm>
            <a:custGeom>
              <a:avLst/>
              <a:gdLst>
                <a:gd name="T0" fmla="*/ 74 w 103"/>
                <a:gd name="T1" fmla="*/ 147 h 147"/>
                <a:gd name="T2" fmla="*/ 0 w 103"/>
                <a:gd name="T3" fmla="*/ 22 h 147"/>
                <a:gd name="T4" fmla="*/ 28 w 103"/>
                <a:gd name="T5" fmla="*/ 0 h 147"/>
                <a:gd name="T6" fmla="*/ 103 w 103"/>
                <a:gd name="T7" fmla="*/ 125 h 147"/>
                <a:gd name="T8" fmla="*/ 74 w 10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47">
                  <a:moveTo>
                    <a:pt x="74" y="147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3" y="125"/>
                  </a:lnTo>
                  <a:lnTo>
                    <a:pt x="74" y="14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9" name="Freeform 1384"/>
            <p:cNvSpPr>
              <a:spLocks/>
            </p:cNvSpPr>
            <p:nvPr/>
          </p:nvSpPr>
          <p:spPr bwMode="auto">
            <a:xfrm>
              <a:off x="2220" y="1633"/>
              <a:ext cx="59" cy="74"/>
            </a:xfrm>
            <a:custGeom>
              <a:avLst/>
              <a:gdLst>
                <a:gd name="T0" fmla="*/ 31 w 59"/>
                <a:gd name="T1" fmla="*/ 74 h 74"/>
                <a:gd name="T2" fmla="*/ 0 w 59"/>
                <a:gd name="T3" fmla="*/ 23 h 74"/>
                <a:gd name="T4" fmla="*/ 29 w 59"/>
                <a:gd name="T5" fmla="*/ 0 h 74"/>
                <a:gd name="T6" fmla="*/ 59 w 59"/>
                <a:gd name="T7" fmla="*/ 52 h 74"/>
                <a:gd name="T8" fmla="*/ 31 w 5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31" y="74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59" y="52"/>
                  </a:lnTo>
                  <a:lnTo>
                    <a:pt x="31" y="7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0" name="Freeform 1385"/>
            <p:cNvSpPr>
              <a:spLocks/>
            </p:cNvSpPr>
            <p:nvPr/>
          </p:nvSpPr>
          <p:spPr bwMode="auto">
            <a:xfrm>
              <a:off x="2194" y="1594"/>
              <a:ext cx="55" cy="62"/>
            </a:xfrm>
            <a:custGeom>
              <a:avLst/>
              <a:gdLst>
                <a:gd name="T0" fmla="*/ 26 w 55"/>
                <a:gd name="T1" fmla="*/ 62 h 62"/>
                <a:gd name="T2" fmla="*/ 0 w 55"/>
                <a:gd name="T3" fmla="*/ 25 h 62"/>
                <a:gd name="T4" fmla="*/ 26 w 55"/>
                <a:gd name="T5" fmla="*/ 0 h 62"/>
                <a:gd name="T6" fmla="*/ 55 w 55"/>
                <a:gd name="T7" fmla="*/ 39 h 62"/>
                <a:gd name="T8" fmla="*/ 26 w 55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2">
                  <a:moveTo>
                    <a:pt x="26" y="62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55" y="39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1" name="Freeform 1386"/>
            <p:cNvSpPr>
              <a:spLocks/>
            </p:cNvSpPr>
            <p:nvPr/>
          </p:nvSpPr>
          <p:spPr bwMode="auto">
            <a:xfrm>
              <a:off x="2523" y="1969"/>
              <a:ext cx="4" cy="39"/>
            </a:xfrm>
            <a:custGeom>
              <a:avLst/>
              <a:gdLst>
                <a:gd name="T0" fmla="*/ 2 w 4"/>
                <a:gd name="T1" fmla="*/ 39 h 39"/>
                <a:gd name="T2" fmla="*/ 0 w 4"/>
                <a:gd name="T3" fmla="*/ 39 h 39"/>
                <a:gd name="T4" fmla="*/ 0 w 4"/>
                <a:gd name="T5" fmla="*/ 0 h 39"/>
                <a:gd name="T6" fmla="*/ 4 w 4"/>
                <a:gd name="T7" fmla="*/ 0 h 39"/>
                <a:gd name="T8" fmla="*/ 2 w 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9">
                  <a:moveTo>
                    <a:pt x="2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2" name="Freeform 1387"/>
            <p:cNvSpPr>
              <a:spLocks/>
            </p:cNvSpPr>
            <p:nvPr/>
          </p:nvSpPr>
          <p:spPr bwMode="auto">
            <a:xfrm>
              <a:off x="3568" y="3504"/>
              <a:ext cx="73" cy="103"/>
            </a:xfrm>
            <a:custGeom>
              <a:avLst/>
              <a:gdLst>
                <a:gd name="T0" fmla="*/ 44 w 73"/>
                <a:gd name="T1" fmla="*/ 103 h 103"/>
                <a:gd name="T2" fmla="*/ 0 w 73"/>
                <a:gd name="T3" fmla="*/ 23 h 103"/>
                <a:gd name="T4" fmla="*/ 29 w 73"/>
                <a:gd name="T5" fmla="*/ 0 h 103"/>
                <a:gd name="T6" fmla="*/ 73 w 73"/>
                <a:gd name="T7" fmla="*/ 81 h 103"/>
                <a:gd name="T8" fmla="*/ 44 w 73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03">
                  <a:moveTo>
                    <a:pt x="44" y="103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73" y="81"/>
                  </a:lnTo>
                  <a:lnTo>
                    <a:pt x="44" y="10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3" name="Freeform 1388"/>
            <p:cNvSpPr>
              <a:spLocks/>
            </p:cNvSpPr>
            <p:nvPr/>
          </p:nvSpPr>
          <p:spPr bwMode="auto">
            <a:xfrm>
              <a:off x="3522" y="3436"/>
              <a:ext cx="75" cy="91"/>
            </a:xfrm>
            <a:custGeom>
              <a:avLst/>
              <a:gdLst>
                <a:gd name="T0" fmla="*/ 46 w 75"/>
                <a:gd name="T1" fmla="*/ 91 h 91"/>
                <a:gd name="T2" fmla="*/ 0 w 75"/>
                <a:gd name="T3" fmla="*/ 20 h 91"/>
                <a:gd name="T4" fmla="*/ 31 w 75"/>
                <a:gd name="T5" fmla="*/ 0 h 91"/>
                <a:gd name="T6" fmla="*/ 75 w 75"/>
                <a:gd name="T7" fmla="*/ 68 h 91"/>
                <a:gd name="T8" fmla="*/ 46 w 7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1">
                  <a:moveTo>
                    <a:pt x="46" y="91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75" y="68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4" name="Freeform 1389"/>
            <p:cNvSpPr>
              <a:spLocks/>
            </p:cNvSpPr>
            <p:nvPr/>
          </p:nvSpPr>
          <p:spPr bwMode="auto">
            <a:xfrm>
              <a:off x="3487" y="3365"/>
              <a:ext cx="66" cy="91"/>
            </a:xfrm>
            <a:custGeom>
              <a:avLst/>
              <a:gdLst>
                <a:gd name="T0" fmla="*/ 35 w 66"/>
                <a:gd name="T1" fmla="*/ 91 h 91"/>
                <a:gd name="T2" fmla="*/ 0 w 66"/>
                <a:gd name="T3" fmla="*/ 19 h 91"/>
                <a:gd name="T4" fmla="*/ 31 w 66"/>
                <a:gd name="T5" fmla="*/ 0 h 91"/>
                <a:gd name="T6" fmla="*/ 66 w 66"/>
                <a:gd name="T7" fmla="*/ 71 h 91"/>
                <a:gd name="T8" fmla="*/ 35 w 66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1">
                  <a:moveTo>
                    <a:pt x="35" y="91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66" y="71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5" name="Freeform 1390"/>
            <p:cNvSpPr>
              <a:spLocks/>
            </p:cNvSpPr>
            <p:nvPr/>
          </p:nvSpPr>
          <p:spPr bwMode="auto">
            <a:xfrm>
              <a:off x="3470" y="3328"/>
              <a:ext cx="48" cy="56"/>
            </a:xfrm>
            <a:custGeom>
              <a:avLst/>
              <a:gdLst>
                <a:gd name="T0" fmla="*/ 17 w 48"/>
                <a:gd name="T1" fmla="*/ 56 h 56"/>
                <a:gd name="T2" fmla="*/ 0 w 48"/>
                <a:gd name="T3" fmla="*/ 12 h 56"/>
                <a:gd name="T4" fmla="*/ 32 w 48"/>
                <a:gd name="T5" fmla="*/ 0 h 56"/>
                <a:gd name="T6" fmla="*/ 48 w 48"/>
                <a:gd name="T7" fmla="*/ 37 h 56"/>
                <a:gd name="T8" fmla="*/ 17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17" y="56"/>
                  </a:moveTo>
                  <a:lnTo>
                    <a:pt x="0" y="12"/>
                  </a:lnTo>
                  <a:lnTo>
                    <a:pt x="32" y="0"/>
                  </a:lnTo>
                  <a:lnTo>
                    <a:pt x="48" y="37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6" name="Freeform 1391"/>
            <p:cNvSpPr>
              <a:spLocks/>
            </p:cNvSpPr>
            <p:nvPr/>
          </p:nvSpPr>
          <p:spPr bwMode="auto">
            <a:xfrm>
              <a:off x="3461" y="3284"/>
              <a:ext cx="41" cy="56"/>
            </a:xfrm>
            <a:custGeom>
              <a:avLst/>
              <a:gdLst>
                <a:gd name="T0" fmla="*/ 9 w 41"/>
                <a:gd name="T1" fmla="*/ 56 h 56"/>
                <a:gd name="T2" fmla="*/ 0 w 41"/>
                <a:gd name="T3" fmla="*/ 7 h 56"/>
                <a:gd name="T4" fmla="*/ 35 w 41"/>
                <a:gd name="T5" fmla="*/ 0 h 56"/>
                <a:gd name="T6" fmla="*/ 41 w 41"/>
                <a:gd name="T7" fmla="*/ 44 h 56"/>
                <a:gd name="T8" fmla="*/ 9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9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1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7" name="Freeform 1392"/>
            <p:cNvSpPr>
              <a:spLocks/>
            </p:cNvSpPr>
            <p:nvPr/>
          </p:nvSpPr>
          <p:spPr bwMode="auto">
            <a:xfrm>
              <a:off x="3459" y="3255"/>
              <a:ext cx="37" cy="32"/>
            </a:xfrm>
            <a:custGeom>
              <a:avLst/>
              <a:gdLst>
                <a:gd name="T0" fmla="*/ 2 w 37"/>
                <a:gd name="T1" fmla="*/ 32 h 32"/>
                <a:gd name="T2" fmla="*/ 0 w 37"/>
                <a:gd name="T3" fmla="*/ 0 h 32"/>
                <a:gd name="T4" fmla="*/ 35 w 37"/>
                <a:gd name="T5" fmla="*/ 0 h 32"/>
                <a:gd name="T6" fmla="*/ 37 w 37"/>
                <a:gd name="T7" fmla="*/ 29 h 32"/>
                <a:gd name="T8" fmla="*/ 2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2" y="32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29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8" name="Freeform 1393"/>
            <p:cNvSpPr>
              <a:spLocks/>
            </p:cNvSpPr>
            <p:nvPr/>
          </p:nvSpPr>
          <p:spPr bwMode="auto">
            <a:xfrm>
              <a:off x="3459" y="3220"/>
              <a:ext cx="37" cy="35"/>
            </a:xfrm>
            <a:custGeom>
              <a:avLst/>
              <a:gdLst>
                <a:gd name="T0" fmla="*/ 0 w 37"/>
                <a:gd name="T1" fmla="*/ 35 h 35"/>
                <a:gd name="T2" fmla="*/ 2 w 37"/>
                <a:gd name="T3" fmla="*/ 0 h 35"/>
                <a:gd name="T4" fmla="*/ 37 w 37"/>
                <a:gd name="T5" fmla="*/ 5 h 35"/>
                <a:gd name="T6" fmla="*/ 35 w 37"/>
                <a:gd name="T7" fmla="*/ 35 h 35"/>
                <a:gd name="T8" fmla="*/ 0 w 3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0" y="35"/>
                  </a:moveTo>
                  <a:lnTo>
                    <a:pt x="2" y="0"/>
                  </a:lnTo>
                  <a:lnTo>
                    <a:pt x="37" y="5"/>
                  </a:lnTo>
                  <a:lnTo>
                    <a:pt x="35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9" name="Freeform 1394"/>
            <p:cNvSpPr>
              <a:spLocks/>
            </p:cNvSpPr>
            <p:nvPr/>
          </p:nvSpPr>
          <p:spPr bwMode="auto">
            <a:xfrm>
              <a:off x="3461" y="3164"/>
              <a:ext cx="46" cy="61"/>
            </a:xfrm>
            <a:custGeom>
              <a:avLst/>
              <a:gdLst>
                <a:gd name="T0" fmla="*/ 0 w 46"/>
                <a:gd name="T1" fmla="*/ 56 h 61"/>
                <a:gd name="T2" fmla="*/ 11 w 46"/>
                <a:gd name="T3" fmla="*/ 0 h 61"/>
                <a:gd name="T4" fmla="*/ 46 w 46"/>
                <a:gd name="T5" fmla="*/ 5 h 61"/>
                <a:gd name="T6" fmla="*/ 35 w 46"/>
                <a:gd name="T7" fmla="*/ 61 h 61"/>
                <a:gd name="T8" fmla="*/ 0 w 46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0" y="56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0" name="Freeform 1395"/>
            <p:cNvSpPr>
              <a:spLocks/>
            </p:cNvSpPr>
            <p:nvPr/>
          </p:nvSpPr>
          <p:spPr bwMode="auto">
            <a:xfrm>
              <a:off x="3472" y="3137"/>
              <a:ext cx="39" cy="32"/>
            </a:xfrm>
            <a:custGeom>
              <a:avLst/>
              <a:gdLst>
                <a:gd name="T0" fmla="*/ 0 w 39"/>
                <a:gd name="T1" fmla="*/ 27 h 32"/>
                <a:gd name="T2" fmla="*/ 4 w 39"/>
                <a:gd name="T3" fmla="*/ 0 h 32"/>
                <a:gd name="T4" fmla="*/ 39 w 39"/>
                <a:gd name="T5" fmla="*/ 5 h 32"/>
                <a:gd name="T6" fmla="*/ 35 w 39"/>
                <a:gd name="T7" fmla="*/ 32 h 32"/>
                <a:gd name="T8" fmla="*/ 0 w 39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0" y="27"/>
                  </a:moveTo>
                  <a:lnTo>
                    <a:pt x="4" y="0"/>
                  </a:lnTo>
                  <a:lnTo>
                    <a:pt x="39" y="5"/>
                  </a:lnTo>
                  <a:lnTo>
                    <a:pt x="35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1" name="Freeform 1396"/>
            <p:cNvSpPr>
              <a:spLocks/>
            </p:cNvSpPr>
            <p:nvPr/>
          </p:nvSpPr>
          <p:spPr bwMode="auto">
            <a:xfrm>
              <a:off x="3476" y="3110"/>
              <a:ext cx="40" cy="32"/>
            </a:xfrm>
            <a:custGeom>
              <a:avLst/>
              <a:gdLst>
                <a:gd name="T0" fmla="*/ 0 w 40"/>
                <a:gd name="T1" fmla="*/ 27 h 32"/>
                <a:gd name="T2" fmla="*/ 5 w 40"/>
                <a:gd name="T3" fmla="*/ 0 h 32"/>
                <a:gd name="T4" fmla="*/ 40 w 40"/>
                <a:gd name="T5" fmla="*/ 3 h 32"/>
                <a:gd name="T6" fmla="*/ 35 w 40"/>
                <a:gd name="T7" fmla="*/ 32 h 32"/>
                <a:gd name="T8" fmla="*/ 0 w 40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0" y="27"/>
                  </a:moveTo>
                  <a:lnTo>
                    <a:pt x="5" y="0"/>
                  </a:lnTo>
                  <a:lnTo>
                    <a:pt x="40" y="3"/>
                  </a:lnTo>
                  <a:lnTo>
                    <a:pt x="35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2" name="Freeform 1397"/>
            <p:cNvSpPr>
              <a:spLocks/>
            </p:cNvSpPr>
            <p:nvPr/>
          </p:nvSpPr>
          <p:spPr bwMode="auto">
            <a:xfrm>
              <a:off x="3481" y="3078"/>
              <a:ext cx="35" cy="35"/>
            </a:xfrm>
            <a:custGeom>
              <a:avLst/>
              <a:gdLst>
                <a:gd name="T0" fmla="*/ 0 w 35"/>
                <a:gd name="T1" fmla="*/ 32 h 35"/>
                <a:gd name="T2" fmla="*/ 0 w 35"/>
                <a:gd name="T3" fmla="*/ 3 h 35"/>
                <a:gd name="T4" fmla="*/ 35 w 35"/>
                <a:gd name="T5" fmla="*/ 0 h 35"/>
                <a:gd name="T6" fmla="*/ 35 w 35"/>
                <a:gd name="T7" fmla="*/ 35 h 35"/>
                <a:gd name="T8" fmla="*/ 0 w 35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0" y="32"/>
                  </a:moveTo>
                  <a:lnTo>
                    <a:pt x="0" y="3"/>
                  </a:lnTo>
                  <a:lnTo>
                    <a:pt x="35" y="0"/>
                  </a:lnTo>
                  <a:lnTo>
                    <a:pt x="35" y="3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3" name="Freeform 1398"/>
            <p:cNvSpPr>
              <a:spLocks/>
            </p:cNvSpPr>
            <p:nvPr/>
          </p:nvSpPr>
          <p:spPr bwMode="auto">
            <a:xfrm>
              <a:off x="3476" y="3047"/>
              <a:ext cx="40" cy="34"/>
            </a:xfrm>
            <a:custGeom>
              <a:avLst/>
              <a:gdLst>
                <a:gd name="T0" fmla="*/ 5 w 40"/>
                <a:gd name="T1" fmla="*/ 34 h 34"/>
                <a:gd name="T2" fmla="*/ 0 w 40"/>
                <a:gd name="T3" fmla="*/ 4 h 34"/>
                <a:gd name="T4" fmla="*/ 35 w 40"/>
                <a:gd name="T5" fmla="*/ 0 h 34"/>
                <a:gd name="T6" fmla="*/ 40 w 40"/>
                <a:gd name="T7" fmla="*/ 31 h 34"/>
                <a:gd name="T8" fmla="*/ 5 w 4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4">
                  <a:moveTo>
                    <a:pt x="5" y="34"/>
                  </a:moveTo>
                  <a:lnTo>
                    <a:pt x="0" y="4"/>
                  </a:lnTo>
                  <a:lnTo>
                    <a:pt x="35" y="0"/>
                  </a:lnTo>
                  <a:lnTo>
                    <a:pt x="40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4" name="Freeform 1399"/>
            <p:cNvSpPr>
              <a:spLocks/>
            </p:cNvSpPr>
            <p:nvPr/>
          </p:nvSpPr>
          <p:spPr bwMode="auto">
            <a:xfrm>
              <a:off x="3461" y="3287"/>
              <a:ext cx="1" cy="7"/>
            </a:xfrm>
            <a:custGeom>
              <a:avLst/>
              <a:gdLst>
                <a:gd name="T0" fmla="*/ 0 w 1"/>
                <a:gd name="T1" fmla="*/ 4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4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5" name="Freeform 1400"/>
            <p:cNvSpPr>
              <a:spLocks/>
            </p:cNvSpPr>
            <p:nvPr/>
          </p:nvSpPr>
          <p:spPr bwMode="auto">
            <a:xfrm>
              <a:off x="3461" y="3284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0 w 35"/>
                <a:gd name="T3" fmla="*/ 3 h 7"/>
                <a:gd name="T4" fmla="*/ 35 w 35"/>
                <a:gd name="T5" fmla="*/ 0 h 7"/>
                <a:gd name="T6" fmla="*/ 35 w 35"/>
                <a:gd name="T7" fmla="*/ 0 h 7"/>
                <a:gd name="T8" fmla="*/ 0 w 3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lnTo>
                    <a:pt x="0" y="3"/>
                  </a:lnTo>
                  <a:lnTo>
                    <a:pt x="3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6" name="Freeform 1401"/>
            <p:cNvSpPr>
              <a:spLocks/>
            </p:cNvSpPr>
            <p:nvPr/>
          </p:nvSpPr>
          <p:spPr bwMode="auto">
            <a:xfrm>
              <a:off x="3461" y="2995"/>
              <a:ext cx="48" cy="61"/>
            </a:xfrm>
            <a:custGeom>
              <a:avLst/>
              <a:gdLst>
                <a:gd name="T0" fmla="*/ 15 w 48"/>
                <a:gd name="T1" fmla="*/ 61 h 61"/>
                <a:gd name="T2" fmla="*/ 0 w 48"/>
                <a:gd name="T3" fmla="*/ 20 h 61"/>
                <a:gd name="T4" fmla="*/ 31 w 48"/>
                <a:gd name="T5" fmla="*/ 0 h 61"/>
                <a:gd name="T6" fmla="*/ 48 w 48"/>
                <a:gd name="T7" fmla="*/ 47 h 61"/>
                <a:gd name="T8" fmla="*/ 15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15" y="61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8" y="47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7" name="Freeform 1402"/>
            <p:cNvSpPr>
              <a:spLocks/>
            </p:cNvSpPr>
            <p:nvPr/>
          </p:nvSpPr>
          <p:spPr bwMode="auto">
            <a:xfrm>
              <a:off x="3450" y="2973"/>
              <a:ext cx="42" cy="42"/>
            </a:xfrm>
            <a:custGeom>
              <a:avLst/>
              <a:gdLst>
                <a:gd name="T0" fmla="*/ 11 w 42"/>
                <a:gd name="T1" fmla="*/ 42 h 42"/>
                <a:gd name="T2" fmla="*/ 0 w 42"/>
                <a:gd name="T3" fmla="*/ 25 h 42"/>
                <a:gd name="T4" fmla="*/ 26 w 42"/>
                <a:gd name="T5" fmla="*/ 0 h 42"/>
                <a:gd name="T6" fmla="*/ 42 w 42"/>
                <a:gd name="T7" fmla="*/ 22 h 42"/>
                <a:gd name="T8" fmla="*/ 11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11" y="42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42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8" name="Freeform 1403"/>
            <p:cNvSpPr>
              <a:spLocks/>
            </p:cNvSpPr>
            <p:nvPr/>
          </p:nvSpPr>
          <p:spPr bwMode="auto">
            <a:xfrm>
              <a:off x="3437" y="2956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29 h 42"/>
                <a:gd name="T4" fmla="*/ 24 w 39"/>
                <a:gd name="T5" fmla="*/ 0 h 42"/>
                <a:gd name="T6" fmla="*/ 39 w 39"/>
                <a:gd name="T7" fmla="*/ 17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39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9" name="Freeform 1404"/>
            <p:cNvSpPr>
              <a:spLocks/>
            </p:cNvSpPr>
            <p:nvPr/>
          </p:nvSpPr>
          <p:spPr bwMode="auto">
            <a:xfrm>
              <a:off x="3406" y="2929"/>
              <a:ext cx="55" cy="56"/>
            </a:xfrm>
            <a:custGeom>
              <a:avLst/>
              <a:gdLst>
                <a:gd name="T0" fmla="*/ 31 w 55"/>
                <a:gd name="T1" fmla="*/ 56 h 56"/>
                <a:gd name="T2" fmla="*/ 0 w 55"/>
                <a:gd name="T3" fmla="*/ 32 h 56"/>
                <a:gd name="T4" fmla="*/ 20 w 55"/>
                <a:gd name="T5" fmla="*/ 0 h 56"/>
                <a:gd name="T6" fmla="*/ 55 w 55"/>
                <a:gd name="T7" fmla="*/ 27 h 56"/>
                <a:gd name="T8" fmla="*/ 31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1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7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0" name="Freeform 1405"/>
            <p:cNvSpPr>
              <a:spLocks/>
            </p:cNvSpPr>
            <p:nvPr/>
          </p:nvSpPr>
          <p:spPr bwMode="auto">
            <a:xfrm>
              <a:off x="3373" y="2902"/>
              <a:ext cx="53" cy="59"/>
            </a:xfrm>
            <a:custGeom>
              <a:avLst/>
              <a:gdLst>
                <a:gd name="T0" fmla="*/ 33 w 53"/>
                <a:gd name="T1" fmla="*/ 59 h 59"/>
                <a:gd name="T2" fmla="*/ 0 w 53"/>
                <a:gd name="T3" fmla="*/ 34 h 59"/>
                <a:gd name="T4" fmla="*/ 18 w 53"/>
                <a:gd name="T5" fmla="*/ 0 h 59"/>
                <a:gd name="T6" fmla="*/ 53 w 53"/>
                <a:gd name="T7" fmla="*/ 27 h 59"/>
                <a:gd name="T8" fmla="*/ 33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3" y="59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7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1" name="Freeform 1406"/>
            <p:cNvSpPr>
              <a:spLocks/>
            </p:cNvSpPr>
            <p:nvPr/>
          </p:nvSpPr>
          <p:spPr bwMode="auto">
            <a:xfrm>
              <a:off x="3338" y="2880"/>
              <a:ext cx="53" cy="56"/>
            </a:xfrm>
            <a:custGeom>
              <a:avLst/>
              <a:gdLst>
                <a:gd name="T0" fmla="*/ 35 w 53"/>
                <a:gd name="T1" fmla="*/ 56 h 56"/>
                <a:gd name="T2" fmla="*/ 0 w 53"/>
                <a:gd name="T3" fmla="*/ 34 h 56"/>
                <a:gd name="T4" fmla="*/ 18 w 53"/>
                <a:gd name="T5" fmla="*/ 0 h 56"/>
                <a:gd name="T6" fmla="*/ 53 w 53"/>
                <a:gd name="T7" fmla="*/ 22 h 56"/>
                <a:gd name="T8" fmla="*/ 35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5" y="5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2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2" name="Freeform 1407"/>
            <p:cNvSpPr>
              <a:spLocks/>
            </p:cNvSpPr>
            <p:nvPr/>
          </p:nvSpPr>
          <p:spPr bwMode="auto">
            <a:xfrm>
              <a:off x="3301" y="2856"/>
              <a:ext cx="55" cy="58"/>
            </a:xfrm>
            <a:custGeom>
              <a:avLst/>
              <a:gdLst>
                <a:gd name="T0" fmla="*/ 37 w 55"/>
                <a:gd name="T1" fmla="*/ 58 h 58"/>
                <a:gd name="T2" fmla="*/ 0 w 55"/>
                <a:gd name="T3" fmla="*/ 31 h 58"/>
                <a:gd name="T4" fmla="*/ 20 w 55"/>
                <a:gd name="T5" fmla="*/ 0 h 58"/>
                <a:gd name="T6" fmla="*/ 55 w 55"/>
                <a:gd name="T7" fmla="*/ 24 h 58"/>
                <a:gd name="T8" fmla="*/ 37 w 5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7" y="58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55" y="24"/>
                  </a:lnTo>
                  <a:lnTo>
                    <a:pt x="37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3" name="Freeform 1408"/>
            <p:cNvSpPr>
              <a:spLocks/>
            </p:cNvSpPr>
            <p:nvPr/>
          </p:nvSpPr>
          <p:spPr bwMode="auto">
            <a:xfrm>
              <a:off x="3266" y="2829"/>
              <a:ext cx="55" cy="58"/>
            </a:xfrm>
            <a:custGeom>
              <a:avLst/>
              <a:gdLst>
                <a:gd name="T0" fmla="*/ 35 w 55"/>
                <a:gd name="T1" fmla="*/ 58 h 58"/>
                <a:gd name="T2" fmla="*/ 0 w 55"/>
                <a:gd name="T3" fmla="*/ 22 h 58"/>
                <a:gd name="T4" fmla="*/ 28 w 55"/>
                <a:gd name="T5" fmla="*/ 0 h 58"/>
                <a:gd name="T6" fmla="*/ 55 w 55"/>
                <a:gd name="T7" fmla="*/ 27 h 58"/>
                <a:gd name="T8" fmla="*/ 35 w 5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5" y="58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5" y="27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4" name="Freeform 1409"/>
            <p:cNvSpPr>
              <a:spLocks/>
            </p:cNvSpPr>
            <p:nvPr/>
          </p:nvSpPr>
          <p:spPr bwMode="auto">
            <a:xfrm>
              <a:off x="3242" y="2787"/>
              <a:ext cx="52" cy="64"/>
            </a:xfrm>
            <a:custGeom>
              <a:avLst/>
              <a:gdLst>
                <a:gd name="T0" fmla="*/ 24 w 52"/>
                <a:gd name="T1" fmla="*/ 64 h 64"/>
                <a:gd name="T2" fmla="*/ 0 w 52"/>
                <a:gd name="T3" fmla="*/ 22 h 64"/>
                <a:gd name="T4" fmla="*/ 28 w 52"/>
                <a:gd name="T5" fmla="*/ 0 h 64"/>
                <a:gd name="T6" fmla="*/ 52 w 52"/>
                <a:gd name="T7" fmla="*/ 42 h 64"/>
                <a:gd name="T8" fmla="*/ 24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24" y="64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2" y="42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0"/>
          <p:cNvGrpSpPr>
            <a:grpSpLocks/>
          </p:cNvGrpSpPr>
          <p:nvPr/>
        </p:nvGrpSpPr>
        <p:grpSpPr bwMode="auto">
          <a:xfrm>
            <a:off x="3511550" y="2530475"/>
            <a:ext cx="2281238" cy="3195638"/>
            <a:chOff x="2212" y="1594"/>
            <a:chExt cx="1437" cy="2013"/>
          </a:xfrm>
        </p:grpSpPr>
        <p:sp>
          <p:nvSpPr>
            <p:cNvPr id="48545" name="Freeform 1411"/>
            <p:cNvSpPr>
              <a:spLocks/>
            </p:cNvSpPr>
            <p:nvPr/>
          </p:nvSpPr>
          <p:spPr bwMode="auto">
            <a:xfrm>
              <a:off x="3509" y="3042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6" name="Freeform 1412"/>
            <p:cNvSpPr>
              <a:spLocks/>
            </p:cNvSpPr>
            <p:nvPr/>
          </p:nvSpPr>
          <p:spPr bwMode="auto">
            <a:xfrm>
              <a:off x="3476" y="3042"/>
              <a:ext cx="35" cy="14"/>
            </a:xfrm>
            <a:custGeom>
              <a:avLst/>
              <a:gdLst>
                <a:gd name="T0" fmla="*/ 35 w 35"/>
                <a:gd name="T1" fmla="*/ 5 h 14"/>
                <a:gd name="T2" fmla="*/ 33 w 35"/>
                <a:gd name="T3" fmla="*/ 0 h 14"/>
                <a:gd name="T4" fmla="*/ 0 w 35"/>
                <a:gd name="T5" fmla="*/ 9 h 14"/>
                <a:gd name="T6" fmla="*/ 0 w 35"/>
                <a:gd name="T7" fmla="*/ 14 h 14"/>
                <a:gd name="T8" fmla="*/ 35 w 35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">
                  <a:moveTo>
                    <a:pt x="35" y="5"/>
                  </a:moveTo>
                  <a:lnTo>
                    <a:pt x="33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7" name="Freeform 1413"/>
            <p:cNvSpPr>
              <a:spLocks/>
            </p:cNvSpPr>
            <p:nvPr/>
          </p:nvSpPr>
          <p:spPr bwMode="auto">
            <a:xfrm>
              <a:off x="3231" y="2762"/>
              <a:ext cx="41" cy="42"/>
            </a:xfrm>
            <a:custGeom>
              <a:avLst/>
              <a:gdLst>
                <a:gd name="T0" fmla="*/ 8 w 41"/>
                <a:gd name="T1" fmla="*/ 42 h 42"/>
                <a:gd name="T2" fmla="*/ 0 w 41"/>
                <a:gd name="T3" fmla="*/ 13 h 42"/>
                <a:gd name="T4" fmla="*/ 33 w 41"/>
                <a:gd name="T5" fmla="*/ 0 h 42"/>
                <a:gd name="T6" fmla="*/ 41 w 41"/>
                <a:gd name="T7" fmla="*/ 27 h 42"/>
                <a:gd name="T8" fmla="*/ 8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8" y="42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1" y="27"/>
                  </a:lnTo>
                  <a:lnTo>
                    <a:pt x="8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8" name="Freeform 1414"/>
            <p:cNvSpPr>
              <a:spLocks/>
            </p:cNvSpPr>
            <p:nvPr/>
          </p:nvSpPr>
          <p:spPr bwMode="auto">
            <a:xfrm>
              <a:off x="3224" y="2738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5 h 37"/>
                <a:gd name="T4" fmla="*/ 35 w 40"/>
                <a:gd name="T5" fmla="*/ 0 h 37"/>
                <a:gd name="T6" fmla="*/ 40 w 40"/>
                <a:gd name="T7" fmla="*/ 24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2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9" name="Freeform 1415"/>
            <p:cNvSpPr>
              <a:spLocks/>
            </p:cNvSpPr>
            <p:nvPr/>
          </p:nvSpPr>
          <p:spPr bwMode="auto">
            <a:xfrm>
              <a:off x="3222" y="2682"/>
              <a:ext cx="37" cy="61"/>
            </a:xfrm>
            <a:custGeom>
              <a:avLst/>
              <a:gdLst>
                <a:gd name="T0" fmla="*/ 2 w 37"/>
                <a:gd name="T1" fmla="*/ 61 h 61"/>
                <a:gd name="T2" fmla="*/ 0 w 37"/>
                <a:gd name="T3" fmla="*/ 2 h 61"/>
                <a:gd name="T4" fmla="*/ 35 w 37"/>
                <a:gd name="T5" fmla="*/ 0 h 61"/>
                <a:gd name="T6" fmla="*/ 37 w 37"/>
                <a:gd name="T7" fmla="*/ 56 h 61"/>
                <a:gd name="T8" fmla="*/ 2 w 3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2" y="61"/>
                  </a:moveTo>
                  <a:lnTo>
                    <a:pt x="0" y="2"/>
                  </a:lnTo>
                  <a:lnTo>
                    <a:pt x="35" y="0"/>
                  </a:lnTo>
                  <a:lnTo>
                    <a:pt x="37" y="56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0" name="Freeform 1416"/>
            <p:cNvSpPr>
              <a:spLocks/>
            </p:cNvSpPr>
            <p:nvPr/>
          </p:nvSpPr>
          <p:spPr bwMode="auto">
            <a:xfrm>
              <a:off x="3215" y="2628"/>
              <a:ext cx="42" cy="56"/>
            </a:xfrm>
            <a:custGeom>
              <a:avLst/>
              <a:gdLst>
                <a:gd name="T0" fmla="*/ 7 w 42"/>
                <a:gd name="T1" fmla="*/ 56 h 56"/>
                <a:gd name="T2" fmla="*/ 0 w 42"/>
                <a:gd name="T3" fmla="*/ 5 h 56"/>
                <a:gd name="T4" fmla="*/ 35 w 42"/>
                <a:gd name="T5" fmla="*/ 0 h 56"/>
                <a:gd name="T6" fmla="*/ 42 w 42"/>
                <a:gd name="T7" fmla="*/ 54 h 56"/>
                <a:gd name="T8" fmla="*/ 7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7" y="56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1" name="Freeform 1417"/>
            <p:cNvSpPr>
              <a:spLocks/>
            </p:cNvSpPr>
            <p:nvPr/>
          </p:nvSpPr>
          <p:spPr bwMode="auto">
            <a:xfrm>
              <a:off x="3209" y="2596"/>
              <a:ext cx="41" cy="37"/>
            </a:xfrm>
            <a:custGeom>
              <a:avLst/>
              <a:gdLst>
                <a:gd name="T0" fmla="*/ 6 w 41"/>
                <a:gd name="T1" fmla="*/ 37 h 37"/>
                <a:gd name="T2" fmla="*/ 0 w 41"/>
                <a:gd name="T3" fmla="*/ 15 h 37"/>
                <a:gd name="T4" fmla="*/ 33 w 41"/>
                <a:gd name="T5" fmla="*/ 0 h 37"/>
                <a:gd name="T6" fmla="*/ 41 w 41"/>
                <a:gd name="T7" fmla="*/ 32 h 37"/>
                <a:gd name="T8" fmla="*/ 6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6" y="37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41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2" name="Freeform 1418"/>
            <p:cNvSpPr>
              <a:spLocks/>
            </p:cNvSpPr>
            <p:nvPr/>
          </p:nvSpPr>
          <p:spPr bwMode="auto">
            <a:xfrm>
              <a:off x="3198" y="2567"/>
              <a:ext cx="44" cy="44"/>
            </a:xfrm>
            <a:custGeom>
              <a:avLst/>
              <a:gdLst>
                <a:gd name="T0" fmla="*/ 11 w 44"/>
                <a:gd name="T1" fmla="*/ 44 h 44"/>
                <a:gd name="T2" fmla="*/ 0 w 44"/>
                <a:gd name="T3" fmla="*/ 19 h 44"/>
                <a:gd name="T4" fmla="*/ 30 w 44"/>
                <a:gd name="T5" fmla="*/ 0 h 44"/>
                <a:gd name="T6" fmla="*/ 44 w 44"/>
                <a:gd name="T7" fmla="*/ 29 h 44"/>
                <a:gd name="T8" fmla="*/ 11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1" y="44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44" y="29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3" name="Freeform 1419"/>
            <p:cNvSpPr>
              <a:spLocks/>
            </p:cNvSpPr>
            <p:nvPr/>
          </p:nvSpPr>
          <p:spPr bwMode="auto">
            <a:xfrm>
              <a:off x="3239" y="2804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0 w 3"/>
                <a:gd name="T5" fmla="*/ 3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4" name="Freeform 1420"/>
            <p:cNvSpPr>
              <a:spLocks/>
            </p:cNvSpPr>
            <p:nvPr/>
          </p:nvSpPr>
          <p:spPr bwMode="auto">
            <a:xfrm>
              <a:off x="3239" y="2787"/>
              <a:ext cx="33" cy="22"/>
            </a:xfrm>
            <a:custGeom>
              <a:avLst/>
              <a:gdLst>
                <a:gd name="T0" fmla="*/ 3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3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3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5" name="Freeform 1421"/>
            <p:cNvSpPr>
              <a:spLocks/>
            </p:cNvSpPr>
            <p:nvPr/>
          </p:nvSpPr>
          <p:spPr bwMode="auto">
            <a:xfrm>
              <a:off x="3187" y="2544"/>
              <a:ext cx="39" cy="45"/>
            </a:xfrm>
            <a:custGeom>
              <a:avLst/>
              <a:gdLst>
                <a:gd name="T0" fmla="*/ 11 w 39"/>
                <a:gd name="T1" fmla="*/ 45 h 45"/>
                <a:gd name="T2" fmla="*/ 0 w 39"/>
                <a:gd name="T3" fmla="*/ 25 h 45"/>
                <a:gd name="T4" fmla="*/ 26 w 39"/>
                <a:gd name="T5" fmla="*/ 0 h 45"/>
                <a:gd name="T6" fmla="*/ 39 w 39"/>
                <a:gd name="T7" fmla="*/ 23 h 45"/>
                <a:gd name="T8" fmla="*/ 11 w 39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11" y="45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3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6" name="Freeform 1422"/>
            <p:cNvSpPr>
              <a:spLocks/>
            </p:cNvSpPr>
            <p:nvPr/>
          </p:nvSpPr>
          <p:spPr bwMode="auto">
            <a:xfrm>
              <a:off x="3174" y="2527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32 h 42"/>
                <a:gd name="T4" fmla="*/ 19 w 39"/>
                <a:gd name="T5" fmla="*/ 0 h 42"/>
                <a:gd name="T6" fmla="*/ 39 w 39"/>
                <a:gd name="T7" fmla="*/ 17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39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7" name="Freeform 1423"/>
            <p:cNvSpPr>
              <a:spLocks/>
            </p:cNvSpPr>
            <p:nvPr/>
          </p:nvSpPr>
          <p:spPr bwMode="auto">
            <a:xfrm>
              <a:off x="3145" y="2505"/>
              <a:ext cx="48" cy="54"/>
            </a:xfrm>
            <a:custGeom>
              <a:avLst/>
              <a:gdLst>
                <a:gd name="T0" fmla="*/ 29 w 48"/>
                <a:gd name="T1" fmla="*/ 54 h 54"/>
                <a:gd name="T2" fmla="*/ 0 w 48"/>
                <a:gd name="T3" fmla="*/ 37 h 54"/>
                <a:gd name="T4" fmla="*/ 13 w 48"/>
                <a:gd name="T5" fmla="*/ 0 h 54"/>
                <a:gd name="T6" fmla="*/ 48 w 48"/>
                <a:gd name="T7" fmla="*/ 22 h 54"/>
                <a:gd name="T8" fmla="*/ 29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9" y="5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8" name="Freeform 1424"/>
            <p:cNvSpPr>
              <a:spLocks/>
            </p:cNvSpPr>
            <p:nvPr/>
          </p:nvSpPr>
          <p:spPr bwMode="auto">
            <a:xfrm>
              <a:off x="3115" y="2493"/>
              <a:ext cx="43" cy="49"/>
            </a:xfrm>
            <a:custGeom>
              <a:avLst/>
              <a:gdLst>
                <a:gd name="T0" fmla="*/ 30 w 43"/>
                <a:gd name="T1" fmla="*/ 49 h 49"/>
                <a:gd name="T2" fmla="*/ 0 w 43"/>
                <a:gd name="T3" fmla="*/ 39 h 49"/>
                <a:gd name="T4" fmla="*/ 4 w 43"/>
                <a:gd name="T5" fmla="*/ 0 h 49"/>
                <a:gd name="T6" fmla="*/ 43 w 43"/>
                <a:gd name="T7" fmla="*/ 12 h 49"/>
                <a:gd name="T8" fmla="*/ 30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30" y="49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3" y="12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9" name="Freeform 1425"/>
            <p:cNvSpPr>
              <a:spLocks/>
            </p:cNvSpPr>
            <p:nvPr/>
          </p:nvSpPr>
          <p:spPr bwMode="auto">
            <a:xfrm>
              <a:off x="3077" y="2486"/>
              <a:ext cx="42" cy="46"/>
            </a:xfrm>
            <a:custGeom>
              <a:avLst/>
              <a:gdLst>
                <a:gd name="T0" fmla="*/ 38 w 42"/>
                <a:gd name="T1" fmla="*/ 46 h 46"/>
                <a:gd name="T2" fmla="*/ 0 w 42"/>
                <a:gd name="T3" fmla="*/ 39 h 46"/>
                <a:gd name="T4" fmla="*/ 5 w 42"/>
                <a:gd name="T5" fmla="*/ 0 h 46"/>
                <a:gd name="T6" fmla="*/ 42 w 42"/>
                <a:gd name="T7" fmla="*/ 7 h 46"/>
                <a:gd name="T8" fmla="*/ 38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8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0" name="Freeform 1426"/>
            <p:cNvSpPr>
              <a:spLocks/>
            </p:cNvSpPr>
            <p:nvPr/>
          </p:nvSpPr>
          <p:spPr bwMode="auto">
            <a:xfrm>
              <a:off x="3038" y="2478"/>
              <a:ext cx="44" cy="47"/>
            </a:xfrm>
            <a:custGeom>
              <a:avLst/>
              <a:gdLst>
                <a:gd name="T0" fmla="*/ 39 w 44"/>
                <a:gd name="T1" fmla="*/ 47 h 47"/>
                <a:gd name="T2" fmla="*/ 0 w 44"/>
                <a:gd name="T3" fmla="*/ 40 h 47"/>
                <a:gd name="T4" fmla="*/ 4 w 44"/>
                <a:gd name="T5" fmla="*/ 0 h 47"/>
                <a:gd name="T6" fmla="*/ 44 w 44"/>
                <a:gd name="T7" fmla="*/ 8 h 47"/>
                <a:gd name="T8" fmla="*/ 3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9" y="47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44" y="8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1" name="Freeform 1427"/>
            <p:cNvSpPr>
              <a:spLocks/>
            </p:cNvSpPr>
            <p:nvPr/>
          </p:nvSpPr>
          <p:spPr bwMode="auto">
            <a:xfrm>
              <a:off x="2996" y="2471"/>
              <a:ext cx="46" cy="47"/>
            </a:xfrm>
            <a:custGeom>
              <a:avLst/>
              <a:gdLst>
                <a:gd name="T0" fmla="*/ 42 w 46"/>
                <a:gd name="T1" fmla="*/ 47 h 47"/>
                <a:gd name="T2" fmla="*/ 0 w 46"/>
                <a:gd name="T3" fmla="*/ 37 h 47"/>
                <a:gd name="T4" fmla="*/ 11 w 46"/>
                <a:gd name="T5" fmla="*/ 0 h 47"/>
                <a:gd name="T6" fmla="*/ 46 w 46"/>
                <a:gd name="T7" fmla="*/ 7 h 47"/>
                <a:gd name="T8" fmla="*/ 42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2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2" name="Freeform 1428"/>
            <p:cNvSpPr>
              <a:spLocks/>
            </p:cNvSpPr>
            <p:nvPr/>
          </p:nvSpPr>
          <p:spPr bwMode="auto">
            <a:xfrm>
              <a:off x="2976" y="2461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5 h 47"/>
                <a:gd name="T4" fmla="*/ 18 w 31"/>
                <a:gd name="T5" fmla="*/ 0 h 47"/>
                <a:gd name="T6" fmla="*/ 31 w 31"/>
                <a:gd name="T7" fmla="*/ 10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5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3" name="Freeform 1429"/>
            <p:cNvSpPr>
              <a:spLocks/>
            </p:cNvSpPr>
            <p:nvPr/>
          </p:nvSpPr>
          <p:spPr bwMode="auto">
            <a:xfrm>
              <a:off x="2959" y="2454"/>
              <a:ext cx="35" cy="42"/>
            </a:xfrm>
            <a:custGeom>
              <a:avLst/>
              <a:gdLst>
                <a:gd name="T0" fmla="*/ 17 w 35"/>
                <a:gd name="T1" fmla="*/ 42 h 42"/>
                <a:gd name="T2" fmla="*/ 0 w 35"/>
                <a:gd name="T3" fmla="*/ 32 h 42"/>
                <a:gd name="T4" fmla="*/ 20 w 35"/>
                <a:gd name="T5" fmla="*/ 0 h 42"/>
                <a:gd name="T6" fmla="*/ 35 w 35"/>
                <a:gd name="T7" fmla="*/ 7 h 42"/>
                <a:gd name="T8" fmla="*/ 17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7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4" name="Freeform 1430"/>
            <p:cNvSpPr>
              <a:spLocks/>
            </p:cNvSpPr>
            <p:nvPr/>
          </p:nvSpPr>
          <p:spPr bwMode="auto">
            <a:xfrm>
              <a:off x="2944" y="2439"/>
              <a:ext cx="35" cy="47"/>
            </a:xfrm>
            <a:custGeom>
              <a:avLst/>
              <a:gdLst>
                <a:gd name="T0" fmla="*/ 15 w 35"/>
                <a:gd name="T1" fmla="*/ 47 h 47"/>
                <a:gd name="T2" fmla="*/ 0 w 35"/>
                <a:gd name="T3" fmla="*/ 30 h 47"/>
                <a:gd name="T4" fmla="*/ 21 w 35"/>
                <a:gd name="T5" fmla="*/ 0 h 47"/>
                <a:gd name="T6" fmla="*/ 35 w 35"/>
                <a:gd name="T7" fmla="*/ 15 h 47"/>
                <a:gd name="T8" fmla="*/ 15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5" y="47"/>
                  </a:moveTo>
                  <a:lnTo>
                    <a:pt x="0" y="30"/>
                  </a:lnTo>
                  <a:lnTo>
                    <a:pt x="21" y="0"/>
                  </a:lnTo>
                  <a:lnTo>
                    <a:pt x="35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5" name="Freeform 1431"/>
            <p:cNvSpPr>
              <a:spLocks/>
            </p:cNvSpPr>
            <p:nvPr/>
          </p:nvSpPr>
          <p:spPr bwMode="auto">
            <a:xfrm>
              <a:off x="2928" y="2424"/>
              <a:ext cx="37" cy="45"/>
            </a:xfrm>
            <a:custGeom>
              <a:avLst/>
              <a:gdLst>
                <a:gd name="T0" fmla="*/ 16 w 37"/>
                <a:gd name="T1" fmla="*/ 45 h 45"/>
                <a:gd name="T2" fmla="*/ 0 w 37"/>
                <a:gd name="T3" fmla="*/ 25 h 45"/>
                <a:gd name="T4" fmla="*/ 27 w 37"/>
                <a:gd name="T5" fmla="*/ 0 h 45"/>
                <a:gd name="T6" fmla="*/ 37 w 37"/>
                <a:gd name="T7" fmla="*/ 15 h 45"/>
                <a:gd name="T8" fmla="*/ 16 w 37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5">
                  <a:moveTo>
                    <a:pt x="16" y="45"/>
                  </a:moveTo>
                  <a:lnTo>
                    <a:pt x="0" y="25"/>
                  </a:lnTo>
                  <a:lnTo>
                    <a:pt x="27" y="0"/>
                  </a:lnTo>
                  <a:lnTo>
                    <a:pt x="37" y="15"/>
                  </a:lnTo>
                  <a:lnTo>
                    <a:pt x="16" y="4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6" name="Freeform 1432"/>
            <p:cNvSpPr>
              <a:spLocks/>
            </p:cNvSpPr>
            <p:nvPr/>
          </p:nvSpPr>
          <p:spPr bwMode="auto">
            <a:xfrm>
              <a:off x="3198" y="2567"/>
              <a:ext cx="30" cy="22"/>
            </a:xfrm>
            <a:custGeom>
              <a:avLst/>
              <a:gdLst>
                <a:gd name="T0" fmla="*/ 30 w 30"/>
                <a:gd name="T1" fmla="*/ 0 h 22"/>
                <a:gd name="T2" fmla="*/ 28 w 30"/>
                <a:gd name="T3" fmla="*/ 0 h 22"/>
                <a:gd name="T4" fmla="*/ 0 w 30"/>
                <a:gd name="T5" fmla="*/ 19 h 22"/>
                <a:gd name="T6" fmla="*/ 0 w 30"/>
                <a:gd name="T7" fmla="*/ 22 h 22"/>
                <a:gd name="T8" fmla="*/ 30 w 3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30" y="0"/>
                  </a:moveTo>
                  <a:lnTo>
                    <a:pt x="28" y="0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7" name="Freeform 1433"/>
            <p:cNvSpPr>
              <a:spLocks/>
            </p:cNvSpPr>
            <p:nvPr/>
          </p:nvSpPr>
          <p:spPr bwMode="auto">
            <a:xfrm>
              <a:off x="2900" y="2383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15 h 64"/>
                <a:gd name="T4" fmla="*/ 33 w 57"/>
                <a:gd name="T5" fmla="*/ 0 h 64"/>
                <a:gd name="T6" fmla="*/ 57 w 57"/>
                <a:gd name="T7" fmla="*/ 44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7" y="4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8" name="Freeform 1434"/>
            <p:cNvSpPr>
              <a:spLocks/>
            </p:cNvSpPr>
            <p:nvPr/>
          </p:nvSpPr>
          <p:spPr bwMode="auto">
            <a:xfrm>
              <a:off x="2887" y="2339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7 h 59"/>
                <a:gd name="T4" fmla="*/ 35 w 46"/>
                <a:gd name="T5" fmla="*/ 0 h 59"/>
                <a:gd name="T6" fmla="*/ 46 w 46"/>
                <a:gd name="T7" fmla="*/ 44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6" y="4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9" name="Freeform 1435"/>
            <p:cNvSpPr>
              <a:spLocks/>
            </p:cNvSpPr>
            <p:nvPr/>
          </p:nvSpPr>
          <p:spPr bwMode="auto">
            <a:xfrm>
              <a:off x="2878" y="2287"/>
              <a:ext cx="44" cy="59"/>
            </a:xfrm>
            <a:custGeom>
              <a:avLst/>
              <a:gdLst>
                <a:gd name="T0" fmla="*/ 9 w 44"/>
                <a:gd name="T1" fmla="*/ 59 h 59"/>
                <a:gd name="T2" fmla="*/ 0 w 44"/>
                <a:gd name="T3" fmla="*/ 13 h 59"/>
                <a:gd name="T4" fmla="*/ 33 w 44"/>
                <a:gd name="T5" fmla="*/ 0 h 59"/>
                <a:gd name="T6" fmla="*/ 44 w 44"/>
                <a:gd name="T7" fmla="*/ 52 h 59"/>
                <a:gd name="T8" fmla="*/ 9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9" y="59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52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0" name="Freeform 1436"/>
            <p:cNvSpPr>
              <a:spLocks/>
            </p:cNvSpPr>
            <p:nvPr/>
          </p:nvSpPr>
          <p:spPr bwMode="auto">
            <a:xfrm>
              <a:off x="2858" y="2233"/>
              <a:ext cx="53" cy="67"/>
            </a:xfrm>
            <a:custGeom>
              <a:avLst/>
              <a:gdLst>
                <a:gd name="T0" fmla="*/ 20 w 53"/>
                <a:gd name="T1" fmla="*/ 67 h 67"/>
                <a:gd name="T2" fmla="*/ 0 w 53"/>
                <a:gd name="T3" fmla="*/ 15 h 67"/>
                <a:gd name="T4" fmla="*/ 33 w 53"/>
                <a:gd name="T5" fmla="*/ 0 h 67"/>
                <a:gd name="T6" fmla="*/ 53 w 53"/>
                <a:gd name="T7" fmla="*/ 54 h 67"/>
                <a:gd name="T8" fmla="*/ 20 w 5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7">
                  <a:moveTo>
                    <a:pt x="20" y="67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3" y="54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1" name="Freeform 1437"/>
            <p:cNvSpPr>
              <a:spLocks/>
            </p:cNvSpPr>
            <p:nvPr/>
          </p:nvSpPr>
          <p:spPr bwMode="auto">
            <a:xfrm>
              <a:off x="2926" y="2424"/>
              <a:ext cx="31" cy="25"/>
            </a:xfrm>
            <a:custGeom>
              <a:avLst/>
              <a:gdLst>
                <a:gd name="T0" fmla="*/ 2 w 31"/>
                <a:gd name="T1" fmla="*/ 25 h 25"/>
                <a:gd name="T2" fmla="*/ 0 w 31"/>
                <a:gd name="T3" fmla="*/ 23 h 25"/>
                <a:gd name="T4" fmla="*/ 29 w 31"/>
                <a:gd name="T5" fmla="*/ 0 h 25"/>
                <a:gd name="T6" fmla="*/ 31 w 31"/>
                <a:gd name="T7" fmla="*/ 3 h 25"/>
                <a:gd name="T8" fmla="*/ 2 w 31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2" y="25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31" y="3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2" name="Freeform 1438"/>
            <p:cNvSpPr>
              <a:spLocks/>
            </p:cNvSpPr>
            <p:nvPr/>
          </p:nvSpPr>
          <p:spPr bwMode="auto">
            <a:xfrm>
              <a:off x="2819" y="2148"/>
              <a:ext cx="72" cy="103"/>
            </a:xfrm>
            <a:custGeom>
              <a:avLst/>
              <a:gdLst>
                <a:gd name="T0" fmla="*/ 41 w 72"/>
                <a:gd name="T1" fmla="*/ 103 h 103"/>
                <a:gd name="T2" fmla="*/ 0 w 72"/>
                <a:gd name="T3" fmla="*/ 19 h 103"/>
                <a:gd name="T4" fmla="*/ 30 w 72"/>
                <a:gd name="T5" fmla="*/ 0 h 103"/>
                <a:gd name="T6" fmla="*/ 72 w 72"/>
                <a:gd name="T7" fmla="*/ 83 h 103"/>
                <a:gd name="T8" fmla="*/ 41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41" y="103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72" y="83"/>
                  </a:lnTo>
                  <a:lnTo>
                    <a:pt x="41" y="10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3" name="Freeform 1439"/>
            <p:cNvSpPr>
              <a:spLocks/>
            </p:cNvSpPr>
            <p:nvPr/>
          </p:nvSpPr>
          <p:spPr bwMode="auto">
            <a:xfrm>
              <a:off x="2797" y="2109"/>
              <a:ext cx="52" cy="58"/>
            </a:xfrm>
            <a:custGeom>
              <a:avLst/>
              <a:gdLst>
                <a:gd name="T0" fmla="*/ 22 w 52"/>
                <a:gd name="T1" fmla="*/ 58 h 58"/>
                <a:gd name="T2" fmla="*/ 0 w 52"/>
                <a:gd name="T3" fmla="*/ 22 h 58"/>
                <a:gd name="T4" fmla="*/ 28 w 52"/>
                <a:gd name="T5" fmla="*/ 0 h 58"/>
                <a:gd name="T6" fmla="*/ 52 w 52"/>
                <a:gd name="T7" fmla="*/ 39 h 58"/>
                <a:gd name="T8" fmla="*/ 22 w 5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8">
                  <a:moveTo>
                    <a:pt x="22" y="58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2" y="39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4" name="Freeform 1440"/>
            <p:cNvSpPr>
              <a:spLocks/>
            </p:cNvSpPr>
            <p:nvPr/>
          </p:nvSpPr>
          <p:spPr bwMode="auto">
            <a:xfrm>
              <a:off x="2777" y="2072"/>
              <a:ext cx="48" cy="59"/>
            </a:xfrm>
            <a:custGeom>
              <a:avLst/>
              <a:gdLst>
                <a:gd name="T0" fmla="*/ 20 w 48"/>
                <a:gd name="T1" fmla="*/ 59 h 59"/>
                <a:gd name="T2" fmla="*/ 0 w 48"/>
                <a:gd name="T3" fmla="*/ 27 h 59"/>
                <a:gd name="T4" fmla="*/ 26 w 48"/>
                <a:gd name="T5" fmla="*/ 0 h 59"/>
                <a:gd name="T6" fmla="*/ 48 w 48"/>
                <a:gd name="T7" fmla="*/ 37 h 59"/>
                <a:gd name="T8" fmla="*/ 20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0" y="59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48" y="37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5" name="Freeform 1441"/>
            <p:cNvSpPr>
              <a:spLocks/>
            </p:cNvSpPr>
            <p:nvPr/>
          </p:nvSpPr>
          <p:spPr bwMode="auto">
            <a:xfrm>
              <a:off x="2753" y="2040"/>
              <a:ext cx="50" cy="59"/>
            </a:xfrm>
            <a:custGeom>
              <a:avLst/>
              <a:gdLst>
                <a:gd name="T0" fmla="*/ 24 w 50"/>
                <a:gd name="T1" fmla="*/ 59 h 59"/>
                <a:gd name="T2" fmla="*/ 0 w 50"/>
                <a:gd name="T3" fmla="*/ 29 h 59"/>
                <a:gd name="T4" fmla="*/ 22 w 50"/>
                <a:gd name="T5" fmla="*/ 0 h 59"/>
                <a:gd name="T6" fmla="*/ 50 w 50"/>
                <a:gd name="T7" fmla="*/ 32 h 59"/>
                <a:gd name="T8" fmla="*/ 24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4" y="59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50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6" name="Freeform 1442"/>
            <p:cNvSpPr>
              <a:spLocks/>
            </p:cNvSpPr>
            <p:nvPr/>
          </p:nvSpPr>
          <p:spPr bwMode="auto">
            <a:xfrm>
              <a:off x="2724" y="2013"/>
              <a:ext cx="51" cy="56"/>
            </a:xfrm>
            <a:custGeom>
              <a:avLst/>
              <a:gdLst>
                <a:gd name="T0" fmla="*/ 29 w 51"/>
                <a:gd name="T1" fmla="*/ 56 h 56"/>
                <a:gd name="T2" fmla="*/ 0 w 51"/>
                <a:gd name="T3" fmla="*/ 32 h 56"/>
                <a:gd name="T4" fmla="*/ 20 w 51"/>
                <a:gd name="T5" fmla="*/ 0 h 56"/>
                <a:gd name="T6" fmla="*/ 51 w 51"/>
                <a:gd name="T7" fmla="*/ 27 h 56"/>
                <a:gd name="T8" fmla="*/ 29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9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1" y="27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7" name="Freeform 1443"/>
            <p:cNvSpPr>
              <a:spLocks/>
            </p:cNvSpPr>
            <p:nvPr/>
          </p:nvSpPr>
          <p:spPr bwMode="auto">
            <a:xfrm>
              <a:off x="2694" y="1989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36 h 56"/>
                <a:gd name="T4" fmla="*/ 13 w 50"/>
                <a:gd name="T5" fmla="*/ 0 h 56"/>
                <a:gd name="T6" fmla="*/ 50 w 50"/>
                <a:gd name="T7" fmla="*/ 24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50" y="24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8" name="Freeform 1444"/>
            <p:cNvSpPr>
              <a:spLocks/>
            </p:cNvSpPr>
            <p:nvPr/>
          </p:nvSpPr>
          <p:spPr bwMode="auto">
            <a:xfrm>
              <a:off x="2654" y="1974"/>
              <a:ext cx="53" cy="51"/>
            </a:xfrm>
            <a:custGeom>
              <a:avLst/>
              <a:gdLst>
                <a:gd name="T0" fmla="*/ 40 w 53"/>
                <a:gd name="T1" fmla="*/ 51 h 51"/>
                <a:gd name="T2" fmla="*/ 0 w 53"/>
                <a:gd name="T3" fmla="*/ 37 h 51"/>
                <a:gd name="T4" fmla="*/ 11 w 53"/>
                <a:gd name="T5" fmla="*/ 0 h 51"/>
                <a:gd name="T6" fmla="*/ 53 w 53"/>
                <a:gd name="T7" fmla="*/ 15 h 51"/>
                <a:gd name="T8" fmla="*/ 40 w 5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1">
                  <a:moveTo>
                    <a:pt x="40" y="51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3" y="15"/>
                  </a:lnTo>
                  <a:lnTo>
                    <a:pt x="40" y="5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9" name="Freeform 1445"/>
            <p:cNvSpPr>
              <a:spLocks/>
            </p:cNvSpPr>
            <p:nvPr/>
          </p:nvSpPr>
          <p:spPr bwMode="auto">
            <a:xfrm>
              <a:off x="2858" y="2231"/>
              <a:ext cx="33" cy="20"/>
            </a:xfrm>
            <a:custGeom>
              <a:avLst/>
              <a:gdLst>
                <a:gd name="T0" fmla="*/ 33 w 33"/>
                <a:gd name="T1" fmla="*/ 2 h 20"/>
                <a:gd name="T2" fmla="*/ 33 w 33"/>
                <a:gd name="T3" fmla="*/ 0 h 20"/>
                <a:gd name="T4" fmla="*/ 0 w 33"/>
                <a:gd name="T5" fmla="*/ 17 h 20"/>
                <a:gd name="T6" fmla="*/ 2 w 33"/>
                <a:gd name="T7" fmla="*/ 20 h 20"/>
                <a:gd name="T8" fmla="*/ 33 w 33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33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0" name="Freeform 1446"/>
            <p:cNvSpPr>
              <a:spLocks/>
            </p:cNvSpPr>
            <p:nvPr/>
          </p:nvSpPr>
          <p:spPr bwMode="auto">
            <a:xfrm>
              <a:off x="2624" y="1962"/>
              <a:ext cx="39" cy="49"/>
            </a:xfrm>
            <a:custGeom>
              <a:avLst/>
              <a:gdLst>
                <a:gd name="T0" fmla="*/ 35 w 39"/>
                <a:gd name="T1" fmla="*/ 49 h 49"/>
                <a:gd name="T2" fmla="*/ 0 w 39"/>
                <a:gd name="T3" fmla="*/ 39 h 49"/>
                <a:gd name="T4" fmla="*/ 4 w 39"/>
                <a:gd name="T5" fmla="*/ 0 h 49"/>
                <a:gd name="T6" fmla="*/ 39 w 39"/>
                <a:gd name="T7" fmla="*/ 9 h 49"/>
                <a:gd name="T8" fmla="*/ 3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35" y="49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9" y="9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1" name="Freeform 1447"/>
            <p:cNvSpPr>
              <a:spLocks/>
            </p:cNvSpPr>
            <p:nvPr/>
          </p:nvSpPr>
          <p:spPr bwMode="auto">
            <a:xfrm>
              <a:off x="2595" y="1959"/>
              <a:ext cx="33" cy="42"/>
            </a:xfrm>
            <a:custGeom>
              <a:avLst/>
              <a:gdLst>
                <a:gd name="T0" fmla="*/ 29 w 33"/>
                <a:gd name="T1" fmla="*/ 42 h 42"/>
                <a:gd name="T2" fmla="*/ 0 w 33"/>
                <a:gd name="T3" fmla="*/ 39 h 42"/>
                <a:gd name="T4" fmla="*/ 0 w 33"/>
                <a:gd name="T5" fmla="*/ 0 h 42"/>
                <a:gd name="T6" fmla="*/ 33 w 33"/>
                <a:gd name="T7" fmla="*/ 3 h 42"/>
                <a:gd name="T8" fmla="*/ 29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9" y="42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2" name="Freeform 1448"/>
            <p:cNvSpPr>
              <a:spLocks/>
            </p:cNvSpPr>
            <p:nvPr/>
          </p:nvSpPr>
          <p:spPr bwMode="auto">
            <a:xfrm>
              <a:off x="2527" y="1959"/>
              <a:ext cx="68" cy="42"/>
            </a:xfrm>
            <a:custGeom>
              <a:avLst/>
              <a:gdLst>
                <a:gd name="T0" fmla="*/ 68 w 68"/>
                <a:gd name="T1" fmla="*/ 39 h 42"/>
                <a:gd name="T2" fmla="*/ 2 w 68"/>
                <a:gd name="T3" fmla="*/ 42 h 42"/>
                <a:gd name="T4" fmla="*/ 0 w 68"/>
                <a:gd name="T5" fmla="*/ 3 h 42"/>
                <a:gd name="T6" fmla="*/ 68 w 68"/>
                <a:gd name="T7" fmla="*/ 0 h 42"/>
                <a:gd name="T8" fmla="*/ 68 w 68"/>
                <a:gd name="T9" fmla="*/ 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42">
                  <a:moveTo>
                    <a:pt x="68" y="39"/>
                  </a:moveTo>
                  <a:lnTo>
                    <a:pt x="2" y="42"/>
                  </a:lnTo>
                  <a:lnTo>
                    <a:pt x="0" y="3"/>
                  </a:lnTo>
                  <a:lnTo>
                    <a:pt x="68" y="0"/>
                  </a:lnTo>
                  <a:lnTo>
                    <a:pt x="68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3" name="Freeform 1449"/>
            <p:cNvSpPr>
              <a:spLocks/>
            </p:cNvSpPr>
            <p:nvPr/>
          </p:nvSpPr>
          <p:spPr bwMode="auto">
            <a:xfrm>
              <a:off x="2654" y="1971"/>
              <a:ext cx="11" cy="40"/>
            </a:xfrm>
            <a:custGeom>
              <a:avLst/>
              <a:gdLst>
                <a:gd name="T0" fmla="*/ 11 w 11"/>
                <a:gd name="T1" fmla="*/ 3 h 40"/>
                <a:gd name="T2" fmla="*/ 9 w 11"/>
                <a:gd name="T3" fmla="*/ 0 h 40"/>
                <a:gd name="T4" fmla="*/ 0 w 11"/>
                <a:gd name="T5" fmla="*/ 40 h 40"/>
                <a:gd name="T6" fmla="*/ 5 w 11"/>
                <a:gd name="T7" fmla="*/ 40 h 40"/>
                <a:gd name="T8" fmla="*/ 11 w 11"/>
                <a:gd name="T9" fmla="*/ 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0">
                  <a:moveTo>
                    <a:pt x="11" y="3"/>
                  </a:moveTo>
                  <a:lnTo>
                    <a:pt x="9" y="0"/>
                  </a:lnTo>
                  <a:lnTo>
                    <a:pt x="0" y="40"/>
                  </a:lnTo>
                  <a:lnTo>
                    <a:pt x="5" y="4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4" name="Freeform 1450"/>
            <p:cNvSpPr>
              <a:spLocks/>
            </p:cNvSpPr>
            <p:nvPr/>
          </p:nvSpPr>
          <p:spPr bwMode="auto">
            <a:xfrm>
              <a:off x="2501" y="1959"/>
              <a:ext cx="31" cy="42"/>
            </a:xfrm>
            <a:custGeom>
              <a:avLst/>
              <a:gdLst>
                <a:gd name="T0" fmla="*/ 26 w 31"/>
                <a:gd name="T1" fmla="*/ 42 h 42"/>
                <a:gd name="T2" fmla="*/ 0 w 31"/>
                <a:gd name="T3" fmla="*/ 37 h 42"/>
                <a:gd name="T4" fmla="*/ 11 w 31"/>
                <a:gd name="T5" fmla="*/ 0 h 42"/>
                <a:gd name="T6" fmla="*/ 31 w 31"/>
                <a:gd name="T7" fmla="*/ 3 h 42"/>
                <a:gd name="T8" fmla="*/ 26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6" y="42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31" y="3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5" name="Freeform 1451"/>
            <p:cNvSpPr>
              <a:spLocks/>
            </p:cNvSpPr>
            <p:nvPr/>
          </p:nvSpPr>
          <p:spPr bwMode="auto">
            <a:xfrm>
              <a:off x="2475" y="1949"/>
              <a:ext cx="37" cy="47"/>
            </a:xfrm>
            <a:custGeom>
              <a:avLst/>
              <a:gdLst>
                <a:gd name="T0" fmla="*/ 26 w 37"/>
                <a:gd name="T1" fmla="*/ 47 h 47"/>
                <a:gd name="T2" fmla="*/ 0 w 37"/>
                <a:gd name="T3" fmla="*/ 35 h 47"/>
                <a:gd name="T4" fmla="*/ 17 w 37"/>
                <a:gd name="T5" fmla="*/ 0 h 47"/>
                <a:gd name="T6" fmla="*/ 37 w 37"/>
                <a:gd name="T7" fmla="*/ 10 h 47"/>
                <a:gd name="T8" fmla="*/ 26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26" y="47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7" y="10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6" name="Freeform 1452"/>
            <p:cNvSpPr>
              <a:spLocks/>
            </p:cNvSpPr>
            <p:nvPr/>
          </p:nvSpPr>
          <p:spPr bwMode="auto">
            <a:xfrm>
              <a:off x="2424" y="1915"/>
              <a:ext cx="68" cy="69"/>
            </a:xfrm>
            <a:custGeom>
              <a:avLst/>
              <a:gdLst>
                <a:gd name="T0" fmla="*/ 51 w 68"/>
                <a:gd name="T1" fmla="*/ 69 h 69"/>
                <a:gd name="T2" fmla="*/ 0 w 68"/>
                <a:gd name="T3" fmla="*/ 29 h 69"/>
                <a:gd name="T4" fmla="*/ 24 w 68"/>
                <a:gd name="T5" fmla="*/ 0 h 69"/>
                <a:gd name="T6" fmla="*/ 68 w 68"/>
                <a:gd name="T7" fmla="*/ 34 h 69"/>
                <a:gd name="T8" fmla="*/ 51 w 6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9">
                  <a:moveTo>
                    <a:pt x="51" y="69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68" y="34"/>
                  </a:lnTo>
                  <a:lnTo>
                    <a:pt x="51" y="6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7" name="Freeform 1453"/>
            <p:cNvSpPr>
              <a:spLocks/>
            </p:cNvSpPr>
            <p:nvPr/>
          </p:nvSpPr>
          <p:spPr bwMode="auto">
            <a:xfrm>
              <a:off x="2402" y="1891"/>
              <a:ext cx="46" cy="53"/>
            </a:xfrm>
            <a:custGeom>
              <a:avLst/>
              <a:gdLst>
                <a:gd name="T0" fmla="*/ 22 w 46"/>
                <a:gd name="T1" fmla="*/ 53 h 53"/>
                <a:gd name="T2" fmla="*/ 0 w 46"/>
                <a:gd name="T3" fmla="*/ 24 h 53"/>
                <a:gd name="T4" fmla="*/ 26 w 46"/>
                <a:gd name="T5" fmla="*/ 0 h 53"/>
                <a:gd name="T6" fmla="*/ 46 w 46"/>
                <a:gd name="T7" fmla="*/ 24 h 53"/>
                <a:gd name="T8" fmla="*/ 22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46" y="24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8" name="Freeform 1454"/>
            <p:cNvSpPr>
              <a:spLocks/>
            </p:cNvSpPr>
            <p:nvPr/>
          </p:nvSpPr>
          <p:spPr bwMode="auto">
            <a:xfrm>
              <a:off x="2378" y="1866"/>
              <a:ext cx="50" cy="49"/>
            </a:xfrm>
            <a:custGeom>
              <a:avLst/>
              <a:gdLst>
                <a:gd name="T0" fmla="*/ 24 w 50"/>
                <a:gd name="T1" fmla="*/ 49 h 49"/>
                <a:gd name="T2" fmla="*/ 0 w 50"/>
                <a:gd name="T3" fmla="*/ 22 h 49"/>
                <a:gd name="T4" fmla="*/ 29 w 50"/>
                <a:gd name="T5" fmla="*/ 0 h 49"/>
                <a:gd name="T6" fmla="*/ 50 w 50"/>
                <a:gd name="T7" fmla="*/ 25 h 49"/>
                <a:gd name="T8" fmla="*/ 24 w 5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24" y="49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0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9" name="Freeform 1455"/>
            <p:cNvSpPr>
              <a:spLocks/>
            </p:cNvSpPr>
            <p:nvPr/>
          </p:nvSpPr>
          <p:spPr bwMode="auto">
            <a:xfrm>
              <a:off x="2339" y="1805"/>
              <a:ext cx="68" cy="83"/>
            </a:xfrm>
            <a:custGeom>
              <a:avLst/>
              <a:gdLst>
                <a:gd name="T0" fmla="*/ 39 w 68"/>
                <a:gd name="T1" fmla="*/ 83 h 83"/>
                <a:gd name="T2" fmla="*/ 0 w 68"/>
                <a:gd name="T3" fmla="*/ 22 h 83"/>
                <a:gd name="T4" fmla="*/ 28 w 68"/>
                <a:gd name="T5" fmla="*/ 0 h 83"/>
                <a:gd name="T6" fmla="*/ 68 w 68"/>
                <a:gd name="T7" fmla="*/ 61 h 83"/>
                <a:gd name="T8" fmla="*/ 39 w 68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3">
                  <a:moveTo>
                    <a:pt x="39" y="8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68" y="61"/>
                  </a:lnTo>
                  <a:lnTo>
                    <a:pt x="39" y="8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0" name="Freeform 1456"/>
            <p:cNvSpPr>
              <a:spLocks/>
            </p:cNvSpPr>
            <p:nvPr/>
          </p:nvSpPr>
          <p:spPr bwMode="auto">
            <a:xfrm>
              <a:off x="2264" y="1680"/>
              <a:ext cx="103" cy="147"/>
            </a:xfrm>
            <a:custGeom>
              <a:avLst/>
              <a:gdLst>
                <a:gd name="T0" fmla="*/ 75 w 103"/>
                <a:gd name="T1" fmla="*/ 147 h 147"/>
                <a:gd name="T2" fmla="*/ 0 w 103"/>
                <a:gd name="T3" fmla="*/ 22 h 147"/>
                <a:gd name="T4" fmla="*/ 29 w 103"/>
                <a:gd name="T5" fmla="*/ 0 h 147"/>
                <a:gd name="T6" fmla="*/ 103 w 103"/>
                <a:gd name="T7" fmla="*/ 125 h 147"/>
                <a:gd name="T8" fmla="*/ 75 w 10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47">
                  <a:moveTo>
                    <a:pt x="75" y="147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103" y="125"/>
                  </a:lnTo>
                  <a:lnTo>
                    <a:pt x="75" y="1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1" name="Freeform 1457"/>
            <p:cNvSpPr>
              <a:spLocks/>
            </p:cNvSpPr>
            <p:nvPr/>
          </p:nvSpPr>
          <p:spPr bwMode="auto">
            <a:xfrm>
              <a:off x="2233" y="1631"/>
              <a:ext cx="60" cy="71"/>
            </a:xfrm>
            <a:custGeom>
              <a:avLst/>
              <a:gdLst>
                <a:gd name="T0" fmla="*/ 31 w 60"/>
                <a:gd name="T1" fmla="*/ 71 h 71"/>
                <a:gd name="T2" fmla="*/ 0 w 60"/>
                <a:gd name="T3" fmla="*/ 22 h 71"/>
                <a:gd name="T4" fmla="*/ 29 w 60"/>
                <a:gd name="T5" fmla="*/ 0 h 71"/>
                <a:gd name="T6" fmla="*/ 60 w 60"/>
                <a:gd name="T7" fmla="*/ 49 h 71"/>
                <a:gd name="T8" fmla="*/ 31 w 60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71">
                  <a:moveTo>
                    <a:pt x="31" y="71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60" y="49"/>
                  </a:lnTo>
                  <a:lnTo>
                    <a:pt x="31" y="7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2" name="Freeform 1458"/>
            <p:cNvSpPr>
              <a:spLocks/>
            </p:cNvSpPr>
            <p:nvPr/>
          </p:nvSpPr>
          <p:spPr bwMode="auto">
            <a:xfrm>
              <a:off x="2212" y="1594"/>
              <a:ext cx="50" cy="59"/>
            </a:xfrm>
            <a:custGeom>
              <a:avLst/>
              <a:gdLst>
                <a:gd name="T0" fmla="*/ 21 w 50"/>
                <a:gd name="T1" fmla="*/ 59 h 59"/>
                <a:gd name="T2" fmla="*/ 0 w 50"/>
                <a:gd name="T3" fmla="*/ 27 h 59"/>
                <a:gd name="T4" fmla="*/ 26 w 50"/>
                <a:gd name="T5" fmla="*/ 0 h 59"/>
                <a:gd name="T6" fmla="*/ 50 w 50"/>
                <a:gd name="T7" fmla="*/ 37 h 59"/>
                <a:gd name="T8" fmla="*/ 21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1" y="59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50" y="37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3" name="Freeform 1459"/>
            <p:cNvSpPr>
              <a:spLocks/>
            </p:cNvSpPr>
            <p:nvPr/>
          </p:nvSpPr>
          <p:spPr bwMode="auto">
            <a:xfrm>
              <a:off x="2527" y="1962"/>
              <a:ext cx="5" cy="39"/>
            </a:xfrm>
            <a:custGeom>
              <a:avLst/>
              <a:gdLst>
                <a:gd name="T0" fmla="*/ 2 w 5"/>
                <a:gd name="T1" fmla="*/ 39 h 39"/>
                <a:gd name="T2" fmla="*/ 0 w 5"/>
                <a:gd name="T3" fmla="*/ 39 h 39"/>
                <a:gd name="T4" fmla="*/ 0 w 5"/>
                <a:gd name="T5" fmla="*/ 0 h 39"/>
                <a:gd name="T6" fmla="*/ 5 w 5"/>
                <a:gd name="T7" fmla="*/ 0 h 39"/>
                <a:gd name="T8" fmla="*/ 2 w 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9">
                  <a:moveTo>
                    <a:pt x="2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4" name="Freeform 1460"/>
            <p:cNvSpPr>
              <a:spLocks/>
            </p:cNvSpPr>
            <p:nvPr/>
          </p:nvSpPr>
          <p:spPr bwMode="auto">
            <a:xfrm>
              <a:off x="3570" y="3502"/>
              <a:ext cx="75" cy="105"/>
            </a:xfrm>
            <a:custGeom>
              <a:avLst/>
              <a:gdLst>
                <a:gd name="T0" fmla="*/ 44 w 75"/>
                <a:gd name="T1" fmla="*/ 105 h 105"/>
                <a:gd name="T2" fmla="*/ 0 w 75"/>
                <a:gd name="T3" fmla="*/ 25 h 105"/>
                <a:gd name="T4" fmla="*/ 31 w 75"/>
                <a:gd name="T5" fmla="*/ 0 h 105"/>
                <a:gd name="T6" fmla="*/ 75 w 75"/>
                <a:gd name="T7" fmla="*/ 81 h 105"/>
                <a:gd name="T8" fmla="*/ 44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4" y="105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5" y="81"/>
                  </a:lnTo>
                  <a:lnTo>
                    <a:pt x="44" y="10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5" name="Freeform 1461"/>
            <p:cNvSpPr>
              <a:spLocks/>
            </p:cNvSpPr>
            <p:nvPr/>
          </p:nvSpPr>
          <p:spPr bwMode="auto">
            <a:xfrm>
              <a:off x="3524" y="3433"/>
              <a:ext cx="77" cy="94"/>
            </a:xfrm>
            <a:custGeom>
              <a:avLst/>
              <a:gdLst>
                <a:gd name="T0" fmla="*/ 46 w 77"/>
                <a:gd name="T1" fmla="*/ 94 h 94"/>
                <a:gd name="T2" fmla="*/ 0 w 77"/>
                <a:gd name="T3" fmla="*/ 25 h 94"/>
                <a:gd name="T4" fmla="*/ 31 w 77"/>
                <a:gd name="T5" fmla="*/ 0 h 94"/>
                <a:gd name="T6" fmla="*/ 77 w 77"/>
                <a:gd name="T7" fmla="*/ 69 h 94"/>
                <a:gd name="T8" fmla="*/ 46 w 77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4">
                  <a:moveTo>
                    <a:pt x="46" y="94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7" y="69"/>
                  </a:lnTo>
                  <a:lnTo>
                    <a:pt x="46" y="9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6" name="Freeform 1462"/>
            <p:cNvSpPr>
              <a:spLocks/>
            </p:cNvSpPr>
            <p:nvPr/>
          </p:nvSpPr>
          <p:spPr bwMode="auto">
            <a:xfrm>
              <a:off x="3487" y="3362"/>
              <a:ext cx="68" cy="96"/>
            </a:xfrm>
            <a:custGeom>
              <a:avLst/>
              <a:gdLst>
                <a:gd name="T0" fmla="*/ 37 w 68"/>
                <a:gd name="T1" fmla="*/ 96 h 96"/>
                <a:gd name="T2" fmla="*/ 0 w 68"/>
                <a:gd name="T3" fmla="*/ 20 h 96"/>
                <a:gd name="T4" fmla="*/ 33 w 68"/>
                <a:gd name="T5" fmla="*/ 0 h 96"/>
                <a:gd name="T6" fmla="*/ 68 w 68"/>
                <a:gd name="T7" fmla="*/ 71 h 96"/>
                <a:gd name="T8" fmla="*/ 37 w 68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6">
                  <a:moveTo>
                    <a:pt x="37" y="96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68" y="71"/>
                  </a:lnTo>
                  <a:lnTo>
                    <a:pt x="37" y="9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7" name="Freeform 1463"/>
            <p:cNvSpPr>
              <a:spLocks/>
            </p:cNvSpPr>
            <p:nvPr/>
          </p:nvSpPr>
          <p:spPr bwMode="auto">
            <a:xfrm>
              <a:off x="3472" y="3326"/>
              <a:ext cx="48" cy="56"/>
            </a:xfrm>
            <a:custGeom>
              <a:avLst/>
              <a:gdLst>
                <a:gd name="T0" fmla="*/ 15 w 48"/>
                <a:gd name="T1" fmla="*/ 56 h 56"/>
                <a:gd name="T2" fmla="*/ 0 w 48"/>
                <a:gd name="T3" fmla="*/ 12 h 56"/>
                <a:gd name="T4" fmla="*/ 35 w 48"/>
                <a:gd name="T5" fmla="*/ 0 h 56"/>
                <a:gd name="T6" fmla="*/ 48 w 48"/>
                <a:gd name="T7" fmla="*/ 36 h 56"/>
                <a:gd name="T8" fmla="*/ 15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15" y="56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8" y="3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8" name="Freeform 1464"/>
            <p:cNvSpPr>
              <a:spLocks/>
            </p:cNvSpPr>
            <p:nvPr/>
          </p:nvSpPr>
          <p:spPr bwMode="auto">
            <a:xfrm>
              <a:off x="3461" y="3282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7 h 56"/>
                <a:gd name="T4" fmla="*/ 37 w 46"/>
                <a:gd name="T5" fmla="*/ 0 h 56"/>
                <a:gd name="T6" fmla="*/ 46 w 46"/>
                <a:gd name="T7" fmla="*/ 44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7"/>
                  </a:lnTo>
                  <a:lnTo>
                    <a:pt x="37" y="0"/>
                  </a:lnTo>
                  <a:lnTo>
                    <a:pt x="46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9" name="Freeform 1465"/>
            <p:cNvSpPr>
              <a:spLocks/>
            </p:cNvSpPr>
            <p:nvPr/>
          </p:nvSpPr>
          <p:spPr bwMode="auto">
            <a:xfrm>
              <a:off x="3461" y="3218"/>
              <a:ext cx="37" cy="66"/>
            </a:xfrm>
            <a:custGeom>
              <a:avLst/>
              <a:gdLst>
                <a:gd name="T0" fmla="*/ 0 w 37"/>
                <a:gd name="T1" fmla="*/ 66 h 66"/>
                <a:gd name="T2" fmla="*/ 0 w 37"/>
                <a:gd name="T3" fmla="*/ 0 h 66"/>
                <a:gd name="T4" fmla="*/ 37 w 37"/>
                <a:gd name="T5" fmla="*/ 5 h 66"/>
                <a:gd name="T6" fmla="*/ 37 w 37"/>
                <a:gd name="T7" fmla="*/ 66 h 66"/>
                <a:gd name="T8" fmla="*/ 0 w 3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6">
                  <a:moveTo>
                    <a:pt x="0" y="66"/>
                  </a:moveTo>
                  <a:lnTo>
                    <a:pt x="0" y="0"/>
                  </a:lnTo>
                  <a:lnTo>
                    <a:pt x="37" y="5"/>
                  </a:lnTo>
                  <a:lnTo>
                    <a:pt x="37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0" name="Freeform 1466"/>
            <p:cNvSpPr>
              <a:spLocks/>
            </p:cNvSpPr>
            <p:nvPr/>
          </p:nvSpPr>
          <p:spPr bwMode="auto">
            <a:xfrm>
              <a:off x="3461" y="3162"/>
              <a:ext cx="48" cy="61"/>
            </a:xfrm>
            <a:custGeom>
              <a:avLst/>
              <a:gdLst>
                <a:gd name="T0" fmla="*/ 0 w 48"/>
                <a:gd name="T1" fmla="*/ 56 h 61"/>
                <a:gd name="T2" fmla="*/ 11 w 48"/>
                <a:gd name="T3" fmla="*/ 0 h 61"/>
                <a:gd name="T4" fmla="*/ 48 w 48"/>
                <a:gd name="T5" fmla="*/ 7 h 61"/>
                <a:gd name="T6" fmla="*/ 37 w 48"/>
                <a:gd name="T7" fmla="*/ 61 h 61"/>
                <a:gd name="T8" fmla="*/ 0 w 48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0" y="56"/>
                  </a:moveTo>
                  <a:lnTo>
                    <a:pt x="11" y="0"/>
                  </a:lnTo>
                  <a:lnTo>
                    <a:pt x="48" y="7"/>
                  </a:lnTo>
                  <a:lnTo>
                    <a:pt x="37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1" name="Freeform 1467"/>
            <p:cNvSpPr>
              <a:spLocks/>
            </p:cNvSpPr>
            <p:nvPr/>
          </p:nvSpPr>
          <p:spPr bwMode="auto">
            <a:xfrm>
              <a:off x="3472" y="3132"/>
              <a:ext cx="44" cy="37"/>
            </a:xfrm>
            <a:custGeom>
              <a:avLst/>
              <a:gdLst>
                <a:gd name="T0" fmla="*/ 0 w 44"/>
                <a:gd name="T1" fmla="*/ 30 h 37"/>
                <a:gd name="T2" fmla="*/ 6 w 44"/>
                <a:gd name="T3" fmla="*/ 0 h 37"/>
                <a:gd name="T4" fmla="*/ 44 w 44"/>
                <a:gd name="T5" fmla="*/ 5 h 37"/>
                <a:gd name="T6" fmla="*/ 37 w 44"/>
                <a:gd name="T7" fmla="*/ 37 h 37"/>
                <a:gd name="T8" fmla="*/ 0 w 44"/>
                <a:gd name="T9" fmla="*/ 3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0" y="30"/>
                  </a:moveTo>
                  <a:lnTo>
                    <a:pt x="6" y="0"/>
                  </a:lnTo>
                  <a:lnTo>
                    <a:pt x="44" y="5"/>
                  </a:lnTo>
                  <a:lnTo>
                    <a:pt x="37" y="3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2" name="Freeform 1468"/>
            <p:cNvSpPr>
              <a:spLocks/>
            </p:cNvSpPr>
            <p:nvPr/>
          </p:nvSpPr>
          <p:spPr bwMode="auto">
            <a:xfrm>
              <a:off x="3478" y="3108"/>
              <a:ext cx="42" cy="29"/>
            </a:xfrm>
            <a:custGeom>
              <a:avLst/>
              <a:gdLst>
                <a:gd name="T0" fmla="*/ 0 w 42"/>
                <a:gd name="T1" fmla="*/ 24 h 29"/>
                <a:gd name="T2" fmla="*/ 5 w 42"/>
                <a:gd name="T3" fmla="*/ 0 h 29"/>
                <a:gd name="T4" fmla="*/ 42 w 42"/>
                <a:gd name="T5" fmla="*/ 2 h 29"/>
                <a:gd name="T6" fmla="*/ 38 w 42"/>
                <a:gd name="T7" fmla="*/ 29 h 29"/>
                <a:gd name="T8" fmla="*/ 0 w 42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9">
                  <a:moveTo>
                    <a:pt x="0" y="24"/>
                  </a:moveTo>
                  <a:lnTo>
                    <a:pt x="5" y="0"/>
                  </a:lnTo>
                  <a:lnTo>
                    <a:pt x="42" y="2"/>
                  </a:lnTo>
                  <a:lnTo>
                    <a:pt x="38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3" name="Freeform 1469"/>
            <p:cNvSpPr>
              <a:spLocks/>
            </p:cNvSpPr>
            <p:nvPr/>
          </p:nvSpPr>
          <p:spPr bwMode="auto">
            <a:xfrm>
              <a:off x="3483" y="3073"/>
              <a:ext cx="37" cy="37"/>
            </a:xfrm>
            <a:custGeom>
              <a:avLst/>
              <a:gdLst>
                <a:gd name="T0" fmla="*/ 0 w 37"/>
                <a:gd name="T1" fmla="*/ 35 h 37"/>
                <a:gd name="T2" fmla="*/ 0 w 37"/>
                <a:gd name="T3" fmla="*/ 5 h 37"/>
                <a:gd name="T4" fmla="*/ 37 w 37"/>
                <a:gd name="T5" fmla="*/ 0 h 37"/>
                <a:gd name="T6" fmla="*/ 37 w 37"/>
                <a:gd name="T7" fmla="*/ 37 h 37"/>
                <a:gd name="T8" fmla="*/ 0 w 37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0" y="35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37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4" name="Freeform 1470"/>
            <p:cNvSpPr>
              <a:spLocks/>
            </p:cNvSpPr>
            <p:nvPr/>
          </p:nvSpPr>
          <p:spPr bwMode="auto">
            <a:xfrm>
              <a:off x="3476" y="3042"/>
              <a:ext cx="44" cy="36"/>
            </a:xfrm>
            <a:custGeom>
              <a:avLst/>
              <a:gdLst>
                <a:gd name="T0" fmla="*/ 7 w 44"/>
                <a:gd name="T1" fmla="*/ 36 h 36"/>
                <a:gd name="T2" fmla="*/ 0 w 44"/>
                <a:gd name="T3" fmla="*/ 5 h 36"/>
                <a:gd name="T4" fmla="*/ 37 w 44"/>
                <a:gd name="T5" fmla="*/ 0 h 36"/>
                <a:gd name="T6" fmla="*/ 44 w 44"/>
                <a:gd name="T7" fmla="*/ 31 h 36"/>
                <a:gd name="T8" fmla="*/ 7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7" y="36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4" y="31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5" name="Freeform 1471"/>
            <p:cNvSpPr>
              <a:spLocks/>
            </p:cNvSpPr>
            <p:nvPr/>
          </p:nvSpPr>
          <p:spPr bwMode="auto">
            <a:xfrm>
              <a:off x="3461" y="3284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6" name="Freeform 1472"/>
            <p:cNvSpPr>
              <a:spLocks/>
            </p:cNvSpPr>
            <p:nvPr/>
          </p:nvSpPr>
          <p:spPr bwMode="auto">
            <a:xfrm>
              <a:off x="3461" y="3282"/>
              <a:ext cx="37" cy="7"/>
            </a:xfrm>
            <a:custGeom>
              <a:avLst/>
              <a:gdLst>
                <a:gd name="T0" fmla="*/ 0 w 37"/>
                <a:gd name="T1" fmla="*/ 7 h 7"/>
                <a:gd name="T2" fmla="*/ 0 w 37"/>
                <a:gd name="T3" fmla="*/ 2 h 7"/>
                <a:gd name="T4" fmla="*/ 37 w 37"/>
                <a:gd name="T5" fmla="*/ 0 h 7"/>
                <a:gd name="T6" fmla="*/ 37 w 37"/>
                <a:gd name="T7" fmla="*/ 2 h 7"/>
                <a:gd name="T8" fmla="*/ 0 w 37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7">
                  <a:moveTo>
                    <a:pt x="0" y="7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7" name="Freeform 1473"/>
            <p:cNvSpPr>
              <a:spLocks/>
            </p:cNvSpPr>
            <p:nvPr/>
          </p:nvSpPr>
          <p:spPr bwMode="auto">
            <a:xfrm>
              <a:off x="3461" y="2990"/>
              <a:ext cx="52" cy="61"/>
            </a:xfrm>
            <a:custGeom>
              <a:avLst/>
              <a:gdLst>
                <a:gd name="T0" fmla="*/ 17 w 52"/>
                <a:gd name="T1" fmla="*/ 61 h 61"/>
                <a:gd name="T2" fmla="*/ 0 w 52"/>
                <a:gd name="T3" fmla="*/ 20 h 61"/>
                <a:gd name="T4" fmla="*/ 33 w 52"/>
                <a:gd name="T5" fmla="*/ 0 h 61"/>
                <a:gd name="T6" fmla="*/ 52 w 52"/>
                <a:gd name="T7" fmla="*/ 47 h 61"/>
                <a:gd name="T8" fmla="*/ 17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17" y="61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2" y="47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8" name="Freeform 1474"/>
            <p:cNvSpPr>
              <a:spLocks/>
            </p:cNvSpPr>
            <p:nvPr/>
          </p:nvSpPr>
          <p:spPr bwMode="auto">
            <a:xfrm>
              <a:off x="3452" y="2968"/>
              <a:ext cx="42" cy="42"/>
            </a:xfrm>
            <a:custGeom>
              <a:avLst/>
              <a:gdLst>
                <a:gd name="T0" fmla="*/ 9 w 42"/>
                <a:gd name="T1" fmla="*/ 42 h 42"/>
                <a:gd name="T2" fmla="*/ 0 w 42"/>
                <a:gd name="T3" fmla="*/ 27 h 42"/>
                <a:gd name="T4" fmla="*/ 29 w 42"/>
                <a:gd name="T5" fmla="*/ 0 h 42"/>
                <a:gd name="T6" fmla="*/ 42 w 42"/>
                <a:gd name="T7" fmla="*/ 22 h 42"/>
                <a:gd name="T8" fmla="*/ 9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9" y="4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2" y="22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9" name="Freeform 1475"/>
            <p:cNvSpPr>
              <a:spLocks/>
            </p:cNvSpPr>
            <p:nvPr/>
          </p:nvSpPr>
          <p:spPr bwMode="auto">
            <a:xfrm>
              <a:off x="3441" y="2951"/>
              <a:ext cx="40" cy="44"/>
            </a:xfrm>
            <a:custGeom>
              <a:avLst/>
              <a:gdLst>
                <a:gd name="T0" fmla="*/ 11 w 40"/>
                <a:gd name="T1" fmla="*/ 44 h 44"/>
                <a:gd name="T2" fmla="*/ 0 w 40"/>
                <a:gd name="T3" fmla="*/ 32 h 44"/>
                <a:gd name="T4" fmla="*/ 24 w 40"/>
                <a:gd name="T5" fmla="*/ 0 h 44"/>
                <a:gd name="T6" fmla="*/ 40 w 40"/>
                <a:gd name="T7" fmla="*/ 17 h 44"/>
                <a:gd name="T8" fmla="*/ 11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1" y="44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0" y="17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0" name="Freeform 1476"/>
            <p:cNvSpPr>
              <a:spLocks/>
            </p:cNvSpPr>
            <p:nvPr/>
          </p:nvSpPr>
          <p:spPr bwMode="auto">
            <a:xfrm>
              <a:off x="3410" y="2922"/>
              <a:ext cx="55" cy="61"/>
            </a:xfrm>
            <a:custGeom>
              <a:avLst/>
              <a:gdLst>
                <a:gd name="T0" fmla="*/ 31 w 55"/>
                <a:gd name="T1" fmla="*/ 61 h 61"/>
                <a:gd name="T2" fmla="*/ 0 w 55"/>
                <a:gd name="T3" fmla="*/ 34 h 61"/>
                <a:gd name="T4" fmla="*/ 22 w 55"/>
                <a:gd name="T5" fmla="*/ 0 h 61"/>
                <a:gd name="T6" fmla="*/ 55 w 55"/>
                <a:gd name="T7" fmla="*/ 29 h 61"/>
                <a:gd name="T8" fmla="*/ 31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1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9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1" name="Freeform 1477"/>
            <p:cNvSpPr>
              <a:spLocks/>
            </p:cNvSpPr>
            <p:nvPr/>
          </p:nvSpPr>
          <p:spPr bwMode="auto">
            <a:xfrm>
              <a:off x="3378" y="2897"/>
              <a:ext cx="54" cy="59"/>
            </a:xfrm>
            <a:custGeom>
              <a:avLst/>
              <a:gdLst>
                <a:gd name="T0" fmla="*/ 32 w 54"/>
                <a:gd name="T1" fmla="*/ 59 h 59"/>
                <a:gd name="T2" fmla="*/ 0 w 54"/>
                <a:gd name="T3" fmla="*/ 37 h 59"/>
                <a:gd name="T4" fmla="*/ 17 w 54"/>
                <a:gd name="T5" fmla="*/ 0 h 59"/>
                <a:gd name="T6" fmla="*/ 54 w 54"/>
                <a:gd name="T7" fmla="*/ 25 h 59"/>
                <a:gd name="T8" fmla="*/ 32 w 5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9">
                  <a:moveTo>
                    <a:pt x="32" y="59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4" y="25"/>
                  </a:lnTo>
                  <a:lnTo>
                    <a:pt x="32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2" name="Freeform 1478"/>
            <p:cNvSpPr>
              <a:spLocks/>
            </p:cNvSpPr>
            <p:nvPr/>
          </p:nvSpPr>
          <p:spPr bwMode="auto">
            <a:xfrm>
              <a:off x="3340" y="2875"/>
              <a:ext cx="55" cy="59"/>
            </a:xfrm>
            <a:custGeom>
              <a:avLst/>
              <a:gdLst>
                <a:gd name="T0" fmla="*/ 38 w 55"/>
                <a:gd name="T1" fmla="*/ 59 h 59"/>
                <a:gd name="T2" fmla="*/ 0 w 55"/>
                <a:gd name="T3" fmla="*/ 34 h 59"/>
                <a:gd name="T4" fmla="*/ 22 w 55"/>
                <a:gd name="T5" fmla="*/ 0 h 59"/>
                <a:gd name="T6" fmla="*/ 55 w 55"/>
                <a:gd name="T7" fmla="*/ 22 h 59"/>
                <a:gd name="T8" fmla="*/ 38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8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3" name="Freeform 1479"/>
            <p:cNvSpPr>
              <a:spLocks/>
            </p:cNvSpPr>
            <p:nvPr/>
          </p:nvSpPr>
          <p:spPr bwMode="auto">
            <a:xfrm>
              <a:off x="3303" y="2851"/>
              <a:ext cx="59" cy="58"/>
            </a:xfrm>
            <a:custGeom>
              <a:avLst/>
              <a:gdLst>
                <a:gd name="T0" fmla="*/ 37 w 59"/>
                <a:gd name="T1" fmla="*/ 58 h 58"/>
                <a:gd name="T2" fmla="*/ 0 w 59"/>
                <a:gd name="T3" fmla="*/ 31 h 58"/>
                <a:gd name="T4" fmla="*/ 24 w 59"/>
                <a:gd name="T5" fmla="*/ 0 h 58"/>
                <a:gd name="T6" fmla="*/ 59 w 59"/>
                <a:gd name="T7" fmla="*/ 24 h 58"/>
                <a:gd name="T8" fmla="*/ 37 w 5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8">
                  <a:moveTo>
                    <a:pt x="37" y="58"/>
                  </a:moveTo>
                  <a:lnTo>
                    <a:pt x="0" y="31"/>
                  </a:lnTo>
                  <a:lnTo>
                    <a:pt x="24" y="0"/>
                  </a:lnTo>
                  <a:lnTo>
                    <a:pt x="59" y="24"/>
                  </a:lnTo>
                  <a:lnTo>
                    <a:pt x="37" y="5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4" name="Freeform 1480"/>
            <p:cNvSpPr>
              <a:spLocks/>
            </p:cNvSpPr>
            <p:nvPr/>
          </p:nvSpPr>
          <p:spPr bwMode="auto">
            <a:xfrm>
              <a:off x="3270" y="2821"/>
              <a:ext cx="57" cy="61"/>
            </a:xfrm>
            <a:custGeom>
              <a:avLst/>
              <a:gdLst>
                <a:gd name="T0" fmla="*/ 33 w 57"/>
                <a:gd name="T1" fmla="*/ 61 h 61"/>
                <a:gd name="T2" fmla="*/ 0 w 57"/>
                <a:gd name="T3" fmla="*/ 25 h 61"/>
                <a:gd name="T4" fmla="*/ 31 w 57"/>
                <a:gd name="T5" fmla="*/ 0 h 61"/>
                <a:gd name="T6" fmla="*/ 57 w 57"/>
                <a:gd name="T7" fmla="*/ 30 h 61"/>
                <a:gd name="T8" fmla="*/ 33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33" y="6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7" y="30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5" name="Freeform 1481"/>
            <p:cNvSpPr>
              <a:spLocks/>
            </p:cNvSpPr>
            <p:nvPr/>
          </p:nvSpPr>
          <p:spPr bwMode="auto">
            <a:xfrm>
              <a:off x="3246" y="2780"/>
              <a:ext cx="55" cy="66"/>
            </a:xfrm>
            <a:custGeom>
              <a:avLst/>
              <a:gdLst>
                <a:gd name="T0" fmla="*/ 24 w 55"/>
                <a:gd name="T1" fmla="*/ 66 h 66"/>
                <a:gd name="T2" fmla="*/ 0 w 55"/>
                <a:gd name="T3" fmla="*/ 24 h 66"/>
                <a:gd name="T4" fmla="*/ 31 w 55"/>
                <a:gd name="T5" fmla="*/ 0 h 66"/>
                <a:gd name="T6" fmla="*/ 55 w 55"/>
                <a:gd name="T7" fmla="*/ 41 h 66"/>
                <a:gd name="T8" fmla="*/ 24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4" y="66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55" y="41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6" name="Freeform 1482"/>
            <p:cNvSpPr>
              <a:spLocks/>
            </p:cNvSpPr>
            <p:nvPr/>
          </p:nvSpPr>
          <p:spPr bwMode="auto">
            <a:xfrm>
              <a:off x="3511" y="3034"/>
              <a:ext cx="2" cy="8"/>
            </a:xfrm>
            <a:custGeom>
              <a:avLst/>
              <a:gdLst>
                <a:gd name="T0" fmla="*/ 2 w 2"/>
                <a:gd name="T1" fmla="*/ 8 h 8"/>
                <a:gd name="T2" fmla="*/ 2 w 2"/>
                <a:gd name="T3" fmla="*/ 3 h 8"/>
                <a:gd name="T4" fmla="*/ 0 w 2"/>
                <a:gd name="T5" fmla="*/ 0 h 8"/>
                <a:gd name="T6" fmla="*/ 2 w 2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7" name="Freeform 1483"/>
            <p:cNvSpPr>
              <a:spLocks/>
            </p:cNvSpPr>
            <p:nvPr/>
          </p:nvSpPr>
          <p:spPr bwMode="auto">
            <a:xfrm>
              <a:off x="3476" y="3037"/>
              <a:ext cx="37" cy="14"/>
            </a:xfrm>
            <a:custGeom>
              <a:avLst/>
              <a:gdLst>
                <a:gd name="T0" fmla="*/ 37 w 37"/>
                <a:gd name="T1" fmla="*/ 5 h 14"/>
                <a:gd name="T2" fmla="*/ 37 w 37"/>
                <a:gd name="T3" fmla="*/ 0 h 14"/>
                <a:gd name="T4" fmla="*/ 0 w 37"/>
                <a:gd name="T5" fmla="*/ 10 h 14"/>
                <a:gd name="T6" fmla="*/ 2 w 37"/>
                <a:gd name="T7" fmla="*/ 14 h 14"/>
                <a:gd name="T8" fmla="*/ 37 w 37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lnTo>
                    <a:pt x="37" y="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8" name="Freeform 1484"/>
            <p:cNvSpPr>
              <a:spLocks/>
            </p:cNvSpPr>
            <p:nvPr/>
          </p:nvSpPr>
          <p:spPr bwMode="auto">
            <a:xfrm>
              <a:off x="3235" y="2758"/>
              <a:ext cx="44" cy="41"/>
            </a:xfrm>
            <a:custGeom>
              <a:avLst/>
              <a:gdLst>
                <a:gd name="T0" fmla="*/ 9 w 44"/>
                <a:gd name="T1" fmla="*/ 41 h 41"/>
                <a:gd name="T2" fmla="*/ 0 w 44"/>
                <a:gd name="T3" fmla="*/ 12 h 41"/>
                <a:gd name="T4" fmla="*/ 35 w 44"/>
                <a:gd name="T5" fmla="*/ 0 h 41"/>
                <a:gd name="T6" fmla="*/ 44 w 44"/>
                <a:gd name="T7" fmla="*/ 26 h 41"/>
                <a:gd name="T8" fmla="*/ 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9" y="4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26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9" name="Freeform 1485"/>
            <p:cNvSpPr>
              <a:spLocks/>
            </p:cNvSpPr>
            <p:nvPr/>
          </p:nvSpPr>
          <p:spPr bwMode="auto">
            <a:xfrm>
              <a:off x="3226" y="2731"/>
              <a:ext cx="44" cy="39"/>
            </a:xfrm>
            <a:custGeom>
              <a:avLst/>
              <a:gdLst>
                <a:gd name="T0" fmla="*/ 9 w 44"/>
                <a:gd name="T1" fmla="*/ 39 h 39"/>
                <a:gd name="T2" fmla="*/ 0 w 44"/>
                <a:gd name="T3" fmla="*/ 5 h 39"/>
                <a:gd name="T4" fmla="*/ 38 w 44"/>
                <a:gd name="T5" fmla="*/ 0 h 39"/>
                <a:gd name="T6" fmla="*/ 44 w 44"/>
                <a:gd name="T7" fmla="*/ 27 h 39"/>
                <a:gd name="T8" fmla="*/ 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9" y="39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4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0" name="Freeform 1486"/>
            <p:cNvSpPr>
              <a:spLocks/>
            </p:cNvSpPr>
            <p:nvPr/>
          </p:nvSpPr>
          <p:spPr bwMode="auto">
            <a:xfrm>
              <a:off x="3224" y="2677"/>
              <a:ext cx="40" cy="59"/>
            </a:xfrm>
            <a:custGeom>
              <a:avLst/>
              <a:gdLst>
                <a:gd name="T0" fmla="*/ 2 w 40"/>
                <a:gd name="T1" fmla="*/ 59 h 59"/>
                <a:gd name="T2" fmla="*/ 0 w 40"/>
                <a:gd name="T3" fmla="*/ 2 h 59"/>
                <a:gd name="T4" fmla="*/ 37 w 40"/>
                <a:gd name="T5" fmla="*/ 0 h 59"/>
                <a:gd name="T6" fmla="*/ 40 w 40"/>
                <a:gd name="T7" fmla="*/ 54 h 59"/>
                <a:gd name="T8" fmla="*/ 2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2" y="59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40" y="54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1" name="Freeform 1487"/>
            <p:cNvSpPr>
              <a:spLocks/>
            </p:cNvSpPr>
            <p:nvPr/>
          </p:nvSpPr>
          <p:spPr bwMode="auto">
            <a:xfrm>
              <a:off x="3220" y="2620"/>
              <a:ext cx="41" cy="59"/>
            </a:xfrm>
            <a:custGeom>
              <a:avLst/>
              <a:gdLst>
                <a:gd name="T0" fmla="*/ 4 w 41"/>
                <a:gd name="T1" fmla="*/ 59 h 59"/>
                <a:gd name="T2" fmla="*/ 0 w 41"/>
                <a:gd name="T3" fmla="*/ 5 h 59"/>
                <a:gd name="T4" fmla="*/ 37 w 41"/>
                <a:gd name="T5" fmla="*/ 0 h 59"/>
                <a:gd name="T6" fmla="*/ 41 w 41"/>
                <a:gd name="T7" fmla="*/ 57 h 59"/>
                <a:gd name="T8" fmla="*/ 4 w 4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4" y="5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1" y="57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2" name="Freeform 1488"/>
            <p:cNvSpPr>
              <a:spLocks/>
            </p:cNvSpPr>
            <p:nvPr/>
          </p:nvSpPr>
          <p:spPr bwMode="auto">
            <a:xfrm>
              <a:off x="3213" y="2586"/>
              <a:ext cx="44" cy="39"/>
            </a:xfrm>
            <a:custGeom>
              <a:avLst/>
              <a:gdLst>
                <a:gd name="T0" fmla="*/ 7 w 44"/>
                <a:gd name="T1" fmla="*/ 39 h 39"/>
                <a:gd name="T2" fmla="*/ 0 w 44"/>
                <a:gd name="T3" fmla="*/ 20 h 39"/>
                <a:gd name="T4" fmla="*/ 33 w 44"/>
                <a:gd name="T5" fmla="*/ 0 h 39"/>
                <a:gd name="T6" fmla="*/ 44 w 44"/>
                <a:gd name="T7" fmla="*/ 34 h 39"/>
                <a:gd name="T8" fmla="*/ 7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7" y="39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4" y="34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3" name="Freeform 1489"/>
            <p:cNvSpPr>
              <a:spLocks/>
            </p:cNvSpPr>
            <p:nvPr/>
          </p:nvSpPr>
          <p:spPr bwMode="auto">
            <a:xfrm>
              <a:off x="3200" y="2559"/>
              <a:ext cx="46" cy="47"/>
            </a:xfrm>
            <a:custGeom>
              <a:avLst/>
              <a:gdLst>
                <a:gd name="T0" fmla="*/ 13 w 46"/>
                <a:gd name="T1" fmla="*/ 47 h 47"/>
                <a:gd name="T2" fmla="*/ 0 w 46"/>
                <a:gd name="T3" fmla="*/ 20 h 47"/>
                <a:gd name="T4" fmla="*/ 33 w 46"/>
                <a:gd name="T5" fmla="*/ 0 h 47"/>
                <a:gd name="T6" fmla="*/ 46 w 46"/>
                <a:gd name="T7" fmla="*/ 27 h 47"/>
                <a:gd name="T8" fmla="*/ 1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13" y="47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6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4" name="Freeform 1490"/>
            <p:cNvSpPr>
              <a:spLocks/>
            </p:cNvSpPr>
            <p:nvPr/>
          </p:nvSpPr>
          <p:spPr bwMode="auto">
            <a:xfrm>
              <a:off x="3244" y="279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5" name="Freeform 1491"/>
            <p:cNvSpPr>
              <a:spLocks/>
            </p:cNvSpPr>
            <p:nvPr/>
          </p:nvSpPr>
          <p:spPr bwMode="auto">
            <a:xfrm>
              <a:off x="3244" y="2780"/>
              <a:ext cx="35" cy="24"/>
            </a:xfrm>
            <a:custGeom>
              <a:avLst/>
              <a:gdLst>
                <a:gd name="T0" fmla="*/ 2 w 35"/>
                <a:gd name="T1" fmla="*/ 24 h 24"/>
                <a:gd name="T2" fmla="*/ 0 w 35"/>
                <a:gd name="T3" fmla="*/ 19 h 24"/>
                <a:gd name="T4" fmla="*/ 33 w 35"/>
                <a:gd name="T5" fmla="*/ 0 h 24"/>
                <a:gd name="T6" fmla="*/ 35 w 35"/>
                <a:gd name="T7" fmla="*/ 4 h 24"/>
                <a:gd name="T8" fmla="*/ 2 w 35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" y="24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35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6" name="Freeform 1492"/>
            <p:cNvSpPr>
              <a:spLocks/>
            </p:cNvSpPr>
            <p:nvPr/>
          </p:nvSpPr>
          <p:spPr bwMode="auto">
            <a:xfrm>
              <a:off x="3193" y="2537"/>
              <a:ext cx="38" cy="47"/>
            </a:xfrm>
            <a:custGeom>
              <a:avLst/>
              <a:gdLst>
                <a:gd name="T0" fmla="*/ 9 w 38"/>
                <a:gd name="T1" fmla="*/ 47 h 47"/>
                <a:gd name="T2" fmla="*/ 0 w 38"/>
                <a:gd name="T3" fmla="*/ 30 h 47"/>
                <a:gd name="T4" fmla="*/ 27 w 38"/>
                <a:gd name="T5" fmla="*/ 0 h 47"/>
                <a:gd name="T6" fmla="*/ 38 w 38"/>
                <a:gd name="T7" fmla="*/ 20 h 47"/>
                <a:gd name="T8" fmla="*/ 9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9" y="47"/>
                  </a:moveTo>
                  <a:lnTo>
                    <a:pt x="0" y="30"/>
                  </a:lnTo>
                  <a:lnTo>
                    <a:pt x="27" y="0"/>
                  </a:lnTo>
                  <a:lnTo>
                    <a:pt x="38" y="20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7" name="Freeform 1493"/>
            <p:cNvSpPr>
              <a:spLocks/>
            </p:cNvSpPr>
            <p:nvPr/>
          </p:nvSpPr>
          <p:spPr bwMode="auto">
            <a:xfrm>
              <a:off x="3178" y="2522"/>
              <a:ext cx="42" cy="45"/>
            </a:xfrm>
            <a:custGeom>
              <a:avLst/>
              <a:gdLst>
                <a:gd name="T0" fmla="*/ 15 w 42"/>
                <a:gd name="T1" fmla="*/ 45 h 45"/>
                <a:gd name="T2" fmla="*/ 0 w 42"/>
                <a:gd name="T3" fmla="*/ 32 h 45"/>
                <a:gd name="T4" fmla="*/ 24 w 42"/>
                <a:gd name="T5" fmla="*/ 0 h 45"/>
                <a:gd name="T6" fmla="*/ 42 w 42"/>
                <a:gd name="T7" fmla="*/ 15 h 45"/>
                <a:gd name="T8" fmla="*/ 15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15" y="45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2" y="15"/>
                  </a:lnTo>
                  <a:lnTo>
                    <a:pt x="15" y="4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8" name="Freeform 1494"/>
            <p:cNvSpPr>
              <a:spLocks/>
            </p:cNvSpPr>
            <p:nvPr/>
          </p:nvSpPr>
          <p:spPr bwMode="auto">
            <a:xfrm>
              <a:off x="3167" y="2508"/>
              <a:ext cx="35" cy="46"/>
            </a:xfrm>
            <a:custGeom>
              <a:avLst/>
              <a:gdLst>
                <a:gd name="T0" fmla="*/ 11 w 35"/>
                <a:gd name="T1" fmla="*/ 46 h 46"/>
                <a:gd name="T2" fmla="*/ 0 w 35"/>
                <a:gd name="T3" fmla="*/ 36 h 46"/>
                <a:gd name="T4" fmla="*/ 18 w 35"/>
                <a:gd name="T5" fmla="*/ 0 h 46"/>
                <a:gd name="T6" fmla="*/ 35 w 35"/>
                <a:gd name="T7" fmla="*/ 14 h 46"/>
                <a:gd name="T8" fmla="*/ 11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1" y="46"/>
                  </a:moveTo>
                  <a:lnTo>
                    <a:pt x="0" y="36"/>
                  </a:lnTo>
                  <a:lnTo>
                    <a:pt x="18" y="0"/>
                  </a:lnTo>
                  <a:lnTo>
                    <a:pt x="35" y="14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9" name="Freeform 1495"/>
            <p:cNvSpPr>
              <a:spLocks/>
            </p:cNvSpPr>
            <p:nvPr/>
          </p:nvSpPr>
          <p:spPr bwMode="auto">
            <a:xfrm>
              <a:off x="3152" y="2496"/>
              <a:ext cx="33" cy="48"/>
            </a:xfrm>
            <a:custGeom>
              <a:avLst/>
              <a:gdLst>
                <a:gd name="T0" fmla="*/ 15 w 33"/>
                <a:gd name="T1" fmla="*/ 48 h 48"/>
                <a:gd name="T2" fmla="*/ 0 w 33"/>
                <a:gd name="T3" fmla="*/ 39 h 48"/>
                <a:gd name="T4" fmla="*/ 11 w 33"/>
                <a:gd name="T5" fmla="*/ 0 h 48"/>
                <a:gd name="T6" fmla="*/ 33 w 33"/>
                <a:gd name="T7" fmla="*/ 12 h 48"/>
                <a:gd name="T8" fmla="*/ 15 w 33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15" y="48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33" y="12"/>
                  </a:lnTo>
                  <a:lnTo>
                    <a:pt x="15" y="4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0" name="Freeform 1496"/>
            <p:cNvSpPr>
              <a:spLocks/>
            </p:cNvSpPr>
            <p:nvPr/>
          </p:nvSpPr>
          <p:spPr bwMode="auto">
            <a:xfrm>
              <a:off x="3119" y="2486"/>
              <a:ext cx="44" cy="49"/>
            </a:xfrm>
            <a:custGeom>
              <a:avLst/>
              <a:gdLst>
                <a:gd name="T0" fmla="*/ 33 w 44"/>
                <a:gd name="T1" fmla="*/ 49 h 49"/>
                <a:gd name="T2" fmla="*/ 0 w 44"/>
                <a:gd name="T3" fmla="*/ 41 h 49"/>
                <a:gd name="T4" fmla="*/ 6 w 44"/>
                <a:gd name="T5" fmla="*/ 0 h 49"/>
                <a:gd name="T6" fmla="*/ 44 w 44"/>
                <a:gd name="T7" fmla="*/ 10 h 49"/>
                <a:gd name="T8" fmla="*/ 3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3" y="49"/>
                  </a:moveTo>
                  <a:lnTo>
                    <a:pt x="0" y="41"/>
                  </a:lnTo>
                  <a:lnTo>
                    <a:pt x="6" y="0"/>
                  </a:lnTo>
                  <a:lnTo>
                    <a:pt x="44" y="1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1" name="Freeform 1497"/>
            <p:cNvSpPr>
              <a:spLocks/>
            </p:cNvSpPr>
            <p:nvPr/>
          </p:nvSpPr>
          <p:spPr bwMode="auto">
            <a:xfrm>
              <a:off x="3082" y="2478"/>
              <a:ext cx="43" cy="49"/>
            </a:xfrm>
            <a:custGeom>
              <a:avLst/>
              <a:gdLst>
                <a:gd name="T0" fmla="*/ 37 w 43"/>
                <a:gd name="T1" fmla="*/ 49 h 49"/>
                <a:gd name="T2" fmla="*/ 0 w 43"/>
                <a:gd name="T3" fmla="*/ 42 h 49"/>
                <a:gd name="T4" fmla="*/ 4 w 43"/>
                <a:gd name="T5" fmla="*/ 0 h 49"/>
                <a:gd name="T6" fmla="*/ 43 w 43"/>
                <a:gd name="T7" fmla="*/ 8 h 49"/>
                <a:gd name="T8" fmla="*/ 37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37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43" y="8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2" name="Freeform 1498"/>
            <p:cNvSpPr>
              <a:spLocks/>
            </p:cNvSpPr>
            <p:nvPr/>
          </p:nvSpPr>
          <p:spPr bwMode="auto">
            <a:xfrm>
              <a:off x="3044" y="2471"/>
              <a:ext cx="42" cy="49"/>
            </a:xfrm>
            <a:custGeom>
              <a:avLst/>
              <a:gdLst>
                <a:gd name="T0" fmla="*/ 38 w 42"/>
                <a:gd name="T1" fmla="*/ 49 h 49"/>
                <a:gd name="T2" fmla="*/ 0 w 42"/>
                <a:gd name="T3" fmla="*/ 42 h 49"/>
                <a:gd name="T4" fmla="*/ 5 w 42"/>
                <a:gd name="T5" fmla="*/ 0 h 49"/>
                <a:gd name="T6" fmla="*/ 42 w 42"/>
                <a:gd name="T7" fmla="*/ 7 h 49"/>
                <a:gd name="T8" fmla="*/ 3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8" y="49"/>
                  </a:moveTo>
                  <a:lnTo>
                    <a:pt x="0" y="42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3" name="Freeform 1499"/>
            <p:cNvSpPr>
              <a:spLocks/>
            </p:cNvSpPr>
            <p:nvPr/>
          </p:nvSpPr>
          <p:spPr bwMode="auto">
            <a:xfrm>
              <a:off x="3003" y="2461"/>
              <a:ext cx="46" cy="52"/>
            </a:xfrm>
            <a:custGeom>
              <a:avLst/>
              <a:gdLst>
                <a:gd name="T0" fmla="*/ 41 w 46"/>
                <a:gd name="T1" fmla="*/ 52 h 52"/>
                <a:gd name="T2" fmla="*/ 0 w 46"/>
                <a:gd name="T3" fmla="*/ 39 h 52"/>
                <a:gd name="T4" fmla="*/ 11 w 46"/>
                <a:gd name="T5" fmla="*/ 0 h 52"/>
                <a:gd name="T6" fmla="*/ 46 w 46"/>
                <a:gd name="T7" fmla="*/ 10 h 52"/>
                <a:gd name="T8" fmla="*/ 41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41" y="52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4" name="Freeform 1500"/>
            <p:cNvSpPr>
              <a:spLocks/>
            </p:cNvSpPr>
            <p:nvPr/>
          </p:nvSpPr>
          <p:spPr bwMode="auto">
            <a:xfrm>
              <a:off x="2983" y="2454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7 h 46"/>
                <a:gd name="T4" fmla="*/ 18 w 31"/>
                <a:gd name="T5" fmla="*/ 0 h 46"/>
                <a:gd name="T6" fmla="*/ 31 w 31"/>
                <a:gd name="T7" fmla="*/ 7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1" y="7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5" name="Freeform 1501"/>
            <p:cNvSpPr>
              <a:spLocks/>
            </p:cNvSpPr>
            <p:nvPr/>
          </p:nvSpPr>
          <p:spPr bwMode="auto">
            <a:xfrm>
              <a:off x="2965" y="2444"/>
              <a:ext cx="36" cy="47"/>
            </a:xfrm>
            <a:custGeom>
              <a:avLst/>
              <a:gdLst>
                <a:gd name="T0" fmla="*/ 18 w 36"/>
                <a:gd name="T1" fmla="*/ 47 h 47"/>
                <a:gd name="T2" fmla="*/ 0 w 36"/>
                <a:gd name="T3" fmla="*/ 34 h 47"/>
                <a:gd name="T4" fmla="*/ 22 w 36"/>
                <a:gd name="T5" fmla="*/ 0 h 47"/>
                <a:gd name="T6" fmla="*/ 36 w 36"/>
                <a:gd name="T7" fmla="*/ 10 h 47"/>
                <a:gd name="T8" fmla="*/ 18 w 3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7">
                  <a:moveTo>
                    <a:pt x="18" y="47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6" y="10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6" name="Freeform 1502"/>
            <p:cNvSpPr>
              <a:spLocks/>
            </p:cNvSpPr>
            <p:nvPr/>
          </p:nvSpPr>
          <p:spPr bwMode="auto">
            <a:xfrm>
              <a:off x="2948" y="2432"/>
              <a:ext cx="39" cy="46"/>
            </a:xfrm>
            <a:custGeom>
              <a:avLst/>
              <a:gdLst>
                <a:gd name="T0" fmla="*/ 17 w 39"/>
                <a:gd name="T1" fmla="*/ 46 h 46"/>
                <a:gd name="T2" fmla="*/ 0 w 39"/>
                <a:gd name="T3" fmla="*/ 29 h 46"/>
                <a:gd name="T4" fmla="*/ 26 w 39"/>
                <a:gd name="T5" fmla="*/ 0 h 46"/>
                <a:gd name="T6" fmla="*/ 39 w 39"/>
                <a:gd name="T7" fmla="*/ 12 h 46"/>
                <a:gd name="T8" fmla="*/ 17 w 3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17" y="46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39" y="12"/>
                  </a:lnTo>
                  <a:lnTo>
                    <a:pt x="17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7" name="Freeform 1503"/>
            <p:cNvSpPr>
              <a:spLocks/>
            </p:cNvSpPr>
            <p:nvPr/>
          </p:nvSpPr>
          <p:spPr bwMode="auto">
            <a:xfrm>
              <a:off x="2930" y="2417"/>
              <a:ext cx="44" cy="44"/>
            </a:xfrm>
            <a:custGeom>
              <a:avLst/>
              <a:gdLst>
                <a:gd name="T0" fmla="*/ 18 w 44"/>
                <a:gd name="T1" fmla="*/ 44 h 44"/>
                <a:gd name="T2" fmla="*/ 0 w 44"/>
                <a:gd name="T3" fmla="*/ 27 h 44"/>
                <a:gd name="T4" fmla="*/ 29 w 44"/>
                <a:gd name="T5" fmla="*/ 0 h 44"/>
                <a:gd name="T6" fmla="*/ 44 w 44"/>
                <a:gd name="T7" fmla="*/ 15 h 44"/>
                <a:gd name="T8" fmla="*/ 18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8" y="44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15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8" name="Freeform 1504"/>
            <p:cNvSpPr>
              <a:spLocks/>
            </p:cNvSpPr>
            <p:nvPr/>
          </p:nvSpPr>
          <p:spPr bwMode="auto">
            <a:xfrm>
              <a:off x="3200" y="2557"/>
              <a:ext cx="33" cy="27"/>
            </a:xfrm>
            <a:custGeom>
              <a:avLst/>
              <a:gdLst>
                <a:gd name="T0" fmla="*/ 33 w 33"/>
                <a:gd name="T1" fmla="*/ 2 h 27"/>
                <a:gd name="T2" fmla="*/ 31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2"/>
                  </a:moveTo>
                  <a:lnTo>
                    <a:pt x="31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9" name="Freeform 1505"/>
            <p:cNvSpPr>
              <a:spLocks/>
            </p:cNvSpPr>
            <p:nvPr/>
          </p:nvSpPr>
          <p:spPr bwMode="auto">
            <a:xfrm>
              <a:off x="2904" y="2373"/>
              <a:ext cx="57" cy="66"/>
            </a:xfrm>
            <a:custGeom>
              <a:avLst/>
              <a:gdLst>
                <a:gd name="T0" fmla="*/ 24 w 57"/>
                <a:gd name="T1" fmla="*/ 66 h 66"/>
                <a:gd name="T2" fmla="*/ 0 w 57"/>
                <a:gd name="T3" fmla="*/ 15 h 66"/>
                <a:gd name="T4" fmla="*/ 35 w 57"/>
                <a:gd name="T5" fmla="*/ 0 h 66"/>
                <a:gd name="T6" fmla="*/ 57 w 57"/>
                <a:gd name="T7" fmla="*/ 47 h 66"/>
                <a:gd name="T8" fmla="*/ 24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4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7" y="47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0" name="Freeform 1506"/>
            <p:cNvSpPr>
              <a:spLocks/>
            </p:cNvSpPr>
            <p:nvPr/>
          </p:nvSpPr>
          <p:spPr bwMode="auto">
            <a:xfrm>
              <a:off x="2893" y="2329"/>
              <a:ext cx="46" cy="59"/>
            </a:xfrm>
            <a:custGeom>
              <a:avLst/>
              <a:gdLst>
                <a:gd name="T0" fmla="*/ 11 w 46"/>
                <a:gd name="T1" fmla="*/ 59 h 59"/>
                <a:gd name="T2" fmla="*/ 0 w 46"/>
                <a:gd name="T3" fmla="*/ 12 h 59"/>
                <a:gd name="T4" fmla="*/ 35 w 46"/>
                <a:gd name="T5" fmla="*/ 0 h 59"/>
                <a:gd name="T6" fmla="*/ 46 w 46"/>
                <a:gd name="T7" fmla="*/ 44 h 59"/>
                <a:gd name="T8" fmla="*/ 11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1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4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1" name="Freeform 1507"/>
            <p:cNvSpPr>
              <a:spLocks/>
            </p:cNvSpPr>
            <p:nvPr/>
          </p:nvSpPr>
          <p:spPr bwMode="auto">
            <a:xfrm>
              <a:off x="2882" y="2280"/>
              <a:ext cx="46" cy="61"/>
            </a:xfrm>
            <a:custGeom>
              <a:avLst/>
              <a:gdLst>
                <a:gd name="T0" fmla="*/ 11 w 46"/>
                <a:gd name="T1" fmla="*/ 61 h 61"/>
                <a:gd name="T2" fmla="*/ 0 w 46"/>
                <a:gd name="T3" fmla="*/ 12 h 61"/>
                <a:gd name="T4" fmla="*/ 35 w 46"/>
                <a:gd name="T5" fmla="*/ 0 h 61"/>
                <a:gd name="T6" fmla="*/ 46 w 46"/>
                <a:gd name="T7" fmla="*/ 49 h 61"/>
                <a:gd name="T8" fmla="*/ 11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11" y="6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49"/>
                  </a:lnTo>
                  <a:lnTo>
                    <a:pt x="11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2" name="Freeform 1508"/>
            <p:cNvSpPr>
              <a:spLocks/>
            </p:cNvSpPr>
            <p:nvPr/>
          </p:nvSpPr>
          <p:spPr bwMode="auto">
            <a:xfrm>
              <a:off x="2865" y="2226"/>
              <a:ext cx="52" cy="66"/>
            </a:xfrm>
            <a:custGeom>
              <a:avLst/>
              <a:gdLst>
                <a:gd name="T0" fmla="*/ 17 w 52"/>
                <a:gd name="T1" fmla="*/ 66 h 66"/>
                <a:gd name="T2" fmla="*/ 0 w 52"/>
                <a:gd name="T3" fmla="*/ 15 h 66"/>
                <a:gd name="T4" fmla="*/ 35 w 52"/>
                <a:gd name="T5" fmla="*/ 0 h 66"/>
                <a:gd name="T6" fmla="*/ 52 w 52"/>
                <a:gd name="T7" fmla="*/ 54 h 66"/>
                <a:gd name="T8" fmla="*/ 17 w 52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6">
                  <a:moveTo>
                    <a:pt x="17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2" y="54"/>
                  </a:lnTo>
                  <a:lnTo>
                    <a:pt x="17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3" name="Freeform 1509"/>
            <p:cNvSpPr>
              <a:spLocks/>
            </p:cNvSpPr>
            <p:nvPr/>
          </p:nvSpPr>
          <p:spPr bwMode="auto">
            <a:xfrm>
              <a:off x="2928" y="243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4" name="Freeform 1510"/>
            <p:cNvSpPr>
              <a:spLocks/>
            </p:cNvSpPr>
            <p:nvPr/>
          </p:nvSpPr>
          <p:spPr bwMode="auto">
            <a:xfrm>
              <a:off x="2928" y="2417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1 w 33"/>
                <a:gd name="T5" fmla="*/ 0 h 27"/>
                <a:gd name="T6" fmla="*/ 33 w 33"/>
                <a:gd name="T7" fmla="*/ 3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5" name="Freeform 1511"/>
            <p:cNvSpPr>
              <a:spLocks/>
            </p:cNvSpPr>
            <p:nvPr/>
          </p:nvSpPr>
          <p:spPr bwMode="auto">
            <a:xfrm>
              <a:off x="2823" y="2140"/>
              <a:ext cx="75" cy="103"/>
            </a:xfrm>
            <a:custGeom>
              <a:avLst/>
              <a:gdLst>
                <a:gd name="T0" fmla="*/ 42 w 75"/>
                <a:gd name="T1" fmla="*/ 103 h 103"/>
                <a:gd name="T2" fmla="*/ 0 w 75"/>
                <a:gd name="T3" fmla="*/ 20 h 103"/>
                <a:gd name="T4" fmla="*/ 33 w 75"/>
                <a:gd name="T5" fmla="*/ 0 h 103"/>
                <a:gd name="T6" fmla="*/ 75 w 75"/>
                <a:gd name="T7" fmla="*/ 84 h 103"/>
                <a:gd name="T8" fmla="*/ 42 w 75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3">
                  <a:moveTo>
                    <a:pt x="42" y="10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5" y="84"/>
                  </a:lnTo>
                  <a:lnTo>
                    <a:pt x="42" y="103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6" name="Freeform 1512"/>
            <p:cNvSpPr>
              <a:spLocks/>
            </p:cNvSpPr>
            <p:nvPr/>
          </p:nvSpPr>
          <p:spPr bwMode="auto">
            <a:xfrm>
              <a:off x="2803" y="2099"/>
              <a:ext cx="53" cy="61"/>
            </a:xfrm>
            <a:custGeom>
              <a:avLst/>
              <a:gdLst>
                <a:gd name="T0" fmla="*/ 20 w 53"/>
                <a:gd name="T1" fmla="*/ 61 h 61"/>
                <a:gd name="T2" fmla="*/ 0 w 53"/>
                <a:gd name="T3" fmla="*/ 24 h 61"/>
                <a:gd name="T4" fmla="*/ 31 w 53"/>
                <a:gd name="T5" fmla="*/ 0 h 61"/>
                <a:gd name="T6" fmla="*/ 53 w 53"/>
                <a:gd name="T7" fmla="*/ 41 h 61"/>
                <a:gd name="T8" fmla="*/ 20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0" y="61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53" y="41"/>
                  </a:lnTo>
                  <a:lnTo>
                    <a:pt x="20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7" name="Freeform 1513"/>
            <p:cNvSpPr>
              <a:spLocks/>
            </p:cNvSpPr>
            <p:nvPr/>
          </p:nvSpPr>
          <p:spPr bwMode="auto">
            <a:xfrm>
              <a:off x="2779" y="2064"/>
              <a:ext cx="55" cy="59"/>
            </a:xfrm>
            <a:custGeom>
              <a:avLst/>
              <a:gdLst>
                <a:gd name="T0" fmla="*/ 24 w 55"/>
                <a:gd name="T1" fmla="*/ 59 h 59"/>
                <a:gd name="T2" fmla="*/ 0 w 55"/>
                <a:gd name="T3" fmla="*/ 27 h 59"/>
                <a:gd name="T4" fmla="*/ 29 w 55"/>
                <a:gd name="T5" fmla="*/ 0 h 59"/>
                <a:gd name="T6" fmla="*/ 55 w 55"/>
                <a:gd name="T7" fmla="*/ 35 h 59"/>
                <a:gd name="T8" fmla="*/ 24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24" y="5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55" y="35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8" name="Freeform 1514"/>
            <p:cNvSpPr>
              <a:spLocks/>
            </p:cNvSpPr>
            <p:nvPr/>
          </p:nvSpPr>
          <p:spPr bwMode="auto">
            <a:xfrm>
              <a:off x="2757" y="2033"/>
              <a:ext cx="51" cy="58"/>
            </a:xfrm>
            <a:custGeom>
              <a:avLst/>
              <a:gdLst>
                <a:gd name="T0" fmla="*/ 22 w 51"/>
                <a:gd name="T1" fmla="*/ 58 h 58"/>
                <a:gd name="T2" fmla="*/ 0 w 51"/>
                <a:gd name="T3" fmla="*/ 31 h 58"/>
                <a:gd name="T4" fmla="*/ 24 w 51"/>
                <a:gd name="T5" fmla="*/ 0 h 58"/>
                <a:gd name="T6" fmla="*/ 51 w 51"/>
                <a:gd name="T7" fmla="*/ 31 h 58"/>
                <a:gd name="T8" fmla="*/ 22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22" y="58"/>
                  </a:moveTo>
                  <a:lnTo>
                    <a:pt x="0" y="31"/>
                  </a:lnTo>
                  <a:lnTo>
                    <a:pt x="24" y="0"/>
                  </a:lnTo>
                  <a:lnTo>
                    <a:pt x="51" y="31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9" name="Freeform 1515"/>
            <p:cNvSpPr>
              <a:spLocks/>
            </p:cNvSpPr>
            <p:nvPr/>
          </p:nvSpPr>
          <p:spPr bwMode="auto">
            <a:xfrm>
              <a:off x="2729" y="2003"/>
              <a:ext cx="52" cy="61"/>
            </a:xfrm>
            <a:custGeom>
              <a:avLst/>
              <a:gdLst>
                <a:gd name="T0" fmla="*/ 28 w 52"/>
                <a:gd name="T1" fmla="*/ 61 h 61"/>
                <a:gd name="T2" fmla="*/ 0 w 52"/>
                <a:gd name="T3" fmla="*/ 35 h 61"/>
                <a:gd name="T4" fmla="*/ 22 w 52"/>
                <a:gd name="T5" fmla="*/ 0 h 61"/>
                <a:gd name="T6" fmla="*/ 52 w 52"/>
                <a:gd name="T7" fmla="*/ 30 h 61"/>
                <a:gd name="T8" fmla="*/ 28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8" y="61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2" y="30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0" name="Freeform 1516"/>
            <p:cNvSpPr>
              <a:spLocks/>
            </p:cNvSpPr>
            <p:nvPr/>
          </p:nvSpPr>
          <p:spPr bwMode="auto">
            <a:xfrm>
              <a:off x="2700" y="1981"/>
              <a:ext cx="51" cy="57"/>
            </a:xfrm>
            <a:custGeom>
              <a:avLst/>
              <a:gdLst>
                <a:gd name="T0" fmla="*/ 29 w 51"/>
                <a:gd name="T1" fmla="*/ 57 h 57"/>
                <a:gd name="T2" fmla="*/ 0 w 51"/>
                <a:gd name="T3" fmla="*/ 39 h 57"/>
                <a:gd name="T4" fmla="*/ 13 w 51"/>
                <a:gd name="T5" fmla="*/ 0 h 57"/>
                <a:gd name="T6" fmla="*/ 51 w 51"/>
                <a:gd name="T7" fmla="*/ 22 h 57"/>
                <a:gd name="T8" fmla="*/ 29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29" y="57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1" y="22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1" name="Freeform 1517"/>
            <p:cNvSpPr>
              <a:spLocks/>
            </p:cNvSpPr>
            <p:nvPr/>
          </p:nvSpPr>
          <p:spPr bwMode="auto">
            <a:xfrm>
              <a:off x="2659" y="1964"/>
              <a:ext cx="54" cy="56"/>
            </a:xfrm>
            <a:custGeom>
              <a:avLst/>
              <a:gdLst>
                <a:gd name="T0" fmla="*/ 41 w 54"/>
                <a:gd name="T1" fmla="*/ 56 h 56"/>
                <a:gd name="T2" fmla="*/ 0 w 54"/>
                <a:gd name="T3" fmla="*/ 39 h 56"/>
                <a:gd name="T4" fmla="*/ 13 w 54"/>
                <a:gd name="T5" fmla="*/ 0 h 56"/>
                <a:gd name="T6" fmla="*/ 54 w 54"/>
                <a:gd name="T7" fmla="*/ 17 h 56"/>
                <a:gd name="T8" fmla="*/ 41 w 5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6">
                  <a:moveTo>
                    <a:pt x="41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4" y="17"/>
                  </a:lnTo>
                  <a:lnTo>
                    <a:pt x="41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2" name="Freeform 1518"/>
            <p:cNvSpPr>
              <a:spLocks/>
            </p:cNvSpPr>
            <p:nvPr/>
          </p:nvSpPr>
          <p:spPr bwMode="auto">
            <a:xfrm>
              <a:off x="2865" y="2224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3" name="Freeform 1519"/>
            <p:cNvSpPr>
              <a:spLocks/>
            </p:cNvSpPr>
            <p:nvPr/>
          </p:nvSpPr>
          <p:spPr bwMode="auto">
            <a:xfrm>
              <a:off x="2630" y="1957"/>
              <a:ext cx="37" cy="49"/>
            </a:xfrm>
            <a:custGeom>
              <a:avLst/>
              <a:gdLst>
                <a:gd name="T0" fmla="*/ 31 w 37"/>
                <a:gd name="T1" fmla="*/ 49 h 49"/>
                <a:gd name="T2" fmla="*/ 0 w 37"/>
                <a:gd name="T3" fmla="*/ 41 h 49"/>
                <a:gd name="T4" fmla="*/ 5 w 37"/>
                <a:gd name="T5" fmla="*/ 0 h 49"/>
                <a:gd name="T6" fmla="*/ 37 w 37"/>
                <a:gd name="T7" fmla="*/ 7 h 49"/>
                <a:gd name="T8" fmla="*/ 31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31" y="49"/>
                  </a:moveTo>
                  <a:lnTo>
                    <a:pt x="0" y="41"/>
                  </a:lnTo>
                  <a:lnTo>
                    <a:pt x="5" y="0"/>
                  </a:lnTo>
                  <a:lnTo>
                    <a:pt x="37" y="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4" name="Freeform 1520"/>
            <p:cNvSpPr>
              <a:spLocks/>
            </p:cNvSpPr>
            <p:nvPr/>
          </p:nvSpPr>
          <p:spPr bwMode="auto">
            <a:xfrm>
              <a:off x="2602" y="1952"/>
              <a:ext cx="33" cy="46"/>
            </a:xfrm>
            <a:custGeom>
              <a:avLst/>
              <a:gdLst>
                <a:gd name="T0" fmla="*/ 28 w 33"/>
                <a:gd name="T1" fmla="*/ 46 h 46"/>
                <a:gd name="T2" fmla="*/ 0 w 33"/>
                <a:gd name="T3" fmla="*/ 41 h 46"/>
                <a:gd name="T4" fmla="*/ 0 w 33"/>
                <a:gd name="T5" fmla="*/ 0 h 46"/>
                <a:gd name="T6" fmla="*/ 33 w 33"/>
                <a:gd name="T7" fmla="*/ 5 h 46"/>
                <a:gd name="T8" fmla="*/ 28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28" y="46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33" y="5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5" name="Freeform 1521"/>
            <p:cNvSpPr>
              <a:spLocks/>
            </p:cNvSpPr>
            <p:nvPr/>
          </p:nvSpPr>
          <p:spPr bwMode="auto">
            <a:xfrm>
              <a:off x="2534" y="1952"/>
              <a:ext cx="68" cy="46"/>
            </a:xfrm>
            <a:custGeom>
              <a:avLst/>
              <a:gdLst>
                <a:gd name="T0" fmla="*/ 68 w 68"/>
                <a:gd name="T1" fmla="*/ 41 h 46"/>
                <a:gd name="T2" fmla="*/ 2 w 68"/>
                <a:gd name="T3" fmla="*/ 46 h 46"/>
                <a:gd name="T4" fmla="*/ 0 w 68"/>
                <a:gd name="T5" fmla="*/ 5 h 46"/>
                <a:gd name="T6" fmla="*/ 68 w 68"/>
                <a:gd name="T7" fmla="*/ 0 h 46"/>
                <a:gd name="T8" fmla="*/ 68 w 68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46">
                  <a:moveTo>
                    <a:pt x="68" y="41"/>
                  </a:moveTo>
                  <a:lnTo>
                    <a:pt x="2" y="46"/>
                  </a:lnTo>
                  <a:lnTo>
                    <a:pt x="0" y="5"/>
                  </a:lnTo>
                  <a:lnTo>
                    <a:pt x="68" y="0"/>
                  </a:lnTo>
                  <a:lnTo>
                    <a:pt x="68" y="4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6" name="Freeform 1522"/>
            <p:cNvSpPr>
              <a:spLocks/>
            </p:cNvSpPr>
            <p:nvPr/>
          </p:nvSpPr>
          <p:spPr bwMode="auto">
            <a:xfrm>
              <a:off x="2667" y="1964"/>
              <a:ext cx="11" cy="3"/>
            </a:xfrm>
            <a:custGeom>
              <a:avLst/>
              <a:gdLst>
                <a:gd name="T0" fmla="*/ 5 w 11"/>
                <a:gd name="T1" fmla="*/ 0 h 3"/>
                <a:gd name="T2" fmla="*/ 0 w 11"/>
                <a:gd name="T3" fmla="*/ 0 h 3"/>
                <a:gd name="T4" fmla="*/ 11 w 11"/>
                <a:gd name="T5" fmla="*/ 3 h 3"/>
                <a:gd name="T6" fmla="*/ 5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7" name="Freeform 1523"/>
            <p:cNvSpPr>
              <a:spLocks/>
            </p:cNvSpPr>
            <p:nvPr/>
          </p:nvSpPr>
          <p:spPr bwMode="auto">
            <a:xfrm>
              <a:off x="2659" y="1964"/>
              <a:ext cx="13" cy="42"/>
            </a:xfrm>
            <a:custGeom>
              <a:avLst/>
              <a:gdLst>
                <a:gd name="T0" fmla="*/ 13 w 13"/>
                <a:gd name="T1" fmla="*/ 0 h 42"/>
                <a:gd name="T2" fmla="*/ 8 w 13"/>
                <a:gd name="T3" fmla="*/ 0 h 42"/>
                <a:gd name="T4" fmla="*/ 0 w 13"/>
                <a:gd name="T5" fmla="*/ 39 h 42"/>
                <a:gd name="T6" fmla="*/ 2 w 13"/>
                <a:gd name="T7" fmla="*/ 42 h 42"/>
                <a:gd name="T8" fmla="*/ 13 w 1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lnTo>
                    <a:pt x="8" y="0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8" name="Freeform 1524"/>
            <p:cNvSpPr>
              <a:spLocks/>
            </p:cNvSpPr>
            <p:nvPr/>
          </p:nvSpPr>
          <p:spPr bwMode="auto">
            <a:xfrm>
              <a:off x="2507" y="1952"/>
              <a:ext cx="31" cy="46"/>
            </a:xfrm>
            <a:custGeom>
              <a:avLst/>
              <a:gdLst>
                <a:gd name="T0" fmla="*/ 27 w 31"/>
                <a:gd name="T1" fmla="*/ 46 h 46"/>
                <a:gd name="T2" fmla="*/ 0 w 31"/>
                <a:gd name="T3" fmla="*/ 39 h 46"/>
                <a:gd name="T4" fmla="*/ 11 w 31"/>
                <a:gd name="T5" fmla="*/ 0 h 46"/>
                <a:gd name="T6" fmla="*/ 31 w 31"/>
                <a:gd name="T7" fmla="*/ 5 h 46"/>
                <a:gd name="T8" fmla="*/ 27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7" y="46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31" y="5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9" name="Freeform 1525"/>
            <p:cNvSpPr>
              <a:spLocks/>
            </p:cNvSpPr>
            <p:nvPr/>
          </p:nvSpPr>
          <p:spPr bwMode="auto">
            <a:xfrm>
              <a:off x="2481" y="1944"/>
              <a:ext cx="37" cy="47"/>
            </a:xfrm>
            <a:custGeom>
              <a:avLst/>
              <a:gdLst>
                <a:gd name="T0" fmla="*/ 26 w 37"/>
                <a:gd name="T1" fmla="*/ 47 h 47"/>
                <a:gd name="T2" fmla="*/ 0 w 37"/>
                <a:gd name="T3" fmla="*/ 35 h 47"/>
                <a:gd name="T4" fmla="*/ 22 w 37"/>
                <a:gd name="T5" fmla="*/ 0 h 47"/>
                <a:gd name="T6" fmla="*/ 37 w 37"/>
                <a:gd name="T7" fmla="*/ 8 h 47"/>
                <a:gd name="T8" fmla="*/ 26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26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7" y="8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0" name="Freeform 1526"/>
            <p:cNvSpPr>
              <a:spLocks/>
            </p:cNvSpPr>
            <p:nvPr/>
          </p:nvSpPr>
          <p:spPr bwMode="auto">
            <a:xfrm>
              <a:off x="2435" y="1908"/>
              <a:ext cx="68" cy="71"/>
            </a:xfrm>
            <a:custGeom>
              <a:avLst/>
              <a:gdLst>
                <a:gd name="T0" fmla="*/ 46 w 68"/>
                <a:gd name="T1" fmla="*/ 71 h 71"/>
                <a:gd name="T2" fmla="*/ 0 w 68"/>
                <a:gd name="T3" fmla="*/ 32 h 71"/>
                <a:gd name="T4" fmla="*/ 24 w 68"/>
                <a:gd name="T5" fmla="*/ 0 h 71"/>
                <a:gd name="T6" fmla="*/ 68 w 68"/>
                <a:gd name="T7" fmla="*/ 36 h 71"/>
                <a:gd name="T8" fmla="*/ 46 w 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1">
                  <a:moveTo>
                    <a:pt x="46" y="71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68" y="36"/>
                  </a:lnTo>
                  <a:lnTo>
                    <a:pt x="46" y="7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1" name="Freeform 1527"/>
            <p:cNvSpPr>
              <a:spLocks/>
            </p:cNvSpPr>
            <p:nvPr/>
          </p:nvSpPr>
          <p:spPr bwMode="auto">
            <a:xfrm>
              <a:off x="2411" y="1886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7 h 54"/>
                <a:gd name="T4" fmla="*/ 28 w 48"/>
                <a:gd name="T5" fmla="*/ 0 h 54"/>
                <a:gd name="T6" fmla="*/ 48 w 48"/>
                <a:gd name="T7" fmla="*/ 22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8" y="2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2" name="Freeform 1528"/>
            <p:cNvSpPr>
              <a:spLocks/>
            </p:cNvSpPr>
            <p:nvPr/>
          </p:nvSpPr>
          <p:spPr bwMode="auto">
            <a:xfrm>
              <a:off x="2389" y="1859"/>
              <a:ext cx="50" cy="54"/>
            </a:xfrm>
            <a:custGeom>
              <a:avLst/>
              <a:gdLst>
                <a:gd name="T0" fmla="*/ 22 w 50"/>
                <a:gd name="T1" fmla="*/ 54 h 54"/>
                <a:gd name="T2" fmla="*/ 0 w 50"/>
                <a:gd name="T3" fmla="*/ 27 h 54"/>
                <a:gd name="T4" fmla="*/ 29 w 50"/>
                <a:gd name="T5" fmla="*/ 0 h 54"/>
                <a:gd name="T6" fmla="*/ 50 w 50"/>
                <a:gd name="T7" fmla="*/ 27 h 54"/>
                <a:gd name="T8" fmla="*/ 22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2" y="54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50" y="27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3" name="Freeform 1529"/>
            <p:cNvSpPr>
              <a:spLocks/>
            </p:cNvSpPr>
            <p:nvPr/>
          </p:nvSpPr>
          <p:spPr bwMode="auto">
            <a:xfrm>
              <a:off x="2350" y="1798"/>
              <a:ext cx="68" cy="88"/>
            </a:xfrm>
            <a:custGeom>
              <a:avLst/>
              <a:gdLst>
                <a:gd name="T0" fmla="*/ 39 w 68"/>
                <a:gd name="T1" fmla="*/ 88 h 88"/>
                <a:gd name="T2" fmla="*/ 0 w 68"/>
                <a:gd name="T3" fmla="*/ 24 h 88"/>
                <a:gd name="T4" fmla="*/ 30 w 68"/>
                <a:gd name="T5" fmla="*/ 0 h 88"/>
                <a:gd name="T6" fmla="*/ 68 w 68"/>
                <a:gd name="T7" fmla="*/ 61 h 88"/>
                <a:gd name="T8" fmla="*/ 39 w 6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8">
                  <a:moveTo>
                    <a:pt x="39" y="88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68" y="61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4" name="Freeform 1530"/>
            <p:cNvSpPr>
              <a:spLocks/>
            </p:cNvSpPr>
            <p:nvPr/>
          </p:nvSpPr>
          <p:spPr bwMode="auto">
            <a:xfrm>
              <a:off x="2277" y="1673"/>
              <a:ext cx="103" cy="149"/>
            </a:xfrm>
            <a:custGeom>
              <a:avLst/>
              <a:gdLst>
                <a:gd name="T0" fmla="*/ 73 w 103"/>
                <a:gd name="T1" fmla="*/ 149 h 149"/>
                <a:gd name="T2" fmla="*/ 0 w 103"/>
                <a:gd name="T3" fmla="*/ 24 h 149"/>
                <a:gd name="T4" fmla="*/ 31 w 103"/>
                <a:gd name="T5" fmla="*/ 0 h 149"/>
                <a:gd name="T6" fmla="*/ 103 w 103"/>
                <a:gd name="T7" fmla="*/ 125 h 149"/>
                <a:gd name="T8" fmla="*/ 73 w 103"/>
                <a:gd name="T9" fmla="*/ 149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49">
                  <a:moveTo>
                    <a:pt x="73" y="149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103" y="125"/>
                  </a:lnTo>
                  <a:lnTo>
                    <a:pt x="73" y="1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5" name="Freeform 1531"/>
            <p:cNvSpPr>
              <a:spLocks/>
            </p:cNvSpPr>
            <p:nvPr/>
          </p:nvSpPr>
          <p:spPr bwMode="auto">
            <a:xfrm>
              <a:off x="2249" y="1624"/>
              <a:ext cx="59" cy="73"/>
            </a:xfrm>
            <a:custGeom>
              <a:avLst/>
              <a:gdLst>
                <a:gd name="T0" fmla="*/ 28 w 59"/>
                <a:gd name="T1" fmla="*/ 73 h 73"/>
                <a:gd name="T2" fmla="*/ 0 w 59"/>
                <a:gd name="T3" fmla="*/ 24 h 73"/>
                <a:gd name="T4" fmla="*/ 30 w 59"/>
                <a:gd name="T5" fmla="*/ 0 h 73"/>
                <a:gd name="T6" fmla="*/ 59 w 59"/>
                <a:gd name="T7" fmla="*/ 49 h 73"/>
                <a:gd name="T8" fmla="*/ 28 w 5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3">
                  <a:moveTo>
                    <a:pt x="28" y="73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59" y="49"/>
                  </a:lnTo>
                  <a:lnTo>
                    <a:pt x="28" y="73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6" name="Freeform 1532"/>
            <p:cNvSpPr>
              <a:spLocks/>
            </p:cNvSpPr>
            <p:nvPr/>
          </p:nvSpPr>
          <p:spPr bwMode="auto">
            <a:xfrm>
              <a:off x="2227" y="1594"/>
              <a:ext cx="52" cy="54"/>
            </a:xfrm>
            <a:custGeom>
              <a:avLst/>
              <a:gdLst>
                <a:gd name="T0" fmla="*/ 22 w 52"/>
                <a:gd name="T1" fmla="*/ 54 h 54"/>
                <a:gd name="T2" fmla="*/ 0 w 52"/>
                <a:gd name="T3" fmla="*/ 27 h 54"/>
                <a:gd name="T4" fmla="*/ 28 w 52"/>
                <a:gd name="T5" fmla="*/ 0 h 54"/>
                <a:gd name="T6" fmla="*/ 52 w 52"/>
                <a:gd name="T7" fmla="*/ 30 h 54"/>
                <a:gd name="T8" fmla="*/ 22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22" y="5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52" y="3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7" name="Freeform 1533"/>
            <p:cNvSpPr>
              <a:spLocks/>
            </p:cNvSpPr>
            <p:nvPr/>
          </p:nvSpPr>
          <p:spPr bwMode="auto">
            <a:xfrm>
              <a:off x="2534" y="1957"/>
              <a:ext cx="4" cy="41"/>
            </a:xfrm>
            <a:custGeom>
              <a:avLst/>
              <a:gdLst>
                <a:gd name="T0" fmla="*/ 2 w 4"/>
                <a:gd name="T1" fmla="*/ 41 h 41"/>
                <a:gd name="T2" fmla="*/ 0 w 4"/>
                <a:gd name="T3" fmla="*/ 41 h 41"/>
                <a:gd name="T4" fmla="*/ 0 w 4"/>
                <a:gd name="T5" fmla="*/ 0 h 41"/>
                <a:gd name="T6" fmla="*/ 4 w 4"/>
                <a:gd name="T7" fmla="*/ 0 h 41"/>
                <a:gd name="T8" fmla="*/ 2 w 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8" name="Freeform 1534"/>
            <p:cNvSpPr>
              <a:spLocks/>
            </p:cNvSpPr>
            <p:nvPr/>
          </p:nvSpPr>
          <p:spPr bwMode="auto">
            <a:xfrm>
              <a:off x="3573" y="3502"/>
              <a:ext cx="74" cy="105"/>
            </a:xfrm>
            <a:custGeom>
              <a:avLst/>
              <a:gdLst>
                <a:gd name="T0" fmla="*/ 43 w 74"/>
                <a:gd name="T1" fmla="*/ 105 h 105"/>
                <a:gd name="T2" fmla="*/ 0 w 74"/>
                <a:gd name="T3" fmla="*/ 25 h 105"/>
                <a:gd name="T4" fmla="*/ 30 w 74"/>
                <a:gd name="T5" fmla="*/ 0 h 105"/>
                <a:gd name="T6" fmla="*/ 74 w 74"/>
                <a:gd name="T7" fmla="*/ 81 h 105"/>
                <a:gd name="T8" fmla="*/ 43 w 74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5">
                  <a:moveTo>
                    <a:pt x="43" y="105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4" y="81"/>
                  </a:lnTo>
                  <a:lnTo>
                    <a:pt x="43" y="10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9" name="Freeform 1535"/>
            <p:cNvSpPr>
              <a:spLocks/>
            </p:cNvSpPr>
            <p:nvPr/>
          </p:nvSpPr>
          <p:spPr bwMode="auto">
            <a:xfrm>
              <a:off x="3529" y="3431"/>
              <a:ext cx="74" cy="96"/>
            </a:xfrm>
            <a:custGeom>
              <a:avLst/>
              <a:gdLst>
                <a:gd name="T0" fmla="*/ 44 w 74"/>
                <a:gd name="T1" fmla="*/ 96 h 96"/>
                <a:gd name="T2" fmla="*/ 0 w 74"/>
                <a:gd name="T3" fmla="*/ 25 h 96"/>
                <a:gd name="T4" fmla="*/ 30 w 74"/>
                <a:gd name="T5" fmla="*/ 0 h 96"/>
                <a:gd name="T6" fmla="*/ 74 w 74"/>
                <a:gd name="T7" fmla="*/ 71 h 96"/>
                <a:gd name="T8" fmla="*/ 44 w 74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44" y="9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4" y="71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0" name="Freeform 1536"/>
            <p:cNvSpPr>
              <a:spLocks/>
            </p:cNvSpPr>
            <p:nvPr/>
          </p:nvSpPr>
          <p:spPr bwMode="auto">
            <a:xfrm>
              <a:off x="3489" y="3360"/>
              <a:ext cx="70" cy="96"/>
            </a:xfrm>
            <a:custGeom>
              <a:avLst/>
              <a:gdLst>
                <a:gd name="T0" fmla="*/ 40 w 70"/>
                <a:gd name="T1" fmla="*/ 96 h 96"/>
                <a:gd name="T2" fmla="*/ 0 w 70"/>
                <a:gd name="T3" fmla="*/ 20 h 96"/>
                <a:gd name="T4" fmla="*/ 33 w 70"/>
                <a:gd name="T5" fmla="*/ 0 h 96"/>
                <a:gd name="T6" fmla="*/ 70 w 70"/>
                <a:gd name="T7" fmla="*/ 71 h 96"/>
                <a:gd name="T8" fmla="*/ 40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0" y="96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0" y="71"/>
                  </a:lnTo>
                  <a:lnTo>
                    <a:pt x="40" y="9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1" name="Freeform 1537"/>
            <p:cNvSpPr>
              <a:spLocks/>
            </p:cNvSpPr>
            <p:nvPr/>
          </p:nvSpPr>
          <p:spPr bwMode="auto">
            <a:xfrm>
              <a:off x="3476" y="3323"/>
              <a:ext cx="46" cy="57"/>
            </a:xfrm>
            <a:custGeom>
              <a:avLst/>
              <a:gdLst>
                <a:gd name="T0" fmla="*/ 13 w 46"/>
                <a:gd name="T1" fmla="*/ 57 h 57"/>
                <a:gd name="T2" fmla="*/ 0 w 46"/>
                <a:gd name="T3" fmla="*/ 13 h 57"/>
                <a:gd name="T4" fmla="*/ 35 w 46"/>
                <a:gd name="T5" fmla="*/ 0 h 57"/>
                <a:gd name="T6" fmla="*/ 46 w 46"/>
                <a:gd name="T7" fmla="*/ 37 h 57"/>
                <a:gd name="T8" fmla="*/ 13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13" y="57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37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2" name="Freeform 1538"/>
            <p:cNvSpPr>
              <a:spLocks/>
            </p:cNvSpPr>
            <p:nvPr/>
          </p:nvSpPr>
          <p:spPr bwMode="auto">
            <a:xfrm>
              <a:off x="3463" y="3279"/>
              <a:ext cx="48" cy="57"/>
            </a:xfrm>
            <a:custGeom>
              <a:avLst/>
              <a:gdLst>
                <a:gd name="T0" fmla="*/ 13 w 48"/>
                <a:gd name="T1" fmla="*/ 57 h 57"/>
                <a:gd name="T2" fmla="*/ 0 w 48"/>
                <a:gd name="T3" fmla="*/ 8 h 57"/>
                <a:gd name="T4" fmla="*/ 37 w 48"/>
                <a:gd name="T5" fmla="*/ 0 h 57"/>
                <a:gd name="T6" fmla="*/ 48 w 48"/>
                <a:gd name="T7" fmla="*/ 44 h 57"/>
                <a:gd name="T8" fmla="*/ 13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13" y="57"/>
                  </a:moveTo>
                  <a:lnTo>
                    <a:pt x="0" y="8"/>
                  </a:lnTo>
                  <a:lnTo>
                    <a:pt x="37" y="0"/>
                  </a:lnTo>
                  <a:lnTo>
                    <a:pt x="48" y="44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3" name="Freeform 1539"/>
            <p:cNvSpPr>
              <a:spLocks/>
            </p:cNvSpPr>
            <p:nvPr/>
          </p:nvSpPr>
          <p:spPr bwMode="auto">
            <a:xfrm>
              <a:off x="3463" y="3216"/>
              <a:ext cx="39" cy="66"/>
            </a:xfrm>
            <a:custGeom>
              <a:avLst/>
              <a:gdLst>
                <a:gd name="T0" fmla="*/ 0 w 39"/>
                <a:gd name="T1" fmla="*/ 66 h 66"/>
                <a:gd name="T2" fmla="*/ 2 w 39"/>
                <a:gd name="T3" fmla="*/ 0 h 66"/>
                <a:gd name="T4" fmla="*/ 39 w 39"/>
                <a:gd name="T5" fmla="*/ 4 h 66"/>
                <a:gd name="T6" fmla="*/ 37 w 39"/>
                <a:gd name="T7" fmla="*/ 66 h 66"/>
                <a:gd name="T8" fmla="*/ 0 w 39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6">
                  <a:moveTo>
                    <a:pt x="0" y="66"/>
                  </a:moveTo>
                  <a:lnTo>
                    <a:pt x="2" y="0"/>
                  </a:lnTo>
                  <a:lnTo>
                    <a:pt x="39" y="4"/>
                  </a:lnTo>
                  <a:lnTo>
                    <a:pt x="37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4" name="Freeform 1540"/>
            <p:cNvSpPr>
              <a:spLocks/>
            </p:cNvSpPr>
            <p:nvPr/>
          </p:nvSpPr>
          <p:spPr bwMode="auto">
            <a:xfrm>
              <a:off x="3465" y="3157"/>
              <a:ext cx="48" cy="63"/>
            </a:xfrm>
            <a:custGeom>
              <a:avLst/>
              <a:gdLst>
                <a:gd name="T0" fmla="*/ 0 w 48"/>
                <a:gd name="T1" fmla="*/ 59 h 63"/>
                <a:gd name="T2" fmla="*/ 11 w 48"/>
                <a:gd name="T3" fmla="*/ 0 h 63"/>
                <a:gd name="T4" fmla="*/ 48 w 48"/>
                <a:gd name="T5" fmla="*/ 7 h 63"/>
                <a:gd name="T6" fmla="*/ 37 w 48"/>
                <a:gd name="T7" fmla="*/ 63 h 63"/>
                <a:gd name="T8" fmla="*/ 0 w 48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0" y="59"/>
                  </a:moveTo>
                  <a:lnTo>
                    <a:pt x="11" y="0"/>
                  </a:lnTo>
                  <a:lnTo>
                    <a:pt x="48" y="7"/>
                  </a:lnTo>
                  <a:lnTo>
                    <a:pt x="37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5" name="Freeform 1541"/>
            <p:cNvSpPr>
              <a:spLocks/>
            </p:cNvSpPr>
            <p:nvPr/>
          </p:nvSpPr>
          <p:spPr bwMode="auto">
            <a:xfrm>
              <a:off x="3476" y="3100"/>
              <a:ext cx="46" cy="64"/>
            </a:xfrm>
            <a:custGeom>
              <a:avLst/>
              <a:gdLst>
                <a:gd name="T0" fmla="*/ 0 w 46"/>
                <a:gd name="T1" fmla="*/ 57 h 64"/>
                <a:gd name="T2" fmla="*/ 9 w 46"/>
                <a:gd name="T3" fmla="*/ 0 h 64"/>
                <a:gd name="T4" fmla="*/ 46 w 46"/>
                <a:gd name="T5" fmla="*/ 5 h 64"/>
                <a:gd name="T6" fmla="*/ 37 w 46"/>
                <a:gd name="T7" fmla="*/ 64 h 64"/>
                <a:gd name="T8" fmla="*/ 0 w 46"/>
                <a:gd name="T9" fmla="*/ 5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4">
                  <a:moveTo>
                    <a:pt x="0" y="57"/>
                  </a:moveTo>
                  <a:lnTo>
                    <a:pt x="9" y="0"/>
                  </a:lnTo>
                  <a:lnTo>
                    <a:pt x="46" y="5"/>
                  </a:lnTo>
                  <a:lnTo>
                    <a:pt x="37" y="64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6" name="Freeform 1542"/>
            <p:cNvSpPr>
              <a:spLocks/>
            </p:cNvSpPr>
            <p:nvPr/>
          </p:nvSpPr>
          <p:spPr bwMode="auto">
            <a:xfrm>
              <a:off x="3485" y="3071"/>
              <a:ext cx="39" cy="34"/>
            </a:xfrm>
            <a:custGeom>
              <a:avLst/>
              <a:gdLst>
                <a:gd name="T0" fmla="*/ 0 w 39"/>
                <a:gd name="T1" fmla="*/ 29 h 34"/>
                <a:gd name="T2" fmla="*/ 2 w 39"/>
                <a:gd name="T3" fmla="*/ 5 h 34"/>
                <a:gd name="T4" fmla="*/ 39 w 39"/>
                <a:gd name="T5" fmla="*/ 0 h 34"/>
                <a:gd name="T6" fmla="*/ 37 w 39"/>
                <a:gd name="T7" fmla="*/ 34 h 34"/>
                <a:gd name="T8" fmla="*/ 0 w 39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0" y="29"/>
                  </a:moveTo>
                  <a:lnTo>
                    <a:pt x="2" y="5"/>
                  </a:lnTo>
                  <a:lnTo>
                    <a:pt x="39" y="0"/>
                  </a:lnTo>
                  <a:lnTo>
                    <a:pt x="37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7" name="Freeform 1543"/>
            <p:cNvSpPr>
              <a:spLocks/>
            </p:cNvSpPr>
            <p:nvPr/>
          </p:nvSpPr>
          <p:spPr bwMode="auto">
            <a:xfrm>
              <a:off x="3481" y="3039"/>
              <a:ext cx="43" cy="37"/>
            </a:xfrm>
            <a:custGeom>
              <a:avLst/>
              <a:gdLst>
                <a:gd name="T0" fmla="*/ 6 w 43"/>
                <a:gd name="T1" fmla="*/ 37 h 37"/>
                <a:gd name="T2" fmla="*/ 0 w 43"/>
                <a:gd name="T3" fmla="*/ 5 h 37"/>
                <a:gd name="T4" fmla="*/ 37 w 43"/>
                <a:gd name="T5" fmla="*/ 0 h 37"/>
                <a:gd name="T6" fmla="*/ 43 w 43"/>
                <a:gd name="T7" fmla="*/ 32 h 37"/>
                <a:gd name="T8" fmla="*/ 6 w 4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6" y="3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3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8" name="Freeform 1544"/>
            <p:cNvSpPr>
              <a:spLocks/>
            </p:cNvSpPr>
            <p:nvPr/>
          </p:nvSpPr>
          <p:spPr bwMode="auto">
            <a:xfrm>
              <a:off x="3463" y="3282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9" name="Freeform 1545"/>
            <p:cNvSpPr>
              <a:spLocks/>
            </p:cNvSpPr>
            <p:nvPr/>
          </p:nvSpPr>
          <p:spPr bwMode="auto">
            <a:xfrm>
              <a:off x="3463" y="3279"/>
              <a:ext cx="37" cy="8"/>
            </a:xfrm>
            <a:custGeom>
              <a:avLst/>
              <a:gdLst>
                <a:gd name="T0" fmla="*/ 0 w 37"/>
                <a:gd name="T1" fmla="*/ 8 h 8"/>
                <a:gd name="T2" fmla="*/ 0 w 37"/>
                <a:gd name="T3" fmla="*/ 3 h 8"/>
                <a:gd name="T4" fmla="*/ 37 w 37"/>
                <a:gd name="T5" fmla="*/ 0 h 8"/>
                <a:gd name="T6" fmla="*/ 37 w 37"/>
                <a:gd name="T7" fmla="*/ 3 h 8"/>
                <a:gd name="T8" fmla="*/ 0 w 37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8">
                  <a:moveTo>
                    <a:pt x="0" y="8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0" name="Freeform 1546"/>
            <p:cNvSpPr>
              <a:spLocks/>
            </p:cNvSpPr>
            <p:nvPr/>
          </p:nvSpPr>
          <p:spPr bwMode="auto">
            <a:xfrm>
              <a:off x="3465" y="2985"/>
              <a:ext cx="53" cy="64"/>
            </a:xfrm>
            <a:custGeom>
              <a:avLst/>
              <a:gdLst>
                <a:gd name="T0" fmla="*/ 18 w 53"/>
                <a:gd name="T1" fmla="*/ 64 h 64"/>
                <a:gd name="T2" fmla="*/ 0 w 53"/>
                <a:gd name="T3" fmla="*/ 20 h 64"/>
                <a:gd name="T4" fmla="*/ 33 w 53"/>
                <a:gd name="T5" fmla="*/ 0 h 64"/>
                <a:gd name="T6" fmla="*/ 53 w 53"/>
                <a:gd name="T7" fmla="*/ 49 h 64"/>
                <a:gd name="T8" fmla="*/ 18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18" y="64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3" y="49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1" name="Freeform 1547"/>
            <p:cNvSpPr>
              <a:spLocks/>
            </p:cNvSpPr>
            <p:nvPr/>
          </p:nvSpPr>
          <p:spPr bwMode="auto">
            <a:xfrm>
              <a:off x="3456" y="2966"/>
              <a:ext cx="42" cy="39"/>
            </a:xfrm>
            <a:custGeom>
              <a:avLst/>
              <a:gdLst>
                <a:gd name="T0" fmla="*/ 9 w 42"/>
                <a:gd name="T1" fmla="*/ 39 h 39"/>
                <a:gd name="T2" fmla="*/ 0 w 42"/>
                <a:gd name="T3" fmla="*/ 27 h 39"/>
                <a:gd name="T4" fmla="*/ 29 w 42"/>
                <a:gd name="T5" fmla="*/ 0 h 39"/>
                <a:gd name="T6" fmla="*/ 42 w 42"/>
                <a:gd name="T7" fmla="*/ 19 h 39"/>
                <a:gd name="T8" fmla="*/ 9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9" y="3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2" y="1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2" name="Freeform 1548"/>
            <p:cNvSpPr>
              <a:spLocks/>
            </p:cNvSpPr>
            <p:nvPr/>
          </p:nvSpPr>
          <p:spPr bwMode="auto">
            <a:xfrm>
              <a:off x="3445" y="2946"/>
              <a:ext cx="40" cy="47"/>
            </a:xfrm>
            <a:custGeom>
              <a:avLst/>
              <a:gdLst>
                <a:gd name="T0" fmla="*/ 11 w 40"/>
                <a:gd name="T1" fmla="*/ 47 h 47"/>
                <a:gd name="T2" fmla="*/ 0 w 40"/>
                <a:gd name="T3" fmla="*/ 32 h 47"/>
                <a:gd name="T4" fmla="*/ 25 w 40"/>
                <a:gd name="T5" fmla="*/ 0 h 47"/>
                <a:gd name="T6" fmla="*/ 40 w 40"/>
                <a:gd name="T7" fmla="*/ 20 h 47"/>
                <a:gd name="T8" fmla="*/ 11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1" y="47"/>
                  </a:moveTo>
                  <a:lnTo>
                    <a:pt x="0" y="32"/>
                  </a:lnTo>
                  <a:lnTo>
                    <a:pt x="25" y="0"/>
                  </a:lnTo>
                  <a:lnTo>
                    <a:pt x="40" y="20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3" name="Freeform 1549"/>
            <p:cNvSpPr>
              <a:spLocks/>
            </p:cNvSpPr>
            <p:nvPr/>
          </p:nvSpPr>
          <p:spPr bwMode="auto">
            <a:xfrm>
              <a:off x="3415" y="2917"/>
              <a:ext cx="55" cy="61"/>
            </a:xfrm>
            <a:custGeom>
              <a:avLst/>
              <a:gdLst>
                <a:gd name="T0" fmla="*/ 30 w 55"/>
                <a:gd name="T1" fmla="*/ 61 h 61"/>
                <a:gd name="T2" fmla="*/ 0 w 55"/>
                <a:gd name="T3" fmla="*/ 34 h 61"/>
                <a:gd name="T4" fmla="*/ 22 w 55"/>
                <a:gd name="T5" fmla="*/ 0 h 61"/>
                <a:gd name="T6" fmla="*/ 55 w 55"/>
                <a:gd name="T7" fmla="*/ 29 h 61"/>
                <a:gd name="T8" fmla="*/ 30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0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9"/>
                  </a:lnTo>
                  <a:lnTo>
                    <a:pt x="30" y="6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4" name="Freeform 1550"/>
            <p:cNvSpPr>
              <a:spLocks/>
            </p:cNvSpPr>
            <p:nvPr/>
          </p:nvSpPr>
          <p:spPr bwMode="auto">
            <a:xfrm>
              <a:off x="3382" y="2892"/>
              <a:ext cx="55" cy="59"/>
            </a:xfrm>
            <a:custGeom>
              <a:avLst/>
              <a:gdLst>
                <a:gd name="T0" fmla="*/ 33 w 55"/>
                <a:gd name="T1" fmla="*/ 59 h 59"/>
                <a:gd name="T2" fmla="*/ 0 w 55"/>
                <a:gd name="T3" fmla="*/ 37 h 59"/>
                <a:gd name="T4" fmla="*/ 17 w 55"/>
                <a:gd name="T5" fmla="*/ 0 h 59"/>
                <a:gd name="T6" fmla="*/ 55 w 55"/>
                <a:gd name="T7" fmla="*/ 25 h 59"/>
                <a:gd name="T8" fmla="*/ 33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3" y="59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5" y="25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5" name="Freeform 1551"/>
            <p:cNvSpPr>
              <a:spLocks/>
            </p:cNvSpPr>
            <p:nvPr/>
          </p:nvSpPr>
          <p:spPr bwMode="auto">
            <a:xfrm>
              <a:off x="3345" y="2870"/>
              <a:ext cx="54" cy="59"/>
            </a:xfrm>
            <a:custGeom>
              <a:avLst/>
              <a:gdLst>
                <a:gd name="T0" fmla="*/ 37 w 54"/>
                <a:gd name="T1" fmla="*/ 59 h 59"/>
                <a:gd name="T2" fmla="*/ 0 w 54"/>
                <a:gd name="T3" fmla="*/ 34 h 59"/>
                <a:gd name="T4" fmla="*/ 22 w 54"/>
                <a:gd name="T5" fmla="*/ 0 h 59"/>
                <a:gd name="T6" fmla="*/ 54 w 54"/>
                <a:gd name="T7" fmla="*/ 22 h 59"/>
                <a:gd name="T8" fmla="*/ 37 w 5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9">
                  <a:moveTo>
                    <a:pt x="37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4" y="22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6" name="Freeform 1552"/>
            <p:cNvSpPr>
              <a:spLocks/>
            </p:cNvSpPr>
            <p:nvPr/>
          </p:nvSpPr>
          <p:spPr bwMode="auto">
            <a:xfrm>
              <a:off x="3307" y="2846"/>
              <a:ext cx="60" cy="58"/>
            </a:xfrm>
            <a:custGeom>
              <a:avLst/>
              <a:gdLst>
                <a:gd name="T0" fmla="*/ 38 w 60"/>
                <a:gd name="T1" fmla="*/ 58 h 58"/>
                <a:gd name="T2" fmla="*/ 0 w 60"/>
                <a:gd name="T3" fmla="*/ 32 h 58"/>
                <a:gd name="T4" fmla="*/ 25 w 60"/>
                <a:gd name="T5" fmla="*/ 0 h 58"/>
                <a:gd name="T6" fmla="*/ 60 w 60"/>
                <a:gd name="T7" fmla="*/ 24 h 58"/>
                <a:gd name="T8" fmla="*/ 38 w 6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8" y="58"/>
                  </a:moveTo>
                  <a:lnTo>
                    <a:pt x="0" y="32"/>
                  </a:lnTo>
                  <a:lnTo>
                    <a:pt x="25" y="0"/>
                  </a:lnTo>
                  <a:lnTo>
                    <a:pt x="60" y="24"/>
                  </a:lnTo>
                  <a:lnTo>
                    <a:pt x="38" y="5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7" name="Freeform 1553"/>
            <p:cNvSpPr>
              <a:spLocks/>
            </p:cNvSpPr>
            <p:nvPr/>
          </p:nvSpPr>
          <p:spPr bwMode="auto">
            <a:xfrm>
              <a:off x="3275" y="2816"/>
              <a:ext cx="57" cy="62"/>
            </a:xfrm>
            <a:custGeom>
              <a:avLst/>
              <a:gdLst>
                <a:gd name="T0" fmla="*/ 32 w 57"/>
                <a:gd name="T1" fmla="*/ 62 h 62"/>
                <a:gd name="T2" fmla="*/ 0 w 57"/>
                <a:gd name="T3" fmla="*/ 25 h 62"/>
                <a:gd name="T4" fmla="*/ 30 w 57"/>
                <a:gd name="T5" fmla="*/ 0 h 62"/>
                <a:gd name="T6" fmla="*/ 57 w 57"/>
                <a:gd name="T7" fmla="*/ 30 h 62"/>
                <a:gd name="T8" fmla="*/ 32 w 57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32" y="62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57" y="30"/>
                  </a:lnTo>
                  <a:lnTo>
                    <a:pt x="32" y="6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8" name="Freeform 1554"/>
            <p:cNvSpPr>
              <a:spLocks/>
            </p:cNvSpPr>
            <p:nvPr/>
          </p:nvSpPr>
          <p:spPr bwMode="auto">
            <a:xfrm>
              <a:off x="3250" y="2775"/>
              <a:ext cx="55" cy="66"/>
            </a:xfrm>
            <a:custGeom>
              <a:avLst/>
              <a:gdLst>
                <a:gd name="T0" fmla="*/ 25 w 55"/>
                <a:gd name="T1" fmla="*/ 66 h 66"/>
                <a:gd name="T2" fmla="*/ 0 w 55"/>
                <a:gd name="T3" fmla="*/ 24 h 66"/>
                <a:gd name="T4" fmla="*/ 31 w 55"/>
                <a:gd name="T5" fmla="*/ 0 h 66"/>
                <a:gd name="T6" fmla="*/ 55 w 55"/>
                <a:gd name="T7" fmla="*/ 41 h 66"/>
                <a:gd name="T8" fmla="*/ 25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5" y="66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55" y="41"/>
                  </a:lnTo>
                  <a:lnTo>
                    <a:pt x="25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9" name="Freeform 1555"/>
            <p:cNvSpPr>
              <a:spLocks/>
            </p:cNvSpPr>
            <p:nvPr/>
          </p:nvSpPr>
          <p:spPr bwMode="auto">
            <a:xfrm>
              <a:off x="3516" y="3032"/>
              <a:ext cx="2" cy="7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2 h 7"/>
                <a:gd name="T4" fmla="*/ 0 w 2"/>
                <a:gd name="T5" fmla="*/ 0 h 7"/>
                <a:gd name="T6" fmla="*/ 2 w 2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0" name="Freeform 1556"/>
            <p:cNvSpPr>
              <a:spLocks/>
            </p:cNvSpPr>
            <p:nvPr/>
          </p:nvSpPr>
          <p:spPr bwMode="auto">
            <a:xfrm>
              <a:off x="3481" y="3034"/>
              <a:ext cx="37" cy="15"/>
            </a:xfrm>
            <a:custGeom>
              <a:avLst/>
              <a:gdLst>
                <a:gd name="T0" fmla="*/ 37 w 37"/>
                <a:gd name="T1" fmla="*/ 5 h 15"/>
                <a:gd name="T2" fmla="*/ 37 w 37"/>
                <a:gd name="T3" fmla="*/ 0 h 15"/>
                <a:gd name="T4" fmla="*/ 0 w 37"/>
                <a:gd name="T5" fmla="*/ 10 h 15"/>
                <a:gd name="T6" fmla="*/ 2 w 37"/>
                <a:gd name="T7" fmla="*/ 15 h 15"/>
                <a:gd name="T8" fmla="*/ 37 w 37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37" y="5"/>
                  </a:moveTo>
                  <a:lnTo>
                    <a:pt x="37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1" name="Freeform 1557"/>
            <p:cNvSpPr>
              <a:spLocks/>
            </p:cNvSpPr>
            <p:nvPr/>
          </p:nvSpPr>
          <p:spPr bwMode="auto">
            <a:xfrm>
              <a:off x="3239" y="2753"/>
              <a:ext cx="44" cy="41"/>
            </a:xfrm>
            <a:custGeom>
              <a:avLst/>
              <a:gdLst>
                <a:gd name="T0" fmla="*/ 9 w 44"/>
                <a:gd name="T1" fmla="*/ 41 h 41"/>
                <a:gd name="T2" fmla="*/ 0 w 44"/>
                <a:gd name="T3" fmla="*/ 12 h 41"/>
                <a:gd name="T4" fmla="*/ 36 w 44"/>
                <a:gd name="T5" fmla="*/ 0 h 41"/>
                <a:gd name="T6" fmla="*/ 44 w 44"/>
                <a:gd name="T7" fmla="*/ 27 h 41"/>
                <a:gd name="T8" fmla="*/ 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9" y="41"/>
                  </a:moveTo>
                  <a:lnTo>
                    <a:pt x="0" y="12"/>
                  </a:lnTo>
                  <a:lnTo>
                    <a:pt x="36" y="0"/>
                  </a:lnTo>
                  <a:lnTo>
                    <a:pt x="44" y="27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2" name="Freeform 1558"/>
            <p:cNvSpPr>
              <a:spLocks/>
            </p:cNvSpPr>
            <p:nvPr/>
          </p:nvSpPr>
          <p:spPr bwMode="auto">
            <a:xfrm>
              <a:off x="3233" y="2726"/>
              <a:ext cx="42" cy="39"/>
            </a:xfrm>
            <a:custGeom>
              <a:avLst/>
              <a:gdLst>
                <a:gd name="T0" fmla="*/ 6 w 42"/>
                <a:gd name="T1" fmla="*/ 39 h 39"/>
                <a:gd name="T2" fmla="*/ 0 w 42"/>
                <a:gd name="T3" fmla="*/ 5 h 39"/>
                <a:gd name="T4" fmla="*/ 37 w 42"/>
                <a:gd name="T5" fmla="*/ 0 h 39"/>
                <a:gd name="T6" fmla="*/ 42 w 42"/>
                <a:gd name="T7" fmla="*/ 27 h 39"/>
                <a:gd name="T8" fmla="*/ 6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6" y="3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2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3" name="Freeform 1559"/>
            <p:cNvSpPr>
              <a:spLocks/>
            </p:cNvSpPr>
            <p:nvPr/>
          </p:nvSpPr>
          <p:spPr bwMode="auto">
            <a:xfrm>
              <a:off x="3231" y="2669"/>
              <a:ext cx="39" cy="62"/>
            </a:xfrm>
            <a:custGeom>
              <a:avLst/>
              <a:gdLst>
                <a:gd name="T0" fmla="*/ 2 w 39"/>
                <a:gd name="T1" fmla="*/ 62 h 62"/>
                <a:gd name="T2" fmla="*/ 0 w 39"/>
                <a:gd name="T3" fmla="*/ 3 h 62"/>
                <a:gd name="T4" fmla="*/ 37 w 39"/>
                <a:gd name="T5" fmla="*/ 0 h 62"/>
                <a:gd name="T6" fmla="*/ 39 w 39"/>
                <a:gd name="T7" fmla="*/ 57 h 62"/>
                <a:gd name="T8" fmla="*/ 2 w 39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2">
                  <a:moveTo>
                    <a:pt x="2" y="62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9" y="57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4" name="Freeform 1560"/>
            <p:cNvSpPr>
              <a:spLocks/>
            </p:cNvSpPr>
            <p:nvPr/>
          </p:nvSpPr>
          <p:spPr bwMode="auto">
            <a:xfrm>
              <a:off x="3224" y="2616"/>
              <a:ext cx="44" cy="56"/>
            </a:xfrm>
            <a:custGeom>
              <a:avLst/>
              <a:gdLst>
                <a:gd name="T0" fmla="*/ 7 w 44"/>
                <a:gd name="T1" fmla="*/ 56 h 56"/>
                <a:gd name="T2" fmla="*/ 0 w 44"/>
                <a:gd name="T3" fmla="*/ 4 h 56"/>
                <a:gd name="T4" fmla="*/ 37 w 44"/>
                <a:gd name="T5" fmla="*/ 0 h 56"/>
                <a:gd name="T6" fmla="*/ 44 w 44"/>
                <a:gd name="T7" fmla="*/ 53 h 56"/>
                <a:gd name="T8" fmla="*/ 7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7" y="56"/>
                  </a:moveTo>
                  <a:lnTo>
                    <a:pt x="0" y="4"/>
                  </a:lnTo>
                  <a:lnTo>
                    <a:pt x="37" y="0"/>
                  </a:lnTo>
                  <a:lnTo>
                    <a:pt x="44" y="53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5" name="Freeform 1561"/>
            <p:cNvSpPr>
              <a:spLocks/>
            </p:cNvSpPr>
            <p:nvPr/>
          </p:nvSpPr>
          <p:spPr bwMode="auto">
            <a:xfrm>
              <a:off x="3220" y="2584"/>
              <a:ext cx="41" cy="36"/>
            </a:xfrm>
            <a:custGeom>
              <a:avLst/>
              <a:gdLst>
                <a:gd name="T0" fmla="*/ 4 w 41"/>
                <a:gd name="T1" fmla="*/ 36 h 36"/>
                <a:gd name="T2" fmla="*/ 0 w 41"/>
                <a:gd name="T3" fmla="*/ 14 h 36"/>
                <a:gd name="T4" fmla="*/ 35 w 41"/>
                <a:gd name="T5" fmla="*/ 0 h 36"/>
                <a:gd name="T6" fmla="*/ 41 w 41"/>
                <a:gd name="T7" fmla="*/ 32 h 36"/>
                <a:gd name="T8" fmla="*/ 4 w 4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4" y="3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1" y="32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6" name="Freeform 1562"/>
            <p:cNvSpPr>
              <a:spLocks/>
            </p:cNvSpPr>
            <p:nvPr/>
          </p:nvSpPr>
          <p:spPr bwMode="auto">
            <a:xfrm>
              <a:off x="3213" y="2567"/>
              <a:ext cx="42" cy="31"/>
            </a:xfrm>
            <a:custGeom>
              <a:avLst/>
              <a:gdLst>
                <a:gd name="T0" fmla="*/ 7 w 42"/>
                <a:gd name="T1" fmla="*/ 31 h 31"/>
                <a:gd name="T2" fmla="*/ 0 w 42"/>
                <a:gd name="T3" fmla="*/ 19 h 31"/>
                <a:gd name="T4" fmla="*/ 33 w 42"/>
                <a:gd name="T5" fmla="*/ 0 h 31"/>
                <a:gd name="T6" fmla="*/ 42 w 42"/>
                <a:gd name="T7" fmla="*/ 17 h 31"/>
                <a:gd name="T8" fmla="*/ 7 w 4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7" y="31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42" y="17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7" name="Freeform 1563"/>
            <p:cNvSpPr>
              <a:spLocks/>
            </p:cNvSpPr>
            <p:nvPr/>
          </p:nvSpPr>
          <p:spPr bwMode="auto">
            <a:xfrm>
              <a:off x="3207" y="2552"/>
              <a:ext cx="39" cy="34"/>
            </a:xfrm>
            <a:custGeom>
              <a:avLst/>
              <a:gdLst>
                <a:gd name="T0" fmla="*/ 6 w 39"/>
                <a:gd name="T1" fmla="*/ 34 h 34"/>
                <a:gd name="T2" fmla="*/ 0 w 39"/>
                <a:gd name="T3" fmla="*/ 19 h 34"/>
                <a:gd name="T4" fmla="*/ 32 w 39"/>
                <a:gd name="T5" fmla="*/ 0 h 34"/>
                <a:gd name="T6" fmla="*/ 39 w 39"/>
                <a:gd name="T7" fmla="*/ 15 h 34"/>
                <a:gd name="T8" fmla="*/ 6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lnTo>
                    <a:pt x="0" y="19"/>
                  </a:lnTo>
                  <a:lnTo>
                    <a:pt x="32" y="0"/>
                  </a:lnTo>
                  <a:lnTo>
                    <a:pt x="39" y="15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8" name="Freeform 1564"/>
            <p:cNvSpPr>
              <a:spLocks/>
            </p:cNvSpPr>
            <p:nvPr/>
          </p:nvSpPr>
          <p:spPr bwMode="auto">
            <a:xfrm>
              <a:off x="3248" y="2794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9" name="Freeform 1565"/>
            <p:cNvSpPr>
              <a:spLocks/>
            </p:cNvSpPr>
            <p:nvPr/>
          </p:nvSpPr>
          <p:spPr bwMode="auto">
            <a:xfrm>
              <a:off x="3248" y="2775"/>
              <a:ext cx="35" cy="24"/>
            </a:xfrm>
            <a:custGeom>
              <a:avLst/>
              <a:gdLst>
                <a:gd name="T0" fmla="*/ 2 w 35"/>
                <a:gd name="T1" fmla="*/ 24 h 24"/>
                <a:gd name="T2" fmla="*/ 0 w 35"/>
                <a:gd name="T3" fmla="*/ 19 h 24"/>
                <a:gd name="T4" fmla="*/ 33 w 35"/>
                <a:gd name="T5" fmla="*/ 0 h 24"/>
                <a:gd name="T6" fmla="*/ 35 w 35"/>
                <a:gd name="T7" fmla="*/ 5 h 24"/>
                <a:gd name="T8" fmla="*/ 2 w 35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" y="24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0" name="Freeform 1566"/>
            <p:cNvSpPr>
              <a:spLocks/>
            </p:cNvSpPr>
            <p:nvPr/>
          </p:nvSpPr>
          <p:spPr bwMode="auto">
            <a:xfrm>
              <a:off x="3185" y="2515"/>
              <a:ext cx="52" cy="61"/>
            </a:xfrm>
            <a:custGeom>
              <a:avLst/>
              <a:gdLst>
                <a:gd name="T0" fmla="*/ 24 w 52"/>
                <a:gd name="T1" fmla="*/ 61 h 61"/>
                <a:gd name="T2" fmla="*/ 0 w 52"/>
                <a:gd name="T3" fmla="*/ 29 h 61"/>
                <a:gd name="T4" fmla="*/ 26 w 52"/>
                <a:gd name="T5" fmla="*/ 0 h 61"/>
                <a:gd name="T6" fmla="*/ 52 w 52"/>
                <a:gd name="T7" fmla="*/ 34 h 61"/>
                <a:gd name="T8" fmla="*/ 24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4" y="61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52" y="34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1" name="Freeform 1567"/>
            <p:cNvSpPr>
              <a:spLocks/>
            </p:cNvSpPr>
            <p:nvPr/>
          </p:nvSpPr>
          <p:spPr bwMode="auto">
            <a:xfrm>
              <a:off x="3174" y="2500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37 h 44"/>
                <a:gd name="T4" fmla="*/ 17 w 37"/>
                <a:gd name="T5" fmla="*/ 0 h 44"/>
                <a:gd name="T6" fmla="*/ 37 w 37"/>
                <a:gd name="T7" fmla="*/ 15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7" y="15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2" name="Freeform 1568"/>
            <p:cNvSpPr>
              <a:spLocks/>
            </p:cNvSpPr>
            <p:nvPr/>
          </p:nvSpPr>
          <p:spPr bwMode="auto">
            <a:xfrm>
              <a:off x="3158" y="2488"/>
              <a:ext cx="33" cy="49"/>
            </a:xfrm>
            <a:custGeom>
              <a:avLst/>
              <a:gdLst>
                <a:gd name="T0" fmla="*/ 16 w 33"/>
                <a:gd name="T1" fmla="*/ 49 h 49"/>
                <a:gd name="T2" fmla="*/ 0 w 33"/>
                <a:gd name="T3" fmla="*/ 39 h 49"/>
                <a:gd name="T4" fmla="*/ 14 w 33"/>
                <a:gd name="T5" fmla="*/ 0 h 49"/>
                <a:gd name="T6" fmla="*/ 33 w 33"/>
                <a:gd name="T7" fmla="*/ 12 h 49"/>
                <a:gd name="T8" fmla="*/ 16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16" y="49"/>
                  </a:moveTo>
                  <a:lnTo>
                    <a:pt x="0" y="39"/>
                  </a:lnTo>
                  <a:lnTo>
                    <a:pt x="14" y="0"/>
                  </a:lnTo>
                  <a:lnTo>
                    <a:pt x="33" y="12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3" name="Freeform 1569"/>
            <p:cNvSpPr>
              <a:spLocks/>
            </p:cNvSpPr>
            <p:nvPr/>
          </p:nvSpPr>
          <p:spPr bwMode="auto">
            <a:xfrm>
              <a:off x="3123" y="2478"/>
              <a:ext cx="49" cy="49"/>
            </a:xfrm>
            <a:custGeom>
              <a:avLst/>
              <a:gdLst>
                <a:gd name="T0" fmla="*/ 35 w 49"/>
                <a:gd name="T1" fmla="*/ 49 h 49"/>
                <a:gd name="T2" fmla="*/ 0 w 49"/>
                <a:gd name="T3" fmla="*/ 42 h 49"/>
                <a:gd name="T4" fmla="*/ 7 w 49"/>
                <a:gd name="T5" fmla="*/ 0 h 49"/>
                <a:gd name="T6" fmla="*/ 49 w 49"/>
                <a:gd name="T7" fmla="*/ 10 h 49"/>
                <a:gd name="T8" fmla="*/ 35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5" y="49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9" y="10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4" name="Freeform 1570"/>
            <p:cNvSpPr>
              <a:spLocks/>
            </p:cNvSpPr>
            <p:nvPr/>
          </p:nvSpPr>
          <p:spPr bwMode="auto">
            <a:xfrm>
              <a:off x="3088" y="2471"/>
              <a:ext cx="42" cy="49"/>
            </a:xfrm>
            <a:custGeom>
              <a:avLst/>
              <a:gdLst>
                <a:gd name="T0" fmla="*/ 35 w 42"/>
                <a:gd name="T1" fmla="*/ 49 h 49"/>
                <a:gd name="T2" fmla="*/ 0 w 42"/>
                <a:gd name="T3" fmla="*/ 42 h 49"/>
                <a:gd name="T4" fmla="*/ 5 w 42"/>
                <a:gd name="T5" fmla="*/ 0 h 49"/>
                <a:gd name="T6" fmla="*/ 42 w 42"/>
                <a:gd name="T7" fmla="*/ 7 h 49"/>
                <a:gd name="T8" fmla="*/ 3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5" y="49"/>
                  </a:moveTo>
                  <a:lnTo>
                    <a:pt x="0" y="42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5" name="Freeform 1571"/>
            <p:cNvSpPr>
              <a:spLocks/>
            </p:cNvSpPr>
            <p:nvPr/>
          </p:nvSpPr>
          <p:spPr bwMode="auto">
            <a:xfrm>
              <a:off x="3051" y="2464"/>
              <a:ext cx="42" cy="49"/>
            </a:xfrm>
            <a:custGeom>
              <a:avLst/>
              <a:gdLst>
                <a:gd name="T0" fmla="*/ 37 w 42"/>
                <a:gd name="T1" fmla="*/ 49 h 49"/>
                <a:gd name="T2" fmla="*/ 0 w 42"/>
                <a:gd name="T3" fmla="*/ 41 h 49"/>
                <a:gd name="T4" fmla="*/ 4 w 42"/>
                <a:gd name="T5" fmla="*/ 0 h 49"/>
                <a:gd name="T6" fmla="*/ 42 w 42"/>
                <a:gd name="T7" fmla="*/ 7 h 49"/>
                <a:gd name="T8" fmla="*/ 37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7" y="49"/>
                  </a:moveTo>
                  <a:lnTo>
                    <a:pt x="0" y="41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6" name="Freeform 1572"/>
            <p:cNvSpPr>
              <a:spLocks/>
            </p:cNvSpPr>
            <p:nvPr/>
          </p:nvSpPr>
          <p:spPr bwMode="auto">
            <a:xfrm>
              <a:off x="3009" y="2454"/>
              <a:ext cx="46" cy="51"/>
            </a:xfrm>
            <a:custGeom>
              <a:avLst/>
              <a:gdLst>
                <a:gd name="T0" fmla="*/ 42 w 46"/>
                <a:gd name="T1" fmla="*/ 51 h 51"/>
                <a:gd name="T2" fmla="*/ 0 w 46"/>
                <a:gd name="T3" fmla="*/ 39 h 51"/>
                <a:gd name="T4" fmla="*/ 11 w 46"/>
                <a:gd name="T5" fmla="*/ 0 h 51"/>
                <a:gd name="T6" fmla="*/ 46 w 46"/>
                <a:gd name="T7" fmla="*/ 10 h 51"/>
                <a:gd name="T8" fmla="*/ 42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42" y="51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7" name="Freeform 1573"/>
            <p:cNvSpPr>
              <a:spLocks/>
            </p:cNvSpPr>
            <p:nvPr/>
          </p:nvSpPr>
          <p:spPr bwMode="auto">
            <a:xfrm>
              <a:off x="2990" y="2447"/>
              <a:ext cx="30" cy="46"/>
            </a:xfrm>
            <a:custGeom>
              <a:avLst/>
              <a:gdLst>
                <a:gd name="T0" fmla="*/ 19 w 30"/>
                <a:gd name="T1" fmla="*/ 46 h 46"/>
                <a:gd name="T2" fmla="*/ 0 w 30"/>
                <a:gd name="T3" fmla="*/ 36 h 46"/>
                <a:gd name="T4" fmla="*/ 17 w 30"/>
                <a:gd name="T5" fmla="*/ 0 h 46"/>
                <a:gd name="T6" fmla="*/ 30 w 30"/>
                <a:gd name="T7" fmla="*/ 7 h 46"/>
                <a:gd name="T8" fmla="*/ 19 w 3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6">
                  <a:moveTo>
                    <a:pt x="19" y="46"/>
                  </a:moveTo>
                  <a:lnTo>
                    <a:pt x="0" y="36"/>
                  </a:lnTo>
                  <a:lnTo>
                    <a:pt x="17" y="0"/>
                  </a:lnTo>
                  <a:lnTo>
                    <a:pt x="30" y="7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8" name="Freeform 1574"/>
            <p:cNvSpPr>
              <a:spLocks/>
            </p:cNvSpPr>
            <p:nvPr/>
          </p:nvSpPr>
          <p:spPr bwMode="auto">
            <a:xfrm>
              <a:off x="2970" y="2437"/>
              <a:ext cx="37" cy="46"/>
            </a:xfrm>
            <a:custGeom>
              <a:avLst/>
              <a:gdLst>
                <a:gd name="T0" fmla="*/ 20 w 37"/>
                <a:gd name="T1" fmla="*/ 46 h 46"/>
                <a:gd name="T2" fmla="*/ 0 w 37"/>
                <a:gd name="T3" fmla="*/ 34 h 46"/>
                <a:gd name="T4" fmla="*/ 22 w 37"/>
                <a:gd name="T5" fmla="*/ 0 h 46"/>
                <a:gd name="T6" fmla="*/ 37 w 37"/>
                <a:gd name="T7" fmla="*/ 10 h 46"/>
                <a:gd name="T8" fmla="*/ 20 w 3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20" y="46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7" y="1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9" name="Freeform 1575"/>
            <p:cNvSpPr>
              <a:spLocks/>
            </p:cNvSpPr>
            <p:nvPr/>
          </p:nvSpPr>
          <p:spPr bwMode="auto">
            <a:xfrm>
              <a:off x="2952" y="2424"/>
              <a:ext cx="40" cy="47"/>
            </a:xfrm>
            <a:custGeom>
              <a:avLst/>
              <a:gdLst>
                <a:gd name="T0" fmla="*/ 18 w 40"/>
                <a:gd name="T1" fmla="*/ 47 h 47"/>
                <a:gd name="T2" fmla="*/ 0 w 40"/>
                <a:gd name="T3" fmla="*/ 30 h 47"/>
                <a:gd name="T4" fmla="*/ 27 w 40"/>
                <a:gd name="T5" fmla="*/ 0 h 47"/>
                <a:gd name="T6" fmla="*/ 40 w 40"/>
                <a:gd name="T7" fmla="*/ 13 h 47"/>
                <a:gd name="T8" fmla="*/ 18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8" y="47"/>
                  </a:moveTo>
                  <a:lnTo>
                    <a:pt x="0" y="30"/>
                  </a:lnTo>
                  <a:lnTo>
                    <a:pt x="27" y="0"/>
                  </a:lnTo>
                  <a:lnTo>
                    <a:pt x="40" y="13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0" name="Freeform 1576"/>
            <p:cNvSpPr>
              <a:spLocks/>
            </p:cNvSpPr>
            <p:nvPr/>
          </p:nvSpPr>
          <p:spPr bwMode="auto">
            <a:xfrm>
              <a:off x="2937" y="2410"/>
              <a:ext cx="42" cy="44"/>
            </a:xfrm>
            <a:custGeom>
              <a:avLst/>
              <a:gdLst>
                <a:gd name="T0" fmla="*/ 15 w 42"/>
                <a:gd name="T1" fmla="*/ 44 h 44"/>
                <a:gd name="T2" fmla="*/ 0 w 42"/>
                <a:gd name="T3" fmla="*/ 27 h 44"/>
                <a:gd name="T4" fmla="*/ 28 w 42"/>
                <a:gd name="T5" fmla="*/ 0 h 44"/>
                <a:gd name="T6" fmla="*/ 42 w 42"/>
                <a:gd name="T7" fmla="*/ 14 h 44"/>
                <a:gd name="T8" fmla="*/ 15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5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2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1" name="Freeform 1577"/>
            <p:cNvSpPr>
              <a:spLocks/>
            </p:cNvSpPr>
            <p:nvPr/>
          </p:nvSpPr>
          <p:spPr bwMode="auto">
            <a:xfrm>
              <a:off x="3207" y="2549"/>
              <a:ext cx="32" cy="27"/>
            </a:xfrm>
            <a:custGeom>
              <a:avLst/>
              <a:gdLst>
                <a:gd name="T0" fmla="*/ 32 w 32"/>
                <a:gd name="T1" fmla="*/ 3 h 27"/>
                <a:gd name="T2" fmla="*/ 30 w 32"/>
                <a:gd name="T3" fmla="*/ 0 h 27"/>
                <a:gd name="T4" fmla="*/ 0 w 32"/>
                <a:gd name="T5" fmla="*/ 22 h 27"/>
                <a:gd name="T6" fmla="*/ 2 w 32"/>
                <a:gd name="T7" fmla="*/ 27 h 27"/>
                <a:gd name="T8" fmla="*/ 32 w 3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2" y="3"/>
                  </a:moveTo>
                  <a:lnTo>
                    <a:pt x="30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2" name="Freeform 1578"/>
            <p:cNvSpPr>
              <a:spLocks/>
            </p:cNvSpPr>
            <p:nvPr/>
          </p:nvSpPr>
          <p:spPr bwMode="auto">
            <a:xfrm>
              <a:off x="2911" y="2366"/>
              <a:ext cx="57" cy="66"/>
            </a:xfrm>
            <a:custGeom>
              <a:avLst/>
              <a:gdLst>
                <a:gd name="T0" fmla="*/ 24 w 57"/>
                <a:gd name="T1" fmla="*/ 66 h 66"/>
                <a:gd name="T2" fmla="*/ 0 w 57"/>
                <a:gd name="T3" fmla="*/ 14 h 66"/>
                <a:gd name="T4" fmla="*/ 35 w 57"/>
                <a:gd name="T5" fmla="*/ 0 h 66"/>
                <a:gd name="T6" fmla="*/ 57 w 57"/>
                <a:gd name="T7" fmla="*/ 46 h 66"/>
                <a:gd name="T8" fmla="*/ 24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4" y="6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57" y="46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3" name="Freeform 1579"/>
            <p:cNvSpPr>
              <a:spLocks/>
            </p:cNvSpPr>
            <p:nvPr/>
          </p:nvSpPr>
          <p:spPr bwMode="auto">
            <a:xfrm>
              <a:off x="2900" y="2322"/>
              <a:ext cx="46" cy="58"/>
            </a:xfrm>
            <a:custGeom>
              <a:avLst/>
              <a:gdLst>
                <a:gd name="T0" fmla="*/ 11 w 46"/>
                <a:gd name="T1" fmla="*/ 58 h 58"/>
                <a:gd name="T2" fmla="*/ 0 w 46"/>
                <a:gd name="T3" fmla="*/ 12 h 58"/>
                <a:gd name="T4" fmla="*/ 35 w 46"/>
                <a:gd name="T5" fmla="*/ 0 h 58"/>
                <a:gd name="T6" fmla="*/ 46 w 46"/>
                <a:gd name="T7" fmla="*/ 44 h 58"/>
                <a:gd name="T8" fmla="*/ 11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11" y="58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44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4" name="Freeform 1580"/>
            <p:cNvSpPr>
              <a:spLocks/>
            </p:cNvSpPr>
            <p:nvPr/>
          </p:nvSpPr>
          <p:spPr bwMode="auto">
            <a:xfrm>
              <a:off x="2889" y="2270"/>
              <a:ext cx="46" cy="64"/>
            </a:xfrm>
            <a:custGeom>
              <a:avLst/>
              <a:gdLst>
                <a:gd name="T0" fmla="*/ 11 w 46"/>
                <a:gd name="T1" fmla="*/ 64 h 64"/>
                <a:gd name="T2" fmla="*/ 0 w 46"/>
                <a:gd name="T3" fmla="*/ 12 h 64"/>
                <a:gd name="T4" fmla="*/ 35 w 46"/>
                <a:gd name="T5" fmla="*/ 0 h 64"/>
                <a:gd name="T6" fmla="*/ 46 w 46"/>
                <a:gd name="T7" fmla="*/ 52 h 64"/>
                <a:gd name="T8" fmla="*/ 11 w 4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4">
                  <a:moveTo>
                    <a:pt x="11" y="64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52"/>
                  </a:lnTo>
                  <a:lnTo>
                    <a:pt x="11" y="6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5" name="Freeform 1581"/>
            <p:cNvSpPr>
              <a:spLocks/>
            </p:cNvSpPr>
            <p:nvPr/>
          </p:nvSpPr>
          <p:spPr bwMode="auto">
            <a:xfrm>
              <a:off x="2869" y="2216"/>
              <a:ext cx="55" cy="66"/>
            </a:xfrm>
            <a:custGeom>
              <a:avLst/>
              <a:gdLst>
                <a:gd name="T0" fmla="*/ 20 w 55"/>
                <a:gd name="T1" fmla="*/ 66 h 66"/>
                <a:gd name="T2" fmla="*/ 0 w 55"/>
                <a:gd name="T3" fmla="*/ 15 h 66"/>
                <a:gd name="T4" fmla="*/ 35 w 55"/>
                <a:gd name="T5" fmla="*/ 0 h 66"/>
                <a:gd name="T6" fmla="*/ 55 w 55"/>
                <a:gd name="T7" fmla="*/ 54 h 66"/>
                <a:gd name="T8" fmla="*/ 20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0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5" y="54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6" name="Freeform 1582"/>
            <p:cNvSpPr>
              <a:spLocks/>
            </p:cNvSpPr>
            <p:nvPr/>
          </p:nvSpPr>
          <p:spPr bwMode="auto">
            <a:xfrm>
              <a:off x="2935" y="2432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7" name="Freeform 1583"/>
            <p:cNvSpPr>
              <a:spLocks/>
            </p:cNvSpPr>
            <p:nvPr/>
          </p:nvSpPr>
          <p:spPr bwMode="auto">
            <a:xfrm>
              <a:off x="2935" y="2410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0 w 33"/>
                <a:gd name="T5" fmla="*/ 0 h 27"/>
                <a:gd name="T6" fmla="*/ 33 w 33"/>
                <a:gd name="T7" fmla="*/ 2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0" y="0"/>
                  </a:lnTo>
                  <a:lnTo>
                    <a:pt x="33" y="2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8" name="Freeform 1584"/>
            <p:cNvSpPr>
              <a:spLocks/>
            </p:cNvSpPr>
            <p:nvPr/>
          </p:nvSpPr>
          <p:spPr bwMode="auto">
            <a:xfrm>
              <a:off x="2827" y="2131"/>
              <a:ext cx="75" cy="102"/>
            </a:xfrm>
            <a:custGeom>
              <a:avLst/>
              <a:gdLst>
                <a:gd name="T0" fmla="*/ 42 w 75"/>
                <a:gd name="T1" fmla="*/ 102 h 102"/>
                <a:gd name="T2" fmla="*/ 0 w 75"/>
                <a:gd name="T3" fmla="*/ 19 h 102"/>
                <a:gd name="T4" fmla="*/ 33 w 75"/>
                <a:gd name="T5" fmla="*/ 0 h 102"/>
                <a:gd name="T6" fmla="*/ 75 w 75"/>
                <a:gd name="T7" fmla="*/ 83 h 102"/>
                <a:gd name="T8" fmla="*/ 42 w 75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2">
                  <a:moveTo>
                    <a:pt x="42" y="102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5" y="83"/>
                  </a:lnTo>
                  <a:lnTo>
                    <a:pt x="42" y="10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9" name="Freeform 1585"/>
            <p:cNvSpPr>
              <a:spLocks/>
            </p:cNvSpPr>
            <p:nvPr/>
          </p:nvSpPr>
          <p:spPr bwMode="auto">
            <a:xfrm>
              <a:off x="2808" y="2091"/>
              <a:ext cx="52" cy="59"/>
            </a:xfrm>
            <a:custGeom>
              <a:avLst/>
              <a:gdLst>
                <a:gd name="T0" fmla="*/ 19 w 52"/>
                <a:gd name="T1" fmla="*/ 59 h 59"/>
                <a:gd name="T2" fmla="*/ 0 w 52"/>
                <a:gd name="T3" fmla="*/ 25 h 59"/>
                <a:gd name="T4" fmla="*/ 30 w 52"/>
                <a:gd name="T5" fmla="*/ 0 h 59"/>
                <a:gd name="T6" fmla="*/ 52 w 52"/>
                <a:gd name="T7" fmla="*/ 40 h 59"/>
                <a:gd name="T8" fmla="*/ 19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19" y="59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52" y="40"/>
                  </a:lnTo>
                  <a:lnTo>
                    <a:pt x="19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0" name="Freeform 1586"/>
            <p:cNvSpPr>
              <a:spLocks/>
            </p:cNvSpPr>
            <p:nvPr/>
          </p:nvSpPr>
          <p:spPr bwMode="auto">
            <a:xfrm>
              <a:off x="2786" y="2057"/>
              <a:ext cx="52" cy="59"/>
            </a:xfrm>
            <a:custGeom>
              <a:avLst/>
              <a:gdLst>
                <a:gd name="T0" fmla="*/ 22 w 52"/>
                <a:gd name="T1" fmla="*/ 59 h 59"/>
                <a:gd name="T2" fmla="*/ 0 w 52"/>
                <a:gd name="T3" fmla="*/ 27 h 59"/>
                <a:gd name="T4" fmla="*/ 28 w 52"/>
                <a:gd name="T5" fmla="*/ 0 h 59"/>
                <a:gd name="T6" fmla="*/ 52 w 52"/>
                <a:gd name="T7" fmla="*/ 34 h 59"/>
                <a:gd name="T8" fmla="*/ 22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2" y="5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52" y="34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1" name="Freeform 1587"/>
            <p:cNvSpPr>
              <a:spLocks/>
            </p:cNvSpPr>
            <p:nvPr/>
          </p:nvSpPr>
          <p:spPr bwMode="auto">
            <a:xfrm>
              <a:off x="2762" y="2025"/>
              <a:ext cx="52" cy="59"/>
            </a:xfrm>
            <a:custGeom>
              <a:avLst/>
              <a:gdLst>
                <a:gd name="T0" fmla="*/ 24 w 52"/>
                <a:gd name="T1" fmla="*/ 59 h 59"/>
                <a:gd name="T2" fmla="*/ 0 w 52"/>
                <a:gd name="T3" fmla="*/ 32 h 59"/>
                <a:gd name="T4" fmla="*/ 24 w 52"/>
                <a:gd name="T5" fmla="*/ 0 h 59"/>
                <a:gd name="T6" fmla="*/ 52 w 52"/>
                <a:gd name="T7" fmla="*/ 32 h 59"/>
                <a:gd name="T8" fmla="*/ 24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4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2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2" name="Freeform 1588"/>
            <p:cNvSpPr>
              <a:spLocks/>
            </p:cNvSpPr>
            <p:nvPr/>
          </p:nvSpPr>
          <p:spPr bwMode="auto">
            <a:xfrm>
              <a:off x="2735" y="1998"/>
              <a:ext cx="51" cy="59"/>
            </a:xfrm>
            <a:custGeom>
              <a:avLst/>
              <a:gdLst>
                <a:gd name="T0" fmla="*/ 27 w 51"/>
                <a:gd name="T1" fmla="*/ 59 h 59"/>
                <a:gd name="T2" fmla="*/ 0 w 51"/>
                <a:gd name="T3" fmla="*/ 35 h 59"/>
                <a:gd name="T4" fmla="*/ 22 w 51"/>
                <a:gd name="T5" fmla="*/ 0 h 59"/>
                <a:gd name="T6" fmla="*/ 51 w 51"/>
                <a:gd name="T7" fmla="*/ 27 h 59"/>
                <a:gd name="T8" fmla="*/ 27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7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1" y="2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3" name="Freeform 1589"/>
            <p:cNvSpPr>
              <a:spLocks/>
            </p:cNvSpPr>
            <p:nvPr/>
          </p:nvSpPr>
          <p:spPr bwMode="auto">
            <a:xfrm>
              <a:off x="2705" y="1974"/>
              <a:ext cx="52" cy="59"/>
            </a:xfrm>
            <a:custGeom>
              <a:avLst/>
              <a:gdLst>
                <a:gd name="T0" fmla="*/ 30 w 52"/>
                <a:gd name="T1" fmla="*/ 59 h 59"/>
                <a:gd name="T2" fmla="*/ 0 w 52"/>
                <a:gd name="T3" fmla="*/ 39 h 59"/>
                <a:gd name="T4" fmla="*/ 13 w 52"/>
                <a:gd name="T5" fmla="*/ 0 h 59"/>
                <a:gd name="T6" fmla="*/ 52 w 52"/>
                <a:gd name="T7" fmla="*/ 24 h 59"/>
                <a:gd name="T8" fmla="*/ 30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0" y="5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2" y="24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4" name="Freeform 1590"/>
            <p:cNvSpPr>
              <a:spLocks/>
            </p:cNvSpPr>
            <p:nvPr/>
          </p:nvSpPr>
          <p:spPr bwMode="auto">
            <a:xfrm>
              <a:off x="2665" y="1959"/>
              <a:ext cx="53" cy="54"/>
            </a:xfrm>
            <a:custGeom>
              <a:avLst/>
              <a:gdLst>
                <a:gd name="T0" fmla="*/ 40 w 53"/>
                <a:gd name="T1" fmla="*/ 54 h 54"/>
                <a:gd name="T2" fmla="*/ 0 w 53"/>
                <a:gd name="T3" fmla="*/ 39 h 54"/>
                <a:gd name="T4" fmla="*/ 13 w 53"/>
                <a:gd name="T5" fmla="*/ 0 h 54"/>
                <a:gd name="T6" fmla="*/ 53 w 53"/>
                <a:gd name="T7" fmla="*/ 15 h 54"/>
                <a:gd name="T8" fmla="*/ 40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40" y="54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3" y="15"/>
                  </a:lnTo>
                  <a:lnTo>
                    <a:pt x="40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5" name="Freeform 1591"/>
            <p:cNvSpPr>
              <a:spLocks/>
            </p:cNvSpPr>
            <p:nvPr/>
          </p:nvSpPr>
          <p:spPr bwMode="auto">
            <a:xfrm>
              <a:off x="2869" y="2214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6" name="Freeform 1592"/>
            <p:cNvSpPr>
              <a:spLocks/>
            </p:cNvSpPr>
            <p:nvPr/>
          </p:nvSpPr>
          <p:spPr bwMode="auto">
            <a:xfrm>
              <a:off x="2635" y="1949"/>
              <a:ext cx="39" cy="52"/>
            </a:xfrm>
            <a:custGeom>
              <a:avLst/>
              <a:gdLst>
                <a:gd name="T0" fmla="*/ 32 w 39"/>
                <a:gd name="T1" fmla="*/ 52 h 52"/>
                <a:gd name="T2" fmla="*/ 0 w 39"/>
                <a:gd name="T3" fmla="*/ 42 h 52"/>
                <a:gd name="T4" fmla="*/ 4 w 39"/>
                <a:gd name="T5" fmla="*/ 0 h 52"/>
                <a:gd name="T6" fmla="*/ 39 w 39"/>
                <a:gd name="T7" fmla="*/ 10 h 52"/>
                <a:gd name="T8" fmla="*/ 32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32" y="52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7" name="Freeform 1593"/>
            <p:cNvSpPr>
              <a:spLocks/>
            </p:cNvSpPr>
            <p:nvPr/>
          </p:nvSpPr>
          <p:spPr bwMode="auto">
            <a:xfrm>
              <a:off x="2606" y="1947"/>
              <a:ext cx="33" cy="44"/>
            </a:xfrm>
            <a:custGeom>
              <a:avLst/>
              <a:gdLst>
                <a:gd name="T0" fmla="*/ 29 w 33"/>
                <a:gd name="T1" fmla="*/ 44 h 44"/>
                <a:gd name="T2" fmla="*/ 0 w 33"/>
                <a:gd name="T3" fmla="*/ 42 h 44"/>
                <a:gd name="T4" fmla="*/ 0 w 33"/>
                <a:gd name="T5" fmla="*/ 0 h 44"/>
                <a:gd name="T6" fmla="*/ 33 w 33"/>
                <a:gd name="T7" fmla="*/ 2 h 44"/>
                <a:gd name="T8" fmla="*/ 29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9" y="44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8" name="Freeform 1594"/>
            <p:cNvSpPr>
              <a:spLocks/>
            </p:cNvSpPr>
            <p:nvPr/>
          </p:nvSpPr>
          <p:spPr bwMode="auto">
            <a:xfrm>
              <a:off x="2540" y="1947"/>
              <a:ext cx="66" cy="44"/>
            </a:xfrm>
            <a:custGeom>
              <a:avLst/>
              <a:gdLst>
                <a:gd name="T0" fmla="*/ 66 w 66"/>
                <a:gd name="T1" fmla="*/ 42 h 44"/>
                <a:gd name="T2" fmla="*/ 2 w 66"/>
                <a:gd name="T3" fmla="*/ 44 h 44"/>
                <a:gd name="T4" fmla="*/ 0 w 66"/>
                <a:gd name="T5" fmla="*/ 2 h 44"/>
                <a:gd name="T6" fmla="*/ 66 w 66"/>
                <a:gd name="T7" fmla="*/ 0 h 44"/>
                <a:gd name="T8" fmla="*/ 66 w 66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4">
                  <a:moveTo>
                    <a:pt x="66" y="42"/>
                  </a:moveTo>
                  <a:lnTo>
                    <a:pt x="2" y="44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4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9" name="Freeform 1595"/>
            <p:cNvSpPr>
              <a:spLocks/>
            </p:cNvSpPr>
            <p:nvPr/>
          </p:nvSpPr>
          <p:spPr bwMode="auto">
            <a:xfrm>
              <a:off x="2674" y="1959"/>
              <a:ext cx="11" cy="3"/>
            </a:xfrm>
            <a:custGeom>
              <a:avLst/>
              <a:gdLst>
                <a:gd name="T0" fmla="*/ 4 w 11"/>
                <a:gd name="T1" fmla="*/ 0 h 3"/>
                <a:gd name="T2" fmla="*/ 0 w 11"/>
                <a:gd name="T3" fmla="*/ 0 h 3"/>
                <a:gd name="T4" fmla="*/ 11 w 11"/>
                <a:gd name="T5" fmla="*/ 3 h 3"/>
                <a:gd name="T6" fmla="*/ 4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4" y="0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0" name="Freeform 1596"/>
            <p:cNvSpPr>
              <a:spLocks/>
            </p:cNvSpPr>
            <p:nvPr/>
          </p:nvSpPr>
          <p:spPr bwMode="auto">
            <a:xfrm>
              <a:off x="2665" y="1959"/>
              <a:ext cx="13" cy="42"/>
            </a:xfrm>
            <a:custGeom>
              <a:avLst/>
              <a:gdLst>
                <a:gd name="T0" fmla="*/ 13 w 13"/>
                <a:gd name="T1" fmla="*/ 0 h 42"/>
                <a:gd name="T2" fmla="*/ 9 w 13"/>
                <a:gd name="T3" fmla="*/ 0 h 42"/>
                <a:gd name="T4" fmla="*/ 0 w 13"/>
                <a:gd name="T5" fmla="*/ 39 h 42"/>
                <a:gd name="T6" fmla="*/ 2 w 13"/>
                <a:gd name="T7" fmla="*/ 42 h 42"/>
                <a:gd name="T8" fmla="*/ 13 w 1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1" name="Freeform 1597"/>
            <p:cNvSpPr>
              <a:spLocks/>
            </p:cNvSpPr>
            <p:nvPr/>
          </p:nvSpPr>
          <p:spPr bwMode="auto">
            <a:xfrm>
              <a:off x="2516" y="1947"/>
              <a:ext cx="29" cy="44"/>
            </a:xfrm>
            <a:custGeom>
              <a:avLst/>
              <a:gdLst>
                <a:gd name="T0" fmla="*/ 24 w 29"/>
                <a:gd name="T1" fmla="*/ 44 h 44"/>
                <a:gd name="T2" fmla="*/ 0 w 29"/>
                <a:gd name="T3" fmla="*/ 39 h 44"/>
                <a:gd name="T4" fmla="*/ 11 w 29"/>
                <a:gd name="T5" fmla="*/ 0 h 44"/>
                <a:gd name="T6" fmla="*/ 29 w 29"/>
                <a:gd name="T7" fmla="*/ 2 h 44"/>
                <a:gd name="T8" fmla="*/ 24 w 2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24" y="44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29" y="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2" name="Freeform 1598"/>
            <p:cNvSpPr>
              <a:spLocks/>
            </p:cNvSpPr>
            <p:nvPr/>
          </p:nvSpPr>
          <p:spPr bwMode="auto">
            <a:xfrm>
              <a:off x="2490" y="1937"/>
              <a:ext cx="37" cy="49"/>
            </a:xfrm>
            <a:custGeom>
              <a:avLst/>
              <a:gdLst>
                <a:gd name="T0" fmla="*/ 26 w 37"/>
                <a:gd name="T1" fmla="*/ 49 h 49"/>
                <a:gd name="T2" fmla="*/ 0 w 37"/>
                <a:gd name="T3" fmla="*/ 34 h 49"/>
                <a:gd name="T4" fmla="*/ 22 w 37"/>
                <a:gd name="T5" fmla="*/ 0 h 49"/>
                <a:gd name="T6" fmla="*/ 37 w 37"/>
                <a:gd name="T7" fmla="*/ 10 h 49"/>
                <a:gd name="T8" fmla="*/ 2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26" y="4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7" y="10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3" name="Freeform 1599"/>
            <p:cNvSpPr>
              <a:spLocks/>
            </p:cNvSpPr>
            <p:nvPr/>
          </p:nvSpPr>
          <p:spPr bwMode="auto">
            <a:xfrm>
              <a:off x="2446" y="1903"/>
              <a:ext cx="66" cy="68"/>
            </a:xfrm>
            <a:custGeom>
              <a:avLst/>
              <a:gdLst>
                <a:gd name="T0" fmla="*/ 44 w 66"/>
                <a:gd name="T1" fmla="*/ 68 h 68"/>
                <a:gd name="T2" fmla="*/ 0 w 66"/>
                <a:gd name="T3" fmla="*/ 29 h 68"/>
                <a:gd name="T4" fmla="*/ 26 w 66"/>
                <a:gd name="T5" fmla="*/ 0 h 68"/>
                <a:gd name="T6" fmla="*/ 66 w 66"/>
                <a:gd name="T7" fmla="*/ 34 h 68"/>
                <a:gd name="T8" fmla="*/ 44 w 66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8">
                  <a:moveTo>
                    <a:pt x="44" y="68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66" y="3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4" name="Freeform 1600"/>
            <p:cNvSpPr>
              <a:spLocks/>
            </p:cNvSpPr>
            <p:nvPr/>
          </p:nvSpPr>
          <p:spPr bwMode="auto">
            <a:xfrm>
              <a:off x="2400" y="1854"/>
              <a:ext cx="72" cy="78"/>
            </a:xfrm>
            <a:custGeom>
              <a:avLst/>
              <a:gdLst>
                <a:gd name="T0" fmla="*/ 46 w 72"/>
                <a:gd name="T1" fmla="*/ 78 h 78"/>
                <a:gd name="T2" fmla="*/ 0 w 72"/>
                <a:gd name="T3" fmla="*/ 27 h 78"/>
                <a:gd name="T4" fmla="*/ 28 w 72"/>
                <a:gd name="T5" fmla="*/ 0 h 78"/>
                <a:gd name="T6" fmla="*/ 72 w 72"/>
                <a:gd name="T7" fmla="*/ 49 h 78"/>
                <a:gd name="T8" fmla="*/ 46 w 7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8">
                  <a:moveTo>
                    <a:pt x="46" y="78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2" y="49"/>
                  </a:lnTo>
                  <a:lnTo>
                    <a:pt x="46" y="7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5" name="Freeform 1601"/>
            <p:cNvSpPr>
              <a:spLocks/>
            </p:cNvSpPr>
            <p:nvPr/>
          </p:nvSpPr>
          <p:spPr bwMode="auto">
            <a:xfrm>
              <a:off x="2361" y="1793"/>
              <a:ext cx="67" cy="88"/>
            </a:xfrm>
            <a:custGeom>
              <a:avLst/>
              <a:gdLst>
                <a:gd name="T0" fmla="*/ 39 w 67"/>
                <a:gd name="T1" fmla="*/ 88 h 88"/>
                <a:gd name="T2" fmla="*/ 0 w 67"/>
                <a:gd name="T3" fmla="*/ 24 h 88"/>
                <a:gd name="T4" fmla="*/ 30 w 67"/>
                <a:gd name="T5" fmla="*/ 0 h 88"/>
                <a:gd name="T6" fmla="*/ 67 w 67"/>
                <a:gd name="T7" fmla="*/ 61 h 88"/>
                <a:gd name="T8" fmla="*/ 39 w 6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8">
                  <a:moveTo>
                    <a:pt x="39" y="88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67" y="61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6" name="Freeform 1602"/>
            <p:cNvSpPr>
              <a:spLocks/>
            </p:cNvSpPr>
            <p:nvPr/>
          </p:nvSpPr>
          <p:spPr bwMode="auto">
            <a:xfrm>
              <a:off x="2290" y="1670"/>
              <a:ext cx="101" cy="147"/>
            </a:xfrm>
            <a:custGeom>
              <a:avLst/>
              <a:gdLst>
                <a:gd name="T0" fmla="*/ 71 w 101"/>
                <a:gd name="T1" fmla="*/ 147 h 147"/>
                <a:gd name="T2" fmla="*/ 0 w 101"/>
                <a:gd name="T3" fmla="*/ 25 h 147"/>
                <a:gd name="T4" fmla="*/ 31 w 101"/>
                <a:gd name="T5" fmla="*/ 0 h 147"/>
                <a:gd name="T6" fmla="*/ 101 w 101"/>
                <a:gd name="T7" fmla="*/ 123 h 147"/>
                <a:gd name="T8" fmla="*/ 71 w 101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7">
                  <a:moveTo>
                    <a:pt x="71" y="14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101" y="123"/>
                  </a:lnTo>
                  <a:lnTo>
                    <a:pt x="71" y="14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7" name="Freeform 1603"/>
            <p:cNvSpPr>
              <a:spLocks/>
            </p:cNvSpPr>
            <p:nvPr/>
          </p:nvSpPr>
          <p:spPr bwMode="auto">
            <a:xfrm>
              <a:off x="2262" y="1621"/>
              <a:ext cx="59" cy="74"/>
            </a:xfrm>
            <a:custGeom>
              <a:avLst/>
              <a:gdLst>
                <a:gd name="T0" fmla="*/ 28 w 59"/>
                <a:gd name="T1" fmla="*/ 74 h 74"/>
                <a:gd name="T2" fmla="*/ 0 w 59"/>
                <a:gd name="T3" fmla="*/ 25 h 74"/>
                <a:gd name="T4" fmla="*/ 31 w 59"/>
                <a:gd name="T5" fmla="*/ 0 h 74"/>
                <a:gd name="T6" fmla="*/ 59 w 59"/>
                <a:gd name="T7" fmla="*/ 49 h 74"/>
                <a:gd name="T8" fmla="*/ 28 w 5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28" y="74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9" y="49"/>
                  </a:lnTo>
                  <a:lnTo>
                    <a:pt x="28" y="7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8" name="Freeform 1604"/>
            <p:cNvSpPr>
              <a:spLocks/>
            </p:cNvSpPr>
            <p:nvPr/>
          </p:nvSpPr>
          <p:spPr bwMode="auto">
            <a:xfrm>
              <a:off x="2242" y="1594"/>
              <a:ext cx="51" cy="52"/>
            </a:xfrm>
            <a:custGeom>
              <a:avLst/>
              <a:gdLst>
                <a:gd name="T0" fmla="*/ 20 w 51"/>
                <a:gd name="T1" fmla="*/ 52 h 52"/>
                <a:gd name="T2" fmla="*/ 0 w 51"/>
                <a:gd name="T3" fmla="*/ 27 h 52"/>
                <a:gd name="T4" fmla="*/ 29 w 51"/>
                <a:gd name="T5" fmla="*/ 0 h 52"/>
                <a:gd name="T6" fmla="*/ 51 w 51"/>
                <a:gd name="T7" fmla="*/ 27 h 52"/>
                <a:gd name="T8" fmla="*/ 20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20" y="5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51" y="27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9" name="Freeform 1605"/>
            <p:cNvSpPr>
              <a:spLocks/>
            </p:cNvSpPr>
            <p:nvPr/>
          </p:nvSpPr>
          <p:spPr bwMode="auto">
            <a:xfrm>
              <a:off x="2540" y="1949"/>
              <a:ext cx="5" cy="42"/>
            </a:xfrm>
            <a:custGeom>
              <a:avLst/>
              <a:gdLst>
                <a:gd name="T0" fmla="*/ 2 w 5"/>
                <a:gd name="T1" fmla="*/ 42 h 42"/>
                <a:gd name="T2" fmla="*/ 0 w 5"/>
                <a:gd name="T3" fmla="*/ 42 h 42"/>
                <a:gd name="T4" fmla="*/ 0 w 5"/>
                <a:gd name="T5" fmla="*/ 0 h 42"/>
                <a:gd name="T6" fmla="*/ 5 w 5"/>
                <a:gd name="T7" fmla="*/ 0 h 42"/>
                <a:gd name="T8" fmla="*/ 2 w 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0" name="Freeform 1606"/>
            <p:cNvSpPr>
              <a:spLocks/>
            </p:cNvSpPr>
            <p:nvPr/>
          </p:nvSpPr>
          <p:spPr bwMode="auto">
            <a:xfrm>
              <a:off x="3575" y="3500"/>
              <a:ext cx="74" cy="107"/>
            </a:xfrm>
            <a:custGeom>
              <a:avLst/>
              <a:gdLst>
                <a:gd name="T0" fmla="*/ 44 w 74"/>
                <a:gd name="T1" fmla="*/ 107 h 107"/>
                <a:gd name="T2" fmla="*/ 0 w 74"/>
                <a:gd name="T3" fmla="*/ 24 h 107"/>
                <a:gd name="T4" fmla="*/ 30 w 74"/>
                <a:gd name="T5" fmla="*/ 0 h 107"/>
                <a:gd name="T6" fmla="*/ 74 w 74"/>
                <a:gd name="T7" fmla="*/ 83 h 107"/>
                <a:gd name="T8" fmla="*/ 44 w 74"/>
                <a:gd name="T9" fmla="*/ 10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7">
                  <a:moveTo>
                    <a:pt x="44" y="107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74" y="83"/>
                  </a:lnTo>
                  <a:lnTo>
                    <a:pt x="44" y="10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1" name="Freeform 1607"/>
            <p:cNvSpPr>
              <a:spLocks/>
            </p:cNvSpPr>
            <p:nvPr/>
          </p:nvSpPr>
          <p:spPr bwMode="auto">
            <a:xfrm>
              <a:off x="3529" y="3431"/>
              <a:ext cx="76" cy="93"/>
            </a:xfrm>
            <a:custGeom>
              <a:avLst/>
              <a:gdLst>
                <a:gd name="T0" fmla="*/ 46 w 76"/>
                <a:gd name="T1" fmla="*/ 93 h 93"/>
                <a:gd name="T2" fmla="*/ 0 w 76"/>
                <a:gd name="T3" fmla="*/ 20 h 93"/>
                <a:gd name="T4" fmla="*/ 33 w 76"/>
                <a:gd name="T5" fmla="*/ 0 h 93"/>
                <a:gd name="T6" fmla="*/ 76 w 76"/>
                <a:gd name="T7" fmla="*/ 69 h 93"/>
                <a:gd name="T8" fmla="*/ 46 w 76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3">
                  <a:moveTo>
                    <a:pt x="46" y="9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6" y="69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2" name="Freeform 1608"/>
            <p:cNvSpPr>
              <a:spLocks/>
            </p:cNvSpPr>
            <p:nvPr/>
          </p:nvSpPr>
          <p:spPr bwMode="auto">
            <a:xfrm>
              <a:off x="3492" y="3360"/>
              <a:ext cx="70" cy="91"/>
            </a:xfrm>
            <a:custGeom>
              <a:avLst/>
              <a:gdLst>
                <a:gd name="T0" fmla="*/ 37 w 70"/>
                <a:gd name="T1" fmla="*/ 91 h 91"/>
                <a:gd name="T2" fmla="*/ 0 w 70"/>
                <a:gd name="T3" fmla="*/ 20 h 91"/>
                <a:gd name="T4" fmla="*/ 32 w 70"/>
                <a:gd name="T5" fmla="*/ 0 h 91"/>
                <a:gd name="T6" fmla="*/ 70 w 70"/>
                <a:gd name="T7" fmla="*/ 71 h 91"/>
                <a:gd name="T8" fmla="*/ 37 w 70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37" y="91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70" y="71"/>
                  </a:lnTo>
                  <a:lnTo>
                    <a:pt x="37" y="9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3" name="Freeform 1609"/>
            <p:cNvSpPr>
              <a:spLocks/>
            </p:cNvSpPr>
            <p:nvPr/>
          </p:nvSpPr>
          <p:spPr bwMode="auto">
            <a:xfrm>
              <a:off x="3478" y="3321"/>
              <a:ext cx="46" cy="59"/>
            </a:xfrm>
            <a:custGeom>
              <a:avLst/>
              <a:gdLst>
                <a:gd name="T0" fmla="*/ 14 w 46"/>
                <a:gd name="T1" fmla="*/ 59 h 59"/>
                <a:gd name="T2" fmla="*/ 0 w 46"/>
                <a:gd name="T3" fmla="*/ 12 h 59"/>
                <a:gd name="T4" fmla="*/ 35 w 46"/>
                <a:gd name="T5" fmla="*/ 0 h 59"/>
                <a:gd name="T6" fmla="*/ 46 w 46"/>
                <a:gd name="T7" fmla="*/ 39 h 59"/>
                <a:gd name="T8" fmla="*/ 14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4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39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4" name="Freeform 1610"/>
            <p:cNvSpPr>
              <a:spLocks/>
            </p:cNvSpPr>
            <p:nvPr/>
          </p:nvSpPr>
          <p:spPr bwMode="auto">
            <a:xfrm>
              <a:off x="3467" y="3277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7 h 56"/>
                <a:gd name="T4" fmla="*/ 38 w 46"/>
                <a:gd name="T5" fmla="*/ 0 h 56"/>
                <a:gd name="T6" fmla="*/ 46 w 46"/>
                <a:gd name="T7" fmla="*/ 44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7"/>
                  </a:lnTo>
                  <a:lnTo>
                    <a:pt x="38" y="0"/>
                  </a:lnTo>
                  <a:lnTo>
                    <a:pt x="46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1611"/>
          <p:cNvGrpSpPr>
            <a:grpSpLocks/>
          </p:cNvGrpSpPr>
          <p:nvPr/>
        </p:nvGrpSpPr>
        <p:grpSpPr bwMode="auto">
          <a:xfrm>
            <a:off x="3587750" y="2530475"/>
            <a:ext cx="2212975" cy="3192463"/>
            <a:chOff x="2260" y="1594"/>
            <a:chExt cx="1394" cy="2011"/>
          </a:xfrm>
        </p:grpSpPr>
        <p:sp>
          <p:nvSpPr>
            <p:cNvPr id="48345" name="Freeform 1612"/>
            <p:cNvSpPr>
              <a:spLocks/>
            </p:cNvSpPr>
            <p:nvPr/>
          </p:nvSpPr>
          <p:spPr bwMode="auto">
            <a:xfrm>
              <a:off x="3467" y="3211"/>
              <a:ext cx="38" cy="68"/>
            </a:xfrm>
            <a:custGeom>
              <a:avLst/>
              <a:gdLst>
                <a:gd name="T0" fmla="*/ 0 w 38"/>
                <a:gd name="T1" fmla="*/ 68 h 68"/>
                <a:gd name="T2" fmla="*/ 0 w 38"/>
                <a:gd name="T3" fmla="*/ 0 h 68"/>
                <a:gd name="T4" fmla="*/ 38 w 38"/>
                <a:gd name="T5" fmla="*/ 5 h 68"/>
                <a:gd name="T6" fmla="*/ 38 w 38"/>
                <a:gd name="T7" fmla="*/ 68 h 68"/>
                <a:gd name="T8" fmla="*/ 0 w 38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8">
                  <a:moveTo>
                    <a:pt x="0" y="68"/>
                  </a:moveTo>
                  <a:lnTo>
                    <a:pt x="0" y="0"/>
                  </a:lnTo>
                  <a:lnTo>
                    <a:pt x="38" y="5"/>
                  </a:lnTo>
                  <a:lnTo>
                    <a:pt x="38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Freeform 1613"/>
            <p:cNvSpPr>
              <a:spLocks/>
            </p:cNvSpPr>
            <p:nvPr/>
          </p:nvSpPr>
          <p:spPr bwMode="auto">
            <a:xfrm>
              <a:off x="3467" y="3154"/>
              <a:ext cx="49" cy="62"/>
            </a:xfrm>
            <a:custGeom>
              <a:avLst/>
              <a:gdLst>
                <a:gd name="T0" fmla="*/ 0 w 49"/>
                <a:gd name="T1" fmla="*/ 57 h 62"/>
                <a:gd name="T2" fmla="*/ 11 w 49"/>
                <a:gd name="T3" fmla="*/ 0 h 62"/>
                <a:gd name="T4" fmla="*/ 49 w 49"/>
                <a:gd name="T5" fmla="*/ 8 h 62"/>
                <a:gd name="T6" fmla="*/ 38 w 49"/>
                <a:gd name="T7" fmla="*/ 62 h 62"/>
                <a:gd name="T8" fmla="*/ 0 w 49"/>
                <a:gd name="T9" fmla="*/ 5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2">
                  <a:moveTo>
                    <a:pt x="0" y="57"/>
                  </a:moveTo>
                  <a:lnTo>
                    <a:pt x="11" y="0"/>
                  </a:lnTo>
                  <a:lnTo>
                    <a:pt x="49" y="8"/>
                  </a:lnTo>
                  <a:lnTo>
                    <a:pt x="38" y="62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Freeform 1614"/>
            <p:cNvSpPr>
              <a:spLocks/>
            </p:cNvSpPr>
            <p:nvPr/>
          </p:nvSpPr>
          <p:spPr bwMode="auto">
            <a:xfrm>
              <a:off x="3478" y="3098"/>
              <a:ext cx="49" cy="64"/>
            </a:xfrm>
            <a:custGeom>
              <a:avLst/>
              <a:gdLst>
                <a:gd name="T0" fmla="*/ 0 w 49"/>
                <a:gd name="T1" fmla="*/ 56 h 64"/>
                <a:gd name="T2" fmla="*/ 11 w 49"/>
                <a:gd name="T3" fmla="*/ 0 h 64"/>
                <a:gd name="T4" fmla="*/ 49 w 49"/>
                <a:gd name="T5" fmla="*/ 5 h 64"/>
                <a:gd name="T6" fmla="*/ 38 w 49"/>
                <a:gd name="T7" fmla="*/ 64 h 64"/>
                <a:gd name="T8" fmla="*/ 0 w 49"/>
                <a:gd name="T9" fmla="*/ 5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0" y="56"/>
                  </a:moveTo>
                  <a:lnTo>
                    <a:pt x="11" y="0"/>
                  </a:lnTo>
                  <a:lnTo>
                    <a:pt x="49" y="5"/>
                  </a:lnTo>
                  <a:lnTo>
                    <a:pt x="38" y="64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8" name="Freeform 1615"/>
            <p:cNvSpPr>
              <a:spLocks/>
            </p:cNvSpPr>
            <p:nvPr/>
          </p:nvSpPr>
          <p:spPr bwMode="auto">
            <a:xfrm>
              <a:off x="3489" y="3066"/>
              <a:ext cx="38" cy="37"/>
            </a:xfrm>
            <a:custGeom>
              <a:avLst/>
              <a:gdLst>
                <a:gd name="T0" fmla="*/ 0 w 38"/>
                <a:gd name="T1" fmla="*/ 32 h 37"/>
                <a:gd name="T2" fmla="*/ 0 w 38"/>
                <a:gd name="T3" fmla="*/ 5 h 37"/>
                <a:gd name="T4" fmla="*/ 38 w 38"/>
                <a:gd name="T5" fmla="*/ 0 h 37"/>
                <a:gd name="T6" fmla="*/ 38 w 38"/>
                <a:gd name="T7" fmla="*/ 37 h 37"/>
                <a:gd name="T8" fmla="*/ 0 w 38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0" y="32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3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9" name="Freeform 1616"/>
            <p:cNvSpPr>
              <a:spLocks/>
            </p:cNvSpPr>
            <p:nvPr/>
          </p:nvSpPr>
          <p:spPr bwMode="auto">
            <a:xfrm>
              <a:off x="3485" y="3034"/>
              <a:ext cx="42" cy="37"/>
            </a:xfrm>
            <a:custGeom>
              <a:avLst/>
              <a:gdLst>
                <a:gd name="T0" fmla="*/ 4 w 42"/>
                <a:gd name="T1" fmla="*/ 37 h 37"/>
                <a:gd name="T2" fmla="*/ 0 w 42"/>
                <a:gd name="T3" fmla="*/ 5 h 37"/>
                <a:gd name="T4" fmla="*/ 37 w 42"/>
                <a:gd name="T5" fmla="*/ 0 h 37"/>
                <a:gd name="T6" fmla="*/ 42 w 42"/>
                <a:gd name="T7" fmla="*/ 32 h 37"/>
                <a:gd name="T8" fmla="*/ 4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4" y="3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2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0" name="Freeform 1617"/>
            <p:cNvSpPr>
              <a:spLocks/>
            </p:cNvSpPr>
            <p:nvPr/>
          </p:nvSpPr>
          <p:spPr bwMode="auto">
            <a:xfrm>
              <a:off x="3467" y="3279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1" name="Freeform 1618"/>
            <p:cNvSpPr>
              <a:spLocks/>
            </p:cNvSpPr>
            <p:nvPr/>
          </p:nvSpPr>
          <p:spPr bwMode="auto">
            <a:xfrm>
              <a:off x="3467" y="3277"/>
              <a:ext cx="38" cy="7"/>
            </a:xfrm>
            <a:custGeom>
              <a:avLst/>
              <a:gdLst>
                <a:gd name="T0" fmla="*/ 0 w 38"/>
                <a:gd name="T1" fmla="*/ 7 h 7"/>
                <a:gd name="T2" fmla="*/ 0 w 38"/>
                <a:gd name="T3" fmla="*/ 2 h 7"/>
                <a:gd name="T4" fmla="*/ 38 w 38"/>
                <a:gd name="T5" fmla="*/ 0 h 7"/>
                <a:gd name="T6" fmla="*/ 38 w 38"/>
                <a:gd name="T7" fmla="*/ 2 h 7"/>
                <a:gd name="T8" fmla="*/ 0 w 38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7">
                  <a:moveTo>
                    <a:pt x="0" y="7"/>
                  </a:moveTo>
                  <a:lnTo>
                    <a:pt x="0" y="2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2" name="Freeform 1619"/>
            <p:cNvSpPr>
              <a:spLocks/>
            </p:cNvSpPr>
            <p:nvPr/>
          </p:nvSpPr>
          <p:spPr bwMode="auto">
            <a:xfrm>
              <a:off x="3470" y="2980"/>
              <a:ext cx="52" cy="64"/>
            </a:xfrm>
            <a:custGeom>
              <a:avLst/>
              <a:gdLst>
                <a:gd name="T0" fmla="*/ 17 w 52"/>
                <a:gd name="T1" fmla="*/ 64 h 64"/>
                <a:gd name="T2" fmla="*/ 0 w 52"/>
                <a:gd name="T3" fmla="*/ 20 h 64"/>
                <a:gd name="T4" fmla="*/ 32 w 52"/>
                <a:gd name="T5" fmla="*/ 0 h 64"/>
                <a:gd name="T6" fmla="*/ 52 w 52"/>
                <a:gd name="T7" fmla="*/ 49 h 64"/>
                <a:gd name="T8" fmla="*/ 17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17" y="64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52" y="49"/>
                  </a:lnTo>
                  <a:lnTo>
                    <a:pt x="17" y="64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3" name="Freeform 1620"/>
            <p:cNvSpPr>
              <a:spLocks/>
            </p:cNvSpPr>
            <p:nvPr/>
          </p:nvSpPr>
          <p:spPr bwMode="auto">
            <a:xfrm>
              <a:off x="3461" y="2961"/>
              <a:ext cx="41" cy="39"/>
            </a:xfrm>
            <a:custGeom>
              <a:avLst/>
              <a:gdLst>
                <a:gd name="T0" fmla="*/ 9 w 41"/>
                <a:gd name="T1" fmla="*/ 39 h 39"/>
                <a:gd name="T2" fmla="*/ 0 w 41"/>
                <a:gd name="T3" fmla="*/ 27 h 39"/>
                <a:gd name="T4" fmla="*/ 28 w 41"/>
                <a:gd name="T5" fmla="*/ 0 h 39"/>
                <a:gd name="T6" fmla="*/ 41 w 41"/>
                <a:gd name="T7" fmla="*/ 19 h 39"/>
                <a:gd name="T8" fmla="*/ 9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9" y="3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1" y="1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4" name="Freeform 1621"/>
            <p:cNvSpPr>
              <a:spLocks/>
            </p:cNvSpPr>
            <p:nvPr/>
          </p:nvSpPr>
          <p:spPr bwMode="auto">
            <a:xfrm>
              <a:off x="3448" y="2941"/>
              <a:ext cx="41" cy="47"/>
            </a:xfrm>
            <a:custGeom>
              <a:avLst/>
              <a:gdLst>
                <a:gd name="T0" fmla="*/ 13 w 41"/>
                <a:gd name="T1" fmla="*/ 47 h 47"/>
                <a:gd name="T2" fmla="*/ 0 w 41"/>
                <a:gd name="T3" fmla="*/ 32 h 47"/>
                <a:gd name="T4" fmla="*/ 24 w 41"/>
                <a:gd name="T5" fmla="*/ 0 h 47"/>
                <a:gd name="T6" fmla="*/ 41 w 41"/>
                <a:gd name="T7" fmla="*/ 20 h 47"/>
                <a:gd name="T8" fmla="*/ 13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13" y="47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1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5" name="Freeform 1622"/>
            <p:cNvSpPr>
              <a:spLocks/>
            </p:cNvSpPr>
            <p:nvPr/>
          </p:nvSpPr>
          <p:spPr bwMode="auto">
            <a:xfrm>
              <a:off x="3419" y="2912"/>
              <a:ext cx="53" cy="61"/>
            </a:xfrm>
            <a:custGeom>
              <a:avLst/>
              <a:gdLst>
                <a:gd name="T0" fmla="*/ 29 w 53"/>
                <a:gd name="T1" fmla="*/ 61 h 61"/>
                <a:gd name="T2" fmla="*/ 0 w 53"/>
                <a:gd name="T3" fmla="*/ 34 h 61"/>
                <a:gd name="T4" fmla="*/ 22 w 53"/>
                <a:gd name="T5" fmla="*/ 0 h 61"/>
                <a:gd name="T6" fmla="*/ 53 w 53"/>
                <a:gd name="T7" fmla="*/ 29 h 61"/>
                <a:gd name="T8" fmla="*/ 29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9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3" y="29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6" name="Freeform 1623"/>
            <p:cNvSpPr>
              <a:spLocks/>
            </p:cNvSpPr>
            <p:nvPr/>
          </p:nvSpPr>
          <p:spPr bwMode="auto">
            <a:xfrm>
              <a:off x="3386" y="2887"/>
              <a:ext cx="55" cy="59"/>
            </a:xfrm>
            <a:custGeom>
              <a:avLst/>
              <a:gdLst>
                <a:gd name="T0" fmla="*/ 33 w 55"/>
                <a:gd name="T1" fmla="*/ 59 h 59"/>
                <a:gd name="T2" fmla="*/ 0 w 55"/>
                <a:gd name="T3" fmla="*/ 37 h 59"/>
                <a:gd name="T4" fmla="*/ 18 w 55"/>
                <a:gd name="T5" fmla="*/ 0 h 59"/>
                <a:gd name="T6" fmla="*/ 55 w 55"/>
                <a:gd name="T7" fmla="*/ 25 h 59"/>
                <a:gd name="T8" fmla="*/ 33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3" y="59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55" y="25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7" name="Freeform 1624"/>
            <p:cNvSpPr>
              <a:spLocks/>
            </p:cNvSpPr>
            <p:nvPr/>
          </p:nvSpPr>
          <p:spPr bwMode="auto">
            <a:xfrm>
              <a:off x="3349" y="2865"/>
              <a:ext cx="55" cy="59"/>
            </a:xfrm>
            <a:custGeom>
              <a:avLst/>
              <a:gdLst>
                <a:gd name="T0" fmla="*/ 37 w 55"/>
                <a:gd name="T1" fmla="*/ 59 h 59"/>
                <a:gd name="T2" fmla="*/ 0 w 55"/>
                <a:gd name="T3" fmla="*/ 35 h 59"/>
                <a:gd name="T4" fmla="*/ 22 w 55"/>
                <a:gd name="T5" fmla="*/ 0 h 59"/>
                <a:gd name="T6" fmla="*/ 55 w 55"/>
                <a:gd name="T7" fmla="*/ 22 h 59"/>
                <a:gd name="T8" fmla="*/ 37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7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5" y="22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8" name="Freeform 1625"/>
            <p:cNvSpPr>
              <a:spLocks/>
            </p:cNvSpPr>
            <p:nvPr/>
          </p:nvSpPr>
          <p:spPr bwMode="auto">
            <a:xfrm>
              <a:off x="3312" y="2841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4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4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9" name="Freeform 1626"/>
            <p:cNvSpPr>
              <a:spLocks/>
            </p:cNvSpPr>
            <p:nvPr/>
          </p:nvSpPr>
          <p:spPr bwMode="auto">
            <a:xfrm>
              <a:off x="3279" y="2811"/>
              <a:ext cx="57" cy="62"/>
            </a:xfrm>
            <a:custGeom>
              <a:avLst/>
              <a:gdLst>
                <a:gd name="T0" fmla="*/ 33 w 57"/>
                <a:gd name="T1" fmla="*/ 62 h 62"/>
                <a:gd name="T2" fmla="*/ 0 w 57"/>
                <a:gd name="T3" fmla="*/ 27 h 62"/>
                <a:gd name="T4" fmla="*/ 28 w 57"/>
                <a:gd name="T5" fmla="*/ 0 h 62"/>
                <a:gd name="T6" fmla="*/ 57 w 57"/>
                <a:gd name="T7" fmla="*/ 30 h 62"/>
                <a:gd name="T8" fmla="*/ 33 w 57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33" y="62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57" y="30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0" name="Freeform 1627"/>
            <p:cNvSpPr>
              <a:spLocks/>
            </p:cNvSpPr>
            <p:nvPr/>
          </p:nvSpPr>
          <p:spPr bwMode="auto">
            <a:xfrm>
              <a:off x="3257" y="2767"/>
              <a:ext cx="50" cy="71"/>
            </a:xfrm>
            <a:custGeom>
              <a:avLst/>
              <a:gdLst>
                <a:gd name="T0" fmla="*/ 22 w 50"/>
                <a:gd name="T1" fmla="*/ 71 h 71"/>
                <a:gd name="T2" fmla="*/ 0 w 50"/>
                <a:gd name="T3" fmla="*/ 25 h 71"/>
                <a:gd name="T4" fmla="*/ 31 w 50"/>
                <a:gd name="T5" fmla="*/ 0 h 71"/>
                <a:gd name="T6" fmla="*/ 50 w 50"/>
                <a:gd name="T7" fmla="*/ 44 h 71"/>
                <a:gd name="T8" fmla="*/ 22 w 50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1">
                  <a:moveTo>
                    <a:pt x="22" y="7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0" y="44"/>
                  </a:lnTo>
                  <a:lnTo>
                    <a:pt x="22" y="7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1" name="Freeform 1628"/>
            <p:cNvSpPr>
              <a:spLocks/>
            </p:cNvSpPr>
            <p:nvPr/>
          </p:nvSpPr>
          <p:spPr bwMode="auto">
            <a:xfrm>
              <a:off x="3520" y="3027"/>
              <a:ext cx="2" cy="7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2 h 7"/>
                <a:gd name="T4" fmla="*/ 0 w 2"/>
                <a:gd name="T5" fmla="*/ 0 h 7"/>
                <a:gd name="T6" fmla="*/ 2 w 2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2" name="Freeform 1629"/>
            <p:cNvSpPr>
              <a:spLocks/>
            </p:cNvSpPr>
            <p:nvPr/>
          </p:nvSpPr>
          <p:spPr bwMode="auto">
            <a:xfrm>
              <a:off x="3485" y="3029"/>
              <a:ext cx="37" cy="15"/>
            </a:xfrm>
            <a:custGeom>
              <a:avLst/>
              <a:gdLst>
                <a:gd name="T0" fmla="*/ 37 w 37"/>
                <a:gd name="T1" fmla="*/ 5 h 15"/>
                <a:gd name="T2" fmla="*/ 37 w 37"/>
                <a:gd name="T3" fmla="*/ 0 h 15"/>
                <a:gd name="T4" fmla="*/ 0 w 37"/>
                <a:gd name="T5" fmla="*/ 10 h 15"/>
                <a:gd name="T6" fmla="*/ 2 w 37"/>
                <a:gd name="T7" fmla="*/ 15 h 15"/>
                <a:gd name="T8" fmla="*/ 37 w 37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37" y="5"/>
                  </a:moveTo>
                  <a:lnTo>
                    <a:pt x="37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3" name="Freeform 1630"/>
            <p:cNvSpPr>
              <a:spLocks/>
            </p:cNvSpPr>
            <p:nvPr/>
          </p:nvSpPr>
          <p:spPr bwMode="auto">
            <a:xfrm>
              <a:off x="3244" y="2745"/>
              <a:ext cx="46" cy="42"/>
            </a:xfrm>
            <a:custGeom>
              <a:avLst/>
              <a:gdLst>
                <a:gd name="T0" fmla="*/ 11 w 46"/>
                <a:gd name="T1" fmla="*/ 42 h 42"/>
                <a:gd name="T2" fmla="*/ 0 w 46"/>
                <a:gd name="T3" fmla="*/ 13 h 42"/>
                <a:gd name="T4" fmla="*/ 35 w 46"/>
                <a:gd name="T5" fmla="*/ 0 h 42"/>
                <a:gd name="T6" fmla="*/ 46 w 46"/>
                <a:gd name="T7" fmla="*/ 27 h 42"/>
                <a:gd name="T8" fmla="*/ 1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4" name="Freeform 1631"/>
            <p:cNvSpPr>
              <a:spLocks/>
            </p:cNvSpPr>
            <p:nvPr/>
          </p:nvSpPr>
          <p:spPr bwMode="auto">
            <a:xfrm>
              <a:off x="3237" y="2718"/>
              <a:ext cx="42" cy="40"/>
            </a:xfrm>
            <a:custGeom>
              <a:avLst/>
              <a:gdLst>
                <a:gd name="T0" fmla="*/ 7 w 42"/>
                <a:gd name="T1" fmla="*/ 40 h 40"/>
                <a:gd name="T2" fmla="*/ 0 w 42"/>
                <a:gd name="T3" fmla="*/ 5 h 40"/>
                <a:gd name="T4" fmla="*/ 38 w 42"/>
                <a:gd name="T5" fmla="*/ 0 h 40"/>
                <a:gd name="T6" fmla="*/ 42 w 42"/>
                <a:gd name="T7" fmla="*/ 27 h 40"/>
                <a:gd name="T8" fmla="*/ 7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7" y="40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2" y="27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5" name="Freeform 1632"/>
            <p:cNvSpPr>
              <a:spLocks/>
            </p:cNvSpPr>
            <p:nvPr/>
          </p:nvSpPr>
          <p:spPr bwMode="auto">
            <a:xfrm>
              <a:off x="3235" y="2664"/>
              <a:ext cx="40" cy="59"/>
            </a:xfrm>
            <a:custGeom>
              <a:avLst/>
              <a:gdLst>
                <a:gd name="T0" fmla="*/ 2 w 40"/>
                <a:gd name="T1" fmla="*/ 59 h 59"/>
                <a:gd name="T2" fmla="*/ 0 w 40"/>
                <a:gd name="T3" fmla="*/ 3 h 59"/>
                <a:gd name="T4" fmla="*/ 37 w 40"/>
                <a:gd name="T5" fmla="*/ 0 h 59"/>
                <a:gd name="T6" fmla="*/ 40 w 40"/>
                <a:gd name="T7" fmla="*/ 54 h 59"/>
                <a:gd name="T8" fmla="*/ 2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2" y="59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40" y="54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6" name="Freeform 1633"/>
            <p:cNvSpPr>
              <a:spLocks/>
            </p:cNvSpPr>
            <p:nvPr/>
          </p:nvSpPr>
          <p:spPr bwMode="auto">
            <a:xfrm>
              <a:off x="3233" y="2635"/>
              <a:ext cx="39" cy="32"/>
            </a:xfrm>
            <a:custGeom>
              <a:avLst/>
              <a:gdLst>
                <a:gd name="T0" fmla="*/ 2 w 39"/>
                <a:gd name="T1" fmla="*/ 32 h 32"/>
                <a:gd name="T2" fmla="*/ 0 w 39"/>
                <a:gd name="T3" fmla="*/ 5 h 32"/>
                <a:gd name="T4" fmla="*/ 37 w 39"/>
                <a:gd name="T5" fmla="*/ 0 h 32"/>
                <a:gd name="T6" fmla="*/ 39 w 39"/>
                <a:gd name="T7" fmla="*/ 29 h 32"/>
                <a:gd name="T8" fmla="*/ 2 w 3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2" y="32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39" y="29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7" name="Freeform 1634"/>
            <p:cNvSpPr>
              <a:spLocks/>
            </p:cNvSpPr>
            <p:nvPr/>
          </p:nvSpPr>
          <p:spPr bwMode="auto">
            <a:xfrm>
              <a:off x="3231" y="2608"/>
              <a:ext cx="39" cy="32"/>
            </a:xfrm>
            <a:custGeom>
              <a:avLst/>
              <a:gdLst>
                <a:gd name="T0" fmla="*/ 2 w 39"/>
                <a:gd name="T1" fmla="*/ 32 h 32"/>
                <a:gd name="T2" fmla="*/ 0 w 39"/>
                <a:gd name="T3" fmla="*/ 8 h 32"/>
                <a:gd name="T4" fmla="*/ 37 w 39"/>
                <a:gd name="T5" fmla="*/ 0 h 32"/>
                <a:gd name="T6" fmla="*/ 39 w 39"/>
                <a:gd name="T7" fmla="*/ 27 h 32"/>
                <a:gd name="T8" fmla="*/ 2 w 3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2" y="32"/>
                  </a:moveTo>
                  <a:lnTo>
                    <a:pt x="0" y="8"/>
                  </a:lnTo>
                  <a:lnTo>
                    <a:pt x="37" y="0"/>
                  </a:lnTo>
                  <a:lnTo>
                    <a:pt x="39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8" name="Freeform 1635"/>
            <p:cNvSpPr>
              <a:spLocks/>
            </p:cNvSpPr>
            <p:nvPr/>
          </p:nvSpPr>
          <p:spPr bwMode="auto">
            <a:xfrm>
              <a:off x="3226" y="2576"/>
              <a:ext cx="42" cy="40"/>
            </a:xfrm>
            <a:custGeom>
              <a:avLst/>
              <a:gdLst>
                <a:gd name="T0" fmla="*/ 5 w 42"/>
                <a:gd name="T1" fmla="*/ 40 h 40"/>
                <a:gd name="T2" fmla="*/ 0 w 42"/>
                <a:gd name="T3" fmla="*/ 15 h 40"/>
                <a:gd name="T4" fmla="*/ 35 w 42"/>
                <a:gd name="T5" fmla="*/ 0 h 40"/>
                <a:gd name="T6" fmla="*/ 42 w 42"/>
                <a:gd name="T7" fmla="*/ 32 h 40"/>
                <a:gd name="T8" fmla="*/ 5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5" y="40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42" y="32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9" name="Freeform 1636"/>
            <p:cNvSpPr>
              <a:spLocks/>
            </p:cNvSpPr>
            <p:nvPr/>
          </p:nvSpPr>
          <p:spPr bwMode="auto">
            <a:xfrm>
              <a:off x="3220" y="2559"/>
              <a:ext cx="41" cy="32"/>
            </a:xfrm>
            <a:custGeom>
              <a:avLst/>
              <a:gdLst>
                <a:gd name="T0" fmla="*/ 6 w 41"/>
                <a:gd name="T1" fmla="*/ 32 h 32"/>
                <a:gd name="T2" fmla="*/ 0 w 41"/>
                <a:gd name="T3" fmla="*/ 20 h 32"/>
                <a:gd name="T4" fmla="*/ 33 w 41"/>
                <a:gd name="T5" fmla="*/ 0 h 32"/>
                <a:gd name="T6" fmla="*/ 41 w 41"/>
                <a:gd name="T7" fmla="*/ 17 h 32"/>
                <a:gd name="T8" fmla="*/ 6 w 4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2">
                  <a:moveTo>
                    <a:pt x="6" y="32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1" y="1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0" name="Freeform 1637"/>
            <p:cNvSpPr>
              <a:spLocks/>
            </p:cNvSpPr>
            <p:nvPr/>
          </p:nvSpPr>
          <p:spPr bwMode="auto">
            <a:xfrm>
              <a:off x="3213" y="2547"/>
              <a:ext cx="40" cy="32"/>
            </a:xfrm>
            <a:custGeom>
              <a:avLst/>
              <a:gdLst>
                <a:gd name="T0" fmla="*/ 7 w 40"/>
                <a:gd name="T1" fmla="*/ 32 h 32"/>
                <a:gd name="T2" fmla="*/ 0 w 40"/>
                <a:gd name="T3" fmla="*/ 20 h 32"/>
                <a:gd name="T4" fmla="*/ 33 w 40"/>
                <a:gd name="T5" fmla="*/ 0 h 32"/>
                <a:gd name="T6" fmla="*/ 40 w 40"/>
                <a:gd name="T7" fmla="*/ 12 h 32"/>
                <a:gd name="T8" fmla="*/ 7 w 4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7" y="32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0" y="12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1" name="Freeform 1638"/>
            <p:cNvSpPr>
              <a:spLocks/>
            </p:cNvSpPr>
            <p:nvPr/>
          </p:nvSpPr>
          <p:spPr bwMode="auto">
            <a:xfrm>
              <a:off x="3255" y="278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2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2" name="Freeform 1639"/>
            <p:cNvSpPr>
              <a:spLocks/>
            </p:cNvSpPr>
            <p:nvPr/>
          </p:nvSpPr>
          <p:spPr bwMode="auto">
            <a:xfrm>
              <a:off x="3255" y="2767"/>
              <a:ext cx="35" cy="25"/>
            </a:xfrm>
            <a:custGeom>
              <a:avLst/>
              <a:gdLst>
                <a:gd name="T0" fmla="*/ 2 w 35"/>
                <a:gd name="T1" fmla="*/ 25 h 25"/>
                <a:gd name="T2" fmla="*/ 0 w 35"/>
                <a:gd name="T3" fmla="*/ 20 h 25"/>
                <a:gd name="T4" fmla="*/ 33 w 35"/>
                <a:gd name="T5" fmla="*/ 0 h 25"/>
                <a:gd name="T6" fmla="*/ 35 w 35"/>
                <a:gd name="T7" fmla="*/ 5 h 25"/>
                <a:gd name="T8" fmla="*/ 2 w 35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2" y="25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3" name="Freeform 1640"/>
            <p:cNvSpPr>
              <a:spLocks/>
            </p:cNvSpPr>
            <p:nvPr/>
          </p:nvSpPr>
          <p:spPr bwMode="auto">
            <a:xfrm>
              <a:off x="3189" y="2508"/>
              <a:ext cx="55" cy="63"/>
            </a:xfrm>
            <a:custGeom>
              <a:avLst/>
              <a:gdLst>
                <a:gd name="T0" fmla="*/ 26 w 55"/>
                <a:gd name="T1" fmla="*/ 63 h 63"/>
                <a:gd name="T2" fmla="*/ 0 w 55"/>
                <a:gd name="T3" fmla="*/ 29 h 63"/>
                <a:gd name="T4" fmla="*/ 26 w 55"/>
                <a:gd name="T5" fmla="*/ 0 h 63"/>
                <a:gd name="T6" fmla="*/ 55 w 55"/>
                <a:gd name="T7" fmla="*/ 36 h 63"/>
                <a:gd name="T8" fmla="*/ 26 w 55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26" y="63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55" y="36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4" name="Freeform 1641"/>
            <p:cNvSpPr>
              <a:spLocks/>
            </p:cNvSpPr>
            <p:nvPr/>
          </p:nvSpPr>
          <p:spPr bwMode="auto">
            <a:xfrm>
              <a:off x="3178" y="2493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37 h 44"/>
                <a:gd name="T4" fmla="*/ 18 w 37"/>
                <a:gd name="T5" fmla="*/ 0 h 44"/>
                <a:gd name="T6" fmla="*/ 37 w 37"/>
                <a:gd name="T7" fmla="*/ 15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7" y="15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5" name="Freeform 1642"/>
            <p:cNvSpPr>
              <a:spLocks/>
            </p:cNvSpPr>
            <p:nvPr/>
          </p:nvSpPr>
          <p:spPr bwMode="auto">
            <a:xfrm>
              <a:off x="3165" y="2483"/>
              <a:ext cx="31" cy="47"/>
            </a:xfrm>
            <a:custGeom>
              <a:avLst/>
              <a:gdLst>
                <a:gd name="T0" fmla="*/ 13 w 31"/>
                <a:gd name="T1" fmla="*/ 47 h 47"/>
                <a:gd name="T2" fmla="*/ 0 w 31"/>
                <a:gd name="T3" fmla="*/ 39 h 47"/>
                <a:gd name="T4" fmla="*/ 13 w 31"/>
                <a:gd name="T5" fmla="*/ 0 h 47"/>
                <a:gd name="T6" fmla="*/ 31 w 31"/>
                <a:gd name="T7" fmla="*/ 10 h 47"/>
                <a:gd name="T8" fmla="*/ 13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13" y="47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1" y="1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6" name="Freeform 1643"/>
            <p:cNvSpPr>
              <a:spLocks/>
            </p:cNvSpPr>
            <p:nvPr/>
          </p:nvSpPr>
          <p:spPr bwMode="auto">
            <a:xfrm>
              <a:off x="3130" y="2471"/>
              <a:ext cx="48" cy="51"/>
            </a:xfrm>
            <a:custGeom>
              <a:avLst/>
              <a:gdLst>
                <a:gd name="T0" fmla="*/ 35 w 48"/>
                <a:gd name="T1" fmla="*/ 51 h 51"/>
                <a:gd name="T2" fmla="*/ 0 w 48"/>
                <a:gd name="T3" fmla="*/ 42 h 51"/>
                <a:gd name="T4" fmla="*/ 6 w 48"/>
                <a:gd name="T5" fmla="*/ 0 h 51"/>
                <a:gd name="T6" fmla="*/ 48 w 48"/>
                <a:gd name="T7" fmla="*/ 12 h 51"/>
                <a:gd name="T8" fmla="*/ 35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5" y="51"/>
                  </a:moveTo>
                  <a:lnTo>
                    <a:pt x="0" y="42"/>
                  </a:lnTo>
                  <a:lnTo>
                    <a:pt x="6" y="0"/>
                  </a:lnTo>
                  <a:lnTo>
                    <a:pt x="48" y="12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7" name="Freeform 1644"/>
            <p:cNvSpPr>
              <a:spLocks/>
            </p:cNvSpPr>
            <p:nvPr/>
          </p:nvSpPr>
          <p:spPr bwMode="auto">
            <a:xfrm>
              <a:off x="3095" y="2464"/>
              <a:ext cx="41" cy="49"/>
            </a:xfrm>
            <a:custGeom>
              <a:avLst/>
              <a:gdLst>
                <a:gd name="T0" fmla="*/ 35 w 41"/>
                <a:gd name="T1" fmla="*/ 49 h 49"/>
                <a:gd name="T2" fmla="*/ 0 w 41"/>
                <a:gd name="T3" fmla="*/ 41 h 49"/>
                <a:gd name="T4" fmla="*/ 4 w 41"/>
                <a:gd name="T5" fmla="*/ 0 h 49"/>
                <a:gd name="T6" fmla="*/ 41 w 41"/>
                <a:gd name="T7" fmla="*/ 7 h 49"/>
                <a:gd name="T8" fmla="*/ 35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35" y="49"/>
                  </a:moveTo>
                  <a:lnTo>
                    <a:pt x="0" y="41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8" name="Freeform 1645"/>
            <p:cNvSpPr>
              <a:spLocks/>
            </p:cNvSpPr>
            <p:nvPr/>
          </p:nvSpPr>
          <p:spPr bwMode="auto">
            <a:xfrm>
              <a:off x="3053" y="2456"/>
              <a:ext cx="46" cy="49"/>
            </a:xfrm>
            <a:custGeom>
              <a:avLst/>
              <a:gdLst>
                <a:gd name="T0" fmla="*/ 42 w 46"/>
                <a:gd name="T1" fmla="*/ 49 h 49"/>
                <a:gd name="T2" fmla="*/ 0 w 46"/>
                <a:gd name="T3" fmla="*/ 42 h 49"/>
                <a:gd name="T4" fmla="*/ 7 w 46"/>
                <a:gd name="T5" fmla="*/ 0 h 49"/>
                <a:gd name="T6" fmla="*/ 46 w 46"/>
                <a:gd name="T7" fmla="*/ 8 h 49"/>
                <a:gd name="T8" fmla="*/ 4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2" y="49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6" y="8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9" name="Freeform 1646"/>
            <p:cNvSpPr>
              <a:spLocks/>
            </p:cNvSpPr>
            <p:nvPr/>
          </p:nvSpPr>
          <p:spPr bwMode="auto">
            <a:xfrm>
              <a:off x="3014" y="2447"/>
              <a:ext cx="46" cy="51"/>
            </a:xfrm>
            <a:custGeom>
              <a:avLst/>
              <a:gdLst>
                <a:gd name="T0" fmla="*/ 39 w 46"/>
                <a:gd name="T1" fmla="*/ 51 h 51"/>
                <a:gd name="T2" fmla="*/ 0 w 46"/>
                <a:gd name="T3" fmla="*/ 39 h 51"/>
                <a:gd name="T4" fmla="*/ 11 w 46"/>
                <a:gd name="T5" fmla="*/ 0 h 51"/>
                <a:gd name="T6" fmla="*/ 46 w 46"/>
                <a:gd name="T7" fmla="*/ 9 h 51"/>
                <a:gd name="T8" fmla="*/ 3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9" y="51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9"/>
                  </a:lnTo>
                  <a:lnTo>
                    <a:pt x="39" y="5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0" name="Freeform 1647"/>
            <p:cNvSpPr>
              <a:spLocks/>
            </p:cNvSpPr>
            <p:nvPr/>
          </p:nvSpPr>
          <p:spPr bwMode="auto">
            <a:xfrm>
              <a:off x="2994" y="2439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7 h 47"/>
                <a:gd name="T4" fmla="*/ 18 w 31"/>
                <a:gd name="T5" fmla="*/ 0 h 47"/>
                <a:gd name="T6" fmla="*/ 31 w 31"/>
                <a:gd name="T7" fmla="*/ 8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1" y="8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1" name="Freeform 1648"/>
            <p:cNvSpPr>
              <a:spLocks/>
            </p:cNvSpPr>
            <p:nvPr/>
          </p:nvSpPr>
          <p:spPr bwMode="auto">
            <a:xfrm>
              <a:off x="2976" y="2429"/>
              <a:ext cx="36" cy="47"/>
            </a:xfrm>
            <a:custGeom>
              <a:avLst/>
              <a:gdLst>
                <a:gd name="T0" fmla="*/ 18 w 36"/>
                <a:gd name="T1" fmla="*/ 47 h 47"/>
                <a:gd name="T2" fmla="*/ 0 w 36"/>
                <a:gd name="T3" fmla="*/ 35 h 47"/>
                <a:gd name="T4" fmla="*/ 22 w 36"/>
                <a:gd name="T5" fmla="*/ 0 h 47"/>
                <a:gd name="T6" fmla="*/ 36 w 36"/>
                <a:gd name="T7" fmla="*/ 10 h 47"/>
                <a:gd name="T8" fmla="*/ 18 w 3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7">
                  <a:moveTo>
                    <a:pt x="18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6" y="10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2" name="Freeform 1649"/>
            <p:cNvSpPr>
              <a:spLocks/>
            </p:cNvSpPr>
            <p:nvPr/>
          </p:nvSpPr>
          <p:spPr bwMode="auto">
            <a:xfrm>
              <a:off x="2959" y="2417"/>
              <a:ext cx="39" cy="47"/>
            </a:xfrm>
            <a:custGeom>
              <a:avLst/>
              <a:gdLst>
                <a:gd name="T0" fmla="*/ 17 w 39"/>
                <a:gd name="T1" fmla="*/ 47 h 47"/>
                <a:gd name="T2" fmla="*/ 0 w 39"/>
                <a:gd name="T3" fmla="*/ 30 h 47"/>
                <a:gd name="T4" fmla="*/ 26 w 39"/>
                <a:gd name="T5" fmla="*/ 0 h 47"/>
                <a:gd name="T6" fmla="*/ 39 w 39"/>
                <a:gd name="T7" fmla="*/ 12 h 47"/>
                <a:gd name="T8" fmla="*/ 17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7" y="47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39" y="12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3" name="Freeform 1650"/>
            <p:cNvSpPr>
              <a:spLocks/>
            </p:cNvSpPr>
            <p:nvPr/>
          </p:nvSpPr>
          <p:spPr bwMode="auto">
            <a:xfrm>
              <a:off x="2941" y="2402"/>
              <a:ext cx="44" cy="45"/>
            </a:xfrm>
            <a:custGeom>
              <a:avLst/>
              <a:gdLst>
                <a:gd name="T0" fmla="*/ 18 w 44"/>
                <a:gd name="T1" fmla="*/ 45 h 45"/>
                <a:gd name="T2" fmla="*/ 0 w 44"/>
                <a:gd name="T3" fmla="*/ 27 h 45"/>
                <a:gd name="T4" fmla="*/ 29 w 44"/>
                <a:gd name="T5" fmla="*/ 0 h 45"/>
                <a:gd name="T6" fmla="*/ 44 w 44"/>
                <a:gd name="T7" fmla="*/ 15 h 45"/>
                <a:gd name="T8" fmla="*/ 18 w 4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18" y="45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15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4" name="Freeform 1651"/>
            <p:cNvSpPr>
              <a:spLocks/>
            </p:cNvSpPr>
            <p:nvPr/>
          </p:nvSpPr>
          <p:spPr bwMode="auto">
            <a:xfrm>
              <a:off x="3213" y="2544"/>
              <a:ext cx="33" cy="27"/>
            </a:xfrm>
            <a:custGeom>
              <a:avLst/>
              <a:gdLst>
                <a:gd name="T0" fmla="*/ 33 w 33"/>
                <a:gd name="T1" fmla="*/ 3 h 27"/>
                <a:gd name="T2" fmla="*/ 31 w 33"/>
                <a:gd name="T3" fmla="*/ 0 h 27"/>
                <a:gd name="T4" fmla="*/ 0 w 33"/>
                <a:gd name="T5" fmla="*/ 23 h 27"/>
                <a:gd name="T6" fmla="*/ 2 w 33"/>
                <a:gd name="T7" fmla="*/ 27 h 27"/>
                <a:gd name="T8" fmla="*/ 33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3"/>
                  </a:moveTo>
                  <a:lnTo>
                    <a:pt x="31" y="0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5" name="Freeform 1652"/>
            <p:cNvSpPr>
              <a:spLocks/>
            </p:cNvSpPr>
            <p:nvPr/>
          </p:nvSpPr>
          <p:spPr bwMode="auto">
            <a:xfrm>
              <a:off x="2917" y="2358"/>
              <a:ext cx="55" cy="66"/>
            </a:xfrm>
            <a:custGeom>
              <a:avLst/>
              <a:gdLst>
                <a:gd name="T0" fmla="*/ 22 w 55"/>
                <a:gd name="T1" fmla="*/ 66 h 66"/>
                <a:gd name="T2" fmla="*/ 0 w 55"/>
                <a:gd name="T3" fmla="*/ 15 h 66"/>
                <a:gd name="T4" fmla="*/ 35 w 55"/>
                <a:gd name="T5" fmla="*/ 0 h 66"/>
                <a:gd name="T6" fmla="*/ 55 w 55"/>
                <a:gd name="T7" fmla="*/ 47 h 66"/>
                <a:gd name="T8" fmla="*/ 22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2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5" y="47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6" name="Freeform 1653"/>
            <p:cNvSpPr>
              <a:spLocks/>
            </p:cNvSpPr>
            <p:nvPr/>
          </p:nvSpPr>
          <p:spPr bwMode="auto">
            <a:xfrm>
              <a:off x="2902" y="2314"/>
              <a:ext cx="50" cy="59"/>
            </a:xfrm>
            <a:custGeom>
              <a:avLst/>
              <a:gdLst>
                <a:gd name="T0" fmla="*/ 15 w 50"/>
                <a:gd name="T1" fmla="*/ 59 h 59"/>
                <a:gd name="T2" fmla="*/ 0 w 50"/>
                <a:gd name="T3" fmla="*/ 8 h 59"/>
                <a:gd name="T4" fmla="*/ 37 w 50"/>
                <a:gd name="T5" fmla="*/ 0 h 59"/>
                <a:gd name="T6" fmla="*/ 50 w 50"/>
                <a:gd name="T7" fmla="*/ 44 h 59"/>
                <a:gd name="T8" fmla="*/ 15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15" y="59"/>
                  </a:moveTo>
                  <a:lnTo>
                    <a:pt x="0" y="8"/>
                  </a:lnTo>
                  <a:lnTo>
                    <a:pt x="37" y="0"/>
                  </a:lnTo>
                  <a:lnTo>
                    <a:pt x="50" y="4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7" name="Freeform 1654"/>
            <p:cNvSpPr>
              <a:spLocks/>
            </p:cNvSpPr>
            <p:nvPr/>
          </p:nvSpPr>
          <p:spPr bwMode="auto">
            <a:xfrm>
              <a:off x="2895" y="2263"/>
              <a:ext cx="44" cy="59"/>
            </a:xfrm>
            <a:custGeom>
              <a:avLst/>
              <a:gdLst>
                <a:gd name="T0" fmla="*/ 7 w 44"/>
                <a:gd name="T1" fmla="*/ 59 h 59"/>
                <a:gd name="T2" fmla="*/ 0 w 44"/>
                <a:gd name="T3" fmla="*/ 12 h 59"/>
                <a:gd name="T4" fmla="*/ 35 w 44"/>
                <a:gd name="T5" fmla="*/ 0 h 59"/>
                <a:gd name="T6" fmla="*/ 44 w 44"/>
                <a:gd name="T7" fmla="*/ 51 h 59"/>
                <a:gd name="T8" fmla="*/ 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7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51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8" name="Freeform 1655"/>
            <p:cNvSpPr>
              <a:spLocks/>
            </p:cNvSpPr>
            <p:nvPr/>
          </p:nvSpPr>
          <p:spPr bwMode="auto">
            <a:xfrm>
              <a:off x="2876" y="2209"/>
              <a:ext cx="54" cy="66"/>
            </a:xfrm>
            <a:custGeom>
              <a:avLst/>
              <a:gdLst>
                <a:gd name="T0" fmla="*/ 19 w 54"/>
                <a:gd name="T1" fmla="*/ 66 h 66"/>
                <a:gd name="T2" fmla="*/ 0 w 54"/>
                <a:gd name="T3" fmla="*/ 15 h 66"/>
                <a:gd name="T4" fmla="*/ 35 w 54"/>
                <a:gd name="T5" fmla="*/ 0 h 66"/>
                <a:gd name="T6" fmla="*/ 54 w 54"/>
                <a:gd name="T7" fmla="*/ 54 h 66"/>
                <a:gd name="T8" fmla="*/ 19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19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4" y="54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9" name="Freeform 1656"/>
            <p:cNvSpPr>
              <a:spLocks/>
            </p:cNvSpPr>
            <p:nvPr/>
          </p:nvSpPr>
          <p:spPr bwMode="auto">
            <a:xfrm>
              <a:off x="2939" y="2424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0" name="Freeform 1657"/>
            <p:cNvSpPr>
              <a:spLocks/>
            </p:cNvSpPr>
            <p:nvPr/>
          </p:nvSpPr>
          <p:spPr bwMode="auto">
            <a:xfrm>
              <a:off x="2939" y="2402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1 w 33"/>
                <a:gd name="T5" fmla="*/ 0 h 27"/>
                <a:gd name="T6" fmla="*/ 33 w 33"/>
                <a:gd name="T7" fmla="*/ 3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1" name="Freeform 1658"/>
            <p:cNvSpPr>
              <a:spLocks/>
            </p:cNvSpPr>
            <p:nvPr/>
          </p:nvSpPr>
          <p:spPr bwMode="auto">
            <a:xfrm>
              <a:off x="2836" y="2121"/>
              <a:ext cx="72" cy="105"/>
            </a:xfrm>
            <a:custGeom>
              <a:avLst/>
              <a:gdLst>
                <a:gd name="T0" fmla="*/ 40 w 72"/>
                <a:gd name="T1" fmla="*/ 105 h 105"/>
                <a:gd name="T2" fmla="*/ 0 w 72"/>
                <a:gd name="T3" fmla="*/ 24 h 105"/>
                <a:gd name="T4" fmla="*/ 31 w 72"/>
                <a:gd name="T5" fmla="*/ 0 h 105"/>
                <a:gd name="T6" fmla="*/ 72 w 72"/>
                <a:gd name="T7" fmla="*/ 86 h 105"/>
                <a:gd name="T8" fmla="*/ 40 w 72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5">
                  <a:moveTo>
                    <a:pt x="40" y="10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2" y="86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2" name="Freeform 1659"/>
            <p:cNvSpPr>
              <a:spLocks/>
            </p:cNvSpPr>
            <p:nvPr/>
          </p:nvSpPr>
          <p:spPr bwMode="auto">
            <a:xfrm>
              <a:off x="2790" y="2052"/>
              <a:ext cx="77" cy="93"/>
            </a:xfrm>
            <a:custGeom>
              <a:avLst/>
              <a:gdLst>
                <a:gd name="T0" fmla="*/ 46 w 77"/>
                <a:gd name="T1" fmla="*/ 93 h 93"/>
                <a:gd name="T2" fmla="*/ 0 w 77"/>
                <a:gd name="T3" fmla="*/ 27 h 93"/>
                <a:gd name="T4" fmla="*/ 29 w 77"/>
                <a:gd name="T5" fmla="*/ 0 h 93"/>
                <a:gd name="T6" fmla="*/ 77 w 77"/>
                <a:gd name="T7" fmla="*/ 69 h 93"/>
                <a:gd name="T8" fmla="*/ 46 w 7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3">
                  <a:moveTo>
                    <a:pt x="46" y="93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77" y="69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3" name="Freeform 1660"/>
            <p:cNvSpPr>
              <a:spLocks/>
            </p:cNvSpPr>
            <p:nvPr/>
          </p:nvSpPr>
          <p:spPr bwMode="auto">
            <a:xfrm>
              <a:off x="2768" y="2018"/>
              <a:ext cx="51" cy="61"/>
            </a:xfrm>
            <a:custGeom>
              <a:avLst/>
              <a:gdLst>
                <a:gd name="T0" fmla="*/ 22 w 51"/>
                <a:gd name="T1" fmla="*/ 61 h 61"/>
                <a:gd name="T2" fmla="*/ 0 w 51"/>
                <a:gd name="T3" fmla="*/ 32 h 61"/>
                <a:gd name="T4" fmla="*/ 24 w 51"/>
                <a:gd name="T5" fmla="*/ 0 h 61"/>
                <a:gd name="T6" fmla="*/ 51 w 51"/>
                <a:gd name="T7" fmla="*/ 34 h 61"/>
                <a:gd name="T8" fmla="*/ 22 w 5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1">
                  <a:moveTo>
                    <a:pt x="22" y="61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1" y="3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4" name="Freeform 1661"/>
            <p:cNvSpPr>
              <a:spLocks/>
            </p:cNvSpPr>
            <p:nvPr/>
          </p:nvSpPr>
          <p:spPr bwMode="auto">
            <a:xfrm>
              <a:off x="2740" y="1991"/>
              <a:ext cx="52" cy="59"/>
            </a:xfrm>
            <a:custGeom>
              <a:avLst/>
              <a:gdLst>
                <a:gd name="T0" fmla="*/ 28 w 52"/>
                <a:gd name="T1" fmla="*/ 59 h 59"/>
                <a:gd name="T2" fmla="*/ 0 w 52"/>
                <a:gd name="T3" fmla="*/ 34 h 59"/>
                <a:gd name="T4" fmla="*/ 22 w 52"/>
                <a:gd name="T5" fmla="*/ 0 h 59"/>
                <a:gd name="T6" fmla="*/ 52 w 52"/>
                <a:gd name="T7" fmla="*/ 27 h 59"/>
                <a:gd name="T8" fmla="*/ 28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8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2" y="27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5" name="Freeform 1662"/>
            <p:cNvSpPr>
              <a:spLocks/>
            </p:cNvSpPr>
            <p:nvPr/>
          </p:nvSpPr>
          <p:spPr bwMode="auto">
            <a:xfrm>
              <a:off x="2711" y="1969"/>
              <a:ext cx="51" cy="56"/>
            </a:xfrm>
            <a:custGeom>
              <a:avLst/>
              <a:gdLst>
                <a:gd name="T0" fmla="*/ 29 w 51"/>
                <a:gd name="T1" fmla="*/ 56 h 56"/>
                <a:gd name="T2" fmla="*/ 0 w 51"/>
                <a:gd name="T3" fmla="*/ 39 h 56"/>
                <a:gd name="T4" fmla="*/ 13 w 51"/>
                <a:gd name="T5" fmla="*/ 0 h 56"/>
                <a:gd name="T6" fmla="*/ 51 w 51"/>
                <a:gd name="T7" fmla="*/ 22 h 56"/>
                <a:gd name="T8" fmla="*/ 29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9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1" y="22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6" name="Freeform 1663"/>
            <p:cNvSpPr>
              <a:spLocks/>
            </p:cNvSpPr>
            <p:nvPr/>
          </p:nvSpPr>
          <p:spPr bwMode="auto">
            <a:xfrm>
              <a:off x="2672" y="1952"/>
              <a:ext cx="52" cy="56"/>
            </a:xfrm>
            <a:custGeom>
              <a:avLst/>
              <a:gdLst>
                <a:gd name="T0" fmla="*/ 39 w 52"/>
                <a:gd name="T1" fmla="*/ 56 h 56"/>
                <a:gd name="T2" fmla="*/ 0 w 52"/>
                <a:gd name="T3" fmla="*/ 39 h 56"/>
                <a:gd name="T4" fmla="*/ 13 w 52"/>
                <a:gd name="T5" fmla="*/ 0 h 56"/>
                <a:gd name="T6" fmla="*/ 52 w 52"/>
                <a:gd name="T7" fmla="*/ 17 h 56"/>
                <a:gd name="T8" fmla="*/ 39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9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2" y="17"/>
                  </a:lnTo>
                  <a:lnTo>
                    <a:pt x="39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7" name="Freeform 1664"/>
            <p:cNvSpPr>
              <a:spLocks/>
            </p:cNvSpPr>
            <p:nvPr/>
          </p:nvSpPr>
          <p:spPr bwMode="auto">
            <a:xfrm>
              <a:off x="2876" y="2207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2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2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8" name="Freeform 1665"/>
            <p:cNvSpPr>
              <a:spLocks/>
            </p:cNvSpPr>
            <p:nvPr/>
          </p:nvSpPr>
          <p:spPr bwMode="auto">
            <a:xfrm>
              <a:off x="2641" y="1944"/>
              <a:ext cx="40" cy="49"/>
            </a:xfrm>
            <a:custGeom>
              <a:avLst/>
              <a:gdLst>
                <a:gd name="T0" fmla="*/ 33 w 40"/>
                <a:gd name="T1" fmla="*/ 49 h 49"/>
                <a:gd name="T2" fmla="*/ 0 w 40"/>
                <a:gd name="T3" fmla="*/ 42 h 49"/>
                <a:gd name="T4" fmla="*/ 4 w 40"/>
                <a:gd name="T5" fmla="*/ 0 h 49"/>
                <a:gd name="T6" fmla="*/ 40 w 40"/>
                <a:gd name="T7" fmla="*/ 8 h 49"/>
                <a:gd name="T8" fmla="*/ 33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33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40" y="8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9" name="Freeform 1666"/>
            <p:cNvSpPr>
              <a:spLocks/>
            </p:cNvSpPr>
            <p:nvPr/>
          </p:nvSpPr>
          <p:spPr bwMode="auto">
            <a:xfrm>
              <a:off x="2613" y="1940"/>
              <a:ext cx="32" cy="46"/>
            </a:xfrm>
            <a:custGeom>
              <a:avLst/>
              <a:gdLst>
                <a:gd name="T0" fmla="*/ 28 w 32"/>
                <a:gd name="T1" fmla="*/ 46 h 46"/>
                <a:gd name="T2" fmla="*/ 0 w 32"/>
                <a:gd name="T3" fmla="*/ 41 h 46"/>
                <a:gd name="T4" fmla="*/ 0 w 32"/>
                <a:gd name="T5" fmla="*/ 0 h 46"/>
                <a:gd name="T6" fmla="*/ 32 w 32"/>
                <a:gd name="T7" fmla="*/ 4 h 46"/>
                <a:gd name="T8" fmla="*/ 28 w 3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28" y="46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32" y="4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0" name="Freeform 1667"/>
            <p:cNvSpPr>
              <a:spLocks/>
            </p:cNvSpPr>
            <p:nvPr/>
          </p:nvSpPr>
          <p:spPr bwMode="auto">
            <a:xfrm>
              <a:off x="2547" y="1940"/>
              <a:ext cx="66" cy="46"/>
            </a:xfrm>
            <a:custGeom>
              <a:avLst/>
              <a:gdLst>
                <a:gd name="T0" fmla="*/ 66 w 66"/>
                <a:gd name="T1" fmla="*/ 41 h 46"/>
                <a:gd name="T2" fmla="*/ 2 w 66"/>
                <a:gd name="T3" fmla="*/ 46 h 46"/>
                <a:gd name="T4" fmla="*/ 0 w 66"/>
                <a:gd name="T5" fmla="*/ 4 h 46"/>
                <a:gd name="T6" fmla="*/ 66 w 66"/>
                <a:gd name="T7" fmla="*/ 0 h 46"/>
                <a:gd name="T8" fmla="*/ 66 w 66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6">
                  <a:moveTo>
                    <a:pt x="66" y="41"/>
                  </a:moveTo>
                  <a:lnTo>
                    <a:pt x="2" y="46"/>
                  </a:lnTo>
                  <a:lnTo>
                    <a:pt x="0" y="4"/>
                  </a:lnTo>
                  <a:lnTo>
                    <a:pt x="66" y="0"/>
                  </a:lnTo>
                  <a:lnTo>
                    <a:pt x="66" y="4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1" name="Freeform 1668"/>
            <p:cNvSpPr>
              <a:spLocks/>
            </p:cNvSpPr>
            <p:nvPr/>
          </p:nvSpPr>
          <p:spPr bwMode="auto">
            <a:xfrm>
              <a:off x="2681" y="1952"/>
              <a:ext cx="11" cy="2"/>
            </a:xfrm>
            <a:custGeom>
              <a:avLst/>
              <a:gdLst>
                <a:gd name="T0" fmla="*/ 4 w 11"/>
                <a:gd name="T1" fmla="*/ 0 h 2"/>
                <a:gd name="T2" fmla="*/ 0 w 11"/>
                <a:gd name="T3" fmla="*/ 0 h 2"/>
                <a:gd name="T4" fmla="*/ 11 w 11"/>
                <a:gd name="T5" fmla="*/ 2 h 2"/>
                <a:gd name="T6" fmla="*/ 4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">
                  <a:moveTo>
                    <a:pt x="4" y="0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2" name="Freeform 1669"/>
            <p:cNvSpPr>
              <a:spLocks/>
            </p:cNvSpPr>
            <p:nvPr/>
          </p:nvSpPr>
          <p:spPr bwMode="auto">
            <a:xfrm>
              <a:off x="2672" y="1952"/>
              <a:ext cx="13" cy="41"/>
            </a:xfrm>
            <a:custGeom>
              <a:avLst/>
              <a:gdLst>
                <a:gd name="T0" fmla="*/ 13 w 13"/>
                <a:gd name="T1" fmla="*/ 0 h 41"/>
                <a:gd name="T2" fmla="*/ 9 w 13"/>
                <a:gd name="T3" fmla="*/ 0 h 41"/>
                <a:gd name="T4" fmla="*/ 0 w 13"/>
                <a:gd name="T5" fmla="*/ 39 h 41"/>
                <a:gd name="T6" fmla="*/ 2 w 13"/>
                <a:gd name="T7" fmla="*/ 41 h 41"/>
                <a:gd name="T8" fmla="*/ 13 w 1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3" name="Freeform 1670"/>
            <p:cNvSpPr>
              <a:spLocks/>
            </p:cNvSpPr>
            <p:nvPr/>
          </p:nvSpPr>
          <p:spPr bwMode="auto">
            <a:xfrm>
              <a:off x="2523" y="1940"/>
              <a:ext cx="28" cy="46"/>
            </a:xfrm>
            <a:custGeom>
              <a:avLst/>
              <a:gdLst>
                <a:gd name="T0" fmla="*/ 24 w 28"/>
                <a:gd name="T1" fmla="*/ 46 h 46"/>
                <a:gd name="T2" fmla="*/ 0 w 28"/>
                <a:gd name="T3" fmla="*/ 39 h 46"/>
                <a:gd name="T4" fmla="*/ 11 w 28"/>
                <a:gd name="T5" fmla="*/ 0 h 46"/>
                <a:gd name="T6" fmla="*/ 28 w 28"/>
                <a:gd name="T7" fmla="*/ 4 h 46"/>
                <a:gd name="T8" fmla="*/ 24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24" y="46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28" y="4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4" name="Freeform 1671"/>
            <p:cNvSpPr>
              <a:spLocks/>
            </p:cNvSpPr>
            <p:nvPr/>
          </p:nvSpPr>
          <p:spPr bwMode="auto">
            <a:xfrm>
              <a:off x="2499" y="1932"/>
              <a:ext cx="35" cy="47"/>
            </a:xfrm>
            <a:custGeom>
              <a:avLst/>
              <a:gdLst>
                <a:gd name="T0" fmla="*/ 24 w 35"/>
                <a:gd name="T1" fmla="*/ 47 h 47"/>
                <a:gd name="T2" fmla="*/ 0 w 35"/>
                <a:gd name="T3" fmla="*/ 35 h 47"/>
                <a:gd name="T4" fmla="*/ 22 w 35"/>
                <a:gd name="T5" fmla="*/ 0 h 47"/>
                <a:gd name="T6" fmla="*/ 35 w 35"/>
                <a:gd name="T7" fmla="*/ 8 h 47"/>
                <a:gd name="T8" fmla="*/ 24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24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5" y="8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5" name="Freeform 1672"/>
            <p:cNvSpPr>
              <a:spLocks/>
            </p:cNvSpPr>
            <p:nvPr/>
          </p:nvSpPr>
          <p:spPr bwMode="auto">
            <a:xfrm>
              <a:off x="2455" y="1898"/>
              <a:ext cx="66" cy="69"/>
            </a:xfrm>
            <a:custGeom>
              <a:avLst/>
              <a:gdLst>
                <a:gd name="T0" fmla="*/ 44 w 66"/>
                <a:gd name="T1" fmla="*/ 69 h 69"/>
                <a:gd name="T2" fmla="*/ 0 w 66"/>
                <a:gd name="T3" fmla="*/ 29 h 69"/>
                <a:gd name="T4" fmla="*/ 26 w 66"/>
                <a:gd name="T5" fmla="*/ 0 h 69"/>
                <a:gd name="T6" fmla="*/ 66 w 66"/>
                <a:gd name="T7" fmla="*/ 34 h 69"/>
                <a:gd name="T8" fmla="*/ 44 w 66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9">
                  <a:moveTo>
                    <a:pt x="44" y="69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66" y="34"/>
                  </a:lnTo>
                  <a:lnTo>
                    <a:pt x="44" y="6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6" name="Freeform 1673"/>
            <p:cNvSpPr>
              <a:spLocks/>
            </p:cNvSpPr>
            <p:nvPr/>
          </p:nvSpPr>
          <p:spPr bwMode="auto">
            <a:xfrm>
              <a:off x="2411" y="1849"/>
              <a:ext cx="70" cy="78"/>
            </a:xfrm>
            <a:custGeom>
              <a:avLst/>
              <a:gdLst>
                <a:gd name="T0" fmla="*/ 44 w 70"/>
                <a:gd name="T1" fmla="*/ 78 h 78"/>
                <a:gd name="T2" fmla="*/ 0 w 70"/>
                <a:gd name="T3" fmla="*/ 27 h 78"/>
                <a:gd name="T4" fmla="*/ 28 w 70"/>
                <a:gd name="T5" fmla="*/ 0 h 78"/>
                <a:gd name="T6" fmla="*/ 70 w 70"/>
                <a:gd name="T7" fmla="*/ 49 h 78"/>
                <a:gd name="T8" fmla="*/ 44 w 70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8">
                  <a:moveTo>
                    <a:pt x="44" y="78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0" y="49"/>
                  </a:lnTo>
                  <a:lnTo>
                    <a:pt x="44" y="78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7" name="Freeform 1674"/>
            <p:cNvSpPr>
              <a:spLocks/>
            </p:cNvSpPr>
            <p:nvPr/>
          </p:nvSpPr>
          <p:spPr bwMode="auto">
            <a:xfrm>
              <a:off x="2372" y="1785"/>
              <a:ext cx="67" cy="91"/>
            </a:xfrm>
            <a:custGeom>
              <a:avLst/>
              <a:gdLst>
                <a:gd name="T0" fmla="*/ 39 w 67"/>
                <a:gd name="T1" fmla="*/ 91 h 91"/>
                <a:gd name="T2" fmla="*/ 0 w 67"/>
                <a:gd name="T3" fmla="*/ 25 h 91"/>
                <a:gd name="T4" fmla="*/ 30 w 67"/>
                <a:gd name="T5" fmla="*/ 0 h 91"/>
                <a:gd name="T6" fmla="*/ 67 w 67"/>
                <a:gd name="T7" fmla="*/ 64 h 91"/>
                <a:gd name="T8" fmla="*/ 39 w 67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91">
                  <a:moveTo>
                    <a:pt x="39" y="91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67" y="6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8" name="Freeform 1675"/>
            <p:cNvSpPr>
              <a:spLocks/>
            </p:cNvSpPr>
            <p:nvPr/>
          </p:nvSpPr>
          <p:spPr bwMode="auto">
            <a:xfrm>
              <a:off x="2334" y="1722"/>
              <a:ext cx="68" cy="88"/>
            </a:xfrm>
            <a:custGeom>
              <a:avLst/>
              <a:gdLst>
                <a:gd name="T0" fmla="*/ 38 w 68"/>
                <a:gd name="T1" fmla="*/ 88 h 88"/>
                <a:gd name="T2" fmla="*/ 0 w 68"/>
                <a:gd name="T3" fmla="*/ 24 h 88"/>
                <a:gd name="T4" fmla="*/ 31 w 68"/>
                <a:gd name="T5" fmla="*/ 0 h 88"/>
                <a:gd name="T6" fmla="*/ 68 w 68"/>
                <a:gd name="T7" fmla="*/ 63 h 88"/>
                <a:gd name="T8" fmla="*/ 38 w 6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8">
                  <a:moveTo>
                    <a:pt x="38" y="88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68" y="63"/>
                  </a:lnTo>
                  <a:lnTo>
                    <a:pt x="38" y="88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9" name="Freeform 1676"/>
            <p:cNvSpPr>
              <a:spLocks/>
            </p:cNvSpPr>
            <p:nvPr/>
          </p:nvSpPr>
          <p:spPr bwMode="auto">
            <a:xfrm>
              <a:off x="2304" y="1665"/>
              <a:ext cx="61" cy="81"/>
            </a:xfrm>
            <a:custGeom>
              <a:avLst/>
              <a:gdLst>
                <a:gd name="T0" fmla="*/ 30 w 61"/>
                <a:gd name="T1" fmla="*/ 81 h 81"/>
                <a:gd name="T2" fmla="*/ 0 w 61"/>
                <a:gd name="T3" fmla="*/ 25 h 81"/>
                <a:gd name="T4" fmla="*/ 30 w 61"/>
                <a:gd name="T5" fmla="*/ 0 h 81"/>
                <a:gd name="T6" fmla="*/ 61 w 61"/>
                <a:gd name="T7" fmla="*/ 57 h 81"/>
                <a:gd name="T8" fmla="*/ 30 w 61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1">
                  <a:moveTo>
                    <a:pt x="30" y="81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61" y="57"/>
                  </a:lnTo>
                  <a:lnTo>
                    <a:pt x="30" y="8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0" name="Freeform 1677"/>
            <p:cNvSpPr>
              <a:spLocks/>
            </p:cNvSpPr>
            <p:nvPr/>
          </p:nvSpPr>
          <p:spPr bwMode="auto">
            <a:xfrm>
              <a:off x="2260" y="1594"/>
              <a:ext cx="74" cy="96"/>
            </a:xfrm>
            <a:custGeom>
              <a:avLst/>
              <a:gdLst>
                <a:gd name="T0" fmla="*/ 44 w 74"/>
                <a:gd name="T1" fmla="*/ 96 h 96"/>
                <a:gd name="T2" fmla="*/ 0 w 74"/>
                <a:gd name="T3" fmla="*/ 25 h 96"/>
                <a:gd name="T4" fmla="*/ 30 w 74"/>
                <a:gd name="T5" fmla="*/ 0 h 96"/>
                <a:gd name="T6" fmla="*/ 74 w 74"/>
                <a:gd name="T7" fmla="*/ 71 h 96"/>
                <a:gd name="T8" fmla="*/ 44 w 74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44" y="9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4" y="71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1" name="Freeform 1678"/>
            <p:cNvSpPr>
              <a:spLocks/>
            </p:cNvSpPr>
            <p:nvPr/>
          </p:nvSpPr>
          <p:spPr bwMode="auto">
            <a:xfrm>
              <a:off x="2547" y="1944"/>
              <a:ext cx="4" cy="42"/>
            </a:xfrm>
            <a:custGeom>
              <a:avLst/>
              <a:gdLst>
                <a:gd name="T0" fmla="*/ 2 w 4"/>
                <a:gd name="T1" fmla="*/ 42 h 42"/>
                <a:gd name="T2" fmla="*/ 0 w 4"/>
                <a:gd name="T3" fmla="*/ 42 h 42"/>
                <a:gd name="T4" fmla="*/ 0 w 4"/>
                <a:gd name="T5" fmla="*/ 0 h 42"/>
                <a:gd name="T6" fmla="*/ 4 w 4"/>
                <a:gd name="T7" fmla="*/ 0 h 42"/>
                <a:gd name="T8" fmla="*/ 2 w 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2" name="Freeform 1679"/>
            <p:cNvSpPr>
              <a:spLocks/>
            </p:cNvSpPr>
            <p:nvPr/>
          </p:nvSpPr>
          <p:spPr bwMode="auto">
            <a:xfrm>
              <a:off x="3577" y="3500"/>
              <a:ext cx="75" cy="105"/>
            </a:xfrm>
            <a:custGeom>
              <a:avLst/>
              <a:gdLst>
                <a:gd name="T0" fmla="*/ 42 w 75"/>
                <a:gd name="T1" fmla="*/ 105 h 105"/>
                <a:gd name="T2" fmla="*/ 0 w 75"/>
                <a:gd name="T3" fmla="*/ 24 h 105"/>
                <a:gd name="T4" fmla="*/ 31 w 75"/>
                <a:gd name="T5" fmla="*/ 0 h 105"/>
                <a:gd name="T6" fmla="*/ 75 w 75"/>
                <a:gd name="T7" fmla="*/ 85 h 105"/>
                <a:gd name="T8" fmla="*/ 42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2" y="10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5" y="85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3" name="Freeform 1680"/>
            <p:cNvSpPr>
              <a:spLocks/>
            </p:cNvSpPr>
            <p:nvPr/>
          </p:nvSpPr>
          <p:spPr bwMode="auto">
            <a:xfrm>
              <a:off x="3531" y="3431"/>
              <a:ext cx="77" cy="93"/>
            </a:xfrm>
            <a:custGeom>
              <a:avLst/>
              <a:gdLst>
                <a:gd name="T0" fmla="*/ 46 w 77"/>
                <a:gd name="T1" fmla="*/ 93 h 93"/>
                <a:gd name="T2" fmla="*/ 0 w 77"/>
                <a:gd name="T3" fmla="*/ 20 h 93"/>
                <a:gd name="T4" fmla="*/ 33 w 77"/>
                <a:gd name="T5" fmla="*/ 0 h 93"/>
                <a:gd name="T6" fmla="*/ 77 w 77"/>
                <a:gd name="T7" fmla="*/ 69 h 93"/>
                <a:gd name="T8" fmla="*/ 46 w 7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3">
                  <a:moveTo>
                    <a:pt x="46" y="9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7" y="69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4" name="Freeform 1681"/>
            <p:cNvSpPr>
              <a:spLocks/>
            </p:cNvSpPr>
            <p:nvPr/>
          </p:nvSpPr>
          <p:spPr bwMode="auto">
            <a:xfrm>
              <a:off x="3494" y="3358"/>
              <a:ext cx="70" cy="93"/>
            </a:xfrm>
            <a:custGeom>
              <a:avLst/>
              <a:gdLst>
                <a:gd name="T0" fmla="*/ 37 w 70"/>
                <a:gd name="T1" fmla="*/ 93 h 93"/>
                <a:gd name="T2" fmla="*/ 0 w 70"/>
                <a:gd name="T3" fmla="*/ 19 h 93"/>
                <a:gd name="T4" fmla="*/ 33 w 70"/>
                <a:gd name="T5" fmla="*/ 0 h 93"/>
                <a:gd name="T6" fmla="*/ 70 w 70"/>
                <a:gd name="T7" fmla="*/ 73 h 93"/>
                <a:gd name="T8" fmla="*/ 37 w 70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3">
                  <a:moveTo>
                    <a:pt x="37" y="93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0" y="73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5" name="Freeform 1682"/>
            <p:cNvSpPr>
              <a:spLocks/>
            </p:cNvSpPr>
            <p:nvPr/>
          </p:nvSpPr>
          <p:spPr bwMode="auto">
            <a:xfrm>
              <a:off x="3481" y="3318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13 h 59"/>
                <a:gd name="T4" fmla="*/ 35 w 46"/>
                <a:gd name="T5" fmla="*/ 0 h 59"/>
                <a:gd name="T6" fmla="*/ 46 w 46"/>
                <a:gd name="T7" fmla="*/ 40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40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6" name="Freeform 1683"/>
            <p:cNvSpPr>
              <a:spLocks/>
            </p:cNvSpPr>
            <p:nvPr/>
          </p:nvSpPr>
          <p:spPr bwMode="auto">
            <a:xfrm>
              <a:off x="3470" y="3274"/>
              <a:ext cx="46" cy="57"/>
            </a:xfrm>
            <a:custGeom>
              <a:avLst/>
              <a:gdLst>
                <a:gd name="T0" fmla="*/ 11 w 46"/>
                <a:gd name="T1" fmla="*/ 57 h 57"/>
                <a:gd name="T2" fmla="*/ 0 w 46"/>
                <a:gd name="T3" fmla="*/ 5 h 57"/>
                <a:gd name="T4" fmla="*/ 37 w 46"/>
                <a:gd name="T5" fmla="*/ 0 h 57"/>
                <a:gd name="T6" fmla="*/ 46 w 46"/>
                <a:gd name="T7" fmla="*/ 44 h 57"/>
                <a:gd name="T8" fmla="*/ 11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11" y="5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6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7" name="Freeform 1684"/>
            <p:cNvSpPr>
              <a:spLocks/>
            </p:cNvSpPr>
            <p:nvPr/>
          </p:nvSpPr>
          <p:spPr bwMode="auto">
            <a:xfrm>
              <a:off x="3470" y="3208"/>
              <a:ext cx="37" cy="69"/>
            </a:xfrm>
            <a:custGeom>
              <a:avLst/>
              <a:gdLst>
                <a:gd name="T0" fmla="*/ 0 w 37"/>
                <a:gd name="T1" fmla="*/ 69 h 69"/>
                <a:gd name="T2" fmla="*/ 0 w 37"/>
                <a:gd name="T3" fmla="*/ 0 h 69"/>
                <a:gd name="T4" fmla="*/ 37 w 37"/>
                <a:gd name="T5" fmla="*/ 5 h 69"/>
                <a:gd name="T6" fmla="*/ 37 w 37"/>
                <a:gd name="T7" fmla="*/ 69 h 69"/>
                <a:gd name="T8" fmla="*/ 0 w 37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9">
                  <a:moveTo>
                    <a:pt x="0" y="69"/>
                  </a:moveTo>
                  <a:lnTo>
                    <a:pt x="0" y="0"/>
                  </a:lnTo>
                  <a:lnTo>
                    <a:pt x="37" y="5"/>
                  </a:lnTo>
                  <a:lnTo>
                    <a:pt x="37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8" name="Freeform 1685"/>
            <p:cNvSpPr>
              <a:spLocks/>
            </p:cNvSpPr>
            <p:nvPr/>
          </p:nvSpPr>
          <p:spPr bwMode="auto">
            <a:xfrm>
              <a:off x="3470" y="3152"/>
              <a:ext cx="50" cy="61"/>
            </a:xfrm>
            <a:custGeom>
              <a:avLst/>
              <a:gdLst>
                <a:gd name="T0" fmla="*/ 0 w 50"/>
                <a:gd name="T1" fmla="*/ 56 h 61"/>
                <a:gd name="T2" fmla="*/ 13 w 50"/>
                <a:gd name="T3" fmla="*/ 0 h 61"/>
                <a:gd name="T4" fmla="*/ 50 w 50"/>
                <a:gd name="T5" fmla="*/ 7 h 61"/>
                <a:gd name="T6" fmla="*/ 37 w 50"/>
                <a:gd name="T7" fmla="*/ 61 h 61"/>
                <a:gd name="T8" fmla="*/ 0 w 50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0" y="56"/>
                  </a:moveTo>
                  <a:lnTo>
                    <a:pt x="13" y="0"/>
                  </a:lnTo>
                  <a:lnTo>
                    <a:pt x="50" y="7"/>
                  </a:lnTo>
                  <a:lnTo>
                    <a:pt x="37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9" name="Freeform 1686"/>
            <p:cNvSpPr>
              <a:spLocks/>
            </p:cNvSpPr>
            <p:nvPr/>
          </p:nvSpPr>
          <p:spPr bwMode="auto">
            <a:xfrm>
              <a:off x="3483" y="3093"/>
              <a:ext cx="48" cy="66"/>
            </a:xfrm>
            <a:custGeom>
              <a:avLst/>
              <a:gdLst>
                <a:gd name="T0" fmla="*/ 0 w 48"/>
                <a:gd name="T1" fmla="*/ 59 h 66"/>
                <a:gd name="T2" fmla="*/ 11 w 48"/>
                <a:gd name="T3" fmla="*/ 0 h 66"/>
                <a:gd name="T4" fmla="*/ 48 w 48"/>
                <a:gd name="T5" fmla="*/ 5 h 66"/>
                <a:gd name="T6" fmla="*/ 37 w 48"/>
                <a:gd name="T7" fmla="*/ 66 h 66"/>
                <a:gd name="T8" fmla="*/ 0 w 48"/>
                <a:gd name="T9" fmla="*/ 5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6">
                  <a:moveTo>
                    <a:pt x="0" y="59"/>
                  </a:moveTo>
                  <a:lnTo>
                    <a:pt x="11" y="0"/>
                  </a:lnTo>
                  <a:lnTo>
                    <a:pt x="48" y="5"/>
                  </a:lnTo>
                  <a:lnTo>
                    <a:pt x="37" y="6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0" name="Freeform 1687"/>
            <p:cNvSpPr>
              <a:spLocks/>
            </p:cNvSpPr>
            <p:nvPr/>
          </p:nvSpPr>
          <p:spPr bwMode="auto">
            <a:xfrm>
              <a:off x="3494" y="3064"/>
              <a:ext cx="37" cy="34"/>
            </a:xfrm>
            <a:custGeom>
              <a:avLst/>
              <a:gdLst>
                <a:gd name="T0" fmla="*/ 0 w 37"/>
                <a:gd name="T1" fmla="*/ 29 h 34"/>
                <a:gd name="T2" fmla="*/ 0 w 37"/>
                <a:gd name="T3" fmla="*/ 5 h 34"/>
                <a:gd name="T4" fmla="*/ 37 w 37"/>
                <a:gd name="T5" fmla="*/ 0 h 34"/>
                <a:gd name="T6" fmla="*/ 37 w 37"/>
                <a:gd name="T7" fmla="*/ 34 h 34"/>
                <a:gd name="T8" fmla="*/ 0 w 37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2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37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1" name="Freeform 1688"/>
            <p:cNvSpPr>
              <a:spLocks/>
            </p:cNvSpPr>
            <p:nvPr/>
          </p:nvSpPr>
          <p:spPr bwMode="auto">
            <a:xfrm>
              <a:off x="3489" y="3029"/>
              <a:ext cx="42" cy="40"/>
            </a:xfrm>
            <a:custGeom>
              <a:avLst/>
              <a:gdLst>
                <a:gd name="T0" fmla="*/ 5 w 42"/>
                <a:gd name="T1" fmla="*/ 40 h 40"/>
                <a:gd name="T2" fmla="*/ 0 w 42"/>
                <a:gd name="T3" fmla="*/ 5 h 40"/>
                <a:gd name="T4" fmla="*/ 38 w 42"/>
                <a:gd name="T5" fmla="*/ 0 h 40"/>
                <a:gd name="T6" fmla="*/ 42 w 42"/>
                <a:gd name="T7" fmla="*/ 35 h 40"/>
                <a:gd name="T8" fmla="*/ 5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5" y="40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2" y="35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2" name="Freeform 1689"/>
            <p:cNvSpPr>
              <a:spLocks/>
            </p:cNvSpPr>
            <p:nvPr/>
          </p:nvSpPr>
          <p:spPr bwMode="auto">
            <a:xfrm>
              <a:off x="3470" y="3274"/>
              <a:ext cx="37" cy="5"/>
            </a:xfrm>
            <a:custGeom>
              <a:avLst/>
              <a:gdLst>
                <a:gd name="T0" fmla="*/ 0 w 37"/>
                <a:gd name="T1" fmla="*/ 5 h 5"/>
                <a:gd name="T2" fmla="*/ 0 w 37"/>
                <a:gd name="T3" fmla="*/ 3 h 5"/>
                <a:gd name="T4" fmla="*/ 37 w 37"/>
                <a:gd name="T5" fmla="*/ 0 h 5"/>
                <a:gd name="T6" fmla="*/ 37 w 37"/>
                <a:gd name="T7" fmla="*/ 3 h 5"/>
                <a:gd name="T8" fmla="*/ 0 w 37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">
                  <a:moveTo>
                    <a:pt x="0" y="5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3" name="Freeform 1690"/>
            <p:cNvSpPr>
              <a:spLocks/>
            </p:cNvSpPr>
            <p:nvPr/>
          </p:nvSpPr>
          <p:spPr bwMode="auto">
            <a:xfrm>
              <a:off x="3474" y="2978"/>
              <a:ext cx="53" cy="61"/>
            </a:xfrm>
            <a:custGeom>
              <a:avLst/>
              <a:gdLst>
                <a:gd name="T0" fmla="*/ 18 w 53"/>
                <a:gd name="T1" fmla="*/ 61 h 61"/>
                <a:gd name="T2" fmla="*/ 0 w 53"/>
                <a:gd name="T3" fmla="*/ 20 h 61"/>
                <a:gd name="T4" fmla="*/ 33 w 53"/>
                <a:gd name="T5" fmla="*/ 0 h 61"/>
                <a:gd name="T6" fmla="*/ 53 w 53"/>
                <a:gd name="T7" fmla="*/ 46 h 61"/>
                <a:gd name="T8" fmla="*/ 18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18" y="61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3" y="46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4" name="Freeform 1691"/>
            <p:cNvSpPr>
              <a:spLocks/>
            </p:cNvSpPr>
            <p:nvPr/>
          </p:nvSpPr>
          <p:spPr bwMode="auto">
            <a:xfrm>
              <a:off x="3463" y="2956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27 h 42"/>
                <a:gd name="T4" fmla="*/ 29 w 44"/>
                <a:gd name="T5" fmla="*/ 0 h 42"/>
                <a:gd name="T6" fmla="*/ 44 w 44"/>
                <a:gd name="T7" fmla="*/ 22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5" name="Freeform 1692"/>
            <p:cNvSpPr>
              <a:spLocks/>
            </p:cNvSpPr>
            <p:nvPr/>
          </p:nvSpPr>
          <p:spPr bwMode="auto">
            <a:xfrm>
              <a:off x="3452" y="2936"/>
              <a:ext cx="40" cy="47"/>
            </a:xfrm>
            <a:custGeom>
              <a:avLst/>
              <a:gdLst>
                <a:gd name="T0" fmla="*/ 11 w 40"/>
                <a:gd name="T1" fmla="*/ 47 h 47"/>
                <a:gd name="T2" fmla="*/ 0 w 40"/>
                <a:gd name="T3" fmla="*/ 32 h 47"/>
                <a:gd name="T4" fmla="*/ 24 w 40"/>
                <a:gd name="T5" fmla="*/ 0 h 47"/>
                <a:gd name="T6" fmla="*/ 40 w 40"/>
                <a:gd name="T7" fmla="*/ 20 h 47"/>
                <a:gd name="T8" fmla="*/ 11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1" y="47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0" y="20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6" name="Freeform 1693"/>
            <p:cNvSpPr>
              <a:spLocks/>
            </p:cNvSpPr>
            <p:nvPr/>
          </p:nvSpPr>
          <p:spPr bwMode="auto">
            <a:xfrm>
              <a:off x="3424" y="2907"/>
              <a:ext cx="52" cy="61"/>
            </a:xfrm>
            <a:custGeom>
              <a:avLst/>
              <a:gdLst>
                <a:gd name="T0" fmla="*/ 28 w 52"/>
                <a:gd name="T1" fmla="*/ 61 h 61"/>
                <a:gd name="T2" fmla="*/ 0 w 52"/>
                <a:gd name="T3" fmla="*/ 34 h 61"/>
                <a:gd name="T4" fmla="*/ 21 w 52"/>
                <a:gd name="T5" fmla="*/ 0 h 61"/>
                <a:gd name="T6" fmla="*/ 52 w 52"/>
                <a:gd name="T7" fmla="*/ 29 h 61"/>
                <a:gd name="T8" fmla="*/ 28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8" y="61"/>
                  </a:moveTo>
                  <a:lnTo>
                    <a:pt x="0" y="34"/>
                  </a:lnTo>
                  <a:lnTo>
                    <a:pt x="21" y="0"/>
                  </a:lnTo>
                  <a:lnTo>
                    <a:pt x="52" y="29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7" name="Freeform 1694"/>
            <p:cNvSpPr>
              <a:spLocks/>
            </p:cNvSpPr>
            <p:nvPr/>
          </p:nvSpPr>
          <p:spPr bwMode="auto">
            <a:xfrm>
              <a:off x="3391" y="2882"/>
              <a:ext cx="54" cy="59"/>
            </a:xfrm>
            <a:custGeom>
              <a:avLst/>
              <a:gdLst>
                <a:gd name="T0" fmla="*/ 33 w 54"/>
                <a:gd name="T1" fmla="*/ 59 h 59"/>
                <a:gd name="T2" fmla="*/ 0 w 54"/>
                <a:gd name="T3" fmla="*/ 37 h 59"/>
                <a:gd name="T4" fmla="*/ 17 w 54"/>
                <a:gd name="T5" fmla="*/ 0 h 59"/>
                <a:gd name="T6" fmla="*/ 54 w 54"/>
                <a:gd name="T7" fmla="*/ 25 h 59"/>
                <a:gd name="T8" fmla="*/ 33 w 5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9">
                  <a:moveTo>
                    <a:pt x="33" y="59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4" y="25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8" name="Freeform 1695"/>
            <p:cNvSpPr>
              <a:spLocks/>
            </p:cNvSpPr>
            <p:nvPr/>
          </p:nvSpPr>
          <p:spPr bwMode="auto">
            <a:xfrm>
              <a:off x="3353" y="2860"/>
              <a:ext cx="55" cy="59"/>
            </a:xfrm>
            <a:custGeom>
              <a:avLst/>
              <a:gdLst>
                <a:gd name="T0" fmla="*/ 38 w 55"/>
                <a:gd name="T1" fmla="*/ 59 h 59"/>
                <a:gd name="T2" fmla="*/ 0 w 55"/>
                <a:gd name="T3" fmla="*/ 35 h 59"/>
                <a:gd name="T4" fmla="*/ 22 w 55"/>
                <a:gd name="T5" fmla="*/ 0 h 59"/>
                <a:gd name="T6" fmla="*/ 55 w 55"/>
                <a:gd name="T7" fmla="*/ 22 h 59"/>
                <a:gd name="T8" fmla="*/ 38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8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5" y="2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9" name="Freeform 1696"/>
            <p:cNvSpPr>
              <a:spLocks/>
            </p:cNvSpPr>
            <p:nvPr/>
          </p:nvSpPr>
          <p:spPr bwMode="auto">
            <a:xfrm>
              <a:off x="3316" y="2836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4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4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0" name="Freeform 1697"/>
            <p:cNvSpPr>
              <a:spLocks/>
            </p:cNvSpPr>
            <p:nvPr/>
          </p:nvSpPr>
          <p:spPr bwMode="auto">
            <a:xfrm>
              <a:off x="3285" y="2807"/>
              <a:ext cx="55" cy="61"/>
            </a:xfrm>
            <a:custGeom>
              <a:avLst/>
              <a:gdLst>
                <a:gd name="T0" fmla="*/ 31 w 55"/>
                <a:gd name="T1" fmla="*/ 61 h 61"/>
                <a:gd name="T2" fmla="*/ 0 w 55"/>
                <a:gd name="T3" fmla="*/ 26 h 61"/>
                <a:gd name="T4" fmla="*/ 29 w 55"/>
                <a:gd name="T5" fmla="*/ 0 h 61"/>
                <a:gd name="T6" fmla="*/ 55 w 55"/>
                <a:gd name="T7" fmla="*/ 29 h 61"/>
                <a:gd name="T8" fmla="*/ 31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1" y="61"/>
                  </a:moveTo>
                  <a:lnTo>
                    <a:pt x="0" y="26"/>
                  </a:lnTo>
                  <a:lnTo>
                    <a:pt x="29" y="0"/>
                  </a:lnTo>
                  <a:lnTo>
                    <a:pt x="55" y="29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1" name="Freeform 1698"/>
            <p:cNvSpPr>
              <a:spLocks/>
            </p:cNvSpPr>
            <p:nvPr/>
          </p:nvSpPr>
          <p:spPr bwMode="auto">
            <a:xfrm>
              <a:off x="3261" y="2762"/>
              <a:ext cx="53" cy="71"/>
            </a:xfrm>
            <a:custGeom>
              <a:avLst/>
              <a:gdLst>
                <a:gd name="T0" fmla="*/ 24 w 53"/>
                <a:gd name="T1" fmla="*/ 71 h 71"/>
                <a:gd name="T2" fmla="*/ 0 w 53"/>
                <a:gd name="T3" fmla="*/ 25 h 71"/>
                <a:gd name="T4" fmla="*/ 31 w 53"/>
                <a:gd name="T5" fmla="*/ 0 h 71"/>
                <a:gd name="T6" fmla="*/ 53 w 53"/>
                <a:gd name="T7" fmla="*/ 45 h 71"/>
                <a:gd name="T8" fmla="*/ 24 w 53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1">
                  <a:moveTo>
                    <a:pt x="24" y="7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3" y="45"/>
                  </a:lnTo>
                  <a:lnTo>
                    <a:pt x="24" y="7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2" name="Freeform 1699"/>
            <p:cNvSpPr>
              <a:spLocks/>
            </p:cNvSpPr>
            <p:nvPr/>
          </p:nvSpPr>
          <p:spPr bwMode="auto">
            <a:xfrm>
              <a:off x="3524" y="3022"/>
              <a:ext cx="3" cy="7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3 w 3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3" name="Freeform 1700"/>
            <p:cNvSpPr>
              <a:spLocks/>
            </p:cNvSpPr>
            <p:nvPr/>
          </p:nvSpPr>
          <p:spPr bwMode="auto">
            <a:xfrm>
              <a:off x="3489" y="3024"/>
              <a:ext cx="38" cy="15"/>
            </a:xfrm>
            <a:custGeom>
              <a:avLst/>
              <a:gdLst>
                <a:gd name="T0" fmla="*/ 38 w 38"/>
                <a:gd name="T1" fmla="*/ 5 h 15"/>
                <a:gd name="T2" fmla="*/ 38 w 38"/>
                <a:gd name="T3" fmla="*/ 0 h 15"/>
                <a:gd name="T4" fmla="*/ 0 w 38"/>
                <a:gd name="T5" fmla="*/ 10 h 15"/>
                <a:gd name="T6" fmla="*/ 3 w 38"/>
                <a:gd name="T7" fmla="*/ 15 h 15"/>
                <a:gd name="T8" fmla="*/ 38 w 38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5">
                  <a:moveTo>
                    <a:pt x="38" y="5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3" y="1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4" name="Freeform 1701"/>
            <p:cNvSpPr>
              <a:spLocks/>
            </p:cNvSpPr>
            <p:nvPr/>
          </p:nvSpPr>
          <p:spPr bwMode="auto">
            <a:xfrm>
              <a:off x="3248" y="2740"/>
              <a:ext cx="46" cy="42"/>
            </a:xfrm>
            <a:custGeom>
              <a:avLst/>
              <a:gdLst>
                <a:gd name="T0" fmla="*/ 11 w 46"/>
                <a:gd name="T1" fmla="*/ 42 h 42"/>
                <a:gd name="T2" fmla="*/ 0 w 46"/>
                <a:gd name="T3" fmla="*/ 13 h 42"/>
                <a:gd name="T4" fmla="*/ 35 w 46"/>
                <a:gd name="T5" fmla="*/ 0 h 42"/>
                <a:gd name="T6" fmla="*/ 46 w 46"/>
                <a:gd name="T7" fmla="*/ 27 h 42"/>
                <a:gd name="T8" fmla="*/ 1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5" name="Freeform 1702"/>
            <p:cNvSpPr>
              <a:spLocks/>
            </p:cNvSpPr>
            <p:nvPr/>
          </p:nvSpPr>
          <p:spPr bwMode="auto">
            <a:xfrm>
              <a:off x="3242" y="2713"/>
              <a:ext cx="41" cy="40"/>
            </a:xfrm>
            <a:custGeom>
              <a:avLst/>
              <a:gdLst>
                <a:gd name="T0" fmla="*/ 6 w 41"/>
                <a:gd name="T1" fmla="*/ 40 h 40"/>
                <a:gd name="T2" fmla="*/ 0 w 41"/>
                <a:gd name="T3" fmla="*/ 3 h 40"/>
                <a:gd name="T4" fmla="*/ 37 w 41"/>
                <a:gd name="T5" fmla="*/ 0 h 40"/>
                <a:gd name="T6" fmla="*/ 41 w 41"/>
                <a:gd name="T7" fmla="*/ 27 h 40"/>
                <a:gd name="T8" fmla="*/ 6 w 4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6" y="40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41" y="27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6" name="Freeform 1703"/>
            <p:cNvSpPr>
              <a:spLocks/>
            </p:cNvSpPr>
            <p:nvPr/>
          </p:nvSpPr>
          <p:spPr bwMode="auto">
            <a:xfrm>
              <a:off x="3239" y="2657"/>
              <a:ext cx="40" cy="59"/>
            </a:xfrm>
            <a:custGeom>
              <a:avLst/>
              <a:gdLst>
                <a:gd name="T0" fmla="*/ 3 w 40"/>
                <a:gd name="T1" fmla="*/ 59 h 59"/>
                <a:gd name="T2" fmla="*/ 0 w 40"/>
                <a:gd name="T3" fmla="*/ 3 h 59"/>
                <a:gd name="T4" fmla="*/ 38 w 40"/>
                <a:gd name="T5" fmla="*/ 0 h 59"/>
                <a:gd name="T6" fmla="*/ 40 w 40"/>
                <a:gd name="T7" fmla="*/ 56 h 59"/>
                <a:gd name="T8" fmla="*/ 3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3" y="59"/>
                  </a:moveTo>
                  <a:lnTo>
                    <a:pt x="0" y="3"/>
                  </a:lnTo>
                  <a:lnTo>
                    <a:pt x="38" y="0"/>
                  </a:lnTo>
                  <a:lnTo>
                    <a:pt x="40" y="56"/>
                  </a:lnTo>
                  <a:lnTo>
                    <a:pt x="3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7" name="Freeform 1704"/>
            <p:cNvSpPr>
              <a:spLocks/>
            </p:cNvSpPr>
            <p:nvPr/>
          </p:nvSpPr>
          <p:spPr bwMode="auto">
            <a:xfrm>
              <a:off x="3239" y="2630"/>
              <a:ext cx="38" cy="30"/>
            </a:xfrm>
            <a:custGeom>
              <a:avLst/>
              <a:gdLst>
                <a:gd name="T0" fmla="*/ 0 w 38"/>
                <a:gd name="T1" fmla="*/ 30 h 30"/>
                <a:gd name="T2" fmla="*/ 0 w 38"/>
                <a:gd name="T3" fmla="*/ 5 h 30"/>
                <a:gd name="T4" fmla="*/ 38 w 38"/>
                <a:gd name="T5" fmla="*/ 0 h 30"/>
                <a:gd name="T6" fmla="*/ 38 w 38"/>
                <a:gd name="T7" fmla="*/ 27 h 30"/>
                <a:gd name="T8" fmla="*/ 0 w 3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0">
                  <a:moveTo>
                    <a:pt x="0" y="30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38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8" name="Freeform 1705"/>
            <p:cNvSpPr>
              <a:spLocks/>
            </p:cNvSpPr>
            <p:nvPr/>
          </p:nvSpPr>
          <p:spPr bwMode="auto">
            <a:xfrm>
              <a:off x="3237" y="2603"/>
              <a:ext cx="40" cy="32"/>
            </a:xfrm>
            <a:custGeom>
              <a:avLst/>
              <a:gdLst>
                <a:gd name="T0" fmla="*/ 2 w 40"/>
                <a:gd name="T1" fmla="*/ 32 h 32"/>
                <a:gd name="T2" fmla="*/ 0 w 40"/>
                <a:gd name="T3" fmla="*/ 5 h 32"/>
                <a:gd name="T4" fmla="*/ 38 w 40"/>
                <a:gd name="T5" fmla="*/ 0 h 32"/>
                <a:gd name="T6" fmla="*/ 40 w 40"/>
                <a:gd name="T7" fmla="*/ 27 h 32"/>
                <a:gd name="T8" fmla="*/ 2 w 4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2" y="32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0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9" name="Freeform 1706"/>
            <p:cNvSpPr>
              <a:spLocks/>
            </p:cNvSpPr>
            <p:nvPr/>
          </p:nvSpPr>
          <p:spPr bwMode="auto">
            <a:xfrm>
              <a:off x="3231" y="2571"/>
              <a:ext cx="44" cy="37"/>
            </a:xfrm>
            <a:custGeom>
              <a:avLst/>
              <a:gdLst>
                <a:gd name="T0" fmla="*/ 6 w 44"/>
                <a:gd name="T1" fmla="*/ 37 h 37"/>
                <a:gd name="T2" fmla="*/ 0 w 44"/>
                <a:gd name="T3" fmla="*/ 13 h 37"/>
                <a:gd name="T4" fmla="*/ 35 w 44"/>
                <a:gd name="T5" fmla="*/ 0 h 37"/>
                <a:gd name="T6" fmla="*/ 44 w 44"/>
                <a:gd name="T7" fmla="*/ 32 h 37"/>
                <a:gd name="T8" fmla="*/ 6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6" y="37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4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0" name="Freeform 1707"/>
            <p:cNvSpPr>
              <a:spLocks/>
            </p:cNvSpPr>
            <p:nvPr/>
          </p:nvSpPr>
          <p:spPr bwMode="auto">
            <a:xfrm>
              <a:off x="3226" y="2554"/>
              <a:ext cx="40" cy="30"/>
            </a:xfrm>
            <a:custGeom>
              <a:avLst/>
              <a:gdLst>
                <a:gd name="T0" fmla="*/ 5 w 40"/>
                <a:gd name="T1" fmla="*/ 30 h 30"/>
                <a:gd name="T2" fmla="*/ 0 w 40"/>
                <a:gd name="T3" fmla="*/ 20 h 30"/>
                <a:gd name="T4" fmla="*/ 33 w 40"/>
                <a:gd name="T5" fmla="*/ 0 h 30"/>
                <a:gd name="T6" fmla="*/ 40 w 40"/>
                <a:gd name="T7" fmla="*/ 17 h 30"/>
                <a:gd name="T8" fmla="*/ 5 w 40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0">
                  <a:moveTo>
                    <a:pt x="5" y="30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0" y="17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1" name="Freeform 1708"/>
            <p:cNvSpPr>
              <a:spLocks/>
            </p:cNvSpPr>
            <p:nvPr/>
          </p:nvSpPr>
          <p:spPr bwMode="auto">
            <a:xfrm>
              <a:off x="3220" y="2540"/>
              <a:ext cx="39" cy="34"/>
            </a:xfrm>
            <a:custGeom>
              <a:avLst/>
              <a:gdLst>
                <a:gd name="T0" fmla="*/ 6 w 39"/>
                <a:gd name="T1" fmla="*/ 34 h 34"/>
                <a:gd name="T2" fmla="*/ 0 w 39"/>
                <a:gd name="T3" fmla="*/ 19 h 34"/>
                <a:gd name="T4" fmla="*/ 33 w 39"/>
                <a:gd name="T5" fmla="*/ 0 h 34"/>
                <a:gd name="T6" fmla="*/ 39 w 39"/>
                <a:gd name="T7" fmla="*/ 14 h 34"/>
                <a:gd name="T8" fmla="*/ 6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39" y="14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2" name="Freeform 1709"/>
            <p:cNvSpPr>
              <a:spLocks/>
            </p:cNvSpPr>
            <p:nvPr/>
          </p:nvSpPr>
          <p:spPr bwMode="auto">
            <a:xfrm>
              <a:off x="3259" y="2782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2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3" name="Freeform 1710"/>
            <p:cNvSpPr>
              <a:spLocks/>
            </p:cNvSpPr>
            <p:nvPr/>
          </p:nvSpPr>
          <p:spPr bwMode="auto">
            <a:xfrm>
              <a:off x="3259" y="2762"/>
              <a:ext cx="35" cy="25"/>
            </a:xfrm>
            <a:custGeom>
              <a:avLst/>
              <a:gdLst>
                <a:gd name="T0" fmla="*/ 2 w 35"/>
                <a:gd name="T1" fmla="*/ 25 h 25"/>
                <a:gd name="T2" fmla="*/ 0 w 35"/>
                <a:gd name="T3" fmla="*/ 20 h 25"/>
                <a:gd name="T4" fmla="*/ 33 w 35"/>
                <a:gd name="T5" fmla="*/ 0 h 25"/>
                <a:gd name="T6" fmla="*/ 35 w 35"/>
                <a:gd name="T7" fmla="*/ 5 h 25"/>
                <a:gd name="T8" fmla="*/ 2 w 35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2" y="25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4" name="Freeform 1711"/>
            <p:cNvSpPr>
              <a:spLocks/>
            </p:cNvSpPr>
            <p:nvPr/>
          </p:nvSpPr>
          <p:spPr bwMode="auto">
            <a:xfrm>
              <a:off x="3196" y="2500"/>
              <a:ext cx="54" cy="64"/>
            </a:xfrm>
            <a:custGeom>
              <a:avLst/>
              <a:gdLst>
                <a:gd name="T0" fmla="*/ 26 w 54"/>
                <a:gd name="T1" fmla="*/ 64 h 64"/>
                <a:gd name="T2" fmla="*/ 0 w 54"/>
                <a:gd name="T3" fmla="*/ 30 h 64"/>
                <a:gd name="T4" fmla="*/ 26 w 54"/>
                <a:gd name="T5" fmla="*/ 0 h 64"/>
                <a:gd name="T6" fmla="*/ 54 w 54"/>
                <a:gd name="T7" fmla="*/ 37 h 64"/>
                <a:gd name="T8" fmla="*/ 26 w 5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26" y="64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54" y="37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5" name="Freeform 1712"/>
            <p:cNvSpPr>
              <a:spLocks/>
            </p:cNvSpPr>
            <p:nvPr/>
          </p:nvSpPr>
          <p:spPr bwMode="auto">
            <a:xfrm>
              <a:off x="3185" y="2486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36 h 44"/>
                <a:gd name="T4" fmla="*/ 17 w 37"/>
                <a:gd name="T5" fmla="*/ 0 h 44"/>
                <a:gd name="T6" fmla="*/ 37 w 37"/>
                <a:gd name="T7" fmla="*/ 14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36"/>
                  </a:lnTo>
                  <a:lnTo>
                    <a:pt x="17" y="0"/>
                  </a:lnTo>
                  <a:lnTo>
                    <a:pt x="37" y="14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6" name="Freeform 1713"/>
            <p:cNvSpPr>
              <a:spLocks/>
            </p:cNvSpPr>
            <p:nvPr/>
          </p:nvSpPr>
          <p:spPr bwMode="auto">
            <a:xfrm>
              <a:off x="3169" y="2476"/>
              <a:ext cx="33" cy="46"/>
            </a:xfrm>
            <a:custGeom>
              <a:avLst/>
              <a:gdLst>
                <a:gd name="T0" fmla="*/ 16 w 33"/>
                <a:gd name="T1" fmla="*/ 46 h 46"/>
                <a:gd name="T2" fmla="*/ 0 w 33"/>
                <a:gd name="T3" fmla="*/ 39 h 46"/>
                <a:gd name="T4" fmla="*/ 13 w 33"/>
                <a:gd name="T5" fmla="*/ 0 h 46"/>
                <a:gd name="T6" fmla="*/ 33 w 33"/>
                <a:gd name="T7" fmla="*/ 10 h 46"/>
                <a:gd name="T8" fmla="*/ 16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16" y="4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3" y="10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7" name="Freeform 1714"/>
            <p:cNvSpPr>
              <a:spLocks/>
            </p:cNvSpPr>
            <p:nvPr/>
          </p:nvSpPr>
          <p:spPr bwMode="auto">
            <a:xfrm>
              <a:off x="3136" y="2464"/>
              <a:ext cx="46" cy="51"/>
            </a:xfrm>
            <a:custGeom>
              <a:avLst/>
              <a:gdLst>
                <a:gd name="T0" fmla="*/ 33 w 46"/>
                <a:gd name="T1" fmla="*/ 51 h 51"/>
                <a:gd name="T2" fmla="*/ 0 w 46"/>
                <a:gd name="T3" fmla="*/ 41 h 51"/>
                <a:gd name="T4" fmla="*/ 7 w 46"/>
                <a:gd name="T5" fmla="*/ 0 h 51"/>
                <a:gd name="T6" fmla="*/ 46 w 46"/>
                <a:gd name="T7" fmla="*/ 12 h 51"/>
                <a:gd name="T8" fmla="*/ 3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3" y="51"/>
                  </a:moveTo>
                  <a:lnTo>
                    <a:pt x="0" y="41"/>
                  </a:lnTo>
                  <a:lnTo>
                    <a:pt x="7" y="0"/>
                  </a:lnTo>
                  <a:lnTo>
                    <a:pt x="46" y="12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8" name="Freeform 1715"/>
            <p:cNvSpPr>
              <a:spLocks/>
            </p:cNvSpPr>
            <p:nvPr/>
          </p:nvSpPr>
          <p:spPr bwMode="auto">
            <a:xfrm>
              <a:off x="3101" y="2456"/>
              <a:ext cx="42" cy="49"/>
            </a:xfrm>
            <a:custGeom>
              <a:avLst/>
              <a:gdLst>
                <a:gd name="T0" fmla="*/ 35 w 42"/>
                <a:gd name="T1" fmla="*/ 49 h 49"/>
                <a:gd name="T2" fmla="*/ 0 w 42"/>
                <a:gd name="T3" fmla="*/ 42 h 49"/>
                <a:gd name="T4" fmla="*/ 5 w 42"/>
                <a:gd name="T5" fmla="*/ 0 h 49"/>
                <a:gd name="T6" fmla="*/ 42 w 42"/>
                <a:gd name="T7" fmla="*/ 8 h 49"/>
                <a:gd name="T8" fmla="*/ 3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5" y="49"/>
                  </a:moveTo>
                  <a:lnTo>
                    <a:pt x="0" y="42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9" name="Freeform 1716"/>
            <p:cNvSpPr>
              <a:spLocks/>
            </p:cNvSpPr>
            <p:nvPr/>
          </p:nvSpPr>
          <p:spPr bwMode="auto">
            <a:xfrm>
              <a:off x="3060" y="2449"/>
              <a:ext cx="46" cy="49"/>
            </a:xfrm>
            <a:custGeom>
              <a:avLst/>
              <a:gdLst>
                <a:gd name="T0" fmla="*/ 41 w 46"/>
                <a:gd name="T1" fmla="*/ 49 h 49"/>
                <a:gd name="T2" fmla="*/ 0 w 46"/>
                <a:gd name="T3" fmla="*/ 42 h 49"/>
                <a:gd name="T4" fmla="*/ 6 w 46"/>
                <a:gd name="T5" fmla="*/ 0 h 49"/>
                <a:gd name="T6" fmla="*/ 46 w 46"/>
                <a:gd name="T7" fmla="*/ 7 h 49"/>
                <a:gd name="T8" fmla="*/ 4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1" y="49"/>
                  </a:moveTo>
                  <a:lnTo>
                    <a:pt x="0" y="42"/>
                  </a:lnTo>
                  <a:lnTo>
                    <a:pt x="6" y="0"/>
                  </a:lnTo>
                  <a:lnTo>
                    <a:pt x="46" y="7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0" name="Freeform 1717"/>
            <p:cNvSpPr>
              <a:spLocks/>
            </p:cNvSpPr>
            <p:nvPr/>
          </p:nvSpPr>
          <p:spPr bwMode="auto">
            <a:xfrm>
              <a:off x="3020" y="2439"/>
              <a:ext cx="46" cy="52"/>
            </a:xfrm>
            <a:custGeom>
              <a:avLst/>
              <a:gdLst>
                <a:gd name="T0" fmla="*/ 40 w 46"/>
                <a:gd name="T1" fmla="*/ 52 h 52"/>
                <a:gd name="T2" fmla="*/ 0 w 46"/>
                <a:gd name="T3" fmla="*/ 39 h 52"/>
                <a:gd name="T4" fmla="*/ 11 w 46"/>
                <a:gd name="T5" fmla="*/ 0 h 52"/>
                <a:gd name="T6" fmla="*/ 46 w 46"/>
                <a:gd name="T7" fmla="*/ 10 h 52"/>
                <a:gd name="T8" fmla="*/ 40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40" y="52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1" name="Freeform 1718"/>
            <p:cNvSpPr>
              <a:spLocks/>
            </p:cNvSpPr>
            <p:nvPr/>
          </p:nvSpPr>
          <p:spPr bwMode="auto">
            <a:xfrm>
              <a:off x="3001" y="2432"/>
              <a:ext cx="30" cy="46"/>
            </a:xfrm>
            <a:custGeom>
              <a:avLst/>
              <a:gdLst>
                <a:gd name="T0" fmla="*/ 19 w 30"/>
                <a:gd name="T1" fmla="*/ 46 h 46"/>
                <a:gd name="T2" fmla="*/ 0 w 30"/>
                <a:gd name="T3" fmla="*/ 37 h 46"/>
                <a:gd name="T4" fmla="*/ 17 w 30"/>
                <a:gd name="T5" fmla="*/ 0 h 46"/>
                <a:gd name="T6" fmla="*/ 30 w 30"/>
                <a:gd name="T7" fmla="*/ 7 h 46"/>
                <a:gd name="T8" fmla="*/ 19 w 3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6">
                  <a:moveTo>
                    <a:pt x="19" y="46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0" y="7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2" name="Freeform 1719"/>
            <p:cNvSpPr>
              <a:spLocks/>
            </p:cNvSpPr>
            <p:nvPr/>
          </p:nvSpPr>
          <p:spPr bwMode="auto">
            <a:xfrm>
              <a:off x="2981" y="2422"/>
              <a:ext cx="37" cy="47"/>
            </a:xfrm>
            <a:custGeom>
              <a:avLst/>
              <a:gdLst>
                <a:gd name="T0" fmla="*/ 20 w 37"/>
                <a:gd name="T1" fmla="*/ 47 h 47"/>
                <a:gd name="T2" fmla="*/ 0 w 37"/>
                <a:gd name="T3" fmla="*/ 34 h 47"/>
                <a:gd name="T4" fmla="*/ 22 w 37"/>
                <a:gd name="T5" fmla="*/ 0 h 47"/>
                <a:gd name="T6" fmla="*/ 37 w 37"/>
                <a:gd name="T7" fmla="*/ 10 h 47"/>
                <a:gd name="T8" fmla="*/ 20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20" y="47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7" y="1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3" name="Freeform 1720"/>
            <p:cNvSpPr>
              <a:spLocks/>
            </p:cNvSpPr>
            <p:nvPr/>
          </p:nvSpPr>
          <p:spPr bwMode="auto">
            <a:xfrm>
              <a:off x="2963" y="2410"/>
              <a:ext cx="40" cy="46"/>
            </a:xfrm>
            <a:custGeom>
              <a:avLst/>
              <a:gdLst>
                <a:gd name="T0" fmla="*/ 18 w 40"/>
                <a:gd name="T1" fmla="*/ 46 h 46"/>
                <a:gd name="T2" fmla="*/ 0 w 40"/>
                <a:gd name="T3" fmla="*/ 29 h 46"/>
                <a:gd name="T4" fmla="*/ 27 w 40"/>
                <a:gd name="T5" fmla="*/ 0 h 46"/>
                <a:gd name="T6" fmla="*/ 40 w 40"/>
                <a:gd name="T7" fmla="*/ 12 h 46"/>
                <a:gd name="T8" fmla="*/ 18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18" y="46"/>
                  </a:moveTo>
                  <a:lnTo>
                    <a:pt x="0" y="29"/>
                  </a:lnTo>
                  <a:lnTo>
                    <a:pt x="27" y="0"/>
                  </a:lnTo>
                  <a:lnTo>
                    <a:pt x="40" y="12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4" name="Freeform 1721"/>
            <p:cNvSpPr>
              <a:spLocks/>
            </p:cNvSpPr>
            <p:nvPr/>
          </p:nvSpPr>
          <p:spPr bwMode="auto">
            <a:xfrm>
              <a:off x="2948" y="2395"/>
              <a:ext cx="42" cy="44"/>
            </a:xfrm>
            <a:custGeom>
              <a:avLst/>
              <a:gdLst>
                <a:gd name="T0" fmla="*/ 15 w 42"/>
                <a:gd name="T1" fmla="*/ 44 h 44"/>
                <a:gd name="T2" fmla="*/ 0 w 42"/>
                <a:gd name="T3" fmla="*/ 27 h 44"/>
                <a:gd name="T4" fmla="*/ 28 w 42"/>
                <a:gd name="T5" fmla="*/ 0 h 44"/>
                <a:gd name="T6" fmla="*/ 42 w 42"/>
                <a:gd name="T7" fmla="*/ 15 h 44"/>
                <a:gd name="T8" fmla="*/ 15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5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2" y="1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5" name="Freeform 1722"/>
            <p:cNvSpPr>
              <a:spLocks/>
            </p:cNvSpPr>
            <p:nvPr/>
          </p:nvSpPr>
          <p:spPr bwMode="auto">
            <a:xfrm>
              <a:off x="3220" y="2537"/>
              <a:ext cx="33" cy="27"/>
            </a:xfrm>
            <a:custGeom>
              <a:avLst/>
              <a:gdLst>
                <a:gd name="T0" fmla="*/ 33 w 33"/>
                <a:gd name="T1" fmla="*/ 3 h 27"/>
                <a:gd name="T2" fmla="*/ 30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3"/>
                  </a:moveTo>
                  <a:lnTo>
                    <a:pt x="30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6" name="Freeform 1723"/>
            <p:cNvSpPr>
              <a:spLocks/>
            </p:cNvSpPr>
            <p:nvPr/>
          </p:nvSpPr>
          <p:spPr bwMode="auto">
            <a:xfrm>
              <a:off x="2922" y="2351"/>
              <a:ext cx="57" cy="66"/>
            </a:xfrm>
            <a:custGeom>
              <a:avLst/>
              <a:gdLst>
                <a:gd name="T0" fmla="*/ 24 w 57"/>
                <a:gd name="T1" fmla="*/ 66 h 66"/>
                <a:gd name="T2" fmla="*/ 0 w 57"/>
                <a:gd name="T3" fmla="*/ 15 h 66"/>
                <a:gd name="T4" fmla="*/ 35 w 57"/>
                <a:gd name="T5" fmla="*/ 0 h 66"/>
                <a:gd name="T6" fmla="*/ 57 w 57"/>
                <a:gd name="T7" fmla="*/ 47 h 66"/>
                <a:gd name="T8" fmla="*/ 24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4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7" y="47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7" name="Freeform 1724"/>
            <p:cNvSpPr>
              <a:spLocks/>
            </p:cNvSpPr>
            <p:nvPr/>
          </p:nvSpPr>
          <p:spPr bwMode="auto">
            <a:xfrm>
              <a:off x="2908" y="2307"/>
              <a:ext cx="49" cy="59"/>
            </a:xfrm>
            <a:custGeom>
              <a:avLst/>
              <a:gdLst>
                <a:gd name="T0" fmla="*/ 14 w 49"/>
                <a:gd name="T1" fmla="*/ 59 h 59"/>
                <a:gd name="T2" fmla="*/ 0 w 49"/>
                <a:gd name="T3" fmla="*/ 7 h 59"/>
                <a:gd name="T4" fmla="*/ 38 w 49"/>
                <a:gd name="T5" fmla="*/ 0 h 59"/>
                <a:gd name="T6" fmla="*/ 49 w 49"/>
                <a:gd name="T7" fmla="*/ 44 h 59"/>
                <a:gd name="T8" fmla="*/ 14 w 4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14" y="59"/>
                  </a:moveTo>
                  <a:lnTo>
                    <a:pt x="0" y="7"/>
                  </a:lnTo>
                  <a:lnTo>
                    <a:pt x="38" y="0"/>
                  </a:lnTo>
                  <a:lnTo>
                    <a:pt x="49" y="44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8" name="Freeform 1725"/>
            <p:cNvSpPr>
              <a:spLocks/>
            </p:cNvSpPr>
            <p:nvPr/>
          </p:nvSpPr>
          <p:spPr bwMode="auto">
            <a:xfrm>
              <a:off x="2900" y="2256"/>
              <a:ext cx="46" cy="58"/>
            </a:xfrm>
            <a:custGeom>
              <a:avLst/>
              <a:gdLst>
                <a:gd name="T0" fmla="*/ 8 w 46"/>
                <a:gd name="T1" fmla="*/ 58 h 58"/>
                <a:gd name="T2" fmla="*/ 0 w 46"/>
                <a:gd name="T3" fmla="*/ 12 h 58"/>
                <a:gd name="T4" fmla="*/ 35 w 46"/>
                <a:gd name="T5" fmla="*/ 0 h 58"/>
                <a:gd name="T6" fmla="*/ 46 w 46"/>
                <a:gd name="T7" fmla="*/ 51 h 58"/>
                <a:gd name="T8" fmla="*/ 8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8" y="58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51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9" name="Freeform 1726"/>
            <p:cNvSpPr>
              <a:spLocks/>
            </p:cNvSpPr>
            <p:nvPr/>
          </p:nvSpPr>
          <p:spPr bwMode="auto">
            <a:xfrm>
              <a:off x="2880" y="2199"/>
              <a:ext cx="55" cy="69"/>
            </a:xfrm>
            <a:custGeom>
              <a:avLst/>
              <a:gdLst>
                <a:gd name="T0" fmla="*/ 20 w 55"/>
                <a:gd name="T1" fmla="*/ 69 h 69"/>
                <a:gd name="T2" fmla="*/ 0 w 55"/>
                <a:gd name="T3" fmla="*/ 15 h 69"/>
                <a:gd name="T4" fmla="*/ 35 w 55"/>
                <a:gd name="T5" fmla="*/ 0 h 69"/>
                <a:gd name="T6" fmla="*/ 55 w 55"/>
                <a:gd name="T7" fmla="*/ 57 h 69"/>
                <a:gd name="T8" fmla="*/ 20 w 5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9">
                  <a:moveTo>
                    <a:pt x="20" y="69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5" y="57"/>
                  </a:lnTo>
                  <a:lnTo>
                    <a:pt x="20" y="6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0" name="Freeform 1727"/>
            <p:cNvSpPr>
              <a:spLocks/>
            </p:cNvSpPr>
            <p:nvPr/>
          </p:nvSpPr>
          <p:spPr bwMode="auto">
            <a:xfrm>
              <a:off x="2946" y="241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1" name="Freeform 1728"/>
            <p:cNvSpPr>
              <a:spLocks/>
            </p:cNvSpPr>
            <p:nvPr/>
          </p:nvSpPr>
          <p:spPr bwMode="auto">
            <a:xfrm>
              <a:off x="2946" y="2395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0 w 33"/>
                <a:gd name="T5" fmla="*/ 0 h 27"/>
                <a:gd name="T6" fmla="*/ 33 w 33"/>
                <a:gd name="T7" fmla="*/ 3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0" y="0"/>
                  </a:lnTo>
                  <a:lnTo>
                    <a:pt x="33" y="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2" name="Freeform 1729"/>
            <p:cNvSpPr>
              <a:spLocks/>
            </p:cNvSpPr>
            <p:nvPr/>
          </p:nvSpPr>
          <p:spPr bwMode="auto">
            <a:xfrm>
              <a:off x="2841" y="2113"/>
              <a:ext cx="72" cy="103"/>
            </a:xfrm>
            <a:custGeom>
              <a:avLst/>
              <a:gdLst>
                <a:gd name="T0" fmla="*/ 39 w 72"/>
                <a:gd name="T1" fmla="*/ 103 h 103"/>
                <a:gd name="T2" fmla="*/ 0 w 72"/>
                <a:gd name="T3" fmla="*/ 25 h 103"/>
                <a:gd name="T4" fmla="*/ 30 w 72"/>
                <a:gd name="T5" fmla="*/ 0 h 103"/>
                <a:gd name="T6" fmla="*/ 72 w 72"/>
                <a:gd name="T7" fmla="*/ 84 h 103"/>
                <a:gd name="T8" fmla="*/ 39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39" y="103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2" y="84"/>
                  </a:lnTo>
                  <a:lnTo>
                    <a:pt x="39" y="10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3" name="Freeform 1730"/>
            <p:cNvSpPr>
              <a:spLocks/>
            </p:cNvSpPr>
            <p:nvPr/>
          </p:nvSpPr>
          <p:spPr bwMode="auto">
            <a:xfrm>
              <a:off x="2797" y="2045"/>
              <a:ext cx="74" cy="93"/>
            </a:xfrm>
            <a:custGeom>
              <a:avLst/>
              <a:gdLst>
                <a:gd name="T0" fmla="*/ 44 w 74"/>
                <a:gd name="T1" fmla="*/ 93 h 93"/>
                <a:gd name="T2" fmla="*/ 0 w 74"/>
                <a:gd name="T3" fmla="*/ 27 h 93"/>
                <a:gd name="T4" fmla="*/ 28 w 74"/>
                <a:gd name="T5" fmla="*/ 0 h 93"/>
                <a:gd name="T6" fmla="*/ 74 w 74"/>
                <a:gd name="T7" fmla="*/ 68 h 93"/>
                <a:gd name="T8" fmla="*/ 44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4" y="93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4" y="68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4" name="Freeform 1731"/>
            <p:cNvSpPr>
              <a:spLocks/>
            </p:cNvSpPr>
            <p:nvPr/>
          </p:nvSpPr>
          <p:spPr bwMode="auto">
            <a:xfrm>
              <a:off x="2773" y="2013"/>
              <a:ext cx="52" cy="59"/>
            </a:xfrm>
            <a:custGeom>
              <a:avLst/>
              <a:gdLst>
                <a:gd name="T0" fmla="*/ 24 w 52"/>
                <a:gd name="T1" fmla="*/ 59 h 59"/>
                <a:gd name="T2" fmla="*/ 0 w 52"/>
                <a:gd name="T3" fmla="*/ 32 h 59"/>
                <a:gd name="T4" fmla="*/ 24 w 52"/>
                <a:gd name="T5" fmla="*/ 0 h 59"/>
                <a:gd name="T6" fmla="*/ 52 w 52"/>
                <a:gd name="T7" fmla="*/ 32 h 59"/>
                <a:gd name="T8" fmla="*/ 24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4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2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5" name="Freeform 1732"/>
            <p:cNvSpPr>
              <a:spLocks/>
            </p:cNvSpPr>
            <p:nvPr/>
          </p:nvSpPr>
          <p:spPr bwMode="auto">
            <a:xfrm>
              <a:off x="2746" y="1984"/>
              <a:ext cx="51" cy="61"/>
            </a:xfrm>
            <a:custGeom>
              <a:avLst/>
              <a:gdLst>
                <a:gd name="T0" fmla="*/ 27 w 51"/>
                <a:gd name="T1" fmla="*/ 61 h 61"/>
                <a:gd name="T2" fmla="*/ 0 w 51"/>
                <a:gd name="T3" fmla="*/ 34 h 61"/>
                <a:gd name="T4" fmla="*/ 22 w 51"/>
                <a:gd name="T5" fmla="*/ 0 h 61"/>
                <a:gd name="T6" fmla="*/ 51 w 51"/>
                <a:gd name="T7" fmla="*/ 29 h 61"/>
                <a:gd name="T8" fmla="*/ 27 w 5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1">
                  <a:moveTo>
                    <a:pt x="27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1" y="29"/>
                  </a:lnTo>
                  <a:lnTo>
                    <a:pt x="27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6" name="Freeform 1733"/>
            <p:cNvSpPr>
              <a:spLocks/>
            </p:cNvSpPr>
            <p:nvPr/>
          </p:nvSpPr>
          <p:spPr bwMode="auto">
            <a:xfrm>
              <a:off x="2718" y="1962"/>
              <a:ext cx="50" cy="56"/>
            </a:xfrm>
            <a:custGeom>
              <a:avLst/>
              <a:gdLst>
                <a:gd name="T0" fmla="*/ 28 w 50"/>
                <a:gd name="T1" fmla="*/ 56 h 56"/>
                <a:gd name="T2" fmla="*/ 0 w 50"/>
                <a:gd name="T3" fmla="*/ 39 h 56"/>
                <a:gd name="T4" fmla="*/ 13 w 50"/>
                <a:gd name="T5" fmla="*/ 0 h 56"/>
                <a:gd name="T6" fmla="*/ 50 w 50"/>
                <a:gd name="T7" fmla="*/ 22 h 56"/>
                <a:gd name="T8" fmla="*/ 28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8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0" y="22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7" name="Freeform 1734"/>
            <p:cNvSpPr>
              <a:spLocks/>
            </p:cNvSpPr>
            <p:nvPr/>
          </p:nvSpPr>
          <p:spPr bwMode="auto">
            <a:xfrm>
              <a:off x="2676" y="1947"/>
              <a:ext cx="55" cy="54"/>
            </a:xfrm>
            <a:custGeom>
              <a:avLst/>
              <a:gdLst>
                <a:gd name="T0" fmla="*/ 42 w 55"/>
                <a:gd name="T1" fmla="*/ 54 h 54"/>
                <a:gd name="T2" fmla="*/ 0 w 55"/>
                <a:gd name="T3" fmla="*/ 39 h 54"/>
                <a:gd name="T4" fmla="*/ 13 w 55"/>
                <a:gd name="T5" fmla="*/ 0 h 54"/>
                <a:gd name="T6" fmla="*/ 55 w 55"/>
                <a:gd name="T7" fmla="*/ 15 h 54"/>
                <a:gd name="T8" fmla="*/ 42 w 5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42" y="54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5" y="15"/>
                  </a:lnTo>
                  <a:lnTo>
                    <a:pt x="42" y="5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8" name="Freeform 1735"/>
            <p:cNvSpPr>
              <a:spLocks/>
            </p:cNvSpPr>
            <p:nvPr/>
          </p:nvSpPr>
          <p:spPr bwMode="auto">
            <a:xfrm>
              <a:off x="2880" y="2197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9" name="Freeform 1736"/>
            <p:cNvSpPr>
              <a:spLocks/>
            </p:cNvSpPr>
            <p:nvPr/>
          </p:nvSpPr>
          <p:spPr bwMode="auto">
            <a:xfrm>
              <a:off x="2648" y="1937"/>
              <a:ext cx="37" cy="52"/>
            </a:xfrm>
            <a:custGeom>
              <a:avLst/>
              <a:gdLst>
                <a:gd name="T0" fmla="*/ 30 w 37"/>
                <a:gd name="T1" fmla="*/ 52 h 52"/>
                <a:gd name="T2" fmla="*/ 0 w 37"/>
                <a:gd name="T3" fmla="*/ 42 h 52"/>
                <a:gd name="T4" fmla="*/ 4 w 37"/>
                <a:gd name="T5" fmla="*/ 0 h 52"/>
                <a:gd name="T6" fmla="*/ 37 w 37"/>
                <a:gd name="T7" fmla="*/ 10 h 52"/>
                <a:gd name="T8" fmla="*/ 30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30" y="52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0" name="Freeform 1737"/>
            <p:cNvSpPr>
              <a:spLocks/>
            </p:cNvSpPr>
            <p:nvPr/>
          </p:nvSpPr>
          <p:spPr bwMode="auto">
            <a:xfrm>
              <a:off x="2619" y="1932"/>
              <a:ext cx="33" cy="47"/>
            </a:xfrm>
            <a:custGeom>
              <a:avLst/>
              <a:gdLst>
                <a:gd name="T0" fmla="*/ 29 w 33"/>
                <a:gd name="T1" fmla="*/ 47 h 47"/>
                <a:gd name="T2" fmla="*/ 0 w 33"/>
                <a:gd name="T3" fmla="*/ 42 h 47"/>
                <a:gd name="T4" fmla="*/ 2 w 33"/>
                <a:gd name="T5" fmla="*/ 0 h 47"/>
                <a:gd name="T6" fmla="*/ 33 w 33"/>
                <a:gd name="T7" fmla="*/ 5 h 47"/>
                <a:gd name="T8" fmla="*/ 29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9" y="47"/>
                  </a:moveTo>
                  <a:lnTo>
                    <a:pt x="0" y="42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1" name="Freeform 1738"/>
            <p:cNvSpPr>
              <a:spLocks/>
            </p:cNvSpPr>
            <p:nvPr/>
          </p:nvSpPr>
          <p:spPr bwMode="auto">
            <a:xfrm>
              <a:off x="2586" y="1932"/>
              <a:ext cx="35" cy="44"/>
            </a:xfrm>
            <a:custGeom>
              <a:avLst/>
              <a:gdLst>
                <a:gd name="T0" fmla="*/ 33 w 35"/>
                <a:gd name="T1" fmla="*/ 42 h 44"/>
                <a:gd name="T2" fmla="*/ 2 w 35"/>
                <a:gd name="T3" fmla="*/ 44 h 44"/>
                <a:gd name="T4" fmla="*/ 0 w 35"/>
                <a:gd name="T5" fmla="*/ 3 h 44"/>
                <a:gd name="T6" fmla="*/ 35 w 35"/>
                <a:gd name="T7" fmla="*/ 0 h 44"/>
                <a:gd name="T8" fmla="*/ 33 w 35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3" y="42"/>
                  </a:moveTo>
                  <a:lnTo>
                    <a:pt x="2" y="44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2" name="Freeform 1739"/>
            <p:cNvSpPr>
              <a:spLocks/>
            </p:cNvSpPr>
            <p:nvPr/>
          </p:nvSpPr>
          <p:spPr bwMode="auto">
            <a:xfrm>
              <a:off x="2551" y="1935"/>
              <a:ext cx="37" cy="44"/>
            </a:xfrm>
            <a:custGeom>
              <a:avLst/>
              <a:gdLst>
                <a:gd name="T0" fmla="*/ 37 w 37"/>
                <a:gd name="T1" fmla="*/ 41 h 44"/>
                <a:gd name="T2" fmla="*/ 5 w 37"/>
                <a:gd name="T3" fmla="*/ 44 h 44"/>
                <a:gd name="T4" fmla="*/ 0 w 37"/>
                <a:gd name="T5" fmla="*/ 2 h 44"/>
                <a:gd name="T6" fmla="*/ 35 w 37"/>
                <a:gd name="T7" fmla="*/ 0 h 44"/>
                <a:gd name="T8" fmla="*/ 37 w 37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37" y="41"/>
                  </a:moveTo>
                  <a:lnTo>
                    <a:pt x="5" y="44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3" name="Freeform 1740"/>
            <p:cNvSpPr>
              <a:spLocks/>
            </p:cNvSpPr>
            <p:nvPr/>
          </p:nvSpPr>
          <p:spPr bwMode="auto">
            <a:xfrm>
              <a:off x="2685" y="1947"/>
              <a:ext cx="13" cy="2"/>
            </a:xfrm>
            <a:custGeom>
              <a:avLst/>
              <a:gdLst>
                <a:gd name="T0" fmla="*/ 4 w 13"/>
                <a:gd name="T1" fmla="*/ 0 h 2"/>
                <a:gd name="T2" fmla="*/ 0 w 13"/>
                <a:gd name="T3" fmla="*/ 0 h 2"/>
                <a:gd name="T4" fmla="*/ 13 w 13"/>
                <a:gd name="T5" fmla="*/ 2 h 2"/>
                <a:gd name="T6" fmla="*/ 4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">
                  <a:moveTo>
                    <a:pt x="4" y="0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4" name="Freeform 1741"/>
            <p:cNvSpPr>
              <a:spLocks/>
            </p:cNvSpPr>
            <p:nvPr/>
          </p:nvSpPr>
          <p:spPr bwMode="auto">
            <a:xfrm>
              <a:off x="2676" y="1947"/>
              <a:ext cx="13" cy="42"/>
            </a:xfrm>
            <a:custGeom>
              <a:avLst/>
              <a:gdLst>
                <a:gd name="T0" fmla="*/ 13 w 13"/>
                <a:gd name="T1" fmla="*/ 0 h 42"/>
                <a:gd name="T2" fmla="*/ 9 w 13"/>
                <a:gd name="T3" fmla="*/ 0 h 42"/>
                <a:gd name="T4" fmla="*/ 0 w 13"/>
                <a:gd name="T5" fmla="*/ 39 h 42"/>
                <a:gd name="T6" fmla="*/ 2 w 13"/>
                <a:gd name="T7" fmla="*/ 42 h 42"/>
                <a:gd name="T8" fmla="*/ 13 w 1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5" name="Freeform 1742"/>
            <p:cNvSpPr>
              <a:spLocks/>
            </p:cNvSpPr>
            <p:nvPr/>
          </p:nvSpPr>
          <p:spPr bwMode="auto">
            <a:xfrm>
              <a:off x="2529" y="1935"/>
              <a:ext cx="27" cy="44"/>
            </a:xfrm>
            <a:custGeom>
              <a:avLst/>
              <a:gdLst>
                <a:gd name="T0" fmla="*/ 22 w 27"/>
                <a:gd name="T1" fmla="*/ 44 h 44"/>
                <a:gd name="T2" fmla="*/ 0 w 27"/>
                <a:gd name="T3" fmla="*/ 39 h 44"/>
                <a:gd name="T4" fmla="*/ 11 w 27"/>
                <a:gd name="T5" fmla="*/ 0 h 44"/>
                <a:gd name="T6" fmla="*/ 27 w 27"/>
                <a:gd name="T7" fmla="*/ 2 h 44"/>
                <a:gd name="T8" fmla="*/ 22 w 2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4">
                  <a:moveTo>
                    <a:pt x="22" y="44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6" name="Freeform 1743"/>
            <p:cNvSpPr>
              <a:spLocks/>
            </p:cNvSpPr>
            <p:nvPr/>
          </p:nvSpPr>
          <p:spPr bwMode="auto">
            <a:xfrm>
              <a:off x="2507" y="1927"/>
              <a:ext cx="33" cy="47"/>
            </a:xfrm>
            <a:custGeom>
              <a:avLst/>
              <a:gdLst>
                <a:gd name="T0" fmla="*/ 22 w 33"/>
                <a:gd name="T1" fmla="*/ 47 h 47"/>
                <a:gd name="T2" fmla="*/ 0 w 33"/>
                <a:gd name="T3" fmla="*/ 35 h 47"/>
                <a:gd name="T4" fmla="*/ 22 w 33"/>
                <a:gd name="T5" fmla="*/ 0 h 47"/>
                <a:gd name="T6" fmla="*/ 33 w 33"/>
                <a:gd name="T7" fmla="*/ 8 h 47"/>
                <a:gd name="T8" fmla="*/ 22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2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3" y="8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7" name="Freeform 1744"/>
            <p:cNvSpPr>
              <a:spLocks/>
            </p:cNvSpPr>
            <p:nvPr/>
          </p:nvSpPr>
          <p:spPr bwMode="auto">
            <a:xfrm>
              <a:off x="2466" y="1893"/>
              <a:ext cx="63" cy="69"/>
            </a:xfrm>
            <a:custGeom>
              <a:avLst/>
              <a:gdLst>
                <a:gd name="T0" fmla="*/ 41 w 63"/>
                <a:gd name="T1" fmla="*/ 69 h 69"/>
                <a:gd name="T2" fmla="*/ 0 w 63"/>
                <a:gd name="T3" fmla="*/ 29 h 69"/>
                <a:gd name="T4" fmla="*/ 26 w 63"/>
                <a:gd name="T5" fmla="*/ 0 h 69"/>
                <a:gd name="T6" fmla="*/ 63 w 63"/>
                <a:gd name="T7" fmla="*/ 34 h 69"/>
                <a:gd name="T8" fmla="*/ 41 w 63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9">
                  <a:moveTo>
                    <a:pt x="41" y="69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63" y="34"/>
                  </a:lnTo>
                  <a:lnTo>
                    <a:pt x="41" y="6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8" name="Freeform 1745"/>
            <p:cNvSpPr>
              <a:spLocks/>
            </p:cNvSpPr>
            <p:nvPr/>
          </p:nvSpPr>
          <p:spPr bwMode="auto">
            <a:xfrm>
              <a:off x="2422" y="1842"/>
              <a:ext cx="70" cy="80"/>
            </a:xfrm>
            <a:custGeom>
              <a:avLst/>
              <a:gdLst>
                <a:gd name="T0" fmla="*/ 44 w 70"/>
                <a:gd name="T1" fmla="*/ 80 h 80"/>
                <a:gd name="T2" fmla="*/ 0 w 70"/>
                <a:gd name="T3" fmla="*/ 27 h 80"/>
                <a:gd name="T4" fmla="*/ 28 w 70"/>
                <a:gd name="T5" fmla="*/ 0 h 80"/>
                <a:gd name="T6" fmla="*/ 70 w 70"/>
                <a:gd name="T7" fmla="*/ 51 h 80"/>
                <a:gd name="T8" fmla="*/ 44 w 70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0">
                  <a:moveTo>
                    <a:pt x="44" y="80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0" y="51"/>
                  </a:lnTo>
                  <a:lnTo>
                    <a:pt x="44" y="8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9" name="Freeform 1746"/>
            <p:cNvSpPr>
              <a:spLocks/>
            </p:cNvSpPr>
            <p:nvPr/>
          </p:nvSpPr>
          <p:spPr bwMode="auto">
            <a:xfrm>
              <a:off x="2382" y="1780"/>
              <a:ext cx="68" cy="89"/>
            </a:xfrm>
            <a:custGeom>
              <a:avLst/>
              <a:gdLst>
                <a:gd name="T0" fmla="*/ 40 w 68"/>
                <a:gd name="T1" fmla="*/ 89 h 89"/>
                <a:gd name="T2" fmla="*/ 0 w 68"/>
                <a:gd name="T3" fmla="*/ 25 h 89"/>
                <a:gd name="T4" fmla="*/ 31 w 68"/>
                <a:gd name="T5" fmla="*/ 0 h 89"/>
                <a:gd name="T6" fmla="*/ 68 w 68"/>
                <a:gd name="T7" fmla="*/ 62 h 89"/>
                <a:gd name="T8" fmla="*/ 40 w 68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9">
                  <a:moveTo>
                    <a:pt x="40" y="89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68" y="62"/>
                  </a:lnTo>
                  <a:lnTo>
                    <a:pt x="40" y="8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0" name="Freeform 1747"/>
            <p:cNvSpPr>
              <a:spLocks/>
            </p:cNvSpPr>
            <p:nvPr/>
          </p:nvSpPr>
          <p:spPr bwMode="auto">
            <a:xfrm>
              <a:off x="2315" y="1660"/>
              <a:ext cx="98" cy="145"/>
            </a:xfrm>
            <a:custGeom>
              <a:avLst/>
              <a:gdLst>
                <a:gd name="T0" fmla="*/ 67 w 98"/>
                <a:gd name="T1" fmla="*/ 145 h 145"/>
                <a:gd name="T2" fmla="*/ 0 w 98"/>
                <a:gd name="T3" fmla="*/ 25 h 145"/>
                <a:gd name="T4" fmla="*/ 30 w 98"/>
                <a:gd name="T5" fmla="*/ 0 h 145"/>
                <a:gd name="T6" fmla="*/ 98 w 98"/>
                <a:gd name="T7" fmla="*/ 120 h 145"/>
                <a:gd name="T8" fmla="*/ 67 w 98"/>
                <a:gd name="T9" fmla="*/ 145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45">
                  <a:moveTo>
                    <a:pt x="67" y="145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98" y="120"/>
                  </a:lnTo>
                  <a:lnTo>
                    <a:pt x="67" y="14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1" name="Freeform 1748"/>
            <p:cNvSpPr>
              <a:spLocks/>
            </p:cNvSpPr>
            <p:nvPr/>
          </p:nvSpPr>
          <p:spPr bwMode="auto">
            <a:xfrm>
              <a:off x="2277" y="1594"/>
              <a:ext cx="68" cy="91"/>
            </a:xfrm>
            <a:custGeom>
              <a:avLst/>
              <a:gdLst>
                <a:gd name="T0" fmla="*/ 38 w 68"/>
                <a:gd name="T1" fmla="*/ 91 h 91"/>
                <a:gd name="T2" fmla="*/ 0 w 68"/>
                <a:gd name="T3" fmla="*/ 25 h 91"/>
                <a:gd name="T4" fmla="*/ 31 w 68"/>
                <a:gd name="T5" fmla="*/ 0 h 91"/>
                <a:gd name="T6" fmla="*/ 68 w 68"/>
                <a:gd name="T7" fmla="*/ 66 h 91"/>
                <a:gd name="T8" fmla="*/ 38 w 68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1">
                  <a:moveTo>
                    <a:pt x="38" y="9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68" y="66"/>
                  </a:lnTo>
                  <a:lnTo>
                    <a:pt x="38" y="9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2" name="Freeform 1749"/>
            <p:cNvSpPr>
              <a:spLocks/>
            </p:cNvSpPr>
            <p:nvPr/>
          </p:nvSpPr>
          <p:spPr bwMode="auto">
            <a:xfrm>
              <a:off x="2551" y="1979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2 w 5"/>
                <a:gd name="T5" fmla="*/ 0 h 1"/>
                <a:gd name="T6" fmla="*/ 5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3" name="Rectangle 1750"/>
            <p:cNvSpPr>
              <a:spLocks noChangeArrowheads="1"/>
            </p:cNvSpPr>
            <p:nvPr/>
          </p:nvSpPr>
          <p:spPr bwMode="auto">
            <a:xfrm>
              <a:off x="2551" y="1937"/>
              <a:ext cx="5" cy="42"/>
            </a:xfrm>
            <a:prstGeom prst="rect">
              <a:avLst/>
            </a:prstGeom>
            <a:solidFill>
              <a:srgbClr val="0079A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4" name="Freeform 1751"/>
            <p:cNvSpPr>
              <a:spLocks/>
            </p:cNvSpPr>
            <p:nvPr/>
          </p:nvSpPr>
          <p:spPr bwMode="auto">
            <a:xfrm>
              <a:off x="3579" y="3500"/>
              <a:ext cx="75" cy="105"/>
            </a:xfrm>
            <a:custGeom>
              <a:avLst/>
              <a:gdLst>
                <a:gd name="T0" fmla="*/ 42 w 75"/>
                <a:gd name="T1" fmla="*/ 105 h 105"/>
                <a:gd name="T2" fmla="*/ 0 w 75"/>
                <a:gd name="T3" fmla="*/ 24 h 105"/>
                <a:gd name="T4" fmla="*/ 31 w 75"/>
                <a:gd name="T5" fmla="*/ 0 h 105"/>
                <a:gd name="T6" fmla="*/ 75 w 75"/>
                <a:gd name="T7" fmla="*/ 85 h 105"/>
                <a:gd name="T8" fmla="*/ 42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2" y="10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5" y="85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5" name="Freeform 1752"/>
            <p:cNvSpPr>
              <a:spLocks/>
            </p:cNvSpPr>
            <p:nvPr/>
          </p:nvSpPr>
          <p:spPr bwMode="auto">
            <a:xfrm>
              <a:off x="3533" y="3429"/>
              <a:ext cx="77" cy="95"/>
            </a:xfrm>
            <a:custGeom>
              <a:avLst/>
              <a:gdLst>
                <a:gd name="T0" fmla="*/ 46 w 77"/>
                <a:gd name="T1" fmla="*/ 95 h 95"/>
                <a:gd name="T2" fmla="*/ 0 w 77"/>
                <a:gd name="T3" fmla="*/ 19 h 95"/>
                <a:gd name="T4" fmla="*/ 33 w 77"/>
                <a:gd name="T5" fmla="*/ 0 h 95"/>
                <a:gd name="T6" fmla="*/ 77 w 77"/>
                <a:gd name="T7" fmla="*/ 71 h 95"/>
                <a:gd name="T8" fmla="*/ 46 w 7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5">
                  <a:moveTo>
                    <a:pt x="46" y="95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7" y="71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6" name="Freeform 1753"/>
            <p:cNvSpPr>
              <a:spLocks/>
            </p:cNvSpPr>
            <p:nvPr/>
          </p:nvSpPr>
          <p:spPr bwMode="auto">
            <a:xfrm>
              <a:off x="3496" y="3355"/>
              <a:ext cx="70" cy="93"/>
            </a:xfrm>
            <a:custGeom>
              <a:avLst/>
              <a:gdLst>
                <a:gd name="T0" fmla="*/ 37 w 70"/>
                <a:gd name="T1" fmla="*/ 93 h 93"/>
                <a:gd name="T2" fmla="*/ 0 w 70"/>
                <a:gd name="T3" fmla="*/ 20 h 93"/>
                <a:gd name="T4" fmla="*/ 33 w 70"/>
                <a:gd name="T5" fmla="*/ 0 h 93"/>
                <a:gd name="T6" fmla="*/ 70 w 70"/>
                <a:gd name="T7" fmla="*/ 74 h 93"/>
                <a:gd name="T8" fmla="*/ 37 w 70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3">
                  <a:moveTo>
                    <a:pt x="37" y="9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0" y="74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7" name="Freeform 1754"/>
            <p:cNvSpPr>
              <a:spLocks/>
            </p:cNvSpPr>
            <p:nvPr/>
          </p:nvSpPr>
          <p:spPr bwMode="auto">
            <a:xfrm>
              <a:off x="3483" y="3316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12 h 59"/>
                <a:gd name="T4" fmla="*/ 35 w 46"/>
                <a:gd name="T5" fmla="*/ 0 h 59"/>
                <a:gd name="T6" fmla="*/ 46 w 46"/>
                <a:gd name="T7" fmla="*/ 39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39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8" name="Freeform 1755"/>
            <p:cNvSpPr>
              <a:spLocks/>
            </p:cNvSpPr>
            <p:nvPr/>
          </p:nvSpPr>
          <p:spPr bwMode="auto">
            <a:xfrm>
              <a:off x="3472" y="3272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5 h 56"/>
                <a:gd name="T4" fmla="*/ 37 w 46"/>
                <a:gd name="T5" fmla="*/ 0 h 56"/>
                <a:gd name="T6" fmla="*/ 46 w 46"/>
                <a:gd name="T7" fmla="*/ 44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6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9" name="Freeform 1756"/>
            <p:cNvSpPr>
              <a:spLocks/>
            </p:cNvSpPr>
            <p:nvPr/>
          </p:nvSpPr>
          <p:spPr bwMode="auto">
            <a:xfrm>
              <a:off x="3470" y="3240"/>
              <a:ext cx="39" cy="34"/>
            </a:xfrm>
            <a:custGeom>
              <a:avLst/>
              <a:gdLst>
                <a:gd name="T0" fmla="*/ 2 w 39"/>
                <a:gd name="T1" fmla="*/ 34 h 34"/>
                <a:gd name="T2" fmla="*/ 0 w 39"/>
                <a:gd name="T3" fmla="*/ 0 h 34"/>
                <a:gd name="T4" fmla="*/ 37 w 39"/>
                <a:gd name="T5" fmla="*/ 0 h 34"/>
                <a:gd name="T6" fmla="*/ 39 w 39"/>
                <a:gd name="T7" fmla="*/ 32 h 34"/>
                <a:gd name="T8" fmla="*/ 2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2" y="34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9" y="32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0" name="Freeform 1757"/>
            <p:cNvSpPr>
              <a:spLocks/>
            </p:cNvSpPr>
            <p:nvPr/>
          </p:nvSpPr>
          <p:spPr bwMode="auto">
            <a:xfrm>
              <a:off x="3470" y="3206"/>
              <a:ext cx="41" cy="34"/>
            </a:xfrm>
            <a:custGeom>
              <a:avLst/>
              <a:gdLst>
                <a:gd name="T0" fmla="*/ 0 w 41"/>
                <a:gd name="T1" fmla="*/ 34 h 34"/>
                <a:gd name="T2" fmla="*/ 4 w 41"/>
                <a:gd name="T3" fmla="*/ 0 h 34"/>
                <a:gd name="T4" fmla="*/ 41 w 41"/>
                <a:gd name="T5" fmla="*/ 5 h 34"/>
                <a:gd name="T6" fmla="*/ 37 w 41"/>
                <a:gd name="T7" fmla="*/ 34 h 34"/>
                <a:gd name="T8" fmla="*/ 0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0" y="34"/>
                  </a:moveTo>
                  <a:lnTo>
                    <a:pt x="4" y="0"/>
                  </a:lnTo>
                  <a:lnTo>
                    <a:pt x="41" y="5"/>
                  </a:lnTo>
                  <a:lnTo>
                    <a:pt x="37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1" name="Freeform 1758"/>
            <p:cNvSpPr>
              <a:spLocks/>
            </p:cNvSpPr>
            <p:nvPr/>
          </p:nvSpPr>
          <p:spPr bwMode="auto">
            <a:xfrm>
              <a:off x="3474" y="3147"/>
              <a:ext cx="48" cy="64"/>
            </a:xfrm>
            <a:custGeom>
              <a:avLst/>
              <a:gdLst>
                <a:gd name="T0" fmla="*/ 0 w 48"/>
                <a:gd name="T1" fmla="*/ 59 h 64"/>
                <a:gd name="T2" fmla="*/ 11 w 48"/>
                <a:gd name="T3" fmla="*/ 0 h 64"/>
                <a:gd name="T4" fmla="*/ 48 w 48"/>
                <a:gd name="T5" fmla="*/ 7 h 64"/>
                <a:gd name="T6" fmla="*/ 37 w 48"/>
                <a:gd name="T7" fmla="*/ 64 h 64"/>
                <a:gd name="T8" fmla="*/ 0 w 48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0" y="59"/>
                  </a:moveTo>
                  <a:lnTo>
                    <a:pt x="11" y="0"/>
                  </a:lnTo>
                  <a:lnTo>
                    <a:pt x="48" y="7"/>
                  </a:lnTo>
                  <a:lnTo>
                    <a:pt x="37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2" name="Freeform 1759"/>
            <p:cNvSpPr>
              <a:spLocks/>
            </p:cNvSpPr>
            <p:nvPr/>
          </p:nvSpPr>
          <p:spPr bwMode="auto">
            <a:xfrm>
              <a:off x="3485" y="3091"/>
              <a:ext cx="48" cy="63"/>
            </a:xfrm>
            <a:custGeom>
              <a:avLst/>
              <a:gdLst>
                <a:gd name="T0" fmla="*/ 0 w 48"/>
                <a:gd name="T1" fmla="*/ 56 h 63"/>
                <a:gd name="T2" fmla="*/ 11 w 48"/>
                <a:gd name="T3" fmla="*/ 0 h 63"/>
                <a:gd name="T4" fmla="*/ 48 w 48"/>
                <a:gd name="T5" fmla="*/ 5 h 63"/>
                <a:gd name="T6" fmla="*/ 37 w 48"/>
                <a:gd name="T7" fmla="*/ 63 h 63"/>
                <a:gd name="T8" fmla="*/ 0 w 48"/>
                <a:gd name="T9" fmla="*/ 56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0" y="56"/>
                  </a:moveTo>
                  <a:lnTo>
                    <a:pt x="11" y="0"/>
                  </a:lnTo>
                  <a:lnTo>
                    <a:pt x="48" y="5"/>
                  </a:lnTo>
                  <a:lnTo>
                    <a:pt x="37" y="63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3" name="Freeform 1760"/>
            <p:cNvSpPr>
              <a:spLocks/>
            </p:cNvSpPr>
            <p:nvPr/>
          </p:nvSpPr>
          <p:spPr bwMode="auto">
            <a:xfrm>
              <a:off x="3496" y="3059"/>
              <a:ext cx="39" cy="37"/>
            </a:xfrm>
            <a:custGeom>
              <a:avLst/>
              <a:gdLst>
                <a:gd name="T0" fmla="*/ 0 w 39"/>
                <a:gd name="T1" fmla="*/ 32 h 37"/>
                <a:gd name="T2" fmla="*/ 2 w 39"/>
                <a:gd name="T3" fmla="*/ 5 h 37"/>
                <a:gd name="T4" fmla="*/ 39 w 39"/>
                <a:gd name="T5" fmla="*/ 0 h 37"/>
                <a:gd name="T6" fmla="*/ 37 w 39"/>
                <a:gd name="T7" fmla="*/ 37 h 37"/>
                <a:gd name="T8" fmla="*/ 0 w 39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0" y="32"/>
                  </a:moveTo>
                  <a:lnTo>
                    <a:pt x="2" y="5"/>
                  </a:lnTo>
                  <a:lnTo>
                    <a:pt x="39" y="0"/>
                  </a:lnTo>
                  <a:lnTo>
                    <a:pt x="3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4" name="Freeform 1761"/>
            <p:cNvSpPr>
              <a:spLocks/>
            </p:cNvSpPr>
            <p:nvPr/>
          </p:nvSpPr>
          <p:spPr bwMode="auto">
            <a:xfrm>
              <a:off x="3492" y="3024"/>
              <a:ext cx="43" cy="40"/>
            </a:xfrm>
            <a:custGeom>
              <a:avLst/>
              <a:gdLst>
                <a:gd name="T0" fmla="*/ 6 w 43"/>
                <a:gd name="T1" fmla="*/ 40 h 40"/>
                <a:gd name="T2" fmla="*/ 0 w 43"/>
                <a:gd name="T3" fmla="*/ 5 h 40"/>
                <a:gd name="T4" fmla="*/ 37 w 43"/>
                <a:gd name="T5" fmla="*/ 0 h 40"/>
                <a:gd name="T6" fmla="*/ 43 w 43"/>
                <a:gd name="T7" fmla="*/ 35 h 40"/>
                <a:gd name="T8" fmla="*/ 6 w 4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0">
                  <a:moveTo>
                    <a:pt x="6" y="40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3" y="35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5" name="Freeform 1762"/>
            <p:cNvSpPr>
              <a:spLocks/>
            </p:cNvSpPr>
            <p:nvPr/>
          </p:nvSpPr>
          <p:spPr bwMode="auto">
            <a:xfrm>
              <a:off x="3472" y="3272"/>
              <a:ext cx="37" cy="5"/>
            </a:xfrm>
            <a:custGeom>
              <a:avLst/>
              <a:gdLst>
                <a:gd name="T0" fmla="*/ 0 w 37"/>
                <a:gd name="T1" fmla="*/ 5 h 5"/>
                <a:gd name="T2" fmla="*/ 0 w 37"/>
                <a:gd name="T3" fmla="*/ 2 h 5"/>
                <a:gd name="T4" fmla="*/ 37 w 37"/>
                <a:gd name="T5" fmla="*/ 0 h 5"/>
                <a:gd name="T6" fmla="*/ 37 w 37"/>
                <a:gd name="T7" fmla="*/ 0 h 5"/>
                <a:gd name="T8" fmla="*/ 0 w 37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">
                  <a:moveTo>
                    <a:pt x="0" y="5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6" name="Freeform 1763"/>
            <p:cNvSpPr>
              <a:spLocks/>
            </p:cNvSpPr>
            <p:nvPr/>
          </p:nvSpPr>
          <p:spPr bwMode="auto">
            <a:xfrm>
              <a:off x="3487" y="2998"/>
              <a:ext cx="42" cy="36"/>
            </a:xfrm>
            <a:custGeom>
              <a:avLst/>
              <a:gdLst>
                <a:gd name="T0" fmla="*/ 7 w 42"/>
                <a:gd name="T1" fmla="*/ 36 h 36"/>
                <a:gd name="T2" fmla="*/ 0 w 42"/>
                <a:gd name="T3" fmla="*/ 14 h 36"/>
                <a:gd name="T4" fmla="*/ 35 w 42"/>
                <a:gd name="T5" fmla="*/ 0 h 36"/>
                <a:gd name="T6" fmla="*/ 42 w 42"/>
                <a:gd name="T7" fmla="*/ 24 h 36"/>
                <a:gd name="T8" fmla="*/ 7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7" y="3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2" y="2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7" name="Freeform 1764"/>
            <p:cNvSpPr>
              <a:spLocks/>
            </p:cNvSpPr>
            <p:nvPr/>
          </p:nvSpPr>
          <p:spPr bwMode="auto">
            <a:xfrm>
              <a:off x="3478" y="2973"/>
              <a:ext cx="44" cy="39"/>
            </a:xfrm>
            <a:custGeom>
              <a:avLst/>
              <a:gdLst>
                <a:gd name="T0" fmla="*/ 9 w 44"/>
                <a:gd name="T1" fmla="*/ 39 h 39"/>
                <a:gd name="T2" fmla="*/ 0 w 44"/>
                <a:gd name="T3" fmla="*/ 20 h 39"/>
                <a:gd name="T4" fmla="*/ 33 w 44"/>
                <a:gd name="T5" fmla="*/ 0 h 39"/>
                <a:gd name="T6" fmla="*/ 44 w 44"/>
                <a:gd name="T7" fmla="*/ 25 h 39"/>
                <a:gd name="T8" fmla="*/ 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9" y="39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4" y="25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8" name="Freeform 1765"/>
            <p:cNvSpPr>
              <a:spLocks/>
            </p:cNvSpPr>
            <p:nvPr/>
          </p:nvSpPr>
          <p:spPr bwMode="auto">
            <a:xfrm>
              <a:off x="3467" y="2951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27 h 42"/>
                <a:gd name="T4" fmla="*/ 29 w 44"/>
                <a:gd name="T5" fmla="*/ 0 h 42"/>
                <a:gd name="T6" fmla="*/ 44 w 44"/>
                <a:gd name="T7" fmla="*/ 22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9" name="Freeform 1766"/>
            <p:cNvSpPr>
              <a:spLocks/>
            </p:cNvSpPr>
            <p:nvPr/>
          </p:nvSpPr>
          <p:spPr bwMode="auto">
            <a:xfrm>
              <a:off x="3456" y="2934"/>
              <a:ext cx="40" cy="44"/>
            </a:xfrm>
            <a:custGeom>
              <a:avLst/>
              <a:gdLst>
                <a:gd name="T0" fmla="*/ 11 w 40"/>
                <a:gd name="T1" fmla="*/ 44 h 44"/>
                <a:gd name="T2" fmla="*/ 0 w 40"/>
                <a:gd name="T3" fmla="*/ 32 h 44"/>
                <a:gd name="T4" fmla="*/ 25 w 40"/>
                <a:gd name="T5" fmla="*/ 0 h 44"/>
                <a:gd name="T6" fmla="*/ 40 w 40"/>
                <a:gd name="T7" fmla="*/ 17 h 44"/>
                <a:gd name="T8" fmla="*/ 11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1" y="44"/>
                  </a:moveTo>
                  <a:lnTo>
                    <a:pt x="0" y="32"/>
                  </a:lnTo>
                  <a:lnTo>
                    <a:pt x="25" y="0"/>
                  </a:lnTo>
                  <a:lnTo>
                    <a:pt x="40" y="17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0" name="Freeform 1767"/>
            <p:cNvSpPr>
              <a:spLocks/>
            </p:cNvSpPr>
            <p:nvPr/>
          </p:nvSpPr>
          <p:spPr bwMode="auto">
            <a:xfrm>
              <a:off x="3428" y="2902"/>
              <a:ext cx="53" cy="64"/>
            </a:xfrm>
            <a:custGeom>
              <a:avLst/>
              <a:gdLst>
                <a:gd name="T0" fmla="*/ 28 w 53"/>
                <a:gd name="T1" fmla="*/ 64 h 64"/>
                <a:gd name="T2" fmla="*/ 0 w 53"/>
                <a:gd name="T3" fmla="*/ 34 h 64"/>
                <a:gd name="T4" fmla="*/ 22 w 53"/>
                <a:gd name="T5" fmla="*/ 0 h 64"/>
                <a:gd name="T6" fmla="*/ 53 w 53"/>
                <a:gd name="T7" fmla="*/ 32 h 64"/>
                <a:gd name="T8" fmla="*/ 28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8" y="64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3" y="32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1" name="Freeform 1768"/>
            <p:cNvSpPr>
              <a:spLocks/>
            </p:cNvSpPr>
            <p:nvPr/>
          </p:nvSpPr>
          <p:spPr bwMode="auto">
            <a:xfrm>
              <a:off x="3395" y="2880"/>
              <a:ext cx="55" cy="56"/>
            </a:xfrm>
            <a:custGeom>
              <a:avLst/>
              <a:gdLst>
                <a:gd name="T0" fmla="*/ 33 w 55"/>
                <a:gd name="T1" fmla="*/ 56 h 56"/>
                <a:gd name="T2" fmla="*/ 0 w 55"/>
                <a:gd name="T3" fmla="*/ 37 h 56"/>
                <a:gd name="T4" fmla="*/ 18 w 55"/>
                <a:gd name="T5" fmla="*/ 0 h 56"/>
                <a:gd name="T6" fmla="*/ 55 w 55"/>
                <a:gd name="T7" fmla="*/ 22 h 56"/>
                <a:gd name="T8" fmla="*/ 33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3" y="56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55" y="22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2" name="Freeform 1769"/>
            <p:cNvSpPr>
              <a:spLocks/>
            </p:cNvSpPr>
            <p:nvPr/>
          </p:nvSpPr>
          <p:spPr bwMode="auto">
            <a:xfrm>
              <a:off x="3358" y="2856"/>
              <a:ext cx="55" cy="61"/>
            </a:xfrm>
            <a:custGeom>
              <a:avLst/>
              <a:gdLst>
                <a:gd name="T0" fmla="*/ 37 w 55"/>
                <a:gd name="T1" fmla="*/ 61 h 61"/>
                <a:gd name="T2" fmla="*/ 0 w 55"/>
                <a:gd name="T3" fmla="*/ 34 h 61"/>
                <a:gd name="T4" fmla="*/ 22 w 55"/>
                <a:gd name="T5" fmla="*/ 0 h 61"/>
                <a:gd name="T6" fmla="*/ 55 w 55"/>
                <a:gd name="T7" fmla="*/ 24 h 61"/>
                <a:gd name="T8" fmla="*/ 37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7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4"/>
                  </a:lnTo>
                  <a:lnTo>
                    <a:pt x="37" y="6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3" name="Freeform 1770"/>
            <p:cNvSpPr>
              <a:spLocks/>
            </p:cNvSpPr>
            <p:nvPr/>
          </p:nvSpPr>
          <p:spPr bwMode="auto">
            <a:xfrm>
              <a:off x="3321" y="2831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5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5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4" name="Freeform 1771"/>
            <p:cNvSpPr>
              <a:spLocks/>
            </p:cNvSpPr>
            <p:nvPr/>
          </p:nvSpPr>
          <p:spPr bwMode="auto">
            <a:xfrm>
              <a:off x="3305" y="2816"/>
              <a:ext cx="40" cy="47"/>
            </a:xfrm>
            <a:custGeom>
              <a:avLst/>
              <a:gdLst>
                <a:gd name="T0" fmla="*/ 16 w 40"/>
                <a:gd name="T1" fmla="*/ 47 h 47"/>
                <a:gd name="T2" fmla="*/ 0 w 40"/>
                <a:gd name="T3" fmla="*/ 30 h 47"/>
                <a:gd name="T4" fmla="*/ 27 w 40"/>
                <a:gd name="T5" fmla="*/ 0 h 47"/>
                <a:gd name="T6" fmla="*/ 40 w 40"/>
                <a:gd name="T7" fmla="*/ 15 h 47"/>
                <a:gd name="T8" fmla="*/ 16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6" y="47"/>
                  </a:moveTo>
                  <a:lnTo>
                    <a:pt x="0" y="30"/>
                  </a:lnTo>
                  <a:lnTo>
                    <a:pt x="27" y="0"/>
                  </a:lnTo>
                  <a:lnTo>
                    <a:pt x="40" y="15"/>
                  </a:lnTo>
                  <a:lnTo>
                    <a:pt x="16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5" name="Freeform 1772"/>
            <p:cNvSpPr>
              <a:spLocks/>
            </p:cNvSpPr>
            <p:nvPr/>
          </p:nvSpPr>
          <p:spPr bwMode="auto">
            <a:xfrm>
              <a:off x="3290" y="2802"/>
              <a:ext cx="42" cy="44"/>
            </a:xfrm>
            <a:custGeom>
              <a:avLst/>
              <a:gdLst>
                <a:gd name="T0" fmla="*/ 15 w 42"/>
                <a:gd name="T1" fmla="*/ 44 h 44"/>
                <a:gd name="T2" fmla="*/ 0 w 42"/>
                <a:gd name="T3" fmla="*/ 24 h 44"/>
                <a:gd name="T4" fmla="*/ 31 w 42"/>
                <a:gd name="T5" fmla="*/ 0 h 44"/>
                <a:gd name="T6" fmla="*/ 42 w 42"/>
                <a:gd name="T7" fmla="*/ 14 h 44"/>
                <a:gd name="T8" fmla="*/ 15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5" y="44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42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6" name="Freeform 1773"/>
            <p:cNvSpPr>
              <a:spLocks/>
            </p:cNvSpPr>
            <p:nvPr/>
          </p:nvSpPr>
          <p:spPr bwMode="auto">
            <a:xfrm>
              <a:off x="3266" y="2758"/>
              <a:ext cx="55" cy="68"/>
            </a:xfrm>
            <a:custGeom>
              <a:avLst/>
              <a:gdLst>
                <a:gd name="T0" fmla="*/ 24 w 55"/>
                <a:gd name="T1" fmla="*/ 68 h 68"/>
                <a:gd name="T2" fmla="*/ 0 w 55"/>
                <a:gd name="T3" fmla="*/ 24 h 68"/>
                <a:gd name="T4" fmla="*/ 30 w 55"/>
                <a:gd name="T5" fmla="*/ 0 h 68"/>
                <a:gd name="T6" fmla="*/ 55 w 55"/>
                <a:gd name="T7" fmla="*/ 44 h 68"/>
                <a:gd name="T8" fmla="*/ 24 w 55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8">
                  <a:moveTo>
                    <a:pt x="24" y="68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55" y="44"/>
                  </a:lnTo>
                  <a:lnTo>
                    <a:pt x="24" y="68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7" name="Freeform 1774"/>
            <p:cNvSpPr>
              <a:spLocks/>
            </p:cNvSpPr>
            <p:nvPr/>
          </p:nvSpPr>
          <p:spPr bwMode="auto">
            <a:xfrm>
              <a:off x="3492" y="3022"/>
              <a:ext cx="37" cy="12"/>
            </a:xfrm>
            <a:custGeom>
              <a:avLst/>
              <a:gdLst>
                <a:gd name="T0" fmla="*/ 37 w 37"/>
                <a:gd name="T1" fmla="*/ 2 h 12"/>
                <a:gd name="T2" fmla="*/ 37 w 37"/>
                <a:gd name="T3" fmla="*/ 0 h 12"/>
                <a:gd name="T4" fmla="*/ 0 w 37"/>
                <a:gd name="T5" fmla="*/ 7 h 12"/>
                <a:gd name="T6" fmla="*/ 2 w 37"/>
                <a:gd name="T7" fmla="*/ 12 h 12"/>
                <a:gd name="T8" fmla="*/ 37 w 3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2">
                  <a:moveTo>
                    <a:pt x="37" y="2"/>
                  </a:moveTo>
                  <a:lnTo>
                    <a:pt x="37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8" name="Freeform 1775"/>
            <p:cNvSpPr>
              <a:spLocks/>
            </p:cNvSpPr>
            <p:nvPr/>
          </p:nvSpPr>
          <p:spPr bwMode="auto">
            <a:xfrm>
              <a:off x="3255" y="2736"/>
              <a:ext cx="44" cy="41"/>
            </a:xfrm>
            <a:custGeom>
              <a:avLst/>
              <a:gdLst>
                <a:gd name="T0" fmla="*/ 9 w 44"/>
                <a:gd name="T1" fmla="*/ 41 h 41"/>
                <a:gd name="T2" fmla="*/ 0 w 44"/>
                <a:gd name="T3" fmla="*/ 12 h 41"/>
                <a:gd name="T4" fmla="*/ 35 w 44"/>
                <a:gd name="T5" fmla="*/ 0 h 41"/>
                <a:gd name="T6" fmla="*/ 44 w 44"/>
                <a:gd name="T7" fmla="*/ 26 h 41"/>
                <a:gd name="T8" fmla="*/ 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9" y="4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26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9" name="Freeform 1776"/>
            <p:cNvSpPr>
              <a:spLocks/>
            </p:cNvSpPr>
            <p:nvPr/>
          </p:nvSpPr>
          <p:spPr bwMode="auto">
            <a:xfrm>
              <a:off x="3248" y="2709"/>
              <a:ext cx="42" cy="39"/>
            </a:xfrm>
            <a:custGeom>
              <a:avLst/>
              <a:gdLst>
                <a:gd name="T0" fmla="*/ 7 w 42"/>
                <a:gd name="T1" fmla="*/ 39 h 39"/>
                <a:gd name="T2" fmla="*/ 0 w 42"/>
                <a:gd name="T3" fmla="*/ 2 h 39"/>
                <a:gd name="T4" fmla="*/ 37 w 42"/>
                <a:gd name="T5" fmla="*/ 0 h 39"/>
                <a:gd name="T6" fmla="*/ 42 w 42"/>
                <a:gd name="T7" fmla="*/ 27 h 39"/>
                <a:gd name="T8" fmla="*/ 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7" y="39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42" y="27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0" name="Freeform 1777"/>
            <p:cNvSpPr>
              <a:spLocks/>
            </p:cNvSpPr>
            <p:nvPr/>
          </p:nvSpPr>
          <p:spPr bwMode="auto">
            <a:xfrm>
              <a:off x="3246" y="2652"/>
              <a:ext cx="39" cy="59"/>
            </a:xfrm>
            <a:custGeom>
              <a:avLst/>
              <a:gdLst>
                <a:gd name="T0" fmla="*/ 2 w 39"/>
                <a:gd name="T1" fmla="*/ 59 h 59"/>
                <a:gd name="T2" fmla="*/ 0 w 39"/>
                <a:gd name="T3" fmla="*/ 3 h 59"/>
                <a:gd name="T4" fmla="*/ 37 w 39"/>
                <a:gd name="T5" fmla="*/ 0 h 59"/>
                <a:gd name="T6" fmla="*/ 39 w 39"/>
                <a:gd name="T7" fmla="*/ 57 h 59"/>
                <a:gd name="T8" fmla="*/ 2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2" y="59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9" y="57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1" name="Freeform 1778"/>
            <p:cNvSpPr>
              <a:spLocks/>
            </p:cNvSpPr>
            <p:nvPr/>
          </p:nvSpPr>
          <p:spPr bwMode="auto">
            <a:xfrm>
              <a:off x="3246" y="2623"/>
              <a:ext cx="37" cy="32"/>
            </a:xfrm>
            <a:custGeom>
              <a:avLst/>
              <a:gdLst>
                <a:gd name="T0" fmla="*/ 0 w 37"/>
                <a:gd name="T1" fmla="*/ 32 h 32"/>
                <a:gd name="T2" fmla="*/ 0 w 37"/>
                <a:gd name="T3" fmla="*/ 2 h 32"/>
                <a:gd name="T4" fmla="*/ 37 w 37"/>
                <a:gd name="T5" fmla="*/ 0 h 32"/>
                <a:gd name="T6" fmla="*/ 37 w 37"/>
                <a:gd name="T7" fmla="*/ 29 h 32"/>
                <a:gd name="T8" fmla="*/ 0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32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37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2" name="Freeform 1779"/>
            <p:cNvSpPr>
              <a:spLocks/>
            </p:cNvSpPr>
            <p:nvPr/>
          </p:nvSpPr>
          <p:spPr bwMode="auto">
            <a:xfrm>
              <a:off x="3242" y="2596"/>
              <a:ext cx="41" cy="29"/>
            </a:xfrm>
            <a:custGeom>
              <a:avLst/>
              <a:gdLst>
                <a:gd name="T0" fmla="*/ 4 w 41"/>
                <a:gd name="T1" fmla="*/ 29 h 29"/>
                <a:gd name="T2" fmla="*/ 0 w 41"/>
                <a:gd name="T3" fmla="*/ 5 h 29"/>
                <a:gd name="T4" fmla="*/ 37 w 41"/>
                <a:gd name="T5" fmla="*/ 0 h 29"/>
                <a:gd name="T6" fmla="*/ 41 w 41"/>
                <a:gd name="T7" fmla="*/ 27 h 29"/>
                <a:gd name="T8" fmla="*/ 4 w 4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9">
                  <a:moveTo>
                    <a:pt x="4" y="2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1" y="27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3" name="Freeform 1780"/>
            <p:cNvSpPr>
              <a:spLocks/>
            </p:cNvSpPr>
            <p:nvPr/>
          </p:nvSpPr>
          <p:spPr bwMode="auto">
            <a:xfrm>
              <a:off x="3237" y="2564"/>
              <a:ext cx="42" cy="37"/>
            </a:xfrm>
            <a:custGeom>
              <a:avLst/>
              <a:gdLst>
                <a:gd name="T0" fmla="*/ 5 w 42"/>
                <a:gd name="T1" fmla="*/ 37 h 37"/>
                <a:gd name="T2" fmla="*/ 0 w 42"/>
                <a:gd name="T3" fmla="*/ 15 h 37"/>
                <a:gd name="T4" fmla="*/ 35 w 42"/>
                <a:gd name="T5" fmla="*/ 0 h 37"/>
                <a:gd name="T6" fmla="*/ 42 w 42"/>
                <a:gd name="T7" fmla="*/ 32 h 37"/>
                <a:gd name="T8" fmla="*/ 5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5" y="37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42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4" name="Freeform 1781"/>
            <p:cNvSpPr>
              <a:spLocks/>
            </p:cNvSpPr>
            <p:nvPr/>
          </p:nvSpPr>
          <p:spPr bwMode="auto">
            <a:xfrm>
              <a:off x="3224" y="2532"/>
              <a:ext cx="48" cy="47"/>
            </a:xfrm>
            <a:custGeom>
              <a:avLst/>
              <a:gdLst>
                <a:gd name="T0" fmla="*/ 13 w 48"/>
                <a:gd name="T1" fmla="*/ 47 h 47"/>
                <a:gd name="T2" fmla="*/ 0 w 48"/>
                <a:gd name="T3" fmla="*/ 20 h 47"/>
                <a:gd name="T4" fmla="*/ 33 w 48"/>
                <a:gd name="T5" fmla="*/ 0 h 47"/>
                <a:gd name="T6" fmla="*/ 48 w 48"/>
                <a:gd name="T7" fmla="*/ 32 h 47"/>
                <a:gd name="T8" fmla="*/ 1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3" y="47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8" y="32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5" name="Freeform 1782"/>
            <p:cNvSpPr>
              <a:spLocks/>
            </p:cNvSpPr>
            <p:nvPr/>
          </p:nvSpPr>
          <p:spPr bwMode="auto">
            <a:xfrm>
              <a:off x="3264" y="277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6" name="Freeform 1783"/>
            <p:cNvSpPr>
              <a:spLocks/>
            </p:cNvSpPr>
            <p:nvPr/>
          </p:nvSpPr>
          <p:spPr bwMode="auto">
            <a:xfrm>
              <a:off x="3264" y="2758"/>
              <a:ext cx="35" cy="24"/>
            </a:xfrm>
            <a:custGeom>
              <a:avLst/>
              <a:gdLst>
                <a:gd name="T0" fmla="*/ 2 w 35"/>
                <a:gd name="T1" fmla="*/ 24 h 24"/>
                <a:gd name="T2" fmla="*/ 0 w 35"/>
                <a:gd name="T3" fmla="*/ 19 h 24"/>
                <a:gd name="T4" fmla="*/ 32 w 35"/>
                <a:gd name="T5" fmla="*/ 0 h 24"/>
                <a:gd name="T6" fmla="*/ 35 w 35"/>
                <a:gd name="T7" fmla="*/ 4 h 24"/>
                <a:gd name="T8" fmla="*/ 2 w 35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" y="24"/>
                  </a:moveTo>
                  <a:lnTo>
                    <a:pt x="0" y="19"/>
                  </a:lnTo>
                  <a:lnTo>
                    <a:pt x="32" y="0"/>
                  </a:lnTo>
                  <a:lnTo>
                    <a:pt x="35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7" name="Freeform 1784"/>
            <p:cNvSpPr>
              <a:spLocks/>
            </p:cNvSpPr>
            <p:nvPr/>
          </p:nvSpPr>
          <p:spPr bwMode="auto">
            <a:xfrm>
              <a:off x="3202" y="2493"/>
              <a:ext cx="53" cy="64"/>
            </a:xfrm>
            <a:custGeom>
              <a:avLst/>
              <a:gdLst>
                <a:gd name="T0" fmla="*/ 24 w 53"/>
                <a:gd name="T1" fmla="*/ 64 h 64"/>
                <a:gd name="T2" fmla="*/ 0 w 53"/>
                <a:gd name="T3" fmla="*/ 29 h 64"/>
                <a:gd name="T4" fmla="*/ 26 w 53"/>
                <a:gd name="T5" fmla="*/ 0 h 64"/>
                <a:gd name="T6" fmla="*/ 53 w 53"/>
                <a:gd name="T7" fmla="*/ 37 h 64"/>
                <a:gd name="T8" fmla="*/ 24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4" y="64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53" y="37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8" name="Freeform 1785"/>
            <p:cNvSpPr>
              <a:spLocks/>
            </p:cNvSpPr>
            <p:nvPr/>
          </p:nvSpPr>
          <p:spPr bwMode="auto">
            <a:xfrm>
              <a:off x="3191" y="2481"/>
              <a:ext cx="37" cy="41"/>
            </a:xfrm>
            <a:custGeom>
              <a:avLst/>
              <a:gdLst>
                <a:gd name="T0" fmla="*/ 11 w 37"/>
                <a:gd name="T1" fmla="*/ 41 h 41"/>
                <a:gd name="T2" fmla="*/ 0 w 37"/>
                <a:gd name="T3" fmla="*/ 37 h 41"/>
                <a:gd name="T4" fmla="*/ 18 w 37"/>
                <a:gd name="T5" fmla="*/ 0 h 41"/>
                <a:gd name="T6" fmla="*/ 37 w 37"/>
                <a:gd name="T7" fmla="*/ 12 h 41"/>
                <a:gd name="T8" fmla="*/ 11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1" y="41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7" y="12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9" name="Freeform 1786"/>
            <p:cNvSpPr>
              <a:spLocks/>
            </p:cNvSpPr>
            <p:nvPr/>
          </p:nvSpPr>
          <p:spPr bwMode="auto">
            <a:xfrm>
              <a:off x="3176" y="2469"/>
              <a:ext cx="33" cy="49"/>
            </a:xfrm>
            <a:custGeom>
              <a:avLst/>
              <a:gdLst>
                <a:gd name="T0" fmla="*/ 15 w 33"/>
                <a:gd name="T1" fmla="*/ 49 h 49"/>
                <a:gd name="T2" fmla="*/ 0 w 33"/>
                <a:gd name="T3" fmla="*/ 39 h 49"/>
                <a:gd name="T4" fmla="*/ 13 w 33"/>
                <a:gd name="T5" fmla="*/ 0 h 49"/>
                <a:gd name="T6" fmla="*/ 33 w 33"/>
                <a:gd name="T7" fmla="*/ 12 h 49"/>
                <a:gd name="T8" fmla="*/ 15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15" y="4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3" y="12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0" name="Freeform 1787"/>
            <p:cNvSpPr>
              <a:spLocks/>
            </p:cNvSpPr>
            <p:nvPr/>
          </p:nvSpPr>
          <p:spPr bwMode="auto">
            <a:xfrm>
              <a:off x="3143" y="2456"/>
              <a:ext cx="46" cy="52"/>
            </a:xfrm>
            <a:custGeom>
              <a:avLst/>
              <a:gdLst>
                <a:gd name="T0" fmla="*/ 33 w 46"/>
                <a:gd name="T1" fmla="*/ 52 h 52"/>
                <a:gd name="T2" fmla="*/ 0 w 46"/>
                <a:gd name="T3" fmla="*/ 42 h 52"/>
                <a:gd name="T4" fmla="*/ 7 w 46"/>
                <a:gd name="T5" fmla="*/ 0 h 52"/>
                <a:gd name="T6" fmla="*/ 46 w 46"/>
                <a:gd name="T7" fmla="*/ 13 h 52"/>
                <a:gd name="T8" fmla="*/ 33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3" y="52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6" y="13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1" name="Freeform 1788"/>
            <p:cNvSpPr>
              <a:spLocks/>
            </p:cNvSpPr>
            <p:nvPr/>
          </p:nvSpPr>
          <p:spPr bwMode="auto">
            <a:xfrm>
              <a:off x="3106" y="2449"/>
              <a:ext cx="44" cy="49"/>
            </a:xfrm>
            <a:custGeom>
              <a:avLst/>
              <a:gdLst>
                <a:gd name="T0" fmla="*/ 37 w 44"/>
                <a:gd name="T1" fmla="*/ 49 h 49"/>
                <a:gd name="T2" fmla="*/ 0 w 44"/>
                <a:gd name="T3" fmla="*/ 42 h 49"/>
                <a:gd name="T4" fmla="*/ 4 w 44"/>
                <a:gd name="T5" fmla="*/ 0 h 49"/>
                <a:gd name="T6" fmla="*/ 44 w 44"/>
                <a:gd name="T7" fmla="*/ 7 h 49"/>
                <a:gd name="T8" fmla="*/ 3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7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44" y="7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2" name="Freeform 1789"/>
            <p:cNvSpPr>
              <a:spLocks/>
            </p:cNvSpPr>
            <p:nvPr/>
          </p:nvSpPr>
          <p:spPr bwMode="auto">
            <a:xfrm>
              <a:off x="3066" y="2442"/>
              <a:ext cx="44" cy="49"/>
            </a:xfrm>
            <a:custGeom>
              <a:avLst/>
              <a:gdLst>
                <a:gd name="T0" fmla="*/ 40 w 44"/>
                <a:gd name="T1" fmla="*/ 49 h 49"/>
                <a:gd name="T2" fmla="*/ 0 w 44"/>
                <a:gd name="T3" fmla="*/ 41 h 49"/>
                <a:gd name="T4" fmla="*/ 7 w 44"/>
                <a:gd name="T5" fmla="*/ 0 h 49"/>
                <a:gd name="T6" fmla="*/ 44 w 44"/>
                <a:gd name="T7" fmla="*/ 7 h 49"/>
                <a:gd name="T8" fmla="*/ 4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0" y="49"/>
                  </a:moveTo>
                  <a:lnTo>
                    <a:pt x="0" y="41"/>
                  </a:lnTo>
                  <a:lnTo>
                    <a:pt x="7" y="0"/>
                  </a:lnTo>
                  <a:lnTo>
                    <a:pt x="44" y="7"/>
                  </a:lnTo>
                  <a:lnTo>
                    <a:pt x="40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3" name="Freeform 1790"/>
            <p:cNvSpPr>
              <a:spLocks/>
            </p:cNvSpPr>
            <p:nvPr/>
          </p:nvSpPr>
          <p:spPr bwMode="auto">
            <a:xfrm>
              <a:off x="3027" y="2432"/>
              <a:ext cx="46" cy="51"/>
            </a:xfrm>
            <a:custGeom>
              <a:avLst/>
              <a:gdLst>
                <a:gd name="T0" fmla="*/ 39 w 46"/>
                <a:gd name="T1" fmla="*/ 51 h 51"/>
                <a:gd name="T2" fmla="*/ 0 w 46"/>
                <a:gd name="T3" fmla="*/ 39 h 51"/>
                <a:gd name="T4" fmla="*/ 11 w 46"/>
                <a:gd name="T5" fmla="*/ 0 h 51"/>
                <a:gd name="T6" fmla="*/ 46 w 46"/>
                <a:gd name="T7" fmla="*/ 10 h 51"/>
                <a:gd name="T8" fmla="*/ 3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9" y="51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39" y="5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4" name="Freeform 1791"/>
            <p:cNvSpPr>
              <a:spLocks/>
            </p:cNvSpPr>
            <p:nvPr/>
          </p:nvSpPr>
          <p:spPr bwMode="auto">
            <a:xfrm>
              <a:off x="3007" y="2424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7 h 47"/>
                <a:gd name="T4" fmla="*/ 18 w 31"/>
                <a:gd name="T5" fmla="*/ 0 h 47"/>
                <a:gd name="T6" fmla="*/ 31 w 31"/>
                <a:gd name="T7" fmla="*/ 8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1" y="8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5" name="Freeform 1792"/>
            <p:cNvSpPr>
              <a:spLocks/>
            </p:cNvSpPr>
            <p:nvPr/>
          </p:nvSpPr>
          <p:spPr bwMode="auto">
            <a:xfrm>
              <a:off x="2987" y="2415"/>
              <a:ext cx="38" cy="46"/>
            </a:xfrm>
            <a:custGeom>
              <a:avLst/>
              <a:gdLst>
                <a:gd name="T0" fmla="*/ 20 w 38"/>
                <a:gd name="T1" fmla="*/ 46 h 46"/>
                <a:gd name="T2" fmla="*/ 0 w 38"/>
                <a:gd name="T3" fmla="*/ 34 h 46"/>
                <a:gd name="T4" fmla="*/ 22 w 38"/>
                <a:gd name="T5" fmla="*/ 0 h 46"/>
                <a:gd name="T6" fmla="*/ 38 w 38"/>
                <a:gd name="T7" fmla="*/ 9 h 46"/>
                <a:gd name="T8" fmla="*/ 20 w 3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6">
                  <a:moveTo>
                    <a:pt x="20" y="46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8" y="9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6" name="Freeform 1793"/>
            <p:cNvSpPr>
              <a:spLocks/>
            </p:cNvSpPr>
            <p:nvPr/>
          </p:nvSpPr>
          <p:spPr bwMode="auto">
            <a:xfrm>
              <a:off x="2970" y="2402"/>
              <a:ext cx="39" cy="47"/>
            </a:xfrm>
            <a:custGeom>
              <a:avLst/>
              <a:gdLst>
                <a:gd name="T0" fmla="*/ 17 w 39"/>
                <a:gd name="T1" fmla="*/ 47 h 47"/>
                <a:gd name="T2" fmla="*/ 0 w 39"/>
                <a:gd name="T3" fmla="*/ 30 h 47"/>
                <a:gd name="T4" fmla="*/ 26 w 39"/>
                <a:gd name="T5" fmla="*/ 0 h 47"/>
                <a:gd name="T6" fmla="*/ 39 w 39"/>
                <a:gd name="T7" fmla="*/ 13 h 47"/>
                <a:gd name="T8" fmla="*/ 17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7" y="47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39" y="13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7" name="Freeform 1794"/>
            <p:cNvSpPr>
              <a:spLocks/>
            </p:cNvSpPr>
            <p:nvPr/>
          </p:nvSpPr>
          <p:spPr bwMode="auto">
            <a:xfrm>
              <a:off x="2955" y="2388"/>
              <a:ext cx="41" cy="44"/>
            </a:xfrm>
            <a:custGeom>
              <a:avLst/>
              <a:gdLst>
                <a:gd name="T0" fmla="*/ 15 w 41"/>
                <a:gd name="T1" fmla="*/ 44 h 44"/>
                <a:gd name="T2" fmla="*/ 0 w 41"/>
                <a:gd name="T3" fmla="*/ 27 h 44"/>
                <a:gd name="T4" fmla="*/ 28 w 41"/>
                <a:gd name="T5" fmla="*/ 0 h 44"/>
                <a:gd name="T6" fmla="*/ 41 w 41"/>
                <a:gd name="T7" fmla="*/ 14 h 44"/>
                <a:gd name="T8" fmla="*/ 15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5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1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8" name="Freeform 1795"/>
            <p:cNvSpPr>
              <a:spLocks/>
            </p:cNvSpPr>
            <p:nvPr/>
          </p:nvSpPr>
          <p:spPr bwMode="auto">
            <a:xfrm>
              <a:off x="3224" y="2530"/>
              <a:ext cx="33" cy="27"/>
            </a:xfrm>
            <a:custGeom>
              <a:avLst/>
              <a:gdLst>
                <a:gd name="T0" fmla="*/ 33 w 33"/>
                <a:gd name="T1" fmla="*/ 2 h 27"/>
                <a:gd name="T2" fmla="*/ 31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2"/>
                  </a:moveTo>
                  <a:lnTo>
                    <a:pt x="31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9" name="Freeform 1796"/>
            <p:cNvSpPr>
              <a:spLocks/>
            </p:cNvSpPr>
            <p:nvPr/>
          </p:nvSpPr>
          <p:spPr bwMode="auto">
            <a:xfrm>
              <a:off x="2937" y="2366"/>
              <a:ext cx="48" cy="46"/>
            </a:xfrm>
            <a:custGeom>
              <a:avLst/>
              <a:gdLst>
                <a:gd name="T0" fmla="*/ 18 w 48"/>
                <a:gd name="T1" fmla="*/ 46 h 46"/>
                <a:gd name="T2" fmla="*/ 0 w 48"/>
                <a:gd name="T3" fmla="*/ 19 h 46"/>
                <a:gd name="T4" fmla="*/ 33 w 48"/>
                <a:gd name="T5" fmla="*/ 0 h 46"/>
                <a:gd name="T6" fmla="*/ 48 w 48"/>
                <a:gd name="T7" fmla="*/ 22 h 46"/>
                <a:gd name="T8" fmla="*/ 18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18" y="46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48" y="22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0" name="Freeform 1797"/>
            <p:cNvSpPr>
              <a:spLocks/>
            </p:cNvSpPr>
            <p:nvPr/>
          </p:nvSpPr>
          <p:spPr bwMode="auto">
            <a:xfrm>
              <a:off x="2928" y="2346"/>
              <a:ext cx="42" cy="39"/>
            </a:xfrm>
            <a:custGeom>
              <a:avLst/>
              <a:gdLst>
                <a:gd name="T0" fmla="*/ 9 w 42"/>
                <a:gd name="T1" fmla="*/ 39 h 39"/>
                <a:gd name="T2" fmla="*/ 0 w 42"/>
                <a:gd name="T3" fmla="*/ 12 h 39"/>
                <a:gd name="T4" fmla="*/ 35 w 42"/>
                <a:gd name="T5" fmla="*/ 0 h 39"/>
                <a:gd name="T6" fmla="*/ 42 w 42"/>
                <a:gd name="T7" fmla="*/ 20 h 39"/>
                <a:gd name="T8" fmla="*/ 9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9" y="3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2" y="20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1" name="Freeform 1798"/>
            <p:cNvSpPr>
              <a:spLocks/>
            </p:cNvSpPr>
            <p:nvPr/>
          </p:nvSpPr>
          <p:spPr bwMode="auto">
            <a:xfrm>
              <a:off x="2913" y="2300"/>
              <a:ext cx="50" cy="58"/>
            </a:xfrm>
            <a:custGeom>
              <a:avLst/>
              <a:gdLst>
                <a:gd name="T0" fmla="*/ 15 w 50"/>
                <a:gd name="T1" fmla="*/ 58 h 58"/>
                <a:gd name="T2" fmla="*/ 0 w 50"/>
                <a:gd name="T3" fmla="*/ 7 h 58"/>
                <a:gd name="T4" fmla="*/ 37 w 50"/>
                <a:gd name="T5" fmla="*/ 0 h 58"/>
                <a:gd name="T6" fmla="*/ 50 w 50"/>
                <a:gd name="T7" fmla="*/ 46 h 58"/>
                <a:gd name="T8" fmla="*/ 15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15" y="58"/>
                  </a:moveTo>
                  <a:lnTo>
                    <a:pt x="0" y="7"/>
                  </a:lnTo>
                  <a:lnTo>
                    <a:pt x="37" y="0"/>
                  </a:lnTo>
                  <a:lnTo>
                    <a:pt x="50" y="46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2" name="Freeform 1799"/>
            <p:cNvSpPr>
              <a:spLocks/>
            </p:cNvSpPr>
            <p:nvPr/>
          </p:nvSpPr>
          <p:spPr bwMode="auto">
            <a:xfrm>
              <a:off x="2906" y="2246"/>
              <a:ext cx="44" cy="61"/>
            </a:xfrm>
            <a:custGeom>
              <a:avLst/>
              <a:gdLst>
                <a:gd name="T0" fmla="*/ 7 w 44"/>
                <a:gd name="T1" fmla="*/ 61 h 61"/>
                <a:gd name="T2" fmla="*/ 0 w 44"/>
                <a:gd name="T3" fmla="*/ 12 h 61"/>
                <a:gd name="T4" fmla="*/ 35 w 44"/>
                <a:gd name="T5" fmla="*/ 0 h 61"/>
                <a:gd name="T6" fmla="*/ 44 w 44"/>
                <a:gd name="T7" fmla="*/ 54 h 61"/>
                <a:gd name="T8" fmla="*/ 7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7" y="6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54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3" name="Freeform 1800"/>
            <p:cNvSpPr>
              <a:spLocks/>
            </p:cNvSpPr>
            <p:nvPr/>
          </p:nvSpPr>
          <p:spPr bwMode="auto">
            <a:xfrm>
              <a:off x="2887" y="2192"/>
              <a:ext cx="54" cy="66"/>
            </a:xfrm>
            <a:custGeom>
              <a:avLst/>
              <a:gdLst>
                <a:gd name="T0" fmla="*/ 19 w 54"/>
                <a:gd name="T1" fmla="*/ 66 h 66"/>
                <a:gd name="T2" fmla="*/ 0 w 54"/>
                <a:gd name="T3" fmla="*/ 15 h 66"/>
                <a:gd name="T4" fmla="*/ 35 w 54"/>
                <a:gd name="T5" fmla="*/ 0 h 66"/>
                <a:gd name="T6" fmla="*/ 54 w 54"/>
                <a:gd name="T7" fmla="*/ 54 h 66"/>
                <a:gd name="T8" fmla="*/ 19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19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4" y="54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4" name="Freeform 1801"/>
            <p:cNvSpPr>
              <a:spLocks/>
            </p:cNvSpPr>
            <p:nvPr/>
          </p:nvSpPr>
          <p:spPr bwMode="auto">
            <a:xfrm>
              <a:off x="2955" y="2388"/>
              <a:ext cx="30" cy="27"/>
            </a:xfrm>
            <a:custGeom>
              <a:avLst/>
              <a:gdLst>
                <a:gd name="T0" fmla="*/ 0 w 30"/>
                <a:gd name="T1" fmla="*/ 27 h 27"/>
                <a:gd name="T2" fmla="*/ 0 w 30"/>
                <a:gd name="T3" fmla="*/ 24 h 27"/>
                <a:gd name="T4" fmla="*/ 28 w 30"/>
                <a:gd name="T5" fmla="*/ 0 h 27"/>
                <a:gd name="T6" fmla="*/ 30 w 30"/>
                <a:gd name="T7" fmla="*/ 0 h 27"/>
                <a:gd name="T8" fmla="*/ 0 w 30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0" y="2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5" name="Freeform 1802"/>
            <p:cNvSpPr>
              <a:spLocks/>
            </p:cNvSpPr>
            <p:nvPr/>
          </p:nvSpPr>
          <p:spPr bwMode="auto">
            <a:xfrm>
              <a:off x="2847" y="2106"/>
              <a:ext cx="72" cy="103"/>
            </a:xfrm>
            <a:custGeom>
              <a:avLst/>
              <a:gdLst>
                <a:gd name="T0" fmla="*/ 40 w 72"/>
                <a:gd name="T1" fmla="*/ 103 h 103"/>
                <a:gd name="T2" fmla="*/ 0 w 72"/>
                <a:gd name="T3" fmla="*/ 25 h 103"/>
                <a:gd name="T4" fmla="*/ 31 w 72"/>
                <a:gd name="T5" fmla="*/ 0 h 103"/>
                <a:gd name="T6" fmla="*/ 72 w 72"/>
                <a:gd name="T7" fmla="*/ 83 h 103"/>
                <a:gd name="T8" fmla="*/ 40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40" y="103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2" y="83"/>
                  </a:lnTo>
                  <a:lnTo>
                    <a:pt x="40" y="10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6" name="Freeform 1803"/>
            <p:cNvSpPr>
              <a:spLocks/>
            </p:cNvSpPr>
            <p:nvPr/>
          </p:nvSpPr>
          <p:spPr bwMode="auto">
            <a:xfrm>
              <a:off x="2803" y="2038"/>
              <a:ext cx="75" cy="93"/>
            </a:xfrm>
            <a:custGeom>
              <a:avLst/>
              <a:gdLst>
                <a:gd name="T0" fmla="*/ 44 w 75"/>
                <a:gd name="T1" fmla="*/ 93 h 93"/>
                <a:gd name="T2" fmla="*/ 0 w 75"/>
                <a:gd name="T3" fmla="*/ 26 h 93"/>
                <a:gd name="T4" fmla="*/ 29 w 75"/>
                <a:gd name="T5" fmla="*/ 0 h 93"/>
                <a:gd name="T6" fmla="*/ 75 w 75"/>
                <a:gd name="T7" fmla="*/ 68 h 93"/>
                <a:gd name="T8" fmla="*/ 44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44" y="93"/>
                  </a:moveTo>
                  <a:lnTo>
                    <a:pt x="0" y="26"/>
                  </a:lnTo>
                  <a:lnTo>
                    <a:pt x="29" y="0"/>
                  </a:lnTo>
                  <a:lnTo>
                    <a:pt x="75" y="68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7" name="Freeform 1804"/>
            <p:cNvSpPr>
              <a:spLocks/>
            </p:cNvSpPr>
            <p:nvPr/>
          </p:nvSpPr>
          <p:spPr bwMode="auto">
            <a:xfrm>
              <a:off x="2779" y="2006"/>
              <a:ext cx="53" cy="58"/>
            </a:xfrm>
            <a:custGeom>
              <a:avLst/>
              <a:gdLst>
                <a:gd name="T0" fmla="*/ 24 w 53"/>
                <a:gd name="T1" fmla="*/ 58 h 58"/>
                <a:gd name="T2" fmla="*/ 0 w 53"/>
                <a:gd name="T3" fmla="*/ 32 h 58"/>
                <a:gd name="T4" fmla="*/ 24 w 53"/>
                <a:gd name="T5" fmla="*/ 0 h 58"/>
                <a:gd name="T6" fmla="*/ 53 w 53"/>
                <a:gd name="T7" fmla="*/ 32 h 58"/>
                <a:gd name="T8" fmla="*/ 24 w 5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24" y="58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3" y="32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8" name="Freeform 1805"/>
            <p:cNvSpPr>
              <a:spLocks/>
            </p:cNvSpPr>
            <p:nvPr/>
          </p:nvSpPr>
          <p:spPr bwMode="auto">
            <a:xfrm>
              <a:off x="2753" y="1979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34 h 59"/>
                <a:gd name="T4" fmla="*/ 22 w 50"/>
                <a:gd name="T5" fmla="*/ 0 h 59"/>
                <a:gd name="T6" fmla="*/ 50 w 50"/>
                <a:gd name="T7" fmla="*/ 27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0" y="27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9" name="Freeform 1806"/>
            <p:cNvSpPr>
              <a:spLocks/>
            </p:cNvSpPr>
            <p:nvPr/>
          </p:nvSpPr>
          <p:spPr bwMode="auto">
            <a:xfrm>
              <a:off x="2722" y="1954"/>
              <a:ext cx="53" cy="59"/>
            </a:xfrm>
            <a:custGeom>
              <a:avLst/>
              <a:gdLst>
                <a:gd name="T0" fmla="*/ 31 w 53"/>
                <a:gd name="T1" fmla="*/ 59 h 59"/>
                <a:gd name="T2" fmla="*/ 0 w 53"/>
                <a:gd name="T3" fmla="*/ 39 h 59"/>
                <a:gd name="T4" fmla="*/ 13 w 53"/>
                <a:gd name="T5" fmla="*/ 0 h 59"/>
                <a:gd name="T6" fmla="*/ 53 w 53"/>
                <a:gd name="T7" fmla="*/ 25 h 59"/>
                <a:gd name="T8" fmla="*/ 31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1" y="5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3" y="25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0" name="Freeform 1807"/>
            <p:cNvSpPr>
              <a:spLocks/>
            </p:cNvSpPr>
            <p:nvPr/>
          </p:nvSpPr>
          <p:spPr bwMode="auto">
            <a:xfrm>
              <a:off x="2683" y="1940"/>
              <a:ext cx="52" cy="53"/>
            </a:xfrm>
            <a:custGeom>
              <a:avLst/>
              <a:gdLst>
                <a:gd name="T0" fmla="*/ 39 w 52"/>
                <a:gd name="T1" fmla="*/ 53 h 53"/>
                <a:gd name="T2" fmla="*/ 0 w 52"/>
                <a:gd name="T3" fmla="*/ 39 h 53"/>
                <a:gd name="T4" fmla="*/ 13 w 52"/>
                <a:gd name="T5" fmla="*/ 0 h 53"/>
                <a:gd name="T6" fmla="*/ 52 w 52"/>
                <a:gd name="T7" fmla="*/ 14 h 53"/>
                <a:gd name="T8" fmla="*/ 39 w 5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3">
                  <a:moveTo>
                    <a:pt x="39" y="53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2" y="14"/>
                  </a:lnTo>
                  <a:lnTo>
                    <a:pt x="39" y="5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1" name="Freeform 1808"/>
            <p:cNvSpPr>
              <a:spLocks/>
            </p:cNvSpPr>
            <p:nvPr/>
          </p:nvSpPr>
          <p:spPr bwMode="auto">
            <a:xfrm>
              <a:off x="2887" y="2189"/>
              <a:ext cx="35" cy="20"/>
            </a:xfrm>
            <a:custGeom>
              <a:avLst/>
              <a:gdLst>
                <a:gd name="T0" fmla="*/ 35 w 35"/>
                <a:gd name="T1" fmla="*/ 3 h 20"/>
                <a:gd name="T2" fmla="*/ 32 w 35"/>
                <a:gd name="T3" fmla="*/ 0 h 20"/>
                <a:gd name="T4" fmla="*/ 0 w 35"/>
                <a:gd name="T5" fmla="*/ 18 h 20"/>
                <a:gd name="T6" fmla="*/ 0 w 35"/>
                <a:gd name="T7" fmla="*/ 20 h 20"/>
                <a:gd name="T8" fmla="*/ 35 w 35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35" y="3"/>
                  </a:moveTo>
                  <a:lnTo>
                    <a:pt x="32" y="0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2" name="Freeform 1809"/>
            <p:cNvSpPr>
              <a:spLocks/>
            </p:cNvSpPr>
            <p:nvPr/>
          </p:nvSpPr>
          <p:spPr bwMode="auto">
            <a:xfrm>
              <a:off x="2654" y="1930"/>
              <a:ext cx="38" cy="51"/>
            </a:xfrm>
            <a:custGeom>
              <a:avLst/>
              <a:gdLst>
                <a:gd name="T0" fmla="*/ 31 w 38"/>
                <a:gd name="T1" fmla="*/ 51 h 51"/>
                <a:gd name="T2" fmla="*/ 0 w 38"/>
                <a:gd name="T3" fmla="*/ 41 h 51"/>
                <a:gd name="T4" fmla="*/ 5 w 38"/>
                <a:gd name="T5" fmla="*/ 0 h 51"/>
                <a:gd name="T6" fmla="*/ 38 w 38"/>
                <a:gd name="T7" fmla="*/ 10 h 51"/>
                <a:gd name="T8" fmla="*/ 31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31" y="51"/>
                  </a:moveTo>
                  <a:lnTo>
                    <a:pt x="0" y="41"/>
                  </a:lnTo>
                  <a:lnTo>
                    <a:pt x="5" y="0"/>
                  </a:lnTo>
                  <a:lnTo>
                    <a:pt x="38" y="10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3" name="Freeform 1810"/>
            <p:cNvSpPr>
              <a:spLocks/>
            </p:cNvSpPr>
            <p:nvPr/>
          </p:nvSpPr>
          <p:spPr bwMode="auto">
            <a:xfrm>
              <a:off x="2626" y="1927"/>
              <a:ext cx="33" cy="44"/>
            </a:xfrm>
            <a:custGeom>
              <a:avLst/>
              <a:gdLst>
                <a:gd name="T0" fmla="*/ 28 w 33"/>
                <a:gd name="T1" fmla="*/ 44 h 44"/>
                <a:gd name="T2" fmla="*/ 0 w 33"/>
                <a:gd name="T3" fmla="*/ 42 h 44"/>
                <a:gd name="T4" fmla="*/ 2 w 33"/>
                <a:gd name="T5" fmla="*/ 0 h 44"/>
                <a:gd name="T6" fmla="*/ 33 w 33"/>
                <a:gd name="T7" fmla="*/ 3 h 44"/>
                <a:gd name="T8" fmla="*/ 28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8" y="44"/>
                  </a:moveTo>
                  <a:lnTo>
                    <a:pt x="0" y="42"/>
                  </a:lnTo>
                  <a:lnTo>
                    <a:pt x="2" y="0"/>
                  </a:lnTo>
                  <a:lnTo>
                    <a:pt x="33" y="3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4" name="Freeform 1811"/>
            <p:cNvSpPr>
              <a:spLocks/>
            </p:cNvSpPr>
            <p:nvPr/>
          </p:nvSpPr>
          <p:spPr bwMode="auto">
            <a:xfrm>
              <a:off x="2591" y="1927"/>
              <a:ext cx="37" cy="42"/>
            </a:xfrm>
            <a:custGeom>
              <a:avLst/>
              <a:gdLst>
                <a:gd name="T0" fmla="*/ 35 w 37"/>
                <a:gd name="T1" fmla="*/ 42 h 42"/>
                <a:gd name="T2" fmla="*/ 2 w 37"/>
                <a:gd name="T3" fmla="*/ 42 h 42"/>
                <a:gd name="T4" fmla="*/ 0 w 37"/>
                <a:gd name="T5" fmla="*/ 0 h 42"/>
                <a:gd name="T6" fmla="*/ 37 w 37"/>
                <a:gd name="T7" fmla="*/ 0 h 42"/>
                <a:gd name="T8" fmla="*/ 35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5" y="42"/>
                  </a:moveTo>
                  <a:lnTo>
                    <a:pt x="2" y="42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812"/>
          <p:cNvGrpSpPr>
            <a:grpSpLocks/>
          </p:cNvGrpSpPr>
          <p:nvPr/>
        </p:nvGrpSpPr>
        <p:grpSpPr bwMode="auto">
          <a:xfrm>
            <a:off x="3643313" y="2530475"/>
            <a:ext cx="2166937" cy="3192463"/>
            <a:chOff x="2295" y="1594"/>
            <a:chExt cx="1365" cy="2011"/>
          </a:xfrm>
        </p:grpSpPr>
        <p:sp>
          <p:nvSpPr>
            <p:cNvPr id="48145" name="Freeform 1813"/>
            <p:cNvSpPr>
              <a:spLocks/>
            </p:cNvSpPr>
            <p:nvPr/>
          </p:nvSpPr>
          <p:spPr bwMode="auto">
            <a:xfrm>
              <a:off x="2558" y="1927"/>
              <a:ext cx="35" cy="44"/>
            </a:xfrm>
            <a:custGeom>
              <a:avLst/>
              <a:gdLst>
                <a:gd name="T0" fmla="*/ 35 w 35"/>
                <a:gd name="T1" fmla="*/ 42 h 44"/>
                <a:gd name="T2" fmla="*/ 4 w 35"/>
                <a:gd name="T3" fmla="*/ 44 h 44"/>
                <a:gd name="T4" fmla="*/ 0 w 35"/>
                <a:gd name="T5" fmla="*/ 3 h 44"/>
                <a:gd name="T6" fmla="*/ 33 w 35"/>
                <a:gd name="T7" fmla="*/ 0 h 44"/>
                <a:gd name="T8" fmla="*/ 35 w 35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5" y="42"/>
                  </a:moveTo>
                  <a:lnTo>
                    <a:pt x="4" y="44"/>
                  </a:lnTo>
                  <a:lnTo>
                    <a:pt x="0" y="3"/>
                  </a:lnTo>
                  <a:lnTo>
                    <a:pt x="33" y="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1814"/>
            <p:cNvSpPr>
              <a:spLocks/>
            </p:cNvSpPr>
            <p:nvPr/>
          </p:nvSpPr>
          <p:spPr bwMode="auto">
            <a:xfrm>
              <a:off x="2692" y="1940"/>
              <a:ext cx="13" cy="2"/>
            </a:xfrm>
            <a:custGeom>
              <a:avLst/>
              <a:gdLst>
                <a:gd name="T0" fmla="*/ 4 w 13"/>
                <a:gd name="T1" fmla="*/ 0 h 2"/>
                <a:gd name="T2" fmla="*/ 0 w 13"/>
                <a:gd name="T3" fmla="*/ 0 h 2"/>
                <a:gd name="T4" fmla="*/ 13 w 13"/>
                <a:gd name="T5" fmla="*/ 2 h 2"/>
                <a:gd name="T6" fmla="*/ 4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">
                  <a:moveTo>
                    <a:pt x="4" y="0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1815"/>
            <p:cNvSpPr>
              <a:spLocks/>
            </p:cNvSpPr>
            <p:nvPr/>
          </p:nvSpPr>
          <p:spPr bwMode="auto">
            <a:xfrm>
              <a:off x="2683" y="1940"/>
              <a:ext cx="13" cy="41"/>
            </a:xfrm>
            <a:custGeom>
              <a:avLst/>
              <a:gdLst>
                <a:gd name="T0" fmla="*/ 13 w 13"/>
                <a:gd name="T1" fmla="*/ 0 h 41"/>
                <a:gd name="T2" fmla="*/ 9 w 13"/>
                <a:gd name="T3" fmla="*/ 0 h 41"/>
                <a:gd name="T4" fmla="*/ 0 w 13"/>
                <a:gd name="T5" fmla="*/ 39 h 41"/>
                <a:gd name="T6" fmla="*/ 2 w 13"/>
                <a:gd name="T7" fmla="*/ 41 h 41"/>
                <a:gd name="T8" fmla="*/ 13 w 1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1816"/>
            <p:cNvSpPr>
              <a:spLocks/>
            </p:cNvSpPr>
            <p:nvPr/>
          </p:nvSpPr>
          <p:spPr bwMode="auto">
            <a:xfrm>
              <a:off x="2538" y="1927"/>
              <a:ext cx="24" cy="44"/>
            </a:xfrm>
            <a:custGeom>
              <a:avLst/>
              <a:gdLst>
                <a:gd name="T0" fmla="*/ 20 w 24"/>
                <a:gd name="T1" fmla="*/ 44 h 44"/>
                <a:gd name="T2" fmla="*/ 0 w 24"/>
                <a:gd name="T3" fmla="*/ 40 h 44"/>
                <a:gd name="T4" fmla="*/ 11 w 24"/>
                <a:gd name="T5" fmla="*/ 0 h 44"/>
                <a:gd name="T6" fmla="*/ 24 w 24"/>
                <a:gd name="T7" fmla="*/ 3 h 44"/>
                <a:gd name="T8" fmla="*/ 20 w 2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4">
                  <a:moveTo>
                    <a:pt x="20" y="44"/>
                  </a:moveTo>
                  <a:lnTo>
                    <a:pt x="0" y="40"/>
                  </a:lnTo>
                  <a:lnTo>
                    <a:pt x="11" y="0"/>
                  </a:lnTo>
                  <a:lnTo>
                    <a:pt x="24" y="3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1817"/>
            <p:cNvSpPr>
              <a:spLocks/>
            </p:cNvSpPr>
            <p:nvPr/>
          </p:nvSpPr>
          <p:spPr bwMode="auto">
            <a:xfrm>
              <a:off x="2514" y="1922"/>
              <a:ext cx="35" cy="45"/>
            </a:xfrm>
            <a:custGeom>
              <a:avLst/>
              <a:gdLst>
                <a:gd name="T0" fmla="*/ 24 w 35"/>
                <a:gd name="T1" fmla="*/ 45 h 45"/>
                <a:gd name="T2" fmla="*/ 0 w 35"/>
                <a:gd name="T3" fmla="*/ 35 h 45"/>
                <a:gd name="T4" fmla="*/ 22 w 35"/>
                <a:gd name="T5" fmla="*/ 0 h 45"/>
                <a:gd name="T6" fmla="*/ 35 w 35"/>
                <a:gd name="T7" fmla="*/ 5 h 45"/>
                <a:gd name="T8" fmla="*/ 24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24" y="45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5" y="5"/>
                  </a:lnTo>
                  <a:lnTo>
                    <a:pt x="24" y="4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1818"/>
            <p:cNvSpPr>
              <a:spLocks/>
            </p:cNvSpPr>
            <p:nvPr/>
          </p:nvSpPr>
          <p:spPr bwMode="auto">
            <a:xfrm>
              <a:off x="2494" y="1908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32 h 49"/>
                <a:gd name="T4" fmla="*/ 24 w 42"/>
                <a:gd name="T5" fmla="*/ 0 h 49"/>
                <a:gd name="T6" fmla="*/ 42 w 42"/>
                <a:gd name="T7" fmla="*/ 14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2" y="14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1819"/>
            <p:cNvSpPr>
              <a:spLocks/>
            </p:cNvSpPr>
            <p:nvPr/>
          </p:nvSpPr>
          <p:spPr bwMode="auto">
            <a:xfrm>
              <a:off x="2472" y="1891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27 h 49"/>
                <a:gd name="T4" fmla="*/ 29 w 46"/>
                <a:gd name="T5" fmla="*/ 0 h 49"/>
                <a:gd name="T6" fmla="*/ 46 w 46"/>
                <a:gd name="T7" fmla="*/ 1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6" y="1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Freeform 1820"/>
            <p:cNvSpPr>
              <a:spLocks/>
            </p:cNvSpPr>
            <p:nvPr/>
          </p:nvSpPr>
          <p:spPr bwMode="auto">
            <a:xfrm>
              <a:off x="2433" y="1837"/>
              <a:ext cx="68" cy="81"/>
            </a:xfrm>
            <a:custGeom>
              <a:avLst/>
              <a:gdLst>
                <a:gd name="T0" fmla="*/ 39 w 68"/>
                <a:gd name="T1" fmla="*/ 81 h 81"/>
                <a:gd name="T2" fmla="*/ 0 w 68"/>
                <a:gd name="T3" fmla="*/ 24 h 81"/>
                <a:gd name="T4" fmla="*/ 31 w 68"/>
                <a:gd name="T5" fmla="*/ 0 h 81"/>
                <a:gd name="T6" fmla="*/ 68 w 68"/>
                <a:gd name="T7" fmla="*/ 54 h 81"/>
                <a:gd name="T8" fmla="*/ 39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39" y="81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68" y="54"/>
                  </a:lnTo>
                  <a:lnTo>
                    <a:pt x="39" y="8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Freeform 1821"/>
            <p:cNvSpPr>
              <a:spLocks/>
            </p:cNvSpPr>
            <p:nvPr/>
          </p:nvSpPr>
          <p:spPr bwMode="auto">
            <a:xfrm>
              <a:off x="2393" y="1776"/>
              <a:ext cx="71" cy="85"/>
            </a:xfrm>
            <a:custGeom>
              <a:avLst/>
              <a:gdLst>
                <a:gd name="T0" fmla="*/ 40 w 71"/>
                <a:gd name="T1" fmla="*/ 85 h 85"/>
                <a:gd name="T2" fmla="*/ 0 w 71"/>
                <a:gd name="T3" fmla="*/ 24 h 85"/>
                <a:gd name="T4" fmla="*/ 31 w 71"/>
                <a:gd name="T5" fmla="*/ 0 h 85"/>
                <a:gd name="T6" fmla="*/ 71 w 71"/>
                <a:gd name="T7" fmla="*/ 61 h 85"/>
                <a:gd name="T8" fmla="*/ 40 w 71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5">
                  <a:moveTo>
                    <a:pt x="40" y="8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1" y="61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Freeform 1822"/>
            <p:cNvSpPr>
              <a:spLocks/>
            </p:cNvSpPr>
            <p:nvPr/>
          </p:nvSpPr>
          <p:spPr bwMode="auto">
            <a:xfrm>
              <a:off x="2325" y="1658"/>
              <a:ext cx="99" cy="142"/>
            </a:xfrm>
            <a:custGeom>
              <a:avLst/>
              <a:gdLst>
                <a:gd name="T0" fmla="*/ 68 w 99"/>
                <a:gd name="T1" fmla="*/ 142 h 142"/>
                <a:gd name="T2" fmla="*/ 0 w 99"/>
                <a:gd name="T3" fmla="*/ 20 h 142"/>
                <a:gd name="T4" fmla="*/ 33 w 99"/>
                <a:gd name="T5" fmla="*/ 0 h 142"/>
                <a:gd name="T6" fmla="*/ 99 w 99"/>
                <a:gd name="T7" fmla="*/ 118 h 142"/>
                <a:gd name="T8" fmla="*/ 68 w 99"/>
                <a:gd name="T9" fmla="*/ 142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42">
                  <a:moveTo>
                    <a:pt x="68" y="142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99" y="118"/>
                  </a:lnTo>
                  <a:lnTo>
                    <a:pt x="68" y="1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1823"/>
            <p:cNvSpPr>
              <a:spLocks/>
            </p:cNvSpPr>
            <p:nvPr/>
          </p:nvSpPr>
          <p:spPr bwMode="auto">
            <a:xfrm>
              <a:off x="2306" y="1614"/>
              <a:ext cx="52" cy="64"/>
            </a:xfrm>
            <a:custGeom>
              <a:avLst/>
              <a:gdLst>
                <a:gd name="T0" fmla="*/ 19 w 52"/>
                <a:gd name="T1" fmla="*/ 64 h 64"/>
                <a:gd name="T2" fmla="*/ 0 w 52"/>
                <a:gd name="T3" fmla="*/ 24 h 64"/>
                <a:gd name="T4" fmla="*/ 30 w 52"/>
                <a:gd name="T5" fmla="*/ 0 h 64"/>
                <a:gd name="T6" fmla="*/ 52 w 52"/>
                <a:gd name="T7" fmla="*/ 44 h 64"/>
                <a:gd name="T8" fmla="*/ 19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19" y="64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52" y="44"/>
                  </a:lnTo>
                  <a:lnTo>
                    <a:pt x="19" y="6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1824"/>
            <p:cNvSpPr>
              <a:spLocks/>
            </p:cNvSpPr>
            <p:nvPr/>
          </p:nvSpPr>
          <p:spPr bwMode="auto">
            <a:xfrm>
              <a:off x="2295" y="1594"/>
              <a:ext cx="41" cy="44"/>
            </a:xfrm>
            <a:custGeom>
              <a:avLst/>
              <a:gdLst>
                <a:gd name="T0" fmla="*/ 11 w 41"/>
                <a:gd name="T1" fmla="*/ 44 h 44"/>
                <a:gd name="T2" fmla="*/ 0 w 41"/>
                <a:gd name="T3" fmla="*/ 25 h 44"/>
                <a:gd name="T4" fmla="*/ 30 w 41"/>
                <a:gd name="T5" fmla="*/ 0 h 44"/>
                <a:gd name="T6" fmla="*/ 41 w 41"/>
                <a:gd name="T7" fmla="*/ 20 h 44"/>
                <a:gd name="T8" fmla="*/ 11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1" y="44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41" y="20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1825"/>
            <p:cNvSpPr>
              <a:spLocks/>
            </p:cNvSpPr>
            <p:nvPr/>
          </p:nvSpPr>
          <p:spPr bwMode="auto">
            <a:xfrm>
              <a:off x="2558" y="1971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2 w 4"/>
                <a:gd name="T5" fmla="*/ 0 h 1"/>
                <a:gd name="T6" fmla="*/ 4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Rectangle 1826"/>
            <p:cNvSpPr>
              <a:spLocks noChangeArrowheads="1"/>
            </p:cNvSpPr>
            <p:nvPr/>
          </p:nvSpPr>
          <p:spPr bwMode="auto">
            <a:xfrm>
              <a:off x="2558" y="1930"/>
              <a:ext cx="4" cy="41"/>
            </a:xfrm>
            <a:prstGeom prst="rect">
              <a:avLst/>
            </a:prstGeom>
            <a:solidFill>
              <a:srgbClr val="007DB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1827"/>
            <p:cNvSpPr>
              <a:spLocks/>
            </p:cNvSpPr>
            <p:nvPr/>
          </p:nvSpPr>
          <p:spPr bwMode="auto">
            <a:xfrm>
              <a:off x="3581" y="3497"/>
              <a:ext cx="75" cy="108"/>
            </a:xfrm>
            <a:custGeom>
              <a:avLst/>
              <a:gdLst>
                <a:gd name="T0" fmla="*/ 42 w 75"/>
                <a:gd name="T1" fmla="*/ 108 h 108"/>
                <a:gd name="T2" fmla="*/ 0 w 75"/>
                <a:gd name="T3" fmla="*/ 25 h 108"/>
                <a:gd name="T4" fmla="*/ 31 w 75"/>
                <a:gd name="T5" fmla="*/ 0 h 108"/>
                <a:gd name="T6" fmla="*/ 75 w 75"/>
                <a:gd name="T7" fmla="*/ 88 h 108"/>
                <a:gd name="T8" fmla="*/ 42 w 75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8">
                  <a:moveTo>
                    <a:pt x="42" y="108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5" y="88"/>
                  </a:lnTo>
                  <a:lnTo>
                    <a:pt x="42" y="10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1828"/>
            <p:cNvSpPr>
              <a:spLocks/>
            </p:cNvSpPr>
            <p:nvPr/>
          </p:nvSpPr>
          <p:spPr bwMode="auto">
            <a:xfrm>
              <a:off x="3535" y="3429"/>
              <a:ext cx="77" cy="93"/>
            </a:xfrm>
            <a:custGeom>
              <a:avLst/>
              <a:gdLst>
                <a:gd name="T0" fmla="*/ 46 w 77"/>
                <a:gd name="T1" fmla="*/ 93 h 93"/>
                <a:gd name="T2" fmla="*/ 0 w 77"/>
                <a:gd name="T3" fmla="*/ 19 h 93"/>
                <a:gd name="T4" fmla="*/ 33 w 77"/>
                <a:gd name="T5" fmla="*/ 0 h 93"/>
                <a:gd name="T6" fmla="*/ 77 w 77"/>
                <a:gd name="T7" fmla="*/ 68 h 93"/>
                <a:gd name="T8" fmla="*/ 46 w 7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3">
                  <a:moveTo>
                    <a:pt x="46" y="93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7" y="68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1829"/>
            <p:cNvSpPr>
              <a:spLocks/>
            </p:cNvSpPr>
            <p:nvPr/>
          </p:nvSpPr>
          <p:spPr bwMode="auto">
            <a:xfrm>
              <a:off x="3498" y="3353"/>
              <a:ext cx="70" cy="95"/>
            </a:xfrm>
            <a:custGeom>
              <a:avLst/>
              <a:gdLst>
                <a:gd name="T0" fmla="*/ 37 w 70"/>
                <a:gd name="T1" fmla="*/ 95 h 95"/>
                <a:gd name="T2" fmla="*/ 0 w 70"/>
                <a:gd name="T3" fmla="*/ 19 h 95"/>
                <a:gd name="T4" fmla="*/ 33 w 70"/>
                <a:gd name="T5" fmla="*/ 0 h 95"/>
                <a:gd name="T6" fmla="*/ 70 w 70"/>
                <a:gd name="T7" fmla="*/ 76 h 95"/>
                <a:gd name="T8" fmla="*/ 37 w 70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5">
                  <a:moveTo>
                    <a:pt x="37" y="95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0" y="76"/>
                  </a:lnTo>
                  <a:lnTo>
                    <a:pt x="37" y="9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1830"/>
            <p:cNvSpPr>
              <a:spLocks/>
            </p:cNvSpPr>
            <p:nvPr/>
          </p:nvSpPr>
          <p:spPr bwMode="auto">
            <a:xfrm>
              <a:off x="3485" y="3313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13 h 59"/>
                <a:gd name="T4" fmla="*/ 35 w 46"/>
                <a:gd name="T5" fmla="*/ 0 h 59"/>
                <a:gd name="T6" fmla="*/ 46 w 46"/>
                <a:gd name="T7" fmla="*/ 40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40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1831"/>
            <p:cNvSpPr>
              <a:spLocks/>
            </p:cNvSpPr>
            <p:nvPr/>
          </p:nvSpPr>
          <p:spPr bwMode="auto">
            <a:xfrm>
              <a:off x="3474" y="3267"/>
              <a:ext cx="46" cy="59"/>
            </a:xfrm>
            <a:custGeom>
              <a:avLst/>
              <a:gdLst>
                <a:gd name="T0" fmla="*/ 11 w 46"/>
                <a:gd name="T1" fmla="*/ 59 h 59"/>
                <a:gd name="T2" fmla="*/ 0 w 46"/>
                <a:gd name="T3" fmla="*/ 5 h 59"/>
                <a:gd name="T4" fmla="*/ 37 w 46"/>
                <a:gd name="T5" fmla="*/ 0 h 59"/>
                <a:gd name="T6" fmla="*/ 46 w 46"/>
                <a:gd name="T7" fmla="*/ 46 h 59"/>
                <a:gd name="T8" fmla="*/ 11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1" y="5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6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1832"/>
            <p:cNvSpPr>
              <a:spLocks/>
            </p:cNvSpPr>
            <p:nvPr/>
          </p:nvSpPr>
          <p:spPr bwMode="auto">
            <a:xfrm>
              <a:off x="3474" y="3235"/>
              <a:ext cx="37" cy="34"/>
            </a:xfrm>
            <a:custGeom>
              <a:avLst/>
              <a:gdLst>
                <a:gd name="T0" fmla="*/ 0 w 37"/>
                <a:gd name="T1" fmla="*/ 34 h 34"/>
                <a:gd name="T2" fmla="*/ 0 w 37"/>
                <a:gd name="T3" fmla="*/ 0 h 34"/>
                <a:gd name="T4" fmla="*/ 37 w 37"/>
                <a:gd name="T5" fmla="*/ 0 h 34"/>
                <a:gd name="T6" fmla="*/ 37 w 37"/>
                <a:gd name="T7" fmla="*/ 32 h 34"/>
                <a:gd name="T8" fmla="*/ 0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34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7" y="32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1833"/>
            <p:cNvSpPr>
              <a:spLocks/>
            </p:cNvSpPr>
            <p:nvPr/>
          </p:nvSpPr>
          <p:spPr bwMode="auto">
            <a:xfrm>
              <a:off x="3474" y="3203"/>
              <a:ext cx="39" cy="32"/>
            </a:xfrm>
            <a:custGeom>
              <a:avLst/>
              <a:gdLst>
                <a:gd name="T0" fmla="*/ 0 w 39"/>
                <a:gd name="T1" fmla="*/ 32 h 32"/>
                <a:gd name="T2" fmla="*/ 2 w 39"/>
                <a:gd name="T3" fmla="*/ 0 h 32"/>
                <a:gd name="T4" fmla="*/ 39 w 39"/>
                <a:gd name="T5" fmla="*/ 5 h 32"/>
                <a:gd name="T6" fmla="*/ 37 w 39"/>
                <a:gd name="T7" fmla="*/ 32 h 32"/>
                <a:gd name="T8" fmla="*/ 0 w 3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0" y="32"/>
                  </a:moveTo>
                  <a:lnTo>
                    <a:pt x="2" y="0"/>
                  </a:lnTo>
                  <a:lnTo>
                    <a:pt x="39" y="5"/>
                  </a:lnTo>
                  <a:lnTo>
                    <a:pt x="37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1834"/>
            <p:cNvSpPr>
              <a:spLocks/>
            </p:cNvSpPr>
            <p:nvPr/>
          </p:nvSpPr>
          <p:spPr bwMode="auto">
            <a:xfrm>
              <a:off x="3476" y="3144"/>
              <a:ext cx="51" cy="64"/>
            </a:xfrm>
            <a:custGeom>
              <a:avLst/>
              <a:gdLst>
                <a:gd name="T0" fmla="*/ 0 w 51"/>
                <a:gd name="T1" fmla="*/ 59 h 64"/>
                <a:gd name="T2" fmla="*/ 13 w 51"/>
                <a:gd name="T3" fmla="*/ 0 h 64"/>
                <a:gd name="T4" fmla="*/ 51 w 51"/>
                <a:gd name="T5" fmla="*/ 8 h 64"/>
                <a:gd name="T6" fmla="*/ 37 w 51"/>
                <a:gd name="T7" fmla="*/ 64 h 64"/>
                <a:gd name="T8" fmla="*/ 0 w 51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4">
                  <a:moveTo>
                    <a:pt x="0" y="59"/>
                  </a:moveTo>
                  <a:lnTo>
                    <a:pt x="13" y="0"/>
                  </a:lnTo>
                  <a:lnTo>
                    <a:pt x="51" y="8"/>
                  </a:lnTo>
                  <a:lnTo>
                    <a:pt x="37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1835"/>
            <p:cNvSpPr>
              <a:spLocks/>
            </p:cNvSpPr>
            <p:nvPr/>
          </p:nvSpPr>
          <p:spPr bwMode="auto">
            <a:xfrm>
              <a:off x="3489" y="3086"/>
              <a:ext cx="49" cy="66"/>
            </a:xfrm>
            <a:custGeom>
              <a:avLst/>
              <a:gdLst>
                <a:gd name="T0" fmla="*/ 0 w 49"/>
                <a:gd name="T1" fmla="*/ 58 h 66"/>
                <a:gd name="T2" fmla="*/ 11 w 49"/>
                <a:gd name="T3" fmla="*/ 0 h 66"/>
                <a:gd name="T4" fmla="*/ 49 w 49"/>
                <a:gd name="T5" fmla="*/ 5 h 66"/>
                <a:gd name="T6" fmla="*/ 38 w 49"/>
                <a:gd name="T7" fmla="*/ 66 h 66"/>
                <a:gd name="T8" fmla="*/ 0 w 49"/>
                <a:gd name="T9" fmla="*/ 5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6">
                  <a:moveTo>
                    <a:pt x="0" y="58"/>
                  </a:moveTo>
                  <a:lnTo>
                    <a:pt x="11" y="0"/>
                  </a:lnTo>
                  <a:lnTo>
                    <a:pt x="49" y="5"/>
                  </a:lnTo>
                  <a:lnTo>
                    <a:pt x="38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1836"/>
            <p:cNvSpPr>
              <a:spLocks/>
            </p:cNvSpPr>
            <p:nvPr/>
          </p:nvSpPr>
          <p:spPr bwMode="auto">
            <a:xfrm>
              <a:off x="3500" y="3054"/>
              <a:ext cx="38" cy="37"/>
            </a:xfrm>
            <a:custGeom>
              <a:avLst/>
              <a:gdLst>
                <a:gd name="T0" fmla="*/ 0 w 38"/>
                <a:gd name="T1" fmla="*/ 32 h 37"/>
                <a:gd name="T2" fmla="*/ 0 w 38"/>
                <a:gd name="T3" fmla="*/ 5 h 37"/>
                <a:gd name="T4" fmla="*/ 38 w 38"/>
                <a:gd name="T5" fmla="*/ 0 h 37"/>
                <a:gd name="T6" fmla="*/ 38 w 38"/>
                <a:gd name="T7" fmla="*/ 37 h 37"/>
                <a:gd name="T8" fmla="*/ 0 w 38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0" y="32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3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1837"/>
            <p:cNvSpPr>
              <a:spLocks/>
            </p:cNvSpPr>
            <p:nvPr/>
          </p:nvSpPr>
          <p:spPr bwMode="auto">
            <a:xfrm>
              <a:off x="3496" y="3022"/>
              <a:ext cx="42" cy="37"/>
            </a:xfrm>
            <a:custGeom>
              <a:avLst/>
              <a:gdLst>
                <a:gd name="T0" fmla="*/ 4 w 42"/>
                <a:gd name="T1" fmla="*/ 37 h 37"/>
                <a:gd name="T2" fmla="*/ 0 w 42"/>
                <a:gd name="T3" fmla="*/ 5 h 37"/>
                <a:gd name="T4" fmla="*/ 37 w 42"/>
                <a:gd name="T5" fmla="*/ 0 h 37"/>
                <a:gd name="T6" fmla="*/ 42 w 42"/>
                <a:gd name="T7" fmla="*/ 32 h 37"/>
                <a:gd name="T8" fmla="*/ 4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4" y="3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2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1838"/>
            <p:cNvSpPr>
              <a:spLocks/>
            </p:cNvSpPr>
            <p:nvPr/>
          </p:nvSpPr>
          <p:spPr bwMode="auto">
            <a:xfrm>
              <a:off x="3474" y="3267"/>
              <a:ext cx="37" cy="5"/>
            </a:xfrm>
            <a:custGeom>
              <a:avLst/>
              <a:gdLst>
                <a:gd name="T0" fmla="*/ 0 w 37"/>
                <a:gd name="T1" fmla="*/ 5 h 5"/>
                <a:gd name="T2" fmla="*/ 0 w 37"/>
                <a:gd name="T3" fmla="*/ 2 h 5"/>
                <a:gd name="T4" fmla="*/ 37 w 37"/>
                <a:gd name="T5" fmla="*/ 0 h 5"/>
                <a:gd name="T6" fmla="*/ 37 w 37"/>
                <a:gd name="T7" fmla="*/ 0 h 5"/>
                <a:gd name="T8" fmla="*/ 0 w 37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">
                  <a:moveTo>
                    <a:pt x="0" y="5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1839"/>
            <p:cNvSpPr>
              <a:spLocks/>
            </p:cNvSpPr>
            <p:nvPr/>
          </p:nvSpPr>
          <p:spPr bwMode="auto">
            <a:xfrm>
              <a:off x="3492" y="2993"/>
              <a:ext cx="41" cy="39"/>
            </a:xfrm>
            <a:custGeom>
              <a:avLst/>
              <a:gdLst>
                <a:gd name="T0" fmla="*/ 6 w 41"/>
                <a:gd name="T1" fmla="*/ 39 h 39"/>
                <a:gd name="T2" fmla="*/ 0 w 41"/>
                <a:gd name="T3" fmla="*/ 14 h 39"/>
                <a:gd name="T4" fmla="*/ 35 w 41"/>
                <a:gd name="T5" fmla="*/ 0 h 39"/>
                <a:gd name="T6" fmla="*/ 41 w 41"/>
                <a:gd name="T7" fmla="*/ 27 h 39"/>
                <a:gd name="T8" fmla="*/ 6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6" y="39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1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1840"/>
            <p:cNvSpPr>
              <a:spLocks/>
            </p:cNvSpPr>
            <p:nvPr/>
          </p:nvSpPr>
          <p:spPr bwMode="auto">
            <a:xfrm>
              <a:off x="3481" y="2968"/>
              <a:ext cx="46" cy="39"/>
            </a:xfrm>
            <a:custGeom>
              <a:avLst/>
              <a:gdLst>
                <a:gd name="T0" fmla="*/ 11 w 46"/>
                <a:gd name="T1" fmla="*/ 39 h 39"/>
                <a:gd name="T2" fmla="*/ 0 w 46"/>
                <a:gd name="T3" fmla="*/ 20 h 39"/>
                <a:gd name="T4" fmla="*/ 32 w 46"/>
                <a:gd name="T5" fmla="*/ 0 h 39"/>
                <a:gd name="T6" fmla="*/ 46 w 46"/>
                <a:gd name="T7" fmla="*/ 25 h 39"/>
                <a:gd name="T8" fmla="*/ 11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11" y="39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46" y="2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1841"/>
            <p:cNvSpPr>
              <a:spLocks/>
            </p:cNvSpPr>
            <p:nvPr/>
          </p:nvSpPr>
          <p:spPr bwMode="auto">
            <a:xfrm>
              <a:off x="3472" y="2949"/>
              <a:ext cx="41" cy="39"/>
            </a:xfrm>
            <a:custGeom>
              <a:avLst/>
              <a:gdLst>
                <a:gd name="T0" fmla="*/ 9 w 41"/>
                <a:gd name="T1" fmla="*/ 39 h 39"/>
                <a:gd name="T2" fmla="*/ 0 w 41"/>
                <a:gd name="T3" fmla="*/ 27 h 39"/>
                <a:gd name="T4" fmla="*/ 28 w 41"/>
                <a:gd name="T5" fmla="*/ 0 h 39"/>
                <a:gd name="T6" fmla="*/ 41 w 41"/>
                <a:gd name="T7" fmla="*/ 19 h 39"/>
                <a:gd name="T8" fmla="*/ 9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9" y="3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1" y="1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1842"/>
            <p:cNvSpPr>
              <a:spLocks/>
            </p:cNvSpPr>
            <p:nvPr/>
          </p:nvSpPr>
          <p:spPr bwMode="auto">
            <a:xfrm>
              <a:off x="3461" y="2929"/>
              <a:ext cx="39" cy="47"/>
            </a:xfrm>
            <a:custGeom>
              <a:avLst/>
              <a:gdLst>
                <a:gd name="T0" fmla="*/ 11 w 39"/>
                <a:gd name="T1" fmla="*/ 47 h 47"/>
                <a:gd name="T2" fmla="*/ 0 w 39"/>
                <a:gd name="T3" fmla="*/ 32 h 47"/>
                <a:gd name="T4" fmla="*/ 24 w 39"/>
                <a:gd name="T5" fmla="*/ 0 h 47"/>
                <a:gd name="T6" fmla="*/ 39 w 39"/>
                <a:gd name="T7" fmla="*/ 20 h 47"/>
                <a:gd name="T8" fmla="*/ 11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1" y="47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1843"/>
            <p:cNvSpPr>
              <a:spLocks/>
            </p:cNvSpPr>
            <p:nvPr/>
          </p:nvSpPr>
          <p:spPr bwMode="auto">
            <a:xfrm>
              <a:off x="3432" y="2900"/>
              <a:ext cx="53" cy="61"/>
            </a:xfrm>
            <a:custGeom>
              <a:avLst/>
              <a:gdLst>
                <a:gd name="T0" fmla="*/ 29 w 53"/>
                <a:gd name="T1" fmla="*/ 61 h 61"/>
                <a:gd name="T2" fmla="*/ 0 w 53"/>
                <a:gd name="T3" fmla="*/ 34 h 61"/>
                <a:gd name="T4" fmla="*/ 22 w 53"/>
                <a:gd name="T5" fmla="*/ 0 h 61"/>
                <a:gd name="T6" fmla="*/ 53 w 53"/>
                <a:gd name="T7" fmla="*/ 29 h 61"/>
                <a:gd name="T8" fmla="*/ 29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9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3" y="29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1844"/>
            <p:cNvSpPr>
              <a:spLocks/>
            </p:cNvSpPr>
            <p:nvPr/>
          </p:nvSpPr>
          <p:spPr bwMode="auto">
            <a:xfrm>
              <a:off x="3397" y="2875"/>
              <a:ext cx="57" cy="59"/>
            </a:xfrm>
            <a:custGeom>
              <a:avLst/>
              <a:gdLst>
                <a:gd name="T0" fmla="*/ 35 w 57"/>
                <a:gd name="T1" fmla="*/ 59 h 59"/>
                <a:gd name="T2" fmla="*/ 0 w 57"/>
                <a:gd name="T3" fmla="*/ 34 h 59"/>
                <a:gd name="T4" fmla="*/ 22 w 57"/>
                <a:gd name="T5" fmla="*/ 0 h 59"/>
                <a:gd name="T6" fmla="*/ 57 w 57"/>
                <a:gd name="T7" fmla="*/ 25 h 59"/>
                <a:gd name="T8" fmla="*/ 35 w 57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9">
                  <a:moveTo>
                    <a:pt x="35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7" y="25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1845"/>
            <p:cNvSpPr>
              <a:spLocks/>
            </p:cNvSpPr>
            <p:nvPr/>
          </p:nvSpPr>
          <p:spPr bwMode="auto">
            <a:xfrm>
              <a:off x="3362" y="2851"/>
              <a:ext cx="57" cy="58"/>
            </a:xfrm>
            <a:custGeom>
              <a:avLst/>
              <a:gdLst>
                <a:gd name="T0" fmla="*/ 35 w 57"/>
                <a:gd name="T1" fmla="*/ 58 h 58"/>
                <a:gd name="T2" fmla="*/ 0 w 57"/>
                <a:gd name="T3" fmla="*/ 34 h 58"/>
                <a:gd name="T4" fmla="*/ 22 w 57"/>
                <a:gd name="T5" fmla="*/ 0 h 58"/>
                <a:gd name="T6" fmla="*/ 57 w 57"/>
                <a:gd name="T7" fmla="*/ 24 h 58"/>
                <a:gd name="T8" fmla="*/ 35 w 57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35" y="58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7" y="24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1846"/>
            <p:cNvSpPr>
              <a:spLocks/>
            </p:cNvSpPr>
            <p:nvPr/>
          </p:nvSpPr>
          <p:spPr bwMode="auto">
            <a:xfrm>
              <a:off x="3325" y="2826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5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5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1847"/>
            <p:cNvSpPr>
              <a:spLocks/>
            </p:cNvSpPr>
            <p:nvPr/>
          </p:nvSpPr>
          <p:spPr bwMode="auto">
            <a:xfrm>
              <a:off x="3310" y="2811"/>
              <a:ext cx="39" cy="47"/>
            </a:xfrm>
            <a:custGeom>
              <a:avLst/>
              <a:gdLst>
                <a:gd name="T0" fmla="*/ 15 w 39"/>
                <a:gd name="T1" fmla="*/ 47 h 47"/>
                <a:gd name="T2" fmla="*/ 0 w 39"/>
                <a:gd name="T3" fmla="*/ 30 h 47"/>
                <a:gd name="T4" fmla="*/ 26 w 39"/>
                <a:gd name="T5" fmla="*/ 0 h 47"/>
                <a:gd name="T6" fmla="*/ 39 w 39"/>
                <a:gd name="T7" fmla="*/ 15 h 47"/>
                <a:gd name="T8" fmla="*/ 15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5" y="47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39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1848"/>
            <p:cNvSpPr>
              <a:spLocks/>
            </p:cNvSpPr>
            <p:nvPr/>
          </p:nvSpPr>
          <p:spPr bwMode="auto">
            <a:xfrm>
              <a:off x="3294" y="2794"/>
              <a:ext cx="42" cy="47"/>
            </a:xfrm>
            <a:custGeom>
              <a:avLst/>
              <a:gdLst>
                <a:gd name="T0" fmla="*/ 16 w 42"/>
                <a:gd name="T1" fmla="*/ 47 h 47"/>
                <a:gd name="T2" fmla="*/ 0 w 42"/>
                <a:gd name="T3" fmla="*/ 25 h 47"/>
                <a:gd name="T4" fmla="*/ 31 w 42"/>
                <a:gd name="T5" fmla="*/ 0 h 47"/>
                <a:gd name="T6" fmla="*/ 42 w 42"/>
                <a:gd name="T7" fmla="*/ 17 h 47"/>
                <a:gd name="T8" fmla="*/ 16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6" y="4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42" y="17"/>
                  </a:lnTo>
                  <a:lnTo>
                    <a:pt x="16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1849"/>
            <p:cNvSpPr>
              <a:spLocks/>
            </p:cNvSpPr>
            <p:nvPr/>
          </p:nvSpPr>
          <p:spPr bwMode="auto">
            <a:xfrm>
              <a:off x="3268" y="2755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20 h 64"/>
                <a:gd name="T4" fmla="*/ 33 w 57"/>
                <a:gd name="T5" fmla="*/ 0 h 64"/>
                <a:gd name="T6" fmla="*/ 57 w 57"/>
                <a:gd name="T7" fmla="*/ 39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7" y="39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1850"/>
            <p:cNvSpPr>
              <a:spLocks/>
            </p:cNvSpPr>
            <p:nvPr/>
          </p:nvSpPr>
          <p:spPr bwMode="auto">
            <a:xfrm>
              <a:off x="3496" y="3020"/>
              <a:ext cx="37" cy="12"/>
            </a:xfrm>
            <a:custGeom>
              <a:avLst/>
              <a:gdLst>
                <a:gd name="T0" fmla="*/ 37 w 37"/>
                <a:gd name="T1" fmla="*/ 2 h 12"/>
                <a:gd name="T2" fmla="*/ 37 w 37"/>
                <a:gd name="T3" fmla="*/ 0 h 12"/>
                <a:gd name="T4" fmla="*/ 0 w 37"/>
                <a:gd name="T5" fmla="*/ 7 h 12"/>
                <a:gd name="T6" fmla="*/ 2 w 37"/>
                <a:gd name="T7" fmla="*/ 12 h 12"/>
                <a:gd name="T8" fmla="*/ 37 w 3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2">
                  <a:moveTo>
                    <a:pt x="37" y="2"/>
                  </a:moveTo>
                  <a:lnTo>
                    <a:pt x="37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1851"/>
            <p:cNvSpPr>
              <a:spLocks/>
            </p:cNvSpPr>
            <p:nvPr/>
          </p:nvSpPr>
          <p:spPr bwMode="auto">
            <a:xfrm>
              <a:off x="3259" y="2728"/>
              <a:ext cx="44" cy="44"/>
            </a:xfrm>
            <a:custGeom>
              <a:avLst/>
              <a:gdLst>
                <a:gd name="T0" fmla="*/ 9 w 44"/>
                <a:gd name="T1" fmla="*/ 44 h 44"/>
                <a:gd name="T2" fmla="*/ 0 w 44"/>
                <a:gd name="T3" fmla="*/ 12 h 44"/>
                <a:gd name="T4" fmla="*/ 35 w 44"/>
                <a:gd name="T5" fmla="*/ 0 h 44"/>
                <a:gd name="T6" fmla="*/ 44 w 44"/>
                <a:gd name="T7" fmla="*/ 32 h 44"/>
                <a:gd name="T8" fmla="*/ 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9" y="44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32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1852"/>
            <p:cNvSpPr>
              <a:spLocks/>
            </p:cNvSpPr>
            <p:nvPr/>
          </p:nvSpPr>
          <p:spPr bwMode="auto">
            <a:xfrm>
              <a:off x="3253" y="2701"/>
              <a:ext cx="41" cy="39"/>
            </a:xfrm>
            <a:custGeom>
              <a:avLst/>
              <a:gdLst>
                <a:gd name="T0" fmla="*/ 6 w 41"/>
                <a:gd name="T1" fmla="*/ 39 h 39"/>
                <a:gd name="T2" fmla="*/ 0 w 41"/>
                <a:gd name="T3" fmla="*/ 3 h 39"/>
                <a:gd name="T4" fmla="*/ 37 w 41"/>
                <a:gd name="T5" fmla="*/ 0 h 39"/>
                <a:gd name="T6" fmla="*/ 41 w 41"/>
                <a:gd name="T7" fmla="*/ 27 h 39"/>
                <a:gd name="T8" fmla="*/ 6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6" y="39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41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1853"/>
            <p:cNvSpPr>
              <a:spLocks/>
            </p:cNvSpPr>
            <p:nvPr/>
          </p:nvSpPr>
          <p:spPr bwMode="auto">
            <a:xfrm>
              <a:off x="3250" y="2645"/>
              <a:ext cx="40" cy="59"/>
            </a:xfrm>
            <a:custGeom>
              <a:avLst/>
              <a:gdLst>
                <a:gd name="T0" fmla="*/ 3 w 40"/>
                <a:gd name="T1" fmla="*/ 59 h 59"/>
                <a:gd name="T2" fmla="*/ 0 w 40"/>
                <a:gd name="T3" fmla="*/ 2 h 59"/>
                <a:gd name="T4" fmla="*/ 38 w 40"/>
                <a:gd name="T5" fmla="*/ 0 h 59"/>
                <a:gd name="T6" fmla="*/ 40 w 40"/>
                <a:gd name="T7" fmla="*/ 56 h 59"/>
                <a:gd name="T8" fmla="*/ 3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3" y="59"/>
                  </a:moveTo>
                  <a:lnTo>
                    <a:pt x="0" y="2"/>
                  </a:lnTo>
                  <a:lnTo>
                    <a:pt x="38" y="0"/>
                  </a:lnTo>
                  <a:lnTo>
                    <a:pt x="40" y="56"/>
                  </a:lnTo>
                  <a:lnTo>
                    <a:pt x="3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1854"/>
            <p:cNvSpPr>
              <a:spLocks/>
            </p:cNvSpPr>
            <p:nvPr/>
          </p:nvSpPr>
          <p:spPr bwMode="auto">
            <a:xfrm>
              <a:off x="3248" y="2589"/>
              <a:ext cx="40" cy="58"/>
            </a:xfrm>
            <a:custGeom>
              <a:avLst/>
              <a:gdLst>
                <a:gd name="T0" fmla="*/ 2 w 40"/>
                <a:gd name="T1" fmla="*/ 58 h 58"/>
                <a:gd name="T2" fmla="*/ 0 w 40"/>
                <a:gd name="T3" fmla="*/ 4 h 58"/>
                <a:gd name="T4" fmla="*/ 37 w 40"/>
                <a:gd name="T5" fmla="*/ 0 h 58"/>
                <a:gd name="T6" fmla="*/ 40 w 40"/>
                <a:gd name="T7" fmla="*/ 56 h 58"/>
                <a:gd name="T8" fmla="*/ 2 w 4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8">
                  <a:moveTo>
                    <a:pt x="2" y="58"/>
                  </a:moveTo>
                  <a:lnTo>
                    <a:pt x="0" y="4"/>
                  </a:lnTo>
                  <a:lnTo>
                    <a:pt x="37" y="0"/>
                  </a:lnTo>
                  <a:lnTo>
                    <a:pt x="40" y="56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1855"/>
            <p:cNvSpPr>
              <a:spLocks/>
            </p:cNvSpPr>
            <p:nvPr/>
          </p:nvSpPr>
          <p:spPr bwMode="auto">
            <a:xfrm>
              <a:off x="3244" y="2557"/>
              <a:ext cx="41" cy="36"/>
            </a:xfrm>
            <a:custGeom>
              <a:avLst/>
              <a:gdLst>
                <a:gd name="T0" fmla="*/ 4 w 41"/>
                <a:gd name="T1" fmla="*/ 36 h 36"/>
                <a:gd name="T2" fmla="*/ 0 w 41"/>
                <a:gd name="T3" fmla="*/ 14 h 36"/>
                <a:gd name="T4" fmla="*/ 35 w 41"/>
                <a:gd name="T5" fmla="*/ 0 h 36"/>
                <a:gd name="T6" fmla="*/ 41 w 41"/>
                <a:gd name="T7" fmla="*/ 32 h 36"/>
                <a:gd name="T8" fmla="*/ 4 w 4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4" y="3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1" y="32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1856"/>
            <p:cNvSpPr>
              <a:spLocks/>
            </p:cNvSpPr>
            <p:nvPr/>
          </p:nvSpPr>
          <p:spPr bwMode="auto">
            <a:xfrm>
              <a:off x="3231" y="2525"/>
              <a:ext cx="48" cy="46"/>
            </a:xfrm>
            <a:custGeom>
              <a:avLst/>
              <a:gdLst>
                <a:gd name="T0" fmla="*/ 13 w 48"/>
                <a:gd name="T1" fmla="*/ 46 h 46"/>
                <a:gd name="T2" fmla="*/ 0 w 48"/>
                <a:gd name="T3" fmla="*/ 19 h 46"/>
                <a:gd name="T4" fmla="*/ 33 w 48"/>
                <a:gd name="T5" fmla="*/ 0 h 46"/>
                <a:gd name="T6" fmla="*/ 48 w 48"/>
                <a:gd name="T7" fmla="*/ 32 h 46"/>
                <a:gd name="T8" fmla="*/ 13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13" y="46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48" y="32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1857"/>
            <p:cNvSpPr>
              <a:spLocks/>
            </p:cNvSpPr>
            <p:nvPr/>
          </p:nvSpPr>
          <p:spPr bwMode="auto">
            <a:xfrm>
              <a:off x="3268" y="2755"/>
              <a:ext cx="35" cy="20"/>
            </a:xfrm>
            <a:custGeom>
              <a:avLst/>
              <a:gdLst>
                <a:gd name="T0" fmla="*/ 0 w 35"/>
                <a:gd name="T1" fmla="*/ 20 h 20"/>
                <a:gd name="T2" fmla="*/ 0 w 35"/>
                <a:gd name="T3" fmla="*/ 17 h 20"/>
                <a:gd name="T4" fmla="*/ 33 w 35"/>
                <a:gd name="T5" fmla="*/ 0 h 20"/>
                <a:gd name="T6" fmla="*/ 35 w 35"/>
                <a:gd name="T7" fmla="*/ 5 h 20"/>
                <a:gd name="T8" fmla="*/ 0 w 35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lnTo>
                    <a:pt x="0" y="17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1858"/>
            <p:cNvSpPr>
              <a:spLocks/>
            </p:cNvSpPr>
            <p:nvPr/>
          </p:nvSpPr>
          <p:spPr bwMode="auto">
            <a:xfrm>
              <a:off x="3209" y="2488"/>
              <a:ext cx="52" cy="61"/>
            </a:xfrm>
            <a:custGeom>
              <a:avLst/>
              <a:gdLst>
                <a:gd name="T0" fmla="*/ 24 w 52"/>
                <a:gd name="T1" fmla="*/ 61 h 61"/>
                <a:gd name="T2" fmla="*/ 0 w 52"/>
                <a:gd name="T3" fmla="*/ 30 h 61"/>
                <a:gd name="T4" fmla="*/ 26 w 52"/>
                <a:gd name="T5" fmla="*/ 0 h 61"/>
                <a:gd name="T6" fmla="*/ 52 w 52"/>
                <a:gd name="T7" fmla="*/ 34 h 61"/>
                <a:gd name="T8" fmla="*/ 24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4" y="61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52" y="34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1859"/>
            <p:cNvSpPr>
              <a:spLocks/>
            </p:cNvSpPr>
            <p:nvPr/>
          </p:nvSpPr>
          <p:spPr bwMode="auto">
            <a:xfrm>
              <a:off x="3198" y="2473"/>
              <a:ext cx="37" cy="45"/>
            </a:xfrm>
            <a:custGeom>
              <a:avLst/>
              <a:gdLst>
                <a:gd name="T0" fmla="*/ 11 w 37"/>
                <a:gd name="T1" fmla="*/ 45 h 45"/>
                <a:gd name="T2" fmla="*/ 0 w 37"/>
                <a:gd name="T3" fmla="*/ 37 h 45"/>
                <a:gd name="T4" fmla="*/ 17 w 37"/>
                <a:gd name="T5" fmla="*/ 0 h 45"/>
                <a:gd name="T6" fmla="*/ 37 w 37"/>
                <a:gd name="T7" fmla="*/ 15 h 45"/>
                <a:gd name="T8" fmla="*/ 11 w 37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5">
                  <a:moveTo>
                    <a:pt x="11" y="45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7" y="15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1860"/>
            <p:cNvSpPr>
              <a:spLocks/>
            </p:cNvSpPr>
            <p:nvPr/>
          </p:nvSpPr>
          <p:spPr bwMode="auto">
            <a:xfrm>
              <a:off x="3182" y="2461"/>
              <a:ext cx="33" cy="49"/>
            </a:xfrm>
            <a:custGeom>
              <a:avLst/>
              <a:gdLst>
                <a:gd name="T0" fmla="*/ 16 w 33"/>
                <a:gd name="T1" fmla="*/ 49 h 49"/>
                <a:gd name="T2" fmla="*/ 0 w 33"/>
                <a:gd name="T3" fmla="*/ 39 h 49"/>
                <a:gd name="T4" fmla="*/ 14 w 33"/>
                <a:gd name="T5" fmla="*/ 0 h 49"/>
                <a:gd name="T6" fmla="*/ 33 w 33"/>
                <a:gd name="T7" fmla="*/ 12 h 49"/>
                <a:gd name="T8" fmla="*/ 16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16" y="49"/>
                  </a:moveTo>
                  <a:lnTo>
                    <a:pt x="0" y="39"/>
                  </a:lnTo>
                  <a:lnTo>
                    <a:pt x="14" y="0"/>
                  </a:lnTo>
                  <a:lnTo>
                    <a:pt x="33" y="12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1861"/>
            <p:cNvSpPr>
              <a:spLocks/>
            </p:cNvSpPr>
            <p:nvPr/>
          </p:nvSpPr>
          <p:spPr bwMode="auto">
            <a:xfrm>
              <a:off x="3147" y="2449"/>
              <a:ext cx="49" cy="51"/>
            </a:xfrm>
            <a:custGeom>
              <a:avLst/>
              <a:gdLst>
                <a:gd name="T0" fmla="*/ 35 w 49"/>
                <a:gd name="T1" fmla="*/ 51 h 51"/>
                <a:gd name="T2" fmla="*/ 0 w 49"/>
                <a:gd name="T3" fmla="*/ 42 h 51"/>
                <a:gd name="T4" fmla="*/ 7 w 49"/>
                <a:gd name="T5" fmla="*/ 0 h 51"/>
                <a:gd name="T6" fmla="*/ 49 w 49"/>
                <a:gd name="T7" fmla="*/ 12 h 51"/>
                <a:gd name="T8" fmla="*/ 35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35" y="51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9" y="12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1862"/>
            <p:cNvSpPr>
              <a:spLocks/>
            </p:cNvSpPr>
            <p:nvPr/>
          </p:nvSpPr>
          <p:spPr bwMode="auto">
            <a:xfrm>
              <a:off x="3112" y="2442"/>
              <a:ext cx="42" cy="49"/>
            </a:xfrm>
            <a:custGeom>
              <a:avLst/>
              <a:gdLst>
                <a:gd name="T0" fmla="*/ 35 w 42"/>
                <a:gd name="T1" fmla="*/ 49 h 49"/>
                <a:gd name="T2" fmla="*/ 0 w 42"/>
                <a:gd name="T3" fmla="*/ 41 h 49"/>
                <a:gd name="T4" fmla="*/ 5 w 42"/>
                <a:gd name="T5" fmla="*/ 0 h 49"/>
                <a:gd name="T6" fmla="*/ 42 w 42"/>
                <a:gd name="T7" fmla="*/ 7 h 49"/>
                <a:gd name="T8" fmla="*/ 3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5" y="49"/>
                  </a:moveTo>
                  <a:lnTo>
                    <a:pt x="0" y="41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1863"/>
            <p:cNvSpPr>
              <a:spLocks/>
            </p:cNvSpPr>
            <p:nvPr/>
          </p:nvSpPr>
          <p:spPr bwMode="auto">
            <a:xfrm>
              <a:off x="3071" y="2434"/>
              <a:ext cx="46" cy="49"/>
            </a:xfrm>
            <a:custGeom>
              <a:avLst/>
              <a:gdLst>
                <a:gd name="T0" fmla="*/ 41 w 46"/>
                <a:gd name="T1" fmla="*/ 49 h 49"/>
                <a:gd name="T2" fmla="*/ 0 w 46"/>
                <a:gd name="T3" fmla="*/ 42 h 49"/>
                <a:gd name="T4" fmla="*/ 6 w 46"/>
                <a:gd name="T5" fmla="*/ 0 h 49"/>
                <a:gd name="T6" fmla="*/ 46 w 46"/>
                <a:gd name="T7" fmla="*/ 8 h 49"/>
                <a:gd name="T8" fmla="*/ 4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1" y="49"/>
                  </a:moveTo>
                  <a:lnTo>
                    <a:pt x="0" y="42"/>
                  </a:lnTo>
                  <a:lnTo>
                    <a:pt x="6" y="0"/>
                  </a:lnTo>
                  <a:lnTo>
                    <a:pt x="46" y="8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1864"/>
            <p:cNvSpPr>
              <a:spLocks/>
            </p:cNvSpPr>
            <p:nvPr/>
          </p:nvSpPr>
          <p:spPr bwMode="auto">
            <a:xfrm>
              <a:off x="3031" y="2424"/>
              <a:ext cx="46" cy="52"/>
            </a:xfrm>
            <a:custGeom>
              <a:avLst/>
              <a:gdLst>
                <a:gd name="T0" fmla="*/ 40 w 46"/>
                <a:gd name="T1" fmla="*/ 52 h 52"/>
                <a:gd name="T2" fmla="*/ 0 w 46"/>
                <a:gd name="T3" fmla="*/ 40 h 52"/>
                <a:gd name="T4" fmla="*/ 11 w 46"/>
                <a:gd name="T5" fmla="*/ 0 h 52"/>
                <a:gd name="T6" fmla="*/ 46 w 46"/>
                <a:gd name="T7" fmla="*/ 10 h 52"/>
                <a:gd name="T8" fmla="*/ 40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40" y="52"/>
                  </a:moveTo>
                  <a:lnTo>
                    <a:pt x="0" y="40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1865"/>
            <p:cNvSpPr>
              <a:spLocks/>
            </p:cNvSpPr>
            <p:nvPr/>
          </p:nvSpPr>
          <p:spPr bwMode="auto">
            <a:xfrm>
              <a:off x="3012" y="2417"/>
              <a:ext cx="30" cy="47"/>
            </a:xfrm>
            <a:custGeom>
              <a:avLst/>
              <a:gdLst>
                <a:gd name="T0" fmla="*/ 19 w 30"/>
                <a:gd name="T1" fmla="*/ 47 h 47"/>
                <a:gd name="T2" fmla="*/ 0 w 30"/>
                <a:gd name="T3" fmla="*/ 37 h 47"/>
                <a:gd name="T4" fmla="*/ 17 w 30"/>
                <a:gd name="T5" fmla="*/ 0 h 47"/>
                <a:gd name="T6" fmla="*/ 30 w 30"/>
                <a:gd name="T7" fmla="*/ 7 h 47"/>
                <a:gd name="T8" fmla="*/ 19 w 3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7">
                  <a:moveTo>
                    <a:pt x="19" y="47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0" y="7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1866"/>
            <p:cNvSpPr>
              <a:spLocks/>
            </p:cNvSpPr>
            <p:nvPr/>
          </p:nvSpPr>
          <p:spPr bwMode="auto">
            <a:xfrm>
              <a:off x="2994" y="2407"/>
              <a:ext cx="35" cy="47"/>
            </a:xfrm>
            <a:custGeom>
              <a:avLst/>
              <a:gdLst>
                <a:gd name="T0" fmla="*/ 18 w 35"/>
                <a:gd name="T1" fmla="*/ 47 h 47"/>
                <a:gd name="T2" fmla="*/ 0 w 35"/>
                <a:gd name="T3" fmla="*/ 35 h 47"/>
                <a:gd name="T4" fmla="*/ 22 w 35"/>
                <a:gd name="T5" fmla="*/ 0 h 47"/>
                <a:gd name="T6" fmla="*/ 35 w 35"/>
                <a:gd name="T7" fmla="*/ 10 h 47"/>
                <a:gd name="T8" fmla="*/ 18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8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5" y="10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1867"/>
            <p:cNvSpPr>
              <a:spLocks/>
            </p:cNvSpPr>
            <p:nvPr/>
          </p:nvSpPr>
          <p:spPr bwMode="auto">
            <a:xfrm>
              <a:off x="2976" y="2395"/>
              <a:ext cx="40" cy="47"/>
            </a:xfrm>
            <a:custGeom>
              <a:avLst/>
              <a:gdLst>
                <a:gd name="T0" fmla="*/ 18 w 40"/>
                <a:gd name="T1" fmla="*/ 47 h 47"/>
                <a:gd name="T2" fmla="*/ 0 w 40"/>
                <a:gd name="T3" fmla="*/ 29 h 47"/>
                <a:gd name="T4" fmla="*/ 27 w 40"/>
                <a:gd name="T5" fmla="*/ 0 h 47"/>
                <a:gd name="T6" fmla="*/ 40 w 40"/>
                <a:gd name="T7" fmla="*/ 12 h 47"/>
                <a:gd name="T8" fmla="*/ 18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8" y="47"/>
                  </a:moveTo>
                  <a:lnTo>
                    <a:pt x="0" y="29"/>
                  </a:lnTo>
                  <a:lnTo>
                    <a:pt x="27" y="0"/>
                  </a:lnTo>
                  <a:lnTo>
                    <a:pt x="40" y="12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1868"/>
            <p:cNvSpPr>
              <a:spLocks/>
            </p:cNvSpPr>
            <p:nvPr/>
          </p:nvSpPr>
          <p:spPr bwMode="auto">
            <a:xfrm>
              <a:off x="2959" y="2380"/>
              <a:ext cx="44" cy="44"/>
            </a:xfrm>
            <a:custGeom>
              <a:avLst/>
              <a:gdLst>
                <a:gd name="T0" fmla="*/ 17 w 44"/>
                <a:gd name="T1" fmla="*/ 44 h 44"/>
                <a:gd name="T2" fmla="*/ 0 w 44"/>
                <a:gd name="T3" fmla="*/ 27 h 44"/>
                <a:gd name="T4" fmla="*/ 28 w 44"/>
                <a:gd name="T5" fmla="*/ 0 h 44"/>
                <a:gd name="T6" fmla="*/ 44 w 44"/>
                <a:gd name="T7" fmla="*/ 15 h 44"/>
                <a:gd name="T8" fmla="*/ 17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7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4" y="15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1869"/>
            <p:cNvSpPr>
              <a:spLocks/>
            </p:cNvSpPr>
            <p:nvPr/>
          </p:nvSpPr>
          <p:spPr bwMode="auto">
            <a:xfrm>
              <a:off x="3231" y="2522"/>
              <a:ext cx="33" cy="27"/>
            </a:xfrm>
            <a:custGeom>
              <a:avLst/>
              <a:gdLst>
                <a:gd name="T0" fmla="*/ 33 w 33"/>
                <a:gd name="T1" fmla="*/ 3 h 27"/>
                <a:gd name="T2" fmla="*/ 30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3"/>
                  </a:moveTo>
                  <a:lnTo>
                    <a:pt x="30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1870"/>
            <p:cNvSpPr>
              <a:spLocks/>
            </p:cNvSpPr>
            <p:nvPr/>
          </p:nvSpPr>
          <p:spPr bwMode="auto">
            <a:xfrm>
              <a:off x="2944" y="2358"/>
              <a:ext cx="46" cy="47"/>
            </a:xfrm>
            <a:custGeom>
              <a:avLst/>
              <a:gdLst>
                <a:gd name="T0" fmla="*/ 15 w 46"/>
                <a:gd name="T1" fmla="*/ 47 h 47"/>
                <a:gd name="T2" fmla="*/ 0 w 46"/>
                <a:gd name="T3" fmla="*/ 20 h 47"/>
                <a:gd name="T4" fmla="*/ 32 w 46"/>
                <a:gd name="T5" fmla="*/ 0 h 47"/>
                <a:gd name="T6" fmla="*/ 46 w 46"/>
                <a:gd name="T7" fmla="*/ 22 h 47"/>
                <a:gd name="T8" fmla="*/ 1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15" y="47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46" y="22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1871"/>
            <p:cNvSpPr>
              <a:spLocks/>
            </p:cNvSpPr>
            <p:nvPr/>
          </p:nvSpPr>
          <p:spPr bwMode="auto">
            <a:xfrm>
              <a:off x="2933" y="2339"/>
              <a:ext cx="43" cy="39"/>
            </a:xfrm>
            <a:custGeom>
              <a:avLst/>
              <a:gdLst>
                <a:gd name="T0" fmla="*/ 11 w 43"/>
                <a:gd name="T1" fmla="*/ 39 h 39"/>
                <a:gd name="T2" fmla="*/ 0 w 43"/>
                <a:gd name="T3" fmla="*/ 12 h 39"/>
                <a:gd name="T4" fmla="*/ 35 w 43"/>
                <a:gd name="T5" fmla="*/ 0 h 39"/>
                <a:gd name="T6" fmla="*/ 43 w 43"/>
                <a:gd name="T7" fmla="*/ 19 h 39"/>
                <a:gd name="T8" fmla="*/ 11 w 4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9">
                  <a:moveTo>
                    <a:pt x="11" y="3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3" y="1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Freeform 1872"/>
            <p:cNvSpPr>
              <a:spLocks/>
            </p:cNvSpPr>
            <p:nvPr/>
          </p:nvSpPr>
          <p:spPr bwMode="auto">
            <a:xfrm>
              <a:off x="2919" y="2292"/>
              <a:ext cx="49" cy="59"/>
            </a:xfrm>
            <a:custGeom>
              <a:avLst/>
              <a:gdLst>
                <a:gd name="T0" fmla="*/ 14 w 49"/>
                <a:gd name="T1" fmla="*/ 59 h 59"/>
                <a:gd name="T2" fmla="*/ 0 w 49"/>
                <a:gd name="T3" fmla="*/ 8 h 59"/>
                <a:gd name="T4" fmla="*/ 38 w 49"/>
                <a:gd name="T5" fmla="*/ 0 h 59"/>
                <a:gd name="T6" fmla="*/ 49 w 49"/>
                <a:gd name="T7" fmla="*/ 47 h 59"/>
                <a:gd name="T8" fmla="*/ 14 w 4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14" y="59"/>
                  </a:moveTo>
                  <a:lnTo>
                    <a:pt x="0" y="8"/>
                  </a:lnTo>
                  <a:lnTo>
                    <a:pt x="38" y="0"/>
                  </a:lnTo>
                  <a:lnTo>
                    <a:pt x="49" y="47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1873"/>
            <p:cNvSpPr>
              <a:spLocks/>
            </p:cNvSpPr>
            <p:nvPr/>
          </p:nvSpPr>
          <p:spPr bwMode="auto">
            <a:xfrm>
              <a:off x="2911" y="2238"/>
              <a:ext cx="46" cy="62"/>
            </a:xfrm>
            <a:custGeom>
              <a:avLst/>
              <a:gdLst>
                <a:gd name="T0" fmla="*/ 8 w 46"/>
                <a:gd name="T1" fmla="*/ 62 h 62"/>
                <a:gd name="T2" fmla="*/ 0 w 46"/>
                <a:gd name="T3" fmla="*/ 13 h 62"/>
                <a:gd name="T4" fmla="*/ 35 w 46"/>
                <a:gd name="T5" fmla="*/ 0 h 62"/>
                <a:gd name="T6" fmla="*/ 46 w 46"/>
                <a:gd name="T7" fmla="*/ 54 h 62"/>
                <a:gd name="T8" fmla="*/ 8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8" y="62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54"/>
                  </a:lnTo>
                  <a:lnTo>
                    <a:pt x="8" y="6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1874"/>
            <p:cNvSpPr>
              <a:spLocks/>
            </p:cNvSpPr>
            <p:nvPr/>
          </p:nvSpPr>
          <p:spPr bwMode="auto">
            <a:xfrm>
              <a:off x="2893" y="2182"/>
              <a:ext cx="53" cy="69"/>
            </a:xfrm>
            <a:custGeom>
              <a:avLst/>
              <a:gdLst>
                <a:gd name="T0" fmla="*/ 18 w 53"/>
                <a:gd name="T1" fmla="*/ 69 h 69"/>
                <a:gd name="T2" fmla="*/ 0 w 53"/>
                <a:gd name="T3" fmla="*/ 15 h 69"/>
                <a:gd name="T4" fmla="*/ 35 w 53"/>
                <a:gd name="T5" fmla="*/ 0 h 69"/>
                <a:gd name="T6" fmla="*/ 53 w 53"/>
                <a:gd name="T7" fmla="*/ 56 h 69"/>
                <a:gd name="T8" fmla="*/ 18 w 53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9">
                  <a:moveTo>
                    <a:pt x="18" y="69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3" y="56"/>
                  </a:lnTo>
                  <a:lnTo>
                    <a:pt x="18" y="6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1875"/>
            <p:cNvSpPr>
              <a:spLocks/>
            </p:cNvSpPr>
            <p:nvPr/>
          </p:nvSpPr>
          <p:spPr bwMode="auto">
            <a:xfrm>
              <a:off x="2959" y="2380"/>
              <a:ext cx="31" cy="27"/>
            </a:xfrm>
            <a:custGeom>
              <a:avLst/>
              <a:gdLst>
                <a:gd name="T0" fmla="*/ 0 w 31"/>
                <a:gd name="T1" fmla="*/ 27 h 27"/>
                <a:gd name="T2" fmla="*/ 0 w 31"/>
                <a:gd name="T3" fmla="*/ 25 h 27"/>
                <a:gd name="T4" fmla="*/ 28 w 31"/>
                <a:gd name="T5" fmla="*/ 0 h 27"/>
                <a:gd name="T6" fmla="*/ 31 w 31"/>
                <a:gd name="T7" fmla="*/ 0 h 27"/>
                <a:gd name="T8" fmla="*/ 0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7"/>
                  </a:moveTo>
                  <a:lnTo>
                    <a:pt x="0" y="25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1876"/>
            <p:cNvSpPr>
              <a:spLocks/>
            </p:cNvSpPr>
            <p:nvPr/>
          </p:nvSpPr>
          <p:spPr bwMode="auto">
            <a:xfrm>
              <a:off x="2852" y="2099"/>
              <a:ext cx="74" cy="100"/>
            </a:xfrm>
            <a:custGeom>
              <a:avLst/>
              <a:gdLst>
                <a:gd name="T0" fmla="*/ 41 w 74"/>
                <a:gd name="T1" fmla="*/ 100 h 100"/>
                <a:gd name="T2" fmla="*/ 0 w 74"/>
                <a:gd name="T3" fmla="*/ 24 h 100"/>
                <a:gd name="T4" fmla="*/ 30 w 74"/>
                <a:gd name="T5" fmla="*/ 0 h 100"/>
                <a:gd name="T6" fmla="*/ 74 w 74"/>
                <a:gd name="T7" fmla="*/ 81 h 100"/>
                <a:gd name="T8" fmla="*/ 41 w 7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0">
                  <a:moveTo>
                    <a:pt x="41" y="100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74" y="81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1877"/>
            <p:cNvSpPr>
              <a:spLocks/>
            </p:cNvSpPr>
            <p:nvPr/>
          </p:nvSpPr>
          <p:spPr bwMode="auto">
            <a:xfrm>
              <a:off x="2808" y="2030"/>
              <a:ext cx="74" cy="93"/>
            </a:xfrm>
            <a:custGeom>
              <a:avLst/>
              <a:gdLst>
                <a:gd name="T0" fmla="*/ 44 w 74"/>
                <a:gd name="T1" fmla="*/ 93 h 93"/>
                <a:gd name="T2" fmla="*/ 0 w 74"/>
                <a:gd name="T3" fmla="*/ 27 h 93"/>
                <a:gd name="T4" fmla="*/ 28 w 74"/>
                <a:gd name="T5" fmla="*/ 0 h 93"/>
                <a:gd name="T6" fmla="*/ 74 w 74"/>
                <a:gd name="T7" fmla="*/ 69 h 93"/>
                <a:gd name="T8" fmla="*/ 44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4" y="93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4" y="69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1878"/>
            <p:cNvSpPr>
              <a:spLocks/>
            </p:cNvSpPr>
            <p:nvPr/>
          </p:nvSpPr>
          <p:spPr bwMode="auto">
            <a:xfrm>
              <a:off x="2784" y="1998"/>
              <a:ext cx="52" cy="59"/>
            </a:xfrm>
            <a:custGeom>
              <a:avLst/>
              <a:gdLst>
                <a:gd name="T0" fmla="*/ 24 w 52"/>
                <a:gd name="T1" fmla="*/ 59 h 59"/>
                <a:gd name="T2" fmla="*/ 0 w 52"/>
                <a:gd name="T3" fmla="*/ 32 h 59"/>
                <a:gd name="T4" fmla="*/ 24 w 52"/>
                <a:gd name="T5" fmla="*/ 0 h 59"/>
                <a:gd name="T6" fmla="*/ 52 w 52"/>
                <a:gd name="T7" fmla="*/ 32 h 59"/>
                <a:gd name="T8" fmla="*/ 24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4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2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1879"/>
            <p:cNvSpPr>
              <a:spLocks/>
            </p:cNvSpPr>
            <p:nvPr/>
          </p:nvSpPr>
          <p:spPr bwMode="auto">
            <a:xfrm>
              <a:off x="2757" y="1971"/>
              <a:ext cx="51" cy="59"/>
            </a:xfrm>
            <a:custGeom>
              <a:avLst/>
              <a:gdLst>
                <a:gd name="T0" fmla="*/ 27 w 51"/>
                <a:gd name="T1" fmla="*/ 59 h 59"/>
                <a:gd name="T2" fmla="*/ 0 w 51"/>
                <a:gd name="T3" fmla="*/ 35 h 59"/>
                <a:gd name="T4" fmla="*/ 22 w 51"/>
                <a:gd name="T5" fmla="*/ 0 h 59"/>
                <a:gd name="T6" fmla="*/ 51 w 51"/>
                <a:gd name="T7" fmla="*/ 27 h 59"/>
                <a:gd name="T8" fmla="*/ 27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7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1" y="2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1880"/>
            <p:cNvSpPr>
              <a:spLocks/>
            </p:cNvSpPr>
            <p:nvPr/>
          </p:nvSpPr>
          <p:spPr bwMode="auto">
            <a:xfrm>
              <a:off x="2727" y="1952"/>
              <a:ext cx="52" cy="54"/>
            </a:xfrm>
            <a:custGeom>
              <a:avLst/>
              <a:gdLst>
                <a:gd name="T0" fmla="*/ 30 w 52"/>
                <a:gd name="T1" fmla="*/ 54 h 54"/>
                <a:gd name="T2" fmla="*/ 0 w 52"/>
                <a:gd name="T3" fmla="*/ 37 h 54"/>
                <a:gd name="T4" fmla="*/ 17 w 52"/>
                <a:gd name="T5" fmla="*/ 0 h 54"/>
                <a:gd name="T6" fmla="*/ 52 w 52"/>
                <a:gd name="T7" fmla="*/ 19 h 54"/>
                <a:gd name="T8" fmla="*/ 30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0" y="54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2" y="19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1881"/>
            <p:cNvSpPr>
              <a:spLocks/>
            </p:cNvSpPr>
            <p:nvPr/>
          </p:nvSpPr>
          <p:spPr bwMode="auto">
            <a:xfrm>
              <a:off x="2709" y="1940"/>
              <a:ext cx="35" cy="49"/>
            </a:xfrm>
            <a:custGeom>
              <a:avLst/>
              <a:gdLst>
                <a:gd name="T0" fmla="*/ 18 w 35"/>
                <a:gd name="T1" fmla="*/ 49 h 49"/>
                <a:gd name="T2" fmla="*/ 0 w 35"/>
                <a:gd name="T3" fmla="*/ 39 h 49"/>
                <a:gd name="T4" fmla="*/ 13 w 35"/>
                <a:gd name="T5" fmla="*/ 0 h 49"/>
                <a:gd name="T6" fmla="*/ 35 w 35"/>
                <a:gd name="T7" fmla="*/ 12 h 49"/>
                <a:gd name="T8" fmla="*/ 18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8" y="4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5" y="12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1882"/>
            <p:cNvSpPr>
              <a:spLocks/>
            </p:cNvSpPr>
            <p:nvPr/>
          </p:nvSpPr>
          <p:spPr bwMode="auto">
            <a:xfrm>
              <a:off x="2689" y="1932"/>
              <a:ext cx="33" cy="47"/>
            </a:xfrm>
            <a:custGeom>
              <a:avLst/>
              <a:gdLst>
                <a:gd name="T0" fmla="*/ 20 w 33"/>
                <a:gd name="T1" fmla="*/ 47 h 47"/>
                <a:gd name="T2" fmla="*/ 0 w 33"/>
                <a:gd name="T3" fmla="*/ 39 h 47"/>
                <a:gd name="T4" fmla="*/ 11 w 33"/>
                <a:gd name="T5" fmla="*/ 0 h 47"/>
                <a:gd name="T6" fmla="*/ 33 w 33"/>
                <a:gd name="T7" fmla="*/ 8 h 47"/>
                <a:gd name="T8" fmla="*/ 2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0" y="47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33" y="8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1883"/>
            <p:cNvSpPr>
              <a:spLocks/>
            </p:cNvSpPr>
            <p:nvPr/>
          </p:nvSpPr>
          <p:spPr bwMode="auto">
            <a:xfrm>
              <a:off x="2893" y="2180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1884"/>
            <p:cNvSpPr>
              <a:spLocks/>
            </p:cNvSpPr>
            <p:nvPr/>
          </p:nvSpPr>
          <p:spPr bwMode="auto">
            <a:xfrm>
              <a:off x="2659" y="1925"/>
              <a:ext cx="39" cy="49"/>
            </a:xfrm>
            <a:custGeom>
              <a:avLst/>
              <a:gdLst>
                <a:gd name="T0" fmla="*/ 33 w 39"/>
                <a:gd name="T1" fmla="*/ 49 h 49"/>
                <a:gd name="T2" fmla="*/ 0 w 39"/>
                <a:gd name="T3" fmla="*/ 42 h 49"/>
                <a:gd name="T4" fmla="*/ 4 w 39"/>
                <a:gd name="T5" fmla="*/ 0 h 49"/>
                <a:gd name="T6" fmla="*/ 39 w 39"/>
                <a:gd name="T7" fmla="*/ 7 h 49"/>
                <a:gd name="T8" fmla="*/ 33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33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1885"/>
            <p:cNvSpPr>
              <a:spLocks/>
            </p:cNvSpPr>
            <p:nvPr/>
          </p:nvSpPr>
          <p:spPr bwMode="auto">
            <a:xfrm>
              <a:off x="2630" y="1920"/>
              <a:ext cx="33" cy="47"/>
            </a:xfrm>
            <a:custGeom>
              <a:avLst/>
              <a:gdLst>
                <a:gd name="T0" fmla="*/ 29 w 33"/>
                <a:gd name="T1" fmla="*/ 47 h 47"/>
                <a:gd name="T2" fmla="*/ 0 w 33"/>
                <a:gd name="T3" fmla="*/ 42 h 47"/>
                <a:gd name="T4" fmla="*/ 2 w 33"/>
                <a:gd name="T5" fmla="*/ 0 h 47"/>
                <a:gd name="T6" fmla="*/ 33 w 33"/>
                <a:gd name="T7" fmla="*/ 5 h 47"/>
                <a:gd name="T8" fmla="*/ 29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9" y="47"/>
                  </a:moveTo>
                  <a:lnTo>
                    <a:pt x="0" y="42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1886"/>
            <p:cNvSpPr>
              <a:spLocks/>
            </p:cNvSpPr>
            <p:nvPr/>
          </p:nvSpPr>
          <p:spPr bwMode="auto">
            <a:xfrm>
              <a:off x="2597" y="1920"/>
              <a:ext cx="35" cy="42"/>
            </a:xfrm>
            <a:custGeom>
              <a:avLst/>
              <a:gdLst>
                <a:gd name="T0" fmla="*/ 33 w 35"/>
                <a:gd name="T1" fmla="*/ 42 h 42"/>
                <a:gd name="T2" fmla="*/ 2 w 35"/>
                <a:gd name="T3" fmla="*/ 42 h 42"/>
                <a:gd name="T4" fmla="*/ 0 w 35"/>
                <a:gd name="T5" fmla="*/ 0 h 42"/>
                <a:gd name="T6" fmla="*/ 35 w 35"/>
                <a:gd name="T7" fmla="*/ 0 h 42"/>
                <a:gd name="T8" fmla="*/ 3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3" y="42"/>
                  </a:moveTo>
                  <a:lnTo>
                    <a:pt x="2" y="42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1887"/>
            <p:cNvSpPr>
              <a:spLocks/>
            </p:cNvSpPr>
            <p:nvPr/>
          </p:nvSpPr>
          <p:spPr bwMode="auto">
            <a:xfrm>
              <a:off x="2564" y="1920"/>
              <a:ext cx="35" cy="47"/>
            </a:xfrm>
            <a:custGeom>
              <a:avLst/>
              <a:gdLst>
                <a:gd name="T0" fmla="*/ 35 w 35"/>
                <a:gd name="T1" fmla="*/ 42 h 47"/>
                <a:gd name="T2" fmla="*/ 5 w 35"/>
                <a:gd name="T3" fmla="*/ 47 h 47"/>
                <a:gd name="T4" fmla="*/ 0 w 35"/>
                <a:gd name="T5" fmla="*/ 5 h 47"/>
                <a:gd name="T6" fmla="*/ 33 w 35"/>
                <a:gd name="T7" fmla="*/ 0 h 47"/>
                <a:gd name="T8" fmla="*/ 35 w 35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35" y="42"/>
                  </a:moveTo>
                  <a:lnTo>
                    <a:pt x="5" y="47"/>
                  </a:lnTo>
                  <a:lnTo>
                    <a:pt x="0" y="5"/>
                  </a:lnTo>
                  <a:lnTo>
                    <a:pt x="33" y="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1888"/>
            <p:cNvSpPr>
              <a:spLocks/>
            </p:cNvSpPr>
            <p:nvPr/>
          </p:nvSpPr>
          <p:spPr bwMode="auto">
            <a:xfrm>
              <a:off x="2689" y="1932"/>
              <a:ext cx="11" cy="42"/>
            </a:xfrm>
            <a:custGeom>
              <a:avLst/>
              <a:gdLst>
                <a:gd name="T0" fmla="*/ 11 w 11"/>
                <a:gd name="T1" fmla="*/ 0 h 42"/>
                <a:gd name="T2" fmla="*/ 9 w 11"/>
                <a:gd name="T3" fmla="*/ 0 h 42"/>
                <a:gd name="T4" fmla="*/ 0 w 11"/>
                <a:gd name="T5" fmla="*/ 39 h 42"/>
                <a:gd name="T6" fmla="*/ 3 w 11"/>
                <a:gd name="T7" fmla="*/ 42 h 42"/>
                <a:gd name="T8" fmla="*/ 11 w 1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2">
                  <a:moveTo>
                    <a:pt x="11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3" y="4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1889"/>
            <p:cNvSpPr>
              <a:spLocks/>
            </p:cNvSpPr>
            <p:nvPr/>
          </p:nvSpPr>
          <p:spPr bwMode="auto">
            <a:xfrm>
              <a:off x="2545" y="1922"/>
              <a:ext cx="24" cy="45"/>
            </a:xfrm>
            <a:custGeom>
              <a:avLst/>
              <a:gdLst>
                <a:gd name="T0" fmla="*/ 19 w 24"/>
                <a:gd name="T1" fmla="*/ 45 h 45"/>
                <a:gd name="T2" fmla="*/ 0 w 24"/>
                <a:gd name="T3" fmla="*/ 40 h 45"/>
                <a:gd name="T4" fmla="*/ 11 w 24"/>
                <a:gd name="T5" fmla="*/ 0 h 45"/>
                <a:gd name="T6" fmla="*/ 24 w 24"/>
                <a:gd name="T7" fmla="*/ 3 h 45"/>
                <a:gd name="T8" fmla="*/ 19 w 2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5">
                  <a:moveTo>
                    <a:pt x="19" y="45"/>
                  </a:moveTo>
                  <a:lnTo>
                    <a:pt x="0" y="40"/>
                  </a:lnTo>
                  <a:lnTo>
                    <a:pt x="11" y="0"/>
                  </a:lnTo>
                  <a:lnTo>
                    <a:pt x="24" y="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890"/>
            <p:cNvSpPr>
              <a:spLocks/>
            </p:cNvSpPr>
            <p:nvPr/>
          </p:nvSpPr>
          <p:spPr bwMode="auto">
            <a:xfrm>
              <a:off x="2523" y="1915"/>
              <a:ext cx="33" cy="47"/>
            </a:xfrm>
            <a:custGeom>
              <a:avLst/>
              <a:gdLst>
                <a:gd name="T0" fmla="*/ 22 w 33"/>
                <a:gd name="T1" fmla="*/ 47 h 47"/>
                <a:gd name="T2" fmla="*/ 0 w 33"/>
                <a:gd name="T3" fmla="*/ 34 h 47"/>
                <a:gd name="T4" fmla="*/ 22 w 33"/>
                <a:gd name="T5" fmla="*/ 0 h 47"/>
                <a:gd name="T6" fmla="*/ 33 w 33"/>
                <a:gd name="T7" fmla="*/ 7 h 47"/>
                <a:gd name="T8" fmla="*/ 22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2" y="47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1891"/>
            <p:cNvSpPr>
              <a:spLocks/>
            </p:cNvSpPr>
            <p:nvPr/>
          </p:nvSpPr>
          <p:spPr bwMode="auto">
            <a:xfrm>
              <a:off x="2503" y="1903"/>
              <a:ext cx="42" cy="46"/>
            </a:xfrm>
            <a:custGeom>
              <a:avLst/>
              <a:gdLst>
                <a:gd name="T0" fmla="*/ 20 w 42"/>
                <a:gd name="T1" fmla="*/ 46 h 46"/>
                <a:gd name="T2" fmla="*/ 0 w 42"/>
                <a:gd name="T3" fmla="*/ 32 h 46"/>
                <a:gd name="T4" fmla="*/ 24 w 42"/>
                <a:gd name="T5" fmla="*/ 0 h 46"/>
                <a:gd name="T6" fmla="*/ 42 w 42"/>
                <a:gd name="T7" fmla="*/ 12 h 46"/>
                <a:gd name="T8" fmla="*/ 20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0" y="46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2" y="12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1892"/>
            <p:cNvSpPr>
              <a:spLocks/>
            </p:cNvSpPr>
            <p:nvPr/>
          </p:nvSpPr>
          <p:spPr bwMode="auto">
            <a:xfrm>
              <a:off x="2483" y="1886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7 h 49"/>
                <a:gd name="T4" fmla="*/ 29 w 44"/>
                <a:gd name="T5" fmla="*/ 0 h 49"/>
                <a:gd name="T6" fmla="*/ 44 w 44"/>
                <a:gd name="T7" fmla="*/ 1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1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Freeform 1893"/>
            <p:cNvSpPr>
              <a:spLocks/>
            </p:cNvSpPr>
            <p:nvPr/>
          </p:nvSpPr>
          <p:spPr bwMode="auto">
            <a:xfrm>
              <a:off x="2444" y="1832"/>
              <a:ext cx="68" cy="81"/>
            </a:xfrm>
            <a:custGeom>
              <a:avLst/>
              <a:gdLst>
                <a:gd name="T0" fmla="*/ 39 w 68"/>
                <a:gd name="T1" fmla="*/ 81 h 81"/>
                <a:gd name="T2" fmla="*/ 0 w 68"/>
                <a:gd name="T3" fmla="*/ 24 h 81"/>
                <a:gd name="T4" fmla="*/ 31 w 68"/>
                <a:gd name="T5" fmla="*/ 0 h 81"/>
                <a:gd name="T6" fmla="*/ 68 w 68"/>
                <a:gd name="T7" fmla="*/ 54 h 81"/>
                <a:gd name="T8" fmla="*/ 39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39" y="81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68" y="54"/>
                  </a:lnTo>
                  <a:lnTo>
                    <a:pt x="39" y="8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Freeform 1894"/>
            <p:cNvSpPr>
              <a:spLocks/>
            </p:cNvSpPr>
            <p:nvPr/>
          </p:nvSpPr>
          <p:spPr bwMode="auto">
            <a:xfrm>
              <a:off x="2404" y="1771"/>
              <a:ext cx="71" cy="85"/>
            </a:xfrm>
            <a:custGeom>
              <a:avLst/>
              <a:gdLst>
                <a:gd name="T0" fmla="*/ 40 w 71"/>
                <a:gd name="T1" fmla="*/ 85 h 85"/>
                <a:gd name="T2" fmla="*/ 0 w 71"/>
                <a:gd name="T3" fmla="*/ 24 h 85"/>
                <a:gd name="T4" fmla="*/ 31 w 71"/>
                <a:gd name="T5" fmla="*/ 0 h 85"/>
                <a:gd name="T6" fmla="*/ 71 w 71"/>
                <a:gd name="T7" fmla="*/ 61 h 85"/>
                <a:gd name="T8" fmla="*/ 40 w 71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5">
                  <a:moveTo>
                    <a:pt x="40" y="8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1" y="61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895"/>
            <p:cNvSpPr>
              <a:spLocks/>
            </p:cNvSpPr>
            <p:nvPr/>
          </p:nvSpPr>
          <p:spPr bwMode="auto">
            <a:xfrm>
              <a:off x="2339" y="1656"/>
              <a:ext cx="96" cy="139"/>
            </a:xfrm>
            <a:custGeom>
              <a:avLst/>
              <a:gdLst>
                <a:gd name="T0" fmla="*/ 65 w 96"/>
                <a:gd name="T1" fmla="*/ 139 h 139"/>
                <a:gd name="T2" fmla="*/ 0 w 96"/>
                <a:gd name="T3" fmla="*/ 19 h 139"/>
                <a:gd name="T4" fmla="*/ 33 w 96"/>
                <a:gd name="T5" fmla="*/ 0 h 139"/>
                <a:gd name="T6" fmla="*/ 96 w 96"/>
                <a:gd name="T7" fmla="*/ 115 h 139"/>
                <a:gd name="T8" fmla="*/ 65 w 96"/>
                <a:gd name="T9" fmla="*/ 13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39">
                  <a:moveTo>
                    <a:pt x="65" y="139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96" y="115"/>
                  </a:lnTo>
                  <a:lnTo>
                    <a:pt x="65" y="1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896"/>
            <p:cNvSpPr>
              <a:spLocks/>
            </p:cNvSpPr>
            <p:nvPr/>
          </p:nvSpPr>
          <p:spPr bwMode="auto">
            <a:xfrm>
              <a:off x="2308" y="1597"/>
              <a:ext cx="64" cy="78"/>
            </a:xfrm>
            <a:custGeom>
              <a:avLst/>
              <a:gdLst>
                <a:gd name="T0" fmla="*/ 31 w 64"/>
                <a:gd name="T1" fmla="*/ 78 h 78"/>
                <a:gd name="T2" fmla="*/ 0 w 64"/>
                <a:gd name="T3" fmla="*/ 19 h 78"/>
                <a:gd name="T4" fmla="*/ 33 w 64"/>
                <a:gd name="T5" fmla="*/ 0 h 78"/>
                <a:gd name="T6" fmla="*/ 64 w 64"/>
                <a:gd name="T7" fmla="*/ 59 h 78"/>
                <a:gd name="T8" fmla="*/ 31 w 64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8">
                  <a:moveTo>
                    <a:pt x="31" y="78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64" y="59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897"/>
            <p:cNvSpPr>
              <a:spLocks/>
            </p:cNvSpPr>
            <p:nvPr/>
          </p:nvSpPr>
          <p:spPr bwMode="auto">
            <a:xfrm>
              <a:off x="2564" y="1967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3 w 5"/>
                <a:gd name="T5" fmla="*/ 0 h 1"/>
                <a:gd name="T6" fmla="*/ 5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Rectangle 1898"/>
            <p:cNvSpPr>
              <a:spLocks noChangeArrowheads="1"/>
            </p:cNvSpPr>
            <p:nvPr/>
          </p:nvSpPr>
          <p:spPr bwMode="auto">
            <a:xfrm>
              <a:off x="2564" y="1925"/>
              <a:ext cx="5" cy="42"/>
            </a:xfrm>
            <a:prstGeom prst="rect">
              <a:avLst/>
            </a:prstGeom>
            <a:solidFill>
              <a:srgbClr val="0080C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899"/>
            <p:cNvSpPr>
              <a:spLocks/>
            </p:cNvSpPr>
            <p:nvPr/>
          </p:nvSpPr>
          <p:spPr bwMode="auto">
            <a:xfrm>
              <a:off x="3603" y="3539"/>
              <a:ext cx="57" cy="66"/>
            </a:xfrm>
            <a:custGeom>
              <a:avLst/>
              <a:gdLst>
                <a:gd name="T0" fmla="*/ 22 w 57"/>
                <a:gd name="T1" fmla="*/ 66 h 66"/>
                <a:gd name="T2" fmla="*/ 0 w 57"/>
                <a:gd name="T3" fmla="*/ 19 h 66"/>
                <a:gd name="T4" fmla="*/ 35 w 57"/>
                <a:gd name="T5" fmla="*/ 0 h 66"/>
                <a:gd name="T6" fmla="*/ 57 w 57"/>
                <a:gd name="T7" fmla="*/ 46 h 66"/>
                <a:gd name="T8" fmla="*/ 22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2" y="66"/>
                  </a:moveTo>
                  <a:lnTo>
                    <a:pt x="0" y="19"/>
                  </a:lnTo>
                  <a:lnTo>
                    <a:pt x="35" y="0"/>
                  </a:lnTo>
                  <a:lnTo>
                    <a:pt x="57" y="46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900"/>
            <p:cNvSpPr>
              <a:spLocks/>
            </p:cNvSpPr>
            <p:nvPr/>
          </p:nvSpPr>
          <p:spPr bwMode="auto">
            <a:xfrm>
              <a:off x="3581" y="3497"/>
              <a:ext cx="57" cy="61"/>
            </a:xfrm>
            <a:custGeom>
              <a:avLst/>
              <a:gdLst>
                <a:gd name="T0" fmla="*/ 22 w 57"/>
                <a:gd name="T1" fmla="*/ 61 h 61"/>
                <a:gd name="T2" fmla="*/ 0 w 57"/>
                <a:gd name="T3" fmla="*/ 25 h 61"/>
                <a:gd name="T4" fmla="*/ 33 w 57"/>
                <a:gd name="T5" fmla="*/ 0 h 61"/>
                <a:gd name="T6" fmla="*/ 57 w 57"/>
                <a:gd name="T7" fmla="*/ 42 h 61"/>
                <a:gd name="T8" fmla="*/ 22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22" y="61"/>
                  </a:moveTo>
                  <a:lnTo>
                    <a:pt x="0" y="25"/>
                  </a:lnTo>
                  <a:lnTo>
                    <a:pt x="33" y="0"/>
                  </a:lnTo>
                  <a:lnTo>
                    <a:pt x="57" y="42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901"/>
            <p:cNvSpPr>
              <a:spLocks/>
            </p:cNvSpPr>
            <p:nvPr/>
          </p:nvSpPr>
          <p:spPr bwMode="auto">
            <a:xfrm>
              <a:off x="3538" y="3424"/>
              <a:ext cx="76" cy="98"/>
            </a:xfrm>
            <a:custGeom>
              <a:avLst/>
              <a:gdLst>
                <a:gd name="T0" fmla="*/ 43 w 76"/>
                <a:gd name="T1" fmla="*/ 98 h 98"/>
                <a:gd name="T2" fmla="*/ 0 w 76"/>
                <a:gd name="T3" fmla="*/ 24 h 98"/>
                <a:gd name="T4" fmla="*/ 32 w 76"/>
                <a:gd name="T5" fmla="*/ 0 h 98"/>
                <a:gd name="T6" fmla="*/ 76 w 76"/>
                <a:gd name="T7" fmla="*/ 73 h 98"/>
                <a:gd name="T8" fmla="*/ 43 w 76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8">
                  <a:moveTo>
                    <a:pt x="43" y="98"/>
                  </a:moveTo>
                  <a:lnTo>
                    <a:pt x="0" y="24"/>
                  </a:lnTo>
                  <a:lnTo>
                    <a:pt x="32" y="0"/>
                  </a:lnTo>
                  <a:lnTo>
                    <a:pt x="76" y="73"/>
                  </a:lnTo>
                  <a:lnTo>
                    <a:pt x="43" y="9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902"/>
            <p:cNvSpPr>
              <a:spLocks/>
            </p:cNvSpPr>
            <p:nvPr/>
          </p:nvSpPr>
          <p:spPr bwMode="auto">
            <a:xfrm>
              <a:off x="3518" y="3389"/>
              <a:ext cx="52" cy="59"/>
            </a:xfrm>
            <a:custGeom>
              <a:avLst/>
              <a:gdLst>
                <a:gd name="T0" fmla="*/ 20 w 52"/>
                <a:gd name="T1" fmla="*/ 59 h 59"/>
                <a:gd name="T2" fmla="*/ 0 w 52"/>
                <a:gd name="T3" fmla="*/ 20 h 59"/>
                <a:gd name="T4" fmla="*/ 35 w 52"/>
                <a:gd name="T5" fmla="*/ 0 h 59"/>
                <a:gd name="T6" fmla="*/ 52 w 52"/>
                <a:gd name="T7" fmla="*/ 35 h 59"/>
                <a:gd name="T8" fmla="*/ 20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0" y="59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52" y="35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903"/>
            <p:cNvSpPr>
              <a:spLocks/>
            </p:cNvSpPr>
            <p:nvPr/>
          </p:nvSpPr>
          <p:spPr bwMode="auto">
            <a:xfrm>
              <a:off x="3498" y="3353"/>
              <a:ext cx="55" cy="56"/>
            </a:xfrm>
            <a:custGeom>
              <a:avLst/>
              <a:gdLst>
                <a:gd name="T0" fmla="*/ 20 w 55"/>
                <a:gd name="T1" fmla="*/ 56 h 56"/>
                <a:gd name="T2" fmla="*/ 0 w 55"/>
                <a:gd name="T3" fmla="*/ 14 h 56"/>
                <a:gd name="T4" fmla="*/ 37 w 55"/>
                <a:gd name="T5" fmla="*/ 0 h 56"/>
                <a:gd name="T6" fmla="*/ 55 w 55"/>
                <a:gd name="T7" fmla="*/ 36 h 56"/>
                <a:gd name="T8" fmla="*/ 20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20" y="56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55" y="3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904"/>
            <p:cNvSpPr>
              <a:spLocks/>
            </p:cNvSpPr>
            <p:nvPr/>
          </p:nvSpPr>
          <p:spPr bwMode="auto">
            <a:xfrm>
              <a:off x="3485" y="3309"/>
              <a:ext cx="50" cy="58"/>
            </a:xfrm>
            <a:custGeom>
              <a:avLst/>
              <a:gdLst>
                <a:gd name="T0" fmla="*/ 13 w 50"/>
                <a:gd name="T1" fmla="*/ 58 h 58"/>
                <a:gd name="T2" fmla="*/ 0 w 50"/>
                <a:gd name="T3" fmla="*/ 14 h 58"/>
                <a:gd name="T4" fmla="*/ 37 w 50"/>
                <a:gd name="T5" fmla="*/ 0 h 58"/>
                <a:gd name="T6" fmla="*/ 50 w 50"/>
                <a:gd name="T7" fmla="*/ 44 h 58"/>
                <a:gd name="T8" fmla="*/ 13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13" y="58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50" y="44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905"/>
            <p:cNvSpPr>
              <a:spLocks/>
            </p:cNvSpPr>
            <p:nvPr/>
          </p:nvSpPr>
          <p:spPr bwMode="auto">
            <a:xfrm>
              <a:off x="3478" y="3264"/>
              <a:ext cx="44" cy="59"/>
            </a:xfrm>
            <a:custGeom>
              <a:avLst/>
              <a:gdLst>
                <a:gd name="T0" fmla="*/ 7 w 44"/>
                <a:gd name="T1" fmla="*/ 59 h 59"/>
                <a:gd name="T2" fmla="*/ 0 w 44"/>
                <a:gd name="T3" fmla="*/ 8 h 59"/>
                <a:gd name="T4" fmla="*/ 40 w 44"/>
                <a:gd name="T5" fmla="*/ 0 h 59"/>
                <a:gd name="T6" fmla="*/ 44 w 44"/>
                <a:gd name="T7" fmla="*/ 45 h 59"/>
                <a:gd name="T8" fmla="*/ 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7" y="59"/>
                  </a:moveTo>
                  <a:lnTo>
                    <a:pt x="0" y="8"/>
                  </a:lnTo>
                  <a:lnTo>
                    <a:pt x="40" y="0"/>
                  </a:lnTo>
                  <a:lnTo>
                    <a:pt x="44" y="45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906"/>
            <p:cNvSpPr>
              <a:spLocks/>
            </p:cNvSpPr>
            <p:nvPr/>
          </p:nvSpPr>
          <p:spPr bwMode="auto">
            <a:xfrm>
              <a:off x="3476" y="3233"/>
              <a:ext cx="42" cy="34"/>
            </a:xfrm>
            <a:custGeom>
              <a:avLst/>
              <a:gdLst>
                <a:gd name="T0" fmla="*/ 2 w 42"/>
                <a:gd name="T1" fmla="*/ 34 h 34"/>
                <a:gd name="T2" fmla="*/ 0 w 42"/>
                <a:gd name="T3" fmla="*/ 0 h 34"/>
                <a:gd name="T4" fmla="*/ 40 w 42"/>
                <a:gd name="T5" fmla="*/ 2 h 34"/>
                <a:gd name="T6" fmla="*/ 42 w 42"/>
                <a:gd name="T7" fmla="*/ 31 h 34"/>
                <a:gd name="T8" fmla="*/ 2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2" y="34"/>
                  </a:moveTo>
                  <a:lnTo>
                    <a:pt x="0" y="0"/>
                  </a:lnTo>
                  <a:lnTo>
                    <a:pt x="40" y="2"/>
                  </a:lnTo>
                  <a:lnTo>
                    <a:pt x="42" y="31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907"/>
            <p:cNvSpPr>
              <a:spLocks/>
            </p:cNvSpPr>
            <p:nvPr/>
          </p:nvSpPr>
          <p:spPr bwMode="auto">
            <a:xfrm>
              <a:off x="3476" y="3198"/>
              <a:ext cx="42" cy="37"/>
            </a:xfrm>
            <a:custGeom>
              <a:avLst/>
              <a:gdLst>
                <a:gd name="T0" fmla="*/ 0 w 42"/>
                <a:gd name="T1" fmla="*/ 35 h 37"/>
                <a:gd name="T2" fmla="*/ 2 w 42"/>
                <a:gd name="T3" fmla="*/ 0 h 37"/>
                <a:gd name="T4" fmla="*/ 42 w 42"/>
                <a:gd name="T5" fmla="*/ 8 h 37"/>
                <a:gd name="T6" fmla="*/ 40 w 42"/>
                <a:gd name="T7" fmla="*/ 37 h 37"/>
                <a:gd name="T8" fmla="*/ 0 w 42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0" y="35"/>
                  </a:moveTo>
                  <a:lnTo>
                    <a:pt x="2" y="0"/>
                  </a:lnTo>
                  <a:lnTo>
                    <a:pt x="42" y="8"/>
                  </a:lnTo>
                  <a:lnTo>
                    <a:pt x="40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908"/>
            <p:cNvSpPr>
              <a:spLocks/>
            </p:cNvSpPr>
            <p:nvPr/>
          </p:nvSpPr>
          <p:spPr bwMode="auto">
            <a:xfrm>
              <a:off x="3478" y="3140"/>
              <a:ext cx="55" cy="66"/>
            </a:xfrm>
            <a:custGeom>
              <a:avLst/>
              <a:gdLst>
                <a:gd name="T0" fmla="*/ 0 w 55"/>
                <a:gd name="T1" fmla="*/ 58 h 66"/>
                <a:gd name="T2" fmla="*/ 16 w 55"/>
                <a:gd name="T3" fmla="*/ 0 h 66"/>
                <a:gd name="T4" fmla="*/ 55 w 55"/>
                <a:gd name="T5" fmla="*/ 7 h 66"/>
                <a:gd name="T6" fmla="*/ 40 w 55"/>
                <a:gd name="T7" fmla="*/ 66 h 66"/>
                <a:gd name="T8" fmla="*/ 0 w 55"/>
                <a:gd name="T9" fmla="*/ 5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0" y="58"/>
                  </a:moveTo>
                  <a:lnTo>
                    <a:pt x="16" y="0"/>
                  </a:lnTo>
                  <a:lnTo>
                    <a:pt x="55" y="7"/>
                  </a:lnTo>
                  <a:lnTo>
                    <a:pt x="40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909"/>
            <p:cNvSpPr>
              <a:spLocks/>
            </p:cNvSpPr>
            <p:nvPr/>
          </p:nvSpPr>
          <p:spPr bwMode="auto">
            <a:xfrm>
              <a:off x="3494" y="3083"/>
              <a:ext cx="50" cy="64"/>
            </a:xfrm>
            <a:custGeom>
              <a:avLst/>
              <a:gdLst>
                <a:gd name="T0" fmla="*/ 0 w 50"/>
                <a:gd name="T1" fmla="*/ 57 h 64"/>
                <a:gd name="T2" fmla="*/ 11 w 50"/>
                <a:gd name="T3" fmla="*/ 0 h 64"/>
                <a:gd name="T4" fmla="*/ 50 w 50"/>
                <a:gd name="T5" fmla="*/ 8 h 64"/>
                <a:gd name="T6" fmla="*/ 39 w 50"/>
                <a:gd name="T7" fmla="*/ 64 h 64"/>
                <a:gd name="T8" fmla="*/ 0 w 50"/>
                <a:gd name="T9" fmla="*/ 5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4">
                  <a:moveTo>
                    <a:pt x="0" y="57"/>
                  </a:moveTo>
                  <a:lnTo>
                    <a:pt x="11" y="0"/>
                  </a:lnTo>
                  <a:lnTo>
                    <a:pt x="50" y="8"/>
                  </a:lnTo>
                  <a:lnTo>
                    <a:pt x="39" y="64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910"/>
            <p:cNvSpPr>
              <a:spLocks/>
            </p:cNvSpPr>
            <p:nvPr/>
          </p:nvSpPr>
          <p:spPr bwMode="auto">
            <a:xfrm>
              <a:off x="3505" y="3051"/>
              <a:ext cx="39" cy="40"/>
            </a:xfrm>
            <a:custGeom>
              <a:avLst/>
              <a:gdLst>
                <a:gd name="T0" fmla="*/ 0 w 39"/>
                <a:gd name="T1" fmla="*/ 32 h 40"/>
                <a:gd name="T2" fmla="*/ 0 w 39"/>
                <a:gd name="T3" fmla="*/ 5 h 40"/>
                <a:gd name="T4" fmla="*/ 39 w 39"/>
                <a:gd name="T5" fmla="*/ 0 h 40"/>
                <a:gd name="T6" fmla="*/ 39 w 39"/>
                <a:gd name="T7" fmla="*/ 40 h 40"/>
                <a:gd name="T8" fmla="*/ 0 w 39"/>
                <a:gd name="T9" fmla="*/ 3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0" y="32"/>
                  </a:moveTo>
                  <a:lnTo>
                    <a:pt x="0" y="5"/>
                  </a:lnTo>
                  <a:lnTo>
                    <a:pt x="39" y="0"/>
                  </a:lnTo>
                  <a:lnTo>
                    <a:pt x="39" y="4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1911"/>
            <p:cNvSpPr>
              <a:spLocks/>
            </p:cNvSpPr>
            <p:nvPr/>
          </p:nvSpPr>
          <p:spPr bwMode="auto">
            <a:xfrm>
              <a:off x="3500" y="3017"/>
              <a:ext cx="44" cy="39"/>
            </a:xfrm>
            <a:custGeom>
              <a:avLst/>
              <a:gdLst>
                <a:gd name="T0" fmla="*/ 5 w 44"/>
                <a:gd name="T1" fmla="*/ 39 h 39"/>
                <a:gd name="T2" fmla="*/ 0 w 44"/>
                <a:gd name="T3" fmla="*/ 7 h 39"/>
                <a:gd name="T4" fmla="*/ 40 w 44"/>
                <a:gd name="T5" fmla="*/ 0 h 39"/>
                <a:gd name="T6" fmla="*/ 44 w 44"/>
                <a:gd name="T7" fmla="*/ 34 h 39"/>
                <a:gd name="T8" fmla="*/ 5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5" y="39"/>
                  </a:moveTo>
                  <a:lnTo>
                    <a:pt x="0" y="7"/>
                  </a:lnTo>
                  <a:lnTo>
                    <a:pt x="40" y="0"/>
                  </a:lnTo>
                  <a:lnTo>
                    <a:pt x="44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912"/>
            <p:cNvSpPr>
              <a:spLocks/>
            </p:cNvSpPr>
            <p:nvPr/>
          </p:nvSpPr>
          <p:spPr bwMode="auto">
            <a:xfrm>
              <a:off x="3478" y="3267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913"/>
            <p:cNvSpPr>
              <a:spLocks/>
            </p:cNvSpPr>
            <p:nvPr/>
          </p:nvSpPr>
          <p:spPr bwMode="auto">
            <a:xfrm>
              <a:off x="3478" y="3264"/>
              <a:ext cx="40" cy="8"/>
            </a:xfrm>
            <a:custGeom>
              <a:avLst/>
              <a:gdLst>
                <a:gd name="T0" fmla="*/ 0 w 40"/>
                <a:gd name="T1" fmla="*/ 8 h 8"/>
                <a:gd name="T2" fmla="*/ 0 w 40"/>
                <a:gd name="T3" fmla="*/ 3 h 8"/>
                <a:gd name="T4" fmla="*/ 40 w 40"/>
                <a:gd name="T5" fmla="*/ 0 h 8"/>
                <a:gd name="T6" fmla="*/ 40 w 40"/>
                <a:gd name="T7" fmla="*/ 0 h 8"/>
                <a:gd name="T8" fmla="*/ 0 w 4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">
                  <a:moveTo>
                    <a:pt x="0" y="8"/>
                  </a:moveTo>
                  <a:lnTo>
                    <a:pt x="0" y="3"/>
                  </a:lnTo>
                  <a:lnTo>
                    <a:pt x="4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914"/>
            <p:cNvSpPr>
              <a:spLocks/>
            </p:cNvSpPr>
            <p:nvPr/>
          </p:nvSpPr>
          <p:spPr bwMode="auto">
            <a:xfrm>
              <a:off x="3494" y="2988"/>
              <a:ext cx="44" cy="39"/>
            </a:xfrm>
            <a:custGeom>
              <a:avLst/>
              <a:gdLst>
                <a:gd name="T0" fmla="*/ 6 w 44"/>
                <a:gd name="T1" fmla="*/ 39 h 39"/>
                <a:gd name="T2" fmla="*/ 0 w 44"/>
                <a:gd name="T3" fmla="*/ 14 h 39"/>
                <a:gd name="T4" fmla="*/ 37 w 44"/>
                <a:gd name="T5" fmla="*/ 0 h 39"/>
                <a:gd name="T6" fmla="*/ 44 w 44"/>
                <a:gd name="T7" fmla="*/ 24 h 39"/>
                <a:gd name="T8" fmla="*/ 6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6" y="39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44" y="24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915"/>
            <p:cNvSpPr>
              <a:spLocks/>
            </p:cNvSpPr>
            <p:nvPr/>
          </p:nvSpPr>
          <p:spPr bwMode="auto">
            <a:xfrm>
              <a:off x="3485" y="2963"/>
              <a:ext cx="46" cy="39"/>
            </a:xfrm>
            <a:custGeom>
              <a:avLst/>
              <a:gdLst>
                <a:gd name="T0" fmla="*/ 9 w 46"/>
                <a:gd name="T1" fmla="*/ 39 h 39"/>
                <a:gd name="T2" fmla="*/ 0 w 46"/>
                <a:gd name="T3" fmla="*/ 25 h 39"/>
                <a:gd name="T4" fmla="*/ 33 w 46"/>
                <a:gd name="T5" fmla="*/ 0 h 39"/>
                <a:gd name="T6" fmla="*/ 46 w 46"/>
                <a:gd name="T7" fmla="*/ 25 h 39"/>
                <a:gd name="T8" fmla="*/ 9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9" y="39"/>
                  </a:moveTo>
                  <a:lnTo>
                    <a:pt x="0" y="25"/>
                  </a:lnTo>
                  <a:lnTo>
                    <a:pt x="33" y="0"/>
                  </a:lnTo>
                  <a:lnTo>
                    <a:pt x="46" y="25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916"/>
            <p:cNvSpPr>
              <a:spLocks/>
            </p:cNvSpPr>
            <p:nvPr/>
          </p:nvSpPr>
          <p:spPr bwMode="auto">
            <a:xfrm>
              <a:off x="3476" y="2944"/>
              <a:ext cx="42" cy="44"/>
            </a:xfrm>
            <a:custGeom>
              <a:avLst/>
              <a:gdLst>
                <a:gd name="T0" fmla="*/ 9 w 42"/>
                <a:gd name="T1" fmla="*/ 44 h 44"/>
                <a:gd name="T2" fmla="*/ 0 w 42"/>
                <a:gd name="T3" fmla="*/ 27 h 44"/>
                <a:gd name="T4" fmla="*/ 31 w 42"/>
                <a:gd name="T5" fmla="*/ 0 h 44"/>
                <a:gd name="T6" fmla="*/ 42 w 42"/>
                <a:gd name="T7" fmla="*/ 19 h 44"/>
                <a:gd name="T8" fmla="*/ 9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9" y="44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42" y="19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917"/>
            <p:cNvSpPr>
              <a:spLocks/>
            </p:cNvSpPr>
            <p:nvPr/>
          </p:nvSpPr>
          <p:spPr bwMode="auto">
            <a:xfrm>
              <a:off x="3463" y="2924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32 h 47"/>
                <a:gd name="T4" fmla="*/ 29 w 44"/>
                <a:gd name="T5" fmla="*/ 0 h 47"/>
                <a:gd name="T6" fmla="*/ 44 w 44"/>
                <a:gd name="T7" fmla="*/ 20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32"/>
                  </a:lnTo>
                  <a:lnTo>
                    <a:pt x="29" y="0"/>
                  </a:lnTo>
                  <a:lnTo>
                    <a:pt x="44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918"/>
            <p:cNvSpPr>
              <a:spLocks/>
            </p:cNvSpPr>
            <p:nvPr/>
          </p:nvSpPr>
          <p:spPr bwMode="auto">
            <a:xfrm>
              <a:off x="3437" y="2895"/>
              <a:ext cx="55" cy="61"/>
            </a:xfrm>
            <a:custGeom>
              <a:avLst/>
              <a:gdLst>
                <a:gd name="T0" fmla="*/ 26 w 55"/>
                <a:gd name="T1" fmla="*/ 61 h 61"/>
                <a:gd name="T2" fmla="*/ 0 w 55"/>
                <a:gd name="T3" fmla="*/ 36 h 61"/>
                <a:gd name="T4" fmla="*/ 22 w 55"/>
                <a:gd name="T5" fmla="*/ 0 h 61"/>
                <a:gd name="T6" fmla="*/ 55 w 55"/>
                <a:gd name="T7" fmla="*/ 29 h 61"/>
                <a:gd name="T8" fmla="*/ 26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26" y="61"/>
                  </a:moveTo>
                  <a:lnTo>
                    <a:pt x="0" y="36"/>
                  </a:lnTo>
                  <a:lnTo>
                    <a:pt x="22" y="0"/>
                  </a:lnTo>
                  <a:lnTo>
                    <a:pt x="55" y="29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919"/>
            <p:cNvSpPr>
              <a:spLocks/>
            </p:cNvSpPr>
            <p:nvPr/>
          </p:nvSpPr>
          <p:spPr bwMode="auto">
            <a:xfrm>
              <a:off x="3402" y="2870"/>
              <a:ext cx="57" cy="61"/>
            </a:xfrm>
            <a:custGeom>
              <a:avLst/>
              <a:gdLst>
                <a:gd name="T0" fmla="*/ 35 w 57"/>
                <a:gd name="T1" fmla="*/ 61 h 61"/>
                <a:gd name="T2" fmla="*/ 0 w 57"/>
                <a:gd name="T3" fmla="*/ 37 h 61"/>
                <a:gd name="T4" fmla="*/ 22 w 57"/>
                <a:gd name="T5" fmla="*/ 0 h 61"/>
                <a:gd name="T6" fmla="*/ 57 w 57"/>
                <a:gd name="T7" fmla="*/ 25 h 61"/>
                <a:gd name="T8" fmla="*/ 35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35" y="61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57" y="25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920"/>
            <p:cNvSpPr>
              <a:spLocks/>
            </p:cNvSpPr>
            <p:nvPr/>
          </p:nvSpPr>
          <p:spPr bwMode="auto">
            <a:xfrm>
              <a:off x="3367" y="2846"/>
              <a:ext cx="57" cy="61"/>
            </a:xfrm>
            <a:custGeom>
              <a:avLst/>
              <a:gdLst>
                <a:gd name="T0" fmla="*/ 35 w 57"/>
                <a:gd name="T1" fmla="*/ 61 h 61"/>
                <a:gd name="T2" fmla="*/ 0 w 57"/>
                <a:gd name="T3" fmla="*/ 36 h 61"/>
                <a:gd name="T4" fmla="*/ 21 w 57"/>
                <a:gd name="T5" fmla="*/ 0 h 61"/>
                <a:gd name="T6" fmla="*/ 57 w 57"/>
                <a:gd name="T7" fmla="*/ 24 h 61"/>
                <a:gd name="T8" fmla="*/ 35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35" y="61"/>
                  </a:moveTo>
                  <a:lnTo>
                    <a:pt x="0" y="36"/>
                  </a:lnTo>
                  <a:lnTo>
                    <a:pt x="21" y="0"/>
                  </a:lnTo>
                  <a:lnTo>
                    <a:pt x="57" y="24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921"/>
            <p:cNvSpPr>
              <a:spLocks/>
            </p:cNvSpPr>
            <p:nvPr/>
          </p:nvSpPr>
          <p:spPr bwMode="auto">
            <a:xfrm>
              <a:off x="3327" y="2821"/>
              <a:ext cx="61" cy="61"/>
            </a:xfrm>
            <a:custGeom>
              <a:avLst/>
              <a:gdLst>
                <a:gd name="T0" fmla="*/ 40 w 61"/>
                <a:gd name="T1" fmla="*/ 61 h 61"/>
                <a:gd name="T2" fmla="*/ 0 w 61"/>
                <a:gd name="T3" fmla="*/ 32 h 61"/>
                <a:gd name="T4" fmla="*/ 29 w 61"/>
                <a:gd name="T5" fmla="*/ 0 h 61"/>
                <a:gd name="T6" fmla="*/ 61 w 61"/>
                <a:gd name="T7" fmla="*/ 25 h 61"/>
                <a:gd name="T8" fmla="*/ 40 w 6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1">
                  <a:moveTo>
                    <a:pt x="40" y="61"/>
                  </a:moveTo>
                  <a:lnTo>
                    <a:pt x="0" y="32"/>
                  </a:lnTo>
                  <a:lnTo>
                    <a:pt x="29" y="0"/>
                  </a:lnTo>
                  <a:lnTo>
                    <a:pt x="61" y="25"/>
                  </a:lnTo>
                  <a:lnTo>
                    <a:pt x="40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922"/>
            <p:cNvSpPr>
              <a:spLocks/>
            </p:cNvSpPr>
            <p:nvPr/>
          </p:nvSpPr>
          <p:spPr bwMode="auto">
            <a:xfrm>
              <a:off x="3299" y="2789"/>
              <a:ext cx="57" cy="64"/>
            </a:xfrm>
            <a:custGeom>
              <a:avLst/>
              <a:gdLst>
                <a:gd name="T0" fmla="*/ 28 w 57"/>
                <a:gd name="T1" fmla="*/ 64 h 64"/>
                <a:gd name="T2" fmla="*/ 0 w 57"/>
                <a:gd name="T3" fmla="*/ 27 h 64"/>
                <a:gd name="T4" fmla="*/ 30 w 57"/>
                <a:gd name="T5" fmla="*/ 0 h 64"/>
                <a:gd name="T6" fmla="*/ 57 w 57"/>
                <a:gd name="T7" fmla="*/ 32 h 64"/>
                <a:gd name="T8" fmla="*/ 28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8" y="64"/>
                  </a:moveTo>
                  <a:lnTo>
                    <a:pt x="0" y="27"/>
                  </a:lnTo>
                  <a:lnTo>
                    <a:pt x="30" y="0"/>
                  </a:lnTo>
                  <a:lnTo>
                    <a:pt x="57" y="32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923"/>
            <p:cNvSpPr>
              <a:spLocks/>
            </p:cNvSpPr>
            <p:nvPr/>
          </p:nvSpPr>
          <p:spPr bwMode="auto">
            <a:xfrm>
              <a:off x="3272" y="2748"/>
              <a:ext cx="57" cy="68"/>
            </a:xfrm>
            <a:custGeom>
              <a:avLst/>
              <a:gdLst>
                <a:gd name="T0" fmla="*/ 27 w 57"/>
                <a:gd name="T1" fmla="*/ 68 h 68"/>
                <a:gd name="T2" fmla="*/ 0 w 57"/>
                <a:gd name="T3" fmla="*/ 24 h 68"/>
                <a:gd name="T4" fmla="*/ 33 w 57"/>
                <a:gd name="T5" fmla="*/ 0 h 68"/>
                <a:gd name="T6" fmla="*/ 57 w 57"/>
                <a:gd name="T7" fmla="*/ 41 h 68"/>
                <a:gd name="T8" fmla="*/ 27 w 57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8">
                  <a:moveTo>
                    <a:pt x="27" y="68"/>
                  </a:moveTo>
                  <a:lnTo>
                    <a:pt x="0" y="24"/>
                  </a:lnTo>
                  <a:lnTo>
                    <a:pt x="33" y="0"/>
                  </a:lnTo>
                  <a:lnTo>
                    <a:pt x="57" y="41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924"/>
            <p:cNvSpPr>
              <a:spLocks/>
            </p:cNvSpPr>
            <p:nvPr/>
          </p:nvSpPr>
          <p:spPr bwMode="auto">
            <a:xfrm>
              <a:off x="3538" y="3012"/>
              <a:ext cx="2" cy="10"/>
            </a:xfrm>
            <a:custGeom>
              <a:avLst/>
              <a:gdLst>
                <a:gd name="T0" fmla="*/ 2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2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Freeform 1925"/>
            <p:cNvSpPr>
              <a:spLocks/>
            </p:cNvSpPr>
            <p:nvPr/>
          </p:nvSpPr>
          <p:spPr bwMode="auto">
            <a:xfrm>
              <a:off x="3500" y="3012"/>
              <a:ext cx="40" cy="15"/>
            </a:xfrm>
            <a:custGeom>
              <a:avLst/>
              <a:gdLst>
                <a:gd name="T0" fmla="*/ 40 w 40"/>
                <a:gd name="T1" fmla="*/ 5 h 15"/>
                <a:gd name="T2" fmla="*/ 38 w 40"/>
                <a:gd name="T3" fmla="*/ 0 h 15"/>
                <a:gd name="T4" fmla="*/ 0 w 40"/>
                <a:gd name="T5" fmla="*/ 12 h 15"/>
                <a:gd name="T6" fmla="*/ 0 w 40"/>
                <a:gd name="T7" fmla="*/ 15 h 15"/>
                <a:gd name="T8" fmla="*/ 40 w 40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5">
                  <a:moveTo>
                    <a:pt x="40" y="5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926"/>
            <p:cNvSpPr>
              <a:spLocks/>
            </p:cNvSpPr>
            <p:nvPr/>
          </p:nvSpPr>
          <p:spPr bwMode="auto">
            <a:xfrm>
              <a:off x="3261" y="2723"/>
              <a:ext cx="46" cy="44"/>
            </a:xfrm>
            <a:custGeom>
              <a:avLst/>
              <a:gdLst>
                <a:gd name="T0" fmla="*/ 9 w 46"/>
                <a:gd name="T1" fmla="*/ 44 h 44"/>
                <a:gd name="T2" fmla="*/ 0 w 46"/>
                <a:gd name="T3" fmla="*/ 13 h 44"/>
                <a:gd name="T4" fmla="*/ 38 w 46"/>
                <a:gd name="T5" fmla="*/ 0 h 44"/>
                <a:gd name="T6" fmla="*/ 46 w 46"/>
                <a:gd name="T7" fmla="*/ 30 h 44"/>
                <a:gd name="T8" fmla="*/ 9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9" y="44"/>
                  </a:moveTo>
                  <a:lnTo>
                    <a:pt x="0" y="13"/>
                  </a:lnTo>
                  <a:lnTo>
                    <a:pt x="38" y="0"/>
                  </a:lnTo>
                  <a:lnTo>
                    <a:pt x="46" y="30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927"/>
            <p:cNvSpPr>
              <a:spLocks/>
            </p:cNvSpPr>
            <p:nvPr/>
          </p:nvSpPr>
          <p:spPr bwMode="auto">
            <a:xfrm>
              <a:off x="3257" y="2696"/>
              <a:ext cx="42" cy="40"/>
            </a:xfrm>
            <a:custGeom>
              <a:avLst/>
              <a:gdLst>
                <a:gd name="T0" fmla="*/ 4 w 42"/>
                <a:gd name="T1" fmla="*/ 40 h 40"/>
                <a:gd name="T2" fmla="*/ 0 w 42"/>
                <a:gd name="T3" fmla="*/ 3 h 40"/>
                <a:gd name="T4" fmla="*/ 39 w 42"/>
                <a:gd name="T5" fmla="*/ 0 h 40"/>
                <a:gd name="T6" fmla="*/ 42 w 42"/>
                <a:gd name="T7" fmla="*/ 27 h 40"/>
                <a:gd name="T8" fmla="*/ 4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4" y="40"/>
                  </a:moveTo>
                  <a:lnTo>
                    <a:pt x="0" y="3"/>
                  </a:lnTo>
                  <a:lnTo>
                    <a:pt x="39" y="0"/>
                  </a:lnTo>
                  <a:lnTo>
                    <a:pt x="42" y="27"/>
                  </a:lnTo>
                  <a:lnTo>
                    <a:pt x="4" y="40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Freeform 1928"/>
            <p:cNvSpPr>
              <a:spLocks/>
            </p:cNvSpPr>
            <p:nvPr/>
          </p:nvSpPr>
          <p:spPr bwMode="auto">
            <a:xfrm>
              <a:off x="3257" y="2640"/>
              <a:ext cx="39" cy="59"/>
            </a:xfrm>
            <a:custGeom>
              <a:avLst/>
              <a:gdLst>
                <a:gd name="T0" fmla="*/ 0 w 39"/>
                <a:gd name="T1" fmla="*/ 59 h 59"/>
                <a:gd name="T2" fmla="*/ 0 w 39"/>
                <a:gd name="T3" fmla="*/ 2 h 59"/>
                <a:gd name="T4" fmla="*/ 39 w 39"/>
                <a:gd name="T5" fmla="*/ 0 h 59"/>
                <a:gd name="T6" fmla="*/ 39 w 39"/>
                <a:gd name="T7" fmla="*/ 56 h 59"/>
                <a:gd name="T8" fmla="*/ 0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0" y="59"/>
                  </a:moveTo>
                  <a:lnTo>
                    <a:pt x="0" y="2"/>
                  </a:lnTo>
                  <a:lnTo>
                    <a:pt x="39" y="0"/>
                  </a:lnTo>
                  <a:lnTo>
                    <a:pt x="39" y="5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1929"/>
            <p:cNvSpPr>
              <a:spLocks/>
            </p:cNvSpPr>
            <p:nvPr/>
          </p:nvSpPr>
          <p:spPr bwMode="auto">
            <a:xfrm>
              <a:off x="3253" y="2584"/>
              <a:ext cx="43" cy="58"/>
            </a:xfrm>
            <a:custGeom>
              <a:avLst/>
              <a:gdLst>
                <a:gd name="T0" fmla="*/ 4 w 43"/>
                <a:gd name="T1" fmla="*/ 58 h 58"/>
                <a:gd name="T2" fmla="*/ 0 w 43"/>
                <a:gd name="T3" fmla="*/ 5 h 58"/>
                <a:gd name="T4" fmla="*/ 39 w 43"/>
                <a:gd name="T5" fmla="*/ 0 h 58"/>
                <a:gd name="T6" fmla="*/ 43 w 43"/>
                <a:gd name="T7" fmla="*/ 56 h 58"/>
                <a:gd name="T8" fmla="*/ 4 w 4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4" y="58"/>
                  </a:moveTo>
                  <a:lnTo>
                    <a:pt x="0" y="5"/>
                  </a:lnTo>
                  <a:lnTo>
                    <a:pt x="39" y="0"/>
                  </a:lnTo>
                  <a:lnTo>
                    <a:pt x="43" y="56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1930"/>
            <p:cNvSpPr>
              <a:spLocks/>
            </p:cNvSpPr>
            <p:nvPr/>
          </p:nvSpPr>
          <p:spPr bwMode="auto">
            <a:xfrm>
              <a:off x="3246" y="2549"/>
              <a:ext cx="46" cy="40"/>
            </a:xfrm>
            <a:custGeom>
              <a:avLst/>
              <a:gdLst>
                <a:gd name="T0" fmla="*/ 7 w 46"/>
                <a:gd name="T1" fmla="*/ 40 h 40"/>
                <a:gd name="T2" fmla="*/ 0 w 46"/>
                <a:gd name="T3" fmla="*/ 15 h 40"/>
                <a:gd name="T4" fmla="*/ 37 w 46"/>
                <a:gd name="T5" fmla="*/ 0 h 40"/>
                <a:gd name="T6" fmla="*/ 46 w 46"/>
                <a:gd name="T7" fmla="*/ 35 h 40"/>
                <a:gd name="T8" fmla="*/ 7 w 46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0">
                  <a:moveTo>
                    <a:pt x="7" y="40"/>
                  </a:moveTo>
                  <a:lnTo>
                    <a:pt x="0" y="15"/>
                  </a:lnTo>
                  <a:lnTo>
                    <a:pt x="37" y="0"/>
                  </a:lnTo>
                  <a:lnTo>
                    <a:pt x="46" y="35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Freeform 1931"/>
            <p:cNvSpPr>
              <a:spLocks/>
            </p:cNvSpPr>
            <p:nvPr/>
          </p:nvSpPr>
          <p:spPr bwMode="auto">
            <a:xfrm>
              <a:off x="3237" y="2520"/>
              <a:ext cx="46" cy="44"/>
            </a:xfrm>
            <a:custGeom>
              <a:avLst/>
              <a:gdLst>
                <a:gd name="T0" fmla="*/ 9 w 46"/>
                <a:gd name="T1" fmla="*/ 44 h 44"/>
                <a:gd name="T2" fmla="*/ 0 w 46"/>
                <a:gd name="T3" fmla="*/ 20 h 44"/>
                <a:gd name="T4" fmla="*/ 35 w 46"/>
                <a:gd name="T5" fmla="*/ 0 h 44"/>
                <a:gd name="T6" fmla="*/ 46 w 46"/>
                <a:gd name="T7" fmla="*/ 29 h 44"/>
                <a:gd name="T8" fmla="*/ 9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9" y="44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46" y="29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1932"/>
            <p:cNvSpPr>
              <a:spLocks/>
            </p:cNvSpPr>
            <p:nvPr/>
          </p:nvSpPr>
          <p:spPr bwMode="auto">
            <a:xfrm>
              <a:off x="3270" y="276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Freeform 1933"/>
            <p:cNvSpPr>
              <a:spLocks/>
            </p:cNvSpPr>
            <p:nvPr/>
          </p:nvSpPr>
          <p:spPr bwMode="auto">
            <a:xfrm>
              <a:off x="3270" y="2748"/>
              <a:ext cx="37" cy="24"/>
            </a:xfrm>
            <a:custGeom>
              <a:avLst/>
              <a:gdLst>
                <a:gd name="T0" fmla="*/ 2 w 37"/>
                <a:gd name="T1" fmla="*/ 24 h 24"/>
                <a:gd name="T2" fmla="*/ 0 w 37"/>
                <a:gd name="T3" fmla="*/ 19 h 24"/>
                <a:gd name="T4" fmla="*/ 35 w 37"/>
                <a:gd name="T5" fmla="*/ 0 h 24"/>
                <a:gd name="T6" fmla="*/ 37 w 37"/>
                <a:gd name="T7" fmla="*/ 5 h 24"/>
                <a:gd name="T8" fmla="*/ 2 w 37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">
                  <a:moveTo>
                    <a:pt x="2" y="24"/>
                  </a:moveTo>
                  <a:lnTo>
                    <a:pt x="0" y="19"/>
                  </a:lnTo>
                  <a:lnTo>
                    <a:pt x="35" y="0"/>
                  </a:lnTo>
                  <a:lnTo>
                    <a:pt x="37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6" name="Freeform 1934"/>
            <p:cNvSpPr>
              <a:spLocks/>
            </p:cNvSpPr>
            <p:nvPr/>
          </p:nvSpPr>
          <p:spPr bwMode="auto">
            <a:xfrm>
              <a:off x="3213" y="2478"/>
              <a:ext cx="57" cy="66"/>
            </a:xfrm>
            <a:custGeom>
              <a:avLst/>
              <a:gdLst>
                <a:gd name="T0" fmla="*/ 26 w 57"/>
                <a:gd name="T1" fmla="*/ 66 h 66"/>
                <a:gd name="T2" fmla="*/ 0 w 57"/>
                <a:gd name="T3" fmla="*/ 35 h 66"/>
                <a:gd name="T4" fmla="*/ 24 w 57"/>
                <a:gd name="T5" fmla="*/ 0 h 66"/>
                <a:gd name="T6" fmla="*/ 57 w 57"/>
                <a:gd name="T7" fmla="*/ 40 h 66"/>
                <a:gd name="T8" fmla="*/ 26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6" y="66"/>
                  </a:moveTo>
                  <a:lnTo>
                    <a:pt x="0" y="35"/>
                  </a:lnTo>
                  <a:lnTo>
                    <a:pt x="24" y="0"/>
                  </a:lnTo>
                  <a:lnTo>
                    <a:pt x="57" y="40"/>
                  </a:lnTo>
                  <a:lnTo>
                    <a:pt x="26" y="6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Freeform 1935"/>
            <p:cNvSpPr>
              <a:spLocks/>
            </p:cNvSpPr>
            <p:nvPr/>
          </p:nvSpPr>
          <p:spPr bwMode="auto">
            <a:xfrm>
              <a:off x="3189" y="2454"/>
              <a:ext cx="48" cy="59"/>
            </a:xfrm>
            <a:custGeom>
              <a:avLst/>
              <a:gdLst>
                <a:gd name="T0" fmla="*/ 24 w 48"/>
                <a:gd name="T1" fmla="*/ 59 h 59"/>
                <a:gd name="T2" fmla="*/ 0 w 48"/>
                <a:gd name="T3" fmla="*/ 42 h 59"/>
                <a:gd name="T4" fmla="*/ 13 w 48"/>
                <a:gd name="T5" fmla="*/ 0 h 59"/>
                <a:gd name="T6" fmla="*/ 48 w 48"/>
                <a:gd name="T7" fmla="*/ 24 h 59"/>
                <a:gd name="T8" fmla="*/ 24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4" y="59"/>
                  </a:moveTo>
                  <a:lnTo>
                    <a:pt x="0" y="4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Freeform 1936"/>
            <p:cNvSpPr>
              <a:spLocks/>
            </p:cNvSpPr>
            <p:nvPr/>
          </p:nvSpPr>
          <p:spPr bwMode="auto">
            <a:xfrm>
              <a:off x="3154" y="2439"/>
              <a:ext cx="48" cy="57"/>
            </a:xfrm>
            <a:custGeom>
              <a:avLst/>
              <a:gdLst>
                <a:gd name="T0" fmla="*/ 35 w 48"/>
                <a:gd name="T1" fmla="*/ 57 h 57"/>
                <a:gd name="T2" fmla="*/ 0 w 48"/>
                <a:gd name="T3" fmla="*/ 44 h 57"/>
                <a:gd name="T4" fmla="*/ 7 w 48"/>
                <a:gd name="T5" fmla="*/ 0 h 57"/>
                <a:gd name="T6" fmla="*/ 48 w 48"/>
                <a:gd name="T7" fmla="*/ 15 h 57"/>
                <a:gd name="T8" fmla="*/ 35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35" y="57"/>
                  </a:moveTo>
                  <a:lnTo>
                    <a:pt x="0" y="44"/>
                  </a:lnTo>
                  <a:lnTo>
                    <a:pt x="7" y="0"/>
                  </a:lnTo>
                  <a:lnTo>
                    <a:pt x="48" y="15"/>
                  </a:lnTo>
                  <a:lnTo>
                    <a:pt x="35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9" name="Freeform 1937"/>
            <p:cNvSpPr>
              <a:spLocks/>
            </p:cNvSpPr>
            <p:nvPr/>
          </p:nvSpPr>
          <p:spPr bwMode="auto">
            <a:xfrm>
              <a:off x="3117" y="2432"/>
              <a:ext cx="44" cy="51"/>
            </a:xfrm>
            <a:custGeom>
              <a:avLst/>
              <a:gdLst>
                <a:gd name="T0" fmla="*/ 37 w 44"/>
                <a:gd name="T1" fmla="*/ 51 h 51"/>
                <a:gd name="T2" fmla="*/ 0 w 44"/>
                <a:gd name="T3" fmla="*/ 44 h 51"/>
                <a:gd name="T4" fmla="*/ 6 w 44"/>
                <a:gd name="T5" fmla="*/ 0 h 51"/>
                <a:gd name="T6" fmla="*/ 44 w 44"/>
                <a:gd name="T7" fmla="*/ 7 h 51"/>
                <a:gd name="T8" fmla="*/ 3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37" y="51"/>
                  </a:moveTo>
                  <a:lnTo>
                    <a:pt x="0" y="44"/>
                  </a:lnTo>
                  <a:lnTo>
                    <a:pt x="6" y="0"/>
                  </a:lnTo>
                  <a:lnTo>
                    <a:pt x="44" y="7"/>
                  </a:lnTo>
                  <a:lnTo>
                    <a:pt x="37" y="5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Freeform 1938"/>
            <p:cNvSpPr>
              <a:spLocks/>
            </p:cNvSpPr>
            <p:nvPr/>
          </p:nvSpPr>
          <p:spPr bwMode="auto">
            <a:xfrm>
              <a:off x="3038" y="2417"/>
              <a:ext cx="85" cy="59"/>
            </a:xfrm>
            <a:custGeom>
              <a:avLst/>
              <a:gdLst>
                <a:gd name="T0" fmla="*/ 79 w 85"/>
                <a:gd name="T1" fmla="*/ 59 h 59"/>
                <a:gd name="T2" fmla="*/ 0 w 85"/>
                <a:gd name="T3" fmla="*/ 42 h 59"/>
                <a:gd name="T4" fmla="*/ 13 w 85"/>
                <a:gd name="T5" fmla="*/ 0 h 59"/>
                <a:gd name="T6" fmla="*/ 85 w 85"/>
                <a:gd name="T7" fmla="*/ 15 h 59"/>
                <a:gd name="T8" fmla="*/ 79 w 8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59">
                  <a:moveTo>
                    <a:pt x="79" y="59"/>
                  </a:moveTo>
                  <a:lnTo>
                    <a:pt x="0" y="42"/>
                  </a:lnTo>
                  <a:lnTo>
                    <a:pt x="13" y="0"/>
                  </a:lnTo>
                  <a:lnTo>
                    <a:pt x="85" y="15"/>
                  </a:lnTo>
                  <a:lnTo>
                    <a:pt x="79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1" name="Freeform 1939"/>
            <p:cNvSpPr>
              <a:spLocks/>
            </p:cNvSpPr>
            <p:nvPr/>
          </p:nvSpPr>
          <p:spPr bwMode="auto">
            <a:xfrm>
              <a:off x="2998" y="2400"/>
              <a:ext cx="53" cy="59"/>
            </a:xfrm>
            <a:custGeom>
              <a:avLst/>
              <a:gdLst>
                <a:gd name="T0" fmla="*/ 40 w 53"/>
                <a:gd name="T1" fmla="*/ 59 h 59"/>
                <a:gd name="T2" fmla="*/ 0 w 53"/>
                <a:gd name="T3" fmla="*/ 37 h 59"/>
                <a:gd name="T4" fmla="*/ 22 w 53"/>
                <a:gd name="T5" fmla="*/ 0 h 59"/>
                <a:gd name="T6" fmla="*/ 53 w 53"/>
                <a:gd name="T7" fmla="*/ 17 h 59"/>
                <a:gd name="T8" fmla="*/ 40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40" y="59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53" y="17"/>
                  </a:lnTo>
                  <a:lnTo>
                    <a:pt x="40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2" name="Freeform 1940"/>
            <p:cNvSpPr>
              <a:spLocks/>
            </p:cNvSpPr>
            <p:nvPr/>
          </p:nvSpPr>
          <p:spPr bwMode="auto">
            <a:xfrm>
              <a:off x="2979" y="2388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32 h 49"/>
                <a:gd name="T4" fmla="*/ 28 w 41"/>
                <a:gd name="T5" fmla="*/ 0 h 49"/>
                <a:gd name="T6" fmla="*/ 41 w 41"/>
                <a:gd name="T7" fmla="*/ 12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32"/>
                  </a:lnTo>
                  <a:lnTo>
                    <a:pt x="28" y="0"/>
                  </a:lnTo>
                  <a:lnTo>
                    <a:pt x="41" y="12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Freeform 1941"/>
            <p:cNvSpPr>
              <a:spLocks/>
            </p:cNvSpPr>
            <p:nvPr/>
          </p:nvSpPr>
          <p:spPr bwMode="auto">
            <a:xfrm>
              <a:off x="2965" y="2371"/>
              <a:ext cx="42" cy="49"/>
            </a:xfrm>
            <a:custGeom>
              <a:avLst/>
              <a:gdLst>
                <a:gd name="T0" fmla="*/ 14 w 42"/>
                <a:gd name="T1" fmla="*/ 49 h 49"/>
                <a:gd name="T2" fmla="*/ 0 w 42"/>
                <a:gd name="T3" fmla="*/ 31 h 49"/>
                <a:gd name="T4" fmla="*/ 29 w 42"/>
                <a:gd name="T5" fmla="*/ 0 h 49"/>
                <a:gd name="T6" fmla="*/ 42 w 42"/>
                <a:gd name="T7" fmla="*/ 17 h 49"/>
                <a:gd name="T8" fmla="*/ 1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4" y="49"/>
                  </a:moveTo>
                  <a:lnTo>
                    <a:pt x="0" y="31"/>
                  </a:lnTo>
                  <a:lnTo>
                    <a:pt x="29" y="0"/>
                  </a:lnTo>
                  <a:lnTo>
                    <a:pt x="42" y="17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Freeform 1942"/>
            <p:cNvSpPr>
              <a:spLocks/>
            </p:cNvSpPr>
            <p:nvPr/>
          </p:nvSpPr>
          <p:spPr bwMode="auto">
            <a:xfrm>
              <a:off x="3237" y="2518"/>
              <a:ext cx="35" cy="26"/>
            </a:xfrm>
            <a:custGeom>
              <a:avLst/>
              <a:gdLst>
                <a:gd name="T0" fmla="*/ 35 w 35"/>
                <a:gd name="T1" fmla="*/ 2 h 26"/>
                <a:gd name="T2" fmla="*/ 33 w 35"/>
                <a:gd name="T3" fmla="*/ 0 h 26"/>
                <a:gd name="T4" fmla="*/ 0 w 35"/>
                <a:gd name="T5" fmla="*/ 22 h 26"/>
                <a:gd name="T6" fmla="*/ 2 w 35"/>
                <a:gd name="T7" fmla="*/ 26 h 26"/>
                <a:gd name="T8" fmla="*/ 35 w 35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35" y="2"/>
                  </a:moveTo>
                  <a:lnTo>
                    <a:pt x="33" y="0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Freeform 1943"/>
            <p:cNvSpPr>
              <a:spLocks/>
            </p:cNvSpPr>
            <p:nvPr/>
          </p:nvSpPr>
          <p:spPr bwMode="auto">
            <a:xfrm>
              <a:off x="2948" y="2351"/>
              <a:ext cx="48" cy="47"/>
            </a:xfrm>
            <a:custGeom>
              <a:avLst/>
              <a:gdLst>
                <a:gd name="T0" fmla="*/ 15 w 48"/>
                <a:gd name="T1" fmla="*/ 47 h 47"/>
                <a:gd name="T2" fmla="*/ 0 w 48"/>
                <a:gd name="T3" fmla="*/ 20 h 47"/>
                <a:gd name="T4" fmla="*/ 35 w 48"/>
                <a:gd name="T5" fmla="*/ 0 h 47"/>
                <a:gd name="T6" fmla="*/ 48 w 48"/>
                <a:gd name="T7" fmla="*/ 22 h 47"/>
                <a:gd name="T8" fmla="*/ 15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5" y="47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48" y="22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Freeform 1944"/>
            <p:cNvSpPr>
              <a:spLocks/>
            </p:cNvSpPr>
            <p:nvPr/>
          </p:nvSpPr>
          <p:spPr bwMode="auto">
            <a:xfrm>
              <a:off x="2937" y="2329"/>
              <a:ext cx="46" cy="42"/>
            </a:xfrm>
            <a:custGeom>
              <a:avLst/>
              <a:gdLst>
                <a:gd name="T0" fmla="*/ 11 w 46"/>
                <a:gd name="T1" fmla="*/ 42 h 42"/>
                <a:gd name="T2" fmla="*/ 0 w 46"/>
                <a:gd name="T3" fmla="*/ 15 h 42"/>
                <a:gd name="T4" fmla="*/ 37 w 46"/>
                <a:gd name="T5" fmla="*/ 0 h 42"/>
                <a:gd name="T6" fmla="*/ 46 w 46"/>
                <a:gd name="T7" fmla="*/ 22 h 42"/>
                <a:gd name="T8" fmla="*/ 1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lnTo>
                    <a:pt x="0" y="15"/>
                  </a:lnTo>
                  <a:lnTo>
                    <a:pt x="37" y="0"/>
                  </a:lnTo>
                  <a:lnTo>
                    <a:pt x="46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Freeform 1945"/>
            <p:cNvSpPr>
              <a:spLocks/>
            </p:cNvSpPr>
            <p:nvPr/>
          </p:nvSpPr>
          <p:spPr bwMode="auto">
            <a:xfrm>
              <a:off x="2926" y="2282"/>
              <a:ext cx="48" cy="62"/>
            </a:xfrm>
            <a:custGeom>
              <a:avLst/>
              <a:gdLst>
                <a:gd name="T0" fmla="*/ 11 w 48"/>
                <a:gd name="T1" fmla="*/ 62 h 62"/>
                <a:gd name="T2" fmla="*/ 0 w 48"/>
                <a:gd name="T3" fmla="*/ 8 h 62"/>
                <a:gd name="T4" fmla="*/ 39 w 48"/>
                <a:gd name="T5" fmla="*/ 0 h 62"/>
                <a:gd name="T6" fmla="*/ 48 w 48"/>
                <a:gd name="T7" fmla="*/ 47 h 62"/>
                <a:gd name="T8" fmla="*/ 11 w 4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2">
                  <a:moveTo>
                    <a:pt x="11" y="62"/>
                  </a:moveTo>
                  <a:lnTo>
                    <a:pt x="0" y="8"/>
                  </a:lnTo>
                  <a:lnTo>
                    <a:pt x="39" y="0"/>
                  </a:lnTo>
                  <a:lnTo>
                    <a:pt x="48" y="47"/>
                  </a:lnTo>
                  <a:lnTo>
                    <a:pt x="11" y="6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Freeform 1946"/>
            <p:cNvSpPr>
              <a:spLocks/>
            </p:cNvSpPr>
            <p:nvPr/>
          </p:nvSpPr>
          <p:spPr bwMode="auto">
            <a:xfrm>
              <a:off x="2915" y="2229"/>
              <a:ext cx="50" cy="61"/>
            </a:xfrm>
            <a:custGeom>
              <a:avLst/>
              <a:gdLst>
                <a:gd name="T0" fmla="*/ 11 w 50"/>
                <a:gd name="T1" fmla="*/ 61 h 61"/>
                <a:gd name="T2" fmla="*/ 0 w 50"/>
                <a:gd name="T3" fmla="*/ 14 h 61"/>
                <a:gd name="T4" fmla="*/ 37 w 50"/>
                <a:gd name="T5" fmla="*/ 0 h 61"/>
                <a:gd name="T6" fmla="*/ 50 w 50"/>
                <a:gd name="T7" fmla="*/ 53 h 61"/>
                <a:gd name="T8" fmla="*/ 11 w 5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11" y="61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50" y="53"/>
                  </a:lnTo>
                  <a:lnTo>
                    <a:pt x="11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Freeform 1947"/>
            <p:cNvSpPr>
              <a:spLocks/>
            </p:cNvSpPr>
            <p:nvPr/>
          </p:nvSpPr>
          <p:spPr bwMode="auto">
            <a:xfrm>
              <a:off x="2895" y="2175"/>
              <a:ext cx="57" cy="68"/>
            </a:xfrm>
            <a:custGeom>
              <a:avLst/>
              <a:gdLst>
                <a:gd name="T0" fmla="*/ 20 w 57"/>
                <a:gd name="T1" fmla="*/ 68 h 68"/>
                <a:gd name="T2" fmla="*/ 0 w 57"/>
                <a:gd name="T3" fmla="*/ 14 h 68"/>
                <a:gd name="T4" fmla="*/ 38 w 57"/>
                <a:gd name="T5" fmla="*/ 0 h 68"/>
                <a:gd name="T6" fmla="*/ 57 w 57"/>
                <a:gd name="T7" fmla="*/ 54 h 68"/>
                <a:gd name="T8" fmla="*/ 20 w 57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8">
                  <a:moveTo>
                    <a:pt x="20" y="68"/>
                  </a:moveTo>
                  <a:lnTo>
                    <a:pt x="0" y="14"/>
                  </a:lnTo>
                  <a:lnTo>
                    <a:pt x="38" y="0"/>
                  </a:lnTo>
                  <a:lnTo>
                    <a:pt x="57" y="54"/>
                  </a:lnTo>
                  <a:lnTo>
                    <a:pt x="20" y="6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Freeform 1948"/>
            <p:cNvSpPr>
              <a:spLocks/>
            </p:cNvSpPr>
            <p:nvPr/>
          </p:nvSpPr>
          <p:spPr bwMode="auto">
            <a:xfrm>
              <a:off x="2963" y="2398"/>
              <a:ext cx="5" cy="7"/>
            </a:xfrm>
            <a:custGeom>
              <a:avLst/>
              <a:gdLst>
                <a:gd name="T0" fmla="*/ 2 w 5"/>
                <a:gd name="T1" fmla="*/ 4 h 7"/>
                <a:gd name="T2" fmla="*/ 0 w 5"/>
                <a:gd name="T3" fmla="*/ 0 h 7"/>
                <a:gd name="T4" fmla="*/ 5 w 5"/>
                <a:gd name="T5" fmla="*/ 7 h 7"/>
                <a:gd name="T6" fmla="*/ 2 w 5"/>
                <a:gd name="T7" fmla="*/ 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4"/>
                  </a:moveTo>
                  <a:lnTo>
                    <a:pt x="0" y="0"/>
                  </a:lnTo>
                  <a:lnTo>
                    <a:pt x="5" y="7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1" name="Freeform 1949"/>
            <p:cNvSpPr>
              <a:spLocks/>
            </p:cNvSpPr>
            <p:nvPr/>
          </p:nvSpPr>
          <p:spPr bwMode="auto">
            <a:xfrm>
              <a:off x="2963" y="2371"/>
              <a:ext cx="33" cy="31"/>
            </a:xfrm>
            <a:custGeom>
              <a:avLst/>
              <a:gdLst>
                <a:gd name="T0" fmla="*/ 2 w 33"/>
                <a:gd name="T1" fmla="*/ 31 h 31"/>
                <a:gd name="T2" fmla="*/ 0 w 33"/>
                <a:gd name="T3" fmla="*/ 27 h 31"/>
                <a:gd name="T4" fmla="*/ 31 w 33"/>
                <a:gd name="T5" fmla="*/ 0 h 31"/>
                <a:gd name="T6" fmla="*/ 33 w 33"/>
                <a:gd name="T7" fmla="*/ 2 h 31"/>
                <a:gd name="T8" fmla="*/ 2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2" y="31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2" name="Freeform 1950"/>
            <p:cNvSpPr>
              <a:spLocks/>
            </p:cNvSpPr>
            <p:nvPr/>
          </p:nvSpPr>
          <p:spPr bwMode="auto">
            <a:xfrm>
              <a:off x="2856" y="2089"/>
              <a:ext cx="74" cy="105"/>
            </a:xfrm>
            <a:custGeom>
              <a:avLst/>
              <a:gdLst>
                <a:gd name="T0" fmla="*/ 42 w 74"/>
                <a:gd name="T1" fmla="*/ 105 h 105"/>
                <a:gd name="T2" fmla="*/ 0 w 74"/>
                <a:gd name="T3" fmla="*/ 24 h 105"/>
                <a:gd name="T4" fmla="*/ 33 w 74"/>
                <a:gd name="T5" fmla="*/ 0 h 105"/>
                <a:gd name="T6" fmla="*/ 74 w 74"/>
                <a:gd name="T7" fmla="*/ 81 h 105"/>
                <a:gd name="T8" fmla="*/ 42 w 74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5">
                  <a:moveTo>
                    <a:pt x="42" y="105"/>
                  </a:moveTo>
                  <a:lnTo>
                    <a:pt x="0" y="24"/>
                  </a:lnTo>
                  <a:lnTo>
                    <a:pt x="33" y="0"/>
                  </a:lnTo>
                  <a:lnTo>
                    <a:pt x="74" y="81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3" name="Freeform 1951"/>
            <p:cNvSpPr>
              <a:spLocks/>
            </p:cNvSpPr>
            <p:nvPr/>
          </p:nvSpPr>
          <p:spPr bwMode="auto">
            <a:xfrm>
              <a:off x="2836" y="2055"/>
              <a:ext cx="53" cy="58"/>
            </a:xfrm>
            <a:custGeom>
              <a:avLst/>
              <a:gdLst>
                <a:gd name="T0" fmla="*/ 20 w 53"/>
                <a:gd name="T1" fmla="*/ 58 h 58"/>
                <a:gd name="T2" fmla="*/ 0 w 53"/>
                <a:gd name="T3" fmla="*/ 27 h 58"/>
                <a:gd name="T4" fmla="*/ 31 w 53"/>
                <a:gd name="T5" fmla="*/ 0 h 58"/>
                <a:gd name="T6" fmla="*/ 53 w 53"/>
                <a:gd name="T7" fmla="*/ 34 h 58"/>
                <a:gd name="T8" fmla="*/ 20 w 5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20" y="58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53" y="34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Freeform 1952"/>
            <p:cNvSpPr>
              <a:spLocks/>
            </p:cNvSpPr>
            <p:nvPr/>
          </p:nvSpPr>
          <p:spPr bwMode="auto">
            <a:xfrm>
              <a:off x="2814" y="2020"/>
              <a:ext cx="53" cy="62"/>
            </a:xfrm>
            <a:custGeom>
              <a:avLst/>
              <a:gdLst>
                <a:gd name="T0" fmla="*/ 22 w 53"/>
                <a:gd name="T1" fmla="*/ 62 h 62"/>
                <a:gd name="T2" fmla="*/ 0 w 53"/>
                <a:gd name="T3" fmla="*/ 32 h 62"/>
                <a:gd name="T4" fmla="*/ 29 w 53"/>
                <a:gd name="T5" fmla="*/ 0 h 62"/>
                <a:gd name="T6" fmla="*/ 53 w 53"/>
                <a:gd name="T7" fmla="*/ 35 h 62"/>
                <a:gd name="T8" fmla="*/ 22 w 53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22" y="62"/>
                  </a:moveTo>
                  <a:lnTo>
                    <a:pt x="0" y="32"/>
                  </a:lnTo>
                  <a:lnTo>
                    <a:pt x="29" y="0"/>
                  </a:lnTo>
                  <a:lnTo>
                    <a:pt x="53" y="3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Freeform 1953"/>
            <p:cNvSpPr>
              <a:spLocks/>
            </p:cNvSpPr>
            <p:nvPr/>
          </p:nvSpPr>
          <p:spPr bwMode="auto">
            <a:xfrm>
              <a:off x="2790" y="1989"/>
              <a:ext cx="53" cy="63"/>
            </a:xfrm>
            <a:custGeom>
              <a:avLst/>
              <a:gdLst>
                <a:gd name="T0" fmla="*/ 24 w 53"/>
                <a:gd name="T1" fmla="*/ 63 h 63"/>
                <a:gd name="T2" fmla="*/ 0 w 53"/>
                <a:gd name="T3" fmla="*/ 34 h 63"/>
                <a:gd name="T4" fmla="*/ 24 w 53"/>
                <a:gd name="T5" fmla="*/ 0 h 63"/>
                <a:gd name="T6" fmla="*/ 53 w 53"/>
                <a:gd name="T7" fmla="*/ 31 h 63"/>
                <a:gd name="T8" fmla="*/ 24 w 53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3">
                  <a:moveTo>
                    <a:pt x="24" y="63"/>
                  </a:moveTo>
                  <a:lnTo>
                    <a:pt x="0" y="34"/>
                  </a:lnTo>
                  <a:lnTo>
                    <a:pt x="24" y="0"/>
                  </a:lnTo>
                  <a:lnTo>
                    <a:pt x="53" y="31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Freeform 1954"/>
            <p:cNvSpPr>
              <a:spLocks/>
            </p:cNvSpPr>
            <p:nvPr/>
          </p:nvSpPr>
          <p:spPr bwMode="auto">
            <a:xfrm>
              <a:off x="2764" y="1964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37 h 59"/>
                <a:gd name="T4" fmla="*/ 22 w 50"/>
                <a:gd name="T5" fmla="*/ 0 h 59"/>
                <a:gd name="T6" fmla="*/ 50 w 50"/>
                <a:gd name="T7" fmla="*/ 25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50" y="25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Freeform 1955"/>
            <p:cNvSpPr>
              <a:spLocks/>
            </p:cNvSpPr>
            <p:nvPr/>
          </p:nvSpPr>
          <p:spPr bwMode="auto">
            <a:xfrm>
              <a:off x="2731" y="1942"/>
              <a:ext cx="55" cy="59"/>
            </a:xfrm>
            <a:custGeom>
              <a:avLst/>
              <a:gdLst>
                <a:gd name="T0" fmla="*/ 33 w 55"/>
                <a:gd name="T1" fmla="*/ 59 h 59"/>
                <a:gd name="T2" fmla="*/ 0 w 55"/>
                <a:gd name="T3" fmla="*/ 39 h 59"/>
                <a:gd name="T4" fmla="*/ 17 w 55"/>
                <a:gd name="T5" fmla="*/ 0 h 59"/>
                <a:gd name="T6" fmla="*/ 55 w 55"/>
                <a:gd name="T7" fmla="*/ 22 h 59"/>
                <a:gd name="T8" fmla="*/ 33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3" y="59"/>
                  </a:moveTo>
                  <a:lnTo>
                    <a:pt x="0" y="39"/>
                  </a:lnTo>
                  <a:lnTo>
                    <a:pt x="17" y="0"/>
                  </a:lnTo>
                  <a:lnTo>
                    <a:pt x="55" y="22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Freeform 1956"/>
            <p:cNvSpPr>
              <a:spLocks/>
            </p:cNvSpPr>
            <p:nvPr/>
          </p:nvSpPr>
          <p:spPr bwMode="auto">
            <a:xfrm>
              <a:off x="2716" y="1935"/>
              <a:ext cx="32" cy="46"/>
            </a:xfrm>
            <a:custGeom>
              <a:avLst/>
              <a:gdLst>
                <a:gd name="T0" fmla="*/ 15 w 32"/>
                <a:gd name="T1" fmla="*/ 46 h 46"/>
                <a:gd name="T2" fmla="*/ 0 w 32"/>
                <a:gd name="T3" fmla="*/ 41 h 46"/>
                <a:gd name="T4" fmla="*/ 13 w 32"/>
                <a:gd name="T5" fmla="*/ 0 h 46"/>
                <a:gd name="T6" fmla="*/ 32 w 32"/>
                <a:gd name="T7" fmla="*/ 7 h 46"/>
                <a:gd name="T8" fmla="*/ 15 w 3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15" y="46"/>
                  </a:moveTo>
                  <a:lnTo>
                    <a:pt x="0" y="41"/>
                  </a:lnTo>
                  <a:lnTo>
                    <a:pt x="13" y="0"/>
                  </a:lnTo>
                  <a:lnTo>
                    <a:pt x="32" y="7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Freeform 1957"/>
            <p:cNvSpPr>
              <a:spLocks/>
            </p:cNvSpPr>
            <p:nvPr/>
          </p:nvSpPr>
          <p:spPr bwMode="auto">
            <a:xfrm>
              <a:off x="2696" y="1927"/>
              <a:ext cx="33" cy="49"/>
            </a:xfrm>
            <a:custGeom>
              <a:avLst/>
              <a:gdLst>
                <a:gd name="T0" fmla="*/ 20 w 33"/>
                <a:gd name="T1" fmla="*/ 49 h 49"/>
                <a:gd name="T2" fmla="*/ 0 w 33"/>
                <a:gd name="T3" fmla="*/ 42 h 49"/>
                <a:gd name="T4" fmla="*/ 13 w 33"/>
                <a:gd name="T5" fmla="*/ 0 h 49"/>
                <a:gd name="T6" fmla="*/ 33 w 33"/>
                <a:gd name="T7" fmla="*/ 8 h 49"/>
                <a:gd name="T8" fmla="*/ 2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20" y="49"/>
                  </a:moveTo>
                  <a:lnTo>
                    <a:pt x="0" y="42"/>
                  </a:lnTo>
                  <a:lnTo>
                    <a:pt x="13" y="0"/>
                  </a:lnTo>
                  <a:lnTo>
                    <a:pt x="33" y="8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Freeform 1958"/>
            <p:cNvSpPr>
              <a:spLocks/>
            </p:cNvSpPr>
            <p:nvPr/>
          </p:nvSpPr>
          <p:spPr bwMode="auto">
            <a:xfrm>
              <a:off x="2930" y="2170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2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Freeform 1959"/>
            <p:cNvSpPr>
              <a:spLocks/>
            </p:cNvSpPr>
            <p:nvPr/>
          </p:nvSpPr>
          <p:spPr bwMode="auto">
            <a:xfrm>
              <a:off x="2895" y="2170"/>
              <a:ext cx="38" cy="24"/>
            </a:xfrm>
            <a:custGeom>
              <a:avLst/>
              <a:gdLst>
                <a:gd name="T0" fmla="*/ 38 w 38"/>
                <a:gd name="T1" fmla="*/ 5 h 24"/>
                <a:gd name="T2" fmla="*/ 35 w 38"/>
                <a:gd name="T3" fmla="*/ 0 h 24"/>
                <a:gd name="T4" fmla="*/ 0 w 38"/>
                <a:gd name="T5" fmla="*/ 19 h 24"/>
                <a:gd name="T6" fmla="*/ 3 w 38"/>
                <a:gd name="T7" fmla="*/ 24 h 24"/>
                <a:gd name="T8" fmla="*/ 38 w 38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4">
                  <a:moveTo>
                    <a:pt x="38" y="5"/>
                  </a:moveTo>
                  <a:lnTo>
                    <a:pt x="35" y="0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Freeform 1960"/>
            <p:cNvSpPr>
              <a:spLocks/>
            </p:cNvSpPr>
            <p:nvPr/>
          </p:nvSpPr>
          <p:spPr bwMode="auto">
            <a:xfrm>
              <a:off x="2635" y="1910"/>
              <a:ext cx="70" cy="59"/>
            </a:xfrm>
            <a:custGeom>
              <a:avLst/>
              <a:gdLst>
                <a:gd name="T0" fmla="*/ 63 w 70"/>
                <a:gd name="T1" fmla="*/ 59 h 59"/>
                <a:gd name="T2" fmla="*/ 0 w 70"/>
                <a:gd name="T3" fmla="*/ 44 h 59"/>
                <a:gd name="T4" fmla="*/ 4 w 70"/>
                <a:gd name="T5" fmla="*/ 0 h 59"/>
                <a:gd name="T6" fmla="*/ 70 w 70"/>
                <a:gd name="T7" fmla="*/ 15 h 59"/>
                <a:gd name="T8" fmla="*/ 63 w 7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9">
                  <a:moveTo>
                    <a:pt x="63" y="59"/>
                  </a:moveTo>
                  <a:lnTo>
                    <a:pt x="0" y="44"/>
                  </a:lnTo>
                  <a:lnTo>
                    <a:pt x="4" y="0"/>
                  </a:lnTo>
                  <a:lnTo>
                    <a:pt x="70" y="15"/>
                  </a:lnTo>
                  <a:lnTo>
                    <a:pt x="63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Freeform 1961"/>
            <p:cNvSpPr>
              <a:spLocks/>
            </p:cNvSpPr>
            <p:nvPr/>
          </p:nvSpPr>
          <p:spPr bwMode="auto">
            <a:xfrm>
              <a:off x="2604" y="1910"/>
              <a:ext cx="35" cy="44"/>
            </a:xfrm>
            <a:custGeom>
              <a:avLst/>
              <a:gdLst>
                <a:gd name="T0" fmla="*/ 31 w 35"/>
                <a:gd name="T1" fmla="*/ 44 h 44"/>
                <a:gd name="T2" fmla="*/ 4 w 35"/>
                <a:gd name="T3" fmla="*/ 44 h 44"/>
                <a:gd name="T4" fmla="*/ 0 w 35"/>
                <a:gd name="T5" fmla="*/ 0 h 44"/>
                <a:gd name="T6" fmla="*/ 35 w 35"/>
                <a:gd name="T7" fmla="*/ 0 h 44"/>
                <a:gd name="T8" fmla="*/ 31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1" y="44"/>
                  </a:moveTo>
                  <a:lnTo>
                    <a:pt x="4" y="44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Freeform 1962"/>
            <p:cNvSpPr>
              <a:spLocks/>
            </p:cNvSpPr>
            <p:nvPr/>
          </p:nvSpPr>
          <p:spPr bwMode="auto">
            <a:xfrm>
              <a:off x="2569" y="1910"/>
              <a:ext cx="39" cy="49"/>
            </a:xfrm>
            <a:custGeom>
              <a:avLst/>
              <a:gdLst>
                <a:gd name="T0" fmla="*/ 39 w 39"/>
                <a:gd name="T1" fmla="*/ 44 h 49"/>
                <a:gd name="T2" fmla="*/ 4 w 39"/>
                <a:gd name="T3" fmla="*/ 49 h 49"/>
                <a:gd name="T4" fmla="*/ 0 w 39"/>
                <a:gd name="T5" fmla="*/ 5 h 49"/>
                <a:gd name="T6" fmla="*/ 35 w 39"/>
                <a:gd name="T7" fmla="*/ 0 h 49"/>
                <a:gd name="T8" fmla="*/ 39 w 39"/>
                <a:gd name="T9" fmla="*/ 4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39" y="44"/>
                  </a:moveTo>
                  <a:lnTo>
                    <a:pt x="4" y="49"/>
                  </a:lnTo>
                  <a:lnTo>
                    <a:pt x="0" y="5"/>
                  </a:lnTo>
                  <a:lnTo>
                    <a:pt x="35" y="0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Freeform 1963"/>
            <p:cNvSpPr>
              <a:spLocks/>
            </p:cNvSpPr>
            <p:nvPr/>
          </p:nvSpPr>
          <p:spPr bwMode="auto">
            <a:xfrm>
              <a:off x="2698" y="1922"/>
              <a:ext cx="11" cy="5"/>
            </a:xfrm>
            <a:custGeom>
              <a:avLst/>
              <a:gdLst>
                <a:gd name="T0" fmla="*/ 11 w 11"/>
                <a:gd name="T1" fmla="*/ 5 h 5"/>
                <a:gd name="T2" fmla="*/ 7 w 11"/>
                <a:gd name="T3" fmla="*/ 3 h 5"/>
                <a:gd name="T4" fmla="*/ 0 w 11"/>
                <a:gd name="T5" fmla="*/ 0 h 5"/>
                <a:gd name="T6" fmla="*/ 11 w 1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Freeform 1964"/>
            <p:cNvSpPr>
              <a:spLocks/>
            </p:cNvSpPr>
            <p:nvPr/>
          </p:nvSpPr>
          <p:spPr bwMode="auto">
            <a:xfrm>
              <a:off x="2696" y="1925"/>
              <a:ext cx="13" cy="44"/>
            </a:xfrm>
            <a:custGeom>
              <a:avLst/>
              <a:gdLst>
                <a:gd name="T0" fmla="*/ 13 w 13"/>
                <a:gd name="T1" fmla="*/ 2 h 44"/>
                <a:gd name="T2" fmla="*/ 9 w 13"/>
                <a:gd name="T3" fmla="*/ 0 h 44"/>
                <a:gd name="T4" fmla="*/ 0 w 13"/>
                <a:gd name="T5" fmla="*/ 44 h 44"/>
                <a:gd name="T6" fmla="*/ 2 w 13"/>
                <a:gd name="T7" fmla="*/ 44 h 44"/>
                <a:gd name="T8" fmla="*/ 13 w 13"/>
                <a:gd name="T9" fmla="*/ 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4">
                  <a:moveTo>
                    <a:pt x="13" y="2"/>
                  </a:moveTo>
                  <a:lnTo>
                    <a:pt x="9" y="0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Freeform 1965"/>
            <p:cNvSpPr>
              <a:spLocks/>
            </p:cNvSpPr>
            <p:nvPr/>
          </p:nvSpPr>
          <p:spPr bwMode="auto">
            <a:xfrm>
              <a:off x="2551" y="1915"/>
              <a:ext cx="22" cy="44"/>
            </a:xfrm>
            <a:custGeom>
              <a:avLst/>
              <a:gdLst>
                <a:gd name="T0" fmla="*/ 18 w 22"/>
                <a:gd name="T1" fmla="*/ 44 h 44"/>
                <a:gd name="T2" fmla="*/ 0 w 22"/>
                <a:gd name="T3" fmla="*/ 44 h 44"/>
                <a:gd name="T4" fmla="*/ 13 w 22"/>
                <a:gd name="T5" fmla="*/ 3 h 44"/>
                <a:gd name="T6" fmla="*/ 22 w 22"/>
                <a:gd name="T7" fmla="*/ 0 h 44"/>
                <a:gd name="T8" fmla="*/ 18 w 2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4">
                  <a:moveTo>
                    <a:pt x="18" y="44"/>
                  </a:moveTo>
                  <a:lnTo>
                    <a:pt x="0" y="44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Freeform 1966"/>
            <p:cNvSpPr>
              <a:spLocks/>
            </p:cNvSpPr>
            <p:nvPr/>
          </p:nvSpPr>
          <p:spPr bwMode="auto">
            <a:xfrm>
              <a:off x="2532" y="1910"/>
              <a:ext cx="32" cy="49"/>
            </a:xfrm>
            <a:custGeom>
              <a:avLst/>
              <a:gdLst>
                <a:gd name="T0" fmla="*/ 19 w 32"/>
                <a:gd name="T1" fmla="*/ 49 h 49"/>
                <a:gd name="T2" fmla="*/ 0 w 32"/>
                <a:gd name="T3" fmla="*/ 37 h 49"/>
                <a:gd name="T4" fmla="*/ 21 w 32"/>
                <a:gd name="T5" fmla="*/ 0 h 49"/>
                <a:gd name="T6" fmla="*/ 32 w 32"/>
                <a:gd name="T7" fmla="*/ 8 h 49"/>
                <a:gd name="T8" fmla="*/ 19 w 3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19" y="49"/>
                  </a:moveTo>
                  <a:lnTo>
                    <a:pt x="0" y="37"/>
                  </a:lnTo>
                  <a:lnTo>
                    <a:pt x="21" y="0"/>
                  </a:lnTo>
                  <a:lnTo>
                    <a:pt x="32" y="8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Freeform 1967"/>
            <p:cNvSpPr>
              <a:spLocks/>
            </p:cNvSpPr>
            <p:nvPr/>
          </p:nvSpPr>
          <p:spPr bwMode="auto">
            <a:xfrm>
              <a:off x="2510" y="1898"/>
              <a:ext cx="43" cy="49"/>
            </a:xfrm>
            <a:custGeom>
              <a:avLst/>
              <a:gdLst>
                <a:gd name="T0" fmla="*/ 22 w 43"/>
                <a:gd name="T1" fmla="*/ 49 h 49"/>
                <a:gd name="T2" fmla="*/ 0 w 43"/>
                <a:gd name="T3" fmla="*/ 32 h 49"/>
                <a:gd name="T4" fmla="*/ 28 w 43"/>
                <a:gd name="T5" fmla="*/ 0 h 49"/>
                <a:gd name="T6" fmla="*/ 43 w 43"/>
                <a:gd name="T7" fmla="*/ 12 h 49"/>
                <a:gd name="T8" fmla="*/ 22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2" y="49"/>
                  </a:moveTo>
                  <a:lnTo>
                    <a:pt x="0" y="32"/>
                  </a:lnTo>
                  <a:lnTo>
                    <a:pt x="28" y="0"/>
                  </a:lnTo>
                  <a:lnTo>
                    <a:pt x="43" y="12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Freeform 1968"/>
            <p:cNvSpPr>
              <a:spLocks/>
            </p:cNvSpPr>
            <p:nvPr/>
          </p:nvSpPr>
          <p:spPr bwMode="auto">
            <a:xfrm>
              <a:off x="2492" y="1878"/>
              <a:ext cx="46" cy="52"/>
            </a:xfrm>
            <a:custGeom>
              <a:avLst/>
              <a:gdLst>
                <a:gd name="T0" fmla="*/ 18 w 46"/>
                <a:gd name="T1" fmla="*/ 52 h 52"/>
                <a:gd name="T2" fmla="*/ 0 w 46"/>
                <a:gd name="T3" fmla="*/ 27 h 52"/>
                <a:gd name="T4" fmla="*/ 31 w 46"/>
                <a:gd name="T5" fmla="*/ 0 h 52"/>
                <a:gd name="T6" fmla="*/ 46 w 46"/>
                <a:gd name="T7" fmla="*/ 20 h 52"/>
                <a:gd name="T8" fmla="*/ 1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18" y="52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46" y="20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Freeform 1969"/>
            <p:cNvSpPr>
              <a:spLocks/>
            </p:cNvSpPr>
            <p:nvPr/>
          </p:nvSpPr>
          <p:spPr bwMode="auto">
            <a:xfrm>
              <a:off x="2455" y="1827"/>
              <a:ext cx="68" cy="78"/>
            </a:xfrm>
            <a:custGeom>
              <a:avLst/>
              <a:gdLst>
                <a:gd name="T0" fmla="*/ 37 w 68"/>
                <a:gd name="T1" fmla="*/ 78 h 78"/>
                <a:gd name="T2" fmla="*/ 0 w 68"/>
                <a:gd name="T3" fmla="*/ 27 h 78"/>
                <a:gd name="T4" fmla="*/ 30 w 68"/>
                <a:gd name="T5" fmla="*/ 0 h 78"/>
                <a:gd name="T6" fmla="*/ 68 w 68"/>
                <a:gd name="T7" fmla="*/ 51 h 78"/>
                <a:gd name="T8" fmla="*/ 37 w 68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8">
                  <a:moveTo>
                    <a:pt x="37" y="78"/>
                  </a:moveTo>
                  <a:lnTo>
                    <a:pt x="0" y="27"/>
                  </a:lnTo>
                  <a:lnTo>
                    <a:pt x="30" y="0"/>
                  </a:lnTo>
                  <a:lnTo>
                    <a:pt x="68" y="51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Freeform 1970"/>
            <p:cNvSpPr>
              <a:spLocks/>
            </p:cNvSpPr>
            <p:nvPr/>
          </p:nvSpPr>
          <p:spPr bwMode="auto">
            <a:xfrm>
              <a:off x="2415" y="1766"/>
              <a:ext cx="70" cy="88"/>
            </a:xfrm>
            <a:custGeom>
              <a:avLst/>
              <a:gdLst>
                <a:gd name="T0" fmla="*/ 40 w 70"/>
                <a:gd name="T1" fmla="*/ 88 h 88"/>
                <a:gd name="T2" fmla="*/ 0 w 70"/>
                <a:gd name="T3" fmla="*/ 24 h 88"/>
                <a:gd name="T4" fmla="*/ 33 w 70"/>
                <a:gd name="T5" fmla="*/ 0 h 88"/>
                <a:gd name="T6" fmla="*/ 70 w 70"/>
                <a:gd name="T7" fmla="*/ 61 h 88"/>
                <a:gd name="T8" fmla="*/ 40 w 70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8">
                  <a:moveTo>
                    <a:pt x="40" y="88"/>
                  </a:moveTo>
                  <a:lnTo>
                    <a:pt x="0" y="24"/>
                  </a:lnTo>
                  <a:lnTo>
                    <a:pt x="33" y="0"/>
                  </a:lnTo>
                  <a:lnTo>
                    <a:pt x="70" y="61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Freeform 1971"/>
            <p:cNvSpPr>
              <a:spLocks/>
            </p:cNvSpPr>
            <p:nvPr/>
          </p:nvSpPr>
          <p:spPr bwMode="auto">
            <a:xfrm>
              <a:off x="2352" y="1651"/>
              <a:ext cx="96" cy="139"/>
            </a:xfrm>
            <a:custGeom>
              <a:avLst/>
              <a:gdLst>
                <a:gd name="T0" fmla="*/ 63 w 96"/>
                <a:gd name="T1" fmla="*/ 139 h 139"/>
                <a:gd name="T2" fmla="*/ 0 w 96"/>
                <a:gd name="T3" fmla="*/ 19 h 139"/>
                <a:gd name="T4" fmla="*/ 35 w 96"/>
                <a:gd name="T5" fmla="*/ 0 h 139"/>
                <a:gd name="T6" fmla="*/ 96 w 96"/>
                <a:gd name="T7" fmla="*/ 115 h 139"/>
                <a:gd name="T8" fmla="*/ 63 w 96"/>
                <a:gd name="T9" fmla="*/ 13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39">
                  <a:moveTo>
                    <a:pt x="63" y="139"/>
                  </a:moveTo>
                  <a:lnTo>
                    <a:pt x="0" y="19"/>
                  </a:lnTo>
                  <a:lnTo>
                    <a:pt x="35" y="0"/>
                  </a:lnTo>
                  <a:lnTo>
                    <a:pt x="96" y="115"/>
                  </a:lnTo>
                  <a:lnTo>
                    <a:pt x="63" y="1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Freeform 1972"/>
            <p:cNvSpPr>
              <a:spLocks/>
            </p:cNvSpPr>
            <p:nvPr/>
          </p:nvSpPr>
          <p:spPr bwMode="auto">
            <a:xfrm>
              <a:off x="2325" y="1597"/>
              <a:ext cx="62" cy="73"/>
            </a:xfrm>
            <a:custGeom>
              <a:avLst/>
              <a:gdLst>
                <a:gd name="T0" fmla="*/ 27 w 62"/>
                <a:gd name="T1" fmla="*/ 73 h 73"/>
                <a:gd name="T2" fmla="*/ 0 w 62"/>
                <a:gd name="T3" fmla="*/ 19 h 73"/>
                <a:gd name="T4" fmla="*/ 36 w 62"/>
                <a:gd name="T5" fmla="*/ 0 h 73"/>
                <a:gd name="T6" fmla="*/ 62 w 62"/>
                <a:gd name="T7" fmla="*/ 54 h 73"/>
                <a:gd name="T8" fmla="*/ 27 w 62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3">
                  <a:moveTo>
                    <a:pt x="27" y="73"/>
                  </a:moveTo>
                  <a:lnTo>
                    <a:pt x="0" y="19"/>
                  </a:lnTo>
                  <a:lnTo>
                    <a:pt x="36" y="0"/>
                  </a:lnTo>
                  <a:lnTo>
                    <a:pt x="62" y="54"/>
                  </a:lnTo>
                  <a:lnTo>
                    <a:pt x="27" y="73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Freeform 1973"/>
            <p:cNvSpPr>
              <a:spLocks/>
            </p:cNvSpPr>
            <p:nvPr/>
          </p:nvSpPr>
          <p:spPr bwMode="auto">
            <a:xfrm>
              <a:off x="2569" y="1959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2 w 4"/>
                <a:gd name="T5" fmla="*/ 0 h 1"/>
                <a:gd name="T6" fmla="*/ 4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Rectangle 1974"/>
            <p:cNvSpPr>
              <a:spLocks noChangeArrowheads="1"/>
            </p:cNvSpPr>
            <p:nvPr/>
          </p:nvSpPr>
          <p:spPr bwMode="auto">
            <a:xfrm>
              <a:off x="2569" y="1915"/>
              <a:ext cx="4" cy="44"/>
            </a:xfrm>
            <a:prstGeom prst="rect">
              <a:avLst/>
            </a:prstGeom>
            <a:solidFill>
              <a:srgbClr val="0083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Freeform 1975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Freeform 1976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Freeform 1977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Freeform 1978"/>
            <p:cNvSpPr>
              <a:spLocks/>
            </p:cNvSpPr>
            <p:nvPr/>
          </p:nvSpPr>
          <p:spPr bwMode="auto">
            <a:xfrm>
              <a:off x="3529" y="3382"/>
              <a:ext cx="41" cy="51"/>
            </a:xfrm>
            <a:custGeom>
              <a:avLst/>
              <a:gdLst>
                <a:gd name="T0" fmla="*/ 13 w 41"/>
                <a:gd name="T1" fmla="*/ 51 h 51"/>
                <a:gd name="T2" fmla="*/ 0 w 41"/>
                <a:gd name="T3" fmla="*/ 12 h 51"/>
                <a:gd name="T4" fmla="*/ 28 w 41"/>
                <a:gd name="T5" fmla="*/ 0 h 51"/>
                <a:gd name="T6" fmla="*/ 41 w 41"/>
                <a:gd name="T7" fmla="*/ 39 h 51"/>
                <a:gd name="T8" fmla="*/ 13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3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1" name="Freeform 1979"/>
            <p:cNvSpPr>
              <a:spLocks/>
            </p:cNvSpPr>
            <p:nvPr/>
          </p:nvSpPr>
          <p:spPr bwMode="auto">
            <a:xfrm>
              <a:off x="3518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Freeform 1980"/>
            <p:cNvSpPr>
              <a:spLocks/>
            </p:cNvSpPr>
            <p:nvPr/>
          </p:nvSpPr>
          <p:spPr bwMode="auto">
            <a:xfrm>
              <a:off x="3511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Freeform 1981"/>
            <p:cNvSpPr>
              <a:spLocks/>
            </p:cNvSpPr>
            <p:nvPr/>
          </p:nvSpPr>
          <p:spPr bwMode="auto">
            <a:xfrm>
              <a:off x="3509" y="3252"/>
              <a:ext cx="33" cy="52"/>
            </a:xfrm>
            <a:custGeom>
              <a:avLst/>
              <a:gdLst>
                <a:gd name="T0" fmla="*/ 2 w 33"/>
                <a:gd name="T1" fmla="*/ 52 h 52"/>
                <a:gd name="T2" fmla="*/ 0 w 33"/>
                <a:gd name="T3" fmla="*/ 0 h 52"/>
                <a:gd name="T4" fmla="*/ 31 w 33"/>
                <a:gd name="T5" fmla="*/ 0 h 52"/>
                <a:gd name="T6" fmla="*/ 33 w 33"/>
                <a:gd name="T7" fmla="*/ 49 h 52"/>
                <a:gd name="T8" fmla="*/ 2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2" y="52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Freeform 1982"/>
            <p:cNvSpPr>
              <a:spLocks/>
            </p:cNvSpPr>
            <p:nvPr/>
          </p:nvSpPr>
          <p:spPr bwMode="auto">
            <a:xfrm>
              <a:off x="3509" y="3230"/>
              <a:ext cx="33" cy="25"/>
            </a:xfrm>
            <a:custGeom>
              <a:avLst/>
              <a:gdLst>
                <a:gd name="T0" fmla="*/ 0 w 33"/>
                <a:gd name="T1" fmla="*/ 22 h 25"/>
                <a:gd name="T2" fmla="*/ 2 w 33"/>
                <a:gd name="T3" fmla="*/ 0 h 25"/>
                <a:gd name="T4" fmla="*/ 33 w 33"/>
                <a:gd name="T5" fmla="*/ 5 h 25"/>
                <a:gd name="T6" fmla="*/ 31 w 33"/>
                <a:gd name="T7" fmla="*/ 25 h 25"/>
                <a:gd name="T8" fmla="*/ 0 w 33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5">
                  <a:moveTo>
                    <a:pt x="0" y="22"/>
                  </a:moveTo>
                  <a:lnTo>
                    <a:pt x="2" y="0"/>
                  </a:lnTo>
                  <a:lnTo>
                    <a:pt x="33" y="5"/>
                  </a:lnTo>
                  <a:lnTo>
                    <a:pt x="31" y="2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Freeform 1983"/>
            <p:cNvSpPr>
              <a:spLocks/>
            </p:cNvSpPr>
            <p:nvPr/>
          </p:nvSpPr>
          <p:spPr bwMode="auto">
            <a:xfrm>
              <a:off x="3511" y="3206"/>
              <a:ext cx="33" cy="29"/>
            </a:xfrm>
            <a:custGeom>
              <a:avLst/>
              <a:gdLst>
                <a:gd name="T0" fmla="*/ 0 w 33"/>
                <a:gd name="T1" fmla="*/ 24 h 29"/>
                <a:gd name="T2" fmla="*/ 5 w 33"/>
                <a:gd name="T3" fmla="*/ 0 h 29"/>
                <a:gd name="T4" fmla="*/ 33 w 33"/>
                <a:gd name="T5" fmla="*/ 12 h 29"/>
                <a:gd name="T6" fmla="*/ 31 w 33"/>
                <a:gd name="T7" fmla="*/ 29 h 29"/>
                <a:gd name="T8" fmla="*/ 0 w 33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0" y="24"/>
                  </a:moveTo>
                  <a:lnTo>
                    <a:pt x="5" y="0"/>
                  </a:lnTo>
                  <a:lnTo>
                    <a:pt x="33" y="12"/>
                  </a:lnTo>
                  <a:lnTo>
                    <a:pt x="31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Freeform 1984"/>
            <p:cNvSpPr>
              <a:spLocks/>
            </p:cNvSpPr>
            <p:nvPr/>
          </p:nvSpPr>
          <p:spPr bwMode="auto">
            <a:xfrm>
              <a:off x="3516" y="3167"/>
              <a:ext cx="41" cy="51"/>
            </a:xfrm>
            <a:custGeom>
              <a:avLst/>
              <a:gdLst>
                <a:gd name="T0" fmla="*/ 0 w 41"/>
                <a:gd name="T1" fmla="*/ 39 h 51"/>
                <a:gd name="T2" fmla="*/ 15 w 41"/>
                <a:gd name="T3" fmla="*/ 0 h 51"/>
                <a:gd name="T4" fmla="*/ 41 w 41"/>
                <a:gd name="T5" fmla="*/ 17 h 51"/>
                <a:gd name="T6" fmla="*/ 28 w 41"/>
                <a:gd name="T7" fmla="*/ 51 h 51"/>
                <a:gd name="T8" fmla="*/ 0 w 41"/>
                <a:gd name="T9" fmla="*/ 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0" y="39"/>
                  </a:moveTo>
                  <a:lnTo>
                    <a:pt x="15" y="0"/>
                  </a:lnTo>
                  <a:lnTo>
                    <a:pt x="41" y="17"/>
                  </a:lnTo>
                  <a:lnTo>
                    <a:pt x="28" y="5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Freeform 1985"/>
            <p:cNvSpPr>
              <a:spLocks/>
            </p:cNvSpPr>
            <p:nvPr/>
          </p:nvSpPr>
          <p:spPr bwMode="auto">
            <a:xfrm>
              <a:off x="3531" y="3100"/>
              <a:ext cx="61" cy="84"/>
            </a:xfrm>
            <a:custGeom>
              <a:avLst/>
              <a:gdLst>
                <a:gd name="T0" fmla="*/ 0 w 61"/>
                <a:gd name="T1" fmla="*/ 67 h 84"/>
                <a:gd name="T2" fmla="*/ 35 w 61"/>
                <a:gd name="T3" fmla="*/ 0 h 84"/>
                <a:gd name="T4" fmla="*/ 61 w 61"/>
                <a:gd name="T5" fmla="*/ 18 h 84"/>
                <a:gd name="T6" fmla="*/ 26 w 61"/>
                <a:gd name="T7" fmla="*/ 84 h 84"/>
                <a:gd name="T8" fmla="*/ 0 w 61"/>
                <a:gd name="T9" fmla="*/ 67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4">
                  <a:moveTo>
                    <a:pt x="0" y="67"/>
                  </a:moveTo>
                  <a:lnTo>
                    <a:pt x="35" y="0"/>
                  </a:lnTo>
                  <a:lnTo>
                    <a:pt x="61" y="18"/>
                  </a:lnTo>
                  <a:lnTo>
                    <a:pt x="26" y="8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Freeform 1986"/>
            <p:cNvSpPr>
              <a:spLocks/>
            </p:cNvSpPr>
            <p:nvPr/>
          </p:nvSpPr>
          <p:spPr bwMode="auto">
            <a:xfrm>
              <a:off x="3566" y="3071"/>
              <a:ext cx="44" cy="47"/>
            </a:xfrm>
            <a:custGeom>
              <a:avLst/>
              <a:gdLst>
                <a:gd name="T0" fmla="*/ 0 w 44"/>
                <a:gd name="T1" fmla="*/ 29 h 47"/>
                <a:gd name="T2" fmla="*/ 15 w 44"/>
                <a:gd name="T3" fmla="*/ 0 h 47"/>
                <a:gd name="T4" fmla="*/ 44 w 44"/>
                <a:gd name="T5" fmla="*/ 12 h 47"/>
                <a:gd name="T6" fmla="*/ 26 w 44"/>
                <a:gd name="T7" fmla="*/ 47 h 47"/>
                <a:gd name="T8" fmla="*/ 0 w 44"/>
                <a:gd name="T9" fmla="*/ 2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29"/>
                  </a:moveTo>
                  <a:lnTo>
                    <a:pt x="15" y="0"/>
                  </a:lnTo>
                  <a:lnTo>
                    <a:pt x="44" y="12"/>
                  </a:lnTo>
                  <a:lnTo>
                    <a:pt x="26" y="4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9" name="Freeform 1987"/>
            <p:cNvSpPr>
              <a:spLocks/>
            </p:cNvSpPr>
            <p:nvPr/>
          </p:nvSpPr>
          <p:spPr bwMode="auto">
            <a:xfrm>
              <a:off x="3581" y="3037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4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4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0" name="Freeform 1988"/>
            <p:cNvSpPr>
              <a:spLocks/>
            </p:cNvSpPr>
            <p:nvPr/>
          </p:nvSpPr>
          <p:spPr bwMode="auto">
            <a:xfrm>
              <a:off x="3595" y="3005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6 w 37"/>
                <a:gd name="T3" fmla="*/ 0 h 44"/>
                <a:gd name="T4" fmla="*/ 37 w 37"/>
                <a:gd name="T5" fmla="*/ 2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6" y="0"/>
                  </a:lnTo>
                  <a:lnTo>
                    <a:pt x="37" y="2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1" name="Freeform 1989"/>
            <p:cNvSpPr>
              <a:spLocks/>
            </p:cNvSpPr>
            <p:nvPr/>
          </p:nvSpPr>
          <p:spPr bwMode="auto">
            <a:xfrm>
              <a:off x="3599" y="2961"/>
              <a:ext cx="33" cy="46"/>
            </a:xfrm>
            <a:custGeom>
              <a:avLst/>
              <a:gdLst>
                <a:gd name="T0" fmla="*/ 2 w 33"/>
                <a:gd name="T1" fmla="*/ 44 h 46"/>
                <a:gd name="T2" fmla="*/ 0 w 33"/>
                <a:gd name="T3" fmla="*/ 2 h 46"/>
                <a:gd name="T4" fmla="*/ 31 w 33"/>
                <a:gd name="T5" fmla="*/ 0 h 46"/>
                <a:gd name="T6" fmla="*/ 33 w 33"/>
                <a:gd name="T7" fmla="*/ 46 h 46"/>
                <a:gd name="T8" fmla="*/ 2 w 33"/>
                <a:gd name="T9" fmla="*/ 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2" y="4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2" name="Freeform 1990"/>
            <p:cNvSpPr>
              <a:spLocks/>
            </p:cNvSpPr>
            <p:nvPr/>
          </p:nvSpPr>
          <p:spPr bwMode="auto">
            <a:xfrm>
              <a:off x="3509" y="3252"/>
              <a:ext cx="31" cy="3"/>
            </a:xfrm>
            <a:custGeom>
              <a:avLst/>
              <a:gdLst>
                <a:gd name="T0" fmla="*/ 0 w 31"/>
                <a:gd name="T1" fmla="*/ 0 h 3"/>
                <a:gd name="T2" fmla="*/ 0 w 31"/>
                <a:gd name="T3" fmla="*/ 0 h 3"/>
                <a:gd name="T4" fmla="*/ 31 w 31"/>
                <a:gd name="T5" fmla="*/ 0 h 3"/>
                <a:gd name="T6" fmla="*/ 31 w 31"/>
                <a:gd name="T7" fmla="*/ 3 h 3"/>
                <a:gd name="T8" fmla="*/ 0 w 3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3" name="Freeform 1991"/>
            <p:cNvSpPr>
              <a:spLocks/>
            </p:cNvSpPr>
            <p:nvPr/>
          </p:nvSpPr>
          <p:spPr bwMode="auto">
            <a:xfrm>
              <a:off x="3590" y="2919"/>
              <a:ext cx="37" cy="52"/>
            </a:xfrm>
            <a:custGeom>
              <a:avLst/>
              <a:gdLst>
                <a:gd name="T0" fmla="*/ 9 w 37"/>
                <a:gd name="T1" fmla="*/ 52 h 52"/>
                <a:gd name="T2" fmla="*/ 0 w 37"/>
                <a:gd name="T3" fmla="*/ 12 h 52"/>
                <a:gd name="T4" fmla="*/ 29 w 37"/>
                <a:gd name="T5" fmla="*/ 0 h 52"/>
                <a:gd name="T6" fmla="*/ 37 w 37"/>
                <a:gd name="T7" fmla="*/ 39 h 52"/>
                <a:gd name="T8" fmla="*/ 9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9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7" y="39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Freeform 1992"/>
            <p:cNvSpPr>
              <a:spLocks/>
            </p:cNvSpPr>
            <p:nvPr/>
          </p:nvSpPr>
          <p:spPr bwMode="auto">
            <a:xfrm>
              <a:off x="3575" y="2885"/>
              <a:ext cx="44" cy="46"/>
            </a:xfrm>
            <a:custGeom>
              <a:avLst/>
              <a:gdLst>
                <a:gd name="T0" fmla="*/ 15 w 44"/>
                <a:gd name="T1" fmla="*/ 46 h 46"/>
                <a:gd name="T2" fmla="*/ 0 w 44"/>
                <a:gd name="T3" fmla="*/ 22 h 46"/>
                <a:gd name="T4" fmla="*/ 24 w 44"/>
                <a:gd name="T5" fmla="*/ 0 h 46"/>
                <a:gd name="T6" fmla="*/ 44 w 44"/>
                <a:gd name="T7" fmla="*/ 34 h 46"/>
                <a:gd name="T8" fmla="*/ 15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15" y="46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Freeform 1993"/>
            <p:cNvSpPr>
              <a:spLocks/>
            </p:cNvSpPr>
            <p:nvPr/>
          </p:nvSpPr>
          <p:spPr bwMode="auto">
            <a:xfrm>
              <a:off x="3555" y="2856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Freeform 1994"/>
            <p:cNvSpPr>
              <a:spLocks/>
            </p:cNvSpPr>
            <p:nvPr/>
          </p:nvSpPr>
          <p:spPr bwMode="auto">
            <a:xfrm>
              <a:off x="3531" y="2831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5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Freeform 1995"/>
            <p:cNvSpPr>
              <a:spLocks/>
            </p:cNvSpPr>
            <p:nvPr/>
          </p:nvSpPr>
          <p:spPr bwMode="auto">
            <a:xfrm>
              <a:off x="3507" y="2809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7 h 49"/>
                <a:gd name="T4" fmla="*/ 20 w 44"/>
                <a:gd name="T5" fmla="*/ 0 h 49"/>
                <a:gd name="T6" fmla="*/ 44 w 44"/>
                <a:gd name="T7" fmla="*/ 22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4" y="22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Freeform 1996"/>
            <p:cNvSpPr>
              <a:spLocks/>
            </p:cNvSpPr>
            <p:nvPr/>
          </p:nvSpPr>
          <p:spPr bwMode="auto">
            <a:xfrm>
              <a:off x="3481" y="2782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5 h 54"/>
                <a:gd name="T4" fmla="*/ 21 w 46"/>
                <a:gd name="T5" fmla="*/ 0 h 54"/>
                <a:gd name="T6" fmla="*/ 46 w 46"/>
                <a:gd name="T7" fmla="*/ 27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6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Freeform 1997"/>
            <p:cNvSpPr>
              <a:spLocks/>
            </p:cNvSpPr>
            <p:nvPr/>
          </p:nvSpPr>
          <p:spPr bwMode="auto">
            <a:xfrm>
              <a:off x="3456" y="2758"/>
              <a:ext cx="46" cy="49"/>
            </a:xfrm>
            <a:custGeom>
              <a:avLst/>
              <a:gdLst>
                <a:gd name="T0" fmla="*/ 25 w 46"/>
                <a:gd name="T1" fmla="*/ 49 h 49"/>
                <a:gd name="T2" fmla="*/ 0 w 46"/>
                <a:gd name="T3" fmla="*/ 22 h 49"/>
                <a:gd name="T4" fmla="*/ 25 w 46"/>
                <a:gd name="T5" fmla="*/ 0 h 49"/>
                <a:gd name="T6" fmla="*/ 46 w 46"/>
                <a:gd name="T7" fmla="*/ 24 h 49"/>
                <a:gd name="T8" fmla="*/ 2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5" y="49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6" y="24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Freeform 1998"/>
            <p:cNvSpPr>
              <a:spLocks/>
            </p:cNvSpPr>
            <p:nvPr/>
          </p:nvSpPr>
          <p:spPr bwMode="auto">
            <a:xfrm>
              <a:off x="3437" y="2723"/>
              <a:ext cx="44" cy="57"/>
            </a:xfrm>
            <a:custGeom>
              <a:avLst/>
              <a:gdLst>
                <a:gd name="T0" fmla="*/ 19 w 44"/>
                <a:gd name="T1" fmla="*/ 57 h 57"/>
                <a:gd name="T2" fmla="*/ 0 w 44"/>
                <a:gd name="T3" fmla="*/ 17 h 57"/>
                <a:gd name="T4" fmla="*/ 26 w 44"/>
                <a:gd name="T5" fmla="*/ 0 h 57"/>
                <a:gd name="T6" fmla="*/ 44 w 44"/>
                <a:gd name="T7" fmla="*/ 35 h 57"/>
                <a:gd name="T8" fmla="*/ 19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9" y="5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5"/>
                  </a:lnTo>
                  <a:lnTo>
                    <a:pt x="19" y="5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Freeform 1999"/>
            <p:cNvSpPr>
              <a:spLocks/>
            </p:cNvSpPr>
            <p:nvPr/>
          </p:nvSpPr>
          <p:spPr bwMode="auto">
            <a:xfrm>
              <a:off x="3599" y="2958"/>
              <a:ext cx="31" cy="13"/>
            </a:xfrm>
            <a:custGeom>
              <a:avLst/>
              <a:gdLst>
                <a:gd name="T0" fmla="*/ 31 w 31"/>
                <a:gd name="T1" fmla="*/ 3 h 13"/>
                <a:gd name="T2" fmla="*/ 28 w 31"/>
                <a:gd name="T3" fmla="*/ 0 h 13"/>
                <a:gd name="T4" fmla="*/ 0 w 31"/>
                <a:gd name="T5" fmla="*/ 5 h 13"/>
                <a:gd name="T6" fmla="*/ 0 w 31"/>
                <a:gd name="T7" fmla="*/ 13 h 13"/>
                <a:gd name="T8" fmla="*/ 31 w 31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2" name="Freeform 2000"/>
            <p:cNvSpPr>
              <a:spLocks/>
            </p:cNvSpPr>
            <p:nvPr/>
          </p:nvSpPr>
          <p:spPr bwMode="auto">
            <a:xfrm>
              <a:off x="3424" y="2701"/>
              <a:ext cx="39" cy="37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12 h 37"/>
                <a:gd name="T4" fmla="*/ 28 w 39"/>
                <a:gd name="T5" fmla="*/ 0 h 37"/>
                <a:gd name="T6" fmla="*/ 39 w 39"/>
                <a:gd name="T7" fmla="*/ 25 h 37"/>
                <a:gd name="T8" fmla="*/ 11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5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3" name="Freeform 2001"/>
            <p:cNvSpPr>
              <a:spLocks/>
            </p:cNvSpPr>
            <p:nvPr/>
          </p:nvSpPr>
          <p:spPr bwMode="auto">
            <a:xfrm>
              <a:off x="3417" y="2677"/>
              <a:ext cx="35" cy="36"/>
            </a:xfrm>
            <a:custGeom>
              <a:avLst/>
              <a:gdLst>
                <a:gd name="T0" fmla="*/ 7 w 35"/>
                <a:gd name="T1" fmla="*/ 36 h 36"/>
                <a:gd name="T2" fmla="*/ 0 w 35"/>
                <a:gd name="T3" fmla="*/ 5 h 36"/>
                <a:gd name="T4" fmla="*/ 31 w 35"/>
                <a:gd name="T5" fmla="*/ 0 h 36"/>
                <a:gd name="T6" fmla="*/ 35 w 35"/>
                <a:gd name="T7" fmla="*/ 24 h 36"/>
                <a:gd name="T8" fmla="*/ 7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7" y="3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4" name="Freeform 2002"/>
            <p:cNvSpPr>
              <a:spLocks/>
            </p:cNvSpPr>
            <p:nvPr/>
          </p:nvSpPr>
          <p:spPr bwMode="auto">
            <a:xfrm>
              <a:off x="3410" y="2625"/>
              <a:ext cx="38" cy="57"/>
            </a:xfrm>
            <a:custGeom>
              <a:avLst/>
              <a:gdLst>
                <a:gd name="T0" fmla="*/ 7 w 38"/>
                <a:gd name="T1" fmla="*/ 57 h 57"/>
                <a:gd name="T2" fmla="*/ 0 w 38"/>
                <a:gd name="T3" fmla="*/ 3 h 57"/>
                <a:gd name="T4" fmla="*/ 31 w 38"/>
                <a:gd name="T5" fmla="*/ 0 h 57"/>
                <a:gd name="T6" fmla="*/ 38 w 38"/>
                <a:gd name="T7" fmla="*/ 52 h 57"/>
                <a:gd name="T8" fmla="*/ 7 w 3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7">
                  <a:moveTo>
                    <a:pt x="7" y="57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8" y="52"/>
                  </a:lnTo>
                  <a:lnTo>
                    <a:pt x="7" y="5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5" name="Freeform 2003"/>
            <p:cNvSpPr>
              <a:spLocks/>
            </p:cNvSpPr>
            <p:nvPr/>
          </p:nvSpPr>
          <p:spPr bwMode="auto">
            <a:xfrm>
              <a:off x="3410" y="2576"/>
              <a:ext cx="31" cy="52"/>
            </a:xfrm>
            <a:custGeom>
              <a:avLst/>
              <a:gdLst>
                <a:gd name="T0" fmla="*/ 0 w 31"/>
                <a:gd name="T1" fmla="*/ 52 h 52"/>
                <a:gd name="T2" fmla="*/ 0 w 31"/>
                <a:gd name="T3" fmla="*/ 0 h 52"/>
                <a:gd name="T4" fmla="*/ 31 w 31"/>
                <a:gd name="T5" fmla="*/ 0 h 52"/>
                <a:gd name="T6" fmla="*/ 31 w 31"/>
                <a:gd name="T7" fmla="*/ 49 h 52"/>
                <a:gd name="T8" fmla="*/ 0 w 3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2">
                  <a:moveTo>
                    <a:pt x="0" y="52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9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6" name="Freeform 2004"/>
            <p:cNvSpPr>
              <a:spLocks/>
            </p:cNvSpPr>
            <p:nvPr/>
          </p:nvSpPr>
          <p:spPr bwMode="auto">
            <a:xfrm>
              <a:off x="3410" y="2527"/>
              <a:ext cx="35" cy="49"/>
            </a:xfrm>
            <a:custGeom>
              <a:avLst/>
              <a:gdLst>
                <a:gd name="T0" fmla="*/ 0 w 35"/>
                <a:gd name="T1" fmla="*/ 49 h 49"/>
                <a:gd name="T2" fmla="*/ 5 w 35"/>
                <a:gd name="T3" fmla="*/ 0 h 49"/>
                <a:gd name="T4" fmla="*/ 35 w 35"/>
                <a:gd name="T5" fmla="*/ 3 h 49"/>
                <a:gd name="T6" fmla="*/ 31 w 35"/>
                <a:gd name="T7" fmla="*/ 49 h 49"/>
                <a:gd name="T8" fmla="*/ 0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0" y="49"/>
                  </a:moveTo>
                  <a:lnTo>
                    <a:pt x="5" y="0"/>
                  </a:lnTo>
                  <a:lnTo>
                    <a:pt x="35" y="3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Freeform 2005"/>
            <p:cNvSpPr>
              <a:spLocks/>
            </p:cNvSpPr>
            <p:nvPr/>
          </p:nvSpPr>
          <p:spPr bwMode="auto">
            <a:xfrm>
              <a:off x="3415" y="2476"/>
              <a:ext cx="30" cy="54"/>
            </a:xfrm>
            <a:custGeom>
              <a:avLst/>
              <a:gdLst>
                <a:gd name="T0" fmla="*/ 0 w 30"/>
                <a:gd name="T1" fmla="*/ 51 h 54"/>
                <a:gd name="T2" fmla="*/ 0 w 30"/>
                <a:gd name="T3" fmla="*/ 2 h 54"/>
                <a:gd name="T4" fmla="*/ 30 w 30"/>
                <a:gd name="T5" fmla="*/ 0 h 54"/>
                <a:gd name="T6" fmla="*/ 30 w 30"/>
                <a:gd name="T7" fmla="*/ 54 h 54"/>
                <a:gd name="T8" fmla="*/ 0 w 30"/>
                <a:gd name="T9" fmla="*/ 5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0" y="51"/>
                  </a:moveTo>
                  <a:lnTo>
                    <a:pt x="0" y="2"/>
                  </a:lnTo>
                  <a:lnTo>
                    <a:pt x="30" y="0"/>
                  </a:lnTo>
                  <a:lnTo>
                    <a:pt x="30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Freeform 2006"/>
            <p:cNvSpPr>
              <a:spLocks/>
            </p:cNvSpPr>
            <p:nvPr/>
          </p:nvSpPr>
          <p:spPr bwMode="auto">
            <a:xfrm>
              <a:off x="3410" y="2429"/>
              <a:ext cx="35" cy="49"/>
            </a:xfrm>
            <a:custGeom>
              <a:avLst/>
              <a:gdLst>
                <a:gd name="T0" fmla="*/ 5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7 h 49"/>
                <a:gd name="T8" fmla="*/ 5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5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7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Freeform 2007"/>
            <p:cNvSpPr>
              <a:spLocks/>
            </p:cNvSpPr>
            <p:nvPr/>
          </p:nvSpPr>
          <p:spPr bwMode="auto">
            <a:xfrm>
              <a:off x="3399" y="2378"/>
              <a:ext cx="42" cy="56"/>
            </a:xfrm>
            <a:custGeom>
              <a:avLst/>
              <a:gdLst>
                <a:gd name="T0" fmla="*/ 11 w 42"/>
                <a:gd name="T1" fmla="*/ 56 h 56"/>
                <a:gd name="T2" fmla="*/ 0 w 42"/>
                <a:gd name="T3" fmla="*/ 17 h 56"/>
                <a:gd name="T4" fmla="*/ 27 w 42"/>
                <a:gd name="T5" fmla="*/ 0 h 56"/>
                <a:gd name="T6" fmla="*/ 42 w 42"/>
                <a:gd name="T7" fmla="*/ 51 h 56"/>
                <a:gd name="T8" fmla="*/ 11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1" y="56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51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Freeform 2008"/>
            <p:cNvSpPr>
              <a:spLocks/>
            </p:cNvSpPr>
            <p:nvPr/>
          </p:nvSpPr>
          <p:spPr bwMode="auto">
            <a:xfrm>
              <a:off x="3371" y="2334"/>
              <a:ext cx="55" cy="61"/>
            </a:xfrm>
            <a:custGeom>
              <a:avLst/>
              <a:gdLst>
                <a:gd name="T0" fmla="*/ 28 w 55"/>
                <a:gd name="T1" fmla="*/ 61 h 61"/>
                <a:gd name="T2" fmla="*/ 0 w 55"/>
                <a:gd name="T3" fmla="*/ 17 h 61"/>
                <a:gd name="T4" fmla="*/ 26 w 55"/>
                <a:gd name="T5" fmla="*/ 0 h 61"/>
                <a:gd name="T6" fmla="*/ 55 w 55"/>
                <a:gd name="T7" fmla="*/ 44 h 61"/>
                <a:gd name="T8" fmla="*/ 28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28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5" y="44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Freeform 2009"/>
            <p:cNvSpPr>
              <a:spLocks/>
            </p:cNvSpPr>
            <p:nvPr/>
          </p:nvSpPr>
          <p:spPr bwMode="auto">
            <a:xfrm>
              <a:off x="3435" y="2723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5 h 17"/>
                <a:gd name="T4" fmla="*/ 28 w 28"/>
                <a:gd name="T5" fmla="*/ 0 h 17"/>
                <a:gd name="T6" fmla="*/ 28 w 28"/>
                <a:gd name="T7" fmla="*/ 3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Freeform 2010"/>
            <p:cNvSpPr>
              <a:spLocks/>
            </p:cNvSpPr>
            <p:nvPr/>
          </p:nvSpPr>
          <p:spPr bwMode="auto">
            <a:xfrm>
              <a:off x="3360" y="2314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Freeform 2011"/>
            <p:cNvSpPr>
              <a:spLocks/>
            </p:cNvSpPr>
            <p:nvPr/>
          </p:nvSpPr>
          <p:spPr bwMode="auto">
            <a:xfrm>
              <a:off x="3347" y="2300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5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Freeform 2012"/>
            <p:cNvSpPr>
              <a:spLocks/>
            </p:cNvSpPr>
            <p:nvPr/>
          </p:nvSpPr>
          <p:spPr bwMode="auto">
            <a:xfrm>
              <a:off x="3316" y="2285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32 h 44"/>
                <a:gd name="T4" fmla="*/ 11 w 46"/>
                <a:gd name="T5" fmla="*/ 0 h 44"/>
                <a:gd name="T6" fmla="*/ 46 w 46"/>
                <a:gd name="T7" fmla="*/ 15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5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2013"/>
          <p:cNvGrpSpPr>
            <a:grpSpLocks/>
          </p:cNvGrpSpPr>
          <p:nvPr/>
        </p:nvGrpSpPr>
        <p:grpSpPr bwMode="auto">
          <a:xfrm>
            <a:off x="4160838" y="2538413"/>
            <a:ext cx="1611312" cy="3179762"/>
            <a:chOff x="2621" y="1599"/>
            <a:chExt cx="1015" cy="2003"/>
          </a:xfrm>
        </p:grpSpPr>
        <p:sp>
          <p:nvSpPr>
            <p:cNvPr id="47945" name="Freeform 2014"/>
            <p:cNvSpPr>
              <a:spLocks/>
            </p:cNvSpPr>
            <p:nvPr/>
          </p:nvSpPr>
          <p:spPr bwMode="auto">
            <a:xfrm>
              <a:off x="3285" y="2273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5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6" name="Freeform 2015"/>
            <p:cNvSpPr>
              <a:spLocks/>
            </p:cNvSpPr>
            <p:nvPr/>
          </p:nvSpPr>
          <p:spPr bwMode="auto">
            <a:xfrm>
              <a:off x="3250" y="2268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7" name="Freeform 2016"/>
            <p:cNvSpPr>
              <a:spLocks/>
            </p:cNvSpPr>
            <p:nvPr/>
          </p:nvSpPr>
          <p:spPr bwMode="auto">
            <a:xfrm>
              <a:off x="3215" y="2263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8" name="Freeform 2017"/>
            <p:cNvSpPr>
              <a:spLocks/>
            </p:cNvSpPr>
            <p:nvPr/>
          </p:nvSpPr>
          <p:spPr bwMode="auto">
            <a:xfrm>
              <a:off x="3178" y="2253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32 h 44"/>
                <a:gd name="T4" fmla="*/ 11 w 42"/>
                <a:gd name="T5" fmla="*/ 0 h 44"/>
                <a:gd name="T6" fmla="*/ 42 w 42"/>
                <a:gd name="T7" fmla="*/ 10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9" name="Freeform 2018"/>
            <p:cNvSpPr>
              <a:spLocks/>
            </p:cNvSpPr>
            <p:nvPr/>
          </p:nvSpPr>
          <p:spPr bwMode="auto">
            <a:xfrm>
              <a:off x="3145" y="2238"/>
              <a:ext cx="44" cy="47"/>
            </a:xfrm>
            <a:custGeom>
              <a:avLst/>
              <a:gdLst>
                <a:gd name="T0" fmla="*/ 33 w 44"/>
                <a:gd name="T1" fmla="*/ 47 h 47"/>
                <a:gd name="T2" fmla="*/ 0 w 44"/>
                <a:gd name="T3" fmla="*/ 27 h 47"/>
                <a:gd name="T4" fmla="*/ 20 w 44"/>
                <a:gd name="T5" fmla="*/ 0 h 47"/>
                <a:gd name="T6" fmla="*/ 44 w 44"/>
                <a:gd name="T7" fmla="*/ 15 h 47"/>
                <a:gd name="T8" fmla="*/ 3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3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4" y="1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0" name="Freeform 2019"/>
            <p:cNvSpPr>
              <a:spLocks/>
            </p:cNvSpPr>
            <p:nvPr/>
          </p:nvSpPr>
          <p:spPr bwMode="auto">
            <a:xfrm>
              <a:off x="3119" y="2209"/>
              <a:ext cx="46" cy="56"/>
            </a:xfrm>
            <a:custGeom>
              <a:avLst/>
              <a:gdLst>
                <a:gd name="T0" fmla="*/ 26 w 46"/>
                <a:gd name="T1" fmla="*/ 56 h 56"/>
                <a:gd name="T2" fmla="*/ 0 w 46"/>
                <a:gd name="T3" fmla="*/ 24 h 56"/>
                <a:gd name="T4" fmla="*/ 22 w 46"/>
                <a:gd name="T5" fmla="*/ 0 h 56"/>
                <a:gd name="T6" fmla="*/ 46 w 46"/>
                <a:gd name="T7" fmla="*/ 29 h 56"/>
                <a:gd name="T8" fmla="*/ 26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6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1" name="Freeform 2020"/>
            <p:cNvSpPr>
              <a:spLocks/>
            </p:cNvSpPr>
            <p:nvPr/>
          </p:nvSpPr>
          <p:spPr bwMode="auto">
            <a:xfrm>
              <a:off x="3393" y="2327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2" name="Freeform 2021"/>
            <p:cNvSpPr>
              <a:spLocks/>
            </p:cNvSpPr>
            <p:nvPr/>
          </p:nvSpPr>
          <p:spPr bwMode="auto">
            <a:xfrm>
              <a:off x="3371" y="2329"/>
              <a:ext cx="26" cy="24"/>
            </a:xfrm>
            <a:custGeom>
              <a:avLst/>
              <a:gdLst>
                <a:gd name="T0" fmla="*/ 26 w 26"/>
                <a:gd name="T1" fmla="*/ 5 h 24"/>
                <a:gd name="T2" fmla="*/ 24 w 26"/>
                <a:gd name="T3" fmla="*/ 0 h 24"/>
                <a:gd name="T4" fmla="*/ 0 w 26"/>
                <a:gd name="T5" fmla="*/ 22 h 24"/>
                <a:gd name="T6" fmla="*/ 2 w 26"/>
                <a:gd name="T7" fmla="*/ 24 h 24"/>
                <a:gd name="T8" fmla="*/ 26 w 26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3" name="Freeform 2022"/>
            <p:cNvSpPr>
              <a:spLocks/>
            </p:cNvSpPr>
            <p:nvPr/>
          </p:nvSpPr>
          <p:spPr bwMode="auto">
            <a:xfrm>
              <a:off x="3104" y="2189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18 h 42"/>
                <a:gd name="T4" fmla="*/ 26 w 39"/>
                <a:gd name="T5" fmla="*/ 0 h 42"/>
                <a:gd name="T6" fmla="*/ 39 w 39"/>
                <a:gd name="T7" fmla="*/ 25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39" y="2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4" name="Freeform 2023"/>
            <p:cNvSpPr>
              <a:spLocks/>
            </p:cNvSpPr>
            <p:nvPr/>
          </p:nvSpPr>
          <p:spPr bwMode="auto">
            <a:xfrm>
              <a:off x="3093" y="2170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2 h 37"/>
                <a:gd name="T4" fmla="*/ 28 w 37"/>
                <a:gd name="T5" fmla="*/ 0 h 37"/>
                <a:gd name="T6" fmla="*/ 37 w 37"/>
                <a:gd name="T7" fmla="*/ 19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19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5" name="Freeform 2024"/>
            <p:cNvSpPr>
              <a:spLocks/>
            </p:cNvSpPr>
            <p:nvPr/>
          </p:nvSpPr>
          <p:spPr bwMode="auto">
            <a:xfrm>
              <a:off x="3084" y="2128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31 w 37"/>
                <a:gd name="T5" fmla="*/ 0 h 54"/>
                <a:gd name="T6" fmla="*/ 37 w 37"/>
                <a:gd name="T7" fmla="*/ 42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6" name="Freeform 2025"/>
            <p:cNvSpPr>
              <a:spLocks/>
            </p:cNvSpPr>
            <p:nvPr/>
          </p:nvSpPr>
          <p:spPr bwMode="auto">
            <a:xfrm>
              <a:off x="3077" y="2082"/>
              <a:ext cx="38" cy="51"/>
            </a:xfrm>
            <a:custGeom>
              <a:avLst/>
              <a:gdLst>
                <a:gd name="T0" fmla="*/ 7 w 38"/>
                <a:gd name="T1" fmla="*/ 51 h 51"/>
                <a:gd name="T2" fmla="*/ 0 w 38"/>
                <a:gd name="T3" fmla="*/ 5 h 51"/>
                <a:gd name="T4" fmla="*/ 31 w 38"/>
                <a:gd name="T5" fmla="*/ 0 h 51"/>
                <a:gd name="T6" fmla="*/ 38 w 38"/>
                <a:gd name="T7" fmla="*/ 46 h 51"/>
                <a:gd name="T8" fmla="*/ 7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7" y="51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6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7" name="Freeform 2026"/>
            <p:cNvSpPr>
              <a:spLocks/>
            </p:cNvSpPr>
            <p:nvPr/>
          </p:nvSpPr>
          <p:spPr bwMode="auto">
            <a:xfrm>
              <a:off x="3066" y="2028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29 w 42"/>
                <a:gd name="T5" fmla="*/ 0 h 59"/>
                <a:gd name="T6" fmla="*/ 42 w 42"/>
                <a:gd name="T7" fmla="*/ 54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5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8" name="Freeform 2027"/>
            <p:cNvSpPr>
              <a:spLocks/>
            </p:cNvSpPr>
            <p:nvPr/>
          </p:nvSpPr>
          <p:spPr bwMode="auto">
            <a:xfrm>
              <a:off x="3117" y="2209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9" name="Freeform 2028"/>
            <p:cNvSpPr>
              <a:spLocks/>
            </p:cNvSpPr>
            <p:nvPr/>
          </p:nvSpPr>
          <p:spPr bwMode="auto">
            <a:xfrm>
              <a:off x="3042" y="1944"/>
              <a:ext cx="53" cy="96"/>
            </a:xfrm>
            <a:custGeom>
              <a:avLst/>
              <a:gdLst>
                <a:gd name="T0" fmla="*/ 24 w 53"/>
                <a:gd name="T1" fmla="*/ 96 h 96"/>
                <a:gd name="T2" fmla="*/ 0 w 53"/>
                <a:gd name="T3" fmla="*/ 13 h 96"/>
                <a:gd name="T4" fmla="*/ 29 w 53"/>
                <a:gd name="T5" fmla="*/ 0 h 96"/>
                <a:gd name="T6" fmla="*/ 53 w 53"/>
                <a:gd name="T7" fmla="*/ 84 h 96"/>
                <a:gd name="T8" fmla="*/ 24 w 53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6">
                  <a:moveTo>
                    <a:pt x="24" y="96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53" y="84"/>
                  </a:lnTo>
                  <a:lnTo>
                    <a:pt x="24" y="9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0" name="Freeform 2029"/>
            <p:cNvSpPr>
              <a:spLocks/>
            </p:cNvSpPr>
            <p:nvPr/>
          </p:nvSpPr>
          <p:spPr bwMode="auto">
            <a:xfrm>
              <a:off x="3020" y="1866"/>
              <a:ext cx="51" cy="91"/>
            </a:xfrm>
            <a:custGeom>
              <a:avLst/>
              <a:gdLst>
                <a:gd name="T0" fmla="*/ 22 w 51"/>
                <a:gd name="T1" fmla="*/ 91 h 91"/>
                <a:gd name="T2" fmla="*/ 0 w 51"/>
                <a:gd name="T3" fmla="*/ 12 h 91"/>
                <a:gd name="T4" fmla="*/ 29 w 51"/>
                <a:gd name="T5" fmla="*/ 0 h 91"/>
                <a:gd name="T6" fmla="*/ 51 w 51"/>
                <a:gd name="T7" fmla="*/ 78 h 91"/>
                <a:gd name="T8" fmla="*/ 22 w 5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91">
                  <a:moveTo>
                    <a:pt x="22" y="9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1" y="78"/>
                  </a:lnTo>
                  <a:lnTo>
                    <a:pt x="22" y="9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1" name="Freeform 2030"/>
            <p:cNvSpPr>
              <a:spLocks/>
            </p:cNvSpPr>
            <p:nvPr/>
          </p:nvSpPr>
          <p:spPr bwMode="auto">
            <a:xfrm>
              <a:off x="3007" y="1829"/>
              <a:ext cx="42" cy="49"/>
            </a:xfrm>
            <a:custGeom>
              <a:avLst/>
              <a:gdLst>
                <a:gd name="T0" fmla="*/ 13 w 42"/>
                <a:gd name="T1" fmla="*/ 49 h 49"/>
                <a:gd name="T2" fmla="*/ 0 w 42"/>
                <a:gd name="T3" fmla="*/ 18 h 49"/>
                <a:gd name="T4" fmla="*/ 26 w 42"/>
                <a:gd name="T5" fmla="*/ 0 h 49"/>
                <a:gd name="T6" fmla="*/ 42 w 42"/>
                <a:gd name="T7" fmla="*/ 37 h 49"/>
                <a:gd name="T8" fmla="*/ 13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3" y="49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42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2" name="Freeform 2031"/>
            <p:cNvSpPr>
              <a:spLocks/>
            </p:cNvSpPr>
            <p:nvPr/>
          </p:nvSpPr>
          <p:spPr bwMode="auto">
            <a:xfrm>
              <a:off x="2998" y="1810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22 h 37"/>
                <a:gd name="T4" fmla="*/ 24 w 35"/>
                <a:gd name="T5" fmla="*/ 0 h 37"/>
                <a:gd name="T6" fmla="*/ 35 w 35"/>
                <a:gd name="T7" fmla="*/ 19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5" y="19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3" name="Freeform 2032"/>
            <p:cNvSpPr>
              <a:spLocks/>
            </p:cNvSpPr>
            <p:nvPr/>
          </p:nvSpPr>
          <p:spPr bwMode="auto">
            <a:xfrm>
              <a:off x="2992" y="1795"/>
              <a:ext cx="30" cy="37"/>
            </a:xfrm>
            <a:custGeom>
              <a:avLst/>
              <a:gdLst>
                <a:gd name="T0" fmla="*/ 6 w 30"/>
                <a:gd name="T1" fmla="*/ 37 h 37"/>
                <a:gd name="T2" fmla="*/ 0 w 30"/>
                <a:gd name="T3" fmla="*/ 25 h 37"/>
                <a:gd name="T4" fmla="*/ 22 w 30"/>
                <a:gd name="T5" fmla="*/ 0 h 37"/>
                <a:gd name="T6" fmla="*/ 30 w 30"/>
                <a:gd name="T7" fmla="*/ 15 h 37"/>
                <a:gd name="T8" fmla="*/ 6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6" y="3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0" y="1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4" name="Freeform 2033"/>
            <p:cNvSpPr>
              <a:spLocks/>
            </p:cNvSpPr>
            <p:nvPr/>
          </p:nvSpPr>
          <p:spPr bwMode="auto">
            <a:xfrm>
              <a:off x="2979" y="1780"/>
              <a:ext cx="35" cy="40"/>
            </a:xfrm>
            <a:custGeom>
              <a:avLst/>
              <a:gdLst>
                <a:gd name="T0" fmla="*/ 13 w 35"/>
                <a:gd name="T1" fmla="*/ 40 h 40"/>
                <a:gd name="T2" fmla="*/ 0 w 35"/>
                <a:gd name="T3" fmla="*/ 25 h 40"/>
                <a:gd name="T4" fmla="*/ 22 w 35"/>
                <a:gd name="T5" fmla="*/ 0 h 40"/>
                <a:gd name="T6" fmla="*/ 35 w 35"/>
                <a:gd name="T7" fmla="*/ 15 h 40"/>
                <a:gd name="T8" fmla="*/ 13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13" y="40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5" name="Freeform 2034"/>
            <p:cNvSpPr>
              <a:spLocks/>
            </p:cNvSpPr>
            <p:nvPr/>
          </p:nvSpPr>
          <p:spPr bwMode="auto">
            <a:xfrm>
              <a:off x="2968" y="1766"/>
              <a:ext cx="33" cy="39"/>
            </a:xfrm>
            <a:custGeom>
              <a:avLst/>
              <a:gdLst>
                <a:gd name="T0" fmla="*/ 11 w 33"/>
                <a:gd name="T1" fmla="*/ 39 h 39"/>
                <a:gd name="T2" fmla="*/ 0 w 33"/>
                <a:gd name="T3" fmla="*/ 29 h 39"/>
                <a:gd name="T4" fmla="*/ 15 w 33"/>
                <a:gd name="T5" fmla="*/ 0 h 39"/>
                <a:gd name="T6" fmla="*/ 33 w 33"/>
                <a:gd name="T7" fmla="*/ 14 h 39"/>
                <a:gd name="T8" fmla="*/ 1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1" y="3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6" name="Freeform 2035"/>
            <p:cNvSpPr>
              <a:spLocks/>
            </p:cNvSpPr>
            <p:nvPr/>
          </p:nvSpPr>
          <p:spPr bwMode="auto">
            <a:xfrm>
              <a:off x="2935" y="174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30 h 49"/>
                <a:gd name="T4" fmla="*/ 15 w 48"/>
                <a:gd name="T5" fmla="*/ 0 h 49"/>
                <a:gd name="T6" fmla="*/ 48 w 48"/>
                <a:gd name="T7" fmla="*/ 20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48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7" name="Freeform 2036"/>
            <p:cNvSpPr>
              <a:spLocks/>
            </p:cNvSpPr>
            <p:nvPr/>
          </p:nvSpPr>
          <p:spPr bwMode="auto">
            <a:xfrm>
              <a:off x="3066" y="2028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8" name="Freeform 2037"/>
            <p:cNvSpPr>
              <a:spLocks/>
            </p:cNvSpPr>
            <p:nvPr/>
          </p:nvSpPr>
          <p:spPr bwMode="auto">
            <a:xfrm>
              <a:off x="2908" y="1736"/>
              <a:ext cx="38" cy="42"/>
            </a:xfrm>
            <a:custGeom>
              <a:avLst/>
              <a:gdLst>
                <a:gd name="T0" fmla="*/ 33 w 38"/>
                <a:gd name="T1" fmla="*/ 42 h 42"/>
                <a:gd name="T2" fmla="*/ 0 w 38"/>
                <a:gd name="T3" fmla="*/ 35 h 42"/>
                <a:gd name="T4" fmla="*/ 3 w 38"/>
                <a:gd name="T5" fmla="*/ 0 h 42"/>
                <a:gd name="T6" fmla="*/ 38 w 38"/>
                <a:gd name="T7" fmla="*/ 8 h 42"/>
                <a:gd name="T8" fmla="*/ 33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33" y="42"/>
                  </a:moveTo>
                  <a:lnTo>
                    <a:pt x="0" y="35"/>
                  </a:lnTo>
                  <a:lnTo>
                    <a:pt x="3" y="0"/>
                  </a:lnTo>
                  <a:lnTo>
                    <a:pt x="38" y="8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9" name="Freeform 2038"/>
            <p:cNvSpPr>
              <a:spLocks/>
            </p:cNvSpPr>
            <p:nvPr/>
          </p:nvSpPr>
          <p:spPr bwMode="auto">
            <a:xfrm>
              <a:off x="2876" y="1736"/>
              <a:ext cx="35" cy="37"/>
            </a:xfrm>
            <a:custGeom>
              <a:avLst/>
              <a:gdLst>
                <a:gd name="T0" fmla="*/ 32 w 35"/>
                <a:gd name="T1" fmla="*/ 35 h 37"/>
                <a:gd name="T2" fmla="*/ 2 w 35"/>
                <a:gd name="T3" fmla="*/ 37 h 37"/>
                <a:gd name="T4" fmla="*/ 0 w 35"/>
                <a:gd name="T5" fmla="*/ 3 h 37"/>
                <a:gd name="T6" fmla="*/ 35 w 35"/>
                <a:gd name="T7" fmla="*/ 0 h 37"/>
                <a:gd name="T8" fmla="*/ 32 w 35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2" y="35"/>
                  </a:moveTo>
                  <a:lnTo>
                    <a:pt x="2" y="37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2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0" name="Freeform 2039"/>
            <p:cNvSpPr>
              <a:spLocks/>
            </p:cNvSpPr>
            <p:nvPr/>
          </p:nvSpPr>
          <p:spPr bwMode="auto">
            <a:xfrm>
              <a:off x="2847" y="1739"/>
              <a:ext cx="31" cy="37"/>
            </a:xfrm>
            <a:custGeom>
              <a:avLst/>
              <a:gdLst>
                <a:gd name="T0" fmla="*/ 31 w 31"/>
                <a:gd name="T1" fmla="*/ 34 h 37"/>
                <a:gd name="T2" fmla="*/ 0 w 31"/>
                <a:gd name="T3" fmla="*/ 37 h 37"/>
                <a:gd name="T4" fmla="*/ 0 w 31"/>
                <a:gd name="T5" fmla="*/ 2 h 37"/>
                <a:gd name="T6" fmla="*/ 29 w 31"/>
                <a:gd name="T7" fmla="*/ 0 h 37"/>
                <a:gd name="T8" fmla="*/ 31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9" y="0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1" name="Freeform 2040"/>
            <p:cNvSpPr>
              <a:spLocks/>
            </p:cNvSpPr>
            <p:nvPr/>
          </p:nvSpPr>
          <p:spPr bwMode="auto">
            <a:xfrm>
              <a:off x="2830" y="1741"/>
              <a:ext cx="17" cy="35"/>
            </a:xfrm>
            <a:custGeom>
              <a:avLst/>
              <a:gdLst>
                <a:gd name="T0" fmla="*/ 17 w 17"/>
                <a:gd name="T1" fmla="*/ 35 h 35"/>
                <a:gd name="T2" fmla="*/ 0 w 17"/>
                <a:gd name="T3" fmla="*/ 35 h 35"/>
                <a:gd name="T4" fmla="*/ 4 w 17"/>
                <a:gd name="T5" fmla="*/ 0 h 35"/>
                <a:gd name="T6" fmla="*/ 17 w 17"/>
                <a:gd name="T7" fmla="*/ 0 h 35"/>
                <a:gd name="T8" fmla="*/ 17 w 1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5">
                  <a:moveTo>
                    <a:pt x="17" y="3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2" name="Freeform 2041"/>
            <p:cNvSpPr>
              <a:spLocks/>
            </p:cNvSpPr>
            <p:nvPr/>
          </p:nvSpPr>
          <p:spPr bwMode="auto">
            <a:xfrm>
              <a:off x="2812" y="1736"/>
              <a:ext cx="22" cy="40"/>
            </a:xfrm>
            <a:custGeom>
              <a:avLst/>
              <a:gdLst>
                <a:gd name="T0" fmla="*/ 18 w 22"/>
                <a:gd name="T1" fmla="*/ 40 h 40"/>
                <a:gd name="T2" fmla="*/ 0 w 22"/>
                <a:gd name="T3" fmla="*/ 35 h 40"/>
                <a:gd name="T4" fmla="*/ 4 w 22"/>
                <a:gd name="T5" fmla="*/ 0 h 40"/>
                <a:gd name="T6" fmla="*/ 22 w 22"/>
                <a:gd name="T7" fmla="*/ 5 h 40"/>
                <a:gd name="T8" fmla="*/ 18 w 2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0">
                  <a:moveTo>
                    <a:pt x="18" y="40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22" y="5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3" name="Freeform 2042"/>
            <p:cNvSpPr>
              <a:spLocks/>
            </p:cNvSpPr>
            <p:nvPr/>
          </p:nvSpPr>
          <p:spPr bwMode="auto">
            <a:xfrm>
              <a:off x="2946" y="1744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4" name="Freeform 2043"/>
            <p:cNvSpPr>
              <a:spLocks/>
            </p:cNvSpPr>
            <p:nvPr/>
          </p:nvSpPr>
          <p:spPr bwMode="auto">
            <a:xfrm>
              <a:off x="2935" y="1744"/>
              <a:ext cx="15" cy="34"/>
            </a:xfrm>
            <a:custGeom>
              <a:avLst/>
              <a:gdLst>
                <a:gd name="T0" fmla="*/ 15 w 15"/>
                <a:gd name="T1" fmla="*/ 2 h 34"/>
                <a:gd name="T2" fmla="*/ 11 w 15"/>
                <a:gd name="T3" fmla="*/ 0 h 34"/>
                <a:gd name="T4" fmla="*/ 0 w 15"/>
                <a:gd name="T5" fmla="*/ 32 h 34"/>
                <a:gd name="T6" fmla="*/ 6 w 15"/>
                <a:gd name="T7" fmla="*/ 34 h 34"/>
                <a:gd name="T8" fmla="*/ 15 w 15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4">
                  <a:moveTo>
                    <a:pt x="15" y="2"/>
                  </a:moveTo>
                  <a:lnTo>
                    <a:pt x="11" y="0"/>
                  </a:lnTo>
                  <a:lnTo>
                    <a:pt x="0" y="32"/>
                  </a:lnTo>
                  <a:lnTo>
                    <a:pt x="6" y="34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5" name="Freeform 2044"/>
            <p:cNvSpPr>
              <a:spLocks/>
            </p:cNvSpPr>
            <p:nvPr/>
          </p:nvSpPr>
          <p:spPr bwMode="auto">
            <a:xfrm>
              <a:off x="2759" y="1724"/>
              <a:ext cx="57" cy="47"/>
            </a:xfrm>
            <a:custGeom>
              <a:avLst/>
              <a:gdLst>
                <a:gd name="T0" fmla="*/ 53 w 57"/>
                <a:gd name="T1" fmla="*/ 47 h 47"/>
                <a:gd name="T2" fmla="*/ 0 w 57"/>
                <a:gd name="T3" fmla="*/ 34 h 47"/>
                <a:gd name="T4" fmla="*/ 7 w 57"/>
                <a:gd name="T5" fmla="*/ 0 h 47"/>
                <a:gd name="T6" fmla="*/ 57 w 57"/>
                <a:gd name="T7" fmla="*/ 12 h 47"/>
                <a:gd name="T8" fmla="*/ 53 w 5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7">
                  <a:moveTo>
                    <a:pt x="53" y="47"/>
                  </a:moveTo>
                  <a:lnTo>
                    <a:pt x="0" y="34"/>
                  </a:lnTo>
                  <a:lnTo>
                    <a:pt x="7" y="0"/>
                  </a:lnTo>
                  <a:lnTo>
                    <a:pt x="57" y="12"/>
                  </a:lnTo>
                  <a:lnTo>
                    <a:pt x="53" y="4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6" name="Freeform 2045"/>
            <p:cNvSpPr>
              <a:spLocks/>
            </p:cNvSpPr>
            <p:nvPr/>
          </p:nvSpPr>
          <p:spPr bwMode="auto">
            <a:xfrm>
              <a:off x="2738" y="1719"/>
              <a:ext cx="28" cy="39"/>
            </a:xfrm>
            <a:custGeom>
              <a:avLst/>
              <a:gdLst>
                <a:gd name="T0" fmla="*/ 21 w 28"/>
                <a:gd name="T1" fmla="*/ 39 h 39"/>
                <a:gd name="T2" fmla="*/ 0 w 28"/>
                <a:gd name="T3" fmla="*/ 32 h 39"/>
                <a:gd name="T4" fmla="*/ 10 w 28"/>
                <a:gd name="T5" fmla="*/ 0 h 39"/>
                <a:gd name="T6" fmla="*/ 28 w 28"/>
                <a:gd name="T7" fmla="*/ 5 h 39"/>
                <a:gd name="T8" fmla="*/ 21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21" y="39"/>
                  </a:moveTo>
                  <a:lnTo>
                    <a:pt x="0" y="32"/>
                  </a:lnTo>
                  <a:lnTo>
                    <a:pt x="10" y="0"/>
                  </a:lnTo>
                  <a:lnTo>
                    <a:pt x="28" y="5"/>
                  </a:lnTo>
                  <a:lnTo>
                    <a:pt x="21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7" name="Freeform 2046"/>
            <p:cNvSpPr>
              <a:spLocks/>
            </p:cNvSpPr>
            <p:nvPr/>
          </p:nvSpPr>
          <p:spPr bwMode="auto">
            <a:xfrm>
              <a:off x="2716" y="1709"/>
              <a:ext cx="32" cy="42"/>
            </a:xfrm>
            <a:custGeom>
              <a:avLst/>
              <a:gdLst>
                <a:gd name="T0" fmla="*/ 22 w 32"/>
                <a:gd name="T1" fmla="*/ 42 h 42"/>
                <a:gd name="T2" fmla="*/ 0 w 32"/>
                <a:gd name="T3" fmla="*/ 30 h 42"/>
                <a:gd name="T4" fmla="*/ 15 w 32"/>
                <a:gd name="T5" fmla="*/ 0 h 42"/>
                <a:gd name="T6" fmla="*/ 32 w 32"/>
                <a:gd name="T7" fmla="*/ 10 h 42"/>
                <a:gd name="T8" fmla="*/ 22 w 3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2">
                  <a:moveTo>
                    <a:pt x="22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2" y="10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8" name="Freeform 2047"/>
            <p:cNvSpPr>
              <a:spLocks/>
            </p:cNvSpPr>
            <p:nvPr/>
          </p:nvSpPr>
          <p:spPr bwMode="auto">
            <a:xfrm>
              <a:off x="2698" y="1697"/>
              <a:ext cx="33" cy="42"/>
            </a:xfrm>
            <a:custGeom>
              <a:avLst/>
              <a:gdLst>
                <a:gd name="T0" fmla="*/ 18 w 33"/>
                <a:gd name="T1" fmla="*/ 42 h 42"/>
                <a:gd name="T2" fmla="*/ 0 w 33"/>
                <a:gd name="T3" fmla="*/ 25 h 42"/>
                <a:gd name="T4" fmla="*/ 22 w 33"/>
                <a:gd name="T5" fmla="*/ 0 h 42"/>
                <a:gd name="T6" fmla="*/ 33 w 33"/>
                <a:gd name="T7" fmla="*/ 12 h 42"/>
                <a:gd name="T8" fmla="*/ 1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8" y="4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3" y="12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9" name="Freeform 2048"/>
            <p:cNvSpPr>
              <a:spLocks/>
            </p:cNvSpPr>
            <p:nvPr/>
          </p:nvSpPr>
          <p:spPr bwMode="auto">
            <a:xfrm>
              <a:off x="2676" y="1678"/>
              <a:ext cx="44" cy="44"/>
            </a:xfrm>
            <a:custGeom>
              <a:avLst/>
              <a:gdLst>
                <a:gd name="T0" fmla="*/ 22 w 44"/>
                <a:gd name="T1" fmla="*/ 44 h 44"/>
                <a:gd name="T2" fmla="*/ 0 w 44"/>
                <a:gd name="T3" fmla="*/ 17 h 44"/>
                <a:gd name="T4" fmla="*/ 26 w 44"/>
                <a:gd name="T5" fmla="*/ 0 h 44"/>
                <a:gd name="T6" fmla="*/ 44 w 44"/>
                <a:gd name="T7" fmla="*/ 19 h 44"/>
                <a:gd name="T8" fmla="*/ 22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19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0" name="Freeform 2049"/>
            <p:cNvSpPr>
              <a:spLocks/>
            </p:cNvSpPr>
            <p:nvPr/>
          </p:nvSpPr>
          <p:spPr bwMode="auto">
            <a:xfrm>
              <a:off x="2635" y="1599"/>
              <a:ext cx="67" cy="96"/>
            </a:xfrm>
            <a:custGeom>
              <a:avLst/>
              <a:gdLst>
                <a:gd name="T0" fmla="*/ 41 w 67"/>
                <a:gd name="T1" fmla="*/ 96 h 96"/>
                <a:gd name="T2" fmla="*/ 0 w 67"/>
                <a:gd name="T3" fmla="*/ 17 h 96"/>
                <a:gd name="T4" fmla="*/ 26 w 67"/>
                <a:gd name="T5" fmla="*/ 0 h 96"/>
                <a:gd name="T6" fmla="*/ 67 w 67"/>
                <a:gd name="T7" fmla="*/ 79 h 96"/>
                <a:gd name="T8" fmla="*/ 41 w 6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96">
                  <a:moveTo>
                    <a:pt x="41" y="9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7" y="79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1" name="Freeform 2050"/>
            <p:cNvSpPr>
              <a:spLocks/>
            </p:cNvSpPr>
            <p:nvPr/>
          </p:nvSpPr>
          <p:spPr bwMode="auto">
            <a:xfrm>
              <a:off x="2812" y="1736"/>
              <a:ext cx="4" cy="35"/>
            </a:xfrm>
            <a:custGeom>
              <a:avLst/>
              <a:gdLst>
                <a:gd name="T0" fmla="*/ 0 w 4"/>
                <a:gd name="T1" fmla="*/ 35 h 35"/>
                <a:gd name="T2" fmla="*/ 0 w 4"/>
                <a:gd name="T3" fmla="*/ 35 h 35"/>
                <a:gd name="T4" fmla="*/ 4 w 4"/>
                <a:gd name="T5" fmla="*/ 0 h 35"/>
                <a:gd name="T6" fmla="*/ 4 w 4"/>
                <a:gd name="T7" fmla="*/ 0 h 35"/>
                <a:gd name="T8" fmla="*/ 0 w 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5">
                  <a:moveTo>
                    <a:pt x="0" y="3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2" name="Freeform 2051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3" name="Freeform 2052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4" name="Freeform 2053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5" name="Freeform 2054"/>
            <p:cNvSpPr>
              <a:spLocks/>
            </p:cNvSpPr>
            <p:nvPr/>
          </p:nvSpPr>
          <p:spPr bwMode="auto">
            <a:xfrm>
              <a:off x="3529" y="3382"/>
              <a:ext cx="41" cy="51"/>
            </a:xfrm>
            <a:custGeom>
              <a:avLst/>
              <a:gdLst>
                <a:gd name="T0" fmla="*/ 13 w 41"/>
                <a:gd name="T1" fmla="*/ 51 h 51"/>
                <a:gd name="T2" fmla="*/ 0 w 41"/>
                <a:gd name="T3" fmla="*/ 12 h 51"/>
                <a:gd name="T4" fmla="*/ 28 w 41"/>
                <a:gd name="T5" fmla="*/ 0 h 51"/>
                <a:gd name="T6" fmla="*/ 41 w 41"/>
                <a:gd name="T7" fmla="*/ 39 h 51"/>
                <a:gd name="T8" fmla="*/ 13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3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6" name="Freeform 2055"/>
            <p:cNvSpPr>
              <a:spLocks/>
            </p:cNvSpPr>
            <p:nvPr/>
          </p:nvSpPr>
          <p:spPr bwMode="auto">
            <a:xfrm>
              <a:off x="3518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7" name="Freeform 2056"/>
            <p:cNvSpPr>
              <a:spLocks/>
            </p:cNvSpPr>
            <p:nvPr/>
          </p:nvSpPr>
          <p:spPr bwMode="auto">
            <a:xfrm>
              <a:off x="3511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8" name="Freeform 2057"/>
            <p:cNvSpPr>
              <a:spLocks/>
            </p:cNvSpPr>
            <p:nvPr/>
          </p:nvSpPr>
          <p:spPr bwMode="auto">
            <a:xfrm>
              <a:off x="3509" y="3255"/>
              <a:ext cx="33" cy="49"/>
            </a:xfrm>
            <a:custGeom>
              <a:avLst/>
              <a:gdLst>
                <a:gd name="T0" fmla="*/ 2 w 33"/>
                <a:gd name="T1" fmla="*/ 49 h 49"/>
                <a:gd name="T2" fmla="*/ 0 w 33"/>
                <a:gd name="T3" fmla="*/ 0 h 49"/>
                <a:gd name="T4" fmla="*/ 31 w 33"/>
                <a:gd name="T5" fmla="*/ 0 h 49"/>
                <a:gd name="T6" fmla="*/ 33 w 33"/>
                <a:gd name="T7" fmla="*/ 46 h 49"/>
                <a:gd name="T8" fmla="*/ 2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2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2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9" name="Freeform 2058"/>
            <p:cNvSpPr>
              <a:spLocks/>
            </p:cNvSpPr>
            <p:nvPr/>
          </p:nvSpPr>
          <p:spPr bwMode="auto">
            <a:xfrm>
              <a:off x="3509" y="3230"/>
              <a:ext cx="33" cy="27"/>
            </a:xfrm>
            <a:custGeom>
              <a:avLst/>
              <a:gdLst>
                <a:gd name="T0" fmla="*/ 0 w 33"/>
                <a:gd name="T1" fmla="*/ 25 h 27"/>
                <a:gd name="T2" fmla="*/ 2 w 33"/>
                <a:gd name="T3" fmla="*/ 0 h 27"/>
                <a:gd name="T4" fmla="*/ 33 w 33"/>
                <a:gd name="T5" fmla="*/ 5 h 27"/>
                <a:gd name="T6" fmla="*/ 31 w 33"/>
                <a:gd name="T7" fmla="*/ 27 h 27"/>
                <a:gd name="T8" fmla="*/ 0 w 33"/>
                <a:gd name="T9" fmla="*/ 2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25"/>
                  </a:moveTo>
                  <a:lnTo>
                    <a:pt x="2" y="0"/>
                  </a:lnTo>
                  <a:lnTo>
                    <a:pt x="33" y="5"/>
                  </a:lnTo>
                  <a:lnTo>
                    <a:pt x="31" y="2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0" name="Freeform 2059"/>
            <p:cNvSpPr>
              <a:spLocks/>
            </p:cNvSpPr>
            <p:nvPr/>
          </p:nvSpPr>
          <p:spPr bwMode="auto">
            <a:xfrm>
              <a:off x="3511" y="3206"/>
              <a:ext cx="33" cy="29"/>
            </a:xfrm>
            <a:custGeom>
              <a:avLst/>
              <a:gdLst>
                <a:gd name="T0" fmla="*/ 0 w 33"/>
                <a:gd name="T1" fmla="*/ 24 h 29"/>
                <a:gd name="T2" fmla="*/ 5 w 33"/>
                <a:gd name="T3" fmla="*/ 0 h 29"/>
                <a:gd name="T4" fmla="*/ 33 w 33"/>
                <a:gd name="T5" fmla="*/ 12 h 29"/>
                <a:gd name="T6" fmla="*/ 31 w 33"/>
                <a:gd name="T7" fmla="*/ 29 h 29"/>
                <a:gd name="T8" fmla="*/ 0 w 33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0" y="24"/>
                  </a:moveTo>
                  <a:lnTo>
                    <a:pt x="5" y="0"/>
                  </a:lnTo>
                  <a:lnTo>
                    <a:pt x="33" y="12"/>
                  </a:lnTo>
                  <a:lnTo>
                    <a:pt x="31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1" name="Freeform 2060"/>
            <p:cNvSpPr>
              <a:spLocks/>
            </p:cNvSpPr>
            <p:nvPr/>
          </p:nvSpPr>
          <p:spPr bwMode="auto">
            <a:xfrm>
              <a:off x="3516" y="3167"/>
              <a:ext cx="39" cy="51"/>
            </a:xfrm>
            <a:custGeom>
              <a:avLst/>
              <a:gdLst>
                <a:gd name="T0" fmla="*/ 0 w 39"/>
                <a:gd name="T1" fmla="*/ 39 h 51"/>
                <a:gd name="T2" fmla="*/ 13 w 39"/>
                <a:gd name="T3" fmla="*/ 0 h 51"/>
                <a:gd name="T4" fmla="*/ 39 w 39"/>
                <a:gd name="T5" fmla="*/ 17 h 51"/>
                <a:gd name="T6" fmla="*/ 28 w 39"/>
                <a:gd name="T7" fmla="*/ 51 h 51"/>
                <a:gd name="T8" fmla="*/ 0 w 39"/>
                <a:gd name="T9" fmla="*/ 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0" y="39"/>
                  </a:moveTo>
                  <a:lnTo>
                    <a:pt x="13" y="0"/>
                  </a:lnTo>
                  <a:lnTo>
                    <a:pt x="39" y="17"/>
                  </a:lnTo>
                  <a:lnTo>
                    <a:pt x="28" y="5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2" name="Freeform 2061"/>
            <p:cNvSpPr>
              <a:spLocks/>
            </p:cNvSpPr>
            <p:nvPr/>
          </p:nvSpPr>
          <p:spPr bwMode="auto">
            <a:xfrm>
              <a:off x="3529" y="3100"/>
              <a:ext cx="61" cy="84"/>
            </a:xfrm>
            <a:custGeom>
              <a:avLst/>
              <a:gdLst>
                <a:gd name="T0" fmla="*/ 0 w 61"/>
                <a:gd name="T1" fmla="*/ 67 h 84"/>
                <a:gd name="T2" fmla="*/ 35 w 61"/>
                <a:gd name="T3" fmla="*/ 0 h 84"/>
                <a:gd name="T4" fmla="*/ 61 w 61"/>
                <a:gd name="T5" fmla="*/ 18 h 84"/>
                <a:gd name="T6" fmla="*/ 26 w 61"/>
                <a:gd name="T7" fmla="*/ 84 h 84"/>
                <a:gd name="T8" fmla="*/ 0 w 61"/>
                <a:gd name="T9" fmla="*/ 67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4">
                  <a:moveTo>
                    <a:pt x="0" y="67"/>
                  </a:moveTo>
                  <a:lnTo>
                    <a:pt x="35" y="0"/>
                  </a:lnTo>
                  <a:lnTo>
                    <a:pt x="61" y="18"/>
                  </a:lnTo>
                  <a:lnTo>
                    <a:pt x="26" y="8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3" name="Freeform 2062"/>
            <p:cNvSpPr>
              <a:spLocks/>
            </p:cNvSpPr>
            <p:nvPr/>
          </p:nvSpPr>
          <p:spPr bwMode="auto">
            <a:xfrm>
              <a:off x="3564" y="3071"/>
              <a:ext cx="44" cy="47"/>
            </a:xfrm>
            <a:custGeom>
              <a:avLst/>
              <a:gdLst>
                <a:gd name="T0" fmla="*/ 0 w 44"/>
                <a:gd name="T1" fmla="*/ 29 h 47"/>
                <a:gd name="T2" fmla="*/ 15 w 44"/>
                <a:gd name="T3" fmla="*/ 0 h 47"/>
                <a:gd name="T4" fmla="*/ 44 w 44"/>
                <a:gd name="T5" fmla="*/ 12 h 47"/>
                <a:gd name="T6" fmla="*/ 26 w 44"/>
                <a:gd name="T7" fmla="*/ 47 h 47"/>
                <a:gd name="T8" fmla="*/ 0 w 44"/>
                <a:gd name="T9" fmla="*/ 2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29"/>
                  </a:moveTo>
                  <a:lnTo>
                    <a:pt x="15" y="0"/>
                  </a:lnTo>
                  <a:lnTo>
                    <a:pt x="44" y="12"/>
                  </a:lnTo>
                  <a:lnTo>
                    <a:pt x="26" y="4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4" name="Freeform 2063"/>
            <p:cNvSpPr>
              <a:spLocks/>
            </p:cNvSpPr>
            <p:nvPr/>
          </p:nvSpPr>
          <p:spPr bwMode="auto">
            <a:xfrm>
              <a:off x="3579" y="3037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3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5" name="Freeform 2064"/>
            <p:cNvSpPr>
              <a:spLocks/>
            </p:cNvSpPr>
            <p:nvPr/>
          </p:nvSpPr>
          <p:spPr bwMode="auto">
            <a:xfrm>
              <a:off x="3592" y="3005"/>
              <a:ext cx="38" cy="44"/>
            </a:xfrm>
            <a:custGeom>
              <a:avLst/>
              <a:gdLst>
                <a:gd name="T0" fmla="*/ 0 w 38"/>
                <a:gd name="T1" fmla="*/ 32 h 44"/>
                <a:gd name="T2" fmla="*/ 7 w 38"/>
                <a:gd name="T3" fmla="*/ 0 h 44"/>
                <a:gd name="T4" fmla="*/ 38 w 38"/>
                <a:gd name="T5" fmla="*/ 2 h 44"/>
                <a:gd name="T6" fmla="*/ 29 w 38"/>
                <a:gd name="T7" fmla="*/ 44 h 44"/>
                <a:gd name="T8" fmla="*/ 0 w 38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0" y="32"/>
                  </a:moveTo>
                  <a:lnTo>
                    <a:pt x="7" y="0"/>
                  </a:lnTo>
                  <a:lnTo>
                    <a:pt x="38" y="2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6" name="Freeform 2065"/>
            <p:cNvSpPr>
              <a:spLocks/>
            </p:cNvSpPr>
            <p:nvPr/>
          </p:nvSpPr>
          <p:spPr bwMode="auto">
            <a:xfrm>
              <a:off x="3597" y="2963"/>
              <a:ext cx="33" cy="44"/>
            </a:xfrm>
            <a:custGeom>
              <a:avLst/>
              <a:gdLst>
                <a:gd name="T0" fmla="*/ 2 w 33"/>
                <a:gd name="T1" fmla="*/ 42 h 44"/>
                <a:gd name="T2" fmla="*/ 0 w 33"/>
                <a:gd name="T3" fmla="*/ 3 h 44"/>
                <a:gd name="T4" fmla="*/ 30 w 33"/>
                <a:gd name="T5" fmla="*/ 0 h 44"/>
                <a:gd name="T6" fmla="*/ 33 w 33"/>
                <a:gd name="T7" fmla="*/ 44 h 44"/>
                <a:gd name="T8" fmla="*/ 2 w 33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" y="42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7" name="Freeform 2066"/>
            <p:cNvSpPr>
              <a:spLocks/>
            </p:cNvSpPr>
            <p:nvPr/>
          </p:nvSpPr>
          <p:spPr bwMode="auto">
            <a:xfrm>
              <a:off x="3509" y="3255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0 w 31"/>
                <a:gd name="T3" fmla="*/ 0 h 2"/>
                <a:gd name="T4" fmla="*/ 31 w 31"/>
                <a:gd name="T5" fmla="*/ 0 h 2"/>
                <a:gd name="T6" fmla="*/ 31 w 31"/>
                <a:gd name="T7" fmla="*/ 2 h 2"/>
                <a:gd name="T8" fmla="*/ 0 w 3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8" name="Freeform 2067"/>
            <p:cNvSpPr>
              <a:spLocks/>
            </p:cNvSpPr>
            <p:nvPr/>
          </p:nvSpPr>
          <p:spPr bwMode="auto">
            <a:xfrm>
              <a:off x="3588" y="2922"/>
              <a:ext cx="37" cy="51"/>
            </a:xfrm>
            <a:custGeom>
              <a:avLst/>
              <a:gdLst>
                <a:gd name="T0" fmla="*/ 9 w 37"/>
                <a:gd name="T1" fmla="*/ 51 h 51"/>
                <a:gd name="T2" fmla="*/ 0 w 37"/>
                <a:gd name="T3" fmla="*/ 12 h 51"/>
                <a:gd name="T4" fmla="*/ 28 w 37"/>
                <a:gd name="T5" fmla="*/ 0 h 51"/>
                <a:gd name="T6" fmla="*/ 37 w 37"/>
                <a:gd name="T7" fmla="*/ 39 h 51"/>
                <a:gd name="T8" fmla="*/ 9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9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39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9" name="Freeform 2068"/>
            <p:cNvSpPr>
              <a:spLocks/>
            </p:cNvSpPr>
            <p:nvPr/>
          </p:nvSpPr>
          <p:spPr bwMode="auto">
            <a:xfrm>
              <a:off x="3573" y="2885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22 h 49"/>
                <a:gd name="T4" fmla="*/ 24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0" name="Freeform 2069"/>
            <p:cNvSpPr>
              <a:spLocks/>
            </p:cNvSpPr>
            <p:nvPr/>
          </p:nvSpPr>
          <p:spPr bwMode="auto">
            <a:xfrm>
              <a:off x="3553" y="2856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1" name="Freeform 2070"/>
            <p:cNvSpPr>
              <a:spLocks/>
            </p:cNvSpPr>
            <p:nvPr/>
          </p:nvSpPr>
          <p:spPr bwMode="auto">
            <a:xfrm>
              <a:off x="3529" y="2831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19 w 46"/>
                <a:gd name="T5" fmla="*/ 0 h 49"/>
                <a:gd name="T6" fmla="*/ 46 w 46"/>
                <a:gd name="T7" fmla="*/ 25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2" name="Freeform 2071"/>
            <p:cNvSpPr>
              <a:spLocks/>
            </p:cNvSpPr>
            <p:nvPr/>
          </p:nvSpPr>
          <p:spPr bwMode="auto">
            <a:xfrm>
              <a:off x="3505" y="2809"/>
              <a:ext cx="43" cy="49"/>
            </a:xfrm>
            <a:custGeom>
              <a:avLst/>
              <a:gdLst>
                <a:gd name="T0" fmla="*/ 24 w 43"/>
                <a:gd name="T1" fmla="*/ 49 h 49"/>
                <a:gd name="T2" fmla="*/ 0 w 43"/>
                <a:gd name="T3" fmla="*/ 27 h 49"/>
                <a:gd name="T4" fmla="*/ 19 w 43"/>
                <a:gd name="T5" fmla="*/ 0 h 49"/>
                <a:gd name="T6" fmla="*/ 43 w 43"/>
                <a:gd name="T7" fmla="*/ 22 h 49"/>
                <a:gd name="T8" fmla="*/ 24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4" y="4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3" y="22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3" name="Freeform 2072"/>
            <p:cNvSpPr>
              <a:spLocks/>
            </p:cNvSpPr>
            <p:nvPr/>
          </p:nvSpPr>
          <p:spPr bwMode="auto">
            <a:xfrm>
              <a:off x="3478" y="2784"/>
              <a:ext cx="46" cy="52"/>
            </a:xfrm>
            <a:custGeom>
              <a:avLst/>
              <a:gdLst>
                <a:gd name="T0" fmla="*/ 27 w 46"/>
                <a:gd name="T1" fmla="*/ 52 h 52"/>
                <a:gd name="T2" fmla="*/ 0 w 46"/>
                <a:gd name="T3" fmla="*/ 25 h 52"/>
                <a:gd name="T4" fmla="*/ 22 w 46"/>
                <a:gd name="T5" fmla="*/ 0 h 52"/>
                <a:gd name="T6" fmla="*/ 46 w 46"/>
                <a:gd name="T7" fmla="*/ 25 h 52"/>
                <a:gd name="T8" fmla="*/ 27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7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5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4" name="Freeform 2073"/>
            <p:cNvSpPr>
              <a:spLocks/>
            </p:cNvSpPr>
            <p:nvPr/>
          </p:nvSpPr>
          <p:spPr bwMode="auto">
            <a:xfrm>
              <a:off x="3452" y="2758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6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6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5" name="Freeform 2074"/>
            <p:cNvSpPr>
              <a:spLocks/>
            </p:cNvSpPr>
            <p:nvPr/>
          </p:nvSpPr>
          <p:spPr bwMode="auto">
            <a:xfrm>
              <a:off x="3432" y="2723"/>
              <a:ext cx="44" cy="57"/>
            </a:xfrm>
            <a:custGeom>
              <a:avLst/>
              <a:gdLst>
                <a:gd name="T0" fmla="*/ 20 w 44"/>
                <a:gd name="T1" fmla="*/ 57 h 57"/>
                <a:gd name="T2" fmla="*/ 0 w 44"/>
                <a:gd name="T3" fmla="*/ 17 h 57"/>
                <a:gd name="T4" fmla="*/ 27 w 44"/>
                <a:gd name="T5" fmla="*/ 0 h 57"/>
                <a:gd name="T6" fmla="*/ 44 w 44"/>
                <a:gd name="T7" fmla="*/ 35 h 57"/>
                <a:gd name="T8" fmla="*/ 20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0" y="5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5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6" name="Freeform 2075"/>
            <p:cNvSpPr>
              <a:spLocks/>
            </p:cNvSpPr>
            <p:nvPr/>
          </p:nvSpPr>
          <p:spPr bwMode="auto">
            <a:xfrm>
              <a:off x="3597" y="2961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7" name="Freeform 2076"/>
            <p:cNvSpPr>
              <a:spLocks/>
            </p:cNvSpPr>
            <p:nvPr/>
          </p:nvSpPr>
          <p:spPr bwMode="auto">
            <a:xfrm>
              <a:off x="3415" y="2679"/>
              <a:ext cx="44" cy="59"/>
            </a:xfrm>
            <a:custGeom>
              <a:avLst/>
              <a:gdLst>
                <a:gd name="T0" fmla="*/ 15 w 44"/>
                <a:gd name="T1" fmla="*/ 59 h 59"/>
                <a:gd name="T2" fmla="*/ 0 w 44"/>
                <a:gd name="T3" fmla="*/ 5 h 59"/>
                <a:gd name="T4" fmla="*/ 30 w 44"/>
                <a:gd name="T5" fmla="*/ 0 h 59"/>
                <a:gd name="T6" fmla="*/ 44 w 44"/>
                <a:gd name="T7" fmla="*/ 47 h 59"/>
                <a:gd name="T8" fmla="*/ 15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5" y="5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44" y="47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8" name="Freeform 2077"/>
            <p:cNvSpPr>
              <a:spLocks/>
            </p:cNvSpPr>
            <p:nvPr/>
          </p:nvSpPr>
          <p:spPr bwMode="auto">
            <a:xfrm>
              <a:off x="3408" y="2628"/>
              <a:ext cx="37" cy="56"/>
            </a:xfrm>
            <a:custGeom>
              <a:avLst/>
              <a:gdLst>
                <a:gd name="T0" fmla="*/ 7 w 37"/>
                <a:gd name="T1" fmla="*/ 56 h 56"/>
                <a:gd name="T2" fmla="*/ 0 w 37"/>
                <a:gd name="T3" fmla="*/ 2 h 56"/>
                <a:gd name="T4" fmla="*/ 31 w 37"/>
                <a:gd name="T5" fmla="*/ 0 h 56"/>
                <a:gd name="T6" fmla="*/ 37 w 37"/>
                <a:gd name="T7" fmla="*/ 51 h 56"/>
                <a:gd name="T8" fmla="*/ 7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7" y="56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7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9" name="Freeform 2078"/>
            <p:cNvSpPr>
              <a:spLocks/>
            </p:cNvSpPr>
            <p:nvPr/>
          </p:nvSpPr>
          <p:spPr bwMode="auto">
            <a:xfrm>
              <a:off x="3408" y="2579"/>
              <a:ext cx="31" cy="51"/>
            </a:xfrm>
            <a:custGeom>
              <a:avLst/>
              <a:gdLst>
                <a:gd name="T0" fmla="*/ 0 w 31"/>
                <a:gd name="T1" fmla="*/ 51 h 51"/>
                <a:gd name="T2" fmla="*/ 0 w 31"/>
                <a:gd name="T3" fmla="*/ 0 h 51"/>
                <a:gd name="T4" fmla="*/ 31 w 31"/>
                <a:gd name="T5" fmla="*/ 0 h 51"/>
                <a:gd name="T6" fmla="*/ 31 w 31"/>
                <a:gd name="T7" fmla="*/ 49 h 51"/>
                <a:gd name="T8" fmla="*/ 0 w 3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0" y="51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0" name="Freeform 2079"/>
            <p:cNvSpPr>
              <a:spLocks/>
            </p:cNvSpPr>
            <p:nvPr/>
          </p:nvSpPr>
          <p:spPr bwMode="auto">
            <a:xfrm>
              <a:off x="3408" y="2530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2 w 33"/>
                <a:gd name="T3" fmla="*/ 0 h 49"/>
                <a:gd name="T4" fmla="*/ 33 w 33"/>
                <a:gd name="T5" fmla="*/ 2 h 49"/>
                <a:gd name="T6" fmla="*/ 31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2" y="0"/>
                  </a:lnTo>
                  <a:lnTo>
                    <a:pt x="33" y="2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1" name="Freeform 2080"/>
            <p:cNvSpPr>
              <a:spLocks/>
            </p:cNvSpPr>
            <p:nvPr/>
          </p:nvSpPr>
          <p:spPr bwMode="auto">
            <a:xfrm>
              <a:off x="3410" y="2478"/>
              <a:ext cx="31" cy="54"/>
            </a:xfrm>
            <a:custGeom>
              <a:avLst/>
              <a:gdLst>
                <a:gd name="T0" fmla="*/ 0 w 31"/>
                <a:gd name="T1" fmla="*/ 52 h 54"/>
                <a:gd name="T2" fmla="*/ 0 w 31"/>
                <a:gd name="T3" fmla="*/ 3 h 54"/>
                <a:gd name="T4" fmla="*/ 31 w 31"/>
                <a:gd name="T5" fmla="*/ 0 h 54"/>
                <a:gd name="T6" fmla="*/ 31 w 31"/>
                <a:gd name="T7" fmla="*/ 54 h 54"/>
                <a:gd name="T8" fmla="*/ 0 w 31"/>
                <a:gd name="T9" fmla="*/ 5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0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2" name="Freeform 2081"/>
            <p:cNvSpPr>
              <a:spLocks/>
            </p:cNvSpPr>
            <p:nvPr/>
          </p:nvSpPr>
          <p:spPr bwMode="auto">
            <a:xfrm>
              <a:off x="3406" y="2432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6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6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3" name="Freeform 2082"/>
            <p:cNvSpPr>
              <a:spLocks/>
            </p:cNvSpPr>
            <p:nvPr/>
          </p:nvSpPr>
          <p:spPr bwMode="auto">
            <a:xfrm>
              <a:off x="3395" y="2383"/>
              <a:ext cx="42" cy="54"/>
            </a:xfrm>
            <a:custGeom>
              <a:avLst/>
              <a:gdLst>
                <a:gd name="T0" fmla="*/ 11 w 42"/>
                <a:gd name="T1" fmla="*/ 54 h 54"/>
                <a:gd name="T2" fmla="*/ 0 w 42"/>
                <a:gd name="T3" fmla="*/ 17 h 54"/>
                <a:gd name="T4" fmla="*/ 26 w 42"/>
                <a:gd name="T5" fmla="*/ 0 h 54"/>
                <a:gd name="T6" fmla="*/ 42 w 42"/>
                <a:gd name="T7" fmla="*/ 49 h 54"/>
                <a:gd name="T8" fmla="*/ 11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1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4" name="Freeform 2083"/>
            <p:cNvSpPr>
              <a:spLocks/>
            </p:cNvSpPr>
            <p:nvPr/>
          </p:nvSpPr>
          <p:spPr bwMode="auto">
            <a:xfrm>
              <a:off x="3369" y="2339"/>
              <a:ext cx="52" cy="61"/>
            </a:xfrm>
            <a:custGeom>
              <a:avLst/>
              <a:gdLst>
                <a:gd name="T0" fmla="*/ 26 w 52"/>
                <a:gd name="T1" fmla="*/ 61 h 61"/>
                <a:gd name="T2" fmla="*/ 0 w 52"/>
                <a:gd name="T3" fmla="*/ 17 h 61"/>
                <a:gd name="T4" fmla="*/ 26 w 52"/>
                <a:gd name="T5" fmla="*/ 0 h 61"/>
                <a:gd name="T6" fmla="*/ 52 w 52"/>
                <a:gd name="T7" fmla="*/ 44 h 61"/>
                <a:gd name="T8" fmla="*/ 26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6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2" y="44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5" name="Freeform 2084"/>
            <p:cNvSpPr>
              <a:spLocks/>
            </p:cNvSpPr>
            <p:nvPr/>
          </p:nvSpPr>
          <p:spPr bwMode="auto">
            <a:xfrm>
              <a:off x="3430" y="2723"/>
              <a:ext cx="29" cy="17"/>
            </a:xfrm>
            <a:custGeom>
              <a:avLst/>
              <a:gdLst>
                <a:gd name="T0" fmla="*/ 2 w 29"/>
                <a:gd name="T1" fmla="*/ 17 h 17"/>
                <a:gd name="T2" fmla="*/ 0 w 29"/>
                <a:gd name="T3" fmla="*/ 15 h 17"/>
                <a:gd name="T4" fmla="*/ 29 w 29"/>
                <a:gd name="T5" fmla="*/ 0 h 17"/>
                <a:gd name="T6" fmla="*/ 29 w 29"/>
                <a:gd name="T7" fmla="*/ 3 h 17"/>
                <a:gd name="T8" fmla="*/ 2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2" y="17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6" name="Freeform 2085"/>
            <p:cNvSpPr>
              <a:spLocks/>
            </p:cNvSpPr>
            <p:nvPr/>
          </p:nvSpPr>
          <p:spPr bwMode="auto">
            <a:xfrm>
              <a:off x="3358" y="2319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7" name="Freeform 2086"/>
            <p:cNvSpPr>
              <a:spLocks/>
            </p:cNvSpPr>
            <p:nvPr/>
          </p:nvSpPr>
          <p:spPr bwMode="auto">
            <a:xfrm>
              <a:off x="3345" y="2304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0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8" name="Freeform 2087"/>
            <p:cNvSpPr>
              <a:spLocks/>
            </p:cNvSpPr>
            <p:nvPr/>
          </p:nvSpPr>
          <p:spPr bwMode="auto">
            <a:xfrm>
              <a:off x="3314" y="2287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2 h 47"/>
                <a:gd name="T4" fmla="*/ 11 w 46"/>
                <a:gd name="T5" fmla="*/ 0 h 47"/>
                <a:gd name="T6" fmla="*/ 46 w 46"/>
                <a:gd name="T7" fmla="*/ 17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9" name="Freeform 2088"/>
            <p:cNvSpPr>
              <a:spLocks/>
            </p:cNvSpPr>
            <p:nvPr/>
          </p:nvSpPr>
          <p:spPr bwMode="auto">
            <a:xfrm>
              <a:off x="3283" y="2278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34 h 41"/>
                <a:gd name="T4" fmla="*/ 5 w 42"/>
                <a:gd name="T5" fmla="*/ 0 h 41"/>
                <a:gd name="T6" fmla="*/ 42 w 42"/>
                <a:gd name="T7" fmla="*/ 9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9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0" name="Freeform 2089"/>
            <p:cNvSpPr>
              <a:spLocks/>
            </p:cNvSpPr>
            <p:nvPr/>
          </p:nvSpPr>
          <p:spPr bwMode="auto">
            <a:xfrm>
              <a:off x="3248" y="2270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4 h 42"/>
                <a:gd name="T4" fmla="*/ 5 w 40"/>
                <a:gd name="T5" fmla="*/ 0 h 42"/>
                <a:gd name="T6" fmla="*/ 40 w 40"/>
                <a:gd name="T7" fmla="*/ 8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1" name="Freeform 2090"/>
            <p:cNvSpPr>
              <a:spLocks/>
            </p:cNvSpPr>
            <p:nvPr/>
          </p:nvSpPr>
          <p:spPr bwMode="auto">
            <a:xfrm>
              <a:off x="3213" y="2265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5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2" name="Freeform 2091"/>
            <p:cNvSpPr>
              <a:spLocks/>
            </p:cNvSpPr>
            <p:nvPr/>
          </p:nvSpPr>
          <p:spPr bwMode="auto">
            <a:xfrm>
              <a:off x="3176" y="2258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2 h 42"/>
                <a:gd name="T4" fmla="*/ 11 w 42"/>
                <a:gd name="T5" fmla="*/ 0 h 42"/>
                <a:gd name="T6" fmla="*/ 42 w 42"/>
                <a:gd name="T7" fmla="*/ 7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3" name="Freeform 2092"/>
            <p:cNvSpPr>
              <a:spLocks/>
            </p:cNvSpPr>
            <p:nvPr/>
          </p:nvSpPr>
          <p:spPr bwMode="auto">
            <a:xfrm>
              <a:off x="3141" y="2241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4" name="Freeform 2093"/>
            <p:cNvSpPr>
              <a:spLocks/>
            </p:cNvSpPr>
            <p:nvPr/>
          </p:nvSpPr>
          <p:spPr bwMode="auto">
            <a:xfrm>
              <a:off x="3115" y="2211"/>
              <a:ext cx="46" cy="57"/>
            </a:xfrm>
            <a:custGeom>
              <a:avLst/>
              <a:gdLst>
                <a:gd name="T0" fmla="*/ 26 w 46"/>
                <a:gd name="T1" fmla="*/ 57 h 57"/>
                <a:gd name="T2" fmla="*/ 0 w 46"/>
                <a:gd name="T3" fmla="*/ 25 h 57"/>
                <a:gd name="T4" fmla="*/ 21 w 46"/>
                <a:gd name="T5" fmla="*/ 0 h 57"/>
                <a:gd name="T6" fmla="*/ 46 w 46"/>
                <a:gd name="T7" fmla="*/ 30 h 57"/>
                <a:gd name="T8" fmla="*/ 26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6" y="57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6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5" name="Freeform 2094"/>
            <p:cNvSpPr>
              <a:spLocks/>
            </p:cNvSpPr>
            <p:nvPr/>
          </p:nvSpPr>
          <p:spPr bwMode="auto">
            <a:xfrm>
              <a:off x="3391" y="2331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6" name="Freeform 2095"/>
            <p:cNvSpPr>
              <a:spLocks/>
            </p:cNvSpPr>
            <p:nvPr/>
          </p:nvSpPr>
          <p:spPr bwMode="auto">
            <a:xfrm>
              <a:off x="3369" y="2334"/>
              <a:ext cx="26" cy="24"/>
            </a:xfrm>
            <a:custGeom>
              <a:avLst/>
              <a:gdLst>
                <a:gd name="T0" fmla="*/ 26 w 26"/>
                <a:gd name="T1" fmla="*/ 5 h 24"/>
                <a:gd name="T2" fmla="*/ 24 w 26"/>
                <a:gd name="T3" fmla="*/ 0 h 24"/>
                <a:gd name="T4" fmla="*/ 0 w 26"/>
                <a:gd name="T5" fmla="*/ 22 h 24"/>
                <a:gd name="T6" fmla="*/ 2 w 26"/>
                <a:gd name="T7" fmla="*/ 24 h 24"/>
                <a:gd name="T8" fmla="*/ 26 w 26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7" name="Freeform 2096"/>
            <p:cNvSpPr>
              <a:spLocks/>
            </p:cNvSpPr>
            <p:nvPr/>
          </p:nvSpPr>
          <p:spPr bwMode="auto">
            <a:xfrm>
              <a:off x="3101" y="2194"/>
              <a:ext cx="38" cy="39"/>
            </a:xfrm>
            <a:custGeom>
              <a:avLst/>
              <a:gdLst>
                <a:gd name="T0" fmla="*/ 11 w 38"/>
                <a:gd name="T1" fmla="*/ 39 h 39"/>
                <a:gd name="T2" fmla="*/ 0 w 38"/>
                <a:gd name="T3" fmla="*/ 17 h 39"/>
                <a:gd name="T4" fmla="*/ 27 w 38"/>
                <a:gd name="T5" fmla="*/ 0 h 39"/>
                <a:gd name="T6" fmla="*/ 38 w 38"/>
                <a:gd name="T7" fmla="*/ 22 h 39"/>
                <a:gd name="T8" fmla="*/ 11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3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8" name="Freeform 2097"/>
            <p:cNvSpPr>
              <a:spLocks/>
            </p:cNvSpPr>
            <p:nvPr/>
          </p:nvSpPr>
          <p:spPr bwMode="auto">
            <a:xfrm>
              <a:off x="3090" y="2172"/>
              <a:ext cx="38" cy="39"/>
            </a:xfrm>
            <a:custGeom>
              <a:avLst/>
              <a:gdLst>
                <a:gd name="T0" fmla="*/ 11 w 38"/>
                <a:gd name="T1" fmla="*/ 39 h 39"/>
                <a:gd name="T2" fmla="*/ 0 w 38"/>
                <a:gd name="T3" fmla="*/ 12 h 39"/>
                <a:gd name="T4" fmla="*/ 29 w 38"/>
                <a:gd name="T5" fmla="*/ 0 h 39"/>
                <a:gd name="T6" fmla="*/ 38 w 38"/>
                <a:gd name="T7" fmla="*/ 22 h 39"/>
                <a:gd name="T8" fmla="*/ 11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3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9" name="Freeform 2098"/>
            <p:cNvSpPr>
              <a:spLocks/>
            </p:cNvSpPr>
            <p:nvPr/>
          </p:nvSpPr>
          <p:spPr bwMode="auto">
            <a:xfrm>
              <a:off x="3082" y="2131"/>
              <a:ext cx="37" cy="53"/>
            </a:xfrm>
            <a:custGeom>
              <a:avLst/>
              <a:gdLst>
                <a:gd name="T0" fmla="*/ 8 w 37"/>
                <a:gd name="T1" fmla="*/ 53 h 53"/>
                <a:gd name="T2" fmla="*/ 0 w 37"/>
                <a:gd name="T3" fmla="*/ 5 h 53"/>
                <a:gd name="T4" fmla="*/ 30 w 37"/>
                <a:gd name="T5" fmla="*/ 0 h 53"/>
                <a:gd name="T6" fmla="*/ 37 w 37"/>
                <a:gd name="T7" fmla="*/ 41 h 53"/>
                <a:gd name="T8" fmla="*/ 8 w 37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3">
                  <a:moveTo>
                    <a:pt x="8" y="53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7" y="4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0" name="Freeform 2099"/>
            <p:cNvSpPr>
              <a:spLocks/>
            </p:cNvSpPr>
            <p:nvPr/>
          </p:nvSpPr>
          <p:spPr bwMode="auto">
            <a:xfrm>
              <a:off x="3075" y="2084"/>
              <a:ext cx="37" cy="52"/>
            </a:xfrm>
            <a:custGeom>
              <a:avLst/>
              <a:gdLst>
                <a:gd name="T0" fmla="*/ 7 w 37"/>
                <a:gd name="T1" fmla="*/ 52 h 52"/>
                <a:gd name="T2" fmla="*/ 0 w 37"/>
                <a:gd name="T3" fmla="*/ 5 h 52"/>
                <a:gd name="T4" fmla="*/ 31 w 37"/>
                <a:gd name="T5" fmla="*/ 0 h 52"/>
                <a:gd name="T6" fmla="*/ 37 w 37"/>
                <a:gd name="T7" fmla="*/ 47 h 52"/>
                <a:gd name="T8" fmla="*/ 7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7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1" name="Freeform 2100"/>
            <p:cNvSpPr>
              <a:spLocks/>
            </p:cNvSpPr>
            <p:nvPr/>
          </p:nvSpPr>
          <p:spPr bwMode="auto">
            <a:xfrm>
              <a:off x="3062" y="2030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2" name="Freeform 2101"/>
            <p:cNvSpPr>
              <a:spLocks/>
            </p:cNvSpPr>
            <p:nvPr/>
          </p:nvSpPr>
          <p:spPr bwMode="auto">
            <a:xfrm>
              <a:off x="3112" y="2211"/>
              <a:ext cx="27" cy="25"/>
            </a:xfrm>
            <a:custGeom>
              <a:avLst/>
              <a:gdLst>
                <a:gd name="T0" fmla="*/ 3 w 27"/>
                <a:gd name="T1" fmla="*/ 25 h 25"/>
                <a:gd name="T2" fmla="*/ 0 w 27"/>
                <a:gd name="T3" fmla="*/ 22 h 25"/>
                <a:gd name="T4" fmla="*/ 24 w 27"/>
                <a:gd name="T5" fmla="*/ 0 h 25"/>
                <a:gd name="T6" fmla="*/ 27 w 27"/>
                <a:gd name="T7" fmla="*/ 5 h 25"/>
                <a:gd name="T8" fmla="*/ 3 w 27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5">
                  <a:moveTo>
                    <a:pt x="3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7" y="5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3" name="Freeform 2102"/>
            <p:cNvSpPr>
              <a:spLocks/>
            </p:cNvSpPr>
            <p:nvPr/>
          </p:nvSpPr>
          <p:spPr bwMode="auto">
            <a:xfrm>
              <a:off x="3038" y="1947"/>
              <a:ext cx="52" cy="95"/>
            </a:xfrm>
            <a:custGeom>
              <a:avLst/>
              <a:gdLst>
                <a:gd name="T0" fmla="*/ 24 w 52"/>
                <a:gd name="T1" fmla="*/ 95 h 95"/>
                <a:gd name="T2" fmla="*/ 0 w 52"/>
                <a:gd name="T3" fmla="*/ 12 h 95"/>
                <a:gd name="T4" fmla="*/ 28 w 52"/>
                <a:gd name="T5" fmla="*/ 0 h 95"/>
                <a:gd name="T6" fmla="*/ 52 w 52"/>
                <a:gd name="T7" fmla="*/ 83 h 95"/>
                <a:gd name="T8" fmla="*/ 24 w 5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">
                  <a:moveTo>
                    <a:pt x="24" y="95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2" y="83"/>
                  </a:lnTo>
                  <a:lnTo>
                    <a:pt x="24" y="9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4" name="Freeform 2103"/>
            <p:cNvSpPr>
              <a:spLocks/>
            </p:cNvSpPr>
            <p:nvPr/>
          </p:nvSpPr>
          <p:spPr bwMode="auto">
            <a:xfrm>
              <a:off x="3016" y="1869"/>
              <a:ext cx="50" cy="90"/>
            </a:xfrm>
            <a:custGeom>
              <a:avLst/>
              <a:gdLst>
                <a:gd name="T0" fmla="*/ 22 w 50"/>
                <a:gd name="T1" fmla="*/ 90 h 90"/>
                <a:gd name="T2" fmla="*/ 0 w 50"/>
                <a:gd name="T3" fmla="*/ 12 h 90"/>
                <a:gd name="T4" fmla="*/ 28 w 50"/>
                <a:gd name="T5" fmla="*/ 0 h 90"/>
                <a:gd name="T6" fmla="*/ 50 w 50"/>
                <a:gd name="T7" fmla="*/ 78 h 90"/>
                <a:gd name="T8" fmla="*/ 22 w 50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90">
                  <a:moveTo>
                    <a:pt x="22" y="9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0" y="78"/>
                  </a:lnTo>
                  <a:lnTo>
                    <a:pt x="22" y="90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5" name="Freeform 2104"/>
            <p:cNvSpPr>
              <a:spLocks/>
            </p:cNvSpPr>
            <p:nvPr/>
          </p:nvSpPr>
          <p:spPr bwMode="auto">
            <a:xfrm>
              <a:off x="3003" y="1832"/>
              <a:ext cx="41" cy="49"/>
            </a:xfrm>
            <a:custGeom>
              <a:avLst/>
              <a:gdLst>
                <a:gd name="T0" fmla="*/ 13 w 41"/>
                <a:gd name="T1" fmla="*/ 49 h 49"/>
                <a:gd name="T2" fmla="*/ 0 w 41"/>
                <a:gd name="T3" fmla="*/ 17 h 49"/>
                <a:gd name="T4" fmla="*/ 26 w 41"/>
                <a:gd name="T5" fmla="*/ 0 h 49"/>
                <a:gd name="T6" fmla="*/ 41 w 41"/>
                <a:gd name="T7" fmla="*/ 37 h 49"/>
                <a:gd name="T8" fmla="*/ 13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3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6" name="Freeform 2105"/>
            <p:cNvSpPr>
              <a:spLocks/>
            </p:cNvSpPr>
            <p:nvPr/>
          </p:nvSpPr>
          <p:spPr bwMode="auto">
            <a:xfrm>
              <a:off x="2994" y="1815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22 h 34"/>
                <a:gd name="T4" fmla="*/ 24 w 35"/>
                <a:gd name="T5" fmla="*/ 0 h 34"/>
                <a:gd name="T6" fmla="*/ 35 w 35"/>
                <a:gd name="T7" fmla="*/ 17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5" y="17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7" name="Freeform 2106"/>
            <p:cNvSpPr>
              <a:spLocks/>
            </p:cNvSpPr>
            <p:nvPr/>
          </p:nvSpPr>
          <p:spPr bwMode="auto">
            <a:xfrm>
              <a:off x="2985" y="1798"/>
              <a:ext cx="33" cy="39"/>
            </a:xfrm>
            <a:custGeom>
              <a:avLst/>
              <a:gdLst>
                <a:gd name="T0" fmla="*/ 9 w 33"/>
                <a:gd name="T1" fmla="*/ 39 h 39"/>
                <a:gd name="T2" fmla="*/ 0 w 33"/>
                <a:gd name="T3" fmla="*/ 24 h 39"/>
                <a:gd name="T4" fmla="*/ 22 w 33"/>
                <a:gd name="T5" fmla="*/ 0 h 39"/>
                <a:gd name="T6" fmla="*/ 33 w 33"/>
                <a:gd name="T7" fmla="*/ 17 h 39"/>
                <a:gd name="T8" fmla="*/ 9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9" y="3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8" name="Freeform 2107"/>
            <p:cNvSpPr>
              <a:spLocks/>
            </p:cNvSpPr>
            <p:nvPr/>
          </p:nvSpPr>
          <p:spPr bwMode="auto">
            <a:xfrm>
              <a:off x="2974" y="1785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27 h 37"/>
                <a:gd name="T4" fmla="*/ 20 w 33"/>
                <a:gd name="T5" fmla="*/ 0 h 37"/>
                <a:gd name="T6" fmla="*/ 33 w 33"/>
                <a:gd name="T7" fmla="*/ 13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3" y="13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9" name="Freeform 2108"/>
            <p:cNvSpPr>
              <a:spLocks/>
            </p:cNvSpPr>
            <p:nvPr/>
          </p:nvSpPr>
          <p:spPr bwMode="auto">
            <a:xfrm>
              <a:off x="2963" y="1771"/>
              <a:ext cx="31" cy="41"/>
            </a:xfrm>
            <a:custGeom>
              <a:avLst/>
              <a:gdLst>
                <a:gd name="T0" fmla="*/ 11 w 31"/>
                <a:gd name="T1" fmla="*/ 41 h 41"/>
                <a:gd name="T2" fmla="*/ 0 w 31"/>
                <a:gd name="T3" fmla="*/ 29 h 41"/>
                <a:gd name="T4" fmla="*/ 16 w 31"/>
                <a:gd name="T5" fmla="*/ 0 h 41"/>
                <a:gd name="T6" fmla="*/ 31 w 31"/>
                <a:gd name="T7" fmla="*/ 14 h 41"/>
                <a:gd name="T8" fmla="*/ 11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11" y="4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1" y="14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0" name="Freeform 2109"/>
            <p:cNvSpPr>
              <a:spLocks/>
            </p:cNvSpPr>
            <p:nvPr/>
          </p:nvSpPr>
          <p:spPr bwMode="auto">
            <a:xfrm>
              <a:off x="2928" y="1751"/>
              <a:ext cx="51" cy="49"/>
            </a:xfrm>
            <a:custGeom>
              <a:avLst/>
              <a:gdLst>
                <a:gd name="T0" fmla="*/ 35 w 51"/>
                <a:gd name="T1" fmla="*/ 49 h 49"/>
                <a:gd name="T2" fmla="*/ 0 w 51"/>
                <a:gd name="T3" fmla="*/ 29 h 49"/>
                <a:gd name="T4" fmla="*/ 16 w 51"/>
                <a:gd name="T5" fmla="*/ 0 h 49"/>
                <a:gd name="T6" fmla="*/ 51 w 51"/>
                <a:gd name="T7" fmla="*/ 20 h 49"/>
                <a:gd name="T8" fmla="*/ 35 w 5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9">
                  <a:moveTo>
                    <a:pt x="35" y="4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1" name="Freeform 2110"/>
            <p:cNvSpPr>
              <a:spLocks/>
            </p:cNvSpPr>
            <p:nvPr/>
          </p:nvSpPr>
          <p:spPr bwMode="auto">
            <a:xfrm>
              <a:off x="3062" y="2030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2" name="Freeform 2111"/>
            <p:cNvSpPr>
              <a:spLocks/>
            </p:cNvSpPr>
            <p:nvPr/>
          </p:nvSpPr>
          <p:spPr bwMode="auto">
            <a:xfrm>
              <a:off x="2904" y="1741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5 h 42"/>
                <a:gd name="T4" fmla="*/ 2 w 35"/>
                <a:gd name="T5" fmla="*/ 0 h 42"/>
                <a:gd name="T6" fmla="*/ 35 w 35"/>
                <a:gd name="T7" fmla="*/ 8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3" name="Freeform 2112"/>
            <p:cNvSpPr>
              <a:spLocks/>
            </p:cNvSpPr>
            <p:nvPr/>
          </p:nvSpPr>
          <p:spPr bwMode="auto">
            <a:xfrm>
              <a:off x="2871" y="1741"/>
              <a:ext cx="35" cy="37"/>
            </a:xfrm>
            <a:custGeom>
              <a:avLst/>
              <a:gdLst>
                <a:gd name="T0" fmla="*/ 33 w 35"/>
                <a:gd name="T1" fmla="*/ 35 h 37"/>
                <a:gd name="T2" fmla="*/ 2 w 35"/>
                <a:gd name="T3" fmla="*/ 37 h 37"/>
                <a:gd name="T4" fmla="*/ 0 w 35"/>
                <a:gd name="T5" fmla="*/ 3 h 37"/>
                <a:gd name="T6" fmla="*/ 35 w 35"/>
                <a:gd name="T7" fmla="*/ 0 h 37"/>
                <a:gd name="T8" fmla="*/ 33 w 35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3" y="35"/>
                  </a:moveTo>
                  <a:lnTo>
                    <a:pt x="2" y="37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3" y="3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4" name="Freeform 2113"/>
            <p:cNvSpPr>
              <a:spLocks/>
            </p:cNvSpPr>
            <p:nvPr/>
          </p:nvSpPr>
          <p:spPr bwMode="auto">
            <a:xfrm>
              <a:off x="2843" y="1744"/>
              <a:ext cx="30" cy="36"/>
            </a:xfrm>
            <a:custGeom>
              <a:avLst/>
              <a:gdLst>
                <a:gd name="T0" fmla="*/ 30 w 30"/>
                <a:gd name="T1" fmla="*/ 34 h 36"/>
                <a:gd name="T2" fmla="*/ 0 w 30"/>
                <a:gd name="T3" fmla="*/ 36 h 36"/>
                <a:gd name="T4" fmla="*/ 0 w 30"/>
                <a:gd name="T5" fmla="*/ 2 h 36"/>
                <a:gd name="T6" fmla="*/ 28 w 30"/>
                <a:gd name="T7" fmla="*/ 0 h 36"/>
                <a:gd name="T8" fmla="*/ 30 w 30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30" y="34"/>
                  </a:moveTo>
                  <a:lnTo>
                    <a:pt x="0" y="36"/>
                  </a:lnTo>
                  <a:lnTo>
                    <a:pt x="0" y="2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5" name="Freeform 2114"/>
            <p:cNvSpPr>
              <a:spLocks/>
            </p:cNvSpPr>
            <p:nvPr/>
          </p:nvSpPr>
          <p:spPr bwMode="auto">
            <a:xfrm>
              <a:off x="2823" y="1744"/>
              <a:ext cx="20" cy="36"/>
            </a:xfrm>
            <a:custGeom>
              <a:avLst/>
              <a:gdLst>
                <a:gd name="T0" fmla="*/ 20 w 20"/>
                <a:gd name="T1" fmla="*/ 36 h 36"/>
                <a:gd name="T2" fmla="*/ 0 w 20"/>
                <a:gd name="T3" fmla="*/ 34 h 36"/>
                <a:gd name="T4" fmla="*/ 4 w 20"/>
                <a:gd name="T5" fmla="*/ 0 h 36"/>
                <a:gd name="T6" fmla="*/ 20 w 20"/>
                <a:gd name="T7" fmla="*/ 2 h 36"/>
                <a:gd name="T8" fmla="*/ 20 w 2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20" y="36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0" y="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6" name="Freeform 2115"/>
            <p:cNvSpPr>
              <a:spLocks/>
            </p:cNvSpPr>
            <p:nvPr/>
          </p:nvSpPr>
          <p:spPr bwMode="auto">
            <a:xfrm>
              <a:off x="2805" y="1741"/>
              <a:ext cx="22" cy="37"/>
            </a:xfrm>
            <a:custGeom>
              <a:avLst/>
              <a:gdLst>
                <a:gd name="T0" fmla="*/ 18 w 22"/>
                <a:gd name="T1" fmla="*/ 37 h 37"/>
                <a:gd name="T2" fmla="*/ 0 w 22"/>
                <a:gd name="T3" fmla="*/ 35 h 37"/>
                <a:gd name="T4" fmla="*/ 5 w 22"/>
                <a:gd name="T5" fmla="*/ 0 h 37"/>
                <a:gd name="T6" fmla="*/ 22 w 22"/>
                <a:gd name="T7" fmla="*/ 3 h 37"/>
                <a:gd name="T8" fmla="*/ 18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8" y="37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22" y="3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7" name="Freeform 2116"/>
            <p:cNvSpPr>
              <a:spLocks/>
            </p:cNvSpPr>
            <p:nvPr/>
          </p:nvSpPr>
          <p:spPr bwMode="auto">
            <a:xfrm>
              <a:off x="2939" y="1749"/>
              <a:ext cx="5" cy="2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0 w 5"/>
                <a:gd name="T5" fmla="*/ 0 h 2"/>
                <a:gd name="T6" fmla="*/ 5 w 5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lnTo>
                    <a:pt x="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8" name="Freeform 2117"/>
            <p:cNvSpPr>
              <a:spLocks/>
            </p:cNvSpPr>
            <p:nvPr/>
          </p:nvSpPr>
          <p:spPr bwMode="auto">
            <a:xfrm>
              <a:off x="2928" y="1749"/>
              <a:ext cx="16" cy="34"/>
            </a:xfrm>
            <a:custGeom>
              <a:avLst/>
              <a:gdLst>
                <a:gd name="T0" fmla="*/ 16 w 16"/>
                <a:gd name="T1" fmla="*/ 2 h 34"/>
                <a:gd name="T2" fmla="*/ 11 w 16"/>
                <a:gd name="T3" fmla="*/ 0 h 34"/>
                <a:gd name="T4" fmla="*/ 0 w 16"/>
                <a:gd name="T5" fmla="*/ 31 h 34"/>
                <a:gd name="T6" fmla="*/ 7 w 16"/>
                <a:gd name="T7" fmla="*/ 34 h 34"/>
                <a:gd name="T8" fmla="*/ 16 w 16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6" y="2"/>
                  </a:moveTo>
                  <a:lnTo>
                    <a:pt x="11" y="0"/>
                  </a:lnTo>
                  <a:lnTo>
                    <a:pt x="0" y="31"/>
                  </a:lnTo>
                  <a:lnTo>
                    <a:pt x="7" y="34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9" name="Freeform 2118"/>
            <p:cNvSpPr>
              <a:spLocks/>
            </p:cNvSpPr>
            <p:nvPr/>
          </p:nvSpPr>
          <p:spPr bwMode="auto">
            <a:xfrm>
              <a:off x="2751" y="1729"/>
              <a:ext cx="59" cy="47"/>
            </a:xfrm>
            <a:custGeom>
              <a:avLst/>
              <a:gdLst>
                <a:gd name="T0" fmla="*/ 52 w 59"/>
                <a:gd name="T1" fmla="*/ 47 h 47"/>
                <a:gd name="T2" fmla="*/ 0 w 59"/>
                <a:gd name="T3" fmla="*/ 32 h 47"/>
                <a:gd name="T4" fmla="*/ 11 w 59"/>
                <a:gd name="T5" fmla="*/ 0 h 47"/>
                <a:gd name="T6" fmla="*/ 59 w 59"/>
                <a:gd name="T7" fmla="*/ 12 h 47"/>
                <a:gd name="T8" fmla="*/ 52 w 5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7">
                  <a:moveTo>
                    <a:pt x="52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9" y="12"/>
                  </a:lnTo>
                  <a:lnTo>
                    <a:pt x="52" y="4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0" name="Freeform 2119"/>
            <p:cNvSpPr>
              <a:spLocks/>
            </p:cNvSpPr>
            <p:nvPr/>
          </p:nvSpPr>
          <p:spPr bwMode="auto">
            <a:xfrm>
              <a:off x="2711" y="1709"/>
              <a:ext cx="51" cy="52"/>
            </a:xfrm>
            <a:custGeom>
              <a:avLst/>
              <a:gdLst>
                <a:gd name="T0" fmla="*/ 40 w 51"/>
                <a:gd name="T1" fmla="*/ 52 h 52"/>
                <a:gd name="T2" fmla="*/ 0 w 51"/>
                <a:gd name="T3" fmla="*/ 30 h 52"/>
                <a:gd name="T4" fmla="*/ 16 w 51"/>
                <a:gd name="T5" fmla="*/ 0 h 52"/>
                <a:gd name="T6" fmla="*/ 51 w 51"/>
                <a:gd name="T7" fmla="*/ 20 h 52"/>
                <a:gd name="T8" fmla="*/ 40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0" y="52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1" name="Freeform 2120"/>
            <p:cNvSpPr>
              <a:spLocks/>
            </p:cNvSpPr>
            <p:nvPr/>
          </p:nvSpPr>
          <p:spPr bwMode="auto">
            <a:xfrm>
              <a:off x="2692" y="1697"/>
              <a:ext cx="35" cy="42"/>
            </a:xfrm>
            <a:custGeom>
              <a:avLst/>
              <a:gdLst>
                <a:gd name="T0" fmla="*/ 19 w 35"/>
                <a:gd name="T1" fmla="*/ 42 h 42"/>
                <a:gd name="T2" fmla="*/ 0 w 35"/>
                <a:gd name="T3" fmla="*/ 25 h 42"/>
                <a:gd name="T4" fmla="*/ 21 w 35"/>
                <a:gd name="T5" fmla="*/ 0 h 42"/>
                <a:gd name="T6" fmla="*/ 35 w 35"/>
                <a:gd name="T7" fmla="*/ 12 h 42"/>
                <a:gd name="T8" fmla="*/ 19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9" y="42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35" y="12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2" name="Freeform 2121"/>
            <p:cNvSpPr>
              <a:spLocks/>
            </p:cNvSpPr>
            <p:nvPr/>
          </p:nvSpPr>
          <p:spPr bwMode="auto">
            <a:xfrm>
              <a:off x="2670" y="1675"/>
              <a:ext cx="43" cy="47"/>
            </a:xfrm>
            <a:custGeom>
              <a:avLst/>
              <a:gdLst>
                <a:gd name="T0" fmla="*/ 22 w 43"/>
                <a:gd name="T1" fmla="*/ 47 h 47"/>
                <a:gd name="T2" fmla="*/ 0 w 43"/>
                <a:gd name="T3" fmla="*/ 22 h 47"/>
                <a:gd name="T4" fmla="*/ 24 w 43"/>
                <a:gd name="T5" fmla="*/ 0 h 47"/>
                <a:gd name="T6" fmla="*/ 43 w 43"/>
                <a:gd name="T7" fmla="*/ 22 h 47"/>
                <a:gd name="T8" fmla="*/ 22 w 4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7">
                  <a:moveTo>
                    <a:pt x="22" y="4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3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3" name="Freeform 2122"/>
            <p:cNvSpPr>
              <a:spLocks/>
            </p:cNvSpPr>
            <p:nvPr/>
          </p:nvSpPr>
          <p:spPr bwMode="auto">
            <a:xfrm>
              <a:off x="2650" y="1646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17 h 51"/>
                <a:gd name="T4" fmla="*/ 26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4" name="Freeform 2123"/>
            <p:cNvSpPr>
              <a:spLocks/>
            </p:cNvSpPr>
            <p:nvPr/>
          </p:nvSpPr>
          <p:spPr bwMode="auto">
            <a:xfrm>
              <a:off x="2628" y="1599"/>
              <a:ext cx="48" cy="64"/>
            </a:xfrm>
            <a:custGeom>
              <a:avLst/>
              <a:gdLst>
                <a:gd name="T0" fmla="*/ 22 w 48"/>
                <a:gd name="T1" fmla="*/ 64 h 64"/>
                <a:gd name="T2" fmla="*/ 0 w 48"/>
                <a:gd name="T3" fmla="*/ 17 h 64"/>
                <a:gd name="T4" fmla="*/ 26 w 48"/>
                <a:gd name="T5" fmla="*/ 0 h 64"/>
                <a:gd name="T6" fmla="*/ 48 w 48"/>
                <a:gd name="T7" fmla="*/ 47 h 64"/>
                <a:gd name="T8" fmla="*/ 22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22" y="6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8" y="47"/>
                  </a:lnTo>
                  <a:lnTo>
                    <a:pt x="22" y="6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5" name="Freeform 2124"/>
            <p:cNvSpPr>
              <a:spLocks/>
            </p:cNvSpPr>
            <p:nvPr/>
          </p:nvSpPr>
          <p:spPr bwMode="auto">
            <a:xfrm>
              <a:off x="2803" y="1741"/>
              <a:ext cx="7" cy="35"/>
            </a:xfrm>
            <a:custGeom>
              <a:avLst/>
              <a:gdLst>
                <a:gd name="T0" fmla="*/ 2 w 7"/>
                <a:gd name="T1" fmla="*/ 35 h 35"/>
                <a:gd name="T2" fmla="*/ 0 w 7"/>
                <a:gd name="T3" fmla="*/ 35 h 35"/>
                <a:gd name="T4" fmla="*/ 7 w 7"/>
                <a:gd name="T5" fmla="*/ 0 h 35"/>
                <a:gd name="T6" fmla="*/ 7 w 7"/>
                <a:gd name="T7" fmla="*/ 0 h 35"/>
                <a:gd name="T8" fmla="*/ 2 w 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5">
                  <a:moveTo>
                    <a:pt x="2" y="35"/>
                  </a:moveTo>
                  <a:lnTo>
                    <a:pt x="0" y="35"/>
                  </a:lnTo>
                  <a:lnTo>
                    <a:pt x="7" y="0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6" name="Freeform 2125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7" name="Freeform 2126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8" name="Freeform 2127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9" name="Freeform 2128"/>
            <p:cNvSpPr>
              <a:spLocks/>
            </p:cNvSpPr>
            <p:nvPr/>
          </p:nvSpPr>
          <p:spPr bwMode="auto">
            <a:xfrm>
              <a:off x="3535" y="3402"/>
              <a:ext cx="35" cy="31"/>
            </a:xfrm>
            <a:custGeom>
              <a:avLst/>
              <a:gdLst>
                <a:gd name="T0" fmla="*/ 7 w 35"/>
                <a:gd name="T1" fmla="*/ 31 h 31"/>
                <a:gd name="T2" fmla="*/ 0 w 35"/>
                <a:gd name="T3" fmla="*/ 12 h 31"/>
                <a:gd name="T4" fmla="*/ 29 w 35"/>
                <a:gd name="T5" fmla="*/ 0 h 31"/>
                <a:gd name="T6" fmla="*/ 35 w 35"/>
                <a:gd name="T7" fmla="*/ 19 h 31"/>
                <a:gd name="T8" fmla="*/ 7 w 3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5" y="19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0" name="Freeform 2129"/>
            <p:cNvSpPr>
              <a:spLocks/>
            </p:cNvSpPr>
            <p:nvPr/>
          </p:nvSpPr>
          <p:spPr bwMode="auto">
            <a:xfrm>
              <a:off x="3529" y="3382"/>
              <a:ext cx="35" cy="32"/>
            </a:xfrm>
            <a:custGeom>
              <a:avLst/>
              <a:gdLst>
                <a:gd name="T0" fmla="*/ 6 w 35"/>
                <a:gd name="T1" fmla="*/ 32 h 32"/>
                <a:gd name="T2" fmla="*/ 0 w 35"/>
                <a:gd name="T3" fmla="*/ 12 h 32"/>
                <a:gd name="T4" fmla="*/ 28 w 35"/>
                <a:gd name="T5" fmla="*/ 0 h 32"/>
                <a:gd name="T6" fmla="*/ 35 w 35"/>
                <a:gd name="T7" fmla="*/ 20 h 32"/>
                <a:gd name="T8" fmla="*/ 6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6" y="3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5" y="2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1" name="Freeform 2130"/>
            <p:cNvSpPr>
              <a:spLocks/>
            </p:cNvSpPr>
            <p:nvPr/>
          </p:nvSpPr>
          <p:spPr bwMode="auto">
            <a:xfrm>
              <a:off x="3518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2" name="Freeform 2131"/>
            <p:cNvSpPr>
              <a:spLocks/>
            </p:cNvSpPr>
            <p:nvPr/>
          </p:nvSpPr>
          <p:spPr bwMode="auto">
            <a:xfrm>
              <a:off x="3509" y="3301"/>
              <a:ext cx="39" cy="49"/>
            </a:xfrm>
            <a:custGeom>
              <a:avLst/>
              <a:gdLst>
                <a:gd name="T0" fmla="*/ 9 w 39"/>
                <a:gd name="T1" fmla="*/ 49 h 49"/>
                <a:gd name="T2" fmla="*/ 0 w 39"/>
                <a:gd name="T3" fmla="*/ 3 h 49"/>
                <a:gd name="T4" fmla="*/ 31 w 39"/>
                <a:gd name="T5" fmla="*/ 0 h 49"/>
                <a:gd name="T6" fmla="*/ 39 w 39"/>
                <a:gd name="T7" fmla="*/ 44 h 49"/>
                <a:gd name="T8" fmla="*/ 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9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9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3" name="Freeform 2132"/>
            <p:cNvSpPr>
              <a:spLocks/>
            </p:cNvSpPr>
            <p:nvPr/>
          </p:nvSpPr>
          <p:spPr bwMode="auto">
            <a:xfrm>
              <a:off x="3509" y="3255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6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4" name="Freeform 2133"/>
            <p:cNvSpPr>
              <a:spLocks/>
            </p:cNvSpPr>
            <p:nvPr/>
          </p:nvSpPr>
          <p:spPr bwMode="auto">
            <a:xfrm>
              <a:off x="3509" y="3230"/>
              <a:ext cx="33" cy="27"/>
            </a:xfrm>
            <a:custGeom>
              <a:avLst/>
              <a:gdLst>
                <a:gd name="T0" fmla="*/ 0 w 33"/>
                <a:gd name="T1" fmla="*/ 25 h 27"/>
                <a:gd name="T2" fmla="*/ 2 w 33"/>
                <a:gd name="T3" fmla="*/ 0 h 27"/>
                <a:gd name="T4" fmla="*/ 33 w 33"/>
                <a:gd name="T5" fmla="*/ 5 h 27"/>
                <a:gd name="T6" fmla="*/ 31 w 33"/>
                <a:gd name="T7" fmla="*/ 27 h 27"/>
                <a:gd name="T8" fmla="*/ 0 w 33"/>
                <a:gd name="T9" fmla="*/ 2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25"/>
                  </a:moveTo>
                  <a:lnTo>
                    <a:pt x="2" y="0"/>
                  </a:lnTo>
                  <a:lnTo>
                    <a:pt x="33" y="5"/>
                  </a:lnTo>
                  <a:lnTo>
                    <a:pt x="31" y="2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5" name="Freeform 2134"/>
            <p:cNvSpPr>
              <a:spLocks/>
            </p:cNvSpPr>
            <p:nvPr/>
          </p:nvSpPr>
          <p:spPr bwMode="auto">
            <a:xfrm>
              <a:off x="3511" y="3208"/>
              <a:ext cx="31" cy="27"/>
            </a:xfrm>
            <a:custGeom>
              <a:avLst/>
              <a:gdLst>
                <a:gd name="T0" fmla="*/ 0 w 31"/>
                <a:gd name="T1" fmla="*/ 22 h 27"/>
                <a:gd name="T2" fmla="*/ 2 w 31"/>
                <a:gd name="T3" fmla="*/ 0 h 27"/>
                <a:gd name="T4" fmla="*/ 31 w 31"/>
                <a:gd name="T5" fmla="*/ 12 h 27"/>
                <a:gd name="T6" fmla="*/ 31 w 31"/>
                <a:gd name="T7" fmla="*/ 27 h 27"/>
                <a:gd name="T8" fmla="*/ 0 w 31"/>
                <a:gd name="T9" fmla="*/ 2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2"/>
                  </a:moveTo>
                  <a:lnTo>
                    <a:pt x="2" y="0"/>
                  </a:lnTo>
                  <a:lnTo>
                    <a:pt x="31" y="12"/>
                  </a:lnTo>
                  <a:lnTo>
                    <a:pt x="31" y="2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6" name="Freeform 2135"/>
            <p:cNvSpPr>
              <a:spLocks/>
            </p:cNvSpPr>
            <p:nvPr/>
          </p:nvSpPr>
          <p:spPr bwMode="auto">
            <a:xfrm>
              <a:off x="3513" y="3171"/>
              <a:ext cx="42" cy="49"/>
            </a:xfrm>
            <a:custGeom>
              <a:avLst/>
              <a:gdLst>
                <a:gd name="T0" fmla="*/ 0 w 42"/>
                <a:gd name="T1" fmla="*/ 37 h 49"/>
                <a:gd name="T2" fmla="*/ 14 w 42"/>
                <a:gd name="T3" fmla="*/ 0 h 49"/>
                <a:gd name="T4" fmla="*/ 42 w 42"/>
                <a:gd name="T5" fmla="*/ 13 h 49"/>
                <a:gd name="T6" fmla="*/ 29 w 42"/>
                <a:gd name="T7" fmla="*/ 49 h 49"/>
                <a:gd name="T8" fmla="*/ 0 w 42"/>
                <a:gd name="T9" fmla="*/ 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lnTo>
                    <a:pt x="14" y="0"/>
                  </a:lnTo>
                  <a:lnTo>
                    <a:pt x="42" y="13"/>
                  </a:lnTo>
                  <a:lnTo>
                    <a:pt x="29" y="4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7" name="Freeform 2136"/>
            <p:cNvSpPr>
              <a:spLocks/>
            </p:cNvSpPr>
            <p:nvPr/>
          </p:nvSpPr>
          <p:spPr bwMode="auto">
            <a:xfrm>
              <a:off x="3527" y="3135"/>
              <a:ext cx="43" cy="49"/>
            </a:xfrm>
            <a:custGeom>
              <a:avLst/>
              <a:gdLst>
                <a:gd name="T0" fmla="*/ 0 w 43"/>
                <a:gd name="T1" fmla="*/ 36 h 49"/>
                <a:gd name="T2" fmla="*/ 17 w 43"/>
                <a:gd name="T3" fmla="*/ 0 h 49"/>
                <a:gd name="T4" fmla="*/ 43 w 43"/>
                <a:gd name="T5" fmla="*/ 17 h 49"/>
                <a:gd name="T6" fmla="*/ 28 w 43"/>
                <a:gd name="T7" fmla="*/ 49 h 49"/>
                <a:gd name="T8" fmla="*/ 0 w 43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0" y="36"/>
                  </a:moveTo>
                  <a:lnTo>
                    <a:pt x="17" y="0"/>
                  </a:lnTo>
                  <a:lnTo>
                    <a:pt x="43" y="17"/>
                  </a:lnTo>
                  <a:lnTo>
                    <a:pt x="28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8" name="Freeform 2137"/>
            <p:cNvSpPr>
              <a:spLocks/>
            </p:cNvSpPr>
            <p:nvPr/>
          </p:nvSpPr>
          <p:spPr bwMode="auto">
            <a:xfrm>
              <a:off x="3544" y="3103"/>
              <a:ext cx="44" cy="49"/>
            </a:xfrm>
            <a:custGeom>
              <a:avLst/>
              <a:gdLst>
                <a:gd name="T0" fmla="*/ 0 w 44"/>
                <a:gd name="T1" fmla="*/ 32 h 49"/>
                <a:gd name="T2" fmla="*/ 18 w 44"/>
                <a:gd name="T3" fmla="*/ 0 h 49"/>
                <a:gd name="T4" fmla="*/ 44 w 44"/>
                <a:gd name="T5" fmla="*/ 17 h 49"/>
                <a:gd name="T6" fmla="*/ 26 w 44"/>
                <a:gd name="T7" fmla="*/ 49 h 49"/>
                <a:gd name="T8" fmla="*/ 0 w 44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2"/>
                  </a:moveTo>
                  <a:lnTo>
                    <a:pt x="18" y="0"/>
                  </a:lnTo>
                  <a:lnTo>
                    <a:pt x="44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9" name="Freeform 2138"/>
            <p:cNvSpPr>
              <a:spLocks/>
            </p:cNvSpPr>
            <p:nvPr/>
          </p:nvSpPr>
          <p:spPr bwMode="auto">
            <a:xfrm>
              <a:off x="3562" y="3069"/>
              <a:ext cx="43" cy="51"/>
            </a:xfrm>
            <a:custGeom>
              <a:avLst/>
              <a:gdLst>
                <a:gd name="T0" fmla="*/ 0 w 43"/>
                <a:gd name="T1" fmla="*/ 34 h 51"/>
                <a:gd name="T2" fmla="*/ 17 w 43"/>
                <a:gd name="T3" fmla="*/ 0 h 51"/>
                <a:gd name="T4" fmla="*/ 43 w 43"/>
                <a:gd name="T5" fmla="*/ 17 h 51"/>
                <a:gd name="T6" fmla="*/ 26 w 43"/>
                <a:gd name="T7" fmla="*/ 51 h 51"/>
                <a:gd name="T8" fmla="*/ 0 w 43"/>
                <a:gd name="T9" fmla="*/ 3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0" y="34"/>
                  </a:moveTo>
                  <a:lnTo>
                    <a:pt x="17" y="0"/>
                  </a:lnTo>
                  <a:lnTo>
                    <a:pt x="43" y="17"/>
                  </a:lnTo>
                  <a:lnTo>
                    <a:pt x="26" y="51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0" name="Freeform 2139"/>
            <p:cNvSpPr>
              <a:spLocks/>
            </p:cNvSpPr>
            <p:nvPr/>
          </p:nvSpPr>
          <p:spPr bwMode="auto">
            <a:xfrm>
              <a:off x="3579" y="3039"/>
              <a:ext cx="40" cy="47"/>
            </a:xfrm>
            <a:custGeom>
              <a:avLst/>
              <a:gdLst>
                <a:gd name="T0" fmla="*/ 0 w 40"/>
                <a:gd name="T1" fmla="*/ 30 h 47"/>
                <a:gd name="T2" fmla="*/ 11 w 40"/>
                <a:gd name="T3" fmla="*/ 0 h 47"/>
                <a:gd name="T4" fmla="*/ 40 w 40"/>
                <a:gd name="T5" fmla="*/ 12 h 47"/>
                <a:gd name="T6" fmla="*/ 26 w 40"/>
                <a:gd name="T7" fmla="*/ 47 h 47"/>
                <a:gd name="T8" fmla="*/ 0 w 40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0" y="30"/>
                  </a:moveTo>
                  <a:lnTo>
                    <a:pt x="11" y="0"/>
                  </a:lnTo>
                  <a:lnTo>
                    <a:pt x="40" y="12"/>
                  </a:lnTo>
                  <a:lnTo>
                    <a:pt x="26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1" name="Freeform 2140"/>
            <p:cNvSpPr>
              <a:spLocks/>
            </p:cNvSpPr>
            <p:nvPr/>
          </p:nvSpPr>
          <p:spPr bwMode="auto">
            <a:xfrm>
              <a:off x="3590" y="3007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7 w 37"/>
                <a:gd name="T3" fmla="*/ 0 h 44"/>
                <a:gd name="T4" fmla="*/ 37 w 37"/>
                <a:gd name="T5" fmla="*/ 3 h 44"/>
                <a:gd name="T6" fmla="*/ 29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7" y="0"/>
                  </a:lnTo>
                  <a:lnTo>
                    <a:pt x="37" y="3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2" name="Freeform 2141"/>
            <p:cNvSpPr>
              <a:spLocks/>
            </p:cNvSpPr>
            <p:nvPr/>
          </p:nvSpPr>
          <p:spPr bwMode="auto">
            <a:xfrm>
              <a:off x="3595" y="2963"/>
              <a:ext cx="32" cy="47"/>
            </a:xfrm>
            <a:custGeom>
              <a:avLst/>
              <a:gdLst>
                <a:gd name="T0" fmla="*/ 2 w 32"/>
                <a:gd name="T1" fmla="*/ 44 h 47"/>
                <a:gd name="T2" fmla="*/ 0 w 32"/>
                <a:gd name="T3" fmla="*/ 3 h 47"/>
                <a:gd name="T4" fmla="*/ 30 w 32"/>
                <a:gd name="T5" fmla="*/ 0 h 47"/>
                <a:gd name="T6" fmla="*/ 32 w 32"/>
                <a:gd name="T7" fmla="*/ 47 h 47"/>
                <a:gd name="T8" fmla="*/ 2 w 32"/>
                <a:gd name="T9" fmla="*/ 4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7">
                  <a:moveTo>
                    <a:pt x="2" y="4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2" y="47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3" name="Freeform 2142"/>
            <p:cNvSpPr>
              <a:spLocks/>
            </p:cNvSpPr>
            <p:nvPr/>
          </p:nvSpPr>
          <p:spPr bwMode="auto">
            <a:xfrm>
              <a:off x="3509" y="3255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0 w 31"/>
                <a:gd name="T3" fmla="*/ 0 h 2"/>
                <a:gd name="T4" fmla="*/ 31 w 31"/>
                <a:gd name="T5" fmla="*/ 0 h 2"/>
                <a:gd name="T6" fmla="*/ 31 w 31"/>
                <a:gd name="T7" fmla="*/ 2 h 2"/>
                <a:gd name="T8" fmla="*/ 0 w 3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4" name="Freeform 2143"/>
            <p:cNvSpPr>
              <a:spLocks/>
            </p:cNvSpPr>
            <p:nvPr/>
          </p:nvSpPr>
          <p:spPr bwMode="auto">
            <a:xfrm>
              <a:off x="3586" y="2922"/>
              <a:ext cx="37" cy="51"/>
            </a:xfrm>
            <a:custGeom>
              <a:avLst/>
              <a:gdLst>
                <a:gd name="T0" fmla="*/ 9 w 37"/>
                <a:gd name="T1" fmla="*/ 51 h 51"/>
                <a:gd name="T2" fmla="*/ 0 w 37"/>
                <a:gd name="T3" fmla="*/ 12 h 51"/>
                <a:gd name="T4" fmla="*/ 28 w 37"/>
                <a:gd name="T5" fmla="*/ 0 h 51"/>
                <a:gd name="T6" fmla="*/ 37 w 37"/>
                <a:gd name="T7" fmla="*/ 39 h 51"/>
                <a:gd name="T8" fmla="*/ 9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9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39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5" name="Freeform 2144"/>
            <p:cNvSpPr>
              <a:spLocks/>
            </p:cNvSpPr>
            <p:nvPr/>
          </p:nvSpPr>
          <p:spPr bwMode="auto">
            <a:xfrm>
              <a:off x="3570" y="2885"/>
              <a:ext cx="44" cy="49"/>
            </a:xfrm>
            <a:custGeom>
              <a:avLst/>
              <a:gdLst>
                <a:gd name="T0" fmla="*/ 16 w 44"/>
                <a:gd name="T1" fmla="*/ 49 h 49"/>
                <a:gd name="T2" fmla="*/ 0 w 44"/>
                <a:gd name="T3" fmla="*/ 22 h 49"/>
                <a:gd name="T4" fmla="*/ 25 w 44"/>
                <a:gd name="T5" fmla="*/ 0 h 49"/>
                <a:gd name="T6" fmla="*/ 44 w 44"/>
                <a:gd name="T7" fmla="*/ 37 h 49"/>
                <a:gd name="T8" fmla="*/ 1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6" y="49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4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6" name="Freeform 2145"/>
            <p:cNvSpPr>
              <a:spLocks/>
            </p:cNvSpPr>
            <p:nvPr/>
          </p:nvSpPr>
          <p:spPr bwMode="auto">
            <a:xfrm>
              <a:off x="3551" y="2856"/>
              <a:ext cx="44" cy="51"/>
            </a:xfrm>
            <a:custGeom>
              <a:avLst/>
              <a:gdLst>
                <a:gd name="T0" fmla="*/ 19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19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9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7" name="Freeform 2146"/>
            <p:cNvSpPr>
              <a:spLocks/>
            </p:cNvSpPr>
            <p:nvPr/>
          </p:nvSpPr>
          <p:spPr bwMode="auto">
            <a:xfrm>
              <a:off x="3527" y="2833"/>
              <a:ext cx="46" cy="47"/>
            </a:xfrm>
            <a:custGeom>
              <a:avLst/>
              <a:gdLst>
                <a:gd name="T0" fmla="*/ 24 w 46"/>
                <a:gd name="T1" fmla="*/ 47 h 47"/>
                <a:gd name="T2" fmla="*/ 0 w 46"/>
                <a:gd name="T3" fmla="*/ 27 h 47"/>
                <a:gd name="T4" fmla="*/ 19 w 46"/>
                <a:gd name="T5" fmla="*/ 0 h 47"/>
                <a:gd name="T6" fmla="*/ 46 w 46"/>
                <a:gd name="T7" fmla="*/ 23 h 47"/>
                <a:gd name="T8" fmla="*/ 24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4" y="47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3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8" name="Freeform 2147"/>
            <p:cNvSpPr>
              <a:spLocks/>
            </p:cNvSpPr>
            <p:nvPr/>
          </p:nvSpPr>
          <p:spPr bwMode="auto">
            <a:xfrm>
              <a:off x="3500" y="2809"/>
              <a:ext cx="46" cy="51"/>
            </a:xfrm>
            <a:custGeom>
              <a:avLst/>
              <a:gdLst>
                <a:gd name="T0" fmla="*/ 27 w 46"/>
                <a:gd name="T1" fmla="*/ 51 h 51"/>
                <a:gd name="T2" fmla="*/ 0 w 46"/>
                <a:gd name="T3" fmla="*/ 27 h 51"/>
                <a:gd name="T4" fmla="*/ 20 w 46"/>
                <a:gd name="T5" fmla="*/ 0 h 51"/>
                <a:gd name="T6" fmla="*/ 46 w 46"/>
                <a:gd name="T7" fmla="*/ 24 h 51"/>
                <a:gd name="T8" fmla="*/ 27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7" y="51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4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9" name="Freeform 2148"/>
            <p:cNvSpPr>
              <a:spLocks/>
            </p:cNvSpPr>
            <p:nvPr/>
          </p:nvSpPr>
          <p:spPr bwMode="auto">
            <a:xfrm>
              <a:off x="3476" y="2784"/>
              <a:ext cx="44" cy="52"/>
            </a:xfrm>
            <a:custGeom>
              <a:avLst/>
              <a:gdLst>
                <a:gd name="T0" fmla="*/ 24 w 44"/>
                <a:gd name="T1" fmla="*/ 52 h 52"/>
                <a:gd name="T2" fmla="*/ 0 w 44"/>
                <a:gd name="T3" fmla="*/ 25 h 52"/>
                <a:gd name="T4" fmla="*/ 22 w 44"/>
                <a:gd name="T5" fmla="*/ 0 h 52"/>
                <a:gd name="T6" fmla="*/ 44 w 44"/>
                <a:gd name="T7" fmla="*/ 25 h 52"/>
                <a:gd name="T8" fmla="*/ 24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4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4" y="25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0" name="Freeform 2149"/>
            <p:cNvSpPr>
              <a:spLocks/>
            </p:cNvSpPr>
            <p:nvPr/>
          </p:nvSpPr>
          <p:spPr bwMode="auto">
            <a:xfrm>
              <a:off x="3450" y="2758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6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6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1" name="Freeform 2150"/>
            <p:cNvSpPr>
              <a:spLocks/>
            </p:cNvSpPr>
            <p:nvPr/>
          </p:nvSpPr>
          <p:spPr bwMode="auto">
            <a:xfrm>
              <a:off x="3430" y="2726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2" name="Freeform 2151"/>
            <p:cNvSpPr>
              <a:spLocks/>
            </p:cNvSpPr>
            <p:nvPr/>
          </p:nvSpPr>
          <p:spPr bwMode="auto">
            <a:xfrm>
              <a:off x="3595" y="2961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3" name="Freeform 2152"/>
            <p:cNvSpPr>
              <a:spLocks/>
            </p:cNvSpPr>
            <p:nvPr/>
          </p:nvSpPr>
          <p:spPr bwMode="auto">
            <a:xfrm>
              <a:off x="3417" y="2701"/>
              <a:ext cx="39" cy="39"/>
            </a:xfrm>
            <a:custGeom>
              <a:avLst/>
              <a:gdLst>
                <a:gd name="T0" fmla="*/ 11 w 39"/>
                <a:gd name="T1" fmla="*/ 39 h 39"/>
                <a:gd name="T2" fmla="*/ 0 w 39"/>
                <a:gd name="T3" fmla="*/ 12 h 39"/>
                <a:gd name="T4" fmla="*/ 28 w 39"/>
                <a:gd name="T5" fmla="*/ 0 h 39"/>
                <a:gd name="T6" fmla="*/ 39 w 39"/>
                <a:gd name="T7" fmla="*/ 27 h 39"/>
                <a:gd name="T8" fmla="*/ 11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1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4" name="Freeform 2153"/>
            <p:cNvSpPr>
              <a:spLocks/>
            </p:cNvSpPr>
            <p:nvPr/>
          </p:nvSpPr>
          <p:spPr bwMode="auto">
            <a:xfrm>
              <a:off x="3410" y="2679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5 h 34"/>
                <a:gd name="T4" fmla="*/ 31 w 35"/>
                <a:gd name="T5" fmla="*/ 0 h 34"/>
                <a:gd name="T6" fmla="*/ 35 w 35"/>
                <a:gd name="T7" fmla="*/ 2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5" name="Freeform 2154"/>
            <p:cNvSpPr>
              <a:spLocks/>
            </p:cNvSpPr>
            <p:nvPr/>
          </p:nvSpPr>
          <p:spPr bwMode="auto">
            <a:xfrm>
              <a:off x="3406" y="2628"/>
              <a:ext cx="35" cy="56"/>
            </a:xfrm>
            <a:custGeom>
              <a:avLst/>
              <a:gdLst>
                <a:gd name="T0" fmla="*/ 4 w 35"/>
                <a:gd name="T1" fmla="*/ 56 h 56"/>
                <a:gd name="T2" fmla="*/ 0 w 35"/>
                <a:gd name="T3" fmla="*/ 2 h 56"/>
                <a:gd name="T4" fmla="*/ 31 w 35"/>
                <a:gd name="T5" fmla="*/ 0 h 56"/>
                <a:gd name="T6" fmla="*/ 35 w 35"/>
                <a:gd name="T7" fmla="*/ 51 h 56"/>
                <a:gd name="T8" fmla="*/ 4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4" y="56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5" y="51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6" name="Freeform 2155"/>
            <p:cNvSpPr>
              <a:spLocks/>
            </p:cNvSpPr>
            <p:nvPr/>
          </p:nvSpPr>
          <p:spPr bwMode="auto">
            <a:xfrm>
              <a:off x="3406" y="2581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7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7" name="Freeform 2156"/>
            <p:cNvSpPr>
              <a:spLocks/>
            </p:cNvSpPr>
            <p:nvPr/>
          </p:nvSpPr>
          <p:spPr bwMode="auto">
            <a:xfrm>
              <a:off x="3406" y="2532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2 w 33"/>
                <a:gd name="T3" fmla="*/ 0 h 49"/>
                <a:gd name="T4" fmla="*/ 33 w 33"/>
                <a:gd name="T5" fmla="*/ 3 h 49"/>
                <a:gd name="T6" fmla="*/ 31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2" y="0"/>
                  </a:lnTo>
                  <a:lnTo>
                    <a:pt x="33" y="3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8" name="Freeform 2157"/>
            <p:cNvSpPr>
              <a:spLocks/>
            </p:cNvSpPr>
            <p:nvPr/>
          </p:nvSpPr>
          <p:spPr bwMode="auto">
            <a:xfrm>
              <a:off x="3408" y="2481"/>
              <a:ext cx="31" cy="54"/>
            </a:xfrm>
            <a:custGeom>
              <a:avLst/>
              <a:gdLst>
                <a:gd name="T0" fmla="*/ 0 w 31"/>
                <a:gd name="T1" fmla="*/ 51 h 54"/>
                <a:gd name="T2" fmla="*/ 0 w 31"/>
                <a:gd name="T3" fmla="*/ 2 h 54"/>
                <a:gd name="T4" fmla="*/ 31 w 31"/>
                <a:gd name="T5" fmla="*/ 0 h 54"/>
                <a:gd name="T6" fmla="*/ 31 w 31"/>
                <a:gd name="T7" fmla="*/ 54 h 54"/>
                <a:gd name="T8" fmla="*/ 0 w 31"/>
                <a:gd name="T9" fmla="*/ 5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0" y="51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1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9" name="Freeform 2158"/>
            <p:cNvSpPr>
              <a:spLocks/>
            </p:cNvSpPr>
            <p:nvPr/>
          </p:nvSpPr>
          <p:spPr bwMode="auto">
            <a:xfrm>
              <a:off x="3404" y="2434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7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7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0" name="Freeform 2159"/>
            <p:cNvSpPr>
              <a:spLocks/>
            </p:cNvSpPr>
            <p:nvPr/>
          </p:nvSpPr>
          <p:spPr bwMode="auto">
            <a:xfrm>
              <a:off x="3393" y="2385"/>
              <a:ext cx="42" cy="54"/>
            </a:xfrm>
            <a:custGeom>
              <a:avLst/>
              <a:gdLst>
                <a:gd name="T0" fmla="*/ 11 w 42"/>
                <a:gd name="T1" fmla="*/ 54 h 54"/>
                <a:gd name="T2" fmla="*/ 0 w 42"/>
                <a:gd name="T3" fmla="*/ 17 h 54"/>
                <a:gd name="T4" fmla="*/ 26 w 42"/>
                <a:gd name="T5" fmla="*/ 0 h 54"/>
                <a:gd name="T6" fmla="*/ 42 w 42"/>
                <a:gd name="T7" fmla="*/ 49 h 54"/>
                <a:gd name="T8" fmla="*/ 11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1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1" name="Freeform 2160"/>
            <p:cNvSpPr>
              <a:spLocks/>
            </p:cNvSpPr>
            <p:nvPr/>
          </p:nvSpPr>
          <p:spPr bwMode="auto">
            <a:xfrm>
              <a:off x="3367" y="2341"/>
              <a:ext cx="52" cy="61"/>
            </a:xfrm>
            <a:custGeom>
              <a:avLst/>
              <a:gdLst>
                <a:gd name="T0" fmla="*/ 26 w 52"/>
                <a:gd name="T1" fmla="*/ 61 h 61"/>
                <a:gd name="T2" fmla="*/ 0 w 52"/>
                <a:gd name="T3" fmla="*/ 17 h 61"/>
                <a:gd name="T4" fmla="*/ 26 w 52"/>
                <a:gd name="T5" fmla="*/ 0 h 61"/>
                <a:gd name="T6" fmla="*/ 52 w 52"/>
                <a:gd name="T7" fmla="*/ 44 h 61"/>
                <a:gd name="T8" fmla="*/ 26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6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2" y="44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2" name="Freeform 2161"/>
            <p:cNvSpPr>
              <a:spLocks/>
            </p:cNvSpPr>
            <p:nvPr/>
          </p:nvSpPr>
          <p:spPr bwMode="auto">
            <a:xfrm>
              <a:off x="3428" y="272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3" name="Freeform 2162"/>
            <p:cNvSpPr>
              <a:spLocks/>
            </p:cNvSpPr>
            <p:nvPr/>
          </p:nvSpPr>
          <p:spPr bwMode="auto">
            <a:xfrm>
              <a:off x="3353" y="2322"/>
              <a:ext cx="38" cy="39"/>
            </a:xfrm>
            <a:custGeom>
              <a:avLst/>
              <a:gdLst>
                <a:gd name="T0" fmla="*/ 16 w 38"/>
                <a:gd name="T1" fmla="*/ 39 h 39"/>
                <a:gd name="T2" fmla="*/ 0 w 38"/>
                <a:gd name="T3" fmla="*/ 27 h 39"/>
                <a:gd name="T4" fmla="*/ 20 w 38"/>
                <a:gd name="T5" fmla="*/ 0 h 39"/>
                <a:gd name="T6" fmla="*/ 38 w 38"/>
                <a:gd name="T7" fmla="*/ 14 h 39"/>
                <a:gd name="T8" fmla="*/ 16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6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4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4" name="Freeform 2163"/>
            <p:cNvSpPr>
              <a:spLocks/>
            </p:cNvSpPr>
            <p:nvPr/>
          </p:nvSpPr>
          <p:spPr bwMode="auto">
            <a:xfrm>
              <a:off x="3340" y="2307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29 h 42"/>
                <a:gd name="T4" fmla="*/ 16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5" name="Freeform 2164"/>
            <p:cNvSpPr>
              <a:spLocks/>
            </p:cNvSpPr>
            <p:nvPr/>
          </p:nvSpPr>
          <p:spPr bwMode="auto">
            <a:xfrm>
              <a:off x="3312" y="2292"/>
              <a:ext cx="44" cy="44"/>
            </a:xfrm>
            <a:custGeom>
              <a:avLst/>
              <a:gdLst>
                <a:gd name="T0" fmla="*/ 28 w 44"/>
                <a:gd name="T1" fmla="*/ 44 h 44"/>
                <a:gd name="T2" fmla="*/ 0 w 44"/>
                <a:gd name="T3" fmla="*/ 32 h 44"/>
                <a:gd name="T4" fmla="*/ 11 w 44"/>
                <a:gd name="T5" fmla="*/ 0 h 44"/>
                <a:gd name="T6" fmla="*/ 44 w 44"/>
                <a:gd name="T7" fmla="*/ 15 h 44"/>
                <a:gd name="T8" fmla="*/ 28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8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4" y="15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6" name="Freeform 2165"/>
            <p:cNvSpPr>
              <a:spLocks/>
            </p:cNvSpPr>
            <p:nvPr/>
          </p:nvSpPr>
          <p:spPr bwMode="auto">
            <a:xfrm>
              <a:off x="3281" y="2280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4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7" name="Freeform 2166"/>
            <p:cNvSpPr>
              <a:spLocks/>
            </p:cNvSpPr>
            <p:nvPr/>
          </p:nvSpPr>
          <p:spPr bwMode="auto">
            <a:xfrm>
              <a:off x="3246" y="2275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4 h 39"/>
                <a:gd name="T4" fmla="*/ 4 w 39"/>
                <a:gd name="T5" fmla="*/ 0 h 39"/>
                <a:gd name="T6" fmla="*/ 39 w 39"/>
                <a:gd name="T7" fmla="*/ 5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8" name="Freeform 2167"/>
            <p:cNvSpPr>
              <a:spLocks/>
            </p:cNvSpPr>
            <p:nvPr/>
          </p:nvSpPr>
          <p:spPr bwMode="auto">
            <a:xfrm>
              <a:off x="3211" y="2268"/>
              <a:ext cx="39" cy="41"/>
            </a:xfrm>
            <a:custGeom>
              <a:avLst/>
              <a:gdLst>
                <a:gd name="T0" fmla="*/ 35 w 39"/>
                <a:gd name="T1" fmla="*/ 41 h 41"/>
                <a:gd name="T2" fmla="*/ 0 w 39"/>
                <a:gd name="T3" fmla="*/ 34 h 41"/>
                <a:gd name="T4" fmla="*/ 4 w 39"/>
                <a:gd name="T5" fmla="*/ 0 h 41"/>
                <a:gd name="T6" fmla="*/ 39 w 39"/>
                <a:gd name="T7" fmla="*/ 7 h 41"/>
                <a:gd name="T8" fmla="*/ 35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35" y="41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9" name="Freeform 2168"/>
            <p:cNvSpPr>
              <a:spLocks/>
            </p:cNvSpPr>
            <p:nvPr/>
          </p:nvSpPr>
          <p:spPr bwMode="auto">
            <a:xfrm>
              <a:off x="3174" y="2260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2 h 42"/>
                <a:gd name="T4" fmla="*/ 11 w 41"/>
                <a:gd name="T5" fmla="*/ 0 h 42"/>
                <a:gd name="T6" fmla="*/ 41 w 41"/>
                <a:gd name="T7" fmla="*/ 8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1" y="8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0" name="Freeform 2169"/>
            <p:cNvSpPr>
              <a:spLocks/>
            </p:cNvSpPr>
            <p:nvPr/>
          </p:nvSpPr>
          <p:spPr bwMode="auto">
            <a:xfrm>
              <a:off x="3139" y="2246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27 h 46"/>
                <a:gd name="T4" fmla="*/ 19 w 46"/>
                <a:gd name="T5" fmla="*/ 0 h 46"/>
                <a:gd name="T6" fmla="*/ 46 w 46"/>
                <a:gd name="T7" fmla="*/ 14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1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1" name="Freeform 2170"/>
            <p:cNvSpPr>
              <a:spLocks/>
            </p:cNvSpPr>
            <p:nvPr/>
          </p:nvSpPr>
          <p:spPr bwMode="auto">
            <a:xfrm>
              <a:off x="3112" y="2214"/>
              <a:ext cx="46" cy="59"/>
            </a:xfrm>
            <a:custGeom>
              <a:avLst/>
              <a:gdLst>
                <a:gd name="T0" fmla="*/ 27 w 46"/>
                <a:gd name="T1" fmla="*/ 59 h 59"/>
                <a:gd name="T2" fmla="*/ 0 w 46"/>
                <a:gd name="T3" fmla="*/ 24 h 59"/>
                <a:gd name="T4" fmla="*/ 22 w 46"/>
                <a:gd name="T5" fmla="*/ 0 h 59"/>
                <a:gd name="T6" fmla="*/ 46 w 46"/>
                <a:gd name="T7" fmla="*/ 32 h 59"/>
                <a:gd name="T8" fmla="*/ 27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27" y="5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6" y="32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2" name="Freeform 2171"/>
            <p:cNvSpPr>
              <a:spLocks/>
            </p:cNvSpPr>
            <p:nvPr/>
          </p:nvSpPr>
          <p:spPr bwMode="auto">
            <a:xfrm>
              <a:off x="3388" y="2334"/>
              <a:ext cx="5" cy="7"/>
            </a:xfrm>
            <a:custGeom>
              <a:avLst/>
              <a:gdLst>
                <a:gd name="T0" fmla="*/ 5 w 5"/>
                <a:gd name="T1" fmla="*/ 7 h 7"/>
                <a:gd name="T2" fmla="*/ 3 w 5"/>
                <a:gd name="T3" fmla="*/ 2 h 7"/>
                <a:gd name="T4" fmla="*/ 0 w 5"/>
                <a:gd name="T5" fmla="*/ 0 h 7"/>
                <a:gd name="T6" fmla="*/ 5 w 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3" name="Freeform 2172"/>
            <p:cNvSpPr>
              <a:spLocks/>
            </p:cNvSpPr>
            <p:nvPr/>
          </p:nvSpPr>
          <p:spPr bwMode="auto">
            <a:xfrm>
              <a:off x="3367" y="2336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4" name="Freeform 2173"/>
            <p:cNvSpPr>
              <a:spLocks/>
            </p:cNvSpPr>
            <p:nvPr/>
          </p:nvSpPr>
          <p:spPr bwMode="auto">
            <a:xfrm>
              <a:off x="3097" y="2197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6 w 39"/>
                <a:gd name="T5" fmla="*/ 0 h 39"/>
                <a:gd name="T6" fmla="*/ 39 w 39"/>
                <a:gd name="T7" fmla="*/ 22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5" name="Freeform 2174"/>
            <p:cNvSpPr>
              <a:spLocks/>
            </p:cNvSpPr>
            <p:nvPr/>
          </p:nvSpPr>
          <p:spPr bwMode="auto">
            <a:xfrm>
              <a:off x="3086" y="2177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2 h 37"/>
                <a:gd name="T4" fmla="*/ 29 w 37"/>
                <a:gd name="T5" fmla="*/ 0 h 37"/>
                <a:gd name="T6" fmla="*/ 37 w 37"/>
                <a:gd name="T7" fmla="*/ 20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7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6" name="Freeform 2175"/>
            <p:cNvSpPr>
              <a:spLocks/>
            </p:cNvSpPr>
            <p:nvPr/>
          </p:nvSpPr>
          <p:spPr bwMode="auto">
            <a:xfrm>
              <a:off x="3077" y="2133"/>
              <a:ext cx="38" cy="56"/>
            </a:xfrm>
            <a:custGeom>
              <a:avLst/>
              <a:gdLst>
                <a:gd name="T0" fmla="*/ 9 w 38"/>
                <a:gd name="T1" fmla="*/ 56 h 56"/>
                <a:gd name="T2" fmla="*/ 0 w 38"/>
                <a:gd name="T3" fmla="*/ 5 h 56"/>
                <a:gd name="T4" fmla="*/ 31 w 38"/>
                <a:gd name="T5" fmla="*/ 0 h 56"/>
                <a:gd name="T6" fmla="*/ 38 w 38"/>
                <a:gd name="T7" fmla="*/ 44 h 56"/>
                <a:gd name="T8" fmla="*/ 9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9" y="5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7" name="Freeform 2176"/>
            <p:cNvSpPr>
              <a:spLocks/>
            </p:cNvSpPr>
            <p:nvPr/>
          </p:nvSpPr>
          <p:spPr bwMode="auto">
            <a:xfrm>
              <a:off x="3071" y="2087"/>
              <a:ext cx="37" cy="51"/>
            </a:xfrm>
            <a:custGeom>
              <a:avLst/>
              <a:gdLst>
                <a:gd name="T0" fmla="*/ 6 w 37"/>
                <a:gd name="T1" fmla="*/ 51 h 51"/>
                <a:gd name="T2" fmla="*/ 0 w 37"/>
                <a:gd name="T3" fmla="*/ 4 h 51"/>
                <a:gd name="T4" fmla="*/ 30 w 37"/>
                <a:gd name="T5" fmla="*/ 0 h 51"/>
                <a:gd name="T6" fmla="*/ 37 w 37"/>
                <a:gd name="T7" fmla="*/ 46 h 51"/>
                <a:gd name="T8" fmla="*/ 6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6" y="51"/>
                  </a:moveTo>
                  <a:lnTo>
                    <a:pt x="0" y="4"/>
                  </a:lnTo>
                  <a:lnTo>
                    <a:pt x="30" y="0"/>
                  </a:lnTo>
                  <a:lnTo>
                    <a:pt x="37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8" name="Freeform 2177"/>
            <p:cNvSpPr>
              <a:spLocks/>
            </p:cNvSpPr>
            <p:nvPr/>
          </p:nvSpPr>
          <p:spPr bwMode="auto">
            <a:xfrm>
              <a:off x="3060" y="2035"/>
              <a:ext cx="41" cy="56"/>
            </a:xfrm>
            <a:custGeom>
              <a:avLst/>
              <a:gdLst>
                <a:gd name="T0" fmla="*/ 11 w 41"/>
                <a:gd name="T1" fmla="*/ 56 h 56"/>
                <a:gd name="T2" fmla="*/ 0 w 41"/>
                <a:gd name="T3" fmla="*/ 12 h 56"/>
                <a:gd name="T4" fmla="*/ 28 w 41"/>
                <a:gd name="T5" fmla="*/ 0 h 56"/>
                <a:gd name="T6" fmla="*/ 41 w 41"/>
                <a:gd name="T7" fmla="*/ 52 h 56"/>
                <a:gd name="T8" fmla="*/ 11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11" y="5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52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9" name="Freeform 2178"/>
            <p:cNvSpPr>
              <a:spLocks/>
            </p:cNvSpPr>
            <p:nvPr/>
          </p:nvSpPr>
          <p:spPr bwMode="auto">
            <a:xfrm>
              <a:off x="3110" y="2214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0" name="Freeform 2179"/>
            <p:cNvSpPr>
              <a:spLocks/>
            </p:cNvSpPr>
            <p:nvPr/>
          </p:nvSpPr>
          <p:spPr bwMode="auto">
            <a:xfrm>
              <a:off x="3033" y="1949"/>
              <a:ext cx="55" cy="98"/>
            </a:xfrm>
            <a:custGeom>
              <a:avLst/>
              <a:gdLst>
                <a:gd name="T0" fmla="*/ 27 w 55"/>
                <a:gd name="T1" fmla="*/ 98 h 98"/>
                <a:gd name="T2" fmla="*/ 0 w 55"/>
                <a:gd name="T3" fmla="*/ 13 h 98"/>
                <a:gd name="T4" fmla="*/ 29 w 55"/>
                <a:gd name="T5" fmla="*/ 0 h 98"/>
                <a:gd name="T6" fmla="*/ 55 w 55"/>
                <a:gd name="T7" fmla="*/ 86 h 98"/>
                <a:gd name="T8" fmla="*/ 27 w 55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8">
                  <a:moveTo>
                    <a:pt x="27" y="98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55" y="86"/>
                  </a:lnTo>
                  <a:lnTo>
                    <a:pt x="27" y="98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1" name="Freeform 2180"/>
            <p:cNvSpPr>
              <a:spLocks/>
            </p:cNvSpPr>
            <p:nvPr/>
          </p:nvSpPr>
          <p:spPr bwMode="auto">
            <a:xfrm>
              <a:off x="3012" y="1873"/>
              <a:ext cx="50" cy="89"/>
            </a:xfrm>
            <a:custGeom>
              <a:avLst/>
              <a:gdLst>
                <a:gd name="T0" fmla="*/ 21 w 50"/>
                <a:gd name="T1" fmla="*/ 89 h 89"/>
                <a:gd name="T2" fmla="*/ 0 w 50"/>
                <a:gd name="T3" fmla="*/ 13 h 89"/>
                <a:gd name="T4" fmla="*/ 28 w 50"/>
                <a:gd name="T5" fmla="*/ 0 h 89"/>
                <a:gd name="T6" fmla="*/ 50 w 50"/>
                <a:gd name="T7" fmla="*/ 76 h 89"/>
                <a:gd name="T8" fmla="*/ 21 w 50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89">
                  <a:moveTo>
                    <a:pt x="21" y="8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50" y="76"/>
                  </a:lnTo>
                  <a:lnTo>
                    <a:pt x="21" y="8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2" name="Freeform 2181"/>
            <p:cNvSpPr>
              <a:spLocks/>
            </p:cNvSpPr>
            <p:nvPr/>
          </p:nvSpPr>
          <p:spPr bwMode="auto">
            <a:xfrm>
              <a:off x="2998" y="1837"/>
              <a:ext cx="42" cy="49"/>
            </a:xfrm>
            <a:custGeom>
              <a:avLst/>
              <a:gdLst>
                <a:gd name="T0" fmla="*/ 14 w 42"/>
                <a:gd name="T1" fmla="*/ 49 h 49"/>
                <a:gd name="T2" fmla="*/ 0 w 42"/>
                <a:gd name="T3" fmla="*/ 17 h 49"/>
                <a:gd name="T4" fmla="*/ 27 w 42"/>
                <a:gd name="T5" fmla="*/ 0 h 49"/>
                <a:gd name="T6" fmla="*/ 42 w 42"/>
                <a:gd name="T7" fmla="*/ 36 h 49"/>
                <a:gd name="T8" fmla="*/ 1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4" y="4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3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3" name="Freeform 2182"/>
            <p:cNvSpPr>
              <a:spLocks/>
            </p:cNvSpPr>
            <p:nvPr/>
          </p:nvSpPr>
          <p:spPr bwMode="auto">
            <a:xfrm>
              <a:off x="2979" y="1802"/>
              <a:ext cx="46" cy="52"/>
            </a:xfrm>
            <a:custGeom>
              <a:avLst/>
              <a:gdLst>
                <a:gd name="T0" fmla="*/ 19 w 46"/>
                <a:gd name="T1" fmla="*/ 52 h 52"/>
                <a:gd name="T2" fmla="*/ 0 w 46"/>
                <a:gd name="T3" fmla="*/ 22 h 52"/>
                <a:gd name="T4" fmla="*/ 24 w 46"/>
                <a:gd name="T5" fmla="*/ 0 h 52"/>
                <a:gd name="T6" fmla="*/ 46 w 46"/>
                <a:gd name="T7" fmla="*/ 35 h 52"/>
                <a:gd name="T8" fmla="*/ 19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19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5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4" name="Freeform 2183"/>
            <p:cNvSpPr>
              <a:spLocks/>
            </p:cNvSpPr>
            <p:nvPr/>
          </p:nvSpPr>
          <p:spPr bwMode="auto">
            <a:xfrm>
              <a:off x="2970" y="1788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27 h 36"/>
                <a:gd name="T4" fmla="*/ 20 w 33"/>
                <a:gd name="T5" fmla="*/ 0 h 36"/>
                <a:gd name="T6" fmla="*/ 33 w 33"/>
                <a:gd name="T7" fmla="*/ 1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3" y="1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5" name="Freeform 2184"/>
            <p:cNvSpPr>
              <a:spLocks/>
            </p:cNvSpPr>
            <p:nvPr/>
          </p:nvSpPr>
          <p:spPr bwMode="auto">
            <a:xfrm>
              <a:off x="2959" y="1773"/>
              <a:ext cx="31" cy="42"/>
            </a:xfrm>
            <a:custGeom>
              <a:avLst/>
              <a:gdLst>
                <a:gd name="T0" fmla="*/ 11 w 31"/>
                <a:gd name="T1" fmla="*/ 42 h 42"/>
                <a:gd name="T2" fmla="*/ 0 w 31"/>
                <a:gd name="T3" fmla="*/ 29 h 42"/>
                <a:gd name="T4" fmla="*/ 15 w 31"/>
                <a:gd name="T5" fmla="*/ 0 h 42"/>
                <a:gd name="T6" fmla="*/ 31 w 31"/>
                <a:gd name="T7" fmla="*/ 15 h 42"/>
                <a:gd name="T8" fmla="*/ 11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1" y="4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1" y="15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6" name="Freeform 2185"/>
            <p:cNvSpPr>
              <a:spLocks/>
            </p:cNvSpPr>
            <p:nvPr/>
          </p:nvSpPr>
          <p:spPr bwMode="auto">
            <a:xfrm>
              <a:off x="2926" y="1753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32 h 49"/>
                <a:gd name="T4" fmla="*/ 11 w 48"/>
                <a:gd name="T5" fmla="*/ 0 h 49"/>
                <a:gd name="T6" fmla="*/ 48 w 48"/>
                <a:gd name="T7" fmla="*/ 20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7" name="Freeform 2186"/>
            <p:cNvSpPr>
              <a:spLocks/>
            </p:cNvSpPr>
            <p:nvPr/>
          </p:nvSpPr>
          <p:spPr bwMode="auto">
            <a:xfrm>
              <a:off x="3060" y="2035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8" name="Freeform 2187"/>
            <p:cNvSpPr>
              <a:spLocks/>
            </p:cNvSpPr>
            <p:nvPr/>
          </p:nvSpPr>
          <p:spPr bwMode="auto">
            <a:xfrm>
              <a:off x="2900" y="1744"/>
              <a:ext cx="35" cy="41"/>
            </a:xfrm>
            <a:custGeom>
              <a:avLst/>
              <a:gdLst>
                <a:gd name="T0" fmla="*/ 30 w 35"/>
                <a:gd name="T1" fmla="*/ 41 h 41"/>
                <a:gd name="T2" fmla="*/ 0 w 35"/>
                <a:gd name="T3" fmla="*/ 34 h 41"/>
                <a:gd name="T4" fmla="*/ 2 w 35"/>
                <a:gd name="T5" fmla="*/ 0 h 41"/>
                <a:gd name="T6" fmla="*/ 35 w 35"/>
                <a:gd name="T7" fmla="*/ 7 h 41"/>
                <a:gd name="T8" fmla="*/ 30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30" y="41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9" name="Freeform 2188"/>
            <p:cNvSpPr>
              <a:spLocks/>
            </p:cNvSpPr>
            <p:nvPr/>
          </p:nvSpPr>
          <p:spPr bwMode="auto">
            <a:xfrm>
              <a:off x="2867" y="1744"/>
              <a:ext cx="35" cy="36"/>
            </a:xfrm>
            <a:custGeom>
              <a:avLst/>
              <a:gdLst>
                <a:gd name="T0" fmla="*/ 33 w 35"/>
                <a:gd name="T1" fmla="*/ 34 h 36"/>
                <a:gd name="T2" fmla="*/ 2 w 35"/>
                <a:gd name="T3" fmla="*/ 36 h 36"/>
                <a:gd name="T4" fmla="*/ 0 w 35"/>
                <a:gd name="T5" fmla="*/ 2 h 36"/>
                <a:gd name="T6" fmla="*/ 35 w 35"/>
                <a:gd name="T7" fmla="*/ 0 h 36"/>
                <a:gd name="T8" fmla="*/ 33 w 35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33" y="34"/>
                  </a:moveTo>
                  <a:lnTo>
                    <a:pt x="2" y="36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0" name="Freeform 2189"/>
            <p:cNvSpPr>
              <a:spLocks/>
            </p:cNvSpPr>
            <p:nvPr/>
          </p:nvSpPr>
          <p:spPr bwMode="auto">
            <a:xfrm>
              <a:off x="2838" y="1746"/>
              <a:ext cx="31" cy="37"/>
            </a:xfrm>
            <a:custGeom>
              <a:avLst/>
              <a:gdLst>
                <a:gd name="T0" fmla="*/ 31 w 31"/>
                <a:gd name="T1" fmla="*/ 34 h 37"/>
                <a:gd name="T2" fmla="*/ 0 w 31"/>
                <a:gd name="T3" fmla="*/ 37 h 37"/>
                <a:gd name="T4" fmla="*/ 0 w 31"/>
                <a:gd name="T5" fmla="*/ 3 h 37"/>
                <a:gd name="T6" fmla="*/ 29 w 31"/>
                <a:gd name="T7" fmla="*/ 0 h 37"/>
                <a:gd name="T8" fmla="*/ 31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4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1" name="Freeform 2190"/>
            <p:cNvSpPr>
              <a:spLocks/>
            </p:cNvSpPr>
            <p:nvPr/>
          </p:nvSpPr>
          <p:spPr bwMode="auto">
            <a:xfrm>
              <a:off x="2819" y="1749"/>
              <a:ext cx="19" cy="34"/>
            </a:xfrm>
            <a:custGeom>
              <a:avLst/>
              <a:gdLst>
                <a:gd name="T0" fmla="*/ 19 w 19"/>
                <a:gd name="T1" fmla="*/ 34 h 34"/>
                <a:gd name="T2" fmla="*/ 0 w 19"/>
                <a:gd name="T3" fmla="*/ 34 h 34"/>
                <a:gd name="T4" fmla="*/ 4 w 19"/>
                <a:gd name="T5" fmla="*/ 0 h 34"/>
                <a:gd name="T6" fmla="*/ 19 w 19"/>
                <a:gd name="T7" fmla="*/ 0 h 34"/>
                <a:gd name="T8" fmla="*/ 19 w 1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4">
                  <a:moveTo>
                    <a:pt x="19" y="3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19" y="0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2" name="Freeform 2191"/>
            <p:cNvSpPr>
              <a:spLocks/>
            </p:cNvSpPr>
            <p:nvPr/>
          </p:nvSpPr>
          <p:spPr bwMode="auto">
            <a:xfrm>
              <a:off x="2801" y="1744"/>
              <a:ext cx="22" cy="39"/>
            </a:xfrm>
            <a:custGeom>
              <a:avLst/>
              <a:gdLst>
                <a:gd name="T0" fmla="*/ 18 w 22"/>
                <a:gd name="T1" fmla="*/ 39 h 39"/>
                <a:gd name="T2" fmla="*/ 0 w 22"/>
                <a:gd name="T3" fmla="*/ 34 h 39"/>
                <a:gd name="T4" fmla="*/ 4 w 22"/>
                <a:gd name="T5" fmla="*/ 0 h 39"/>
                <a:gd name="T6" fmla="*/ 22 w 22"/>
                <a:gd name="T7" fmla="*/ 5 h 39"/>
                <a:gd name="T8" fmla="*/ 18 w 2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18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2" y="5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3" name="Freeform 2192"/>
            <p:cNvSpPr>
              <a:spLocks/>
            </p:cNvSpPr>
            <p:nvPr/>
          </p:nvSpPr>
          <p:spPr bwMode="auto">
            <a:xfrm>
              <a:off x="2926" y="1751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4" name="Freeform 2193"/>
            <p:cNvSpPr>
              <a:spLocks/>
            </p:cNvSpPr>
            <p:nvPr/>
          </p:nvSpPr>
          <p:spPr bwMode="auto">
            <a:xfrm>
              <a:off x="2746" y="1731"/>
              <a:ext cx="59" cy="47"/>
            </a:xfrm>
            <a:custGeom>
              <a:avLst/>
              <a:gdLst>
                <a:gd name="T0" fmla="*/ 53 w 59"/>
                <a:gd name="T1" fmla="*/ 47 h 47"/>
                <a:gd name="T2" fmla="*/ 0 w 59"/>
                <a:gd name="T3" fmla="*/ 32 h 47"/>
                <a:gd name="T4" fmla="*/ 11 w 59"/>
                <a:gd name="T5" fmla="*/ 0 h 47"/>
                <a:gd name="T6" fmla="*/ 59 w 59"/>
                <a:gd name="T7" fmla="*/ 13 h 47"/>
                <a:gd name="T8" fmla="*/ 53 w 5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7">
                  <a:moveTo>
                    <a:pt x="53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9" y="13"/>
                  </a:lnTo>
                  <a:lnTo>
                    <a:pt x="53" y="4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5" name="Freeform 2194"/>
            <p:cNvSpPr>
              <a:spLocks/>
            </p:cNvSpPr>
            <p:nvPr/>
          </p:nvSpPr>
          <p:spPr bwMode="auto">
            <a:xfrm>
              <a:off x="2727" y="1724"/>
              <a:ext cx="30" cy="39"/>
            </a:xfrm>
            <a:custGeom>
              <a:avLst/>
              <a:gdLst>
                <a:gd name="T0" fmla="*/ 19 w 30"/>
                <a:gd name="T1" fmla="*/ 39 h 39"/>
                <a:gd name="T2" fmla="*/ 0 w 30"/>
                <a:gd name="T3" fmla="*/ 32 h 39"/>
                <a:gd name="T4" fmla="*/ 11 w 30"/>
                <a:gd name="T5" fmla="*/ 0 h 39"/>
                <a:gd name="T6" fmla="*/ 30 w 30"/>
                <a:gd name="T7" fmla="*/ 7 h 39"/>
                <a:gd name="T8" fmla="*/ 19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9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0" y="7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6" name="Freeform 2195"/>
            <p:cNvSpPr>
              <a:spLocks/>
            </p:cNvSpPr>
            <p:nvPr/>
          </p:nvSpPr>
          <p:spPr bwMode="auto">
            <a:xfrm>
              <a:off x="2705" y="1712"/>
              <a:ext cx="33" cy="44"/>
            </a:xfrm>
            <a:custGeom>
              <a:avLst/>
              <a:gdLst>
                <a:gd name="T0" fmla="*/ 22 w 33"/>
                <a:gd name="T1" fmla="*/ 44 h 44"/>
                <a:gd name="T2" fmla="*/ 0 w 33"/>
                <a:gd name="T3" fmla="*/ 29 h 44"/>
                <a:gd name="T4" fmla="*/ 15 w 33"/>
                <a:gd name="T5" fmla="*/ 0 h 44"/>
                <a:gd name="T6" fmla="*/ 33 w 33"/>
                <a:gd name="T7" fmla="*/ 12 h 44"/>
                <a:gd name="T8" fmla="*/ 22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2" y="4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7" name="Freeform 2196"/>
            <p:cNvSpPr>
              <a:spLocks/>
            </p:cNvSpPr>
            <p:nvPr/>
          </p:nvSpPr>
          <p:spPr bwMode="auto">
            <a:xfrm>
              <a:off x="2685" y="1697"/>
              <a:ext cx="35" cy="44"/>
            </a:xfrm>
            <a:custGeom>
              <a:avLst/>
              <a:gdLst>
                <a:gd name="T0" fmla="*/ 20 w 35"/>
                <a:gd name="T1" fmla="*/ 44 h 44"/>
                <a:gd name="T2" fmla="*/ 0 w 35"/>
                <a:gd name="T3" fmla="*/ 25 h 44"/>
                <a:gd name="T4" fmla="*/ 22 w 35"/>
                <a:gd name="T5" fmla="*/ 0 h 44"/>
                <a:gd name="T6" fmla="*/ 35 w 35"/>
                <a:gd name="T7" fmla="*/ 15 h 44"/>
                <a:gd name="T8" fmla="*/ 20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20" y="4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8" name="Freeform 2197"/>
            <p:cNvSpPr>
              <a:spLocks/>
            </p:cNvSpPr>
            <p:nvPr/>
          </p:nvSpPr>
          <p:spPr bwMode="auto">
            <a:xfrm>
              <a:off x="2663" y="1675"/>
              <a:ext cx="44" cy="47"/>
            </a:xfrm>
            <a:custGeom>
              <a:avLst/>
              <a:gdLst>
                <a:gd name="T0" fmla="*/ 22 w 44"/>
                <a:gd name="T1" fmla="*/ 47 h 47"/>
                <a:gd name="T2" fmla="*/ 0 w 44"/>
                <a:gd name="T3" fmla="*/ 22 h 47"/>
                <a:gd name="T4" fmla="*/ 24 w 44"/>
                <a:gd name="T5" fmla="*/ 0 h 47"/>
                <a:gd name="T6" fmla="*/ 44 w 44"/>
                <a:gd name="T7" fmla="*/ 22 h 47"/>
                <a:gd name="T8" fmla="*/ 22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2" y="4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9" name="Freeform 2198"/>
            <p:cNvSpPr>
              <a:spLocks/>
            </p:cNvSpPr>
            <p:nvPr/>
          </p:nvSpPr>
          <p:spPr bwMode="auto">
            <a:xfrm>
              <a:off x="2643" y="164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7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0" name="Freeform 2199"/>
            <p:cNvSpPr>
              <a:spLocks/>
            </p:cNvSpPr>
            <p:nvPr/>
          </p:nvSpPr>
          <p:spPr bwMode="auto">
            <a:xfrm>
              <a:off x="2621" y="1599"/>
              <a:ext cx="49" cy="61"/>
            </a:xfrm>
            <a:custGeom>
              <a:avLst/>
              <a:gdLst>
                <a:gd name="T0" fmla="*/ 22 w 49"/>
                <a:gd name="T1" fmla="*/ 61 h 61"/>
                <a:gd name="T2" fmla="*/ 0 w 49"/>
                <a:gd name="T3" fmla="*/ 17 h 61"/>
                <a:gd name="T4" fmla="*/ 27 w 49"/>
                <a:gd name="T5" fmla="*/ 0 h 61"/>
                <a:gd name="T6" fmla="*/ 49 w 49"/>
                <a:gd name="T7" fmla="*/ 44 h 61"/>
                <a:gd name="T8" fmla="*/ 22 w 49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1">
                  <a:moveTo>
                    <a:pt x="22" y="6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9" y="4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1" name="Freeform 2200"/>
            <p:cNvSpPr>
              <a:spLocks/>
            </p:cNvSpPr>
            <p:nvPr/>
          </p:nvSpPr>
          <p:spPr bwMode="auto">
            <a:xfrm>
              <a:off x="2799" y="1744"/>
              <a:ext cx="6" cy="34"/>
            </a:xfrm>
            <a:custGeom>
              <a:avLst/>
              <a:gdLst>
                <a:gd name="T0" fmla="*/ 2 w 6"/>
                <a:gd name="T1" fmla="*/ 34 h 34"/>
                <a:gd name="T2" fmla="*/ 0 w 6"/>
                <a:gd name="T3" fmla="*/ 34 h 34"/>
                <a:gd name="T4" fmla="*/ 6 w 6"/>
                <a:gd name="T5" fmla="*/ 0 h 34"/>
                <a:gd name="T6" fmla="*/ 6 w 6"/>
                <a:gd name="T7" fmla="*/ 0 h 34"/>
                <a:gd name="T8" fmla="*/ 2 w 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4">
                  <a:moveTo>
                    <a:pt x="2" y="34"/>
                  </a:moveTo>
                  <a:lnTo>
                    <a:pt x="0" y="34"/>
                  </a:lnTo>
                  <a:lnTo>
                    <a:pt x="6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2" name="Freeform 2201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Freeform 2202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Freeform 2203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2204"/>
            <p:cNvSpPr>
              <a:spLocks/>
            </p:cNvSpPr>
            <p:nvPr/>
          </p:nvSpPr>
          <p:spPr bwMode="auto">
            <a:xfrm>
              <a:off x="3527" y="3382"/>
              <a:ext cx="43" cy="51"/>
            </a:xfrm>
            <a:custGeom>
              <a:avLst/>
              <a:gdLst>
                <a:gd name="T0" fmla="*/ 15 w 43"/>
                <a:gd name="T1" fmla="*/ 51 h 51"/>
                <a:gd name="T2" fmla="*/ 0 w 43"/>
                <a:gd name="T3" fmla="*/ 12 h 51"/>
                <a:gd name="T4" fmla="*/ 28 w 43"/>
                <a:gd name="T5" fmla="*/ 0 h 51"/>
                <a:gd name="T6" fmla="*/ 43 w 43"/>
                <a:gd name="T7" fmla="*/ 39 h 51"/>
                <a:gd name="T8" fmla="*/ 15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5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3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Freeform 2205"/>
            <p:cNvSpPr>
              <a:spLocks/>
            </p:cNvSpPr>
            <p:nvPr/>
          </p:nvSpPr>
          <p:spPr bwMode="auto">
            <a:xfrm>
              <a:off x="3516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2206"/>
            <p:cNvSpPr>
              <a:spLocks/>
            </p:cNvSpPr>
            <p:nvPr/>
          </p:nvSpPr>
          <p:spPr bwMode="auto">
            <a:xfrm>
              <a:off x="3509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2207"/>
            <p:cNvSpPr>
              <a:spLocks/>
            </p:cNvSpPr>
            <p:nvPr/>
          </p:nvSpPr>
          <p:spPr bwMode="auto">
            <a:xfrm>
              <a:off x="3507" y="3252"/>
              <a:ext cx="33" cy="52"/>
            </a:xfrm>
            <a:custGeom>
              <a:avLst/>
              <a:gdLst>
                <a:gd name="T0" fmla="*/ 2 w 33"/>
                <a:gd name="T1" fmla="*/ 52 h 52"/>
                <a:gd name="T2" fmla="*/ 0 w 33"/>
                <a:gd name="T3" fmla="*/ 3 h 52"/>
                <a:gd name="T4" fmla="*/ 31 w 33"/>
                <a:gd name="T5" fmla="*/ 0 h 52"/>
                <a:gd name="T6" fmla="*/ 33 w 33"/>
                <a:gd name="T7" fmla="*/ 49 h 52"/>
                <a:gd name="T8" fmla="*/ 2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2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2208"/>
            <p:cNvSpPr>
              <a:spLocks/>
            </p:cNvSpPr>
            <p:nvPr/>
          </p:nvSpPr>
          <p:spPr bwMode="auto">
            <a:xfrm>
              <a:off x="3507" y="3211"/>
              <a:ext cx="37" cy="46"/>
            </a:xfrm>
            <a:custGeom>
              <a:avLst/>
              <a:gdLst>
                <a:gd name="T0" fmla="*/ 0 w 37"/>
                <a:gd name="T1" fmla="*/ 41 h 46"/>
                <a:gd name="T2" fmla="*/ 6 w 37"/>
                <a:gd name="T3" fmla="*/ 0 h 46"/>
                <a:gd name="T4" fmla="*/ 37 w 37"/>
                <a:gd name="T5" fmla="*/ 5 h 46"/>
                <a:gd name="T6" fmla="*/ 31 w 37"/>
                <a:gd name="T7" fmla="*/ 46 h 46"/>
                <a:gd name="T8" fmla="*/ 0 w 37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0" y="41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1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2209"/>
            <p:cNvSpPr>
              <a:spLocks/>
            </p:cNvSpPr>
            <p:nvPr/>
          </p:nvSpPr>
          <p:spPr bwMode="auto">
            <a:xfrm>
              <a:off x="3513" y="3171"/>
              <a:ext cx="40" cy="45"/>
            </a:xfrm>
            <a:custGeom>
              <a:avLst/>
              <a:gdLst>
                <a:gd name="T0" fmla="*/ 0 w 40"/>
                <a:gd name="T1" fmla="*/ 40 h 45"/>
                <a:gd name="T2" fmla="*/ 11 w 40"/>
                <a:gd name="T3" fmla="*/ 0 h 45"/>
                <a:gd name="T4" fmla="*/ 40 w 40"/>
                <a:gd name="T5" fmla="*/ 13 h 45"/>
                <a:gd name="T6" fmla="*/ 31 w 40"/>
                <a:gd name="T7" fmla="*/ 45 h 45"/>
                <a:gd name="T8" fmla="*/ 0 w 40"/>
                <a:gd name="T9" fmla="*/ 4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5">
                  <a:moveTo>
                    <a:pt x="0" y="40"/>
                  </a:moveTo>
                  <a:lnTo>
                    <a:pt x="11" y="0"/>
                  </a:lnTo>
                  <a:lnTo>
                    <a:pt x="40" y="13"/>
                  </a:lnTo>
                  <a:lnTo>
                    <a:pt x="31" y="4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2210"/>
            <p:cNvSpPr>
              <a:spLocks/>
            </p:cNvSpPr>
            <p:nvPr/>
          </p:nvSpPr>
          <p:spPr bwMode="auto">
            <a:xfrm>
              <a:off x="3524" y="3135"/>
              <a:ext cx="46" cy="49"/>
            </a:xfrm>
            <a:custGeom>
              <a:avLst/>
              <a:gdLst>
                <a:gd name="T0" fmla="*/ 0 w 46"/>
                <a:gd name="T1" fmla="*/ 36 h 49"/>
                <a:gd name="T2" fmla="*/ 20 w 46"/>
                <a:gd name="T3" fmla="*/ 0 h 49"/>
                <a:gd name="T4" fmla="*/ 46 w 46"/>
                <a:gd name="T5" fmla="*/ 17 h 49"/>
                <a:gd name="T6" fmla="*/ 29 w 46"/>
                <a:gd name="T7" fmla="*/ 49 h 49"/>
                <a:gd name="T8" fmla="*/ 0 w 46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0" y="36"/>
                  </a:moveTo>
                  <a:lnTo>
                    <a:pt x="20" y="0"/>
                  </a:lnTo>
                  <a:lnTo>
                    <a:pt x="46" y="17"/>
                  </a:lnTo>
                  <a:lnTo>
                    <a:pt x="2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2211"/>
            <p:cNvSpPr>
              <a:spLocks/>
            </p:cNvSpPr>
            <p:nvPr/>
          </p:nvSpPr>
          <p:spPr bwMode="auto">
            <a:xfrm>
              <a:off x="3544" y="3103"/>
              <a:ext cx="44" cy="49"/>
            </a:xfrm>
            <a:custGeom>
              <a:avLst/>
              <a:gdLst>
                <a:gd name="T0" fmla="*/ 0 w 44"/>
                <a:gd name="T1" fmla="*/ 32 h 49"/>
                <a:gd name="T2" fmla="*/ 18 w 44"/>
                <a:gd name="T3" fmla="*/ 0 h 49"/>
                <a:gd name="T4" fmla="*/ 44 w 44"/>
                <a:gd name="T5" fmla="*/ 17 h 49"/>
                <a:gd name="T6" fmla="*/ 26 w 44"/>
                <a:gd name="T7" fmla="*/ 49 h 49"/>
                <a:gd name="T8" fmla="*/ 0 w 44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2"/>
                  </a:moveTo>
                  <a:lnTo>
                    <a:pt x="18" y="0"/>
                  </a:lnTo>
                  <a:lnTo>
                    <a:pt x="44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2212"/>
            <p:cNvSpPr>
              <a:spLocks/>
            </p:cNvSpPr>
            <p:nvPr/>
          </p:nvSpPr>
          <p:spPr bwMode="auto">
            <a:xfrm>
              <a:off x="3562" y="3039"/>
              <a:ext cx="54" cy="81"/>
            </a:xfrm>
            <a:custGeom>
              <a:avLst/>
              <a:gdLst>
                <a:gd name="T0" fmla="*/ 0 w 54"/>
                <a:gd name="T1" fmla="*/ 64 h 81"/>
                <a:gd name="T2" fmla="*/ 26 w 54"/>
                <a:gd name="T3" fmla="*/ 0 h 81"/>
                <a:gd name="T4" fmla="*/ 54 w 54"/>
                <a:gd name="T5" fmla="*/ 12 h 81"/>
                <a:gd name="T6" fmla="*/ 26 w 54"/>
                <a:gd name="T7" fmla="*/ 81 h 81"/>
                <a:gd name="T8" fmla="*/ 0 w 54"/>
                <a:gd name="T9" fmla="*/ 6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1">
                  <a:moveTo>
                    <a:pt x="0" y="64"/>
                  </a:moveTo>
                  <a:lnTo>
                    <a:pt x="26" y="0"/>
                  </a:lnTo>
                  <a:lnTo>
                    <a:pt x="54" y="12"/>
                  </a:lnTo>
                  <a:lnTo>
                    <a:pt x="26" y="81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2213"/>
            <p:cNvSpPr>
              <a:spLocks/>
            </p:cNvSpPr>
            <p:nvPr/>
          </p:nvSpPr>
          <p:spPr bwMode="auto">
            <a:xfrm>
              <a:off x="3588" y="3007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7 w 37"/>
                <a:gd name="T3" fmla="*/ 0 h 44"/>
                <a:gd name="T4" fmla="*/ 37 w 37"/>
                <a:gd name="T5" fmla="*/ 0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7" y="0"/>
                  </a:lnTo>
                  <a:lnTo>
                    <a:pt x="37" y="0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2214"/>
          <p:cNvGrpSpPr>
            <a:grpSpLocks/>
          </p:cNvGrpSpPr>
          <p:nvPr/>
        </p:nvGrpSpPr>
        <p:grpSpPr bwMode="auto">
          <a:xfrm>
            <a:off x="4140200" y="2538413"/>
            <a:ext cx="1631950" cy="3179762"/>
            <a:chOff x="2608" y="1599"/>
            <a:chExt cx="1028" cy="2003"/>
          </a:xfrm>
        </p:grpSpPr>
        <p:sp>
          <p:nvSpPr>
            <p:cNvPr id="47745" name="Freeform 2215"/>
            <p:cNvSpPr>
              <a:spLocks/>
            </p:cNvSpPr>
            <p:nvPr/>
          </p:nvSpPr>
          <p:spPr bwMode="auto">
            <a:xfrm>
              <a:off x="3595" y="2963"/>
              <a:ext cx="30" cy="44"/>
            </a:xfrm>
            <a:custGeom>
              <a:avLst/>
              <a:gdLst>
                <a:gd name="T0" fmla="*/ 0 w 30"/>
                <a:gd name="T1" fmla="*/ 44 h 44"/>
                <a:gd name="T2" fmla="*/ 0 w 30"/>
                <a:gd name="T3" fmla="*/ 3 h 44"/>
                <a:gd name="T4" fmla="*/ 30 w 30"/>
                <a:gd name="T5" fmla="*/ 0 h 44"/>
                <a:gd name="T6" fmla="*/ 30 w 30"/>
                <a:gd name="T7" fmla="*/ 44 h 44"/>
                <a:gd name="T8" fmla="*/ 0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0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6" name="Freeform 2216"/>
            <p:cNvSpPr>
              <a:spLocks/>
            </p:cNvSpPr>
            <p:nvPr/>
          </p:nvSpPr>
          <p:spPr bwMode="auto">
            <a:xfrm>
              <a:off x="3507" y="3252"/>
              <a:ext cx="31" cy="5"/>
            </a:xfrm>
            <a:custGeom>
              <a:avLst/>
              <a:gdLst>
                <a:gd name="T0" fmla="*/ 0 w 31"/>
                <a:gd name="T1" fmla="*/ 3 h 5"/>
                <a:gd name="T2" fmla="*/ 0 w 31"/>
                <a:gd name="T3" fmla="*/ 0 h 5"/>
                <a:gd name="T4" fmla="*/ 31 w 31"/>
                <a:gd name="T5" fmla="*/ 0 h 5"/>
                <a:gd name="T6" fmla="*/ 31 w 31"/>
                <a:gd name="T7" fmla="*/ 5 h 5"/>
                <a:gd name="T8" fmla="*/ 0 w 3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">
                  <a:moveTo>
                    <a:pt x="0" y="3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7" name="Freeform 2217"/>
            <p:cNvSpPr>
              <a:spLocks/>
            </p:cNvSpPr>
            <p:nvPr/>
          </p:nvSpPr>
          <p:spPr bwMode="auto">
            <a:xfrm>
              <a:off x="3584" y="2924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12 h 49"/>
                <a:gd name="T4" fmla="*/ 28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8" name="Freeform 2218"/>
            <p:cNvSpPr>
              <a:spLocks/>
            </p:cNvSpPr>
            <p:nvPr/>
          </p:nvSpPr>
          <p:spPr bwMode="auto">
            <a:xfrm>
              <a:off x="3568" y="2887"/>
              <a:ext cx="44" cy="49"/>
            </a:xfrm>
            <a:custGeom>
              <a:avLst/>
              <a:gdLst>
                <a:gd name="T0" fmla="*/ 16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37 h 49"/>
                <a:gd name="T8" fmla="*/ 1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6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9" name="Freeform 2219"/>
            <p:cNvSpPr>
              <a:spLocks/>
            </p:cNvSpPr>
            <p:nvPr/>
          </p:nvSpPr>
          <p:spPr bwMode="auto">
            <a:xfrm>
              <a:off x="3548" y="2858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0" name="Freeform 2220"/>
            <p:cNvSpPr>
              <a:spLocks/>
            </p:cNvSpPr>
            <p:nvPr/>
          </p:nvSpPr>
          <p:spPr bwMode="auto">
            <a:xfrm>
              <a:off x="3524" y="2833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5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1" name="Freeform 2221"/>
            <p:cNvSpPr>
              <a:spLocks/>
            </p:cNvSpPr>
            <p:nvPr/>
          </p:nvSpPr>
          <p:spPr bwMode="auto">
            <a:xfrm>
              <a:off x="3498" y="2811"/>
              <a:ext cx="46" cy="49"/>
            </a:xfrm>
            <a:custGeom>
              <a:avLst/>
              <a:gdLst>
                <a:gd name="T0" fmla="*/ 26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2 h 49"/>
                <a:gd name="T8" fmla="*/ 26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2" name="Freeform 2222"/>
            <p:cNvSpPr>
              <a:spLocks/>
            </p:cNvSpPr>
            <p:nvPr/>
          </p:nvSpPr>
          <p:spPr bwMode="auto">
            <a:xfrm>
              <a:off x="3472" y="2784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5 h 54"/>
                <a:gd name="T4" fmla="*/ 22 w 46"/>
                <a:gd name="T5" fmla="*/ 0 h 54"/>
                <a:gd name="T6" fmla="*/ 46 w 46"/>
                <a:gd name="T7" fmla="*/ 27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3" name="Freeform 2223"/>
            <p:cNvSpPr>
              <a:spLocks/>
            </p:cNvSpPr>
            <p:nvPr/>
          </p:nvSpPr>
          <p:spPr bwMode="auto">
            <a:xfrm>
              <a:off x="3445" y="2758"/>
              <a:ext cx="49" cy="51"/>
            </a:xfrm>
            <a:custGeom>
              <a:avLst/>
              <a:gdLst>
                <a:gd name="T0" fmla="*/ 27 w 49"/>
                <a:gd name="T1" fmla="*/ 51 h 51"/>
                <a:gd name="T2" fmla="*/ 0 w 49"/>
                <a:gd name="T3" fmla="*/ 22 h 51"/>
                <a:gd name="T4" fmla="*/ 25 w 49"/>
                <a:gd name="T5" fmla="*/ 0 h 51"/>
                <a:gd name="T6" fmla="*/ 49 w 49"/>
                <a:gd name="T7" fmla="*/ 26 h 51"/>
                <a:gd name="T8" fmla="*/ 27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27" y="51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9" y="26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4" name="Freeform 2224"/>
            <p:cNvSpPr>
              <a:spLocks/>
            </p:cNvSpPr>
            <p:nvPr/>
          </p:nvSpPr>
          <p:spPr bwMode="auto">
            <a:xfrm>
              <a:off x="3426" y="2726"/>
              <a:ext cx="44" cy="54"/>
            </a:xfrm>
            <a:custGeom>
              <a:avLst/>
              <a:gdLst>
                <a:gd name="T0" fmla="*/ 19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1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9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5" name="Freeform 2225"/>
            <p:cNvSpPr>
              <a:spLocks/>
            </p:cNvSpPr>
            <p:nvPr/>
          </p:nvSpPr>
          <p:spPr bwMode="auto">
            <a:xfrm>
              <a:off x="3595" y="2961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6" name="Freeform 2226"/>
            <p:cNvSpPr>
              <a:spLocks/>
            </p:cNvSpPr>
            <p:nvPr/>
          </p:nvSpPr>
          <p:spPr bwMode="auto">
            <a:xfrm>
              <a:off x="3415" y="2704"/>
              <a:ext cx="37" cy="36"/>
            </a:xfrm>
            <a:custGeom>
              <a:avLst/>
              <a:gdLst>
                <a:gd name="T0" fmla="*/ 9 w 37"/>
                <a:gd name="T1" fmla="*/ 36 h 36"/>
                <a:gd name="T2" fmla="*/ 0 w 37"/>
                <a:gd name="T3" fmla="*/ 12 h 36"/>
                <a:gd name="T4" fmla="*/ 28 w 37"/>
                <a:gd name="T5" fmla="*/ 0 h 36"/>
                <a:gd name="T6" fmla="*/ 37 w 37"/>
                <a:gd name="T7" fmla="*/ 24 h 36"/>
                <a:gd name="T8" fmla="*/ 9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9" y="3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7" name="Freeform 2227"/>
            <p:cNvSpPr>
              <a:spLocks/>
            </p:cNvSpPr>
            <p:nvPr/>
          </p:nvSpPr>
          <p:spPr bwMode="auto">
            <a:xfrm>
              <a:off x="3408" y="2679"/>
              <a:ext cx="35" cy="37"/>
            </a:xfrm>
            <a:custGeom>
              <a:avLst/>
              <a:gdLst>
                <a:gd name="T0" fmla="*/ 7 w 35"/>
                <a:gd name="T1" fmla="*/ 37 h 37"/>
                <a:gd name="T2" fmla="*/ 0 w 35"/>
                <a:gd name="T3" fmla="*/ 5 h 37"/>
                <a:gd name="T4" fmla="*/ 31 w 35"/>
                <a:gd name="T5" fmla="*/ 0 h 37"/>
                <a:gd name="T6" fmla="*/ 35 w 35"/>
                <a:gd name="T7" fmla="*/ 25 h 37"/>
                <a:gd name="T8" fmla="*/ 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7" y="37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5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8" name="Freeform 2228"/>
            <p:cNvSpPr>
              <a:spLocks/>
            </p:cNvSpPr>
            <p:nvPr/>
          </p:nvSpPr>
          <p:spPr bwMode="auto">
            <a:xfrm>
              <a:off x="3402" y="2630"/>
              <a:ext cx="37" cy="54"/>
            </a:xfrm>
            <a:custGeom>
              <a:avLst/>
              <a:gdLst>
                <a:gd name="T0" fmla="*/ 6 w 37"/>
                <a:gd name="T1" fmla="*/ 54 h 54"/>
                <a:gd name="T2" fmla="*/ 0 w 37"/>
                <a:gd name="T3" fmla="*/ 3 h 54"/>
                <a:gd name="T4" fmla="*/ 30 w 37"/>
                <a:gd name="T5" fmla="*/ 0 h 54"/>
                <a:gd name="T6" fmla="*/ 37 w 37"/>
                <a:gd name="T7" fmla="*/ 49 h 54"/>
                <a:gd name="T8" fmla="*/ 6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6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7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9" name="Freeform 2229"/>
            <p:cNvSpPr>
              <a:spLocks/>
            </p:cNvSpPr>
            <p:nvPr/>
          </p:nvSpPr>
          <p:spPr bwMode="auto">
            <a:xfrm>
              <a:off x="3402" y="2584"/>
              <a:ext cx="30" cy="49"/>
            </a:xfrm>
            <a:custGeom>
              <a:avLst/>
              <a:gdLst>
                <a:gd name="T0" fmla="*/ 0 w 30"/>
                <a:gd name="T1" fmla="*/ 49 h 49"/>
                <a:gd name="T2" fmla="*/ 0 w 30"/>
                <a:gd name="T3" fmla="*/ 0 h 49"/>
                <a:gd name="T4" fmla="*/ 30 w 30"/>
                <a:gd name="T5" fmla="*/ 0 h 49"/>
                <a:gd name="T6" fmla="*/ 30 w 30"/>
                <a:gd name="T7" fmla="*/ 46 h 49"/>
                <a:gd name="T8" fmla="*/ 0 w 3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9">
                  <a:moveTo>
                    <a:pt x="0" y="49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0" name="Freeform 2230"/>
            <p:cNvSpPr>
              <a:spLocks/>
            </p:cNvSpPr>
            <p:nvPr/>
          </p:nvSpPr>
          <p:spPr bwMode="auto">
            <a:xfrm>
              <a:off x="3402" y="2535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2 w 33"/>
                <a:gd name="T3" fmla="*/ 0 h 49"/>
                <a:gd name="T4" fmla="*/ 33 w 33"/>
                <a:gd name="T5" fmla="*/ 2 h 49"/>
                <a:gd name="T6" fmla="*/ 30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2" y="0"/>
                  </a:lnTo>
                  <a:lnTo>
                    <a:pt x="33" y="2"/>
                  </a:lnTo>
                  <a:lnTo>
                    <a:pt x="3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1" name="Freeform 2231"/>
            <p:cNvSpPr>
              <a:spLocks/>
            </p:cNvSpPr>
            <p:nvPr/>
          </p:nvSpPr>
          <p:spPr bwMode="auto">
            <a:xfrm>
              <a:off x="3404" y="2483"/>
              <a:ext cx="33" cy="54"/>
            </a:xfrm>
            <a:custGeom>
              <a:avLst/>
              <a:gdLst>
                <a:gd name="T0" fmla="*/ 0 w 33"/>
                <a:gd name="T1" fmla="*/ 52 h 54"/>
                <a:gd name="T2" fmla="*/ 2 w 33"/>
                <a:gd name="T3" fmla="*/ 3 h 54"/>
                <a:gd name="T4" fmla="*/ 33 w 33"/>
                <a:gd name="T5" fmla="*/ 0 h 54"/>
                <a:gd name="T6" fmla="*/ 31 w 33"/>
                <a:gd name="T7" fmla="*/ 54 h 54"/>
                <a:gd name="T8" fmla="*/ 0 w 33"/>
                <a:gd name="T9" fmla="*/ 5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0" y="52"/>
                  </a:moveTo>
                  <a:lnTo>
                    <a:pt x="2" y="3"/>
                  </a:lnTo>
                  <a:lnTo>
                    <a:pt x="33" y="0"/>
                  </a:lnTo>
                  <a:lnTo>
                    <a:pt x="3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2" name="Freeform 2232"/>
            <p:cNvSpPr>
              <a:spLocks/>
            </p:cNvSpPr>
            <p:nvPr/>
          </p:nvSpPr>
          <p:spPr bwMode="auto">
            <a:xfrm>
              <a:off x="3402" y="2439"/>
              <a:ext cx="35" cy="47"/>
            </a:xfrm>
            <a:custGeom>
              <a:avLst/>
              <a:gdLst>
                <a:gd name="T0" fmla="*/ 4 w 35"/>
                <a:gd name="T1" fmla="*/ 47 h 47"/>
                <a:gd name="T2" fmla="*/ 0 w 35"/>
                <a:gd name="T3" fmla="*/ 5 h 47"/>
                <a:gd name="T4" fmla="*/ 30 w 35"/>
                <a:gd name="T5" fmla="*/ 0 h 47"/>
                <a:gd name="T6" fmla="*/ 35 w 35"/>
                <a:gd name="T7" fmla="*/ 44 h 47"/>
                <a:gd name="T8" fmla="*/ 4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4" y="47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5" y="44"/>
                  </a:lnTo>
                  <a:lnTo>
                    <a:pt x="4" y="4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3" name="Freeform 2233"/>
            <p:cNvSpPr>
              <a:spLocks/>
            </p:cNvSpPr>
            <p:nvPr/>
          </p:nvSpPr>
          <p:spPr bwMode="auto">
            <a:xfrm>
              <a:off x="3386" y="2390"/>
              <a:ext cx="46" cy="54"/>
            </a:xfrm>
            <a:custGeom>
              <a:avLst/>
              <a:gdLst>
                <a:gd name="T0" fmla="*/ 16 w 46"/>
                <a:gd name="T1" fmla="*/ 54 h 54"/>
                <a:gd name="T2" fmla="*/ 0 w 46"/>
                <a:gd name="T3" fmla="*/ 12 h 54"/>
                <a:gd name="T4" fmla="*/ 29 w 46"/>
                <a:gd name="T5" fmla="*/ 0 h 54"/>
                <a:gd name="T6" fmla="*/ 46 w 46"/>
                <a:gd name="T7" fmla="*/ 49 h 54"/>
                <a:gd name="T8" fmla="*/ 1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16" y="54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6" y="49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4" name="Freeform 2234"/>
            <p:cNvSpPr>
              <a:spLocks/>
            </p:cNvSpPr>
            <p:nvPr/>
          </p:nvSpPr>
          <p:spPr bwMode="auto">
            <a:xfrm>
              <a:off x="3378" y="2366"/>
              <a:ext cx="37" cy="36"/>
            </a:xfrm>
            <a:custGeom>
              <a:avLst/>
              <a:gdLst>
                <a:gd name="T0" fmla="*/ 8 w 37"/>
                <a:gd name="T1" fmla="*/ 36 h 36"/>
                <a:gd name="T2" fmla="*/ 0 w 37"/>
                <a:gd name="T3" fmla="*/ 22 h 36"/>
                <a:gd name="T4" fmla="*/ 24 w 37"/>
                <a:gd name="T5" fmla="*/ 0 h 36"/>
                <a:gd name="T6" fmla="*/ 37 w 37"/>
                <a:gd name="T7" fmla="*/ 24 h 36"/>
                <a:gd name="T8" fmla="*/ 8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8" y="36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5" name="Freeform 2235"/>
            <p:cNvSpPr>
              <a:spLocks/>
            </p:cNvSpPr>
            <p:nvPr/>
          </p:nvSpPr>
          <p:spPr bwMode="auto">
            <a:xfrm>
              <a:off x="3362" y="2344"/>
              <a:ext cx="40" cy="44"/>
            </a:xfrm>
            <a:custGeom>
              <a:avLst/>
              <a:gdLst>
                <a:gd name="T0" fmla="*/ 16 w 40"/>
                <a:gd name="T1" fmla="*/ 44 h 44"/>
                <a:gd name="T2" fmla="*/ 0 w 40"/>
                <a:gd name="T3" fmla="*/ 22 h 44"/>
                <a:gd name="T4" fmla="*/ 24 w 40"/>
                <a:gd name="T5" fmla="*/ 0 h 44"/>
                <a:gd name="T6" fmla="*/ 40 w 40"/>
                <a:gd name="T7" fmla="*/ 22 h 44"/>
                <a:gd name="T8" fmla="*/ 16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6" y="4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0" y="22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6" name="Freeform 2236"/>
            <p:cNvSpPr>
              <a:spLocks/>
            </p:cNvSpPr>
            <p:nvPr/>
          </p:nvSpPr>
          <p:spPr bwMode="auto">
            <a:xfrm>
              <a:off x="3424" y="272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7" name="Freeform 2237"/>
            <p:cNvSpPr>
              <a:spLocks/>
            </p:cNvSpPr>
            <p:nvPr/>
          </p:nvSpPr>
          <p:spPr bwMode="auto">
            <a:xfrm>
              <a:off x="3351" y="2327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6 h 39"/>
                <a:gd name="T4" fmla="*/ 20 w 35"/>
                <a:gd name="T5" fmla="*/ 0 h 39"/>
                <a:gd name="T6" fmla="*/ 35 w 35"/>
                <a:gd name="T7" fmla="*/ 14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6"/>
                  </a:lnTo>
                  <a:lnTo>
                    <a:pt x="20" y="0"/>
                  </a:lnTo>
                  <a:lnTo>
                    <a:pt x="35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8" name="Freeform 2238"/>
            <p:cNvSpPr>
              <a:spLocks/>
            </p:cNvSpPr>
            <p:nvPr/>
          </p:nvSpPr>
          <p:spPr bwMode="auto">
            <a:xfrm>
              <a:off x="3338" y="2312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5 w 33"/>
                <a:gd name="T5" fmla="*/ 0 h 41"/>
                <a:gd name="T6" fmla="*/ 33 w 33"/>
                <a:gd name="T7" fmla="*/ 15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9" name="Freeform 2239"/>
            <p:cNvSpPr>
              <a:spLocks/>
            </p:cNvSpPr>
            <p:nvPr/>
          </p:nvSpPr>
          <p:spPr bwMode="auto">
            <a:xfrm>
              <a:off x="3307" y="2295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32 h 46"/>
                <a:gd name="T4" fmla="*/ 11 w 46"/>
                <a:gd name="T5" fmla="*/ 0 h 46"/>
                <a:gd name="T6" fmla="*/ 46 w 46"/>
                <a:gd name="T7" fmla="*/ 17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0" name="Freeform 2240"/>
            <p:cNvSpPr>
              <a:spLocks/>
            </p:cNvSpPr>
            <p:nvPr/>
          </p:nvSpPr>
          <p:spPr bwMode="auto">
            <a:xfrm>
              <a:off x="3279" y="2282"/>
              <a:ext cx="39" cy="45"/>
            </a:xfrm>
            <a:custGeom>
              <a:avLst/>
              <a:gdLst>
                <a:gd name="T0" fmla="*/ 28 w 39"/>
                <a:gd name="T1" fmla="*/ 45 h 45"/>
                <a:gd name="T2" fmla="*/ 0 w 39"/>
                <a:gd name="T3" fmla="*/ 35 h 45"/>
                <a:gd name="T4" fmla="*/ 4 w 39"/>
                <a:gd name="T5" fmla="*/ 0 h 45"/>
                <a:gd name="T6" fmla="*/ 39 w 39"/>
                <a:gd name="T7" fmla="*/ 13 h 45"/>
                <a:gd name="T8" fmla="*/ 28 w 39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28" y="4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39" y="13"/>
                  </a:lnTo>
                  <a:lnTo>
                    <a:pt x="28" y="45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1" name="Freeform 2241"/>
            <p:cNvSpPr>
              <a:spLocks/>
            </p:cNvSpPr>
            <p:nvPr/>
          </p:nvSpPr>
          <p:spPr bwMode="auto">
            <a:xfrm>
              <a:off x="3242" y="2278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34 h 39"/>
                <a:gd name="T4" fmla="*/ 4 w 41"/>
                <a:gd name="T5" fmla="*/ 0 h 39"/>
                <a:gd name="T6" fmla="*/ 41 w 41"/>
                <a:gd name="T7" fmla="*/ 4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2" name="Freeform 2242"/>
            <p:cNvSpPr>
              <a:spLocks/>
            </p:cNvSpPr>
            <p:nvPr/>
          </p:nvSpPr>
          <p:spPr bwMode="auto">
            <a:xfrm>
              <a:off x="3207" y="2273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4 h 39"/>
                <a:gd name="T4" fmla="*/ 4 w 39"/>
                <a:gd name="T5" fmla="*/ 0 h 39"/>
                <a:gd name="T6" fmla="*/ 39 w 39"/>
                <a:gd name="T7" fmla="*/ 5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3" name="Freeform 2243"/>
            <p:cNvSpPr>
              <a:spLocks/>
            </p:cNvSpPr>
            <p:nvPr/>
          </p:nvSpPr>
          <p:spPr bwMode="auto">
            <a:xfrm>
              <a:off x="3169" y="2263"/>
              <a:ext cx="42" cy="44"/>
            </a:xfrm>
            <a:custGeom>
              <a:avLst/>
              <a:gdLst>
                <a:gd name="T0" fmla="*/ 38 w 42"/>
                <a:gd name="T1" fmla="*/ 44 h 44"/>
                <a:gd name="T2" fmla="*/ 0 w 42"/>
                <a:gd name="T3" fmla="*/ 32 h 44"/>
                <a:gd name="T4" fmla="*/ 11 w 42"/>
                <a:gd name="T5" fmla="*/ 0 h 44"/>
                <a:gd name="T6" fmla="*/ 42 w 42"/>
                <a:gd name="T7" fmla="*/ 10 h 44"/>
                <a:gd name="T8" fmla="*/ 38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8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4" name="Freeform 2244"/>
            <p:cNvSpPr>
              <a:spLocks/>
            </p:cNvSpPr>
            <p:nvPr/>
          </p:nvSpPr>
          <p:spPr bwMode="auto">
            <a:xfrm>
              <a:off x="3134" y="2248"/>
              <a:ext cx="46" cy="47"/>
            </a:xfrm>
            <a:custGeom>
              <a:avLst/>
              <a:gdLst>
                <a:gd name="T0" fmla="*/ 35 w 46"/>
                <a:gd name="T1" fmla="*/ 47 h 47"/>
                <a:gd name="T2" fmla="*/ 0 w 46"/>
                <a:gd name="T3" fmla="*/ 27 h 47"/>
                <a:gd name="T4" fmla="*/ 20 w 46"/>
                <a:gd name="T5" fmla="*/ 0 h 47"/>
                <a:gd name="T6" fmla="*/ 46 w 46"/>
                <a:gd name="T7" fmla="*/ 15 h 47"/>
                <a:gd name="T8" fmla="*/ 3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5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5" name="Freeform 2245"/>
            <p:cNvSpPr>
              <a:spLocks/>
            </p:cNvSpPr>
            <p:nvPr/>
          </p:nvSpPr>
          <p:spPr bwMode="auto">
            <a:xfrm>
              <a:off x="3110" y="2219"/>
              <a:ext cx="44" cy="56"/>
            </a:xfrm>
            <a:custGeom>
              <a:avLst/>
              <a:gdLst>
                <a:gd name="T0" fmla="*/ 24 w 44"/>
                <a:gd name="T1" fmla="*/ 56 h 56"/>
                <a:gd name="T2" fmla="*/ 0 w 44"/>
                <a:gd name="T3" fmla="*/ 24 h 56"/>
                <a:gd name="T4" fmla="*/ 22 w 44"/>
                <a:gd name="T5" fmla="*/ 0 h 56"/>
                <a:gd name="T6" fmla="*/ 44 w 44"/>
                <a:gd name="T7" fmla="*/ 29 h 56"/>
                <a:gd name="T8" fmla="*/ 24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6" name="Freeform 2246"/>
            <p:cNvSpPr>
              <a:spLocks/>
            </p:cNvSpPr>
            <p:nvPr/>
          </p:nvSpPr>
          <p:spPr bwMode="auto">
            <a:xfrm>
              <a:off x="3362" y="2341"/>
              <a:ext cx="24" cy="25"/>
            </a:xfrm>
            <a:custGeom>
              <a:avLst/>
              <a:gdLst>
                <a:gd name="T0" fmla="*/ 24 w 24"/>
                <a:gd name="T1" fmla="*/ 3 h 25"/>
                <a:gd name="T2" fmla="*/ 24 w 24"/>
                <a:gd name="T3" fmla="*/ 0 h 25"/>
                <a:gd name="T4" fmla="*/ 0 w 24"/>
                <a:gd name="T5" fmla="*/ 25 h 25"/>
                <a:gd name="T6" fmla="*/ 2 w 24"/>
                <a:gd name="T7" fmla="*/ 25 h 25"/>
                <a:gd name="T8" fmla="*/ 24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3"/>
                  </a:moveTo>
                  <a:lnTo>
                    <a:pt x="24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7" name="Freeform 2247"/>
            <p:cNvSpPr>
              <a:spLocks/>
            </p:cNvSpPr>
            <p:nvPr/>
          </p:nvSpPr>
          <p:spPr bwMode="auto">
            <a:xfrm>
              <a:off x="3095" y="2199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17 h 42"/>
                <a:gd name="T4" fmla="*/ 26 w 39"/>
                <a:gd name="T5" fmla="*/ 0 h 42"/>
                <a:gd name="T6" fmla="*/ 39 w 39"/>
                <a:gd name="T7" fmla="*/ 25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8" name="Freeform 2248"/>
            <p:cNvSpPr>
              <a:spLocks/>
            </p:cNvSpPr>
            <p:nvPr/>
          </p:nvSpPr>
          <p:spPr bwMode="auto">
            <a:xfrm>
              <a:off x="3084" y="2180"/>
              <a:ext cx="37" cy="36"/>
            </a:xfrm>
            <a:custGeom>
              <a:avLst/>
              <a:gdLst>
                <a:gd name="T0" fmla="*/ 11 w 37"/>
                <a:gd name="T1" fmla="*/ 36 h 36"/>
                <a:gd name="T2" fmla="*/ 0 w 37"/>
                <a:gd name="T3" fmla="*/ 12 h 36"/>
                <a:gd name="T4" fmla="*/ 28 w 37"/>
                <a:gd name="T5" fmla="*/ 0 h 36"/>
                <a:gd name="T6" fmla="*/ 37 w 37"/>
                <a:gd name="T7" fmla="*/ 19 h 36"/>
                <a:gd name="T8" fmla="*/ 11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1" y="3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19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9" name="Freeform 2249"/>
            <p:cNvSpPr>
              <a:spLocks/>
            </p:cNvSpPr>
            <p:nvPr/>
          </p:nvSpPr>
          <p:spPr bwMode="auto">
            <a:xfrm>
              <a:off x="3075" y="2138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31 w 37"/>
                <a:gd name="T5" fmla="*/ 0 h 54"/>
                <a:gd name="T6" fmla="*/ 37 w 37"/>
                <a:gd name="T7" fmla="*/ 42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0" name="Freeform 2250"/>
            <p:cNvSpPr>
              <a:spLocks/>
            </p:cNvSpPr>
            <p:nvPr/>
          </p:nvSpPr>
          <p:spPr bwMode="auto">
            <a:xfrm>
              <a:off x="3068" y="2089"/>
              <a:ext cx="38" cy="54"/>
            </a:xfrm>
            <a:custGeom>
              <a:avLst/>
              <a:gdLst>
                <a:gd name="T0" fmla="*/ 7 w 38"/>
                <a:gd name="T1" fmla="*/ 54 h 54"/>
                <a:gd name="T2" fmla="*/ 0 w 38"/>
                <a:gd name="T3" fmla="*/ 5 h 54"/>
                <a:gd name="T4" fmla="*/ 31 w 38"/>
                <a:gd name="T5" fmla="*/ 0 h 54"/>
                <a:gd name="T6" fmla="*/ 38 w 38"/>
                <a:gd name="T7" fmla="*/ 49 h 54"/>
                <a:gd name="T8" fmla="*/ 7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7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1" name="Freeform 2251"/>
            <p:cNvSpPr>
              <a:spLocks/>
            </p:cNvSpPr>
            <p:nvPr/>
          </p:nvSpPr>
          <p:spPr bwMode="auto">
            <a:xfrm>
              <a:off x="3055" y="2038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12 h 56"/>
                <a:gd name="T4" fmla="*/ 29 w 44"/>
                <a:gd name="T5" fmla="*/ 0 h 56"/>
                <a:gd name="T6" fmla="*/ 44 w 44"/>
                <a:gd name="T7" fmla="*/ 51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51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2" name="Freeform 2252"/>
            <p:cNvSpPr>
              <a:spLocks/>
            </p:cNvSpPr>
            <p:nvPr/>
          </p:nvSpPr>
          <p:spPr bwMode="auto">
            <a:xfrm>
              <a:off x="3108" y="2219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3" name="Freeform 2253"/>
            <p:cNvSpPr>
              <a:spLocks/>
            </p:cNvSpPr>
            <p:nvPr/>
          </p:nvSpPr>
          <p:spPr bwMode="auto">
            <a:xfrm>
              <a:off x="3031" y="1952"/>
              <a:ext cx="53" cy="98"/>
            </a:xfrm>
            <a:custGeom>
              <a:avLst/>
              <a:gdLst>
                <a:gd name="T0" fmla="*/ 24 w 53"/>
                <a:gd name="T1" fmla="*/ 98 h 98"/>
                <a:gd name="T2" fmla="*/ 0 w 53"/>
                <a:gd name="T3" fmla="*/ 12 h 98"/>
                <a:gd name="T4" fmla="*/ 29 w 53"/>
                <a:gd name="T5" fmla="*/ 0 h 98"/>
                <a:gd name="T6" fmla="*/ 53 w 53"/>
                <a:gd name="T7" fmla="*/ 86 h 98"/>
                <a:gd name="T8" fmla="*/ 24 w 53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8">
                  <a:moveTo>
                    <a:pt x="24" y="98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3" y="86"/>
                  </a:lnTo>
                  <a:lnTo>
                    <a:pt x="24" y="98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4" name="Freeform 2254"/>
            <p:cNvSpPr>
              <a:spLocks/>
            </p:cNvSpPr>
            <p:nvPr/>
          </p:nvSpPr>
          <p:spPr bwMode="auto">
            <a:xfrm>
              <a:off x="3020" y="1913"/>
              <a:ext cx="40" cy="51"/>
            </a:xfrm>
            <a:custGeom>
              <a:avLst/>
              <a:gdLst>
                <a:gd name="T0" fmla="*/ 11 w 40"/>
                <a:gd name="T1" fmla="*/ 51 h 51"/>
                <a:gd name="T2" fmla="*/ 0 w 40"/>
                <a:gd name="T3" fmla="*/ 12 h 51"/>
                <a:gd name="T4" fmla="*/ 29 w 40"/>
                <a:gd name="T5" fmla="*/ 0 h 51"/>
                <a:gd name="T6" fmla="*/ 40 w 40"/>
                <a:gd name="T7" fmla="*/ 39 h 51"/>
                <a:gd name="T8" fmla="*/ 11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1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5" name="Freeform 2255"/>
            <p:cNvSpPr>
              <a:spLocks/>
            </p:cNvSpPr>
            <p:nvPr/>
          </p:nvSpPr>
          <p:spPr bwMode="auto">
            <a:xfrm>
              <a:off x="3007" y="1876"/>
              <a:ext cx="42" cy="49"/>
            </a:xfrm>
            <a:custGeom>
              <a:avLst/>
              <a:gdLst>
                <a:gd name="T0" fmla="*/ 13 w 42"/>
                <a:gd name="T1" fmla="*/ 49 h 49"/>
                <a:gd name="T2" fmla="*/ 0 w 42"/>
                <a:gd name="T3" fmla="*/ 12 h 49"/>
                <a:gd name="T4" fmla="*/ 29 w 42"/>
                <a:gd name="T5" fmla="*/ 0 h 49"/>
                <a:gd name="T6" fmla="*/ 42 w 42"/>
                <a:gd name="T7" fmla="*/ 37 h 49"/>
                <a:gd name="T8" fmla="*/ 13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3" y="4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6" name="Freeform 2256"/>
            <p:cNvSpPr>
              <a:spLocks/>
            </p:cNvSpPr>
            <p:nvPr/>
          </p:nvSpPr>
          <p:spPr bwMode="auto">
            <a:xfrm>
              <a:off x="2994" y="1839"/>
              <a:ext cx="42" cy="49"/>
            </a:xfrm>
            <a:custGeom>
              <a:avLst/>
              <a:gdLst>
                <a:gd name="T0" fmla="*/ 13 w 42"/>
                <a:gd name="T1" fmla="*/ 49 h 49"/>
                <a:gd name="T2" fmla="*/ 0 w 42"/>
                <a:gd name="T3" fmla="*/ 17 h 49"/>
                <a:gd name="T4" fmla="*/ 26 w 42"/>
                <a:gd name="T5" fmla="*/ 0 h 49"/>
                <a:gd name="T6" fmla="*/ 42 w 42"/>
                <a:gd name="T7" fmla="*/ 37 h 49"/>
                <a:gd name="T8" fmla="*/ 13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3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7" name="Freeform 2257"/>
            <p:cNvSpPr>
              <a:spLocks/>
            </p:cNvSpPr>
            <p:nvPr/>
          </p:nvSpPr>
          <p:spPr bwMode="auto">
            <a:xfrm>
              <a:off x="2974" y="1807"/>
              <a:ext cx="46" cy="49"/>
            </a:xfrm>
            <a:custGeom>
              <a:avLst/>
              <a:gdLst>
                <a:gd name="T0" fmla="*/ 20 w 46"/>
                <a:gd name="T1" fmla="*/ 49 h 49"/>
                <a:gd name="T2" fmla="*/ 0 w 46"/>
                <a:gd name="T3" fmla="*/ 22 h 49"/>
                <a:gd name="T4" fmla="*/ 24 w 46"/>
                <a:gd name="T5" fmla="*/ 0 h 49"/>
                <a:gd name="T6" fmla="*/ 46 w 46"/>
                <a:gd name="T7" fmla="*/ 32 h 49"/>
                <a:gd name="T8" fmla="*/ 2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0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8" name="Freeform 2258"/>
            <p:cNvSpPr>
              <a:spLocks/>
            </p:cNvSpPr>
            <p:nvPr/>
          </p:nvSpPr>
          <p:spPr bwMode="auto">
            <a:xfrm>
              <a:off x="2965" y="1790"/>
              <a:ext cx="33" cy="39"/>
            </a:xfrm>
            <a:custGeom>
              <a:avLst/>
              <a:gdLst>
                <a:gd name="T0" fmla="*/ 9 w 33"/>
                <a:gd name="T1" fmla="*/ 39 h 39"/>
                <a:gd name="T2" fmla="*/ 0 w 33"/>
                <a:gd name="T3" fmla="*/ 27 h 39"/>
                <a:gd name="T4" fmla="*/ 20 w 33"/>
                <a:gd name="T5" fmla="*/ 0 h 39"/>
                <a:gd name="T6" fmla="*/ 33 w 33"/>
                <a:gd name="T7" fmla="*/ 17 h 39"/>
                <a:gd name="T8" fmla="*/ 9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9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9" name="Freeform 2259"/>
            <p:cNvSpPr>
              <a:spLocks/>
            </p:cNvSpPr>
            <p:nvPr/>
          </p:nvSpPr>
          <p:spPr bwMode="auto">
            <a:xfrm>
              <a:off x="2952" y="1778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9 h 39"/>
                <a:gd name="T4" fmla="*/ 16 w 33"/>
                <a:gd name="T5" fmla="*/ 0 h 39"/>
                <a:gd name="T6" fmla="*/ 33 w 33"/>
                <a:gd name="T7" fmla="*/ 12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0" name="Freeform 2260"/>
            <p:cNvSpPr>
              <a:spLocks/>
            </p:cNvSpPr>
            <p:nvPr/>
          </p:nvSpPr>
          <p:spPr bwMode="auto">
            <a:xfrm>
              <a:off x="2922" y="1758"/>
              <a:ext cx="46" cy="49"/>
            </a:xfrm>
            <a:custGeom>
              <a:avLst/>
              <a:gdLst>
                <a:gd name="T0" fmla="*/ 30 w 46"/>
                <a:gd name="T1" fmla="*/ 49 h 49"/>
                <a:gd name="T2" fmla="*/ 0 w 46"/>
                <a:gd name="T3" fmla="*/ 32 h 49"/>
                <a:gd name="T4" fmla="*/ 11 w 46"/>
                <a:gd name="T5" fmla="*/ 0 h 49"/>
                <a:gd name="T6" fmla="*/ 46 w 46"/>
                <a:gd name="T7" fmla="*/ 20 h 49"/>
                <a:gd name="T8" fmla="*/ 3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0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1" name="Freeform 2261"/>
            <p:cNvSpPr>
              <a:spLocks/>
            </p:cNvSpPr>
            <p:nvPr/>
          </p:nvSpPr>
          <p:spPr bwMode="auto">
            <a:xfrm>
              <a:off x="3055" y="2038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2" name="Freeform 2262"/>
            <p:cNvSpPr>
              <a:spLocks/>
            </p:cNvSpPr>
            <p:nvPr/>
          </p:nvSpPr>
          <p:spPr bwMode="auto">
            <a:xfrm>
              <a:off x="2895" y="1749"/>
              <a:ext cx="35" cy="41"/>
            </a:xfrm>
            <a:custGeom>
              <a:avLst/>
              <a:gdLst>
                <a:gd name="T0" fmla="*/ 31 w 35"/>
                <a:gd name="T1" fmla="*/ 41 h 41"/>
                <a:gd name="T2" fmla="*/ 0 w 35"/>
                <a:gd name="T3" fmla="*/ 34 h 41"/>
                <a:gd name="T4" fmla="*/ 3 w 35"/>
                <a:gd name="T5" fmla="*/ 0 h 41"/>
                <a:gd name="T6" fmla="*/ 35 w 35"/>
                <a:gd name="T7" fmla="*/ 7 h 41"/>
                <a:gd name="T8" fmla="*/ 31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31" y="41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35" y="7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3" name="Freeform 2263"/>
            <p:cNvSpPr>
              <a:spLocks/>
            </p:cNvSpPr>
            <p:nvPr/>
          </p:nvSpPr>
          <p:spPr bwMode="auto">
            <a:xfrm>
              <a:off x="2860" y="1749"/>
              <a:ext cx="38" cy="36"/>
            </a:xfrm>
            <a:custGeom>
              <a:avLst/>
              <a:gdLst>
                <a:gd name="T0" fmla="*/ 35 w 38"/>
                <a:gd name="T1" fmla="*/ 34 h 36"/>
                <a:gd name="T2" fmla="*/ 2 w 38"/>
                <a:gd name="T3" fmla="*/ 36 h 36"/>
                <a:gd name="T4" fmla="*/ 0 w 38"/>
                <a:gd name="T5" fmla="*/ 2 h 36"/>
                <a:gd name="T6" fmla="*/ 38 w 38"/>
                <a:gd name="T7" fmla="*/ 0 h 36"/>
                <a:gd name="T8" fmla="*/ 35 w 38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35" y="34"/>
                  </a:moveTo>
                  <a:lnTo>
                    <a:pt x="2" y="36"/>
                  </a:lnTo>
                  <a:lnTo>
                    <a:pt x="0" y="2"/>
                  </a:lnTo>
                  <a:lnTo>
                    <a:pt x="38" y="0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4" name="Freeform 2264"/>
            <p:cNvSpPr>
              <a:spLocks/>
            </p:cNvSpPr>
            <p:nvPr/>
          </p:nvSpPr>
          <p:spPr bwMode="auto">
            <a:xfrm>
              <a:off x="2832" y="1751"/>
              <a:ext cx="30" cy="37"/>
            </a:xfrm>
            <a:custGeom>
              <a:avLst/>
              <a:gdLst>
                <a:gd name="T0" fmla="*/ 30 w 30"/>
                <a:gd name="T1" fmla="*/ 34 h 37"/>
                <a:gd name="T2" fmla="*/ 0 w 30"/>
                <a:gd name="T3" fmla="*/ 37 h 37"/>
                <a:gd name="T4" fmla="*/ 0 w 30"/>
                <a:gd name="T5" fmla="*/ 2 h 37"/>
                <a:gd name="T6" fmla="*/ 28 w 30"/>
                <a:gd name="T7" fmla="*/ 0 h 37"/>
                <a:gd name="T8" fmla="*/ 30 w 30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5" name="Freeform 2265"/>
            <p:cNvSpPr>
              <a:spLocks/>
            </p:cNvSpPr>
            <p:nvPr/>
          </p:nvSpPr>
          <p:spPr bwMode="auto">
            <a:xfrm>
              <a:off x="2814" y="1751"/>
              <a:ext cx="18" cy="37"/>
            </a:xfrm>
            <a:custGeom>
              <a:avLst/>
              <a:gdLst>
                <a:gd name="T0" fmla="*/ 18 w 18"/>
                <a:gd name="T1" fmla="*/ 37 h 37"/>
                <a:gd name="T2" fmla="*/ 0 w 18"/>
                <a:gd name="T3" fmla="*/ 34 h 37"/>
                <a:gd name="T4" fmla="*/ 5 w 18"/>
                <a:gd name="T5" fmla="*/ 0 h 37"/>
                <a:gd name="T6" fmla="*/ 18 w 18"/>
                <a:gd name="T7" fmla="*/ 2 h 37"/>
                <a:gd name="T8" fmla="*/ 18 w 1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18" y="2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6" name="Freeform 2266"/>
            <p:cNvSpPr>
              <a:spLocks/>
            </p:cNvSpPr>
            <p:nvPr/>
          </p:nvSpPr>
          <p:spPr bwMode="auto">
            <a:xfrm>
              <a:off x="2797" y="1749"/>
              <a:ext cx="22" cy="36"/>
            </a:xfrm>
            <a:custGeom>
              <a:avLst/>
              <a:gdLst>
                <a:gd name="T0" fmla="*/ 17 w 22"/>
                <a:gd name="T1" fmla="*/ 36 h 36"/>
                <a:gd name="T2" fmla="*/ 0 w 22"/>
                <a:gd name="T3" fmla="*/ 34 h 36"/>
                <a:gd name="T4" fmla="*/ 4 w 22"/>
                <a:gd name="T5" fmla="*/ 0 h 36"/>
                <a:gd name="T6" fmla="*/ 22 w 22"/>
                <a:gd name="T7" fmla="*/ 2 h 36"/>
                <a:gd name="T8" fmla="*/ 17 w 2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6">
                  <a:moveTo>
                    <a:pt x="17" y="36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2" y="2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7" name="Freeform 2267"/>
            <p:cNvSpPr>
              <a:spLocks/>
            </p:cNvSpPr>
            <p:nvPr/>
          </p:nvSpPr>
          <p:spPr bwMode="auto">
            <a:xfrm>
              <a:off x="2922" y="1756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8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8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8" name="Freeform 2268"/>
            <p:cNvSpPr>
              <a:spLocks/>
            </p:cNvSpPr>
            <p:nvPr/>
          </p:nvSpPr>
          <p:spPr bwMode="auto">
            <a:xfrm>
              <a:off x="2742" y="1734"/>
              <a:ext cx="61" cy="49"/>
            </a:xfrm>
            <a:custGeom>
              <a:avLst/>
              <a:gdLst>
                <a:gd name="T0" fmla="*/ 50 w 61"/>
                <a:gd name="T1" fmla="*/ 49 h 49"/>
                <a:gd name="T2" fmla="*/ 0 w 61"/>
                <a:gd name="T3" fmla="*/ 32 h 49"/>
                <a:gd name="T4" fmla="*/ 11 w 61"/>
                <a:gd name="T5" fmla="*/ 0 h 49"/>
                <a:gd name="T6" fmla="*/ 61 w 61"/>
                <a:gd name="T7" fmla="*/ 17 h 49"/>
                <a:gd name="T8" fmla="*/ 50 w 6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0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1" y="17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9" name="Freeform 2269"/>
            <p:cNvSpPr>
              <a:spLocks/>
            </p:cNvSpPr>
            <p:nvPr/>
          </p:nvSpPr>
          <p:spPr bwMode="auto">
            <a:xfrm>
              <a:off x="2718" y="1724"/>
              <a:ext cx="35" cy="42"/>
            </a:xfrm>
            <a:custGeom>
              <a:avLst/>
              <a:gdLst>
                <a:gd name="T0" fmla="*/ 24 w 35"/>
                <a:gd name="T1" fmla="*/ 42 h 42"/>
                <a:gd name="T2" fmla="*/ 0 w 35"/>
                <a:gd name="T3" fmla="*/ 29 h 42"/>
                <a:gd name="T4" fmla="*/ 15 w 35"/>
                <a:gd name="T5" fmla="*/ 0 h 42"/>
                <a:gd name="T6" fmla="*/ 35 w 35"/>
                <a:gd name="T7" fmla="*/ 10 h 42"/>
                <a:gd name="T8" fmla="*/ 24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24" y="4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5" y="10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0" name="Freeform 2270"/>
            <p:cNvSpPr>
              <a:spLocks/>
            </p:cNvSpPr>
            <p:nvPr/>
          </p:nvSpPr>
          <p:spPr bwMode="auto">
            <a:xfrm>
              <a:off x="2696" y="1714"/>
              <a:ext cx="37" cy="39"/>
            </a:xfrm>
            <a:custGeom>
              <a:avLst/>
              <a:gdLst>
                <a:gd name="T0" fmla="*/ 22 w 37"/>
                <a:gd name="T1" fmla="*/ 39 h 39"/>
                <a:gd name="T2" fmla="*/ 0 w 37"/>
                <a:gd name="T3" fmla="*/ 27 h 39"/>
                <a:gd name="T4" fmla="*/ 20 w 37"/>
                <a:gd name="T5" fmla="*/ 0 h 39"/>
                <a:gd name="T6" fmla="*/ 37 w 37"/>
                <a:gd name="T7" fmla="*/ 10 h 39"/>
                <a:gd name="T8" fmla="*/ 22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22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7" y="10"/>
                  </a:lnTo>
                  <a:lnTo>
                    <a:pt x="22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1" name="Freeform 2271"/>
            <p:cNvSpPr>
              <a:spLocks/>
            </p:cNvSpPr>
            <p:nvPr/>
          </p:nvSpPr>
          <p:spPr bwMode="auto">
            <a:xfrm>
              <a:off x="2678" y="1697"/>
              <a:ext cx="38" cy="44"/>
            </a:xfrm>
            <a:custGeom>
              <a:avLst/>
              <a:gdLst>
                <a:gd name="T0" fmla="*/ 18 w 38"/>
                <a:gd name="T1" fmla="*/ 44 h 44"/>
                <a:gd name="T2" fmla="*/ 0 w 38"/>
                <a:gd name="T3" fmla="*/ 25 h 44"/>
                <a:gd name="T4" fmla="*/ 22 w 38"/>
                <a:gd name="T5" fmla="*/ 0 h 44"/>
                <a:gd name="T6" fmla="*/ 38 w 38"/>
                <a:gd name="T7" fmla="*/ 17 h 44"/>
                <a:gd name="T8" fmla="*/ 18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18" y="4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8" y="17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2" name="Freeform 2272"/>
            <p:cNvSpPr>
              <a:spLocks/>
            </p:cNvSpPr>
            <p:nvPr/>
          </p:nvSpPr>
          <p:spPr bwMode="auto">
            <a:xfrm>
              <a:off x="2656" y="1675"/>
              <a:ext cx="44" cy="47"/>
            </a:xfrm>
            <a:custGeom>
              <a:avLst/>
              <a:gdLst>
                <a:gd name="T0" fmla="*/ 22 w 44"/>
                <a:gd name="T1" fmla="*/ 47 h 47"/>
                <a:gd name="T2" fmla="*/ 0 w 44"/>
                <a:gd name="T3" fmla="*/ 22 h 47"/>
                <a:gd name="T4" fmla="*/ 25 w 44"/>
                <a:gd name="T5" fmla="*/ 0 h 47"/>
                <a:gd name="T6" fmla="*/ 44 w 44"/>
                <a:gd name="T7" fmla="*/ 22 h 47"/>
                <a:gd name="T8" fmla="*/ 22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2" y="47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4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3" name="Freeform 2273"/>
            <p:cNvSpPr>
              <a:spLocks/>
            </p:cNvSpPr>
            <p:nvPr/>
          </p:nvSpPr>
          <p:spPr bwMode="auto">
            <a:xfrm>
              <a:off x="2637" y="1643"/>
              <a:ext cx="44" cy="54"/>
            </a:xfrm>
            <a:custGeom>
              <a:avLst/>
              <a:gdLst>
                <a:gd name="T0" fmla="*/ 19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1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9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4" name="Freeform 2274"/>
            <p:cNvSpPr>
              <a:spLocks/>
            </p:cNvSpPr>
            <p:nvPr/>
          </p:nvSpPr>
          <p:spPr bwMode="auto">
            <a:xfrm>
              <a:off x="2615" y="1599"/>
              <a:ext cx="48" cy="61"/>
            </a:xfrm>
            <a:custGeom>
              <a:avLst/>
              <a:gdLst>
                <a:gd name="T0" fmla="*/ 22 w 48"/>
                <a:gd name="T1" fmla="*/ 61 h 61"/>
                <a:gd name="T2" fmla="*/ 0 w 48"/>
                <a:gd name="T3" fmla="*/ 17 h 61"/>
                <a:gd name="T4" fmla="*/ 26 w 48"/>
                <a:gd name="T5" fmla="*/ 0 h 61"/>
                <a:gd name="T6" fmla="*/ 48 w 48"/>
                <a:gd name="T7" fmla="*/ 44 h 61"/>
                <a:gd name="T8" fmla="*/ 22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22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8" y="4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5" name="Freeform 2275"/>
            <p:cNvSpPr>
              <a:spLocks/>
            </p:cNvSpPr>
            <p:nvPr/>
          </p:nvSpPr>
          <p:spPr bwMode="auto">
            <a:xfrm>
              <a:off x="2784" y="1780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8 w 13"/>
                <a:gd name="T3" fmla="*/ 3 h 3"/>
                <a:gd name="T4" fmla="*/ 0 w 13"/>
                <a:gd name="T5" fmla="*/ 0 h 3"/>
                <a:gd name="T6" fmla="*/ 13 w 1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8" y="3"/>
                  </a:lnTo>
                  <a:lnTo>
                    <a:pt x="0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6" name="Freeform 2276"/>
            <p:cNvSpPr>
              <a:spLocks/>
            </p:cNvSpPr>
            <p:nvPr/>
          </p:nvSpPr>
          <p:spPr bwMode="auto">
            <a:xfrm>
              <a:off x="2792" y="1749"/>
              <a:ext cx="11" cy="34"/>
            </a:xfrm>
            <a:custGeom>
              <a:avLst/>
              <a:gdLst>
                <a:gd name="T0" fmla="*/ 5 w 11"/>
                <a:gd name="T1" fmla="*/ 34 h 34"/>
                <a:gd name="T2" fmla="*/ 0 w 11"/>
                <a:gd name="T3" fmla="*/ 34 h 34"/>
                <a:gd name="T4" fmla="*/ 9 w 11"/>
                <a:gd name="T5" fmla="*/ 0 h 34"/>
                <a:gd name="T6" fmla="*/ 11 w 11"/>
                <a:gd name="T7" fmla="*/ 2 h 34"/>
                <a:gd name="T8" fmla="*/ 5 w 1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5" y="34"/>
                  </a:moveTo>
                  <a:lnTo>
                    <a:pt x="0" y="34"/>
                  </a:lnTo>
                  <a:lnTo>
                    <a:pt x="9" y="0"/>
                  </a:lnTo>
                  <a:lnTo>
                    <a:pt x="11" y="2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7" name="Freeform 2277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8" name="Freeform 2278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9" name="Freeform 2279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0" name="Freeform 2280"/>
            <p:cNvSpPr>
              <a:spLocks/>
            </p:cNvSpPr>
            <p:nvPr/>
          </p:nvSpPr>
          <p:spPr bwMode="auto">
            <a:xfrm>
              <a:off x="3527" y="3384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13 h 49"/>
                <a:gd name="T4" fmla="*/ 28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1" name="Freeform 2281"/>
            <p:cNvSpPr>
              <a:spLocks/>
            </p:cNvSpPr>
            <p:nvPr/>
          </p:nvSpPr>
          <p:spPr bwMode="auto">
            <a:xfrm>
              <a:off x="3516" y="3345"/>
              <a:ext cx="39" cy="52"/>
            </a:xfrm>
            <a:custGeom>
              <a:avLst/>
              <a:gdLst>
                <a:gd name="T0" fmla="*/ 11 w 39"/>
                <a:gd name="T1" fmla="*/ 52 h 52"/>
                <a:gd name="T2" fmla="*/ 0 w 39"/>
                <a:gd name="T3" fmla="*/ 5 h 52"/>
                <a:gd name="T4" fmla="*/ 30 w 39"/>
                <a:gd name="T5" fmla="*/ 0 h 52"/>
                <a:gd name="T6" fmla="*/ 39 w 39"/>
                <a:gd name="T7" fmla="*/ 39 h 52"/>
                <a:gd name="T8" fmla="*/ 11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1" y="52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2" name="Freeform 2282"/>
            <p:cNvSpPr>
              <a:spLocks/>
            </p:cNvSpPr>
            <p:nvPr/>
          </p:nvSpPr>
          <p:spPr bwMode="auto">
            <a:xfrm>
              <a:off x="3509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3" name="Freeform 2283"/>
            <p:cNvSpPr>
              <a:spLocks/>
            </p:cNvSpPr>
            <p:nvPr/>
          </p:nvSpPr>
          <p:spPr bwMode="auto">
            <a:xfrm>
              <a:off x="3507" y="3252"/>
              <a:ext cx="33" cy="52"/>
            </a:xfrm>
            <a:custGeom>
              <a:avLst/>
              <a:gdLst>
                <a:gd name="T0" fmla="*/ 2 w 33"/>
                <a:gd name="T1" fmla="*/ 52 h 52"/>
                <a:gd name="T2" fmla="*/ 0 w 33"/>
                <a:gd name="T3" fmla="*/ 3 h 52"/>
                <a:gd name="T4" fmla="*/ 31 w 33"/>
                <a:gd name="T5" fmla="*/ 0 h 52"/>
                <a:gd name="T6" fmla="*/ 33 w 33"/>
                <a:gd name="T7" fmla="*/ 49 h 52"/>
                <a:gd name="T8" fmla="*/ 2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2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4" name="Freeform 2284"/>
            <p:cNvSpPr>
              <a:spLocks/>
            </p:cNvSpPr>
            <p:nvPr/>
          </p:nvSpPr>
          <p:spPr bwMode="auto">
            <a:xfrm>
              <a:off x="3507" y="3211"/>
              <a:ext cx="35" cy="46"/>
            </a:xfrm>
            <a:custGeom>
              <a:avLst/>
              <a:gdLst>
                <a:gd name="T0" fmla="*/ 0 w 35"/>
                <a:gd name="T1" fmla="*/ 41 h 46"/>
                <a:gd name="T2" fmla="*/ 4 w 35"/>
                <a:gd name="T3" fmla="*/ 0 h 46"/>
                <a:gd name="T4" fmla="*/ 35 w 35"/>
                <a:gd name="T5" fmla="*/ 5 h 46"/>
                <a:gd name="T6" fmla="*/ 31 w 35"/>
                <a:gd name="T7" fmla="*/ 46 h 46"/>
                <a:gd name="T8" fmla="*/ 0 w 35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0" y="41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1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5" name="Freeform 2285"/>
            <p:cNvSpPr>
              <a:spLocks/>
            </p:cNvSpPr>
            <p:nvPr/>
          </p:nvSpPr>
          <p:spPr bwMode="auto">
            <a:xfrm>
              <a:off x="3511" y="3171"/>
              <a:ext cx="42" cy="45"/>
            </a:xfrm>
            <a:custGeom>
              <a:avLst/>
              <a:gdLst>
                <a:gd name="T0" fmla="*/ 0 w 42"/>
                <a:gd name="T1" fmla="*/ 40 h 45"/>
                <a:gd name="T2" fmla="*/ 13 w 42"/>
                <a:gd name="T3" fmla="*/ 0 h 45"/>
                <a:gd name="T4" fmla="*/ 42 w 42"/>
                <a:gd name="T5" fmla="*/ 13 h 45"/>
                <a:gd name="T6" fmla="*/ 31 w 42"/>
                <a:gd name="T7" fmla="*/ 45 h 45"/>
                <a:gd name="T8" fmla="*/ 0 w 42"/>
                <a:gd name="T9" fmla="*/ 4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0" y="40"/>
                  </a:moveTo>
                  <a:lnTo>
                    <a:pt x="13" y="0"/>
                  </a:lnTo>
                  <a:lnTo>
                    <a:pt x="42" y="13"/>
                  </a:lnTo>
                  <a:lnTo>
                    <a:pt x="31" y="4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6" name="Freeform 2286"/>
            <p:cNvSpPr>
              <a:spLocks/>
            </p:cNvSpPr>
            <p:nvPr/>
          </p:nvSpPr>
          <p:spPr bwMode="auto">
            <a:xfrm>
              <a:off x="3524" y="3135"/>
              <a:ext cx="44" cy="49"/>
            </a:xfrm>
            <a:custGeom>
              <a:avLst/>
              <a:gdLst>
                <a:gd name="T0" fmla="*/ 0 w 44"/>
                <a:gd name="T1" fmla="*/ 36 h 49"/>
                <a:gd name="T2" fmla="*/ 18 w 44"/>
                <a:gd name="T3" fmla="*/ 0 h 49"/>
                <a:gd name="T4" fmla="*/ 44 w 44"/>
                <a:gd name="T5" fmla="*/ 17 h 49"/>
                <a:gd name="T6" fmla="*/ 29 w 44"/>
                <a:gd name="T7" fmla="*/ 49 h 49"/>
                <a:gd name="T8" fmla="*/ 0 w 44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6"/>
                  </a:moveTo>
                  <a:lnTo>
                    <a:pt x="18" y="0"/>
                  </a:lnTo>
                  <a:lnTo>
                    <a:pt x="44" y="17"/>
                  </a:lnTo>
                  <a:lnTo>
                    <a:pt x="2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7" name="Freeform 2287"/>
            <p:cNvSpPr>
              <a:spLocks/>
            </p:cNvSpPr>
            <p:nvPr/>
          </p:nvSpPr>
          <p:spPr bwMode="auto">
            <a:xfrm>
              <a:off x="3542" y="3103"/>
              <a:ext cx="44" cy="49"/>
            </a:xfrm>
            <a:custGeom>
              <a:avLst/>
              <a:gdLst>
                <a:gd name="T0" fmla="*/ 0 w 44"/>
                <a:gd name="T1" fmla="*/ 32 h 49"/>
                <a:gd name="T2" fmla="*/ 17 w 44"/>
                <a:gd name="T3" fmla="*/ 0 h 49"/>
                <a:gd name="T4" fmla="*/ 44 w 44"/>
                <a:gd name="T5" fmla="*/ 17 h 49"/>
                <a:gd name="T6" fmla="*/ 26 w 44"/>
                <a:gd name="T7" fmla="*/ 49 h 49"/>
                <a:gd name="T8" fmla="*/ 0 w 44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2"/>
                  </a:moveTo>
                  <a:lnTo>
                    <a:pt x="17" y="0"/>
                  </a:lnTo>
                  <a:lnTo>
                    <a:pt x="44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8" name="Freeform 2288"/>
            <p:cNvSpPr>
              <a:spLocks/>
            </p:cNvSpPr>
            <p:nvPr/>
          </p:nvSpPr>
          <p:spPr bwMode="auto">
            <a:xfrm>
              <a:off x="3559" y="3073"/>
              <a:ext cx="44" cy="47"/>
            </a:xfrm>
            <a:custGeom>
              <a:avLst/>
              <a:gdLst>
                <a:gd name="T0" fmla="*/ 0 w 44"/>
                <a:gd name="T1" fmla="*/ 30 h 47"/>
                <a:gd name="T2" fmla="*/ 16 w 44"/>
                <a:gd name="T3" fmla="*/ 0 h 47"/>
                <a:gd name="T4" fmla="*/ 44 w 44"/>
                <a:gd name="T5" fmla="*/ 13 h 47"/>
                <a:gd name="T6" fmla="*/ 27 w 44"/>
                <a:gd name="T7" fmla="*/ 47 h 47"/>
                <a:gd name="T8" fmla="*/ 0 w 44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30"/>
                  </a:moveTo>
                  <a:lnTo>
                    <a:pt x="16" y="0"/>
                  </a:lnTo>
                  <a:lnTo>
                    <a:pt x="44" y="13"/>
                  </a:lnTo>
                  <a:lnTo>
                    <a:pt x="27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9" name="Freeform 2289"/>
            <p:cNvSpPr>
              <a:spLocks/>
            </p:cNvSpPr>
            <p:nvPr/>
          </p:nvSpPr>
          <p:spPr bwMode="auto">
            <a:xfrm>
              <a:off x="3575" y="3039"/>
              <a:ext cx="39" cy="47"/>
            </a:xfrm>
            <a:custGeom>
              <a:avLst/>
              <a:gdLst>
                <a:gd name="T0" fmla="*/ 0 w 39"/>
                <a:gd name="T1" fmla="*/ 34 h 47"/>
                <a:gd name="T2" fmla="*/ 11 w 39"/>
                <a:gd name="T3" fmla="*/ 0 h 47"/>
                <a:gd name="T4" fmla="*/ 39 w 39"/>
                <a:gd name="T5" fmla="*/ 12 h 47"/>
                <a:gd name="T6" fmla="*/ 28 w 39"/>
                <a:gd name="T7" fmla="*/ 47 h 47"/>
                <a:gd name="T8" fmla="*/ 0 w 39"/>
                <a:gd name="T9" fmla="*/ 3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0" y="34"/>
                  </a:moveTo>
                  <a:lnTo>
                    <a:pt x="11" y="0"/>
                  </a:lnTo>
                  <a:lnTo>
                    <a:pt x="39" y="12"/>
                  </a:lnTo>
                  <a:lnTo>
                    <a:pt x="28" y="4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0" name="Freeform 2290"/>
            <p:cNvSpPr>
              <a:spLocks/>
            </p:cNvSpPr>
            <p:nvPr/>
          </p:nvSpPr>
          <p:spPr bwMode="auto">
            <a:xfrm>
              <a:off x="3586" y="3010"/>
              <a:ext cx="39" cy="41"/>
            </a:xfrm>
            <a:custGeom>
              <a:avLst/>
              <a:gdLst>
                <a:gd name="T0" fmla="*/ 0 w 39"/>
                <a:gd name="T1" fmla="*/ 29 h 41"/>
                <a:gd name="T2" fmla="*/ 9 w 39"/>
                <a:gd name="T3" fmla="*/ 0 h 41"/>
                <a:gd name="T4" fmla="*/ 39 w 39"/>
                <a:gd name="T5" fmla="*/ 2 h 41"/>
                <a:gd name="T6" fmla="*/ 28 w 39"/>
                <a:gd name="T7" fmla="*/ 41 h 41"/>
                <a:gd name="T8" fmla="*/ 0 w 39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0" y="29"/>
                  </a:moveTo>
                  <a:lnTo>
                    <a:pt x="9" y="0"/>
                  </a:lnTo>
                  <a:lnTo>
                    <a:pt x="39" y="2"/>
                  </a:lnTo>
                  <a:lnTo>
                    <a:pt x="28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1" name="Freeform 2291"/>
            <p:cNvSpPr>
              <a:spLocks/>
            </p:cNvSpPr>
            <p:nvPr/>
          </p:nvSpPr>
          <p:spPr bwMode="auto">
            <a:xfrm>
              <a:off x="3592" y="2966"/>
              <a:ext cx="33" cy="46"/>
            </a:xfrm>
            <a:custGeom>
              <a:avLst/>
              <a:gdLst>
                <a:gd name="T0" fmla="*/ 3 w 33"/>
                <a:gd name="T1" fmla="*/ 44 h 46"/>
                <a:gd name="T2" fmla="*/ 0 w 33"/>
                <a:gd name="T3" fmla="*/ 2 h 46"/>
                <a:gd name="T4" fmla="*/ 31 w 33"/>
                <a:gd name="T5" fmla="*/ 0 h 46"/>
                <a:gd name="T6" fmla="*/ 33 w 33"/>
                <a:gd name="T7" fmla="*/ 46 h 46"/>
                <a:gd name="T8" fmla="*/ 3 w 33"/>
                <a:gd name="T9" fmla="*/ 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3" y="4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2" name="Freeform 2292"/>
            <p:cNvSpPr>
              <a:spLocks/>
            </p:cNvSpPr>
            <p:nvPr/>
          </p:nvSpPr>
          <p:spPr bwMode="auto">
            <a:xfrm>
              <a:off x="3507" y="3252"/>
              <a:ext cx="31" cy="5"/>
            </a:xfrm>
            <a:custGeom>
              <a:avLst/>
              <a:gdLst>
                <a:gd name="T0" fmla="*/ 0 w 31"/>
                <a:gd name="T1" fmla="*/ 3 h 5"/>
                <a:gd name="T2" fmla="*/ 0 w 31"/>
                <a:gd name="T3" fmla="*/ 0 h 5"/>
                <a:gd name="T4" fmla="*/ 31 w 31"/>
                <a:gd name="T5" fmla="*/ 0 h 5"/>
                <a:gd name="T6" fmla="*/ 31 w 31"/>
                <a:gd name="T7" fmla="*/ 5 h 5"/>
                <a:gd name="T8" fmla="*/ 0 w 3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">
                  <a:moveTo>
                    <a:pt x="0" y="3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3" name="Freeform 2293"/>
            <p:cNvSpPr>
              <a:spLocks/>
            </p:cNvSpPr>
            <p:nvPr/>
          </p:nvSpPr>
          <p:spPr bwMode="auto">
            <a:xfrm>
              <a:off x="3581" y="2924"/>
              <a:ext cx="40" cy="52"/>
            </a:xfrm>
            <a:custGeom>
              <a:avLst/>
              <a:gdLst>
                <a:gd name="T0" fmla="*/ 11 w 40"/>
                <a:gd name="T1" fmla="*/ 52 h 52"/>
                <a:gd name="T2" fmla="*/ 0 w 40"/>
                <a:gd name="T3" fmla="*/ 12 h 52"/>
                <a:gd name="T4" fmla="*/ 29 w 40"/>
                <a:gd name="T5" fmla="*/ 0 h 52"/>
                <a:gd name="T6" fmla="*/ 40 w 40"/>
                <a:gd name="T7" fmla="*/ 39 h 52"/>
                <a:gd name="T8" fmla="*/ 11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1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4" name="Freeform 2294"/>
            <p:cNvSpPr>
              <a:spLocks/>
            </p:cNvSpPr>
            <p:nvPr/>
          </p:nvSpPr>
          <p:spPr bwMode="auto">
            <a:xfrm>
              <a:off x="3566" y="2887"/>
              <a:ext cx="44" cy="49"/>
            </a:xfrm>
            <a:custGeom>
              <a:avLst/>
              <a:gdLst>
                <a:gd name="T0" fmla="*/ 15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37 h 49"/>
                <a:gd name="T8" fmla="*/ 15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5" name="Freeform 2295"/>
            <p:cNvSpPr>
              <a:spLocks/>
            </p:cNvSpPr>
            <p:nvPr/>
          </p:nvSpPr>
          <p:spPr bwMode="auto">
            <a:xfrm>
              <a:off x="3546" y="2858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6" name="Freeform 2296"/>
            <p:cNvSpPr>
              <a:spLocks/>
            </p:cNvSpPr>
            <p:nvPr/>
          </p:nvSpPr>
          <p:spPr bwMode="auto">
            <a:xfrm>
              <a:off x="3520" y="2833"/>
              <a:ext cx="48" cy="49"/>
            </a:xfrm>
            <a:custGeom>
              <a:avLst/>
              <a:gdLst>
                <a:gd name="T0" fmla="*/ 26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5 h 49"/>
                <a:gd name="T8" fmla="*/ 26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7" name="Freeform 2297"/>
            <p:cNvSpPr>
              <a:spLocks/>
            </p:cNvSpPr>
            <p:nvPr/>
          </p:nvSpPr>
          <p:spPr bwMode="auto">
            <a:xfrm>
              <a:off x="3470" y="2787"/>
              <a:ext cx="70" cy="73"/>
            </a:xfrm>
            <a:custGeom>
              <a:avLst/>
              <a:gdLst>
                <a:gd name="T0" fmla="*/ 50 w 70"/>
                <a:gd name="T1" fmla="*/ 73 h 73"/>
                <a:gd name="T2" fmla="*/ 0 w 70"/>
                <a:gd name="T3" fmla="*/ 24 h 73"/>
                <a:gd name="T4" fmla="*/ 22 w 70"/>
                <a:gd name="T5" fmla="*/ 0 h 73"/>
                <a:gd name="T6" fmla="*/ 70 w 70"/>
                <a:gd name="T7" fmla="*/ 46 h 73"/>
                <a:gd name="T8" fmla="*/ 50 w 70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3">
                  <a:moveTo>
                    <a:pt x="50" y="73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70" y="46"/>
                  </a:lnTo>
                  <a:lnTo>
                    <a:pt x="50" y="7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8" name="Freeform 2298"/>
            <p:cNvSpPr>
              <a:spLocks/>
            </p:cNvSpPr>
            <p:nvPr/>
          </p:nvSpPr>
          <p:spPr bwMode="auto">
            <a:xfrm>
              <a:off x="3443" y="2760"/>
              <a:ext cx="49" cy="51"/>
            </a:xfrm>
            <a:custGeom>
              <a:avLst/>
              <a:gdLst>
                <a:gd name="T0" fmla="*/ 27 w 49"/>
                <a:gd name="T1" fmla="*/ 51 h 51"/>
                <a:gd name="T2" fmla="*/ 0 w 49"/>
                <a:gd name="T3" fmla="*/ 22 h 51"/>
                <a:gd name="T4" fmla="*/ 24 w 49"/>
                <a:gd name="T5" fmla="*/ 0 h 51"/>
                <a:gd name="T6" fmla="*/ 49 w 49"/>
                <a:gd name="T7" fmla="*/ 27 h 51"/>
                <a:gd name="T8" fmla="*/ 27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27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9" y="27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9" name="Freeform 2299"/>
            <p:cNvSpPr>
              <a:spLocks/>
            </p:cNvSpPr>
            <p:nvPr/>
          </p:nvSpPr>
          <p:spPr bwMode="auto">
            <a:xfrm>
              <a:off x="3424" y="2726"/>
              <a:ext cx="43" cy="56"/>
            </a:xfrm>
            <a:custGeom>
              <a:avLst/>
              <a:gdLst>
                <a:gd name="T0" fmla="*/ 19 w 43"/>
                <a:gd name="T1" fmla="*/ 56 h 56"/>
                <a:gd name="T2" fmla="*/ 0 w 43"/>
                <a:gd name="T3" fmla="*/ 17 h 56"/>
                <a:gd name="T4" fmla="*/ 26 w 43"/>
                <a:gd name="T5" fmla="*/ 0 h 56"/>
                <a:gd name="T6" fmla="*/ 43 w 43"/>
                <a:gd name="T7" fmla="*/ 34 h 56"/>
                <a:gd name="T8" fmla="*/ 19 w 4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6">
                  <a:moveTo>
                    <a:pt x="19" y="5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3" y="34"/>
                  </a:lnTo>
                  <a:lnTo>
                    <a:pt x="19" y="56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0" name="Freeform 2300"/>
            <p:cNvSpPr>
              <a:spLocks/>
            </p:cNvSpPr>
            <p:nvPr/>
          </p:nvSpPr>
          <p:spPr bwMode="auto">
            <a:xfrm>
              <a:off x="3592" y="2963"/>
              <a:ext cx="31" cy="13"/>
            </a:xfrm>
            <a:custGeom>
              <a:avLst/>
              <a:gdLst>
                <a:gd name="T0" fmla="*/ 31 w 31"/>
                <a:gd name="T1" fmla="*/ 3 h 13"/>
                <a:gd name="T2" fmla="*/ 29 w 31"/>
                <a:gd name="T3" fmla="*/ 0 h 13"/>
                <a:gd name="T4" fmla="*/ 0 w 31"/>
                <a:gd name="T5" fmla="*/ 5 h 13"/>
                <a:gd name="T6" fmla="*/ 0 w 31"/>
                <a:gd name="T7" fmla="*/ 13 h 13"/>
                <a:gd name="T8" fmla="*/ 31 w 31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1" name="Freeform 2301"/>
            <p:cNvSpPr>
              <a:spLocks/>
            </p:cNvSpPr>
            <p:nvPr/>
          </p:nvSpPr>
          <p:spPr bwMode="auto">
            <a:xfrm>
              <a:off x="3404" y="2682"/>
              <a:ext cx="46" cy="58"/>
            </a:xfrm>
            <a:custGeom>
              <a:avLst/>
              <a:gdLst>
                <a:gd name="T0" fmla="*/ 17 w 46"/>
                <a:gd name="T1" fmla="*/ 58 h 58"/>
                <a:gd name="T2" fmla="*/ 0 w 46"/>
                <a:gd name="T3" fmla="*/ 5 h 58"/>
                <a:gd name="T4" fmla="*/ 31 w 46"/>
                <a:gd name="T5" fmla="*/ 0 h 58"/>
                <a:gd name="T6" fmla="*/ 46 w 46"/>
                <a:gd name="T7" fmla="*/ 46 h 58"/>
                <a:gd name="T8" fmla="*/ 17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17" y="58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6" y="46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2" name="Freeform 2302"/>
            <p:cNvSpPr>
              <a:spLocks/>
            </p:cNvSpPr>
            <p:nvPr/>
          </p:nvSpPr>
          <p:spPr bwMode="auto">
            <a:xfrm>
              <a:off x="3399" y="2630"/>
              <a:ext cx="36" cy="57"/>
            </a:xfrm>
            <a:custGeom>
              <a:avLst/>
              <a:gdLst>
                <a:gd name="T0" fmla="*/ 5 w 36"/>
                <a:gd name="T1" fmla="*/ 57 h 57"/>
                <a:gd name="T2" fmla="*/ 0 w 36"/>
                <a:gd name="T3" fmla="*/ 3 h 57"/>
                <a:gd name="T4" fmla="*/ 31 w 36"/>
                <a:gd name="T5" fmla="*/ 0 h 57"/>
                <a:gd name="T6" fmla="*/ 36 w 36"/>
                <a:gd name="T7" fmla="*/ 52 h 57"/>
                <a:gd name="T8" fmla="*/ 5 w 3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7">
                  <a:moveTo>
                    <a:pt x="5" y="57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6" y="52"/>
                  </a:lnTo>
                  <a:lnTo>
                    <a:pt x="5" y="5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3" name="Freeform 2303"/>
            <p:cNvSpPr>
              <a:spLocks/>
            </p:cNvSpPr>
            <p:nvPr/>
          </p:nvSpPr>
          <p:spPr bwMode="auto">
            <a:xfrm>
              <a:off x="3399" y="2584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6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4" name="Freeform 2304"/>
            <p:cNvSpPr>
              <a:spLocks/>
            </p:cNvSpPr>
            <p:nvPr/>
          </p:nvSpPr>
          <p:spPr bwMode="auto">
            <a:xfrm>
              <a:off x="3399" y="2537"/>
              <a:ext cx="33" cy="47"/>
            </a:xfrm>
            <a:custGeom>
              <a:avLst/>
              <a:gdLst>
                <a:gd name="T0" fmla="*/ 0 w 33"/>
                <a:gd name="T1" fmla="*/ 47 h 47"/>
                <a:gd name="T2" fmla="*/ 3 w 33"/>
                <a:gd name="T3" fmla="*/ 0 h 47"/>
                <a:gd name="T4" fmla="*/ 33 w 33"/>
                <a:gd name="T5" fmla="*/ 3 h 47"/>
                <a:gd name="T6" fmla="*/ 31 w 33"/>
                <a:gd name="T7" fmla="*/ 47 h 47"/>
                <a:gd name="T8" fmla="*/ 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7"/>
                  </a:moveTo>
                  <a:lnTo>
                    <a:pt x="3" y="0"/>
                  </a:lnTo>
                  <a:lnTo>
                    <a:pt x="33" y="3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5" name="Freeform 2305"/>
            <p:cNvSpPr>
              <a:spLocks/>
            </p:cNvSpPr>
            <p:nvPr/>
          </p:nvSpPr>
          <p:spPr bwMode="auto">
            <a:xfrm>
              <a:off x="3402" y="2488"/>
              <a:ext cx="30" cy="52"/>
            </a:xfrm>
            <a:custGeom>
              <a:avLst/>
              <a:gdLst>
                <a:gd name="T0" fmla="*/ 0 w 30"/>
                <a:gd name="T1" fmla="*/ 49 h 52"/>
                <a:gd name="T2" fmla="*/ 0 w 30"/>
                <a:gd name="T3" fmla="*/ 3 h 52"/>
                <a:gd name="T4" fmla="*/ 30 w 30"/>
                <a:gd name="T5" fmla="*/ 0 h 52"/>
                <a:gd name="T6" fmla="*/ 30 w 30"/>
                <a:gd name="T7" fmla="*/ 52 h 52"/>
                <a:gd name="T8" fmla="*/ 0 w 30"/>
                <a:gd name="T9" fmla="*/ 49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2">
                  <a:moveTo>
                    <a:pt x="0" y="49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0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6" name="Freeform 2306"/>
            <p:cNvSpPr>
              <a:spLocks/>
            </p:cNvSpPr>
            <p:nvPr/>
          </p:nvSpPr>
          <p:spPr bwMode="auto">
            <a:xfrm>
              <a:off x="3397" y="2442"/>
              <a:ext cx="35" cy="49"/>
            </a:xfrm>
            <a:custGeom>
              <a:avLst/>
              <a:gdLst>
                <a:gd name="T0" fmla="*/ 5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6 h 49"/>
                <a:gd name="T8" fmla="*/ 5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5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6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7" name="Freeform 2307"/>
            <p:cNvSpPr>
              <a:spLocks/>
            </p:cNvSpPr>
            <p:nvPr/>
          </p:nvSpPr>
          <p:spPr bwMode="auto">
            <a:xfrm>
              <a:off x="3384" y="2395"/>
              <a:ext cx="44" cy="52"/>
            </a:xfrm>
            <a:custGeom>
              <a:avLst/>
              <a:gdLst>
                <a:gd name="T0" fmla="*/ 13 w 44"/>
                <a:gd name="T1" fmla="*/ 52 h 52"/>
                <a:gd name="T2" fmla="*/ 0 w 44"/>
                <a:gd name="T3" fmla="*/ 12 h 52"/>
                <a:gd name="T4" fmla="*/ 29 w 44"/>
                <a:gd name="T5" fmla="*/ 0 h 52"/>
                <a:gd name="T6" fmla="*/ 44 w 44"/>
                <a:gd name="T7" fmla="*/ 47 h 52"/>
                <a:gd name="T8" fmla="*/ 13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3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7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8" name="Freeform 2308"/>
            <p:cNvSpPr>
              <a:spLocks/>
            </p:cNvSpPr>
            <p:nvPr/>
          </p:nvSpPr>
          <p:spPr bwMode="auto">
            <a:xfrm>
              <a:off x="3375" y="2368"/>
              <a:ext cx="38" cy="39"/>
            </a:xfrm>
            <a:custGeom>
              <a:avLst/>
              <a:gdLst>
                <a:gd name="T0" fmla="*/ 9 w 38"/>
                <a:gd name="T1" fmla="*/ 39 h 39"/>
                <a:gd name="T2" fmla="*/ 0 w 38"/>
                <a:gd name="T3" fmla="*/ 22 h 39"/>
                <a:gd name="T4" fmla="*/ 24 w 38"/>
                <a:gd name="T5" fmla="*/ 0 h 39"/>
                <a:gd name="T6" fmla="*/ 38 w 38"/>
                <a:gd name="T7" fmla="*/ 27 h 39"/>
                <a:gd name="T8" fmla="*/ 9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9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8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9" name="Freeform 2309"/>
            <p:cNvSpPr>
              <a:spLocks/>
            </p:cNvSpPr>
            <p:nvPr/>
          </p:nvSpPr>
          <p:spPr bwMode="auto">
            <a:xfrm>
              <a:off x="3360" y="2346"/>
              <a:ext cx="39" cy="44"/>
            </a:xfrm>
            <a:custGeom>
              <a:avLst/>
              <a:gdLst>
                <a:gd name="T0" fmla="*/ 15 w 39"/>
                <a:gd name="T1" fmla="*/ 44 h 44"/>
                <a:gd name="T2" fmla="*/ 0 w 39"/>
                <a:gd name="T3" fmla="*/ 22 h 44"/>
                <a:gd name="T4" fmla="*/ 24 w 39"/>
                <a:gd name="T5" fmla="*/ 0 h 44"/>
                <a:gd name="T6" fmla="*/ 39 w 39"/>
                <a:gd name="T7" fmla="*/ 22 h 44"/>
                <a:gd name="T8" fmla="*/ 15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5" y="4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2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0" name="Freeform 2310"/>
            <p:cNvSpPr>
              <a:spLocks/>
            </p:cNvSpPr>
            <p:nvPr/>
          </p:nvSpPr>
          <p:spPr bwMode="auto">
            <a:xfrm>
              <a:off x="3421" y="2726"/>
              <a:ext cx="29" cy="17"/>
            </a:xfrm>
            <a:custGeom>
              <a:avLst/>
              <a:gdLst>
                <a:gd name="T0" fmla="*/ 3 w 29"/>
                <a:gd name="T1" fmla="*/ 17 h 17"/>
                <a:gd name="T2" fmla="*/ 0 w 29"/>
                <a:gd name="T3" fmla="*/ 14 h 17"/>
                <a:gd name="T4" fmla="*/ 29 w 29"/>
                <a:gd name="T5" fmla="*/ 0 h 17"/>
                <a:gd name="T6" fmla="*/ 29 w 29"/>
                <a:gd name="T7" fmla="*/ 2 h 17"/>
                <a:gd name="T8" fmla="*/ 3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lnTo>
                    <a:pt x="0" y="14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1" name="Freeform 2311"/>
            <p:cNvSpPr>
              <a:spLocks/>
            </p:cNvSpPr>
            <p:nvPr/>
          </p:nvSpPr>
          <p:spPr bwMode="auto">
            <a:xfrm>
              <a:off x="3349" y="2329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2" name="Freeform 2312"/>
            <p:cNvSpPr>
              <a:spLocks/>
            </p:cNvSpPr>
            <p:nvPr/>
          </p:nvSpPr>
          <p:spPr bwMode="auto">
            <a:xfrm>
              <a:off x="3336" y="2314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0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3" name="Freeform 2313"/>
            <p:cNvSpPr>
              <a:spLocks/>
            </p:cNvSpPr>
            <p:nvPr/>
          </p:nvSpPr>
          <p:spPr bwMode="auto">
            <a:xfrm>
              <a:off x="3305" y="2300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31 h 44"/>
                <a:gd name="T4" fmla="*/ 11 w 46"/>
                <a:gd name="T5" fmla="*/ 0 h 44"/>
                <a:gd name="T6" fmla="*/ 46 w 46"/>
                <a:gd name="T7" fmla="*/ 14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4" name="Freeform 2314"/>
            <p:cNvSpPr>
              <a:spLocks/>
            </p:cNvSpPr>
            <p:nvPr/>
          </p:nvSpPr>
          <p:spPr bwMode="auto">
            <a:xfrm>
              <a:off x="3275" y="2287"/>
              <a:ext cx="41" cy="44"/>
            </a:xfrm>
            <a:custGeom>
              <a:avLst/>
              <a:gdLst>
                <a:gd name="T0" fmla="*/ 30 w 41"/>
                <a:gd name="T1" fmla="*/ 44 h 44"/>
                <a:gd name="T2" fmla="*/ 0 w 41"/>
                <a:gd name="T3" fmla="*/ 35 h 44"/>
                <a:gd name="T4" fmla="*/ 4 w 41"/>
                <a:gd name="T5" fmla="*/ 0 h 44"/>
                <a:gd name="T6" fmla="*/ 41 w 41"/>
                <a:gd name="T7" fmla="*/ 13 h 44"/>
                <a:gd name="T8" fmla="*/ 30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0" y="44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1" y="13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5" name="Freeform 2315"/>
            <p:cNvSpPr>
              <a:spLocks/>
            </p:cNvSpPr>
            <p:nvPr/>
          </p:nvSpPr>
          <p:spPr bwMode="auto">
            <a:xfrm>
              <a:off x="3239" y="2280"/>
              <a:ext cx="40" cy="42"/>
            </a:xfrm>
            <a:custGeom>
              <a:avLst/>
              <a:gdLst>
                <a:gd name="T0" fmla="*/ 36 w 40"/>
                <a:gd name="T1" fmla="*/ 42 h 42"/>
                <a:gd name="T2" fmla="*/ 0 w 40"/>
                <a:gd name="T3" fmla="*/ 34 h 42"/>
                <a:gd name="T4" fmla="*/ 5 w 40"/>
                <a:gd name="T5" fmla="*/ 0 h 42"/>
                <a:gd name="T6" fmla="*/ 40 w 40"/>
                <a:gd name="T7" fmla="*/ 7 h 42"/>
                <a:gd name="T8" fmla="*/ 36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6" y="42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6" name="Freeform 2316"/>
            <p:cNvSpPr>
              <a:spLocks/>
            </p:cNvSpPr>
            <p:nvPr/>
          </p:nvSpPr>
          <p:spPr bwMode="auto">
            <a:xfrm>
              <a:off x="3204" y="2275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7" name="Freeform 2317"/>
            <p:cNvSpPr>
              <a:spLocks/>
            </p:cNvSpPr>
            <p:nvPr/>
          </p:nvSpPr>
          <p:spPr bwMode="auto">
            <a:xfrm>
              <a:off x="3167" y="2268"/>
              <a:ext cx="42" cy="41"/>
            </a:xfrm>
            <a:custGeom>
              <a:avLst/>
              <a:gdLst>
                <a:gd name="T0" fmla="*/ 37 w 42"/>
                <a:gd name="T1" fmla="*/ 41 h 41"/>
                <a:gd name="T2" fmla="*/ 0 w 42"/>
                <a:gd name="T3" fmla="*/ 32 h 41"/>
                <a:gd name="T4" fmla="*/ 11 w 42"/>
                <a:gd name="T5" fmla="*/ 0 h 41"/>
                <a:gd name="T6" fmla="*/ 42 w 42"/>
                <a:gd name="T7" fmla="*/ 7 h 41"/>
                <a:gd name="T8" fmla="*/ 37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7" y="4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8" name="Freeform 2318"/>
            <p:cNvSpPr>
              <a:spLocks/>
            </p:cNvSpPr>
            <p:nvPr/>
          </p:nvSpPr>
          <p:spPr bwMode="auto">
            <a:xfrm>
              <a:off x="3132" y="2251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9" name="Freeform 2319"/>
            <p:cNvSpPr>
              <a:spLocks/>
            </p:cNvSpPr>
            <p:nvPr/>
          </p:nvSpPr>
          <p:spPr bwMode="auto">
            <a:xfrm>
              <a:off x="3106" y="2221"/>
              <a:ext cx="46" cy="57"/>
            </a:xfrm>
            <a:custGeom>
              <a:avLst/>
              <a:gdLst>
                <a:gd name="T0" fmla="*/ 26 w 46"/>
                <a:gd name="T1" fmla="*/ 57 h 57"/>
                <a:gd name="T2" fmla="*/ 0 w 46"/>
                <a:gd name="T3" fmla="*/ 25 h 57"/>
                <a:gd name="T4" fmla="*/ 22 w 46"/>
                <a:gd name="T5" fmla="*/ 0 h 57"/>
                <a:gd name="T6" fmla="*/ 46 w 46"/>
                <a:gd name="T7" fmla="*/ 30 h 57"/>
                <a:gd name="T8" fmla="*/ 26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6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0" name="Freeform 2320"/>
            <p:cNvSpPr>
              <a:spLocks/>
            </p:cNvSpPr>
            <p:nvPr/>
          </p:nvSpPr>
          <p:spPr bwMode="auto">
            <a:xfrm>
              <a:off x="3360" y="2344"/>
              <a:ext cx="24" cy="24"/>
            </a:xfrm>
            <a:custGeom>
              <a:avLst/>
              <a:gdLst>
                <a:gd name="T0" fmla="*/ 24 w 24"/>
                <a:gd name="T1" fmla="*/ 2 h 24"/>
                <a:gd name="T2" fmla="*/ 24 w 24"/>
                <a:gd name="T3" fmla="*/ 0 h 24"/>
                <a:gd name="T4" fmla="*/ 0 w 24"/>
                <a:gd name="T5" fmla="*/ 24 h 24"/>
                <a:gd name="T6" fmla="*/ 2 w 24"/>
                <a:gd name="T7" fmla="*/ 24 h 24"/>
                <a:gd name="T8" fmla="*/ 24 w 24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2"/>
                  </a:moveTo>
                  <a:lnTo>
                    <a:pt x="24" y="0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1" name="Freeform 2321"/>
            <p:cNvSpPr>
              <a:spLocks/>
            </p:cNvSpPr>
            <p:nvPr/>
          </p:nvSpPr>
          <p:spPr bwMode="auto">
            <a:xfrm>
              <a:off x="3090" y="2204"/>
              <a:ext cx="40" cy="39"/>
            </a:xfrm>
            <a:custGeom>
              <a:avLst/>
              <a:gdLst>
                <a:gd name="T0" fmla="*/ 14 w 40"/>
                <a:gd name="T1" fmla="*/ 39 h 39"/>
                <a:gd name="T2" fmla="*/ 0 w 40"/>
                <a:gd name="T3" fmla="*/ 17 h 39"/>
                <a:gd name="T4" fmla="*/ 27 w 40"/>
                <a:gd name="T5" fmla="*/ 0 h 39"/>
                <a:gd name="T6" fmla="*/ 40 w 40"/>
                <a:gd name="T7" fmla="*/ 22 h 39"/>
                <a:gd name="T8" fmla="*/ 14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4" y="3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2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2" name="Freeform 2322"/>
            <p:cNvSpPr>
              <a:spLocks/>
            </p:cNvSpPr>
            <p:nvPr/>
          </p:nvSpPr>
          <p:spPr bwMode="auto">
            <a:xfrm>
              <a:off x="3082" y="2182"/>
              <a:ext cx="35" cy="39"/>
            </a:xfrm>
            <a:custGeom>
              <a:avLst/>
              <a:gdLst>
                <a:gd name="T0" fmla="*/ 8 w 35"/>
                <a:gd name="T1" fmla="*/ 39 h 39"/>
                <a:gd name="T2" fmla="*/ 0 w 35"/>
                <a:gd name="T3" fmla="*/ 12 h 39"/>
                <a:gd name="T4" fmla="*/ 28 w 35"/>
                <a:gd name="T5" fmla="*/ 0 h 39"/>
                <a:gd name="T6" fmla="*/ 35 w 35"/>
                <a:gd name="T7" fmla="*/ 22 h 39"/>
                <a:gd name="T8" fmla="*/ 8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8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5" y="22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3" name="Freeform 2323"/>
            <p:cNvSpPr>
              <a:spLocks/>
            </p:cNvSpPr>
            <p:nvPr/>
          </p:nvSpPr>
          <p:spPr bwMode="auto">
            <a:xfrm>
              <a:off x="3071" y="2140"/>
              <a:ext cx="39" cy="54"/>
            </a:xfrm>
            <a:custGeom>
              <a:avLst/>
              <a:gdLst>
                <a:gd name="T0" fmla="*/ 11 w 39"/>
                <a:gd name="T1" fmla="*/ 54 h 54"/>
                <a:gd name="T2" fmla="*/ 0 w 39"/>
                <a:gd name="T3" fmla="*/ 5 h 54"/>
                <a:gd name="T4" fmla="*/ 30 w 39"/>
                <a:gd name="T5" fmla="*/ 0 h 54"/>
                <a:gd name="T6" fmla="*/ 39 w 39"/>
                <a:gd name="T7" fmla="*/ 42 h 54"/>
                <a:gd name="T8" fmla="*/ 11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1" y="54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4" name="Freeform 2324"/>
            <p:cNvSpPr>
              <a:spLocks/>
            </p:cNvSpPr>
            <p:nvPr/>
          </p:nvSpPr>
          <p:spPr bwMode="auto">
            <a:xfrm>
              <a:off x="3064" y="2094"/>
              <a:ext cx="37" cy="51"/>
            </a:xfrm>
            <a:custGeom>
              <a:avLst/>
              <a:gdLst>
                <a:gd name="T0" fmla="*/ 7 w 37"/>
                <a:gd name="T1" fmla="*/ 51 h 51"/>
                <a:gd name="T2" fmla="*/ 0 w 37"/>
                <a:gd name="T3" fmla="*/ 5 h 51"/>
                <a:gd name="T4" fmla="*/ 31 w 37"/>
                <a:gd name="T5" fmla="*/ 0 h 51"/>
                <a:gd name="T6" fmla="*/ 37 w 37"/>
                <a:gd name="T7" fmla="*/ 46 h 51"/>
                <a:gd name="T8" fmla="*/ 7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7" y="51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6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5" name="Freeform 2325"/>
            <p:cNvSpPr>
              <a:spLocks/>
            </p:cNvSpPr>
            <p:nvPr/>
          </p:nvSpPr>
          <p:spPr bwMode="auto">
            <a:xfrm>
              <a:off x="3051" y="2040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6" name="Freeform 2326"/>
            <p:cNvSpPr>
              <a:spLocks/>
            </p:cNvSpPr>
            <p:nvPr/>
          </p:nvSpPr>
          <p:spPr bwMode="auto">
            <a:xfrm>
              <a:off x="3104" y="2221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7" name="Freeform 2327"/>
            <p:cNvSpPr>
              <a:spLocks/>
            </p:cNvSpPr>
            <p:nvPr/>
          </p:nvSpPr>
          <p:spPr bwMode="auto">
            <a:xfrm>
              <a:off x="3027" y="1957"/>
              <a:ext cx="52" cy="95"/>
            </a:xfrm>
            <a:custGeom>
              <a:avLst/>
              <a:gdLst>
                <a:gd name="T0" fmla="*/ 24 w 52"/>
                <a:gd name="T1" fmla="*/ 95 h 95"/>
                <a:gd name="T2" fmla="*/ 0 w 52"/>
                <a:gd name="T3" fmla="*/ 12 h 95"/>
                <a:gd name="T4" fmla="*/ 28 w 52"/>
                <a:gd name="T5" fmla="*/ 0 h 95"/>
                <a:gd name="T6" fmla="*/ 52 w 52"/>
                <a:gd name="T7" fmla="*/ 83 h 95"/>
                <a:gd name="T8" fmla="*/ 24 w 5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">
                  <a:moveTo>
                    <a:pt x="24" y="95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2" y="83"/>
                  </a:lnTo>
                  <a:lnTo>
                    <a:pt x="24" y="95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8" name="Freeform 2328"/>
            <p:cNvSpPr>
              <a:spLocks/>
            </p:cNvSpPr>
            <p:nvPr/>
          </p:nvSpPr>
          <p:spPr bwMode="auto">
            <a:xfrm>
              <a:off x="3003" y="1878"/>
              <a:ext cx="52" cy="91"/>
            </a:xfrm>
            <a:custGeom>
              <a:avLst/>
              <a:gdLst>
                <a:gd name="T0" fmla="*/ 24 w 52"/>
                <a:gd name="T1" fmla="*/ 91 h 91"/>
                <a:gd name="T2" fmla="*/ 0 w 52"/>
                <a:gd name="T3" fmla="*/ 13 h 91"/>
                <a:gd name="T4" fmla="*/ 28 w 52"/>
                <a:gd name="T5" fmla="*/ 0 h 91"/>
                <a:gd name="T6" fmla="*/ 52 w 52"/>
                <a:gd name="T7" fmla="*/ 79 h 91"/>
                <a:gd name="T8" fmla="*/ 24 w 5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1">
                  <a:moveTo>
                    <a:pt x="24" y="91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52" y="79"/>
                  </a:lnTo>
                  <a:lnTo>
                    <a:pt x="24" y="9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9" name="Freeform 2329"/>
            <p:cNvSpPr>
              <a:spLocks/>
            </p:cNvSpPr>
            <p:nvPr/>
          </p:nvSpPr>
          <p:spPr bwMode="auto">
            <a:xfrm>
              <a:off x="2990" y="1842"/>
              <a:ext cx="41" cy="49"/>
            </a:xfrm>
            <a:custGeom>
              <a:avLst/>
              <a:gdLst>
                <a:gd name="T0" fmla="*/ 13 w 41"/>
                <a:gd name="T1" fmla="*/ 49 h 49"/>
                <a:gd name="T2" fmla="*/ 0 w 41"/>
                <a:gd name="T3" fmla="*/ 17 h 49"/>
                <a:gd name="T4" fmla="*/ 26 w 41"/>
                <a:gd name="T5" fmla="*/ 0 h 49"/>
                <a:gd name="T6" fmla="*/ 41 w 41"/>
                <a:gd name="T7" fmla="*/ 36 h 49"/>
                <a:gd name="T8" fmla="*/ 13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3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0" name="Freeform 2330"/>
            <p:cNvSpPr>
              <a:spLocks/>
            </p:cNvSpPr>
            <p:nvPr/>
          </p:nvSpPr>
          <p:spPr bwMode="auto">
            <a:xfrm>
              <a:off x="2970" y="1810"/>
              <a:ext cx="46" cy="49"/>
            </a:xfrm>
            <a:custGeom>
              <a:avLst/>
              <a:gdLst>
                <a:gd name="T0" fmla="*/ 20 w 46"/>
                <a:gd name="T1" fmla="*/ 49 h 49"/>
                <a:gd name="T2" fmla="*/ 0 w 46"/>
                <a:gd name="T3" fmla="*/ 22 h 49"/>
                <a:gd name="T4" fmla="*/ 24 w 46"/>
                <a:gd name="T5" fmla="*/ 0 h 49"/>
                <a:gd name="T6" fmla="*/ 46 w 46"/>
                <a:gd name="T7" fmla="*/ 32 h 49"/>
                <a:gd name="T8" fmla="*/ 2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0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1" name="Freeform 2331"/>
            <p:cNvSpPr>
              <a:spLocks/>
            </p:cNvSpPr>
            <p:nvPr/>
          </p:nvSpPr>
          <p:spPr bwMode="auto">
            <a:xfrm>
              <a:off x="2959" y="1795"/>
              <a:ext cx="35" cy="37"/>
            </a:xfrm>
            <a:custGeom>
              <a:avLst/>
              <a:gdLst>
                <a:gd name="T0" fmla="*/ 11 w 35"/>
                <a:gd name="T1" fmla="*/ 37 h 37"/>
                <a:gd name="T2" fmla="*/ 0 w 35"/>
                <a:gd name="T3" fmla="*/ 27 h 37"/>
                <a:gd name="T4" fmla="*/ 20 w 35"/>
                <a:gd name="T5" fmla="*/ 0 h 37"/>
                <a:gd name="T6" fmla="*/ 35 w 35"/>
                <a:gd name="T7" fmla="*/ 15 h 37"/>
                <a:gd name="T8" fmla="*/ 11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1" y="3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2" name="Freeform 2332"/>
            <p:cNvSpPr>
              <a:spLocks/>
            </p:cNvSpPr>
            <p:nvPr/>
          </p:nvSpPr>
          <p:spPr bwMode="auto">
            <a:xfrm>
              <a:off x="2948" y="1780"/>
              <a:ext cx="31" cy="42"/>
            </a:xfrm>
            <a:custGeom>
              <a:avLst/>
              <a:gdLst>
                <a:gd name="T0" fmla="*/ 11 w 31"/>
                <a:gd name="T1" fmla="*/ 42 h 42"/>
                <a:gd name="T2" fmla="*/ 0 w 31"/>
                <a:gd name="T3" fmla="*/ 30 h 42"/>
                <a:gd name="T4" fmla="*/ 15 w 31"/>
                <a:gd name="T5" fmla="*/ 0 h 42"/>
                <a:gd name="T6" fmla="*/ 31 w 31"/>
                <a:gd name="T7" fmla="*/ 15 h 42"/>
                <a:gd name="T8" fmla="*/ 11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1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1" y="15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3" name="Freeform 2333"/>
            <p:cNvSpPr>
              <a:spLocks/>
            </p:cNvSpPr>
            <p:nvPr/>
          </p:nvSpPr>
          <p:spPr bwMode="auto">
            <a:xfrm>
              <a:off x="2917" y="1761"/>
              <a:ext cx="46" cy="49"/>
            </a:xfrm>
            <a:custGeom>
              <a:avLst/>
              <a:gdLst>
                <a:gd name="T0" fmla="*/ 31 w 46"/>
                <a:gd name="T1" fmla="*/ 49 h 49"/>
                <a:gd name="T2" fmla="*/ 0 w 46"/>
                <a:gd name="T3" fmla="*/ 32 h 49"/>
                <a:gd name="T4" fmla="*/ 11 w 46"/>
                <a:gd name="T5" fmla="*/ 0 h 49"/>
                <a:gd name="T6" fmla="*/ 46 w 46"/>
                <a:gd name="T7" fmla="*/ 19 h 49"/>
                <a:gd name="T8" fmla="*/ 3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1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4" name="Freeform 2334"/>
            <p:cNvSpPr>
              <a:spLocks/>
            </p:cNvSpPr>
            <p:nvPr/>
          </p:nvSpPr>
          <p:spPr bwMode="auto">
            <a:xfrm>
              <a:off x="3051" y="2040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5" name="Freeform 2335"/>
            <p:cNvSpPr>
              <a:spLocks/>
            </p:cNvSpPr>
            <p:nvPr/>
          </p:nvSpPr>
          <p:spPr bwMode="auto">
            <a:xfrm>
              <a:off x="2889" y="1751"/>
              <a:ext cx="37" cy="42"/>
            </a:xfrm>
            <a:custGeom>
              <a:avLst/>
              <a:gdLst>
                <a:gd name="T0" fmla="*/ 33 w 37"/>
                <a:gd name="T1" fmla="*/ 42 h 42"/>
                <a:gd name="T2" fmla="*/ 0 w 37"/>
                <a:gd name="T3" fmla="*/ 34 h 42"/>
                <a:gd name="T4" fmla="*/ 2 w 37"/>
                <a:gd name="T5" fmla="*/ 0 h 42"/>
                <a:gd name="T6" fmla="*/ 37 w 37"/>
                <a:gd name="T7" fmla="*/ 7 h 42"/>
                <a:gd name="T8" fmla="*/ 3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3" y="42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7" y="7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6" name="Freeform 2336"/>
            <p:cNvSpPr>
              <a:spLocks/>
            </p:cNvSpPr>
            <p:nvPr/>
          </p:nvSpPr>
          <p:spPr bwMode="auto">
            <a:xfrm>
              <a:off x="2856" y="1751"/>
              <a:ext cx="35" cy="37"/>
            </a:xfrm>
            <a:custGeom>
              <a:avLst/>
              <a:gdLst>
                <a:gd name="T0" fmla="*/ 33 w 35"/>
                <a:gd name="T1" fmla="*/ 34 h 37"/>
                <a:gd name="T2" fmla="*/ 2 w 35"/>
                <a:gd name="T3" fmla="*/ 37 h 37"/>
                <a:gd name="T4" fmla="*/ 0 w 35"/>
                <a:gd name="T5" fmla="*/ 2 h 37"/>
                <a:gd name="T6" fmla="*/ 35 w 35"/>
                <a:gd name="T7" fmla="*/ 0 h 37"/>
                <a:gd name="T8" fmla="*/ 33 w 35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3" y="34"/>
                  </a:moveTo>
                  <a:lnTo>
                    <a:pt x="2" y="37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7" name="Freeform 2337"/>
            <p:cNvSpPr>
              <a:spLocks/>
            </p:cNvSpPr>
            <p:nvPr/>
          </p:nvSpPr>
          <p:spPr bwMode="auto">
            <a:xfrm>
              <a:off x="2827" y="1753"/>
              <a:ext cx="31" cy="37"/>
            </a:xfrm>
            <a:custGeom>
              <a:avLst/>
              <a:gdLst>
                <a:gd name="T0" fmla="*/ 31 w 31"/>
                <a:gd name="T1" fmla="*/ 35 h 37"/>
                <a:gd name="T2" fmla="*/ 0 w 31"/>
                <a:gd name="T3" fmla="*/ 37 h 37"/>
                <a:gd name="T4" fmla="*/ 0 w 31"/>
                <a:gd name="T5" fmla="*/ 3 h 37"/>
                <a:gd name="T6" fmla="*/ 29 w 31"/>
                <a:gd name="T7" fmla="*/ 0 h 37"/>
                <a:gd name="T8" fmla="*/ 31 w 31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5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8" name="Freeform 2338"/>
            <p:cNvSpPr>
              <a:spLocks/>
            </p:cNvSpPr>
            <p:nvPr/>
          </p:nvSpPr>
          <p:spPr bwMode="auto">
            <a:xfrm>
              <a:off x="2810" y="1756"/>
              <a:ext cx="17" cy="34"/>
            </a:xfrm>
            <a:custGeom>
              <a:avLst/>
              <a:gdLst>
                <a:gd name="T0" fmla="*/ 17 w 17"/>
                <a:gd name="T1" fmla="*/ 34 h 34"/>
                <a:gd name="T2" fmla="*/ 0 w 17"/>
                <a:gd name="T3" fmla="*/ 34 h 34"/>
                <a:gd name="T4" fmla="*/ 4 w 17"/>
                <a:gd name="T5" fmla="*/ 0 h 34"/>
                <a:gd name="T6" fmla="*/ 17 w 17"/>
                <a:gd name="T7" fmla="*/ 0 h 34"/>
                <a:gd name="T8" fmla="*/ 17 w 1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17" y="3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9" name="Freeform 2339"/>
            <p:cNvSpPr>
              <a:spLocks/>
            </p:cNvSpPr>
            <p:nvPr/>
          </p:nvSpPr>
          <p:spPr bwMode="auto">
            <a:xfrm>
              <a:off x="2792" y="1751"/>
              <a:ext cx="22" cy="39"/>
            </a:xfrm>
            <a:custGeom>
              <a:avLst/>
              <a:gdLst>
                <a:gd name="T0" fmla="*/ 18 w 22"/>
                <a:gd name="T1" fmla="*/ 39 h 39"/>
                <a:gd name="T2" fmla="*/ 0 w 22"/>
                <a:gd name="T3" fmla="*/ 34 h 39"/>
                <a:gd name="T4" fmla="*/ 5 w 22"/>
                <a:gd name="T5" fmla="*/ 0 h 39"/>
                <a:gd name="T6" fmla="*/ 22 w 22"/>
                <a:gd name="T7" fmla="*/ 5 h 39"/>
                <a:gd name="T8" fmla="*/ 18 w 2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18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22" y="5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0" name="Freeform 2340"/>
            <p:cNvSpPr>
              <a:spLocks/>
            </p:cNvSpPr>
            <p:nvPr/>
          </p:nvSpPr>
          <p:spPr bwMode="auto">
            <a:xfrm>
              <a:off x="2917" y="1758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9 w 11"/>
                <a:gd name="T3" fmla="*/ 0 h 35"/>
                <a:gd name="T4" fmla="*/ 0 w 11"/>
                <a:gd name="T5" fmla="*/ 35 h 35"/>
                <a:gd name="T6" fmla="*/ 5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9" y="0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1" name="Freeform 2341"/>
            <p:cNvSpPr>
              <a:spLocks/>
            </p:cNvSpPr>
            <p:nvPr/>
          </p:nvSpPr>
          <p:spPr bwMode="auto">
            <a:xfrm>
              <a:off x="2735" y="1736"/>
              <a:ext cx="64" cy="49"/>
            </a:xfrm>
            <a:custGeom>
              <a:avLst/>
              <a:gdLst>
                <a:gd name="T0" fmla="*/ 53 w 64"/>
                <a:gd name="T1" fmla="*/ 49 h 49"/>
                <a:gd name="T2" fmla="*/ 0 w 64"/>
                <a:gd name="T3" fmla="*/ 32 h 49"/>
                <a:gd name="T4" fmla="*/ 11 w 64"/>
                <a:gd name="T5" fmla="*/ 0 h 49"/>
                <a:gd name="T6" fmla="*/ 64 w 64"/>
                <a:gd name="T7" fmla="*/ 17 h 49"/>
                <a:gd name="T8" fmla="*/ 53 w 6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9">
                  <a:moveTo>
                    <a:pt x="5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4" y="17"/>
                  </a:lnTo>
                  <a:lnTo>
                    <a:pt x="53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2" name="Freeform 2342"/>
            <p:cNvSpPr>
              <a:spLocks/>
            </p:cNvSpPr>
            <p:nvPr/>
          </p:nvSpPr>
          <p:spPr bwMode="auto">
            <a:xfrm>
              <a:off x="2713" y="1727"/>
              <a:ext cx="33" cy="41"/>
            </a:xfrm>
            <a:custGeom>
              <a:avLst/>
              <a:gdLst>
                <a:gd name="T0" fmla="*/ 22 w 33"/>
                <a:gd name="T1" fmla="*/ 41 h 41"/>
                <a:gd name="T2" fmla="*/ 0 w 33"/>
                <a:gd name="T3" fmla="*/ 29 h 41"/>
                <a:gd name="T4" fmla="*/ 16 w 33"/>
                <a:gd name="T5" fmla="*/ 0 h 41"/>
                <a:gd name="T6" fmla="*/ 33 w 33"/>
                <a:gd name="T7" fmla="*/ 9 h 41"/>
                <a:gd name="T8" fmla="*/ 22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22" y="4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9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3" name="Freeform 2343"/>
            <p:cNvSpPr>
              <a:spLocks/>
            </p:cNvSpPr>
            <p:nvPr/>
          </p:nvSpPr>
          <p:spPr bwMode="auto">
            <a:xfrm>
              <a:off x="2692" y="1717"/>
              <a:ext cx="37" cy="39"/>
            </a:xfrm>
            <a:custGeom>
              <a:avLst/>
              <a:gdLst>
                <a:gd name="T0" fmla="*/ 21 w 37"/>
                <a:gd name="T1" fmla="*/ 39 h 39"/>
                <a:gd name="T2" fmla="*/ 0 w 37"/>
                <a:gd name="T3" fmla="*/ 27 h 39"/>
                <a:gd name="T4" fmla="*/ 19 w 37"/>
                <a:gd name="T5" fmla="*/ 0 h 39"/>
                <a:gd name="T6" fmla="*/ 37 w 37"/>
                <a:gd name="T7" fmla="*/ 10 h 39"/>
                <a:gd name="T8" fmla="*/ 2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21" y="3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37" y="10"/>
                  </a:lnTo>
                  <a:lnTo>
                    <a:pt x="21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4" name="Freeform 2344"/>
            <p:cNvSpPr>
              <a:spLocks/>
            </p:cNvSpPr>
            <p:nvPr/>
          </p:nvSpPr>
          <p:spPr bwMode="auto">
            <a:xfrm>
              <a:off x="2672" y="1697"/>
              <a:ext cx="39" cy="47"/>
            </a:xfrm>
            <a:custGeom>
              <a:avLst/>
              <a:gdLst>
                <a:gd name="T0" fmla="*/ 20 w 39"/>
                <a:gd name="T1" fmla="*/ 47 h 47"/>
                <a:gd name="T2" fmla="*/ 0 w 39"/>
                <a:gd name="T3" fmla="*/ 25 h 47"/>
                <a:gd name="T4" fmla="*/ 22 w 39"/>
                <a:gd name="T5" fmla="*/ 0 h 47"/>
                <a:gd name="T6" fmla="*/ 39 w 39"/>
                <a:gd name="T7" fmla="*/ 20 h 47"/>
                <a:gd name="T8" fmla="*/ 20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20" y="4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9" y="2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5" name="Freeform 2345"/>
            <p:cNvSpPr>
              <a:spLocks/>
            </p:cNvSpPr>
            <p:nvPr/>
          </p:nvSpPr>
          <p:spPr bwMode="auto">
            <a:xfrm>
              <a:off x="2650" y="1675"/>
              <a:ext cx="44" cy="47"/>
            </a:xfrm>
            <a:custGeom>
              <a:avLst/>
              <a:gdLst>
                <a:gd name="T0" fmla="*/ 22 w 44"/>
                <a:gd name="T1" fmla="*/ 47 h 47"/>
                <a:gd name="T2" fmla="*/ 0 w 44"/>
                <a:gd name="T3" fmla="*/ 22 h 47"/>
                <a:gd name="T4" fmla="*/ 24 w 44"/>
                <a:gd name="T5" fmla="*/ 0 h 47"/>
                <a:gd name="T6" fmla="*/ 44 w 44"/>
                <a:gd name="T7" fmla="*/ 22 h 47"/>
                <a:gd name="T8" fmla="*/ 22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2" y="4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6" name="Freeform 2346"/>
            <p:cNvSpPr>
              <a:spLocks/>
            </p:cNvSpPr>
            <p:nvPr/>
          </p:nvSpPr>
          <p:spPr bwMode="auto">
            <a:xfrm>
              <a:off x="2630" y="164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7" name="Freeform 2347"/>
            <p:cNvSpPr>
              <a:spLocks/>
            </p:cNvSpPr>
            <p:nvPr/>
          </p:nvSpPr>
          <p:spPr bwMode="auto">
            <a:xfrm>
              <a:off x="2608" y="1599"/>
              <a:ext cx="48" cy="61"/>
            </a:xfrm>
            <a:custGeom>
              <a:avLst/>
              <a:gdLst>
                <a:gd name="T0" fmla="*/ 22 w 48"/>
                <a:gd name="T1" fmla="*/ 61 h 61"/>
                <a:gd name="T2" fmla="*/ 0 w 48"/>
                <a:gd name="T3" fmla="*/ 17 h 61"/>
                <a:gd name="T4" fmla="*/ 27 w 48"/>
                <a:gd name="T5" fmla="*/ 0 h 61"/>
                <a:gd name="T6" fmla="*/ 48 w 48"/>
                <a:gd name="T7" fmla="*/ 44 h 61"/>
                <a:gd name="T8" fmla="*/ 22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22" y="6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8" y="4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8" name="Freeform 2348"/>
            <p:cNvSpPr>
              <a:spLocks/>
            </p:cNvSpPr>
            <p:nvPr/>
          </p:nvSpPr>
          <p:spPr bwMode="auto">
            <a:xfrm>
              <a:off x="2781" y="1783"/>
              <a:ext cx="11" cy="2"/>
            </a:xfrm>
            <a:custGeom>
              <a:avLst/>
              <a:gdLst>
                <a:gd name="T0" fmla="*/ 11 w 11"/>
                <a:gd name="T1" fmla="*/ 2 h 2"/>
                <a:gd name="T2" fmla="*/ 7 w 11"/>
                <a:gd name="T3" fmla="*/ 2 h 2"/>
                <a:gd name="T4" fmla="*/ 0 w 11"/>
                <a:gd name="T5" fmla="*/ 0 h 2"/>
                <a:gd name="T6" fmla="*/ 11 w 1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7" y="2"/>
                  </a:lnTo>
                  <a:lnTo>
                    <a:pt x="0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9" name="Freeform 2349"/>
            <p:cNvSpPr>
              <a:spLocks/>
            </p:cNvSpPr>
            <p:nvPr/>
          </p:nvSpPr>
          <p:spPr bwMode="auto">
            <a:xfrm>
              <a:off x="2788" y="1751"/>
              <a:ext cx="11" cy="34"/>
            </a:xfrm>
            <a:custGeom>
              <a:avLst/>
              <a:gdLst>
                <a:gd name="T0" fmla="*/ 4 w 11"/>
                <a:gd name="T1" fmla="*/ 34 h 34"/>
                <a:gd name="T2" fmla="*/ 0 w 11"/>
                <a:gd name="T3" fmla="*/ 34 h 34"/>
                <a:gd name="T4" fmla="*/ 9 w 11"/>
                <a:gd name="T5" fmla="*/ 0 h 34"/>
                <a:gd name="T6" fmla="*/ 11 w 11"/>
                <a:gd name="T7" fmla="*/ 2 h 34"/>
                <a:gd name="T8" fmla="*/ 4 w 1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4" y="34"/>
                  </a:moveTo>
                  <a:lnTo>
                    <a:pt x="0" y="34"/>
                  </a:lnTo>
                  <a:lnTo>
                    <a:pt x="9" y="0"/>
                  </a:lnTo>
                  <a:lnTo>
                    <a:pt x="11" y="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0" name="Freeform 2350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1" name="Freeform 2351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2" name="Freeform 2352"/>
            <p:cNvSpPr>
              <a:spLocks/>
            </p:cNvSpPr>
            <p:nvPr/>
          </p:nvSpPr>
          <p:spPr bwMode="auto">
            <a:xfrm>
              <a:off x="3527" y="3384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13 h 49"/>
                <a:gd name="T4" fmla="*/ 28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3" name="Freeform 2353"/>
            <p:cNvSpPr>
              <a:spLocks/>
            </p:cNvSpPr>
            <p:nvPr/>
          </p:nvSpPr>
          <p:spPr bwMode="auto">
            <a:xfrm>
              <a:off x="3516" y="3345"/>
              <a:ext cx="39" cy="52"/>
            </a:xfrm>
            <a:custGeom>
              <a:avLst/>
              <a:gdLst>
                <a:gd name="T0" fmla="*/ 11 w 39"/>
                <a:gd name="T1" fmla="*/ 52 h 52"/>
                <a:gd name="T2" fmla="*/ 0 w 39"/>
                <a:gd name="T3" fmla="*/ 5 h 52"/>
                <a:gd name="T4" fmla="*/ 30 w 39"/>
                <a:gd name="T5" fmla="*/ 0 h 52"/>
                <a:gd name="T6" fmla="*/ 39 w 39"/>
                <a:gd name="T7" fmla="*/ 39 h 52"/>
                <a:gd name="T8" fmla="*/ 11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1" y="52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4" name="Freeform 2354"/>
            <p:cNvSpPr>
              <a:spLocks/>
            </p:cNvSpPr>
            <p:nvPr/>
          </p:nvSpPr>
          <p:spPr bwMode="auto">
            <a:xfrm>
              <a:off x="3509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5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5" name="Freeform 2355"/>
            <p:cNvSpPr>
              <a:spLocks/>
            </p:cNvSpPr>
            <p:nvPr/>
          </p:nvSpPr>
          <p:spPr bwMode="auto">
            <a:xfrm>
              <a:off x="3507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1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6" name="Freeform 2356"/>
            <p:cNvSpPr>
              <a:spLocks/>
            </p:cNvSpPr>
            <p:nvPr/>
          </p:nvSpPr>
          <p:spPr bwMode="auto">
            <a:xfrm>
              <a:off x="3507" y="3211"/>
              <a:ext cx="35" cy="46"/>
            </a:xfrm>
            <a:custGeom>
              <a:avLst/>
              <a:gdLst>
                <a:gd name="T0" fmla="*/ 0 w 35"/>
                <a:gd name="T1" fmla="*/ 41 h 46"/>
                <a:gd name="T2" fmla="*/ 4 w 35"/>
                <a:gd name="T3" fmla="*/ 0 h 46"/>
                <a:gd name="T4" fmla="*/ 35 w 35"/>
                <a:gd name="T5" fmla="*/ 5 h 46"/>
                <a:gd name="T6" fmla="*/ 31 w 35"/>
                <a:gd name="T7" fmla="*/ 46 h 46"/>
                <a:gd name="T8" fmla="*/ 0 w 35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0" y="41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1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7" name="Freeform 2357"/>
            <p:cNvSpPr>
              <a:spLocks/>
            </p:cNvSpPr>
            <p:nvPr/>
          </p:nvSpPr>
          <p:spPr bwMode="auto">
            <a:xfrm>
              <a:off x="3511" y="3171"/>
              <a:ext cx="40" cy="45"/>
            </a:xfrm>
            <a:custGeom>
              <a:avLst/>
              <a:gdLst>
                <a:gd name="T0" fmla="*/ 0 w 40"/>
                <a:gd name="T1" fmla="*/ 40 h 45"/>
                <a:gd name="T2" fmla="*/ 11 w 40"/>
                <a:gd name="T3" fmla="*/ 0 h 45"/>
                <a:gd name="T4" fmla="*/ 40 w 40"/>
                <a:gd name="T5" fmla="*/ 13 h 45"/>
                <a:gd name="T6" fmla="*/ 31 w 40"/>
                <a:gd name="T7" fmla="*/ 45 h 45"/>
                <a:gd name="T8" fmla="*/ 0 w 40"/>
                <a:gd name="T9" fmla="*/ 4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5">
                  <a:moveTo>
                    <a:pt x="0" y="40"/>
                  </a:moveTo>
                  <a:lnTo>
                    <a:pt x="11" y="0"/>
                  </a:lnTo>
                  <a:lnTo>
                    <a:pt x="40" y="13"/>
                  </a:lnTo>
                  <a:lnTo>
                    <a:pt x="31" y="4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8" name="Freeform 2358"/>
            <p:cNvSpPr>
              <a:spLocks/>
            </p:cNvSpPr>
            <p:nvPr/>
          </p:nvSpPr>
          <p:spPr bwMode="auto">
            <a:xfrm>
              <a:off x="3522" y="3135"/>
              <a:ext cx="46" cy="49"/>
            </a:xfrm>
            <a:custGeom>
              <a:avLst/>
              <a:gdLst>
                <a:gd name="T0" fmla="*/ 0 w 46"/>
                <a:gd name="T1" fmla="*/ 36 h 49"/>
                <a:gd name="T2" fmla="*/ 20 w 46"/>
                <a:gd name="T3" fmla="*/ 0 h 49"/>
                <a:gd name="T4" fmla="*/ 46 w 46"/>
                <a:gd name="T5" fmla="*/ 17 h 49"/>
                <a:gd name="T6" fmla="*/ 29 w 46"/>
                <a:gd name="T7" fmla="*/ 49 h 49"/>
                <a:gd name="T8" fmla="*/ 0 w 46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0" y="36"/>
                  </a:moveTo>
                  <a:lnTo>
                    <a:pt x="20" y="0"/>
                  </a:lnTo>
                  <a:lnTo>
                    <a:pt x="46" y="17"/>
                  </a:lnTo>
                  <a:lnTo>
                    <a:pt x="2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9" name="Freeform 2359"/>
            <p:cNvSpPr>
              <a:spLocks/>
            </p:cNvSpPr>
            <p:nvPr/>
          </p:nvSpPr>
          <p:spPr bwMode="auto">
            <a:xfrm>
              <a:off x="3542" y="3103"/>
              <a:ext cx="42" cy="49"/>
            </a:xfrm>
            <a:custGeom>
              <a:avLst/>
              <a:gdLst>
                <a:gd name="T0" fmla="*/ 0 w 42"/>
                <a:gd name="T1" fmla="*/ 32 h 49"/>
                <a:gd name="T2" fmla="*/ 15 w 42"/>
                <a:gd name="T3" fmla="*/ 0 h 49"/>
                <a:gd name="T4" fmla="*/ 42 w 42"/>
                <a:gd name="T5" fmla="*/ 17 h 49"/>
                <a:gd name="T6" fmla="*/ 26 w 42"/>
                <a:gd name="T7" fmla="*/ 49 h 49"/>
                <a:gd name="T8" fmla="*/ 0 w 42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2"/>
                  </a:moveTo>
                  <a:lnTo>
                    <a:pt x="15" y="0"/>
                  </a:lnTo>
                  <a:lnTo>
                    <a:pt x="42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0" name="Freeform 2360"/>
            <p:cNvSpPr>
              <a:spLocks/>
            </p:cNvSpPr>
            <p:nvPr/>
          </p:nvSpPr>
          <p:spPr bwMode="auto">
            <a:xfrm>
              <a:off x="3557" y="3073"/>
              <a:ext cx="44" cy="47"/>
            </a:xfrm>
            <a:custGeom>
              <a:avLst/>
              <a:gdLst>
                <a:gd name="T0" fmla="*/ 0 w 44"/>
                <a:gd name="T1" fmla="*/ 30 h 47"/>
                <a:gd name="T2" fmla="*/ 16 w 44"/>
                <a:gd name="T3" fmla="*/ 0 h 47"/>
                <a:gd name="T4" fmla="*/ 44 w 44"/>
                <a:gd name="T5" fmla="*/ 13 h 47"/>
                <a:gd name="T6" fmla="*/ 27 w 44"/>
                <a:gd name="T7" fmla="*/ 47 h 47"/>
                <a:gd name="T8" fmla="*/ 0 w 44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30"/>
                  </a:moveTo>
                  <a:lnTo>
                    <a:pt x="16" y="0"/>
                  </a:lnTo>
                  <a:lnTo>
                    <a:pt x="44" y="13"/>
                  </a:lnTo>
                  <a:lnTo>
                    <a:pt x="27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1" name="Freeform 2361"/>
            <p:cNvSpPr>
              <a:spLocks/>
            </p:cNvSpPr>
            <p:nvPr/>
          </p:nvSpPr>
          <p:spPr bwMode="auto">
            <a:xfrm>
              <a:off x="3573" y="3042"/>
              <a:ext cx="41" cy="44"/>
            </a:xfrm>
            <a:custGeom>
              <a:avLst/>
              <a:gdLst>
                <a:gd name="T0" fmla="*/ 0 w 41"/>
                <a:gd name="T1" fmla="*/ 31 h 44"/>
                <a:gd name="T2" fmla="*/ 13 w 41"/>
                <a:gd name="T3" fmla="*/ 0 h 44"/>
                <a:gd name="T4" fmla="*/ 41 w 41"/>
                <a:gd name="T5" fmla="*/ 12 h 44"/>
                <a:gd name="T6" fmla="*/ 28 w 41"/>
                <a:gd name="T7" fmla="*/ 44 h 44"/>
                <a:gd name="T8" fmla="*/ 0 w 41"/>
                <a:gd name="T9" fmla="*/ 3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0" y="31"/>
                  </a:moveTo>
                  <a:lnTo>
                    <a:pt x="13" y="0"/>
                  </a:lnTo>
                  <a:lnTo>
                    <a:pt x="41" y="12"/>
                  </a:lnTo>
                  <a:lnTo>
                    <a:pt x="28" y="4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2" name="Freeform 2362"/>
            <p:cNvSpPr>
              <a:spLocks/>
            </p:cNvSpPr>
            <p:nvPr/>
          </p:nvSpPr>
          <p:spPr bwMode="auto">
            <a:xfrm>
              <a:off x="3586" y="3010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6 w 37"/>
                <a:gd name="T3" fmla="*/ 0 h 44"/>
                <a:gd name="T4" fmla="*/ 37 w 37"/>
                <a:gd name="T5" fmla="*/ 2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6" y="0"/>
                  </a:lnTo>
                  <a:lnTo>
                    <a:pt x="37" y="2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3" name="Freeform 2363"/>
            <p:cNvSpPr>
              <a:spLocks/>
            </p:cNvSpPr>
            <p:nvPr/>
          </p:nvSpPr>
          <p:spPr bwMode="auto">
            <a:xfrm>
              <a:off x="3590" y="2966"/>
              <a:ext cx="33" cy="46"/>
            </a:xfrm>
            <a:custGeom>
              <a:avLst/>
              <a:gdLst>
                <a:gd name="T0" fmla="*/ 2 w 33"/>
                <a:gd name="T1" fmla="*/ 44 h 46"/>
                <a:gd name="T2" fmla="*/ 0 w 33"/>
                <a:gd name="T3" fmla="*/ 2 h 46"/>
                <a:gd name="T4" fmla="*/ 31 w 33"/>
                <a:gd name="T5" fmla="*/ 0 h 46"/>
                <a:gd name="T6" fmla="*/ 33 w 33"/>
                <a:gd name="T7" fmla="*/ 46 h 46"/>
                <a:gd name="T8" fmla="*/ 2 w 33"/>
                <a:gd name="T9" fmla="*/ 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2" y="4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4" name="Freeform 2364"/>
            <p:cNvSpPr>
              <a:spLocks/>
            </p:cNvSpPr>
            <p:nvPr/>
          </p:nvSpPr>
          <p:spPr bwMode="auto">
            <a:xfrm>
              <a:off x="3507" y="3252"/>
              <a:ext cx="31" cy="5"/>
            </a:xfrm>
            <a:custGeom>
              <a:avLst/>
              <a:gdLst>
                <a:gd name="T0" fmla="*/ 0 w 31"/>
                <a:gd name="T1" fmla="*/ 3 h 5"/>
                <a:gd name="T2" fmla="*/ 0 w 31"/>
                <a:gd name="T3" fmla="*/ 0 h 5"/>
                <a:gd name="T4" fmla="*/ 31 w 31"/>
                <a:gd name="T5" fmla="*/ 0 h 5"/>
                <a:gd name="T6" fmla="*/ 31 w 31"/>
                <a:gd name="T7" fmla="*/ 5 h 5"/>
                <a:gd name="T8" fmla="*/ 0 w 3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">
                  <a:moveTo>
                    <a:pt x="0" y="3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5" name="Freeform 2365"/>
            <p:cNvSpPr>
              <a:spLocks/>
            </p:cNvSpPr>
            <p:nvPr/>
          </p:nvSpPr>
          <p:spPr bwMode="auto">
            <a:xfrm>
              <a:off x="3579" y="2924"/>
              <a:ext cx="40" cy="52"/>
            </a:xfrm>
            <a:custGeom>
              <a:avLst/>
              <a:gdLst>
                <a:gd name="T0" fmla="*/ 11 w 40"/>
                <a:gd name="T1" fmla="*/ 52 h 52"/>
                <a:gd name="T2" fmla="*/ 0 w 40"/>
                <a:gd name="T3" fmla="*/ 12 h 52"/>
                <a:gd name="T4" fmla="*/ 29 w 40"/>
                <a:gd name="T5" fmla="*/ 0 h 52"/>
                <a:gd name="T6" fmla="*/ 40 w 40"/>
                <a:gd name="T7" fmla="*/ 39 h 52"/>
                <a:gd name="T8" fmla="*/ 11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1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6" name="Freeform 2366"/>
            <p:cNvSpPr>
              <a:spLocks/>
            </p:cNvSpPr>
            <p:nvPr/>
          </p:nvSpPr>
          <p:spPr bwMode="auto">
            <a:xfrm>
              <a:off x="3564" y="2887"/>
              <a:ext cx="44" cy="49"/>
            </a:xfrm>
            <a:custGeom>
              <a:avLst/>
              <a:gdLst>
                <a:gd name="T0" fmla="*/ 15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37 h 49"/>
                <a:gd name="T8" fmla="*/ 15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7" name="Freeform 2367"/>
            <p:cNvSpPr>
              <a:spLocks/>
            </p:cNvSpPr>
            <p:nvPr/>
          </p:nvSpPr>
          <p:spPr bwMode="auto">
            <a:xfrm>
              <a:off x="3544" y="2860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5 h 49"/>
                <a:gd name="T4" fmla="*/ 22 w 44"/>
                <a:gd name="T5" fmla="*/ 0 h 49"/>
                <a:gd name="T6" fmla="*/ 44 w 44"/>
                <a:gd name="T7" fmla="*/ 2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4" y="2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8" name="Freeform 2368"/>
            <p:cNvSpPr>
              <a:spLocks/>
            </p:cNvSpPr>
            <p:nvPr/>
          </p:nvSpPr>
          <p:spPr bwMode="auto">
            <a:xfrm>
              <a:off x="3518" y="2836"/>
              <a:ext cx="48" cy="49"/>
            </a:xfrm>
            <a:custGeom>
              <a:avLst/>
              <a:gdLst>
                <a:gd name="T0" fmla="*/ 26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4 h 49"/>
                <a:gd name="T8" fmla="*/ 26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9" name="Freeform 2369"/>
            <p:cNvSpPr>
              <a:spLocks/>
            </p:cNvSpPr>
            <p:nvPr/>
          </p:nvSpPr>
          <p:spPr bwMode="auto">
            <a:xfrm>
              <a:off x="3465" y="2787"/>
              <a:ext cx="73" cy="76"/>
            </a:xfrm>
            <a:custGeom>
              <a:avLst/>
              <a:gdLst>
                <a:gd name="T0" fmla="*/ 53 w 73"/>
                <a:gd name="T1" fmla="*/ 76 h 76"/>
                <a:gd name="T2" fmla="*/ 0 w 73"/>
                <a:gd name="T3" fmla="*/ 24 h 76"/>
                <a:gd name="T4" fmla="*/ 22 w 73"/>
                <a:gd name="T5" fmla="*/ 0 h 76"/>
                <a:gd name="T6" fmla="*/ 73 w 73"/>
                <a:gd name="T7" fmla="*/ 49 h 76"/>
                <a:gd name="T8" fmla="*/ 53 w 73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6">
                  <a:moveTo>
                    <a:pt x="53" y="7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73" y="49"/>
                  </a:lnTo>
                  <a:lnTo>
                    <a:pt x="53" y="7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0" name="Freeform 2370"/>
            <p:cNvSpPr>
              <a:spLocks/>
            </p:cNvSpPr>
            <p:nvPr/>
          </p:nvSpPr>
          <p:spPr bwMode="auto">
            <a:xfrm>
              <a:off x="3439" y="2760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7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1" name="Freeform 2371"/>
            <p:cNvSpPr>
              <a:spLocks/>
            </p:cNvSpPr>
            <p:nvPr/>
          </p:nvSpPr>
          <p:spPr bwMode="auto">
            <a:xfrm>
              <a:off x="3419" y="2726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6 w 44"/>
                <a:gd name="T5" fmla="*/ 0 h 56"/>
                <a:gd name="T6" fmla="*/ 44 w 44"/>
                <a:gd name="T7" fmla="*/ 3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2" name="Freeform 2372"/>
            <p:cNvSpPr>
              <a:spLocks/>
            </p:cNvSpPr>
            <p:nvPr/>
          </p:nvSpPr>
          <p:spPr bwMode="auto">
            <a:xfrm>
              <a:off x="3590" y="2963"/>
              <a:ext cx="31" cy="13"/>
            </a:xfrm>
            <a:custGeom>
              <a:avLst/>
              <a:gdLst>
                <a:gd name="T0" fmla="*/ 31 w 31"/>
                <a:gd name="T1" fmla="*/ 3 h 13"/>
                <a:gd name="T2" fmla="*/ 29 w 31"/>
                <a:gd name="T3" fmla="*/ 0 h 13"/>
                <a:gd name="T4" fmla="*/ 0 w 31"/>
                <a:gd name="T5" fmla="*/ 5 h 13"/>
                <a:gd name="T6" fmla="*/ 0 w 31"/>
                <a:gd name="T7" fmla="*/ 13 h 13"/>
                <a:gd name="T8" fmla="*/ 31 w 31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3" name="Freeform 2373"/>
            <p:cNvSpPr>
              <a:spLocks/>
            </p:cNvSpPr>
            <p:nvPr/>
          </p:nvSpPr>
          <p:spPr bwMode="auto">
            <a:xfrm>
              <a:off x="3402" y="2682"/>
              <a:ext cx="43" cy="58"/>
            </a:xfrm>
            <a:custGeom>
              <a:avLst/>
              <a:gdLst>
                <a:gd name="T0" fmla="*/ 15 w 43"/>
                <a:gd name="T1" fmla="*/ 58 h 58"/>
                <a:gd name="T2" fmla="*/ 0 w 43"/>
                <a:gd name="T3" fmla="*/ 5 h 58"/>
                <a:gd name="T4" fmla="*/ 30 w 43"/>
                <a:gd name="T5" fmla="*/ 0 h 58"/>
                <a:gd name="T6" fmla="*/ 43 w 43"/>
                <a:gd name="T7" fmla="*/ 46 h 58"/>
                <a:gd name="T8" fmla="*/ 15 w 4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5" y="58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43" y="46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4" name="Freeform 2374"/>
            <p:cNvSpPr>
              <a:spLocks/>
            </p:cNvSpPr>
            <p:nvPr/>
          </p:nvSpPr>
          <p:spPr bwMode="auto">
            <a:xfrm>
              <a:off x="3395" y="2633"/>
              <a:ext cx="37" cy="54"/>
            </a:xfrm>
            <a:custGeom>
              <a:avLst/>
              <a:gdLst>
                <a:gd name="T0" fmla="*/ 7 w 37"/>
                <a:gd name="T1" fmla="*/ 54 h 54"/>
                <a:gd name="T2" fmla="*/ 0 w 37"/>
                <a:gd name="T3" fmla="*/ 2 h 54"/>
                <a:gd name="T4" fmla="*/ 31 w 37"/>
                <a:gd name="T5" fmla="*/ 0 h 54"/>
                <a:gd name="T6" fmla="*/ 37 w 37"/>
                <a:gd name="T7" fmla="*/ 49 h 54"/>
                <a:gd name="T8" fmla="*/ 7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7" y="5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7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5" name="Freeform 2375"/>
            <p:cNvSpPr>
              <a:spLocks/>
            </p:cNvSpPr>
            <p:nvPr/>
          </p:nvSpPr>
          <p:spPr bwMode="auto">
            <a:xfrm>
              <a:off x="3395" y="2586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7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6" name="Freeform 2376"/>
            <p:cNvSpPr>
              <a:spLocks/>
            </p:cNvSpPr>
            <p:nvPr/>
          </p:nvSpPr>
          <p:spPr bwMode="auto">
            <a:xfrm>
              <a:off x="3395" y="2540"/>
              <a:ext cx="33" cy="46"/>
            </a:xfrm>
            <a:custGeom>
              <a:avLst/>
              <a:gdLst>
                <a:gd name="T0" fmla="*/ 0 w 33"/>
                <a:gd name="T1" fmla="*/ 46 h 46"/>
                <a:gd name="T2" fmla="*/ 2 w 33"/>
                <a:gd name="T3" fmla="*/ 0 h 46"/>
                <a:gd name="T4" fmla="*/ 33 w 33"/>
                <a:gd name="T5" fmla="*/ 2 h 46"/>
                <a:gd name="T6" fmla="*/ 31 w 33"/>
                <a:gd name="T7" fmla="*/ 46 h 46"/>
                <a:gd name="T8" fmla="*/ 0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0" y="46"/>
                  </a:moveTo>
                  <a:lnTo>
                    <a:pt x="2" y="0"/>
                  </a:lnTo>
                  <a:lnTo>
                    <a:pt x="33" y="2"/>
                  </a:lnTo>
                  <a:lnTo>
                    <a:pt x="31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7" name="Freeform 2377"/>
            <p:cNvSpPr>
              <a:spLocks/>
            </p:cNvSpPr>
            <p:nvPr/>
          </p:nvSpPr>
          <p:spPr bwMode="auto">
            <a:xfrm>
              <a:off x="3397" y="2491"/>
              <a:ext cx="33" cy="51"/>
            </a:xfrm>
            <a:custGeom>
              <a:avLst/>
              <a:gdLst>
                <a:gd name="T0" fmla="*/ 0 w 33"/>
                <a:gd name="T1" fmla="*/ 49 h 51"/>
                <a:gd name="T2" fmla="*/ 2 w 33"/>
                <a:gd name="T3" fmla="*/ 2 h 51"/>
                <a:gd name="T4" fmla="*/ 33 w 33"/>
                <a:gd name="T5" fmla="*/ 0 h 51"/>
                <a:gd name="T6" fmla="*/ 31 w 33"/>
                <a:gd name="T7" fmla="*/ 51 h 51"/>
                <a:gd name="T8" fmla="*/ 0 w 33"/>
                <a:gd name="T9" fmla="*/ 4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0" y="49"/>
                  </a:moveTo>
                  <a:lnTo>
                    <a:pt x="2" y="2"/>
                  </a:lnTo>
                  <a:lnTo>
                    <a:pt x="33" y="0"/>
                  </a:lnTo>
                  <a:lnTo>
                    <a:pt x="31" y="51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8" name="Freeform 2378"/>
            <p:cNvSpPr>
              <a:spLocks/>
            </p:cNvSpPr>
            <p:nvPr/>
          </p:nvSpPr>
          <p:spPr bwMode="auto">
            <a:xfrm>
              <a:off x="3395" y="2444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7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7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9" name="Freeform 2379"/>
            <p:cNvSpPr>
              <a:spLocks/>
            </p:cNvSpPr>
            <p:nvPr/>
          </p:nvSpPr>
          <p:spPr bwMode="auto">
            <a:xfrm>
              <a:off x="3382" y="2398"/>
              <a:ext cx="44" cy="51"/>
            </a:xfrm>
            <a:custGeom>
              <a:avLst/>
              <a:gdLst>
                <a:gd name="T0" fmla="*/ 13 w 44"/>
                <a:gd name="T1" fmla="*/ 51 h 51"/>
                <a:gd name="T2" fmla="*/ 0 w 44"/>
                <a:gd name="T3" fmla="*/ 12 h 51"/>
                <a:gd name="T4" fmla="*/ 28 w 44"/>
                <a:gd name="T5" fmla="*/ 0 h 51"/>
                <a:gd name="T6" fmla="*/ 44 w 44"/>
                <a:gd name="T7" fmla="*/ 46 h 51"/>
                <a:gd name="T8" fmla="*/ 13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3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46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0" name="Freeform 2380"/>
            <p:cNvSpPr>
              <a:spLocks/>
            </p:cNvSpPr>
            <p:nvPr/>
          </p:nvSpPr>
          <p:spPr bwMode="auto">
            <a:xfrm>
              <a:off x="3373" y="2371"/>
              <a:ext cx="37" cy="39"/>
            </a:xfrm>
            <a:custGeom>
              <a:avLst/>
              <a:gdLst>
                <a:gd name="T0" fmla="*/ 9 w 37"/>
                <a:gd name="T1" fmla="*/ 39 h 39"/>
                <a:gd name="T2" fmla="*/ 0 w 37"/>
                <a:gd name="T3" fmla="*/ 22 h 39"/>
                <a:gd name="T4" fmla="*/ 24 w 37"/>
                <a:gd name="T5" fmla="*/ 0 h 39"/>
                <a:gd name="T6" fmla="*/ 37 w 37"/>
                <a:gd name="T7" fmla="*/ 27 h 39"/>
                <a:gd name="T8" fmla="*/ 9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9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1" name="Freeform 2381"/>
            <p:cNvSpPr>
              <a:spLocks/>
            </p:cNvSpPr>
            <p:nvPr/>
          </p:nvSpPr>
          <p:spPr bwMode="auto">
            <a:xfrm>
              <a:off x="3358" y="2351"/>
              <a:ext cx="39" cy="42"/>
            </a:xfrm>
            <a:custGeom>
              <a:avLst/>
              <a:gdLst>
                <a:gd name="T0" fmla="*/ 15 w 39"/>
                <a:gd name="T1" fmla="*/ 42 h 42"/>
                <a:gd name="T2" fmla="*/ 0 w 39"/>
                <a:gd name="T3" fmla="*/ 22 h 42"/>
                <a:gd name="T4" fmla="*/ 24 w 39"/>
                <a:gd name="T5" fmla="*/ 0 h 42"/>
                <a:gd name="T6" fmla="*/ 39 w 39"/>
                <a:gd name="T7" fmla="*/ 20 h 42"/>
                <a:gd name="T8" fmla="*/ 15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5" y="4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2" name="Freeform 2382"/>
            <p:cNvSpPr>
              <a:spLocks/>
            </p:cNvSpPr>
            <p:nvPr/>
          </p:nvSpPr>
          <p:spPr bwMode="auto">
            <a:xfrm>
              <a:off x="3417" y="272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3" name="Freeform 2383"/>
            <p:cNvSpPr>
              <a:spLocks/>
            </p:cNvSpPr>
            <p:nvPr/>
          </p:nvSpPr>
          <p:spPr bwMode="auto">
            <a:xfrm>
              <a:off x="3347" y="2334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4" name="Freeform 2384"/>
            <p:cNvSpPr>
              <a:spLocks/>
            </p:cNvSpPr>
            <p:nvPr/>
          </p:nvSpPr>
          <p:spPr bwMode="auto">
            <a:xfrm>
              <a:off x="3334" y="2319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0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5" name="Freeform 2385"/>
            <p:cNvSpPr>
              <a:spLocks/>
            </p:cNvSpPr>
            <p:nvPr/>
          </p:nvSpPr>
          <p:spPr bwMode="auto">
            <a:xfrm>
              <a:off x="3303" y="2302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2 h 47"/>
                <a:gd name="T4" fmla="*/ 11 w 46"/>
                <a:gd name="T5" fmla="*/ 0 h 47"/>
                <a:gd name="T6" fmla="*/ 46 w 46"/>
                <a:gd name="T7" fmla="*/ 17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6" name="Freeform 2386"/>
            <p:cNvSpPr>
              <a:spLocks/>
            </p:cNvSpPr>
            <p:nvPr/>
          </p:nvSpPr>
          <p:spPr bwMode="auto">
            <a:xfrm>
              <a:off x="3272" y="2290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5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7" name="Freeform 2387"/>
            <p:cNvSpPr>
              <a:spLocks/>
            </p:cNvSpPr>
            <p:nvPr/>
          </p:nvSpPr>
          <p:spPr bwMode="auto">
            <a:xfrm>
              <a:off x="3237" y="2285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8" name="Freeform 2388"/>
            <p:cNvSpPr>
              <a:spLocks/>
            </p:cNvSpPr>
            <p:nvPr/>
          </p:nvSpPr>
          <p:spPr bwMode="auto">
            <a:xfrm>
              <a:off x="3202" y="2278"/>
              <a:ext cx="40" cy="41"/>
            </a:xfrm>
            <a:custGeom>
              <a:avLst/>
              <a:gdLst>
                <a:gd name="T0" fmla="*/ 35 w 40"/>
                <a:gd name="T1" fmla="*/ 41 h 41"/>
                <a:gd name="T2" fmla="*/ 0 w 40"/>
                <a:gd name="T3" fmla="*/ 34 h 41"/>
                <a:gd name="T4" fmla="*/ 5 w 40"/>
                <a:gd name="T5" fmla="*/ 0 h 41"/>
                <a:gd name="T6" fmla="*/ 40 w 40"/>
                <a:gd name="T7" fmla="*/ 7 h 41"/>
                <a:gd name="T8" fmla="*/ 35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35" y="41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9" name="Freeform 2389"/>
            <p:cNvSpPr>
              <a:spLocks/>
            </p:cNvSpPr>
            <p:nvPr/>
          </p:nvSpPr>
          <p:spPr bwMode="auto">
            <a:xfrm>
              <a:off x="3165" y="2270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2 h 42"/>
                <a:gd name="T4" fmla="*/ 11 w 42"/>
                <a:gd name="T5" fmla="*/ 0 h 42"/>
                <a:gd name="T6" fmla="*/ 42 w 42"/>
                <a:gd name="T7" fmla="*/ 8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8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0" name="Freeform 2390"/>
            <p:cNvSpPr>
              <a:spLocks/>
            </p:cNvSpPr>
            <p:nvPr/>
          </p:nvSpPr>
          <p:spPr bwMode="auto">
            <a:xfrm>
              <a:off x="3130" y="2256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26 h 46"/>
                <a:gd name="T4" fmla="*/ 20 w 46"/>
                <a:gd name="T5" fmla="*/ 0 h 46"/>
                <a:gd name="T6" fmla="*/ 46 w 46"/>
                <a:gd name="T7" fmla="*/ 14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26"/>
                  </a:lnTo>
                  <a:lnTo>
                    <a:pt x="20" y="0"/>
                  </a:lnTo>
                  <a:lnTo>
                    <a:pt x="46" y="1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1" name="Freeform 2391"/>
            <p:cNvSpPr>
              <a:spLocks/>
            </p:cNvSpPr>
            <p:nvPr/>
          </p:nvSpPr>
          <p:spPr bwMode="auto">
            <a:xfrm>
              <a:off x="3104" y="2224"/>
              <a:ext cx="46" cy="58"/>
            </a:xfrm>
            <a:custGeom>
              <a:avLst/>
              <a:gdLst>
                <a:gd name="T0" fmla="*/ 26 w 46"/>
                <a:gd name="T1" fmla="*/ 58 h 58"/>
                <a:gd name="T2" fmla="*/ 0 w 46"/>
                <a:gd name="T3" fmla="*/ 24 h 58"/>
                <a:gd name="T4" fmla="*/ 21 w 46"/>
                <a:gd name="T5" fmla="*/ 0 h 58"/>
                <a:gd name="T6" fmla="*/ 46 w 46"/>
                <a:gd name="T7" fmla="*/ 32 h 58"/>
                <a:gd name="T8" fmla="*/ 26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26" y="58"/>
                  </a:moveTo>
                  <a:lnTo>
                    <a:pt x="0" y="24"/>
                  </a:lnTo>
                  <a:lnTo>
                    <a:pt x="21" y="0"/>
                  </a:lnTo>
                  <a:lnTo>
                    <a:pt x="46" y="32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2" name="Freeform 2392"/>
            <p:cNvSpPr>
              <a:spLocks/>
            </p:cNvSpPr>
            <p:nvPr/>
          </p:nvSpPr>
          <p:spPr bwMode="auto">
            <a:xfrm>
              <a:off x="3358" y="2349"/>
              <a:ext cx="24" cy="24"/>
            </a:xfrm>
            <a:custGeom>
              <a:avLst/>
              <a:gdLst>
                <a:gd name="T0" fmla="*/ 24 w 24"/>
                <a:gd name="T1" fmla="*/ 2 h 24"/>
                <a:gd name="T2" fmla="*/ 24 w 24"/>
                <a:gd name="T3" fmla="*/ 0 h 24"/>
                <a:gd name="T4" fmla="*/ 0 w 24"/>
                <a:gd name="T5" fmla="*/ 24 h 24"/>
                <a:gd name="T6" fmla="*/ 2 w 24"/>
                <a:gd name="T7" fmla="*/ 24 h 24"/>
                <a:gd name="T8" fmla="*/ 24 w 24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2"/>
                  </a:moveTo>
                  <a:lnTo>
                    <a:pt x="24" y="0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3" name="Freeform 2393"/>
            <p:cNvSpPr>
              <a:spLocks/>
            </p:cNvSpPr>
            <p:nvPr/>
          </p:nvSpPr>
          <p:spPr bwMode="auto">
            <a:xfrm>
              <a:off x="3088" y="2207"/>
              <a:ext cx="40" cy="39"/>
            </a:xfrm>
            <a:custGeom>
              <a:avLst/>
              <a:gdLst>
                <a:gd name="T0" fmla="*/ 13 w 40"/>
                <a:gd name="T1" fmla="*/ 39 h 39"/>
                <a:gd name="T2" fmla="*/ 0 w 40"/>
                <a:gd name="T3" fmla="*/ 17 h 39"/>
                <a:gd name="T4" fmla="*/ 27 w 40"/>
                <a:gd name="T5" fmla="*/ 0 h 39"/>
                <a:gd name="T6" fmla="*/ 40 w 40"/>
                <a:gd name="T7" fmla="*/ 22 h 39"/>
                <a:gd name="T8" fmla="*/ 13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3" y="3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4" name="Freeform 2394"/>
            <p:cNvSpPr>
              <a:spLocks/>
            </p:cNvSpPr>
            <p:nvPr/>
          </p:nvSpPr>
          <p:spPr bwMode="auto">
            <a:xfrm>
              <a:off x="3077" y="2187"/>
              <a:ext cx="38" cy="37"/>
            </a:xfrm>
            <a:custGeom>
              <a:avLst/>
              <a:gdLst>
                <a:gd name="T0" fmla="*/ 11 w 38"/>
                <a:gd name="T1" fmla="*/ 37 h 37"/>
                <a:gd name="T2" fmla="*/ 0 w 38"/>
                <a:gd name="T3" fmla="*/ 12 h 37"/>
                <a:gd name="T4" fmla="*/ 29 w 38"/>
                <a:gd name="T5" fmla="*/ 0 h 37"/>
                <a:gd name="T6" fmla="*/ 38 w 38"/>
                <a:gd name="T7" fmla="*/ 20 h 37"/>
                <a:gd name="T8" fmla="*/ 11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11" y="3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5" name="Freeform 2395"/>
            <p:cNvSpPr>
              <a:spLocks/>
            </p:cNvSpPr>
            <p:nvPr/>
          </p:nvSpPr>
          <p:spPr bwMode="auto">
            <a:xfrm>
              <a:off x="3068" y="2143"/>
              <a:ext cx="38" cy="56"/>
            </a:xfrm>
            <a:custGeom>
              <a:avLst/>
              <a:gdLst>
                <a:gd name="T0" fmla="*/ 9 w 38"/>
                <a:gd name="T1" fmla="*/ 56 h 56"/>
                <a:gd name="T2" fmla="*/ 0 w 38"/>
                <a:gd name="T3" fmla="*/ 5 h 56"/>
                <a:gd name="T4" fmla="*/ 31 w 38"/>
                <a:gd name="T5" fmla="*/ 0 h 56"/>
                <a:gd name="T6" fmla="*/ 38 w 38"/>
                <a:gd name="T7" fmla="*/ 44 h 56"/>
                <a:gd name="T8" fmla="*/ 9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9" y="5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6" name="Freeform 2396"/>
            <p:cNvSpPr>
              <a:spLocks/>
            </p:cNvSpPr>
            <p:nvPr/>
          </p:nvSpPr>
          <p:spPr bwMode="auto">
            <a:xfrm>
              <a:off x="3062" y="2096"/>
              <a:ext cx="37" cy="52"/>
            </a:xfrm>
            <a:custGeom>
              <a:avLst/>
              <a:gdLst>
                <a:gd name="T0" fmla="*/ 6 w 37"/>
                <a:gd name="T1" fmla="*/ 52 h 52"/>
                <a:gd name="T2" fmla="*/ 0 w 37"/>
                <a:gd name="T3" fmla="*/ 5 h 52"/>
                <a:gd name="T4" fmla="*/ 31 w 37"/>
                <a:gd name="T5" fmla="*/ 0 h 52"/>
                <a:gd name="T6" fmla="*/ 37 w 37"/>
                <a:gd name="T7" fmla="*/ 47 h 52"/>
                <a:gd name="T8" fmla="*/ 6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6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6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7" name="Freeform 2397"/>
            <p:cNvSpPr>
              <a:spLocks/>
            </p:cNvSpPr>
            <p:nvPr/>
          </p:nvSpPr>
          <p:spPr bwMode="auto">
            <a:xfrm>
              <a:off x="3049" y="2042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3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8" name="Freeform 2398"/>
            <p:cNvSpPr>
              <a:spLocks/>
            </p:cNvSpPr>
            <p:nvPr/>
          </p:nvSpPr>
          <p:spPr bwMode="auto">
            <a:xfrm>
              <a:off x="3101" y="2224"/>
              <a:ext cx="27" cy="24"/>
            </a:xfrm>
            <a:custGeom>
              <a:avLst/>
              <a:gdLst>
                <a:gd name="T0" fmla="*/ 3 w 27"/>
                <a:gd name="T1" fmla="*/ 24 h 24"/>
                <a:gd name="T2" fmla="*/ 0 w 27"/>
                <a:gd name="T3" fmla="*/ 22 h 24"/>
                <a:gd name="T4" fmla="*/ 24 w 27"/>
                <a:gd name="T5" fmla="*/ 0 h 24"/>
                <a:gd name="T6" fmla="*/ 27 w 27"/>
                <a:gd name="T7" fmla="*/ 5 h 24"/>
                <a:gd name="T8" fmla="*/ 3 w 27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3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7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9" name="Freeform 2399"/>
            <p:cNvSpPr>
              <a:spLocks/>
            </p:cNvSpPr>
            <p:nvPr/>
          </p:nvSpPr>
          <p:spPr bwMode="auto">
            <a:xfrm>
              <a:off x="3022" y="1959"/>
              <a:ext cx="55" cy="96"/>
            </a:xfrm>
            <a:custGeom>
              <a:avLst/>
              <a:gdLst>
                <a:gd name="T0" fmla="*/ 27 w 55"/>
                <a:gd name="T1" fmla="*/ 96 h 96"/>
                <a:gd name="T2" fmla="*/ 0 w 55"/>
                <a:gd name="T3" fmla="*/ 12 h 96"/>
                <a:gd name="T4" fmla="*/ 29 w 55"/>
                <a:gd name="T5" fmla="*/ 0 h 96"/>
                <a:gd name="T6" fmla="*/ 55 w 55"/>
                <a:gd name="T7" fmla="*/ 83 h 96"/>
                <a:gd name="T8" fmla="*/ 27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27" y="9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5" y="83"/>
                  </a:lnTo>
                  <a:lnTo>
                    <a:pt x="27" y="9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0" name="Freeform 2400"/>
            <p:cNvSpPr>
              <a:spLocks/>
            </p:cNvSpPr>
            <p:nvPr/>
          </p:nvSpPr>
          <p:spPr bwMode="auto">
            <a:xfrm>
              <a:off x="2998" y="1883"/>
              <a:ext cx="53" cy="88"/>
            </a:xfrm>
            <a:custGeom>
              <a:avLst/>
              <a:gdLst>
                <a:gd name="T0" fmla="*/ 24 w 53"/>
                <a:gd name="T1" fmla="*/ 88 h 88"/>
                <a:gd name="T2" fmla="*/ 0 w 53"/>
                <a:gd name="T3" fmla="*/ 13 h 88"/>
                <a:gd name="T4" fmla="*/ 29 w 53"/>
                <a:gd name="T5" fmla="*/ 0 h 88"/>
                <a:gd name="T6" fmla="*/ 53 w 53"/>
                <a:gd name="T7" fmla="*/ 76 h 88"/>
                <a:gd name="T8" fmla="*/ 24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4" y="88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53" y="76"/>
                  </a:lnTo>
                  <a:lnTo>
                    <a:pt x="24" y="8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1" name="Freeform 2401"/>
            <p:cNvSpPr>
              <a:spLocks/>
            </p:cNvSpPr>
            <p:nvPr/>
          </p:nvSpPr>
          <p:spPr bwMode="auto">
            <a:xfrm>
              <a:off x="2985" y="1844"/>
              <a:ext cx="42" cy="52"/>
            </a:xfrm>
            <a:custGeom>
              <a:avLst/>
              <a:gdLst>
                <a:gd name="T0" fmla="*/ 13 w 42"/>
                <a:gd name="T1" fmla="*/ 52 h 52"/>
                <a:gd name="T2" fmla="*/ 0 w 42"/>
                <a:gd name="T3" fmla="*/ 22 h 52"/>
                <a:gd name="T4" fmla="*/ 24 w 42"/>
                <a:gd name="T5" fmla="*/ 0 h 52"/>
                <a:gd name="T6" fmla="*/ 42 w 42"/>
                <a:gd name="T7" fmla="*/ 39 h 52"/>
                <a:gd name="T8" fmla="*/ 13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3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2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2" name="Freeform 2402"/>
            <p:cNvSpPr>
              <a:spLocks/>
            </p:cNvSpPr>
            <p:nvPr/>
          </p:nvSpPr>
          <p:spPr bwMode="auto">
            <a:xfrm>
              <a:off x="2965" y="1815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2 h 51"/>
                <a:gd name="T4" fmla="*/ 25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3" name="Freeform 2403"/>
            <p:cNvSpPr>
              <a:spLocks/>
            </p:cNvSpPr>
            <p:nvPr/>
          </p:nvSpPr>
          <p:spPr bwMode="auto">
            <a:xfrm>
              <a:off x="2955" y="1798"/>
              <a:ext cx="35" cy="39"/>
            </a:xfrm>
            <a:custGeom>
              <a:avLst/>
              <a:gdLst>
                <a:gd name="T0" fmla="*/ 10 w 35"/>
                <a:gd name="T1" fmla="*/ 39 h 39"/>
                <a:gd name="T2" fmla="*/ 0 w 35"/>
                <a:gd name="T3" fmla="*/ 26 h 39"/>
                <a:gd name="T4" fmla="*/ 19 w 35"/>
                <a:gd name="T5" fmla="*/ 0 h 39"/>
                <a:gd name="T6" fmla="*/ 35 w 35"/>
                <a:gd name="T7" fmla="*/ 17 h 39"/>
                <a:gd name="T8" fmla="*/ 1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0" y="39"/>
                  </a:moveTo>
                  <a:lnTo>
                    <a:pt x="0" y="26"/>
                  </a:lnTo>
                  <a:lnTo>
                    <a:pt x="19" y="0"/>
                  </a:lnTo>
                  <a:lnTo>
                    <a:pt x="35" y="17"/>
                  </a:lnTo>
                  <a:lnTo>
                    <a:pt x="10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4" name="Freeform 2404"/>
            <p:cNvSpPr>
              <a:spLocks/>
            </p:cNvSpPr>
            <p:nvPr/>
          </p:nvSpPr>
          <p:spPr bwMode="auto">
            <a:xfrm>
              <a:off x="2944" y="1785"/>
              <a:ext cx="30" cy="39"/>
            </a:xfrm>
            <a:custGeom>
              <a:avLst/>
              <a:gdLst>
                <a:gd name="T0" fmla="*/ 11 w 30"/>
                <a:gd name="T1" fmla="*/ 39 h 39"/>
                <a:gd name="T2" fmla="*/ 0 w 30"/>
                <a:gd name="T3" fmla="*/ 30 h 39"/>
                <a:gd name="T4" fmla="*/ 15 w 30"/>
                <a:gd name="T5" fmla="*/ 0 h 39"/>
                <a:gd name="T6" fmla="*/ 30 w 30"/>
                <a:gd name="T7" fmla="*/ 13 h 39"/>
                <a:gd name="T8" fmla="*/ 11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1" y="39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0" y="13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5" name="Freeform 2405"/>
            <p:cNvSpPr>
              <a:spLocks/>
            </p:cNvSpPr>
            <p:nvPr/>
          </p:nvSpPr>
          <p:spPr bwMode="auto">
            <a:xfrm>
              <a:off x="2911" y="176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32 h 49"/>
                <a:gd name="T4" fmla="*/ 11 w 48"/>
                <a:gd name="T5" fmla="*/ 0 h 49"/>
                <a:gd name="T6" fmla="*/ 48 w 48"/>
                <a:gd name="T7" fmla="*/ 19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9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6" name="Freeform 2406"/>
            <p:cNvSpPr>
              <a:spLocks/>
            </p:cNvSpPr>
            <p:nvPr/>
          </p:nvSpPr>
          <p:spPr bwMode="auto">
            <a:xfrm>
              <a:off x="3049" y="2042"/>
              <a:ext cx="28" cy="13"/>
            </a:xfrm>
            <a:custGeom>
              <a:avLst/>
              <a:gdLst>
                <a:gd name="T0" fmla="*/ 28 w 28"/>
                <a:gd name="T1" fmla="*/ 0 h 13"/>
                <a:gd name="T2" fmla="*/ 28 w 28"/>
                <a:gd name="T3" fmla="*/ 0 h 13"/>
                <a:gd name="T4" fmla="*/ 0 w 28"/>
                <a:gd name="T5" fmla="*/ 13 h 13"/>
                <a:gd name="T6" fmla="*/ 0 w 28"/>
                <a:gd name="T7" fmla="*/ 13 h 13"/>
                <a:gd name="T8" fmla="*/ 28 w 2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3">
                  <a:moveTo>
                    <a:pt x="28" y="0"/>
                  </a:moveTo>
                  <a:lnTo>
                    <a:pt x="28" y="0"/>
                  </a:lnTo>
                  <a:lnTo>
                    <a:pt x="0" y="1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7" name="Freeform 2407"/>
            <p:cNvSpPr>
              <a:spLocks/>
            </p:cNvSpPr>
            <p:nvPr/>
          </p:nvSpPr>
          <p:spPr bwMode="auto">
            <a:xfrm>
              <a:off x="2884" y="1756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4 h 42"/>
                <a:gd name="T4" fmla="*/ 3 w 35"/>
                <a:gd name="T5" fmla="*/ 0 h 42"/>
                <a:gd name="T6" fmla="*/ 35 w 35"/>
                <a:gd name="T7" fmla="*/ 7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35" y="7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8" name="Freeform 2408"/>
            <p:cNvSpPr>
              <a:spLocks/>
            </p:cNvSpPr>
            <p:nvPr/>
          </p:nvSpPr>
          <p:spPr bwMode="auto">
            <a:xfrm>
              <a:off x="2852" y="1756"/>
              <a:ext cx="35" cy="34"/>
            </a:xfrm>
            <a:custGeom>
              <a:avLst/>
              <a:gdLst>
                <a:gd name="T0" fmla="*/ 32 w 35"/>
                <a:gd name="T1" fmla="*/ 34 h 34"/>
                <a:gd name="T2" fmla="*/ 2 w 35"/>
                <a:gd name="T3" fmla="*/ 34 h 34"/>
                <a:gd name="T4" fmla="*/ 0 w 35"/>
                <a:gd name="T5" fmla="*/ 0 h 34"/>
                <a:gd name="T6" fmla="*/ 35 w 35"/>
                <a:gd name="T7" fmla="*/ 0 h 34"/>
                <a:gd name="T8" fmla="*/ 32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2" y="34"/>
                  </a:moveTo>
                  <a:lnTo>
                    <a:pt x="2" y="34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9" name="Freeform 2409"/>
            <p:cNvSpPr>
              <a:spLocks/>
            </p:cNvSpPr>
            <p:nvPr/>
          </p:nvSpPr>
          <p:spPr bwMode="auto">
            <a:xfrm>
              <a:off x="2823" y="1756"/>
              <a:ext cx="31" cy="37"/>
            </a:xfrm>
            <a:custGeom>
              <a:avLst/>
              <a:gdLst>
                <a:gd name="T0" fmla="*/ 31 w 31"/>
                <a:gd name="T1" fmla="*/ 34 h 37"/>
                <a:gd name="T2" fmla="*/ 0 w 31"/>
                <a:gd name="T3" fmla="*/ 37 h 37"/>
                <a:gd name="T4" fmla="*/ 0 w 31"/>
                <a:gd name="T5" fmla="*/ 2 h 37"/>
                <a:gd name="T6" fmla="*/ 29 w 31"/>
                <a:gd name="T7" fmla="*/ 0 h 37"/>
                <a:gd name="T8" fmla="*/ 31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9" y="0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0" name="Freeform 2410"/>
            <p:cNvSpPr>
              <a:spLocks/>
            </p:cNvSpPr>
            <p:nvPr/>
          </p:nvSpPr>
          <p:spPr bwMode="auto">
            <a:xfrm>
              <a:off x="2803" y="1758"/>
              <a:ext cx="20" cy="35"/>
            </a:xfrm>
            <a:custGeom>
              <a:avLst/>
              <a:gdLst>
                <a:gd name="T0" fmla="*/ 20 w 20"/>
                <a:gd name="T1" fmla="*/ 35 h 35"/>
                <a:gd name="T2" fmla="*/ 0 w 20"/>
                <a:gd name="T3" fmla="*/ 35 h 35"/>
                <a:gd name="T4" fmla="*/ 5 w 20"/>
                <a:gd name="T5" fmla="*/ 0 h 35"/>
                <a:gd name="T6" fmla="*/ 20 w 20"/>
                <a:gd name="T7" fmla="*/ 0 h 35"/>
                <a:gd name="T8" fmla="*/ 20 w 2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5">
                  <a:moveTo>
                    <a:pt x="20" y="35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20" y="0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1" name="Freeform 2411"/>
            <p:cNvSpPr>
              <a:spLocks/>
            </p:cNvSpPr>
            <p:nvPr/>
          </p:nvSpPr>
          <p:spPr bwMode="auto">
            <a:xfrm>
              <a:off x="2786" y="1756"/>
              <a:ext cx="22" cy="37"/>
            </a:xfrm>
            <a:custGeom>
              <a:avLst/>
              <a:gdLst>
                <a:gd name="T0" fmla="*/ 17 w 22"/>
                <a:gd name="T1" fmla="*/ 37 h 37"/>
                <a:gd name="T2" fmla="*/ 0 w 22"/>
                <a:gd name="T3" fmla="*/ 34 h 37"/>
                <a:gd name="T4" fmla="*/ 4 w 22"/>
                <a:gd name="T5" fmla="*/ 0 h 37"/>
                <a:gd name="T6" fmla="*/ 22 w 22"/>
                <a:gd name="T7" fmla="*/ 2 h 37"/>
                <a:gd name="T8" fmla="*/ 17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7" y="37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2" y="2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2" name="Freeform 2412"/>
            <p:cNvSpPr>
              <a:spLocks/>
            </p:cNvSpPr>
            <p:nvPr/>
          </p:nvSpPr>
          <p:spPr bwMode="auto">
            <a:xfrm>
              <a:off x="2911" y="1763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8 w 11"/>
                <a:gd name="T3" fmla="*/ 0 h 35"/>
                <a:gd name="T4" fmla="*/ 0 w 11"/>
                <a:gd name="T5" fmla="*/ 35 h 35"/>
                <a:gd name="T6" fmla="*/ 4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8" y="0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3" name="Freeform 2413"/>
            <p:cNvSpPr>
              <a:spLocks/>
            </p:cNvSpPr>
            <p:nvPr/>
          </p:nvSpPr>
          <p:spPr bwMode="auto">
            <a:xfrm>
              <a:off x="2731" y="1741"/>
              <a:ext cx="61" cy="49"/>
            </a:xfrm>
            <a:custGeom>
              <a:avLst/>
              <a:gdLst>
                <a:gd name="T0" fmla="*/ 50 w 61"/>
                <a:gd name="T1" fmla="*/ 49 h 49"/>
                <a:gd name="T2" fmla="*/ 0 w 61"/>
                <a:gd name="T3" fmla="*/ 32 h 49"/>
                <a:gd name="T4" fmla="*/ 11 w 61"/>
                <a:gd name="T5" fmla="*/ 0 h 49"/>
                <a:gd name="T6" fmla="*/ 61 w 61"/>
                <a:gd name="T7" fmla="*/ 17 h 49"/>
                <a:gd name="T8" fmla="*/ 50 w 6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0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1" y="17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4" name="Freeform 2414"/>
            <p:cNvSpPr>
              <a:spLocks/>
            </p:cNvSpPr>
            <p:nvPr/>
          </p:nvSpPr>
          <p:spPr bwMode="auto">
            <a:xfrm>
              <a:off x="2707" y="1729"/>
              <a:ext cx="35" cy="44"/>
            </a:xfrm>
            <a:custGeom>
              <a:avLst/>
              <a:gdLst>
                <a:gd name="T0" fmla="*/ 24 w 35"/>
                <a:gd name="T1" fmla="*/ 44 h 44"/>
                <a:gd name="T2" fmla="*/ 0 w 35"/>
                <a:gd name="T3" fmla="*/ 29 h 44"/>
                <a:gd name="T4" fmla="*/ 15 w 35"/>
                <a:gd name="T5" fmla="*/ 0 h 44"/>
                <a:gd name="T6" fmla="*/ 35 w 35"/>
                <a:gd name="T7" fmla="*/ 12 h 44"/>
                <a:gd name="T8" fmla="*/ 24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24" y="4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5" y="1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" name="Group 2415"/>
          <p:cNvGrpSpPr>
            <a:grpSpLocks/>
          </p:cNvGrpSpPr>
          <p:nvPr/>
        </p:nvGrpSpPr>
        <p:grpSpPr bwMode="auto">
          <a:xfrm>
            <a:off x="4113213" y="2538413"/>
            <a:ext cx="1658937" cy="3179762"/>
            <a:chOff x="2591" y="1599"/>
            <a:chExt cx="1045" cy="2003"/>
          </a:xfrm>
        </p:grpSpPr>
        <p:sp>
          <p:nvSpPr>
            <p:cNvPr id="47545" name="Freeform 2416"/>
            <p:cNvSpPr>
              <a:spLocks/>
            </p:cNvSpPr>
            <p:nvPr/>
          </p:nvSpPr>
          <p:spPr bwMode="auto">
            <a:xfrm>
              <a:off x="2685" y="1717"/>
              <a:ext cx="37" cy="41"/>
            </a:xfrm>
            <a:custGeom>
              <a:avLst/>
              <a:gdLst>
                <a:gd name="T0" fmla="*/ 22 w 37"/>
                <a:gd name="T1" fmla="*/ 41 h 41"/>
                <a:gd name="T2" fmla="*/ 0 w 37"/>
                <a:gd name="T3" fmla="*/ 27 h 41"/>
                <a:gd name="T4" fmla="*/ 20 w 37"/>
                <a:gd name="T5" fmla="*/ 0 h 41"/>
                <a:gd name="T6" fmla="*/ 37 w 37"/>
                <a:gd name="T7" fmla="*/ 12 h 41"/>
                <a:gd name="T8" fmla="*/ 22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22" y="41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7" y="1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6" name="Freeform 2417"/>
            <p:cNvSpPr>
              <a:spLocks/>
            </p:cNvSpPr>
            <p:nvPr/>
          </p:nvSpPr>
          <p:spPr bwMode="auto">
            <a:xfrm>
              <a:off x="2665" y="1697"/>
              <a:ext cx="40" cy="47"/>
            </a:xfrm>
            <a:custGeom>
              <a:avLst/>
              <a:gdLst>
                <a:gd name="T0" fmla="*/ 20 w 40"/>
                <a:gd name="T1" fmla="*/ 47 h 47"/>
                <a:gd name="T2" fmla="*/ 0 w 40"/>
                <a:gd name="T3" fmla="*/ 25 h 47"/>
                <a:gd name="T4" fmla="*/ 22 w 40"/>
                <a:gd name="T5" fmla="*/ 0 h 47"/>
                <a:gd name="T6" fmla="*/ 40 w 40"/>
                <a:gd name="T7" fmla="*/ 20 h 47"/>
                <a:gd name="T8" fmla="*/ 20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20" y="4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0" y="2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7" name="Freeform 2418"/>
            <p:cNvSpPr>
              <a:spLocks/>
            </p:cNvSpPr>
            <p:nvPr/>
          </p:nvSpPr>
          <p:spPr bwMode="auto">
            <a:xfrm>
              <a:off x="2645" y="1675"/>
              <a:ext cx="42" cy="47"/>
            </a:xfrm>
            <a:custGeom>
              <a:avLst/>
              <a:gdLst>
                <a:gd name="T0" fmla="*/ 20 w 42"/>
                <a:gd name="T1" fmla="*/ 47 h 47"/>
                <a:gd name="T2" fmla="*/ 0 w 42"/>
                <a:gd name="T3" fmla="*/ 17 h 47"/>
                <a:gd name="T4" fmla="*/ 27 w 42"/>
                <a:gd name="T5" fmla="*/ 0 h 47"/>
                <a:gd name="T6" fmla="*/ 42 w 42"/>
                <a:gd name="T7" fmla="*/ 22 h 47"/>
                <a:gd name="T8" fmla="*/ 20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0" y="4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22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8" name="Freeform 2419"/>
            <p:cNvSpPr>
              <a:spLocks/>
            </p:cNvSpPr>
            <p:nvPr/>
          </p:nvSpPr>
          <p:spPr bwMode="auto">
            <a:xfrm>
              <a:off x="2604" y="1599"/>
              <a:ext cx="68" cy="93"/>
            </a:xfrm>
            <a:custGeom>
              <a:avLst/>
              <a:gdLst>
                <a:gd name="T0" fmla="*/ 41 w 68"/>
                <a:gd name="T1" fmla="*/ 93 h 93"/>
                <a:gd name="T2" fmla="*/ 0 w 68"/>
                <a:gd name="T3" fmla="*/ 17 h 93"/>
                <a:gd name="T4" fmla="*/ 26 w 68"/>
                <a:gd name="T5" fmla="*/ 0 h 93"/>
                <a:gd name="T6" fmla="*/ 68 w 68"/>
                <a:gd name="T7" fmla="*/ 76 h 93"/>
                <a:gd name="T8" fmla="*/ 41 w 68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3">
                  <a:moveTo>
                    <a:pt x="41" y="93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8" y="76"/>
                  </a:lnTo>
                  <a:lnTo>
                    <a:pt x="41" y="9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9" name="Freeform 2420"/>
            <p:cNvSpPr>
              <a:spLocks/>
            </p:cNvSpPr>
            <p:nvPr/>
          </p:nvSpPr>
          <p:spPr bwMode="auto">
            <a:xfrm>
              <a:off x="2775" y="1788"/>
              <a:ext cx="11" cy="2"/>
            </a:xfrm>
            <a:custGeom>
              <a:avLst/>
              <a:gdLst>
                <a:gd name="T0" fmla="*/ 11 w 11"/>
                <a:gd name="T1" fmla="*/ 2 h 2"/>
                <a:gd name="T2" fmla="*/ 6 w 11"/>
                <a:gd name="T3" fmla="*/ 2 h 2"/>
                <a:gd name="T4" fmla="*/ 0 w 11"/>
                <a:gd name="T5" fmla="*/ 0 h 2"/>
                <a:gd name="T6" fmla="*/ 11 w 1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6" y="2"/>
                  </a:lnTo>
                  <a:lnTo>
                    <a:pt x="0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0" name="Freeform 2421"/>
            <p:cNvSpPr>
              <a:spLocks/>
            </p:cNvSpPr>
            <p:nvPr/>
          </p:nvSpPr>
          <p:spPr bwMode="auto">
            <a:xfrm>
              <a:off x="2781" y="1756"/>
              <a:ext cx="11" cy="34"/>
            </a:xfrm>
            <a:custGeom>
              <a:avLst/>
              <a:gdLst>
                <a:gd name="T0" fmla="*/ 5 w 11"/>
                <a:gd name="T1" fmla="*/ 34 h 34"/>
                <a:gd name="T2" fmla="*/ 0 w 11"/>
                <a:gd name="T3" fmla="*/ 34 h 34"/>
                <a:gd name="T4" fmla="*/ 9 w 11"/>
                <a:gd name="T5" fmla="*/ 0 h 34"/>
                <a:gd name="T6" fmla="*/ 11 w 11"/>
                <a:gd name="T7" fmla="*/ 2 h 34"/>
                <a:gd name="T8" fmla="*/ 5 w 1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5" y="34"/>
                  </a:moveTo>
                  <a:lnTo>
                    <a:pt x="0" y="34"/>
                  </a:lnTo>
                  <a:lnTo>
                    <a:pt x="9" y="0"/>
                  </a:lnTo>
                  <a:lnTo>
                    <a:pt x="11" y="2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1" name="Freeform 2422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2" name="Freeform 2423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3 w 61"/>
                <a:gd name="T1" fmla="*/ 88 h 88"/>
                <a:gd name="T2" fmla="*/ 0 w 61"/>
                <a:gd name="T3" fmla="*/ 12 h 88"/>
                <a:gd name="T4" fmla="*/ 28 w 61"/>
                <a:gd name="T5" fmla="*/ 0 h 88"/>
                <a:gd name="T6" fmla="*/ 61 w 61"/>
                <a:gd name="T7" fmla="*/ 76 h 88"/>
                <a:gd name="T8" fmla="*/ 33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3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6"/>
                  </a:lnTo>
                  <a:lnTo>
                    <a:pt x="33" y="88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3" name="Freeform 2424"/>
            <p:cNvSpPr>
              <a:spLocks/>
            </p:cNvSpPr>
            <p:nvPr/>
          </p:nvSpPr>
          <p:spPr bwMode="auto">
            <a:xfrm>
              <a:off x="3527" y="3384"/>
              <a:ext cx="43" cy="52"/>
            </a:xfrm>
            <a:custGeom>
              <a:avLst/>
              <a:gdLst>
                <a:gd name="T0" fmla="*/ 15 w 43"/>
                <a:gd name="T1" fmla="*/ 52 h 52"/>
                <a:gd name="T2" fmla="*/ 0 w 43"/>
                <a:gd name="T3" fmla="*/ 13 h 52"/>
                <a:gd name="T4" fmla="*/ 28 w 43"/>
                <a:gd name="T5" fmla="*/ 0 h 52"/>
                <a:gd name="T6" fmla="*/ 43 w 43"/>
                <a:gd name="T7" fmla="*/ 40 h 52"/>
                <a:gd name="T8" fmla="*/ 15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15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4" name="Freeform 2425"/>
            <p:cNvSpPr>
              <a:spLocks/>
            </p:cNvSpPr>
            <p:nvPr/>
          </p:nvSpPr>
          <p:spPr bwMode="auto">
            <a:xfrm>
              <a:off x="3516" y="3345"/>
              <a:ext cx="39" cy="52"/>
            </a:xfrm>
            <a:custGeom>
              <a:avLst/>
              <a:gdLst>
                <a:gd name="T0" fmla="*/ 11 w 39"/>
                <a:gd name="T1" fmla="*/ 52 h 52"/>
                <a:gd name="T2" fmla="*/ 0 w 39"/>
                <a:gd name="T3" fmla="*/ 5 h 52"/>
                <a:gd name="T4" fmla="*/ 30 w 39"/>
                <a:gd name="T5" fmla="*/ 0 h 52"/>
                <a:gd name="T6" fmla="*/ 39 w 39"/>
                <a:gd name="T7" fmla="*/ 39 h 52"/>
                <a:gd name="T8" fmla="*/ 11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1" y="52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5" name="Freeform 2426"/>
            <p:cNvSpPr>
              <a:spLocks/>
            </p:cNvSpPr>
            <p:nvPr/>
          </p:nvSpPr>
          <p:spPr bwMode="auto">
            <a:xfrm>
              <a:off x="3507" y="3301"/>
              <a:ext cx="39" cy="49"/>
            </a:xfrm>
            <a:custGeom>
              <a:avLst/>
              <a:gdLst>
                <a:gd name="T0" fmla="*/ 9 w 39"/>
                <a:gd name="T1" fmla="*/ 49 h 49"/>
                <a:gd name="T2" fmla="*/ 0 w 39"/>
                <a:gd name="T3" fmla="*/ 5 h 49"/>
                <a:gd name="T4" fmla="*/ 31 w 39"/>
                <a:gd name="T5" fmla="*/ 0 h 49"/>
                <a:gd name="T6" fmla="*/ 39 w 39"/>
                <a:gd name="T7" fmla="*/ 44 h 49"/>
                <a:gd name="T8" fmla="*/ 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9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9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6" name="Freeform 2427"/>
            <p:cNvSpPr>
              <a:spLocks/>
            </p:cNvSpPr>
            <p:nvPr/>
          </p:nvSpPr>
          <p:spPr bwMode="auto">
            <a:xfrm>
              <a:off x="3505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0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7" name="Freeform 2428"/>
            <p:cNvSpPr>
              <a:spLocks/>
            </p:cNvSpPr>
            <p:nvPr/>
          </p:nvSpPr>
          <p:spPr bwMode="auto">
            <a:xfrm>
              <a:off x="3505" y="3211"/>
              <a:ext cx="37" cy="46"/>
            </a:xfrm>
            <a:custGeom>
              <a:avLst/>
              <a:gdLst>
                <a:gd name="T0" fmla="*/ 0 w 37"/>
                <a:gd name="T1" fmla="*/ 41 h 46"/>
                <a:gd name="T2" fmla="*/ 6 w 37"/>
                <a:gd name="T3" fmla="*/ 0 h 46"/>
                <a:gd name="T4" fmla="*/ 37 w 37"/>
                <a:gd name="T5" fmla="*/ 5 h 46"/>
                <a:gd name="T6" fmla="*/ 30 w 37"/>
                <a:gd name="T7" fmla="*/ 46 h 46"/>
                <a:gd name="T8" fmla="*/ 0 w 37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0" y="41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8" name="Freeform 2429"/>
            <p:cNvSpPr>
              <a:spLocks/>
            </p:cNvSpPr>
            <p:nvPr/>
          </p:nvSpPr>
          <p:spPr bwMode="auto">
            <a:xfrm>
              <a:off x="3511" y="3169"/>
              <a:ext cx="40" cy="47"/>
            </a:xfrm>
            <a:custGeom>
              <a:avLst/>
              <a:gdLst>
                <a:gd name="T0" fmla="*/ 0 w 40"/>
                <a:gd name="T1" fmla="*/ 42 h 47"/>
                <a:gd name="T2" fmla="*/ 13 w 40"/>
                <a:gd name="T3" fmla="*/ 0 h 47"/>
                <a:gd name="T4" fmla="*/ 40 w 40"/>
                <a:gd name="T5" fmla="*/ 17 h 47"/>
                <a:gd name="T6" fmla="*/ 31 w 40"/>
                <a:gd name="T7" fmla="*/ 47 h 47"/>
                <a:gd name="T8" fmla="*/ 0 w 40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0" y="42"/>
                  </a:moveTo>
                  <a:lnTo>
                    <a:pt x="13" y="0"/>
                  </a:lnTo>
                  <a:lnTo>
                    <a:pt x="40" y="17"/>
                  </a:lnTo>
                  <a:lnTo>
                    <a:pt x="31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9" name="Freeform 2430"/>
            <p:cNvSpPr>
              <a:spLocks/>
            </p:cNvSpPr>
            <p:nvPr/>
          </p:nvSpPr>
          <p:spPr bwMode="auto">
            <a:xfrm>
              <a:off x="3524" y="3105"/>
              <a:ext cx="60" cy="81"/>
            </a:xfrm>
            <a:custGeom>
              <a:avLst/>
              <a:gdLst>
                <a:gd name="T0" fmla="*/ 0 w 60"/>
                <a:gd name="T1" fmla="*/ 64 h 81"/>
                <a:gd name="T2" fmla="*/ 33 w 60"/>
                <a:gd name="T3" fmla="*/ 0 h 81"/>
                <a:gd name="T4" fmla="*/ 60 w 60"/>
                <a:gd name="T5" fmla="*/ 17 h 81"/>
                <a:gd name="T6" fmla="*/ 27 w 60"/>
                <a:gd name="T7" fmla="*/ 81 h 81"/>
                <a:gd name="T8" fmla="*/ 0 w 60"/>
                <a:gd name="T9" fmla="*/ 6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81">
                  <a:moveTo>
                    <a:pt x="0" y="64"/>
                  </a:moveTo>
                  <a:lnTo>
                    <a:pt x="33" y="0"/>
                  </a:lnTo>
                  <a:lnTo>
                    <a:pt x="60" y="17"/>
                  </a:lnTo>
                  <a:lnTo>
                    <a:pt x="27" y="81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0" name="Freeform 2431"/>
            <p:cNvSpPr>
              <a:spLocks/>
            </p:cNvSpPr>
            <p:nvPr/>
          </p:nvSpPr>
          <p:spPr bwMode="auto">
            <a:xfrm>
              <a:off x="3557" y="3076"/>
              <a:ext cx="42" cy="46"/>
            </a:xfrm>
            <a:custGeom>
              <a:avLst/>
              <a:gdLst>
                <a:gd name="T0" fmla="*/ 0 w 42"/>
                <a:gd name="T1" fmla="*/ 29 h 46"/>
                <a:gd name="T2" fmla="*/ 13 w 42"/>
                <a:gd name="T3" fmla="*/ 0 h 46"/>
                <a:gd name="T4" fmla="*/ 42 w 42"/>
                <a:gd name="T5" fmla="*/ 12 h 46"/>
                <a:gd name="T6" fmla="*/ 27 w 42"/>
                <a:gd name="T7" fmla="*/ 46 h 46"/>
                <a:gd name="T8" fmla="*/ 0 w 4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29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7" y="4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1" name="Freeform 2432"/>
            <p:cNvSpPr>
              <a:spLocks/>
            </p:cNvSpPr>
            <p:nvPr/>
          </p:nvSpPr>
          <p:spPr bwMode="auto">
            <a:xfrm>
              <a:off x="3570" y="3042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4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4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2" name="Freeform 2433"/>
            <p:cNvSpPr>
              <a:spLocks/>
            </p:cNvSpPr>
            <p:nvPr/>
          </p:nvSpPr>
          <p:spPr bwMode="auto">
            <a:xfrm>
              <a:off x="3584" y="3010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6 w 37"/>
                <a:gd name="T3" fmla="*/ 0 h 44"/>
                <a:gd name="T4" fmla="*/ 37 w 37"/>
                <a:gd name="T5" fmla="*/ 2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6" y="0"/>
                  </a:lnTo>
                  <a:lnTo>
                    <a:pt x="37" y="2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3" name="Freeform 2434"/>
            <p:cNvSpPr>
              <a:spLocks/>
            </p:cNvSpPr>
            <p:nvPr/>
          </p:nvSpPr>
          <p:spPr bwMode="auto">
            <a:xfrm>
              <a:off x="3588" y="2968"/>
              <a:ext cx="33" cy="44"/>
            </a:xfrm>
            <a:custGeom>
              <a:avLst/>
              <a:gdLst>
                <a:gd name="T0" fmla="*/ 2 w 33"/>
                <a:gd name="T1" fmla="*/ 42 h 44"/>
                <a:gd name="T2" fmla="*/ 0 w 33"/>
                <a:gd name="T3" fmla="*/ 3 h 44"/>
                <a:gd name="T4" fmla="*/ 31 w 33"/>
                <a:gd name="T5" fmla="*/ 0 h 44"/>
                <a:gd name="T6" fmla="*/ 33 w 33"/>
                <a:gd name="T7" fmla="*/ 44 h 44"/>
                <a:gd name="T8" fmla="*/ 2 w 33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" y="4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4" name="Freeform 2435"/>
            <p:cNvSpPr>
              <a:spLocks/>
            </p:cNvSpPr>
            <p:nvPr/>
          </p:nvSpPr>
          <p:spPr bwMode="auto">
            <a:xfrm>
              <a:off x="3505" y="3252"/>
              <a:ext cx="30" cy="5"/>
            </a:xfrm>
            <a:custGeom>
              <a:avLst/>
              <a:gdLst>
                <a:gd name="T0" fmla="*/ 0 w 30"/>
                <a:gd name="T1" fmla="*/ 3 h 5"/>
                <a:gd name="T2" fmla="*/ 0 w 30"/>
                <a:gd name="T3" fmla="*/ 0 h 5"/>
                <a:gd name="T4" fmla="*/ 30 w 30"/>
                <a:gd name="T5" fmla="*/ 0 h 5"/>
                <a:gd name="T6" fmla="*/ 30 w 30"/>
                <a:gd name="T7" fmla="*/ 5 h 5"/>
                <a:gd name="T8" fmla="*/ 0 w 30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5" name="Freeform 2436"/>
            <p:cNvSpPr>
              <a:spLocks/>
            </p:cNvSpPr>
            <p:nvPr/>
          </p:nvSpPr>
          <p:spPr bwMode="auto">
            <a:xfrm>
              <a:off x="3577" y="2927"/>
              <a:ext cx="39" cy="51"/>
            </a:xfrm>
            <a:custGeom>
              <a:avLst/>
              <a:gdLst>
                <a:gd name="T0" fmla="*/ 11 w 39"/>
                <a:gd name="T1" fmla="*/ 51 h 51"/>
                <a:gd name="T2" fmla="*/ 0 w 39"/>
                <a:gd name="T3" fmla="*/ 12 h 51"/>
                <a:gd name="T4" fmla="*/ 28 w 39"/>
                <a:gd name="T5" fmla="*/ 0 h 51"/>
                <a:gd name="T6" fmla="*/ 39 w 39"/>
                <a:gd name="T7" fmla="*/ 39 h 51"/>
                <a:gd name="T8" fmla="*/ 11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1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6" name="Freeform 2437"/>
            <p:cNvSpPr>
              <a:spLocks/>
            </p:cNvSpPr>
            <p:nvPr/>
          </p:nvSpPr>
          <p:spPr bwMode="auto">
            <a:xfrm>
              <a:off x="3562" y="2890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22 h 49"/>
                <a:gd name="T4" fmla="*/ 24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7" name="Freeform 2438"/>
            <p:cNvSpPr>
              <a:spLocks/>
            </p:cNvSpPr>
            <p:nvPr/>
          </p:nvSpPr>
          <p:spPr bwMode="auto">
            <a:xfrm>
              <a:off x="3540" y="2860"/>
              <a:ext cx="46" cy="52"/>
            </a:xfrm>
            <a:custGeom>
              <a:avLst/>
              <a:gdLst>
                <a:gd name="T0" fmla="*/ 22 w 46"/>
                <a:gd name="T1" fmla="*/ 52 h 52"/>
                <a:gd name="T2" fmla="*/ 0 w 46"/>
                <a:gd name="T3" fmla="*/ 25 h 52"/>
                <a:gd name="T4" fmla="*/ 22 w 46"/>
                <a:gd name="T5" fmla="*/ 0 h 52"/>
                <a:gd name="T6" fmla="*/ 46 w 46"/>
                <a:gd name="T7" fmla="*/ 30 h 52"/>
                <a:gd name="T8" fmla="*/ 22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2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8" name="Freeform 2439"/>
            <p:cNvSpPr>
              <a:spLocks/>
            </p:cNvSpPr>
            <p:nvPr/>
          </p:nvSpPr>
          <p:spPr bwMode="auto">
            <a:xfrm>
              <a:off x="3516" y="2836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19 w 46"/>
                <a:gd name="T5" fmla="*/ 0 h 49"/>
                <a:gd name="T6" fmla="*/ 46 w 46"/>
                <a:gd name="T7" fmla="*/ 24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9" name="Freeform 2440"/>
            <p:cNvSpPr>
              <a:spLocks/>
            </p:cNvSpPr>
            <p:nvPr/>
          </p:nvSpPr>
          <p:spPr bwMode="auto">
            <a:xfrm>
              <a:off x="3463" y="2787"/>
              <a:ext cx="72" cy="76"/>
            </a:xfrm>
            <a:custGeom>
              <a:avLst/>
              <a:gdLst>
                <a:gd name="T0" fmla="*/ 53 w 72"/>
                <a:gd name="T1" fmla="*/ 76 h 76"/>
                <a:gd name="T2" fmla="*/ 0 w 72"/>
                <a:gd name="T3" fmla="*/ 24 h 76"/>
                <a:gd name="T4" fmla="*/ 22 w 72"/>
                <a:gd name="T5" fmla="*/ 0 h 76"/>
                <a:gd name="T6" fmla="*/ 72 w 72"/>
                <a:gd name="T7" fmla="*/ 49 h 76"/>
                <a:gd name="T8" fmla="*/ 53 w 72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6">
                  <a:moveTo>
                    <a:pt x="53" y="7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72" y="49"/>
                  </a:lnTo>
                  <a:lnTo>
                    <a:pt x="53" y="76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0" name="Freeform 2441"/>
            <p:cNvSpPr>
              <a:spLocks/>
            </p:cNvSpPr>
            <p:nvPr/>
          </p:nvSpPr>
          <p:spPr bwMode="auto">
            <a:xfrm>
              <a:off x="3437" y="2760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7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1" name="Freeform 2442"/>
            <p:cNvSpPr>
              <a:spLocks/>
            </p:cNvSpPr>
            <p:nvPr/>
          </p:nvSpPr>
          <p:spPr bwMode="auto">
            <a:xfrm>
              <a:off x="3417" y="2728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2" name="Freeform 2443"/>
            <p:cNvSpPr>
              <a:spLocks/>
            </p:cNvSpPr>
            <p:nvPr/>
          </p:nvSpPr>
          <p:spPr bwMode="auto">
            <a:xfrm>
              <a:off x="3588" y="2966"/>
              <a:ext cx="31" cy="12"/>
            </a:xfrm>
            <a:custGeom>
              <a:avLst/>
              <a:gdLst>
                <a:gd name="T0" fmla="*/ 31 w 31"/>
                <a:gd name="T1" fmla="*/ 2 h 12"/>
                <a:gd name="T2" fmla="*/ 28 w 31"/>
                <a:gd name="T3" fmla="*/ 0 h 12"/>
                <a:gd name="T4" fmla="*/ 0 w 31"/>
                <a:gd name="T5" fmla="*/ 5 h 12"/>
                <a:gd name="T6" fmla="*/ 0 w 31"/>
                <a:gd name="T7" fmla="*/ 12 h 12"/>
                <a:gd name="T8" fmla="*/ 31 w 31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3" name="Freeform 2444"/>
            <p:cNvSpPr>
              <a:spLocks/>
            </p:cNvSpPr>
            <p:nvPr/>
          </p:nvSpPr>
          <p:spPr bwMode="auto">
            <a:xfrm>
              <a:off x="3406" y="2704"/>
              <a:ext cx="37" cy="39"/>
            </a:xfrm>
            <a:custGeom>
              <a:avLst/>
              <a:gdLst>
                <a:gd name="T0" fmla="*/ 9 w 37"/>
                <a:gd name="T1" fmla="*/ 39 h 39"/>
                <a:gd name="T2" fmla="*/ 0 w 37"/>
                <a:gd name="T3" fmla="*/ 12 h 39"/>
                <a:gd name="T4" fmla="*/ 29 w 37"/>
                <a:gd name="T5" fmla="*/ 0 h 39"/>
                <a:gd name="T6" fmla="*/ 37 w 37"/>
                <a:gd name="T7" fmla="*/ 27 h 39"/>
                <a:gd name="T8" fmla="*/ 9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9" y="3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7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4" name="Freeform 2445"/>
            <p:cNvSpPr>
              <a:spLocks/>
            </p:cNvSpPr>
            <p:nvPr/>
          </p:nvSpPr>
          <p:spPr bwMode="auto">
            <a:xfrm>
              <a:off x="3399" y="2682"/>
              <a:ext cx="36" cy="34"/>
            </a:xfrm>
            <a:custGeom>
              <a:avLst/>
              <a:gdLst>
                <a:gd name="T0" fmla="*/ 7 w 36"/>
                <a:gd name="T1" fmla="*/ 34 h 34"/>
                <a:gd name="T2" fmla="*/ 0 w 36"/>
                <a:gd name="T3" fmla="*/ 5 h 34"/>
                <a:gd name="T4" fmla="*/ 31 w 36"/>
                <a:gd name="T5" fmla="*/ 0 h 34"/>
                <a:gd name="T6" fmla="*/ 36 w 36"/>
                <a:gd name="T7" fmla="*/ 22 h 34"/>
                <a:gd name="T8" fmla="*/ 7 w 3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7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6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5" name="Freeform 2446"/>
            <p:cNvSpPr>
              <a:spLocks/>
            </p:cNvSpPr>
            <p:nvPr/>
          </p:nvSpPr>
          <p:spPr bwMode="auto">
            <a:xfrm>
              <a:off x="3393" y="2635"/>
              <a:ext cx="37" cy="52"/>
            </a:xfrm>
            <a:custGeom>
              <a:avLst/>
              <a:gdLst>
                <a:gd name="T0" fmla="*/ 6 w 37"/>
                <a:gd name="T1" fmla="*/ 52 h 52"/>
                <a:gd name="T2" fmla="*/ 0 w 37"/>
                <a:gd name="T3" fmla="*/ 3 h 52"/>
                <a:gd name="T4" fmla="*/ 31 w 37"/>
                <a:gd name="T5" fmla="*/ 0 h 52"/>
                <a:gd name="T6" fmla="*/ 37 w 37"/>
                <a:gd name="T7" fmla="*/ 47 h 52"/>
                <a:gd name="T8" fmla="*/ 6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6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6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6" name="Freeform 2447"/>
            <p:cNvSpPr>
              <a:spLocks/>
            </p:cNvSpPr>
            <p:nvPr/>
          </p:nvSpPr>
          <p:spPr bwMode="auto">
            <a:xfrm>
              <a:off x="3393" y="2589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6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7" name="Freeform 2448"/>
            <p:cNvSpPr>
              <a:spLocks/>
            </p:cNvSpPr>
            <p:nvPr/>
          </p:nvSpPr>
          <p:spPr bwMode="auto">
            <a:xfrm>
              <a:off x="3393" y="2542"/>
              <a:ext cx="33" cy="47"/>
            </a:xfrm>
            <a:custGeom>
              <a:avLst/>
              <a:gdLst>
                <a:gd name="T0" fmla="*/ 0 w 33"/>
                <a:gd name="T1" fmla="*/ 47 h 47"/>
                <a:gd name="T2" fmla="*/ 2 w 33"/>
                <a:gd name="T3" fmla="*/ 0 h 47"/>
                <a:gd name="T4" fmla="*/ 33 w 33"/>
                <a:gd name="T5" fmla="*/ 0 h 47"/>
                <a:gd name="T6" fmla="*/ 31 w 33"/>
                <a:gd name="T7" fmla="*/ 47 h 47"/>
                <a:gd name="T8" fmla="*/ 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7"/>
                  </a:moveTo>
                  <a:lnTo>
                    <a:pt x="2" y="0"/>
                  </a:lnTo>
                  <a:lnTo>
                    <a:pt x="33" y="0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8" name="Freeform 2449"/>
            <p:cNvSpPr>
              <a:spLocks/>
            </p:cNvSpPr>
            <p:nvPr/>
          </p:nvSpPr>
          <p:spPr bwMode="auto">
            <a:xfrm>
              <a:off x="3395" y="2493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3 h 49"/>
                <a:gd name="T4" fmla="*/ 31 w 31"/>
                <a:gd name="T5" fmla="*/ 0 h 49"/>
                <a:gd name="T6" fmla="*/ 31 w 31"/>
                <a:gd name="T7" fmla="*/ 49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9" name="Freeform 2450"/>
            <p:cNvSpPr>
              <a:spLocks/>
            </p:cNvSpPr>
            <p:nvPr/>
          </p:nvSpPr>
          <p:spPr bwMode="auto">
            <a:xfrm>
              <a:off x="3391" y="2447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4 h 49"/>
                <a:gd name="T4" fmla="*/ 30 w 35"/>
                <a:gd name="T5" fmla="*/ 0 h 49"/>
                <a:gd name="T6" fmla="*/ 35 w 35"/>
                <a:gd name="T7" fmla="*/ 46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4"/>
                  </a:lnTo>
                  <a:lnTo>
                    <a:pt x="30" y="0"/>
                  </a:lnTo>
                  <a:lnTo>
                    <a:pt x="35" y="46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0" name="Freeform 2451"/>
            <p:cNvSpPr>
              <a:spLocks/>
            </p:cNvSpPr>
            <p:nvPr/>
          </p:nvSpPr>
          <p:spPr bwMode="auto">
            <a:xfrm>
              <a:off x="3378" y="2402"/>
              <a:ext cx="43" cy="49"/>
            </a:xfrm>
            <a:custGeom>
              <a:avLst/>
              <a:gdLst>
                <a:gd name="T0" fmla="*/ 13 w 43"/>
                <a:gd name="T1" fmla="*/ 49 h 49"/>
                <a:gd name="T2" fmla="*/ 0 w 43"/>
                <a:gd name="T3" fmla="*/ 13 h 49"/>
                <a:gd name="T4" fmla="*/ 28 w 43"/>
                <a:gd name="T5" fmla="*/ 0 h 49"/>
                <a:gd name="T6" fmla="*/ 43 w 43"/>
                <a:gd name="T7" fmla="*/ 45 h 49"/>
                <a:gd name="T8" fmla="*/ 13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3" y="4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45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1" name="Freeform 2452"/>
            <p:cNvSpPr>
              <a:spLocks/>
            </p:cNvSpPr>
            <p:nvPr/>
          </p:nvSpPr>
          <p:spPr bwMode="auto">
            <a:xfrm>
              <a:off x="3369" y="2376"/>
              <a:ext cx="37" cy="39"/>
            </a:xfrm>
            <a:custGeom>
              <a:avLst/>
              <a:gdLst>
                <a:gd name="T0" fmla="*/ 9 w 37"/>
                <a:gd name="T1" fmla="*/ 39 h 39"/>
                <a:gd name="T2" fmla="*/ 0 w 37"/>
                <a:gd name="T3" fmla="*/ 22 h 39"/>
                <a:gd name="T4" fmla="*/ 24 w 37"/>
                <a:gd name="T5" fmla="*/ 0 h 39"/>
                <a:gd name="T6" fmla="*/ 37 w 37"/>
                <a:gd name="T7" fmla="*/ 26 h 39"/>
                <a:gd name="T8" fmla="*/ 9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9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6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2" name="Freeform 2453"/>
            <p:cNvSpPr>
              <a:spLocks/>
            </p:cNvSpPr>
            <p:nvPr/>
          </p:nvSpPr>
          <p:spPr bwMode="auto">
            <a:xfrm>
              <a:off x="3356" y="2353"/>
              <a:ext cx="37" cy="45"/>
            </a:xfrm>
            <a:custGeom>
              <a:avLst/>
              <a:gdLst>
                <a:gd name="T0" fmla="*/ 13 w 37"/>
                <a:gd name="T1" fmla="*/ 45 h 45"/>
                <a:gd name="T2" fmla="*/ 0 w 37"/>
                <a:gd name="T3" fmla="*/ 23 h 45"/>
                <a:gd name="T4" fmla="*/ 24 w 37"/>
                <a:gd name="T5" fmla="*/ 0 h 45"/>
                <a:gd name="T6" fmla="*/ 37 w 37"/>
                <a:gd name="T7" fmla="*/ 23 h 45"/>
                <a:gd name="T8" fmla="*/ 13 w 37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5">
                  <a:moveTo>
                    <a:pt x="13" y="45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37" y="23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3" name="Freeform 2454"/>
            <p:cNvSpPr>
              <a:spLocks/>
            </p:cNvSpPr>
            <p:nvPr/>
          </p:nvSpPr>
          <p:spPr bwMode="auto">
            <a:xfrm>
              <a:off x="3415" y="2728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5 h 17"/>
                <a:gd name="T4" fmla="*/ 28 w 28"/>
                <a:gd name="T5" fmla="*/ 0 h 17"/>
                <a:gd name="T6" fmla="*/ 28 w 28"/>
                <a:gd name="T7" fmla="*/ 3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4" name="Freeform 2455"/>
            <p:cNvSpPr>
              <a:spLocks/>
            </p:cNvSpPr>
            <p:nvPr/>
          </p:nvSpPr>
          <p:spPr bwMode="auto">
            <a:xfrm>
              <a:off x="3342" y="2336"/>
              <a:ext cx="38" cy="40"/>
            </a:xfrm>
            <a:custGeom>
              <a:avLst/>
              <a:gdLst>
                <a:gd name="T0" fmla="*/ 16 w 38"/>
                <a:gd name="T1" fmla="*/ 40 h 40"/>
                <a:gd name="T2" fmla="*/ 0 w 38"/>
                <a:gd name="T3" fmla="*/ 27 h 40"/>
                <a:gd name="T4" fmla="*/ 20 w 38"/>
                <a:gd name="T5" fmla="*/ 0 h 40"/>
                <a:gd name="T6" fmla="*/ 38 w 38"/>
                <a:gd name="T7" fmla="*/ 15 h 40"/>
                <a:gd name="T8" fmla="*/ 16 w 38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0">
                  <a:moveTo>
                    <a:pt x="16" y="40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5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5" name="Freeform 2456"/>
            <p:cNvSpPr>
              <a:spLocks/>
            </p:cNvSpPr>
            <p:nvPr/>
          </p:nvSpPr>
          <p:spPr bwMode="auto">
            <a:xfrm>
              <a:off x="3329" y="2322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6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6" name="Freeform 2457"/>
            <p:cNvSpPr>
              <a:spLocks/>
            </p:cNvSpPr>
            <p:nvPr/>
          </p:nvSpPr>
          <p:spPr bwMode="auto">
            <a:xfrm>
              <a:off x="3301" y="2304"/>
              <a:ext cx="44" cy="47"/>
            </a:xfrm>
            <a:custGeom>
              <a:avLst/>
              <a:gdLst>
                <a:gd name="T0" fmla="*/ 28 w 44"/>
                <a:gd name="T1" fmla="*/ 47 h 47"/>
                <a:gd name="T2" fmla="*/ 0 w 44"/>
                <a:gd name="T3" fmla="*/ 32 h 47"/>
                <a:gd name="T4" fmla="*/ 11 w 44"/>
                <a:gd name="T5" fmla="*/ 0 h 47"/>
                <a:gd name="T6" fmla="*/ 44 w 44"/>
                <a:gd name="T7" fmla="*/ 18 h 47"/>
                <a:gd name="T8" fmla="*/ 28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8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4" y="18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7" name="Freeform 2458"/>
            <p:cNvSpPr>
              <a:spLocks/>
            </p:cNvSpPr>
            <p:nvPr/>
          </p:nvSpPr>
          <p:spPr bwMode="auto">
            <a:xfrm>
              <a:off x="3270" y="2295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34 h 41"/>
                <a:gd name="T4" fmla="*/ 5 w 42"/>
                <a:gd name="T5" fmla="*/ 0 h 41"/>
                <a:gd name="T6" fmla="*/ 42 w 42"/>
                <a:gd name="T7" fmla="*/ 9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9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8" name="Freeform 2459"/>
            <p:cNvSpPr>
              <a:spLocks/>
            </p:cNvSpPr>
            <p:nvPr/>
          </p:nvSpPr>
          <p:spPr bwMode="auto">
            <a:xfrm>
              <a:off x="3235" y="2287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5 h 42"/>
                <a:gd name="T4" fmla="*/ 4 w 40"/>
                <a:gd name="T5" fmla="*/ 0 h 42"/>
                <a:gd name="T6" fmla="*/ 40 w 40"/>
                <a:gd name="T7" fmla="*/ 8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0" y="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9" name="Freeform 2460"/>
            <p:cNvSpPr>
              <a:spLocks/>
            </p:cNvSpPr>
            <p:nvPr/>
          </p:nvSpPr>
          <p:spPr bwMode="auto">
            <a:xfrm>
              <a:off x="3200" y="2282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5 h 40"/>
                <a:gd name="T4" fmla="*/ 4 w 39"/>
                <a:gd name="T5" fmla="*/ 0 h 40"/>
                <a:gd name="T6" fmla="*/ 39 w 39"/>
                <a:gd name="T7" fmla="*/ 5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0" name="Freeform 2461"/>
            <p:cNvSpPr>
              <a:spLocks/>
            </p:cNvSpPr>
            <p:nvPr/>
          </p:nvSpPr>
          <p:spPr bwMode="auto">
            <a:xfrm>
              <a:off x="3161" y="2273"/>
              <a:ext cx="43" cy="44"/>
            </a:xfrm>
            <a:custGeom>
              <a:avLst/>
              <a:gdLst>
                <a:gd name="T0" fmla="*/ 39 w 43"/>
                <a:gd name="T1" fmla="*/ 44 h 44"/>
                <a:gd name="T2" fmla="*/ 0 w 43"/>
                <a:gd name="T3" fmla="*/ 31 h 44"/>
                <a:gd name="T4" fmla="*/ 11 w 43"/>
                <a:gd name="T5" fmla="*/ 0 h 44"/>
                <a:gd name="T6" fmla="*/ 43 w 43"/>
                <a:gd name="T7" fmla="*/ 9 h 44"/>
                <a:gd name="T8" fmla="*/ 39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9" y="44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3" y="9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1" name="Freeform 2462"/>
            <p:cNvSpPr>
              <a:spLocks/>
            </p:cNvSpPr>
            <p:nvPr/>
          </p:nvSpPr>
          <p:spPr bwMode="auto">
            <a:xfrm>
              <a:off x="3125" y="2258"/>
              <a:ext cx="47" cy="46"/>
            </a:xfrm>
            <a:custGeom>
              <a:avLst/>
              <a:gdLst>
                <a:gd name="T0" fmla="*/ 36 w 47"/>
                <a:gd name="T1" fmla="*/ 46 h 46"/>
                <a:gd name="T2" fmla="*/ 0 w 47"/>
                <a:gd name="T3" fmla="*/ 27 h 46"/>
                <a:gd name="T4" fmla="*/ 20 w 47"/>
                <a:gd name="T5" fmla="*/ 0 h 46"/>
                <a:gd name="T6" fmla="*/ 47 w 47"/>
                <a:gd name="T7" fmla="*/ 15 h 46"/>
                <a:gd name="T8" fmla="*/ 36 w 4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6">
                  <a:moveTo>
                    <a:pt x="36" y="4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7" y="15"/>
                  </a:lnTo>
                  <a:lnTo>
                    <a:pt x="36" y="46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2" name="Freeform 2463"/>
            <p:cNvSpPr>
              <a:spLocks/>
            </p:cNvSpPr>
            <p:nvPr/>
          </p:nvSpPr>
          <p:spPr bwMode="auto">
            <a:xfrm>
              <a:off x="3099" y="2229"/>
              <a:ext cx="46" cy="56"/>
            </a:xfrm>
            <a:custGeom>
              <a:avLst/>
              <a:gdLst>
                <a:gd name="T0" fmla="*/ 26 w 46"/>
                <a:gd name="T1" fmla="*/ 56 h 56"/>
                <a:gd name="T2" fmla="*/ 0 w 46"/>
                <a:gd name="T3" fmla="*/ 24 h 56"/>
                <a:gd name="T4" fmla="*/ 22 w 46"/>
                <a:gd name="T5" fmla="*/ 0 h 56"/>
                <a:gd name="T6" fmla="*/ 46 w 46"/>
                <a:gd name="T7" fmla="*/ 29 h 56"/>
                <a:gd name="T8" fmla="*/ 26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6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3" name="Freeform 2464"/>
            <p:cNvSpPr>
              <a:spLocks/>
            </p:cNvSpPr>
            <p:nvPr/>
          </p:nvSpPr>
          <p:spPr bwMode="auto">
            <a:xfrm>
              <a:off x="3356" y="2351"/>
              <a:ext cx="24" cy="25"/>
            </a:xfrm>
            <a:custGeom>
              <a:avLst/>
              <a:gdLst>
                <a:gd name="T0" fmla="*/ 24 w 24"/>
                <a:gd name="T1" fmla="*/ 2 h 25"/>
                <a:gd name="T2" fmla="*/ 24 w 24"/>
                <a:gd name="T3" fmla="*/ 0 h 25"/>
                <a:gd name="T4" fmla="*/ 0 w 24"/>
                <a:gd name="T5" fmla="*/ 25 h 25"/>
                <a:gd name="T6" fmla="*/ 2 w 24"/>
                <a:gd name="T7" fmla="*/ 25 h 25"/>
                <a:gd name="T8" fmla="*/ 24 w 24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2"/>
                  </a:moveTo>
                  <a:lnTo>
                    <a:pt x="24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4" name="Freeform 2465"/>
            <p:cNvSpPr>
              <a:spLocks/>
            </p:cNvSpPr>
            <p:nvPr/>
          </p:nvSpPr>
          <p:spPr bwMode="auto">
            <a:xfrm>
              <a:off x="3086" y="2209"/>
              <a:ext cx="37" cy="42"/>
            </a:xfrm>
            <a:custGeom>
              <a:avLst/>
              <a:gdLst>
                <a:gd name="T0" fmla="*/ 11 w 37"/>
                <a:gd name="T1" fmla="*/ 42 h 42"/>
                <a:gd name="T2" fmla="*/ 0 w 37"/>
                <a:gd name="T3" fmla="*/ 17 h 42"/>
                <a:gd name="T4" fmla="*/ 26 w 37"/>
                <a:gd name="T5" fmla="*/ 0 h 42"/>
                <a:gd name="T6" fmla="*/ 37 w 37"/>
                <a:gd name="T7" fmla="*/ 24 h 42"/>
                <a:gd name="T8" fmla="*/ 11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1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24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5" name="Freeform 2466"/>
            <p:cNvSpPr>
              <a:spLocks/>
            </p:cNvSpPr>
            <p:nvPr/>
          </p:nvSpPr>
          <p:spPr bwMode="auto">
            <a:xfrm>
              <a:off x="3075" y="2189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3 h 37"/>
                <a:gd name="T4" fmla="*/ 29 w 37"/>
                <a:gd name="T5" fmla="*/ 0 h 37"/>
                <a:gd name="T6" fmla="*/ 37 w 37"/>
                <a:gd name="T7" fmla="*/ 20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7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6" name="Freeform 2467"/>
            <p:cNvSpPr>
              <a:spLocks/>
            </p:cNvSpPr>
            <p:nvPr/>
          </p:nvSpPr>
          <p:spPr bwMode="auto">
            <a:xfrm>
              <a:off x="3064" y="2145"/>
              <a:ext cx="40" cy="57"/>
            </a:xfrm>
            <a:custGeom>
              <a:avLst/>
              <a:gdLst>
                <a:gd name="T0" fmla="*/ 11 w 40"/>
                <a:gd name="T1" fmla="*/ 57 h 57"/>
                <a:gd name="T2" fmla="*/ 0 w 40"/>
                <a:gd name="T3" fmla="*/ 5 h 57"/>
                <a:gd name="T4" fmla="*/ 31 w 40"/>
                <a:gd name="T5" fmla="*/ 0 h 57"/>
                <a:gd name="T6" fmla="*/ 40 w 40"/>
                <a:gd name="T7" fmla="*/ 44 h 57"/>
                <a:gd name="T8" fmla="*/ 11 w 4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7">
                  <a:moveTo>
                    <a:pt x="11" y="57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0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7" name="Freeform 2468"/>
            <p:cNvSpPr>
              <a:spLocks/>
            </p:cNvSpPr>
            <p:nvPr/>
          </p:nvSpPr>
          <p:spPr bwMode="auto">
            <a:xfrm>
              <a:off x="3058" y="2099"/>
              <a:ext cx="37" cy="51"/>
            </a:xfrm>
            <a:custGeom>
              <a:avLst/>
              <a:gdLst>
                <a:gd name="T0" fmla="*/ 6 w 37"/>
                <a:gd name="T1" fmla="*/ 51 h 51"/>
                <a:gd name="T2" fmla="*/ 0 w 37"/>
                <a:gd name="T3" fmla="*/ 5 h 51"/>
                <a:gd name="T4" fmla="*/ 30 w 37"/>
                <a:gd name="T5" fmla="*/ 0 h 51"/>
                <a:gd name="T6" fmla="*/ 37 w 37"/>
                <a:gd name="T7" fmla="*/ 46 h 51"/>
                <a:gd name="T8" fmla="*/ 6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6" y="51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7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8" name="Freeform 2469"/>
            <p:cNvSpPr>
              <a:spLocks/>
            </p:cNvSpPr>
            <p:nvPr/>
          </p:nvSpPr>
          <p:spPr bwMode="auto">
            <a:xfrm>
              <a:off x="3044" y="2045"/>
              <a:ext cx="44" cy="59"/>
            </a:xfrm>
            <a:custGeom>
              <a:avLst/>
              <a:gdLst>
                <a:gd name="T0" fmla="*/ 14 w 44"/>
                <a:gd name="T1" fmla="*/ 59 h 59"/>
                <a:gd name="T2" fmla="*/ 0 w 44"/>
                <a:gd name="T3" fmla="*/ 12 h 59"/>
                <a:gd name="T4" fmla="*/ 29 w 44"/>
                <a:gd name="T5" fmla="*/ 0 h 59"/>
                <a:gd name="T6" fmla="*/ 44 w 44"/>
                <a:gd name="T7" fmla="*/ 54 h 59"/>
                <a:gd name="T8" fmla="*/ 14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4" y="5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54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9" name="Freeform 2470"/>
            <p:cNvSpPr>
              <a:spLocks/>
            </p:cNvSpPr>
            <p:nvPr/>
          </p:nvSpPr>
          <p:spPr bwMode="auto">
            <a:xfrm>
              <a:off x="3097" y="2229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4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0" name="Freeform 2471"/>
            <p:cNvSpPr>
              <a:spLocks/>
            </p:cNvSpPr>
            <p:nvPr/>
          </p:nvSpPr>
          <p:spPr bwMode="auto">
            <a:xfrm>
              <a:off x="3018" y="1962"/>
              <a:ext cx="55" cy="95"/>
            </a:xfrm>
            <a:custGeom>
              <a:avLst/>
              <a:gdLst>
                <a:gd name="T0" fmla="*/ 26 w 55"/>
                <a:gd name="T1" fmla="*/ 95 h 95"/>
                <a:gd name="T2" fmla="*/ 0 w 55"/>
                <a:gd name="T3" fmla="*/ 12 h 95"/>
                <a:gd name="T4" fmla="*/ 29 w 55"/>
                <a:gd name="T5" fmla="*/ 0 h 95"/>
                <a:gd name="T6" fmla="*/ 55 w 55"/>
                <a:gd name="T7" fmla="*/ 83 h 95"/>
                <a:gd name="T8" fmla="*/ 26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6" y="95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5" y="83"/>
                  </a:lnTo>
                  <a:lnTo>
                    <a:pt x="26" y="9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1" name="Freeform 2472"/>
            <p:cNvSpPr>
              <a:spLocks/>
            </p:cNvSpPr>
            <p:nvPr/>
          </p:nvSpPr>
          <p:spPr bwMode="auto">
            <a:xfrm>
              <a:off x="2994" y="1886"/>
              <a:ext cx="53" cy="88"/>
            </a:xfrm>
            <a:custGeom>
              <a:avLst/>
              <a:gdLst>
                <a:gd name="T0" fmla="*/ 24 w 53"/>
                <a:gd name="T1" fmla="*/ 88 h 88"/>
                <a:gd name="T2" fmla="*/ 0 w 53"/>
                <a:gd name="T3" fmla="*/ 12 h 88"/>
                <a:gd name="T4" fmla="*/ 28 w 53"/>
                <a:gd name="T5" fmla="*/ 0 h 88"/>
                <a:gd name="T6" fmla="*/ 53 w 53"/>
                <a:gd name="T7" fmla="*/ 76 h 88"/>
                <a:gd name="T8" fmla="*/ 24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4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3" y="76"/>
                  </a:lnTo>
                  <a:lnTo>
                    <a:pt x="24" y="88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2" name="Freeform 2473"/>
            <p:cNvSpPr>
              <a:spLocks/>
            </p:cNvSpPr>
            <p:nvPr/>
          </p:nvSpPr>
          <p:spPr bwMode="auto">
            <a:xfrm>
              <a:off x="2981" y="1847"/>
              <a:ext cx="41" cy="51"/>
            </a:xfrm>
            <a:custGeom>
              <a:avLst/>
              <a:gdLst>
                <a:gd name="T0" fmla="*/ 13 w 41"/>
                <a:gd name="T1" fmla="*/ 51 h 51"/>
                <a:gd name="T2" fmla="*/ 0 w 41"/>
                <a:gd name="T3" fmla="*/ 22 h 51"/>
                <a:gd name="T4" fmla="*/ 24 w 41"/>
                <a:gd name="T5" fmla="*/ 0 h 51"/>
                <a:gd name="T6" fmla="*/ 41 w 41"/>
                <a:gd name="T7" fmla="*/ 39 h 51"/>
                <a:gd name="T8" fmla="*/ 13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3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1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3" name="Freeform 2474"/>
            <p:cNvSpPr>
              <a:spLocks/>
            </p:cNvSpPr>
            <p:nvPr/>
          </p:nvSpPr>
          <p:spPr bwMode="auto">
            <a:xfrm>
              <a:off x="2963" y="1815"/>
              <a:ext cx="42" cy="54"/>
            </a:xfrm>
            <a:custGeom>
              <a:avLst/>
              <a:gdLst>
                <a:gd name="T0" fmla="*/ 18 w 42"/>
                <a:gd name="T1" fmla="*/ 54 h 54"/>
                <a:gd name="T2" fmla="*/ 0 w 42"/>
                <a:gd name="T3" fmla="*/ 24 h 54"/>
                <a:gd name="T4" fmla="*/ 22 w 42"/>
                <a:gd name="T5" fmla="*/ 0 h 54"/>
                <a:gd name="T6" fmla="*/ 42 w 42"/>
                <a:gd name="T7" fmla="*/ 32 h 54"/>
                <a:gd name="T8" fmla="*/ 18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8" y="54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2" y="32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4" name="Freeform 2475"/>
            <p:cNvSpPr>
              <a:spLocks/>
            </p:cNvSpPr>
            <p:nvPr/>
          </p:nvSpPr>
          <p:spPr bwMode="auto">
            <a:xfrm>
              <a:off x="2939" y="1788"/>
              <a:ext cx="46" cy="51"/>
            </a:xfrm>
            <a:custGeom>
              <a:avLst/>
              <a:gdLst>
                <a:gd name="T0" fmla="*/ 24 w 46"/>
                <a:gd name="T1" fmla="*/ 51 h 51"/>
                <a:gd name="T2" fmla="*/ 0 w 46"/>
                <a:gd name="T3" fmla="*/ 29 h 51"/>
                <a:gd name="T4" fmla="*/ 16 w 46"/>
                <a:gd name="T5" fmla="*/ 0 h 51"/>
                <a:gd name="T6" fmla="*/ 46 w 46"/>
                <a:gd name="T7" fmla="*/ 27 h 51"/>
                <a:gd name="T8" fmla="*/ 24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4" y="5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46" y="27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5" name="Freeform 2476"/>
            <p:cNvSpPr>
              <a:spLocks/>
            </p:cNvSpPr>
            <p:nvPr/>
          </p:nvSpPr>
          <p:spPr bwMode="auto">
            <a:xfrm>
              <a:off x="2906" y="1768"/>
              <a:ext cx="49" cy="49"/>
            </a:xfrm>
            <a:custGeom>
              <a:avLst/>
              <a:gdLst>
                <a:gd name="T0" fmla="*/ 33 w 49"/>
                <a:gd name="T1" fmla="*/ 49 h 49"/>
                <a:gd name="T2" fmla="*/ 0 w 49"/>
                <a:gd name="T3" fmla="*/ 32 h 49"/>
                <a:gd name="T4" fmla="*/ 11 w 49"/>
                <a:gd name="T5" fmla="*/ 0 h 49"/>
                <a:gd name="T6" fmla="*/ 49 w 49"/>
                <a:gd name="T7" fmla="*/ 20 h 49"/>
                <a:gd name="T8" fmla="*/ 33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9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6" name="Freeform 2477"/>
            <p:cNvSpPr>
              <a:spLocks/>
            </p:cNvSpPr>
            <p:nvPr/>
          </p:nvSpPr>
          <p:spPr bwMode="auto">
            <a:xfrm>
              <a:off x="3044" y="2045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7" name="Freeform 2478"/>
            <p:cNvSpPr>
              <a:spLocks/>
            </p:cNvSpPr>
            <p:nvPr/>
          </p:nvSpPr>
          <p:spPr bwMode="auto">
            <a:xfrm>
              <a:off x="2880" y="1758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5 h 42"/>
                <a:gd name="T4" fmla="*/ 2 w 35"/>
                <a:gd name="T5" fmla="*/ 0 h 42"/>
                <a:gd name="T6" fmla="*/ 35 w 35"/>
                <a:gd name="T7" fmla="*/ 8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8" name="Freeform 2479"/>
            <p:cNvSpPr>
              <a:spLocks/>
            </p:cNvSpPr>
            <p:nvPr/>
          </p:nvSpPr>
          <p:spPr bwMode="auto">
            <a:xfrm>
              <a:off x="2847" y="1758"/>
              <a:ext cx="35" cy="37"/>
            </a:xfrm>
            <a:custGeom>
              <a:avLst/>
              <a:gdLst>
                <a:gd name="T0" fmla="*/ 33 w 35"/>
                <a:gd name="T1" fmla="*/ 35 h 37"/>
                <a:gd name="T2" fmla="*/ 2 w 35"/>
                <a:gd name="T3" fmla="*/ 37 h 37"/>
                <a:gd name="T4" fmla="*/ 0 w 35"/>
                <a:gd name="T5" fmla="*/ 3 h 37"/>
                <a:gd name="T6" fmla="*/ 35 w 35"/>
                <a:gd name="T7" fmla="*/ 0 h 37"/>
                <a:gd name="T8" fmla="*/ 33 w 35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3" y="35"/>
                  </a:moveTo>
                  <a:lnTo>
                    <a:pt x="2" y="37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3" y="3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9" name="Freeform 2480"/>
            <p:cNvSpPr>
              <a:spLocks/>
            </p:cNvSpPr>
            <p:nvPr/>
          </p:nvSpPr>
          <p:spPr bwMode="auto">
            <a:xfrm>
              <a:off x="2819" y="1761"/>
              <a:ext cx="30" cy="37"/>
            </a:xfrm>
            <a:custGeom>
              <a:avLst/>
              <a:gdLst>
                <a:gd name="T0" fmla="*/ 30 w 30"/>
                <a:gd name="T1" fmla="*/ 34 h 37"/>
                <a:gd name="T2" fmla="*/ 0 w 30"/>
                <a:gd name="T3" fmla="*/ 37 h 37"/>
                <a:gd name="T4" fmla="*/ 0 w 30"/>
                <a:gd name="T5" fmla="*/ 2 h 37"/>
                <a:gd name="T6" fmla="*/ 28 w 30"/>
                <a:gd name="T7" fmla="*/ 0 h 37"/>
                <a:gd name="T8" fmla="*/ 30 w 30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0" name="Freeform 2481"/>
            <p:cNvSpPr>
              <a:spLocks/>
            </p:cNvSpPr>
            <p:nvPr/>
          </p:nvSpPr>
          <p:spPr bwMode="auto">
            <a:xfrm>
              <a:off x="2799" y="1761"/>
              <a:ext cx="20" cy="37"/>
            </a:xfrm>
            <a:custGeom>
              <a:avLst/>
              <a:gdLst>
                <a:gd name="T0" fmla="*/ 20 w 20"/>
                <a:gd name="T1" fmla="*/ 37 h 37"/>
                <a:gd name="T2" fmla="*/ 0 w 20"/>
                <a:gd name="T3" fmla="*/ 34 h 37"/>
                <a:gd name="T4" fmla="*/ 4 w 20"/>
                <a:gd name="T5" fmla="*/ 0 h 37"/>
                <a:gd name="T6" fmla="*/ 20 w 20"/>
                <a:gd name="T7" fmla="*/ 2 h 37"/>
                <a:gd name="T8" fmla="*/ 20 w 2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7">
                  <a:moveTo>
                    <a:pt x="20" y="37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0" y="2"/>
                  </a:lnTo>
                  <a:lnTo>
                    <a:pt x="20" y="3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1" name="Freeform 2482"/>
            <p:cNvSpPr>
              <a:spLocks/>
            </p:cNvSpPr>
            <p:nvPr/>
          </p:nvSpPr>
          <p:spPr bwMode="auto">
            <a:xfrm>
              <a:off x="2781" y="1758"/>
              <a:ext cx="22" cy="37"/>
            </a:xfrm>
            <a:custGeom>
              <a:avLst/>
              <a:gdLst>
                <a:gd name="T0" fmla="*/ 18 w 22"/>
                <a:gd name="T1" fmla="*/ 37 h 37"/>
                <a:gd name="T2" fmla="*/ 0 w 22"/>
                <a:gd name="T3" fmla="*/ 35 h 37"/>
                <a:gd name="T4" fmla="*/ 5 w 22"/>
                <a:gd name="T5" fmla="*/ 0 h 37"/>
                <a:gd name="T6" fmla="*/ 22 w 22"/>
                <a:gd name="T7" fmla="*/ 3 h 37"/>
                <a:gd name="T8" fmla="*/ 18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8" y="37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22" y="3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2" name="Freeform 2483"/>
            <p:cNvSpPr>
              <a:spLocks/>
            </p:cNvSpPr>
            <p:nvPr/>
          </p:nvSpPr>
          <p:spPr bwMode="auto">
            <a:xfrm>
              <a:off x="2906" y="1766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5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3" name="Freeform 2484"/>
            <p:cNvSpPr>
              <a:spLocks/>
            </p:cNvSpPr>
            <p:nvPr/>
          </p:nvSpPr>
          <p:spPr bwMode="auto">
            <a:xfrm>
              <a:off x="2724" y="1744"/>
              <a:ext cx="64" cy="49"/>
            </a:xfrm>
            <a:custGeom>
              <a:avLst/>
              <a:gdLst>
                <a:gd name="T0" fmla="*/ 53 w 64"/>
                <a:gd name="T1" fmla="*/ 49 h 49"/>
                <a:gd name="T2" fmla="*/ 0 w 64"/>
                <a:gd name="T3" fmla="*/ 32 h 49"/>
                <a:gd name="T4" fmla="*/ 11 w 64"/>
                <a:gd name="T5" fmla="*/ 0 h 49"/>
                <a:gd name="T6" fmla="*/ 64 w 64"/>
                <a:gd name="T7" fmla="*/ 17 h 49"/>
                <a:gd name="T8" fmla="*/ 53 w 6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9">
                  <a:moveTo>
                    <a:pt x="5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4" y="17"/>
                  </a:lnTo>
                  <a:lnTo>
                    <a:pt x="53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4" name="Freeform 2485"/>
            <p:cNvSpPr>
              <a:spLocks/>
            </p:cNvSpPr>
            <p:nvPr/>
          </p:nvSpPr>
          <p:spPr bwMode="auto">
            <a:xfrm>
              <a:off x="2700" y="1731"/>
              <a:ext cx="35" cy="45"/>
            </a:xfrm>
            <a:custGeom>
              <a:avLst/>
              <a:gdLst>
                <a:gd name="T0" fmla="*/ 24 w 35"/>
                <a:gd name="T1" fmla="*/ 45 h 45"/>
                <a:gd name="T2" fmla="*/ 0 w 35"/>
                <a:gd name="T3" fmla="*/ 30 h 45"/>
                <a:gd name="T4" fmla="*/ 16 w 35"/>
                <a:gd name="T5" fmla="*/ 0 h 45"/>
                <a:gd name="T6" fmla="*/ 35 w 35"/>
                <a:gd name="T7" fmla="*/ 13 h 45"/>
                <a:gd name="T8" fmla="*/ 24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24" y="45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35" y="13"/>
                  </a:lnTo>
                  <a:lnTo>
                    <a:pt x="24" y="4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5" name="Freeform 2486"/>
            <p:cNvSpPr>
              <a:spLocks/>
            </p:cNvSpPr>
            <p:nvPr/>
          </p:nvSpPr>
          <p:spPr bwMode="auto">
            <a:xfrm>
              <a:off x="2678" y="1717"/>
              <a:ext cx="38" cy="44"/>
            </a:xfrm>
            <a:custGeom>
              <a:avLst/>
              <a:gdLst>
                <a:gd name="T0" fmla="*/ 22 w 38"/>
                <a:gd name="T1" fmla="*/ 44 h 44"/>
                <a:gd name="T2" fmla="*/ 0 w 38"/>
                <a:gd name="T3" fmla="*/ 27 h 44"/>
                <a:gd name="T4" fmla="*/ 20 w 38"/>
                <a:gd name="T5" fmla="*/ 0 h 44"/>
                <a:gd name="T6" fmla="*/ 38 w 38"/>
                <a:gd name="T7" fmla="*/ 14 h 44"/>
                <a:gd name="T8" fmla="*/ 22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22" y="4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4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6" name="Freeform 2487"/>
            <p:cNvSpPr>
              <a:spLocks/>
            </p:cNvSpPr>
            <p:nvPr/>
          </p:nvSpPr>
          <p:spPr bwMode="auto">
            <a:xfrm>
              <a:off x="2659" y="1697"/>
              <a:ext cx="39" cy="47"/>
            </a:xfrm>
            <a:custGeom>
              <a:avLst/>
              <a:gdLst>
                <a:gd name="T0" fmla="*/ 19 w 39"/>
                <a:gd name="T1" fmla="*/ 47 h 47"/>
                <a:gd name="T2" fmla="*/ 0 w 39"/>
                <a:gd name="T3" fmla="*/ 25 h 47"/>
                <a:gd name="T4" fmla="*/ 22 w 39"/>
                <a:gd name="T5" fmla="*/ 0 h 47"/>
                <a:gd name="T6" fmla="*/ 39 w 39"/>
                <a:gd name="T7" fmla="*/ 20 h 47"/>
                <a:gd name="T8" fmla="*/ 19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9" y="4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9" y="20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7" name="Freeform 2488"/>
            <p:cNvSpPr>
              <a:spLocks/>
            </p:cNvSpPr>
            <p:nvPr/>
          </p:nvSpPr>
          <p:spPr bwMode="auto">
            <a:xfrm>
              <a:off x="2639" y="1675"/>
              <a:ext cx="42" cy="47"/>
            </a:xfrm>
            <a:custGeom>
              <a:avLst/>
              <a:gdLst>
                <a:gd name="T0" fmla="*/ 20 w 42"/>
                <a:gd name="T1" fmla="*/ 47 h 47"/>
                <a:gd name="T2" fmla="*/ 0 w 42"/>
                <a:gd name="T3" fmla="*/ 17 h 47"/>
                <a:gd name="T4" fmla="*/ 26 w 42"/>
                <a:gd name="T5" fmla="*/ 0 h 47"/>
                <a:gd name="T6" fmla="*/ 42 w 42"/>
                <a:gd name="T7" fmla="*/ 22 h 47"/>
                <a:gd name="T8" fmla="*/ 20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0" y="4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22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8" name="Freeform 2489"/>
            <p:cNvSpPr>
              <a:spLocks/>
            </p:cNvSpPr>
            <p:nvPr/>
          </p:nvSpPr>
          <p:spPr bwMode="auto">
            <a:xfrm>
              <a:off x="2597" y="1599"/>
              <a:ext cx="68" cy="93"/>
            </a:xfrm>
            <a:custGeom>
              <a:avLst/>
              <a:gdLst>
                <a:gd name="T0" fmla="*/ 42 w 68"/>
                <a:gd name="T1" fmla="*/ 93 h 93"/>
                <a:gd name="T2" fmla="*/ 0 w 68"/>
                <a:gd name="T3" fmla="*/ 17 h 93"/>
                <a:gd name="T4" fmla="*/ 27 w 68"/>
                <a:gd name="T5" fmla="*/ 0 h 93"/>
                <a:gd name="T6" fmla="*/ 68 w 68"/>
                <a:gd name="T7" fmla="*/ 76 h 93"/>
                <a:gd name="T8" fmla="*/ 42 w 68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3">
                  <a:moveTo>
                    <a:pt x="42" y="93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68" y="76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9" name="Freeform 2490"/>
            <p:cNvSpPr>
              <a:spLocks/>
            </p:cNvSpPr>
            <p:nvPr/>
          </p:nvSpPr>
          <p:spPr bwMode="auto">
            <a:xfrm>
              <a:off x="2773" y="1790"/>
              <a:ext cx="8" cy="3"/>
            </a:xfrm>
            <a:custGeom>
              <a:avLst/>
              <a:gdLst>
                <a:gd name="T0" fmla="*/ 8 w 8"/>
                <a:gd name="T1" fmla="*/ 3 h 3"/>
                <a:gd name="T2" fmla="*/ 4 w 8"/>
                <a:gd name="T3" fmla="*/ 3 h 3"/>
                <a:gd name="T4" fmla="*/ 0 w 8"/>
                <a:gd name="T5" fmla="*/ 0 h 3"/>
                <a:gd name="T6" fmla="*/ 8 w 8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lnTo>
                    <a:pt x="4" y="3"/>
                  </a:lnTo>
                  <a:lnTo>
                    <a:pt x="0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0" name="Freeform 2491"/>
            <p:cNvSpPr>
              <a:spLocks/>
            </p:cNvSpPr>
            <p:nvPr/>
          </p:nvSpPr>
          <p:spPr bwMode="auto">
            <a:xfrm>
              <a:off x="2777" y="1758"/>
              <a:ext cx="11" cy="35"/>
            </a:xfrm>
            <a:custGeom>
              <a:avLst/>
              <a:gdLst>
                <a:gd name="T0" fmla="*/ 4 w 11"/>
                <a:gd name="T1" fmla="*/ 35 h 35"/>
                <a:gd name="T2" fmla="*/ 0 w 11"/>
                <a:gd name="T3" fmla="*/ 35 h 35"/>
                <a:gd name="T4" fmla="*/ 9 w 11"/>
                <a:gd name="T5" fmla="*/ 0 h 35"/>
                <a:gd name="T6" fmla="*/ 11 w 11"/>
                <a:gd name="T7" fmla="*/ 3 h 35"/>
                <a:gd name="T8" fmla="*/ 4 w 1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4" y="35"/>
                  </a:moveTo>
                  <a:lnTo>
                    <a:pt x="0" y="35"/>
                  </a:lnTo>
                  <a:lnTo>
                    <a:pt x="9" y="0"/>
                  </a:lnTo>
                  <a:lnTo>
                    <a:pt x="11" y="3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1" name="Freeform 2492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2" name="Freeform 2493"/>
            <p:cNvSpPr>
              <a:spLocks/>
            </p:cNvSpPr>
            <p:nvPr/>
          </p:nvSpPr>
          <p:spPr bwMode="auto">
            <a:xfrm>
              <a:off x="3540" y="3424"/>
              <a:ext cx="63" cy="88"/>
            </a:xfrm>
            <a:custGeom>
              <a:avLst/>
              <a:gdLst>
                <a:gd name="T0" fmla="*/ 35 w 63"/>
                <a:gd name="T1" fmla="*/ 88 h 88"/>
                <a:gd name="T2" fmla="*/ 0 w 63"/>
                <a:gd name="T3" fmla="*/ 12 h 88"/>
                <a:gd name="T4" fmla="*/ 28 w 63"/>
                <a:gd name="T5" fmla="*/ 0 h 88"/>
                <a:gd name="T6" fmla="*/ 63 w 63"/>
                <a:gd name="T7" fmla="*/ 76 h 88"/>
                <a:gd name="T8" fmla="*/ 35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5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3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3" name="Freeform 2494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3 w 41"/>
                <a:gd name="T1" fmla="*/ 52 h 52"/>
                <a:gd name="T2" fmla="*/ 0 w 41"/>
                <a:gd name="T3" fmla="*/ 13 h 52"/>
                <a:gd name="T4" fmla="*/ 28 w 41"/>
                <a:gd name="T5" fmla="*/ 0 h 52"/>
                <a:gd name="T6" fmla="*/ 41 w 41"/>
                <a:gd name="T7" fmla="*/ 40 h 52"/>
                <a:gd name="T8" fmla="*/ 13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3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1" y="40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4" name="Freeform 2495"/>
            <p:cNvSpPr>
              <a:spLocks/>
            </p:cNvSpPr>
            <p:nvPr/>
          </p:nvSpPr>
          <p:spPr bwMode="auto">
            <a:xfrm>
              <a:off x="3513" y="3345"/>
              <a:ext cx="42" cy="52"/>
            </a:xfrm>
            <a:custGeom>
              <a:avLst/>
              <a:gdLst>
                <a:gd name="T0" fmla="*/ 14 w 42"/>
                <a:gd name="T1" fmla="*/ 52 h 52"/>
                <a:gd name="T2" fmla="*/ 0 w 42"/>
                <a:gd name="T3" fmla="*/ 5 h 52"/>
                <a:gd name="T4" fmla="*/ 31 w 42"/>
                <a:gd name="T5" fmla="*/ 0 h 52"/>
                <a:gd name="T6" fmla="*/ 42 w 42"/>
                <a:gd name="T7" fmla="*/ 39 h 52"/>
                <a:gd name="T8" fmla="*/ 14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4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2" y="39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5" name="Freeform 2496"/>
            <p:cNvSpPr>
              <a:spLocks/>
            </p:cNvSpPr>
            <p:nvPr/>
          </p:nvSpPr>
          <p:spPr bwMode="auto">
            <a:xfrm>
              <a:off x="3507" y="3301"/>
              <a:ext cx="37" cy="49"/>
            </a:xfrm>
            <a:custGeom>
              <a:avLst/>
              <a:gdLst>
                <a:gd name="T0" fmla="*/ 6 w 37"/>
                <a:gd name="T1" fmla="*/ 49 h 49"/>
                <a:gd name="T2" fmla="*/ 0 w 37"/>
                <a:gd name="T3" fmla="*/ 5 h 49"/>
                <a:gd name="T4" fmla="*/ 31 w 37"/>
                <a:gd name="T5" fmla="*/ 0 h 49"/>
                <a:gd name="T6" fmla="*/ 37 w 37"/>
                <a:gd name="T7" fmla="*/ 44 h 49"/>
                <a:gd name="T8" fmla="*/ 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6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6" name="Freeform 2497"/>
            <p:cNvSpPr>
              <a:spLocks/>
            </p:cNvSpPr>
            <p:nvPr/>
          </p:nvSpPr>
          <p:spPr bwMode="auto">
            <a:xfrm>
              <a:off x="3505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0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7" name="Freeform 2498"/>
            <p:cNvSpPr>
              <a:spLocks/>
            </p:cNvSpPr>
            <p:nvPr/>
          </p:nvSpPr>
          <p:spPr bwMode="auto">
            <a:xfrm>
              <a:off x="3505" y="3213"/>
              <a:ext cx="35" cy="44"/>
            </a:xfrm>
            <a:custGeom>
              <a:avLst/>
              <a:gdLst>
                <a:gd name="T0" fmla="*/ 0 w 35"/>
                <a:gd name="T1" fmla="*/ 39 h 44"/>
                <a:gd name="T2" fmla="*/ 4 w 35"/>
                <a:gd name="T3" fmla="*/ 0 h 44"/>
                <a:gd name="T4" fmla="*/ 35 w 35"/>
                <a:gd name="T5" fmla="*/ 5 h 44"/>
                <a:gd name="T6" fmla="*/ 30 w 35"/>
                <a:gd name="T7" fmla="*/ 44 h 44"/>
                <a:gd name="T8" fmla="*/ 0 w 35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9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0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8" name="Freeform 2499"/>
            <p:cNvSpPr>
              <a:spLocks/>
            </p:cNvSpPr>
            <p:nvPr/>
          </p:nvSpPr>
          <p:spPr bwMode="auto">
            <a:xfrm>
              <a:off x="3509" y="3171"/>
              <a:ext cx="39" cy="47"/>
            </a:xfrm>
            <a:custGeom>
              <a:avLst/>
              <a:gdLst>
                <a:gd name="T0" fmla="*/ 0 w 39"/>
                <a:gd name="T1" fmla="*/ 42 h 47"/>
                <a:gd name="T2" fmla="*/ 13 w 39"/>
                <a:gd name="T3" fmla="*/ 0 h 47"/>
                <a:gd name="T4" fmla="*/ 39 w 39"/>
                <a:gd name="T5" fmla="*/ 18 h 47"/>
                <a:gd name="T6" fmla="*/ 31 w 39"/>
                <a:gd name="T7" fmla="*/ 47 h 47"/>
                <a:gd name="T8" fmla="*/ 0 w 39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0" y="42"/>
                  </a:moveTo>
                  <a:lnTo>
                    <a:pt x="13" y="0"/>
                  </a:lnTo>
                  <a:lnTo>
                    <a:pt x="39" y="18"/>
                  </a:lnTo>
                  <a:lnTo>
                    <a:pt x="31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9" name="Freeform 2500"/>
            <p:cNvSpPr>
              <a:spLocks/>
            </p:cNvSpPr>
            <p:nvPr/>
          </p:nvSpPr>
          <p:spPr bwMode="auto">
            <a:xfrm>
              <a:off x="3522" y="3105"/>
              <a:ext cx="59" cy="84"/>
            </a:xfrm>
            <a:custGeom>
              <a:avLst/>
              <a:gdLst>
                <a:gd name="T0" fmla="*/ 0 w 59"/>
                <a:gd name="T1" fmla="*/ 66 h 84"/>
                <a:gd name="T2" fmla="*/ 33 w 59"/>
                <a:gd name="T3" fmla="*/ 0 h 84"/>
                <a:gd name="T4" fmla="*/ 59 w 59"/>
                <a:gd name="T5" fmla="*/ 17 h 84"/>
                <a:gd name="T6" fmla="*/ 26 w 59"/>
                <a:gd name="T7" fmla="*/ 84 h 84"/>
                <a:gd name="T8" fmla="*/ 0 w 59"/>
                <a:gd name="T9" fmla="*/ 66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4">
                  <a:moveTo>
                    <a:pt x="0" y="66"/>
                  </a:moveTo>
                  <a:lnTo>
                    <a:pt x="33" y="0"/>
                  </a:lnTo>
                  <a:lnTo>
                    <a:pt x="59" y="17"/>
                  </a:lnTo>
                  <a:lnTo>
                    <a:pt x="26" y="8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0" name="Freeform 2501"/>
            <p:cNvSpPr>
              <a:spLocks/>
            </p:cNvSpPr>
            <p:nvPr/>
          </p:nvSpPr>
          <p:spPr bwMode="auto">
            <a:xfrm>
              <a:off x="3555" y="3076"/>
              <a:ext cx="42" cy="46"/>
            </a:xfrm>
            <a:custGeom>
              <a:avLst/>
              <a:gdLst>
                <a:gd name="T0" fmla="*/ 0 w 42"/>
                <a:gd name="T1" fmla="*/ 29 h 46"/>
                <a:gd name="T2" fmla="*/ 13 w 42"/>
                <a:gd name="T3" fmla="*/ 0 h 46"/>
                <a:gd name="T4" fmla="*/ 42 w 42"/>
                <a:gd name="T5" fmla="*/ 12 h 46"/>
                <a:gd name="T6" fmla="*/ 26 w 42"/>
                <a:gd name="T7" fmla="*/ 46 h 46"/>
                <a:gd name="T8" fmla="*/ 0 w 4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29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6" y="4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1" name="Freeform 2502"/>
            <p:cNvSpPr>
              <a:spLocks/>
            </p:cNvSpPr>
            <p:nvPr/>
          </p:nvSpPr>
          <p:spPr bwMode="auto">
            <a:xfrm>
              <a:off x="3568" y="3042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3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2" name="Freeform 2503"/>
            <p:cNvSpPr>
              <a:spLocks/>
            </p:cNvSpPr>
            <p:nvPr/>
          </p:nvSpPr>
          <p:spPr bwMode="auto">
            <a:xfrm>
              <a:off x="3581" y="3012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7 w 38"/>
                <a:gd name="T3" fmla="*/ 0 h 42"/>
                <a:gd name="T4" fmla="*/ 38 w 38"/>
                <a:gd name="T5" fmla="*/ 3 h 42"/>
                <a:gd name="T6" fmla="*/ 29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7" y="0"/>
                  </a:lnTo>
                  <a:lnTo>
                    <a:pt x="38" y="3"/>
                  </a:lnTo>
                  <a:lnTo>
                    <a:pt x="29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3" name="Freeform 2504"/>
            <p:cNvSpPr>
              <a:spLocks/>
            </p:cNvSpPr>
            <p:nvPr/>
          </p:nvSpPr>
          <p:spPr bwMode="auto">
            <a:xfrm>
              <a:off x="3586" y="2968"/>
              <a:ext cx="33" cy="47"/>
            </a:xfrm>
            <a:custGeom>
              <a:avLst/>
              <a:gdLst>
                <a:gd name="T0" fmla="*/ 2 w 33"/>
                <a:gd name="T1" fmla="*/ 44 h 47"/>
                <a:gd name="T2" fmla="*/ 0 w 33"/>
                <a:gd name="T3" fmla="*/ 3 h 47"/>
                <a:gd name="T4" fmla="*/ 30 w 33"/>
                <a:gd name="T5" fmla="*/ 0 h 47"/>
                <a:gd name="T6" fmla="*/ 33 w 33"/>
                <a:gd name="T7" fmla="*/ 47 h 47"/>
                <a:gd name="T8" fmla="*/ 2 w 33"/>
                <a:gd name="T9" fmla="*/ 4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" y="4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7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4" name="Freeform 2505"/>
            <p:cNvSpPr>
              <a:spLocks/>
            </p:cNvSpPr>
            <p:nvPr/>
          </p:nvSpPr>
          <p:spPr bwMode="auto">
            <a:xfrm>
              <a:off x="3505" y="3252"/>
              <a:ext cx="30" cy="5"/>
            </a:xfrm>
            <a:custGeom>
              <a:avLst/>
              <a:gdLst>
                <a:gd name="T0" fmla="*/ 0 w 30"/>
                <a:gd name="T1" fmla="*/ 3 h 5"/>
                <a:gd name="T2" fmla="*/ 0 w 30"/>
                <a:gd name="T3" fmla="*/ 0 h 5"/>
                <a:gd name="T4" fmla="*/ 30 w 30"/>
                <a:gd name="T5" fmla="*/ 0 h 5"/>
                <a:gd name="T6" fmla="*/ 30 w 30"/>
                <a:gd name="T7" fmla="*/ 5 h 5"/>
                <a:gd name="T8" fmla="*/ 0 w 30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5" name="Freeform 2506"/>
            <p:cNvSpPr>
              <a:spLocks/>
            </p:cNvSpPr>
            <p:nvPr/>
          </p:nvSpPr>
          <p:spPr bwMode="auto">
            <a:xfrm>
              <a:off x="3575" y="2927"/>
              <a:ext cx="39" cy="51"/>
            </a:xfrm>
            <a:custGeom>
              <a:avLst/>
              <a:gdLst>
                <a:gd name="T0" fmla="*/ 11 w 39"/>
                <a:gd name="T1" fmla="*/ 51 h 51"/>
                <a:gd name="T2" fmla="*/ 0 w 39"/>
                <a:gd name="T3" fmla="*/ 12 h 51"/>
                <a:gd name="T4" fmla="*/ 28 w 39"/>
                <a:gd name="T5" fmla="*/ 0 h 51"/>
                <a:gd name="T6" fmla="*/ 39 w 39"/>
                <a:gd name="T7" fmla="*/ 39 h 51"/>
                <a:gd name="T8" fmla="*/ 11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1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6" name="Freeform 2507"/>
            <p:cNvSpPr>
              <a:spLocks/>
            </p:cNvSpPr>
            <p:nvPr/>
          </p:nvSpPr>
          <p:spPr bwMode="auto">
            <a:xfrm>
              <a:off x="3557" y="2890"/>
              <a:ext cx="46" cy="49"/>
            </a:xfrm>
            <a:custGeom>
              <a:avLst/>
              <a:gdLst>
                <a:gd name="T0" fmla="*/ 18 w 46"/>
                <a:gd name="T1" fmla="*/ 49 h 49"/>
                <a:gd name="T2" fmla="*/ 0 w 46"/>
                <a:gd name="T3" fmla="*/ 22 h 49"/>
                <a:gd name="T4" fmla="*/ 24 w 46"/>
                <a:gd name="T5" fmla="*/ 0 h 49"/>
                <a:gd name="T6" fmla="*/ 46 w 46"/>
                <a:gd name="T7" fmla="*/ 37 h 49"/>
                <a:gd name="T8" fmla="*/ 1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18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7" name="Freeform 2508"/>
            <p:cNvSpPr>
              <a:spLocks/>
            </p:cNvSpPr>
            <p:nvPr/>
          </p:nvSpPr>
          <p:spPr bwMode="auto">
            <a:xfrm>
              <a:off x="3538" y="2860"/>
              <a:ext cx="43" cy="52"/>
            </a:xfrm>
            <a:custGeom>
              <a:avLst/>
              <a:gdLst>
                <a:gd name="T0" fmla="*/ 19 w 43"/>
                <a:gd name="T1" fmla="*/ 52 h 52"/>
                <a:gd name="T2" fmla="*/ 0 w 43"/>
                <a:gd name="T3" fmla="*/ 25 h 52"/>
                <a:gd name="T4" fmla="*/ 21 w 43"/>
                <a:gd name="T5" fmla="*/ 0 h 52"/>
                <a:gd name="T6" fmla="*/ 43 w 43"/>
                <a:gd name="T7" fmla="*/ 30 h 52"/>
                <a:gd name="T8" fmla="*/ 19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19" y="52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3" y="30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8" name="Freeform 2509"/>
            <p:cNvSpPr>
              <a:spLocks/>
            </p:cNvSpPr>
            <p:nvPr/>
          </p:nvSpPr>
          <p:spPr bwMode="auto">
            <a:xfrm>
              <a:off x="3513" y="2836"/>
              <a:ext cx="46" cy="49"/>
            </a:xfrm>
            <a:custGeom>
              <a:avLst/>
              <a:gdLst>
                <a:gd name="T0" fmla="*/ 2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4 h 49"/>
                <a:gd name="T8" fmla="*/ 2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4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9" name="Freeform 2510"/>
            <p:cNvSpPr>
              <a:spLocks/>
            </p:cNvSpPr>
            <p:nvPr/>
          </p:nvSpPr>
          <p:spPr bwMode="auto">
            <a:xfrm>
              <a:off x="3459" y="2789"/>
              <a:ext cx="74" cy="74"/>
            </a:xfrm>
            <a:custGeom>
              <a:avLst/>
              <a:gdLst>
                <a:gd name="T0" fmla="*/ 54 w 74"/>
                <a:gd name="T1" fmla="*/ 74 h 74"/>
                <a:gd name="T2" fmla="*/ 0 w 74"/>
                <a:gd name="T3" fmla="*/ 25 h 74"/>
                <a:gd name="T4" fmla="*/ 22 w 74"/>
                <a:gd name="T5" fmla="*/ 0 h 74"/>
                <a:gd name="T6" fmla="*/ 74 w 74"/>
                <a:gd name="T7" fmla="*/ 47 h 74"/>
                <a:gd name="T8" fmla="*/ 54 w 74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4">
                  <a:moveTo>
                    <a:pt x="54" y="7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74" y="47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0" name="Freeform 2511"/>
            <p:cNvSpPr>
              <a:spLocks/>
            </p:cNvSpPr>
            <p:nvPr/>
          </p:nvSpPr>
          <p:spPr bwMode="auto">
            <a:xfrm>
              <a:off x="3432" y="2762"/>
              <a:ext cx="49" cy="52"/>
            </a:xfrm>
            <a:custGeom>
              <a:avLst/>
              <a:gdLst>
                <a:gd name="T0" fmla="*/ 27 w 49"/>
                <a:gd name="T1" fmla="*/ 52 h 52"/>
                <a:gd name="T2" fmla="*/ 0 w 49"/>
                <a:gd name="T3" fmla="*/ 22 h 52"/>
                <a:gd name="T4" fmla="*/ 24 w 49"/>
                <a:gd name="T5" fmla="*/ 0 h 52"/>
                <a:gd name="T6" fmla="*/ 49 w 49"/>
                <a:gd name="T7" fmla="*/ 27 h 52"/>
                <a:gd name="T8" fmla="*/ 27 w 4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2">
                  <a:moveTo>
                    <a:pt x="27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9" y="27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1" name="Freeform 2512"/>
            <p:cNvSpPr>
              <a:spLocks/>
            </p:cNvSpPr>
            <p:nvPr/>
          </p:nvSpPr>
          <p:spPr bwMode="auto">
            <a:xfrm>
              <a:off x="3424" y="2748"/>
              <a:ext cx="32" cy="36"/>
            </a:xfrm>
            <a:custGeom>
              <a:avLst/>
              <a:gdLst>
                <a:gd name="T0" fmla="*/ 8 w 32"/>
                <a:gd name="T1" fmla="*/ 36 h 36"/>
                <a:gd name="T2" fmla="*/ 0 w 32"/>
                <a:gd name="T3" fmla="*/ 17 h 36"/>
                <a:gd name="T4" fmla="*/ 26 w 32"/>
                <a:gd name="T5" fmla="*/ 0 h 36"/>
                <a:gd name="T6" fmla="*/ 32 w 32"/>
                <a:gd name="T7" fmla="*/ 14 h 36"/>
                <a:gd name="T8" fmla="*/ 8 w 3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8" y="3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2" y="1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2" name="Freeform 2513"/>
            <p:cNvSpPr>
              <a:spLocks/>
            </p:cNvSpPr>
            <p:nvPr/>
          </p:nvSpPr>
          <p:spPr bwMode="auto">
            <a:xfrm>
              <a:off x="3413" y="2728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7 h 37"/>
                <a:gd name="T4" fmla="*/ 26 w 37"/>
                <a:gd name="T5" fmla="*/ 0 h 37"/>
                <a:gd name="T6" fmla="*/ 37 w 37"/>
                <a:gd name="T7" fmla="*/ 20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3" name="Freeform 2514"/>
            <p:cNvSpPr>
              <a:spLocks/>
            </p:cNvSpPr>
            <p:nvPr/>
          </p:nvSpPr>
          <p:spPr bwMode="auto">
            <a:xfrm>
              <a:off x="3586" y="2966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4" name="Freeform 2515"/>
            <p:cNvSpPr>
              <a:spLocks/>
            </p:cNvSpPr>
            <p:nvPr/>
          </p:nvSpPr>
          <p:spPr bwMode="auto">
            <a:xfrm>
              <a:off x="3402" y="2706"/>
              <a:ext cx="37" cy="37"/>
            </a:xfrm>
            <a:custGeom>
              <a:avLst/>
              <a:gdLst>
                <a:gd name="T0" fmla="*/ 8 w 37"/>
                <a:gd name="T1" fmla="*/ 37 h 37"/>
                <a:gd name="T2" fmla="*/ 0 w 37"/>
                <a:gd name="T3" fmla="*/ 12 h 37"/>
                <a:gd name="T4" fmla="*/ 28 w 37"/>
                <a:gd name="T5" fmla="*/ 0 h 37"/>
                <a:gd name="T6" fmla="*/ 37 w 37"/>
                <a:gd name="T7" fmla="*/ 25 h 37"/>
                <a:gd name="T8" fmla="*/ 8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8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5" name="Freeform 2516"/>
            <p:cNvSpPr>
              <a:spLocks/>
            </p:cNvSpPr>
            <p:nvPr/>
          </p:nvSpPr>
          <p:spPr bwMode="auto">
            <a:xfrm>
              <a:off x="3395" y="2684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5 h 34"/>
                <a:gd name="T4" fmla="*/ 31 w 35"/>
                <a:gd name="T5" fmla="*/ 0 h 34"/>
                <a:gd name="T6" fmla="*/ 35 w 35"/>
                <a:gd name="T7" fmla="*/ 2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6" name="Freeform 2517"/>
            <p:cNvSpPr>
              <a:spLocks/>
            </p:cNvSpPr>
            <p:nvPr/>
          </p:nvSpPr>
          <p:spPr bwMode="auto">
            <a:xfrm>
              <a:off x="3388" y="2635"/>
              <a:ext cx="38" cy="54"/>
            </a:xfrm>
            <a:custGeom>
              <a:avLst/>
              <a:gdLst>
                <a:gd name="T0" fmla="*/ 7 w 38"/>
                <a:gd name="T1" fmla="*/ 54 h 54"/>
                <a:gd name="T2" fmla="*/ 0 w 38"/>
                <a:gd name="T3" fmla="*/ 3 h 54"/>
                <a:gd name="T4" fmla="*/ 31 w 38"/>
                <a:gd name="T5" fmla="*/ 0 h 54"/>
                <a:gd name="T6" fmla="*/ 38 w 38"/>
                <a:gd name="T7" fmla="*/ 49 h 54"/>
                <a:gd name="T8" fmla="*/ 7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7" y="54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7" name="Freeform 2518"/>
            <p:cNvSpPr>
              <a:spLocks/>
            </p:cNvSpPr>
            <p:nvPr/>
          </p:nvSpPr>
          <p:spPr bwMode="auto">
            <a:xfrm>
              <a:off x="3388" y="2591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0 w 31"/>
                <a:gd name="T3" fmla="*/ 0 h 47"/>
                <a:gd name="T4" fmla="*/ 31 w 31"/>
                <a:gd name="T5" fmla="*/ 0 h 47"/>
                <a:gd name="T6" fmla="*/ 31 w 31"/>
                <a:gd name="T7" fmla="*/ 44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8" name="Freeform 2519"/>
            <p:cNvSpPr>
              <a:spLocks/>
            </p:cNvSpPr>
            <p:nvPr/>
          </p:nvSpPr>
          <p:spPr bwMode="auto">
            <a:xfrm>
              <a:off x="3388" y="2542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3 w 33"/>
                <a:gd name="T3" fmla="*/ 0 h 49"/>
                <a:gd name="T4" fmla="*/ 33 w 33"/>
                <a:gd name="T5" fmla="*/ 0 h 49"/>
                <a:gd name="T6" fmla="*/ 31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3" y="0"/>
                  </a:lnTo>
                  <a:lnTo>
                    <a:pt x="33" y="0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9" name="Freeform 2520"/>
            <p:cNvSpPr>
              <a:spLocks/>
            </p:cNvSpPr>
            <p:nvPr/>
          </p:nvSpPr>
          <p:spPr bwMode="auto">
            <a:xfrm>
              <a:off x="3391" y="2496"/>
              <a:ext cx="33" cy="46"/>
            </a:xfrm>
            <a:custGeom>
              <a:avLst/>
              <a:gdLst>
                <a:gd name="T0" fmla="*/ 0 w 33"/>
                <a:gd name="T1" fmla="*/ 46 h 46"/>
                <a:gd name="T2" fmla="*/ 2 w 33"/>
                <a:gd name="T3" fmla="*/ 2 h 46"/>
                <a:gd name="T4" fmla="*/ 33 w 33"/>
                <a:gd name="T5" fmla="*/ 0 h 46"/>
                <a:gd name="T6" fmla="*/ 30 w 33"/>
                <a:gd name="T7" fmla="*/ 46 h 46"/>
                <a:gd name="T8" fmla="*/ 0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0" y="46"/>
                  </a:moveTo>
                  <a:lnTo>
                    <a:pt x="2" y="2"/>
                  </a:lnTo>
                  <a:lnTo>
                    <a:pt x="33" y="0"/>
                  </a:lnTo>
                  <a:lnTo>
                    <a:pt x="3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0" name="Freeform 2521"/>
            <p:cNvSpPr>
              <a:spLocks/>
            </p:cNvSpPr>
            <p:nvPr/>
          </p:nvSpPr>
          <p:spPr bwMode="auto">
            <a:xfrm>
              <a:off x="3388" y="2451"/>
              <a:ext cx="36" cy="47"/>
            </a:xfrm>
            <a:custGeom>
              <a:avLst/>
              <a:gdLst>
                <a:gd name="T0" fmla="*/ 5 w 36"/>
                <a:gd name="T1" fmla="*/ 47 h 47"/>
                <a:gd name="T2" fmla="*/ 0 w 36"/>
                <a:gd name="T3" fmla="*/ 5 h 47"/>
                <a:gd name="T4" fmla="*/ 31 w 36"/>
                <a:gd name="T5" fmla="*/ 0 h 47"/>
                <a:gd name="T6" fmla="*/ 36 w 36"/>
                <a:gd name="T7" fmla="*/ 45 h 47"/>
                <a:gd name="T8" fmla="*/ 5 w 3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7">
                  <a:moveTo>
                    <a:pt x="5" y="47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6" y="45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1" name="Freeform 2522"/>
            <p:cNvSpPr>
              <a:spLocks/>
            </p:cNvSpPr>
            <p:nvPr/>
          </p:nvSpPr>
          <p:spPr bwMode="auto">
            <a:xfrm>
              <a:off x="3375" y="2405"/>
              <a:ext cx="44" cy="51"/>
            </a:xfrm>
            <a:custGeom>
              <a:avLst/>
              <a:gdLst>
                <a:gd name="T0" fmla="*/ 13 w 44"/>
                <a:gd name="T1" fmla="*/ 51 h 51"/>
                <a:gd name="T2" fmla="*/ 0 w 44"/>
                <a:gd name="T3" fmla="*/ 12 h 51"/>
                <a:gd name="T4" fmla="*/ 29 w 44"/>
                <a:gd name="T5" fmla="*/ 0 h 51"/>
                <a:gd name="T6" fmla="*/ 44 w 44"/>
                <a:gd name="T7" fmla="*/ 46 h 51"/>
                <a:gd name="T8" fmla="*/ 13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3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6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2" name="Freeform 2523"/>
            <p:cNvSpPr>
              <a:spLocks/>
            </p:cNvSpPr>
            <p:nvPr/>
          </p:nvSpPr>
          <p:spPr bwMode="auto">
            <a:xfrm>
              <a:off x="3351" y="2361"/>
              <a:ext cx="53" cy="56"/>
            </a:xfrm>
            <a:custGeom>
              <a:avLst/>
              <a:gdLst>
                <a:gd name="T0" fmla="*/ 24 w 53"/>
                <a:gd name="T1" fmla="*/ 56 h 56"/>
                <a:gd name="T2" fmla="*/ 0 w 53"/>
                <a:gd name="T3" fmla="*/ 17 h 56"/>
                <a:gd name="T4" fmla="*/ 27 w 53"/>
                <a:gd name="T5" fmla="*/ 0 h 56"/>
                <a:gd name="T6" fmla="*/ 53 w 53"/>
                <a:gd name="T7" fmla="*/ 44 h 56"/>
                <a:gd name="T8" fmla="*/ 24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24" y="56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53" y="4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3" name="Freeform 2524"/>
            <p:cNvSpPr>
              <a:spLocks/>
            </p:cNvSpPr>
            <p:nvPr/>
          </p:nvSpPr>
          <p:spPr bwMode="auto">
            <a:xfrm>
              <a:off x="3410" y="2728"/>
              <a:ext cx="29" cy="17"/>
            </a:xfrm>
            <a:custGeom>
              <a:avLst/>
              <a:gdLst>
                <a:gd name="T0" fmla="*/ 3 w 29"/>
                <a:gd name="T1" fmla="*/ 17 h 17"/>
                <a:gd name="T2" fmla="*/ 0 w 29"/>
                <a:gd name="T3" fmla="*/ 15 h 17"/>
                <a:gd name="T4" fmla="*/ 29 w 29"/>
                <a:gd name="T5" fmla="*/ 0 h 17"/>
                <a:gd name="T6" fmla="*/ 29 w 29"/>
                <a:gd name="T7" fmla="*/ 3 h 17"/>
                <a:gd name="T8" fmla="*/ 3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4" name="Freeform 2525"/>
            <p:cNvSpPr>
              <a:spLocks/>
            </p:cNvSpPr>
            <p:nvPr/>
          </p:nvSpPr>
          <p:spPr bwMode="auto">
            <a:xfrm>
              <a:off x="3340" y="2341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5" name="Freeform 2526"/>
            <p:cNvSpPr>
              <a:spLocks/>
            </p:cNvSpPr>
            <p:nvPr/>
          </p:nvSpPr>
          <p:spPr bwMode="auto">
            <a:xfrm>
              <a:off x="3327" y="2327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5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6" name="Freeform 2527"/>
            <p:cNvSpPr>
              <a:spLocks/>
            </p:cNvSpPr>
            <p:nvPr/>
          </p:nvSpPr>
          <p:spPr bwMode="auto">
            <a:xfrm>
              <a:off x="3296" y="2309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2 h 47"/>
                <a:gd name="T4" fmla="*/ 11 w 46"/>
                <a:gd name="T5" fmla="*/ 0 h 47"/>
                <a:gd name="T6" fmla="*/ 46 w 46"/>
                <a:gd name="T7" fmla="*/ 18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8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7" name="Freeform 2528"/>
            <p:cNvSpPr>
              <a:spLocks/>
            </p:cNvSpPr>
            <p:nvPr/>
          </p:nvSpPr>
          <p:spPr bwMode="auto">
            <a:xfrm>
              <a:off x="3268" y="2297"/>
              <a:ext cx="39" cy="44"/>
            </a:xfrm>
            <a:custGeom>
              <a:avLst/>
              <a:gdLst>
                <a:gd name="T0" fmla="*/ 28 w 39"/>
                <a:gd name="T1" fmla="*/ 44 h 44"/>
                <a:gd name="T2" fmla="*/ 0 w 39"/>
                <a:gd name="T3" fmla="*/ 34 h 44"/>
                <a:gd name="T4" fmla="*/ 4 w 39"/>
                <a:gd name="T5" fmla="*/ 0 h 44"/>
                <a:gd name="T6" fmla="*/ 39 w 39"/>
                <a:gd name="T7" fmla="*/ 12 h 44"/>
                <a:gd name="T8" fmla="*/ 28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8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12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8" name="Freeform 2529"/>
            <p:cNvSpPr>
              <a:spLocks/>
            </p:cNvSpPr>
            <p:nvPr/>
          </p:nvSpPr>
          <p:spPr bwMode="auto">
            <a:xfrm>
              <a:off x="3231" y="2292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35 h 39"/>
                <a:gd name="T4" fmla="*/ 4 w 41"/>
                <a:gd name="T5" fmla="*/ 0 h 39"/>
                <a:gd name="T6" fmla="*/ 41 w 41"/>
                <a:gd name="T7" fmla="*/ 5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9" name="Freeform 2530"/>
            <p:cNvSpPr>
              <a:spLocks/>
            </p:cNvSpPr>
            <p:nvPr/>
          </p:nvSpPr>
          <p:spPr bwMode="auto">
            <a:xfrm>
              <a:off x="3196" y="2285"/>
              <a:ext cx="39" cy="42"/>
            </a:xfrm>
            <a:custGeom>
              <a:avLst/>
              <a:gdLst>
                <a:gd name="T0" fmla="*/ 35 w 39"/>
                <a:gd name="T1" fmla="*/ 42 h 42"/>
                <a:gd name="T2" fmla="*/ 0 w 39"/>
                <a:gd name="T3" fmla="*/ 34 h 42"/>
                <a:gd name="T4" fmla="*/ 4 w 39"/>
                <a:gd name="T5" fmla="*/ 0 h 42"/>
                <a:gd name="T6" fmla="*/ 39 w 39"/>
                <a:gd name="T7" fmla="*/ 7 h 42"/>
                <a:gd name="T8" fmla="*/ 35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35" y="42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0" name="Freeform 2531"/>
            <p:cNvSpPr>
              <a:spLocks/>
            </p:cNvSpPr>
            <p:nvPr/>
          </p:nvSpPr>
          <p:spPr bwMode="auto">
            <a:xfrm>
              <a:off x="3158" y="2278"/>
              <a:ext cx="42" cy="41"/>
            </a:xfrm>
            <a:custGeom>
              <a:avLst/>
              <a:gdLst>
                <a:gd name="T0" fmla="*/ 38 w 42"/>
                <a:gd name="T1" fmla="*/ 41 h 41"/>
                <a:gd name="T2" fmla="*/ 0 w 42"/>
                <a:gd name="T3" fmla="*/ 31 h 41"/>
                <a:gd name="T4" fmla="*/ 11 w 42"/>
                <a:gd name="T5" fmla="*/ 0 h 41"/>
                <a:gd name="T6" fmla="*/ 42 w 42"/>
                <a:gd name="T7" fmla="*/ 7 h 41"/>
                <a:gd name="T8" fmla="*/ 38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8" y="41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1" name="Freeform 2532"/>
            <p:cNvSpPr>
              <a:spLocks/>
            </p:cNvSpPr>
            <p:nvPr/>
          </p:nvSpPr>
          <p:spPr bwMode="auto">
            <a:xfrm>
              <a:off x="3123" y="2260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18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8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2" name="Freeform 2533"/>
            <p:cNvSpPr>
              <a:spLocks/>
            </p:cNvSpPr>
            <p:nvPr/>
          </p:nvSpPr>
          <p:spPr bwMode="auto">
            <a:xfrm>
              <a:off x="3097" y="2231"/>
              <a:ext cx="46" cy="56"/>
            </a:xfrm>
            <a:custGeom>
              <a:avLst/>
              <a:gdLst>
                <a:gd name="T0" fmla="*/ 26 w 46"/>
                <a:gd name="T1" fmla="*/ 56 h 56"/>
                <a:gd name="T2" fmla="*/ 0 w 46"/>
                <a:gd name="T3" fmla="*/ 25 h 56"/>
                <a:gd name="T4" fmla="*/ 22 w 46"/>
                <a:gd name="T5" fmla="*/ 0 h 56"/>
                <a:gd name="T6" fmla="*/ 46 w 46"/>
                <a:gd name="T7" fmla="*/ 29 h 56"/>
                <a:gd name="T8" fmla="*/ 26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6" y="5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3" name="Freeform 2534"/>
            <p:cNvSpPr>
              <a:spLocks/>
            </p:cNvSpPr>
            <p:nvPr/>
          </p:nvSpPr>
          <p:spPr bwMode="auto">
            <a:xfrm>
              <a:off x="3373" y="2353"/>
              <a:ext cx="5" cy="8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4" name="Freeform 2535"/>
            <p:cNvSpPr>
              <a:spLocks/>
            </p:cNvSpPr>
            <p:nvPr/>
          </p:nvSpPr>
          <p:spPr bwMode="auto">
            <a:xfrm>
              <a:off x="3351" y="2356"/>
              <a:ext cx="27" cy="24"/>
            </a:xfrm>
            <a:custGeom>
              <a:avLst/>
              <a:gdLst>
                <a:gd name="T0" fmla="*/ 27 w 27"/>
                <a:gd name="T1" fmla="*/ 5 h 24"/>
                <a:gd name="T2" fmla="*/ 24 w 27"/>
                <a:gd name="T3" fmla="*/ 0 h 24"/>
                <a:gd name="T4" fmla="*/ 0 w 27"/>
                <a:gd name="T5" fmla="*/ 22 h 24"/>
                <a:gd name="T6" fmla="*/ 2 w 27"/>
                <a:gd name="T7" fmla="*/ 24 h 24"/>
                <a:gd name="T8" fmla="*/ 27 w 27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5" name="Freeform 2536"/>
            <p:cNvSpPr>
              <a:spLocks/>
            </p:cNvSpPr>
            <p:nvPr/>
          </p:nvSpPr>
          <p:spPr bwMode="auto">
            <a:xfrm>
              <a:off x="3082" y="2214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6 w 39"/>
                <a:gd name="T5" fmla="*/ 0 h 39"/>
                <a:gd name="T6" fmla="*/ 39 w 39"/>
                <a:gd name="T7" fmla="*/ 22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6" name="Freeform 2537"/>
            <p:cNvSpPr>
              <a:spLocks/>
            </p:cNvSpPr>
            <p:nvPr/>
          </p:nvSpPr>
          <p:spPr bwMode="auto">
            <a:xfrm>
              <a:off x="3071" y="2192"/>
              <a:ext cx="37" cy="39"/>
            </a:xfrm>
            <a:custGeom>
              <a:avLst/>
              <a:gdLst>
                <a:gd name="T0" fmla="*/ 11 w 37"/>
                <a:gd name="T1" fmla="*/ 39 h 39"/>
                <a:gd name="T2" fmla="*/ 0 w 37"/>
                <a:gd name="T3" fmla="*/ 12 h 39"/>
                <a:gd name="T4" fmla="*/ 28 w 37"/>
                <a:gd name="T5" fmla="*/ 0 h 39"/>
                <a:gd name="T6" fmla="*/ 37 w 37"/>
                <a:gd name="T7" fmla="*/ 22 h 39"/>
                <a:gd name="T8" fmla="*/ 1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1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7" name="Freeform 2538"/>
            <p:cNvSpPr>
              <a:spLocks/>
            </p:cNvSpPr>
            <p:nvPr/>
          </p:nvSpPr>
          <p:spPr bwMode="auto">
            <a:xfrm>
              <a:off x="3062" y="2150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31 w 37"/>
                <a:gd name="T5" fmla="*/ 0 h 54"/>
                <a:gd name="T6" fmla="*/ 37 w 37"/>
                <a:gd name="T7" fmla="*/ 42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8" name="Freeform 2539"/>
            <p:cNvSpPr>
              <a:spLocks/>
            </p:cNvSpPr>
            <p:nvPr/>
          </p:nvSpPr>
          <p:spPr bwMode="auto">
            <a:xfrm>
              <a:off x="3055" y="2101"/>
              <a:ext cx="38" cy="54"/>
            </a:xfrm>
            <a:custGeom>
              <a:avLst/>
              <a:gdLst>
                <a:gd name="T0" fmla="*/ 7 w 38"/>
                <a:gd name="T1" fmla="*/ 54 h 54"/>
                <a:gd name="T2" fmla="*/ 0 w 38"/>
                <a:gd name="T3" fmla="*/ 5 h 54"/>
                <a:gd name="T4" fmla="*/ 31 w 38"/>
                <a:gd name="T5" fmla="*/ 0 h 54"/>
                <a:gd name="T6" fmla="*/ 38 w 38"/>
                <a:gd name="T7" fmla="*/ 49 h 54"/>
                <a:gd name="T8" fmla="*/ 7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7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9" name="Freeform 2540"/>
            <p:cNvSpPr>
              <a:spLocks/>
            </p:cNvSpPr>
            <p:nvPr/>
          </p:nvSpPr>
          <p:spPr bwMode="auto">
            <a:xfrm>
              <a:off x="3042" y="2050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12 h 56"/>
                <a:gd name="T4" fmla="*/ 29 w 44"/>
                <a:gd name="T5" fmla="*/ 0 h 56"/>
                <a:gd name="T6" fmla="*/ 44 w 44"/>
                <a:gd name="T7" fmla="*/ 51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51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0" name="Freeform 2541"/>
            <p:cNvSpPr>
              <a:spLocks/>
            </p:cNvSpPr>
            <p:nvPr/>
          </p:nvSpPr>
          <p:spPr bwMode="auto">
            <a:xfrm>
              <a:off x="3095" y="2231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1" name="Freeform 2542"/>
            <p:cNvSpPr>
              <a:spLocks/>
            </p:cNvSpPr>
            <p:nvPr/>
          </p:nvSpPr>
          <p:spPr bwMode="auto">
            <a:xfrm>
              <a:off x="3016" y="1964"/>
              <a:ext cx="55" cy="98"/>
            </a:xfrm>
            <a:custGeom>
              <a:avLst/>
              <a:gdLst>
                <a:gd name="T0" fmla="*/ 26 w 55"/>
                <a:gd name="T1" fmla="*/ 98 h 98"/>
                <a:gd name="T2" fmla="*/ 0 w 55"/>
                <a:gd name="T3" fmla="*/ 12 h 98"/>
                <a:gd name="T4" fmla="*/ 28 w 55"/>
                <a:gd name="T5" fmla="*/ 0 h 98"/>
                <a:gd name="T6" fmla="*/ 55 w 55"/>
                <a:gd name="T7" fmla="*/ 86 h 98"/>
                <a:gd name="T8" fmla="*/ 26 w 55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8">
                  <a:moveTo>
                    <a:pt x="26" y="9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5" y="86"/>
                  </a:lnTo>
                  <a:lnTo>
                    <a:pt x="26" y="9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2" name="Freeform 2543"/>
            <p:cNvSpPr>
              <a:spLocks/>
            </p:cNvSpPr>
            <p:nvPr/>
          </p:nvSpPr>
          <p:spPr bwMode="auto">
            <a:xfrm>
              <a:off x="2990" y="1888"/>
              <a:ext cx="54" cy="88"/>
            </a:xfrm>
            <a:custGeom>
              <a:avLst/>
              <a:gdLst>
                <a:gd name="T0" fmla="*/ 26 w 54"/>
                <a:gd name="T1" fmla="*/ 88 h 88"/>
                <a:gd name="T2" fmla="*/ 0 w 54"/>
                <a:gd name="T3" fmla="*/ 12 h 88"/>
                <a:gd name="T4" fmla="*/ 28 w 54"/>
                <a:gd name="T5" fmla="*/ 0 h 88"/>
                <a:gd name="T6" fmla="*/ 54 w 54"/>
                <a:gd name="T7" fmla="*/ 76 h 88"/>
                <a:gd name="T8" fmla="*/ 26 w 5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8">
                  <a:moveTo>
                    <a:pt x="26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4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3" name="Freeform 2544"/>
            <p:cNvSpPr>
              <a:spLocks/>
            </p:cNvSpPr>
            <p:nvPr/>
          </p:nvSpPr>
          <p:spPr bwMode="auto">
            <a:xfrm>
              <a:off x="2976" y="1851"/>
              <a:ext cx="42" cy="49"/>
            </a:xfrm>
            <a:custGeom>
              <a:avLst/>
              <a:gdLst>
                <a:gd name="T0" fmla="*/ 14 w 42"/>
                <a:gd name="T1" fmla="*/ 49 h 49"/>
                <a:gd name="T2" fmla="*/ 0 w 42"/>
                <a:gd name="T3" fmla="*/ 18 h 49"/>
                <a:gd name="T4" fmla="*/ 27 w 42"/>
                <a:gd name="T5" fmla="*/ 0 h 49"/>
                <a:gd name="T6" fmla="*/ 42 w 42"/>
                <a:gd name="T7" fmla="*/ 37 h 49"/>
                <a:gd name="T8" fmla="*/ 1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4" y="49"/>
                  </a:moveTo>
                  <a:lnTo>
                    <a:pt x="0" y="18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4" name="Freeform 2545"/>
            <p:cNvSpPr>
              <a:spLocks/>
            </p:cNvSpPr>
            <p:nvPr/>
          </p:nvSpPr>
          <p:spPr bwMode="auto">
            <a:xfrm>
              <a:off x="2959" y="1817"/>
              <a:ext cx="44" cy="52"/>
            </a:xfrm>
            <a:custGeom>
              <a:avLst/>
              <a:gdLst>
                <a:gd name="T0" fmla="*/ 17 w 44"/>
                <a:gd name="T1" fmla="*/ 52 h 52"/>
                <a:gd name="T2" fmla="*/ 0 w 44"/>
                <a:gd name="T3" fmla="*/ 25 h 52"/>
                <a:gd name="T4" fmla="*/ 22 w 44"/>
                <a:gd name="T5" fmla="*/ 0 h 52"/>
                <a:gd name="T6" fmla="*/ 44 w 44"/>
                <a:gd name="T7" fmla="*/ 34 h 52"/>
                <a:gd name="T8" fmla="*/ 17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7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4" y="34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5" name="Freeform 2546"/>
            <p:cNvSpPr>
              <a:spLocks/>
            </p:cNvSpPr>
            <p:nvPr/>
          </p:nvSpPr>
          <p:spPr bwMode="auto">
            <a:xfrm>
              <a:off x="2935" y="1790"/>
              <a:ext cx="46" cy="52"/>
            </a:xfrm>
            <a:custGeom>
              <a:avLst/>
              <a:gdLst>
                <a:gd name="T0" fmla="*/ 24 w 46"/>
                <a:gd name="T1" fmla="*/ 52 h 52"/>
                <a:gd name="T2" fmla="*/ 0 w 46"/>
                <a:gd name="T3" fmla="*/ 30 h 52"/>
                <a:gd name="T4" fmla="*/ 15 w 46"/>
                <a:gd name="T5" fmla="*/ 0 h 52"/>
                <a:gd name="T6" fmla="*/ 46 w 46"/>
                <a:gd name="T7" fmla="*/ 27 h 52"/>
                <a:gd name="T8" fmla="*/ 24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4" y="5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46" y="27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6" name="Freeform 2547"/>
            <p:cNvSpPr>
              <a:spLocks/>
            </p:cNvSpPr>
            <p:nvPr/>
          </p:nvSpPr>
          <p:spPr bwMode="auto">
            <a:xfrm>
              <a:off x="2902" y="1773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32 h 47"/>
                <a:gd name="T4" fmla="*/ 11 w 48"/>
                <a:gd name="T5" fmla="*/ 0 h 47"/>
                <a:gd name="T6" fmla="*/ 48 w 48"/>
                <a:gd name="T7" fmla="*/ 17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7" name="Freeform 2548"/>
            <p:cNvSpPr>
              <a:spLocks/>
            </p:cNvSpPr>
            <p:nvPr/>
          </p:nvSpPr>
          <p:spPr bwMode="auto">
            <a:xfrm>
              <a:off x="3042" y="2050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8" name="Freeform 2549"/>
            <p:cNvSpPr>
              <a:spLocks/>
            </p:cNvSpPr>
            <p:nvPr/>
          </p:nvSpPr>
          <p:spPr bwMode="auto">
            <a:xfrm>
              <a:off x="2876" y="1763"/>
              <a:ext cx="35" cy="42"/>
            </a:xfrm>
            <a:custGeom>
              <a:avLst/>
              <a:gdLst>
                <a:gd name="T0" fmla="*/ 30 w 35"/>
                <a:gd name="T1" fmla="*/ 42 h 42"/>
                <a:gd name="T2" fmla="*/ 0 w 35"/>
                <a:gd name="T3" fmla="*/ 35 h 42"/>
                <a:gd name="T4" fmla="*/ 2 w 35"/>
                <a:gd name="T5" fmla="*/ 0 h 42"/>
                <a:gd name="T6" fmla="*/ 35 w 35"/>
                <a:gd name="T7" fmla="*/ 8 h 42"/>
                <a:gd name="T8" fmla="*/ 30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0" y="42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9" name="Freeform 2550"/>
            <p:cNvSpPr>
              <a:spLocks/>
            </p:cNvSpPr>
            <p:nvPr/>
          </p:nvSpPr>
          <p:spPr bwMode="auto">
            <a:xfrm>
              <a:off x="2841" y="1763"/>
              <a:ext cx="37" cy="35"/>
            </a:xfrm>
            <a:custGeom>
              <a:avLst/>
              <a:gdLst>
                <a:gd name="T0" fmla="*/ 35 w 37"/>
                <a:gd name="T1" fmla="*/ 35 h 35"/>
                <a:gd name="T2" fmla="*/ 2 w 37"/>
                <a:gd name="T3" fmla="*/ 35 h 35"/>
                <a:gd name="T4" fmla="*/ 0 w 37"/>
                <a:gd name="T5" fmla="*/ 0 h 35"/>
                <a:gd name="T6" fmla="*/ 37 w 37"/>
                <a:gd name="T7" fmla="*/ 0 h 35"/>
                <a:gd name="T8" fmla="*/ 35 w 3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35" y="35"/>
                  </a:moveTo>
                  <a:lnTo>
                    <a:pt x="2" y="35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5" y="3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0" name="Freeform 2551"/>
            <p:cNvSpPr>
              <a:spLocks/>
            </p:cNvSpPr>
            <p:nvPr/>
          </p:nvSpPr>
          <p:spPr bwMode="auto">
            <a:xfrm>
              <a:off x="2812" y="1763"/>
              <a:ext cx="31" cy="37"/>
            </a:xfrm>
            <a:custGeom>
              <a:avLst/>
              <a:gdLst>
                <a:gd name="T0" fmla="*/ 31 w 31"/>
                <a:gd name="T1" fmla="*/ 35 h 37"/>
                <a:gd name="T2" fmla="*/ 0 w 31"/>
                <a:gd name="T3" fmla="*/ 37 h 37"/>
                <a:gd name="T4" fmla="*/ 0 w 31"/>
                <a:gd name="T5" fmla="*/ 3 h 37"/>
                <a:gd name="T6" fmla="*/ 29 w 31"/>
                <a:gd name="T7" fmla="*/ 0 h 37"/>
                <a:gd name="T8" fmla="*/ 31 w 31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5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1" name="Freeform 2552"/>
            <p:cNvSpPr>
              <a:spLocks/>
            </p:cNvSpPr>
            <p:nvPr/>
          </p:nvSpPr>
          <p:spPr bwMode="auto">
            <a:xfrm>
              <a:off x="2795" y="1766"/>
              <a:ext cx="17" cy="34"/>
            </a:xfrm>
            <a:custGeom>
              <a:avLst/>
              <a:gdLst>
                <a:gd name="T0" fmla="*/ 17 w 17"/>
                <a:gd name="T1" fmla="*/ 34 h 34"/>
                <a:gd name="T2" fmla="*/ 0 w 17"/>
                <a:gd name="T3" fmla="*/ 34 h 34"/>
                <a:gd name="T4" fmla="*/ 4 w 17"/>
                <a:gd name="T5" fmla="*/ 0 h 34"/>
                <a:gd name="T6" fmla="*/ 17 w 17"/>
                <a:gd name="T7" fmla="*/ 0 h 34"/>
                <a:gd name="T8" fmla="*/ 17 w 1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17" y="3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2" name="Freeform 2553"/>
            <p:cNvSpPr>
              <a:spLocks/>
            </p:cNvSpPr>
            <p:nvPr/>
          </p:nvSpPr>
          <p:spPr bwMode="auto">
            <a:xfrm>
              <a:off x="2777" y="1763"/>
              <a:ext cx="22" cy="37"/>
            </a:xfrm>
            <a:custGeom>
              <a:avLst/>
              <a:gdLst>
                <a:gd name="T0" fmla="*/ 18 w 22"/>
                <a:gd name="T1" fmla="*/ 37 h 37"/>
                <a:gd name="T2" fmla="*/ 0 w 22"/>
                <a:gd name="T3" fmla="*/ 35 h 37"/>
                <a:gd name="T4" fmla="*/ 4 w 22"/>
                <a:gd name="T5" fmla="*/ 0 h 37"/>
                <a:gd name="T6" fmla="*/ 22 w 22"/>
                <a:gd name="T7" fmla="*/ 3 h 37"/>
                <a:gd name="T8" fmla="*/ 18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8" y="37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22" y="3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3" name="Freeform 2554"/>
            <p:cNvSpPr>
              <a:spLocks/>
            </p:cNvSpPr>
            <p:nvPr/>
          </p:nvSpPr>
          <p:spPr bwMode="auto">
            <a:xfrm>
              <a:off x="2902" y="1771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4" name="Freeform 2555"/>
            <p:cNvSpPr>
              <a:spLocks/>
            </p:cNvSpPr>
            <p:nvPr/>
          </p:nvSpPr>
          <p:spPr bwMode="auto">
            <a:xfrm>
              <a:off x="2744" y="1756"/>
              <a:ext cx="37" cy="42"/>
            </a:xfrm>
            <a:custGeom>
              <a:avLst/>
              <a:gdLst>
                <a:gd name="T0" fmla="*/ 31 w 37"/>
                <a:gd name="T1" fmla="*/ 42 h 42"/>
                <a:gd name="T2" fmla="*/ 0 w 37"/>
                <a:gd name="T3" fmla="*/ 32 h 42"/>
                <a:gd name="T4" fmla="*/ 11 w 37"/>
                <a:gd name="T5" fmla="*/ 0 h 42"/>
                <a:gd name="T6" fmla="*/ 37 w 37"/>
                <a:gd name="T7" fmla="*/ 7 h 42"/>
                <a:gd name="T8" fmla="*/ 31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1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7" y="7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5" name="Freeform 2556"/>
            <p:cNvSpPr>
              <a:spLocks/>
            </p:cNvSpPr>
            <p:nvPr/>
          </p:nvSpPr>
          <p:spPr bwMode="auto">
            <a:xfrm>
              <a:off x="2718" y="1746"/>
              <a:ext cx="37" cy="42"/>
            </a:xfrm>
            <a:custGeom>
              <a:avLst/>
              <a:gdLst>
                <a:gd name="T0" fmla="*/ 26 w 37"/>
                <a:gd name="T1" fmla="*/ 42 h 42"/>
                <a:gd name="T2" fmla="*/ 0 w 37"/>
                <a:gd name="T3" fmla="*/ 30 h 42"/>
                <a:gd name="T4" fmla="*/ 15 w 37"/>
                <a:gd name="T5" fmla="*/ 0 h 42"/>
                <a:gd name="T6" fmla="*/ 37 w 37"/>
                <a:gd name="T7" fmla="*/ 10 h 42"/>
                <a:gd name="T8" fmla="*/ 26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26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7" y="10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6" name="Freeform 2557"/>
            <p:cNvSpPr>
              <a:spLocks/>
            </p:cNvSpPr>
            <p:nvPr/>
          </p:nvSpPr>
          <p:spPr bwMode="auto">
            <a:xfrm>
              <a:off x="2672" y="1719"/>
              <a:ext cx="61" cy="57"/>
            </a:xfrm>
            <a:custGeom>
              <a:avLst/>
              <a:gdLst>
                <a:gd name="T0" fmla="*/ 46 w 61"/>
                <a:gd name="T1" fmla="*/ 57 h 57"/>
                <a:gd name="T2" fmla="*/ 0 w 61"/>
                <a:gd name="T3" fmla="*/ 27 h 57"/>
                <a:gd name="T4" fmla="*/ 20 w 61"/>
                <a:gd name="T5" fmla="*/ 0 h 57"/>
                <a:gd name="T6" fmla="*/ 61 w 61"/>
                <a:gd name="T7" fmla="*/ 27 h 57"/>
                <a:gd name="T8" fmla="*/ 46 w 6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7">
                  <a:moveTo>
                    <a:pt x="46" y="5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61" y="27"/>
                  </a:lnTo>
                  <a:lnTo>
                    <a:pt x="46" y="5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7" name="Freeform 2558"/>
            <p:cNvSpPr>
              <a:spLocks/>
            </p:cNvSpPr>
            <p:nvPr/>
          </p:nvSpPr>
          <p:spPr bwMode="auto">
            <a:xfrm>
              <a:off x="2650" y="1700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24 w 42"/>
                <a:gd name="T5" fmla="*/ 0 h 46"/>
                <a:gd name="T6" fmla="*/ 42 w 42"/>
                <a:gd name="T7" fmla="*/ 19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2" y="19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8" name="Freeform 2559"/>
            <p:cNvSpPr>
              <a:spLocks/>
            </p:cNvSpPr>
            <p:nvPr/>
          </p:nvSpPr>
          <p:spPr bwMode="auto">
            <a:xfrm>
              <a:off x="2632" y="1675"/>
              <a:ext cx="42" cy="47"/>
            </a:xfrm>
            <a:custGeom>
              <a:avLst/>
              <a:gdLst>
                <a:gd name="T0" fmla="*/ 18 w 42"/>
                <a:gd name="T1" fmla="*/ 47 h 47"/>
                <a:gd name="T2" fmla="*/ 0 w 42"/>
                <a:gd name="T3" fmla="*/ 17 h 47"/>
                <a:gd name="T4" fmla="*/ 27 w 42"/>
                <a:gd name="T5" fmla="*/ 0 h 47"/>
                <a:gd name="T6" fmla="*/ 42 w 42"/>
                <a:gd name="T7" fmla="*/ 25 h 47"/>
                <a:gd name="T8" fmla="*/ 18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8" y="4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25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9" name="Freeform 2560"/>
            <p:cNvSpPr>
              <a:spLocks/>
            </p:cNvSpPr>
            <p:nvPr/>
          </p:nvSpPr>
          <p:spPr bwMode="auto">
            <a:xfrm>
              <a:off x="2591" y="1599"/>
              <a:ext cx="68" cy="93"/>
            </a:xfrm>
            <a:custGeom>
              <a:avLst/>
              <a:gdLst>
                <a:gd name="T0" fmla="*/ 41 w 68"/>
                <a:gd name="T1" fmla="*/ 93 h 93"/>
                <a:gd name="T2" fmla="*/ 0 w 68"/>
                <a:gd name="T3" fmla="*/ 17 h 93"/>
                <a:gd name="T4" fmla="*/ 26 w 68"/>
                <a:gd name="T5" fmla="*/ 0 h 93"/>
                <a:gd name="T6" fmla="*/ 68 w 68"/>
                <a:gd name="T7" fmla="*/ 76 h 93"/>
                <a:gd name="T8" fmla="*/ 41 w 68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3">
                  <a:moveTo>
                    <a:pt x="41" y="93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8" y="76"/>
                  </a:lnTo>
                  <a:lnTo>
                    <a:pt x="41" y="93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0" name="Freeform 2561"/>
            <p:cNvSpPr>
              <a:spLocks/>
            </p:cNvSpPr>
            <p:nvPr/>
          </p:nvSpPr>
          <p:spPr bwMode="auto">
            <a:xfrm>
              <a:off x="2775" y="1763"/>
              <a:ext cx="6" cy="35"/>
            </a:xfrm>
            <a:custGeom>
              <a:avLst/>
              <a:gdLst>
                <a:gd name="T0" fmla="*/ 2 w 6"/>
                <a:gd name="T1" fmla="*/ 35 h 35"/>
                <a:gd name="T2" fmla="*/ 0 w 6"/>
                <a:gd name="T3" fmla="*/ 35 h 35"/>
                <a:gd name="T4" fmla="*/ 6 w 6"/>
                <a:gd name="T5" fmla="*/ 0 h 35"/>
                <a:gd name="T6" fmla="*/ 6 w 6"/>
                <a:gd name="T7" fmla="*/ 0 h 35"/>
                <a:gd name="T8" fmla="*/ 2 w 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5">
                  <a:moveTo>
                    <a:pt x="2" y="35"/>
                  </a:moveTo>
                  <a:lnTo>
                    <a:pt x="0" y="35"/>
                  </a:lnTo>
                  <a:lnTo>
                    <a:pt x="6" y="0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1" name="Freeform 2562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2" name="Freeform 2563"/>
            <p:cNvSpPr>
              <a:spLocks/>
            </p:cNvSpPr>
            <p:nvPr/>
          </p:nvSpPr>
          <p:spPr bwMode="auto">
            <a:xfrm>
              <a:off x="3540" y="3424"/>
              <a:ext cx="63" cy="88"/>
            </a:xfrm>
            <a:custGeom>
              <a:avLst/>
              <a:gdLst>
                <a:gd name="T0" fmla="*/ 35 w 63"/>
                <a:gd name="T1" fmla="*/ 88 h 88"/>
                <a:gd name="T2" fmla="*/ 0 w 63"/>
                <a:gd name="T3" fmla="*/ 12 h 88"/>
                <a:gd name="T4" fmla="*/ 28 w 63"/>
                <a:gd name="T5" fmla="*/ 0 h 88"/>
                <a:gd name="T6" fmla="*/ 63 w 63"/>
                <a:gd name="T7" fmla="*/ 76 h 88"/>
                <a:gd name="T8" fmla="*/ 35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5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3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3" name="Freeform 2564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3 w 41"/>
                <a:gd name="T1" fmla="*/ 52 h 52"/>
                <a:gd name="T2" fmla="*/ 0 w 41"/>
                <a:gd name="T3" fmla="*/ 13 h 52"/>
                <a:gd name="T4" fmla="*/ 28 w 41"/>
                <a:gd name="T5" fmla="*/ 0 h 52"/>
                <a:gd name="T6" fmla="*/ 41 w 41"/>
                <a:gd name="T7" fmla="*/ 40 h 52"/>
                <a:gd name="T8" fmla="*/ 13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3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1" y="40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4" name="Freeform 2565"/>
            <p:cNvSpPr>
              <a:spLocks/>
            </p:cNvSpPr>
            <p:nvPr/>
          </p:nvSpPr>
          <p:spPr bwMode="auto">
            <a:xfrm>
              <a:off x="3513" y="3345"/>
              <a:ext cx="42" cy="52"/>
            </a:xfrm>
            <a:custGeom>
              <a:avLst/>
              <a:gdLst>
                <a:gd name="T0" fmla="*/ 14 w 42"/>
                <a:gd name="T1" fmla="*/ 52 h 52"/>
                <a:gd name="T2" fmla="*/ 0 w 42"/>
                <a:gd name="T3" fmla="*/ 5 h 52"/>
                <a:gd name="T4" fmla="*/ 31 w 42"/>
                <a:gd name="T5" fmla="*/ 0 h 52"/>
                <a:gd name="T6" fmla="*/ 42 w 42"/>
                <a:gd name="T7" fmla="*/ 39 h 52"/>
                <a:gd name="T8" fmla="*/ 14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4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2" y="39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5" name="Freeform 2566"/>
            <p:cNvSpPr>
              <a:spLocks/>
            </p:cNvSpPr>
            <p:nvPr/>
          </p:nvSpPr>
          <p:spPr bwMode="auto">
            <a:xfrm>
              <a:off x="3507" y="3301"/>
              <a:ext cx="37" cy="49"/>
            </a:xfrm>
            <a:custGeom>
              <a:avLst/>
              <a:gdLst>
                <a:gd name="T0" fmla="*/ 6 w 37"/>
                <a:gd name="T1" fmla="*/ 49 h 49"/>
                <a:gd name="T2" fmla="*/ 0 w 37"/>
                <a:gd name="T3" fmla="*/ 5 h 49"/>
                <a:gd name="T4" fmla="*/ 31 w 37"/>
                <a:gd name="T5" fmla="*/ 0 h 49"/>
                <a:gd name="T6" fmla="*/ 37 w 37"/>
                <a:gd name="T7" fmla="*/ 44 h 49"/>
                <a:gd name="T8" fmla="*/ 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6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6" name="Freeform 2567"/>
            <p:cNvSpPr>
              <a:spLocks/>
            </p:cNvSpPr>
            <p:nvPr/>
          </p:nvSpPr>
          <p:spPr bwMode="auto">
            <a:xfrm>
              <a:off x="3505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0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7" name="Freeform 2568"/>
            <p:cNvSpPr>
              <a:spLocks/>
            </p:cNvSpPr>
            <p:nvPr/>
          </p:nvSpPr>
          <p:spPr bwMode="auto">
            <a:xfrm>
              <a:off x="3505" y="3213"/>
              <a:ext cx="35" cy="44"/>
            </a:xfrm>
            <a:custGeom>
              <a:avLst/>
              <a:gdLst>
                <a:gd name="T0" fmla="*/ 0 w 35"/>
                <a:gd name="T1" fmla="*/ 39 h 44"/>
                <a:gd name="T2" fmla="*/ 4 w 35"/>
                <a:gd name="T3" fmla="*/ 0 h 44"/>
                <a:gd name="T4" fmla="*/ 35 w 35"/>
                <a:gd name="T5" fmla="*/ 5 h 44"/>
                <a:gd name="T6" fmla="*/ 30 w 35"/>
                <a:gd name="T7" fmla="*/ 44 h 44"/>
                <a:gd name="T8" fmla="*/ 0 w 35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9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0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8" name="Freeform 2569"/>
            <p:cNvSpPr>
              <a:spLocks/>
            </p:cNvSpPr>
            <p:nvPr/>
          </p:nvSpPr>
          <p:spPr bwMode="auto">
            <a:xfrm>
              <a:off x="3509" y="3174"/>
              <a:ext cx="39" cy="44"/>
            </a:xfrm>
            <a:custGeom>
              <a:avLst/>
              <a:gdLst>
                <a:gd name="T0" fmla="*/ 0 w 39"/>
                <a:gd name="T1" fmla="*/ 39 h 44"/>
                <a:gd name="T2" fmla="*/ 11 w 39"/>
                <a:gd name="T3" fmla="*/ 0 h 44"/>
                <a:gd name="T4" fmla="*/ 39 w 39"/>
                <a:gd name="T5" fmla="*/ 12 h 44"/>
                <a:gd name="T6" fmla="*/ 31 w 39"/>
                <a:gd name="T7" fmla="*/ 44 h 44"/>
                <a:gd name="T8" fmla="*/ 0 w 39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9"/>
                  </a:moveTo>
                  <a:lnTo>
                    <a:pt x="11" y="0"/>
                  </a:lnTo>
                  <a:lnTo>
                    <a:pt x="39" y="12"/>
                  </a:lnTo>
                  <a:lnTo>
                    <a:pt x="31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9" name="Freeform 2570"/>
            <p:cNvSpPr>
              <a:spLocks/>
            </p:cNvSpPr>
            <p:nvPr/>
          </p:nvSpPr>
          <p:spPr bwMode="auto">
            <a:xfrm>
              <a:off x="3520" y="3105"/>
              <a:ext cx="59" cy="81"/>
            </a:xfrm>
            <a:custGeom>
              <a:avLst/>
              <a:gdLst>
                <a:gd name="T0" fmla="*/ 0 w 59"/>
                <a:gd name="T1" fmla="*/ 69 h 81"/>
                <a:gd name="T2" fmla="*/ 33 w 59"/>
                <a:gd name="T3" fmla="*/ 0 h 81"/>
                <a:gd name="T4" fmla="*/ 59 w 59"/>
                <a:gd name="T5" fmla="*/ 17 h 81"/>
                <a:gd name="T6" fmla="*/ 28 w 59"/>
                <a:gd name="T7" fmla="*/ 81 h 81"/>
                <a:gd name="T8" fmla="*/ 0 w 59"/>
                <a:gd name="T9" fmla="*/ 69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1">
                  <a:moveTo>
                    <a:pt x="0" y="69"/>
                  </a:moveTo>
                  <a:lnTo>
                    <a:pt x="33" y="0"/>
                  </a:lnTo>
                  <a:lnTo>
                    <a:pt x="59" y="17"/>
                  </a:lnTo>
                  <a:lnTo>
                    <a:pt x="28" y="81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0" name="Freeform 2571"/>
            <p:cNvSpPr>
              <a:spLocks/>
            </p:cNvSpPr>
            <p:nvPr/>
          </p:nvSpPr>
          <p:spPr bwMode="auto">
            <a:xfrm>
              <a:off x="3553" y="3076"/>
              <a:ext cx="42" cy="46"/>
            </a:xfrm>
            <a:custGeom>
              <a:avLst/>
              <a:gdLst>
                <a:gd name="T0" fmla="*/ 0 w 42"/>
                <a:gd name="T1" fmla="*/ 29 h 46"/>
                <a:gd name="T2" fmla="*/ 13 w 42"/>
                <a:gd name="T3" fmla="*/ 0 h 46"/>
                <a:gd name="T4" fmla="*/ 42 w 42"/>
                <a:gd name="T5" fmla="*/ 12 h 46"/>
                <a:gd name="T6" fmla="*/ 26 w 42"/>
                <a:gd name="T7" fmla="*/ 46 h 46"/>
                <a:gd name="T8" fmla="*/ 0 w 4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29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6" y="4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1" name="Freeform 2572"/>
            <p:cNvSpPr>
              <a:spLocks/>
            </p:cNvSpPr>
            <p:nvPr/>
          </p:nvSpPr>
          <p:spPr bwMode="auto">
            <a:xfrm>
              <a:off x="3566" y="3044"/>
              <a:ext cx="42" cy="44"/>
            </a:xfrm>
            <a:custGeom>
              <a:avLst/>
              <a:gdLst>
                <a:gd name="T0" fmla="*/ 0 w 42"/>
                <a:gd name="T1" fmla="*/ 32 h 44"/>
                <a:gd name="T2" fmla="*/ 13 w 42"/>
                <a:gd name="T3" fmla="*/ 0 h 44"/>
                <a:gd name="T4" fmla="*/ 42 w 42"/>
                <a:gd name="T5" fmla="*/ 12 h 44"/>
                <a:gd name="T6" fmla="*/ 29 w 42"/>
                <a:gd name="T7" fmla="*/ 44 h 44"/>
                <a:gd name="T8" fmla="*/ 0 w 42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0" y="32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2" name="Freeform 2573"/>
            <p:cNvSpPr>
              <a:spLocks/>
            </p:cNvSpPr>
            <p:nvPr/>
          </p:nvSpPr>
          <p:spPr bwMode="auto">
            <a:xfrm>
              <a:off x="3579" y="3012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7 w 37"/>
                <a:gd name="T3" fmla="*/ 0 h 44"/>
                <a:gd name="T4" fmla="*/ 37 w 37"/>
                <a:gd name="T5" fmla="*/ 3 h 44"/>
                <a:gd name="T6" fmla="*/ 29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7" y="0"/>
                  </a:lnTo>
                  <a:lnTo>
                    <a:pt x="37" y="3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3" name="Freeform 2574"/>
            <p:cNvSpPr>
              <a:spLocks/>
            </p:cNvSpPr>
            <p:nvPr/>
          </p:nvSpPr>
          <p:spPr bwMode="auto">
            <a:xfrm>
              <a:off x="3584" y="2971"/>
              <a:ext cx="32" cy="44"/>
            </a:xfrm>
            <a:custGeom>
              <a:avLst/>
              <a:gdLst>
                <a:gd name="T0" fmla="*/ 2 w 32"/>
                <a:gd name="T1" fmla="*/ 41 h 44"/>
                <a:gd name="T2" fmla="*/ 0 w 32"/>
                <a:gd name="T3" fmla="*/ 2 h 44"/>
                <a:gd name="T4" fmla="*/ 30 w 32"/>
                <a:gd name="T5" fmla="*/ 0 h 44"/>
                <a:gd name="T6" fmla="*/ 32 w 32"/>
                <a:gd name="T7" fmla="*/ 44 h 44"/>
                <a:gd name="T8" fmla="*/ 2 w 32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4">
                  <a:moveTo>
                    <a:pt x="2" y="41"/>
                  </a:moveTo>
                  <a:lnTo>
                    <a:pt x="0" y="2"/>
                  </a:lnTo>
                  <a:lnTo>
                    <a:pt x="30" y="0"/>
                  </a:lnTo>
                  <a:lnTo>
                    <a:pt x="32" y="44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4" name="Freeform 2575"/>
            <p:cNvSpPr>
              <a:spLocks/>
            </p:cNvSpPr>
            <p:nvPr/>
          </p:nvSpPr>
          <p:spPr bwMode="auto">
            <a:xfrm>
              <a:off x="3505" y="3252"/>
              <a:ext cx="30" cy="5"/>
            </a:xfrm>
            <a:custGeom>
              <a:avLst/>
              <a:gdLst>
                <a:gd name="T0" fmla="*/ 0 w 30"/>
                <a:gd name="T1" fmla="*/ 3 h 5"/>
                <a:gd name="T2" fmla="*/ 0 w 30"/>
                <a:gd name="T3" fmla="*/ 0 h 5"/>
                <a:gd name="T4" fmla="*/ 30 w 30"/>
                <a:gd name="T5" fmla="*/ 0 h 5"/>
                <a:gd name="T6" fmla="*/ 30 w 30"/>
                <a:gd name="T7" fmla="*/ 5 h 5"/>
                <a:gd name="T8" fmla="*/ 0 w 30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5" name="Freeform 2576"/>
            <p:cNvSpPr>
              <a:spLocks/>
            </p:cNvSpPr>
            <p:nvPr/>
          </p:nvSpPr>
          <p:spPr bwMode="auto">
            <a:xfrm>
              <a:off x="3573" y="2929"/>
              <a:ext cx="39" cy="51"/>
            </a:xfrm>
            <a:custGeom>
              <a:avLst/>
              <a:gdLst>
                <a:gd name="T0" fmla="*/ 11 w 39"/>
                <a:gd name="T1" fmla="*/ 51 h 51"/>
                <a:gd name="T2" fmla="*/ 0 w 39"/>
                <a:gd name="T3" fmla="*/ 12 h 51"/>
                <a:gd name="T4" fmla="*/ 28 w 39"/>
                <a:gd name="T5" fmla="*/ 0 h 51"/>
                <a:gd name="T6" fmla="*/ 39 w 39"/>
                <a:gd name="T7" fmla="*/ 39 h 51"/>
                <a:gd name="T8" fmla="*/ 11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1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6" name="Freeform 2577"/>
            <p:cNvSpPr>
              <a:spLocks/>
            </p:cNvSpPr>
            <p:nvPr/>
          </p:nvSpPr>
          <p:spPr bwMode="auto">
            <a:xfrm>
              <a:off x="3555" y="2890"/>
              <a:ext cx="46" cy="51"/>
            </a:xfrm>
            <a:custGeom>
              <a:avLst/>
              <a:gdLst>
                <a:gd name="T0" fmla="*/ 18 w 46"/>
                <a:gd name="T1" fmla="*/ 51 h 51"/>
                <a:gd name="T2" fmla="*/ 0 w 46"/>
                <a:gd name="T3" fmla="*/ 22 h 51"/>
                <a:gd name="T4" fmla="*/ 24 w 46"/>
                <a:gd name="T5" fmla="*/ 0 h 51"/>
                <a:gd name="T6" fmla="*/ 46 w 46"/>
                <a:gd name="T7" fmla="*/ 39 h 51"/>
                <a:gd name="T8" fmla="*/ 18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18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7" name="Freeform 2578"/>
            <p:cNvSpPr>
              <a:spLocks/>
            </p:cNvSpPr>
            <p:nvPr/>
          </p:nvSpPr>
          <p:spPr bwMode="auto">
            <a:xfrm>
              <a:off x="3535" y="2863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4 h 49"/>
                <a:gd name="T4" fmla="*/ 22 w 44"/>
                <a:gd name="T5" fmla="*/ 0 h 49"/>
                <a:gd name="T6" fmla="*/ 44 w 44"/>
                <a:gd name="T7" fmla="*/ 2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8" name="Freeform 2579"/>
            <p:cNvSpPr>
              <a:spLocks/>
            </p:cNvSpPr>
            <p:nvPr/>
          </p:nvSpPr>
          <p:spPr bwMode="auto">
            <a:xfrm>
              <a:off x="3509" y="2838"/>
              <a:ext cx="48" cy="49"/>
            </a:xfrm>
            <a:custGeom>
              <a:avLst/>
              <a:gdLst>
                <a:gd name="T0" fmla="*/ 26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5 h 49"/>
                <a:gd name="T8" fmla="*/ 26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9" name="Freeform 2580"/>
            <p:cNvSpPr>
              <a:spLocks/>
            </p:cNvSpPr>
            <p:nvPr/>
          </p:nvSpPr>
          <p:spPr bwMode="auto">
            <a:xfrm>
              <a:off x="3456" y="2789"/>
              <a:ext cx="73" cy="76"/>
            </a:xfrm>
            <a:custGeom>
              <a:avLst/>
              <a:gdLst>
                <a:gd name="T0" fmla="*/ 53 w 73"/>
                <a:gd name="T1" fmla="*/ 76 h 76"/>
                <a:gd name="T2" fmla="*/ 0 w 73"/>
                <a:gd name="T3" fmla="*/ 25 h 76"/>
                <a:gd name="T4" fmla="*/ 22 w 73"/>
                <a:gd name="T5" fmla="*/ 0 h 76"/>
                <a:gd name="T6" fmla="*/ 73 w 73"/>
                <a:gd name="T7" fmla="*/ 49 h 76"/>
                <a:gd name="T8" fmla="*/ 53 w 73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6">
                  <a:moveTo>
                    <a:pt x="53" y="7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73" y="49"/>
                  </a:lnTo>
                  <a:lnTo>
                    <a:pt x="53" y="7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0" name="Freeform 2581"/>
            <p:cNvSpPr>
              <a:spLocks/>
            </p:cNvSpPr>
            <p:nvPr/>
          </p:nvSpPr>
          <p:spPr bwMode="auto">
            <a:xfrm>
              <a:off x="3430" y="2762"/>
              <a:ext cx="48" cy="52"/>
            </a:xfrm>
            <a:custGeom>
              <a:avLst/>
              <a:gdLst>
                <a:gd name="T0" fmla="*/ 26 w 48"/>
                <a:gd name="T1" fmla="*/ 52 h 52"/>
                <a:gd name="T2" fmla="*/ 0 w 48"/>
                <a:gd name="T3" fmla="*/ 22 h 52"/>
                <a:gd name="T4" fmla="*/ 24 w 48"/>
                <a:gd name="T5" fmla="*/ 0 h 52"/>
                <a:gd name="T6" fmla="*/ 48 w 48"/>
                <a:gd name="T7" fmla="*/ 27 h 52"/>
                <a:gd name="T8" fmla="*/ 26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6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1" name="Freeform 2582"/>
            <p:cNvSpPr>
              <a:spLocks/>
            </p:cNvSpPr>
            <p:nvPr/>
          </p:nvSpPr>
          <p:spPr bwMode="auto">
            <a:xfrm>
              <a:off x="3419" y="2748"/>
              <a:ext cx="35" cy="36"/>
            </a:xfrm>
            <a:custGeom>
              <a:avLst/>
              <a:gdLst>
                <a:gd name="T0" fmla="*/ 11 w 35"/>
                <a:gd name="T1" fmla="*/ 36 h 36"/>
                <a:gd name="T2" fmla="*/ 0 w 35"/>
                <a:gd name="T3" fmla="*/ 17 h 36"/>
                <a:gd name="T4" fmla="*/ 26 w 35"/>
                <a:gd name="T5" fmla="*/ 0 h 36"/>
                <a:gd name="T6" fmla="*/ 35 w 35"/>
                <a:gd name="T7" fmla="*/ 14 h 36"/>
                <a:gd name="T8" fmla="*/ 11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1" y="3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5" y="1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2" name="Freeform 2583"/>
            <p:cNvSpPr>
              <a:spLocks/>
            </p:cNvSpPr>
            <p:nvPr/>
          </p:nvSpPr>
          <p:spPr bwMode="auto">
            <a:xfrm>
              <a:off x="3410" y="2728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7 h 37"/>
                <a:gd name="T4" fmla="*/ 27 w 35"/>
                <a:gd name="T5" fmla="*/ 0 h 37"/>
                <a:gd name="T6" fmla="*/ 35 w 35"/>
                <a:gd name="T7" fmla="*/ 20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5" y="20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3" name="Freeform 2584"/>
            <p:cNvSpPr>
              <a:spLocks/>
            </p:cNvSpPr>
            <p:nvPr/>
          </p:nvSpPr>
          <p:spPr bwMode="auto">
            <a:xfrm>
              <a:off x="3584" y="2968"/>
              <a:ext cx="30" cy="12"/>
            </a:xfrm>
            <a:custGeom>
              <a:avLst/>
              <a:gdLst>
                <a:gd name="T0" fmla="*/ 30 w 30"/>
                <a:gd name="T1" fmla="*/ 3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4" name="Freeform 2585"/>
            <p:cNvSpPr>
              <a:spLocks/>
            </p:cNvSpPr>
            <p:nvPr/>
          </p:nvSpPr>
          <p:spPr bwMode="auto">
            <a:xfrm>
              <a:off x="3399" y="2706"/>
              <a:ext cx="38" cy="37"/>
            </a:xfrm>
            <a:custGeom>
              <a:avLst/>
              <a:gdLst>
                <a:gd name="T0" fmla="*/ 9 w 38"/>
                <a:gd name="T1" fmla="*/ 37 h 37"/>
                <a:gd name="T2" fmla="*/ 0 w 38"/>
                <a:gd name="T3" fmla="*/ 12 h 37"/>
                <a:gd name="T4" fmla="*/ 29 w 38"/>
                <a:gd name="T5" fmla="*/ 0 h 37"/>
                <a:gd name="T6" fmla="*/ 38 w 38"/>
                <a:gd name="T7" fmla="*/ 25 h 37"/>
                <a:gd name="T8" fmla="*/ 9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9" y="3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5" name="Freeform 2586"/>
            <p:cNvSpPr>
              <a:spLocks/>
            </p:cNvSpPr>
            <p:nvPr/>
          </p:nvSpPr>
          <p:spPr bwMode="auto">
            <a:xfrm>
              <a:off x="3393" y="2684"/>
              <a:ext cx="35" cy="34"/>
            </a:xfrm>
            <a:custGeom>
              <a:avLst/>
              <a:gdLst>
                <a:gd name="T0" fmla="*/ 6 w 35"/>
                <a:gd name="T1" fmla="*/ 34 h 34"/>
                <a:gd name="T2" fmla="*/ 0 w 35"/>
                <a:gd name="T3" fmla="*/ 5 h 34"/>
                <a:gd name="T4" fmla="*/ 31 w 35"/>
                <a:gd name="T5" fmla="*/ 0 h 34"/>
                <a:gd name="T6" fmla="*/ 35 w 35"/>
                <a:gd name="T7" fmla="*/ 22 h 34"/>
                <a:gd name="T8" fmla="*/ 6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6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6" name="Freeform 2587"/>
            <p:cNvSpPr>
              <a:spLocks/>
            </p:cNvSpPr>
            <p:nvPr/>
          </p:nvSpPr>
          <p:spPr bwMode="auto">
            <a:xfrm>
              <a:off x="3386" y="2638"/>
              <a:ext cx="38" cy="51"/>
            </a:xfrm>
            <a:custGeom>
              <a:avLst/>
              <a:gdLst>
                <a:gd name="T0" fmla="*/ 7 w 38"/>
                <a:gd name="T1" fmla="*/ 51 h 51"/>
                <a:gd name="T2" fmla="*/ 0 w 38"/>
                <a:gd name="T3" fmla="*/ 2 h 51"/>
                <a:gd name="T4" fmla="*/ 31 w 38"/>
                <a:gd name="T5" fmla="*/ 0 h 51"/>
                <a:gd name="T6" fmla="*/ 38 w 38"/>
                <a:gd name="T7" fmla="*/ 46 h 51"/>
                <a:gd name="T8" fmla="*/ 7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7" y="51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8" y="46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7" name="Freeform 2588"/>
            <p:cNvSpPr>
              <a:spLocks/>
            </p:cNvSpPr>
            <p:nvPr/>
          </p:nvSpPr>
          <p:spPr bwMode="auto">
            <a:xfrm>
              <a:off x="3386" y="2591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7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8" name="Freeform 2589"/>
            <p:cNvSpPr>
              <a:spLocks/>
            </p:cNvSpPr>
            <p:nvPr/>
          </p:nvSpPr>
          <p:spPr bwMode="auto">
            <a:xfrm>
              <a:off x="3386" y="2544"/>
              <a:ext cx="33" cy="47"/>
            </a:xfrm>
            <a:custGeom>
              <a:avLst/>
              <a:gdLst>
                <a:gd name="T0" fmla="*/ 0 w 33"/>
                <a:gd name="T1" fmla="*/ 47 h 47"/>
                <a:gd name="T2" fmla="*/ 2 w 33"/>
                <a:gd name="T3" fmla="*/ 0 h 47"/>
                <a:gd name="T4" fmla="*/ 33 w 33"/>
                <a:gd name="T5" fmla="*/ 0 h 47"/>
                <a:gd name="T6" fmla="*/ 31 w 33"/>
                <a:gd name="T7" fmla="*/ 47 h 47"/>
                <a:gd name="T8" fmla="*/ 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7"/>
                  </a:moveTo>
                  <a:lnTo>
                    <a:pt x="2" y="0"/>
                  </a:lnTo>
                  <a:lnTo>
                    <a:pt x="33" y="0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9" name="Freeform 2590"/>
            <p:cNvSpPr>
              <a:spLocks/>
            </p:cNvSpPr>
            <p:nvPr/>
          </p:nvSpPr>
          <p:spPr bwMode="auto">
            <a:xfrm>
              <a:off x="3388" y="2498"/>
              <a:ext cx="31" cy="46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2 h 46"/>
                <a:gd name="T4" fmla="*/ 31 w 31"/>
                <a:gd name="T5" fmla="*/ 0 h 46"/>
                <a:gd name="T6" fmla="*/ 31 w 31"/>
                <a:gd name="T7" fmla="*/ 46 h 46"/>
                <a:gd name="T8" fmla="*/ 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0" name="Freeform 2591"/>
            <p:cNvSpPr>
              <a:spLocks/>
            </p:cNvSpPr>
            <p:nvPr/>
          </p:nvSpPr>
          <p:spPr bwMode="auto">
            <a:xfrm>
              <a:off x="3384" y="2454"/>
              <a:ext cx="35" cy="46"/>
            </a:xfrm>
            <a:custGeom>
              <a:avLst/>
              <a:gdLst>
                <a:gd name="T0" fmla="*/ 4 w 35"/>
                <a:gd name="T1" fmla="*/ 46 h 46"/>
                <a:gd name="T2" fmla="*/ 0 w 35"/>
                <a:gd name="T3" fmla="*/ 5 h 46"/>
                <a:gd name="T4" fmla="*/ 31 w 35"/>
                <a:gd name="T5" fmla="*/ 0 h 46"/>
                <a:gd name="T6" fmla="*/ 35 w 35"/>
                <a:gd name="T7" fmla="*/ 44 h 46"/>
                <a:gd name="T8" fmla="*/ 4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4" y="4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1" name="Freeform 2592"/>
            <p:cNvSpPr>
              <a:spLocks/>
            </p:cNvSpPr>
            <p:nvPr/>
          </p:nvSpPr>
          <p:spPr bwMode="auto">
            <a:xfrm>
              <a:off x="3371" y="2407"/>
              <a:ext cx="44" cy="52"/>
            </a:xfrm>
            <a:custGeom>
              <a:avLst/>
              <a:gdLst>
                <a:gd name="T0" fmla="*/ 13 w 44"/>
                <a:gd name="T1" fmla="*/ 52 h 52"/>
                <a:gd name="T2" fmla="*/ 0 w 44"/>
                <a:gd name="T3" fmla="*/ 13 h 52"/>
                <a:gd name="T4" fmla="*/ 28 w 44"/>
                <a:gd name="T5" fmla="*/ 0 h 52"/>
                <a:gd name="T6" fmla="*/ 44 w 44"/>
                <a:gd name="T7" fmla="*/ 47 h 52"/>
                <a:gd name="T8" fmla="*/ 13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3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4" y="47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2" name="Freeform 2593"/>
            <p:cNvSpPr>
              <a:spLocks/>
            </p:cNvSpPr>
            <p:nvPr/>
          </p:nvSpPr>
          <p:spPr bwMode="auto">
            <a:xfrm>
              <a:off x="3349" y="2363"/>
              <a:ext cx="50" cy="57"/>
            </a:xfrm>
            <a:custGeom>
              <a:avLst/>
              <a:gdLst>
                <a:gd name="T0" fmla="*/ 22 w 50"/>
                <a:gd name="T1" fmla="*/ 57 h 57"/>
                <a:gd name="T2" fmla="*/ 0 w 50"/>
                <a:gd name="T3" fmla="*/ 17 h 57"/>
                <a:gd name="T4" fmla="*/ 26 w 50"/>
                <a:gd name="T5" fmla="*/ 0 h 57"/>
                <a:gd name="T6" fmla="*/ 50 w 50"/>
                <a:gd name="T7" fmla="*/ 44 h 57"/>
                <a:gd name="T8" fmla="*/ 22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2" y="5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0" y="44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3" name="Freeform 2594"/>
            <p:cNvSpPr>
              <a:spLocks/>
            </p:cNvSpPr>
            <p:nvPr/>
          </p:nvSpPr>
          <p:spPr bwMode="auto">
            <a:xfrm>
              <a:off x="3408" y="2728"/>
              <a:ext cx="29" cy="17"/>
            </a:xfrm>
            <a:custGeom>
              <a:avLst/>
              <a:gdLst>
                <a:gd name="T0" fmla="*/ 2 w 29"/>
                <a:gd name="T1" fmla="*/ 17 h 17"/>
                <a:gd name="T2" fmla="*/ 0 w 29"/>
                <a:gd name="T3" fmla="*/ 15 h 17"/>
                <a:gd name="T4" fmla="*/ 29 w 29"/>
                <a:gd name="T5" fmla="*/ 0 h 17"/>
                <a:gd name="T6" fmla="*/ 29 w 29"/>
                <a:gd name="T7" fmla="*/ 3 h 17"/>
                <a:gd name="T8" fmla="*/ 2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2" y="17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4" name="Freeform 2595"/>
            <p:cNvSpPr>
              <a:spLocks/>
            </p:cNvSpPr>
            <p:nvPr/>
          </p:nvSpPr>
          <p:spPr bwMode="auto">
            <a:xfrm>
              <a:off x="3338" y="2344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4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5" name="Freeform 2596"/>
            <p:cNvSpPr>
              <a:spLocks/>
            </p:cNvSpPr>
            <p:nvPr/>
          </p:nvSpPr>
          <p:spPr bwMode="auto">
            <a:xfrm>
              <a:off x="3325" y="2329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29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6" name="Freeform 2597"/>
            <p:cNvSpPr>
              <a:spLocks/>
            </p:cNvSpPr>
            <p:nvPr/>
          </p:nvSpPr>
          <p:spPr bwMode="auto">
            <a:xfrm>
              <a:off x="3294" y="2312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32 h 46"/>
                <a:gd name="T4" fmla="*/ 11 w 46"/>
                <a:gd name="T5" fmla="*/ 0 h 46"/>
                <a:gd name="T6" fmla="*/ 46 w 46"/>
                <a:gd name="T7" fmla="*/ 17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7" name="Freeform 2598"/>
            <p:cNvSpPr>
              <a:spLocks/>
            </p:cNvSpPr>
            <p:nvPr/>
          </p:nvSpPr>
          <p:spPr bwMode="auto">
            <a:xfrm>
              <a:off x="3264" y="2300"/>
              <a:ext cx="41" cy="44"/>
            </a:xfrm>
            <a:custGeom>
              <a:avLst/>
              <a:gdLst>
                <a:gd name="T0" fmla="*/ 30 w 41"/>
                <a:gd name="T1" fmla="*/ 44 h 44"/>
                <a:gd name="T2" fmla="*/ 0 w 41"/>
                <a:gd name="T3" fmla="*/ 34 h 44"/>
                <a:gd name="T4" fmla="*/ 4 w 41"/>
                <a:gd name="T5" fmla="*/ 0 h 44"/>
                <a:gd name="T6" fmla="*/ 41 w 41"/>
                <a:gd name="T7" fmla="*/ 12 h 44"/>
                <a:gd name="T8" fmla="*/ 30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0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8" name="Freeform 2599"/>
            <p:cNvSpPr>
              <a:spLocks/>
            </p:cNvSpPr>
            <p:nvPr/>
          </p:nvSpPr>
          <p:spPr bwMode="auto">
            <a:xfrm>
              <a:off x="3228" y="2295"/>
              <a:ext cx="40" cy="39"/>
            </a:xfrm>
            <a:custGeom>
              <a:avLst/>
              <a:gdLst>
                <a:gd name="T0" fmla="*/ 36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6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6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6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9" name="Freeform 2600"/>
            <p:cNvSpPr>
              <a:spLocks/>
            </p:cNvSpPr>
            <p:nvPr/>
          </p:nvSpPr>
          <p:spPr bwMode="auto">
            <a:xfrm>
              <a:off x="3193" y="2287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5 h 42"/>
                <a:gd name="T4" fmla="*/ 5 w 40"/>
                <a:gd name="T5" fmla="*/ 0 h 42"/>
                <a:gd name="T6" fmla="*/ 40 w 40"/>
                <a:gd name="T7" fmla="*/ 8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0" y="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0" name="Freeform 2601"/>
            <p:cNvSpPr>
              <a:spLocks/>
            </p:cNvSpPr>
            <p:nvPr/>
          </p:nvSpPr>
          <p:spPr bwMode="auto">
            <a:xfrm>
              <a:off x="3156" y="2280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2 h 42"/>
                <a:gd name="T4" fmla="*/ 11 w 42"/>
                <a:gd name="T5" fmla="*/ 0 h 42"/>
                <a:gd name="T6" fmla="*/ 42 w 42"/>
                <a:gd name="T7" fmla="*/ 7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1" name="Freeform 2602"/>
            <p:cNvSpPr>
              <a:spLocks/>
            </p:cNvSpPr>
            <p:nvPr/>
          </p:nvSpPr>
          <p:spPr bwMode="auto">
            <a:xfrm>
              <a:off x="3121" y="2265"/>
              <a:ext cx="46" cy="47"/>
            </a:xfrm>
            <a:custGeom>
              <a:avLst/>
              <a:gdLst>
                <a:gd name="T0" fmla="*/ 35 w 46"/>
                <a:gd name="T1" fmla="*/ 47 h 47"/>
                <a:gd name="T2" fmla="*/ 0 w 46"/>
                <a:gd name="T3" fmla="*/ 27 h 47"/>
                <a:gd name="T4" fmla="*/ 20 w 46"/>
                <a:gd name="T5" fmla="*/ 0 h 47"/>
                <a:gd name="T6" fmla="*/ 46 w 46"/>
                <a:gd name="T7" fmla="*/ 15 h 47"/>
                <a:gd name="T8" fmla="*/ 3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5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2" name="Freeform 2603"/>
            <p:cNvSpPr>
              <a:spLocks/>
            </p:cNvSpPr>
            <p:nvPr/>
          </p:nvSpPr>
          <p:spPr bwMode="auto">
            <a:xfrm>
              <a:off x="3093" y="2233"/>
              <a:ext cx="48" cy="59"/>
            </a:xfrm>
            <a:custGeom>
              <a:avLst/>
              <a:gdLst>
                <a:gd name="T0" fmla="*/ 28 w 48"/>
                <a:gd name="T1" fmla="*/ 59 h 59"/>
                <a:gd name="T2" fmla="*/ 0 w 48"/>
                <a:gd name="T3" fmla="*/ 25 h 59"/>
                <a:gd name="T4" fmla="*/ 22 w 48"/>
                <a:gd name="T5" fmla="*/ 0 h 59"/>
                <a:gd name="T6" fmla="*/ 48 w 48"/>
                <a:gd name="T7" fmla="*/ 32 h 59"/>
                <a:gd name="T8" fmla="*/ 28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8" y="5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8" y="32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3" name="Freeform 2604"/>
            <p:cNvSpPr>
              <a:spLocks/>
            </p:cNvSpPr>
            <p:nvPr/>
          </p:nvSpPr>
          <p:spPr bwMode="auto">
            <a:xfrm>
              <a:off x="3371" y="2356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4" name="Freeform 2605"/>
            <p:cNvSpPr>
              <a:spLocks/>
            </p:cNvSpPr>
            <p:nvPr/>
          </p:nvSpPr>
          <p:spPr bwMode="auto">
            <a:xfrm>
              <a:off x="3349" y="2358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5" name="Freeform 2606"/>
            <p:cNvSpPr>
              <a:spLocks/>
            </p:cNvSpPr>
            <p:nvPr/>
          </p:nvSpPr>
          <p:spPr bwMode="auto">
            <a:xfrm>
              <a:off x="3079" y="2216"/>
              <a:ext cx="38" cy="40"/>
            </a:xfrm>
            <a:custGeom>
              <a:avLst/>
              <a:gdLst>
                <a:gd name="T0" fmla="*/ 11 w 38"/>
                <a:gd name="T1" fmla="*/ 40 h 40"/>
                <a:gd name="T2" fmla="*/ 0 w 38"/>
                <a:gd name="T3" fmla="*/ 17 h 40"/>
                <a:gd name="T4" fmla="*/ 27 w 38"/>
                <a:gd name="T5" fmla="*/ 0 h 40"/>
                <a:gd name="T6" fmla="*/ 38 w 38"/>
                <a:gd name="T7" fmla="*/ 22 h 40"/>
                <a:gd name="T8" fmla="*/ 11 w 38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0">
                  <a:moveTo>
                    <a:pt x="11" y="40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6" name="Freeform 2607"/>
            <p:cNvSpPr>
              <a:spLocks/>
            </p:cNvSpPr>
            <p:nvPr/>
          </p:nvSpPr>
          <p:spPr bwMode="auto">
            <a:xfrm>
              <a:off x="3068" y="2194"/>
              <a:ext cx="38" cy="39"/>
            </a:xfrm>
            <a:custGeom>
              <a:avLst/>
              <a:gdLst>
                <a:gd name="T0" fmla="*/ 11 w 38"/>
                <a:gd name="T1" fmla="*/ 39 h 39"/>
                <a:gd name="T2" fmla="*/ 0 w 38"/>
                <a:gd name="T3" fmla="*/ 13 h 39"/>
                <a:gd name="T4" fmla="*/ 29 w 38"/>
                <a:gd name="T5" fmla="*/ 0 h 39"/>
                <a:gd name="T6" fmla="*/ 38 w 38"/>
                <a:gd name="T7" fmla="*/ 22 h 39"/>
                <a:gd name="T8" fmla="*/ 11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39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8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7" name="Freeform 2608"/>
            <p:cNvSpPr>
              <a:spLocks/>
            </p:cNvSpPr>
            <p:nvPr/>
          </p:nvSpPr>
          <p:spPr bwMode="auto">
            <a:xfrm>
              <a:off x="3058" y="2153"/>
              <a:ext cx="39" cy="54"/>
            </a:xfrm>
            <a:custGeom>
              <a:avLst/>
              <a:gdLst>
                <a:gd name="T0" fmla="*/ 10 w 39"/>
                <a:gd name="T1" fmla="*/ 54 h 54"/>
                <a:gd name="T2" fmla="*/ 0 w 39"/>
                <a:gd name="T3" fmla="*/ 5 h 54"/>
                <a:gd name="T4" fmla="*/ 30 w 39"/>
                <a:gd name="T5" fmla="*/ 0 h 54"/>
                <a:gd name="T6" fmla="*/ 39 w 39"/>
                <a:gd name="T7" fmla="*/ 41 h 54"/>
                <a:gd name="T8" fmla="*/ 10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0" y="54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41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8" name="Freeform 2609"/>
            <p:cNvSpPr>
              <a:spLocks/>
            </p:cNvSpPr>
            <p:nvPr/>
          </p:nvSpPr>
          <p:spPr bwMode="auto">
            <a:xfrm>
              <a:off x="3051" y="2106"/>
              <a:ext cx="37" cy="52"/>
            </a:xfrm>
            <a:custGeom>
              <a:avLst/>
              <a:gdLst>
                <a:gd name="T0" fmla="*/ 7 w 37"/>
                <a:gd name="T1" fmla="*/ 52 h 52"/>
                <a:gd name="T2" fmla="*/ 0 w 37"/>
                <a:gd name="T3" fmla="*/ 5 h 52"/>
                <a:gd name="T4" fmla="*/ 31 w 37"/>
                <a:gd name="T5" fmla="*/ 0 h 52"/>
                <a:gd name="T6" fmla="*/ 37 w 37"/>
                <a:gd name="T7" fmla="*/ 47 h 52"/>
                <a:gd name="T8" fmla="*/ 7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7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9" name="Freeform 2610"/>
            <p:cNvSpPr>
              <a:spLocks/>
            </p:cNvSpPr>
            <p:nvPr/>
          </p:nvSpPr>
          <p:spPr bwMode="auto">
            <a:xfrm>
              <a:off x="3038" y="2052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0" name="Freeform 2611"/>
            <p:cNvSpPr>
              <a:spLocks/>
            </p:cNvSpPr>
            <p:nvPr/>
          </p:nvSpPr>
          <p:spPr bwMode="auto">
            <a:xfrm>
              <a:off x="3090" y="2233"/>
              <a:ext cx="27" cy="25"/>
            </a:xfrm>
            <a:custGeom>
              <a:avLst/>
              <a:gdLst>
                <a:gd name="T0" fmla="*/ 3 w 27"/>
                <a:gd name="T1" fmla="*/ 25 h 25"/>
                <a:gd name="T2" fmla="*/ 0 w 27"/>
                <a:gd name="T3" fmla="*/ 23 h 25"/>
                <a:gd name="T4" fmla="*/ 25 w 27"/>
                <a:gd name="T5" fmla="*/ 0 h 25"/>
                <a:gd name="T6" fmla="*/ 27 w 27"/>
                <a:gd name="T7" fmla="*/ 5 h 25"/>
                <a:gd name="T8" fmla="*/ 3 w 27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5">
                  <a:moveTo>
                    <a:pt x="3" y="25"/>
                  </a:moveTo>
                  <a:lnTo>
                    <a:pt x="0" y="23"/>
                  </a:lnTo>
                  <a:lnTo>
                    <a:pt x="25" y="0"/>
                  </a:lnTo>
                  <a:lnTo>
                    <a:pt x="27" y="5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1" name="Freeform 2612"/>
            <p:cNvSpPr>
              <a:spLocks/>
            </p:cNvSpPr>
            <p:nvPr/>
          </p:nvSpPr>
          <p:spPr bwMode="auto">
            <a:xfrm>
              <a:off x="3012" y="1969"/>
              <a:ext cx="54" cy="95"/>
            </a:xfrm>
            <a:custGeom>
              <a:avLst/>
              <a:gdLst>
                <a:gd name="T0" fmla="*/ 26 w 54"/>
                <a:gd name="T1" fmla="*/ 95 h 95"/>
                <a:gd name="T2" fmla="*/ 0 w 54"/>
                <a:gd name="T3" fmla="*/ 12 h 95"/>
                <a:gd name="T4" fmla="*/ 28 w 54"/>
                <a:gd name="T5" fmla="*/ 0 h 95"/>
                <a:gd name="T6" fmla="*/ 54 w 54"/>
                <a:gd name="T7" fmla="*/ 83 h 95"/>
                <a:gd name="T8" fmla="*/ 26 w 54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95">
                  <a:moveTo>
                    <a:pt x="26" y="95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4" y="83"/>
                  </a:lnTo>
                  <a:lnTo>
                    <a:pt x="26" y="95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2" name="Freeform 2613"/>
            <p:cNvSpPr>
              <a:spLocks/>
            </p:cNvSpPr>
            <p:nvPr/>
          </p:nvSpPr>
          <p:spPr bwMode="auto">
            <a:xfrm>
              <a:off x="2998" y="1930"/>
              <a:ext cx="42" cy="51"/>
            </a:xfrm>
            <a:custGeom>
              <a:avLst/>
              <a:gdLst>
                <a:gd name="T0" fmla="*/ 14 w 42"/>
                <a:gd name="T1" fmla="*/ 51 h 51"/>
                <a:gd name="T2" fmla="*/ 0 w 42"/>
                <a:gd name="T3" fmla="*/ 12 h 51"/>
                <a:gd name="T4" fmla="*/ 29 w 42"/>
                <a:gd name="T5" fmla="*/ 0 h 51"/>
                <a:gd name="T6" fmla="*/ 42 w 42"/>
                <a:gd name="T7" fmla="*/ 39 h 51"/>
                <a:gd name="T8" fmla="*/ 14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4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4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3" name="Freeform 2614"/>
            <p:cNvSpPr>
              <a:spLocks/>
            </p:cNvSpPr>
            <p:nvPr/>
          </p:nvSpPr>
          <p:spPr bwMode="auto">
            <a:xfrm>
              <a:off x="2985" y="1891"/>
              <a:ext cx="42" cy="51"/>
            </a:xfrm>
            <a:custGeom>
              <a:avLst/>
              <a:gdLst>
                <a:gd name="T0" fmla="*/ 13 w 42"/>
                <a:gd name="T1" fmla="*/ 51 h 51"/>
                <a:gd name="T2" fmla="*/ 0 w 42"/>
                <a:gd name="T3" fmla="*/ 12 h 51"/>
                <a:gd name="T4" fmla="*/ 29 w 42"/>
                <a:gd name="T5" fmla="*/ 0 h 51"/>
                <a:gd name="T6" fmla="*/ 42 w 42"/>
                <a:gd name="T7" fmla="*/ 39 h 51"/>
                <a:gd name="T8" fmla="*/ 13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3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4" name="Freeform 2615"/>
            <p:cNvSpPr>
              <a:spLocks/>
            </p:cNvSpPr>
            <p:nvPr/>
          </p:nvSpPr>
          <p:spPr bwMode="auto">
            <a:xfrm>
              <a:off x="2972" y="1856"/>
              <a:ext cx="42" cy="47"/>
            </a:xfrm>
            <a:custGeom>
              <a:avLst/>
              <a:gdLst>
                <a:gd name="T0" fmla="*/ 13 w 42"/>
                <a:gd name="T1" fmla="*/ 47 h 47"/>
                <a:gd name="T2" fmla="*/ 0 w 42"/>
                <a:gd name="T3" fmla="*/ 17 h 47"/>
                <a:gd name="T4" fmla="*/ 26 w 42"/>
                <a:gd name="T5" fmla="*/ 0 h 47"/>
                <a:gd name="T6" fmla="*/ 42 w 42"/>
                <a:gd name="T7" fmla="*/ 35 h 47"/>
                <a:gd name="T8" fmla="*/ 13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3" y="4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35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2616"/>
          <p:cNvGrpSpPr>
            <a:grpSpLocks/>
          </p:cNvGrpSpPr>
          <p:nvPr/>
        </p:nvGrpSpPr>
        <p:grpSpPr bwMode="auto">
          <a:xfrm>
            <a:off x="4084638" y="2538413"/>
            <a:ext cx="1690687" cy="3179762"/>
            <a:chOff x="2573" y="1599"/>
            <a:chExt cx="1065" cy="2003"/>
          </a:xfrm>
        </p:grpSpPr>
        <p:sp>
          <p:nvSpPr>
            <p:cNvPr id="47345" name="Freeform 2617"/>
            <p:cNvSpPr>
              <a:spLocks/>
            </p:cNvSpPr>
            <p:nvPr/>
          </p:nvSpPr>
          <p:spPr bwMode="auto">
            <a:xfrm>
              <a:off x="2955" y="1822"/>
              <a:ext cx="43" cy="51"/>
            </a:xfrm>
            <a:custGeom>
              <a:avLst/>
              <a:gdLst>
                <a:gd name="T0" fmla="*/ 17 w 43"/>
                <a:gd name="T1" fmla="*/ 51 h 51"/>
                <a:gd name="T2" fmla="*/ 0 w 43"/>
                <a:gd name="T3" fmla="*/ 25 h 51"/>
                <a:gd name="T4" fmla="*/ 21 w 43"/>
                <a:gd name="T5" fmla="*/ 0 h 51"/>
                <a:gd name="T6" fmla="*/ 43 w 43"/>
                <a:gd name="T7" fmla="*/ 34 h 51"/>
                <a:gd name="T8" fmla="*/ 17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7" y="51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3" y="3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6" name="Freeform 2618"/>
            <p:cNvSpPr>
              <a:spLocks/>
            </p:cNvSpPr>
            <p:nvPr/>
          </p:nvSpPr>
          <p:spPr bwMode="auto">
            <a:xfrm>
              <a:off x="2928" y="1795"/>
              <a:ext cx="48" cy="52"/>
            </a:xfrm>
            <a:custGeom>
              <a:avLst/>
              <a:gdLst>
                <a:gd name="T0" fmla="*/ 27 w 48"/>
                <a:gd name="T1" fmla="*/ 52 h 52"/>
                <a:gd name="T2" fmla="*/ 0 w 48"/>
                <a:gd name="T3" fmla="*/ 29 h 52"/>
                <a:gd name="T4" fmla="*/ 16 w 48"/>
                <a:gd name="T5" fmla="*/ 0 h 52"/>
                <a:gd name="T6" fmla="*/ 48 w 48"/>
                <a:gd name="T7" fmla="*/ 27 h 52"/>
                <a:gd name="T8" fmla="*/ 27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7" y="52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48" y="27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Freeform 2619"/>
            <p:cNvSpPr>
              <a:spLocks/>
            </p:cNvSpPr>
            <p:nvPr/>
          </p:nvSpPr>
          <p:spPr bwMode="auto">
            <a:xfrm>
              <a:off x="2898" y="1776"/>
              <a:ext cx="46" cy="48"/>
            </a:xfrm>
            <a:custGeom>
              <a:avLst/>
              <a:gdLst>
                <a:gd name="T0" fmla="*/ 30 w 46"/>
                <a:gd name="T1" fmla="*/ 48 h 48"/>
                <a:gd name="T2" fmla="*/ 0 w 46"/>
                <a:gd name="T3" fmla="*/ 31 h 48"/>
                <a:gd name="T4" fmla="*/ 10 w 46"/>
                <a:gd name="T5" fmla="*/ 0 h 48"/>
                <a:gd name="T6" fmla="*/ 46 w 46"/>
                <a:gd name="T7" fmla="*/ 19 h 48"/>
                <a:gd name="T8" fmla="*/ 30 w 46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8">
                  <a:moveTo>
                    <a:pt x="30" y="48"/>
                  </a:moveTo>
                  <a:lnTo>
                    <a:pt x="0" y="31"/>
                  </a:lnTo>
                  <a:lnTo>
                    <a:pt x="10" y="0"/>
                  </a:lnTo>
                  <a:lnTo>
                    <a:pt x="46" y="19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8" name="Freeform 2620"/>
            <p:cNvSpPr>
              <a:spLocks/>
            </p:cNvSpPr>
            <p:nvPr/>
          </p:nvSpPr>
          <p:spPr bwMode="auto">
            <a:xfrm>
              <a:off x="3038" y="2052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9" name="Freeform 2621"/>
            <p:cNvSpPr>
              <a:spLocks/>
            </p:cNvSpPr>
            <p:nvPr/>
          </p:nvSpPr>
          <p:spPr bwMode="auto">
            <a:xfrm>
              <a:off x="2869" y="1766"/>
              <a:ext cx="37" cy="41"/>
            </a:xfrm>
            <a:custGeom>
              <a:avLst/>
              <a:gdLst>
                <a:gd name="T0" fmla="*/ 33 w 37"/>
                <a:gd name="T1" fmla="*/ 41 h 41"/>
                <a:gd name="T2" fmla="*/ 0 w 37"/>
                <a:gd name="T3" fmla="*/ 34 h 41"/>
                <a:gd name="T4" fmla="*/ 2 w 37"/>
                <a:gd name="T5" fmla="*/ 0 h 41"/>
                <a:gd name="T6" fmla="*/ 37 w 37"/>
                <a:gd name="T7" fmla="*/ 7 h 41"/>
                <a:gd name="T8" fmla="*/ 3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3" y="41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7" y="7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0" name="Freeform 2622"/>
            <p:cNvSpPr>
              <a:spLocks/>
            </p:cNvSpPr>
            <p:nvPr/>
          </p:nvSpPr>
          <p:spPr bwMode="auto">
            <a:xfrm>
              <a:off x="2836" y="1766"/>
              <a:ext cx="35" cy="36"/>
            </a:xfrm>
            <a:custGeom>
              <a:avLst/>
              <a:gdLst>
                <a:gd name="T0" fmla="*/ 33 w 35"/>
                <a:gd name="T1" fmla="*/ 34 h 36"/>
                <a:gd name="T2" fmla="*/ 2 w 35"/>
                <a:gd name="T3" fmla="*/ 36 h 36"/>
                <a:gd name="T4" fmla="*/ 0 w 35"/>
                <a:gd name="T5" fmla="*/ 2 h 36"/>
                <a:gd name="T6" fmla="*/ 35 w 35"/>
                <a:gd name="T7" fmla="*/ 0 h 36"/>
                <a:gd name="T8" fmla="*/ 33 w 35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33" y="34"/>
                  </a:moveTo>
                  <a:lnTo>
                    <a:pt x="2" y="36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Freeform 2623"/>
            <p:cNvSpPr>
              <a:spLocks/>
            </p:cNvSpPr>
            <p:nvPr/>
          </p:nvSpPr>
          <p:spPr bwMode="auto">
            <a:xfrm>
              <a:off x="2808" y="1768"/>
              <a:ext cx="30" cy="34"/>
            </a:xfrm>
            <a:custGeom>
              <a:avLst/>
              <a:gdLst>
                <a:gd name="T0" fmla="*/ 30 w 30"/>
                <a:gd name="T1" fmla="*/ 34 h 34"/>
                <a:gd name="T2" fmla="*/ 0 w 30"/>
                <a:gd name="T3" fmla="*/ 34 h 34"/>
                <a:gd name="T4" fmla="*/ 0 w 30"/>
                <a:gd name="T5" fmla="*/ 0 h 34"/>
                <a:gd name="T6" fmla="*/ 28 w 30"/>
                <a:gd name="T7" fmla="*/ 0 h 34"/>
                <a:gd name="T8" fmla="*/ 30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34"/>
                  </a:moveTo>
                  <a:lnTo>
                    <a:pt x="0" y="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2" name="Freeform 2624"/>
            <p:cNvSpPr>
              <a:spLocks/>
            </p:cNvSpPr>
            <p:nvPr/>
          </p:nvSpPr>
          <p:spPr bwMode="auto">
            <a:xfrm>
              <a:off x="2775" y="1766"/>
              <a:ext cx="33" cy="36"/>
            </a:xfrm>
            <a:custGeom>
              <a:avLst/>
              <a:gdLst>
                <a:gd name="T0" fmla="*/ 33 w 33"/>
                <a:gd name="T1" fmla="*/ 36 h 36"/>
                <a:gd name="T2" fmla="*/ 0 w 33"/>
                <a:gd name="T3" fmla="*/ 34 h 36"/>
                <a:gd name="T4" fmla="*/ 2 w 33"/>
                <a:gd name="T5" fmla="*/ 0 h 36"/>
                <a:gd name="T6" fmla="*/ 33 w 33"/>
                <a:gd name="T7" fmla="*/ 2 h 36"/>
                <a:gd name="T8" fmla="*/ 33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33" y="36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3" y="2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3" name="Freeform 2625"/>
            <p:cNvSpPr>
              <a:spLocks/>
            </p:cNvSpPr>
            <p:nvPr/>
          </p:nvSpPr>
          <p:spPr bwMode="auto">
            <a:xfrm>
              <a:off x="2898" y="1773"/>
              <a:ext cx="10" cy="34"/>
            </a:xfrm>
            <a:custGeom>
              <a:avLst/>
              <a:gdLst>
                <a:gd name="T0" fmla="*/ 10 w 10"/>
                <a:gd name="T1" fmla="*/ 3 h 34"/>
                <a:gd name="T2" fmla="*/ 8 w 10"/>
                <a:gd name="T3" fmla="*/ 0 h 34"/>
                <a:gd name="T4" fmla="*/ 0 w 10"/>
                <a:gd name="T5" fmla="*/ 34 h 34"/>
                <a:gd name="T6" fmla="*/ 4 w 10"/>
                <a:gd name="T7" fmla="*/ 34 h 34"/>
                <a:gd name="T8" fmla="*/ 10 w 10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0" y="3"/>
                  </a:moveTo>
                  <a:lnTo>
                    <a:pt x="8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4" name="Freeform 2626"/>
            <p:cNvSpPr>
              <a:spLocks/>
            </p:cNvSpPr>
            <p:nvPr/>
          </p:nvSpPr>
          <p:spPr bwMode="auto">
            <a:xfrm>
              <a:off x="2740" y="1761"/>
              <a:ext cx="37" cy="39"/>
            </a:xfrm>
            <a:custGeom>
              <a:avLst/>
              <a:gdLst>
                <a:gd name="T0" fmla="*/ 30 w 37"/>
                <a:gd name="T1" fmla="*/ 39 h 39"/>
                <a:gd name="T2" fmla="*/ 0 w 37"/>
                <a:gd name="T3" fmla="*/ 32 h 39"/>
                <a:gd name="T4" fmla="*/ 11 w 37"/>
                <a:gd name="T5" fmla="*/ 0 h 39"/>
                <a:gd name="T6" fmla="*/ 37 w 37"/>
                <a:gd name="T7" fmla="*/ 5 h 39"/>
                <a:gd name="T8" fmla="*/ 3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0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7" y="5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2627"/>
            <p:cNvSpPr>
              <a:spLocks/>
            </p:cNvSpPr>
            <p:nvPr/>
          </p:nvSpPr>
          <p:spPr bwMode="auto">
            <a:xfrm>
              <a:off x="2716" y="1749"/>
              <a:ext cx="35" cy="44"/>
            </a:xfrm>
            <a:custGeom>
              <a:avLst/>
              <a:gdLst>
                <a:gd name="T0" fmla="*/ 24 w 35"/>
                <a:gd name="T1" fmla="*/ 44 h 44"/>
                <a:gd name="T2" fmla="*/ 0 w 35"/>
                <a:gd name="T3" fmla="*/ 31 h 44"/>
                <a:gd name="T4" fmla="*/ 11 w 35"/>
                <a:gd name="T5" fmla="*/ 0 h 44"/>
                <a:gd name="T6" fmla="*/ 35 w 35"/>
                <a:gd name="T7" fmla="*/ 12 h 44"/>
                <a:gd name="T8" fmla="*/ 24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24" y="44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35" y="1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Freeform 2628"/>
            <p:cNvSpPr>
              <a:spLocks/>
            </p:cNvSpPr>
            <p:nvPr/>
          </p:nvSpPr>
          <p:spPr bwMode="auto">
            <a:xfrm>
              <a:off x="2689" y="1736"/>
              <a:ext cx="38" cy="44"/>
            </a:xfrm>
            <a:custGeom>
              <a:avLst/>
              <a:gdLst>
                <a:gd name="T0" fmla="*/ 27 w 38"/>
                <a:gd name="T1" fmla="*/ 44 h 44"/>
                <a:gd name="T2" fmla="*/ 0 w 38"/>
                <a:gd name="T3" fmla="*/ 30 h 44"/>
                <a:gd name="T4" fmla="*/ 16 w 38"/>
                <a:gd name="T5" fmla="*/ 0 h 44"/>
                <a:gd name="T6" fmla="*/ 38 w 38"/>
                <a:gd name="T7" fmla="*/ 13 h 44"/>
                <a:gd name="T8" fmla="*/ 27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27" y="44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38" y="13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7" name="Freeform 2629"/>
            <p:cNvSpPr>
              <a:spLocks/>
            </p:cNvSpPr>
            <p:nvPr/>
          </p:nvSpPr>
          <p:spPr bwMode="auto">
            <a:xfrm>
              <a:off x="2667" y="1719"/>
              <a:ext cx="38" cy="47"/>
            </a:xfrm>
            <a:custGeom>
              <a:avLst/>
              <a:gdLst>
                <a:gd name="T0" fmla="*/ 22 w 38"/>
                <a:gd name="T1" fmla="*/ 47 h 47"/>
                <a:gd name="T2" fmla="*/ 0 w 38"/>
                <a:gd name="T3" fmla="*/ 27 h 47"/>
                <a:gd name="T4" fmla="*/ 20 w 38"/>
                <a:gd name="T5" fmla="*/ 0 h 47"/>
                <a:gd name="T6" fmla="*/ 38 w 38"/>
                <a:gd name="T7" fmla="*/ 17 h 47"/>
                <a:gd name="T8" fmla="*/ 22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22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Freeform 2630"/>
            <p:cNvSpPr>
              <a:spLocks/>
            </p:cNvSpPr>
            <p:nvPr/>
          </p:nvSpPr>
          <p:spPr bwMode="auto">
            <a:xfrm>
              <a:off x="2645" y="1700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25 w 42"/>
                <a:gd name="T5" fmla="*/ 0 h 46"/>
                <a:gd name="T6" fmla="*/ 42 w 42"/>
                <a:gd name="T7" fmla="*/ 19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2" y="19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9" name="Freeform 2631"/>
            <p:cNvSpPr>
              <a:spLocks/>
            </p:cNvSpPr>
            <p:nvPr/>
          </p:nvSpPr>
          <p:spPr bwMode="auto">
            <a:xfrm>
              <a:off x="2626" y="1673"/>
              <a:ext cx="44" cy="49"/>
            </a:xfrm>
            <a:custGeom>
              <a:avLst/>
              <a:gdLst>
                <a:gd name="T0" fmla="*/ 19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27 h 49"/>
                <a:gd name="T8" fmla="*/ 19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9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27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2632"/>
            <p:cNvSpPr>
              <a:spLocks/>
            </p:cNvSpPr>
            <p:nvPr/>
          </p:nvSpPr>
          <p:spPr bwMode="auto">
            <a:xfrm>
              <a:off x="2606" y="1641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2633"/>
            <p:cNvSpPr>
              <a:spLocks/>
            </p:cNvSpPr>
            <p:nvPr/>
          </p:nvSpPr>
          <p:spPr bwMode="auto">
            <a:xfrm>
              <a:off x="2584" y="1599"/>
              <a:ext cx="48" cy="59"/>
            </a:xfrm>
            <a:custGeom>
              <a:avLst/>
              <a:gdLst>
                <a:gd name="T0" fmla="*/ 22 w 48"/>
                <a:gd name="T1" fmla="*/ 59 h 59"/>
                <a:gd name="T2" fmla="*/ 0 w 48"/>
                <a:gd name="T3" fmla="*/ 17 h 59"/>
                <a:gd name="T4" fmla="*/ 26 w 48"/>
                <a:gd name="T5" fmla="*/ 0 h 59"/>
                <a:gd name="T6" fmla="*/ 48 w 48"/>
                <a:gd name="T7" fmla="*/ 42 h 59"/>
                <a:gd name="T8" fmla="*/ 22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2" y="5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8" y="42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2" name="Freeform 2634"/>
            <p:cNvSpPr>
              <a:spLocks/>
            </p:cNvSpPr>
            <p:nvPr/>
          </p:nvSpPr>
          <p:spPr bwMode="auto">
            <a:xfrm>
              <a:off x="2768" y="1800"/>
              <a:ext cx="7" cy="1"/>
            </a:xfrm>
            <a:custGeom>
              <a:avLst/>
              <a:gdLst>
                <a:gd name="T0" fmla="*/ 7 w 7"/>
                <a:gd name="T1" fmla="*/ 0 h 1"/>
                <a:gd name="T2" fmla="*/ 2 w 7"/>
                <a:gd name="T3" fmla="*/ 0 h 1"/>
                <a:gd name="T4" fmla="*/ 0 w 7"/>
                <a:gd name="T5" fmla="*/ 0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3" name="Freeform 2635"/>
            <p:cNvSpPr>
              <a:spLocks/>
            </p:cNvSpPr>
            <p:nvPr/>
          </p:nvSpPr>
          <p:spPr bwMode="auto">
            <a:xfrm>
              <a:off x="2770" y="1766"/>
              <a:ext cx="7" cy="34"/>
            </a:xfrm>
            <a:custGeom>
              <a:avLst/>
              <a:gdLst>
                <a:gd name="T0" fmla="*/ 5 w 7"/>
                <a:gd name="T1" fmla="*/ 34 h 34"/>
                <a:gd name="T2" fmla="*/ 0 w 7"/>
                <a:gd name="T3" fmla="*/ 34 h 34"/>
                <a:gd name="T4" fmla="*/ 7 w 7"/>
                <a:gd name="T5" fmla="*/ 0 h 34"/>
                <a:gd name="T6" fmla="*/ 7 w 7"/>
                <a:gd name="T7" fmla="*/ 0 h 34"/>
                <a:gd name="T8" fmla="*/ 5 w 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4">
                  <a:moveTo>
                    <a:pt x="5" y="34"/>
                  </a:moveTo>
                  <a:lnTo>
                    <a:pt x="0" y="34"/>
                  </a:lnTo>
                  <a:lnTo>
                    <a:pt x="7" y="0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4" name="Freeform 263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263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Freeform 2638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13 h 52"/>
                <a:gd name="T4" fmla="*/ 26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7" name="Freeform 2639"/>
            <p:cNvSpPr>
              <a:spLocks/>
            </p:cNvSpPr>
            <p:nvPr/>
          </p:nvSpPr>
          <p:spPr bwMode="auto">
            <a:xfrm>
              <a:off x="3513" y="3348"/>
              <a:ext cx="40" cy="49"/>
            </a:xfrm>
            <a:custGeom>
              <a:avLst/>
              <a:gdLst>
                <a:gd name="T0" fmla="*/ 14 w 40"/>
                <a:gd name="T1" fmla="*/ 49 h 49"/>
                <a:gd name="T2" fmla="*/ 0 w 40"/>
                <a:gd name="T3" fmla="*/ 5 h 49"/>
                <a:gd name="T4" fmla="*/ 29 w 40"/>
                <a:gd name="T5" fmla="*/ 0 h 49"/>
                <a:gd name="T6" fmla="*/ 40 w 40"/>
                <a:gd name="T7" fmla="*/ 36 h 49"/>
                <a:gd name="T8" fmla="*/ 14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4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Freeform 2640"/>
            <p:cNvSpPr>
              <a:spLocks/>
            </p:cNvSpPr>
            <p:nvPr/>
          </p:nvSpPr>
          <p:spPr bwMode="auto">
            <a:xfrm>
              <a:off x="3505" y="3304"/>
              <a:ext cx="37" cy="49"/>
            </a:xfrm>
            <a:custGeom>
              <a:avLst/>
              <a:gdLst>
                <a:gd name="T0" fmla="*/ 8 w 37"/>
                <a:gd name="T1" fmla="*/ 49 h 49"/>
                <a:gd name="T2" fmla="*/ 0 w 37"/>
                <a:gd name="T3" fmla="*/ 5 h 49"/>
                <a:gd name="T4" fmla="*/ 28 w 37"/>
                <a:gd name="T5" fmla="*/ 0 h 49"/>
                <a:gd name="T6" fmla="*/ 37 w 37"/>
                <a:gd name="T7" fmla="*/ 44 h 49"/>
                <a:gd name="T8" fmla="*/ 8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8" y="49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Freeform 2641"/>
            <p:cNvSpPr>
              <a:spLocks/>
            </p:cNvSpPr>
            <p:nvPr/>
          </p:nvSpPr>
          <p:spPr bwMode="auto">
            <a:xfrm>
              <a:off x="3502" y="3252"/>
              <a:ext cx="31" cy="57"/>
            </a:xfrm>
            <a:custGeom>
              <a:avLst/>
              <a:gdLst>
                <a:gd name="T0" fmla="*/ 3 w 31"/>
                <a:gd name="T1" fmla="*/ 57 h 57"/>
                <a:gd name="T2" fmla="*/ 0 w 31"/>
                <a:gd name="T3" fmla="*/ 3 h 57"/>
                <a:gd name="T4" fmla="*/ 29 w 31"/>
                <a:gd name="T5" fmla="*/ 0 h 57"/>
                <a:gd name="T6" fmla="*/ 31 w 31"/>
                <a:gd name="T7" fmla="*/ 52 h 57"/>
                <a:gd name="T8" fmla="*/ 3 w 3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7">
                  <a:moveTo>
                    <a:pt x="3" y="57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1" y="52"/>
                  </a:lnTo>
                  <a:lnTo>
                    <a:pt x="3" y="5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Freeform 2642"/>
            <p:cNvSpPr>
              <a:spLocks/>
            </p:cNvSpPr>
            <p:nvPr/>
          </p:nvSpPr>
          <p:spPr bwMode="auto">
            <a:xfrm>
              <a:off x="3502" y="3213"/>
              <a:ext cx="33" cy="44"/>
            </a:xfrm>
            <a:custGeom>
              <a:avLst/>
              <a:gdLst>
                <a:gd name="T0" fmla="*/ 0 w 33"/>
                <a:gd name="T1" fmla="*/ 39 h 44"/>
                <a:gd name="T2" fmla="*/ 5 w 33"/>
                <a:gd name="T3" fmla="*/ 0 h 44"/>
                <a:gd name="T4" fmla="*/ 33 w 33"/>
                <a:gd name="T5" fmla="*/ 5 h 44"/>
                <a:gd name="T6" fmla="*/ 29 w 33"/>
                <a:gd name="T7" fmla="*/ 44 h 44"/>
                <a:gd name="T8" fmla="*/ 0 w 33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9"/>
                  </a:moveTo>
                  <a:lnTo>
                    <a:pt x="5" y="0"/>
                  </a:lnTo>
                  <a:lnTo>
                    <a:pt x="33" y="5"/>
                  </a:lnTo>
                  <a:lnTo>
                    <a:pt x="29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1" name="Freeform 2643"/>
            <p:cNvSpPr>
              <a:spLocks/>
            </p:cNvSpPr>
            <p:nvPr/>
          </p:nvSpPr>
          <p:spPr bwMode="auto">
            <a:xfrm>
              <a:off x="3507" y="3174"/>
              <a:ext cx="39" cy="44"/>
            </a:xfrm>
            <a:custGeom>
              <a:avLst/>
              <a:gdLst>
                <a:gd name="T0" fmla="*/ 0 w 39"/>
                <a:gd name="T1" fmla="*/ 39 h 44"/>
                <a:gd name="T2" fmla="*/ 13 w 39"/>
                <a:gd name="T3" fmla="*/ 0 h 44"/>
                <a:gd name="T4" fmla="*/ 39 w 39"/>
                <a:gd name="T5" fmla="*/ 12 h 44"/>
                <a:gd name="T6" fmla="*/ 28 w 39"/>
                <a:gd name="T7" fmla="*/ 44 h 44"/>
                <a:gd name="T8" fmla="*/ 0 w 39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9"/>
                  </a:moveTo>
                  <a:lnTo>
                    <a:pt x="13" y="0"/>
                  </a:lnTo>
                  <a:lnTo>
                    <a:pt x="39" y="12"/>
                  </a:lnTo>
                  <a:lnTo>
                    <a:pt x="28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Freeform 2644"/>
            <p:cNvSpPr>
              <a:spLocks/>
            </p:cNvSpPr>
            <p:nvPr/>
          </p:nvSpPr>
          <p:spPr bwMode="auto">
            <a:xfrm>
              <a:off x="3520" y="3108"/>
              <a:ext cx="57" cy="78"/>
            </a:xfrm>
            <a:custGeom>
              <a:avLst/>
              <a:gdLst>
                <a:gd name="T0" fmla="*/ 0 w 57"/>
                <a:gd name="T1" fmla="*/ 66 h 78"/>
                <a:gd name="T2" fmla="*/ 33 w 57"/>
                <a:gd name="T3" fmla="*/ 0 h 78"/>
                <a:gd name="T4" fmla="*/ 57 w 57"/>
                <a:gd name="T5" fmla="*/ 17 h 78"/>
                <a:gd name="T6" fmla="*/ 26 w 57"/>
                <a:gd name="T7" fmla="*/ 78 h 78"/>
                <a:gd name="T8" fmla="*/ 0 w 57"/>
                <a:gd name="T9" fmla="*/ 6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8">
                  <a:moveTo>
                    <a:pt x="0" y="66"/>
                  </a:moveTo>
                  <a:lnTo>
                    <a:pt x="33" y="0"/>
                  </a:lnTo>
                  <a:lnTo>
                    <a:pt x="57" y="17"/>
                  </a:lnTo>
                  <a:lnTo>
                    <a:pt x="26" y="7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Freeform 2645"/>
            <p:cNvSpPr>
              <a:spLocks/>
            </p:cNvSpPr>
            <p:nvPr/>
          </p:nvSpPr>
          <p:spPr bwMode="auto">
            <a:xfrm>
              <a:off x="3553" y="3078"/>
              <a:ext cx="42" cy="47"/>
            </a:xfrm>
            <a:custGeom>
              <a:avLst/>
              <a:gdLst>
                <a:gd name="T0" fmla="*/ 0 w 42"/>
                <a:gd name="T1" fmla="*/ 30 h 47"/>
                <a:gd name="T2" fmla="*/ 15 w 42"/>
                <a:gd name="T3" fmla="*/ 0 h 47"/>
                <a:gd name="T4" fmla="*/ 42 w 42"/>
                <a:gd name="T5" fmla="*/ 13 h 47"/>
                <a:gd name="T6" fmla="*/ 24 w 42"/>
                <a:gd name="T7" fmla="*/ 47 h 47"/>
                <a:gd name="T8" fmla="*/ 0 w 42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0" y="30"/>
                  </a:moveTo>
                  <a:lnTo>
                    <a:pt x="15" y="0"/>
                  </a:lnTo>
                  <a:lnTo>
                    <a:pt x="42" y="13"/>
                  </a:lnTo>
                  <a:lnTo>
                    <a:pt x="24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4" name="Freeform 2646"/>
            <p:cNvSpPr>
              <a:spLocks/>
            </p:cNvSpPr>
            <p:nvPr/>
          </p:nvSpPr>
          <p:spPr bwMode="auto">
            <a:xfrm>
              <a:off x="3568" y="3044"/>
              <a:ext cx="37" cy="47"/>
            </a:xfrm>
            <a:custGeom>
              <a:avLst/>
              <a:gdLst>
                <a:gd name="T0" fmla="*/ 0 w 37"/>
                <a:gd name="T1" fmla="*/ 34 h 47"/>
                <a:gd name="T2" fmla="*/ 11 w 37"/>
                <a:gd name="T3" fmla="*/ 0 h 47"/>
                <a:gd name="T4" fmla="*/ 37 w 37"/>
                <a:gd name="T5" fmla="*/ 12 h 47"/>
                <a:gd name="T6" fmla="*/ 27 w 37"/>
                <a:gd name="T7" fmla="*/ 47 h 47"/>
                <a:gd name="T8" fmla="*/ 0 w 37"/>
                <a:gd name="T9" fmla="*/ 3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0" y="34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7" y="4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Freeform 2647"/>
            <p:cNvSpPr>
              <a:spLocks/>
            </p:cNvSpPr>
            <p:nvPr/>
          </p:nvSpPr>
          <p:spPr bwMode="auto">
            <a:xfrm>
              <a:off x="3579" y="3012"/>
              <a:ext cx="33" cy="44"/>
            </a:xfrm>
            <a:custGeom>
              <a:avLst/>
              <a:gdLst>
                <a:gd name="T0" fmla="*/ 0 w 33"/>
                <a:gd name="T1" fmla="*/ 32 h 44"/>
                <a:gd name="T2" fmla="*/ 5 w 33"/>
                <a:gd name="T3" fmla="*/ 0 h 44"/>
                <a:gd name="T4" fmla="*/ 33 w 33"/>
                <a:gd name="T5" fmla="*/ 3 h 44"/>
                <a:gd name="T6" fmla="*/ 26 w 33"/>
                <a:gd name="T7" fmla="*/ 44 h 44"/>
                <a:gd name="T8" fmla="*/ 0 w 33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2"/>
                  </a:moveTo>
                  <a:lnTo>
                    <a:pt x="5" y="0"/>
                  </a:lnTo>
                  <a:lnTo>
                    <a:pt x="33" y="3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Freeform 2648"/>
            <p:cNvSpPr>
              <a:spLocks/>
            </p:cNvSpPr>
            <p:nvPr/>
          </p:nvSpPr>
          <p:spPr bwMode="auto">
            <a:xfrm>
              <a:off x="3581" y="2971"/>
              <a:ext cx="31" cy="44"/>
            </a:xfrm>
            <a:custGeom>
              <a:avLst/>
              <a:gdLst>
                <a:gd name="T0" fmla="*/ 3 w 31"/>
                <a:gd name="T1" fmla="*/ 41 h 44"/>
                <a:gd name="T2" fmla="*/ 0 w 31"/>
                <a:gd name="T3" fmla="*/ 2 h 44"/>
                <a:gd name="T4" fmla="*/ 29 w 31"/>
                <a:gd name="T5" fmla="*/ 0 h 44"/>
                <a:gd name="T6" fmla="*/ 31 w 31"/>
                <a:gd name="T7" fmla="*/ 44 h 44"/>
                <a:gd name="T8" fmla="*/ 3 w 31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7" name="Freeform 2649"/>
            <p:cNvSpPr>
              <a:spLocks/>
            </p:cNvSpPr>
            <p:nvPr/>
          </p:nvSpPr>
          <p:spPr bwMode="auto">
            <a:xfrm>
              <a:off x="3502" y="3252"/>
              <a:ext cx="29" cy="5"/>
            </a:xfrm>
            <a:custGeom>
              <a:avLst/>
              <a:gdLst>
                <a:gd name="T0" fmla="*/ 0 w 29"/>
                <a:gd name="T1" fmla="*/ 3 h 5"/>
                <a:gd name="T2" fmla="*/ 0 w 29"/>
                <a:gd name="T3" fmla="*/ 0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3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Freeform 2650"/>
            <p:cNvSpPr>
              <a:spLocks/>
            </p:cNvSpPr>
            <p:nvPr/>
          </p:nvSpPr>
          <p:spPr bwMode="auto">
            <a:xfrm>
              <a:off x="3573" y="2929"/>
              <a:ext cx="37" cy="51"/>
            </a:xfrm>
            <a:custGeom>
              <a:avLst/>
              <a:gdLst>
                <a:gd name="T0" fmla="*/ 11 w 37"/>
                <a:gd name="T1" fmla="*/ 51 h 51"/>
                <a:gd name="T2" fmla="*/ 0 w 37"/>
                <a:gd name="T3" fmla="*/ 12 h 51"/>
                <a:gd name="T4" fmla="*/ 26 w 37"/>
                <a:gd name="T5" fmla="*/ 0 h 51"/>
                <a:gd name="T6" fmla="*/ 37 w 37"/>
                <a:gd name="T7" fmla="*/ 39 h 51"/>
                <a:gd name="T8" fmla="*/ 11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1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9" name="Freeform 2651"/>
            <p:cNvSpPr>
              <a:spLocks/>
            </p:cNvSpPr>
            <p:nvPr/>
          </p:nvSpPr>
          <p:spPr bwMode="auto">
            <a:xfrm>
              <a:off x="3555" y="2892"/>
              <a:ext cx="44" cy="49"/>
            </a:xfrm>
            <a:custGeom>
              <a:avLst/>
              <a:gdLst>
                <a:gd name="T0" fmla="*/ 18 w 44"/>
                <a:gd name="T1" fmla="*/ 49 h 49"/>
                <a:gd name="T2" fmla="*/ 0 w 44"/>
                <a:gd name="T3" fmla="*/ 20 h 49"/>
                <a:gd name="T4" fmla="*/ 22 w 44"/>
                <a:gd name="T5" fmla="*/ 0 h 49"/>
                <a:gd name="T6" fmla="*/ 44 w 44"/>
                <a:gd name="T7" fmla="*/ 37 h 49"/>
                <a:gd name="T8" fmla="*/ 18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8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0" name="Freeform 2652"/>
            <p:cNvSpPr>
              <a:spLocks/>
            </p:cNvSpPr>
            <p:nvPr/>
          </p:nvSpPr>
          <p:spPr bwMode="auto">
            <a:xfrm>
              <a:off x="3535" y="2863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4 h 49"/>
                <a:gd name="T4" fmla="*/ 18 w 42"/>
                <a:gd name="T5" fmla="*/ 0 h 49"/>
                <a:gd name="T6" fmla="*/ 42 w 42"/>
                <a:gd name="T7" fmla="*/ 29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2" y="29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1" name="Freeform 2653"/>
            <p:cNvSpPr>
              <a:spLocks/>
            </p:cNvSpPr>
            <p:nvPr/>
          </p:nvSpPr>
          <p:spPr bwMode="auto">
            <a:xfrm>
              <a:off x="3509" y="2838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8 w 44"/>
                <a:gd name="T5" fmla="*/ 0 h 49"/>
                <a:gd name="T6" fmla="*/ 44 w 44"/>
                <a:gd name="T7" fmla="*/ 25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Freeform 2654"/>
            <p:cNvSpPr>
              <a:spLocks/>
            </p:cNvSpPr>
            <p:nvPr/>
          </p:nvSpPr>
          <p:spPr bwMode="auto">
            <a:xfrm>
              <a:off x="3456" y="2789"/>
              <a:ext cx="71" cy="74"/>
            </a:xfrm>
            <a:custGeom>
              <a:avLst/>
              <a:gdLst>
                <a:gd name="T0" fmla="*/ 53 w 71"/>
                <a:gd name="T1" fmla="*/ 74 h 74"/>
                <a:gd name="T2" fmla="*/ 0 w 71"/>
                <a:gd name="T3" fmla="*/ 25 h 74"/>
                <a:gd name="T4" fmla="*/ 18 w 71"/>
                <a:gd name="T5" fmla="*/ 0 h 74"/>
                <a:gd name="T6" fmla="*/ 71 w 71"/>
                <a:gd name="T7" fmla="*/ 49 h 74"/>
                <a:gd name="T8" fmla="*/ 53 w 71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4">
                  <a:moveTo>
                    <a:pt x="53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1" y="49"/>
                  </a:lnTo>
                  <a:lnTo>
                    <a:pt x="53" y="7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3" name="Freeform 2655"/>
            <p:cNvSpPr>
              <a:spLocks/>
            </p:cNvSpPr>
            <p:nvPr/>
          </p:nvSpPr>
          <p:spPr bwMode="auto">
            <a:xfrm>
              <a:off x="3428" y="2762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20 h 52"/>
                <a:gd name="T4" fmla="*/ 22 w 46"/>
                <a:gd name="T5" fmla="*/ 0 h 52"/>
                <a:gd name="T6" fmla="*/ 46 w 46"/>
                <a:gd name="T7" fmla="*/ 27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4" name="Freeform 2656"/>
            <p:cNvSpPr>
              <a:spLocks/>
            </p:cNvSpPr>
            <p:nvPr/>
          </p:nvSpPr>
          <p:spPr bwMode="auto">
            <a:xfrm>
              <a:off x="3417" y="2748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4 w 33"/>
                <a:gd name="T5" fmla="*/ 0 h 34"/>
                <a:gd name="T6" fmla="*/ 33 w 33"/>
                <a:gd name="T7" fmla="*/ 1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Freeform 2657"/>
            <p:cNvSpPr>
              <a:spLocks/>
            </p:cNvSpPr>
            <p:nvPr/>
          </p:nvSpPr>
          <p:spPr bwMode="auto">
            <a:xfrm>
              <a:off x="3406" y="2728"/>
              <a:ext cx="35" cy="37"/>
            </a:xfrm>
            <a:custGeom>
              <a:avLst/>
              <a:gdLst>
                <a:gd name="T0" fmla="*/ 11 w 35"/>
                <a:gd name="T1" fmla="*/ 37 h 37"/>
                <a:gd name="T2" fmla="*/ 0 w 35"/>
                <a:gd name="T3" fmla="*/ 17 h 37"/>
                <a:gd name="T4" fmla="*/ 24 w 35"/>
                <a:gd name="T5" fmla="*/ 0 h 37"/>
                <a:gd name="T6" fmla="*/ 35 w 35"/>
                <a:gd name="T7" fmla="*/ 20 h 37"/>
                <a:gd name="T8" fmla="*/ 11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1" y="3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6" name="Freeform 2658"/>
            <p:cNvSpPr>
              <a:spLocks/>
            </p:cNvSpPr>
            <p:nvPr/>
          </p:nvSpPr>
          <p:spPr bwMode="auto">
            <a:xfrm>
              <a:off x="3581" y="2968"/>
              <a:ext cx="29" cy="12"/>
            </a:xfrm>
            <a:custGeom>
              <a:avLst/>
              <a:gdLst>
                <a:gd name="T0" fmla="*/ 29 w 29"/>
                <a:gd name="T1" fmla="*/ 3 h 12"/>
                <a:gd name="T2" fmla="*/ 29 w 29"/>
                <a:gd name="T3" fmla="*/ 0 h 12"/>
                <a:gd name="T4" fmla="*/ 0 w 29"/>
                <a:gd name="T5" fmla="*/ 5 h 12"/>
                <a:gd name="T6" fmla="*/ 3 w 29"/>
                <a:gd name="T7" fmla="*/ 12 h 12"/>
                <a:gd name="T8" fmla="*/ 29 w 29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3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3" y="12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Freeform 2659"/>
            <p:cNvSpPr>
              <a:spLocks/>
            </p:cNvSpPr>
            <p:nvPr/>
          </p:nvSpPr>
          <p:spPr bwMode="auto">
            <a:xfrm>
              <a:off x="3388" y="2687"/>
              <a:ext cx="44" cy="56"/>
            </a:xfrm>
            <a:custGeom>
              <a:avLst/>
              <a:gdLst>
                <a:gd name="T0" fmla="*/ 18 w 44"/>
                <a:gd name="T1" fmla="*/ 56 h 56"/>
                <a:gd name="T2" fmla="*/ 0 w 44"/>
                <a:gd name="T3" fmla="*/ 4 h 56"/>
                <a:gd name="T4" fmla="*/ 29 w 44"/>
                <a:gd name="T5" fmla="*/ 0 h 56"/>
                <a:gd name="T6" fmla="*/ 44 w 44"/>
                <a:gd name="T7" fmla="*/ 44 h 56"/>
                <a:gd name="T8" fmla="*/ 18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8" y="56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44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2660"/>
            <p:cNvSpPr>
              <a:spLocks/>
            </p:cNvSpPr>
            <p:nvPr/>
          </p:nvSpPr>
          <p:spPr bwMode="auto">
            <a:xfrm>
              <a:off x="3382" y="2638"/>
              <a:ext cx="35" cy="53"/>
            </a:xfrm>
            <a:custGeom>
              <a:avLst/>
              <a:gdLst>
                <a:gd name="T0" fmla="*/ 6 w 35"/>
                <a:gd name="T1" fmla="*/ 53 h 53"/>
                <a:gd name="T2" fmla="*/ 0 w 35"/>
                <a:gd name="T3" fmla="*/ 2 h 53"/>
                <a:gd name="T4" fmla="*/ 28 w 35"/>
                <a:gd name="T5" fmla="*/ 0 h 53"/>
                <a:gd name="T6" fmla="*/ 35 w 35"/>
                <a:gd name="T7" fmla="*/ 49 h 53"/>
                <a:gd name="T8" fmla="*/ 6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6" y="53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9"/>
                  </a:lnTo>
                  <a:lnTo>
                    <a:pt x="6" y="5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2661"/>
            <p:cNvSpPr>
              <a:spLocks/>
            </p:cNvSpPr>
            <p:nvPr/>
          </p:nvSpPr>
          <p:spPr bwMode="auto">
            <a:xfrm>
              <a:off x="3382" y="2593"/>
              <a:ext cx="28" cy="47"/>
            </a:xfrm>
            <a:custGeom>
              <a:avLst/>
              <a:gdLst>
                <a:gd name="T0" fmla="*/ 0 w 28"/>
                <a:gd name="T1" fmla="*/ 47 h 47"/>
                <a:gd name="T2" fmla="*/ 0 w 28"/>
                <a:gd name="T3" fmla="*/ 0 h 47"/>
                <a:gd name="T4" fmla="*/ 28 w 28"/>
                <a:gd name="T5" fmla="*/ 0 h 47"/>
                <a:gd name="T6" fmla="*/ 28 w 28"/>
                <a:gd name="T7" fmla="*/ 45 h 47"/>
                <a:gd name="T8" fmla="*/ 0 w 2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7">
                  <a:moveTo>
                    <a:pt x="0" y="47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5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2662"/>
            <p:cNvSpPr>
              <a:spLocks/>
            </p:cNvSpPr>
            <p:nvPr/>
          </p:nvSpPr>
          <p:spPr bwMode="auto">
            <a:xfrm>
              <a:off x="3382" y="2547"/>
              <a:ext cx="31" cy="46"/>
            </a:xfrm>
            <a:custGeom>
              <a:avLst/>
              <a:gdLst>
                <a:gd name="T0" fmla="*/ 0 w 31"/>
                <a:gd name="T1" fmla="*/ 46 h 46"/>
                <a:gd name="T2" fmla="*/ 2 w 31"/>
                <a:gd name="T3" fmla="*/ 0 h 46"/>
                <a:gd name="T4" fmla="*/ 31 w 31"/>
                <a:gd name="T5" fmla="*/ 0 h 46"/>
                <a:gd name="T6" fmla="*/ 28 w 31"/>
                <a:gd name="T7" fmla="*/ 46 h 46"/>
                <a:gd name="T8" fmla="*/ 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8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2663"/>
            <p:cNvSpPr>
              <a:spLocks/>
            </p:cNvSpPr>
            <p:nvPr/>
          </p:nvSpPr>
          <p:spPr bwMode="auto">
            <a:xfrm>
              <a:off x="3384" y="2500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2 w 31"/>
                <a:gd name="T3" fmla="*/ 3 h 47"/>
                <a:gd name="T4" fmla="*/ 31 w 31"/>
                <a:gd name="T5" fmla="*/ 0 h 47"/>
                <a:gd name="T6" fmla="*/ 29 w 31"/>
                <a:gd name="T7" fmla="*/ 47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2" y="3"/>
                  </a:lnTo>
                  <a:lnTo>
                    <a:pt x="31" y="0"/>
                  </a:lnTo>
                  <a:lnTo>
                    <a:pt x="29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2664"/>
            <p:cNvSpPr>
              <a:spLocks/>
            </p:cNvSpPr>
            <p:nvPr/>
          </p:nvSpPr>
          <p:spPr bwMode="auto">
            <a:xfrm>
              <a:off x="3382" y="2456"/>
              <a:ext cx="33" cy="47"/>
            </a:xfrm>
            <a:custGeom>
              <a:avLst/>
              <a:gdLst>
                <a:gd name="T0" fmla="*/ 4 w 33"/>
                <a:gd name="T1" fmla="*/ 47 h 47"/>
                <a:gd name="T2" fmla="*/ 0 w 33"/>
                <a:gd name="T3" fmla="*/ 5 h 47"/>
                <a:gd name="T4" fmla="*/ 28 w 33"/>
                <a:gd name="T5" fmla="*/ 0 h 47"/>
                <a:gd name="T6" fmla="*/ 33 w 33"/>
                <a:gd name="T7" fmla="*/ 44 h 47"/>
                <a:gd name="T8" fmla="*/ 4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4" y="4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3" y="44"/>
                  </a:lnTo>
                  <a:lnTo>
                    <a:pt x="4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2665"/>
            <p:cNvSpPr>
              <a:spLocks/>
            </p:cNvSpPr>
            <p:nvPr/>
          </p:nvSpPr>
          <p:spPr bwMode="auto">
            <a:xfrm>
              <a:off x="3378" y="2432"/>
              <a:ext cx="32" cy="29"/>
            </a:xfrm>
            <a:custGeom>
              <a:avLst/>
              <a:gdLst>
                <a:gd name="T0" fmla="*/ 4 w 32"/>
                <a:gd name="T1" fmla="*/ 29 h 29"/>
                <a:gd name="T2" fmla="*/ 0 w 32"/>
                <a:gd name="T3" fmla="*/ 12 h 29"/>
                <a:gd name="T4" fmla="*/ 26 w 32"/>
                <a:gd name="T5" fmla="*/ 0 h 29"/>
                <a:gd name="T6" fmla="*/ 32 w 32"/>
                <a:gd name="T7" fmla="*/ 24 h 29"/>
                <a:gd name="T8" fmla="*/ 4 w 3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4" y="2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2" y="24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2666"/>
            <p:cNvSpPr>
              <a:spLocks/>
            </p:cNvSpPr>
            <p:nvPr/>
          </p:nvSpPr>
          <p:spPr bwMode="auto">
            <a:xfrm>
              <a:off x="3371" y="2410"/>
              <a:ext cx="33" cy="34"/>
            </a:xfrm>
            <a:custGeom>
              <a:avLst/>
              <a:gdLst>
                <a:gd name="T0" fmla="*/ 7 w 33"/>
                <a:gd name="T1" fmla="*/ 34 h 34"/>
                <a:gd name="T2" fmla="*/ 0 w 33"/>
                <a:gd name="T3" fmla="*/ 17 h 34"/>
                <a:gd name="T4" fmla="*/ 24 w 33"/>
                <a:gd name="T5" fmla="*/ 0 h 34"/>
                <a:gd name="T6" fmla="*/ 33 w 33"/>
                <a:gd name="T7" fmla="*/ 22 h 34"/>
                <a:gd name="T8" fmla="*/ 7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7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2667"/>
            <p:cNvSpPr>
              <a:spLocks/>
            </p:cNvSpPr>
            <p:nvPr/>
          </p:nvSpPr>
          <p:spPr bwMode="auto">
            <a:xfrm>
              <a:off x="3347" y="2368"/>
              <a:ext cx="48" cy="59"/>
            </a:xfrm>
            <a:custGeom>
              <a:avLst/>
              <a:gdLst>
                <a:gd name="T0" fmla="*/ 24 w 48"/>
                <a:gd name="T1" fmla="*/ 59 h 59"/>
                <a:gd name="T2" fmla="*/ 0 w 48"/>
                <a:gd name="T3" fmla="*/ 17 h 59"/>
                <a:gd name="T4" fmla="*/ 24 w 48"/>
                <a:gd name="T5" fmla="*/ 0 h 59"/>
                <a:gd name="T6" fmla="*/ 48 w 48"/>
                <a:gd name="T7" fmla="*/ 42 h 59"/>
                <a:gd name="T8" fmla="*/ 24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4" y="5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2668"/>
            <p:cNvSpPr>
              <a:spLocks/>
            </p:cNvSpPr>
            <p:nvPr/>
          </p:nvSpPr>
          <p:spPr bwMode="auto">
            <a:xfrm>
              <a:off x="3406" y="2728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2669"/>
            <p:cNvSpPr>
              <a:spLocks/>
            </p:cNvSpPr>
            <p:nvPr/>
          </p:nvSpPr>
          <p:spPr bwMode="auto">
            <a:xfrm>
              <a:off x="3338" y="2346"/>
              <a:ext cx="31" cy="42"/>
            </a:xfrm>
            <a:custGeom>
              <a:avLst/>
              <a:gdLst>
                <a:gd name="T0" fmla="*/ 11 w 31"/>
                <a:gd name="T1" fmla="*/ 42 h 42"/>
                <a:gd name="T2" fmla="*/ 0 w 31"/>
                <a:gd name="T3" fmla="*/ 25 h 42"/>
                <a:gd name="T4" fmla="*/ 18 w 31"/>
                <a:gd name="T5" fmla="*/ 0 h 42"/>
                <a:gd name="T6" fmla="*/ 31 w 31"/>
                <a:gd name="T7" fmla="*/ 17 h 42"/>
                <a:gd name="T8" fmla="*/ 11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1" y="42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2670"/>
            <p:cNvSpPr>
              <a:spLocks/>
            </p:cNvSpPr>
            <p:nvPr/>
          </p:nvSpPr>
          <p:spPr bwMode="auto">
            <a:xfrm>
              <a:off x="3323" y="2334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27 h 37"/>
                <a:gd name="T4" fmla="*/ 15 w 33"/>
                <a:gd name="T5" fmla="*/ 0 h 37"/>
                <a:gd name="T6" fmla="*/ 33 w 33"/>
                <a:gd name="T7" fmla="*/ 12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2671"/>
            <p:cNvSpPr>
              <a:spLocks/>
            </p:cNvSpPr>
            <p:nvPr/>
          </p:nvSpPr>
          <p:spPr bwMode="auto">
            <a:xfrm>
              <a:off x="3292" y="2317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9 h 44"/>
                <a:gd name="T4" fmla="*/ 11 w 46"/>
                <a:gd name="T5" fmla="*/ 0 h 44"/>
                <a:gd name="T6" fmla="*/ 46 w 46"/>
                <a:gd name="T7" fmla="*/ 17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2672"/>
            <p:cNvSpPr>
              <a:spLocks/>
            </p:cNvSpPr>
            <p:nvPr/>
          </p:nvSpPr>
          <p:spPr bwMode="auto">
            <a:xfrm>
              <a:off x="3261" y="2307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2673"/>
            <p:cNvSpPr>
              <a:spLocks/>
            </p:cNvSpPr>
            <p:nvPr/>
          </p:nvSpPr>
          <p:spPr bwMode="auto">
            <a:xfrm>
              <a:off x="3226" y="2300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1 h 39"/>
                <a:gd name="T4" fmla="*/ 5 w 40"/>
                <a:gd name="T5" fmla="*/ 0 h 39"/>
                <a:gd name="T6" fmla="*/ 40 w 40"/>
                <a:gd name="T7" fmla="*/ 7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1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2674"/>
            <p:cNvSpPr>
              <a:spLocks/>
            </p:cNvSpPr>
            <p:nvPr/>
          </p:nvSpPr>
          <p:spPr bwMode="auto">
            <a:xfrm>
              <a:off x="3191" y="2295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32 h 36"/>
                <a:gd name="T4" fmla="*/ 5 w 40"/>
                <a:gd name="T5" fmla="*/ 0 h 36"/>
                <a:gd name="T6" fmla="*/ 40 w 40"/>
                <a:gd name="T7" fmla="*/ 5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2675"/>
            <p:cNvSpPr>
              <a:spLocks/>
            </p:cNvSpPr>
            <p:nvPr/>
          </p:nvSpPr>
          <p:spPr bwMode="auto">
            <a:xfrm>
              <a:off x="3152" y="2282"/>
              <a:ext cx="44" cy="45"/>
            </a:xfrm>
            <a:custGeom>
              <a:avLst/>
              <a:gdLst>
                <a:gd name="T0" fmla="*/ 39 w 44"/>
                <a:gd name="T1" fmla="*/ 45 h 45"/>
                <a:gd name="T2" fmla="*/ 0 w 44"/>
                <a:gd name="T3" fmla="*/ 30 h 45"/>
                <a:gd name="T4" fmla="*/ 11 w 44"/>
                <a:gd name="T5" fmla="*/ 0 h 45"/>
                <a:gd name="T6" fmla="*/ 44 w 44"/>
                <a:gd name="T7" fmla="*/ 13 h 45"/>
                <a:gd name="T8" fmla="*/ 39 w 4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39" y="45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3"/>
                  </a:lnTo>
                  <a:lnTo>
                    <a:pt x="39" y="45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2676"/>
            <p:cNvSpPr>
              <a:spLocks/>
            </p:cNvSpPr>
            <p:nvPr/>
          </p:nvSpPr>
          <p:spPr bwMode="auto">
            <a:xfrm>
              <a:off x="3134" y="2278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6 h 34"/>
                <a:gd name="T4" fmla="*/ 16 w 29"/>
                <a:gd name="T5" fmla="*/ 0 h 34"/>
                <a:gd name="T6" fmla="*/ 29 w 29"/>
                <a:gd name="T7" fmla="*/ 4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6"/>
                  </a:lnTo>
                  <a:lnTo>
                    <a:pt x="16" y="0"/>
                  </a:lnTo>
                  <a:lnTo>
                    <a:pt x="29" y="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Freeform 2677"/>
            <p:cNvSpPr>
              <a:spLocks/>
            </p:cNvSpPr>
            <p:nvPr/>
          </p:nvSpPr>
          <p:spPr bwMode="auto">
            <a:xfrm>
              <a:off x="3119" y="2268"/>
              <a:ext cx="31" cy="36"/>
            </a:xfrm>
            <a:custGeom>
              <a:avLst/>
              <a:gdLst>
                <a:gd name="T0" fmla="*/ 15 w 31"/>
                <a:gd name="T1" fmla="*/ 36 h 36"/>
                <a:gd name="T2" fmla="*/ 0 w 31"/>
                <a:gd name="T3" fmla="*/ 24 h 36"/>
                <a:gd name="T4" fmla="*/ 17 w 31"/>
                <a:gd name="T5" fmla="*/ 0 h 36"/>
                <a:gd name="T6" fmla="*/ 31 w 31"/>
                <a:gd name="T7" fmla="*/ 10 h 36"/>
                <a:gd name="T8" fmla="*/ 15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5" y="3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2678"/>
            <p:cNvSpPr>
              <a:spLocks/>
            </p:cNvSpPr>
            <p:nvPr/>
          </p:nvSpPr>
          <p:spPr bwMode="auto">
            <a:xfrm>
              <a:off x="3090" y="2238"/>
              <a:ext cx="46" cy="54"/>
            </a:xfrm>
            <a:custGeom>
              <a:avLst/>
              <a:gdLst>
                <a:gd name="T0" fmla="*/ 29 w 46"/>
                <a:gd name="T1" fmla="*/ 54 h 54"/>
                <a:gd name="T2" fmla="*/ 0 w 46"/>
                <a:gd name="T3" fmla="*/ 25 h 54"/>
                <a:gd name="T4" fmla="*/ 20 w 46"/>
                <a:gd name="T5" fmla="*/ 0 h 54"/>
                <a:gd name="T6" fmla="*/ 46 w 46"/>
                <a:gd name="T7" fmla="*/ 30 h 54"/>
                <a:gd name="T8" fmla="*/ 29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9" y="54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6" y="30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Freeform 2679"/>
            <p:cNvSpPr>
              <a:spLocks/>
            </p:cNvSpPr>
            <p:nvPr/>
          </p:nvSpPr>
          <p:spPr bwMode="auto">
            <a:xfrm>
              <a:off x="3367" y="2361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8" name="Freeform 2680"/>
            <p:cNvSpPr>
              <a:spLocks/>
            </p:cNvSpPr>
            <p:nvPr/>
          </p:nvSpPr>
          <p:spPr bwMode="auto">
            <a:xfrm>
              <a:off x="3347" y="2363"/>
              <a:ext cx="24" cy="25"/>
            </a:xfrm>
            <a:custGeom>
              <a:avLst/>
              <a:gdLst>
                <a:gd name="T0" fmla="*/ 24 w 24"/>
                <a:gd name="T1" fmla="*/ 5 h 25"/>
                <a:gd name="T2" fmla="*/ 22 w 24"/>
                <a:gd name="T3" fmla="*/ 0 h 25"/>
                <a:gd name="T4" fmla="*/ 0 w 24"/>
                <a:gd name="T5" fmla="*/ 22 h 25"/>
                <a:gd name="T6" fmla="*/ 2 w 24"/>
                <a:gd name="T7" fmla="*/ 25 h 25"/>
                <a:gd name="T8" fmla="*/ 2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Freeform 2681"/>
            <p:cNvSpPr>
              <a:spLocks/>
            </p:cNvSpPr>
            <p:nvPr/>
          </p:nvSpPr>
          <p:spPr bwMode="auto">
            <a:xfrm>
              <a:off x="3075" y="2221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2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Freeform 2682"/>
            <p:cNvSpPr>
              <a:spLocks/>
            </p:cNvSpPr>
            <p:nvPr/>
          </p:nvSpPr>
          <p:spPr bwMode="auto">
            <a:xfrm>
              <a:off x="3066" y="2199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2 h 34"/>
                <a:gd name="T4" fmla="*/ 27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1" name="Freeform 2683"/>
            <p:cNvSpPr>
              <a:spLocks/>
            </p:cNvSpPr>
            <p:nvPr/>
          </p:nvSpPr>
          <p:spPr bwMode="auto">
            <a:xfrm>
              <a:off x="3055" y="2155"/>
              <a:ext cx="38" cy="56"/>
            </a:xfrm>
            <a:custGeom>
              <a:avLst/>
              <a:gdLst>
                <a:gd name="T0" fmla="*/ 11 w 38"/>
                <a:gd name="T1" fmla="*/ 56 h 56"/>
                <a:gd name="T2" fmla="*/ 0 w 38"/>
                <a:gd name="T3" fmla="*/ 5 h 56"/>
                <a:gd name="T4" fmla="*/ 29 w 38"/>
                <a:gd name="T5" fmla="*/ 0 h 56"/>
                <a:gd name="T6" fmla="*/ 38 w 38"/>
                <a:gd name="T7" fmla="*/ 44 h 56"/>
                <a:gd name="T8" fmla="*/ 11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11" y="5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2" name="Freeform 2684"/>
            <p:cNvSpPr>
              <a:spLocks/>
            </p:cNvSpPr>
            <p:nvPr/>
          </p:nvSpPr>
          <p:spPr bwMode="auto">
            <a:xfrm>
              <a:off x="3049" y="2109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4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Freeform 2685"/>
            <p:cNvSpPr>
              <a:spLocks/>
            </p:cNvSpPr>
            <p:nvPr/>
          </p:nvSpPr>
          <p:spPr bwMode="auto">
            <a:xfrm>
              <a:off x="3038" y="2055"/>
              <a:ext cx="39" cy="58"/>
            </a:xfrm>
            <a:custGeom>
              <a:avLst/>
              <a:gdLst>
                <a:gd name="T0" fmla="*/ 11 w 39"/>
                <a:gd name="T1" fmla="*/ 58 h 58"/>
                <a:gd name="T2" fmla="*/ 0 w 39"/>
                <a:gd name="T3" fmla="*/ 12 h 58"/>
                <a:gd name="T4" fmla="*/ 26 w 39"/>
                <a:gd name="T5" fmla="*/ 0 h 58"/>
                <a:gd name="T6" fmla="*/ 39 w 39"/>
                <a:gd name="T7" fmla="*/ 54 h 58"/>
                <a:gd name="T8" fmla="*/ 11 w 3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8">
                  <a:moveTo>
                    <a:pt x="11" y="5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54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4" name="Freeform 2686"/>
            <p:cNvSpPr>
              <a:spLocks/>
            </p:cNvSpPr>
            <p:nvPr/>
          </p:nvSpPr>
          <p:spPr bwMode="auto">
            <a:xfrm>
              <a:off x="3088" y="2238"/>
              <a:ext cx="24" cy="25"/>
            </a:xfrm>
            <a:custGeom>
              <a:avLst/>
              <a:gdLst>
                <a:gd name="T0" fmla="*/ 2 w 24"/>
                <a:gd name="T1" fmla="*/ 25 h 25"/>
                <a:gd name="T2" fmla="*/ 0 w 24"/>
                <a:gd name="T3" fmla="*/ 22 h 25"/>
                <a:gd name="T4" fmla="*/ 22 w 24"/>
                <a:gd name="T5" fmla="*/ 0 h 25"/>
                <a:gd name="T6" fmla="*/ 24 w 24"/>
                <a:gd name="T7" fmla="*/ 5 h 25"/>
                <a:gd name="T8" fmla="*/ 2 w 24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" y="25"/>
                  </a:moveTo>
                  <a:lnTo>
                    <a:pt x="0" y="22"/>
                  </a:lnTo>
                  <a:lnTo>
                    <a:pt x="22" y="0"/>
                  </a:lnTo>
                  <a:lnTo>
                    <a:pt x="24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Freeform 2687"/>
            <p:cNvSpPr>
              <a:spLocks/>
            </p:cNvSpPr>
            <p:nvPr/>
          </p:nvSpPr>
          <p:spPr bwMode="auto">
            <a:xfrm>
              <a:off x="3009" y="1971"/>
              <a:ext cx="55" cy="96"/>
            </a:xfrm>
            <a:custGeom>
              <a:avLst/>
              <a:gdLst>
                <a:gd name="T0" fmla="*/ 29 w 55"/>
                <a:gd name="T1" fmla="*/ 96 h 96"/>
                <a:gd name="T2" fmla="*/ 0 w 55"/>
                <a:gd name="T3" fmla="*/ 13 h 96"/>
                <a:gd name="T4" fmla="*/ 27 w 55"/>
                <a:gd name="T5" fmla="*/ 0 h 96"/>
                <a:gd name="T6" fmla="*/ 55 w 55"/>
                <a:gd name="T7" fmla="*/ 84 h 96"/>
                <a:gd name="T8" fmla="*/ 29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29" y="96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84"/>
                  </a:lnTo>
                  <a:lnTo>
                    <a:pt x="29" y="9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6" name="Freeform 2688"/>
            <p:cNvSpPr>
              <a:spLocks/>
            </p:cNvSpPr>
            <p:nvPr/>
          </p:nvSpPr>
          <p:spPr bwMode="auto">
            <a:xfrm>
              <a:off x="2983" y="1896"/>
              <a:ext cx="53" cy="88"/>
            </a:xfrm>
            <a:custGeom>
              <a:avLst/>
              <a:gdLst>
                <a:gd name="T0" fmla="*/ 26 w 53"/>
                <a:gd name="T1" fmla="*/ 88 h 88"/>
                <a:gd name="T2" fmla="*/ 0 w 53"/>
                <a:gd name="T3" fmla="*/ 12 h 88"/>
                <a:gd name="T4" fmla="*/ 26 w 53"/>
                <a:gd name="T5" fmla="*/ 0 h 88"/>
                <a:gd name="T6" fmla="*/ 53 w 53"/>
                <a:gd name="T7" fmla="*/ 75 h 88"/>
                <a:gd name="T8" fmla="*/ 26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6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3" y="75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Freeform 2689"/>
            <p:cNvSpPr>
              <a:spLocks/>
            </p:cNvSpPr>
            <p:nvPr/>
          </p:nvSpPr>
          <p:spPr bwMode="auto">
            <a:xfrm>
              <a:off x="2968" y="1859"/>
              <a:ext cx="41" cy="49"/>
            </a:xfrm>
            <a:custGeom>
              <a:avLst/>
              <a:gdLst>
                <a:gd name="T0" fmla="*/ 15 w 41"/>
                <a:gd name="T1" fmla="*/ 49 h 49"/>
                <a:gd name="T2" fmla="*/ 0 w 41"/>
                <a:gd name="T3" fmla="*/ 17 h 49"/>
                <a:gd name="T4" fmla="*/ 24 w 41"/>
                <a:gd name="T5" fmla="*/ 0 h 49"/>
                <a:gd name="T6" fmla="*/ 41 w 41"/>
                <a:gd name="T7" fmla="*/ 37 h 49"/>
                <a:gd name="T8" fmla="*/ 15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5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2690"/>
            <p:cNvSpPr>
              <a:spLocks/>
            </p:cNvSpPr>
            <p:nvPr/>
          </p:nvSpPr>
          <p:spPr bwMode="auto">
            <a:xfrm>
              <a:off x="2948" y="1824"/>
              <a:ext cx="44" cy="52"/>
            </a:xfrm>
            <a:custGeom>
              <a:avLst/>
              <a:gdLst>
                <a:gd name="T0" fmla="*/ 20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5 h 52"/>
                <a:gd name="T8" fmla="*/ 20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0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Freeform 2691"/>
            <p:cNvSpPr>
              <a:spLocks/>
            </p:cNvSpPr>
            <p:nvPr/>
          </p:nvSpPr>
          <p:spPr bwMode="auto">
            <a:xfrm>
              <a:off x="2924" y="1800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7 h 49"/>
                <a:gd name="T4" fmla="*/ 15 w 44"/>
                <a:gd name="T5" fmla="*/ 0 h 49"/>
                <a:gd name="T6" fmla="*/ 44 w 44"/>
                <a:gd name="T7" fmla="*/ 24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4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0" name="Freeform 2692"/>
            <p:cNvSpPr>
              <a:spLocks/>
            </p:cNvSpPr>
            <p:nvPr/>
          </p:nvSpPr>
          <p:spPr bwMode="auto">
            <a:xfrm>
              <a:off x="2891" y="1780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30 h 47"/>
                <a:gd name="T4" fmla="*/ 11 w 48"/>
                <a:gd name="T5" fmla="*/ 0 h 47"/>
                <a:gd name="T6" fmla="*/ 48 w 48"/>
                <a:gd name="T7" fmla="*/ 20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Freeform 2693"/>
            <p:cNvSpPr>
              <a:spLocks/>
            </p:cNvSpPr>
            <p:nvPr/>
          </p:nvSpPr>
          <p:spPr bwMode="auto">
            <a:xfrm>
              <a:off x="3038" y="2055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2" name="Freeform 2694"/>
            <p:cNvSpPr>
              <a:spLocks/>
            </p:cNvSpPr>
            <p:nvPr/>
          </p:nvSpPr>
          <p:spPr bwMode="auto">
            <a:xfrm>
              <a:off x="2865" y="1773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7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3" name="Freeform 2695"/>
            <p:cNvSpPr>
              <a:spLocks/>
            </p:cNvSpPr>
            <p:nvPr/>
          </p:nvSpPr>
          <p:spPr bwMode="auto">
            <a:xfrm>
              <a:off x="2832" y="1773"/>
              <a:ext cx="35" cy="32"/>
            </a:xfrm>
            <a:custGeom>
              <a:avLst/>
              <a:gdLst>
                <a:gd name="T0" fmla="*/ 33 w 35"/>
                <a:gd name="T1" fmla="*/ 32 h 32"/>
                <a:gd name="T2" fmla="*/ 2 w 35"/>
                <a:gd name="T3" fmla="*/ 32 h 32"/>
                <a:gd name="T4" fmla="*/ 0 w 35"/>
                <a:gd name="T5" fmla="*/ 0 h 32"/>
                <a:gd name="T6" fmla="*/ 35 w 35"/>
                <a:gd name="T7" fmla="*/ 0 h 32"/>
                <a:gd name="T8" fmla="*/ 33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3" y="32"/>
                  </a:moveTo>
                  <a:lnTo>
                    <a:pt x="2" y="32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3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4" name="Freeform 2696"/>
            <p:cNvSpPr>
              <a:spLocks/>
            </p:cNvSpPr>
            <p:nvPr/>
          </p:nvSpPr>
          <p:spPr bwMode="auto">
            <a:xfrm>
              <a:off x="2803" y="1773"/>
              <a:ext cx="31" cy="34"/>
            </a:xfrm>
            <a:custGeom>
              <a:avLst/>
              <a:gdLst>
                <a:gd name="T0" fmla="*/ 31 w 31"/>
                <a:gd name="T1" fmla="*/ 32 h 34"/>
                <a:gd name="T2" fmla="*/ 0 w 31"/>
                <a:gd name="T3" fmla="*/ 34 h 34"/>
                <a:gd name="T4" fmla="*/ 0 w 31"/>
                <a:gd name="T5" fmla="*/ 3 h 34"/>
                <a:gd name="T6" fmla="*/ 29 w 31"/>
                <a:gd name="T7" fmla="*/ 0 h 34"/>
                <a:gd name="T8" fmla="*/ 31 w 31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31" y="32"/>
                  </a:moveTo>
                  <a:lnTo>
                    <a:pt x="0" y="34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5" name="Freeform 2697"/>
            <p:cNvSpPr>
              <a:spLocks/>
            </p:cNvSpPr>
            <p:nvPr/>
          </p:nvSpPr>
          <p:spPr bwMode="auto">
            <a:xfrm>
              <a:off x="2768" y="1771"/>
              <a:ext cx="35" cy="36"/>
            </a:xfrm>
            <a:custGeom>
              <a:avLst/>
              <a:gdLst>
                <a:gd name="T0" fmla="*/ 35 w 35"/>
                <a:gd name="T1" fmla="*/ 36 h 36"/>
                <a:gd name="T2" fmla="*/ 0 w 35"/>
                <a:gd name="T3" fmla="*/ 31 h 36"/>
                <a:gd name="T4" fmla="*/ 2 w 35"/>
                <a:gd name="T5" fmla="*/ 0 h 36"/>
                <a:gd name="T6" fmla="*/ 35 w 35"/>
                <a:gd name="T7" fmla="*/ 5 h 36"/>
                <a:gd name="T8" fmla="*/ 35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35" y="36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5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6" name="Freeform 2698"/>
            <p:cNvSpPr>
              <a:spLocks/>
            </p:cNvSpPr>
            <p:nvPr/>
          </p:nvSpPr>
          <p:spPr bwMode="auto">
            <a:xfrm>
              <a:off x="2891" y="1780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7" name="Freeform 2699"/>
            <p:cNvSpPr>
              <a:spLocks/>
            </p:cNvSpPr>
            <p:nvPr/>
          </p:nvSpPr>
          <p:spPr bwMode="auto">
            <a:xfrm>
              <a:off x="2709" y="1751"/>
              <a:ext cx="64" cy="49"/>
            </a:xfrm>
            <a:custGeom>
              <a:avLst/>
              <a:gdLst>
                <a:gd name="T0" fmla="*/ 53 w 64"/>
                <a:gd name="T1" fmla="*/ 49 h 49"/>
                <a:gd name="T2" fmla="*/ 0 w 64"/>
                <a:gd name="T3" fmla="*/ 29 h 49"/>
                <a:gd name="T4" fmla="*/ 11 w 64"/>
                <a:gd name="T5" fmla="*/ 0 h 49"/>
                <a:gd name="T6" fmla="*/ 64 w 64"/>
                <a:gd name="T7" fmla="*/ 20 h 49"/>
                <a:gd name="T8" fmla="*/ 53 w 6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9">
                  <a:moveTo>
                    <a:pt x="53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64" y="20"/>
                  </a:lnTo>
                  <a:lnTo>
                    <a:pt x="53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8" name="Freeform 2700"/>
            <p:cNvSpPr>
              <a:spLocks/>
            </p:cNvSpPr>
            <p:nvPr/>
          </p:nvSpPr>
          <p:spPr bwMode="auto">
            <a:xfrm>
              <a:off x="2685" y="1739"/>
              <a:ext cx="35" cy="41"/>
            </a:xfrm>
            <a:custGeom>
              <a:avLst/>
              <a:gdLst>
                <a:gd name="T0" fmla="*/ 24 w 35"/>
                <a:gd name="T1" fmla="*/ 41 h 41"/>
                <a:gd name="T2" fmla="*/ 0 w 35"/>
                <a:gd name="T3" fmla="*/ 27 h 41"/>
                <a:gd name="T4" fmla="*/ 15 w 35"/>
                <a:gd name="T5" fmla="*/ 0 h 41"/>
                <a:gd name="T6" fmla="*/ 35 w 35"/>
                <a:gd name="T7" fmla="*/ 12 h 41"/>
                <a:gd name="T8" fmla="*/ 24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24" y="41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5" y="12"/>
                  </a:lnTo>
                  <a:lnTo>
                    <a:pt x="24" y="4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9" name="Freeform 2701"/>
            <p:cNvSpPr>
              <a:spLocks/>
            </p:cNvSpPr>
            <p:nvPr/>
          </p:nvSpPr>
          <p:spPr bwMode="auto">
            <a:xfrm>
              <a:off x="2661" y="1722"/>
              <a:ext cx="39" cy="44"/>
            </a:xfrm>
            <a:custGeom>
              <a:avLst/>
              <a:gdLst>
                <a:gd name="T0" fmla="*/ 24 w 39"/>
                <a:gd name="T1" fmla="*/ 44 h 44"/>
                <a:gd name="T2" fmla="*/ 0 w 39"/>
                <a:gd name="T3" fmla="*/ 24 h 44"/>
                <a:gd name="T4" fmla="*/ 20 w 39"/>
                <a:gd name="T5" fmla="*/ 0 h 44"/>
                <a:gd name="T6" fmla="*/ 39 w 39"/>
                <a:gd name="T7" fmla="*/ 17 h 44"/>
                <a:gd name="T8" fmla="*/ 24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4" y="44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9" y="1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0" name="Freeform 2702"/>
            <p:cNvSpPr>
              <a:spLocks/>
            </p:cNvSpPr>
            <p:nvPr/>
          </p:nvSpPr>
          <p:spPr bwMode="auto">
            <a:xfrm>
              <a:off x="2619" y="1675"/>
              <a:ext cx="62" cy="71"/>
            </a:xfrm>
            <a:custGeom>
              <a:avLst/>
              <a:gdLst>
                <a:gd name="T0" fmla="*/ 42 w 62"/>
                <a:gd name="T1" fmla="*/ 71 h 71"/>
                <a:gd name="T2" fmla="*/ 0 w 62"/>
                <a:gd name="T3" fmla="*/ 17 h 71"/>
                <a:gd name="T4" fmla="*/ 24 w 62"/>
                <a:gd name="T5" fmla="*/ 0 h 71"/>
                <a:gd name="T6" fmla="*/ 62 w 62"/>
                <a:gd name="T7" fmla="*/ 47 h 71"/>
                <a:gd name="T8" fmla="*/ 42 w 62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1">
                  <a:moveTo>
                    <a:pt x="42" y="7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2" y="47"/>
                  </a:lnTo>
                  <a:lnTo>
                    <a:pt x="42" y="7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1" name="Freeform 2703"/>
            <p:cNvSpPr>
              <a:spLocks/>
            </p:cNvSpPr>
            <p:nvPr/>
          </p:nvSpPr>
          <p:spPr bwMode="auto">
            <a:xfrm>
              <a:off x="2578" y="1599"/>
              <a:ext cx="65" cy="93"/>
            </a:xfrm>
            <a:custGeom>
              <a:avLst/>
              <a:gdLst>
                <a:gd name="T0" fmla="*/ 41 w 65"/>
                <a:gd name="T1" fmla="*/ 93 h 93"/>
                <a:gd name="T2" fmla="*/ 0 w 65"/>
                <a:gd name="T3" fmla="*/ 17 h 93"/>
                <a:gd name="T4" fmla="*/ 24 w 65"/>
                <a:gd name="T5" fmla="*/ 0 h 93"/>
                <a:gd name="T6" fmla="*/ 65 w 65"/>
                <a:gd name="T7" fmla="*/ 76 h 93"/>
                <a:gd name="T8" fmla="*/ 41 w 6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93">
                  <a:moveTo>
                    <a:pt x="41" y="9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5" y="76"/>
                  </a:lnTo>
                  <a:lnTo>
                    <a:pt x="41" y="9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2" name="Freeform 2704"/>
            <p:cNvSpPr>
              <a:spLocks/>
            </p:cNvSpPr>
            <p:nvPr/>
          </p:nvSpPr>
          <p:spPr bwMode="auto">
            <a:xfrm>
              <a:off x="2762" y="1800"/>
              <a:ext cx="6" cy="2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  <a:gd name="T6" fmla="*/ 6 w 6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0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3" name="Freeform 2705"/>
            <p:cNvSpPr>
              <a:spLocks/>
            </p:cNvSpPr>
            <p:nvPr/>
          </p:nvSpPr>
          <p:spPr bwMode="auto">
            <a:xfrm>
              <a:off x="2762" y="1771"/>
              <a:ext cx="11" cy="31"/>
            </a:xfrm>
            <a:custGeom>
              <a:avLst/>
              <a:gdLst>
                <a:gd name="T0" fmla="*/ 6 w 11"/>
                <a:gd name="T1" fmla="*/ 31 h 31"/>
                <a:gd name="T2" fmla="*/ 0 w 11"/>
                <a:gd name="T3" fmla="*/ 29 h 31"/>
                <a:gd name="T4" fmla="*/ 8 w 11"/>
                <a:gd name="T5" fmla="*/ 0 h 31"/>
                <a:gd name="T6" fmla="*/ 11 w 11"/>
                <a:gd name="T7" fmla="*/ 0 h 31"/>
                <a:gd name="T8" fmla="*/ 6 w 1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6" y="31"/>
                  </a:moveTo>
                  <a:lnTo>
                    <a:pt x="0" y="29"/>
                  </a:lnTo>
                  <a:lnTo>
                    <a:pt x="8" y="0"/>
                  </a:lnTo>
                  <a:lnTo>
                    <a:pt x="11" y="0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4" name="Freeform 270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5" name="Freeform 270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6" name="Freeform 2708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13 h 52"/>
                <a:gd name="T4" fmla="*/ 26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7" name="Freeform 2709"/>
            <p:cNvSpPr>
              <a:spLocks/>
            </p:cNvSpPr>
            <p:nvPr/>
          </p:nvSpPr>
          <p:spPr bwMode="auto">
            <a:xfrm>
              <a:off x="3513" y="3348"/>
              <a:ext cx="40" cy="49"/>
            </a:xfrm>
            <a:custGeom>
              <a:avLst/>
              <a:gdLst>
                <a:gd name="T0" fmla="*/ 14 w 40"/>
                <a:gd name="T1" fmla="*/ 49 h 49"/>
                <a:gd name="T2" fmla="*/ 0 w 40"/>
                <a:gd name="T3" fmla="*/ 5 h 49"/>
                <a:gd name="T4" fmla="*/ 29 w 40"/>
                <a:gd name="T5" fmla="*/ 0 h 49"/>
                <a:gd name="T6" fmla="*/ 40 w 40"/>
                <a:gd name="T7" fmla="*/ 36 h 49"/>
                <a:gd name="T8" fmla="*/ 14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4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8" name="Freeform 2710"/>
            <p:cNvSpPr>
              <a:spLocks/>
            </p:cNvSpPr>
            <p:nvPr/>
          </p:nvSpPr>
          <p:spPr bwMode="auto">
            <a:xfrm>
              <a:off x="3505" y="3304"/>
              <a:ext cx="37" cy="49"/>
            </a:xfrm>
            <a:custGeom>
              <a:avLst/>
              <a:gdLst>
                <a:gd name="T0" fmla="*/ 8 w 37"/>
                <a:gd name="T1" fmla="*/ 49 h 49"/>
                <a:gd name="T2" fmla="*/ 0 w 37"/>
                <a:gd name="T3" fmla="*/ 5 h 49"/>
                <a:gd name="T4" fmla="*/ 28 w 37"/>
                <a:gd name="T5" fmla="*/ 0 h 49"/>
                <a:gd name="T6" fmla="*/ 37 w 37"/>
                <a:gd name="T7" fmla="*/ 44 h 49"/>
                <a:gd name="T8" fmla="*/ 8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8" y="49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9" name="Freeform 2711"/>
            <p:cNvSpPr>
              <a:spLocks/>
            </p:cNvSpPr>
            <p:nvPr/>
          </p:nvSpPr>
          <p:spPr bwMode="auto">
            <a:xfrm>
              <a:off x="3502" y="3255"/>
              <a:ext cx="31" cy="54"/>
            </a:xfrm>
            <a:custGeom>
              <a:avLst/>
              <a:gdLst>
                <a:gd name="T0" fmla="*/ 3 w 31"/>
                <a:gd name="T1" fmla="*/ 54 h 54"/>
                <a:gd name="T2" fmla="*/ 0 w 31"/>
                <a:gd name="T3" fmla="*/ 2 h 54"/>
                <a:gd name="T4" fmla="*/ 29 w 31"/>
                <a:gd name="T5" fmla="*/ 0 h 54"/>
                <a:gd name="T6" fmla="*/ 31 w 31"/>
                <a:gd name="T7" fmla="*/ 49 h 54"/>
                <a:gd name="T8" fmla="*/ 3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3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0" name="Freeform 2712"/>
            <p:cNvSpPr>
              <a:spLocks/>
            </p:cNvSpPr>
            <p:nvPr/>
          </p:nvSpPr>
          <p:spPr bwMode="auto">
            <a:xfrm>
              <a:off x="3502" y="3213"/>
              <a:ext cx="33" cy="47"/>
            </a:xfrm>
            <a:custGeom>
              <a:avLst/>
              <a:gdLst>
                <a:gd name="T0" fmla="*/ 0 w 33"/>
                <a:gd name="T1" fmla="*/ 42 h 47"/>
                <a:gd name="T2" fmla="*/ 5 w 33"/>
                <a:gd name="T3" fmla="*/ 0 h 47"/>
                <a:gd name="T4" fmla="*/ 33 w 33"/>
                <a:gd name="T5" fmla="*/ 5 h 47"/>
                <a:gd name="T6" fmla="*/ 29 w 33"/>
                <a:gd name="T7" fmla="*/ 47 h 47"/>
                <a:gd name="T8" fmla="*/ 0 w 33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2"/>
                  </a:moveTo>
                  <a:lnTo>
                    <a:pt x="5" y="0"/>
                  </a:lnTo>
                  <a:lnTo>
                    <a:pt x="33" y="5"/>
                  </a:lnTo>
                  <a:lnTo>
                    <a:pt x="29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1" name="Freeform 2713"/>
            <p:cNvSpPr>
              <a:spLocks/>
            </p:cNvSpPr>
            <p:nvPr/>
          </p:nvSpPr>
          <p:spPr bwMode="auto">
            <a:xfrm>
              <a:off x="3507" y="3174"/>
              <a:ext cx="39" cy="44"/>
            </a:xfrm>
            <a:custGeom>
              <a:avLst/>
              <a:gdLst>
                <a:gd name="T0" fmla="*/ 0 w 39"/>
                <a:gd name="T1" fmla="*/ 39 h 44"/>
                <a:gd name="T2" fmla="*/ 13 w 39"/>
                <a:gd name="T3" fmla="*/ 0 h 44"/>
                <a:gd name="T4" fmla="*/ 39 w 39"/>
                <a:gd name="T5" fmla="*/ 12 h 44"/>
                <a:gd name="T6" fmla="*/ 28 w 39"/>
                <a:gd name="T7" fmla="*/ 44 h 44"/>
                <a:gd name="T8" fmla="*/ 0 w 39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9"/>
                  </a:moveTo>
                  <a:lnTo>
                    <a:pt x="13" y="0"/>
                  </a:lnTo>
                  <a:lnTo>
                    <a:pt x="39" y="12"/>
                  </a:lnTo>
                  <a:lnTo>
                    <a:pt x="28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2" name="Freeform 2714"/>
            <p:cNvSpPr>
              <a:spLocks/>
            </p:cNvSpPr>
            <p:nvPr/>
          </p:nvSpPr>
          <p:spPr bwMode="auto">
            <a:xfrm>
              <a:off x="3520" y="3108"/>
              <a:ext cx="55" cy="78"/>
            </a:xfrm>
            <a:custGeom>
              <a:avLst/>
              <a:gdLst>
                <a:gd name="T0" fmla="*/ 0 w 55"/>
                <a:gd name="T1" fmla="*/ 66 h 78"/>
                <a:gd name="T2" fmla="*/ 31 w 55"/>
                <a:gd name="T3" fmla="*/ 0 h 78"/>
                <a:gd name="T4" fmla="*/ 55 w 55"/>
                <a:gd name="T5" fmla="*/ 17 h 78"/>
                <a:gd name="T6" fmla="*/ 26 w 55"/>
                <a:gd name="T7" fmla="*/ 78 h 78"/>
                <a:gd name="T8" fmla="*/ 0 w 55"/>
                <a:gd name="T9" fmla="*/ 6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8">
                  <a:moveTo>
                    <a:pt x="0" y="66"/>
                  </a:moveTo>
                  <a:lnTo>
                    <a:pt x="31" y="0"/>
                  </a:lnTo>
                  <a:lnTo>
                    <a:pt x="55" y="17"/>
                  </a:lnTo>
                  <a:lnTo>
                    <a:pt x="26" y="7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3" name="Freeform 2715"/>
            <p:cNvSpPr>
              <a:spLocks/>
            </p:cNvSpPr>
            <p:nvPr/>
          </p:nvSpPr>
          <p:spPr bwMode="auto">
            <a:xfrm>
              <a:off x="3551" y="3078"/>
              <a:ext cx="41" cy="47"/>
            </a:xfrm>
            <a:custGeom>
              <a:avLst/>
              <a:gdLst>
                <a:gd name="T0" fmla="*/ 0 w 41"/>
                <a:gd name="T1" fmla="*/ 30 h 47"/>
                <a:gd name="T2" fmla="*/ 15 w 41"/>
                <a:gd name="T3" fmla="*/ 0 h 47"/>
                <a:gd name="T4" fmla="*/ 41 w 41"/>
                <a:gd name="T5" fmla="*/ 13 h 47"/>
                <a:gd name="T6" fmla="*/ 24 w 41"/>
                <a:gd name="T7" fmla="*/ 47 h 47"/>
                <a:gd name="T8" fmla="*/ 0 w 41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0" y="30"/>
                  </a:moveTo>
                  <a:lnTo>
                    <a:pt x="15" y="0"/>
                  </a:lnTo>
                  <a:lnTo>
                    <a:pt x="41" y="13"/>
                  </a:lnTo>
                  <a:lnTo>
                    <a:pt x="24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4" name="Freeform 2716"/>
            <p:cNvSpPr>
              <a:spLocks/>
            </p:cNvSpPr>
            <p:nvPr/>
          </p:nvSpPr>
          <p:spPr bwMode="auto">
            <a:xfrm>
              <a:off x="3566" y="3044"/>
              <a:ext cx="37" cy="47"/>
            </a:xfrm>
            <a:custGeom>
              <a:avLst/>
              <a:gdLst>
                <a:gd name="T0" fmla="*/ 0 w 37"/>
                <a:gd name="T1" fmla="*/ 34 h 47"/>
                <a:gd name="T2" fmla="*/ 11 w 37"/>
                <a:gd name="T3" fmla="*/ 0 h 47"/>
                <a:gd name="T4" fmla="*/ 37 w 37"/>
                <a:gd name="T5" fmla="*/ 12 h 47"/>
                <a:gd name="T6" fmla="*/ 26 w 37"/>
                <a:gd name="T7" fmla="*/ 47 h 47"/>
                <a:gd name="T8" fmla="*/ 0 w 37"/>
                <a:gd name="T9" fmla="*/ 3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0" y="34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6" y="4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5" name="Freeform 2717"/>
            <p:cNvSpPr>
              <a:spLocks/>
            </p:cNvSpPr>
            <p:nvPr/>
          </p:nvSpPr>
          <p:spPr bwMode="auto">
            <a:xfrm>
              <a:off x="3577" y="3015"/>
              <a:ext cx="33" cy="41"/>
            </a:xfrm>
            <a:custGeom>
              <a:avLst/>
              <a:gdLst>
                <a:gd name="T0" fmla="*/ 0 w 33"/>
                <a:gd name="T1" fmla="*/ 29 h 41"/>
                <a:gd name="T2" fmla="*/ 4 w 33"/>
                <a:gd name="T3" fmla="*/ 0 h 41"/>
                <a:gd name="T4" fmla="*/ 33 w 33"/>
                <a:gd name="T5" fmla="*/ 2 h 41"/>
                <a:gd name="T6" fmla="*/ 26 w 33"/>
                <a:gd name="T7" fmla="*/ 41 h 41"/>
                <a:gd name="T8" fmla="*/ 0 w 33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0" y="29"/>
                  </a:moveTo>
                  <a:lnTo>
                    <a:pt x="4" y="0"/>
                  </a:lnTo>
                  <a:lnTo>
                    <a:pt x="33" y="2"/>
                  </a:lnTo>
                  <a:lnTo>
                    <a:pt x="26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6" name="Freeform 2718"/>
            <p:cNvSpPr>
              <a:spLocks/>
            </p:cNvSpPr>
            <p:nvPr/>
          </p:nvSpPr>
          <p:spPr bwMode="auto">
            <a:xfrm>
              <a:off x="3579" y="2973"/>
              <a:ext cx="31" cy="44"/>
            </a:xfrm>
            <a:custGeom>
              <a:avLst/>
              <a:gdLst>
                <a:gd name="T0" fmla="*/ 2 w 31"/>
                <a:gd name="T1" fmla="*/ 42 h 44"/>
                <a:gd name="T2" fmla="*/ 0 w 31"/>
                <a:gd name="T3" fmla="*/ 3 h 44"/>
                <a:gd name="T4" fmla="*/ 29 w 31"/>
                <a:gd name="T5" fmla="*/ 0 h 44"/>
                <a:gd name="T6" fmla="*/ 31 w 31"/>
                <a:gd name="T7" fmla="*/ 44 h 44"/>
                <a:gd name="T8" fmla="*/ 2 w 31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2" y="42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7" name="Freeform 2719"/>
            <p:cNvSpPr>
              <a:spLocks/>
            </p:cNvSpPr>
            <p:nvPr/>
          </p:nvSpPr>
          <p:spPr bwMode="auto">
            <a:xfrm>
              <a:off x="3502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0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8" name="Freeform 2720"/>
            <p:cNvSpPr>
              <a:spLocks/>
            </p:cNvSpPr>
            <p:nvPr/>
          </p:nvSpPr>
          <p:spPr bwMode="auto">
            <a:xfrm>
              <a:off x="3570" y="2929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12 h 54"/>
                <a:gd name="T4" fmla="*/ 27 w 38"/>
                <a:gd name="T5" fmla="*/ 0 h 54"/>
                <a:gd name="T6" fmla="*/ 38 w 38"/>
                <a:gd name="T7" fmla="*/ 42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9" name="Freeform 2721"/>
            <p:cNvSpPr>
              <a:spLocks/>
            </p:cNvSpPr>
            <p:nvPr/>
          </p:nvSpPr>
          <p:spPr bwMode="auto">
            <a:xfrm>
              <a:off x="3553" y="2892"/>
              <a:ext cx="44" cy="49"/>
            </a:xfrm>
            <a:custGeom>
              <a:avLst/>
              <a:gdLst>
                <a:gd name="T0" fmla="*/ 17 w 44"/>
                <a:gd name="T1" fmla="*/ 49 h 49"/>
                <a:gd name="T2" fmla="*/ 0 w 44"/>
                <a:gd name="T3" fmla="*/ 20 h 49"/>
                <a:gd name="T4" fmla="*/ 22 w 44"/>
                <a:gd name="T5" fmla="*/ 0 h 49"/>
                <a:gd name="T6" fmla="*/ 44 w 44"/>
                <a:gd name="T7" fmla="*/ 37 h 49"/>
                <a:gd name="T8" fmla="*/ 1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7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0" name="Freeform 2722"/>
            <p:cNvSpPr>
              <a:spLocks/>
            </p:cNvSpPr>
            <p:nvPr/>
          </p:nvSpPr>
          <p:spPr bwMode="auto">
            <a:xfrm>
              <a:off x="3533" y="2863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4 h 49"/>
                <a:gd name="T4" fmla="*/ 18 w 42"/>
                <a:gd name="T5" fmla="*/ 0 h 49"/>
                <a:gd name="T6" fmla="*/ 42 w 42"/>
                <a:gd name="T7" fmla="*/ 29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2" y="29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1" name="Freeform 2723"/>
            <p:cNvSpPr>
              <a:spLocks/>
            </p:cNvSpPr>
            <p:nvPr/>
          </p:nvSpPr>
          <p:spPr bwMode="auto">
            <a:xfrm>
              <a:off x="3507" y="2841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4 h 46"/>
                <a:gd name="T4" fmla="*/ 17 w 44"/>
                <a:gd name="T5" fmla="*/ 0 h 46"/>
                <a:gd name="T6" fmla="*/ 44 w 44"/>
                <a:gd name="T7" fmla="*/ 22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2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2" name="Freeform 2724"/>
            <p:cNvSpPr>
              <a:spLocks/>
            </p:cNvSpPr>
            <p:nvPr/>
          </p:nvSpPr>
          <p:spPr bwMode="auto">
            <a:xfrm>
              <a:off x="3452" y="2792"/>
              <a:ext cx="72" cy="73"/>
            </a:xfrm>
            <a:custGeom>
              <a:avLst/>
              <a:gdLst>
                <a:gd name="T0" fmla="*/ 55 w 72"/>
                <a:gd name="T1" fmla="*/ 73 h 73"/>
                <a:gd name="T2" fmla="*/ 0 w 72"/>
                <a:gd name="T3" fmla="*/ 24 h 73"/>
                <a:gd name="T4" fmla="*/ 18 w 72"/>
                <a:gd name="T5" fmla="*/ 0 h 73"/>
                <a:gd name="T6" fmla="*/ 72 w 72"/>
                <a:gd name="T7" fmla="*/ 49 h 73"/>
                <a:gd name="T8" fmla="*/ 55 w 72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3">
                  <a:moveTo>
                    <a:pt x="55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2" y="49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3" name="Freeform 2725"/>
            <p:cNvSpPr>
              <a:spLocks/>
            </p:cNvSpPr>
            <p:nvPr/>
          </p:nvSpPr>
          <p:spPr bwMode="auto">
            <a:xfrm>
              <a:off x="3426" y="2762"/>
              <a:ext cx="44" cy="54"/>
            </a:xfrm>
            <a:custGeom>
              <a:avLst/>
              <a:gdLst>
                <a:gd name="T0" fmla="*/ 26 w 44"/>
                <a:gd name="T1" fmla="*/ 54 h 54"/>
                <a:gd name="T2" fmla="*/ 0 w 44"/>
                <a:gd name="T3" fmla="*/ 20 h 54"/>
                <a:gd name="T4" fmla="*/ 22 w 44"/>
                <a:gd name="T5" fmla="*/ 0 h 54"/>
                <a:gd name="T6" fmla="*/ 44 w 44"/>
                <a:gd name="T7" fmla="*/ 30 h 54"/>
                <a:gd name="T8" fmla="*/ 26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6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30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4" name="Freeform 2726"/>
            <p:cNvSpPr>
              <a:spLocks/>
            </p:cNvSpPr>
            <p:nvPr/>
          </p:nvSpPr>
          <p:spPr bwMode="auto">
            <a:xfrm>
              <a:off x="3413" y="2748"/>
              <a:ext cx="35" cy="34"/>
            </a:xfrm>
            <a:custGeom>
              <a:avLst/>
              <a:gdLst>
                <a:gd name="T0" fmla="*/ 13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14 h 34"/>
                <a:gd name="T8" fmla="*/ 13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3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4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5" name="Freeform 2727"/>
            <p:cNvSpPr>
              <a:spLocks/>
            </p:cNvSpPr>
            <p:nvPr/>
          </p:nvSpPr>
          <p:spPr bwMode="auto">
            <a:xfrm>
              <a:off x="3404" y="2728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7 h 37"/>
                <a:gd name="T4" fmla="*/ 24 w 33"/>
                <a:gd name="T5" fmla="*/ 0 h 37"/>
                <a:gd name="T6" fmla="*/ 33 w 33"/>
                <a:gd name="T7" fmla="*/ 20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20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6" name="Freeform 2728"/>
            <p:cNvSpPr>
              <a:spLocks/>
            </p:cNvSpPr>
            <p:nvPr/>
          </p:nvSpPr>
          <p:spPr bwMode="auto">
            <a:xfrm>
              <a:off x="3579" y="2971"/>
              <a:ext cx="29" cy="12"/>
            </a:xfrm>
            <a:custGeom>
              <a:avLst/>
              <a:gdLst>
                <a:gd name="T0" fmla="*/ 29 w 29"/>
                <a:gd name="T1" fmla="*/ 2 h 12"/>
                <a:gd name="T2" fmla="*/ 29 w 29"/>
                <a:gd name="T3" fmla="*/ 0 h 12"/>
                <a:gd name="T4" fmla="*/ 0 w 29"/>
                <a:gd name="T5" fmla="*/ 5 h 12"/>
                <a:gd name="T6" fmla="*/ 2 w 29"/>
                <a:gd name="T7" fmla="*/ 12 h 12"/>
                <a:gd name="T8" fmla="*/ 29 w 29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2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2" y="1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7" name="Freeform 2729"/>
            <p:cNvSpPr>
              <a:spLocks/>
            </p:cNvSpPr>
            <p:nvPr/>
          </p:nvSpPr>
          <p:spPr bwMode="auto">
            <a:xfrm>
              <a:off x="3386" y="2687"/>
              <a:ext cx="44" cy="56"/>
            </a:xfrm>
            <a:custGeom>
              <a:avLst/>
              <a:gdLst>
                <a:gd name="T0" fmla="*/ 18 w 44"/>
                <a:gd name="T1" fmla="*/ 56 h 56"/>
                <a:gd name="T2" fmla="*/ 0 w 44"/>
                <a:gd name="T3" fmla="*/ 4 h 56"/>
                <a:gd name="T4" fmla="*/ 29 w 44"/>
                <a:gd name="T5" fmla="*/ 0 h 56"/>
                <a:gd name="T6" fmla="*/ 44 w 44"/>
                <a:gd name="T7" fmla="*/ 44 h 56"/>
                <a:gd name="T8" fmla="*/ 18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8" y="56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44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8" name="Freeform 2730"/>
            <p:cNvSpPr>
              <a:spLocks/>
            </p:cNvSpPr>
            <p:nvPr/>
          </p:nvSpPr>
          <p:spPr bwMode="auto">
            <a:xfrm>
              <a:off x="3380" y="2640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2 h 51"/>
                <a:gd name="T4" fmla="*/ 28 w 35"/>
                <a:gd name="T5" fmla="*/ 0 h 51"/>
                <a:gd name="T6" fmla="*/ 35 w 35"/>
                <a:gd name="T7" fmla="*/ 47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7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9" name="Freeform 2731"/>
            <p:cNvSpPr>
              <a:spLocks/>
            </p:cNvSpPr>
            <p:nvPr/>
          </p:nvSpPr>
          <p:spPr bwMode="auto">
            <a:xfrm>
              <a:off x="3380" y="2596"/>
              <a:ext cx="28" cy="46"/>
            </a:xfrm>
            <a:custGeom>
              <a:avLst/>
              <a:gdLst>
                <a:gd name="T0" fmla="*/ 0 w 28"/>
                <a:gd name="T1" fmla="*/ 46 h 46"/>
                <a:gd name="T2" fmla="*/ 0 w 28"/>
                <a:gd name="T3" fmla="*/ 0 h 46"/>
                <a:gd name="T4" fmla="*/ 28 w 28"/>
                <a:gd name="T5" fmla="*/ 0 h 46"/>
                <a:gd name="T6" fmla="*/ 28 w 28"/>
                <a:gd name="T7" fmla="*/ 44 h 46"/>
                <a:gd name="T8" fmla="*/ 0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4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0" name="Freeform 2732"/>
            <p:cNvSpPr>
              <a:spLocks/>
            </p:cNvSpPr>
            <p:nvPr/>
          </p:nvSpPr>
          <p:spPr bwMode="auto">
            <a:xfrm>
              <a:off x="3380" y="2549"/>
              <a:ext cx="30" cy="47"/>
            </a:xfrm>
            <a:custGeom>
              <a:avLst/>
              <a:gdLst>
                <a:gd name="T0" fmla="*/ 0 w 30"/>
                <a:gd name="T1" fmla="*/ 47 h 47"/>
                <a:gd name="T2" fmla="*/ 2 w 30"/>
                <a:gd name="T3" fmla="*/ 0 h 47"/>
                <a:gd name="T4" fmla="*/ 30 w 30"/>
                <a:gd name="T5" fmla="*/ 0 h 47"/>
                <a:gd name="T6" fmla="*/ 28 w 30"/>
                <a:gd name="T7" fmla="*/ 47 h 47"/>
                <a:gd name="T8" fmla="*/ 0 w 3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7">
                  <a:moveTo>
                    <a:pt x="0" y="47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1" name="Freeform 2733"/>
            <p:cNvSpPr>
              <a:spLocks/>
            </p:cNvSpPr>
            <p:nvPr/>
          </p:nvSpPr>
          <p:spPr bwMode="auto">
            <a:xfrm>
              <a:off x="3382" y="2503"/>
              <a:ext cx="28" cy="46"/>
            </a:xfrm>
            <a:custGeom>
              <a:avLst/>
              <a:gdLst>
                <a:gd name="T0" fmla="*/ 0 w 28"/>
                <a:gd name="T1" fmla="*/ 46 h 46"/>
                <a:gd name="T2" fmla="*/ 0 w 28"/>
                <a:gd name="T3" fmla="*/ 2 h 46"/>
                <a:gd name="T4" fmla="*/ 28 w 28"/>
                <a:gd name="T5" fmla="*/ 0 h 46"/>
                <a:gd name="T6" fmla="*/ 28 w 28"/>
                <a:gd name="T7" fmla="*/ 46 h 46"/>
                <a:gd name="T8" fmla="*/ 0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2" name="Freeform 2734"/>
            <p:cNvSpPr>
              <a:spLocks/>
            </p:cNvSpPr>
            <p:nvPr/>
          </p:nvSpPr>
          <p:spPr bwMode="auto">
            <a:xfrm>
              <a:off x="3378" y="2459"/>
              <a:ext cx="32" cy="46"/>
            </a:xfrm>
            <a:custGeom>
              <a:avLst/>
              <a:gdLst>
                <a:gd name="T0" fmla="*/ 4 w 32"/>
                <a:gd name="T1" fmla="*/ 46 h 46"/>
                <a:gd name="T2" fmla="*/ 0 w 32"/>
                <a:gd name="T3" fmla="*/ 5 h 46"/>
                <a:gd name="T4" fmla="*/ 28 w 32"/>
                <a:gd name="T5" fmla="*/ 0 h 46"/>
                <a:gd name="T6" fmla="*/ 32 w 32"/>
                <a:gd name="T7" fmla="*/ 44 h 46"/>
                <a:gd name="T8" fmla="*/ 4 w 3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4" y="4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2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3" name="Freeform 2735"/>
            <p:cNvSpPr>
              <a:spLocks/>
            </p:cNvSpPr>
            <p:nvPr/>
          </p:nvSpPr>
          <p:spPr bwMode="auto">
            <a:xfrm>
              <a:off x="3375" y="2437"/>
              <a:ext cx="31" cy="27"/>
            </a:xfrm>
            <a:custGeom>
              <a:avLst/>
              <a:gdLst>
                <a:gd name="T0" fmla="*/ 3 w 31"/>
                <a:gd name="T1" fmla="*/ 27 h 27"/>
                <a:gd name="T2" fmla="*/ 0 w 31"/>
                <a:gd name="T3" fmla="*/ 12 h 27"/>
                <a:gd name="T4" fmla="*/ 27 w 31"/>
                <a:gd name="T5" fmla="*/ 0 h 27"/>
                <a:gd name="T6" fmla="*/ 31 w 31"/>
                <a:gd name="T7" fmla="*/ 22 h 27"/>
                <a:gd name="T8" fmla="*/ 3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" y="27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2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4" name="Freeform 2736"/>
            <p:cNvSpPr>
              <a:spLocks/>
            </p:cNvSpPr>
            <p:nvPr/>
          </p:nvSpPr>
          <p:spPr bwMode="auto">
            <a:xfrm>
              <a:off x="3369" y="2412"/>
              <a:ext cx="33" cy="37"/>
            </a:xfrm>
            <a:custGeom>
              <a:avLst/>
              <a:gdLst>
                <a:gd name="T0" fmla="*/ 6 w 33"/>
                <a:gd name="T1" fmla="*/ 37 h 37"/>
                <a:gd name="T2" fmla="*/ 0 w 33"/>
                <a:gd name="T3" fmla="*/ 17 h 37"/>
                <a:gd name="T4" fmla="*/ 24 w 33"/>
                <a:gd name="T5" fmla="*/ 0 h 37"/>
                <a:gd name="T6" fmla="*/ 33 w 33"/>
                <a:gd name="T7" fmla="*/ 25 h 37"/>
                <a:gd name="T8" fmla="*/ 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6" y="3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5" name="Freeform 2737"/>
            <p:cNvSpPr>
              <a:spLocks/>
            </p:cNvSpPr>
            <p:nvPr/>
          </p:nvSpPr>
          <p:spPr bwMode="auto">
            <a:xfrm>
              <a:off x="3345" y="2371"/>
              <a:ext cx="48" cy="58"/>
            </a:xfrm>
            <a:custGeom>
              <a:avLst/>
              <a:gdLst>
                <a:gd name="T0" fmla="*/ 24 w 48"/>
                <a:gd name="T1" fmla="*/ 58 h 58"/>
                <a:gd name="T2" fmla="*/ 0 w 48"/>
                <a:gd name="T3" fmla="*/ 17 h 58"/>
                <a:gd name="T4" fmla="*/ 24 w 48"/>
                <a:gd name="T5" fmla="*/ 0 h 58"/>
                <a:gd name="T6" fmla="*/ 48 w 48"/>
                <a:gd name="T7" fmla="*/ 41 h 58"/>
                <a:gd name="T8" fmla="*/ 24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24" y="5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1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6" name="Freeform 2738"/>
            <p:cNvSpPr>
              <a:spLocks/>
            </p:cNvSpPr>
            <p:nvPr/>
          </p:nvSpPr>
          <p:spPr bwMode="auto">
            <a:xfrm>
              <a:off x="3404" y="2728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7" name="Freeform 2739"/>
            <p:cNvSpPr>
              <a:spLocks/>
            </p:cNvSpPr>
            <p:nvPr/>
          </p:nvSpPr>
          <p:spPr bwMode="auto">
            <a:xfrm>
              <a:off x="3334" y="2351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5 h 39"/>
                <a:gd name="T4" fmla="*/ 17 w 33"/>
                <a:gd name="T5" fmla="*/ 0 h 39"/>
                <a:gd name="T6" fmla="*/ 33 w 33"/>
                <a:gd name="T7" fmla="*/ 1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3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8" name="Freeform 2740"/>
            <p:cNvSpPr>
              <a:spLocks/>
            </p:cNvSpPr>
            <p:nvPr/>
          </p:nvSpPr>
          <p:spPr bwMode="auto">
            <a:xfrm>
              <a:off x="3318" y="2339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2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9" name="Freeform 2741"/>
            <p:cNvSpPr>
              <a:spLocks/>
            </p:cNvSpPr>
            <p:nvPr/>
          </p:nvSpPr>
          <p:spPr bwMode="auto">
            <a:xfrm>
              <a:off x="3290" y="2319"/>
              <a:ext cx="44" cy="47"/>
            </a:xfrm>
            <a:custGeom>
              <a:avLst/>
              <a:gdLst>
                <a:gd name="T0" fmla="*/ 28 w 44"/>
                <a:gd name="T1" fmla="*/ 47 h 47"/>
                <a:gd name="T2" fmla="*/ 0 w 44"/>
                <a:gd name="T3" fmla="*/ 30 h 47"/>
                <a:gd name="T4" fmla="*/ 11 w 44"/>
                <a:gd name="T5" fmla="*/ 0 h 47"/>
                <a:gd name="T6" fmla="*/ 44 w 44"/>
                <a:gd name="T7" fmla="*/ 20 h 47"/>
                <a:gd name="T8" fmla="*/ 28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8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20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0" name="Freeform 2742"/>
            <p:cNvSpPr>
              <a:spLocks/>
            </p:cNvSpPr>
            <p:nvPr/>
          </p:nvSpPr>
          <p:spPr bwMode="auto">
            <a:xfrm>
              <a:off x="3259" y="2309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2 h 40"/>
                <a:gd name="T4" fmla="*/ 5 w 42"/>
                <a:gd name="T5" fmla="*/ 0 h 40"/>
                <a:gd name="T6" fmla="*/ 42 w 42"/>
                <a:gd name="T7" fmla="*/ 10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1" name="Freeform 2743"/>
            <p:cNvSpPr>
              <a:spLocks/>
            </p:cNvSpPr>
            <p:nvPr/>
          </p:nvSpPr>
          <p:spPr bwMode="auto">
            <a:xfrm>
              <a:off x="3222" y="2304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2 h 37"/>
                <a:gd name="T4" fmla="*/ 4 w 42"/>
                <a:gd name="T5" fmla="*/ 0 h 37"/>
                <a:gd name="T6" fmla="*/ 42 w 42"/>
                <a:gd name="T7" fmla="*/ 5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2" name="Freeform 2744"/>
            <p:cNvSpPr>
              <a:spLocks/>
            </p:cNvSpPr>
            <p:nvPr/>
          </p:nvSpPr>
          <p:spPr bwMode="auto">
            <a:xfrm>
              <a:off x="3187" y="2297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2 h 39"/>
                <a:gd name="T4" fmla="*/ 4 w 39"/>
                <a:gd name="T5" fmla="*/ 0 h 39"/>
                <a:gd name="T6" fmla="*/ 39 w 39"/>
                <a:gd name="T7" fmla="*/ 7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Freeform 2745"/>
            <p:cNvSpPr>
              <a:spLocks/>
            </p:cNvSpPr>
            <p:nvPr/>
          </p:nvSpPr>
          <p:spPr bwMode="auto">
            <a:xfrm>
              <a:off x="3150" y="2287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0 h 42"/>
                <a:gd name="T4" fmla="*/ 11 w 41"/>
                <a:gd name="T5" fmla="*/ 0 h 42"/>
                <a:gd name="T6" fmla="*/ 41 w 41"/>
                <a:gd name="T7" fmla="*/ 10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1" y="10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4" name="Freeform 2746"/>
            <p:cNvSpPr>
              <a:spLocks/>
            </p:cNvSpPr>
            <p:nvPr/>
          </p:nvSpPr>
          <p:spPr bwMode="auto">
            <a:xfrm>
              <a:off x="3132" y="2282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7 h 35"/>
                <a:gd name="T4" fmla="*/ 15 w 29"/>
                <a:gd name="T5" fmla="*/ 0 h 35"/>
                <a:gd name="T6" fmla="*/ 29 w 29"/>
                <a:gd name="T7" fmla="*/ 5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9" y="5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5" name="Freeform 2747"/>
            <p:cNvSpPr>
              <a:spLocks/>
            </p:cNvSpPr>
            <p:nvPr/>
          </p:nvSpPr>
          <p:spPr bwMode="auto">
            <a:xfrm>
              <a:off x="3117" y="2270"/>
              <a:ext cx="30" cy="39"/>
            </a:xfrm>
            <a:custGeom>
              <a:avLst/>
              <a:gdLst>
                <a:gd name="T0" fmla="*/ 15 w 30"/>
                <a:gd name="T1" fmla="*/ 39 h 39"/>
                <a:gd name="T2" fmla="*/ 0 w 30"/>
                <a:gd name="T3" fmla="*/ 25 h 39"/>
                <a:gd name="T4" fmla="*/ 17 w 30"/>
                <a:gd name="T5" fmla="*/ 0 h 39"/>
                <a:gd name="T6" fmla="*/ 30 w 30"/>
                <a:gd name="T7" fmla="*/ 12 h 39"/>
                <a:gd name="T8" fmla="*/ 15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5" y="3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6" name="Freeform 2748"/>
            <p:cNvSpPr>
              <a:spLocks/>
            </p:cNvSpPr>
            <p:nvPr/>
          </p:nvSpPr>
          <p:spPr bwMode="auto">
            <a:xfrm>
              <a:off x="3088" y="2241"/>
              <a:ext cx="46" cy="54"/>
            </a:xfrm>
            <a:custGeom>
              <a:avLst/>
              <a:gdLst>
                <a:gd name="T0" fmla="*/ 29 w 46"/>
                <a:gd name="T1" fmla="*/ 54 h 54"/>
                <a:gd name="T2" fmla="*/ 0 w 46"/>
                <a:gd name="T3" fmla="*/ 24 h 54"/>
                <a:gd name="T4" fmla="*/ 20 w 46"/>
                <a:gd name="T5" fmla="*/ 0 h 54"/>
                <a:gd name="T6" fmla="*/ 46 w 46"/>
                <a:gd name="T7" fmla="*/ 29 h 54"/>
                <a:gd name="T8" fmla="*/ 29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9" y="54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6" y="29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Freeform 2749"/>
            <p:cNvSpPr>
              <a:spLocks/>
            </p:cNvSpPr>
            <p:nvPr/>
          </p:nvSpPr>
          <p:spPr bwMode="auto">
            <a:xfrm>
              <a:off x="3364" y="2363"/>
              <a:ext cx="5" cy="8"/>
            </a:xfrm>
            <a:custGeom>
              <a:avLst/>
              <a:gdLst>
                <a:gd name="T0" fmla="*/ 5 w 5"/>
                <a:gd name="T1" fmla="*/ 8 h 8"/>
                <a:gd name="T2" fmla="*/ 3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8" name="Freeform 2750"/>
            <p:cNvSpPr>
              <a:spLocks/>
            </p:cNvSpPr>
            <p:nvPr/>
          </p:nvSpPr>
          <p:spPr bwMode="auto">
            <a:xfrm>
              <a:off x="3345" y="2366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9" name="Freeform 2751"/>
            <p:cNvSpPr>
              <a:spLocks/>
            </p:cNvSpPr>
            <p:nvPr/>
          </p:nvSpPr>
          <p:spPr bwMode="auto">
            <a:xfrm>
              <a:off x="3073" y="2224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2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0" name="Freeform 2752"/>
            <p:cNvSpPr>
              <a:spLocks/>
            </p:cNvSpPr>
            <p:nvPr/>
          </p:nvSpPr>
          <p:spPr bwMode="auto">
            <a:xfrm>
              <a:off x="3064" y="2202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2 h 34"/>
                <a:gd name="T4" fmla="*/ 26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1" name="Freeform 2753"/>
            <p:cNvSpPr>
              <a:spLocks/>
            </p:cNvSpPr>
            <p:nvPr/>
          </p:nvSpPr>
          <p:spPr bwMode="auto">
            <a:xfrm>
              <a:off x="3051" y="2158"/>
              <a:ext cx="39" cy="56"/>
            </a:xfrm>
            <a:custGeom>
              <a:avLst/>
              <a:gdLst>
                <a:gd name="T0" fmla="*/ 13 w 39"/>
                <a:gd name="T1" fmla="*/ 56 h 56"/>
                <a:gd name="T2" fmla="*/ 0 w 39"/>
                <a:gd name="T3" fmla="*/ 4 h 56"/>
                <a:gd name="T4" fmla="*/ 28 w 39"/>
                <a:gd name="T5" fmla="*/ 0 h 56"/>
                <a:gd name="T6" fmla="*/ 39 w 39"/>
                <a:gd name="T7" fmla="*/ 44 h 56"/>
                <a:gd name="T8" fmla="*/ 13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3" y="56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2" name="Freeform 2754"/>
            <p:cNvSpPr>
              <a:spLocks/>
            </p:cNvSpPr>
            <p:nvPr/>
          </p:nvSpPr>
          <p:spPr bwMode="auto">
            <a:xfrm>
              <a:off x="3044" y="2111"/>
              <a:ext cx="35" cy="51"/>
            </a:xfrm>
            <a:custGeom>
              <a:avLst/>
              <a:gdLst>
                <a:gd name="T0" fmla="*/ 7 w 35"/>
                <a:gd name="T1" fmla="*/ 51 h 51"/>
                <a:gd name="T2" fmla="*/ 0 w 35"/>
                <a:gd name="T3" fmla="*/ 5 h 51"/>
                <a:gd name="T4" fmla="*/ 29 w 35"/>
                <a:gd name="T5" fmla="*/ 0 h 51"/>
                <a:gd name="T6" fmla="*/ 35 w 35"/>
                <a:gd name="T7" fmla="*/ 47 h 51"/>
                <a:gd name="T8" fmla="*/ 7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7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7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3" name="Freeform 2755"/>
            <p:cNvSpPr>
              <a:spLocks/>
            </p:cNvSpPr>
            <p:nvPr/>
          </p:nvSpPr>
          <p:spPr bwMode="auto">
            <a:xfrm>
              <a:off x="3033" y="2057"/>
              <a:ext cx="40" cy="59"/>
            </a:xfrm>
            <a:custGeom>
              <a:avLst/>
              <a:gdLst>
                <a:gd name="T0" fmla="*/ 11 w 40"/>
                <a:gd name="T1" fmla="*/ 59 h 59"/>
                <a:gd name="T2" fmla="*/ 0 w 40"/>
                <a:gd name="T3" fmla="*/ 12 h 59"/>
                <a:gd name="T4" fmla="*/ 27 w 40"/>
                <a:gd name="T5" fmla="*/ 0 h 59"/>
                <a:gd name="T6" fmla="*/ 40 w 40"/>
                <a:gd name="T7" fmla="*/ 54 h 59"/>
                <a:gd name="T8" fmla="*/ 11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11" y="5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5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4" name="Freeform 2756"/>
            <p:cNvSpPr>
              <a:spLocks/>
            </p:cNvSpPr>
            <p:nvPr/>
          </p:nvSpPr>
          <p:spPr bwMode="auto">
            <a:xfrm>
              <a:off x="3086" y="2241"/>
              <a:ext cx="24" cy="24"/>
            </a:xfrm>
            <a:custGeom>
              <a:avLst/>
              <a:gdLst>
                <a:gd name="T0" fmla="*/ 2 w 24"/>
                <a:gd name="T1" fmla="*/ 24 h 24"/>
                <a:gd name="T2" fmla="*/ 0 w 24"/>
                <a:gd name="T3" fmla="*/ 22 h 24"/>
                <a:gd name="T4" fmla="*/ 22 w 24"/>
                <a:gd name="T5" fmla="*/ 0 h 24"/>
                <a:gd name="T6" fmla="*/ 24 w 24"/>
                <a:gd name="T7" fmla="*/ 5 h 24"/>
                <a:gd name="T8" fmla="*/ 2 w 24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" y="24"/>
                  </a:moveTo>
                  <a:lnTo>
                    <a:pt x="0" y="22"/>
                  </a:lnTo>
                  <a:lnTo>
                    <a:pt x="22" y="0"/>
                  </a:lnTo>
                  <a:lnTo>
                    <a:pt x="24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Freeform 2757"/>
            <p:cNvSpPr>
              <a:spLocks/>
            </p:cNvSpPr>
            <p:nvPr/>
          </p:nvSpPr>
          <p:spPr bwMode="auto">
            <a:xfrm>
              <a:off x="3005" y="1974"/>
              <a:ext cx="55" cy="95"/>
            </a:xfrm>
            <a:custGeom>
              <a:avLst/>
              <a:gdLst>
                <a:gd name="T0" fmla="*/ 28 w 55"/>
                <a:gd name="T1" fmla="*/ 95 h 95"/>
                <a:gd name="T2" fmla="*/ 0 w 55"/>
                <a:gd name="T3" fmla="*/ 12 h 95"/>
                <a:gd name="T4" fmla="*/ 26 w 55"/>
                <a:gd name="T5" fmla="*/ 0 h 95"/>
                <a:gd name="T6" fmla="*/ 55 w 55"/>
                <a:gd name="T7" fmla="*/ 83 h 95"/>
                <a:gd name="T8" fmla="*/ 28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8" y="9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83"/>
                  </a:lnTo>
                  <a:lnTo>
                    <a:pt x="28" y="95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6" name="Freeform 2758"/>
            <p:cNvSpPr>
              <a:spLocks/>
            </p:cNvSpPr>
            <p:nvPr/>
          </p:nvSpPr>
          <p:spPr bwMode="auto">
            <a:xfrm>
              <a:off x="2979" y="1898"/>
              <a:ext cx="52" cy="88"/>
            </a:xfrm>
            <a:custGeom>
              <a:avLst/>
              <a:gdLst>
                <a:gd name="T0" fmla="*/ 26 w 52"/>
                <a:gd name="T1" fmla="*/ 88 h 88"/>
                <a:gd name="T2" fmla="*/ 0 w 52"/>
                <a:gd name="T3" fmla="*/ 12 h 88"/>
                <a:gd name="T4" fmla="*/ 26 w 52"/>
                <a:gd name="T5" fmla="*/ 0 h 88"/>
                <a:gd name="T6" fmla="*/ 52 w 52"/>
                <a:gd name="T7" fmla="*/ 76 h 88"/>
                <a:gd name="T8" fmla="*/ 26 w 5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88">
                  <a:moveTo>
                    <a:pt x="26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2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7" name="Freeform 2759"/>
            <p:cNvSpPr>
              <a:spLocks/>
            </p:cNvSpPr>
            <p:nvPr/>
          </p:nvSpPr>
          <p:spPr bwMode="auto">
            <a:xfrm>
              <a:off x="2963" y="1864"/>
              <a:ext cx="42" cy="46"/>
            </a:xfrm>
            <a:custGeom>
              <a:avLst/>
              <a:gdLst>
                <a:gd name="T0" fmla="*/ 16 w 42"/>
                <a:gd name="T1" fmla="*/ 46 h 46"/>
                <a:gd name="T2" fmla="*/ 0 w 42"/>
                <a:gd name="T3" fmla="*/ 17 h 46"/>
                <a:gd name="T4" fmla="*/ 24 w 42"/>
                <a:gd name="T5" fmla="*/ 0 h 46"/>
                <a:gd name="T6" fmla="*/ 42 w 42"/>
                <a:gd name="T7" fmla="*/ 34 h 46"/>
                <a:gd name="T8" fmla="*/ 16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16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2" y="34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8" name="Freeform 2760"/>
            <p:cNvSpPr>
              <a:spLocks/>
            </p:cNvSpPr>
            <p:nvPr/>
          </p:nvSpPr>
          <p:spPr bwMode="auto">
            <a:xfrm>
              <a:off x="2944" y="1829"/>
              <a:ext cx="43" cy="52"/>
            </a:xfrm>
            <a:custGeom>
              <a:avLst/>
              <a:gdLst>
                <a:gd name="T0" fmla="*/ 19 w 43"/>
                <a:gd name="T1" fmla="*/ 52 h 52"/>
                <a:gd name="T2" fmla="*/ 0 w 43"/>
                <a:gd name="T3" fmla="*/ 25 h 52"/>
                <a:gd name="T4" fmla="*/ 19 w 43"/>
                <a:gd name="T5" fmla="*/ 0 h 52"/>
                <a:gd name="T6" fmla="*/ 43 w 43"/>
                <a:gd name="T7" fmla="*/ 35 h 52"/>
                <a:gd name="T8" fmla="*/ 19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19" y="52"/>
                  </a:moveTo>
                  <a:lnTo>
                    <a:pt x="0" y="25"/>
                  </a:lnTo>
                  <a:lnTo>
                    <a:pt x="19" y="0"/>
                  </a:lnTo>
                  <a:lnTo>
                    <a:pt x="43" y="35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2761"/>
            <p:cNvSpPr>
              <a:spLocks/>
            </p:cNvSpPr>
            <p:nvPr/>
          </p:nvSpPr>
          <p:spPr bwMode="auto">
            <a:xfrm>
              <a:off x="2919" y="1805"/>
              <a:ext cx="44" cy="49"/>
            </a:xfrm>
            <a:custGeom>
              <a:avLst/>
              <a:gdLst>
                <a:gd name="T0" fmla="*/ 25 w 44"/>
                <a:gd name="T1" fmla="*/ 49 h 49"/>
                <a:gd name="T2" fmla="*/ 0 w 44"/>
                <a:gd name="T3" fmla="*/ 27 h 49"/>
                <a:gd name="T4" fmla="*/ 16 w 44"/>
                <a:gd name="T5" fmla="*/ 0 h 49"/>
                <a:gd name="T6" fmla="*/ 44 w 44"/>
                <a:gd name="T7" fmla="*/ 24 h 49"/>
                <a:gd name="T8" fmla="*/ 25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5" y="4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4" y="24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Freeform 2762"/>
            <p:cNvSpPr>
              <a:spLocks/>
            </p:cNvSpPr>
            <p:nvPr/>
          </p:nvSpPr>
          <p:spPr bwMode="auto">
            <a:xfrm>
              <a:off x="2887" y="1783"/>
              <a:ext cx="48" cy="49"/>
            </a:xfrm>
            <a:custGeom>
              <a:avLst/>
              <a:gdLst>
                <a:gd name="T0" fmla="*/ 32 w 48"/>
                <a:gd name="T1" fmla="*/ 49 h 49"/>
                <a:gd name="T2" fmla="*/ 0 w 48"/>
                <a:gd name="T3" fmla="*/ 29 h 49"/>
                <a:gd name="T4" fmla="*/ 11 w 48"/>
                <a:gd name="T5" fmla="*/ 0 h 49"/>
                <a:gd name="T6" fmla="*/ 48 w 48"/>
                <a:gd name="T7" fmla="*/ 22 h 49"/>
                <a:gd name="T8" fmla="*/ 32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1" name="Freeform 2763"/>
            <p:cNvSpPr>
              <a:spLocks/>
            </p:cNvSpPr>
            <p:nvPr/>
          </p:nvSpPr>
          <p:spPr bwMode="auto">
            <a:xfrm>
              <a:off x="3033" y="205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2" name="Freeform 2764"/>
            <p:cNvSpPr>
              <a:spLocks/>
            </p:cNvSpPr>
            <p:nvPr/>
          </p:nvSpPr>
          <p:spPr bwMode="auto">
            <a:xfrm>
              <a:off x="2860" y="1776"/>
              <a:ext cx="35" cy="39"/>
            </a:xfrm>
            <a:custGeom>
              <a:avLst/>
              <a:gdLst>
                <a:gd name="T0" fmla="*/ 31 w 35"/>
                <a:gd name="T1" fmla="*/ 39 h 39"/>
                <a:gd name="T2" fmla="*/ 0 w 35"/>
                <a:gd name="T3" fmla="*/ 31 h 39"/>
                <a:gd name="T4" fmla="*/ 2 w 35"/>
                <a:gd name="T5" fmla="*/ 0 h 39"/>
                <a:gd name="T6" fmla="*/ 35 w 35"/>
                <a:gd name="T7" fmla="*/ 7 h 39"/>
                <a:gd name="T8" fmla="*/ 3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1" y="39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3" name="Freeform 2765"/>
            <p:cNvSpPr>
              <a:spLocks/>
            </p:cNvSpPr>
            <p:nvPr/>
          </p:nvSpPr>
          <p:spPr bwMode="auto">
            <a:xfrm>
              <a:off x="2827" y="1776"/>
              <a:ext cx="35" cy="31"/>
            </a:xfrm>
            <a:custGeom>
              <a:avLst/>
              <a:gdLst>
                <a:gd name="T0" fmla="*/ 33 w 35"/>
                <a:gd name="T1" fmla="*/ 31 h 31"/>
                <a:gd name="T2" fmla="*/ 3 w 35"/>
                <a:gd name="T3" fmla="*/ 31 h 31"/>
                <a:gd name="T4" fmla="*/ 0 w 35"/>
                <a:gd name="T5" fmla="*/ 0 h 31"/>
                <a:gd name="T6" fmla="*/ 35 w 35"/>
                <a:gd name="T7" fmla="*/ 0 h 31"/>
                <a:gd name="T8" fmla="*/ 33 w 3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3" y="31"/>
                  </a:moveTo>
                  <a:lnTo>
                    <a:pt x="3" y="31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4" name="Freeform 2766"/>
            <p:cNvSpPr>
              <a:spLocks/>
            </p:cNvSpPr>
            <p:nvPr/>
          </p:nvSpPr>
          <p:spPr bwMode="auto">
            <a:xfrm>
              <a:off x="2797" y="1776"/>
              <a:ext cx="33" cy="34"/>
            </a:xfrm>
            <a:custGeom>
              <a:avLst/>
              <a:gdLst>
                <a:gd name="T0" fmla="*/ 33 w 33"/>
                <a:gd name="T1" fmla="*/ 31 h 34"/>
                <a:gd name="T2" fmla="*/ 0 w 33"/>
                <a:gd name="T3" fmla="*/ 34 h 34"/>
                <a:gd name="T4" fmla="*/ 0 w 33"/>
                <a:gd name="T5" fmla="*/ 2 h 34"/>
                <a:gd name="T6" fmla="*/ 30 w 33"/>
                <a:gd name="T7" fmla="*/ 0 h 34"/>
                <a:gd name="T8" fmla="*/ 33 w 33"/>
                <a:gd name="T9" fmla="*/ 3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1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0" y="0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5" name="Freeform 2767"/>
            <p:cNvSpPr>
              <a:spLocks/>
            </p:cNvSpPr>
            <p:nvPr/>
          </p:nvSpPr>
          <p:spPr bwMode="auto">
            <a:xfrm>
              <a:off x="2764" y="1776"/>
              <a:ext cx="33" cy="34"/>
            </a:xfrm>
            <a:custGeom>
              <a:avLst/>
              <a:gdLst>
                <a:gd name="T0" fmla="*/ 33 w 33"/>
                <a:gd name="T1" fmla="*/ 34 h 34"/>
                <a:gd name="T2" fmla="*/ 0 w 33"/>
                <a:gd name="T3" fmla="*/ 31 h 34"/>
                <a:gd name="T4" fmla="*/ 2 w 33"/>
                <a:gd name="T5" fmla="*/ 0 h 34"/>
                <a:gd name="T6" fmla="*/ 33 w 33"/>
                <a:gd name="T7" fmla="*/ 2 h 34"/>
                <a:gd name="T8" fmla="*/ 3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3" y="2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6" name="Freeform 2768"/>
            <p:cNvSpPr>
              <a:spLocks/>
            </p:cNvSpPr>
            <p:nvPr/>
          </p:nvSpPr>
          <p:spPr bwMode="auto">
            <a:xfrm>
              <a:off x="2887" y="1783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8 w 11"/>
                <a:gd name="T3" fmla="*/ 0 h 32"/>
                <a:gd name="T4" fmla="*/ 0 w 11"/>
                <a:gd name="T5" fmla="*/ 29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7" name="Freeform 2769"/>
            <p:cNvSpPr>
              <a:spLocks/>
            </p:cNvSpPr>
            <p:nvPr/>
          </p:nvSpPr>
          <p:spPr bwMode="auto">
            <a:xfrm>
              <a:off x="2705" y="1756"/>
              <a:ext cx="63" cy="49"/>
            </a:xfrm>
            <a:custGeom>
              <a:avLst/>
              <a:gdLst>
                <a:gd name="T0" fmla="*/ 52 w 63"/>
                <a:gd name="T1" fmla="*/ 49 h 49"/>
                <a:gd name="T2" fmla="*/ 0 w 63"/>
                <a:gd name="T3" fmla="*/ 29 h 49"/>
                <a:gd name="T4" fmla="*/ 11 w 63"/>
                <a:gd name="T5" fmla="*/ 0 h 49"/>
                <a:gd name="T6" fmla="*/ 63 w 63"/>
                <a:gd name="T7" fmla="*/ 20 h 49"/>
                <a:gd name="T8" fmla="*/ 52 w 6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49">
                  <a:moveTo>
                    <a:pt x="52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63" y="20"/>
                  </a:lnTo>
                  <a:lnTo>
                    <a:pt x="52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8" name="Freeform 2770"/>
            <p:cNvSpPr>
              <a:spLocks/>
            </p:cNvSpPr>
            <p:nvPr/>
          </p:nvSpPr>
          <p:spPr bwMode="auto">
            <a:xfrm>
              <a:off x="2656" y="1722"/>
              <a:ext cx="60" cy="63"/>
            </a:xfrm>
            <a:custGeom>
              <a:avLst/>
              <a:gdLst>
                <a:gd name="T0" fmla="*/ 49 w 60"/>
                <a:gd name="T1" fmla="*/ 63 h 63"/>
                <a:gd name="T2" fmla="*/ 0 w 60"/>
                <a:gd name="T3" fmla="*/ 24 h 63"/>
                <a:gd name="T4" fmla="*/ 18 w 60"/>
                <a:gd name="T5" fmla="*/ 0 h 63"/>
                <a:gd name="T6" fmla="*/ 60 w 60"/>
                <a:gd name="T7" fmla="*/ 34 h 63"/>
                <a:gd name="T8" fmla="*/ 49 w 60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3">
                  <a:moveTo>
                    <a:pt x="49" y="6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60" y="34"/>
                  </a:lnTo>
                  <a:lnTo>
                    <a:pt x="49" y="63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9" name="Freeform 2771"/>
            <p:cNvSpPr>
              <a:spLocks/>
            </p:cNvSpPr>
            <p:nvPr/>
          </p:nvSpPr>
          <p:spPr bwMode="auto">
            <a:xfrm>
              <a:off x="2635" y="1700"/>
              <a:ext cx="39" cy="46"/>
            </a:xfrm>
            <a:custGeom>
              <a:avLst/>
              <a:gdLst>
                <a:gd name="T0" fmla="*/ 21 w 39"/>
                <a:gd name="T1" fmla="*/ 46 h 46"/>
                <a:gd name="T2" fmla="*/ 0 w 39"/>
                <a:gd name="T3" fmla="*/ 19 h 46"/>
                <a:gd name="T4" fmla="*/ 21 w 39"/>
                <a:gd name="T5" fmla="*/ 0 h 46"/>
                <a:gd name="T6" fmla="*/ 39 w 39"/>
                <a:gd name="T7" fmla="*/ 22 h 46"/>
                <a:gd name="T8" fmla="*/ 21 w 3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21" y="46"/>
                  </a:moveTo>
                  <a:lnTo>
                    <a:pt x="0" y="19"/>
                  </a:lnTo>
                  <a:lnTo>
                    <a:pt x="21" y="0"/>
                  </a:lnTo>
                  <a:lnTo>
                    <a:pt x="39" y="22"/>
                  </a:lnTo>
                  <a:lnTo>
                    <a:pt x="21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0" name="Freeform 2772"/>
            <p:cNvSpPr>
              <a:spLocks/>
            </p:cNvSpPr>
            <p:nvPr/>
          </p:nvSpPr>
          <p:spPr bwMode="auto">
            <a:xfrm>
              <a:off x="2613" y="1673"/>
              <a:ext cx="43" cy="46"/>
            </a:xfrm>
            <a:custGeom>
              <a:avLst/>
              <a:gdLst>
                <a:gd name="T0" fmla="*/ 22 w 43"/>
                <a:gd name="T1" fmla="*/ 46 h 46"/>
                <a:gd name="T2" fmla="*/ 0 w 43"/>
                <a:gd name="T3" fmla="*/ 17 h 46"/>
                <a:gd name="T4" fmla="*/ 24 w 43"/>
                <a:gd name="T5" fmla="*/ 0 h 46"/>
                <a:gd name="T6" fmla="*/ 43 w 43"/>
                <a:gd name="T7" fmla="*/ 27 h 46"/>
                <a:gd name="T8" fmla="*/ 22 w 4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22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3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1" name="Freeform 2773"/>
            <p:cNvSpPr>
              <a:spLocks/>
            </p:cNvSpPr>
            <p:nvPr/>
          </p:nvSpPr>
          <p:spPr bwMode="auto">
            <a:xfrm>
              <a:off x="2573" y="1599"/>
              <a:ext cx="64" cy="91"/>
            </a:xfrm>
            <a:custGeom>
              <a:avLst/>
              <a:gdLst>
                <a:gd name="T0" fmla="*/ 40 w 64"/>
                <a:gd name="T1" fmla="*/ 91 h 91"/>
                <a:gd name="T2" fmla="*/ 0 w 64"/>
                <a:gd name="T3" fmla="*/ 17 h 91"/>
                <a:gd name="T4" fmla="*/ 24 w 64"/>
                <a:gd name="T5" fmla="*/ 0 h 91"/>
                <a:gd name="T6" fmla="*/ 64 w 64"/>
                <a:gd name="T7" fmla="*/ 74 h 91"/>
                <a:gd name="T8" fmla="*/ 40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0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4" y="74"/>
                  </a:lnTo>
                  <a:lnTo>
                    <a:pt x="40" y="9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2" name="Freeform 2774"/>
            <p:cNvSpPr>
              <a:spLocks/>
            </p:cNvSpPr>
            <p:nvPr/>
          </p:nvSpPr>
          <p:spPr bwMode="auto">
            <a:xfrm>
              <a:off x="2757" y="1805"/>
              <a:ext cx="7" cy="2"/>
            </a:xfrm>
            <a:custGeom>
              <a:avLst/>
              <a:gdLst>
                <a:gd name="T0" fmla="*/ 7 w 7"/>
                <a:gd name="T1" fmla="*/ 2 h 2"/>
                <a:gd name="T2" fmla="*/ 0 w 7"/>
                <a:gd name="T3" fmla="*/ 0 h 2"/>
                <a:gd name="T4" fmla="*/ 7 w 7"/>
                <a:gd name="T5" fmla="*/ 2 h 2"/>
                <a:gd name="T6" fmla="*/ 7 w 7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3" name="Freeform 2775"/>
            <p:cNvSpPr>
              <a:spLocks/>
            </p:cNvSpPr>
            <p:nvPr/>
          </p:nvSpPr>
          <p:spPr bwMode="auto">
            <a:xfrm>
              <a:off x="2757" y="1776"/>
              <a:ext cx="11" cy="31"/>
            </a:xfrm>
            <a:custGeom>
              <a:avLst/>
              <a:gdLst>
                <a:gd name="T0" fmla="*/ 7 w 11"/>
                <a:gd name="T1" fmla="*/ 31 h 31"/>
                <a:gd name="T2" fmla="*/ 0 w 11"/>
                <a:gd name="T3" fmla="*/ 29 h 31"/>
                <a:gd name="T4" fmla="*/ 9 w 11"/>
                <a:gd name="T5" fmla="*/ 0 h 31"/>
                <a:gd name="T6" fmla="*/ 11 w 11"/>
                <a:gd name="T7" fmla="*/ 0 h 31"/>
                <a:gd name="T8" fmla="*/ 7 w 1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7" y="31"/>
                  </a:moveTo>
                  <a:lnTo>
                    <a:pt x="0" y="29"/>
                  </a:lnTo>
                  <a:lnTo>
                    <a:pt x="9" y="0"/>
                  </a:lnTo>
                  <a:lnTo>
                    <a:pt x="11" y="0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4" name="Freeform 277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5" name="Freeform 277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6" name="Freeform 2778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13 h 52"/>
                <a:gd name="T4" fmla="*/ 26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7" name="Freeform 2779"/>
            <p:cNvSpPr>
              <a:spLocks/>
            </p:cNvSpPr>
            <p:nvPr/>
          </p:nvSpPr>
          <p:spPr bwMode="auto">
            <a:xfrm>
              <a:off x="3511" y="3348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5 h 49"/>
                <a:gd name="T4" fmla="*/ 29 w 42"/>
                <a:gd name="T5" fmla="*/ 0 h 49"/>
                <a:gd name="T6" fmla="*/ 42 w 42"/>
                <a:gd name="T7" fmla="*/ 36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36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8" name="Freeform 2780"/>
            <p:cNvSpPr>
              <a:spLocks/>
            </p:cNvSpPr>
            <p:nvPr/>
          </p:nvSpPr>
          <p:spPr bwMode="auto">
            <a:xfrm>
              <a:off x="3505" y="3304"/>
              <a:ext cx="35" cy="49"/>
            </a:xfrm>
            <a:custGeom>
              <a:avLst/>
              <a:gdLst>
                <a:gd name="T0" fmla="*/ 6 w 35"/>
                <a:gd name="T1" fmla="*/ 49 h 49"/>
                <a:gd name="T2" fmla="*/ 0 w 35"/>
                <a:gd name="T3" fmla="*/ 5 h 49"/>
                <a:gd name="T4" fmla="*/ 28 w 35"/>
                <a:gd name="T5" fmla="*/ 0 h 49"/>
                <a:gd name="T6" fmla="*/ 35 w 35"/>
                <a:gd name="T7" fmla="*/ 44 h 49"/>
                <a:gd name="T8" fmla="*/ 6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6" y="49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5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9" name="Freeform 2781"/>
            <p:cNvSpPr>
              <a:spLocks/>
            </p:cNvSpPr>
            <p:nvPr/>
          </p:nvSpPr>
          <p:spPr bwMode="auto">
            <a:xfrm>
              <a:off x="3502" y="3255"/>
              <a:ext cx="31" cy="54"/>
            </a:xfrm>
            <a:custGeom>
              <a:avLst/>
              <a:gdLst>
                <a:gd name="T0" fmla="*/ 3 w 31"/>
                <a:gd name="T1" fmla="*/ 54 h 54"/>
                <a:gd name="T2" fmla="*/ 0 w 31"/>
                <a:gd name="T3" fmla="*/ 2 h 54"/>
                <a:gd name="T4" fmla="*/ 29 w 31"/>
                <a:gd name="T5" fmla="*/ 0 h 54"/>
                <a:gd name="T6" fmla="*/ 31 w 31"/>
                <a:gd name="T7" fmla="*/ 49 h 54"/>
                <a:gd name="T8" fmla="*/ 3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3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0" name="Freeform 2782"/>
            <p:cNvSpPr>
              <a:spLocks/>
            </p:cNvSpPr>
            <p:nvPr/>
          </p:nvSpPr>
          <p:spPr bwMode="auto">
            <a:xfrm>
              <a:off x="3502" y="3213"/>
              <a:ext cx="31" cy="47"/>
            </a:xfrm>
            <a:custGeom>
              <a:avLst/>
              <a:gdLst>
                <a:gd name="T0" fmla="*/ 0 w 31"/>
                <a:gd name="T1" fmla="*/ 42 h 47"/>
                <a:gd name="T2" fmla="*/ 3 w 31"/>
                <a:gd name="T3" fmla="*/ 0 h 47"/>
                <a:gd name="T4" fmla="*/ 31 w 31"/>
                <a:gd name="T5" fmla="*/ 5 h 47"/>
                <a:gd name="T6" fmla="*/ 29 w 31"/>
                <a:gd name="T7" fmla="*/ 47 h 47"/>
                <a:gd name="T8" fmla="*/ 0 w 31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2"/>
                  </a:moveTo>
                  <a:lnTo>
                    <a:pt x="3" y="0"/>
                  </a:lnTo>
                  <a:lnTo>
                    <a:pt x="31" y="5"/>
                  </a:lnTo>
                  <a:lnTo>
                    <a:pt x="29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1" name="Freeform 2783"/>
            <p:cNvSpPr>
              <a:spLocks/>
            </p:cNvSpPr>
            <p:nvPr/>
          </p:nvSpPr>
          <p:spPr bwMode="auto">
            <a:xfrm>
              <a:off x="3505" y="3176"/>
              <a:ext cx="39" cy="42"/>
            </a:xfrm>
            <a:custGeom>
              <a:avLst/>
              <a:gdLst>
                <a:gd name="T0" fmla="*/ 0 w 39"/>
                <a:gd name="T1" fmla="*/ 37 h 42"/>
                <a:gd name="T2" fmla="*/ 13 w 39"/>
                <a:gd name="T3" fmla="*/ 0 h 42"/>
                <a:gd name="T4" fmla="*/ 39 w 39"/>
                <a:gd name="T5" fmla="*/ 13 h 42"/>
                <a:gd name="T6" fmla="*/ 28 w 39"/>
                <a:gd name="T7" fmla="*/ 42 h 42"/>
                <a:gd name="T8" fmla="*/ 0 w 39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0" y="37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2" name="Freeform 2784"/>
            <p:cNvSpPr>
              <a:spLocks/>
            </p:cNvSpPr>
            <p:nvPr/>
          </p:nvSpPr>
          <p:spPr bwMode="auto">
            <a:xfrm>
              <a:off x="3518" y="3110"/>
              <a:ext cx="57" cy="79"/>
            </a:xfrm>
            <a:custGeom>
              <a:avLst/>
              <a:gdLst>
                <a:gd name="T0" fmla="*/ 0 w 57"/>
                <a:gd name="T1" fmla="*/ 66 h 79"/>
                <a:gd name="T2" fmla="*/ 30 w 57"/>
                <a:gd name="T3" fmla="*/ 0 h 79"/>
                <a:gd name="T4" fmla="*/ 57 w 57"/>
                <a:gd name="T5" fmla="*/ 12 h 79"/>
                <a:gd name="T6" fmla="*/ 26 w 57"/>
                <a:gd name="T7" fmla="*/ 79 h 79"/>
                <a:gd name="T8" fmla="*/ 0 w 57"/>
                <a:gd name="T9" fmla="*/ 6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9">
                  <a:moveTo>
                    <a:pt x="0" y="66"/>
                  </a:moveTo>
                  <a:lnTo>
                    <a:pt x="30" y="0"/>
                  </a:lnTo>
                  <a:lnTo>
                    <a:pt x="57" y="12"/>
                  </a:lnTo>
                  <a:lnTo>
                    <a:pt x="26" y="79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3" name="Freeform 2785"/>
            <p:cNvSpPr>
              <a:spLocks/>
            </p:cNvSpPr>
            <p:nvPr/>
          </p:nvSpPr>
          <p:spPr bwMode="auto">
            <a:xfrm>
              <a:off x="3548" y="3047"/>
              <a:ext cx="53" cy="75"/>
            </a:xfrm>
            <a:custGeom>
              <a:avLst/>
              <a:gdLst>
                <a:gd name="T0" fmla="*/ 0 w 53"/>
                <a:gd name="T1" fmla="*/ 63 h 75"/>
                <a:gd name="T2" fmla="*/ 27 w 53"/>
                <a:gd name="T3" fmla="*/ 0 h 75"/>
                <a:gd name="T4" fmla="*/ 53 w 53"/>
                <a:gd name="T5" fmla="*/ 12 h 75"/>
                <a:gd name="T6" fmla="*/ 27 w 53"/>
                <a:gd name="T7" fmla="*/ 75 h 75"/>
                <a:gd name="T8" fmla="*/ 0 w 53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5">
                  <a:moveTo>
                    <a:pt x="0" y="63"/>
                  </a:moveTo>
                  <a:lnTo>
                    <a:pt x="27" y="0"/>
                  </a:lnTo>
                  <a:lnTo>
                    <a:pt x="53" y="12"/>
                  </a:lnTo>
                  <a:lnTo>
                    <a:pt x="27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4" name="Freeform 2786"/>
            <p:cNvSpPr>
              <a:spLocks/>
            </p:cNvSpPr>
            <p:nvPr/>
          </p:nvSpPr>
          <p:spPr bwMode="auto">
            <a:xfrm>
              <a:off x="3575" y="3015"/>
              <a:ext cx="33" cy="44"/>
            </a:xfrm>
            <a:custGeom>
              <a:avLst/>
              <a:gdLst>
                <a:gd name="T0" fmla="*/ 0 w 33"/>
                <a:gd name="T1" fmla="*/ 32 h 44"/>
                <a:gd name="T2" fmla="*/ 4 w 33"/>
                <a:gd name="T3" fmla="*/ 0 h 44"/>
                <a:gd name="T4" fmla="*/ 33 w 33"/>
                <a:gd name="T5" fmla="*/ 0 h 44"/>
                <a:gd name="T6" fmla="*/ 26 w 33"/>
                <a:gd name="T7" fmla="*/ 44 h 44"/>
                <a:gd name="T8" fmla="*/ 0 w 33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5" name="Freeform 2787"/>
            <p:cNvSpPr>
              <a:spLocks/>
            </p:cNvSpPr>
            <p:nvPr/>
          </p:nvSpPr>
          <p:spPr bwMode="auto">
            <a:xfrm>
              <a:off x="3577" y="2973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3 h 42"/>
                <a:gd name="T4" fmla="*/ 28 w 31"/>
                <a:gd name="T5" fmla="*/ 0 h 42"/>
                <a:gd name="T6" fmla="*/ 31 w 31"/>
                <a:gd name="T7" fmla="*/ 42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1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6" name="Freeform 2788"/>
            <p:cNvSpPr>
              <a:spLocks/>
            </p:cNvSpPr>
            <p:nvPr/>
          </p:nvSpPr>
          <p:spPr bwMode="auto">
            <a:xfrm>
              <a:off x="3502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0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7" name="Freeform 2789"/>
            <p:cNvSpPr>
              <a:spLocks/>
            </p:cNvSpPr>
            <p:nvPr/>
          </p:nvSpPr>
          <p:spPr bwMode="auto">
            <a:xfrm>
              <a:off x="3568" y="2931"/>
              <a:ext cx="37" cy="52"/>
            </a:xfrm>
            <a:custGeom>
              <a:avLst/>
              <a:gdLst>
                <a:gd name="T0" fmla="*/ 11 w 37"/>
                <a:gd name="T1" fmla="*/ 52 h 52"/>
                <a:gd name="T2" fmla="*/ 0 w 37"/>
                <a:gd name="T3" fmla="*/ 13 h 52"/>
                <a:gd name="T4" fmla="*/ 27 w 37"/>
                <a:gd name="T5" fmla="*/ 0 h 52"/>
                <a:gd name="T6" fmla="*/ 37 w 37"/>
                <a:gd name="T7" fmla="*/ 40 h 52"/>
                <a:gd name="T8" fmla="*/ 11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52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7" y="40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8" name="Freeform 2790"/>
            <p:cNvSpPr>
              <a:spLocks/>
            </p:cNvSpPr>
            <p:nvPr/>
          </p:nvSpPr>
          <p:spPr bwMode="auto">
            <a:xfrm>
              <a:off x="3551" y="2895"/>
              <a:ext cx="44" cy="49"/>
            </a:xfrm>
            <a:custGeom>
              <a:avLst/>
              <a:gdLst>
                <a:gd name="T0" fmla="*/ 17 w 44"/>
                <a:gd name="T1" fmla="*/ 49 h 49"/>
                <a:gd name="T2" fmla="*/ 0 w 44"/>
                <a:gd name="T3" fmla="*/ 19 h 49"/>
                <a:gd name="T4" fmla="*/ 22 w 44"/>
                <a:gd name="T5" fmla="*/ 0 h 49"/>
                <a:gd name="T6" fmla="*/ 44 w 44"/>
                <a:gd name="T7" fmla="*/ 36 h 49"/>
                <a:gd name="T8" fmla="*/ 1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7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36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9" name="Freeform 2791"/>
            <p:cNvSpPr>
              <a:spLocks/>
            </p:cNvSpPr>
            <p:nvPr/>
          </p:nvSpPr>
          <p:spPr bwMode="auto">
            <a:xfrm>
              <a:off x="3529" y="2865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7 w 44"/>
                <a:gd name="T5" fmla="*/ 0 h 49"/>
                <a:gd name="T6" fmla="*/ 44 w 44"/>
                <a:gd name="T7" fmla="*/ 30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4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0" name="Freeform 2792"/>
            <p:cNvSpPr>
              <a:spLocks/>
            </p:cNvSpPr>
            <p:nvPr/>
          </p:nvSpPr>
          <p:spPr bwMode="auto">
            <a:xfrm>
              <a:off x="3505" y="2841"/>
              <a:ext cx="41" cy="49"/>
            </a:xfrm>
            <a:custGeom>
              <a:avLst/>
              <a:gdLst>
                <a:gd name="T0" fmla="*/ 24 w 41"/>
                <a:gd name="T1" fmla="*/ 49 h 49"/>
                <a:gd name="T2" fmla="*/ 0 w 41"/>
                <a:gd name="T3" fmla="*/ 24 h 49"/>
                <a:gd name="T4" fmla="*/ 17 w 41"/>
                <a:gd name="T5" fmla="*/ 0 h 49"/>
                <a:gd name="T6" fmla="*/ 41 w 41"/>
                <a:gd name="T7" fmla="*/ 24 h 49"/>
                <a:gd name="T8" fmla="*/ 24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4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1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1" name="Freeform 2793"/>
            <p:cNvSpPr>
              <a:spLocks/>
            </p:cNvSpPr>
            <p:nvPr/>
          </p:nvSpPr>
          <p:spPr bwMode="auto">
            <a:xfrm>
              <a:off x="3450" y="2792"/>
              <a:ext cx="72" cy="73"/>
            </a:xfrm>
            <a:custGeom>
              <a:avLst/>
              <a:gdLst>
                <a:gd name="T0" fmla="*/ 55 w 72"/>
                <a:gd name="T1" fmla="*/ 73 h 73"/>
                <a:gd name="T2" fmla="*/ 0 w 72"/>
                <a:gd name="T3" fmla="*/ 24 h 73"/>
                <a:gd name="T4" fmla="*/ 17 w 72"/>
                <a:gd name="T5" fmla="*/ 0 h 73"/>
                <a:gd name="T6" fmla="*/ 72 w 72"/>
                <a:gd name="T7" fmla="*/ 49 h 73"/>
                <a:gd name="T8" fmla="*/ 55 w 72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3">
                  <a:moveTo>
                    <a:pt x="55" y="73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72" y="49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2" name="Freeform 2794"/>
            <p:cNvSpPr>
              <a:spLocks/>
            </p:cNvSpPr>
            <p:nvPr/>
          </p:nvSpPr>
          <p:spPr bwMode="auto">
            <a:xfrm>
              <a:off x="3421" y="2765"/>
              <a:ext cx="46" cy="51"/>
            </a:xfrm>
            <a:custGeom>
              <a:avLst/>
              <a:gdLst>
                <a:gd name="T0" fmla="*/ 29 w 46"/>
                <a:gd name="T1" fmla="*/ 51 h 51"/>
                <a:gd name="T2" fmla="*/ 0 w 46"/>
                <a:gd name="T3" fmla="*/ 19 h 51"/>
                <a:gd name="T4" fmla="*/ 22 w 46"/>
                <a:gd name="T5" fmla="*/ 0 h 51"/>
                <a:gd name="T6" fmla="*/ 46 w 46"/>
                <a:gd name="T7" fmla="*/ 27 h 51"/>
                <a:gd name="T8" fmla="*/ 2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9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3" name="Freeform 2795"/>
            <p:cNvSpPr>
              <a:spLocks/>
            </p:cNvSpPr>
            <p:nvPr/>
          </p:nvSpPr>
          <p:spPr bwMode="auto">
            <a:xfrm>
              <a:off x="3410" y="2750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5 w 33"/>
                <a:gd name="T5" fmla="*/ 0 h 34"/>
                <a:gd name="T6" fmla="*/ 33 w 33"/>
                <a:gd name="T7" fmla="*/ 15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3" y="15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4" name="Freeform 2796"/>
            <p:cNvSpPr>
              <a:spLocks/>
            </p:cNvSpPr>
            <p:nvPr/>
          </p:nvSpPr>
          <p:spPr bwMode="auto">
            <a:xfrm>
              <a:off x="3399" y="2731"/>
              <a:ext cx="36" cy="36"/>
            </a:xfrm>
            <a:custGeom>
              <a:avLst/>
              <a:gdLst>
                <a:gd name="T0" fmla="*/ 11 w 36"/>
                <a:gd name="T1" fmla="*/ 36 h 36"/>
                <a:gd name="T2" fmla="*/ 0 w 36"/>
                <a:gd name="T3" fmla="*/ 17 h 36"/>
                <a:gd name="T4" fmla="*/ 25 w 36"/>
                <a:gd name="T5" fmla="*/ 0 h 36"/>
                <a:gd name="T6" fmla="*/ 36 w 36"/>
                <a:gd name="T7" fmla="*/ 19 h 36"/>
                <a:gd name="T8" fmla="*/ 11 w 36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11" y="36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6" y="19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5" name="Freeform 2797"/>
            <p:cNvSpPr>
              <a:spLocks/>
            </p:cNvSpPr>
            <p:nvPr/>
          </p:nvSpPr>
          <p:spPr bwMode="auto">
            <a:xfrm>
              <a:off x="3577" y="2971"/>
              <a:ext cx="28" cy="12"/>
            </a:xfrm>
            <a:custGeom>
              <a:avLst/>
              <a:gdLst>
                <a:gd name="T0" fmla="*/ 28 w 28"/>
                <a:gd name="T1" fmla="*/ 2 h 12"/>
                <a:gd name="T2" fmla="*/ 28 w 28"/>
                <a:gd name="T3" fmla="*/ 0 h 12"/>
                <a:gd name="T4" fmla="*/ 0 w 28"/>
                <a:gd name="T5" fmla="*/ 5 h 12"/>
                <a:gd name="T6" fmla="*/ 2 w 28"/>
                <a:gd name="T7" fmla="*/ 12 h 12"/>
                <a:gd name="T8" fmla="*/ 28 w 28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2" y="1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6" name="Freeform 2798"/>
            <p:cNvSpPr>
              <a:spLocks/>
            </p:cNvSpPr>
            <p:nvPr/>
          </p:nvSpPr>
          <p:spPr bwMode="auto">
            <a:xfrm>
              <a:off x="3382" y="2687"/>
              <a:ext cx="44" cy="58"/>
            </a:xfrm>
            <a:custGeom>
              <a:avLst/>
              <a:gdLst>
                <a:gd name="T0" fmla="*/ 17 w 44"/>
                <a:gd name="T1" fmla="*/ 58 h 58"/>
                <a:gd name="T2" fmla="*/ 0 w 44"/>
                <a:gd name="T3" fmla="*/ 4 h 58"/>
                <a:gd name="T4" fmla="*/ 28 w 44"/>
                <a:gd name="T5" fmla="*/ 0 h 58"/>
                <a:gd name="T6" fmla="*/ 44 w 44"/>
                <a:gd name="T7" fmla="*/ 46 h 58"/>
                <a:gd name="T8" fmla="*/ 17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7" y="58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44" y="46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7" name="Freeform 2799"/>
            <p:cNvSpPr>
              <a:spLocks/>
            </p:cNvSpPr>
            <p:nvPr/>
          </p:nvSpPr>
          <p:spPr bwMode="auto">
            <a:xfrm>
              <a:off x="3378" y="2640"/>
              <a:ext cx="32" cy="51"/>
            </a:xfrm>
            <a:custGeom>
              <a:avLst/>
              <a:gdLst>
                <a:gd name="T0" fmla="*/ 4 w 32"/>
                <a:gd name="T1" fmla="*/ 51 h 51"/>
                <a:gd name="T2" fmla="*/ 0 w 32"/>
                <a:gd name="T3" fmla="*/ 2 h 51"/>
                <a:gd name="T4" fmla="*/ 28 w 32"/>
                <a:gd name="T5" fmla="*/ 0 h 51"/>
                <a:gd name="T6" fmla="*/ 32 w 32"/>
                <a:gd name="T7" fmla="*/ 47 h 51"/>
                <a:gd name="T8" fmla="*/ 4 w 3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1">
                  <a:moveTo>
                    <a:pt x="4" y="5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2" y="47"/>
                  </a:lnTo>
                  <a:lnTo>
                    <a:pt x="4" y="5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8" name="Freeform 2800"/>
            <p:cNvSpPr>
              <a:spLocks/>
            </p:cNvSpPr>
            <p:nvPr/>
          </p:nvSpPr>
          <p:spPr bwMode="auto">
            <a:xfrm>
              <a:off x="3375" y="2598"/>
              <a:ext cx="31" cy="44"/>
            </a:xfrm>
            <a:custGeom>
              <a:avLst/>
              <a:gdLst>
                <a:gd name="T0" fmla="*/ 3 w 31"/>
                <a:gd name="T1" fmla="*/ 44 h 44"/>
                <a:gd name="T2" fmla="*/ 0 w 31"/>
                <a:gd name="T3" fmla="*/ 0 h 44"/>
                <a:gd name="T4" fmla="*/ 29 w 31"/>
                <a:gd name="T5" fmla="*/ 0 h 44"/>
                <a:gd name="T6" fmla="*/ 31 w 31"/>
                <a:gd name="T7" fmla="*/ 42 h 44"/>
                <a:gd name="T8" fmla="*/ 3 w 3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31" y="42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Freeform 2801"/>
            <p:cNvSpPr>
              <a:spLocks/>
            </p:cNvSpPr>
            <p:nvPr/>
          </p:nvSpPr>
          <p:spPr bwMode="auto">
            <a:xfrm>
              <a:off x="3375" y="2552"/>
              <a:ext cx="31" cy="46"/>
            </a:xfrm>
            <a:custGeom>
              <a:avLst/>
              <a:gdLst>
                <a:gd name="T0" fmla="*/ 0 w 31"/>
                <a:gd name="T1" fmla="*/ 46 h 46"/>
                <a:gd name="T2" fmla="*/ 3 w 31"/>
                <a:gd name="T3" fmla="*/ 0 h 46"/>
                <a:gd name="T4" fmla="*/ 31 w 31"/>
                <a:gd name="T5" fmla="*/ 0 h 46"/>
                <a:gd name="T6" fmla="*/ 29 w 31"/>
                <a:gd name="T7" fmla="*/ 46 h 46"/>
                <a:gd name="T8" fmla="*/ 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3" y="0"/>
                  </a:lnTo>
                  <a:lnTo>
                    <a:pt x="31" y="0"/>
                  </a:lnTo>
                  <a:lnTo>
                    <a:pt x="2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0" name="Freeform 2802"/>
            <p:cNvSpPr>
              <a:spLocks/>
            </p:cNvSpPr>
            <p:nvPr/>
          </p:nvSpPr>
          <p:spPr bwMode="auto">
            <a:xfrm>
              <a:off x="3378" y="2505"/>
              <a:ext cx="30" cy="47"/>
            </a:xfrm>
            <a:custGeom>
              <a:avLst/>
              <a:gdLst>
                <a:gd name="T0" fmla="*/ 0 w 30"/>
                <a:gd name="T1" fmla="*/ 47 h 47"/>
                <a:gd name="T2" fmla="*/ 2 w 30"/>
                <a:gd name="T3" fmla="*/ 3 h 47"/>
                <a:gd name="T4" fmla="*/ 30 w 30"/>
                <a:gd name="T5" fmla="*/ 0 h 47"/>
                <a:gd name="T6" fmla="*/ 28 w 30"/>
                <a:gd name="T7" fmla="*/ 47 h 47"/>
                <a:gd name="T8" fmla="*/ 0 w 3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7">
                  <a:moveTo>
                    <a:pt x="0" y="47"/>
                  </a:moveTo>
                  <a:lnTo>
                    <a:pt x="2" y="3"/>
                  </a:lnTo>
                  <a:lnTo>
                    <a:pt x="30" y="0"/>
                  </a:lnTo>
                  <a:lnTo>
                    <a:pt x="2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Freeform 2803"/>
            <p:cNvSpPr>
              <a:spLocks/>
            </p:cNvSpPr>
            <p:nvPr/>
          </p:nvSpPr>
          <p:spPr bwMode="auto">
            <a:xfrm>
              <a:off x="3375" y="2461"/>
              <a:ext cx="33" cy="47"/>
            </a:xfrm>
            <a:custGeom>
              <a:avLst/>
              <a:gdLst>
                <a:gd name="T0" fmla="*/ 5 w 33"/>
                <a:gd name="T1" fmla="*/ 47 h 47"/>
                <a:gd name="T2" fmla="*/ 0 w 33"/>
                <a:gd name="T3" fmla="*/ 5 h 47"/>
                <a:gd name="T4" fmla="*/ 29 w 33"/>
                <a:gd name="T5" fmla="*/ 0 h 47"/>
                <a:gd name="T6" fmla="*/ 33 w 33"/>
                <a:gd name="T7" fmla="*/ 44 h 47"/>
                <a:gd name="T8" fmla="*/ 5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5" y="4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4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2" name="Freeform 2804"/>
            <p:cNvSpPr>
              <a:spLocks/>
            </p:cNvSpPr>
            <p:nvPr/>
          </p:nvSpPr>
          <p:spPr bwMode="auto">
            <a:xfrm>
              <a:off x="3364" y="2417"/>
              <a:ext cx="40" cy="49"/>
            </a:xfrm>
            <a:custGeom>
              <a:avLst/>
              <a:gdLst>
                <a:gd name="T0" fmla="*/ 11 w 40"/>
                <a:gd name="T1" fmla="*/ 49 h 49"/>
                <a:gd name="T2" fmla="*/ 0 w 40"/>
                <a:gd name="T3" fmla="*/ 12 h 49"/>
                <a:gd name="T4" fmla="*/ 27 w 40"/>
                <a:gd name="T5" fmla="*/ 0 h 49"/>
                <a:gd name="T6" fmla="*/ 40 w 40"/>
                <a:gd name="T7" fmla="*/ 44 h 49"/>
                <a:gd name="T8" fmla="*/ 11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1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44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Freeform 2805"/>
            <p:cNvSpPr>
              <a:spLocks/>
            </p:cNvSpPr>
            <p:nvPr/>
          </p:nvSpPr>
          <p:spPr bwMode="auto">
            <a:xfrm>
              <a:off x="3340" y="2376"/>
              <a:ext cx="51" cy="53"/>
            </a:xfrm>
            <a:custGeom>
              <a:avLst/>
              <a:gdLst>
                <a:gd name="T0" fmla="*/ 24 w 51"/>
                <a:gd name="T1" fmla="*/ 53 h 53"/>
                <a:gd name="T2" fmla="*/ 0 w 51"/>
                <a:gd name="T3" fmla="*/ 17 h 53"/>
                <a:gd name="T4" fmla="*/ 24 w 51"/>
                <a:gd name="T5" fmla="*/ 0 h 53"/>
                <a:gd name="T6" fmla="*/ 51 w 51"/>
                <a:gd name="T7" fmla="*/ 41 h 53"/>
                <a:gd name="T8" fmla="*/ 24 w 5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24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1" y="41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4" name="Freeform 2806"/>
            <p:cNvSpPr>
              <a:spLocks/>
            </p:cNvSpPr>
            <p:nvPr/>
          </p:nvSpPr>
          <p:spPr bwMode="auto">
            <a:xfrm>
              <a:off x="3399" y="2731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4 h 17"/>
                <a:gd name="T4" fmla="*/ 25 w 27"/>
                <a:gd name="T5" fmla="*/ 0 h 17"/>
                <a:gd name="T6" fmla="*/ 27 w 27"/>
                <a:gd name="T7" fmla="*/ 2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4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Freeform 2807"/>
            <p:cNvSpPr>
              <a:spLocks/>
            </p:cNvSpPr>
            <p:nvPr/>
          </p:nvSpPr>
          <p:spPr bwMode="auto">
            <a:xfrm>
              <a:off x="3332" y="2353"/>
              <a:ext cx="30" cy="42"/>
            </a:xfrm>
            <a:custGeom>
              <a:avLst/>
              <a:gdLst>
                <a:gd name="T0" fmla="*/ 10 w 30"/>
                <a:gd name="T1" fmla="*/ 42 h 42"/>
                <a:gd name="T2" fmla="*/ 0 w 30"/>
                <a:gd name="T3" fmla="*/ 25 h 42"/>
                <a:gd name="T4" fmla="*/ 17 w 30"/>
                <a:gd name="T5" fmla="*/ 0 h 42"/>
                <a:gd name="T6" fmla="*/ 30 w 30"/>
                <a:gd name="T7" fmla="*/ 18 h 42"/>
                <a:gd name="T8" fmla="*/ 10 w 3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10" y="42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8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6" name="Freeform 2808"/>
            <p:cNvSpPr>
              <a:spLocks/>
            </p:cNvSpPr>
            <p:nvPr/>
          </p:nvSpPr>
          <p:spPr bwMode="auto">
            <a:xfrm>
              <a:off x="3316" y="2341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2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Freeform 2809"/>
            <p:cNvSpPr>
              <a:spLocks/>
            </p:cNvSpPr>
            <p:nvPr/>
          </p:nvSpPr>
          <p:spPr bwMode="auto">
            <a:xfrm>
              <a:off x="3285" y="2322"/>
              <a:ext cx="47" cy="46"/>
            </a:xfrm>
            <a:custGeom>
              <a:avLst/>
              <a:gdLst>
                <a:gd name="T0" fmla="*/ 31 w 47"/>
                <a:gd name="T1" fmla="*/ 46 h 46"/>
                <a:gd name="T2" fmla="*/ 0 w 47"/>
                <a:gd name="T3" fmla="*/ 29 h 46"/>
                <a:gd name="T4" fmla="*/ 11 w 47"/>
                <a:gd name="T5" fmla="*/ 0 h 46"/>
                <a:gd name="T6" fmla="*/ 47 w 47"/>
                <a:gd name="T7" fmla="*/ 19 h 46"/>
                <a:gd name="T8" fmla="*/ 31 w 4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7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8" name="Freeform 2810"/>
            <p:cNvSpPr>
              <a:spLocks/>
            </p:cNvSpPr>
            <p:nvPr/>
          </p:nvSpPr>
          <p:spPr bwMode="auto">
            <a:xfrm>
              <a:off x="3255" y="2312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10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Freeform 2811"/>
            <p:cNvSpPr>
              <a:spLocks/>
            </p:cNvSpPr>
            <p:nvPr/>
          </p:nvSpPr>
          <p:spPr bwMode="auto">
            <a:xfrm>
              <a:off x="3220" y="2307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0" name="Freeform 2812"/>
            <p:cNvSpPr>
              <a:spLocks/>
            </p:cNvSpPr>
            <p:nvPr/>
          </p:nvSpPr>
          <p:spPr bwMode="auto">
            <a:xfrm>
              <a:off x="3185" y="2300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1 h 39"/>
                <a:gd name="T4" fmla="*/ 4 w 39"/>
                <a:gd name="T5" fmla="*/ 0 h 39"/>
                <a:gd name="T6" fmla="*/ 39 w 39"/>
                <a:gd name="T7" fmla="*/ 7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1" name="Freeform 2813"/>
            <p:cNvSpPr>
              <a:spLocks/>
            </p:cNvSpPr>
            <p:nvPr/>
          </p:nvSpPr>
          <p:spPr bwMode="auto">
            <a:xfrm>
              <a:off x="3145" y="2290"/>
              <a:ext cx="44" cy="41"/>
            </a:xfrm>
            <a:custGeom>
              <a:avLst/>
              <a:gdLst>
                <a:gd name="T0" fmla="*/ 40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10 h 41"/>
                <a:gd name="T8" fmla="*/ 40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0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2" name="Freeform 2814"/>
            <p:cNvSpPr>
              <a:spLocks/>
            </p:cNvSpPr>
            <p:nvPr/>
          </p:nvSpPr>
          <p:spPr bwMode="auto">
            <a:xfrm>
              <a:off x="3128" y="2285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5 w 28"/>
                <a:gd name="T5" fmla="*/ 0 h 34"/>
                <a:gd name="T6" fmla="*/ 28 w 28"/>
                <a:gd name="T7" fmla="*/ 5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3" name="Freeform 2815"/>
            <p:cNvSpPr>
              <a:spLocks/>
            </p:cNvSpPr>
            <p:nvPr/>
          </p:nvSpPr>
          <p:spPr bwMode="auto">
            <a:xfrm>
              <a:off x="3112" y="2275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5 h 37"/>
                <a:gd name="T4" fmla="*/ 18 w 31"/>
                <a:gd name="T5" fmla="*/ 0 h 37"/>
                <a:gd name="T6" fmla="*/ 31 w 31"/>
                <a:gd name="T7" fmla="*/ 10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4" name="Freeform 2816"/>
            <p:cNvSpPr>
              <a:spLocks/>
            </p:cNvSpPr>
            <p:nvPr/>
          </p:nvSpPr>
          <p:spPr bwMode="auto">
            <a:xfrm>
              <a:off x="3097" y="2260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5 h 40"/>
                <a:gd name="T4" fmla="*/ 20 w 33"/>
                <a:gd name="T5" fmla="*/ 0 h 40"/>
                <a:gd name="T6" fmla="*/ 33 w 33"/>
                <a:gd name="T7" fmla="*/ 15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2817"/>
          <p:cNvGrpSpPr>
            <a:grpSpLocks/>
          </p:cNvGrpSpPr>
          <p:nvPr/>
        </p:nvGrpSpPr>
        <p:grpSpPr bwMode="auto">
          <a:xfrm>
            <a:off x="4052888" y="2538413"/>
            <a:ext cx="1722437" cy="3179762"/>
            <a:chOff x="2553" y="1599"/>
            <a:chExt cx="1085" cy="2003"/>
          </a:xfrm>
        </p:grpSpPr>
        <p:sp>
          <p:nvSpPr>
            <p:cNvPr id="47145" name="Freeform 2818"/>
            <p:cNvSpPr>
              <a:spLocks/>
            </p:cNvSpPr>
            <p:nvPr/>
          </p:nvSpPr>
          <p:spPr bwMode="auto">
            <a:xfrm>
              <a:off x="3084" y="2246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2819"/>
            <p:cNvSpPr>
              <a:spLocks/>
            </p:cNvSpPr>
            <p:nvPr/>
          </p:nvSpPr>
          <p:spPr bwMode="auto">
            <a:xfrm>
              <a:off x="3360" y="2368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2820"/>
            <p:cNvSpPr>
              <a:spLocks/>
            </p:cNvSpPr>
            <p:nvPr/>
          </p:nvSpPr>
          <p:spPr bwMode="auto">
            <a:xfrm>
              <a:off x="3340" y="2371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2821"/>
            <p:cNvSpPr>
              <a:spLocks/>
            </p:cNvSpPr>
            <p:nvPr/>
          </p:nvSpPr>
          <p:spPr bwMode="auto">
            <a:xfrm>
              <a:off x="3068" y="2229"/>
              <a:ext cx="38" cy="36"/>
            </a:xfrm>
            <a:custGeom>
              <a:avLst/>
              <a:gdLst>
                <a:gd name="T0" fmla="*/ 14 w 38"/>
                <a:gd name="T1" fmla="*/ 36 h 36"/>
                <a:gd name="T2" fmla="*/ 0 w 38"/>
                <a:gd name="T3" fmla="*/ 12 h 36"/>
                <a:gd name="T4" fmla="*/ 27 w 38"/>
                <a:gd name="T5" fmla="*/ 0 h 36"/>
                <a:gd name="T6" fmla="*/ 38 w 38"/>
                <a:gd name="T7" fmla="*/ 19 h 36"/>
                <a:gd name="T8" fmla="*/ 14 w 3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19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2822"/>
            <p:cNvSpPr>
              <a:spLocks/>
            </p:cNvSpPr>
            <p:nvPr/>
          </p:nvSpPr>
          <p:spPr bwMode="auto">
            <a:xfrm>
              <a:off x="3060" y="2204"/>
              <a:ext cx="35" cy="37"/>
            </a:xfrm>
            <a:custGeom>
              <a:avLst/>
              <a:gdLst>
                <a:gd name="T0" fmla="*/ 8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5 h 37"/>
                <a:gd name="T8" fmla="*/ 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8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2823"/>
            <p:cNvSpPr>
              <a:spLocks/>
            </p:cNvSpPr>
            <p:nvPr/>
          </p:nvSpPr>
          <p:spPr bwMode="auto">
            <a:xfrm>
              <a:off x="3049" y="2162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2824"/>
            <p:cNvSpPr>
              <a:spLocks/>
            </p:cNvSpPr>
            <p:nvPr/>
          </p:nvSpPr>
          <p:spPr bwMode="auto">
            <a:xfrm>
              <a:off x="3042" y="2113"/>
              <a:ext cx="35" cy="54"/>
            </a:xfrm>
            <a:custGeom>
              <a:avLst/>
              <a:gdLst>
                <a:gd name="T0" fmla="*/ 7 w 35"/>
                <a:gd name="T1" fmla="*/ 54 h 54"/>
                <a:gd name="T2" fmla="*/ 0 w 35"/>
                <a:gd name="T3" fmla="*/ 5 h 54"/>
                <a:gd name="T4" fmla="*/ 29 w 35"/>
                <a:gd name="T5" fmla="*/ 0 h 54"/>
                <a:gd name="T6" fmla="*/ 35 w 35"/>
                <a:gd name="T7" fmla="*/ 49 h 54"/>
                <a:gd name="T8" fmla="*/ 7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7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2825"/>
            <p:cNvSpPr>
              <a:spLocks/>
            </p:cNvSpPr>
            <p:nvPr/>
          </p:nvSpPr>
          <p:spPr bwMode="auto">
            <a:xfrm>
              <a:off x="3029" y="2060"/>
              <a:ext cx="42" cy="58"/>
            </a:xfrm>
            <a:custGeom>
              <a:avLst/>
              <a:gdLst>
                <a:gd name="T0" fmla="*/ 13 w 42"/>
                <a:gd name="T1" fmla="*/ 58 h 58"/>
                <a:gd name="T2" fmla="*/ 0 w 42"/>
                <a:gd name="T3" fmla="*/ 12 h 58"/>
                <a:gd name="T4" fmla="*/ 26 w 42"/>
                <a:gd name="T5" fmla="*/ 0 h 58"/>
                <a:gd name="T6" fmla="*/ 42 w 42"/>
                <a:gd name="T7" fmla="*/ 53 h 58"/>
                <a:gd name="T8" fmla="*/ 13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13" y="5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2" y="53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2826"/>
            <p:cNvSpPr>
              <a:spLocks/>
            </p:cNvSpPr>
            <p:nvPr/>
          </p:nvSpPr>
          <p:spPr bwMode="auto">
            <a:xfrm>
              <a:off x="3082" y="2246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2827"/>
            <p:cNvSpPr>
              <a:spLocks/>
            </p:cNvSpPr>
            <p:nvPr/>
          </p:nvSpPr>
          <p:spPr bwMode="auto">
            <a:xfrm>
              <a:off x="3003" y="1976"/>
              <a:ext cx="52" cy="96"/>
            </a:xfrm>
            <a:custGeom>
              <a:avLst/>
              <a:gdLst>
                <a:gd name="T0" fmla="*/ 26 w 52"/>
                <a:gd name="T1" fmla="*/ 96 h 96"/>
                <a:gd name="T2" fmla="*/ 0 w 52"/>
                <a:gd name="T3" fmla="*/ 13 h 96"/>
                <a:gd name="T4" fmla="*/ 26 w 52"/>
                <a:gd name="T5" fmla="*/ 0 h 96"/>
                <a:gd name="T6" fmla="*/ 52 w 52"/>
                <a:gd name="T7" fmla="*/ 84 h 96"/>
                <a:gd name="T8" fmla="*/ 26 w 52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6">
                  <a:moveTo>
                    <a:pt x="26" y="96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52" y="84"/>
                  </a:lnTo>
                  <a:lnTo>
                    <a:pt x="26" y="9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2828"/>
            <p:cNvSpPr>
              <a:spLocks/>
            </p:cNvSpPr>
            <p:nvPr/>
          </p:nvSpPr>
          <p:spPr bwMode="auto">
            <a:xfrm>
              <a:off x="2974" y="1900"/>
              <a:ext cx="55" cy="89"/>
            </a:xfrm>
            <a:custGeom>
              <a:avLst/>
              <a:gdLst>
                <a:gd name="T0" fmla="*/ 29 w 55"/>
                <a:gd name="T1" fmla="*/ 89 h 89"/>
                <a:gd name="T2" fmla="*/ 0 w 55"/>
                <a:gd name="T3" fmla="*/ 13 h 89"/>
                <a:gd name="T4" fmla="*/ 27 w 55"/>
                <a:gd name="T5" fmla="*/ 0 h 89"/>
                <a:gd name="T6" fmla="*/ 55 w 55"/>
                <a:gd name="T7" fmla="*/ 76 h 89"/>
                <a:gd name="T8" fmla="*/ 29 w 55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9">
                  <a:moveTo>
                    <a:pt x="29" y="89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76"/>
                  </a:lnTo>
                  <a:lnTo>
                    <a:pt x="29" y="8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2829"/>
            <p:cNvSpPr>
              <a:spLocks/>
            </p:cNvSpPr>
            <p:nvPr/>
          </p:nvSpPr>
          <p:spPr bwMode="auto">
            <a:xfrm>
              <a:off x="2959" y="1866"/>
              <a:ext cx="42" cy="47"/>
            </a:xfrm>
            <a:custGeom>
              <a:avLst/>
              <a:gdLst>
                <a:gd name="T0" fmla="*/ 15 w 42"/>
                <a:gd name="T1" fmla="*/ 47 h 47"/>
                <a:gd name="T2" fmla="*/ 0 w 42"/>
                <a:gd name="T3" fmla="*/ 17 h 47"/>
                <a:gd name="T4" fmla="*/ 24 w 42"/>
                <a:gd name="T5" fmla="*/ 0 h 47"/>
                <a:gd name="T6" fmla="*/ 42 w 42"/>
                <a:gd name="T7" fmla="*/ 34 h 47"/>
                <a:gd name="T8" fmla="*/ 15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5" y="4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2" y="34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2830"/>
            <p:cNvSpPr>
              <a:spLocks/>
            </p:cNvSpPr>
            <p:nvPr/>
          </p:nvSpPr>
          <p:spPr bwMode="auto">
            <a:xfrm>
              <a:off x="2939" y="1832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0 w 44"/>
                <a:gd name="T5" fmla="*/ 0 h 51"/>
                <a:gd name="T6" fmla="*/ 44 w 44"/>
                <a:gd name="T7" fmla="*/ 34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2831"/>
            <p:cNvSpPr>
              <a:spLocks/>
            </p:cNvSpPr>
            <p:nvPr/>
          </p:nvSpPr>
          <p:spPr bwMode="auto">
            <a:xfrm>
              <a:off x="2915" y="1807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7 h 49"/>
                <a:gd name="T4" fmla="*/ 15 w 44"/>
                <a:gd name="T5" fmla="*/ 0 h 49"/>
                <a:gd name="T6" fmla="*/ 44 w 44"/>
                <a:gd name="T7" fmla="*/ 25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4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2832"/>
            <p:cNvSpPr>
              <a:spLocks/>
            </p:cNvSpPr>
            <p:nvPr/>
          </p:nvSpPr>
          <p:spPr bwMode="auto">
            <a:xfrm>
              <a:off x="2882" y="1788"/>
              <a:ext cx="48" cy="46"/>
            </a:xfrm>
            <a:custGeom>
              <a:avLst/>
              <a:gdLst>
                <a:gd name="T0" fmla="*/ 33 w 48"/>
                <a:gd name="T1" fmla="*/ 46 h 46"/>
                <a:gd name="T2" fmla="*/ 0 w 48"/>
                <a:gd name="T3" fmla="*/ 29 h 46"/>
                <a:gd name="T4" fmla="*/ 11 w 48"/>
                <a:gd name="T5" fmla="*/ 0 h 46"/>
                <a:gd name="T6" fmla="*/ 48 w 48"/>
                <a:gd name="T7" fmla="*/ 19 h 46"/>
                <a:gd name="T8" fmla="*/ 33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3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19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2833"/>
            <p:cNvSpPr>
              <a:spLocks/>
            </p:cNvSpPr>
            <p:nvPr/>
          </p:nvSpPr>
          <p:spPr bwMode="auto">
            <a:xfrm>
              <a:off x="3029" y="2060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2834"/>
            <p:cNvSpPr>
              <a:spLocks/>
            </p:cNvSpPr>
            <p:nvPr/>
          </p:nvSpPr>
          <p:spPr bwMode="auto">
            <a:xfrm>
              <a:off x="2854" y="1780"/>
              <a:ext cx="37" cy="40"/>
            </a:xfrm>
            <a:custGeom>
              <a:avLst/>
              <a:gdLst>
                <a:gd name="T0" fmla="*/ 33 w 37"/>
                <a:gd name="T1" fmla="*/ 40 h 40"/>
                <a:gd name="T2" fmla="*/ 0 w 37"/>
                <a:gd name="T3" fmla="*/ 32 h 40"/>
                <a:gd name="T4" fmla="*/ 2 w 37"/>
                <a:gd name="T5" fmla="*/ 0 h 40"/>
                <a:gd name="T6" fmla="*/ 37 w 37"/>
                <a:gd name="T7" fmla="*/ 8 h 40"/>
                <a:gd name="T8" fmla="*/ 33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33" y="40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7" y="8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2835"/>
            <p:cNvSpPr>
              <a:spLocks/>
            </p:cNvSpPr>
            <p:nvPr/>
          </p:nvSpPr>
          <p:spPr bwMode="auto">
            <a:xfrm>
              <a:off x="2823" y="1780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2836"/>
            <p:cNvSpPr>
              <a:spLocks/>
            </p:cNvSpPr>
            <p:nvPr/>
          </p:nvSpPr>
          <p:spPr bwMode="auto">
            <a:xfrm>
              <a:off x="2792" y="1780"/>
              <a:ext cx="31" cy="35"/>
            </a:xfrm>
            <a:custGeom>
              <a:avLst/>
              <a:gdLst>
                <a:gd name="T0" fmla="*/ 31 w 31"/>
                <a:gd name="T1" fmla="*/ 32 h 35"/>
                <a:gd name="T2" fmla="*/ 0 w 31"/>
                <a:gd name="T3" fmla="*/ 35 h 35"/>
                <a:gd name="T4" fmla="*/ 0 w 31"/>
                <a:gd name="T5" fmla="*/ 3 h 35"/>
                <a:gd name="T6" fmla="*/ 31 w 31"/>
                <a:gd name="T7" fmla="*/ 0 h 35"/>
                <a:gd name="T8" fmla="*/ 31 w 31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31" y="32"/>
                  </a:moveTo>
                  <a:lnTo>
                    <a:pt x="0" y="35"/>
                  </a:lnTo>
                  <a:lnTo>
                    <a:pt x="0" y="3"/>
                  </a:lnTo>
                  <a:lnTo>
                    <a:pt x="31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2837"/>
            <p:cNvSpPr>
              <a:spLocks/>
            </p:cNvSpPr>
            <p:nvPr/>
          </p:nvSpPr>
          <p:spPr bwMode="auto">
            <a:xfrm>
              <a:off x="2759" y="1778"/>
              <a:ext cx="33" cy="37"/>
            </a:xfrm>
            <a:custGeom>
              <a:avLst/>
              <a:gdLst>
                <a:gd name="T0" fmla="*/ 33 w 33"/>
                <a:gd name="T1" fmla="*/ 37 h 37"/>
                <a:gd name="T2" fmla="*/ 0 w 33"/>
                <a:gd name="T3" fmla="*/ 32 h 37"/>
                <a:gd name="T4" fmla="*/ 3 w 33"/>
                <a:gd name="T5" fmla="*/ 0 h 37"/>
                <a:gd name="T6" fmla="*/ 33 w 33"/>
                <a:gd name="T7" fmla="*/ 5 h 37"/>
                <a:gd name="T8" fmla="*/ 3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33" y="37"/>
                  </a:moveTo>
                  <a:lnTo>
                    <a:pt x="0" y="32"/>
                  </a:lnTo>
                  <a:lnTo>
                    <a:pt x="3" y="0"/>
                  </a:lnTo>
                  <a:lnTo>
                    <a:pt x="33" y="5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2838"/>
            <p:cNvSpPr>
              <a:spLocks/>
            </p:cNvSpPr>
            <p:nvPr/>
          </p:nvSpPr>
          <p:spPr bwMode="auto">
            <a:xfrm>
              <a:off x="2882" y="1788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2839"/>
            <p:cNvSpPr>
              <a:spLocks/>
            </p:cNvSpPr>
            <p:nvPr/>
          </p:nvSpPr>
          <p:spPr bwMode="auto">
            <a:xfrm>
              <a:off x="2724" y="1771"/>
              <a:ext cx="38" cy="39"/>
            </a:xfrm>
            <a:custGeom>
              <a:avLst/>
              <a:gdLst>
                <a:gd name="T0" fmla="*/ 33 w 38"/>
                <a:gd name="T1" fmla="*/ 39 h 39"/>
                <a:gd name="T2" fmla="*/ 0 w 38"/>
                <a:gd name="T3" fmla="*/ 29 h 39"/>
                <a:gd name="T4" fmla="*/ 11 w 38"/>
                <a:gd name="T5" fmla="*/ 0 h 39"/>
                <a:gd name="T6" fmla="*/ 38 w 38"/>
                <a:gd name="T7" fmla="*/ 7 h 39"/>
                <a:gd name="T8" fmla="*/ 3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33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8" y="7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2840"/>
            <p:cNvSpPr>
              <a:spLocks/>
            </p:cNvSpPr>
            <p:nvPr/>
          </p:nvSpPr>
          <p:spPr bwMode="auto">
            <a:xfrm>
              <a:off x="2698" y="1761"/>
              <a:ext cx="37" cy="39"/>
            </a:xfrm>
            <a:custGeom>
              <a:avLst/>
              <a:gdLst>
                <a:gd name="T0" fmla="*/ 26 w 37"/>
                <a:gd name="T1" fmla="*/ 39 h 39"/>
                <a:gd name="T2" fmla="*/ 0 w 37"/>
                <a:gd name="T3" fmla="*/ 27 h 39"/>
                <a:gd name="T4" fmla="*/ 15 w 37"/>
                <a:gd name="T5" fmla="*/ 0 h 39"/>
                <a:gd name="T6" fmla="*/ 37 w 37"/>
                <a:gd name="T7" fmla="*/ 10 h 39"/>
                <a:gd name="T8" fmla="*/ 2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26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7" y="10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2841"/>
            <p:cNvSpPr>
              <a:spLocks/>
            </p:cNvSpPr>
            <p:nvPr/>
          </p:nvSpPr>
          <p:spPr bwMode="auto">
            <a:xfrm>
              <a:off x="2652" y="1724"/>
              <a:ext cx="61" cy="64"/>
            </a:xfrm>
            <a:custGeom>
              <a:avLst/>
              <a:gdLst>
                <a:gd name="T0" fmla="*/ 46 w 61"/>
                <a:gd name="T1" fmla="*/ 64 h 64"/>
                <a:gd name="T2" fmla="*/ 0 w 61"/>
                <a:gd name="T3" fmla="*/ 25 h 64"/>
                <a:gd name="T4" fmla="*/ 18 w 61"/>
                <a:gd name="T5" fmla="*/ 0 h 64"/>
                <a:gd name="T6" fmla="*/ 61 w 61"/>
                <a:gd name="T7" fmla="*/ 37 h 64"/>
                <a:gd name="T8" fmla="*/ 46 w 61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4">
                  <a:moveTo>
                    <a:pt x="46" y="6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61" y="37"/>
                  </a:lnTo>
                  <a:lnTo>
                    <a:pt x="46" y="6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2842"/>
            <p:cNvSpPr>
              <a:spLocks/>
            </p:cNvSpPr>
            <p:nvPr/>
          </p:nvSpPr>
          <p:spPr bwMode="auto">
            <a:xfrm>
              <a:off x="2628" y="1700"/>
              <a:ext cx="42" cy="49"/>
            </a:xfrm>
            <a:custGeom>
              <a:avLst/>
              <a:gdLst>
                <a:gd name="T0" fmla="*/ 24 w 42"/>
                <a:gd name="T1" fmla="*/ 49 h 49"/>
                <a:gd name="T2" fmla="*/ 0 w 42"/>
                <a:gd name="T3" fmla="*/ 19 h 49"/>
                <a:gd name="T4" fmla="*/ 22 w 42"/>
                <a:gd name="T5" fmla="*/ 0 h 49"/>
                <a:gd name="T6" fmla="*/ 42 w 42"/>
                <a:gd name="T7" fmla="*/ 24 h 49"/>
                <a:gd name="T8" fmla="*/ 2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4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2843"/>
            <p:cNvSpPr>
              <a:spLocks/>
            </p:cNvSpPr>
            <p:nvPr/>
          </p:nvSpPr>
          <p:spPr bwMode="auto">
            <a:xfrm>
              <a:off x="2606" y="1673"/>
              <a:ext cx="44" cy="46"/>
            </a:xfrm>
            <a:custGeom>
              <a:avLst/>
              <a:gdLst>
                <a:gd name="T0" fmla="*/ 22 w 44"/>
                <a:gd name="T1" fmla="*/ 46 h 46"/>
                <a:gd name="T2" fmla="*/ 0 w 44"/>
                <a:gd name="T3" fmla="*/ 17 h 46"/>
                <a:gd name="T4" fmla="*/ 24 w 44"/>
                <a:gd name="T5" fmla="*/ 0 h 46"/>
                <a:gd name="T6" fmla="*/ 44 w 44"/>
                <a:gd name="T7" fmla="*/ 27 h 46"/>
                <a:gd name="T8" fmla="*/ 22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2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2844"/>
            <p:cNvSpPr>
              <a:spLocks/>
            </p:cNvSpPr>
            <p:nvPr/>
          </p:nvSpPr>
          <p:spPr bwMode="auto">
            <a:xfrm>
              <a:off x="2567" y="1599"/>
              <a:ext cx="63" cy="91"/>
            </a:xfrm>
            <a:custGeom>
              <a:avLst/>
              <a:gdLst>
                <a:gd name="T0" fmla="*/ 39 w 63"/>
                <a:gd name="T1" fmla="*/ 91 h 91"/>
                <a:gd name="T2" fmla="*/ 0 w 63"/>
                <a:gd name="T3" fmla="*/ 17 h 91"/>
                <a:gd name="T4" fmla="*/ 24 w 63"/>
                <a:gd name="T5" fmla="*/ 0 h 91"/>
                <a:gd name="T6" fmla="*/ 63 w 63"/>
                <a:gd name="T7" fmla="*/ 74 h 91"/>
                <a:gd name="T8" fmla="*/ 39 w 63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1">
                  <a:moveTo>
                    <a:pt x="39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3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2845"/>
            <p:cNvSpPr>
              <a:spLocks/>
            </p:cNvSpPr>
            <p:nvPr/>
          </p:nvSpPr>
          <p:spPr bwMode="auto">
            <a:xfrm>
              <a:off x="2757" y="1778"/>
              <a:ext cx="5" cy="32"/>
            </a:xfrm>
            <a:custGeom>
              <a:avLst/>
              <a:gdLst>
                <a:gd name="T0" fmla="*/ 2 w 5"/>
                <a:gd name="T1" fmla="*/ 32 h 32"/>
                <a:gd name="T2" fmla="*/ 0 w 5"/>
                <a:gd name="T3" fmla="*/ 32 h 32"/>
                <a:gd name="T4" fmla="*/ 5 w 5"/>
                <a:gd name="T5" fmla="*/ 0 h 32"/>
                <a:gd name="T6" fmla="*/ 5 w 5"/>
                <a:gd name="T7" fmla="*/ 0 h 32"/>
                <a:gd name="T8" fmla="*/ 2 w 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2">
                  <a:moveTo>
                    <a:pt x="2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284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284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2848"/>
            <p:cNvSpPr>
              <a:spLocks/>
            </p:cNvSpPr>
            <p:nvPr/>
          </p:nvSpPr>
          <p:spPr bwMode="auto">
            <a:xfrm>
              <a:off x="3513" y="3345"/>
              <a:ext cx="55" cy="91"/>
            </a:xfrm>
            <a:custGeom>
              <a:avLst/>
              <a:gdLst>
                <a:gd name="T0" fmla="*/ 29 w 55"/>
                <a:gd name="T1" fmla="*/ 91 h 91"/>
                <a:gd name="T2" fmla="*/ 0 w 55"/>
                <a:gd name="T3" fmla="*/ 13 h 91"/>
                <a:gd name="T4" fmla="*/ 27 w 55"/>
                <a:gd name="T5" fmla="*/ 0 h 91"/>
                <a:gd name="T6" fmla="*/ 55 w 55"/>
                <a:gd name="T7" fmla="*/ 79 h 91"/>
                <a:gd name="T8" fmla="*/ 29 w 5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1">
                  <a:moveTo>
                    <a:pt x="29" y="91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79"/>
                  </a:lnTo>
                  <a:lnTo>
                    <a:pt x="29" y="9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849"/>
            <p:cNvSpPr>
              <a:spLocks/>
            </p:cNvSpPr>
            <p:nvPr/>
          </p:nvSpPr>
          <p:spPr bwMode="auto">
            <a:xfrm>
              <a:off x="3505" y="3304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2 h 54"/>
                <a:gd name="T4" fmla="*/ 28 w 35"/>
                <a:gd name="T5" fmla="*/ 0 h 54"/>
                <a:gd name="T6" fmla="*/ 35 w 35"/>
                <a:gd name="T7" fmla="*/ 41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1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850"/>
            <p:cNvSpPr>
              <a:spLocks/>
            </p:cNvSpPr>
            <p:nvPr/>
          </p:nvSpPr>
          <p:spPr bwMode="auto">
            <a:xfrm>
              <a:off x="3500" y="3255"/>
              <a:ext cx="33" cy="51"/>
            </a:xfrm>
            <a:custGeom>
              <a:avLst/>
              <a:gdLst>
                <a:gd name="T0" fmla="*/ 5 w 33"/>
                <a:gd name="T1" fmla="*/ 51 h 51"/>
                <a:gd name="T2" fmla="*/ 0 w 33"/>
                <a:gd name="T3" fmla="*/ 2 h 51"/>
                <a:gd name="T4" fmla="*/ 29 w 33"/>
                <a:gd name="T5" fmla="*/ 0 h 51"/>
                <a:gd name="T6" fmla="*/ 33 w 33"/>
                <a:gd name="T7" fmla="*/ 49 h 51"/>
                <a:gd name="T8" fmla="*/ 5 w 3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5" y="5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9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851"/>
            <p:cNvSpPr>
              <a:spLocks/>
            </p:cNvSpPr>
            <p:nvPr/>
          </p:nvSpPr>
          <p:spPr bwMode="auto">
            <a:xfrm>
              <a:off x="3500" y="3213"/>
              <a:ext cx="33" cy="47"/>
            </a:xfrm>
            <a:custGeom>
              <a:avLst/>
              <a:gdLst>
                <a:gd name="T0" fmla="*/ 0 w 33"/>
                <a:gd name="T1" fmla="*/ 44 h 47"/>
                <a:gd name="T2" fmla="*/ 5 w 33"/>
                <a:gd name="T3" fmla="*/ 0 h 47"/>
                <a:gd name="T4" fmla="*/ 33 w 33"/>
                <a:gd name="T5" fmla="*/ 5 h 47"/>
                <a:gd name="T6" fmla="*/ 29 w 33"/>
                <a:gd name="T7" fmla="*/ 47 h 47"/>
                <a:gd name="T8" fmla="*/ 0 w 33"/>
                <a:gd name="T9" fmla="*/ 4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4"/>
                  </a:moveTo>
                  <a:lnTo>
                    <a:pt x="5" y="0"/>
                  </a:lnTo>
                  <a:lnTo>
                    <a:pt x="33" y="5"/>
                  </a:lnTo>
                  <a:lnTo>
                    <a:pt x="29" y="47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2852"/>
            <p:cNvSpPr>
              <a:spLocks/>
            </p:cNvSpPr>
            <p:nvPr/>
          </p:nvSpPr>
          <p:spPr bwMode="auto">
            <a:xfrm>
              <a:off x="3505" y="3176"/>
              <a:ext cx="39" cy="42"/>
            </a:xfrm>
            <a:custGeom>
              <a:avLst/>
              <a:gdLst>
                <a:gd name="T0" fmla="*/ 0 w 39"/>
                <a:gd name="T1" fmla="*/ 37 h 42"/>
                <a:gd name="T2" fmla="*/ 13 w 39"/>
                <a:gd name="T3" fmla="*/ 0 h 42"/>
                <a:gd name="T4" fmla="*/ 39 w 39"/>
                <a:gd name="T5" fmla="*/ 13 h 42"/>
                <a:gd name="T6" fmla="*/ 28 w 39"/>
                <a:gd name="T7" fmla="*/ 42 h 42"/>
                <a:gd name="T8" fmla="*/ 0 w 39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0" y="37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2853"/>
            <p:cNvSpPr>
              <a:spLocks/>
            </p:cNvSpPr>
            <p:nvPr/>
          </p:nvSpPr>
          <p:spPr bwMode="auto">
            <a:xfrm>
              <a:off x="3518" y="3110"/>
              <a:ext cx="57" cy="79"/>
            </a:xfrm>
            <a:custGeom>
              <a:avLst/>
              <a:gdLst>
                <a:gd name="T0" fmla="*/ 0 w 57"/>
                <a:gd name="T1" fmla="*/ 66 h 79"/>
                <a:gd name="T2" fmla="*/ 30 w 57"/>
                <a:gd name="T3" fmla="*/ 0 h 79"/>
                <a:gd name="T4" fmla="*/ 57 w 57"/>
                <a:gd name="T5" fmla="*/ 12 h 79"/>
                <a:gd name="T6" fmla="*/ 26 w 57"/>
                <a:gd name="T7" fmla="*/ 79 h 79"/>
                <a:gd name="T8" fmla="*/ 0 w 57"/>
                <a:gd name="T9" fmla="*/ 6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9">
                  <a:moveTo>
                    <a:pt x="0" y="66"/>
                  </a:moveTo>
                  <a:lnTo>
                    <a:pt x="30" y="0"/>
                  </a:lnTo>
                  <a:lnTo>
                    <a:pt x="57" y="12"/>
                  </a:lnTo>
                  <a:lnTo>
                    <a:pt x="26" y="79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2854"/>
            <p:cNvSpPr>
              <a:spLocks/>
            </p:cNvSpPr>
            <p:nvPr/>
          </p:nvSpPr>
          <p:spPr bwMode="auto">
            <a:xfrm>
              <a:off x="3548" y="3047"/>
              <a:ext cx="51" cy="75"/>
            </a:xfrm>
            <a:custGeom>
              <a:avLst/>
              <a:gdLst>
                <a:gd name="T0" fmla="*/ 0 w 51"/>
                <a:gd name="T1" fmla="*/ 63 h 75"/>
                <a:gd name="T2" fmla="*/ 25 w 51"/>
                <a:gd name="T3" fmla="*/ 0 h 75"/>
                <a:gd name="T4" fmla="*/ 51 w 51"/>
                <a:gd name="T5" fmla="*/ 12 h 75"/>
                <a:gd name="T6" fmla="*/ 27 w 51"/>
                <a:gd name="T7" fmla="*/ 75 h 75"/>
                <a:gd name="T8" fmla="*/ 0 w 51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5">
                  <a:moveTo>
                    <a:pt x="0" y="63"/>
                  </a:moveTo>
                  <a:lnTo>
                    <a:pt x="25" y="0"/>
                  </a:lnTo>
                  <a:lnTo>
                    <a:pt x="51" y="12"/>
                  </a:lnTo>
                  <a:lnTo>
                    <a:pt x="27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2855"/>
            <p:cNvSpPr>
              <a:spLocks/>
            </p:cNvSpPr>
            <p:nvPr/>
          </p:nvSpPr>
          <p:spPr bwMode="auto">
            <a:xfrm>
              <a:off x="3573" y="3017"/>
              <a:ext cx="32" cy="42"/>
            </a:xfrm>
            <a:custGeom>
              <a:avLst/>
              <a:gdLst>
                <a:gd name="T0" fmla="*/ 0 w 32"/>
                <a:gd name="T1" fmla="*/ 30 h 42"/>
                <a:gd name="T2" fmla="*/ 4 w 32"/>
                <a:gd name="T3" fmla="*/ 0 h 42"/>
                <a:gd name="T4" fmla="*/ 32 w 32"/>
                <a:gd name="T5" fmla="*/ 0 h 42"/>
                <a:gd name="T6" fmla="*/ 26 w 32"/>
                <a:gd name="T7" fmla="*/ 42 h 42"/>
                <a:gd name="T8" fmla="*/ 0 w 32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2">
                  <a:moveTo>
                    <a:pt x="0" y="30"/>
                  </a:moveTo>
                  <a:lnTo>
                    <a:pt x="4" y="0"/>
                  </a:lnTo>
                  <a:lnTo>
                    <a:pt x="32" y="0"/>
                  </a:lnTo>
                  <a:lnTo>
                    <a:pt x="26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2856"/>
            <p:cNvSpPr>
              <a:spLocks/>
            </p:cNvSpPr>
            <p:nvPr/>
          </p:nvSpPr>
          <p:spPr bwMode="auto">
            <a:xfrm>
              <a:off x="3575" y="2973"/>
              <a:ext cx="30" cy="44"/>
            </a:xfrm>
            <a:custGeom>
              <a:avLst/>
              <a:gdLst>
                <a:gd name="T0" fmla="*/ 2 w 30"/>
                <a:gd name="T1" fmla="*/ 44 h 44"/>
                <a:gd name="T2" fmla="*/ 0 w 30"/>
                <a:gd name="T3" fmla="*/ 3 h 44"/>
                <a:gd name="T4" fmla="*/ 28 w 30"/>
                <a:gd name="T5" fmla="*/ 0 h 44"/>
                <a:gd name="T6" fmla="*/ 30 w 30"/>
                <a:gd name="T7" fmla="*/ 44 h 44"/>
                <a:gd name="T8" fmla="*/ 2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2" y="4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0" y="44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2857"/>
            <p:cNvSpPr>
              <a:spLocks/>
            </p:cNvSpPr>
            <p:nvPr/>
          </p:nvSpPr>
          <p:spPr bwMode="auto">
            <a:xfrm>
              <a:off x="3500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2858"/>
            <p:cNvSpPr>
              <a:spLocks/>
            </p:cNvSpPr>
            <p:nvPr/>
          </p:nvSpPr>
          <p:spPr bwMode="auto">
            <a:xfrm>
              <a:off x="3566" y="2931"/>
              <a:ext cx="37" cy="52"/>
            </a:xfrm>
            <a:custGeom>
              <a:avLst/>
              <a:gdLst>
                <a:gd name="T0" fmla="*/ 11 w 37"/>
                <a:gd name="T1" fmla="*/ 52 h 52"/>
                <a:gd name="T2" fmla="*/ 0 w 37"/>
                <a:gd name="T3" fmla="*/ 13 h 52"/>
                <a:gd name="T4" fmla="*/ 26 w 37"/>
                <a:gd name="T5" fmla="*/ 0 h 52"/>
                <a:gd name="T6" fmla="*/ 37 w 37"/>
                <a:gd name="T7" fmla="*/ 40 h 52"/>
                <a:gd name="T8" fmla="*/ 11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40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2859"/>
            <p:cNvSpPr>
              <a:spLocks/>
            </p:cNvSpPr>
            <p:nvPr/>
          </p:nvSpPr>
          <p:spPr bwMode="auto">
            <a:xfrm>
              <a:off x="3548" y="2895"/>
              <a:ext cx="44" cy="49"/>
            </a:xfrm>
            <a:custGeom>
              <a:avLst/>
              <a:gdLst>
                <a:gd name="T0" fmla="*/ 18 w 44"/>
                <a:gd name="T1" fmla="*/ 49 h 49"/>
                <a:gd name="T2" fmla="*/ 0 w 44"/>
                <a:gd name="T3" fmla="*/ 19 h 49"/>
                <a:gd name="T4" fmla="*/ 22 w 44"/>
                <a:gd name="T5" fmla="*/ 0 h 49"/>
                <a:gd name="T6" fmla="*/ 44 w 44"/>
                <a:gd name="T7" fmla="*/ 36 h 49"/>
                <a:gd name="T8" fmla="*/ 18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8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36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2860"/>
            <p:cNvSpPr>
              <a:spLocks/>
            </p:cNvSpPr>
            <p:nvPr/>
          </p:nvSpPr>
          <p:spPr bwMode="auto">
            <a:xfrm>
              <a:off x="3527" y="2865"/>
              <a:ext cx="43" cy="49"/>
            </a:xfrm>
            <a:custGeom>
              <a:avLst/>
              <a:gdLst>
                <a:gd name="T0" fmla="*/ 21 w 43"/>
                <a:gd name="T1" fmla="*/ 49 h 49"/>
                <a:gd name="T2" fmla="*/ 0 w 43"/>
                <a:gd name="T3" fmla="*/ 25 h 49"/>
                <a:gd name="T4" fmla="*/ 17 w 43"/>
                <a:gd name="T5" fmla="*/ 0 h 49"/>
                <a:gd name="T6" fmla="*/ 43 w 43"/>
                <a:gd name="T7" fmla="*/ 30 h 49"/>
                <a:gd name="T8" fmla="*/ 21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1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3" y="30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2861"/>
            <p:cNvSpPr>
              <a:spLocks/>
            </p:cNvSpPr>
            <p:nvPr/>
          </p:nvSpPr>
          <p:spPr bwMode="auto">
            <a:xfrm>
              <a:off x="3500" y="2841"/>
              <a:ext cx="44" cy="49"/>
            </a:xfrm>
            <a:custGeom>
              <a:avLst/>
              <a:gdLst>
                <a:gd name="T0" fmla="*/ 27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4 h 49"/>
                <a:gd name="T8" fmla="*/ 2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7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4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2862"/>
            <p:cNvSpPr>
              <a:spLocks/>
            </p:cNvSpPr>
            <p:nvPr/>
          </p:nvSpPr>
          <p:spPr bwMode="auto">
            <a:xfrm>
              <a:off x="3445" y="2792"/>
              <a:ext cx="73" cy="73"/>
            </a:xfrm>
            <a:custGeom>
              <a:avLst/>
              <a:gdLst>
                <a:gd name="T0" fmla="*/ 55 w 73"/>
                <a:gd name="T1" fmla="*/ 73 h 73"/>
                <a:gd name="T2" fmla="*/ 0 w 73"/>
                <a:gd name="T3" fmla="*/ 24 h 73"/>
                <a:gd name="T4" fmla="*/ 18 w 73"/>
                <a:gd name="T5" fmla="*/ 0 h 73"/>
                <a:gd name="T6" fmla="*/ 73 w 73"/>
                <a:gd name="T7" fmla="*/ 49 h 73"/>
                <a:gd name="T8" fmla="*/ 55 w 73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55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3" y="49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2863"/>
            <p:cNvSpPr>
              <a:spLocks/>
            </p:cNvSpPr>
            <p:nvPr/>
          </p:nvSpPr>
          <p:spPr bwMode="auto">
            <a:xfrm>
              <a:off x="3419" y="2765"/>
              <a:ext cx="44" cy="51"/>
            </a:xfrm>
            <a:custGeom>
              <a:avLst/>
              <a:gdLst>
                <a:gd name="T0" fmla="*/ 26 w 44"/>
                <a:gd name="T1" fmla="*/ 51 h 51"/>
                <a:gd name="T2" fmla="*/ 0 w 44"/>
                <a:gd name="T3" fmla="*/ 19 h 51"/>
                <a:gd name="T4" fmla="*/ 22 w 44"/>
                <a:gd name="T5" fmla="*/ 0 h 51"/>
                <a:gd name="T6" fmla="*/ 44 w 44"/>
                <a:gd name="T7" fmla="*/ 27 h 51"/>
                <a:gd name="T8" fmla="*/ 2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6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2864"/>
            <p:cNvSpPr>
              <a:spLocks/>
            </p:cNvSpPr>
            <p:nvPr/>
          </p:nvSpPr>
          <p:spPr bwMode="auto">
            <a:xfrm>
              <a:off x="3406" y="2750"/>
              <a:ext cx="35" cy="34"/>
            </a:xfrm>
            <a:custGeom>
              <a:avLst/>
              <a:gdLst>
                <a:gd name="T0" fmla="*/ 13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15 h 34"/>
                <a:gd name="T8" fmla="*/ 13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3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5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2865"/>
            <p:cNvSpPr>
              <a:spLocks/>
            </p:cNvSpPr>
            <p:nvPr/>
          </p:nvSpPr>
          <p:spPr bwMode="auto">
            <a:xfrm>
              <a:off x="3397" y="2731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7 h 36"/>
                <a:gd name="T4" fmla="*/ 24 w 33"/>
                <a:gd name="T5" fmla="*/ 0 h 36"/>
                <a:gd name="T6" fmla="*/ 33 w 33"/>
                <a:gd name="T7" fmla="*/ 19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2866"/>
            <p:cNvSpPr>
              <a:spLocks/>
            </p:cNvSpPr>
            <p:nvPr/>
          </p:nvSpPr>
          <p:spPr bwMode="auto">
            <a:xfrm>
              <a:off x="3575" y="2971"/>
              <a:ext cx="28" cy="12"/>
            </a:xfrm>
            <a:custGeom>
              <a:avLst/>
              <a:gdLst>
                <a:gd name="T0" fmla="*/ 28 w 28"/>
                <a:gd name="T1" fmla="*/ 2 h 12"/>
                <a:gd name="T2" fmla="*/ 28 w 28"/>
                <a:gd name="T3" fmla="*/ 0 h 12"/>
                <a:gd name="T4" fmla="*/ 0 w 28"/>
                <a:gd name="T5" fmla="*/ 5 h 12"/>
                <a:gd name="T6" fmla="*/ 2 w 28"/>
                <a:gd name="T7" fmla="*/ 12 h 12"/>
                <a:gd name="T8" fmla="*/ 28 w 28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2" y="1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2867"/>
            <p:cNvSpPr>
              <a:spLocks/>
            </p:cNvSpPr>
            <p:nvPr/>
          </p:nvSpPr>
          <p:spPr bwMode="auto">
            <a:xfrm>
              <a:off x="3380" y="2689"/>
              <a:ext cx="44" cy="56"/>
            </a:xfrm>
            <a:custGeom>
              <a:avLst/>
              <a:gdLst>
                <a:gd name="T0" fmla="*/ 17 w 44"/>
                <a:gd name="T1" fmla="*/ 56 h 56"/>
                <a:gd name="T2" fmla="*/ 0 w 44"/>
                <a:gd name="T3" fmla="*/ 5 h 56"/>
                <a:gd name="T4" fmla="*/ 28 w 44"/>
                <a:gd name="T5" fmla="*/ 0 h 56"/>
                <a:gd name="T6" fmla="*/ 44 w 44"/>
                <a:gd name="T7" fmla="*/ 44 h 56"/>
                <a:gd name="T8" fmla="*/ 17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7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4" y="44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2868"/>
            <p:cNvSpPr>
              <a:spLocks/>
            </p:cNvSpPr>
            <p:nvPr/>
          </p:nvSpPr>
          <p:spPr bwMode="auto">
            <a:xfrm>
              <a:off x="3373" y="2642"/>
              <a:ext cx="35" cy="52"/>
            </a:xfrm>
            <a:custGeom>
              <a:avLst/>
              <a:gdLst>
                <a:gd name="T0" fmla="*/ 7 w 35"/>
                <a:gd name="T1" fmla="*/ 52 h 52"/>
                <a:gd name="T2" fmla="*/ 0 w 35"/>
                <a:gd name="T3" fmla="*/ 3 h 52"/>
                <a:gd name="T4" fmla="*/ 29 w 35"/>
                <a:gd name="T5" fmla="*/ 0 h 52"/>
                <a:gd name="T6" fmla="*/ 35 w 35"/>
                <a:gd name="T7" fmla="*/ 47 h 52"/>
                <a:gd name="T8" fmla="*/ 7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7" y="52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5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2869"/>
            <p:cNvSpPr>
              <a:spLocks/>
            </p:cNvSpPr>
            <p:nvPr/>
          </p:nvSpPr>
          <p:spPr bwMode="auto">
            <a:xfrm>
              <a:off x="3373" y="2598"/>
              <a:ext cx="29" cy="47"/>
            </a:xfrm>
            <a:custGeom>
              <a:avLst/>
              <a:gdLst>
                <a:gd name="T0" fmla="*/ 0 w 29"/>
                <a:gd name="T1" fmla="*/ 47 h 47"/>
                <a:gd name="T2" fmla="*/ 0 w 29"/>
                <a:gd name="T3" fmla="*/ 0 h 47"/>
                <a:gd name="T4" fmla="*/ 29 w 29"/>
                <a:gd name="T5" fmla="*/ 0 h 47"/>
                <a:gd name="T6" fmla="*/ 29 w 29"/>
                <a:gd name="T7" fmla="*/ 44 h 47"/>
                <a:gd name="T8" fmla="*/ 0 w 2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7">
                  <a:moveTo>
                    <a:pt x="0" y="47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2870"/>
            <p:cNvSpPr>
              <a:spLocks/>
            </p:cNvSpPr>
            <p:nvPr/>
          </p:nvSpPr>
          <p:spPr bwMode="auto">
            <a:xfrm>
              <a:off x="3373" y="2554"/>
              <a:ext cx="31" cy="44"/>
            </a:xfrm>
            <a:custGeom>
              <a:avLst/>
              <a:gdLst>
                <a:gd name="T0" fmla="*/ 0 w 31"/>
                <a:gd name="T1" fmla="*/ 44 h 44"/>
                <a:gd name="T2" fmla="*/ 2 w 31"/>
                <a:gd name="T3" fmla="*/ 0 h 44"/>
                <a:gd name="T4" fmla="*/ 31 w 31"/>
                <a:gd name="T5" fmla="*/ 0 h 44"/>
                <a:gd name="T6" fmla="*/ 29 w 31"/>
                <a:gd name="T7" fmla="*/ 44 h 44"/>
                <a:gd name="T8" fmla="*/ 0 w 3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0" y="44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9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2871"/>
            <p:cNvSpPr>
              <a:spLocks/>
            </p:cNvSpPr>
            <p:nvPr/>
          </p:nvSpPr>
          <p:spPr bwMode="auto">
            <a:xfrm>
              <a:off x="3375" y="2508"/>
              <a:ext cx="29" cy="46"/>
            </a:xfrm>
            <a:custGeom>
              <a:avLst/>
              <a:gdLst>
                <a:gd name="T0" fmla="*/ 0 w 29"/>
                <a:gd name="T1" fmla="*/ 46 h 46"/>
                <a:gd name="T2" fmla="*/ 0 w 29"/>
                <a:gd name="T3" fmla="*/ 2 h 46"/>
                <a:gd name="T4" fmla="*/ 29 w 29"/>
                <a:gd name="T5" fmla="*/ 0 h 46"/>
                <a:gd name="T6" fmla="*/ 29 w 29"/>
                <a:gd name="T7" fmla="*/ 46 h 46"/>
                <a:gd name="T8" fmla="*/ 0 w 2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6">
                  <a:moveTo>
                    <a:pt x="0" y="46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2872"/>
            <p:cNvSpPr>
              <a:spLocks/>
            </p:cNvSpPr>
            <p:nvPr/>
          </p:nvSpPr>
          <p:spPr bwMode="auto">
            <a:xfrm>
              <a:off x="3371" y="2466"/>
              <a:ext cx="33" cy="44"/>
            </a:xfrm>
            <a:custGeom>
              <a:avLst/>
              <a:gdLst>
                <a:gd name="T0" fmla="*/ 4 w 33"/>
                <a:gd name="T1" fmla="*/ 44 h 44"/>
                <a:gd name="T2" fmla="*/ 0 w 33"/>
                <a:gd name="T3" fmla="*/ 5 h 44"/>
                <a:gd name="T4" fmla="*/ 28 w 33"/>
                <a:gd name="T5" fmla="*/ 0 h 44"/>
                <a:gd name="T6" fmla="*/ 33 w 33"/>
                <a:gd name="T7" fmla="*/ 42 h 44"/>
                <a:gd name="T8" fmla="*/ 4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4" y="4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3" y="42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2873"/>
            <p:cNvSpPr>
              <a:spLocks/>
            </p:cNvSpPr>
            <p:nvPr/>
          </p:nvSpPr>
          <p:spPr bwMode="auto">
            <a:xfrm>
              <a:off x="3362" y="2422"/>
              <a:ext cx="37" cy="49"/>
            </a:xfrm>
            <a:custGeom>
              <a:avLst/>
              <a:gdLst>
                <a:gd name="T0" fmla="*/ 9 w 37"/>
                <a:gd name="T1" fmla="*/ 49 h 49"/>
                <a:gd name="T2" fmla="*/ 0 w 37"/>
                <a:gd name="T3" fmla="*/ 12 h 49"/>
                <a:gd name="T4" fmla="*/ 26 w 37"/>
                <a:gd name="T5" fmla="*/ 0 h 49"/>
                <a:gd name="T6" fmla="*/ 37 w 37"/>
                <a:gd name="T7" fmla="*/ 44 h 49"/>
                <a:gd name="T8" fmla="*/ 9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9" y="4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2874"/>
            <p:cNvSpPr>
              <a:spLocks/>
            </p:cNvSpPr>
            <p:nvPr/>
          </p:nvSpPr>
          <p:spPr bwMode="auto">
            <a:xfrm>
              <a:off x="3351" y="2398"/>
              <a:ext cx="37" cy="36"/>
            </a:xfrm>
            <a:custGeom>
              <a:avLst/>
              <a:gdLst>
                <a:gd name="T0" fmla="*/ 11 w 37"/>
                <a:gd name="T1" fmla="*/ 36 h 36"/>
                <a:gd name="T2" fmla="*/ 0 w 37"/>
                <a:gd name="T3" fmla="*/ 17 h 36"/>
                <a:gd name="T4" fmla="*/ 24 w 37"/>
                <a:gd name="T5" fmla="*/ 0 h 36"/>
                <a:gd name="T6" fmla="*/ 37 w 37"/>
                <a:gd name="T7" fmla="*/ 24 h 36"/>
                <a:gd name="T8" fmla="*/ 11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1" y="3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7" y="2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2875"/>
            <p:cNvSpPr>
              <a:spLocks/>
            </p:cNvSpPr>
            <p:nvPr/>
          </p:nvSpPr>
          <p:spPr bwMode="auto">
            <a:xfrm>
              <a:off x="3340" y="2376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9 h 39"/>
                <a:gd name="T4" fmla="*/ 22 w 35"/>
                <a:gd name="T5" fmla="*/ 0 h 39"/>
                <a:gd name="T6" fmla="*/ 35 w 35"/>
                <a:gd name="T7" fmla="*/ 22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2876"/>
            <p:cNvSpPr>
              <a:spLocks/>
            </p:cNvSpPr>
            <p:nvPr/>
          </p:nvSpPr>
          <p:spPr bwMode="auto">
            <a:xfrm>
              <a:off x="3397" y="2731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4 h 17"/>
                <a:gd name="T4" fmla="*/ 24 w 27"/>
                <a:gd name="T5" fmla="*/ 0 h 17"/>
                <a:gd name="T6" fmla="*/ 27 w 27"/>
                <a:gd name="T7" fmla="*/ 2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2877"/>
            <p:cNvSpPr>
              <a:spLocks/>
            </p:cNvSpPr>
            <p:nvPr/>
          </p:nvSpPr>
          <p:spPr bwMode="auto">
            <a:xfrm>
              <a:off x="3329" y="2358"/>
              <a:ext cx="31" cy="40"/>
            </a:xfrm>
            <a:custGeom>
              <a:avLst/>
              <a:gdLst>
                <a:gd name="T0" fmla="*/ 11 w 31"/>
                <a:gd name="T1" fmla="*/ 40 h 40"/>
                <a:gd name="T2" fmla="*/ 0 w 31"/>
                <a:gd name="T3" fmla="*/ 25 h 40"/>
                <a:gd name="T4" fmla="*/ 18 w 31"/>
                <a:gd name="T5" fmla="*/ 0 h 40"/>
                <a:gd name="T6" fmla="*/ 31 w 31"/>
                <a:gd name="T7" fmla="*/ 15 h 40"/>
                <a:gd name="T8" fmla="*/ 11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1" y="40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2878"/>
            <p:cNvSpPr>
              <a:spLocks/>
            </p:cNvSpPr>
            <p:nvPr/>
          </p:nvSpPr>
          <p:spPr bwMode="auto">
            <a:xfrm>
              <a:off x="3314" y="2346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27 h 37"/>
                <a:gd name="T4" fmla="*/ 15 w 33"/>
                <a:gd name="T5" fmla="*/ 0 h 37"/>
                <a:gd name="T6" fmla="*/ 33 w 33"/>
                <a:gd name="T7" fmla="*/ 12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2879"/>
            <p:cNvSpPr>
              <a:spLocks/>
            </p:cNvSpPr>
            <p:nvPr/>
          </p:nvSpPr>
          <p:spPr bwMode="auto">
            <a:xfrm>
              <a:off x="3283" y="2327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9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2880"/>
            <p:cNvSpPr>
              <a:spLocks/>
            </p:cNvSpPr>
            <p:nvPr/>
          </p:nvSpPr>
          <p:spPr bwMode="auto">
            <a:xfrm>
              <a:off x="3253" y="2317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10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2881"/>
            <p:cNvSpPr>
              <a:spLocks/>
            </p:cNvSpPr>
            <p:nvPr/>
          </p:nvSpPr>
          <p:spPr bwMode="auto">
            <a:xfrm>
              <a:off x="3218" y="2309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2 h 40"/>
                <a:gd name="T4" fmla="*/ 4 w 39"/>
                <a:gd name="T5" fmla="*/ 0 h 40"/>
                <a:gd name="T6" fmla="*/ 39 w 39"/>
                <a:gd name="T7" fmla="*/ 8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2882"/>
            <p:cNvSpPr>
              <a:spLocks/>
            </p:cNvSpPr>
            <p:nvPr/>
          </p:nvSpPr>
          <p:spPr bwMode="auto">
            <a:xfrm>
              <a:off x="3182" y="2304"/>
              <a:ext cx="40" cy="37"/>
            </a:xfrm>
            <a:custGeom>
              <a:avLst/>
              <a:gdLst>
                <a:gd name="T0" fmla="*/ 36 w 40"/>
                <a:gd name="T1" fmla="*/ 37 h 37"/>
                <a:gd name="T2" fmla="*/ 0 w 40"/>
                <a:gd name="T3" fmla="*/ 32 h 37"/>
                <a:gd name="T4" fmla="*/ 5 w 40"/>
                <a:gd name="T5" fmla="*/ 0 h 37"/>
                <a:gd name="T6" fmla="*/ 40 w 40"/>
                <a:gd name="T7" fmla="*/ 5 h 37"/>
                <a:gd name="T8" fmla="*/ 36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6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2883"/>
            <p:cNvSpPr>
              <a:spLocks/>
            </p:cNvSpPr>
            <p:nvPr/>
          </p:nvSpPr>
          <p:spPr bwMode="auto">
            <a:xfrm>
              <a:off x="3143" y="2295"/>
              <a:ext cx="44" cy="41"/>
            </a:xfrm>
            <a:custGeom>
              <a:avLst/>
              <a:gdLst>
                <a:gd name="T0" fmla="*/ 39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9 h 41"/>
                <a:gd name="T8" fmla="*/ 3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39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39" y="4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2884"/>
            <p:cNvSpPr>
              <a:spLocks/>
            </p:cNvSpPr>
            <p:nvPr/>
          </p:nvSpPr>
          <p:spPr bwMode="auto">
            <a:xfrm>
              <a:off x="3125" y="2287"/>
              <a:ext cx="29" cy="37"/>
            </a:xfrm>
            <a:custGeom>
              <a:avLst/>
              <a:gdLst>
                <a:gd name="T0" fmla="*/ 18 w 29"/>
                <a:gd name="T1" fmla="*/ 37 h 37"/>
                <a:gd name="T2" fmla="*/ 0 w 29"/>
                <a:gd name="T3" fmla="*/ 27 h 37"/>
                <a:gd name="T4" fmla="*/ 16 w 29"/>
                <a:gd name="T5" fmla="*/ 0 h 37"/>
                <a:gd name="T6" fmla="*/ 29 w 29"/>
                <a:gd name="T7" fmla="*/ 8 h 37"/>
                <a:gd name="T8" fmla="*/ 18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8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2885"/>
            <p:cNvSpPr>
              <a:spLocks/>
            </p:cNvSpPr>
            <p:nvPr/>
          </p:nvSpPr>
          <p:spPr bwMode="auto">
            <a:xfrm>
              <a:off x="3110" y="2278"/>
              <a:ext cx="31" cy="36"/>
            </a:xfrm>
            <a:custGeom>
              <a:avLst/>
              <a:gdLst>
                <a:gd name="T0" fmla="*/ 15 w 31"/>
                <a:gd name="T1" fmla="*/ 36 h 36"/>
                <a:gd name="T2" fmla="*/ 0 w 31"/>
                <a:gd name="T3" fmla="*/ 24 h 36"/>
                <a:gd name="T4" fmla="*/ 18 w 31"/>
                <a:gd name="T5" fmla="*/ 0 h 36"/>
                <a:gd name="T6" fmla="*/ 31 w 31"/>
                <a:gd name="T7" fmla="*/ 9 h 36"/>
                <a:gd name="T8" fmla="*/ 15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5" y="3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1" y="9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2886"/>
            <p:cNvSpPr>
              <a:spLocks/>
            </p:cNvSpPr>
            <p:nvPr/>
          </p:nvSpPr>
          <p:spPr bwMode="auto">
            <a:xfrm>
              <a:off x="3095" y="2263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4 h 39"/>
                <a:gd name="T4" fmla="*/ 20 w 33"/>
                <a:gd name="T5" fmla="*/ 0 h 39"/>
                <a:gd name="T6" fmla="*/ 33 w 33"/>
                <a:gd name="T7" fmla="*/ 15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2887"/>
            <p:cNvSpPr>
              <a:spLocks/>
            </p:cNvSpPr>
            <p:nvPr/>
          </p:nvSpPr>
          <p:spPr bwMode="auto">
            <a:xfrm>
              <a:off x="3082" y="2251"/>
              <a:ext cx="33" cy="36"/>
            </a:xfrm>
            <a:custGeom>
              <a:avLst/>
              <a:gdLst>
                <a:gd name="T0" fmla="*/ 13 w 33"/>
                <a:gd name="T1" fmla="*/ 36 h 36"/>
                <a:gd name="T2" fmla="*/ 0 w 33"/>
                <a:gd name="T3" fmla="*/ 19 h 36"/>
                <a:gd name="T4" fmla="*/ 22 w 33"/>
                <a:gd name="T5" fmla="*/ 0 h 36"/>
                <a:gd name="T6" fmla="*/ 33 w 33"/>
                <a:gd name="T7" fmla="*/ 12 h 36"/>
                <a:gd name="T8" fmla="*/ 13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3" y="36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2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2888"/>
            <p:cNvSpPr>
              <a:spLocks/>
            </p:cNvSpPr>
            <p:nvPr/>
          </p:nvSpPr>
          <p:spPr bwMode="auto">
            <a:xfrm>
              <a:off x="3340" y="2373"/>
              <a:ext cx="22" cy="25"/>
            </a:xfrm>
            <a:custGeom>
              <a:avLst/>
              <a:gdLst>
                <a:gd name="T0" fmla="*/ 22 w 22"/>
                <a:gd name="T1" fmla="*/ 3 h 25"/>
                <a:gd name="T2" fmla="*/ 20 w 22"/>
                <a:gd name="T3" fmla="*/ 0 h 25"/>
                <a:gd name="T4" fmla="*/ 0 w 22"/>
                <a:gd name="T5" fmla="*/ 22 h 25"/>
                <a:gd name="T6" fmla="*/ 0 w 22"/>
                <a:gd name="T7" fmla="*/ 25 h 25"/>
                <a:gd name="T8" fmla="*/ 22 w 2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3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2889"/>
            <p:cNvSpPr>
              <a:spLocks/>
            </p:cNvSpPr>
            <p:nvPr/>
          </p:nvSpPr>
          <p:spPr bwMode="auto">
            <a:xfrm>
              <a:off x="3066" y="2231"/>
              <a:ext cx="38" cy="39"/>
            </a:xfrm>
            <a:custGeom>
              <a:avLst/>
              <a:gdLst>
                <a:gd name="T0" fmla="*/ 13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3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2890"/>
            <p:cNvSpPr>
              <a:spLocks/>
            </p:cNvSpPr>
            <p:nvPr/>
          </p:nvSpPr>
          <p:spPr bwMode="auto">
            <a:xfrm>
              <a:off x="3058" y="2209"/>
              <a:ext cx="35" cy="34"/>
            </a:xfrm>
            <a:custGeom>
              <a:avLst/>
              <a:gdLst>
                <a:gd name="T0" fmla="*/ 8 w 35"/>
                <a:gd name="T1" fmla="*/ 34 h 34"/>
                <a:gd name="T2" fmla="*/ 0 w 35"/>
                <a:gd name="T3" fmla="*/ 12 h 34"/>
                <a:gd name="T4" fmla="*/ 26 w 35"/>
                <a:gd name="T5" fmla="*/ 0 h 34"/>
                <a:gd name="T6" fmla="*/ 35 w 35"/>
                <a:gd name="T7" fmla="*/ 22 h 34"/>
                <a:gd name="T8" fmla="*/ 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2891"/>
            <p:cNvSpPr>
              <a:spLocks/>
            </p:cNvSpPr>
            <p:nvPr/>
          </p:nvSpPr>
          <p:spPr bwMode="auto">
            <a:xfrm>
              <a:off x="3047" y="2165"/>
              <a:ext cx="37" cy="56"/>
            </a:xfrm>
            <a:custGeom>
              <a:avLst/>
              <a:gdLst>
                <a:gd name="T0" fmla="*/ 11 w 37"/>
                <a:gd name="T1" fmla="*/ 56 h 56"/>
                <a:gd name="T2" fmla="*/ 0 w 37"/>
                <a:gd name="T3" fmla="*/ 5 h 56"/>
                <a:gd name="T4" fmla="*/ 28 w 37"/>
                <a:gd name="T5" fmla="*/ 0 h 56"/>
                <a:gd name="T6" fmla="*/ 37 w 37"/>
                <a:gd name="T7" fmla="*/ 44 h 56"/>
                <a:gd name="T8" fmla="*/ 11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1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2892"/>
            <p:cNvSpPr>
              <a:spLocks/>
            </p:cNvSpPr>
            <p:nvPr/>
          </p:nvSpPr>
          <p:spPr bwMode="auto">
            <a:xfrm>
              <a:off x="3038" y="2116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2893"/>
            <p:cNvSpPr>
              <a:spLocks/>
            </p:cNvSpPr>
            <p:nvPr/>
          </p:nvSpPr>
          <p:spPr bwMode="auto">
            <a:xfrm>
              <a:off x="3027" y="2062"/>
              <a:ext cx="39" cy="59"/>
            </a:xfrm>
            <a:custGeom>
              <a:avLst/>
              <a:gdLst>
                <a:gd name="T0" fmla="*/ 11 w 39"/>
                <a:gd name="T1" fmla="*/ 59 h 59"/>
                <a:gd name="T2" fmla="*/ 0 w 39"/>
                <a:gd name="T3" fmla="*/ 12 h 59"/>
                <a:gd name="T4" fmla="*/ 26 w 39"/>
                <a:gd name="T5" fmla="*/ 0 h 59"/>
                <a:gd name="T6" fmla="*/ 39 w 39"/>
                <a:gd name="T7" fmla="*/ 54 h 59"/>
                <a:gd name="T8" fmla="*/ 11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11" y="5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5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2894"/>
            <p:cNvSpPr>
              <a:spLocks/>
            </p:cNvSpPr>
            <p:nvPr/>
          </p:nvSpPr>
          <p:spPr bwMode="auto">
            <a:xfrm>
              <a:off x="3079" y="2251"/>
              <a:ext cx="25" cy="19"/>
            </a:xfrm>
            <a:custGeom>
              <a:avLst/>
              <a:gdLst>
                <a:gd name="T0" fmla="*/ 3 w 25"/>
                <a:gd name="T1" fmla="*/ 19 h 19"/>
                <a:gd name="T2" fmla="*/ 0 w 25"/>
                <a:gd name="T3" fmla="*/ 19 h 19"/>
                <a:gd name="T4" fmla="*/ 25 w 25"/>
                <a:gd name="T5" fmla="*/ 0 h 19"/>
                <a:gd name="T6" fmla="*/ 25 w 25"/>
                <a:gd name="T7" fmla="*/ 2 h 19"/>
                <a:gd name="T8" fmla="*/ 3 w 25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3" y="19"/>
                  </a:moveTo>
                  <a:lnTo>
                    <a:pt x="0" y="19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2895"/>
            <p:cNvSpPr>
              <a:spLocks/>
            </p:cNvSpPr>
            <p:nvPr/>
          </p:nvSpPr>
          <p:spPr bwMode="auto">
            <a:xfrm>
              <a:off x="2998" y="1981"/>
              <a:ext cx="55" cy="93"/>
            </a:xfrm>
            <a:custGeom>
              <a:avLst/>
              <a:gdLst>
                <a:gd name="T0" fmla="*/ 29 w 55"/>
                <a:gd name="T1" fmla="*/ 93 h 93"/>
                <a:gd name="T2" fmla="*/ 0 w 55"/>
                <a:gd name="T3" fmla="*/ 12 h 93"/>
                <a:gd name="T4" fmla="*/ 27 w 55"/>
                <a:gd name="T5" fmla="*/ 0 h 93"/>
                <a:gd name="T6" fmla="*/ 55 w 55"/>
                <a:gd name="T7" fmla="*/ 81 h 93"/>
                <a:gd name="T8" fmla="*/ 29 w 5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3">
                  <a:moveTo>
                    <a:pt x="29" y="93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5" y="81"/>
                  </a:lnTo>
                  <a:lnTo>
                    <a:pt x="29" y="9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2896"/>
            <p:cNvSpPr>
              <a:spLocks/>
            </p:cNvSpPr>
            <p:nvPr/>
          </p:nvSpPr>
          <p:spPr bwMode="auto">
            <a:xfrm>
              <a:off x="2972" y="1905"/>
              <a:ext cx="53" cy="88"/>
            </a:xfrm>
            <a:custGeom>
              <a:avLst/>
              <a:gdLst>
                <a:gd name="T0" fmla="*/ 26 w 53"/>
                <a:gd name="T1" fmla="*/ 88 h 88"/>
                <a:gd name="T2" fmla="*/ 0 w 53"/>
                <a:gd name="T3" fmla="*/ 13 h 88"/>
                <a:gd name="T4" fmla="*/ 26 w 53"/>
                <a:gd name="T5" fmla="*/ 0 h 88"/>
                <a:gd name="T6" fmla="*/ 53 w 53"/>
                <a:gd name="T7" fmla="*/ 76 h 88"/>
                <a:gd name="T8" fmla="*/ 26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6" y="88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53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2897"/>
            <p:cNvSpPr>
              <a:spLocks/>
            </p:cNvSpPr>
            <p:nvPr/>
          </p:nvSpPr>
          <p:spPr bwMode="auto">
            <a:xfrm>
              <a:off x="2957" y="1866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20 h 52"/>
                <a:gd name="T4" fmla="*/ 22 w 41"/>
                <a:gd name="T5" fmla="*/ 0 h 52"/>
                <a:gd name="T6" fmla="*/ 41 w 41"/>
                <a:gd name="T7" fmla="*/ 39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2898"/>
            <p:cNvSpPr>
              <a:spLocks/>
            </p:cNvSpPr>
            <p:nvPr/>
          </p:nvSpPr>
          <p:spPr bwMode="auto">
            <a:xfrm>
              <a:off x="2935" y="1834"/>
              <a:ext cx="44" cy="52"/>
            </a:xfrm>
            <a:custGeom>
              <a:avLst/>
              <a:gdLst>
                <a:gd name="T0" fmla="*/ 22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2 h 52"/>
                <a:gd name="T8" fmla="*/ 22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2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2899"/>
            <p:cNvSpPr>
              <a:spLocks/>
            </p:cNvSpPr>
            <p:nvPr/>
          </p:nvSpPr>
          <p:spPr bwMode="auto">
            <a:xfrm>
              <a:off x="2908" y="1812"/>
              <a:ext cx="47" cy="47"/>
            </a:xfrm>
            <a:custGeom>
              <a:avLst/>
              <a:gdLst>
                <a:gd name="T0" fmla="*/ 27 w 47"/>
                <a:gd name="T1" fmla="*/ 47 h 47"/>
                <a:gd name="T2" fmla="*/ 0 w 47"/>
                <a:gd name="T3" fmla="*/ 27 h 47"/>
                <a:gd name="T4" fmla="*/ 16 w 47"/>
                <a:gd name="T5" fmla="*/ 0 h 47"/>
                <a:gd name="T6" fmla="*/ 47 w 47"/>
                <a:gd name="T7" fmla="*/ 22 h 47"/>
                <a:gd name="T8" fmla="*/ 27 w 4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27" y="4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7" y="22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2900"/>
            <p:cNvSpPr>
              <a:spLocks/>
            </p:cNvSpPr>
            <p:nvPr/>
          </p:nvSpPr>
          <p:spPr bwMode="auto">
            <a:xfrm>
              <a:off x="2878" y="1790"/>
              <a:ext cx="46" cy="49"/>
            </a:xfrm>
            <a:custGeom>
              <a:avLst/>
              <a:gdLst>
                <a:gd name="T0" fmla="*/ 30 w 46"/>
                <a:gd name="T1" fmla="*/ 49 h 49"/>
                <a:gd name="T2" fmla="*/ 0 w 46"/>
                <a:gd name="T3" fmla="*/ 30 h 49"/>
                <a:gd name="T4" fmla="*/ 11 w 46"/>
                <a:gd name="T5" fmla="*/ 0 h 49"/>
                <a:gd name="T6" fmla="*/ 46 w 46"/>
                <a:gd name="T7" fmla="*/ 22 h 49"/>
                <a:gd name="T8" fmla="*/ 3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0" y="4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2901"/>
            <p:cNvSpPr>
              <a:spLocks/>
            </p:cNvSpPr>
            <p:nvPr/>
          </p:nvSpPr>
          <p:spPr bwMode="auto">
            <a:xfrm>
              <a:off x="3027" y="2062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2902"/>
            <p:cNvSpPr>
              <a:spLocks/>
            </p:cNvSpPr>
            <p:nvPr/>
          </p:nvSpPr>
          <p:spPr bwMode="auto">
            <a:xfrm>
              <a:off x="2849" y="1783"/>
              <a:ext cx="38" cy="39"/>
            </a:xfrm>
            <a:custGeom>
              <a:avLst/>
              <a:gdLst>
                <a:gd name="T0" fmla="*/ 33 w 38"/>
                <a:gd name="T1" fmla="*/ 39 h 39"/>
                <a:gd name="T2" fmla="*/ 0 w 38"/>
                <a:gd name="T3" fmla="*/ 32 h 39"/>
                <a:gd name="T4" fmla="*/ 3 w 38"/>
                <a:gd name="T5" fmla="*/ 0 h 39"/>
                <a:gd name="T6" fmla="*/ 38 w 38"/>
                <a:gd name="T7" fmla="*/ 7 h 39"/>
                <a:gd name="T8" fmla="*/ 3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33" y="39"/>
                  </a:moveTo>
                  <a:lnTo>
                    <a:pt x="0" y="32"/>
                  </a:lnTo>
                  <a:lnTo>
                    <a:pt x="3" y="0"/>
                  </a:lnTo>
                  <a:lnTo>
                    <a:pt x="38" y="7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2903"/>
            <p:cNvSpPr>
              <a:spLocks/>
            </p:cNvSpPr>
            <p:nvPr/>
          </p:nvSpPr>
          <p:spPr bwMode="auto">
            <a:xfrm>
              <a:off x="2819" y="1783"/>
              <a:ext cx="33" cy="32"/>
            </a:xfrm>
            <a:custGeom>
              <a:avLst/>
              <a:gdLst>
                <a:gd name="T0" fmla="*/ 30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0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2904"/>
            <p:cNvSpPr>
              <a:spLocks/>
            </p:cNvSpPr>
            <p:nvPr/>
          </p:nvSpPr>
          <p:spPr bwMode="auto">
            <a:xfrm>
              <a:off x="2788" y="1783"/>
              <a:ext cx="31" cy="34"/>
            </a:xfrm>
            <a:custGeom>
              <a:avLst/>
              <a:gdLst>
                <a:gd name="T0" fmla="*/ 31 w 31"/>
                <a:gd name="T1" fmla="*/ 32 h 34"/>
                <a:gd name="T2" fmla="*/ 0 w 31"/>
                <a:gd name="T3" fmla="*/ 34 h 34"/>
                <a:gd name="T4" fmla="*/ 0 w 31"/>
                <a:gd name="T5" fmla="*/ 2 h 34"/>
                <a:gd name="T6" fmla="*/ 31 w 31"/>
                <a:gd name="T7" fmla="*/ 0 h 34"/>
                <a:gd name="T8" fmla="*/ 31 w 31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31" y="32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1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2905"/>
            <p:cNvSpPr>
              <a:spLocks/>
            </p:cNvSpPr>
            <p:nvPr/>
          </p:nvSpPr>
          <p:spPr bwMode="auto">
            <a:xfrm>
              <a:off x="2753" y="1783"/>
              <a:ext cx="35" cy="34"/>
            </a:xfrm>
            <a:custGeom>
              <a:avLst/>
              <a:gdLst>
                <a:gd name="T0" fmla="*/ 35 w 35"/>
                <a:gd name="T1" fmla="*/ 34 h 34"/>
                <a:gd name="T2" fmla="*/ 0 w 35"/>
                <a:gd name="T3" fmla="*/ 32 h 34"/>
                <a:gd name="T4" fmla="*/ 2 w 35"/>
                <a:gd name="T5" fmla="*/ 0 h 34"/>
                <a:gd name="T6" fmla="*/ 35 w 35"/>
                <a:gd name="T7" fmla="*/ 2 h 34"/>
                <a:gd name="T8" fmla="*/ 35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5" y="34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2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2906"/>
            <p:cNvSpPr>
              <a:spLocks/>
            </p:cNvSpPr>
            <p:nvPr/>
          </p:nvSpPr>
          <p:spPr bwMode="auto">
            <a:xfrm>
              <a:off x="2878" y="1790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Freeform 2907"/>
            <p:cNvSpPr>
              <a:spLocks/>
            </p:cNvSpPr>
            <p:nvPr/>
          </p:nvSpPr>
          <p:spPr bwMode="auto">
            <a:xfrm>
              <a:off x="2720" y="1773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29 h 42"/>
                <a:gd name="T4" fmla="*/ 11 w 35"/>
                <a:gd name="T5" fmla="*/ 0 h 42"/>
                <a:gd name="T6" fmla="*/ 35 w 35"/>
                <a:gd name="T7" fmla="*/ 10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5" y="1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2908"/>
            <p:cNvSpPr>
              <a:spLocks/>
            </p:cNvSpPr>
            <p:nvPr/>
          </p:nvSpPr>
          <p:spPr bwMode="auto">
            <a:xfrm>
              <a:off x="2692" y="1763"/>
              <a:ext cx="39" cy="39"/>
            </a:xfrm>
            <a:custGeom>
              <a:avLst/>
              <a:gdLst>
                <a:gd name="T0" fmla="*/ 28 w 39"/>
                <a:gd name="T1" fmla="*/ 39 h 39"/>
                <a:gd name="T2" fmla="*/ 0 w 39"/>
                <a:gd name="T3" fmla="*/ 27 h 39"/>
                <a:gd name="T4" fmla="*/ 15 w 39"/>
                <a:gd name="T5" fmla="*/ 0 h 39"/>
                <a:gd name="T6" fmla="*/ 39 w 39"/>
                <a:gd name="T7" fmla="*/ 10 h 39"/>
                <a:gd name="T8" fmla="*/ 2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28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9" y="10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Freeform 2909"/>
            <p:cNvSpPr>
              <a:spLocks/>
            </p:cNvSpPr>
            <p:nvPr/>
          </p:nvSpPr>
          <p:spPr bwMode="auto">
            <a:xfrm>
              <a:off x="2667" y="1746"/>
              <a:ext cx="40" cy="44"/>
            </a:xfrm>
            <a:custGeom>
              <a:avLst/>
              <a:gdLst>
                <a:gd name="T0" fmla="*/ 25 w 40"/>
                <a:gd name="T1" fmla="*/ 44 h 44"/>
                <a:gd name="T2" fmla="*/ 0 w 40"/>
                <a:gd name="T3" fmla="*/ 25 h 44"/>
                <a:gd name="T4" fmla="*/ 18 w 40"/>
                <a:gd name="T5" fmla="*/ 0 h 44"/>
                <a:gd name="T6" fmla="*/ 40 w 40"/>
                <a:gd name="T7" fmla="*/ 17 h 44"/>
                <a:gd name="T8" fmla="*/ 25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5" y="4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0" y="17"/>
                  </a:lnTo>
                  <a:lnTo>
                    <a:pt x="25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2910"/>
            <p:cNvSpPr>
              <a:spLocks/>
            </p:cNvSpPr>
            <p:nvPr/>
          </p:nvSpPr>
          <p:spPr bwMode="auto">
            <a:xfrm>
              <a:off x="2643" y="1724"/>
              <a:ext cx="42" cy="47"/>
            </a:xfrm>
            <a:custGeom>
              <a:avLst/>
              <a:gdLst>
                <a:gd name="T0" fmla="*/ 24 w 42"/>
                <a:gd name="T1" fmla="*/ 47 h 47"/>
                <a:gd name="T2" fmla="*/ 0 w 42"/>
                <a:gd name="T3" fmla="*/ 25 h 47"/>
                <a:gd name="T4" fmla="*/ 20 w 42"/>
                <a:gd name="T5" fmla="*/ 0 h 47"/>
                <a:gd name="T6" fmla="*/ 42 w 42"/>
                <a:gd name="T7" fmla="*/ 22 h 47"/>
                <a:gd name="T8" fmla="*/ 24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4" y="47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2" y="22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2911"/>
            <p:cNvSpPr>
              <a:spLocks/>
            </p:cNvSpPr>
            <p:nvPr/>
          </p:nvSpPr>
          <p:spPr bwMode="auto">
            <a:xfrm>
              <a:off x="2621" y="1700"/>
              <a:ext cx="42" cy="49"/>
            </a:xfrm>
            <a:custGeom>
              <a:avLst/>
              <a:gdLst>
                <a:gd name="T0" fmla="*/ 22 w 42"/>
                <a:gd name="T1" fmla="*/ 49 h 49"/>
                <a:gd name="T2" fmla="*/ 0 w 42"/>
                <a:gd name="T3" fmla="*/ 19 h 49"/>
                <a:gd name="T4" fmla="*/ 22 w 42"/>
                <a:gd name="T5" fmla="*/ 0 h 49"/>
                <a:gd name="T6" fmla="*/ 42 w 42"/>
                <a:gd name="T7" fmla="*/ 24 h 49"/>
                <a:gd name="T8" fmla="*/ 22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2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24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2912"/>
            <p:cNvSpPr>
              <a:spLocks/>
            </p:cNvSpPr>
            <p:nvPr/>
          </p:nvSpPr>
          <p:spPr bwMode="auto">
            <a:xfrm>
              <a:off x="2599" y="1673"/>
              <a:ext cx="44" cy="46"/>
            </a:xfrm>
            <a:custGeom>
              <a:avLst/>
              <a:gdLst>
                <a:gd name="T0" fmla="*/ 22 w 44"/>
                <a:gd name="T1" fmla="*/ 46 h 46"/>
                <a:gd name="T2" fmla="*/ 0 w 44"/>
                <a:gd name="T3" fmla="*/ 17 h 46"/>
                <a:gd name="T4" fmla="*/ 25 w 44"/>
                <a:gd name="T5" fmla="*/ 0 h 46"/>
                <a:gd name="T6" fmla="*/ 44 w 44"/>
                <a:gd name="T7" fmla="*/ 27 h 46"/>
                <a:gd name="T8" fmla="*/ 22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2" y="46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4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2913"/>
            <p:cNvSpPr>
              <a:spLocks/>
            </p:cNvSpPr>
            <p:nvPr/>
          </p:nvSpPr>
          <p:spPr bwMode="auto">
            <a:xfrm>
              <a:off x="2560" y="1599"/>
              <a:ext cx="64" cy="91"/>
            </a:xfrm>
            <a:custGeom>
              <a:avLst/>
              <a:gdLst>
                <a:gd name="T0" fmla="*/ 39 w 64"/>
                <a:gd name="T1" fmla="*/ 91 h 91"/>
                <a:gd name="T2" fmla="*/ 0 w 64"/>
                <a:gd name="T3" fmla="*/ 17 h 91"/>
                <a:gd name="T4" fmla="*/ 24 w 64"/>
                <a:gd name="T5" fmla="*/ 0 h 91"/>
                <a:gd name="T6" fmla="*/ 64 w 64"/>
                <a:gd name="T7" fmla="*/ 74 h 91"/>
                <a:gd name="T8" fmla="*/ 39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39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4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2914"/>
            <p:cNvSpPr>
              <a:spLocks/>
            </p:cNvSpPr>
            <p:nvPr/>
          </p:nvSpPr>
          <p:spPr bwMode="auto">
            <a:xfrm>
              <a:off x="2751" y="1783"/>
              <a:ext cx="4" cy="32"/>
            </a:xfrm>
            <a:custGeom>
              <a:avLst/>
              <a:gdLst>
                <a:gd name="T0" fmla="*/ 2 w 4"/>
                <a:gd name="T1" fmla="*/ 32 h 32"/>
                <a:gd name="T2" fmla="*/ 0 w 4"/>
                <a:gd name="T3" fmla="*/ 32 h 32"/>
                <a:gd name="T4" fmla="*/ 4 w 4"/>
                <a:gd name="T5" fmla="*/ 0 h 32"/>
                <a:gd name="T6" fmla="*/ 4 w 4"/>
                <a:gd name="T7" fmla="*/ 0 h 32"/>
                <a:gd name="T8" fmla="*/ 2 w 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2915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2916"/>
            <p:cNvSpPr>
              <a:spLocks/>
            </p:cNvSpPr>
            <p:nvPr/>
          </p:nvSpPr>
          <p:spPr bwMode="auto">
            <a:xfrm>
              <a:off x="3542" y="3424"/>
              <a:ext cx="61" cy="90"/>
            </a:xfrm>
            <a:custGeom>
              <a:avLst/>
              <a:gdLst>
                <a:gd name="T0" fmla="*/ 35 w 61"/>
                <a:gd name="T1" fmla="*/ 90 h 90"/>
                <a:gd name="T2" fmla="*/ 0 w 61"/>
                <a:gd name="T3" fmla="*/ 12 h 90"/>
                <a:gd name="T4" fmla="*/ 26 w 61"/>
                <a:gd name="T5" fmla="*/ 0 h 90"/>
                <a:gd name="T6" fmla="*/ 61 w 61"/>
                <a:gd name="T7" fmla="*/ 78 h 90"/>
                <a:gd name="T8" fmla="*/ 35 w 61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0">
                  <a:moveTo>
                    <a:pt x="35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8"/>
                  </a:lnTo>
                  <a:lnTo>
                    <a:pt x="35" y="9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2917"/>
            <p:cNvSpPr>
              <a:spLocks/>
            </p:cNvSpPr>
            <p:nvPr/>
          </p:nvSpPr>
          <p:spPr bwMode="auto">
            <a:xfrm>
              <a:off x="3513" y="3345"/>
              <a:ext cx="55" cy="91"/>
            </a:xfrm>
            <a:custGeom>
              <a:avLst/>
              <a:gdLst>
                <a:gd name="T0" fmla="*/ 29 w 55"/>
                <a:gd name="T1" fmla="*/ 91 h 91"/>
                <a:gd name="T2" fmla="*/ 0 w 55"/>
                <a:gd name="T3" fmla="*/ 13 h 91"/>
                <a:gd name="T4" fmla="*/ 27 w 55"/>
                <a:gd name="T5" fmla="*/ 0 h 91"/>
                <a:gd name="T6" fmla="*/ 55 w 55"/>
                <a:gd name="T7" fmla="*/ 79 h 91"/>
                <a:gd name="T8" fmla="*/ 29 w 5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1">
                  <a:moveTo>
                    <a:pt x="29" y="91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79"/>
                  </a:lnTo>
                  <a:lnTo>
                    <a:pt x="29" y="9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2918"/>
            <p:cNvSpPr>
              <a:spLocks/>
            </p:cNvSpPr>
            <p:nvPr/>
          </p:nvSpPr>
          <p:spPr bwMode="auto">
            <a:xfrm>
              <a:off x="3502" y="3304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2 h 54"/>
                <a:gd name="T4" fmla="*/ 29 w 38"/>
                <a:gd name="T5" fmla="*/ 0 h 54"/>
                <a:gd name="T6" fmla="*/ 38 w 38"/>
                <a:gd name="T7" fmla="*/ 41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8" y="41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2919"/>
            <p:cNvSpPr>
              <a:spLocks/>
            </p:cNvSpPr>
            <p:nvPr/>
          </p:nvSpPr>
          <p:spPr bwMode="auto">
            <a:xfrm>
              <a:off x="3500" y="3255"/>
              <a:ext cx="31" cy="51"/>
            </a:xfrm>
            <a:custGeom>
              <a:avLst/>
              <a:gdLst>
                <a:gd name="T0" fmla="*/ 2 w 31"/>
                <a:gd name="T1" fmla="*/ 51 h 51"/>
                <a:gd name="T2" fmla="*/ 0 w 31"/>
                <a:gd name="T3" fmla="*/ 2 h 51"/>
                <a:gd name="T4" fmla="*/ 29 w 31"/>
                <a:gd name="T5" fmla="*/ 0 h 51"/>
                <a:gd name="T6" fmla="*/ 31 w 31"/>
                <a:gd name="T7" fmla="*/ 49 h 51"/>
                <a:gd name="T8" fmla="*/ 2 w 3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2" y="5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2" y="5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2920"/>
            <p:cNvSpPr>
              <a:spLocks/>
            </p:cNvSpPr>
            <p:nvPr/>
          </p:nvSpPr>
          <p:spPr bwMode="auto">
            <a:xfrm>
              <a:off x="3500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5 w 33"/>
                <a:gd name="T3" fmla="*/ 0 h 44"/>
                <a:gd name="T4" fmla="*/ 33 w 33"/>
                <a:gd name="T5" fmla="*/ 4 h 44"/>
                <a:gd name="T6" fmla="*/ 29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5" y="0"/>
                  </a:lnTo>
                  <a:lnTo>
                    <a:pt x="33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2921"/>
            <p:cNvSpPr>
              <a:spLocks/>
            </p:cNvSpPr>
            <p:nvPr/>
          </p:nvSpPr>
          <p:spPr bwMode="auto">
            <a:xfrm>
              <a:off x="3505" y="3176"/>
              <a:ext cx="37" cy="44"/>
            </a:xfrm>
            <a:custGeom>
              <a:avLst/>
              <a:gdLst>
                <a:gd name="T0" fmla="*/ 0 w 37"/>
                <a:gd name="T1" fmla="*/ 40 h 44"/>
                <a:gd name="T2" fmla="*/ 11 w 37"/>
                <a:gd name="T3" fmla="*/ 0 h 44"/>
                <a:gd name="T4" fmla="*/ 37 w 37"/>
                <a:gd name="T5" fmla="*/ 13 h 44"/>
                <a:gd name="T6" fmla="*/ 28 w 37"/>
                <a:gd name="T7" fmla="*/ 44 h 44"/>
                <a:gd name="T8" fmla="*/ 0 w 37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40"/>
                  </a:moveTo>
                  <a:lnTo>
                    <a:pt x="11" y="0"/>
                  </a:lnTo>
                  <a:lnTo>
                    <a:pt x="37" y="13"/>
                  </a:lnTo>
                  <a:lnTo>
                    <a:pt x="28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2922"/>
            <p:cNvSpPr>
              <a:spLocks/>
            </p:cNvSpPr>
            <p:nvPr/>
          </p:nvSpPr>
          <p:spPr bwMode="auto">
            <a:xfrm>
              <a:off x="3516" y="3113"/>
              <a:ext cx="57" cy="76"/>
            </a:xfrm>
            <a:custGeom>
              <a:avLst/>
              <a:gdLst>
                <a:gd name="T0" fmla="*/ 0 w 57"/>
                <a:gd name="T1" fmla="*/ 63 h 76"/>
                <a:gd name="T2" fmla="*/ 30 w 57"/>
                <a:gd name="T3" fmla="*/ 0 h 76"/>
                <a:gd name="T4" fmla="*/ 57 w 57"/>
                <a:gd name="T5" fmla="*/ 12 h 76"/>
                <a:gd name="T6" fmla="*/ 26 w 57"/>
                <a:gd name="T7" fmla="*/ 76 h 76"/>
                <a:gd name="T8" fmla="*/ 0 w 57"/>
                <a:gd name="T9" fmla="*/ 6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6">
                  <a:moveTo>
                    <a:pt x="0" y="63"/>
                  </a:moveTo>
                  <a:lnTo>
                    <a:pt x="30" y="0"/>
                  </a:lnTo>
                  <a:lnTo>
                    <a:pt x="57" y="12"/>
                  </a:lnTo>
                  <a:lnTo>
                    <a:pt x="26" y="7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2923"/>
            <p:cNvSpPr>
              <a:spLocks/>
            </p:cNvSpPr>
            <p:nvPr/>
          </p:nvSpPr>
          <p:spPr bwMode="auto">
            <a:xfrm>
              <a:off x="3546" y="3081"/>
              <a:ext cx="40" cy="44"/>
            </a:xfrm>
            <a:custGeom>
              <a:avLst/>
              <a:gdLst>
                <a:gd name="T0" fmla="*/ 0 w 40"/>
                <a:gd name="T1" fmla="*/ 32 h 44"/>
                <a:gd name="T2" fmla="*/ 13 w 40"/>
                <a:gd name="T3" fmla="*/ 0 h 44"/>
                <a:gd name="T4" fmla="*/ 40 w 40"/>
                <a:gd name="T5" fmla="*/ 12 h 44"/>
                <a:gd name="T6" fmla="*/ 27 w 40"/>
                <a:gd name="T7" fmla="*/ 44 h 44"/>
                <a:gd name="T8" fmla="*/ 0 w 40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32"/>
                  </a:moveTo>
                  <a:lnTo>
                    <a:pt x="13" y="0"/>
                  </a:lnTo>
                  <a:lnTo>
                    <a:pt x="40" y="12"/>
                  </a:lnTo>
                  <a:lnTo>
                    <a:pt x="27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2924"/>
            <p:cNvSpPr>
              <a:spLocks/>
            </p:cNvSpPr>
            <p:nvPr/>
          </p:nvSpPr>
          <p:spPr bwMode="auto">
            <a:xfrm>
              <a:off x="3559" y="3049"/>
              <a:ext cx="40" cy="44"/>
            </a:xfrm>
            <a:custGeom>
              <a:avLst/>
              <a:gdLst>
                <a:gd name="T0" fmla="*/ 0 w 40"/>
                <a:gd name="T1" fmla="*/ 32 h 44"/>
                <a:gd name="T2" fmla="*/ 11 w 40"/>
                <a:gd name="T3" fmla="*/ 0 h 44"/>
                <a:gd name="T4" fmla="*/ 40 w 40"/>
                <a:gd name="T5" fmla="*/ 5 h 44"/>
                <a:gd name="T6" fmla="*/ 27 w 40"/>
                <a:gd name="T7" fmla="*/ 44 h 44"/>
                <a:gd name="T8" fmla="*/ 0 w 40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32"/>
                  </a:moveTo>
                  <a:lnTo>
                    <a:pt x="11" y="0"/>
                  </a:lnTo>
                  <a:lnTo>
                    <a:pt x="40" y="5"/>
                  </a:lnTo>
                  <a:lnTo>
                    <a:pt x="27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2925"/>
            <p:cNvSpPr>
              <a:spLocks/>
            </p:cNvSpPr>
            <p:nvPr/>
          </p:nvSpPr>
          <p:spPr bwMode="auto">
            <a:xfrm>
              <a:off x="3570" y="3017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5 w 33"/>
                <a:gd name="T3" fmla="*/ 0 h 37"/>
                <a:gd name="T4" fmla="*/ 33 w 33"/>
                <a:gd name="T5" fmla="*/ 3 h 37"/>
                <a:gd name="T6" fmla="*/ 29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5" y="0"/>
                  </a:lnTo>
                  <a:lnTo>
                    <a:pt x="33" y="3"/>
                  </a:lnTo>
                  <a:lnTo>
                    <a:pt x="29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2926"/>
            <p:cNvSpPr>
              <a:spLocks/>
            </p:cNvSpPr>
            <p:nvPr/>
          </p:nvSpPr>
          <p:spPr bwMode="auto">
            <a:xfrm>
              <a:off x="3573" y="2976"/>
              <a:ext cx="30" cy="44"/>
            </a:xfrm>
            <a:custGeom>
              <a:avLst/>
              <a:gdLst>
                <a:gd name="T0" fmla="*/ 2 w 30"/>
                <a:gd name="T1" fmla="*/ 41 h 44"/>
                <a:gd name="T2" fmla="*/ 0 w 30"/>
                <a:gd name="T3" fmla="*/ 2 h 44"/>
                <a:gd name="T4" fmla="*/ 28 w 30"/>
                <a:gd name="T5" fmla="*/ 0 h 44"/>
                <a:gd name="T6" fmla="*/ 30 w 30"/>
                <a:gd name="T7" fmla="*/ 44 h 44"/>
                <a:gd name="T8" fmla="*/ 2 w 30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2" y="4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0" y="44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2927"/>
            <p:cNvSpPr>
              <a:spLocks/>
            </p:cNvSpPr>
            <p:nvPr/>
          </p:nvSpPr>
          <p:spPr bwMode="auto">
            <a:xfrm>
              <a:off x="3500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2928"/>
            <p:cNvSpPr>
              <a:spLocks/>
            </p:cNvSpPr>
            <p:nvPr/>
          </p:nvSpPr>
          <p:spPr bwMode="auto">
            <a:xfrm>
              <a:off x="3570" y="2951"/>
              <a:ext cx="31" cy="29"/>
            </a:xfrm>
            <a:custGeom>
              <a:avLst/>
              <a:gdLst>
                <a:gd name="T0" fmla="*/ 3 w 31"/>
                <a:gd name="T1" fmla="*/ 29 h 29"/>
                <a:gd name="T2" fmla="*/ 0 w 31"/>
                <a:gd name="T3" fmla="*/ 12 h 29"/>
                <a:gd name="T4" fmla="*/ 27 w 31"/>
                <a:gd name="T5" fmla="*/ 0 h 29"/>
                <a:gd name="T6" fmla="*/ 31 w 31"/>
                <a:gd name="T7" fmla="*/ 25 h 29"/>
                <a:gd name="T8" fmla="*/ 3 w 3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3" y="2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5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2929"/>
            <p:cNvSpPr>
              <a:spLocks/>
            </p:cNvSpPr>
            <p:nvPr/>
          </p:nvSpPr>
          <p:spPr bwMode="auto">
            <a:xfrm>
              <a:off x="3564" y="2931"/>
              <a:ext cx="33" cy="32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13 h 32"/>
                <a:gd name="T4" fmla="*/ 26 w 33"/>
                <a:gd name="T5" fmla="*/ 0 h 32"/>
                <a:gd name="T6" fmla="*/ 33 w 33"/>
                <a:gd name="T7" fmla="*/ 20 h 32"/>
                <a:gd name="T8" fmla="*/ 6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3" y="2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2930"/>
            <p:cNvSpPr>
              <a:spLocks/>
            </p:cNvSpPr>
            <p:nvPr/>
          </p:nvSpPr>
          <p:spPr bwMode="auto">
            <a:xfrm>
              <a:off x="3555" y="2914"/>
              <a:ext cx="35" cy="30"/>
            </a:xfrm>
            <a:custGeom>
              <a:avLst/>
              <a:gdLst>
                <a:gd name="T0" fmla="*/ 9 w 35"/>
                <a:gd name="T1" fmla="*/ 30 h 30"/>
                <a:gd name="T2" fmla="*/ 0 w 35"/>
                <a:gd name="T3" fmla="*/ 17 h 30"/>
                <a:gd name="T4" fmla="*/ 24 w 35"/>
                <a:gd name="T5" fmla="*/ 0 h 30"/>
                <a:gd name="T6" fmla="*/ 35 w 35"/>
                <a:gd name="T7" fmla="*/ 17 h 30"/>
                <a:gd name="T8" fmla="*/ 9 w 3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9" y="30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7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2931"/>
            <p:cNvSpPr>
              <a:spLocks/>
            </p:cNvSpPr>
            <p:nvPr/>
          </p:nvSpPr>
          <p:spPr bwMode="auto">
            <a:xfrm>
              <a:off x="3546" y="2895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9 h 36"/>
                <a:gd name="T4" fmla="*/ 22 w 33"/>
                <a:gd name="T5" fmla="*/ 0 h 36"/>
                <a:gd name="T6" fmla="*/ 33 w 33"/>
                <a:gd name="T7" fmla="*/ 19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2932"/>
            <p:cNvSpPr>
              <a:spLocks/>
            </p:cNvSpPr>
            <p:nvPr/>
          </p:nvSpPr>
          <p:spPr bwMode="auto">
            <a:xfrm>
              <a:off x="3524" y="2865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8 w 44"/>
                <a:gd name="T5" fmla="*/ 0 h 49"/>
                <a:gd name="T6" fmla="*/ 44 w 44"/>
                <a:gd name="T7" fmla="*/ 30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2933"/>
            <p:cNvSpPr>
              <a:spLocks/>
            </p:cNvSpPr>
            <p:nvPr/>
          </p:nvSpPr>
          <p:spPr bwMode="auto">
            <a:xfrm>
              <a:off x="3498" y="2843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5 h 47"/>
                <a:gd name="T4" fmla="*/ 18 w 44"/>
                <a:gd name="T5" fmla="*/ 0 h 47"/>
                <a:gd name="T6" fmla="*/ 44 w 44"/>
                <a:gd name="T7" fmla="*/ 22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22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2934"/>
            <p:cNvSpPr>
              <a:spLocks/>
            </p:cNvSpPr>
            <p:nvPr/>
          </p:nvSpPr>
          <p:spPr bwMode="auto">
            <a:xfrm>
              <a:off x="3443" y="2794"/>
              <a:ext cx="73" cy="74"/>
            </a:xfrm>
            <a:custGeom>
              <a:avLst/>
              <a:gdLst>
                <a:gd name="T0" fmla="*/ 55 w 73"/>
                <a:gd name="T1" fmla="*/ 74 h 74"/>
                <a:gd name="T2" fmla="*/ 0 w 73"/>
                <a:gd name="T3" fmla="*/ 25 h 74"/>
                <a:gd name="T4" fmla="*/ 18 w 73"/>
                <a:gd name="T5" fmla="*/ 0 h 74"/>
                <a:gd name="T6" fmla="*/ 73 w 73"/>
                <a:gd name="T7" fmla="*/ 49 h 74"/>
                <a:gd name="T8" fmla="*/ 55 w 73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4">
                  <a:moveTo>
                    <a:pt x="55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3" y="49"/>
                  </a:lnTo>
                  <a:lnTo>
                    <a:pt x="55" y="7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2935"/>
            <p:cNvSpPr>
              <a:spLocks/>
            </p:cNvSpPr>
            <p:nvPr/>
          </p:nvSpPr>
          <p:spPr bwMode="auto">
            <a:xfrm>
              <a:off x="3413" y="2767"/>
              <a:ext cx="48" cy="52"/>
            </a:xfrm>
            <a:custGeom>
              <a:avLst/>
              <a:gdLst>
                <a:gd name="T0" fmla="*/ 30 w 48"/>
                <a:gd name="T1" fmla="*/ 52 h 52"/>
                <a:gd name="T2" fmla="*/ 0 w 48"/>
                <a:gd name="T3" fmla="*/ 17 h 52"/>
                <a:gd name="T4" fmla="*/ 24 w 48"/>
                <a:gd name="T5" fmla="*/ 0 h 52"/>
                <a:gd name="T6" fmla="*/ 48 w 48"/>
                <a:gd name="T7" fmla="*/ 27 h 52"/>
                <a:gd name="T8" fmla="*/ 3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2936"/>
            <p:cNvSpPr>
              <a:spLocks/>
            </p:cNvSpPr>
            <p:nvPr/>
          </p:nvSpPr>
          <p:spPr bwMode="auto">
            <a:xfrm>
              <a:off x="3393" y="2731"/>
              <a:ext cx="44" cy="53"/>
            </a:xfrm>
            <a:custGeom>
              <a:avLst/>
              <a:gdLst>
                <a:gd name="T0" fmla="*/ 20 w 44"/>
                <a:gd name="T1" fmla="*/ 53 h 53"/>
                <a:gd name="T2" fmla="*/ 0 w 44"/>
                <a:gd name="T3" fmla="*/ 17 h 53"/>
                <a:gd name="T4" fmla="*/ 24 w 44"/>
                <a:gd name="T5" fmla="*/ 0 h 53"/>
                <a:gd name="T6" fmla="*/ 44 w 44"/>
                <a:gd name="T7" fmla="*/ 36 h 53"/>
                <a:gd name="T8" fmla="*/ 20 w 44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3">
                  <a:moveTo>
                    <a:pt x="20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6"/>
                  </a:lnTo>
                  <a:lnTo>
                    <a:pt x="20" y="53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2937"/>
            <p:cNvSpPr>
              <a:spLocks/>
            </p:cNvSpPr>
            <p:nvPr/>
          </p:nvSpPr>
          <p:spPr bwMode="auto">
            <a:xfrm>
              <a:off x="3573" y="2976"/>
              <a:ext cx="28" cy="4"/>
            </a:xfrm>
            <a:custGeom>
              <a:avLst/>
              <a:gdLst>
                <a:gd name="T0" fmla="*/ 28 w 28"/>
                <a:gd name="T1" fmla="*/ 0 h 4"/>
                <a:gd name="T2" fmla="*/ 28 w 28"/>
                <a:gd name="T3" fmla="*/ 0 h 4"/>
                <a:gd name="T4" fmla="*/ 0 w 28"/>
                <a:gd name="T5" fmla="*/ 2 h 4"/>
                <a:gd name="T6" fmla="*/ 0 w 28"/>
                <a:gd name="T7" fmla="*/ 4 h 4"/>
                <a:gd name="T8" fmla="*/ 28 w 28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">
                  <a:moveTo>
                    <a:pt x="28" y="0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2938"/>
            <p:cNvSpPr>
              <a:spLocks/>
            </p:cNvSpPr>
            <p:nvPr/>
          </p:nvSpPr>
          <p:spPr bwMode="auto">
            <a:xfrm>
              <a:off x="3375" y="2689"/>
              <a:ext cx="44" cy="56"/>
            </a:xfrm>
            <a:custGeom>
              <a:avLst/>
              <a:gdLst>
                <a:gd name="T0" fmla="*/ 18 w 44"/>
                <a:gd name="T1" fmla="*/ 56 h 56"/>
                <a:gd name="T2" fmla="*/ 0 w 44"/>
                <a:gd name="T3" fmla="*/ 5 h 56"/>
                <a:gd name="T4" fmla="*/ 29 w 44"/>
                <a:gd name="T5" fmla="*/ 0 h 56"/>
                <a:gd name="T6" fmla="*/ 44 w 44"/>
                <a:gd name="T7" fmla="*/ 44 h 56"/>
                <a:gd name="T8" fmla="*/ 18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8" y="5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4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2939"/>
            <p:cNvSpPr>
              <a:spLocks/>
            </p:cNvSpPr>
            <p:nvPr/>
          </p:nvSpPr>
          <p:spPr bwMode="auto">
            <a:xfrm>
              <a:off x="3371" y="2642"/>
              <a:ext cx="33" cy="52"/>
            </a:xfrm>
            <a:custGeom>
              <a:avLst/>
              <a:gdLst>
                <a:gd name="T0" fmla="*/ 4 w 33"/>
                <a:gd name="T1" fmla="*/ 52 h 52"/>
                <a:gd name="T2" fmla="*/ 0 w 33"/>
                <a:gd name="T3" fmla="*/ 3 h 52"/>
                <a:gd name="T4" fmla="*/ 28 w 33"/>
                <a:gd name="T5" fmla="*/ 0 h 52"/>
                <a:gd name="T6" fmla="*/ 33 w 33"/>
                <a:gd name="T7" fmla="*/ 47 h 52"/>
                <a:gd name="T8" fmla="*/ 4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4" y="5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7"/>
                  </a:lnTo>
                  <a:lnTo>
                    <a:pt x="4" y="5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2940"/>
            <p:cNvSpPr>
              <a:spLocks/>
            </p:cNvSpPr>
            <p:nvPr/>
          </p:nvSpPr>
          <p:spPr bwMode="auto">
            <a:xfrm>
              <a:off x="3371" y="2601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1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Rectangle 2941"/>
            <p:cNvSpPr>
              <a:spLocks noChangeArrowheads="1"/>
            </p:cNvSpPr>
            <p:nvPr/>
          </p:nvSpPr>
          <p:spPr bwMode="auto">
            <a:xfrm>
              <a:off x="3371" y="2557"/>
              <a:ext cx="28" cy="44"/>
            </a:xfrm>
            <a:prstGeom prst="rect">
              <a:avLst/>
            </a:prstGeom>
            <a:solidFill>
              <a:srgbClr val="524B3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2942"/>
            <p:cNvSpPr>
              <a:spLocks/>
            </p:cNvSpPr>
            <p:nvPr/>
          </p:nvSpPr>
          <p:spPr bwMode="auto">
            <a:xfrm>
              <a:off x="3371" y="2510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2 w 31"/>
                <a:gd name="T3" fmla="*/ 3 h 47"/>
                <a:gd name="T4" fmla="*/ 31 w 31"/>
                <a:gd name="T5" fmla="*/ 0 h 47"/>
                <a:gd name="T6" fmla="*/ 28 w 31"/>
                <a:gd name="T7" fmla="*/ 47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2" y="3"/>
                  </a:lnTo>
                  <a:lnTo>
                    <a:pt x="31" y="0"/>
                  </a:lnTo>
                  <a:lnTo>
                    <a:pt x="2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2943"/>
            <p:cNvSpPr>
              <a:spLocks/>
            </p:cNvSpPr>
            <p:nvPr/>
          </p:nvSpPr>
          <p:spPr bwMode="auto">
            <a:xfrm>
              <a:off x="3369" y="2469"/>
              <a:ext cx="33" cy="44"/>
            </a:xfrm>
            <a:custGeom>
              <a:avLst/>
              <a:gdLst>
                <a:gd name="T0" fmla="*/ 4 w 33"/>
                <a:gd name="T1" fmla="*/ 44 h 44"/>
                <a:gd name="T2" fmla="*/ 0 w 33"/>
                <a:gd name="T3" fmla="*/ 4 h 44"/>
                <a:gd name="T4" fmla="*/ 28 w 33"/>
                <a:gd name="T5" fmla="*/ 0 h 44"/>
                <a:gd name="T6" fmla="*/ 33 w 33"/>
                <a:gd name="T7" fmla="*/ 41 h 44"/>
                <a:gd name="T8" fmla="*/ 4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4" y="44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33" y="41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2944"/>
            <p:cNvSpPr>
              <a:spLocks/>
            </p:cNvSpPr>
            <p:nvPr/>
          </p:nvSpPr>
          <p:spPr bwMode="auto">
            <a:xfrm>
              <a:off x="3358" y="2424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13 h 49"/>
                <a:gd name="T4" fmla="*/ 26 w 39"/>
                <a:gd name="T5" fmla="*/ 0 h 49"/>
                <a:gd name="T6" fmla="*/ 39 w 39"/>
                <a:gd name="T7" fmla="*/ 45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9" y="45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2945"/>
            <p:cNvSpPr>
              <a:spLocks/>
            </p:cNvSpPr>
            <p:nvPr/>
          </p:nvSpPr>
          <p:spPr bwMode="auto">
            <a:xfrm>
              <a:off x="3349" y="2402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8 h 35"/>
                <a:gd name="T4" fmla="*/ 24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2946"/>
            <p:cNvSpPr>
              <a:spLocks/>
            </p:cNvSpPr>
            <p:nvPr/>
          </p:nvSpPr>
          <p:spPr bwMode="auto">
            <a:xfrm>
              <a:off x="3338" y="2380"/>
              <a:ext cx="35" cy="40"/>
            </a:xfrm>
            <a:custGeom>
              <a:avLst/>
              <a:gdLst>
                <a:gd name="T0" fmla="*/ 11 w 35"/>
                <a:gd name="T1" fmla="*/ 40 h 40"/>
                <a:gd name="T2" fmla="*/ 0 w 35"/>
                <a:gd name="T3" fmla="*/ 20 h 40"/>
                <a:gd name="T4" fmla="*/ 22 w 35"/>
                <a:gd name="T5" fmla="*/ 0 h 40"/>
                <a:gd name="T6" fmla="*/ 35 w 35"/>
                <a:gd name="T7" fmla="*/ 22 h 40"/>
                <a:gd name="T8" fmla="*/ 11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11" y="40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2947"/>
            <p:cNvSpPr>
              <a:spLocks/>
            </p:cNvSpPr>
            <p:nvPr/>
          </p:nvSpPr>
          <p:spPr bwMode="auto">
            <a:xfrm>
              <a:off x="3393" y="2731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Freeform 2948"/>
            <p:cNvSpPr>
              <a:spLocks/>
            </p:cNvSpPr>
            <p:nvPr/>
          </p:nvSpPr>
          <p:spPr bwMode="auto">
            <a:xfrm>
              <a:off x="3325" y="2361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4 h 41"/>
                <a:gd name="T4" fmla="*/ 17 w 33"/>
                <a:gd name="T5" fmla="*/ 0 h 41"/>
                <a:gd name="T6" fmla="*/ 33 w 33"/>
                <a:gd name="T7" fmla="*/ 17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3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6" name="Freeform 2949"/>
            <p:cNvSpPr>
              <a:spLocks/>
            </p:cNvSpPr>
            <p:nvPr/>
          </p:nvSpPr>
          <p:spPr bwMode="auto">
            <a:xfrm>
              <a:off x="3312" y="2349"/>
              <a:ext cx="30" cy="36"/>
            </a:xfrm>
            <a:custGeom>
              <a:avLst/>
              <a:gdLst>
                <a:gd name="T0" fmla="*/ 13 w 30"/>
                <a:gd name="T1" fmla="*/ 36 h 36"/>
                <a:gd name="T2" fmla="*/ 0 w 30"/>
                <a:gd name="T3" fmla="*/ 27 h 36"/>
                <a:gd name="T4" fmla="*/ 15 w 30"/>
                <a:gd name="T5" fmla="*/ 0 h 36"/>
                <a:gd name="T6" fmla="*/ 30 w 30"/>
                <a:gd name="T7" fmla="*/ 12 h 36"/>
                <a:gd name="T8" fmla="*/ 13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3" y="3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2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2950"/>
            <p:cNvSpPr>
              <a:spLocks/>
            </p:cNvSpPr>
            <p:nvPr/>
          </p:nvSpPr>
          <p:spPr bwMode="auto">
            <a:xfrm>
              <a:off x="3281" y="2329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29 h 47"/>
                <a:gd name="T4" fmla="*/ 11 w 46"/>
                <a:gd name="T5" fmla="*/ 0 h 47"/>
                <a:gd name="T6" fmla="*/ 46 w 46"/>
                <a:gd name="T7" fmla="*/ 20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Freeform 2951"/>
            <p:cNvSpPr>
              <a:spLocks/>
            </p:cNvSpPr>
            <p:nvPr/>
          </p:nvSpPr>
          <p:spPr bwMode="auto">
            <a:xfrm>
              <a:off x="3250" y="2319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9" name="Freeform 2952"/>
            <p:cNvSpPr>
              <a:spLocks/>
            </p:cNvSpPr>
            <p:nvPr/>
          </p:nvSpPr>
          <p:spPr bwMode="auto">
            <a:xfrm>
              <a:off x="3215" y="2314"/>
              <a:ext cx="40" cy="37"/>
            </a:xfrm>
            <a:custGeom>
              <a:avLst/>
              <a:gdLst>
                <a:gd name="T0" fmla="*/ 35 w 40"/>
                <a:gd name="T1" fmla="*/ 37 h 37"/>
                <a:gd name="T2" fmla="*/ 0 w 40"/>
                <a:gd name="T3" fmla="*/ 32 h 37"/>
                <a:gd name="T4" fmla="*/ 5 w 40"/>
                <a:gd name="T5" fmla="*/ 0 h 37"/>
                <a:gd name="T6" fmla="*/ 40 w 40"/>
                <a:gd name="T7" fmla="*/ 5 h 37"/>
                <a:gd name="T8" fmla="*/ 3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5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2953"/>
            <p:cNvSpPr>
              <a:spLocks/>
            </p:cNvSpPr>
            <p:nvPr/>
          </p:nvSpPr>
          <p:spPr bwMode="auto">
            <a:xfrm>
              <a:off x="3178" y="2307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2954"/>
            <p:cNvSpPr>
              <a:spLocks/>
            </p:cNvSpPr>
            <p:nvPr/>
          </p:nvSpPr>
          <p:spPr bwMode="auto">
            <a:xfrm>
              <a:off x="3141" y="2297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0 h 42"/>
                <a:gd name="T4" fmla="*/ 11 w 41"/>
                <a:gd name="T5" fmla="*/ 0 h 42"/>
                <a:gd name="T6" fmla="*/ 41 w 41"/>
                <a:gd name="T7" fmla="*/ 10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1" y="10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2955"/>
            <p:cNvSpPr>
              <a:spLocks/>
            </p:cNvSpPr>
            <p:nvPr/>
          </p:nvSpPr>
          <p:spPr bwMode="auto">
            <a:xfrm>
              <a:off x="3121" y="2292"/>
              <a:ext cx="31" cy="35"/>
            </a:xfrm>
            <a:custGeom>
              <a:avLst/>
              <a:gdLst>
                <a:gd name="T0" fmla="*/ 20 w 31"/>
                <a:gd name="T1" fmla="*/ 35 h 35"/>
                <a:gd name="T2" fmla="*/ 0 w 31"/>
                <a:gd name="T3" fmla="*/ 27 h 35"/>
                <a:gd name="T4" fmla="*/ 15 w 31"/>
                <a:gd name="T5" fmla="*/ 0 h 35"/>
                <a:gd name="T6" fmla="*/ 31 w 31"/>
                <a:gd name="T7" fmla="*/ 5 h 35"/>
                <a:gd name="T8" fmla="*/ 20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0" y="35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5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2956"/>
            <p:cNvSpPr>
              <a:spLocks/>
            </p:cNvSpPr>
            <p:nvPr/>
          </p:nvSpPr>
          <p:spPr bwMode="auto">
            <a:xfrm>
              <a:off x="3108" y="2280"/>
              <a:ext cx="28" cy="39"/>
            </a:xfrm>
            <a:custGeom>
              <a:avLst/>
              <a:gdLst>
                <a:gd name="T0" fmla="*/ 13 w 28"/>
                <a:gd name="T1" fmla="*/ 39 h 39"/>
                <a:gd name="T2" fmla="*/ 0 w 28"/>
                <a:gd name="T3" fmla="*/ 24 h 39"/>
                <a:gd name="T4" fmla="*/ 17 w 28"/>
                <a:gd name="T5" fmla="*/ 0 h 39"/>
                <a:gd name="T6" fmla="*/ 28 w 28"/>
                <a:gd name="T7" fmla="*/ 12 h 39"/>
                <a:gd name="T8" fmla="*/ 13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13" y="3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28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2957"/>
            <p:cNvSpPr>
              <a:spLocks/>
            </p:cNvSpPr>
            <p:nvPr/>
          </p:nvSpPr>
          <p:spPr bwMode="auto">
            <a:xfrm>
              <a:off x="3090" y="2268"/>
              <a:ext cx="35" cy="36"/>
            </a:xfrm>
            <a:custGeom>
              <a:avLst/>
              <a:gdLst>
                <a:gd name="T0" fmla="*/ 18 w 35"/>
                <a:gd name="T1" fmla="*/ 36 h 36"/>
                <a:gd name="T2" fmla="*/ 0 w 35"/>
                <a:gd name="T3" fmla="*/ 24 h 36"/>
                <a:gd name="T4" fmla="*/ 20 w 35"/>
                <a:gd name="T5" fmla="*/ 0 h 36"/>
                <a:gd name="T6" fmla="*/ 35 w 35"/>
                <a:gd name="T7" fmla="*/ 12 h 36"/>
                <a:gd name="T8" fmla="*/ 18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8" y="36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5" y="12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2958"/>
            <p:cNvSpPr>
              <a:spLocks/>
            </p:cNvSpPr>
            <p:nvPr/>
          </p:nvSpPr>
          <p:spPr bwMode="auto">
            <a:xfrm>
              <a:off x="3077" y="2253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0 h 39"/>
                <a:gd name="T4" fmla="*/ 22 w 33"/>
                <a:gd name="T5" fmla="*/ 0 h 39"/>
                <a:gd name="T6" fmla="*/ 33 w 33"/>
                <a:gd name="T7" fmla="*/ 1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Freeform 2959"/>
            <p:cNvSpPr>
              <a:spLocks/>
            </p:cNvSpPr>
            <p:nvPr/>
          </p:nvSpPr>
          <p:spPr bwMode="auto">
            <a:xfrm>
              <a:off x="3338" y="2378"/>
              <a:ext cx="22" cy="24"/>
            </a:xfrm>
            <a:custGeom>
              <a:avLst/>
              <a:gdLst>
                <a:gd name="T0" fmla="*/ 22 w 22"/>
                <a:gd name="T1" fmla="*/ 2 h 24"/>
                <a:gd name="T2" fmla="*/ 20 w 22"/>
                <a:gd name="T3" fmla="*/ 0 h 24"/>
                <a:gd name="T4" fmla="*/ 0 w 22"/>
                <a:gd name="T5" fmla="*/ 22 h 24"/>
                <a:gd name="T6" fmla="*/ 0 w 22"/>
                <a:gd name="T7" fmla="*/ 24 h 24"/>
                <a:gd name="T8" fmla="*/ 22 w 22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22" y="2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7" name="Freeform 2960"/>
            <p:cNvSpPr>
              <a:spLocks/>
            </p:cNvSpPr>
            <p:nvPr/>
          </p:nvSpPr>
          <p:spPr bwMode="auto">
            <a:xfrm>
              <a:off x="3062" y="2233"/>
              <a:ext cx="37" cy="40"/>
            </a:xfrm>
            <a:custGeom>
              <a:avLst/>
              <a:gdLst>
                <a:gd name="T0" fmla="*/ 13 w 37"/>
                <a:gd name="T1" fmla="*/ 40 h 40"/>
                <a:gd name="T2" fmla="*/ 0 w 37"/>
                <a:gd name="T3" fmla="*/ 13 h 40"/>
                <a:gd name="T4" fmla="*/ 26 w 37"/>
                <a:gd name="T5" fmla="*/ 0 h 40"/>
                <a:gd name="T6" fmla="*/ 37 w 37"/>
                <a:gd name="T7" fmla="*/ 23 h 40"/>
                <a:gd name="T8" fmla="*/ 13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13" y="40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3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2961"/>
            <p:cNvSpPr>
              <a:spLocks/>
            </p:cNvSpPr>
            <p:nvPr/>
          </p:nvSpPr>
          <p:spPr bwMode="auto">
            <a:xfrm>
              <a:off x="3053" y="2211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3 h 35"/>
                <a:gd name="T4" fmla="*/ 26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2962"/>
            <p:cNvSpPr>
              <a:spLocks/>
            </p:cNvSpPr>
            <p:nvPr/>
          </p:nvSpPr>
          <p:spPr bwMode="auto">
            <a:xfrm>
              <a:off x="3042" y="2167"/>
              <a:ext cx="37" cy="57"/>
            </a:xfrm>
            <a:custGeom>
              <a:avLst/>
              <a:gdLst>
                <a:gd name="T0" fmla="*/ 11 w 37"/>
                <a:gd name="T1" fmla="*/ 57 h 57"/>
                <a:gd name="T2" fmla="*/ 0 w 37"/>
                <a:gd name="T3" fmla="*/ 5 h 57"/>
                <a:gd name="T4" fmla="*/ 29 w 37"/>
                <a:gd name="T5" fmla="*/ 0 h 57"/>
                <a:gd name="T6" fmla="*/ 37 w 37"/>
                <a:gd name="T7" fmla="*/ 44 h 57"/>
                <a:gd name="T8" fmla="*/ 11 w 37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7">
                  <a:moveTo>
                    <a:pt x="11" y="5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2963"/>
            <p:cNvSpPr>
              <a:spLocks/>
            </p:cNvSpPr>
            <p:nvPr/>
          </p:nvSpPr>
          <p:spPr bwMode="auto">
            <a:xfrm>
              <a:off x="3036" y="2121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5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2964"/>
            <p:cNvSpPr>
              <a:spLocks/>
            </p:cNvSpPr>
            <p:nvPr/>
          </p:nvSpPr>
          <p:spPr bwMode="auto">
            <a:xfrm>
              <a:off x="3031" y="2091"/>
              <a:ext cx="33" cy="35"/>
            </a:xfrm>
            <a:custGeom>
              <a:avLst/>
              <a:gdLst>
                <a:gd name="T0" fmla="*/ 5 w 33"/>
                <a:gd name="T1" fmla="*/ 35 h 35"/>
                <a:gd name="T2" fmla="*/ 0 w 33"/>
                <a:gd name="T3" fmla="*/ 13 h 35"/>
                <a:gd name="T4" fmla="*/ 27 w 33"/>
                <a:gd name="T5" fmla="*/ 0 h 35"/>
                <a:gd name="T6" fmla="*/ 33 w 33"/>
                <a:gd name="T7" fmla="*/ 30 h 35"/>
                <a:gd name="T8" fmla="*/ 5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5" y="35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3" y="30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2965"/>
            <p:cNvSpPr>
              <a:spLocks/>
            </p:cNvSpPr>
            <p:nvPr/>
          </p:nvSpPr>
          <p:spPr bwMode="auto">
            <a:xfrm>
              <a:off x="3022" y="2067"/>
              <a:ext cx="36" cy="37"/>
            </a:xfrm>
            <a:custGeom>
              <a:avLst/>
              <a:gdLst>
                <a:gd name="T0" fmla="*/ 9 w 36"/>
                <a:gd name="T1" fmla="*/ 37 h 37"/>
                <a:gd name="T2" fmla="*/ 0 w 36"/>
                <a:gd name="T3" fmla="*/ 12 h 37"/>
                <a:gd name="T4" fmla="*/ 27 w 36"/>
                <a:gd name="T5" fmla="*/ 0 h 37"/>
                <a:gd name="T6" fmla="*/ 36 w 36"/>
                <a:gd name="T7" fmla="*/ 24 h 37"/>
                <a:gd name="T8" fmla="*/ 9 w 3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9" y="37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6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2966"/>
            <p:cNvSpPr>
              <a:spLocks/>
            </p:cNvSpPr>
            <p:nvPr/>
          </p:nvSpPr>
          <p:spPr bwMode="auto">
            <a:xfrm>
              <a:off x="3075" y="2253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2967"/>
            <p:cNvSpPr>
              <a:spLocks/>
            </p:cNvSpPr>
            <p:nvPr/>
          </p:nvSpPr>
          <p:spPr bwMode="auto">
            <a:xfrm>
              <a:off x="2994" y="1984"/>
              <a:ext cx="55" cy="95"/>
            </a:xfrm>
            <a:custGeom>
              <a:avLst/>
              <a:gdLst>
                <a:gd name="T0" fmla="*/ 28 w 55"/>
                <a:gd name="T1" fmla="*/ 95 h 95"/>
                <a:gd name="T2" fmla="*/ 0 w 55"/>
                <a:gd name="T3" fmla="*/ 12 h 95"/>
                <a:gd name="T4" fmla="*/ 26 w 55"/>
                <a:gd name="T5" fmla="*/ 0 h 95"/>
                <a:gd name="T6" fmla="*/ 55 w 55"/>
                <a:gd name="T7" fmla="*/ 83 h 95"/>
                <a:gd name="T8" fmla="*/ 28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8" y="9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83"/>
                  </a:lnTo>
                  <a:lnTo>
                    <a:pt x="28" y="9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2968"/>
            <p:cNvSpPr>
              <a:spLocks/>
            </p:cNvSpPr>
            <p:nvPr/>
          </p:nvSpPr>
          <p:spPr bwMode="auto">
            <a:xfrm>
              <a:off x="2968" y="1908"/>
              <a:ext cx="52" cy="88"/>
            </a:xfrm>
            <a:custGeom>
              <a:avLst/>
              <a:gdLst>
                <a:gd name="T0" fmla="*/ 26 w 52"/>
                <a:gd name="T1" fmla="*/ 88 h 88"/>
                <a:gd name="T2" fmla="*/ 0 w 52"/>
                <a:gd name="T3" fmla="*/ 12 h 88"/>
                <a:gd name="T4" fmla="*/ 26 w 52"/>
                <a:gd name="T5" fmla="*/ 0 h 88"/>
                <a:gd name="T6" fmla="*/ 52 w 52"/>
                <a:gd name="T7" fmla="*/ 76 h 88"/>
                <a:gd name="T8" fmla="*/ 26 w 5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88">
                  <a:moveTo>
                    <a:pt x="26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2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2969"/>
            <p:cNvSpPr>
              <a:spLocks/>
            </p:cNvSpPr>
            <p:nvPr/>
          </p:nvSpPr>
          <p:spPr bwMode="auto">
            <a:xfrm>
              <a:off x="2952" y="1871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20 h 49"/>
                <a:gd name="T4" fmla="*/ 22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7" name="Freeform 2970"/>
            <p:cNvSpPr>
              <a:spLocks/>
            </p:cNvSpPr>
            <p:nvPr/>
          </p:nvSpPr>
          <p:spPr bwMode="auto">
            <a:xfrm>
              <a:off x="2930" y="1839"/>
              <a:ext cx="44" cy="52"/>
            </a:xfrm>
            <a:custGeom>
              <a:avLst/>
              <a:gdLst>
                <a:gd name="T0" fmla="*/ 22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2 h 52"/>
                <a:gd name="T8" fmla="*/ 22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2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2971"/>
            <p:cNvSpPr>
              <a:spLocks/>
            </p:cNvSpPr>
            <p:nvPr/>
          </p:nvSpPr>
          <p:spPr bwMode="auto">
            <a:xfrm>
              <a:off x="2904" y="1815"/>
              <a:ext cx="46" cy="49"/>
            </a:xfrm>
            <a:custGeom>
              <a:avLst/>
              <a:gdLst>
                <a:gd name="T0" fmla="*/ 26 w 46"/>
                <a:gd name="T1" fmla="*/ 49 h 49"/>
                <a:gd name="T2" fmla="*/ 0 w 46"/>
                <a:gd name="T3" fmla="*/ 27 h 49"/>
                <a:gd name="T4" fmla="*/ 15 w 46"/>
                <a:gd name="T5" fmla="*/ 0 h 49"/>
                <a:gd name="T6" fmla="*/ 46 w 46"/>
                <a:gd name="T7" fmla="*/ 24 h 49"/>
                <a:gd name="T8" fmla="*/ 26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6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6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2972"/>
            <p:cNvSpPr>
              <a:spLocks/>
            </p:cNvSpPr>
            <p:nvPr/>
          </p:nvSpPr>
          <p:spPr bwMode="auto">
            <a:xfrm>
              <a:off x="2871" y="1795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29 h 47"/>
                <a:gd name="T4" fmla="*/ 11 w 48"/>
                <a:gd name="T5" fmla="*/ 0 h 47"/>
                <a:gd name="T6" fmla="*/ 48 w 48"/>
                <a:gd name="T7" fmla="*/ 20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Freeform 2973"/>
            <p:cNvSpPr>
              <a:spLocks/>
            </p:cNvSpPr>
            <p:nvPr/>
          </p:nvSpPr>
          <p:spPr bwMode="auto">
            <a:xfrm>
              <a:off x="3022" y="206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2974"/>
            <p:cNvSpPr>
              <a:spLocks/>
            </p:cNvSpPr>
            <p:nvPr/>
          </p:nvSpPr>
          <p:spPr bwMode="auto">
            <a:xfrm>
              <a:off x="2845" y="1788"/>
              <a:ext cx="35" cy="39"/>
            </a:xfrm>
            <a:custGeom>
              <a:avLst/>
              <a:gdLst>
                <a:gd name="T0" fmla="*/ 31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7 h 39"/>
                <a:gd name="T8" fmla="*/ 3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1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2975"/>
            <p:cNvSpPr>
              <a:spLocks/>
            </p:cNvSpPr>
            <p:nvPr/>
          </p:nvSpPr>
          <p:spPr bwMode="auto">
            <a:xfrm>
              <a:off x="2814" y="1788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Rectangle 2976"/>
            <p:cNvSpPr>
              <a:spLocks noChangeArrowheads="1"/>
            </p:cNvSpPr>
            <p:nvPr/>
          </p:nvSpPr>
          <p:spPr bwMode="auto">
            <a:xfrm>
              <a:off x="2784" y="1788"/>
              <a:ext cx="30" cy="32"/>
            </a:xfrm>
            <a:prstGeom prst="rect">
              <a:avLst/>
            </a:prstGeom>
            <a:solidFill>
              <a:srgbClr val="524B3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2977"/>
            <p:cNvSpPr>
              <a:spLocks/>
            </p:cNvSpPr>
            <p:nvPr/>
          </p:nvSpPr>
          <p:spPr bwMode="auto">
            <a:xfrm>
              <a:off x="2748" y="1785"/>
              <a:ext cx="36" cy="35"/>
            </a:xfrm>
            <a:custGeom>
              <a:avLst/>
              <a:gdLst>
                <a:gd name="T0" fmla="*/ 36 w 36"/>
                <a:gd name="T1" fmla="*/ 35 h 35"/>
                <a:gd name="T2" fmla="*/ 0 w 36"/>
                <a:gd name="T3" fmla="*/ 32 h 35"/>
                <a:gd name="T4" fmla="*/ 3 w 36"/>
                <a:gd name="T5" fmla="*/ 0 h 35"/>
                <a:gd name="T6" fmla="*/ 36 w 36"/>
                <a:gd name="T7" fmla="*/ 3 h 35"/>
                <a:gd name="T8" fmla="*/ 36 w 3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36" y="35"/>
                  </a:moveTo>
                  <a:lnTo>
                    <a:pt x="0" y="32"/>
                  </a:lnTo>
                  <a:lnTo>
                    <a:pt x="3" y="0"/>
                  </a:lnTo>
                  <a:lnTo>
                    <a:pt x="36" y="3"/>
                  </a:lnTo>
                  <a:lnTo>
                    <a:pt x="36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2978"/>
            <p:cNvSpPr>
              <a:spLocks/>
            </p:cNvSpPr>
            <p:nvPr/>
          </p:nvSpPr>
          <p:spPr bwMode="auto">
            <a:xfrm>
              <a:off x="2871" y="1795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Freeform 2979"/>
            <p:cNvSpPr>
              <a:spLocks/>
            </p:cNvSpPr>
            <p:nvPr/>
          </p:nvSpPr>
          <p:spPr bwMode="auto">
            <a:xfrm>
              <a:off x="2716" y="1778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29 h 39"/>
                <a:gd name="T4" fmla="*/ 11 w 35"/>
                <a:gd name="T5" fmla="*/ 0 h 39"/>
                <a:gd name="T6" fmla="*/ 35 w 35"/>
                <a:gd name="T7" fmla="*/ 7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5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Freeform 2980"/>
            <p:cNvSpPr>
              <a:spLocks/>
            </p:cNvSpPr>
            <p:nvPr/>
          </p:nvSpPr>
          <p:spPr bwMode="auto">
            <a:xfrm>
              <a:off x="2687" y="1766"/>
              <a:ext cx="40" cy="41"/>
            </a:xfrm>
            <a:custGeom>
              <a:avLst/>
              <a:gdLst>
                <a:gd name="T0" fmla="*/ 29 w 40"/>
                <a:gd name="T1" fmla="*/ 41 h 41"/>
                <a:gd name="T2" fmla="*/ 0 w 40"/>
                <a:gd name="T3" fmla="*/ 27 h 41"/>
                <a:gd name="T4" fmla="*/ 15 w 40"/>
                <a:gd name="T5" fmla="*/ 0 h 41"/>
                <a:gd name="T6" fmla="*/ 40 w 40"/>
                <a:gd name="T7" fmla="*/ 12 h 41"/>
                <a:gd name="T8" fmla="*/ 29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29" y="41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0" y="12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8" name="Freeform 2981"/>
            <p:cNvSpPr>
              <a:spLocks/>
            </p:cNvSpPr>
            <p:nvPr/>
          </p:nvSpPr>
          <p:spPr bwMode="auto">
            <a:xfrm>
              <a:off x="2663" y="1749"/>
              <a:ext cx="39" cy="44"/>
            </a:xfrm>
            <a:custGeom>
              <a:avLst/>
              <a:gdLst>
                <a:gd name="T0" fmla="*/ 24 w 39"/>
                <a:gd name="T1" fmla="*/ 44 h 44"/>
                <a:gd name="T2" fmla="*/ 0 w 39"/>
                <a:gd name="T3" fmla="*/ 24 h 44"/>
                <a:gd name="T4" fmla="*/ 18 w 39"/>
                <a:gd name="T5" fmla="*/ 0 h 44"/>
                <a:gd name="T6" fmla="*/ 39 w 39"/>
                <a:gd name="T7" fmla="*/ 17 h 44"/>
                <a:gd name="T8" fmla="*/ 24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4" y="44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9" y="1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Freeform 2982"/>
            <p:cNvSpPr>
              <a:spLocks/>
            </p:cNvSpPr>
            <p:nvPr/>
          </p:nvSpPr>
          <p:spPr bwMode="auto">
            <a:xfrm>
              <a:off x="2637" y="1724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9 w 44"/>
                <a:gd name="T5" fmla="*/ 0 h 49"/>
                <a:gd name="T6" fmla="*/ 44 w 44"/>
                <a:gd name="T7" fmla="*/ 25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9" y="0"/>
                  </a:lnTo>
                  <a:lnTo>
                    <a:pt x="44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0" name="Freeform 2983"/>
            <p:cNvSpPr>
              <a:spLocks/>
            </p:cNvSpPr>
            <p:nvPr/>
          </p:nvSpPr>
          <p:spPr bwMode="auto">
            <a:xfrm>
              <a:off x="2615" y="1700"/>
              <a:ext cx="41" cy="49"/>
            </a:xfrm>
            <a:custGeom>
              <a:avLst/>
              <a:gdLst>
                <a:gd name="T0" fmla="*/ 22 w 41"/>
                <a:gd name="T1" fmla="*/ 49 h 49"/>
                <a:gd name="T2" fmla="*/ 0 w 41"/>
                <a:gd name="T3" fmla="*/ 19 h 49"/>
                <a:gd name="T4" fmla="*/ 22 w 41"/>
                <a:gd name="T5" fmla="*/ 0 h 49"/>
                <a:gd name="T6" fmla="*/ 41 w 41"/>
                <a:gd name="T7" fmla="*/ 24 h 49"/>
                <a:gd name="T8" fmla="*/ 22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2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1" y="24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2984"/>
            <p:cNvSpPr>
              <a:spLocks/>
            </p:cNvSpPr>
            <p:nvPr/>
          </p:nvSpPr>
          <p:spPr bwMode="auto">
            <a:xfrm>
              <a:off x="2593" y="1673"/>
              <a:ext cx="44" cy="46"/>
            </a:xfrm>
            <a:custGeom>
              <a:avLst/>
              <a:gdLst>
                <a:gd name="T0" fmla="*/ 22 w 44"/>
                <a:gd name="T1" fmla="*/ 46 h 46"/>
                <a:gd name="T2" fmla="*/ 0 w 44"/>
                <a:gd name="T3" fmla="*/ 17 h 46"/>
                <a:gd name="T4" fmla="*/ 24 w 44"/>
                <a:gd name="T5" fmla="*/ 0 h 46"/>
                <a:gd name="T6" fmla="*/ 44 w 44"/>
                <a:gd name="T7" fmla="*/ 27 h 46"/>
                <a:gd name="T8" fmla="*/ 22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2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2" name="Freeform 2985"/>
            <p:cNvSpPr>
              <a:spLocks/>
            </p:cNvSpPr>
            <p:nvPr/>
          </p:nvSpPr>
          <p:spPr bwMode="auto">
            <a:xfrm>
              <a:off x="2553" y="1599"/>
              <a:ext cx="64" cy="91"/>
            </a:xfrm>
            <a:custGeom>
              <a:avLst/>
              <a:gdLst>
                <a:gd name="T0" fmla="*/ 40 w 64"/>
                <a:gd name="T1" fmla="*/ 91 h 91"/>
                <a:gd name="T2" fmla="*/ 0 w 64"/>
                <a:gd name="T3" fmla="*/ 17 h 91"/>
                <a:gd name="T4" fmla="*/ 25 w 64"/>
                <a:gd name="T5" fmla="*/ 0 h 91"/>
                <a:gd name="T6" fmla="*/ 64 w 64"/>
                <a:gd name="T7" fmla="*/ 74 h 91"/>
                <a:gd name="T8" fmla="*/ 40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0" y="91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64" y="74"/>
                  </a:lnTo>
                  <a:lnTo>
                    <a:pt x="40" y="9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3" name="Freeform 2986"/>
            <p:cNvSpPr>
              <a:spLocks/>
            </p:cNvSpPr>
            <p:nvPr/>
          </p:nvSpPr>
          <p:spPr bwMode="auto">
            <a:xfrm>
              <a:off x="2746" y="1785"/>
              <a:ext cx="5" cy="32"/>
            </a:xfrm>
            <a:custGeom>
              <a:avLst/>
              <a:gdLst>
                <a:gd name="T0" fmla="*/ 2 w 5"/>
                <a:gd name="T1" fmla="*/ 32 h 32"/>
                <a:gd name="T2" fmla="*/ 0 w 5"/>
                <a:gd name="T3" fmla="*/ 32 h 32"/>
                <a:gd name="T4" fmla="*/ 5 w 5"/>
                <a:gd name="T5" fmla="*/ 0 h 32"/>
                <a:gd name="T6" fmla="*/ 5 w 5"/>
                <a:gd name="T7" fmla="*/ 0 h 32"/>
                <a:gd name="T8" fmla="*/ 2 w 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2">
                  <a:moveTo>
                    <a:pt x="2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4" name="Freeform 2987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2988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Freeform 2989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7" name="Freeform 2990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5 h 51"/>
                <a:gd name="T4" fmla="*/ 29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8" name="Freeform 2991"/>
            <p:cNvSpPr>
              <a:spLocks/>
            </p:cNvSpPr>
            <p:nvPr/>
          </p:nvSpPr>
          <p:spPr bwMode="auto">
            <a:xfrm>
              <a:off x="3502" y="3304"/>
              <a:ext cx="38" cy="49"/>
            </a:xfrm>
            <a:custGeom>
              <a:avLst/>
              <a:gdLst>
                <a:gd name="T0" fmla="*/ 9 w 38"/>
                <a:gd name="T1" fmla="*/ 49 h 49"/>
                <a:gd name="T2" fmla="*/ 0 w 38"/>
                <a:gd name="T3" fmla="*/ 5 h 49"/>
                <a:gd name="T4" fmla="*/ 29 w 38"/>
                <a:gd name="T5" fmla="*/ 0 h 49"/>
                <a:gd name="T6" fmla="*/ 38 w 38"/>
                <a:gd name="T7" fmla="*/ 44 h 49"/>
                <a:gd name="T8" fmla="*/ 9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9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2992"/>
            <p:cNvSpPr>
              <a:spLocks/>
            </p:cNvSpPr>
            <p:nvPr/>
          </p:nvSpPr>
          <p:spPr bwMode="auto">
            <a:xfrm>
              <a:off x="3498" y="3255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2 h 54"/>
                <a:gd name="T4" fmla="*/ 29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Freeform 2993"/>
            <p:cNvSpPr>
              <a:spLocks/>
            </p:cNvSpPr>
            <p:nvPr/>
          </p:nvSpPr>
          <p:spPr bwMode="auto">
            <a:xfrm>
              <a:off x="3498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4 w 33"/>
                <a:gd name="T3" fmla="*/ 0 h 44"/>
                <a:gd name="T4" fmla="*/ 33 w 33"/>
                <a:gd name="T5" fmla="*/ 4 h 44"/>
                <a:gd name="T6" fmla="*/ 29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1" name="Freeform 2994"/>
            <p:cNvSpPr>
              <a:spLocks/>
            </p:cNvSpPr>
            <p:nvPr/>
          </p:nvSpPr>
          <p:spPr bwMode="auto">
            <a:xfrm>
              <a:off x="3502" y="3176"/>
              <a:ext cx="40" cy="44"/>
            </a:xfrm>
            <a:custGeom>
              <a:avLst/>
              <a:gdLst>
                <a:gd name="T0" fmla="*/ 0 w 40"/>
                <a:gd name="T1" fmla="*/ 40 h 44"/>
                <a:gd name="T2" fmla="*/ 14 w 40"/>
                <a:gd name="T3" fmla="*/ 0 h 44"/>
                <a:gd name="T4" fmla="*/ 40 w 40"/>
                <a:gd name="T5" fmla="*/ 13 h 44"/>
                <a:gd name="T6" fmla="*/ 29 w 40"/>
                <a:gd name="T7" fmla="*/ 44 h 44"/>
                <a:gd name="T8" fmla="*/ 0 w 40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40"/>
                  </a:moveTo>
                  <a:lnTo>
                    <a:pt x="14" y="0"/>
                  </a:lnTo>
                  <a:lnTo>
                    <a:pt x="40" y="13"/>
                  </a:lnTo>
                  <a:lnTo>
                    <a:pt x="29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2995"/>
            <p:cNvSpPr>
              <a:spLocks/>
            </p:cNvSpPr>
            <p:nvPr/>
          </p:nvSpPr>
          <p:spPr bwMode="auto">
            <a:xfrm>
              <a:off x="3516" y="3113"/>
              <a:ext cx="54" cy="76"/>
            </a:xfrm>
            <a:custGeom>
              <a:avLst/>
              <a:gdLst>
                <a:gd name="T0" fmla="*/ 0 w 54"/>
                <a:gd name="T1" fmla="*/ 63 h 76"/>
                <a:gd name="T2" fmla="*/ 28 w 54"/>
                <a:gd name="T3" fmla="*/ 0 h 76"/>
                <a:gd name="T4" fmla="*/ 54 w 54"/>
                <a:gd name="T5" fmla="*/ 12 h 76"/>
                <a:gd name="T6" fmla="*/ 26 w 54"/>
                <a:gd name="T7" fmla="*/ 76 h 76"/>
                <a:gd name="T8" fmla="*/ 0 w 54"/>
                <a:gd name="T9" fmla="*/ 6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6">
                  <a:moveTo>
                    <a:pt x="0" y="63"/>
                  </a:moveTo>
                  <a:lnTo>
                    <a:pt x="28" y="0"/>
                  </a:lnTo>
                  <a:lnTo>
                    <a:pt x="54" y="12"/>
                  </a:lnTo>
                  <a:lnTo>
                    <a:pt x="26" y="7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2996"/>
            <p:cNvSpPr>
              <a:spLocks/>
            </p:cNvSpPr>
            <p:nvPr/>
          </p:nvSpPr>
          <p:spPr bwMode="auto">
            <a:xfrm>
              <a:off x="3544" y="3081"/>
              <a:ext cx="42" cy="44"/>
            </a:xfrm>
            <a:custGeom>
              <a:avLst/>
              <a:gdLst>
                <a:gd name="T0" fmla="*/ 0 w 42"/>
                <a:gd name="T1" fmla="*/ 32 h 44"/>
                <a:gd name="T2" fmla="*/ 15 w 42"/>
                <a:gd name="T3" fmla="*/ 0 h 44"/>
                <a:gd name="T4" fmla="*/ 42 w 42"/>
                <a:gd name="T5" fmla="*/ 12 h 44"/>
                <a:gd name="T6" fmla="*/ 26 w 42"/>
                <a:gd name="T7" fmla="*/ 44 h 44"/>
                <a:gd name="T8" fmla="*/ 0 w 42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0" y="32"/>
                  </a:moveTo>
                  <a:lnTo>
                    <a:pt x="15" y="0"/>
                  </a:lnTo>
                  <a:lnTo>
                    <a:pt x="42" y="12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Freeform 2997"/>
            <p:cNvSpPr>
              <a:spLocks/>
            </p:cNvSpPr>
            <p:nvPr/>
          </p:nvSpPr>
          <p:spPr bwMode="auto">
            <a:xfrm>
              <a:off x="3559" y="3051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9 w 38"/>
                <a:gd name="T3" fmla="*/ 0 h 42"/>
                <a:gd name="T4" fmla="*/ 38 w 38"/>
                <a:gd name="T5" fmla="*/ 5 h 42"/>
                <a:gd name="T6" fmla="*/ 27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9" y="0"/>
                  </a:lnTo>
                  <a:lnTo>
                    <a:pt x="38" y="5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2998"/>
            <p:cNvSpPr>
              <a:spLocks/>
            </p:cNvSpPr>
            <p:nvPr/>
          </p:nvSpPr>
          <p:spPr bwMode="auto">
            <a:xfrm>
              <a:off x="3568" y="3017"/>
              <a:ext cx="33" cy="39"/>
            </a:xfrm>
            <a:custGeom>
              <a:avLst/>
              <a:gdLst>
                <a:gd name="T0" fmla="*/ 0 w 33"/>
                <a:gd name="T1" fmla="*/ 34 h 39"/>
                <a:gd name="T2" fmla="*/ 5 w 33"/>
                <a:gd name="T3" fmla="*/ 0 h 39"/>
                <a:gd name="T4" fmla="*/ 33 w 33"/>
                <a:gd name="T5" fmla="*/ 3 h 39"/>
                <a:gd name="T6" fmla="*/ 29 w 33"/>
                <a:gd name="T7" fmla="*/ 39 h 39"/>
                <a:gd name="T8" fmla="*/ 0 w 33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0" y="34"/>
                  </a:moveTo>
                  <a:lnTo>
                    <a:pt x="5" y="0"/>
                  </a:lnTo>
                  <a:lnTo>
                    <a:pt x="33" y="3"/>
                  </a:lnTo>
                  <a:lnTo>
                    <a:pt x="29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2999"/>
            <p:cNvSpPr>
              <a:spLocks/>
            </p:cNvSpPr>
            <p:nvPr/>
          </p:nvSpPr>
          <p:spPr bwMode="auto">
            <a:xfrm>
              <a:off x="3570" y="2976"/>
              <a:ext cx="31" cy="44"/>
            </a:xfrm>
            <a:custGeom>
              <a:avLst/>
              <a:gdLst>
                <a:gd name="T0" fmla="*/ 3 w 31"/>
                <a:gd name="T1" fmla="*/ 41 h 44"/>
                <a:gd name="T2" fmla="*/ 0 w 31"/>
                <a:gd name="T3" fmla="*/ 2 h 44"/>
                <a:gd name="T4" fmla="*/ 29 w 31"/>
                <a:gd name="T5" fmla="*/ 0 h 44"/>
                <a:gd name="T6" fmla="*/ 31 w 31"/>
                <a:gd name="T7" fmla="*/ 44 h 44"/>
                <a:gd name="T8" fmla="*/ 3 w 31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3000"/>
            <p:cNvSpPr>
              <a:spLocks/>
            </p:cNvSpPr>
            <p:nvPr/>
          </p:nvSpPr>
          <p:spPr bwMode="auto">
            <a:xfrm>
              <a:off x="3498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Freeform 3001"/>
            <p:cNvSpPr>
              <a:spLocks/>
            </p:cNvSpPr>
            <p:nvPr/>
          </p:nvSpPr>
          <p:spPr bwMode="auto">
            <a:xfrm>
              <a:off x="3568" y="2953"/>
              <a:ext cx="31" cy="27"/>
            </a:xfrm>
            <a:custGeom>
              <a:avLst/>
              <a:gdLst>
                <a:gd name="T0" fmla="*/ 2 w 31"/>
                <a:gd name="T1" fmla="*/ 27 h 27"/>
                <a:gd name="T2" fmla="*/ 0 w 31"/>
                <a:gd name="T3" fmla="*/ 13 h 27"/>
                <a:gd name="T4" fmla="*/ 27 w 31"/>
                <a:gd name="T5" fmla="*/ 0 h 27"/>
                <a:gd name="T6" fmla="*/ 31 w 31"/>
                <a:gd name="T7" fmla="*/ 23 h 27"/>
                <a:gd name="T8" fmla="*/ 2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2" y="27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1" y="2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9" name="Freeform 3002"/>
            <p:cNvSpPr>
              <a:spLocks/>
            </p:cNvSpPr>
            <p:nvPr/>
          </p:nvSpPr>
          <p:spPr bwMode="auto">
            <a:xfrm>
              <a:off x="3562" y="2934"/>
              <a:ext cx="33" cy="32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12 h 32"/>
                <a:gd name="T4" fmla="*/ 26 w 33"/>
                <a:gd name="T5" fmla="*/ 0 h 32"/>
                <a:gd name="T6" fmla="*/ 33 w 33"/>
                <a:gd name="T7" fmla="*/ 19 h 32"/>
                <a:gd name="T8" fmla="*/ 6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19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0" name="Freeform 3003"/>
            <p:cNvSpPr>
              <a:spLocks/>
            </p:cNvSpPr>
            <p:nvPr/>
          </p:nvSpPr>
          <p:spPr bwMode="auto">
            <a:xfrm>
              <a:off x="3553" y="2914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3004"/>
            <p:cNvSpPr>
              <a:spLocks/>
            </p:cNvSpPr>
            <p:nvPr/>
          </p:nvSpPr>
          <p:spPr bwMode="auto">
            <a:xfrm>
              <a:off x="3544" y="2897"/>
              <a:ext cx="33" cy="34"/>
            </a:xfrm>
            <a:custGeom>
              <a:avLst/>
              <a:gdLst>
                <a:gd name="T0" fmla="*/ 9 w 33"/>
                <a:gd name="T1" fmla="*/ 34 h 34"/>
                <a:gd name="T2" fmla="*/ 0 w 33"/>
                <a:gd name="T3" fmla="*/ 20 h 34"/>
                <a:gd name="T4" fmla="*/ 22 w 33"/>
                <a:gd name="T5" fmla="*/ 0 h 34"/>
                <a:gd name="T6" fmla="*/ 33 w 33"/>
                <a:gd name="T7" fmla="*/ 17 h 34"/>
                <a:gd name="T8" fmla="*/ 9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9" y="3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Freeform 3005"/>
            <p:cNvSpPr>
              <a:spLocks/>
            </p:cNvSpPr>
            <p:nvPr/>
          </p:nvSpPr>
          <p:spPr bwMode="auto">
            <a:xfrm>
              <a:off x="3522" y="2868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3" name="Freeform 3006"/>
            <p:cNvSpPr>
              <a:spLocks/>
            </p:cNvSpPr>
            <p:nvPr/>
          </p:nvSpPr>
          <p:spPr bwMode="auto">
            <a:xfrm>
              <a:off x="3496" y="2843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7 w 44"/>
                <a:gd name="T5" fmla="*/ 0 h 49"/>
                <a:gd name="T6" fmla="*/ 44 w 44"/>
                <a:gd name="T7" fmla="*/ 25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4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4" name="Freeform 3007"/>
            <p:cNvSpPr>
              <a:spLocks/>
            </p:cNvSpPr>
            <p:nvPr/>
          </p:nvSpPr>
          <p:spPr bwMode="auto">
            <a:xfrm>
              <a:off x="3439" y="2794"/>
              <a:ext cx="74" cy="74"/>
            </a:xfrm>
            <a:custGeom>
              <a:avLst/>
              <a:gdLst>
                <a:gd name="T0" fmla="*/ 57 w 74"/>
                <a:gd name="T1" fmla="*/ 74 h 74"/>
                <a:gd name="T2" fmla="*/ 0 w 74"/>
                <a:gd name="T3" fmla="*/ 25 h 74"/>
                <a:gd name="T4" fmla="*/ 17 w 74"/>
                <a:gd name="T5" fmla="*/ 0 h 74"/>
                <a:gd name="T6" fmla="*/ 74 w 74"/>
                <a:gd name="T7" fmla="*/ 49 h 74"/>
                <a:gd name="T8" fmla="*/ 57 w 74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4">
                  <a:moveTo>
                    <a:pt x="57" y="74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74" y="49"/>
                  </a:lnTo>
                  <a:lnTo>
                    <a:pt x="57" y="7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3008"/>
            <p:cNvSpPr>
              <a:spLocks/>
            </p:cNvSpPr>
            <p:nvPr/>
          </p:nvSpPr>
          <p:spPr bwMode="auto">
            <a:xfrm>
              <a:off x="3410" y="2770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17 h 49"/>
                <a:gd name="T4" fmla="*/ 25 w 46"/>
                <a:gd name="T5" fmla="*/ 0 h 49"/>
                <a:gd name="T6" fmla="*/ 46 w 46"/>
                <a:gd name="T7" fmla="*/ 24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6" y="2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6" name="Freeform 3009"/>
            <p:cNvSpPr>
              <a:spLocks/>
            </p:cNvSpPr>
            <p:nvPr/>
          </p:nvSpPr>
          <p:spPr bwMode="auto">
            <a:xfrm>
              <a:off x="3391" y="2731"/>
              <a:ext cx="44" cy="56"/>
            </a:xfrm>
            <a:custGeom>
              <a:avLst/>
              <a:gdLst>
                <a:gd name="T0" fmla="*/ 19 w 44"/>
                <a:gd name="T1" fmla="*/ 56 h 56"/>
                <a:gd name="T2" fmla="*/ 0 w 44"/>
                <a:gd name="T3" fmla="*/ 17 h 56"/>
                <a:gd name="T4" fmla="*/ 24 w 44"/>
                <a:gd name="T5" fmla="*/ 0 h 56"/>
                <a:gd name="T6" fmla="*/ 44 w 44"/>
                <a:gd name="T7" fmla="*/ 39 h 56"/>
                <a:gd name="T8" fmla="*/ 19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9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9"/>
                  </a:lnTo>
                  <a:lnTo>
                    <a:pt x="19" y="5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7" name="Freeform 3010"/>
            <p:cNvSpPr>
              <a:spLocks/>
            </p:cNvSpPr>
            <p:nvPr/>
          </p:nvSpPr>
          <p:spPr bwMode="auto">
            <a:xfrm>
              <a:off x="3570" y="2976"/>
              <a:ext cx="29" cy="4"/>
            </a:xfrm>
            <a:custGeom>
              <a:avLst/>
              <a:gdLst>
                <a:gd name="T0" fmla="*/ 29 w 29"/>
                <a:gd name="T1" fmla="*/ 0 h 4"/>
                <a:gd name="T2" fmla="*/ 29 w 29"/>
                <a:gd name="T3" fmla="*/ 0 h 4"/>
                <a:gd name="T4" fmla="*/ 0 w 29"/>
                <a:gd name="T5" fmla="*/ 2 h 4"/>
                <a:gd name="T6" fmla="*/ 0 w 29"/>
                <a:gd name="T7" fmla="*/ 4 h 4"/>
                <a:gd name="T8" fmla="*/ 29 w 29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8" name="Freeform 3011"/>
            <p:cNvSpPr>
              <a:spLocks/>
            </p:cNvSpPr>
            <p:nvPr/>
          </p:nvSpPr>
          <p:spPr bwMode="auto">
            <a:xfrm>
              <a:off x="3373" y="2691"/>
              <a:ext cx="44" cy="54"/>
            </a:xfrm>
            <a:custGeom>
              <a:avLst/>
              <a:gdLst>
                <a:gd name="T0" fmla="*/ 18 w 44"/>
                <a:gd name="T1" fmla="*/ 54 h 54"/>
                <a:gd name="T2" fmla="*/ 0 w 44"/>
                <a:gd name="T3" fmla="*/ 5 h 54"/>
                <a:gd name="T4" fmla="*/ 29 w 44"/>
                <a:gd name="T5" fmla="*/ 0 h 54"/>
                <a:gd name="T6" fmla="*/ 44 w 44"/>
                <a:gd name="T7" fmla="*/ 42 h 54"/>
                <a:gd name="T8" fmla="*/ 18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8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4" y="42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3012"/>
            <p:cNvSpPr>
              <a:spLocks/>
            </p:cNvSpPr>
            <p:nvPr/>
          </p:nvSpPr>
          <p:spPr bwMode="auto">
            <a:xfrm>
              <a:off x="3367" y="2645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2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Freeform 3013"/>
            <p:cNvSpPr>
              <a:spLocks/>
            </p:cNvSpPr>
            <p:nvPr/>
          </p:nvSpPr>
          <p:spPr bwMode="auto">
            <a:xfrm>
              <a:off x="3367" y="2603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2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1" name="Freeform 3014"/>
            <p:cNvSpPr>
              <a:spLocks/>
            </p:cNvSpPr>
            <p:nvPr/>
          </p:nvSpPr>
          <p:spPr bwMode="auto">
            <a:xfrm>
              <a:off x="3367" y="2559"/>
              <a:ext cx="30" cy="44"/>
            </a:xfrm>
            <a:custGeom>
              <a:avLst/>
              <a:gdLst>
                <a:gd name="T0" fmla="*/ 0 w 30"/>
                <a:gd name="T1" fmla="*/ 44 h 44"/>
                <a:gd name="T2" fmla="*/ 2 w 30"/>
                <a:gd name="T3" fmla="*/ 0 h 44"/>
                <a:gd name="T4" fmla="*/ 30 w 30"/>
                <a:gd name="T5" fmla="*/ 0 h 44"/>
                <a:gd name="T6" fmla="*/ 28 w 30"/>
                <a:gd name="T7" fmla="*/ 44 h 44"/>
                <a:gd name="T8" fmla="*/ 0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2" name="Freeform 3015"/>
            <p:cNvSpPr>
              <a:spLocks/>
            </p:cNvSpPr>
            <p:nvPr/>
          </p:nvSpPr>
          <p:spPr bwMode="auto">
            <a:xfrm>
              <a:off x="3369" y="2513"/>
              <a:ext cx="28" cy="46"/>
            </a:xfrm>
            <a:custGeom>
              <a:avLst/>
              <a:gdLst>
                <a:gd name="T0" fmla="*/ 0 w 28"/>
                <a:gd name="T1" fmla="*/ 46 h 46"/>
                <a:gd name="T2" fmla="*/ 0 w 28"/>
                <a:gd name="T3" fmla="*/ 2 h 46"/>
                <a:gd name="T4" fmla="*/ 28 w 28"/>
                <a:gd name="T5" fmla="*/ 0 h 46"/>
                <a:gd name="T6" fmla="*/ 28 w 28"/>
                <a:gd name="T7" fmla="*/ 46 h 46"/>
                <a:gd name="T8" fmla="*/ 0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3" name="Freeform 3016"/>
            <p:cNvSpPr>
              <a:spLocks/>
            </p:cNvSpPr>
            <p:nvPr/>
          </p:nvSpPr>
          <p:spPr bwMode="auto">
            <a:xfrm>
              <a:off x="3364" y="2471"/>
              <a:ext cx="33" cy="44"/>
            </a:xfrm>
            <a:custGeom>
              <a:avLst/>
              <a:gdLst>
                <a:gd name="T0" fmla="*/ 5 w 33"/>
                <a:gd name="T1" fmla="*/ 44 h 44"/>
                <a:gd name="T2" fmla="*/ 0 w 33"/>
                <a:gd name="T3" fmla="*/ 5 h 44"/>
                <a:gd name="T4" fmla="*/ 29 w 33"/>
                <a:gd name="T5" fmla="*/ 0 h 44"/>
                <a:gd name="T6" fmla="*/ 33 w 33"/>
                <a:gd name="T7" fmla="*/ 42 h 44"/>
                <a:gd name="T8" fmla="*/ 5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5" y="4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2"/>
                  </a:lnTo>
                  <a:lnTo>
                    <a:pt x="5" y="4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4" name="Freeform 3017"/>
            <p:cNvSpPr>
              <a:spLocks/>
            </p:cNvSpPr>
            <p:nvPr/>
          </p:nvSpPr>
          <p:spPr bwMode="auto">
            <a:xfrm>
              <a:off x="3356" y="2427"/>
              <a:ext cx="37" cy="49"/>
            </a:xfrm>
            <a:custGeom>
              <a:avLst/>
              <a:gdLst>
                <a:gd name="T0" fmla="*/ 8 w 37"/>
                <a:gd name="T1" fmla="*/ 49 h 49"/>
                <a:gd name="T2" fmla="*/ 0 w 37"/>
                <a:gd name="T3" fmla="*/ 12 h 49"/>
                <a:gd name="T4" fmla="*/ 26 w 37"/>
                <a:gd name="T5" fmla="*/ 0 h 49"/>
                <a:gd name="T6" fmla="*/ 37 w 37"/>
                <a:gd name="T7" fmla="*/ 44 h 49"/>
                <a:gd name="T8" fmla="*/ 8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8" y="4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4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" name="Group 3018"/>
          <p:cNvGrpSpPr>
            <a:grpSpLocks/>
          </p:cNvGrpSpPr>
          <p:nvPr/>
        </p:nvGrpSpPr>
        <p:grpSpPr bwMode="auto">
          <a:xfrm>
            <a:off x="4025900" y="2538413"/>
            <a:ext cx="1749425" cy="3179762"/>
            <a:chOff x="2536" y="1599"/>
            <a:chExt cx="1102" cy="2003"/>
          </a:xfrm>
        </p:grpSpPr>
        <p:sp>
          <p:nvSpPr>
            <p:cNvPr id="46945" name="Freeform 3019"/>
            <p:cNvSpPr>
              <a:spLocks/>
            </p:cNvSpPr>
            <p:nvPr/>
          </p:nvSpPr>
          <p:spPr bwMode="auto">
            <a:xfrm>
              <a:off x="3347" y="2405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6" name="Freeform 3020"/>
            <p:cNvSpPr>
              <a:spLocks/>
            </p:cNvSpPr>
            <p:nvPr/>
          </p:nvSpPr>
          <p:spPr bwMode="auto">
            <a:xfrm>
              <a:off x="3336" y="2383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9 h 39"/>
                <a:gd name="T4" fmla="*/ 22 w 35"/>
                <a:gd name="T5" fmla="*/ 0 h 39"/>
                <a:gd name="T6" fmla="*/ 35 w 35"/>
                <a:gd name="T7" fmla="*/ 22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7" name="Freeform 3021"/>
            <p:cNvSpPr>
              <a:spLocks/>
            </p:cNvSpPr>
            <p:nvPr/>
          </p:nvSpPr>
          <p:spPr bwMode="auto">
            <a:xfrm>
              <a:off x="3391" y="2731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8" name="Freeform 3022"/>
            <p:cNvSpPr>
              <a:spLocks/>
            </p:cNvSpPr>
            <p:nvPr/>
          </p:nvSpPr>
          <p:spPr bwMode="auto">
            <a:xfrm>
              <a:off x="3323" y="2366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4 h 39"/>
                <a:gd name="T4" fmla="*/ 17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9" name="Freeform 3023"/>
            <p:cNvSpPr>
              <a:spLocks/>
            </p:cNvSpPr>
            <p:nvPr/>
          </p:nvSpPr>
          <p:spPr bwMode="auto">
            <a:xfrm>
              <a:off x="3307" y="2353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3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0" name="Freeform 3024"/>
            <p:cNvSpPr>
              <a:spLocks/>
            </p:cNvSpPr>
            <p:nvPr/>
          </p:nvSpPr>
          <p:spPr bwMode="auto">
            <a:xfrm>
              <a:off x="3279" y="2334"/>
              <a:ext cx="44" cy="46"/>
            </a:xfrm>
            <a:custGeom>
              <a:avLst/>
              <a:gdLst>
                <a:gd name="T0" fmla="*/ 28 w 44"/>
                <a:gd name="T1" fmla="*/ 46 h 46"/>
                <a:gd name="T2" fmla="*/ 0 w 44"/>
                <a:gd name="T3" fmla="*/ 29 h 46"/>
                <a:gd name="T4" fmla="*/ 11 w 44"/>
                <a:gd name="T5" fmla="*/ 0 h 46"/>
                <a:gd name="T6" fmla="*/ 44 w 44"/>
                <a:gd name="T7" fmla="*/ 19 h 46"/>
                <a:gd name="T8" fmla="*/ 28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8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19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1" name="Freeform 3025"/>
            <p:cNvSpPr>
              <a:spLocks/>
            </p:cNvSpPr>
            <p:nvPr/>
          </p:nvSpPr>
          <p:spPr bwMode="auto">
            <a:xfrm>
              <a:off x="3248" y="2324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2" name="Freeform 3026"/>
            <p:cNvSpPr>
              <a:spLocks/>
            </p:cNvSpPr>
            <p:nvPr/>
          </p:nvSpPr>
          <p:spPr bwMode="auto">
            <a:xfrm>
              <a:off x="3211" y="2317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3" name="Freeform 3027"/>
            <p:cNvSpPr>
              <a:spLocks/>
            </p:cNvSpPr>
            <p:nvPr/>
          </p:nvSpPr>
          <p:spPr bwMode="auto">
            <a:xfrm>
              <a:off x="3176" y="2309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2 h 40"/>
                <a:gd name="T4" fmla="*/ 4 w 39"/>
                <a:gd name="T5" fmla="*/ 0 h 40"/>
                <a:gd name="T6" fmla="*/ 39 w 39"/>
                <a:gd name="T7" fmla="*/ 8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4" name="Freeform 3028"/>
            <p:cNvSpPr>
              <a:spLocks/>
            </p:cNvSpPr>
            <p:nvPr/>
          </p:nvSpPr>
          <p:spPr bwMode="auto">
            <a:xfrm>
              <a:off x="3136" y="2300"/>
              <a:ext cx="44" cy="41"/>
            </a:xfrm>
            <a:custGeom>
              <a:avLst/>
              <a:gdLst>
                <a:gd name="T0" fmla="*/ 40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9 h 41"/>
                <a:gd name="T8" fmla="*/ 40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0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5" name="Freeform 3029"/>
            <p:cNvSpPr>
              <a:spLocks/>
            </p:cNvSpPr>
            <p:nvPr/>
          </p:nvSpPr>
          <p:spPr bwMode="auto">
            <a:xfrm>
              <a:off x="3119" y="2295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5 w 28"/>
                <a:gd name="T5" fmla="*/ 0 h 34"/>
                <a:gd name="T6" fmla="*/ 28 w 28"/>
                <a:gd name="T7" fmla="*/ 5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6" name="Freeform 3030"/>
            <p:cNvSpPr>
              <a:spLocks/>
            </p:cNvSpPr>
            <p:nvPr/>
          </p:nvSpPr>
          <p:spPr bwMode="auto">
            <a:xfrm>
              <a:off x="3104" y="2285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4 h 37"/>
                <a:gd name="T4" fmla="*/ 17 w 30"/>
                <a:gd name="T5" fmla="*/ 0 h 37"/>
                <a:gd name="T6" fmla="*/ 30 w 30"/>
                <a:gd name="T7" fmla="*/ 10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0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7" name="Freeform 3031"/>
            <p:cNvSpPr>
              <a:spLocks/>
            </p:cNvSpPr>
            <p:nvPr/>
          </p:nvSpPr>
          <p:spPr bwMode="auto">
            <a:xfrm>
              <a:off x="3088" y="2270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5 h 39"/>
                <a:gd name="T4" fmla="*/ 20 w 33"/>
                <a:gd name="T5" fmla="*/ 0 h 39"/>
                <a:gd name="T6" fmla="*/ 33 w 33"/>
                <a:gd name="T7" fmla="*/ 15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8" name="Freeform 3032"/>
            <p:cNvSpPr>
              <a:spLocks/>
            </p:cNvSpPr>
            <p:nvPr/>
          </p:nvSpPr>
          <p:spPr bwMode="auto">
            <a:xfrm>
              <a:off x="3075" y="2256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9" name="Freeform 3033"/>
            <p:cNvSpPr>
              <a:spLocks/>
            </p:cNvSpPr>
            <p:nvPr/>
          </p:nvSpPr>
          <p:spPr bwMode="auto">
            <a:xfrm>
              <a:off x="3336" y="2380"/>
              <a:ext cx="22" cy="25"/>
            </a:xfrm>
            <a:custGeom>
              <a:avLst/>
              <a:gdLst>
                <a:gd name="T0" fmla="*/ 22 w 22"/>
                <a:gd name="T1" fmla="*/ 3 h 25"/>
                <a:gd name="T2" fmla="*/ 20 w 22"/>
                <a:gd name="T3" fmla="*/ 0 h 25"/>
                <a:gd name="T4" fmla="*/ 0 w 22"/>
                <a:gd name="T5" fmla="*/ 22 h 25"/>
                <a:gd name="T6" fmla="*/ 0 w 22"/>
                <a:gd name="T7" fmla="*/ 25 h 25"/>
                <a:gd name="T8" fmla="*/ 22 w 2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3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0" name="Freeform 3034"/>
            <p:cNvSpPr>
              <a:spLocks/>
            </p:cNvSpPr>
            <p:nvPr/>
          </p:nvSpPr>
          <p:spPr bwMode="auto">
            <a:xfrm>
              <a:off x="3060" y="2238"/>
              <a:ext cx="37" cy="37"/>
            </a:xfrm>
            <a:custGeom>
              <a:avLst/>
              <a:gdLst>
                <a:gd name="T0" fmla="*/ 13 w 37"/>
                <a:gd name="T1" fmla="*/ 37 h 37"/>
                <a:gd name="T2" fmla="*/ 0 w 37"/>
                <a:gd name="T3" fmla="*/ 13 h 37"/>
                <a:gd name="T4" fmla="*/ 26 w 37"/>
                <a:gd name="T5" fmla="*/ 0 h 37"/>
                <a:gd name="T6" fmla="*/ 37 w 37"/>
                <a:gd name="T7" fmla="*/ 20 h 37"/>
                <a:gd name="T8" fmla="*/ 1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3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1" name="Freeform 3035"/>
            <p:cNvSpPr>
              <a:spLocks/>
            </p:cNvSpPr>
            <p:nvPr/>
          </p:nvSpPr>
          <p:spPr bwMode="auto">
            <a:xfrm>
              <a:off x="3051" y="2214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4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2" name="Freeform 3036"/>
            <p:cNvSpPr>
              <a:spLocks/>
            </p:cNvSpPr>
            <p:nvPr/>
          </p:nvSpPr>
          <p:spPr bwMode="auto">
            <a:xfrm>
              <a:off x="3040" y="2170"/>
              <a:ext cx="37" cy="56"/>
            </a:xfrm>
            <a:custGeom>
              <a:avLst/>
              <a:gdLst>
                <a:gd name="T0" fmla="*/ 11 w 37"/>
                <a:gd name="T1" fmla="*/ 56 h 56"/>
                <a:gd name="T2" fmla="*/ 0 w 37"/>
                <a:gd name="T3" fmla="*/ 5 h 56"/>
                <a:gd name="T4" fmla="*/ 28 w 37"/>
                <a:gd name="T5" fmla="*/ 0 h 56"/>
                <a:gd name="T6" fmla="*/ 37 w 37"/>
                <a:gd name="T7" fmla="*/ 44 h 56"/>
                <a:gd name="T8" fmla="*/ 11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1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3" name="Freeform 3037"/>
            <p:cNvSpPr>
              <a:spLocks/>
            </p:cNvSpPr>
            <p:nvPr/>
          </p:nvSpPr>
          <p:spPr bwMode="auto">
            <a:xfrm>
              <a:off x="3031" y="2123"/>
              <a:ext cx="37" cy="52"/>
            </a:xfrm>
            <a:custGeom>
              <a:avLst/>
              <a:gdLst>
                <a:gd name="T0" fmla="*/ 9 w 37"/>
                <a:gd name="T1" fmla="*/ 52 h 52"/>
                <a:gd name="T2" fmla="*/ 0 w 37"/>
                <a:gd name="T3" fmla="*/ 5 h 52"/>
                <a:gd name="T4" fmla="*/ 29 w 37"/>
                <a:gd name="T5" fmla="*/ 0 h 52"/>
                <a:gd name="T6" fmla="*/ 37 w 37"/>
                <a:gd name="T7" fmla="*/ 47 h 52"/>
                <a:gd name="T8" fmla="*/ 9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9" y="52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7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4" name="Freeform 3038"/>
            <p:cNvSpPr>
              <a:spLocks/>
            </p:cNvSpPr>
            <p:nvPr/>
          </p:nvSpPr>
          <p:spPr bwMode="auto">
            <a:xfrm>
              <a:off x="3029" y="2096"/>
              <a:ext cx="31" cy="32"/>
            </a:xfrm>
            <a:custGeom>
              <a:avLst/>
              <a:gdLst>
                <a:gd name="T0" fmla="*/ 2 w 31"/>
                <a:gd name="T1" fmla="*/ 32 h 32"/>
                <a:gd name="T2" fmla="*/ 0 w 31"/>
                <a:gd name="T3" fmla="*/ 13 h 32"/>
                <a:gd name="T4" fmla="*/ 26 w 31"/>
                <a:gd name="T5" fmla="*/ 0 h 32"/>
                <a:gd name="T6" fmla="*/ 31 w 31"/>
                <a:gd name="T7" fmla="*/ 27 h 32"/>
                <a:gd name="T8" fmla="*/ 2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1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5" name="Freeform 3039"/>
            <p:cNvSpPr>
              <a:spLocks/>
            </p:cNvSpPr>
            <p:nvPr/>
          </p:nvSpPr>
          <p:spPr bwMode="auto">
            <a:xfrm>
              <a:off x="3020" y="2069"/>
              <a:ext cx="35" cy="40"/>
            </a:xfrm>
            <a:custGeom>
              <a:avLst/>
              <a:gdLst>
                <a:gd name="T0" fmla="*/ 9 w 35"/>
                <a:gd name="T1" fmla="*/ 40 h 40"/>
                <a:gd name="T2" fmla="*/ 0 w 35"/>
                <a:gd name="T3" fmla="*/ 13 h 40"/>
                <a:gd name="T4" fmla="*/ 27 w 35"/>
                <a:gd name="T5" fmla="*/ 0 h 40"/>
                <a:gd name="T6" fmla="*/ 35 w 35"/>
                <a:gd name="T7" fmla="*/ 27 h 40"/>
                <a:gd name="T8" fmla="*/ 9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9" y="40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5" y="27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6" name="Freeform 3040"/>
            <p:cNvSpPr>
              <a:spLocks/>
            </p:cNvSpPr>
            <p:nvPr/>
          </p:nvSpPr>
          <p:spPr bwMode="auto">
            <a:xfrm>
              <a:off x="3073" y="2256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7" name="Freeform 3041"/>
            <p:cNvSpPr>
              <a:spLocks/>
            </p:cNvSpPr>
            <p:nvPr/>
          </p:nvSpPr>
          <p:spPr bwMode="auto">
            <a:xfrm>
              <a:off x="2990" y="1986"/>
              <a:ext cx="57" cy="96"/>
            </a:xfrm>
            <a:custGeom>
              <a:avLst/>
              <a:gdLst>
                <a:gd name="T0" fmla="*/ 30 w 57"/>
                <a:gd name="T1" fmla="*/ 96 h 96"/>
                <a:gd name="T2" fmla="*/ 0 w 57"/>
                <a:gd name="T3" fmla="*/ 12 h 96"/>
                <a:gd name="T4" fmla="*/ 26 w 57"/>
                <a:gd name="T5" fmla="*/ 0 h 96"/>
                <a:gd name="T6" fmla="*/ 57 w 57"/>
                <a:gd name="T7" fmla="*/ 83 h 96"/>
                <a:gd name="T8" fmla="*/ 30 w 5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6">
                  <a:moveTo>
                    <a:pt x="30" y="9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7" y="83"/>
                  </a:lnTo>
                  <a:lnTo>
                    <a:pt x="30" y="9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8" name="Freeform 3042"/>
            <p:cNvSpPr>
              <a:spLocks/>
            </p:cNvSpPr>
            <p:nvPr/>
          </p:nvSpPr>
          <p:spPr bwMode="auto">
            <a:xfrm>
              <a:off x="2963" y="1910"/>
              <a:ext cx="53" cy="88"/>
            </a:xfrm>
            <a:custGeom>
              <a:avLst/>
              <a:gdLst>
                <a:gd name="T0" fmla="*/ 27 w 53"/>
                <a:gd name="T1" fmla="*/ 88 h 88"/>
                <a:gd name="T2" fmla="*/ 0 w 53"/>
                <a:gd name="T3" fmla="*/ 12 h 88"/>
                <a:gd name="T4" fmla="*/ 27 w 53"/>
                <a:gd name="T5" fmla="*/ 0 h 88"/>
                <a:gd name="T6" fmla="*/ 53 w 53"/>
                <a:gd name="T7" fmla="*/ 76 h 88"/>
                <a:gd name="T8" fmla="*/ 27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7" y="88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3" y="76"/>
                  </a:lnTo>
                  <a:lnTo>
                    <a:pt x="27" y="88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9" name="Freeform 3043"/>
            <p:cNvSpPr>
              <a:spLocks/>
            </p:cNvSpPr>
            <p:nvPr/>
          </p:nvSpPr>
          <p:spPr bwMode="auto">
            <a:xfrm>
              <a:off x="2948" y="1873"/>
              <a:ext cx="42" cy="49"/>
            </a:xfrm>
            <a:custGeom>
              <a:avLst/>
              <a:gdLst>
                <a:gd name="T0" fmla="*/ 15 w 42"/>
                <a:gd name="T1" fmla="*/ 49 h 49"/>
                <a:gd name="T2" fmla="*/ 0 w 42"/>
                <a:gd name="T3" fmla="*/ 20 h 49"/>
                <a:gd name="T4" fmla="*/ 22 w 42"/>
                <a:gd name="T5" fmla="*/ 0 h 49"/>
                <a:gd name="T6" fmla="*/ 42 w 42"/>
                <a:gd name="T7" fmla="*/ 37 h 49"/>
                <a:gd name="T8" fmla="*/ 1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5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0" name="Freeform 3044"/>
            <p:cNvSpPr>
              <a:spLocks/>
            </p:cNvSpPr>
            <p:nvPr/>
          </p:nvSpPr>
          <p:spPr bwMode="auto">
            <a:xfrm>
              <a:off x="2926" y="1842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24 h 51"/>
                <a:gd name="T4" fmla="*/ 20 w 44"/>
                <a:gd name="T5" fmla="*/ 0 h 51"/>
                <a:gd name="T6" fmla="*/ 44 w 44"/>
                <a:gd name="T7" fmla="*/ 31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31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1" name="Freeform 3045"/>
            <p:cNvSpPr>
              <a:spLocks/>
            </p:cNvSpPr>
            <p:nvPr/>
          </p:nvSpPr>
          <p:spPr bwMode="auto">
            <a:xfrm>
              <a:off x="2900" y="1820"/>
              <a:ext cx="46" cy="46"/>
            </a:xfrm>
            <a:custGeom>
              <a:avLst/>
              <a:gdLst>
                <a:gd name="T0" fmla="*/ 26 w 46"/>
                <a:gd name="T1" fmla="*/ 46 h 46"/>
                <a:gd name="T2" fmla="*/ 0 w 46"/>
                <a:gd name="T3" fmla="*/ 27 h 46"/>
                <a:gd name="T4" fmla="*/ 15 w 46"/>
                <a:gd name="T5" fmla="*/ 0 h 46"/>
                <a:gd name="T6" fmla="*/ 46 w 46"/>
                <a:gd name="T7" fmla="*/ 22 h 46"/>
                <a:gd name="T8" fmla="*/ 26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6" y="4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6" y="22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2" name="Freeform 3046"/>
            <p:cNvSpPr>
              <a:spLocks/>
            </p:cNvSpPr>
            <p:nvPr/>
          </p:nvSpPr>
          <p:spPr bwMode="auto">
            <a:xfrm>
              <a:off x="2867" y="1798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9 h 49"/>
                <a:gd name="T4" fmla="*/ 11 w 48"/>
                <a:gd name="T5" fmla="*/ 0 h 49"/>
                <a:gd name="T6" fmla="*/ 48 w 48"/>
                <a:gd name="T7" fmla="*/ 22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3" name="Freeform 3047"/>
            <p:cNvSpPr>
              <a:spLocks/>
            </p:cNvSpPr>
            <p:nvPr/>
          </p:nvSpPr>
          <p:spPr bwMode="auto">
            <a:xfrm>
              <a:off x="3020" y="2069"/>
              <a:ext cx="27" cy="13"/>
            </a:xfrm>
            <a:custGeom>
              <a:avLst/>
              <a:gdLst>
                <a:gd name="T0" fmla="*/ 27 w 27"/>
                <a:gd name="T1" fmla="*/ 0 h 13"/>
                <a:gd name="T2" fmla="*/ 27 w 27"/>
                <a:gd name="T3" fmla="*/ 0 h 13"/>
                <a:gd name="T4" fmla="*/ 0 w 27"/>
                <a:gd name="T5" fmla="*/ 13 h 13"/>
                <a:gd name="T6" fmla="*/ 0 w 27"/>
                <a:gd name="T7" fmla="*/ 13 h 13"/>
                <a:gd name="T8" fmla="*/ 27 w 2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lnTo>
                    <a:pt x="27" y="0"/>
                  </a:lnTo>
                  <a:lnTo>
                    <a:pt x="0" y="1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4" name="Freeform 3048"/>
            <p:cNvSpPr>
              <a:spLocks/>
            </p:cNvSpPr>
            <p:nvPr/>
          </p:nvSpPr>
          <p:spPr bwMode="auto">
            <a:xfrm>
              <a:off x="2841" y="1790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8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5" name="Freeform 3049"/>
            <p:cNvSpPr>
              <a:spLocks/>
            </p:cNvSpPr>
            <p:nvPr/>
          </p:nvSpPr>
          <p:spPr bwMode="auto">
            <a:xfrm>
              <a:off x="2810" y="1790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6" name="Freeform 3050"/>
            <p:cNvSpPr>
              <a:spLocks/>
            </p:cNvSpPr>
            <p:nvPr/>
          </p:nvSpPr>
          <p:spPr bwMode="auto">
            <a:xfrm>
              <a:off x="2777" y="1790"/>
              <a:ext cx="33" cy="34"/>
            </a:xfrm>
            <a:custGeom>
              <a:avLst/>
              <a:gdLst>
                <a:gd name="T0" fmla="*/ 33 w 33"/>
                <a:gd name="T1" fmla="*/ 32 h 34"/>
                <a:gd name="T2" fmla="*/ 0 w 33"/>
                <a:gd name="T3" fmla="*/ 34 h 34"/>
                <a:gd name="T4" fmla="*/ 0 w 33"/>
                <a:gd name="T5" fmla="*/ 3 h 34"/>
                <a:gd name="T6" fmla="*/ 33 w 33"/>
                <a:gd name="T7" fmla="*/ 0 h 34"/>
                <a:gd name="T8" fmla="*/ 33 w 33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2"/>
                  </a:moveTo>
                  <a:lnTo>
                    <a:pt x="0" y="34"/>
                  </a:lnTo>
                  <a:lnTo>
                    <a:pt x="0" y="3"/>
                  </a:lnTo>
                  <a:lnTo>
                    <a:pt x="33" y="0"/>
                  </a:lnTo>
                  <a:lnTo>
                    <a:pt x="33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7" name="Freeform 3051"/>
            <p:cNvSpPr>
              <a:spLocks/>
            </p:cNvSpPr>
            <p:nvPr/>
          </p:nvSpPr>
          <p:spPr bwMode="auto">
            <a:xfrm>
              <a:off x="2744" y="1790"/>
              <a:ext cx="33" cy="34"/>
            </a:xfrm>
            <a:custGeom>
              <a:avLst/>
              <a:gdLst>
                <a:gd name="T0" fmla="*/ 33 w 33"/>
                <a:gd name="T1" fmla="*/ 34 h 34"/>
                <a:gd name="T2" fmla="*/ 0 w 33"/>
                <a:gd name="T3" fmla="*/ 32 h 34"/>
                <a:gd name="T4" fmla="*/ 2 w 33"/>
                <a:gd name="T5" fmla="*/ 0 h 34"/>
                <a:gd name="T6" fmla="*/ 33 w 33"/>
                <a:gd name="T7" fmla="*/ 3 h 34"/>
                <a:gd name="T8" fmla="*/ 3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3" y="3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8" name="Freeform 3052"/>
            <p:cNvSpPr>
              <a:spLocks/>
            </p:cNvSpPr>
            <p:nvPr/>
          </p:nvSpPr>
          <p:spPr bwMode="auto">
            <a:xfrm>
              <a:off x="2867" y="1798"/>
              <a:ext cx="11" cy="31"/>
            </a:xfrm>
            <a:custGeom>
              <a:avLst/>
              <a:gdLst>
                <a:gd name="T0" fmla="*/ 11 w 11"/>
                <a:gd name="T1" fmla="*/ 0 h 31"/>
                <a:gd name="T2" fmla="*/ 9 w 11"/>
                <a:gd name="T3" fmla="*/ 0 h 31"/>
                <a:gd name="T4" fmla="*/ 0 w 11"/>
                <a:gd name="T5" fmla="*/ 29 h 31"/>
                <a:gd name="T6" fmla="*/ 4 w 11"/>
                <a:gd name="T7" fmla="*/ 31 h 31"/>
                <a:gd name="T8" fmla="*/ 11 w 1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3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9" name="Freeform 3053"/>
            <p:cNvSpPr>
              <a:spLocks/>
            </p:cNvSpPr>
            <p:nvPr/>
          </p:nvSpPr>
          <p:spPr bwMode="auto">
            <a:xfrm>
              <a:off x="2709" y="1780"/>
              <a:ext cx="37" cy="42"/>
            </a:xfrm>
            <a:custGeom>
              <a:avLst/>
              <a:gdLst>
                <a:gd name="T0" fmla="*/ 33 w 37"/>
                <a:gd name="T1" fmla="*/ 42 h 42"/>
                <a:gd name="T2" fmla="*/ 0 w 37"/>
                <a:gd name="T3" fmla="*/ 30 h 42"/>
                <a:gd name="T4" fmla="*/ 11 w 37"/>
                <a:gd name="T5" fmla="*/ 0 h 42"/>
                <a:gd name="T6" fmla="*/ 37 w 37"/>
                <a:gd name="T7" fmla="*/ 10 h 42"/>
                <a:gd name="T8" fmla="*/ 3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3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37" y="10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0" name="Freeform 3054"/>
            <p:cNvSpPr>
              <a:spLocks/>
            </p:cNvSpPr>
            <p:nvPr/>
          </p:nvSpPr>
          <p:spPr bwMode="auto">
            <a:xfrm>
              <a:off x="2681" y="1771"/>
              <a:ext cx="39" cy="39"/>
            </a:xfrm>
            <a:custGeom>
              <a:avLst/>
              <a:gdLst>
                <a:gd name="T0" fmla="*/ 28 w 39"/>
                <a:gd name="T1" fmla="*/ 39 h 39"/>
                <a:gd name="T2" fmla="*/ 0 w 39"/>
                <a:gd name="T3" fmla="*/ 27 h 39"/>
                <a:gd name="T4" fmla="*/ 15 w 39"/>
                <a:gd name="T5" fmla="*/ 0 h 39"/>
                <a:gd name="T6" fmla="*/ 39 w 39"/>
                <a:gd name="T7" fmla="*/ 9 h 39"/>
                <a:gd name="T8" fmla="*/ 2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28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9" y="9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1" name="Freeform 3055"/>
            <p:cNvSpPr>
              <a:spLocks/>
            </p:cNvSpPr>
            <p:nvPr/>
          </p:nvSpPr>
          <p:spPr bwMode="auto">
            <a:xfrm>
              <a:off x="2656" y="1751"/>
              <a:ext cx="40" cy="47"/>
            </a:xfrm>
            <a:custGeom>
              <a:avLst/>
              <a:gdLst>
                <a:gd name="T0" fmla="*/ 25 w 40"/>
                <a:gd name="T1" fmla="*/ 47 h 47"/>
                <a:gd name="T2" fmla="*/ 0 w 40"/>
                <a:gd name="T3" fmla="*/ 25 h 47"/>
                <a:gd name="T4" fmla="*/ 18 w 40"/>
                <a:gd name="T5" fmla="*/ 0 h 47"/>
                <a:gd name="T6" fmla="*/ 40 w 40"/>
                <a:gd name="T7" fmla="*/ 20 h 47"/>
                <a:gd name="T8" fmla="*/ 25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25" y="4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0" y="20"/>
                  </a:lnTo>
                  <a:lnTo>
                    <a:pt x="25" y="4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2" name="Freeform 3056"/>
            <p:cNvSpPr>
              <a:spLocks/>
            </p:cNvSpPr>
            <p:nvPr/>
          </p:nvSpPr>
          <p:spPr bwMode="auto">
            <a:xfrm>
              <a:off x="2630" y="1729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0 h 47"/>
                <a:gd name="T4" fmla="*/ 22 w 44"/>
                <a:gd name="T5" fmla="*/ 0 h 47"/>
                <a:gd name="T6" fmla="*/ 44 w 44"/>
                <a:gd name="T7" fmla="*/ 22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22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3" name="Freeform 3057"/>
            <p:cNvSpPr>
              <a:spLocks/>
            </p:cNvSpPr>
            <p:nvPr/>
          </p:nvSpPr>
          <p:spPr bwMode="auto">
            <a:xfrm>
              <a:off x="2586" y="1673"/>
              <a:ext cx="66" cy="76"/>
            </a:xfrm>
            <a:custGeom>
              <a:avLst/>
              <a:gdLst>
                <a:gd name="T0" fmla="*/ 44 w 66"/>
                <a:gd name="T1" fmla="*/ 76 h 76"/>
                <a:gd name="T2" fmla="*/ 0 w 66"/>
                <a:gd name="T3" fmla="*/ 17 h 76"/>
                <a:gd name="T4" fmla="*/ 24 w 66"/>
                <a:gd name="T5" fmla="*/ 0 h 76"/>
                <a:gd name="T6" fmla="*/ 66 w 66"/>
                <a:gd name="T7" fmla="*/ 56 h 76"/>
                <a:gd name="T8" fmla="*/ 44 w 66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6">
                  <a:moveTo>
                    <a:pt x="44" y="7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6" y="56"/>
                  </a:lnTo>
                  <a:lnTo>
                    <a:pt x="44" y="7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4" name="Freeform 3058"/>
            <p:cNvSpPr>
              <a:spLocks/>
            </p:cNvSpPr>
            <p:nvPr/>
          </p:nvSpPr>
          <p:spPr bwMode="auto">
            <a:xfrm>
              <a:off x="2547" y="1599"/>
              <a:ext cx="63" cy="91"/>
            </a:xfrm>
            <a:custGeom>
              <a:avLst/>
              <a:gdLst>
                <a:gd name="T0" fmla="*/ 39 w 63"/>
                <a:gd name="T1" fmla="*/ 91 h 91"/>
                <a:gd name="T2" fmla="*/ 0 w 63"/>
                <a:gd name="T3" fmla="*/ 17 h 91"/>
                <a:gd name="T4" fmla="*/ 24 w 63"/>
                <a:gd name="T5" fmla="*/ 0 h 91"/>
                <a:gd name="T6" fmla="*/ 63 w 63"/>
                <a:gd name="T7" fmla="*/ 74 h 91"/>
                <a:gd name="T8" fmla="*/ 39 w 63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1">
                  <a:moveTo>
                    <a:pt x="39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3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5" name="Freeform 3059"/>
            <p:cNvSpPr>
              <a:spLocks/>
            </p:cNvSpPr>
            <p:nvPr/>
          </p:nvSpPr>
          <p:spPr bwMode="auto">
            <a:xfrm>
              <a:off x="2742" y="1790"/>
              <a:ext cx="4" cy="32"/>
            </a:xfrm>
            <a:custGeom>
              <a:avLst/>
              <a:gdLst>
                <a:gd name="T0" fmla="*/ 2 w 4"/>
                <a:gd name="T1" fmla="*/ 32 h 32"/>
                <a:gd name="T2" fmla="*/ 0 w 4"/>
                <a:gd name="T3" fmla="*/ 32 h 32"/>
                <a:gd name="T4" fmla="*/ 4 w 4"/>
                <a:gd name="T5" fmla="*/ 0 h 32"/>
                <a:gd name="T6" fmla="*/ 4 w 4"/>
                <a:gd name="T7" fmla="*/ 0 h 32"/>
                <a:gd name="T8" fmla="*/ 2 w 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6" name="Freeform 3060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7" name="Freeform 3061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8" name="Freeform 3062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9" name="Freeform 3063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5 h 51"/>
                <a:gd name="T4" fmla="*/ 29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0" name="Freeform 3064"/>
            <p:cNvSpPr>
              <a:spLocks/>
            </p:cNvSpPr>
            <p:nvPr/>
          </p:nvSpPr>
          <p:spPr bwMode="auto">
            <a:xfrm>
              <a:off x="3502" y="3304"/>
              <a:ext cx="38" cy="49"/>
            </a:xfrm>
            <a:custGeom>
              <a:avLst/>
              <a:gdLst>
                <a:gd name="T0" fmla="*/ 9 w 38"/>
                <a:gd name="T1" fmla="*/ 49 h 49"/>
                <a:gd name="T2" fmla="*/ 0 w 38"/>
                <a:gd name="T3" fmla="*/ 5 h 49"/>
                <a:gd name="T4" fmla="*/ 29 w 38"/>
                <a:gd name="T5" fmla="*/ 0 h 49"/>
                <a:gd name="T6" fmla="*/ 38 w 38"/>
                <a:gd name="T7" fmla="*/ 44 h 49"/>
                <a:gd name="T8" fmla="*/ 9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9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1" name="Freeform 3065"/>
            <p:cNvSpPr>
              <a:spLocks/>
            </p:cNvSpPr>
            <p:nvPr/>
          </p:nvSpPr>
          <p:spPr bwMode="auto">
            <a:xfrm>
              <a:off x="3498" y="3255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2 h 54"/>
                <a:gd name="T4" fmla="*/ 29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2" name="Freeform 3066"/>
            <p:cNvSpPr>
              <a:spLocks/>
            </p:cNvSpPr>
            <p:nvPr/>
          </p:nvSpPr>
          <p:spPr bwMode="auto">
            <a:xfrm>
              <a:off x="3498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4 w 33"/>
                <a:gd name="T3" fmla="*/ 0 h 44"/>
                <a:gd name="T4" fmla="*/ 33 w 33"/>
                <a:gd name="T5" fmla="*/ 4 h 44"/>
                <a:gd name="T6" fmla="*/ 29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3" name="Freeform 3067"/>
            <p:cNvSpPr>
              <a:spLocks/>
            </p:cNvSpPr>
            <p:nvPr/>
          </p:nvSpPr>
          <p:spPr bwMode="auto">
            <a:xfrm>
              <a:off x="3502" y="3176"/>
              <a:ext cx="38" cy="44"/>
            </a:xfrm>
            <a:custGeom>
              <a:avLst/>
              <a:gdLst>
                <a:gd name="T0" fmla="*/ 0 w 38"/>
                <a:gd name="T1" fmla="*/ 40 h 44"/>
                <a:gd name="T2" fmla="*/ 11 w 38"/>
                <a:gd name="T3" fmla="*/ 0 h 44"/>
                <a:gd name="T4" fmla="*/ 38 w 38"/>
                <a:gd name="T5" fmla="*/ 13 h 44"/>
                <a:gd name="T6" fmla="*/ 29 w 38"/>
                <a:gd name="T7" fmla="*/ 44 h 44"/>
                <a:gd name="T8" fmla="*/ 0 w 38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0" y="40"/>
                  </a:moveTo>
                  <a:lnTo>
                    <a:pt x="11" y="0"/>
                  </a:lnTo>
                  <a:lnTo>
                    <a:pt x="38" y="13"/>
                  </a:lnTo>
                  <a:lnTo>
                    <a:pt x="29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4" name="Freeform 3068"/>
            <p:cNvSpPr>
              <a:spLocks/>
            </p:cNvSpPr>
            <p:nvPr/>
          </p:nvSpPr>
          <p:spPr bwMode="auto">
            <a:xfrm>
              <a:off x="3513" y="3113"/>
              <a:ext cx="55" cy="76"/>
            </a:xfrm>
            <a:custGeom>
              <a:avLst/>
              <a:gdLst>
                <a:gd name="T0" fmla="*/ 0 w 55"/>
                <a:gd name="T1" fmla="*/ 63 h 76"/>
                <a:gd name="T2" fmla="*/ 29 w 55"/>
                <a:gd name="T3" fmla="*/ 0 h 76"/>
                <a:gd name="T4" fmla="*/ 55 w 55"/>
                <a:gd name="T5" fmla="*/ 12 h 76"/>
                <a:gd name="T6" fmla="*/ 27 w 55"/>
                <a:gd name="T7" fmla="*/ 76 h 76"/>
                <a:gd name="T8" fmla="*/ 0 w 55"/>
                <a:gd name="T9" fmla="*/ 6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6">
                  <a:moveTo>
                    <a:pt x="0" y="63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7" y="7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5" name="Freeform 3069"/>
            <p:cNvSpPr>
              <a:spLocks/>
            </p:cNvSpPr>
            <p:nvPr/>
          </p:nvSpPr>
          <p:spPr bwMode="auto">
            <a:xfrm>
              <a:off x="3542" y="3098"/>
              <a:ext cx="35" cy="27"/>
            </a:xfrm>
            <a:custGeom>
              <a:avLst/>
              <a:gdLst>
                <a:gd name="T0" fmla="*/ 0 w 35"/>
                <a:gd name="T1" fmla="*/ 15 h 27"/>
                <a:gd name="T2" fmla="*/ 9 w 35"/>
                <a:gd name="T3" fmla="*/ 0 h 27"/>
                <a:gd name="T4" fmla="*/ 35 w 35"/>
                <a:gd name="T5" fmla="*/ 12 h 27"/>
                <a:gd name="T6" fmla="*/ 26 w 35"/>
                <a:gd name="T7" fmla="*/ 27 h 27"/>
                <a:gd name="T8" fmla="*/ 0 w 35"/>
                <a:gd name="T9" fmla="*/ 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0" y="15"/>
                  </a:moveTo>
                  <a:lnTo>
                    <a:pt x="9" y="0"/>
                  </a:lnTo>
                  <a:lnTo>
                    <a:pt x="35" y="12"/>
                  </a:lnTo>
                  <a:lnTo>
                    <a:pt x="26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6" name="Freeform 3070"/>
            <p:cNvSpPr>
              <a:spLocks/>
            </p:cNvSpPr>
            <p:nvPr/>
          </p:nvSpPr>
          <p:spPr bwMode="auto">
            <a:xfrm>
              <a:off x="3551" y="3081"/>
              <a:ext cx="33" cy="29"/>
            </a:xfrm>
            <a:custGeom>
              <a:avLst/>
              <a:gdLst>
                <a:gd name="T0" fmla="*/ 0 w 33"/>
                <a:gd name="T1" fmla="*/ 17 h 29"/>
                <a:gd name="T2" fmla="*/ 6 w 33"/>
                <a:gd name="T3" fmla="*/ 0 h 29"/>
                <a:gd name="T4" fmla="*/ 33 w 33"/>
                <a:gd name="T5" fmla="*/ 12 h 29"/>
                <a:gd name="T6" fmla="*/ 26 w 33"/>
                <a:gd name="T7" fmla="*/ 29 h 29"/>
                <a:gd name="T8" fmla="*/ 0 w 33"/>
                <a:gd name="T9" fmla="*/ 1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0" y="17"/>
                  </a:moveTo>
                  <a:lnTo>
                    <a:pt x="6" y="0"/>
                  </a:lnTo>
                  <a:lnTo>
                    <a:pt x="33" y="12"/>
                  </a:lnTo>
                  <a:lnTo>
                    <a:pt x="26" y="2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7" name="Freeform 3071"/>
            <p:cNvSpPr>
              <a:spLocks/>
            </p:cNvSpPr>
            <p:nvPr/>
          </p:nvSpPr>
          <p:spPr bwMode="auto">
            <a:xfrm>
              <a:off x="3557" y="3051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9 w 38"/>
                <a:gd name="T3" fmla="*/ 0 h 42"/>
                <a:gd name="T4" fmla="*/ 38 w 38"/>
                <a:gd name="T5" fmla="*/ 5 h 42"/>
                <a:gd name="T6" fmla="*/ 27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9" y="0"/>
                  </a:lnTo>
                  <a:lnTo>
                    <a:pt x="38" y="5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8" name="Freeform 3072"/>
            <p:cNvSpPr>
              <a:spLocks/>
            </p:cNvSpPr>
            <p:nvPr/>
          </p:nvSpPr>
          <p:spPr bwMode="auto">
            <a:xfrm>
              <a:off x="3566" y="3020"/>
              <a:ext cx="33" cy="36"/>
            </a:xfrm>
            <a:custGeom>
              <a:avLst/>
              <a:gdLst>
                <a:gd name="T0" fmla="*/ 0 w 33"/>
                <a:gd name="T1" fmla="*/ 31 h 36"/>
                <a:gd name="T2" fmla="*/ 4 w 33"/>
                <a:gd name="T3" fmla="*/ 0 h 36"/>
                <a:gd name="T4" fmla="*/ 33 w 33"/>
                <a:gd name="T5" fmla="*/ 2 h 36"/>
                <a:gd name="T6" fmla="*/ 29 w 33"/>
                <a:gd name="T7" fmla="*/ 36 h 36"/>
                <a:gd name="T8" fmla="*/ 0 w 33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0" y="31"/>
                  </a:moveTo>
                  <a:lnTo>
                    <a:pt x="4" y="0"/>
                  </a:lnTo>
                  <a:lnTo>
                    <a:pt x="33" y="2"/>
                  </a:lnTo>
                  <a:lnTo>
                    <a:pt x="29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9" name="Freeform 3073"/>
            <p:cNvSpPr>
              <a:spLocks/>
            </p:cNvSpPr>
            <p:nvPr/>
          </p:nvSpPr>
          <p:spPr bwMode="auto">
            <a:xfrm>
              <a:off x="3568" y="2978"/>
              <a:ext cx="31" cy="44"/>
            </a:xfrm>
            <a:custGeom>
              <a:avLst/>
              <a:gdLst>
                <a:gd name="T0" fmla="*/ 2 w 31"/>
                <a:gd name="T1" fmla="*/ 42 h 44"/>
                <a:gd name="T2" fmla="*/ 0 w 31"/>
                <a:gd name="T3" fmla="*/ 2 h 44"/>
                <a:gd name="T4" fmla="*/ 29 w 31"/>
                <a:gd name="T5" fmla="*/ 0 h 44"/>
                <a:gd name="T6" fmla="*/ 31 w 31"/>
                <a:gd name="T7" fmla="*/ 44 h 44"/>
                <a:gd name="T8" fmla="*/ 2 w 31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2" y="4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0" name="Freeform 3074"/>
            <p:cNvSpPr>
              <a:spLocks/>
            </p:cNvSpPr>
            <p:nvPr/>
          </p:nvSpPr>
          <p:spPr bwMode="auto">
            <a:xfrm>
              <a:off x="3498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1" name="Freeform 3075"/>
            <p:cNvSpPr>
              <a:spLocks/>
            </p:cNvSpPr>
            <p:nvPr/>
          </p:nvSpPr>
          <p:spPr bwMode="auto">
            <a:xfrm>
              <a:off x="3566" y="2953"/>
              <a:ext cx="31" cy="30"/>
            </a:xfrm>
            <a:custGeom>
              <a:avLst/>
              <a:gdLst>
                <a:gd name="T0" fmla="*/ 2 w 31"/>
                <a:gd name="T1" fmla="*/ 30 h 30"/>
                <a:gd name="T2" fmla="*/ 0 w 31"/>
                <a:gd name="T3" fmla="*/ 13 h 30"/>
                <a:gd name="T4" fmla="*/ 26 w 31"/>
                <a:gd name="T5" fmla="*/ 0 h 30"/>
                <a:gd name="T6" fmla="*/ 31 w 31"/>
                <a:gd name="T7" fmla="*/ 25 h 30"/>
                <a:gd name="T8" fmla="*/ 2 w 3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2" y="30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1" y="25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2" name="Freeform 3076"/>
            <p:cNvSpPr>
              <a:spLocks/>
            </p:cNvSpPr>
            <p:nvPr/>
          </p:nvSpPr>
          <p:spPr bwMode="auto">
            <a:xfrm>
              <a:off x="3557" y="2934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2 h 32"/>
                <a:gd name="T4" fmla="*/ 27 w 35"/>
                <a:gd name="T5" fmla="*/ 0 h 32"/>
                <a:gd name="T6" fmla="*/ 35 w 35"/>
                <a:gd name="T7" fmla="*/ 19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19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3" name="Freeform 3077"/>
            <p:cNvSpPr>
              <a:spLocks/>
            </p:cNvSpPr>
            <p:nvPr/>
          </p:nvSpPr>
          <p:spPr bwMode="auto">
            <a:xfrm>
              <a:off x="3548" y="2914"/>
              <a:ext cx="36" cy="32"/>
            </a:xfrm>
            <a:custGeom>
              <a:avLst/>
              <a:gdLst>
                <a:gd name="T0" fmla="*/ 9 w 36"/>
                <a:gd name="T1" fmla="*/ 32 h 32"/>
                <a:gd name="T2" fmla="*/ 0 w 36"/>
                <a:gd name="T3" fmla="*/ 17 h 32"/>
                <a:gd name="T4" fmla="*/ 25 w 36"/>
                <a:gd name="T5" fmla="*/ 0 h 32"/>
                <a:gd name="T6" fmla="*/ 36 w 36"/>
                <a:gd name="T7" fmla="*/ 20 h 32"/>
                <a:gd name="T8" fmla="*/ 9 w 3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2">
                  <a:moveTo>
                    <a:pt x="9" y="32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6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4" name="Freeform 3078"/>
            <p:cNvSpPr>
              <a:spLocks/>
            </p:cNvSpPr>
            <p:nvPr/>
          </p:nvSpPr>
          <p:spPr bwMode="auto">
            <a:xfrm>
              <a:off x="3542" y="2897"/>
              <a:ext cx="31" cy="34"/>
            </a:xfrm>
            <a:custGeom>
              <a:avLst/>
              <a:gdLst>
                <a:gd name="T0" fmla="*/ 6 w 31"/>
                <a:gd name="T1" fmla="*/ 34 h 34"/>
                <a:gd name="T2" fmla="*/ 0 w 31"/>
                <a:gd name="T3" fmla="*/ 20 h 34"/>
                <a:gd name="T4" fmla="*/ 22 w 31"/>
                <a:gd name="T5" fmla="*/ 0 h 34"/>
                <a:gd name="T6" fmla="*/ 31 w 31"/>
                <a:gd name="T7" fmla="*/ 17 h 34"/>
                <a:gd name="T8" fmla="*/ 6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6" y="3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1" y="1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5" name="Freeform 3079"/>
            <p:cNvSpPr>
              <a:spLocks/>
            </p:cNvSpPr>
            <p:nvPr/>
          </p:nvSpPr>
          <p:spPr bwMode="auto">
            <a:xfrm>
              <a:off x="3520" y="2868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6" name="Freeform 3080"/>
            <p:cNvSpPr>
              <a:spLocks/>
            </p:cNvSpPr>
            <p:nvPr/>
          </p:nvSpPr>
          <p:spPr bwMode="auto">
            <a:xfrm>
              <a:off x="3492" y="2843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5 h 49"/>
                <a:gd name="T4" fmla="*/ 17 w 46"/>
                <a:gd name="T5" fmla="*/ 0 h 49"/>
                <a:gd name="T6" fmla="*/ 46 w 46"/>
                <a:gd name="T7" fmla="*/ 25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6" y="25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7" name="Freeform 3081"/>
            <p:cNvSpPr>
              <a:spLocks/>
            </p:cNvSpPr>
            <p:nvPr/>
          </p:nvSpPr>
          <p:spPr bwMode="auto">
            <a:xfrm>
              <a:off x="3437" y="2794"/>
              <a:ext cx="72" cy="74"/>
            </a:xfrm>
            <a:custGeom>
              <a:avLst/>
              <a:gdLst>
                <a:gd name="T0" fmla="*/ 55 w 72"/>
                <a:gd name="T1" fmla="*/ 74 h 74"/>
                <a:gd name="T2" fmla="*/ 0 w 72"/>
                <a:gd name="T3" fmla="*/ 25 h 74"/>
                <a:gd name="T4" fmla="*/ 17 w 72"/>
                <a:gd name="T5" fmla="*/ 0 h 74"/>
                <a:gd name="T6" fmla="*/ 72 w 72"/>
                <a:gd name="T7" fmla="*/ 49 h 74"/>
                <a:gd name="T8" fmla="*/ 55 w 72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4">
                  <a:moveTo>
                    <a:pt x="55" y="74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72" y="49"/>
                  </a:lnTo>
                  <a:lnTo>
                    <a:pt x="55" y="7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8" name="Freeform 3082"/>
            <p:cNvSpPr>
              <a:spLocks/>
            </p:cNvSpPr>
            <p:nvPr/>
          </p:nvSpPr>
          <p:spPr bwMode="auto">
            <a:xfrm>
              <a:off x="3406" y="2770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4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9" name="Freeform 3083"/>
            <p:cNvSpPr>
              <a:spLocks/>
            </p:cNvSpPr>
            <p:nvPr/>
          </p:nvSpPr>
          <p:spPr bwMode="auto">
            <a:xfrm>
              <a:off x="3386" y="273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4 w 44"/>
                <a:gd name="T5" fmla="*/ 0 h 54"/>
                <a:gd name="T6" fmla="*/ 44 w 44"/>
                <a:gd name="T7" fmla="*/ 37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0" name="Freeform 3084"/>
            <p:cNvSpPr>
              <a:spLocks/>
            </p:cNvSpPr>
            <p:nvPr/>
          </p:nvSpPr>
          <p:spPr bwMode="auto">
            <a:xfrm>
              <a:off x="3568" y="2978"/>
              <a:ext cx="29" cy="5"/>
            </a:xfrm>
            <a:custGeom>
              <a:avLst/>
              <a:gdLst>
                <a:gd name="T0" fmla="*/ 29 w 29"/>
                <a:gd name="T1" fmla="*/ 0 h 5"/>
                <a:gd name="T2" fmla="*/ 29 w 29"/>
                <a:gd name="T3" fmla="*/ 0 h 5"/>
                <a:gd name="T4" fmla="*/ 0 w 29"/>
                <a:gd name="T5" fmla="*/ 2 h 5"/>
                <a:gd name="T6" fmla="*/ 0 w 29"/>
                <a:gd name="T7" fmla="*/ 5 h 5"/>
                <a:gd name="T8" fmla="*/ 29 w 2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1" name="Freeform 3085"/>
            <p:cNvSpPr>
              <a:spLocks/>
            </p:cNvSpPr>
            <p:nvPr/>
          </p:nvSpPr>
          <p:spPr bwMode="auto">
            <a:xfrm>
              <a:off x="3369" y="2691"/>
              <a:ext cx="44" cy="57"/>
            </a:xfrm>
            <a:custGeom>
              <a:avLst/>
              <a:gdLst>
                <a:gd name="T0" fmla="*/ 17 w 44"/>
                <a:gd name="T1" fmla="*/ 57 h 57"/>
                <a:gd name="T2" fmla="*/ 0 w 44"/>
                <a:gd name="T3" fmla="*/ 5 h 57"/>
                <a:gd name="T4" fmla="*/ 28 w 44"/>
                <a:gd name="T5" fmla="*/ 0 h 57"/>
                <a:gd name="T6" fmla="*/ 44 w 44"/>
                <a:gd name="T7" fmla="*/ 45 h 57"/>
                <a:gd name="T8" fmla="*/ 17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7" y="5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4" y="45"/>
                  </a:lnTo>
                  <a:lnTo>
                    <a:pt x="17" y="5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2" name="Freeform 3086"/>
            <p:cNvSpPr>
              <a:spLocks/>
            </p:cNvSpPr>
            <p:nvPr/>
          </p:nvSpPr>
          <p:spPr bwMode="auto">
            <a:xfrm>
              <a:off x="3364" y="2647"/>
              <a:ext cx="33" cy="49"/>
            </a:xfrm>
            <a:custGeom>
              <a:avLst/>
              <a:gdLst>
                <a:gd name="T0" fmla="*/ 5 w 33"/>
                <a:gd name="T1" fmla="*/ 49 h 49"/>
                <a:gd name="T2" fmla="*/ 0 w 33"/>
                <a:gd name="T3" fmla="*/ 3 h 49"/>
                <a:gd name="T4" fmla="*/ 29 w 33"/>
                <a:gd name="T5" fmla="*/ 0 h 49"/>
                <a:gd name="T6" fmla="*/ 33 w 33"/>
                <a:gd name="T7" fmla="*/ 44 h 49"/>
                <a:gd name="T8" fmla="*/ 5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5" y="4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44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3" name="Freeform 3087"/>
            <p:cNvSpPr>
              <a:spLocks/>
            </p:cNvSpPr>
            <p:nvPr/>
          </p:nvSpPr>
          <p:spPr bwMode="auto">
            <a:xfrm>
              <a:off x="3364" y="2606"/>
              <a:ext cx="29" cy="44"/>
            </a:xfrm>
            <a:custGeom>
              <a:avLst/>
              <a:gdLst>
                <a:gd name="T0" fmla="*/ 0 w 29"/>
                <a:gd name="T1" fmla="*/ 44 h 44"/>
                <a:gd name="T2" fmla="*/ 0 w 29"/>
                <a:gd name="T3" fmla="*/ 0 h 44"/>
                <a:gd name="T4" fmla="*/ 29 w 29"/>
                <a:gd name="T5" fmla="*/ 0 h 44"/>
                <a:gd name="T6" fmla="*/ 29 w 29"/>
                <a:gd name="T7" fmla="*/ 41 h 44"/>
                <a:gd name="T8" fmla="*/ 0 w 2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0" y="4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4" name="Rectangle 3088"/>
            <p:cNvSpPr>
              <a:spLocks noChangeArrowheads="1"/>
            </p:cNvSpPr>
            <p:nvPr/>
          </p:nvSpPr>
          <p:spPr bwMode="auto">
            <a:xfrm>
              <a:off x="3364" y="2562"/>
              <a:ext cx="29" cy="44"/>
            </a:xfrm>
            <a:prstGeom prst="rect">
              <a:avLst/>
            </a:prstGeom>
            <a:solidFill>
              <a:srgbClr val="4F4E3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5" name="Freeform 3089"/>
            <p:cNvSpPr>
              <a:spLocks/>
            </p:cNvSpPr>
            <p:nvPr/>
          </p:nvSpPr>
          <p:spPr bwMode="auto">
            <a:xfrm>
              <a:off x="3364" y="2515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3 w 31"/>
                <a:gd name="T3" fmla="*/ 3 h 47"/>
                <a:gd name="T4" fmla="*/ 31 w 31"/>
                <a:gd name="T5" fmla="*/ 0 h 47"/>
                <a:gd name="T6" fmla="*/ 29 w 31"/>
                <a:gd name="T7" fmla="*/ 47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3" y="3"/>
                  </a:lnTo>
                  <a:lnTo>
                    <a:pt x="31" y="0"/>
                  </a:lnTo>
                  <a:lnTo>
                    <a:pt x="29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6" name="Freeform 3090"/>
            <p:cNvSpPr>
              <a:spLocks/>
            </p:cNvSpPr>
            <p:nvPr/>
          </p:nvSpPr>
          <p:spPr bwMode="auto">
            <a:xfrm>
              <a:off x="3362" y="2473"/>
              <a:ext cx="33" cy="45"/>
            </a:xfrm>
            <a:custGeom>
              <a:avLst/>
              <a:gdLst>
                <a:gd name="T0" fmla="*/ 5 w 33"/>
                <a:gd name="T1" fmla="*/ 45 h 45"/>
                <a:gd name="T2" fmla="*/ 0 w 33"/>
                <a:gd name="T3" fmla="*/ 5 h 45"/>
                <a:gd name="T4" fmla="*/ 29 w 33"/>
                <a:gd name="T5" fmla="*/ 0 h 45"/>
                <a:gd name="T6" fmla="*/ 33 w 33"/>
                <a:gd name="T7" fmla="*/ 42 h 45"/>
                <a:gd name="T8" fmla="*/ 5 w 33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5">
                  <a:moveTo>
                    <a:pt x="5" y="45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2"/>
                  </a:lnTo>
                  <a:lnTo>
                    <a:pt x="5" y="4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7" name="Freeform 3091"/>
            <p:cNvSpPr>
              <a:spLocks/>
            </p:cNvSpPr>
            <p:nvPr/>
          </p:nvSpPr>
          <p:spPr bwMode="auto">
            <a:xfrm>
              <a:off x="3353" y="2432"/>
              <a:ext cx="38" cy="46"/>
            </a:xfrm>
            <a:custGeom>
              <a:avLst/>
              <a:gdLst>
                <a:gd name="T0" fmla="*/ 9 w 38"/>
                <a:gd name="T1" fmla="*/ 46 h 46"/>
                <a:gd name="T2" fmla="*/ 0 w 38"/>
                <a:gd name="T3" fmla="*/ 12 h 46"/>
                <a:gd name="T4" fmla="*/ 27 w 38"/>
                <a:gd name="T5" fmla="*/ 0 h 46"/>
                <a:gd name="T6" fmla="*/ 38 w 38"/>
                <a:gd name="T7" fmla="*/ 41 h 46"/>
                <a:gd name="T8" fmla="*/ 9 w 3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6">
                  <a:moveTo>
                    <a:pt x="9" y="46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41"/>
                  </a:lnTo>
                  <a:lnTo>
                    <a:pt x="9" y="46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8" name="Freeform 3092"/>
            <p:cNvSpPr>
              <a:spLocks/>
            </p:cNvSpPr>
            <p:nvPr/>
          </p:nvSpPr>
          <p:spPr bwMode="auto">
            <a:xfrm>
              <a:off x="3329" y="2390"/>
              <a:ext cx="51" cy="54"/>
            </a:xfrm>
            <a:custGeom>
              <a:avLst/>
              <a:gdLst>
                <a:gd name="T0" fmla="*/ 24 w 51"/>
                <a:gd name="T1" fmla="*/ 54 h 54"/>
                <a:gd name="T2" fmla="*/ 0 w 51"/>
                <a:gd name="T3" fmla="*/ 17 h 54"/>
                <a:gd name="T4" fmla="*/ 24 w 51"/>
                <a:gd name="T5" fmla="*/ 0 h 54"/>
                <a:gd name="T6" fmla="*/ 51 w 51"/>
                <a:gd name="T7" fmla="*/ 42 h 54"/>
                <a:gd name="T8" fmla="*/ 24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4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1" y="4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9" name="Freeform 3093"/>
            <p:cNvSpPr>
              <a:spLocks/>
            </p:cNvSpPr>
            <p:nvPr/>
          </p:nvSpPr>
          <p:spPr bwMode="auto">
            <a:xfrm>
              <a:off x="3386" y="2733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5 h 17"/>
                <a:gd name="T4" fmla="*/ 24 w 27"/>
                <a:gd name="T5" fmla="*/ 0 h 17"/>
                <a:gd name="T6" fmla="*/ 27 w 27"/>
                <a:gd name="T7" fmla="*/ 3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0" name="Freeform 3094"/>
            <p:cNvSpPr>
              <a:spLocks/>
            </p:cNvSpPr>
            <p:nvPr/>
          </p:nvSpPr>
          <p:spPr bwMode="auto">
            <a:xfrm>
              <a:off x="3321" y="2368"/>
              <a:ext cx="30" cy="42"/>
            </a:xfrm>
            <a:custGeom>
              <a:avLst/>
              <a:gdLst>
                <a:gd name="T0" fmla="*/ 11 w 30"/>
                <a:gd name="T1" fmla="*/ 42 h 42"/>
                <a:gd name="T2" fmla="*/ 0 w 30"/>
                <a:gd name="T3" fmla="*/ 25 h 42"/>
                <a:gd name="T4" fmla="*/ 17 w 30"/>
                <a:gd name="T5" fmla="*/ 0 h 42"/>
                <a:gd name="T6" fmla="*/ 30 w 30"/>
                <a:gd name="T7" fmla="*/ 17 h 42"/>
                <a:gd name="T8" fmla="*/ 11 w 3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11" y="42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1" name="Freeform 3095"/>
            <p:cNvSpPr>
              <a:spLocks/>
            </p:cNvSpPr>
            <p:nvPr/>
          </p:nvSpPr>
          <p:spPr bwMode="auto">
            <a:xfrm>
              <a:off x="3305" y="2356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2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2" name="Freeform 3096"/>
            <p:cNvSpPr>
              <a:spLocks/>
            </p:cNvSpPr>
            <p:nvPr/>
          </p:nvSpPr>
          <p:spPr bwMode="auto">
            <a:xfrm>
              <a:off x="3275" y="2336"/>
              <a:ext cx="46" cy="47"/>
            </a:xfrm>
            <a:custGeom>
              <a:avLst/>
              <a:gdLst>
                <a:gd name="T0" fmla="*/ 30 w 46"/>
                <a:gd name="T1" fmla="*/ 47 h 47"/>
                <a:gd name="T2" fmla="*/ 0 w 46"/>
                <a:gd name="T3" fmla="*/ 30 h 47"/>
                <a:gd name="T4" fmla="*/ 10 w 46"/>
                <a:gd name="T5" fmla="*/ 0 h 47"/>
                <a:gd name="T6" fmla="*/ 46 w 46"/>
                <a:gd name="T7" fmla="*/ 20 h 47"/>
                <a:gd name="T8" fmla="*/ 30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0" y="47"/>
                  </a:moveTo>
                  <a:lnTo>
                    <a:pt x="0" y="30"/>
                  </a:lnTo>
                  <a:lnTo>
                    <a:pt x="10" y="0"/>
                  </a:lnTo>
                  <a:lnTo>
                    <a:pt x="46" y="20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3" name="Freeform 3097"/>
            <p:cNvSpPr>
              <a:spLocks/>
            </p:cNvSpPr>
            <p:nvPr/>
          </p:nvSpPr>
          <p:spPr bwMode="auto">
            <a:xfrm>
              <a:off x="3244" y="2327"/>
              <a:ext cx="41" cy="39"/>
            </a:xfrm>
            <a:custGeom>
              <a:avLst/>
              <a:gdLst>
                <a:gd name="T0" fmla="*/ 31 w 41"/>
                <a:gd name="T1" fmla="*/ 39 h 39"/>
                <a:gd name="T2" fmla="*/ 0 w 41"/>
                <a:gd name="T3" fmla="*/ 31 h 39"/>
                <a:gd name="T4" fmla="*/ 4 w 41"/>
                <a:gd name="T5" fmla="*/ 0 h 39"/>
                <a:gd name="T6" fmla="*/ 41 w 41"/>
                <a:gd name="T7" fmla="*/ 9 h 39"/>
                <a:gd name="T8" fmla="*/ 31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1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41" y="9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4" name="Freeform 3098"/>
            <p:cNvSpPr>
              <a:spLocks/>
            </p:cNvSpPr>
            <p:nvPr/>
          </p:nvSpPr>
          <p:spPr bwMode="auto">
            <a:xfrm>
              <a:off x="3209" y="2319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2 h 39"/>
                <a:gd name="T4" fmla="*/ 4 w 39"/>
                <a:gd name="T5" fmla="*/ 0 h 39"/>
                <a:gd name="T6" fmla="*/ 39 w 39"/>
                <a:gd name="T7" fmla="*/ 8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5" name="Freeform 3099"/>
            <p:cNvSpPr>
              <a:spLocks/>
            </p:cNvSpPr>
            <p:nvPr/>
          </p:nvSpPr>
          <p:spPr bwMode="auto">
            <a:xfrm>
              <a:off x="3174" y="231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6" name="Freeform 3100"/>
            <p:cNvSpPr>
              <a:spLocks/>
            </p:cNvSpPr>
            <p:nvPr/>
          </p:nvSpPr>
          <p:spPr bwMode="auto">
            <a:xfrm>
              <a:off x="3134" y="2304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0 h 42"/>
                <a:gd name="T4" fmla="*/ 11 w 44"/>
                <a:gd name="T5" fmla="*/ 0 h 42"/>
                <a:gd name="T6" fmla="*/ 44 w 44"/>
                <a:gd name="T7" fmla="*/ 10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7" name="Freeform 3101"/>
            <p:cNvSpPr>
              <a:spLocks/>
            </p:cNvSpPr>
            <p:nvPr/>
          </p:nvSpPr>
          <p:spPr bwMode="auto">
            <a:xfrm>
              <a:off x="3117" y="2297"/>
              <a:ext cx="28" cy="37"/>
            </a:xfrm>
            <a:custGeom>
              <a:avLst/>
              <a:gdLst>
                <a:gd name="T0" fmla="*/ 17 w 28"/>
                <a:gd name="T1" fmla="*/ 37 h 37"/>
                <a:gd name="T2" fmla="*/ 0 w 28"/>
                <a:gd name="T3" fmla="*/ 27 h 37"/>
                <a:gd name="T4" fmla="*/ 15 w 28"/>
                <a:gd name="T5" fmla="*/ 0 h 37"/>
                <a:gd name="T6" fmla="*/ 28 w 28"/>
                <a:gd name="T7" fmla="*/ 7 h 37"/>
                <a:gd name="T8" fmla="*/ 17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7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8" name="Freeform 3102"/>
            <p:cNvSpPr>
              <a:spLocks/>
            </p:cNvSpPr>
            <p:nvPr/>
          </p:nvSpPr>
          <p:spPr bwMode="auto">
            <a:xfrm>
              <a:off x="3101" y="2287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5 h 37"/>
                <a:gd name="T4" fmla="*/ 18 w 31"/>
                <a:gd name="T5" fmla="*/ 0 h 37"/>
                <a:gd name="T6" fmla="*/ 31 w 31"/>
                <a:gd name="T7" fmla="*/ 10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9" name="Freeform 3103"/>
            <p:cNvSpPr>
              <a:spLocks/>
            </p:cNvSpPr>
            <p:nvPr/>
          </p:nvSpPr>
          <p:spPr bwMode="auto">
            <a:xfrm>
              <a:off x="3084" y="2273"/>
              <a:ext cx="35" cy="39"/>
            </a:xfrm>
            <a:custGeom>
              <a:avLst/>
              <a:gdLst>
                <a:gd name="T0" fmla="*/ 17 w 35"/>
                <a:gd name="T1" fmla="*/ 39 h 39"/>
                <a:gd name="T2" fmla="*/ 0 w 35"/>
                <a:gd name="T3" fmla="*/ 24 h 39"/>
                <a:gd name="T4" fmla="*/ 20 w 35"/>
                <a:gd name="T5" fmla="*/ 0 h 39"/>
                <a:gd name="T6" fmla="*/ 35 w 35"/>
                <a:gd name="T7" fmla="*/ 14 h 39"/>
                <a:gd name="T8" fmla="*/ 17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7" y="39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5" y="14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0" name="Freeform 3104"/>
            <p:cNvSpPr>
              <a:spLocks/>
            </p:cNvSpPr>
            <p:nvPr/>
          </p:nvSpPr>
          <p:spPr bwMode="auto">
            <a:xfrm>
              <a:off x="3071" y="2260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0 h 37"/>
                <a:gd name="T4" fmla="*/ 22 w 33"/>
                <a:gd name="T5" fmla="*/ 0 h 37"/>
                <a:gd name="T6" fmla="*/ 33 w 33"/>
                <a:gd name="T7" fmla="*/ 13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3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1" name="Freeform 3105"/>
            <p:cNvSpPr>
              <a:spLocks/>
            </p:cNvSpPr>
            <p:nvPr/>
          </p:nvSpPr>
          <p:spPr bwMode="auto">
            <a:xfrm>
              <a:off x="3349" y="2383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2" name="Freeform 3106"/>
            <p:cNvSpPr>
              <a:spLocks/>
            </p:cNvSpPr>
            <p:nvPr/>
          </p:nvSpPr>
          <p:spPr bwMode="auto">
            <a:xfrm>
              <a:off x="3329" y="2385"/>
              <a:ext cx="24" cy="25"/>
            </a:xfrm>
            <a:custGeom>
              <a:avLst/>
              <a:gdLst>
                <a:gd name="T0" fmla="*/ 24 w 24"/>
                <a:gd name="T1" fmla="*/ 5 h 25"/>
                <a:gd name="T2" fmla="*/ 22 w 24"/>
                <a:gd name="T3" fmla="*/ 0 h 25"/>
                <a:gd name="T4" fmla="*/ 0 w 24"/>
                <a:gd name="T5" fmla="*/ 22 h 25"/>
                <a:gd name="T6" fmla="*/ 3 w 24"/>
                <a:gd name="T7" fmla="*/ 25 h 25"/>
                <a:gd name="T8" fmla="*/ 2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3" y="2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3" name="Freeform 3107"/>
            <p:cNvSpPr>
              <a:spLocks/>
            </p:cNvSpPr>
            <p:nvPr/>
          </p:nvSpPr>
          <p:spPr bwMode="auto">
            <a:xfrm>
              <a:off x="3055" y="2241"/>
              <a:ext cx="38" cy="39"/>
            </a:xfrm>
            <a:custGeom>
              <a:avLst/>
              <a:gdLst>
                <a:gd name="T0" fmla="*/ 13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3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4" name="Freeform 3108"/>
            <p:cNvSpPr>
              <a:spLocks/>
            </p:cNvSpPr>
            <p:nvPr/>
          </p:nvSpPr>
          <p:spPr bwMode="auto">
            <a:xfrm>
              <a:off x="3047" y="2216"/>
              <a:ext cx="35" cy="37"/>
            </a:xfrm>
            <a:custGeom>
              <a:avLst/>
              <a:gdLst>
                <a:gd name="T0" fmla="*/ 8 w 35"/>
                <a:gd name="T1" fmla="*/ 37 h 37"/>
                <a:gd name="T2" fmla="*/ 0 w 35"/>
                <a:gd name="T3" fmla="*/ 13 h 37"/>
                <a:gd name="T4" fmla="*/ 26 w 35"/>
                <a:gd name="T5" fmla="*/ 0 h 37"/>
                <a:gd name="T6" fmla="*/ 35 w 35"/>
                <a:gd name="T7" fmla="*/ 25 h 37"/>
                <a:gd name="T8" fmla="*/ 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8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5" name="Freeform 3109"/>
            <p:cNvSpPr>
              <a:spLocks/>
            </p:cNvSpPr>
            <p:nvPr/>
          </p:nvSpPr>
          <p:spPr bwMode="auto">
            <a:xfrm>
              <a:off x="3036" y="2175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1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1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6" name="Freeform 3110"/>
            <p:cNvSpPr>
              <a:spLocks/>
            </p:cNvSpPr>
            <p:nvPr/>
          </p:nvSpPr>
          <p:spPr bwMode="auto">
            <a:xfrm>
              <a:off x="3029" y="2126"/>
              <a:ext cx="35" cy="54"/>
            </a:xfrm>
            <a:custGeom>
              <a:avLst/>
              <a:gdLst>
                <a:gd name="T0" fmla="*/ 7 w 35"/>
                <a:gd name="T1" fmla="*/ 54 h 54"/>
                <a:gd name="T2" fmla="*/ 0 w 35"/>
                <a:gd name="T3" fmla="*/ 5 h 54"/>
                <a:gd name="T4" fmla="*/ 29 w 35"/>
                <a:gd name="T5" fmla="*/ 0 h 54"/>
                <a:gd name="T6" fmla="*/ 35 w 35"/>
                <a:gd name="T7" fmla="*/ 49 h 54"/>
                <a:gd name="T8" fmla="*/ 7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7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7" name="Freeform 3111"/>
            <p:cNvSpPr>
              <a:spLocks/>
            </p:cNvSpPr>
            <p:nvPr/>
          </p:nvSpPr>
          <p:spPr bwMode="auto">
            <a:xfrm>
              <a:off x="3025" y="2099"/>
              <a:ext cx="33" cy="32"/>
            </a:xfrm>
            <a:custGeom>
              <a:avLst/>
              <a:gdLst>
                <a:gd name="T0" fmla="*/ 4 w 33"/>
                <a:gd name="T1" fmla="*/ 32 h 32"/>
                <a:gd name="T2" fmla="*/ 0 w 33"/>
                <a:gd name="T3" fmla="*/ 12 h 32"/>
                <a:gd name="T4" fmla="*/ 26 w 33"/>
                <a:gd name="T5" fmla="*/ 0 h 32"/>
                <a:gd name="T6" fmla="*/ 33 w 33"/>
                <a:gd name="T7" fmla="*/ 27 h 32"/>
                <a:gd name="T8" fmla="*/ 4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4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8" name="Freeform 3112"/>
            <p:cNvSpPr>
              <a:spLocks/>
            </p:cNvSpPr>
            <p:nvPr/>
          </p:nvSpPr>
          <p:spPr bwMode="auto">
            <a:xfrm>
              <a:off x="3016" y="2072"/>
              <a:ext cx="35" cy="39"/>
            </a:xfrm>
            <a:custGeom>
              <a:avLst/>
              <a:gdLst>
                <a:gd name="T0" fmla="*/ 9 w 35"/>
                <a:gd name="T1" fmla="*/ 39 h 39"/>
                <a:gd name="T2" fmla="*/ 0 w 35"/>
                <a:gd name="T3" fmla="*/ 12 h 39"/>
                <a:gd name="T4" fmla="*/ 26 w 35"/>
                <a:gd name="T5" fmla="*/ 0 h 39"/>
                <a:gd name="T6" fmla="*/ 35 w 35"/>
                <a:gd name="T7" fmla="*/ 27 h 39"/>
                <a:gd name="T8" fmla="*/ 9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9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9" name="Freeform 3113"/>
            <p:cNvSpPr>
              <a:spLocks/>
            </p:cNvSpPr>
            <p:nvPr/>
          </p:nvSpPr>
          <p:spPr bwMode="auto">
            <a:xfrm>
              <a:off x="3068" y="2260"/>
              <a:ext cx="25" cy="20"/>
            </a:xfrm>
            <a:custGeom>
              <a:avLst/>
              <a:gdLst>
                <a:gd name="T0" fmla="*/ 3 w 25"/>
                <a:gd name="T1" fmla="*/ 20 h 20"/>
                <a:gd name="T2" fmla="*/ 0 w 25"/>
                <a:gd name="T3" fmla="*/ 20 h 20"/>
                <a:gd name="T4" fmla="*/ 25 w 25"/>
                <a:gd name="T5" fmla="*/ 0 h 20"/>
                <a:gd name="T6" fmla="*/ 25 w 25"/>
                <a:gd name="T7" fmla="*/ 3 h 20"/>
                <a:gd name="T8" fmla="*/ 3 w 25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3" y="20"/>
                  </a:moveTo>
                  <a:lnTo>
                    <a:pt x="0" y="20"/>
                  </a:lnTo>
                  <a:lnTo>
                    <a:pt x="25" y="0"/>
                  </a:lnTo>
                  <a:lnTo>
                    <a:pt x="25" y="3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0" name="Freeform 3114"/>
            <p:cNvSpPr>
              <a:spLocks/>
            </p:cNvSpPr>
            <p:nvPr/>
          </p:nvSpPr>
          <p:spPr bwMode="auto">
            <a:xfrm>
              <a:off x="2987" y="1989"/>
              <a:ext cx="55" cy="95"/>
            </a:xfrm>
            <a:custGeom>
              <a:avLst/>
              <a:gdLst>
                <a:gd name="T0" fmla="*/ 29 w 55"/>
                <a:gd name="T1" fmla="*/ 95 h 95"/>
                <a:gd name="T2" fmla="*/ 0 w 55"/>
                <a:gd name="T3" fmla="*/ 12 h 95"/>
                <a:gd name="T4" fmla="*/ 27 w 55"/>
                <a:gd name="T5" fmla="*/ 0 h 95"/>
                <a:gd name="T6" fmla="*/ 55 w 55"/>
                <a:gd name="T7" fmla="*/ 83 h 95"/>
                <a:gd name="T8" fmla="*/ 29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9" y="95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5" y="83"/>
                  </a:lnTo>
                  <a:lnTo>
                    <a:pt x="29" y="9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1" name="Freeform 3115"/>
            <p:cNvSpPr>
              <a:spLocks/>
            </p:cNvSpPr>
            <p:nvPr/>
          </p:nvSpPr>
          <p:spPr bwMode="auto">
            <a:xfrm>
              <a:off x="2959" y="1915"/>
              <a:ext cx="55" cy="86"/>
            </a:xfrm>
            <a:custGeom>
              <a:avLst/>
              <a:gdLst>
                <a:gd name="T0" fmla="*/ 28 w 55"/>
                <a:gd name="T1" fmla="*/ 86 h 86"/>
                <a:gd name="T2" fmla="*/ 0 w 55"/>
                <a:gd name="T3" fmla="*/ 12 h 86"/>
                <a:gd name="T4" fmla="*/ 26 w 55"/>
                <a:gd name="T5" fmla="*/ 0 h 86"/>
                <a:gd name="T6" fmla="*/ 55 w 55"/>
                <a:gd name="T7" fmla="*/ 74 h 86"/>
                <a:gd name="T8" fmla="*/ 28 w 55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6">
                  <a:moveTo>
                    <a:pt x="28" y="8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74"/>
                  </a:lnTo>
                  <a:lnTo>
                    <a:pt x="28" y="86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2" name="Freeform 3116"/>
            <p:cNvSpPr>
              <a:spLocks/>
            </p:cNvSpPr>
            <p:nvPr/>
          </p:nvSpPr>
          <p:spPr bwMode="auto">
            <a:xfrm>
              <a:off x="2944" y="1876"/>
              <a:ext cx="41" cy="51"/>
            </a:xfrm>
            <a:custGeom>
              <a:avLst/>
              <a:gdLst>
                <a:gd name="T0" fmla="*/ 15 w 41"/>
                <a:gd name="T1" fmla="*/ 51 h 51"/>
                <a:gd name="T2" fmla="*/ 0 w 41"/>
                <a:gd name="T3" fmla="*/ 20 h 51"/>
                <a:gd name="T4" fmla="*/ 21 w 41"/>
                <a:gd name="T5" fmla="*/ 0 h 51"/>
                <a:gd name="T6" fmla="*/ 41 w 41"/>
                <a:gd name="T7" fmla="*/ 39 h 51"/>
                <a:gd name="T8" fmla="*/ 15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5" y="51"/>
                  </a:moveTo>
                  <a:lnTo>
                    <a:pt x="0" y="20"/>
                  </a:lnTo>
                  <a:lnTo>
                    <a:pt x="21" y="0"/>
                  </a:lnTo>
                  <a:lnTo>
                    <a:pt x="41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3" name="Freeform 3117"/>
            <p:cNvSpPr>
              <a:spLocks/>
            </p:cNvSpPr>
            <p:nvPr/>
          </p:nvSpPr>
          <p:spPr bwMode="auto">
            <a:xfrm>
              <a:off x="2922" y="1847"/>
              <a:ext cx="43" cy="49"/>
            </a:xfrm>
            <a:custGeom>
              <a:avLst/>
              <a:gdLst>
                <a:gd name="T0" fmla="*/ 22 w 43"/>
                <a:gd name="T1" fmla="*/ 49 h 49"/>
                <a:gd name="T2" fmla="*/ 0 w 43"/>
                <a:gd name="T3" fmla="*/ 24 h 49"/>
                <a:gd name="T4" fmla="*/ 19 w 43"/>
                <a:gd name="T5" fmla="*/ 0 h 49"/>
                <a:gd name="T6" fmla="*/ 43 w 43"/>
                <a:gd name="T7" fmla="*/ 29 h 49"/>
                <a:gd name="T8" fmla="*/ 22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2" y="49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43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4" name="Freeform 3118"/>
            <p:cNvSpPr>
              <a:spLocks/>
            </p:cNvSpPr>
            <p:nvPr/>
          </p:nvSpPr>
          <p:spPr bwMode="auto">
            <a:xfrm>
              <a:off x="2895" y="1822"/>
              <a:ext cx="46" cy="49"/>
            </a:xfrm>
            <a:custGeom>
              <a:avLst/>
              <a:gdLst>
                <a:gd name="T0" fmla="*/ 27 w 46"/>
                <a:gd name="T1" fmla="*/ 49 h 49"/>
                <a:gd name="T2" fmla="*/ 0 w 46"/>
                <a:gd name="T3" fmla="*/ 27 h 49"/>
                <a:gd name="T4" fmla="*/ 16 w 46"/>
                <a:gd name="T5" fmla="*/ 0 h 49"/>
                <a:gd name="T6" fmla="*/ 46 w 46"/>
                <a:gd name="T7" fmla="*/ 25 h 49"/>
                <a:gd name="T8" fmla="*/ 27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7" y="4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6" y="25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5" name="Freeform 3119"/>
            <p:cNvSpPr>
              <a:spLocks/>
            </p:cNvSpPr>
            <p:nvPr/>
          </p:nvSpPr>
          <p:spPr bwMode="auto">
            <a:xfrm>
              <a:off x="2862" y="1802"/>
              <a:ext cx="49" cy="47"/>
            </a:xfrm>
            <a:custGeom>
              <a:avLst/>
              <a:gdLst>
                <a:gd name="T0" fmla="*/ 33 w 49"/>
                <a:gd name="T1" fmla="*/ 47 h 47"/>
                <a:gd name="T2" fmla="*/ 0 w 49"/>
                <a:gd name="T3" fmla="*/ 30 h 47"/>
                <a:gd name="T4" fmla="*/ 11 w 49"/>
                <a:gd name="T5" fmla="*/ 0 h 47"/>
                <a:gd name="T6" fmla="*/ 49 w 49"/>
                <a:gd name="T7" fmla="*/ 20 h 47"/>
                <a:gd name="T8" fmla="*/ 33 w 4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7">
                  <a:moveTo>
                    <a:pt x="33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9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6" name="Freeform 3120"/>
            <p:cNvSpPr>
              <a:spLocks/>
            </p:cNvSpPr>
            <p:nvPr/>
          </p:nvSpPr>
          <p:spPr bwMode="auto">
            <a:xfrm>
              <a:off x="3016" y="2072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7" name="Freeform 3121"/>
            <p:cNvSpPr>
              <a:spLocks/>
            </p:cNvSpPr>
            <p:nvPr/>
          </p:nvSpPr>
          <p:spPr bwMode="auto">
            <a:xfrm>
              <a:off x="2834" y="1793"/>
              <a:ext cx="37" cy="41"/>
            </a:xfrm>
            <a:custGeom>
              <a:avLst/>
              <a:gdLst>
                <a:gd name="T0" fmla="*/ 33 w 37"/>
                <a:gd name="T1" fmla="*/ 41 h 41"/>
                <a:gd name="T2" fmla="*/ 0 w 37"/>
                <a:gd name="T3" fmla="*/ 31 h 41"/>
                <a:gd name="T4" fmla="*/ 2 w 37"/>
                <a:gd name="T5" fmla="*/ 0 h 41"/>
                <a:gd name="T6" fmla="*/ 37 w 37"/>
                <a:gd name="T7" fmla="*/ 9 h 41"/>
                <a:gd name="T8" fmla="*/ 3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3" y="41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7" y="9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8" name="Freeform 3122"/>
            <p:cNvSpPr>
              <a:spLocks/>
            </p:cNvSpPr>
            <p:nvPr/>
          </p:nvSpPr>
          <p:spPr bwMode="auto">
            <a:xfrm>
              <a:off x="2803" y="1793"/>
              <a:ext cx="33" cy="31"/>
            </a:xfrm>
            <a:custGeom>
              <a:avLst/>
              <a:gdLst>
                <a:gd name="T0" fmla="*/ 31 w 33"/>
                <a:gd name="T1" fmla="*/ 31 h 31"/>
                <a:gd name="T2" fmla="*/ 0 w 33"/>
                <a:gd name="T3" fmla="*/ 31 h 31"/>
                <a:gd name="T4" fmla="*/ 0 w 33"/>
                <a:gd name="T5" fmla="*/ 0 h 31"/>
                <a:gd name="T6" fmla="*/ 33 w 33"/>
                <a:gd name="T7" fmla="*/ 0 h 31"/>
                <a:gd name="T8" fmla="*/ 31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31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9" name="Freeform 3123"/>
            <p:cNvSpPr>
              <a:spLocks/>
            </p:cNvSpPr>
            <p:nvPr/>
          </p:nvSpPr>
          <p:spPr bwMode="auto">
            <a:xfrm>
              <a:off x="2773" y="1793"/>
              <a:ext cx="30" cy="34"/>
            </a:xfrm>
            <a:custGeom>
              <a:avLst/>
              <a:gdLst>
                <a:gd name="T0" fmla="*/ 30 w 30"/>
                <a:gd name="T1" fmla="*/ 31 h 34"/>
                <a:gd name="T2" fmla="*/ 0 w 30"/>
                <a:gd name="T3" fmla="*/ 34 h 34"/>
                <a:gd name="T4" fmla="*/ 0 w 30"/>
                <a:gd name="T5" fmla="*/ 2 h 34"/>
                <a:gd name="T6" fmla="*/ 30 w 30"/>
                <a:gd name="T7" fmla="*/ 0 h 34"/>
                <a:gd name="T8" fmla="*/ 30 w 30"/>
                <a:gd name="T9" fmla="*/ 3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31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0" y="0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0" name="Freeform 3124"/>
            <p:cNvSpPr>
              <a:spLocks/>
            </p:cNvSpPr>
            <p:nvPr/>
          </p:nvSpPr>
          <p:spPr bwMode="auto">
            <a:xfrm>
              <a:off x="2740" y="1793"/>
              <a:ext cx="33" cy="34"/>
            </a:xfrm>
            <a:custGeom>
              <a:avLst/>
              <a:gdLst>
                <a:gd name="T0" fmla="*/ 33 w 33"/>
                <a:gd name="T1" fmla="*/ 34 h 34"/>
                <a:gd name="T2" fmla="*/ 0 w 33"/>
                <a:gd name="T3" fmla="*/ 31 h 34"/>
                <a:gd name="T4" fmla="*/ 2 w 33"/>
                <a:gd name="T5" fmla="*/ 0 h 34"/>
                <a:gd name="T6" fmla="*/ 33 w 33"/>
                <a:gd name="T7" fmla="*/ 2 h 34"/>
                <a:gd name="T8" fmla="*/ 3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3" y="2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1" name="Freeform 3125"/>
            <p:cNvSpPr>
              <a:spLocks/>
            </p:cNvSpPr>
            <p:nvPr/>
          </p:nvSpPr>
          <p:spPr bwMode="auto">
            <a:xfrm>
              <a:off x="2862" y="1802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2" name="Freeform 3126"/>
            <p:cNvSpPr>
              <a:spLocks/>
            </p:cNvSpPr>
            <p:nvPr/>
          </p:nvSpPr>
          <p:spPr bwMode="auto">
            <a:xfrm>
              <a:off x="2705" y="1785"/>
              <a:ext cx="37" cy="39"/>
            </a:xfrm>
            <a:custGeom>
              <a:avLst/>
              <a:gdLst>
                <a:gd name="T0" fmla="*/ 30 w 37"/>
                <a:gd name="T1" fmla="*/ 39 h 39"/>
                <a:gd name="T2" fmla="*/ 0 w 37"/>
                <a:gd name="T3" fmla="*/ 30 h 39"/>
                <a:gd name="T4" fmla="*/ 11 w 37"/>
                <a:gd name="T5" fmla="*/ 0 h 39"/>
                <a:gd name="T6" fmla="*/ 37 w 37"/>
                <a:gd name="T7" fmla="*/ 8 h 39"/>
                <a:gd name="T8" fmla="*/ 3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0" y="3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37" y="8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3" name="Freeform 3127"/>
            <p:cNvSpPr>
              <a:spLocks/>
            </p:cNvSpPr>
            <p:nvPr/>
          </p:nvSpPr>
          <p:spPr bwMode="auto">
            <a:xfrm>
              <a:off x="2676" y="1773"/>
              <a:ext cx="40" cy="42"/>
            </a:xfrm>
            <a:custGeom>
              <a:avLst/>
              <a:gdLst>
                <a:gd name="T0" fmla="*/ 29 w 40"/>
                <a:gd name="T1" fmla="*/ 42 h 42"/>
                <a:gd name="T2" fmla="*/ 0 w 40"/>
                <a:gd name="T3" fmla="*/ 27 h 42"/>
                <a:gd name="T4" fmla="*/ 16 w 40"/>
                <a:gd name="T5" fmla="*/ 0 h 42"/>
                <a:gd name="T6" fmla="*/ 40 w 40"/>
                <a:gd name="T7" fmla="*/ 12 h 42"/>
                <a:gd name="T8" fmla="*/ 29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29" y="42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0" y="12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4" name="Freeform 3128"/>
            <p:cNvSpPr>
              <a:spLocks/>
            </p:cNvSpPr>
            <p:nvPr/>
          </p:nvSpPr>
          <p:spPr bwMode="auto">
            <a:xfrm>
              <a:off x="2652" y="1751"/>
              <a:ext cx="40" cy="49"/>
            </a:xfrm>
            <a:custGeom>
              <a:avLst/>
              <a:gdLst>
                <a:gd name="T0" fmla="*/ 24 w 40"/>
                <a:gd name="T1" fmla="*/ 49 h 49"/>
                <a:gd name="T2" fmla="*/ 0 w 40"/>
                <a:gd name="T3" fmla="*/ 25 h 49"/>
                <a:gd name="T4" fmla="*/ 18 w 40"/>
                <a:gd name="T5" fmla="*/ 0 h 49"/>
                <a:gd name="T6" fmla="*/ 40 w 40"/>
                <a:gd name="T7" fmla="*/ 22 h 49"/>
                <a:gd name="T8" fmla="*/ 24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4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0" y="22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5" name="Freeform 3129"/>
            <p:cNvSpPr>
              <a:spLocks/>
            </p:cNvSpPr>
            <p:nvPr/>
          </p:nvSpPr>
          <p:spPr bwMode="auto">
            <a:xfrm>
              <a:off x="2626" y="1729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0 h 47"/>
                <a:gd name="T4" fmla="*/ 22 w 44"/>
                <a:gd name="T5" fmla="*/ 0 h 47"/>
                <a:gd name="T6" fmla="*/ 44 w 44"/>
                <a:gd name="T7" fmla="*/ 22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22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6" name="Freeform 3130"/>
            <p:cNvSpPr>
              <a:spLocks/>
            </p:cNvSpPr>
            <p:nvPr/>
          </p:nvSpPr>
          <p:spPr bwMode="auto">
            <a:xfrm>
              <a:off x="2580" y="1670"/>
              <a:ext cx="68" cy="79"/>
            </a:xfrm>
            <a:custGeom>
              <a:avLst/>
              <a:gdLst>
                <a:gd name="T0" fmla="*/ 46 w 68"/>
                <a:gd name="T1" fmla="*/ 79 h 79"/>
                <a:gd name="T2" fmla="*/ 0 w 68"/>
                <a:gd name="T3" fmla="*/ 17 h 79"/>
                <a:gd name="T4" fmla="*/ 24 w 68"/>
                <a:gd name="T5" fmla="*/ 0 h 79"/>
                <a:gd name="T6" fmla="*/ 68 w 68"/>
                <a:gd name="T7" fmla="*/ 59 h 79"/>
                <a:gd name="T8" fmla="*/ 46 w 68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9">
                  <a:moveTo>
                    <a:pt x="46" y="7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8" y="59"/>
                  </a:lnTo>
                  <a:lnTo>
                    <a:pt x="46" y="7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7" name="Freeform 3131"/>
            <p:cNvSpPr>
              <a:spLocks/>
            </p:cNvSpPr>
            <p:nvPr/>
          </p:nvSpPr>
          <p:spPr bwMode="auto">
            <a:xfrm>
              <a:off x="2542" y="1599"/>
              <a:ext cx="62" cy="88"/>
            </a:xfrm>
            <a:custGeom>
              <a:avLst/>
              <a:gdLst>
                <a:gd name="T0" fmla="*/ 38 w 62"/>
                <a:gd name="T1" fmla="*/ 88 h 88"/>
                <a:gd name="T2" fmla="*/ 0 w 62"/>
                <a:gd name="T3" fmla="*/ 17 h 88"/>
                <a:gd name="T4" fmla="*/ 25 w 62"/>
                <a:gd name="T5" fmla="*/ 0 h 88"/>
                <a:gd name="T6" fmla="*/ 62 w 62"/>
                <a:gd name="T7" fmla="*/ 71 h 88"/>
                <a:gd name="T8" fmla="*/ 38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38" y="88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62" y="71"/>
                  </a:lnTo>
                  <a:lnTo>
                    <a:pt x="38" y="88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8" name="Freeform 3132"/>
            <p:cNvSpPr>
              <a:spLocks/>
            </p:cNvSpPr>
            <p:nvPr/>
          </p:nvSpPr>
          <p:spPr bwMode="auto">
            <a:xfrm>
              <a:off x="2733" y="1824"/>
              <a:ext cx="7" cy="1"/>
            </a:xfrm>
            <a:custGeom>
              <a:avLst/>
              <a:gdLst>
                <a:gd name="T0" fmla="*/ 7 w 7"/>
                <a:gd name="T1" fmla="*/ 0 h 1"/>
                <a:gd name="T2" fmla="*/ 2 w 7"/>
                <a:gd name="T3" fmla="*/ 0 h 1"/>
                <a:gd name="T4" fmla="*/ 0 w 7"/>
                <a:gd name="T5" fmla="*/ 0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9" name="Freeform 3133"/>
            <p:cNvSpPr>
              <a:spLocks/>
            </p:cNvSpPr>
            <p:nvPr/>
          </p:nvSpPr>
          <p:spPr bwMode="auto">
            <a:xfrm>
              <a:off x="2735" y="1793"/>
              <a:ext cx="7" cy="31"/>
            </a:xfrm>
            <a:custGeom>
              <a:avLst/>
              <a:gdLst>
                <a:gd name="T0" fmla="*/ 5 w 7"/>
                <a:gd name="T1" fmla="*/ 31 h 31"/>
                <a:gd name="T2" fmla="*/ 0 w 7"/>
                <a:gd name="T3" fmla="*/ 31 h 31"/>
                <a:gd name="T4" fmla="*/ 7 w 7"/>
                <a:gd name="T5" fmla="*/ 0 h 31"/>
                <a:gd name="T6" fmla="*/ 7 w 7"/>
                <a:gd name="T7" fmla="*/ 0 h 31"/>
                <a:gd name="T8" fmla="*/ 5 w 7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5" y="31"/>
                  </a:moveTo>
                  <a:lnTo>
                    <a:pt x="0" y="31"/>
                  </a:lnTo>
                  <a:lnTo>
                    <a:pt x="7" y="0"/>
                  </a:lnTo>
                  <a:lnTo>
                    <a:pt x="5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0" name="Freeform 3134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1" name="Freeform 3135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2" name="Freeform 3136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3" name="Freeform 3137"/>
            <p:cNvSpPr>
              <a:spLocks/>
            </p:cNvSpPr>
            <p:nvPr/>
          </p:nvSpPr>
          <p:spPr bwMode="auto">
            <a:xfrm>
              <a:off x="3509" y="3348"/>
              <a:ext cx="42" cy="51"/>
            </a:xfrm>
            <a:custGeom>
              <a:avLst/>
              <a:gdLst>
                <a:gd name="T0" fmla="*/ 15 w 42"/>
                <a:gd name="T1" fmla="*/ 51 h 51"/>
                <a:gd name="T2" fmla="*/ 0 w 42"/>
                <a:gd name="T3" fmla="*/ 7 h 51"/>
                <a:gd name="T4" fmla="*/ 29 w 42"/>
                <a:gd name="T5" fmla="*/ 0 h 51"/>
                <a:gd name="T6" fmla="*/ 42 w 42"/>
                <a:gd name="T7" fmla="*/ 39 h 51"/>
                <a:gd name="T8" fmla="*/ 15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5" y="51"/>
                  </a:moveTo>
                  <a:lnTo>
                    <a:pt x="0" y="7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4" name="Freeform 3138"/>
            <p:cNvSpPr>
              <a:spLocks/>
            </p:cNvSpPr>
            <p:nvPr/>
          </p:nvSpPr>
          <p:spPr bwMode="auto">
            <a:xfrm>
              <a:off x="3500" y="3304"/>
              <a:ext cx="38" cy="51"/>
            </a:xfrm>
            <a:custGeom>
              <a:avLst/>
              <a:gdLst>
                <a:gd name="T0" fmla="*/ 9 w 38"/>
                <a:gd name="T1" fmla="*/ 51 h 51"/>
                <a:gd name="T2" fmla="*/ 0 w 38"/>
                <a:gd name="T3" fmla="*/ 5 h 51"/>
                <a:gd name="T4" fmla="*/ 29 w 38"/>
                <a:gd name="T5" fmla="*/ 0 h 51"/>
                <a:gd name="T6" fmla="*/ 38 w 38"/>
                <a:gd name="T7" fmla="*/ 44 h 51"/>
                <a:gd name="T8" fmla="*/ 9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9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5" name="Freeform 3139"/>
            <p:cNvSpPr>
              <a:spLocks/>
            </p:cNvSpPr>
            <p:nvPr/>
          </p:nvSpPr>
          <p:spPr bwMode="auto">
            <a:xfrm>
              <a:off x="3498" y="3255"/>
              <a:ext cx="31" cy="54"/>
            </a:xfrm>
            <a:custGeom>
              <a:avLst/>
              <a:gdLst>
                <a:gd name="T0" fmla="*/ 2 w 31"/>
                <a:gd name="T1" fmla="*/ 54 h 54"/>
                <a:gd name="T2" fmla="*/ 0 w 31"/>
                <a:gd name="T3" fmla="*/ 2 h 54"/>
                <a:gd name="T4" fmla="*/ 29 w 31"/>
                <a:gd name="T5" fmla="*/ 0 h 54"/>
                <a:gd name="T6" fmla="*/ 31 w 31"/>
                <a:gd name="T7" fmla="*/ 49 h 54"/>
                <a:gd name="T8" fmla="*/ 2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2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6" name="Freeform 3140"/>
            <p:cNvSpPr>
              <a:spLocks/>
            </p:cNvSpPr>
            <p:nvPr/>
          </p:nvSpPr>
          <p:spPr bwMode="auto">
            <a:xfrm>
              <a:off x="3498" y="3216"/>
              <a:ext cx="31" cy="44"/>
            </a:xfrm>
            <a:custGeom>
              <a:avLst/>
              <a:gdLst>
                <a:gd name="T0" fmla="*/ 0 w 31"/>
                <a:gd name="T1" fmla="*/ 41 h 44"/>
                <a:gd name="T2" fmla="*/ 2 w 31"/>
                <a:gd name="T3" fmla="*/ 0 h 44"/>
                <a:gd name="T4" fmla="*/ 31 w 31"/>
                <a:gd name="T5" fmla="*/ 4 h 44"/>
                <a:gd name="T6" fmla="*/ 29 w 31"/>
                <a:gd name="T7" fmla="*/ 44 h 44"/>
                <a:gd name="T8" fmla="*/ 0 w 31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0" y="41"/>
                  </a:moveTo>
                  <a:lnTo>
                    <a:pt x="2" y="0"/>
                  </a:lnTo>
                  <a:lnTo>
                    <a:pt x="31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7" name="Freeform 3141"/>
            <p:cNvSpPr>
              <a:spLocks/>
            </p:cNvSpPr>
            <p:nvPr/>
          </p:nvSpPr>
          <p:spPr bwMode="auto">
            <a:xfrm>
              <a:off x="3500" y="3179"/>
              <a:ext cx="40" cy="41"/>
            </a:xfrm>
            <a:custGeom>
              <a:avLst/>
              <a:gdLst>
                <a:gd name="T0" fmla="*/ 0 w 40"/>
                <a:gd name="T1" fmla="*/ 37 h 41"/>
                <a:gd name="T2" fmla="*/ 13 w 40"/>
                <a:gd name="T3" fmla="*/ 0 h 41"/>
                <a:gd name="T4" fmla="*/ 40 w 40"/>
                <a:gd name="T5" fmla="*/ 12 h 41"/>
                <a:gd name="T6" fmla="*/ 29 w 40"/>
                <a:gd name="T7" fmla="*/ 41 h 41"/>
                <a:gd name="T8" fmla="*/ 0 w 40"/>
                <a:gd name="T9" fmla="*/ 3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0" y="37"/>
                  </a:moveTo>
                  <a:lnTo>
                    <a:pt x="13" y="0"/>
                  </a:lnTo>
                  <a:lnTo>
                    <a:pt x="40" y="12"/>
                  </a:lnTo>
                  <a:lnTo>
                    <a:pt x="29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8" name="Freeform 3142"/>
            <p:cNvSpPr>
              <a:spLocks/>
            </p:cNvSpPr>
            <p:nvPr/>
          </p:nvSpPr>
          <p:spPr bwMode="auto">
            <a:xfrm>
              <a:off x="3513" y="3113"/>
              <a:ext cx="55" cy="78"/>
            </a:xfrm>
            <a:custGeom>
              <a:avLst/>
              <a:gdLst>
                <a:gd name="T0" fmla="*/ 0 w 55"/>
                <a:gd name="T1" fmla="*/ 66 h 78"/>
                <a:gd name="T2" fmla="*/ 29 w 55"/>
                <a:gd name="T3" fmla="*/ 0 h 78"/>
                <a:gd name="T4" fmla="*/ 55 w 55"/>
                <a:gd name="T5" fmla="*/ 12 h 78"/>
                <a:gd name="T6" fmla="*/ 27 w 55"/>
                <a:gd name="T7" fmla="*/ 78 h 78"/>
                <a:gd name="T8" fmla="*/ 0 w 55"/>
                <a:gd name="T9" fmla="*/ 6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8">
                  <a:moveTo>
                    <a:pt x="0" y="66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7" y="7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9" name="Freeform 3143"/>
            <p:cNvSpPr>
              <a:spLocks/>
            </p:cNvSpPr>
            <p:nvPr/>
          </p:nvSpPr>
          <p:spPr bwMode="auto">
            <a:xfrm>
              <a:off x="3542" y="3083"/>
              <a:ext cx="39" cy="42"/>
            </a:xfrm>
            <a:custGeom>
              <a:avLst/>
              <a:gdLst>
                <a:gd name="T0" fmla="*/ 0 w 39"/>
                <a:gd name="T1" fmla="*/ 30 h 42"/>
                <a:gd name="T2" fmla="*/ 13 w 39"/>
                <a:gd name="T3" fmla="*/ 0 h 42"/>
                <a:gd name="T4" fmla="*/ 39 w 39"/>
                <a:gd name="T5" fmla="*/ 13 h 42"/>
                <a:gd name="T6" fmla="*/ 26 w 39"/>
                <a:gd name="T7" fmla="*/ 42 h 42"/>
                <a:gd name="T8" fmla="*/ 0 w 39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0" y="30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6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0" name="Freeform 3144"/>
            <p:cNvSpPr>
              <a:spLocks/>
            </p:cNvSpPr>
            <p:nvPr/>
          </p:nvSpPr>
          <p:spPr bwMode="auto">
            <a:xfrm>
              <a:off x="3555" y="3054"/>
              <a:ext cx="37" cy="42"/>
            </a:xfrm>
            <a:custGeom>
              <a:avLst/>
              <a:gdLst>
                <a:gd name="T0" fmla="*/ 0 w 37"/>
                <a:gd name="T1" fmla="*/ 29 h 42"/>
                <a:gd name="T2" fmla="*/ 9 w 37"/>
                <a:gd name="T3" fmla="*/ 0 h 42"/>
                <a:gd name="T4" fmla="*/ 37 w 37"/>
                <a:gd name="T5" fmla="*/ 5 h 42"/>
                <a:gd name="T6" fmla="*/ 26 w 37"/>
                <a:gd name="T7" fmla="*/ 42 h 42"/>
                <a:gd name="T8" fmla="*/ 0 w 37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29"/>
                  </a:moveTo>
                  <a:lnTo>
                    <a:pt x="9" y="0"/>
                  </a:lnTo>
                  <a:lnTo>
                    <a:pt x="37" y="5"/>
                  </a:lnTo>
                  <a:lnTo>
                    <a:pt x="26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1" name="Freeform 3145"/>
            <p:cNvSpPr>
              <a:spLocks/>
            </p:cNvSpPr>
            <p:nvPr/>
          </p:nvSpPr>
          <p:spPr bwMode="auto">
            <a:xfrm>
              <a:off x="3564" y="3020"/>
              <a:ext cx="33" cy="39"/>
            </a:xfrm>
            <a:custGeom>
              <a:avLst/>
              <a:gdLst>
                <a:gd name="T0" fmla="*/ 0 w 33"/>
                <a:gd name="T1" fmla="*/ 34 h 39"/>
                <a:gd name="T2" fmla="*/ 4 w 33"/>
                <a:gd name="T3" fmla="*/ 0 h 39"/>
                <a:gd name="T4" fmla="*/ 33 w 33"/>
                <a:gd name="T5" fmla="*/ 0 h 39"/>
                <a:gd name="T6" fmla="*/ 28 w 33"/>
                <a:gd name="T7" fmla="*/ 39 h 39"/>
                <a:gd name="T8" fmla="*/ 0 w 33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0" y="34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8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2" name="Freeform 3146"/>
            <p:cNvSpPr>
              <a:spLocks/>
            </p:cNvSpPr>
            <p:nvPr/>
          </p:nvSpPr>
          <p:spPr bwMode="auto">
            <a:xfrm>
              <a:off x="3566" y="2978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2 h 42"/>
                <a:gd name="T4" fmla="*/ 29 w 31"/>
                <a:gd name="T5" fmla="*/ 0 h 42"/>
                <a:gd name="T6" fmla="*/ 31 w 31"/>
                <a:gd name="T7" fmla="*/ 42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3" name="Freeform 3147"/>
            <p:cNvSpPr>
              <a:spLocks/>
            </p:cNvSpPr>
            <p:nvPr/>
          </p:nvSpPr>
          <p:spPr bwMode="auto">
            <a:xfrm>
              <a:off x="3498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4" name="Freeform 3148"/>
            <p:cNvSpPr>
              <a:spLocks/>
            </p:cNvSpPr>
            <p:nvPr/>
          </p:nvSpPr>
          <p:spPr bwMode="auto">
            <a:xfrm>
              <a:off x="3564" y="2956"/>
              <a:ext cx="31" cy="27"/>
            </a:xfrm>
            <a:custGeom>
              <a:avLst/>
              <a:gdLst>
                <a:gd name="T0" fmla="*/ 2 w 31"/>
                <a:gd name="T1" fmla="*/ 27 h 27"/>
                <a:gd name="T2" fmla="*/ 0 w 31"/>
                <a:gd name="T3" fmla="*/ 12 h 27"/>
                <a:gd name="T4" fmla="*/ 26 w 31"/>
                <a:gd name="T5" fmla="*/ 0 h 27"/>
                <a:gd name="T6" fmla="*/ 31 w 31"/>
                <a:gd name="T7" fmla="*/ 22 h 27"/>
                <a:gd name="T8" fmla="*/ 2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2" y="2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1" y="22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5" name="Freeform 3149"/>
            <p:cNvSpPr>
              <a:spLocks/>
            </p:cNvSpPr>
            <p:nvPr/>
          </p:nvSpPr>
          <p:spPr bwMode="auto">
            <a:xfrm>
              <a:off x="3555" y="2936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3 h 32"/>
                <a:gd name="T4" fmla="*/ 26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6" name="Freeform 3150"/>
            <p:cNvSpPr>
              <a:spLocks/>
            </p:cNvSpPr>
            <p:nvPr/>
          </p:nvSpPr>
          <p:spPr bwMode="auto">
            <a:xfrm>
              <a:off x="3546" y="2917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19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9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7" name="Freeform 3151"/>
            <p:cNvSpPr>
              <a:spLocks/>
            </p:cNvSpPr>
            <p:nvPr/>
          </p:nvSpPr>
          <p:spPr bwMode="auto">
            <a:xfrm>
              <a:off x="3540" y="2897"/>
              <a:ext cx="30" cy="37"/>
            </a:xfrm>
            <a:custGeom>
              <a:avLst/>
              <a:gdLst>
                <a:gd name="T0" fmla="*/ 6 w 30"/>
                <a:gd name="T1" fmla="*/ 37 h 37"/>
                <a:gd name="T2" fmla="*/ 0 w 30"/>
                <a:gd name="T3" fmla="*/ 20 h 37"/>
                <a:gd name="T4" fmla="*/ 22 w 30"/>
                <a:gd name="T5" fmla="*/ 0 h 37"/>
                <a:gd name="T6" fmla="*/ 30 w 30"/>
                <a:gd name="T7" fmla="*/ 20 h 37"/>
                <a:gd name="T8" fmla="*/ 6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6" y="3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0" y="20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8" name="Freeform 3152"/>
            <p:cNvSpPr>
              <a:spLocks/>
            </p:cNvSpPr>
            <p:nvPr/>
          </p:nvSpPr>
          <p:spPr bwMode="auto">
            <a:xfrm>
              <a:off x="3518" y="2868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9" name="Freeform 3153"/>
            <p:cNvSpPr>
              <a:spLocks/>
            </p:cNvSpPr>
            <p:nvPr/>
          </p:nvSpPr>
          <p:spPr bwMode="auto">
            <a:xfrm>
              <a:off x="3489" y="2846"/>
              <a:ext cx="46" cy="46"/>
            </a:xfrm>
            <a:custGeom>
              <a:avLst/>
              <a:gdLst>
                <a:gd name="T0" fmla="*/ 29 w 46"/>
                <a:gd name="T1" fmla="*/ 46 h 46"/>
                <a:gd name="T2" fmla="*/ 0 w 46"/>
                <a:gd name="T3" fmla="*/ 24 h 46"/>
                <a:gd name="T4" fmla="*/ 18 w 46"/>
                <a:gd name="T5" fmla="*/ 0 h 46"/>
                <a:gd name="T6" fmla="*/ 46 w 46"/>
                <a:gd name="T7" fmla="*/ 22 h 46"/>
                <a:gd name="T8" fmla="*/ 29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9" y="4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0" name="Freeform 3154"/>
            <p:cNvSpPr>
              <a:spLocks/>
            </p:cNvSpPr>
            <p:nvPr/>
          </p:nvSpPr>
          <p:spPr bwMode="auto">
            <a:xfrm>
              <a:off x="3432" y="2797"/>
              <a:ext cx="75" cy="73"/>
            </a:xfrm>
            <a:custGeom>
              <a:avLst/>
              <a:gdLst>
                <a:gd name="T0" fmla="*/ 57 w 75"/>
                <a:gd name="T1" fmla="*/ 73 h 73"/>
                <a:gd name="T2" fmla="*/ 0 w 75"/>
                <a:gd name="T3" fmla="*/ 24 h 73"/>
                <a:gd name="T4" fmla="*/ 18 w 75"/>
                <a:gd name="T5" fmla="*/ 0 h 73"/>
                <a:gd name="T6" fmla="*/ 75 w 75"/>
                <a:gd name="T7" fmla="*/ 49 h 73"/>
                <a:gd name="T8" fmla="*/ 57 w 7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3">
                  <a:moveTo>
                    <a:pt x="57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7" y="73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1" name="Freeform 3155"/>
            <p:cNvSpPr>
              <a:spLocks/>
            </p:cNvSpPr>
            <p:nvPr/>
          </p:nvSpPr>
          <p:spPr bwMode="auto">
            <a:xfrm>
              <a:off x="3404" y="2770"/>
              <a:ext cx="46" cy="51"/>
            </a:xfrm>
            <a:custGeom>
              <a:avLst/>
              <a:gdLst>
                <a:gd name="T0" fmla="*/ 28 w 46"/>
                <a:gd name="T1" fmla="*/ 51 h 51"/>
                <a:gd name="T2" fmla="*/ 0 w 46"/>
                <a:gd name="T3" fmla="*/ 17 h 51"/>
                <a:gd name="T4" fmla="*/ 24 w 46"/>
                <a:gd name="T5" fmla="*/ 0 h 51"/>
                <a:gd name="T6" fmla="*/ 46 w 46"/>
                <a:gd name="T7" fmla="*/ 27 h 51"/>
                <a:gd name="T8" fmla="*/ 28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8" y="5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27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2" name="Freeform 3156"/>
            <p:cNvSpPr>
              <a:spLocks/>
            </p:cNvSpPr>
            <p:nvPr/>
          </p:nvSpPr>
          <p:spPr bwMode="auto">
            <a:xfrm>
              <a:off x="3384" y="273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4 w 44"/>
                <a:gd name="T5" fmla="*/ 0 h 54"/>
                <a:gd name="T6" fmla="*/ 44 w 44"/>
                <a:gd name="T7" fmla="*/ 37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3" name="Freeform 3157"/>
            <p:cNvSpPr>
              <a:spLocks/>
            </p:cNvSpPr>
            <p:nvPr/>
          </p:nvSpPr>
          <p:spPr bwMode="auto">
            <a:xfrm>
              <a:off x="3566" y="2978"/>
              <a:ext cx="29" cy="5"/>
            </a:xfrm>
            <a:custGeom>
              <a:avLst/>
              <a:gdLst>
                <a:gd name="T0" fmla="*/ 29 w 29"/>
                <a:gd name="T1" fmla="*/ 0 h 5"/>
                <a:gd name="T2" fmla="*/ 29 w 29"/>
                <a:gd name="T3" fmla="*/ 0 h 5"/>
                <a:gd name="T4" fmla="*/ 0 w 29"/>
                <a:gd name="T5" fmla="*/ 2 h 5"/>
                <a:gd name="T6" fmla="*/ 0 w 29"/>
                <a:gd name="T7" fmla="*/ 5 h 5"/>
                <a:gd name="T8" fmla="*/ 29 w 2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4" name="Freeform 3158"/>
            <p:cNvSpPr>
              <a:spLocks/>
            </p:cNvSpPr>
            <p:nvPr/>
          </p:nvSpPr>
          <p:spPr bwMode="auto">
            <a:xfrm>
              <a:off x="3367" y="2691"/>
              <a:ext cx="43" cy="57"/>
            </a:xfrm>
            <a:custGeom>
              <a:avLst/>
              <a:gdLst>
                <a:gd name="T0" fmla="*/ 17 w 43"/>
                <a:gd name="T1" fmla="*/ 57 h 57"/>
                <a:gd name="T2" fmla="*/ 0 w 43"/>
                <a:gd name="T3" fmla="*/ 5 h 57"/>
                <a:gd name="T4" fmla="*/ 28 w 43"/>
                <a:gd name="T5" fmla="*/ 0 h 57"/>
                <a:gd name="T6" fmla="*/ 43 w 43"/>
                <a:gd name="T7" fmla="*/ 45 h 57"/>
                <a:gd name="T8" fmla="*/ 17 w 4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7">
                  <a:moveTo>
                    <a:pt x="17" y="5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3" y="45"/>
                  </a:lnTo>
                  <a:lnTo>
                    <a:pt x="17" y="5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5" name="Freeform 3159"/>
            <p:cNvSpPr>
              <a:spLocks/>
            </p:cNvSpPr>
            <p:nvPr/>
          </p:nvSpPr>
          <p:spPr bwMode="auto">
            <a:xfrm>
              <a:off x="3360" y="2647"/>
              <a:ext cx="35" cy="49"/>
            </a:xfrm>
            <a:custGeom>
              <a:avLst/>
              <a:gdLst>
                <a:gd name="T0" fmla="*/ 7 w 35"/>
                <a:gd name="T1" fmla="*/ 49 h 49"/>
                <a:gd name="T2" fmla="*/ 0 w 35"/>
                <a:gd name="T3" fmla="*/ 3 h 49"/>
                <a:gd name="T4" fmla="*/ 28 w 35"/>
                <a:gd name="T5" fmla="*/ 0 h 49"/>
                <a:gd name="T6" fmla="*/ 35 w 35"/>
                <a:gd name="T7" fmla="*/ 44 h 49"/>
                <a:gd name="T8" fmla="*/ 7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7" y="49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5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6" name="Freeform 3160"/>
            <p:cNvSpPr>
              <a:spLocks/>
            </p:cNvSpPr>
            <p:nvPr/>
          </p:nvSpPr>
          <p:spPr bwMode="auto">
            <a:xfrm>
              <a:off x="3360" y="2606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1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7" name="Freeform 3161"/>
            <p:cNvSpPr>
              <a:spLocks/>
            </p:cNvSpPr>
            <p:nvPr/>
          </p:nvSpPr>
          <p:spPr bwMode="auto">
            <a:xfrm>
              <a:off x="3360" y="2564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2 w 31"/>
                <a:gd name="T3" fmla="*/ 0 h 42"/>
                <a:gd name="T4" fmla="*/ 31 w 31"/>
                <a:gd name="T5" fmla="*/ 0 h 42"/>
                <a:gd name="T6" fmla="*/ 28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8" name="Freeform 3162"/>
            <p:cNvSpPr>
              <a:spLocks/>
            </p:cNvSpPr>
            <p:nvPr/>
          </p:nvSpPr>
          <p:spPr bwMode="auto">
            <a:xfrm>
              <a:off x="3362" y="2518"/>
              <a:ext cx="29" cy="46"/>
            </a:xfrm>
            <a:custGeom>
              <a:avLst/>
              <a:gdLst>
                <a:gd name="T0" fmla="*/ 0 w 29"/>
                <a:gd name="T1" fmla="*/ 46 h 46"/>
                <a:gd name="T2" fmla="*/ 0 w 29"/>
                <a:gd name="T3" fmla="*/ 2 h 46"/>
                <a:gd name="T4" fmla="*/ 29 w 29"/>
                <a:gd name="T5" fmla="*/ 0 h 46"/>
                <a:gd name="T6" fmla="*/ 29 w 29"/>
                <a:gd name="T7" fmla="*/ 46 h 46"/>
                <a:gd name="T8" fmla="*/ 0 w 2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6">
                  <a:moveTo>
                    <a:pt x="0" y="46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9" name="Freeform 3163"/>
            <p:cNvSpPr>
              <a:spLocks/>
            </p:cNvSpPr>
            <p:nvPr/>
          </p:nvSpPr>
          <p:spPr bwMode="auto">
            <a:xfrm>
              <a:off x="3360" y="2478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5 h 42"/>
                <a:gd name="T4" fmla="*/ 28 w 31"/>
                <a:gd name="T5" fmla="*/ 0 h 42"/>
                <a:gd name="T6" fmla="*/ 31 w 31"/>
                <a:gd name="T7" fmla="*/ 40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1" y="4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0" name="Freeform 3164"/>
            <p:cNvSpPr>
              <a:spLocks/>
            </p:cNvSpPr>
            <p:nvPr/>
          </p:nvSpPr>
          <p:spPr bwMode="auto">
            <a:xfrm>
              <a:off x="3349" y="2434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13 h 49"/>
                <a:gd name="T4" fmla="*/ 26 w 39"/>
                <a:gd name="T5" fmla="*/ 0 h 49"/>
                <a:gd name="T6" fmla="*/ 39 w 39"/>
                <a:gd name="T7" fmla="*/ 44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9" y="44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1" name="Freeform 3165"/>
            <p:cNvSpPr>
              <a:spLocks/>
            </p:cNvSpPr>
            <p:nvPr/>
          </p:nvSpPr>
          <p:spPr bwMode="auto">
            <a:xfrm>
              <a:off x="3327" y="2393"/>
              <a:ext cx="48" cy="54"/>
            </a:xfrm>
            <a:custGeom>
              <a:avLst/>
              <a:gdLst>
                <a:gd name="T0" fmla="*/ 22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41 h 54"/>
                <a:gd name="T8" fmla="*/ 22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2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1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2" name="Freeform 3166"/>
            <p:cNvSpPr>
              <a:spLocks/>
            </p:cNvSpPr>
            <p:nvPr/>
          </p:nvSpPr>
          <p:spPr bwMode="auto">
            <a:xfrm>
              <a:off x="3384" y="2733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3" name="Freeform 3167"/>
            <p:cNvSpPr>
              <a:spLocks/>
            </p:cNvSpPr>
            <p:nvPr/>
          </p:nvSpPr>
          <p:spPr bwMode="auto">
            <a:xfrm>
              <a:off x="3318" y="2373"/>
              <a:ext cx="31" cy="39"/>
            </a:xfrm>
            <a:custGeom>
              <a:avLst/>
              <a:gdLst>
                <a:gd name="T0" fmla="*/ 11 w 31"/>
                <a:gd name="T1" fmla="*/ 39 h 39"/>
                <a:gd name="T2" fmla="*/ 0 w 31"/>
                <a:gd name="T3" fmla="*/ 25 h 39"/>
                <a:gd name="T4" fmla="*/ 18 w 31"/>
                <a:gd name="T5" fmla="*/ 0 h 39"/>
                <a:gd name="T6" fmla="*/ 31 w 31"/>
                <a:gd name="T7" fmla="*/ 15 h 39"/>
                <a:gd name="T8" fmla="*/ 11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1" y="3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4" name="Freeform 3168"/>
            <p:cNvSpPr>
              <a:spLocks/>
            </p:cNvSpPr>
            <p:nvPr/>
          </p:nvSpPr>
          <p:spPr bwMode="auto">
            <a:xfrm>
              <a:off x="3303" y="2358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7 h 40"/>
                <a:gd name="T4" fmla="*/ 15 w 33"/>
                <a:gd name="T5" fmla="*/ 0 h 40"/>
                <a:gd name="T6" fmla="*/ 33 w 33"/>
                <a:gd name="T7" fmla="*/ 15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5" name="Freeform 3169"/>
            <p:cNvSpPr>
              <a:spLocks/>
            </p:cNvSpPr>
            <p:nvPr/>
          </p:nvSpPr>
          <p:spPr bwMode="auto">
            <a:xfrm>
              <a:off x="3272" y="2339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9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6" name="Freeform 3170"/>
            <p:cNvSpPr>
              <a:spLocks/>
            </p:cNvSpPr>
            <p:nvPr/>
          </p:nvSpPr>
          <p:spPr bwMode="auto">
            <a:xfrm>
              <a:off x="3242" y="2329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10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7" name="Freeform 3171"/>
            <p:cNvSpPr>
              <a:spLocks/>
            </p:cNvSpPr>
            <p:nvPr/>
          </p:nvSpPr>
          <p:spPr bwMode="auto">
            <a:xfrm>
              <a:off x="3207" y="232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8" name="Freeform 3172"/>
            <p:cNvSpPr>
              <a:spLocks/>
            </p:cNvSpPr>
            <p:nvPr/>
          </p:nvSpPr>
          <p:spPr bwMode="auto">
            <a:xfrm>
              <a:off x="3169" y="2317"/>
              <a:ext cx="42" cy="39"/>
            </a:xfrm>
            <a:custGeom>
              <a:avLst/>
              <a:gdLst>
                <a:gd name="T0" fmla="*/ 38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7 h 39"/>
                <a:gd name="T8" fmla="*/ 38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8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9" name="Freeform 3173"/>
            <p:cNvSpPr>
              <a:spLocks/>
            </p:cNvSpPr>
            <p:nvPr/>
          </p:nvSpPr>
          <p:spPr bwMode="auto">
            <a:xfrm>
              <a:off x="3132" y="2307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29 h 42"/>
                <a:gd name="T4" fmla="*/ 11 w 42"/>
                <a:gd name="T5" fmla="*/ 0 h 42"/>
                <a:gd name="T6" fmla="*/ 42 w 42"/>
                <a:gd name="T7" fmla="*/ 10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0" name="Freeform 3174"/>
            <p:cNvSpPr>
              <a:spLocks/>
            </p:cNvSpPr>
            <p:nvPr/>
          </p:nvSpPr>
          <p:spPr bwMode="auto">
            <a:xfrm>
              <a:off x="3112" y="2302"/>
              <a:ext cx="31" cy="34"/>
            </a:xfrm>
            <a:custGeom>
              <a:avLst/>
              <a:gdLst>
                <a:gd name="T0" fmla="*/ 20 w 31"/>
                <a:gd name="T1" fmla="*/ 34 h 34"/>
                <a:gd name="T2" fmla="*/ 0 w 31"/>
                <a:gd name="T3" fmla="*/ 27 h 34"/>
                <a:gd name="T4" fmla="*/ 16 w 31"/>
                <a:gd name="T5" fmla="*/ 0 h 34"/>
                <a:gd name="T6" fmla="*/ 31 w 31"/>
                <a:gd name="T7" fmla="*/ 5 h 34"/>
                <a:gd name="T8" fmla="*/ 20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20" y="3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5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1" name="Freeform 3175"/>
            <p:cNvSpPr>
              <a:spLocks/>
            </p:cNvSpPr>
            <p:nvPr/>
          </p:nvSpPr>
          <p:spPr bwMode="auto">
            <a:xfrm>
              <a:off x="3097" y="2290"/>
              <a:ext cx="31" cy="39"/>
            </a:xfrm>
            <a:custGeom>
              <a:avLst/>
              <a:gdLst>
                <a:gd name="T0" fmla="*/ 15 w 31"/>
                <a:gd name="T1" fmla="*/ 39 h 39"/>
                <a:gd name="T2" fmla="*/ 0 w 31"/>
                <a:gd name="T3" fmla="*/ 24 h 39"/>
                <a:gd name="T4" fmla="*/ 18 w 31"/>
                <a:gd name="T5" fmla="*/ 0 h 39"/>
                <a:gd name="T6" fmla="*/ 31 w 31"/>
                <a:gd name="T7" fmla="*/ 12 h 39"/>
                <a:gd name="T8" fmla="*/ 1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5" y="3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2" name="Freeform 3176"/>
            <p:cNvSpPr>
              <a:spLocks/>
            </p:cNvSpPr>
            <p:nvPr/>
          </p:nvSpPr>
          <p:spPr bwMode="auto">
            <a:xfrm>
              <a:off x="3082" y="2278"/>
              <a:ext cx="33" cy="36"/>
            </a:xfrm>
            <a:custGeom>
              <a:avLst/>
              <a:gdLst>
                <a:gd name="T0" fmla="*/ 15 w 33"/>
                <a:gd name="T1" fmla="*/ 36 h 36"/>
                <a:gd name="T2" fmla="*/ 0 w 33"/>
                <a:gd name="T3" fmla="*/ 24 h 36"/>
                <a:gd name="T4" fmla="*/ 19 w 33"/>
                <a:gd name="T5" fmla="*/ 0 h 36"/>
                <a:gd name="T6" fmla="*/ 33 w 33"/>
                <a:gd name="T7" fmla="*/ 12 h 36"/>
                <a:gd name="T8" fmla="*/ 15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5" y="36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33" y="12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3" name="Freeform 3177"/>
            <p:cNvSpPr>
              <a:spLocks/>
            </p:cNvSpPr>
            <p:nvPr/>
          </p:nvSpPr>
          <p:spPr bwMode="auto">
            <a:xfrm>
              <a:off x="3068" y="2263"/>
              <a:ext cx="33" cy="39"/>
            </a:xfrm>
            <a:custGeom>
              <a:avLst/>
              <a:gdLst>
                <a:gd name="T0" fmla="*/ 14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5 h 39"/>
                <a:gd name="T8" fmla="*/ 14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4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4" name="Freeform 3178"/>
            <p:cNvSpPr>
              <a:spLocks/>
            </p:cNvSpPr>
            <p:nvPr/>
          </p:nvSpPr>
          <p:spPr bwMode="auto">
            <a:xfrm>
              <a:off x="3347" y="2385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5" name="Freeform 3179"/>
            <p:cNvSpPr>
              <a:spLocks/>
            </p:cNvSpPr>
            <p:nvPr/>
          </p:nvSpPr>
          <p:spPr bwMode="auto">
            <a:xfrm>
              <a:off x="3327" y="2388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6" name="Freeform 3180"/>
            <p:cNvSpPr>
              <a:spLocks/>
            </p:cNvSpPr>
            <p:nvPr/>
          </p:nvSpPr>
          <p:spPr bwMode="auto">
            <a:xfrm>
              <a:off x="3053" y="2243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3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7" name="Freeform 3181"/>
            <p:cNvSpPr>
              <a:spLocks/>
            </p:cNvSpPr>
            <p:nvPr/>
          </p:nvSpPr>
          <p:spPr bwMode="auto">
            <a:xfrm>
              <a:off x="3044" y="2221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2 h 35"/>
                <a:gd name="T4" fmla="*/ 27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8" name="Freeform 3182"/>
            <p:cNvSpPr>
              <a:spLocks/>
            </p:cNvSpPr>
            <p:nvPr/>
          </p:nvSpPr>
          <p:spPr bwMode="auto">
            <a:xfrm>
              <a:off x="3033" y="2177"/>
              <a:ext cx="38" cy="56"/>
            </a:xfrm>
            <a:custGeom>
              <a:avLst/>
              <a:gdLst>
                <a:gd name="T0" fmla="*/ 11 w 38"/>
                <a:gd name="T1" fmla="*/ 56 h 56"/>
                <a:gd name="T2" fmla="*/ 0 w 38"/>
                <a:gd name="T3" fmla="*/ 5 h 56"/>
                <a:gd name="T4" fmla="*/ 29 w 38"/>
                <a:gd name="T5" fmla="*/ 0 h 56"/>
                <a:gd name="T6" fmla="*/ 38 w 38"/>
                <a:gd name="T7" fmla="*/ 44 h 56"/>
                <a:gd name="T8" fmla="*/ 11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11" y="5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9" name="Freeform 3183"/>
            <p:cNvSpPr>
              <a:spLocks/>
            </p:cNvSpPr>
            <p:nvPr/>
          </p:nvSpPr>
          <p:spPr bwMode="auto">
            <a:xfrm>
              <a:off x="3025" y="2128"/>
              <a:ext cx="37" cy="54"/>
            </a:xfrm>
            <a:custGeom>
              <a:avLst/>
              <a:gdLst>
                <a:gd name="T0" fmla="*/ 8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8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8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0" name="Freeform 3184"/>
            <p:cNvSpPr>
              <a:spLocks/>
            </p:cNvSpPr>
            <p:nvPr/>
          </p:nvSpPr>
          <p:spPr bwMode="auto">
            <a:xfrm>
              <a:off x="3022" y="2101"/>
              <a:ext cx="31" cy="32"/>
            </a:xfrm>
            <a:custGeom>
              <a:avLst/>
              <a:gdLst>
                <a:gd name="T0" fmla="*/ 3 w 31"/>
                <a:gd name="T1" fmla="*/ 32 h 32"/>
                <a:gd name="T2" fmla="*/ 0 w 31"/>
                <a:gd name="T3" fmla="*/ 12 h 32"/>
                <a:gd name="T4" fmla="*/ 27 w 31"/>
                <a:gd name="T5" fmla="*/ 0 h 32"/>
                <a:gd name="T6" fmla="*/ 31 w 31"/>
                <a:gd name="T7" fmla="*/ 27 h 32"/>
                <a:gd name="T8" fmla="*/ 3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3" y="32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3185"/>
            <p:cNvSpPr>
              <a:spLocks/>
            </p:cNvSpPr>
            <p:nvPr/>
          </p:nvSpPr>
          <p:spPr bwMode="auto">
            <a:xfrm>
              <a:off x="3012" y="2074"/>
              <a:ext cx="37" cy="39"/>
            </a:xfrm>
            <a:custGeom>
              <a:avLst/>
              <a:gdLst>
                <a:gd name="T0" fmla="*/ 10 w 37"/>
                <a:gd name="T1" fmla="*/ 39 h 39"/>
                <a:gd name="T2" fmla="*/ 0 w 37"/>
                <a:gd name="T3" fmla="*/ 13 h 39"/>
                <a:gd name="T4" fmla="*/ 26 w 37"/>
                <a:gd name="T5" fmla="*/ 0 h 39"/>
                <a:gd name="T6" fmla="*/ 37 w 37"/>
                <a:gd name="T7" fmla="*/ 27 h 39"/>
                <a:gd name="T8" fmla="*/ 1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0" y="3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7"/>
                  </a:lnTo>
                  <a:lnTo>
                    <a:pt x="10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3186"/>
            <p:cNvSpPr>
              <a:spLocks/>
            </p:cNvSpPr>
            <p:nvPr/>
          </p:nvSpPr>
          <p:spPr bwMode="auto">
            <a:xfrm>
              <a:off x="3066" y="2263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3187"/>
            <p:cNvSpPr>
              <a:spLocks/>
            </p:cNvSpPr>
            <p:nvPr/>
          </p:nvSpPr>
          <p:spPr bwMode="auto">
            <a:xfrm>
              <a:off x="2983" y="1991"/>
              <a:ext cx="55" cy="96"/>
            </a:xfrm>
            <a:custGeom>
              <a:avLst/>
              <a:gdLst>
                <a:gd name="T0" fmla="*/ 29 w 55"/>
                <a:gd name="T1" fmla="*/ 96 h 96"/>
                <a:gd name="T2" fmla="*/ 0 w 55"/>
                <a:gd name="T3" fmla="*/ 12 h 96"/>
                <a:gd name="T4" fmla="*/ 26 w 55"/>
                <a:gd name="T5" fmla="*/ 0 h 96"/>
                <a:gd name="T6" fmla="*/ 55 w 55"/>
                <a:gd name="T7" fmla="*/ 83 h 96"/>
                <a:gd name="T8" fmla="*/ 29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29" y="9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83"/>
                  </a:lnTo>
                  <a:lnTo>
                    <a:pt x="29" y="9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3188"/>
            <p:cNvSpPr>
              <a:spLocks/>
            </p:cNvSpPr>
            <p:nvPr/>
          </p:nvSpPr>
          <p:spPr bwMode="auto">
            <a:xfrm>
              <a:off x="2955" y="1918"/>
              <a:ext cx="54" cy="85"/>
            </a:xfrm>
            <a:custGeom>
              <a:avLst/>
              <a:gdLst>
                <a:gd name="T0" fmla="*/ 28 w 54"/>
                <a:gd name="T1" fmla="*/ 85 h 85"/>
                <a:gd name="T2" fmla="*/ 0 w 54"/>
                <a:gd name="T3" fmla="*/ 12 h 85"/>
                <a:gd name="T4" fmla="*/ 26 w 54"/>
                <a:gd name="T5" fmla="*/ 0 h 85"/>
                <a:gd name="T6" fmla="*/ 54 w 54"/>
                <a:gd name="T7" fmla="*/ 73 h 85"/>
                <a:gd name="T8" fmla="*/ 28 w 54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5">
                  <a:moveTo>
                    <a:pt x="28" y="8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4" y="73"/>
                  </a:lnTo>
                  <a:lnTo>
                    <a:pt x="28" y="85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3189"/>
            <p:cNvSpPr>
              <a:spLocks/>
            </p:cNvSpPr>
            <p:nvPr/>
          </p:nvSpPr>
          <p:spPr bwMode="auto">
            <a:xfrm>
              <a:off x="2939" y="1881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9 h 49"/>
                <a:gd name="T4" fmla="*/ 22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3190"/>
            <p:cNvSpPr>
              <a:spLocks/>
            </p:cNvSpPr>
            <p:nvPr/>
          </p:nvSpPr>
          <p:spPr bwMode="auto">
            <a:xfrm>
              <a:off x="2917" y="1849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24 h 51"/>
                <a:gd name="T4" fmla="*/ 18 w 44"/>
                <a:gd name="T5" fmla="*/ 0 h 51"/>
                <a:gd name="T6" fmla="*/ 44 w 44"/>
                <a:gd name="T7" fmla="*/ 32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3191"/>
            <p:cNvSpPr>
              <a:spLocks/>
            </p:cNvSpPr>
            <p:nvPr/>
          </p:nvSpPr>
          <p:spPr bwMode="auto">
            <a:xfrm>
              <a:off x="2891" y="1827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7 h 46"/>
                <a:gd name="T4" fmla="*/ 15 w 44"/>
                <a:gd name="T5" fmla="*/ 0 h 46"/>
                <a:gd name="T6" fmla="*/ 44 w 44"/>
                <a:gd name="T7" fmla="*/ 22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4" y="22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3192"/>
            <p:cNvSpPr>
              <a:spLocks/>
            </p:cNvSpPr>
            <p:nvPr/>
          </p:nvSpPr>
          <p:spPr bwMode="auto">
            <a:xfrm>
              <a:off x="2856" y="1805"/>
              <a:ext cx="50" cy="49"/>
            </a:xfrm>
            <a:custGeom>
              <a:avLst/>
              <a:gdLst>
                <a:gd name="T0" fmla="*/ 35 w 50"/>
                <a:gd name="T1" fmla="*/ 49 h 49"/>
                <a:gd name="T2" fmla="*/ 0 w 50"/>
                <a:gd name="T3" fmla="*/ 29 h 49"/>
                <a:gd name="T4" fmla="*/ 11 w 50"/>
                <a:gd name="T5" fmla="*/ 0 h 49"/>
                <a:gd name="T6" fmla="*/ 50 w 50"/>
                <a:gd name="T7" fmla="*/ 22 h 49"/>
                <a:gd name="T8" fmla="*/ 35 w 5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35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50" y="22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3193"/>
            <p:cNvSpPr>
              <a:spLocks/>
            </p:cNvSpPr>
            <p:nvPr/>
          </p:nvSpPr>
          <p:spPr bwMode="auto">
            <a:xfrm>
              <a:off x="3012" y="2074"/>
              <a:ext cx="26" cy="13"/>
            </a:xfrm>
            <a:custGeom>
              <a:avLst/>
              <a:gdLst>
                <a:gd name="T0" fmla="*/ 26 w 26"/>
                <a:gd name="T1" fmla="*/ 0 h 13"/>
                <a:gd name="T2" fmla="*/ 26 w 26"/>
                <a:gd name="T3" fmla="*/ 0 h 13"/>
                <a:gd name="T4" fmla="*/ 0 w 26"/>
                <a:gd name="T5" fmla="*/ 13 h 13"/>
                <a:gd name="T6" fmla="*/ 0 w 26"/>
                <a:gd name="T7" fmla="*/ 13 h 13"/>
                <a:gd name="T8" fmla="*/ 26 w 2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6" y="0"/>
                  </a:moveTo>
                  <a:lnTo>
                    <a:pt x="26" y="0"/>
                  </a:lnTo>
                  <a:lnTo>
                    <a:pt x="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3194"/>
            <p:cNvSpPr>
              <a:spLocks/>
            </p:cNvSpPr>
            <p:nvPr/>
          </p:nvSpPr>
          <p:spPr bwMode="auto">
            <a:xfrm>
              <a:off x="2830" y="1798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31 h 39"/>
                <a:gd name="T4" fmla="*/ 2 w 35"/>
                <a:gd name="T5" fmla="*/ 0 h 39"/>
                <a:gd name="T6" fmla="*/ 35 w 35"/>
                <a:gd name="T7" fmla="*/ 7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3195"/>
            <p:cNvSpPr>
              <a:spLocks/>
            </p:cNvSpPr>
            <p:nvPr/>
          </p:nvSpPr>
          <p:spPr bwMode="auto">
            <a:xfrm>
              <a:off x="2799" y="1798"/>
              <a:ext cx="33" cy="31"/>
            </a:xfrm>
            <a:custGeom>
              <a:avLst/>
              <a:gdLst>
                <a:gd name="T0" fmla="*/ 31 w 33"/>
                <a:gd name="T1" fmla="*/ 31 h 31"/>
                <a:gd name="T2" fmla="*/ 0 w 33"/>
                <a:gd name="T3" fmla="*/ 31 h 31"/>
                <a:gd name="T4" fmla="*/ 0 w 33"/>
                <a:gd name="T5" fmla="*/ 0 h 31"/>
                <a:gd name="T6" fmla="*/ 33 w 33"/>
                <a:gd name="T7" fmla="*/ 0 h 31"/>
                <a:gd name="T8" fmla="*/ 31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31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3196"/>
            <p:cNvSpPr>
              <a:spLocks/>
            </p:cNvSpPr>
            <p:nvPr/>
          </p:nvSpPr>
          <p:spPr bwMode="auto">
            <a:xfrm>
              <a:off x="2768" y="1798"/>
              <a:ext cx="31" cy="34"/>
            </a:xfrm>
            <a:custGeom>
              <a:avLst/>
              <a:gdLst>
                <a:gd name="T0" fmla="*/ 31 w 31"/>
                <a:gd name="T1" fmla="*/ 31 h 34"/>
                <a:gd name="T2" fmla="*/ 0 w 31"/>
                <a:gd name="T3" fmla="*/ 34 h 34"/>
                <a:gd name="T4" fmla="*/ 0 w 31"/>
                <a:gd name="T5" fmla="*/ 2 h 34"/>
                <a:gd name="T6" fmla="*/ 31 w 31"/>
                <a:gd name="T7" fmla="*/ 0 h 34"/>
                <a:gd name="T8" fmla="*/ 31 w 31"/>
                <a:gd name="T9" fmla="*/ 3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31" y="31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1" y="0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3197"/>
            <p:cNvSpPr>
              <a:spLocks/>
            </p:cNvSpPr>
            <p:nvPr/>
          </p:nvSpPr>
          <p:spPr bwMode="auto">
            <a:xfrm>
              <a:off x="2733" y="1798"/>
              <a:ext cx="35" cy="34"/>
            </a:xfrm>
            <a:custGeom>
              <a:avLst/>
              <a:gdLst>
                <a:gd name="T0" fmla="*/ 35 w 35"/>
                <a:gd name="T1" fmla="*/ 34 h 34"/>
                <a:gd name="T2" fmla="*/ 0 w 35"/>
                <a:gd name="T3" fmla="*/ 31 h 34"/>
                <a:gd name="T4" fmla="*/ 2 w 35"/>
                <a:gd name="T5" fmla="*/ 0 h 34"/>
                <a:gd name="T6" fmla="*/ 35 w 35"/>
                <a:gd name="T7" fmla="*/ 2 h 34"/>
                <a:gd name="T8" fmla="*/ 35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5" y="34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2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3198"/>
            <p:cNvSpPr>
              <a:spLocks/>
            </p:cNvSpPr>
            <p:nvPr/>
          </p:nvSpPr>
          <p:spPr bwMode="auto">
            <a:xfrm>
              <a:off x="2856" y="1805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3199"/>
            <p:cNvSpPr>
              <a:spLocks/>
            </p:cNvSpPr>
            <p:nvPr/>
          </p:nvSpPr>
          <p:spPr bwMode="auto">
            <a:xfrm>
              <a:off x="2700" y="1788"/>
              <a:ext cx="35" cy="41"/>
            </a:xfrm>
            <a:custGeom>
              <a:avLst/>
              <a:gdLst>
                <a:gd name="T0" fmla="*/ 29 w 35"/>
                <a:gd name="T1" fmla="*/ 41 h 41"/>
                <a:gd name="T2" fmla="*/ 0 w 35"/>
                <a:gd name="T3" fmla="*/ 29 h 41"/>
                <a:gd name="T4" fmla="*/ 11 w 35"/>
                <a:gd name="T5" fmla="*/ 0 h 41"/>
                <a:gd name="T6" fmla="*/ 35 w 35"/>
                <a:gd name="T7" fmla="*/ 10 h 41"/>
                <a:gd name="T8" fmla="*/ 29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29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5" y="10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3200"/>
            <p:cNvSpPr>
              <a:spLocks/>
            </p:cNvSpPr>
            <p:nvPr/>
          </p:nvSpPr>
          <p:spPr bwMode="auto">
            <a:xfrm>
              <a:off x="2672" y="1776"/>
              <a:ext cx="39" cy="41"/>
            </a:xfrm>
            <a:custGeom>
              <a:avLst/>
              <a:gdLst>
                <a:gd name="T0" fmla="*/ 28 w 39"/>
                <a:gd name="T1" fmla="*/ 41 h 41"/>
                <a:gd name="T2" fmla="*/ 0 w 39"/>
                <a:gd name="T3" fmla="*/ 26 h 41"/>
                <a:gd name="T4" fmla="*/ 15 w 39"/>
                <a:gd name="T5" fmla="*/ 0 h 41"/>
                <a:gd name="T6" fmla="*/ 39 w 39"/>
                <a:gd name="T7" fmla="*/ 12 h 41"/>
                <a:gd name="T8" fmla="*/ 28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28" y="41"/>
                  </a:moveTo>
                  <a:lnTo>
                    <a:pt x="0" y="26"/>
                  </a:lnTo>
                  <a:lnTo>
                    <a:pt x="15" y="0"/>
                  </a:lnTo>
                  <a:lnTo>
                    <a:pt x="39" y="12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3201"/>
            <p:cNvSpPr>
              <a:spLocks/>
            </p:cNvSpPr>
            <p:nvPr/>
          </p:nvSpPr>
          <p:spPr bwMode="auto">
            <a:xfrm>
              <a:off x="2645" y="1753"/>
              <a:ext cx="42" cy="49"/>
            </a:xfrm>
            <a:custGeom>
              <a:avLst/>
              <a:gdLst>
                <a:gd name="T0" fmla="*/ 27 w 42"/>
                <a:gd name="T1" fmla="*/ 49 h 49"/>
                <a:gd name="T2" fmla="*/ 0 w 42"/>
                <a:gd name="T3" fmla="*/ 25 h 49"/>
                <a:gd name="T4" fmla="*/ 18 w 42"/>
                <a:gd name="T5" fmla="*/ 0 h 49"/>
                <a:gd name="T6" fmla="*/ 42 w 42"/>
                <a:gd name="T7" fmla="*/ 23 h 49"/>
                <a:gd name="T8" fmla="*/ 27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7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2" y="23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3202"/>
            <p:cNvSpPr>
              <a:spLocks/>
            </p:cNvSpPr>
            <p:nvPr/>
          </p:nvSpPr>
          <p:spPr bwMode="auto">
            <a:xfrm>
              <a:off x="2619" y="1729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20 w 44"/>
                <a:gd name="T5" fmla="*/ 0 h 49"/>
                <a:gd name="T6" fmla="*/ 44 w 44"/>
                <a:gd name="T7" fmla="*/ 24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3203"/>
            <p:cNvSpPr>
              <a:spLocks/>
            </p:cNvSpPr>
            <p:nvPr/>
          </p:nvSpPr>
          <p:spPr bwMode="auto">
            <a:xfrm>
              <a:off x="2597" y="1702"/>
              <a:ext cx="42" cy="51"/>
            </a:xfrm>
            <a:custGeom>
              <a:avLst/>
              <a:gdLst>
                <a:gd name="T0" fmla="*/ 22 w 42"/>
                <a:gd name="T1" fmla="*/ 51 h 51"/>
                <a:gd name="T2" fmla="*/ 0 w 42"/>
                <a:gd name="T3" fmla="*/ 20 h 51"/>
                <a:gd name="T4" fmla="*/ 22 w 42"/>
                <a:gd name="T5" fmla="*/ 0 h 51"/>
                <a:gd name="T6" fmla="*/ 42 w 42"/>
                <a:gd name="T7" fmla="*/ 27 h 51"/>
                <a:gd name="T8" fmla="*/ 22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2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27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3204"/>
            <p:cNvSpPr>
              <a:spLocks/>
            </p:cNvSpPr>
            <p:nvPr/>
          </p:nvSpPr>
          <p:spPr bwMode="auto">
            <a:xfrm>
              <a:off x="2573" y="1670"/>
              <a:ext cx="46" cy="52"/>
            </a:xfrm>
            <a:custGeom>
              <a:avLst/>
              <a:gdLst>
                <a:gd name="T0" fmla="*/ 24 w 46"/>
                <a:gd name="T1" fmla="*/ 52 h 52"/>
                <a:gd name="T2" fmla="*/ 0 w 46"/>
                <a:gd name="T3" fmla="*/ 17 h 52"/>
                <a:gd name="T4" fmla="*/ 24 w 46"/>
                <a:gd name="T5" fmla="*/ 0 h 52"/>
                <a:gd name="T6" fmla="*/ 46 w 46"/>
                <a:gd name="T7" fmla="*/ 32 h 52"/>
                <a:gd name="T8" fmla="*/ 24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4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3205"/>
            <p:cNvSpPr>
              <a:spLocks/>
            </p:cNvSpPr>
            <p:nvPr/>
          </p:nvSpPr>
          <p:spPr bwMode="auto">
            <a:xfrm>
              <a:off x="2536" y="1599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4 w 61"/>
                <a:gd name="T5" fmla="*/ 0 h 88"/>
                <a:gd name="T6" fmla="*/ 61 w 61"/>
                <a:gd name="T7" fmla="*/ 71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1" y="71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Rectangle 3206"/>
            <p:cNvSpPr>
              <a:spLocks noChangeArrowheads="1"/>
            </p:cNvSpPr>
            <p:nvPr/>
          </p:nvSpPr>
          <p:spPr bwMode="auto">
            <a:xfrm>
              <a:off x="2729" y="1829"/>
              <a:ext cx="4" cy="1"/>
            </a:xfrm>
            <a:prstGeom prst="rect">
              <a:avLst/>
            </a:prstGeom>
            <a:solidFill>
              <a:srgbClr val="4D4F4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3207"/>
            <p:cNvSpPr>
              <a:spLocks/>
            </p:cNvSpPr>
            <p:nvPr/>
          </p:nvSpPr>
          <p:spPr bwMode="auto">
            <a:xfrm>
              <a:off x="2729" y="1798"/>
              <a:ext cx="6" cy="31"/>
            </a:xfrm>
            <a:custGeom>
              <a:avLst/>
              <a:gdLst>
                <a:gd name="T0" fmla="*/ 4 w 6"/>
                <a:gd name="T1" fmla="*/ 31 h 31"/>
                <a:gd name="T2" fmla="*/ 0 w 6"/>
                <a:gd name="T3" fmla="*/ 31 h 31"/>
                <a:gd name="T4" fmla="*/ 6 w 6"/>
                <a:gd name="T5" fmla="*/ 0 h 31"/>
                <a:gd name="T6" fmla="*/ 6 w 6"/>
                <a:gd name="T7" fmla="*/ 0 h 31"/>
                <a:gd name="T8" fmla="*/ 4 w 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1">
                  <a:moveTo>
                    <a:pt x="4" y="31"/>
                  </a:moveTo>
                  <a:lnTo>
                    <a:pt x="0" y="31"/>
                  </a:lnTo>
                  <a:lnTo>
                    <a:pt x="6" y="0"/>
                  </a:lnTo>
                  <a:lnTo>
                    <a:pt x="4" y="3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3208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3209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3210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3211"/>
            <p:cNvSpPr>
              <a:spLocks/>
            </p:cNvSpPr>
            <p:nvPr/>
          </p:nvSpPr>
          <p:spPr bwMode="auto">
            <a:xfrm>
              <a:off x="3509" y="3348"/>
              <a:ext cx="42" cy="51"/>
            </a:xfrm>
            <a:custGeom>
              <a:avLst/>
              <a:gdLst>
                <a:gd name="T0" fmla="*/ 15 w 42"/>
                <a:gd name="T1" fmla="*/ 51 h 51"/>
                <a:gd name="T2" fmla="*/ 0 w 42"/>
                <a:gd name="T3" fmla="*/ 7 h 51"/>
                <a:gd name="T4" fmla="*/ 29 w 42"/>
                <a:gd name="T5" fmla="*/ 0 h 51"/>
                <a:gd name="T6" fmla="*/ 42 w 42"/>
                <a:gd name="T7" fmla="*/ 39 h 51"/>
                <a:gd name="T8" fmla="*/ 15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5" y="51"/>
                  </a:moveTo>
                  <a:lnTo>
                    <a:pt x="0" y="7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3212"/>
            <p:cNvSpPr>
              <a:spLocks/>
            </p:cNvSpPr>
            <p:nvPr/>
          </p:nvSpPr>
          <p:spPr bwMode="auto">
            <a:xfrm>
              <a:off x="3500" y="3306"/>
              <a:ext cx="38" cy="49"/>
            </a:xfrm>
            <a:custGeom>
              <a:avLst/>
              <a:gdLst>
                <a:gd name="T0" fmla="*/ 9 w 38"/>
                <a:gd name="T1" fmla="*/ 49 h 49"/>
                <a:gd name="T2" fmla="*/ 0 w 38"/>
                <a:gd name="T3" fmla="*/ 5 h 49"/>
                <a:gd name="T4" fmla="*/ 29 w 38"/>
                <a:gd name="T5" fmla="*/ 0 h 49"/>
                <a:gd name="T6" fmla="*/ 38 w 38"/>
                <a:gd name="T7" fmla="*/ 42 h 49"/>
                <a:gd name="T8" fmla="*/ 9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9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2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3213"/>
            <p:cNvSpPr>
              <a:spLocks/>
            </p:cNvSpPr>
            <p:nvPr/>
          </p:nvSpPr>
          <p:spPr bwMode="auto">
            <a:xfrm>
              <a:off x="3496" y="3255"/>
              <a:ext cx="33" cy="56"/>
            </a:xfrm>
            <a:custGeom>
              <a:avLst/>
              <a:gdLst>
                <a:gd name="T0" fmla="*/ 4 w 33"/>
                <a:gd name="T1" fmla="*/ 56 h 56"/>
                <a:gd name="T2" fmla="*/ 0 w 33"/>
                <a:gd name="T3" fmla="*/ 2 h 56"/>
                <a:gd name="T4" fmla="*/ 28 w 33"/>
                <a:gd name="T5" fmla="*/ 0 h 56"/>
                <a:gd name="T6" fmla="*/ 33 w 33"/>
                <a:gd name="T7" fmla="*/ 51 h 56"/>
                <a:gd name="T8" fmla="*/ 4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4" y="5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3" y="51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3214"/>
            <p:cNvSpPr>
              <a:spLocks/>
            </p:cNvSpPr>
            <p:nvPr/>
          </p:nvSpPr>
          <p:spPr bwMode="auto">
            <a:xfrm>
              <a:off x="3496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4 w 33"/>
                <a:gd name="T3" fmla="*/ 0 h 44"/>
                <a:gd name="T4" fmla="*/ 33 w 33"/>
                <a:gd name="T5" fmla="*/ 4 h 44"/>
                <a:gd name="T6" fmla="*/ 28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8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3215"/>
            <p:cNvSpPr>
              <a:spLocks/>
            </p:cNvSpPr>
            <p:nvPr/>
          </p:nvSpPr>
          <p:spPr bwMode="auto">
            <a:xfrm>
              <a:off x="3500" y="3179"/>
              <a:ext cx="38" cy="41"/>
            </a:xfrm>
            <a:custGeom>
              <a:avLst/>
              <a:gdLst>
                <a:gd name="T0" fmla="*/ 0 w 38"/>
                <a:gd name="T1" fmla="*/ 37 h 41"/>
                <a:gd name="T2" fmla="*/ 11 w 38"/>
                <a:gd name="T3" fmla="*/ 0 h 41"/>
                <a:gd name="T4" fmla="*/ 38 w 38"/>
                <a:gd name="T5" fmla="*/ 12 h 41"/>
                <a:gd name="T6" fmla="*/ 29 w 38"/>
                <a:gd name="T7" fmla="*/ 41 h 41"/>
                <a:gd name="T8" fmla="*/ 0 w 38"/>
                <a:gd name="T9" fmla="*/ 3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0" y="37"/>
                  </a:moveTo>
                  <a:lnTo>
                    <a:pt x="11" y="0"/>
                  </a:lnTo>
                  <a:lnTo>
                    <a:pt x="38" y="12"/>
                  </a:lnTo>
                  <a:lnTo>
                    <a:pt x="29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3216"/>
            <p:cNvSpPr>
              <a:spLocks/>
            </p:cNvSpPr>
            <p:nvPr/>
          </p:nvSpPr>
          <p:spPr bwMode="auto">
            <a:xfrm>
              <a:off x="3511" y="3115"/>
              <a:ext cx="55" cy="76"/>
            </a:xfrm>
            <a:custGeom>
              <a:avLst/>
              <a:gdLst>
                <a:gd name="T0" fmla="*/ 0 w 55"/>
                <a:gd name="T1" fmla="*/ 64 h 76"/>
                <a:gd name="T2" fmla="*/ 29 w 55"/>
                <a:gd name="T3" fmla="*/ 0 h 76"/>
                <a:gd name="T4" fmla="*/ 55 w 55"/>
                <a:gd name="T5" fmla="*/ 12 h 76"/>
                <a:gd name="T6" fmla="*/ 27 w 55"/>
                <a:gd name="T7" fmla="*/ 76 h 76"/>
                <a:gd name="T8" fmla="*/ 0 w 55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6">
                  <a:moveTo>
                    <a:pt x="0" y="64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7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Freeform 3217"/>
            <p:cNvSpPr>
              <a:spLocks/>
            </p:cNvSpPr>
            <p:nvPr/>
          </p:nvSpPr>
          <p:spPr bwMode="auto">
            <a:xfrm>
              <a:off x="3540" y="3083"/>
              <a:ext cx="39" cy="44"/>
            </a:xfrm>
            <a:custGeom>
              <a:avLst/>
              <a:gdLst>
                <a:gd name="T0" fmla="*/ 0 w 39"/>
                <a:gd name="T1" fmla="*/ 32 h 44"/>
                <a:gd name="T2" fmla="*/ 13 w 39"/>
                <a:gd name="T3" fmla="*/ 0 h 44"/>
                <a:gd name="T4" fmla="*/ 39 w 39"/>
                <a:gd name="T5" fmla="*/ 13 h 44"/>
                <a:gd name="T6" fmla="*/ 26 w 39"/>
                <a:gd name="T7" fmla="*/ 44 h 44"/>
                <a:gd name="T8" fmla="*/ 0 w 39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2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3218"/>
            <p:cNvSpPr>
              <a:spLocks/>
            </p:cNvSpPr>
            <p:nvPr/>
          </p:nvSpPr>
          <p:spPr bwMode="auto">
            <a:xfrm>
              <a:off x="3553" y="3054"/>
              <a:ext cx="37" cy="42"/>
            </a:xfrm>
            <a:custGeom>
              <a:avLst/>
              <a:gdLst>
                <a:gd name="T0" fmla="*/ 0 w 37"/>
                <a:gd name="T1" fmla="*/ 29 h 42"/>
                <a:gd name="T2" fmla="*/ 9 w 37"/>
                <a:gd name="T3" fmla="*/ 0 h 42"/>
                <a:gd name="T4" fmla="*/ 37 w 37"/>
                <a:gd name="T5" fmla="*/ 5 h 42"/>
                <a:gd name="T6" fmla="*/ 26 w 37"/>
                <a:gd name="T7" fmla="*/ 42 h 42"/>
                <a:gd name="T8" fmla="*/ 0 w 37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29"/>
                  </a:moveTo>
                  <a:lnTo>
                    <a:pt x="9" y="0"/>
                  </a:lnTo>
                  <a:lnTo>
                    <a:pt x="37" y="5"/>
                  </a:lnTo>
                  <a:lnTo>
                    <a:pt x="26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" name="Group 3219"/>
          <p:cNvGrpSpPr>
            <a:grpSpLocks/>
          </p:cNvGrpSpPr>
          <p:nvPr/>
        </p:nvGrpSpPr>
        <p:grpSpPr bwMode="auto">
          <a:xfrm>
            <a:off x="3994150" y="2538413"/>
            <a:ext cx="1781175" cy="3179762"/>
            <a:chOff x="2516" y="1599"/>
            <a:chExt cx="1122" cy="2003"/>
          </a:xfrm>
        </p:grpSpPr>
        <p:sp>
          <p:nvSpPr>
            <p:cNvPr id="46745" name="Freeform 3220"/>
            <p:cNvSpPr>
              <a:spLocks/>
            </p:cNvSpPr>
            <p:nvPr/>
          </p:nvSpPr>
          <p:spPr bwMode="auto">
            <a:xfrm>
              <a:off x="3562" y="3022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4 w 33"/>
                <a:gd name="T3" fmla="*/ 0 h 37"/>
                <a:gd name="T4" fmla="*/ 33 w 33"/>
                <a:gd name="T5" fmla="*/ 0 h 37"/>
                <a:gd name="T6" fmla="*/ 28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6" name="Freeform 3221"/>
            <p:cNvSpPr>
              <a:spLocks/>
            </p:cNvSpPr>
            <p:nvPr/>
          </p:nvSpPr>
          <p:spPr bwMode="auto">
            <a:xfrm>
              <a:off x="3564" y="2980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3 h 42"/>
                <a:gd name="T4" fmla="*/ 28 w 31"/>
                <a:gd name="T5" fmla="*/ 0 h 42"/>
                <a:gd name="T6" fmla="*/ 31 w 31"/>
                <a:gd name="T7" fmla="*/ 42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1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7" name="Freeform 3222"/>
            <p:cNvSpPr>
              <a:spLocks/>
            </p:cNvSpPr>
            <p:nvPr/>
          </p:nvSpPr>
          <p:spPr bwMode="auto">
            <a:xfrm>
              <a:off x="3496" y="3255"/>
              <a:ext cx="28" cy="5"/>
            </a:xfrm>
            <a:custGeom>
              <a:avLst/>
              <a:gdLst>
                <a:gd name="T0" fmla="*/ 0 w 28"/>
                <a:gd name="T1" fmla="*/ 2 h 5"/>
                <a:gd name="T2" fmla="*/ 0 w 28"/>
                <a:gd name="T3" fmla="*/ 2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2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8" name="Freeform 3223"/>
            <p:cNvSpPr>
              <a:spLocks/>
            </p:cNvSpPr>
            <p:nvPr/>
          </p:nvSpPr>
          <p:spPr bwMode="auto">
            <a:xfrm>
              <a:off x="3562" y="2956"/>
              <a:ext cx="30" cy="29"/>
            </a:xfrm>
            <a:custGeom>
              <a:avLst/>
              <a:gdLst>
                <a:gd name="T0" fmla="*/ 2 w 30"/>
                <a:gd name="T1" fmla="*/ 29 h 29"/>
                <a:gd name="T2" fmla="*/ 0 w 30"/>
                <a:gd name="T3" fmla="*/ 12 h 29"/>
                <a:gd name="T4" fmla="*/ 26 w 30"/>
                <a:gd name="T5" fmla="*/ 0 h 29"/>
                <a:gd name="T6" fmla="*/ 30 w 30"/>
                <a:gd name="T7" fmla="*/ 24 h 29"/>
                <a:gd name="T8" fmla="*/ 2 w 3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2" y="2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0" y="24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9" name="Freeform 3224"/>
            <p:cNvSpPr>
              <a:spLocks/>
            </p:cNvSpPr>
            <p:nvPr/>
          </p:nvSpPr>
          <p:spPr bwMode="auto">
            <a:xfrm>
              <a:off x="3553" y="2936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3 h 32"/>
                <a:gd name="T4" fmla="*/ 26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0" name="Freeform 3225"/>
            <p:cNvSpPr>
              <a:spLocks/>
            </p:cNvSpPr>
            <p:nvPr/>
          </p:nvSpPr>
          <p:spPr bwMode="auto">
            <a:xfrm>
              <a:off x="3544" y="2917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19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9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1" name="Freeform 3226"/>
            <p:cNvSpPr>
              <a:spLocks/>
            </p:cNvSpPr>
            <p:nvPr/>
          </p:nvSpPr>
          <p:spPr bwMode="auto">
            <a:xfrm>
              <a:off x="3538" y="2900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9 h 34"/>
                <a:gd name="T4" fmla="*/ 21 w 30"/>
                <a:gd name="T5" fmla="*/ 0 h 34"/>
                <a:gd name="T6" fmla="*/ 30 w 30"/>
                <a:gd name="T7" fmla="*/ 17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9"/>
                  </a:lnTo>
                  <a:lnTo>
                    <a:pt x="21" y="0"/>
                  </a:lnTo>
                  <a:lnTo>
                    <a:pt x="30" y="1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2" name="Freeform 3227"/>
            <p:cNvSpPr>
              <a:spLocks/>
            </p:cNvSpPr>
            <p:nvPr/>
          </p:nvSpPr>
          <p:spPr bwMode="auto">
            <a:xfrm>
              <a:off x="3513" y="2870"/>
              <a:ext cx="46" cy="49"/>
            </a:xfrm>
            <a:custGeom>
              <a:avLst/>
              <a:gdLst>
                <a:gd name="T0" fmla="*/ 25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30 h 49"/>
                <a:gd name="T8" fmla="*/ 2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5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30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3" name="Freeform 3228"/>
            <p:cNvSpPr>
              <a:spLocks/>
            </p:cNvSpPr>
            <p:nvPr/>
          </p:nvSpPr>
          <p:spPr bwMode="auto">
            <a:xfrm>
              <a:off x="3487" y="2846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4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4" name="Freeform 3229"/>
            <p:cNvSpPr>
              <a:spLocks/>
            </p:cNvSpPr>
            <p:nvPr/>
          </p:nvSpPr>
          <p:spPr bwMode="auto">
            <a:xfrm>
              <a:off x="3430" y="2797"/>
              <a:ext cx="75" cy="73"/>
            </a:xfrm>
            <a:custGeom>
              <a:avLst/>
              <a:gdLst>
                <a:gd name="T0" fmla="*/ 57 w 75"/>
                <a:gd name="T1" fmla="*/ 73 h 73"/>
                <a:gd name="T2" fmla="*/ 0 w 75"/>
                <a:gd name="T3" fmla="*/ 24 h 73"/>
                <a:gd name="T4" fmla="*/ 18 w 75"/>
                <a:gd name="T5" fmla="*/ 0 h 73"/>
                <a:gd name="T6" fmla="*/ 75 w 75"/>
                <a:gd name="T7" fmla="*/ 49 h 73"/>
                <a:gd name="T8" fmla="*/ 57 w 7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3">
                  <a:moveTo>
                    <a:pt x="57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7" y="7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5" name="Freeform 3230"/>
            <p:cNvSpPr>
              <a:spLocks/>
            </p:cNvSpPr>
            <p:nvPr/>
          </p:nvSpPr>
          <p:spPr bwMode="auto">
            <a:xfrm>
              <a:off x="3399" y="2770"/>
              <a:ext cx="49" cy="51"/>
            </a:xfrm>
            <a:custGeom>
              <a:avLst/>
              <a:gdLst>
                <a:gd name="T0" fmla="*/ 31 w 49"/>
                <a:gd name="T1" fmla="*/ 51 h 51"/>
                <a:gd name="T2" fmla="*/ 0 w 49"/>
                <a:gd name="T3" fmla="*/ 17 h 51"/>
                <a:gd name="T4" fmla="*/ 25 w 49"/>
                <a:gd name="T5" fmla="*/ 0 h 51"/>
                <a:gd name="T6" fmla="*/ 49 w 49"/>
                <a:gd name="T7" fmla="*/ 27 h 51"/>
                <a:gd name="T8" fmla="*/ 31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31" y="51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9" y="2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6" name="Freeform 3231"/>
            <p:cNvSpPr>
              <a:spLocks/>
            </p:cNvSpPr>
            <p:nvPr/>
          </p:nvSpPr>
          <p:spPr bwMode="auto">
            <a:xfrm>
              <a:off x="3380" y="2733"/>
              <a:ext cx="44" cy="54"/>
            </a:xfrm>
            <a:custGeom>
              <a:avLst/>
              <a:gdLst>
                <a:gd name="T0" fmla="*/ 19 w 44"/>
                <a:gd name="T1" fmla="*/ 54 h 54"/>
                <a:gd name="T2" fmla="*/ 0 w 44"/>
                <a:gd name="T3" fmla="*/ 17 h 54"/>
                <a:gd name="T4" fmla="*/ 24 w 44"/>
                <a:gd name="T5" fmla="*/ 0 h 54"/>
                <a:gd name="T6" fmla="*/ 44 w 44"/>
                <a:gd name="T7" fmla="*/ 37 h 54"/>
                <a:gd name="T8" fmla="*/ 1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9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7" name="Freeform 3232"/>
            <p:cNvSpPr>
              <a:spLocks/>
            </p:cNvSpPr>
            <p:nvPr/>
          </p:nvSpPr>
          <p:spPr bwMode="auto">
            <a:xfrm>
              <a:off x="3564" y="2980"/>
              <a:ext cx="28" cy="5"/>
            </a:xfrm>
            <a:custGeom>
              <a:avLst/>
              <a:gdLst>
                <a:gd name="T0" fmla="*/ 28 w 28"/>
                <a:gd name="T1" fmla="*/ 0 h 5"/>
                <a:gd name="T2" fmla="*/ 28 w 28"/>
                <a:gd name="T3" fmla="*/ 0 h 5"/>
                <a:gd name="T4" fmla="*/ 0 w 28"/>
                <a:gd name="T5" fmla="*/ 3 h 5"/>
                <a:gd name="T6" fmla="*/ 0 w 28"/>
                <a:gd name="T7" fmla="*/ 5 h 5"/>
                <a:gd name="T8" fmla="*/ 28 w 2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28" y="0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8" name="Freeform 3233"/>
            <p:cNvSpPr>
              <a:spLocks/>
            </p:cNvSpPr>
            <p:nvPr/>
          </p:nvSpPr>
          <p:spPr bwMode="auto">
            <a:xfrm>
              <a:off x="3364" y="2694"/>
              <a:ext cx="42" cy="54"/>
            </a:xfrm>
            <a:custGeom>
              <a:avLst/>
              <a:gdLst>
                <a:gd name="T0" fmla="*/ 16 w 42"/>
                <a:gd name="T1" fmla="*/ 54 h 54"/>
                <a:gd name="T2" fmla="*/ 0 w 42"/>
                <a:gd name="T3" fmla="*/ 5 h 54"/>
                <a:gd name="T4" fmla="*/ 29 w 42"/>
                <a:gd name="T5" fmla="*/ 0 h 54"/>
                <a:gd name="T6" fmla="*/ 42 w 42"/>
                <a:gd name="T7" fmla="*/ 42 h 54"/>
                <a:gd name="T8" fmla="*/ 16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6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9" name="Freeform 3234"/>
            <p:cNvSpPr>
              <a:spLocks/>
            </p:cNvSpPr>
            <p:nvPr/>
          </p:nvSpPr>
          <p:spPr bwMode="auto">
            <a:xfrm>
              <a:off x="3358" y="2650"/>
              <a:ext cx="35" cy="49"/>
            </a:xfrm>
            <a:custGeom>
              <a:avLst/>
              <a:gdLst>
                <a:gd name="T0" fmla="*/ 6 w 35"/>
                <a:gd name="T1" fmla="*/ 49 h 49"/>
                <a:gd name="T2" fmla="*/ 0 w 35"/>
                <a:gd name="T3" fmla="*/ 2 h 49"/>
                <a:gd name="T4" fmla="*/ 28 w 35"/>
                <a:gd name="T5" fmla="*/ 0 h 49"/>
                <a:gd name="T6" fmla="*/ 35 w 35"/>
                <a:gd name="T7" fmla="*/ 44 h 49"/>
                <a:gd name="T8" fmla="*/ 6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6" y="49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0" name="Freeform 3235"/>
            <p:cNvSpPr>
              <a:spLocks/>
            </p:cNvSpPr>
            <p:nvPr/>
          </p:nvSpPr>
          <p:spPr bwMode="auto">
            <a:xfrm>
              <a:off x="3358" y="2608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2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1" name="Freeform 3236"/>
            <p:cNvSpPr>
              <a:spLocks/>
            </p:cNvSpPr>
            <p:nvPr/>
          </p:nvSpPr>
          <p:spPr bwMode="auto">
            <a:xfrm>
              <a:off x="3358" y="2567"/>
              <a:ext cx="30" cy="41"/>
            </a:xfrm>
            <a:custGeom>
              <a:avLst/>
              <a:gdLst>
                <a:gd name="T0" fmla="*/ 0 w 30"/>
                <a:gd name="T1" fmla="*/ 41 h 41"/>
                <a:gd name="T2" fmla="*/ 2 w 30"/>
                <a:gd name="T3" fmla="*/ 0 h 41"/>
                <a:gd name="T4" fmla="*/ 30 w 30"/>
                <a:gd name="T5" fmla="*/ 0 h 41"/>
                <a:gd name="T6" fmla="*/ 28 w 30"/>
                <a:gd name="T7" fmla="*/ 41 h 41"/>
                <a:gd name="T8" fmla="*/ 0 w 3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0" y="41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2" name="Freeform 3237"/>
            <p:cNvSpPr>
              <a:spLocks/>
            </p:cNvSpPr>
            <p:nvPr/>
          </p:nvSpPr>
          <p:spPr bwMode="auto">
            <a:xfrm>
              <a:off x="3360" y="2522"/>
              <a:ext cx="28" cy="45"/>
            </a:xfrm>
            <a:custGeom>
              <a:avLst/>
              <a:gdLst>
                <a:gd name="T0" fmla="*/ 0 w 28"/>
                <a:gd name="T1" fmla="*/ 45 h 45"/>
                <a:gd name="T2" fmla="*/ 0 w 28"/>
                <a:gd name="T3" fmla="*/ 3 h 45"/>
                <a:gd name="T4" fmla="*/ 28 w 28"/>
                <a:gd name="T5" fmla="*/ 0 h 45"/>
                <a:gd name="T6" fmla="*/ 28 w 28"/>
                <a:gd name="T7" fmla="*/ 45 h 45"/>
                <a:gd name="T8" fmla="*/ 0 w 28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3" name="Freeform 3238"/>
            <p:cNvSpPr>
              <a:spLocks/>
            </p:cNvSpPr>
            <p:nvPr/>
          </p:nvSpPr>
          <p:spPr bwMode="auto">
            <a:xfrm>
              <a:off x="3356" y="2481"/>
              <a:ext cx="32" cy="44"/>
            </a:xfrm>
            <a:custGeom>
              <a:avLst/>
              <a:gdLst>
                <a:gd name="T0" fmla="*/ 4 w 32"/>
                <a:gd name="T1" fmla="*/ 44 h 44"/>
                <a:gd name="T2" fmla="*/ 0 w 32"/>
                <a:gd name="T3" fmla="*/ 5 h 44"/>
                <a:gd name="T4" fmla="*/ 28 w 32"/>
                <a:gd name="T5" fmla="*/ 0 h 44"/>
                <a:gd name="T6" fmla="*/ 32 w 32"/>
                <a:gd name="T7" fmla="*/ 41 h 44"/>
                <a:gd name="T8" fmla="*/ 4 w 3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4">
                  <a:moveTo>
                    <a:pt x="4" y="4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2" y="41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4" name="Freeform 3239"/>
            <p:cNvSpPr>
              <a:spLocks/>
            </p:cNvSpPr>
            <p:nvPr/>
          </p:nvSpPr>
          <p:spPr bwMode="auto">
            <a:xfrm>
              <a:off x="3347" y="2439"/>
              <a:ext cx="37" cy="47"/>
            </a:xfrm>
            <a:custGeom>
              <a:avLst/>
              <a:gdLst>
                <a:gd name="T0" fmla="*/ 9 w 37"/>
                <a:gd name="T1" fmla="*/ 47 h 47"/>
                <a:gd name="T2" fmla="*/ 0 w 37"/>
                <a:gd name="T3" fmla="*/ 12 h 47"/>
                <a:gd name="T4" fmla="*/ 26 w 37"/>
                <a:gd name="T5" fmla="*/ 0 h 47"/>
                <a:gd name="T6" fmla="*/ 37 w 37"/>
                <a:gd name="T7" fmla="*/ 42 h 47"/>
                <a:gd name="T8" fmla="*/ 9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9" y="4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5" name="Freeform 3240"/>
            <p:cNvSpPr>
              <a:spLocks/>
            </p:cNvSpPr>
            <p:nvPr/>
          </p:nvSpPr>
          <p:spPr bwMode="auto">
            <a:xfrm>
              <a:off x="3325" y="2398"/>
              <a:ext cx="48" cy="53"/>
            </a:xfrm>
            <a:custGeom>
              <a:avLst/>
              <a:gdLst>
                <a:gd name="T0" fmla="*/ 22 w 48"/>
                <a:gd name="T1" fmla="*/ 53 h 53"/>
                <a:gd name="T2" fmla="*/ 0 w 48"/>
                <a:gd name="T3" fmla="*/ 17 h 53"/>
                <a:gd name="T4" fmla="*/ 24 w 48"/>
                <a:gd name="T5" fmla="*/ 0 h 53"/>
                <a:gd name="T6" fmla="*/ 48 w 48"/>
                <a:gd name="T7" fmla="*/ 41 h 53"/>
                <a:gd name="T8" fmla="*/ 22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2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1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6" name="Freeform 3241"/>
            <p:cNvSpPr>
              <a:spLocks/>
            </p:cNvSpPr>
            <p:nvPr/>
          </p:nvSpPr>
          <p:spPr bwMode="auto">
            <a:xfrm>
              <a:off x="3380" y="2733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7" name="Freeform 3242"/>
            <p:cNvSpPr>
              <a:spLocks/>
            </p:cNvSpPr>
            <p:nvPr/>
          </p:nvSpPr>
          <p:spPr bwMode="auto">
            <a:xfrm>
              <a:off x="3314" y="2376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4 h 41"/>
                <a:gd name="T4" fmla="*/ 18 w 33"/>
                <a:gd name="T5" fmla="*/ 0 h 41"/>
                <a:gd name="T6" fmla="*/ 33 w 33"/>
                <a:gd name="T7" fmla="*/ 17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8" name="Freeform 3243"/>
            <p:cNvSpPr>
              <a:spLocks/>
            </p:cNvSpPr>
            <p:nvPr/>
          </p:nvSpPr>
          <p:spPr bwMode="auto">
            <a:xfrm>
              <a:off x="3301" y="2363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7 h 37"/>
                <a:gd name="T4" fmla="*/ 15 w 31"/>
                <a:gd name="T5" fmla="*/ 0 h 37"/>
                <a:gd name="T6" fmla="*/ 31 w 31"/>
                <a:gd name="T7" fmla="*/ 13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13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9" name="Freeform 3244"/>
            <p:cNvSpPr>
              <a:spLocks/>
            </p:cNvSpPr>
            <p:nvPr/>
          </p:nvSpPr>
          <p:spPr bwMode="auto">
            <a:xfrm>
              <a:off x="3270" y="2344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9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0" name="Freeform 3245"/>
            <p:cNvSpPr>
              <a:spLocks/>
            </p:cNvSpPr>
            <p:nvPr/>
          </p:nvSpPr>
          <p:spPr bwMode="auto">
            <a:xfrm>
              <a:off x="3239" y="2334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1" name="Freeform 3246"/>
            <p:cNvSpPr>
              <a:spLocks/>
            </p:cNvSpPr>
            <p:nvPr/>
          </p:nvSpPr>
          <p:spPr bwMode="auto">
            <a:xfrm>
              <a:off x="3202" y="2327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1 h 39"/>
                <a:gd name="T4" fmla="*/ 5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1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2" name="Freeform 3247"/>
            <p:cNvSpPr>
              <a:spLocks/>
            </p:cNvSpPr>
            <p:nvPr/>
          </p:nvSpPr>
          <p:spPr bwMode="auto">
            <a:xfrm>
              <a:off x="3167" y="2322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31 h 36"/>
                <a:gd name="T4" fmla="*/ 5 w 40"/>
                <a:gd name="T5" fmla="*/ 0 h 36"/>
                <a:gd name="T6" fmla="*/ 40 w 40"/>
                <a:gd name="T7" fmla="*/ 5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31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3" name="Freeform 3248"/>
            <p:cNvSpPr>
              <a:spLocks/>
            </p:cNvSpPr>
            <p:nvPr/>
          </p:nvSpPr>
          <p:spPr bwMode="auto">
            <a:xfrm>
              <a:off x="3128" y="2309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30 h 44"/>
                <a:gd name="T4" fmla="*/ 11 w 44"/>
                <a:gd name="T5" fmla="*/ 0 h 44"/>
                <a:gd name="T6" fmla="*/ 44 w 44"/>
                <a:gd name="T7" fmla="*/ 13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3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4" name="Freeform 3249"/>
            <p:cNvSpPr>
              <a:spLocks/>
            </p:cNvSpPr>
            <p:nvPr/>
          </p:nvSpPr>
          <p:spPr bwMode="auto">
            <a:xfrm>
              <a:off x="3110" y="2304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7 h 35"/>
                <a:gd name="T4" fmla="*/ 15 w 29"/>
                <a:gd name="T5" fmla="*/ 0 h 35"/>
                <a:gd name="T6" fmla="*/ 29 w 29"/>
                <a:gd name="T7" fmla="*/ 5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9" y="5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5" name="Freeform 3250"/>
            <p:cNvSpPr>
              <a:spLocks/>
            </p:cNvSpPr>
            <p:nvPr/>
          </p:nvSpPr>
          <p:spPr bwMode="auto">
            <a:xfrm>
              <a:off x="3095" y="2295"/>
              <a:ext cx="30" cy="36"/>
            </a:xfrm>
            <a:custGeom>
              <a:avLst/>
              <a:gdLst>
                <a:gd name="T0" fmla="*/ 15 w 30"/>
                <a:gd name="T1" fmla="*/ 36 h 36"/>
                <a:gd name="T2" fmla="*/ 0 w 30"/>
                <a:gd name="T3" fmla="*/ 27 h 36"/>
                <a:gd name="T4" fmla="*/ 15 w 30"/>
                <a:gd name="T5" fmla="*/ 0 h 36"/>
                <a:gd name="T6" fmla="*/ 30 w 30"/>
                <a:gd name="T7" fmla="*/ 9 h 36"/>
                <a:gd name="T8" fmla="*/ 15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6" name="Freeform 3251"/>
            <p:cNvSpPr>
              <a:spLocks/>
            </p:cNvSpPr>
            <p:nvPr/>
          </p:nvSpPr>
          <p:spPr bwMode="auto">
            <a:xfrm>
              <a:off x="3077" y="2280"/>
              <a:ext cx="33" cy="42"/>
            </a:xfrm>
            <a:custGeom>
              <a:avLst/>
              <a:gdLst>
                <a:gd name="T0" fmla="*/ 18 w 33"/>
                <a:gd name="T1" fmla="*/ 42 h 42"/>
                <a:gd name="T2" fmla="*/ 0 w 33"/>
                <a:gd name="T3" fmla="*/ 24 h 42"/>
                <a:gd name="T4" fmla="*/ 20 w 33"/>
                <a:gd name="T5" fmla="*/ 0 h 42"/>
                <a:gd name="T6" fmla="*/ 33 w 33"/>
                <a:gd name="T7" fmla="*/ 15 h 42"/>
                <a:gd name="T8" fmla="*/ 1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8" y="42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7" name="Freeform 3252"/>
            <p:cNvSpPr>
              <a:spLocks/>
            </p:cNvSpPr>
            <p:nvPr/>
          </p:nvSpPr>
          <p:spPr bwMode="auto">
            <a:xfrm>
              <a:off x="3066" y="2265"/>
              <a:ext cx="31" cy="39"/>
            </a:xfrm>
            <a:custGeom>
              <a:avLst/>
              <a:gdLst>
                <a:gd name="T0" fmla="*/ 11 w 31"/>
                <a:gd name="T1" fmla="*/ 39 h 39"/>
                <a:gd name="T2" fmla="*/ 0 w 31"/>
                <a:gd name="T3" fmla="*/ 20 h 39"/>
                <a:gd name="T4" fmla="*/ 22 w 31"/>
                <a:gd name="T5" fmla="*/ 0 h 39"/>
                <a:gd name="T6" fmla="*/ 31 w 31"/>
                <a:gd name="T7" fmla="*/ 15 h 39"/>
                <a:gd name="T8" fmla="*/ 11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1" y="3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1" y="1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8" name="Freeform 3253"/>
            <p:cNvSpPr>
              <a:spLocks/>
            </p:cNvSpPr>
            <p:nvPr/>
          </p:nvSpPr>
          <p:spPr bwMode="auto">
            <a:xfrm>
              <a:off x="3345" y="2390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9" name="Freeform 3254"/>
            <p:cNvSpPr>
              <a:spLocks/>
            </p:cNvSpPr>
            <p:nvPr/>
          </p:nvSpPr>
          <p:spPr bwMode="auto">
            <a:xfrm>
              <a:off x="3325" y="2393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0" name="Freeform 3255"/>
            <p:cNvSpPr>
              <a:spLocks/>
            </p:cNvSpPr>
            <p:nvPr/>
          </p:nvSpPr>
          <p:spPr bwMode="auto">
            <a:xfrm>
              <a:off x="3051" y="2248"/>
              <a:ext cx="37" cy="37"/>
            </a:xfrm>
            <a:custGeom>
              <a:avLst/>
              <a:gdLst>
                <a:gd name="T0" fmla="*/ 13 w 37"/>
                <a:gd name="T1" fmla="*/ 37 h 37"/>
                <a:gd name="T2" fmla="*/ 0 w 37"/>
                <a:gd name="T3" fmla="*/ 12 h 37"/>
                <a:gd name="T4" fmla="*/ 26 w 37"/>
                <a:gd name="T5" fmla="*/ 0 h 37"/>
                <a:gd name="T6" fmla="*/ 37 w 37"/>
                <a:gd name="T7" fmla="*/ 20 h 37"/>
                <a:gd name="T8" fmla="*/ 1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3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1" name="Freeform 3256"/>
            <p:cNvSpPr>
              <a:spLocks/>
            </p:cNvSpPr>
            <p:nvPr/>
          </p:nvSpPr>
          <p:spPr bwMode="auto">
            <a:xfrm>
              <a:off x="3042" y="2224"/>
              <a:ext cx="35" cy="36"/>
            </a:xfrm>
            <a:custGeom>
              <a:avLst/>
              <a:gdLst>
                <a:gd name="T0" fmla="*/ 9 w 35"/>
                <a:gd name="T1" fmla="*/ 36 h 36"/>
                <a:gd name="T2" fmla="*/ 0 w 35"/>
                <a:gd name="T3" fmla="*/ 12 h 36"/>
                <a:gd name="T4" fmla="*/ 26 w 35"/>
                <a:gd name="T5" fmla="*/ 0 h 36"/>
                <a:gd name="T6" fmla="*/ 35 w 35"/>
                <a:gd name="T7" fmla="*/ 24 h 36"/>
                <a:gd name="T8" fmla="*/ 9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9" y="3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2" name="Freeform 3257"/>
            <p:cNvSpPr>
              <a:spLocks/>
            </p:cNvSpPr>
            <p:nvPr/>
          </p:nvSpPr>
          <p:spPr bwMode="auto">
            <a:xfrm>
              <a:off x="3029" y="2180"/>
              <a:ext cx="39" cy="56"/>
            </a:xfrm>
            <a:custGeom>
              <a:avLst/>
              <a:gdLst>
                <a:gd name="T0" fmla="*/ 13 w 39"/>
                <a:gd name="T1" fmla="*/ 56 h 56"/>
                <a:gd name="T2" fmla="*/ 0 w 39"/>
                <a:gd name="T3" fmla="*/ 4 h 56"/>
                <a:gd name="T4" fmla="*/ 29 w 39"/>
                <a:gd name="T5" fmla="*/ 0 h 56"/>
                <a:gd name="T6" fmla="*/ 39 w 39"/>
                <a:gd name="T7" fmla="*/ 44 h 56"/>
                <a:gd name="T8" fmla="*/ 13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3" y="56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39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3" name="Freeform 3258"/>
            <p:cNvSpPr>
              <a:spLocks/>
            </p:cNvSpPr>
            <p:nvPr/>
          </p:nvSpPr>
          <p:spPr bwMode="auto">
            <a:xfrm>
              <a:off x="3022" y="2131"/>
              <a:ext cx="36" cy="53"/>
            </a:xfrm>
            <a:custGeom>
              <a:avLst/>
              <a:gdLst>
                <a:gd name="T0" fmla="*/ 7 w 36"/>
                <a:gd name="T1" fmla="*/ 53 h 53"/>
                <a:gd name="T2" fmla="*/ 0 w 36"/>
                <a:gd name="T3" fmla="*/ 5 h 53"/>
                <a:gd name="T4" fmla="*/ 29 w 36"/>
                <a:gd name="T5" fmla="*/ 0 h 53"/>
                <a:gd name="T6" fmla="*/ 36 w 36"/>
                <a:gd name="T7" fmla="*/ 49 h 53"/>
                <a:gd name="T8" fmla="*/ 7 w 3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3">
                  <a:moveTo>
                    <a:pt x="7" y="53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6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4" name="Freeform 3259"/>
            <p:cNvSpPr>
              <a:spLocks/>
            </p:cNvSpPr>
            <p:nvPr/>
          </p:nvSpPr>
          <p:spPr bwMode="auto">
            <a:xfrm>
              <a:off x="3018" y="2104"/>
              <a:ext cx="33" cy="32"/>
            </a:xfrm>
            <a:custGeom>
              <a:avLst/>
              <a:gdLst>
                <a:gd name="T0" fmla="*/ 4 w 33"/>
                <a:gd name="T1" fmla="*/ 32 h 32"/>
                <a:gd name="T2" fmla="*/ 0 w 33"/>
                <a:gd name="T3" fmla="*/ 12 h 32"/>
                <a:gd name="T4" fmla="*/ 26 w 33"/>
                <a:gd name="T5" fmla="*/ 0 h 32"/>
                <a:gd name="T6" fmla="*/ 33 w 33"/>
                <a:gd name="T7" fmla="*/ 27 h 32"/>
                <a:gd name="T8" fmla="*/ 4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4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5" name="Freeform 3260"/>
            <p:cNvSpPr>
              <a:spLocks/>
            </p:cNvSpPr>
            <p:nvPr/>
          </p:nvSpPr>
          <p:spPr bwMode="auto">
            <a:xfrm>
              <a:off x="3009" y="2077"/>
              <a:ext cx="35" cy="39"/>
            </a:xfrm>
            <a:custGeom>
              <a:avLst/>
              <a:gdLst>
                <a:gd name="T0" fmla="*/ 9 w 35"/>
                <a:gd name="T1" fmla="*/ 39 h 39"/>
                <a:gd name="T2" fmla="*/ 0 w 35"/>
                <a:gd name="T3" fmla="*/ 12 h 39"/>
                <a:gd name="T4" fmla="*/ 27 w 35"/>
                <a:gd name="T5" fmla="*/ 0 h 39"/>
                <a:gd name="T6" fmla="*/ 35 w 35"/>
                <a:gd name="T7" fmla="*/ 27 h 39"/>
                <a:gd name="T8" fmla="*/ 9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9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6" name="Freeform 3261"/>
            <p:cNvSpPr>
              <a:spLocks/>
            </p:cNvSpPr>
            <p:nvPr/>
          </p:nvSpPr>
          <p:spPr bwMode="auto">
            <a:xfrm>
              <a:off x="3064" y="2265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7" name="Freeform 3262"/>
            <p:cNvSpPr>
              <a:spLocks/>
            </p:cNvSpPr>
            <p:nvPr/>
          </p:nvSpPr>
          <p:spPr bwMode="auto">
            <a:xfrm>
              <a:off x="2979" y="1996"/>
              <a:ext cx="57" cy="93"/>
            </a:xfrm>
            <a:custGeom>
              <a:avLst/>
              <a:gdLst>
                <a:gd name="T0" fmla="*/ 30 w 57"/>
                <a:gd name="T1" fmla="*/ 93 h 93"/>
                <a:gd name="T2" fmla="*/ 0 w 57"/>
                <a:gd name="T3" fmla="*/ 12 h 93"/>
                <a:gd name="T4" fmla="*/ 26 w 57"/>
                <a:gd name="T5" fmla="*/ 0 h 93"/>
                <a:gd name="T6" fmla="*/ 57 w 57"/>
                <a:gd name="T7" fmla="*/ 81 h 93"/>
                <a:gd name="T8" fmla="*/ 30 w 5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3">
                  <a:moveTo>
                    <a:pt x="30" y="93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7" y="81"/>
                  </a:lnTo>
                  <a:lnTo>
                    <a:pt x="30" y="9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8" name="Freeform 3263"/>
            <p:cNvSpPr>
              <a:spLocks/>
            </p:cNvSpPr>
            <p:nvPr/>
          </p:nvSpPr>
          <p:spPr bwMode="auto">
            <a:xfrm>
              <a:off x="2950" y="1920"/>
              <a:ext cx="55" cy="88"/>
            </a:xfrm>
            <a:custGeom>
              <a:avLst/>
              <a:gdLst>
                <a:gd name="T0" fmla="*/ 29 w 55"/>
                <a:gd name="T1" fmla="*/ 88 h 88"/>
                <a:gd name="T2" fmla="*/ 0 w 55"/>
                <a:gd name="T3" fmla="*/ 12 h 88"/>
                <a:gd name="T4" fmla="*/ 26 w 55"/>
                <a:gd name="T5" fmla="*/ 0 h 88"/>
                <a:gd name="T6" fmla="*/ 55 w 55"/>
                <a:gd name="T7" fmla="*/ 76 h 88"/>
                <a:gd name="T8" fmla="*/ 29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8">
                  <a:moveTo>
                    <a:pt x="29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76"/>
                  </a:lnTo>
                  <a:lnTo>
                    <a:pt x="29" y="8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9" name="Freeform 3264"/>
            <p:cNvSpPr>
              <a:spLocks/>
            </p:cNvSpPr>
            <p:nvPr/>
          </p:nvSpPr>
          <p:spPr bwMode="auto">
            <a:xfrm>
              <a:off x="2935" y="1883"/>
              <a:ext cx="41" cy="49"/>
            </a:xfrm>
            <a:custGeom>
              <a:avLst/>
              <a:gdLst>
                <a:gd name="T0" fmla="*/ 15 w 41"/>
                <a:gd name="T1" fmla="*/ 49 h 49"/>
                <a:gd name="T2" fmla="*/ 0 w 41"/>
                <a:gd name="T3" fmla="*/ 20 h 49"/>
                <a:gd name="T4" fmla="*/ 22 w 41"/>
                <a:gd name="T5" fmla="*/ 0 h 49"/>
                <a:gd name="T6" fmla="*/ 41 w 41"/>
                <a:gd name="T7" fmla="*/ 37 h 49"/>
                <a:gd name="T8" fmla="*/ 15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5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0" name="Freeform 3265"/>
            <p:cNvSpPr>
              <a:spLocks/>
            </p:cNvSpPr>
            <p:nvPr/>
          </p:nvSpPr>
          <p:spPr bwMode="auto">
            <a:xfrm>
              <a:off x="2913" y="1854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1" name="Freeform 3266"/>
            <p:cNvSpPr>
              <a:spLocks/>
            </p:cNvSpPr>
            <p:nvPr/>
          </p:nvSpPr>
          <p:spPr bwMode="auto">
            <a:xfrm>
              <a:off x="2884" y="1829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7 h 49"/>
                <a:gd name="T4" fmla="*/ 16 w 46"/>
                <a:gd name="T5" fmla="*/ 0 h 49"/>
                <a:gd name="T6" fmla="*/ 46 w 46"/>
                <a:gd name="T7" fmla="*/ 25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6" y="25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2" name="Freeform 3267"/>
            <p:cNvSpPr>
              <a:spLocks/>
            </p:cNvSpPr>
            <p:nvPr/>
          </p:nvSpPr>
          <p:spPr bwMode="auto">
            <a:xfrm>
              <a:off x="2852" y="1810"/>
              <a:ext cx="48" cy="46"/>
            </a:xfrm>
            <a:custGeom>
              <a:avLst/>
              <a:gdLst>
                <a:gd name="T0" fmla="*/ 32 w 48"/>
                <a:gd name="T1" fmla="*/ 46 h 46"/>
                <a:gd name="T2" fmla="*/ 0 w 48"/>
                <a:gd name="T3" fmla="*/ 29 h 46"/>
                <a:gd name="T4" fmla="*/ 10 w 48"/>
                <a:gd name="T5" fmla="*/ 0 h 46"/>
                <a:gd name="T6" fmla="*/ 48 w 48"/>
                <a:gd name="T7" fmla="*/ 19 h 46"/>
                <a:gd name="T8" fmla="*/ 32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2" y="46"/>
                  </a:moveTo>
                  <a:lnTo>
                    <a:pt x="0" y="29"/>
                  </a:lnTo>
                  <a:lnTo>
                    <a:pt x="10" y="0"/>
                  </a:lnTo>
                  <a:lnTo>
                    <a:pt x="48" y="19"/>
                  </a:lnTo>
                  <a:lnTo>
                    <a:pt x="32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3" name="Freeform 3268"/>
            <p:cNvSpPr>
              <a:spLocks/>
            </p:cNvSpPr>
            <p:nvPr/>
          </p:nvSpPr>
          <p:spPr bwMode="auto">
            <a:xfrm>
              <a:off x="3009" y="207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4" name="Freeform 3269"/>
            <p:cNvSpPr>
              <a:spLocks/>
            </p:cNvSpPr>
            <p:nvPr/>
          </p:nvSpPr>
          <p:spPr bwMode="auto">
            <a:xfrm>
              <a:off x="2825" y="1800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2 h 42"/>
                <a:gd name="T4" fmla="*/ 2 w 35"/>
                <a:gd name="T5" fmla="*/ 0 h 42"/>
                <a:gd name="T6" fmla="*/ 35 w 35"/>
                <a:gd name="T7" fmla="*/ 10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1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5" name="Freeform 3270"/>
            <p:cNvSpPr>
              <a:spLocks/>
            </p:cNvSpPr>
            <p:nvPr/>
          </p:nvSpPr>
          <p:spPr bwMode="auto">
            <a:xfrm>
              <a:off x="2795" y="1800"/>
              <a:ext cx="32" cy="32"/>
            </a:xfrm>
            <a:custGeom>
              <a:avLst/>
              <a:gdLst>
                <a:gd name="T0" fmla="*/ 30 w 32"/>
                <a:gd name="T1" fmla="*/ 32 h 32"/>
                <a:gd name="T2" fmla="*/ 0 w 32"/>
                <a:gd name="T3" fmla="*/ 32 h 32"/>
                <a:gd name="T4" fmla="*/ 0 w 32"/>
                <a:gd name="T5" fmla="*/ 0 h 32"/>
                <a:gd name="T6" fmla="*/ 32 w 32"/>
                <a:gd name="T7" fmla="*/ 0 h 32"/>
                <a:gd name="T8" fmla="*/ 30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0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6" name="Rectangle 3271"/>
            <p:cNvSpPr>
              <a:spLocks noChangeArrowheads="1"/>
            </p:cNvSpPr>
            <p:nvPr/>
          </p:nvSpPr>
          <p:spPr bwMode="auto">
            <a:xfrm>
              <a:off x="2729" y="1800"/>
              <a:ext cx="66" cy="32"/>
            </a:xfrm>
            <a:prstGeom prst="rect">
              <a:avLst/>
            </a:prstGeom>
            <a:solidFill>
              <a:srgbClr val="4C514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7" name="Freeform 3272"/>
            <p:cNvSpPr>
              <a:spLocks/>
            </p:cNvSpPr>
            <p:nvPr/>
          </p:nvSpPr>
          <p:spPr bwMode="auto">
            <a:xfrm>
              <a:off x="2852" y="1810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0 h 32"/>
                <a:gd name="T4" fmla="*/ 0 w 10"/>
                <a:gd name="T5" fmla="*/ 29 h 32"/>
                <a:gd name="T6" fmla="*/ 4 w 10"/>
                <a:gd name="T7" fmla="*/ 32 h 32"/>
                <a:gd name="T8" fmla="*/ 10 w 10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8" name="Freeform 3273"/>
            <p:cNvSpPr>
              <a:spLocks/>
            </p:cNvSpPr>
            <p:nvPr/>
          </p:nvSpPr>
          <p:spPr bwMode="auto">
            <a:xfrm>
              <a:off x="2694" y="1793"/>
              <a:ext cx="37" cy="39"/>
            </a:xfrm>
            <a:custGeom>
              <a:avLst/>
              <a:gdLst>
                <a:gd name="T0" fmla="*/ 30 w 37"/>
                <a:gd name="T1" fmla="*/ 39 h 39"/>
                <a:gd name="T2" fmla="*/ 0 w 37"/>
                <a:gd name="T3" fmla="*/ 29 h 39"/>
                <a:gd name="T4" fmla="*/ 11 w 37"/>
                <a:gd name="T5" fmla="*/ 0 h 39"/>
                <a:gd name="T6" fmla="*/ 37 w 37"/>
                <a:gd name="T7" fmla="*/ 7 h 39"/>
                <a:gd name="T8" fmla="*/ 3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0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7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9" name="Freeform 3274"/>
            <p:cNvSpPr>
              <a:spLocks/>
            </p:cNvSpPr>
            <p:nvPr/>
          </p:nvSpPr>
          <p:spPr bwMode="auto">
            <a:xfrm>
              <a:off x="2665" y="1778"/>
              <a:ext cx="40" cy="44"/>
            </a:xfrm>
            <a:custGeom>
              <a:avLst/>
              <a:gdLst>
                <a:gd name="T0" fmla="*/ 29 w 40"/>
                <a:gd name="T1" fmla="*/ 44 h 44"/>
                <a:gd name="T2" fmla="*/ 0 w 40"/>
                <a:gd name="T3" fmla="*/ 27 h 44"/>
                <a:gd name="T4" fmla="*/ 16 w 40"/>
                <a:gd name="T5" fmla="*/ 0 h 44"/>
                <a:gd name="T6" fmla="*/ 40 w 40"/>
                <a:gd name="T7" fmla="*/ 15 h 44"/>
                <a:gd name="T8" fmla="*/ 29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9" y="4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0" y="15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0" name="Freeform 3275"/>
            <p:cNvSpPr>
              <a:spLocks/>
            </p:cNvSpPr>
            <p:nvPr/>
          </p:nvSpPr>
          <p:spPr bwMode="auto">
            <a:xfrm>
              <a:off x="2639" y="1756"/>
              <a:ext cx="42" cy="49"/>
            </a:xfrm>
            <a:custGeom>
              <a:avLst/>
              <a:gdLst>
                <a:gd name="T0" fmla="*/ 26 w 42"/>
                <a:gd name="T1" fmla="*/ 49 h 49"/>
                <a:gd name="T2" fmla="*/ 0 w 42"/>
                <a:gd name="T3" fmla="*/ 24 h 49"/>
                <a:gd name="T4" fmla="*/ 17 w 42"/>
                <a:gd name="T5" fmla="*/ 0 h 49"/>
                <a:gd name="T6" fmla="*/ 42 w 42"/>
                <a:gd name="T7" fmla="*/ 22 h 49"/>
                <a:gd name="T8" fmla="*/ 2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6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2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1" name="Freeform 3276"/>
            <p:cNvSpPr>
              <a:spLocks/>
            </p:cNvSpPr>
            <p:nvPr/>
          </p:nvSpPr>
          <p:spPr bwMode="auto">
            <a:xfrm>
              <a:off x="2613" y="1731"/>
              <a:ext cx="43" cy="49"/>
            </a:xfrm>
            <a:custGeom>
              <a:avLst/>
              <a:gdLst>
                <a:gd name="T0" fmla="*/ 26 w 43"/>
                <a:gd name="T1" fmla="*/ 49 h 49"/>
                <a:gd name="T2" fmla="*/ 0 w 43"/>
                <a:gd name="T3" fmla="*/ 20 h 49"/>
                <a:gd name="T4" fmla="*/ 22 w 43"/>
                <a:gd name="T5" fmla="*/ 0 h 49"/>
                <a:gd name="T6" fmla="*/ 43 w 43"/>
                <a:gd name="T7" fmla="*/ 25 h 49"/>
                <a:gd name="T8" fmla="*/ 26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6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3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2" name="Freeform 3277"/>
            <p:cNvSpPr>
              <a:spLocks/>
            </p:cNvSpPr>
            <p:nvPr/>
          </p:nvSpPr>
          <p:spPr bwMode="auto">
            <a:xfrm>
              <a:off x="2567" y="1670"/>
              <a:ext cx="68" cy="81"/>
            </a:xfrm>
            <a:custGeom>
              <a:avLst/>
              <a:gdLst>
                <a:gd name="T0" fmla="*/ 46 w 68"/>
                <a:gd name="T1" fmla="*/ 81 h 81"/>
                <a:gd name="T2" fmla="*/ 0 w 68"/>
                <a:gd name="T3" fmla="*/ 17 h 81"/>
                <a:gd name="T4" fmla="*/ 24 w 68"/>
                <a:gd name="T5" fmla="*/ 0 h 81"/>
                <a:gd name="T6" fmla="*/ 68 w 68"/>
                <a:gd name="T7" fmla="*/ 61 h 81"/>
                <a:gd name="T8" fmla="*/ 46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46" y="8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8" y="61"/>
                  </a:lnTo>
                  <a:lnTo>
                    <a:pt x="46" y="8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3" name="Freeform 3278"/>
            <p:cNvSpPr>
              <a:spLocks/>
            </p:cNvSpPr>
            <p:nvPr/>
          </p:nvSpPr>
          <p:spPr bwMode="auto">
            <a:xfrm>
              <a:off x="2529" y="1599"/>
              <a:ext cx="62" cy="88"/>
            </a:xfrm>
            <a:custGeom>
              <a:avLst/>
              <a:gdLst>
                <a:gd name="T0" fmla="*/ 38 w 62"/>
                <a:gd name="T1" fmla="*/ 88 h 88"/>
                <a:gd name="T2" fmla="*/ 0 w 62"/>
                <a:gd name="T3" fmla="*/ 17 h 88"/>
                <a:gd name="T4" fmla="*/ 24 w 62"/>
                <a:gd name="T5" fmla="*/ 0 h 88"/>
                <a:gd name="T6" fmla="*/ 62 w 62"/>
                <a:gd name="T7" fmla="*/ 71 h 88"/>
                <a:gd name="T8" fmla="*/ 38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38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2" y="71"/>
                  </a:lnTo>
                  <a:lnTo>
                    <a:pt x="38" y="8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4" name="Rectangle 3279"/>
            <p:cNvSpPr>
              <a:spLocks noChangeArrowheads="1"/>
            </p:cNvSpPr>
            <p:nvPr/>
          </p:nvSpPr>
          <p:spPr bwMode="auto">
            <a:xfrm>
              <a:off x="2724" y="1832"/>
              <a:ext cx="5" cy="1"/>
            </a:xfrm>
            <a:prstGeom prst="rect">
              <a:avLst/>
            </a:prstGeom>
            <a:solidFill>
              <a:srgbClr val="4C514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5" name="Freeform 3280"/>
            <p:cNvSpPr>
              <a:spLocks/>
            </p:cNvSpPr>
            <p:nvPr/>
          </p:nvSpPr>
          <p:spPr bwMode="auto">
            <a:xfrm>
              <a:off x="2724" y="1800"/>
              <a:ext cx="7" cy="32"/>
            </a:xfrm>
            <a:custGeom>
              <a:avLst/>
              <a:gdLst>
                <a:gd name="T0" fmla="*/ 5 w 7"/>
                <a:gd name="T1" fmla="*/ 32 h 32"/>
                <a:gd name="T2" fmla="*/ 0 w 7"/>
                <a:gd name="T3" fmla="*/ 32 h 32"/>
                <a:gd name="T4" fmla="*/ 5 w 7"/>
                <a:gd name="T5" fmla="*/ 0 h 32"/>
                <a:gd name="T6" fmla="*/ 7 w 7"/>
                <a:gd name="T7" fmla="*/ 0 h 32"/>
                <a:gd name="T8" fmla="*/ 5 w 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2">
                  <a:moveTo>
                    <a:pt x="5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7" y="0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6" name="Freeform 3281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7" name="Freeform 3282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8" name="Freeform 3283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9" name="Freeform 3284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12 h 51"/>
                <a:gd name="T4" fmla="*/ 27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0" name="Freeform 3285"/>
            <p:cNvSpPr>
              <a:spLocks/>
            </p:cNvSpPr>
            <p:nvPr/>
          </p:nvSpPr>
          <p:spPr bwMode="auto">
            <a:xfrm>
              <a:off x="3500" y="3306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5 h 54"/>
                <a:gd name="T4" fmla="*/ 29 w 38"/>
                <a:gd name="T5" fmla="*/ 0 h 54"/>
                <a:gd name="T6" fmla="*/ 38 w 38"/>
                <a:gd name="T7" fmla="*/ 42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1" name="Freeform 3286"/>
            <p:cNvSpPr>
              <a:spLocks/>
            </p:cNvSpPr>
            <p:nvPr/>
          </p:nvSpPr>
          <p:spPr bwMode="auto">
            <a:xfrm>
              <a:off x="3496" y="3255"/>
              <a:ext cx="33" cy="56"/>
            </a:xfrm>
            <a:custGeom>
              <a:avLst/>
              <a:gdLst>
                <a:gd name="T0" fmla="*/ 4 w 33"/>
                <a:gd name="T1" fmla="*/ 56 h 56"/>
                <a:gd name="T2" fmla="*/ 0 w 33"/>
                <a:gd name="T3" fmla="*/ 2 h 56"/>
                <a:gd name="T4" fmla="*/ 28 w 33"/>
                <a:gd name="T5" fmla="*/ 0 h 56"/>
                <a:gd name="T6" fmla="*/ 33 w 33"/>
                <a:gd name="T7" fmla="*/ 51 h 56"/>
                <a:gd name="T8" fmla="*/ 4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4" y="5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3" y="51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2" name="Freeform 3287"/>
            <p:cNvSpPr>
              <a:spLocks/>
            </p:cNvSpPr>
            <p:nvPr/>
          </p:nvSpPr>
          <p:spPr bwMode="auto">
            <a:xfrm>
              <a:off x="3496" y="3238"/>
              <a:ext cx="28" cy="22"/>
            </a:xfrm>
            <a:custGeom>
              <a:avLst/>
              <a:gdLst>
                <a:gd name="T0" fmla="*/ 0 w 28"/>
                <a:gd name="T1" fmla="*/ 19 h 22"/>
                <a:gd name="T2" fmla="*/ 0 w 28"/>
                <a:gd name="T3" fmla="*/ 0 h 22"/>
                <a:gd name="T4" fmla="*/ 28 w 28"/>
                <a:gd name="T5" fmla="*/ 2 h 22"/>
                <a:gd name="T6" fmla="*/ 28 w 28"/>
                <a:gd name="T7" fmla="*/ 22 h 22"/>
                <a:gd name="T8" fmla="*/ 0 w 28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0" y="19"/>
                  </a:moveTo>
                  <a:lnTo>
                    <a:pt x="0" y="0"/>
                  </a:lnTo>
                  <a:lnTo>
                    <a:pt x="28" y="2"/>
                  </a:lnTo>
                  <a:lnTo>
                    <a:pt x="28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3" name="Freeform 3288"/>
            <p:cNvSpPr>
              <a:spLocks/>
            </p:cNvSpPr>
            <p:nvPr/>
          </p:nvSpPr>
          <p:spPr bwMode="auto">
            <a:xfrm>
              <a:off x="3496" y="3216"/>
              <a:ext cx="33" cy="24"/>
            </a:xfrm>
            <a:custGeom>
              <a:avLst/>
              <a:gdLst>
                <a:gd name="T0" fmla="*/ 0 w 33"/>
                <a:gd name="T1" fmla="*/ 22 h 24"/>
                <a:gd name="T2" fmla="*/ 4 w 33"/>
                <a:gd name="T3" fmla="*/ 0 h 24"/>
                <a:gd name="T4" fmla="*/ 33 w 33"/>
                <a:gd name="T5" fmla="*/ 4 h 24"/>
                <a:gd name="T6" fmla="*/ 28 w 33"/>
                <a:gd name="T7" fmla="*/ 24 h 24"/>
                <a:gd name="T8" fmla="*/ 0 w 33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4">
                  <a:moveTo>
                    <a:pt x="0" y="22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8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4" name="Freeform 3289"/>
            <p:cNvSpPr>
              <a:spLocks/>
            </p:cNvSpPr>
            <p:nvPr/>
          </p:nvSpPr>
          <p:spPr bwMode="auto">
            <a:xfrm>
              <a:off x="3500" y="3179"/>
              <a:ext cx="38" cy="41"/>
            </a:xfrm>
            <a:custGeom>
              <a:avLst/>
              <a:gdLst>
                <a:gd name="T0" fmla="*/ 0 w 38"/>
                <a:gd name="T1" fmla="*/ 37 h 41"/>
                <a:gd name="T2" fmla="*/ 11 w 38"/>
                <a:gd name="T3" fmla="*/ 0 h 41"/>
                <a:gd name="T4" fmla="*/ 38 w 38"/>
                <a:gd name="T5" fmla="*/ 12 h 41"/>
                <a:gd name="T6" fmla="*/ 29 w 38"/>
                <a:gd name="T7" fmla="*/ 41 h 41"/>
                <a:gd name="T8" fmla="*/ 0 w 38"/>
                <a:gd name="T9" fmla="*/ 3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0" y="37"/>
                  </a:moveTo>
                  <a:lnTo>
                    <a:pt x="11" y="0"/>
                  </a:lnTo>
                  <a:lnTo>
                    <a:pt x="38" y="12"/>
                  </a:lnTo>
                  <a:lnTo>
                    <a:pt x="29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5" name="Freeform 3290"/>
            <p:cNvSpPr>
              <a:spLocks/>
            </p:cNvSpPr>
            <p:nvPr/>
          </p:nvSpPr>
          <p:spPr bwMode="auto">
            <a:xfrm>
              <a:off x="3511" y="3115"/>
              <a:ext cx="53" cy="76"/>
            </a:xfrm>
            <a:custGeom>
              <a:avLst/>
              <a:gdLst>
                <a:gd name="T0" fmla="*/ 0 w 53"/>
                <a:gd name="T1" fmla="*/ 64 h 76"/>
                <a:gd name="T2" fmla="*/ 27 w 53"/>
                <a:gd name="T3" fmla="*/ 0 h 76"/>
                <a:gd name="T4" fmla="*/ 53 w 53"/>
                <a:gd name="T5" fmla="*/ 12 h 76"/>
                <a:gd name="T6" fmla="*/ 27 w 53"/>
                <a:gd name="T7" fmla="*/ 76 h 76"/>
                <a:gd name="T8" fmla="*/ 0 w 53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6">
                  <a:moveTo>
                    <a:pt x="0" y="64"/>
                  </a:moveTo>
                  <a:lnTo>
                    <a:pt x="27" y="0"/>
                  </a:lnTo>
                  <a:lnTo>
                    <a:pt x="53" y="12"/>
                  </a:lnTo>
                  <a:lnTo>
                    <a:pt x="27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6" name="Freeform 3291"/>
            <p:cNvSpPr>
              <a:spLocks/>
            </p:cNvSpPr>
            <p:nvPr/>
          </p:nvSpPr>
          <p:spPr bwMode="auto">
            <a:xfrm>
              <a:off x="3538" y="3051"/>
              <a:ext cx="50" cy="76"/>
            </a:xfrm>
            <a:custGeom>
              <a:avLst/>
              <a:gdLst>
                <a:gd name="T0" fmla="*/ 0 w 50"/>
                <a:gd name="T1" fmla="*/ 64 h 76"/>
                <a:gd name="T2" fmla="*/ 24 w 50"/>
                <a:gd name="T3" fmla="*/ 0 h 76"/>
                <a:gd name="T4" fmla="*/ 50 w 50"/>
                <a:gd name="T5" fmla="*/ 13 h 76"/>
                <a:gd name="T6" fmla="*/ 26 w 50"/>
                <a:gd name="T7" fmla="*/ 76 h 76"/>
                <a:gd name="T8" fmla="*/ 0 w 50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6">
                  <a:moveTo>
                    <a:pt x="0" y="64"/>
                  </a:moveTo>
                  <a:lnTo>
                    <a:pt x="24" y="0"/>
                  </a:lnTo>
                  <a:lnTo>
                    <a:pt x="50" y="13"/>
                  </a:lnTo>
                  <a:lnTo>
                    <a:pt x="26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7" name="Freeform 3292"/>
            <p:cNvSpPr>
              <a:spLocks/>
            </p:cNvSpPr>
            <p:nvPr/>
          </p:nvSpPr>
          <p:spPr bwMode="auto">
            <a:xfrm>
              <a:off x="3562" y="3022"/>
              <a:ext cx="33" cy="42"/>
            </a:xfrm>
            <a:custGeom>
              <a:avLst/>
              <a:gdLst>
                <a:gd name="T0" fmla="*/ 0 w 33"/>
                <a:gd name="T1" fmla="*/ 29 h 42"/>
                <a:gd name="T2" fmla="*/ 4 w 33"/>
                <a:gd name="T3" fmla="*/ 0 h 42"/>
                <a:gd name="T4" fmla="*/ 33 w 33"/>
                <a:gd name="T5" fmla="*/ 0 h 42"/>
                <a:gd name="T6" fmla="*/ 26 w 33"/>
                <a:gd name="T7" fmla="*/ 42 h 42"/>
                <a:gd name="T8" fmla="*/ 0 w 33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0" y="29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6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8" name="Freeform 3293"/>
            <p:cNvSpPr>
              <a:spLocks/>
            </p:cNvSpPr>
            <p:nvPr/>
          </p:nvSpPr>
          <p:spPr bwMode="auto">
            <a:xfrm>
              <a:off x="3562" y="2980"/>
              <a:ext cx="33" cy="42"/>
            </a:xfrm>
            <a:custGeom>
              <a:avLst/>
              <a:gdLst>
                <a:gd name="T0" fmla="*/ 4 w 33"/>
                <a:gd name="T1" fmla="*/ 42 h 42"/>
                <a:gd name="T2" fmla="*/ 0 w 33"/>
                <a:gd name="T3" fmla="*/ 3 h 42"/>
                <a:gd name="T4" fmla="*/ 28 w 33"/>
                <a:gd name="T5" fmla="*/ 0 h 42"/>
                <a:gd name="T6" fmla="*/ 33 w 33"/>
                <a:gd name="T7" fmla="*/ 42 h 42"/>
                <a:gd name="T8" fmla="*/ 4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4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9" name="Freeform 3294"/>
            <p:cNvSpPr>
              <a:spLocks/>
            </p:cNvSpPr>
            <p:nvPr/>
          </p:nvSpPr>
          <p:spPr bwMode="auto">
            <a:xfrm>
              <a:off x="3496" y="3255"/>
              <a:ext cx="28" cy="5"/>
            </a:xfrm>
            <a:custGeom>
              <a:avLst/>
              <a:gdLst>
                <a:gd name="T0" fmla="*/ 0 w 28"/>
                <a:gd name="T1" fmla="*/ 2 h 5"/>
                <a:gd name="T2" fmla="*/ 0 w 28"/>
                <a:gd name="T3" fmla="*/ 2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2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0" name="Freeform 3295"/>
            <p:cNvSpPr>
              <a:spLocks/>
            </p:cNvSpPr>
            <p:nvPr/>
          </p:nvSpPr>
          <p:spPr bwMode="auto">
            <a:xfrm>
              <a:off x="3559" y="2956"/>
              <a:ext cx="31" cy="29"/>
            </a:xfrm>
            <a:custGeom>
              <a:avLst/>
              <a:gdLst>
                <a:gd name="T0" fmla="*/ 3 w 31"/>
                <a:gd name="T1" fmla="*/ 29 h 29"/>
                <a:gd name="T2" fmla="*/ 0 w 31"/>
                <a:gd name="T3" fmla="*/ 12 h 29"/>
                <a:gd name="T4" fmla="*/ 27 w 31"/>
                <a:gd name="T5" fmla="*/ 0 h 29"/>
                <a:gd name="T6" fmla="*/ 31 w 31"/>
                <a:gd name="T7" fmla="*/ 24 h 29"/>
                <a:gd name="T8" fmla="*/ 3 w 3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3" y="2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4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1" name="Freeform 3296"/>
            <p:cNvSpPr>
              <a:spLocks/>
            </p:cNvSpPr>
            <p:nvPr/>
          </p:nvSpPr>
          <p:spPr bwMode="auto">
            <a:xfrm>
              <a:off x="3551" y="2934"/>
              <a:ext cx="35" cy="34"/>
            </a:xfrm>
            <a:custGeom>
              <a:avLst/>
              <a:gdLst>
                <a:gd name="T0" fmla="*/ 8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2" name="Freeform 3297"/>
            <p:cNvSpPr>
              <a:spLocks/>
            </p:cNvSpPr>
            <p:nvPr/>
          </p:nvSpPr>
          <p:spPr bwMode="auto">
            <a:xfrm>
              <a:off x="3535" y="2900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9 h 51"/>
                <a:gd name="T4" fmla="*/ 22 w 40"/>
                <a:gd name="T5" fmla="*/ 0 h 51"/>
                <a:gd name="T6" fmla="*/ 40 w 40"/>
                <a:gd name="T7" fmla="*/ 34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0" y="3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3" name="Freeform 3298"/>
            <p:cNvSpPr>
              <a:spLocks/>
            </p:cNvSpPr>
            <p:nvPr/>
          </p:nvSpPr>
          <p:spPr bwMode="auto">
            <a:xfrm>
              <a:off x="3511" y="2870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30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4" name="Freeform 3299"/>
            <p:cNvSpPr>
              <a:spLocks/>
            </p:cNvSpPr>
            <p:nvPr/>
          </p:nvSpPr>
          <p:spPr bwMode="auto">
            <a:xfrm>
              <a:off x="3485" y="2846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4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5" name="Freeform 3300"/>
            <p:cNvSpPr>
              <a:spLocks/>
            </p:cNvSpPr>
            <p:nvPr/>
          </p:nvSpPr>
          <p:spPr bwMode="auto">
            <a:xfrm>
              <a:off x="3428" y="2797"/>
              <a:ext cx="74" cy="73"/>
            </a:xfrm>
            <a:custGeom>
              <a:avLst/>
              <a:gdLst>
                <a:gd name="T0" fmla="*/ 57 w 74"/>
                <a:gd name="T1" fmla="*/ 73 h 73"/>
                <a:gd name="T2" fmla="*/ 0 w 74"/>
                <a:gd name="T3" fmla="*/ 24 h 73"/>
                <a:gd name="T4" fmla="*/ 17 w 74"/>
                <a:gd name="T5" fmla="*/ 0 h 73"/>
                <a:gd name="T6" fmla="*/ 74 w 74"/>
                <a:gd name="T7" fmla="*/ 49 h 73"/>
                <a:gd name="T8" fmla="*/ 57 w 74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3">
                  <a:moveTo>
                    <a:pt x="57" y="73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74" y="49"/>
                  </a:lnTo>
                  <a:lnTo>
                    <a:pt x="57" y="73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6" name="Freeform 3301"/>
            <p:cNvSpPr>
              <a:spLocks/>
            </p:cNvSpPr>
            <p:nvPr/>
          </p:nvSpPr>
          <p:spPr bwMode="auto">
            <a:xfrm>
              <a:off x="3397" y="2772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5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5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7" name="Freeform 3302"/>
            <p:cNvSpPr>
              <a:spLocks/>
            </p:cNvSpPr>
            <p:nvPr/>
          </p:nvSpPr>
          <p:spPr bwMode="auto">
            <a:xfrm>
              <a:off x="3375" y="2733"/>
              <a:ext cx="46" cy="56"/>
            </a:xfrm>
            <a:custGeom>
              <a:avLst/>
              <a:gdLst>
                <a:gd name="T0" fmla="*/ 22 w 46"/>
                <a:gd name="T1" fmla="*/ 56 h 56"/>
                <a:gd name="T2" fmla="*/ 0 w 46"/>
                <a:gd name="T3" fmla="*/ 17 h 56"/>
                <a:gd name="T4" fmla="*/ 24 w 46"/>
                <a:gd name="T5" fmla="*/ 0 h 56"/>
                <a:gd name="T6" fmla="*/ 46 w 46"/>
                <a:gd name="T7" fmla="*/ 39 h 56"/>
                <a:gd name="T8" fmla="*/ 22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2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8" name="Freeform 3303"/>
            <p:cNvSpPr>
              <a:spLocks/>
            </p:cNvSpPr>
            <p:nvPr/>
          </p:nvSpPr>
          <p:spPr bwMode="auto">
            <a:xfrm>
              <a:off x="3562" y="2980"/>
              <a:ext cx="28" cy="5"/>
            </a:xfrm>
            <a:custGeom>
              <a:avLst/>
              <a:gdLst>
                <a:gd name="T0" fmla="*/ 28 w 28"/>
                <a:gd name="T1" fmla="*/ 0 h 5"/>
                <a:gd name="T2" fmla="*/ 28 w 28"/>
                <a:gd name="T3" fmla="*/ 0 h 5"/>
                <a:gd name="T4" fmla="*/ 0 w 28"/>
                <a:gd name="T5" fmla="*/ 3 h 5"/>
                <a:gd name="T6" fmla="*/ 0 w 28"/>
                <a:gd name="T7" fmla="*/ 5 h 5"/>
                <a:gd name="T8" fmla="*/ 28 w 2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28" y="0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9" name="Freeform 3304"/>
            <p:cNvSpPr>
              <a:spLocks/>
            </p:cNvSpPr>
            <p:nvPr/>
          </p:nvSpPr>
          <p:spPr bwMode="auto">
            <a:xfrm>
              <a:off x="3360" y="2694"/>
              <a:ext cx="42" cy="54"/>
            </a:xfrm>
            <a:custGeom>
              <a:avLst/>
              <a:gdLst>
                <a:gd name="T0" fmla="*/ 15 w 42"/>
                <a:gd name="T1" fmla="*/ 54 h 54"/>
                <a:gd name="T2" fmla="*/ 0 w 42"/>
                <a:gd name="T3" fmla="*/ 5 h 54"/>
                <a:gd name="T4" fmla="*/ 28 w 42"/>
                <a:gd name="T5" fmla="*/ 0 h 54"/>
                <a:gd name="T6" fmla="*/ 42 w 42"/>
                <a:gd name="T7" fmla="*/ 42 h 54"/>
                <a:gd name="T8" fmla="*/ 15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5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2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0" name="Freeform 3305"/>
            <p:cNvSpPr>
              <a:spLocks/>
            </p:cNvSpPr>
            <p:nvPr/>
          </p:nvSpPr>
          <p:spPr bwMode="auto">
            <a:xfrm>
              <a:off x="3356" y="2650"/>
              <a:ext cx="32" cy="49"/>
            </a:xfrm>
            <a:custGeom>
              <a:avLst/>
              <a:gdLst>
                <a:gd name="T0" fmla="*/ 4 w 32"/>
                <a:gd name="T1" fmla="*/ 49 h 49"/>
                <a:gd name="T2" fmla="*/ 0 w 32"/>
                <a:gd name="T3" fmla="*/ 2 h 49"/>
                <a:gd name="T4" fmla="*/ 28 w 32"/>
                <a:gd name="T5" fmla="*/ 0 h 49"/>
                <a:gd name="T6" fmla="*/ 32 w 32"/>
                <a:gd name="T7" fmla="*/ 44 h 49"/>
                <a:gd name="T8" fmla="*/ 4 w 3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4" y="49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2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1" name="Freeform 3306"/>
            <p:cNvSpPr>
              <a:spLocks/>
            </p:cNvSpPr>
            <p:nvPr/>
          </p:nvSpPr>
          <p:spPr bwMode="auto">
            <a:xfrm>
              <a:off x="3353" y="2611"/>
              <a:ext cx="31" cy="41"/>
            </a:xfrm>
            <a:custGeom>
              <a:avLst/>
              <a:gdLst>
                <a:gd name="T0" fmla="*/ 3 w 31"/>
                <a:gd name="T1" fmla="*/ 41 h 41"/>
                <a:gd name="T2" fmla="*/ 0 w 31"/>
                <a:gd name="T3" fmla="*/ 0 h 41"/>
                <a:gd name="T4" fmla="*/ 29 w 31"/>
                <a:gd name="T5" fmla="*/ 0 h 41"/>
                <a:gd name="T6" fmla="*/ 31 w 31"/>
                <a:gd name="T7" fmla="*/ 39 h 41"/>
                <a:gd name="T8" fmla="*/ 3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3" y="41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31" y="39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2" name="Freeform 3307"/>
            <p:cNvSpPr>
              <a:spLocks/>
            </p:cNvSpPr>
            <p:nvPr/>
          </p:nvSpPr>
          <p:spPr bwMode="auto">
            <a:xfrm>
              <a:off x="3353" y="2569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3 w 31"/>
                <a:gd name="T3" fmla="*/ 0 h 42"/>
                <a:gd name="T4" fmla="*/ 31 w 31"/>
                <a:gd name="T5" fmla="*/ 0 h 42"/>
                <a:gd name="T6" fmla="*/ 29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3" y="0"/>
                  </a:lnTo>
                  <a:lnTo>
                    <a:pt x="31" y="0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3" name="Freeform 3308"/>
            <p:cNvSpPr>
              <a:spLocks/>
            </p:cNvSpPr>
            <p:nvPr/>
          </p:nvSpPr>
          <p:spPr bwMode="auto">
            <a:xfrm>
              <a:off x="3356" y="2525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2 h 44"/>
                <a:gd name="T4" fmla="*/ 28 w 28"/>
                <a:gd name="T5" fmla="*/ 0 h 44"/>
                <a:gd name="T6" fmla="*/ 28 w 28"/>
                <a:gd name="T7" fmla="*/ 44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4" name="Freeform 3309"/>
            <p:cNvSpPr>
              <a:spLocks/>
            </p:cNvSpPr>
            <p:nvPr/>
          </p:nvSpPr>
          <p:spPr bwMode="auto">
            <a:xfrm>
              <a:off x="3353" y="2483"/>
              <a:ext cx="31" cy="44"/>
            </a:xfrm>
            <a:custGeom>
              <a:avLst/>
              <a:gdLst>
                <a:gd name="T0" fmla="*/ 3 w 31"/>
                <a:gd name="T1" fmla="*/ 44 h 44"/>
                <a:gd name="T2" fmla="*/ 0 w 31"/>
                <a:gd name="T3" fmla="*/ 5 h 44"/>
                <a:gd name="T4" fmla="*/ 29 w 31"/>
                <a:gd name="T5" fmla="*/ 0 h 44"/>
                <a:gd name="T6" fmla="*/ 31 w 31"/>
                <a:gd name="T7" fmla="*/ 42 h 44"/>
                <a:gd name="T8" fmla="*/ 3 w 3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1" y="42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5" name="Freeform 3310"/>
            <p:cNvSpPr>
              <a:spLocks/>
            </p:cNvSpPr>
            <p:nvPr/>
          </p:nvSpPr>
          <p:spPr bwMode="auto">
            <a:xfrm>
              <a:off x="3342" y="2442"/>
              <a:ext cx="40" cy="46"/>
            </a:xfrm>
            <a:custGeom>
              <a:avLst/>
              <a:gdLst>
                <a:gd name="T0" fmla="*/ 11 w 40"/>
                <a:gd name="T1" fmla="*/ 46 h 46"/>
                <a:gd name="T2" fmla="*/ 0 w 40"/>
                <a:gd name="T3" fmla="*/ 12 h 46"/>
                <a:gd name="T4" fmla="*/ 27 w 40"/>
                <a:gd name="T5" fmla="*/ 0 h 46"/>
                <a:gd name="T6" fmla="*/ 40 w 40"/>
                <a:gd name="T7" fmla="*/ 41 h 46"/>
                <a:gd name="T8" fmla="*/ 11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11" y="46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41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6" name="Freeform 3311"/>
            <p:cNvSpPr>
              <a:spLocks/>
            </p:cNvSpPr>
            <p:nvPr/>
          </p:nvSpPr>
          <p:spPr bwMode="auto">
            <a:xfrm>
              <a:off x="3321" y="2400"/>
              <a:ext cx="48" cy="54"/>
            </a:xfrm>
            <a:custGeom>
              <a:avLst/>
              <a:gdLst>
                <a:gd name="T0" fmla="*/ 21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42 h 54"/>
                <a:gd name="T8" fmla="*/ 21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1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2"/>
                  </a:lnTo>
                  <a:lnTo>
                    <a:pt x="21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7" name="Freeform 3312"/>
            <p:cNvSpPr>
              <a:spLocks/>
            </p:cNvSpPr>
            <p:nvPr/>
          </p:nvSpPr>
          <p:spPr bwMode="auto">
            <a:xfrm>
              <a:off x="3375" y="2733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5 h 17"/>
                <a:gd name="T4" fmla="*/ 24 w 27"/>
                <a:gd name="T5" fmla="*/ 0 h 17"/>
                <a:gd name="T6" fmla="*/ 27 w 27"/>
                <a:gd name="T7" fmla="*/ 3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8" name="Freeform 3313"/>
            <p:cNvSpPr>
              <a:spLocks/>
            </p:cNvSpPr>
            <p:nvPr/>
          </p:nvSpPr>
          <p:spPr bwMode="auto">
            <a:xfrm>
              <a:off x="3312" y="2380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25 h 37"/>
                <a:gd name="T4" fmla="*/ 17 w 33"/>
                <a:gd name="T5" fmla="*/ 0 h 37"/>
                <a:gd name="T6" fmla="*/ 33 w 33"/>
                <a:gd name="T7" fmla="*/ 18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3" y="1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9" name="Freeform 3314"/>
            <p:cNvSpPr>
              <a:spLocks/>
            </p:cNvSpPr>
            <p:nvPr/>
          </p:nvSpPr>
          <p:spPr bwMode="auto">
            <a:xfrm>
              <a:off x="3296" y="2366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7 h 39"/>
                <a:gd name="T4" fmla="*/ 16 w 33"/>
                <a:gd name="T5" fmla="*/ 0 h 39"/>
                <a:gd name="T6" fmla="*/ 33 w 33"/>
                <a:gd name="T7" fmla="*/ 14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4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0" name="Freeform 3315"/>
            <p:cNvSpPr>
              <a:spLocks/>
            </p:cNvSpPr>
            <p:nvPr/>
          </p:nvSpPr>
          <p:spPr bwMode="auto">
            <a:xfrm>
              <a:off x="3268" y="2346"/>
              <a:ext cx="44" cy="47"/>
            </a:xfrm>
            <a:custGeom>
              <a:avLst/>
              <a:gdLst>
                <a:gd name="T0" fmla="*/ 28 w 44"/>
                <a:gd name="T1" fmla="*/ 47 h 47"/>
                <a:gd name="T2" fmla="*/ 0 w 44"/>
                <a:gd name="T3" fmla="*/ 30 h 47"/>
                <a:gd name="T4" fmla="*/ 11 w 44"/>
                <a:gd name="T5" fmla="*/ 0 h 47"/>
                <a:gd name="T6" fmla="*/ 44 w 44"/>
                <a:gd name="T7" fmla="*/ 20 h 47"/>
                <a:gd name="T8" fmla="*/ 28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8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20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1" name="Freeform 3316"/>
            <p:cNvSpPr>
              <a:spLocks/>
            </p:cNvSpPr>
            <p:nvPr/>
          </p:nvSpPr>
          <p:spPr bwMode="auto">
            <a:xfrm>
              <a:off x="3237" y="2336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2 h 40"/>
                <a:gd name="T4" fmla="*/ 5 w 42"/>
                <a:gd name="T5" fmla="*/ 0 h 40"/>
                <a:gd name="T6" fmla="*/ 42 w 42"/>
                <a:gd name="T7" fmla="*/ 10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2" name="Freeform 3317"/>
            <p:cNvSpPr>
              <a:spLocks/>
            </p:cNvSpPr>
            <p:nvPr/>
          </p:nvSpPr>
          <p:spPr bwMode="auto">
            <a:xfrm>
              <a:off x="3200" y="2329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3" name="Freeform 3318"/>
            <p:cNvSpPr>
              <a:spLocks/>
            </p:cNvSpPr>
            <p:nvPr/>
          </p:nvSpPr>
          <p:spPr bwMode="auto">
            <a:xfrm>
              <a:off x="3165" y="232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4" name="Freeform 3319"/>
            <p:cNvSpPr>
              <a:spLocks/>
            </p:cNvSpPr>
            <p:nvPr/>
          </p:nvSpPr>
          <p:spPr bwMode="auto">
            <a:xfrm>
              <a:off x="3125" y="2314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0 h 42"/>
                <a:gd name="T4" fmla="*/ 11 w 44"/>
                <a:gd name="T5" fmla="*/ 0 h 42"/>
                <a:gd name="T6" fmla="*/ 44 w 44"/>
                <a:gd name="T7" fmla="*/ 10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5" name="Freeform 3320"/>
            <p:cNvSpPr>
              <a:spLocks/>
            </p:cNvSpPr>
            <p:nvPr/>
          </p:nvSpPr>
          <p:spPr bwMode="auto">
            <a:xfrm>
              <a:off x="3108" y="2307"/>
              <a:ext cx="28" cy="37"/>
            </a:xfrm>
            <a:custGeom>
              <a:avLst/>
              <a:gdLst>
                <a:gd name="T0" fmla="*/ 17 w 28"/>
                <a:gd name="T1" fmla="*/ 37 h 37"/>
                <a:gd name="T2" fmla="*/ 0 w 28"/>
                <a:gd name="T3" fmla="*/ 27 h 37"/>
                <a:gd name="T4" fmla="*/ 15 w 28"/>
                <a:gd name="T5" fmla="*/ 0 h 37"/>
                <a:gd name="T6" fmla="*/ 28 w 28"/>
                <a:gd name="T7" fmla="*/ 7 h 37"/>
                <a:gd name="T8" fmla="*/ 17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7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6" name="Freeform 3321"/>
            <p:cNvSpPr>
              <a:spLocks/>
            </p:cNvSpPr>
            <p:nvPr/>
          </p:nvSpPr>
          <p:spPr bwMode="auto">
            <a:xfrm>
              <a:off x="3093" y="2297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7 h 37"/>
                <a:gd name="T4" fmla="*/ 15 w 30"/>
                <a:gd name="T5" fmla="*/ 0 h 37"/>
                <a:gd name="T6" fmla="*/ 30 w 30"/>
                <a:gd name="T7" fmla="*/ 10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7" name="Freeform 3322"/>
            <p:cNvSpPr>
              <a:spLocks/>
            </p:cNvSpPr>
            <p:nvPr/>
          </p:nvSpPr>
          <p:spPr bwMode="auto">
            <a:xfrm>
              <a:off x="3075" y="2282"/>
              <a:ext cx="33" cy="42"/>
            </a:xfrm>
            <a:custGeom>
              <a:avLst/>
              <a:gdLst>
                <a:gd name="T0" fmla="*/ 18 w 33"/>
                <a:gd name="T1" fmla="*/ 42 h 42"/>
                <a:gd name="T2" fmla="*/ 0 w 33"/>
                <a:gd name="T3" fmla="*/ 25 h 42"/>
                <a:gd name="T4" fmla="*/ 20 w 33"/>
                <a:gd name="T5" fmla="*/ 0 h 42"/>
                <a:gd name="T6" fmla="*/ 33 w 33"/>
                <a:gd name="T7" fmla="*/ 15 h 42"/>
                <a:gd name="T8" fmla="*/ 1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8" y="4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8" name="Freeform 3323"/>
            <p:cNvSpPr>
              <a:spLocks/>
            </p:cNvSpPr>
            <p:nvPr/>
          </p:nvSpPr>
          <p:spPr bwMode="auto">
            <a:xfrm>
              <a:off x="3062" y="2268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9" name="Freeform 3324"/>
            <p:cNvSpPr>
              <a:spLocks/>
            </p:cNvSpPr>
            <p:nvPr/>
          </p:nvSpPr>
          <p:spPr bwMode="auto">
            <a:xfrm>
              <a:off x="3321" y="2398"/>
              <a:ext cx="24" cy="19"/>
            </a:xfrm>
            <a:custGeom>
              <a:avLst/>
              <a:gdLst>
                <a:gd name="T0" fmla="*/ 24 w 24"/>
                <a:gd name="T1" fmla="*/ 2 h 19"/>
                <a:gd name="T2" fmla="*/ 24 w 24"/>
                <a:gd name="T3" fmla="*/ 0 h 19"/>
                <a:gd name="T4" fmla="*/ 0 w 24"/>
                <a:gd name="T5" fmla="*/ 19 h 19"/>
                <a:gd name="T6" fmla="*/ 2 w 24"/>
                <a:gd name="T7" fmla="*/ 19 h 19"/>
                <a:gd name="T8" fmla="*/ 24 w 24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2"/>
                  </a:moveTo>
                  <a:lnTo>
                    <a:pt x="24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0" name="Freeform 3325"/>
            <p:cNvSpPr>
              <a:spLocks/>
            </p:cNvSpPr>
            <p:nvPr/>
          </p:nvSpPr>
          <p:spPr bwMode="auto">
            <a:xfrm>
              <a:off x="3047" y="2251"/>
              <a:ext cx="37" cy="36"/>
            </a:xfrm>
            <a:custGeom>
              <a:avLst/>
              <a:gdLst>
                <a:gd name="T0" fmla="*/ 13 w 37"/>
                <a:gd name="T1" fmla="*/ 36 h 36"/>
                <a:gd name="T2" fmla="*/ 0 w 37"/>
                <a:gd name="T3" fmla="*/ 12 h 36"/>
                <a:gd name="T4" fmla="*/ 26 w 37"/>
                <a:gd name="T5" fmla="*/ 0 h 36"/>
                <a:gd name="T6" fmla="*/ 37 w 37"/>
                <a:gd name="T7" fmla="*/ 19 h 36"/>
                <a:gd name="T8" fmla="*/ 1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3" y="3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1" name="Freeform 3326"/>
            <p:cNvSpPr>
              <a:spLocks/>
            </p:cNvSpPr>
            <p:nvPr/>
          </p:nvSpPr>
          <p:spPr bwMode="auto">
            <a:xfrm>
              <a:off x="3038" y="2226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5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2" name="Freeform 3327"/>
            <p:cNvSpPr>
              <a:spLocks/>
            </p:cNvSpPr>
            <p:nvPr/>
          </p:nvSpPr>
          <p:spPr bwMode="auto">
            <a:xfrm>
              <a:off x="3027" y="2182"/>
              <a:ext cx="37" cy="56"/>
            </a:xfrm>
            <a:custGeom>
              <a:avLst/>
              <a:gdLst>
                <a:gd name="T0" fmla="*/ 11 w 37"/>
                <a:gd name="T1" fmla="*/ 56 h 56"/>
                <a:gd name="T2" fmla="*/ 0 w 37"/>
                <a:gd name="T3" fmla="*/ 5 h 56"/>
                <a:gd name="T4" fmla="*/ 28 w 37"/>
                <a:gd name="T5" fmla="*/ 0 h 56"/>
                <a:gd name="T6" fmla="*/ 37 w 37"/>
                <a:gd name="T7" fmla="*/ 44 h 56"/>
                <a:gd name="T8" fmla="*/ 11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1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3" name="Freeform 3328"/>
            <p:cNvSpPr>
              <a:spLocks/>
            </p:cNvSpPr>
            <p:nvPr/>
          </p:nvSpPr>
          <p:spPr bwMode="auto">
            <a:xfrm>
              <a:off x="3018" y="2136"/>
              <a:ext cx="37" cy="51"/>
            </a:xfrm>
            <a:custGeom>
              <a:avLst/>
              <a:gdLst>
                <a:gd name="T0" fmla="*/ 9 w 37"/>
                <a:gd name="T1" fmla="*/ 51 h 51"/>
                <a:gd name="T2" fmla="*/ 0 w 37"/>
                <a:gd name="T3" fmla="*/ 4 h 51"/>
                <a:gd name="T4" fmla="*/ 29 w 37"/>
                <a:gd name="T5" fmla="*/ 0 h 51"/>
                <a:gd name="T6" fmla="*/ 37 w 37"/>
                <a:gd name="T7" fmla="*/ 46 h 51"/>
                <a:gd name="T8" fmla="*/ 9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9" y="51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37" y="46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4" name="Freeform 3329"/>
            <p:cNvSpPr>
              <a:spLocks/>
            </p:cNvSpPr>
            <p:nvPr/>
          </p:nvSpPr>
          <p:spPr bwMode="auto">
            <a:xfrm>
              <a:off x="3014" y="2106"/>
              <a:ext cx="33" cy="34"/>
            </a:xfrm>
            <a:custGeom>
              <a:avLst/>
              <a:gdLst>
                <a:gd name="T0" fmla="*/ 4 w 33"/>
                <a:gd name="T1" fmla="*/ 34 h 34"/>
                <a:gd name="T2" fmla="*/ 0 w 33"/>
                <a:gd name="T3" fmla="*/ 12 h 34"/>
                <a:gd name="T4" fmla="*/ 26 w 33"/>
                <a:gd name="T5" fmla="*/ 0 h 34"/>
                <a:gd name="T6" fmla="*/ 33 w 33"/>
                <a:gd name="T7" fmla="*/ 30 h 34"/>
                <a:gd name="T8" fmla="*/ 4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4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3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5" name="Freeform 3330"/>
            <p:cNvSpPr>
              <a:spLocks/>
            </p:cNvSpPr>
            <p:nvPr/>
          </p:nvSpPr>
          <p:spPr bwMode="auto">
            <a:xfrm>
              <a:off x="3005" y="2082"/>
              <a:ext cx="35" cy="36"/>
            </a:xfrm>
            <a:custGeom>
              <a:avLst/>
              <a:gdLst>
                <a:gd name="T0" fmla="*/ 9 w 35"/>
                <a:gd name="T1" fmla="*/ 36 h 36"/>
                <a:gd name="T2" fmla="*/ 0 w 35"/>
                <a:gd name="T3" fmla="*/ 12 h 36"/>
                <a:gd name="T4" fmla="*/ 26 w 35"/>
                <a:gd name="T5" fmla="*/ 0 h 36"/>
                <a:gd name="T6" fmla="*/ 35 w 35"/>
                <a:gd name="T7" fmla="*/ 24 h 36"/>
                <a:gd name="T8" fmla="*/ 9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9" y="3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6" name="Freeform 3331"/>
            <p:cNvSpPr>
              <a:spLocks/>
            </p:cNvSpPr>
            <p:nvPr/>
          </p:nvSpPr>
          <p:spPr bwMode="auto">
            <a:xfrm>
              <a:off x="3060" y="2268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7" name="Freeform 3332"/>
            <p:cNvSpPr>
              <a:spLocks/>
            </p:cNvSpPr>
            <p:nvPr/>
          </p:nvSpPr>
          <p:spPr bwMode="auto">
            <a:xfrm>
              <a:off x="2974" y="1998"/>
              <a:ext cx="57" cy="96"/>
            </a:xfrm>
            <a:custGeom>
              <a:avLst/>
              <a:gdLst>
                <a:gd name="T0" fmla="*/ 31 w 57"/>
                <a:gd name="T1" fmla="*/ 96 h 96"/>
                <a:gd name="T2" fmla="*/ 0 w 57"/>
                <a:gd name="T3" fmla="*/ 13 h 96"/>
                <a:gd name="T4" fmla="*/ 27 w 57"/>
                <a:gd name="T5" fmla="*/ 0 h 96"/>
                <a:gd name="T6" fmla="*/ 57 w 57"/>
                <a:gd name="T7" fmla="*/ 84 h 96"/>
                <a:gd name="T8" fmla="*/ 31 w 5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6">
                  <a:moveTo>
                    <a:pt x="31" y="96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7" y="84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8" name="Freeform 3333"/>
            <p:cNvSpPr>
              <a:spLocks/>
            </p:cNvSpPr>
            <p:nvPr/>
          </p:nvSpPr>
          <p:spPr bwMode="auto">
            <a:xfrm>
              <a:off x="2946" y="1922"/>
              <a:ext cx="55" cy="89"/>
            </a:xfrm>
            <a:custGeom>
              <a:avLst/>
              <a:gdLst>
                <a:gd name="T0" fmla="*/ 28 w 55"/>
                <a:gd name="T1" fmla="*/ 89 h 89"/>
                <a:gd name="T2" fmla="*/ 0 w 55"/>
                <a:gd name="T3" fmla="*/ 18 h 89"/>
                <a:gd name="T4" fmla="*/ 24 w 55"/>
                <a:gd name="T5" fmla="*/ 0 h 89"/>
                <a:gd name="T6" fmla="*/ 55 w 55"/>
                <a:gd name="T7" fmla="*/ 76 h 89"/>
                <a:gd name="T8" fmla="*/ 28 w 55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9">
                  <a:moveTo>
                    <a:pt x="28" y="89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55" y="76"/>
                  </a:lnTo>
                  <a:lnTo>
                    <a:pt x="28" y="8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9" name="Freeform 3334"/>
            <p:cNvSpPr>
              <a:spLocks/>
            </p:cNvSpPr>
            <p:nvPr/>
          </p:nvSpPr>
          <p:spPr bwMode="auto">
            <a:xfrm>
              <a:off x="2928" y="1886"/>
              <a:ext cx="42" cy="54"/>
            </a:xfrm>
            <a:custGeom>
              <a:avLst/>
              <a:gdLst>
                <a:gd name="T0" fmla="*/ 18 w 42"/>
                <a:gd name="T1" fmla="*/ 54 h 54"/>
                <a:gd name="T2" fmla="*/ 0 w 42"/>
                <a:gd name="T3" fmla="*/ 19 h 54"/>
                <a:gd name="T4" fmla="*/ 22 w 42"/>
                <a:gd name="T5" fmla="*/ 0 h 54"/>
                <a:gd name="T6" fmla="*/ 42 w 42"/>
                <a:gd name="T7" fmla="*/ 36 h 54"/>
                <a:gd name="T8" fmla="*/ 18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8" y="54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36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0" name="Freeform 3335"/>
            <p:cNvSpPr>
              <a:spLocks/>
            </p:cNvSpPr>
            <p:nvPr/>
          </p:nvSpPr>
          <p:spPr bwMode="auto">
            <a:xfrm>
              <a:off x="2908" y="1856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5 h 49"/>
                <a:gd name="T4" fmla="*/ 18 w 42"/>
                <a:gd name="T5" fmla="*/ 0 h 49"/>
                <a:gd name="T6" fmla="*/ 42 w 42"/>
                <a:gd name="T7" fmla="*/ 30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2" y="30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1" name="Freeform 3336"/>
            <p:cNvSpPr>
              <a:spLocks/>
            </p:cNvSpPr>
            <p:nvPr/>
          </p:nvSpPr>
          <p:spPr bwMode="auto">
            <a:xfrm>
              <a:off x="2880" y="1832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7 h 49"/>
                <a:gd name="T4" fmla="*/ 15 w 46"/>
                <a:gd name="T5" fmla="*/ 0 h 49"/>
                <a:gd name="T6" fmla="*/ 46 w 46"/>
                <a:gd name="T7" fmla="*/ 24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6" y="24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2" name="Freeform 3337"/>
            <p:cNvSpPr>
              <a:spLocks/>
            </p:cNvSpPr>
            <p:nvPr/>
          </p:nvSpPr>
          <p:spPr bwMode="auto">
            <a:xfrm>
              <a:off x="2847" y="1812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30 h 47"/>
                <a:gd name="T4" fmla="*/ 11 w 48"/>
                <a:gd name="T5" fmla="*/ 0 h 47"/>
                <a:gd name="T6" fmla="*/ 48 w 48"/>
                <a:gd name="T7" fmla="*/ 20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3" name="Freeform 3338"/>
            <p:cNvSpPr>
              <a:spLocks/>
            </p:cNvSpPr>
            <p:nvPr/>
          </p:nvSpPr>
          <p:spPr bwMode="auto">
            <a:xfrm>
              <a:off x="3005" y="2082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4" name="Freeform 3339"/>
            <p:cNvSpPr>
              <a:spLocks/>
            </p:cNvSpPr>
            <p:nvPr/>
          </p:nvSpPr>
          <p:spPr bwMode="auto">
            <a:xfrm>
              <a:off x="2821" y="1805"/>
              <a:ext cx="35" cy="39"/>
            </a:xfrm>
            <a:custGeom>
              <a:avLst/>
              <a:gdLst>
                <a:gd name="T0" fmla="*/ 31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7 h 39"/>
                <a:gd name="T8" fmla="*/ 3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1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5" name="Freeform 3340"/>
            <p:cNvSpPr>
              <a:spLocks/>
            </p:cNvSpPr>
            <p:nvPr/>
          </p:nvSpPr>
          <p:spPr bwMode="auto">
            <a:xfrm>
              <a:off x="2790" y="1805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6" name="Rectangle 3341"/>
            <p:cNvSpPr>
              <a:spLocks noChangeArrowheads="1"/>
            </p:cNvSpPr>
            <p:nvPr/>
          </p:nvSpPr>
          <p:spPr bwMode="auto">
            <a:xfrm>
              <a:off x="2724" y="1805"/>
              <a:ext cx="66" cy="32"/>
            </a:xfrm>
            <a:prstGeom prst="rect">
              <a:avLst/>
            </a:prstGeom>
            <a:solidFill>
              <a:srgbClr val="4A52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7" name="Freeform 3342"/>
            <p:cNvSpPr>
              <a:spLocks/>
            </p:cNvSpPr>
            <p:nvPr/>
          </p:nvSpPr>
          <p:spPr bwMode="auto">
            <a:xfrm>
              <a:off x="2847" y="1812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8" name="Freeform 3343"/>
            <p:cNvSpPr>
              <a:spLocks/>
            </p:cNvSpPr>
            <p:nvPr/>
          </p:nvSpPr>
          <p:spPr bwMode="auto">
            <a:xfrm>
              <a:off x="2689" y="1795"/>
              <a:ext cx="38" cy="42"/>
            </a:xfrm>
            <a:custGeom>
              <a:avLst/>
              <a:gdLst>
                <a:gd name="T0" fmla="*/ 31 w 38"/>
                <a:gd name="T1" fmla="*/ 42 h 42"/>
                <a:gd name="T2" fmla="*/ 0 w 38"/>
                <a:gd name="T3" fmla="*/ 29 h 42"/>
                <a:gd name="T4" fmla="*/ 11 w 38"/>
                <a:gd name="T5" fmla="*/ 0 h 42"/>
                <a:gd name="T6" fmla="*/ 38 w 38"/>
                <a:gd name="T7" fmla="*/ 10 h 42"/>
                <a:gd name="T8" fmla="*/ 31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31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8" y="1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9" name="Freeform 3344"/>
            <p:cNvSpPr>
              <a:spLocks/>
            </p:cNvSpPr>
            <p:nvPr/>
          </p:nvSpPr>
          <p:spPr bwMode="auto">
            <a:xfrm>
              <a:off x="2661" y="1780"/>
              <a:ext cx="39" cy="44"/>
            </a:xfrm>
            <a:custGeom>
              <a:avLst/>
              <a:gdLst>
                <a:gd name="T0" fmla="*/ 28 w 39"/>
                <a:gd name="T1" fmla="*/ 44 h 44"/>
                <a:gd name="T2" fmla="*/ 0 w 39"/>
                <a:gd name="T3" fmla="*/ 27 h 44"/>
                <a:gd name="T4" fmla="*/ 15 w 39"/>
                <a:gd name="T5" fmla="*/ 0 h 44"/>
                <a:gd name="T6" fmla="*/ 39 w 39"/>
                <a:gd name="T7" fmla="*/ 15 h 44"/>
                <a:gd name="T8" fmla="*/ 28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8" y="4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9" y="15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0" name="Freeform 3345"/>
            <p:cNvSpPr>
              <a:spLocks/>
            </p:cNvSpPr>
            <p:nvPr/>
          </p:nvSpPr>
          <p:spPr bwMode="auto">
            <a:xfrm>
              <a:off x="2635" y="1758"/>
              <a:ext cx="41" cy="49"/>
            </a:xfrm>
            <a:custGeom>
              <a:avLst/>
              <a:gdLst>
                <a:gd name="T0" fmla="*/ 26 w 41"/>
                <a:gd name="T1" fmla="*/ 49 h 49"/>
                <a:gd name="T2" fmla="*/ 0 w 41"/>
                <a:gd name="T3" fmla="*/ 25 h 49"/>
                <a:gd name="T4" fmla="*/ 17 w 41"/>
                <a:gd name="T5" fmla="*/ 0 h 49"/>
                <a:gd name="T6" fmla="*/ 41 w 41"/>
                <a:gd name="T7" fmla="*/ 22 h 49"/>
                <a:gd name="T8" fmla="*/ 26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6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1" y="2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1" name="Freeform 3346"/>
            <p:cNvSpPr>
              <a:spLocks/>
            </p:cNvSpPr>
            <p:nvPr/>
          </p:nvSpPr>
          <p:spPr bwMode="auto">
            <a:xfrm>
              <a:off x="2608" y="1734"/>
              <a:ext cx="44" cy="49"/>
            </a:xfrm>
            <a:custGeom>
              <a:avLst/>
              <a:gdLst>
                <a:gd name="T0" fmla="*/ 27 w 44"/>
                <a:gd name="T1" fmla="*/ 49 h 49"/>
                <a:gd name="T2" fmla="*/ 0 w 44"/>
                <a:gd name="T3" fmla="*/ 19 h 49"/>
                <a:gd name="T4" fmla="*/ 22 w 44"/>
                <a:gd name="T5" fmla="*/ 0 h 49"/>
                <a:gd name="T6" fmla="*/ 44 w 44"/>
                <a:gd name="T7" fmla="*/ 24 h 49"/>
                <a:gd name="T8" fmla="*/ 2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7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24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2" name="Freeform 3347"/>
            <p:cNvSpPr>
              <a:spLocks/>
            </p:cNvSpPr>
            <p:nvPr/>
          </p:nvSpPr>
          <p:spPr bwMode="auto">
            <a:xfrm>
              <a:off x="2584" y="1702"/>
              <a:ext cx="46" cy="51"/>
            </a:xfrm>
            <a:custGeom>
              <a:avLst/>
              <a:gdLst>
                <a:gd name="T0" fmla="*/ 24 w 46"/>
                <a:gd name="T1" fmla="*/ 51 h 51"/>
                <a:gd name="T2" fmla="*/ 0 w 46"/>
                <a:gd name="T3" fmla="*/ 20 h 51"/>
                <a:gd name="T4" fmla="*/ 22 w 46"/>
                <a:gd name="T5" fmla="*/ 0 h 51"/>
                <a:gd name="T6" fmla="*/ 46 w 46"/>
                <a:gd name="T7" fmla="*/ 32 h 51"/>
                <a:gd name="T8" fmla="*/ 24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4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32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3" name="Freeform 3348"/>
            <p:cNvSpPr>
              <a:spLocks/>
            </p:cNvSpPr>
            <p:nvPr/>
          </p:nvSpPr>
          <p:spPr bwMode="auto">
            <a:xfrm>
              <a:off x="2560" y="1670"/>
              <a:ext cx="46" cy="52"/>
            </a:xfrm>
            <a:custGeom>
              <a:avLst/>
              <a:gdLst>
                <a:gd name="T0" fmla="*/ 24 w 46"/>
                <a:gd name="T1" fmla="*/ 52 h 52"/>
                <a:gd name="T2" fmla="*/ 0 w 46"/>
                <a:gd name="T3" fmla="*/ 17 h 52"/>
                <a:gd name="T4" fmla="*/ 24 w 46"/>
                <a:gd name="T5" fmla="*/ 0 h 52"/>
                <a:gd name="T6" fmla="*/ 46 w 46"/>
                <a:gd name="T7" fmla="*/ 32 h 52"/>
                <a:gd name="T8" fmla="*/ 24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4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4" name="Freeform 3349"/>
            <p:cNvSpPr>
              <a:spLocks/>
            </p:cNvSpPr>
            <p:nvPr/>
          </p:nvSpPr>
          <p:spPr bwMode="auto">
            <a:xfrm>
              <a:off x="2523" y="1599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4 w 61"/>
                <a:gd name="T5" fmla="*/ 0 h 88"/>
                <a:gd name="T6" fmla="*/ 61 w 61"/>
                <a:gd name="T7" fmla="*/ 71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1" y="71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5" name="Rectangle 3350"/>
            <p:cNvSpPr>
              <a:spLocks noChangeArrowheads="1"/>
            </p:cNvSpPr>
            <p:nvPr/>
          </p:nvSpPr>
          <p:spPr bwMode="auto">
            <a:xfrm>
              <a:off x="2720" y="1837"/>
              <a:ext cx="4" cy="1"/>
            </a:xfrm>
            <a:prstGeom prst="rect">
              <a:avLst/>
            </a:prstGeom>
            <a:solidFill>
              <a:srgbClr val="4A52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6" name="Freeform 3351"/>
            <p:cNvSpPr>
              <a:spLocks/>
            </p:cNvSpPr>
            <p:nvPr/>
          </p:nvSpPr>
          <p:spPr bwMode="auto">
            <a:xfrm>
              <a:off x="2720" y="1805"/>
              <a:ext cx="7" cy="32"/>
            </a:xfrm>
            <a:custGeom>
              <a:avLst/>
              <a:gdLst>
                <a:gd name="T0" fmla="*/ 4 w 7"/>
                <a:gd name="T1" fmla="*/ 32 h 32"/>
                <a:gd name="T2" fmla="*/ 0 w 7"/>
                <a:gd name="T3" fmla="*/ 32 h 32"/>
                <a:gd name="T4" fmla="*/ 4 w 7"/>
                <a:gd name="T5" fmla="*/ 0 h 32"/>
                <a:gd name="T6" fmla="*/ 7 w 7"/>
                <a:gd name="T7" fmla="*/ 0 h 32"/>
                <a:gd name="T8" fmla="*/ 4 w 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2">
                  <a:moveTo>
                    <a:pt x="4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7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7" name="Freeform 3352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8" name="Freeform 3353"/>
            <p:cNvSpPr>
              <a:spLocks/>
            </p:cNvSpPr>
            <p:nvPr/>
          </p:nvSpPr>
          <p:spPr bwMode="auto">
            <a:xfrm>
              <a:off x="3540" y="3426"/>
              <a:ext cx="63" cy="88"/>
            </a:xfrm>
            <a:custGeom>
              <a:avLst/>
              <a:gdLst>
                <a:gd name="T0" fmla="*/ 37 w 63"/>
                <a:gd name="T1" fmla="*/ 88 h 88"/>
                <a:gd name="T2" fmla="*/ 0 w 63"/>
                <a:gd name="T3" fmla="*/ 12 h 88"/>
                <a:gd name="T4" fmla="*/ 26 w 63"/>
                <a:gd name="T5" fmla="*/ 0 h 88"/>
                <a:gd name="T6" fmla="*/ 63 w 63"/>
                <a:gd name="T7" fmla="*/ 76 h 88"/>
                <a:gd name="T8" fmla="*/ 37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7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9" name="Freeform 3354"/>
            <p:cNvSpPr>
              <a:spLocks/>
            </p:cNvSpPr>
            <p:nvPr/>
          </p:nvSpPr>
          <p:spPr bwMode="auto">
            <a:xfrm>
              <a:off x="3524" y="3387"/>
              <a:ext cx="42" cy="51"/>
            </a:xfrm>
            <a:custGeom>
              <a:avLst/>
              <a:gdLst>
                <a:gd name="T0" fmla="*/ 16 w 42"/>
                <a:gd name="T1" fmla="*/ 51 h 51"/>
                <a:gd name="T2" fmla="*/ 0 w 42"/>
                <a:gd name="T3" fmla="*/ 12 h 51"/>
                <a:gd name="T4" fmla="*/ 27 w 42"/>
                <a:gd name="T5" fmla="*/ 0 h 51"/>
                <a:gd name="T6" fmla="*/ 42 w 42"/>
                <a:gd name="T7" fmla="*/ 39 h 51"/>
                <a:gd name="T8" fmla="*/ 16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6" y="51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0" name="Freeform 3355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12 h 51"/>
                <a:gd name="T4" fmla="*/ 27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1" name="Freeform 3356"/>
            <p:cNvSpPr>
              <a:spLocks/>
            </p:cNvSpPr>
            <p:nvPr/>
          </p:nvSpPr>
          <p:spPr bwMode="auto">
            <a:xfrm>
              <a:off x="3500" y="3306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5 h 54"/>
                <a:gd name="T4" fmla="*/ 29 w 38"/>
                <a:gd name="T5" fmla="*/ 0 h 54"/>
                <a:gd name="T6" fmla="*/ 38 w 38"/>
                <a:gd name="T7" fmla="*/ 42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2" name="Freeform 3357"/>
            <p:cNvSpPr>
              <a:spLocks/>
            </p:cNvSpPr>
            <p:nvPr/>
          </p:nvSpPr>
          <p:spPr bwMode="auto">
            <a:xfrm>
              <a:off x="3496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3" name="Freeform 3358"/>
            <p:cNvSpPr>
              <a:spLocks/>
            </p:cNvSpPr>
            <p:nvPr/>
          </p:nvSpPr>
          <p:spPr bwMode="auto">
            <a:xfrm>
              <a:off x="3496" y="3218"/>
              <a:ext cx="31" cy="44"/>
            </a:xfrm>
            <a:custGeom>
              <a:avLst/>
              <a:gdLst>
                <a:gd name="T0" fmla="*/ 0 w 31"/>
                <a:gd name="T1" fmla="*/ 42 h 44"/>
                <a:gd name="T2" fmla="*/ 2 w 31"/>
                <a:gd name="T3" fmla="*/ 0 h 44"/>
                <a:gd name="T4" fmla="*/ 31 w 31"/>
                <a:gd name="T5" fmla="*/ 5 h 44"/>
                <a:gd name="T6" fmla="*/ 28 w 31"/>
                <a:gd name="T7" fmla="*/ 44 h 44"/>
                <a:gd name="T8" fmla="*/ 0 w 31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0" y="42"/>
                  </a:moveTo>
                  <a:lnTo>
                    <a:pt x="2" y="0"/>
                  </a:lnTo>
                  <a:lnTo>
                    <a:pt x="31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4" name="Freeform 3359"/>
            <p:cNvSpPr>
              <a:spLocks/>
            </p:cNvSpPr>
            <p:nvPr/>
          </p:nvSpPr>
          <p:spPr bwMode="auto">
            <a:xfrm>
              <a:off x="3498" y="3179"/>
              <a:ext cx="37" cy="44"/>
            </a:xfrm>
            <a:custGeom>
              <a:avLst/>
              <a:gdLst>
                <a:gd name="T0" fmla="*/ 0 w 37"/>
                <a:gd name="T1" fmla="*/ 39 h 44"/>
                <a:gd name="T2" fmla="*/ 11 w 37"/>
                <a:gd name="T3" fmla="*/ 0 h 44"/>
                <a:gd name="T4" fmla="*/ 37 w 37"/>
                <a:gd name="T5" fmla="*/ 12 h 44"/>
                <a:gd name="T6" fmla="*/ 29 w 37"/>
                <a:gd name="T7" fmla="*/ 44 h 44"/>
                <a:gd name="T8" fmla="*/ 0 w 37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9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9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5" name="Freeform 3360"/>
            <p:cNvSpPr>
              <a:spLocks/>
            </p:cNvSpPr>
            <p:nvPr/>
          </p:nvSpPr>
          <p:spPr bwMode="auto">
            <a:xfrm>
              <a:off x="3509" y="3115"/>
              <a:ext cx="55" cy="76"/>
            </a:xfrm>
            <a:custGeom>
              <a:avLst/>
              <a:gdLst>
                <a:gd name="T0" fmla="*/ 0 w 55"/>
                <a:gd name="T1" fmla="*/ 64 h 76"/>
                <a:gd name="T2" fmla="*/ 29 w 55"/>
                <a:gd name="T3" fmla="*/ 0 h 76"/>
                <a:gd name="T4" fmla="*/ 55 w 55"/>
                <a:gd name="T5" fmla="*/ 12 h 76"/>
                <a:gd name="T6" fmla="*/ 26 w 55"/>
                <a:gd name="T7" fmla="*/ 76 h 76"/>
                <a:gd name="T8" fmla="*/ 0 w 55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6">
                  <a:moveTo>
                    <a:pt x="0" y="64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6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6" name="Freeform 3361"/>
            <p:cNvSpPr>
              <a:spLocks/>
            </p:cNvSpPr>
            <p:nvPr/>
          </p:nvSpPr>
          <p:spPr bwMode="auto">
            <a:xfrm>
              <a:off x="3538" y="3054"/>
              <a:ext cx="48" cy="73"/>
            </a:xfrm>
            <a:custGeom>
              <a:avLst/>
              <a:gdLst>
                <a:gd name="T0" fmla="*/ 0 w 48"/>
                <a:gd name="T1" fmla="*/ 61 h 73"/>
                <a:gd name="T2" fmla="*/ 21 w 48"/>
                <a:gd name="T3" fmla="*/ 0 h 73"/>
                <a:gd name="T4" fmla="*/ 48 w 48"/>
                <a:gd name="T5" fmla="*/ 12 h 73"/>
                <a:gd name="T6" fmla="*/ 26 w 48"/>
                <a:gd name="T7" fmla="*/ 73 h 73"/>
                <a:gd name="T8" fmla="*/ 0 w 48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3">
                  <a:moveTo>
                    <a:pt x="0" y="61"/>
                  </a:moveTo>
                  <a:lnTo>
                    <a:pt x="21" y="0"/>
                  </a:lnTo>
                  <a:lnTo>
                    <a:pt x="48" y="12"/>
                  </a:lnTo>
                  <a:lnTo>
                    <a:pt x="26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7" name="Freeform 3362"/>
            <p:cNvSpPr>
              <a:spLocks/>
            </p:cNvSpPr>
            <p:nvPr/>
          </p:nvSpPr>
          <p:spPr bwMode="auto">
            <a:xfrm>
              <a:off x="3559" y="3022"/>
              <a:ext cx="33" cy="44"/>
            </a:xfrm>
            <a:custGeom>
              <a:avLst/>
              <a:gdLst>
                <a:gd name="T0" fmla="*/ 0 w 33"/>
                <a:gd name="T1" fmla="*/ 32 h 44"/>
                <a:gd name="T2" fmla="*/ 5 w 33"/>
                <a:gd name="T3" fmla="*/ 0 h 44"/>
                <a:gd name="T4" fmla="*/ 33 w 33"/>
                <a:gd name="T5" fmla="*/ 0 h 44"/>
                <a:gd name="T6" fmla="*/ 27 w 33"/>
                <a:gd name="T7" fmla="*/ 44 h 44"/>
                <a:gd name="T8" fmla="*/ 0 w 33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2"/>
                  </a:moveTo>
                  <a:lnTo>
                    <a:pt x="5" y="0"/>
                  </a:lnTo>
                  <a:lnTo>
                    <a:pt x="33" y="0"/>
                  </a:lnTo>
                  <a:lnTo>
                    <a:pt x="27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8" name="Freeform 3363"/>
            <p:cNvSpPr>
              <a:spLocks/>
            </p:cNvSpPr>
            <p:nvPr/>
          </p:nvSpPr>
          <p:spPr bwMode="auto">
            <a:xfrm>
              <a:off x="3559" y="2983"/>
              <a:ext cx="33" cy="39"/>
            </a:xfrm>
            <a:custGeom>
              <a:avLst/>
              <a:gdLst>
                <a:gd name="T0" fmla="*/ 5 w 33"/>
                <a:gd name="T1" fmla="*/ 39 h 39"/>
                <a:gd name="T2" fmla="*/ 0 w 33"/>
                <a:gd name="T3" fmla="*/ 2 h 39"/>
                <a:gd name="T4" fmla="*/ 29 w 33"/>
                <a:gd name="T5" fmla="*/ 0 h 39"/>
                <a:gd name="T6" fmla="*/ 33 w 33"/>
                <a:gd name="T7" fmla="*/ 39 h 39"/>
                <a:gd name="T8" fmla="*/ 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5" y="39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39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9" name="Freeform 3364"/>
            <p:cNvSpPr>
              <a:spLocks/>
            </p:cNvSpPr>
            <p:nvPr/>
          </p:nvSpPr>
          <p:spPr bwMode="auto">
            <a:xfrm>
              <a:off x="3496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0" name="Freeform 3365"/>
            <p:cNvSpPr>
              <a:spLocks/>
            </p:cNvSpPr>
            <p:nvPr/>
          </p:nvSpPr>
          <p:spPr bwMode="auto">
            <a:xfrm>
              <a:off x="3557" y="2958"/>
              <a:ext cx="31" cy="30"/>
            </a:xfrm>
            <a:custGeom>
              <a:avLst/>
              <a:gdLst>
                <a:gd name="T0" fmla="*/ 2 w 31"/>
                <a:gd name="T1" fmla="*/ 30 h 30"/>
                <a:gd name="T2" fmla="*/ 0 w 31"/>
                <a:gd name="T3" fmla="*/ 13 h 30"/>
                <a:gd name="T4" fmla="*/ 27 w 31"/>
                <a:gd name="T5" fmla="*/ 0 h 30"/>
                <a:gd name="T6" fmla="*/ 31 w 31"/>
                <a:gd name="T7" fmla="*/ 25 h 30"/>
                <a:gd name="T8" fmla="*/ 2 w 3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2" y="30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1" y="25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1" name="Freeform 3366"/>
            <p:cNvSpPr>
              <a:spLocks/>
            </p:cNvSpPr>
            <p:nvPr/>
          </p:nvSpPr>
          <p:spPr bwMode="auto">
            <a:xfrm>
              <a:off x="3548" y="2936"/>
              <a:ext cx="36" cy="35"/>
            </a:xfrm>
            <a:custGeom>
              <a:avLst/>
              <a:gdLst>
                <a:gd name="T0" fmla="*/ 9 w 36"/>
                <a:gd name="T1" fmla="*/ 35 h 35"/>
                <a:gd name="T2" fmla="*/ 0 w 36"/>
                <a:gd name="T3" fmla="*/ 17 h 35"/>
                <a:gd name="T4" fmla="*/ 25 w 36"/>
                <a:gd name="T5" fmla="*/ 0 h 35"/>
                <a:gd name="T6" fmla="*/ 36 w 36"/>
                <a:gd name="T7" fmla="*/ 22 h 35"/>
                <a:gd name="T8" fmla="*/ 9 w 3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9" y="35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6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2" name="Freeform 3367"/>
            <p:cNvSpPr>
              <a:spLocks/>
            </p:cNvSpPr>
            <p:nvPr/>
          </p:nvSpPr>
          <p:spPr bwMode="auto">
            <a:xfrm>
              <a:off x="3531" y="2900"/>
              <a:ext cx="42" cy="53"/>
            </a:xfrm>
            <a:custGeom>
              <a:avLst/>
              <a:gdLst>
                <a:gd name="T0" fmla="*/ 17 w 42"/>
                <a:gd name="T1" fmla="*/ 53 h 53"/>
                <a:gd name="T2" fmla="*/ 0 w 42"/>
                <a:gd name="T3" fmla="*/ 19 h 53"/>
                <a:gd name="T4" fmla="*/ 22 w 42"/>
                <a:gd name="T5" fmla="*/ 0 h 53"/>
                <a:gd name="T6" fmla="*/ 42 w 42"/>
                <a:gd name="T7" fmla="*/ 36 h 53"/>
                <a:gd name="T8" fmla="*/ 17 w 4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3">
                  <a:moveTo>
                    <a:pt x="17" y="53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36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3" name="Freeform 3368"/>
            <p:cNvSpPr>
              <a:spLocks/>
            </p:cNvSpPr>
            <p:nvPr/>
          </p:nvSpPr>
          <p:spPr bwMode="auto">
            <a:xfrm>
              <a:off x="3509" y="2870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8 w 44"/>
                <a:gd name="T5" fmla="*/ 0 h 49"/>
                <a:gd name="T6" fmla="*/ 44 w 44"/>
                <a:gd name="T7" fmla="*/ 30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4" name="Freeform 3369"/>
            <p:cNvSpPr>
              <a:spLocks/>
            </p:cNvSpPr>
            <p:nvPr/>
          </p:nvSpPr>
          <p:spPr bwMode="auto">
            <a:xfrm>
              <a:off x="3481" y="2848"/>
              <a:ext cx="46" cy="47"/>
            </a:xfrm>
            <a:custGeom>
              <a:avLst/>
              <a:gdLst>
                <a:gd name="T0" fmla="*/ 28 w 46"/>
                <a:gd name="T1" fmla="*/ 47 h 47"/>
                <a:gd name="T2" fmla="*/ 0 w 46"/>
                <a:gd name="T3" fmla="*/ 25 h 47"/>
                <a:gd name="T4" fmla="*/ 17 w 46"/>
                <a:gd name="T5" fmla="*/ 0 h 47"/>
                <a:gd name="T6" fmla="*/ 46 w 46"/>
                <a:gd name="T7" fmla="*/ 22 h 47"/>
                <a:gd name="T8" fmla="*/ 28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8" y="47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6" y="22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5" name="Freeform 3370"/>
            <p:cNvSpPr>
              <a:spLocks/>
            </p:cNvSpPr>
            <p:nvPr/>
          </p:nvSpPr>
          <p:spPr bwMode="auto">
            <a:xfrm>
              <a:off x="3424" y="2797"/>
              <a:ext cx="74" cy="76"/>
            </a:xfrm>
            <a:custGeom>
              <a:avLst/>
              <a:gdLst>
                <a:gd name="T0" fmla="*/ 57 w 74"/>
                <a:gd name="T1" fmla="*/ 76 h 76"/>
                <a:gd name="T2" fmla="*/ 0 w 74"/>
                <a:gd name="T3" fmla="*/ 24 h 76"/>
                <a:gd name="T4" fmla="*/ 17 w 74"/>
                <a:gd name="T5" fmla="*/ 0 h 76"/>
                <a:gd name="T6" fmla="*/ 74 w 74"/>
                <a:gd name="T7" fmla="*/ 51 h 76"/>
                <a:gd name="T8" fmla="*/ 57 w 74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6">
                  <a:moveTo>
                    <a:pt x="57" y="7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74" y="51"/>
                  </a:lnTo>
                  <a:lnTo>
                    <a:pt x="57" y="7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6" name="Freeform 3371"/>
            <p:cNvSpPr>
              <a:spLocks/>
            </p:cNvSpPr>
            <p:nvPr/>
          </p:nvSpPr>
          <p:spPr bwMode="auto">
            <a:xfrm>
              <a:off x="3393" y="2772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5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5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7" name="Freeform 3372"/>
            <p:cNvSpPr>
              <a:spLocks/>
            </p:cNvSpPr>
            <p:nvPr/>
          </p:nvSpPr>
          <p:spPr bwMode="auto">
            <a:xfrm>
              <a:off x="3373" y="2733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4 w 44"/>
                <a:gd name="T5" fmla="*/ 0 h 56"/>
                <a:gd name="T6" fmla="*/ 44 w 44"/>
                <a:gd name="T7" fmla="*/ 39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9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8" name="Freeform 3373"/>
            <p:cNvSpPr>
              <a:spLocks/>
            </p:cNvSpPr>
            <p:nvPr/>
          </p:nvSpPr>
          <p:spPr bwMode="auto">
            <a:xfrm>
              <a:off x="3559" y="2983"/>
              <a:ext cx="29" cy="5"/>
            </a:xfrm>
            <a:custGeom>
              <a:avLst/>
              <a:gdLst>
                <a:gd name="T0" fmla="*/ 29 w 29"/>
                <a:gd name="T1" fmla="*/ 0 h 5"/>
                <a:gd name="T2" fmla="*/ 29 w 29"/>
                <a:gd name="T3" fmla="*/ 0 h 5"/>
                <a:gd name="T4" fmla="*/ 0 w 29"/>
                <a:gd name="T5" fmla="*/ 2 h 5"/>
                <a:gd name="T6" fmla="*/ 0 w 29"/>
                <a:gd name="T7" fmla="*/ 5 h 5"/>
                <a:gd name="T8" fmla="*/ 29 w 2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9" name="Freeform 3374"/>
            <p:cNvSpPr>
              <a:spLocks/>
            </p:cNvSpPr>
            <p:nvPr/>
          </p:nvSpPr>
          <p:spPr bwMode="auto">
            <a:xfrm>
              <a:off x="3358" y="2696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5 h 52"/>
                <a:gd name="T4" fmla="*/ 28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0" name="Freeform 3375"/>
            <p:cNvSpPr>
              <a:spLocks/>
            </p:cNvSpPr>
            <p:nvPr/>
          </p:nvSpPr>
          <p:spPr bwMode="auto">
            <a:xfrm>
              <a:off x="3351" y="2652"/>
              <a:ext cx="35" cy="49"/>
            </a:xfrm>
            <a:custGeom>
              <a:avLst/>
              <a:gdLst>
                <a:gd name="T0" fmla="*/ 7 w 35"/>
                <a:gd name="T1" fmla="*/ 49 h 49"/>
                <a:gd name="T2" fmla="*/ 0 w 35"/>
                <a:gd name="T3" fmla="*/ 3 h 49"/>
                <a:gd name="T4" fmla="*/ 29 w 35"/>
                <a:gd name="T5" fmla="*/ 0 h 49"/>
                <a:gd name="T6" fmla="*/ 35 w 35"/>
                <a:gd name="T7" fmla="*/ 44 h 49"/>
                <a:gd name="T8" fmla="*/ 7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7" y="4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5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1" name="Freeform 3376"/>
            <p:cNvSpPr>
              <a:spLocks/>
            </p:cNvSpPr>
            <p:nvPr/>
          </p:nvSpPr>
          <p:spPr bwMode="auto">
            <a:xfrm>
              <a:off x="3351" y="2611"/>
              <a:ext cx="29" cy="44"/>
            </a:xfrm>
            <a:custGeom>
              <a:avLst/>
              <a:gdLst>
                <a:gd name="T0" fmla="*/ 0 w 29"/>
                <a:gd name="T1" fmla="*/ 44 h 44"/>
                <a:gd name="T2" fmla="*/ 0 w 29"/>
                <a:gd name="T3" fmla="*/ 0 h 44"/>
                <a:gd name="T4" fmla="*/ 29 w 29"/>
                <a:gd name="T5" fmla="*/ 0 h 44"/>
                <a:gd name="T6" fmla="*/ 29 w 29"/>
                <a:gd name="T7" fmla="*/ 41 h 44"/>
                <a:gd name="T8" fmla="*/ 0 w 2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0" y="4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2" name="Freeform 3377"/>
            <p:cNvSpPr>
              <a:spLocks/>
            </p:cNvSpPr>
            <p:nvPr/>
          </p:nvSpPr>
          <p:spPr bwMode="auto">
            <a:xfrm>
              <a:off x="3351" y="2569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2 w 31"/>
                <a:gd name="T3" fmla="*/ 0 h 42"/>
                <a:gd name="T4" fmla="*/ 31 w 31"/>
                <a:gd name="T5" fmla="*/ 0 h 42"/>
                <a:gd name="T6" fmla="*/ 29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3" name="Freeform 3378"/>
            <p:cNvSpPr>
              <a:spLocks/>
            </p:cNvSpPr>
            <p:nvPr/>
          </p:nvSpPr>
          <p:spPr bwMode="auto">
            <a:xfrm>
              <a:off x="3353" y="2527"/>
              <a:ext cx="29" cy="42"/>
            </a:xfrm>
            <a:custGeom>
              <a:avLst/>
              <a:gdLst>
                <a:gd name="T0" fmla="*/ 0 w 29"/>
                <a:gd name="T1" fmla="*/ 42 h 42"/>
                <a:gd name="T2" fmla="*/ 0 w 29"/>
                <a:gd name="T3" fmla="*/ 3 h 42"/>
                <a:gd name="T4" fmla="*/ 29 w 29"/>
                <a:gd name="T5" fmla="*/ 0 h 42"/>
                <a:gd name="T6" fmla="*/ 29 w 29"/>
                <a:gd name="T7" fmla="*/ 42 h 42"/>
                <a:gd name="T8" fmla="*/ 0 w 2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2">
                  <a:moveTo>
                    <a:pt x="0" y="42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4" name="Freeform 3379"/>
            <p:cNvSpPr>
              <a:spLocks/>
            </p:cNvSpPr>
            <p:nvPr/>
          </p:nvSpPr>
          <p:spPr bwMode="auto">
            <a:xfrm>
              <a:off x="3349" y="2486"/>
              <a:ext cx="33" cy="44"/>
            </a:xfrm>
            <a:custGeom>
              <a:avLst/>
              <a:gdLst>
                <a:gd name="T0" fmla="*/ 4 w 33"/>
                <a:gd name="T1" fmla="*/ 44 h 44"/>
                <a:gd name="T2" fmla="*/ 0 w 33"/>
                <a:gd name="T3" fmla="*/ 5 h 44"/>
                <a:gd name="T4" fmla="*/ 29 w 33"/>
                <a:gd name="T5" fmla="*/ 0 h 44"/>
                <a:gd name="T6" fmla="*/ 33 w 33"/>
                <a:gd name="T7" fmla="*/ 41 h 44"/>
                <a:gd name="T8" fmla="*/ 4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4" y="4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1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5" name="Freeform 3380"/>
            <p:cNvSpPr>
              <a:spLocks/>
            </p:cNvSpPr>
            <p:nvPr/>
          </p:nvSpPr>
          <p:spPr bwMode="auto">
            <a:xfrm>
              <a:off x="3340" y="2444"/>
              <a:ext cx="38" cy="47"/>
            </a:xfrm>
            <a:custGeom>
              <a:avLst/>
              <a:gdLst>
                <a:gd name="T0" fmla="*/ 9 w 38"/>
                <a:gd name="T1" fmla="*/ 47 h 47"/>
                <a:gd name="T2" fmla="*/ 0 w 38"/>
                <a:gd name="T3" fmla="*/ 12 h 47"/>
                <a:gd name="T4" fmla="*/ 27 w 38"/>
                <a:gd name="T5" fmla="*/ 0 h 47"/>
                <a:gd name="T6" fmla="*/ 38 w 38"/>
                <a:gd name="T7" fmla="*/ 42 h 47"/>
                <a:gd name="T8" fmla="*/ 9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9" y="47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6" name="Freeform 3381"/>
            <p:cNvSpPr>
              <a:spLocks/>
            </p:cNvSpPr>
            <p:nvPr/>
          </p:nvSpPr>
          <p:spPr bwMode="auto">
            <a:xfrm>
              <a:off x="3318" y="2405"/>
              <a:ext cx="49" cy="51"/>
            </a:xfrm>
            <a:custGeom>
              <a:avLst/>
              <a:gdLst>
                <a:gd name="T0" fmla="*/ 22 w 49"/>
                <a:gd name="T1" fmla="*/ 51 h 51"/>
                <a:gd name="T2" fmla="*/ 0 w 49"/>
                <a:gd name="T3" fmla="*/ 17 h 51"/>
                <a:gd name="T4" fmla="*/ 24 w 49"/>
                <a:gd name="T5" fmla="*/ 0 h 51"/>
                <a:gd name="T6" fmla="*/ 49 w 49"/>
                <a:gd name="T7" fmla="*/ 39 h 51"/>
                <a:gd name="T8" fmla="*/ 22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22" y="5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9" y="39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7" name="Freeform 3382"/>
            <p:cNvSpPr>
              <a:spLocks/>
            </p:cNvSpPr>
            <p:nvPr/>
          </p:nvSpPr>
          <p:spPr bwMode="auto">
            <a:xfrm>
              <a:off x="3373" y="2733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8" name="Freeform 3383"/>
            <p:cNvSpPr>
              <a:spLocks/>
            </p:cNvSpPr>
            <p:nvPr/>
          </p:nvSpPr>
          <p:spPr bwMode="auto">
            <a:xfrm>
              <a:off x="3310" y="2383"/>
              <a:ext cx="32" cy="39"/>
            </a:xfrm>
            <a:custGeom>
              <a:avLst/>
              <a:gdLst>
                <a:gd name="T0" fmla="*/ 11 w 32"/>
                <a:gd name="T1" fmla="*/ 39 h 39"/>
                <a:gd name="T2" fmla="*/ 0 w 32"/>
                <a:gd name="T3" fmla="*/ 24 h 39"/>
                <a:gd name="T4" fmla="*/ 17 w 32"/>
                <a:gd name="T5" fmla="*/ 0 h 39"/>
                <a:gd name="T6" fmla="*/ 32 w 32"/>
                <a:gd name="T7" fmla="*/ 19 h 39"/>
                <a:gd name="T8" fmla="*/ 11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1" y="3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2" y="1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9" name="Freeform 3384"/>
            <p:cNvSpPr>
              <a:spLocks/>
            </p:cNvSpPr>
            <p:nvPr/>
          </p:nvSpPr>
          <p:spPr bwMode="auto">
            <a:xfrm>
              <a:off x="3294" y="2371"/>
              <a:ext cx="33" cy="36"/>
            </a:xfrm>
            <a:custGeom>
              <a:avLst/>
              <a:gdLst>
                <a:gd name="T0" fmla="*/ 16 w 33"/>
                <a:gd name="T1" fmla="*/ 36 h 36"/>
                <a:gd name="T2" fmla="*/ 0 w 33"/>
                <a:gd name="T3" fmla="*/ 27 h 36"/>
                <a:gd name="T4" fmla="*/ 16 w 33"/>
                <a:gd name="T5" fmla="*/ 0 h 36"/>
                <a:gd name="T6" fmla="*/ 33 w 33"/>
                <a:gd name="T7" fmla="*/ 12 h 36"/>
                <a:gd name="T8" fmla="*/ 16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6" y="36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0" name="Freeform 3385"/>
            <p:cNvSpPr>
              <a:spLocks/>
            </p:cNvSpPr>
            <p:nvPr/>
          </p:nvSpPr>
          <p:spPr bwMode="auto">
            <a:xfrm>
              <a:off x="3264" y="2351"/>
              <a:ext cx="46" cy="47"/>
            </a:xfrm>
            <a:custGeom>
              <a:avLst/>
              <a:gdLst>
                <a:gd name="T0" fmla="*/ 30 w 46"/>
                <a:gd name="T1" fmla="*/ 47 h 47"/>
                <a:gd name="T2" fmla="*/ 0 w 46"/>
                <a:gd name="T3" fmla="*/ 29 h 47"/>
                <a:gd name="T4" fmla="*/ 11 w 46"/>
                <a:gd name="T5" fmla="*/ 0 h 47"/>
                <a:gd name="T6" fmla="*/ 46 w 46"/>
                <a:gd name="T7" fmla="*/ 20 h 47"/>
                <a:gd name="T8" fmla="*/ 30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0" y="4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1" name="Freeform 3386"/>
            <p:cNvSpPr>
              <a:spLocks/>
            </p:cNvSpPr>
            <p:nvPr/>
          </p:nvSpPr>
          <p:spPr bwMode="auto">
            <a:xfrm>
              <a:off x="3233" y="2339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32 h 41"/>
                <a:gd name="T4" fmla="*/ 4 w 42"/>
                <a:gd name="T5" fmla="*/ 0 h 41"/>
                <a:gd name="T6" fmla="*/ 42 w 42"/>
                <a:gd name="T7" fmla="*/ 12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2" name="Freeform 3387"/>
            <p:cNvSpPr>
              <a:spLocks/>
            </p:cNvSpPr>
            <p:nvPr/>
          </p:nvSpPr>
          <p:spPr bwMode="auto">
            <a:xfrm>
              <a:off x="3198" y="233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3" name="Freeform 3388"/>
            <p:cNvSpPr>
              <a:spLocks/>
            </p:cNvSpPr>
            <p:nvPr/>
          </p:nvSpPr>
          <p:spPr bwMode="auto">
            <a:xfrm>
              <a:off x="3161" y="2327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31 h 39"/>
                <a:gd name="T4" fmla="*/ 4 w 41"/>
                <a:gd name="T5" fmla="*/ 0 h 39"/>
                <a:gd name="T6" fmla="*/ 41 w 41"/>
                <a:gd name="T7" fmla="*/ 7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4" name="Freeform 3389"/>
            <p:cNvSpPr>
              <a:spLocks/>
            </p:cNvSpPr>
            <p:nvPr/>
          </p:nvSpPr>
          <p:spPr bwMode="auto">
            <a:xfrm>
              <a:off x="3123" y="2317"/>
              <a:ext cx="42" cy="41"/>
            </a:xfrm>
            <a:custGeom>
              <a:avLst/>
              <a:gdLst>
                <a:gd name="T0" fmla="*/ 38 w 42"/>
                <a:gd name="T1" fmla="*/ 41 h 41"/>
                <a:gd name="T2" fmla="*/ 0 w 42"/>
                <a:gd name="T3" fmla="*/ 29 h 41"/>
                <a:gd name="T4" fmla="*/ 11 w 42"/>
                <a:gd name="T5" fmla="*/ 0 h 41"/>
                <a:gd name="T6" fmla="*/ 42 w 42"/>
                <a:gd name="T7" fmla="*/ 10 h 41"/>
                <a:gd name="T8" fmla="*/ 38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8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5" name="Freeform 3390"/>
            <p:cNvSpPr>
              <a:spLocks/>
            </p:cNvSpPr>
            <p:nvPr/>
          </p:nvSpPr>
          <p:spPr bwMode="auto">
            <a:xfrm>
              <a:off x="3104" y="2312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7 h 34"/>
                <a:gd name="T4" fmla="*/ 15 w 30"/>
                <a:gd name="T5" fmla="*/ 0 h 34"/>
                <a:gd name="T6" fmla="*/ 30 w 30"/>
                <a:gd name="T7" fmla="*/ 5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6" name="Freeform 3391"/>
            <p:cNvSpPr>
              <a:spLocks/>
            </p:cNvSpPr>
            <p:nvPr/>
          </p:nvSpPr>
          <p:spPr bwMode="auto">
            <a:xfrm>
              <a:off x="3088" y="2300"/>
              <a:ext cx="31" cy="39"/>
            </a:xfrm>
            <a:custGeom>
              <a:avLst/>
              <a:gdLst>
                <a:gd name="T0" fmla="*/ 16 w 31"/>
                <a:gd name="T1" fmla="*/ 39 h 39"/>
                <a:gd name="T2" fmla="*/ 0 w 31"/>
                <a:gd name="T3" fmla="*/ 27 h 39"/>
                <a:gd name="T4" fmla="*/ 16 w 31"/>
                <a:gd name="T5" fmla="*/ 0 h 39"/>
                <a:gd name="T6" fmla="*/ 31 w 31"/>
                <a:gd name="T7" fmla="*/ 12 h 39"/>
                <a:gd name="T8" fmla="*/ 16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1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7" name="Freeform 3392"/>
            <p:cNvSpPr>
              <a:spLocks/>
            </p:cNvSpPr>
            <p:nvPr/>
          </p:nvSpPr>
          <p:spPr bwMode="auto">
            <a:xfrm>
              <a:off x="3073" y="2287"/>
              <a:ext cx="31" cy="40"/>
            </a:xfrm>
            <a:custGeom>
              <a:avLst/>
              <a:gdLst>
                <a:gd name="T0" fmla="*/ 15 w 31"/>
                <a:gd name="T1" fmla="*/ 40 h 40"/>
                <a:gd name="T2" fmla="*/ 0 w 31"/>
                <a:gd name="T3" fmla="*/ 25 h 40"/>
                <a:gd name="T4" fmla="*/ 20 w 31"/>
                <a:gd name="T5" fmla="*/ 0 h 40"/>
                <a:gd name="T6" fmla="*/ 31 w 31"/>
                <a:gd name="T7" fmla="*/ 13 h 40"/>
                <a:gd name="T8" fmla="*/ 15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5" y="40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1" y="13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8" name="Freeform 3393"/>
            <p:cNvSpPr>
              <a:spLocks/>
            </p:cNvSpPr>
            <p:nvPr/>
          </p:nvSpPr>
          <p:spPr bwMode="auto">
            <a:xfrm>
              <a:off x="3060" y="2273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9" name="Freeform 3394"/>
            <p:cNvSpPr>
              <a:spLocks/>
            </p:cNvSpPr>
            <p:nvPr/>
          </p:nvSpPr>
          <p:spPr bwMode="auto">
            <a:xfrm>
              <a:off x="3318" y="2402"/>
              <a:ext cx="24" cy="20"/>
            </a:xfrm>
            <a:custGeom>
              <a:avLst/>
              <a:gdLst>
                <a:gd name="T0" fmla="*/ 24 w 24"/>
                <a:gd name="T1" fmla="*/ 3 h 20"/>
                <a:gd name="T2" fmla="*/ 24 w 24"/>
                <a:gd name="T3" fmla="*/ 0 h 20"/>
                <a:gd name="T4" fmla="*/ 0 w 24"/>
                <a:gd name="T5" fmla="*/ 20 h 20"/>
                <a:gd name="T6" fmla="*/ 3 w 24"/>
                <a:gd name="T7" fmla="*/ 20 h 20"/>
                <a:gd name="T8" fmla="*/ 24 w 24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3"/>
                  </a:moveTo>
                  <a:lnTo>
                    <a:pt x="24" y="0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0" name="Freeform 3395"/>
            <p:cNvSpPr>
              <a:spLocks/>
            </p:cNvSpPr>
            <p:nvPr/>
          </p:nvSpPr>
          <p:spPr bwMode="auto">
            <a:xfrm>
              <a:off x="3044" y="2253"/>
              <a:ext cx="38" cy="39"/>
            </a:xfrm>
            <a:custGeom>
              <a:avLst/>
              <a:gdLst>
                <a:gd name="T0" fmla="*/ 14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4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4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1" name="Freeform 3396"/>
            <p:cNvSpPr>
              <a:spLocks/>
            </p:cNvSpPr>
            <p:nvPr/>
          </p:nvSpPr>
          <p:spPr bwMode="auto">
            <a:xfrm>
              <a:off x="3036" y="2231"/>
              <a:ext cx="35" cy="34"/>
            </a:xfrm>
            <a:custGeom>
              <a:avLst/>
              <a:gdLst>
                <a:gd name="T0" fmla="*/ 8 w 35"/>
                <a:gd name="T1" fmla="*/ 34 h 34"/>
                <a:gd name="T2" fmla="*/ 0 w 35"/>
                <a:gd name="T3" fmla="*/ 12 h 34"/>
                <a:gd name="T4" fmla="*/ 26 w 35"/>
                <a:gd name="T5" fmla="*/ 0 h 34"/>
                <a:gd name="T6" fmla="*/ 35 w 35"/>
                <a:gd name="T7" fmla="*/ 22 h 34"/>
                <a:gd name="T8" fmla="*/ 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2" name="Freeform 3397"/>
            <p:cNvSpPr>
              <a:spLocks/>
            </p:cNvSpPr>
            <p:nvPr/>
          </p:nvSpPr>
          <p:spPr bwMode="auto">
            <a:xfrm>
              <a:off x="3022" y="2184"/>
              <a:ext cx="40" cy="59"/>
            </a:xfrm>
            <a:custGeom>
              <a:avLst/>
              <a:gdLst>
                <a:gd name="T0" fmla="*/ 14 w 40"/>
                <a:gd name="T1" fmla="*/ 59 h 59"/>
                <a:gd name="T2" fmla="*/ 0 w 40"/>
                <a:gd name="T3" fmla="*/ 5 h 59"/>
                <a:gd name="T4" fmla="*/ 29 w 40"/>
                <a:gd name="T5" fmla="*/ 0 h 59"/>
                <a:gd name="T6" fmla="*/ 40 w 40"/>
                <a:gd name="T7" fmla="*/ 47 h 59"/>
                <a:gd name="T8" fmla="*/ 14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14" y="5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47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3" name="Freeform 3398"/>
            <p:cNvSpPr>
              <a:spLocks/>
            </p:cNvSpPr>
            <p:nvPr/>
          </p:nvSpPr>
          <p:spPr bwMode="auto">
            <a:xfrm>
              <a:off x="3016" y="2138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5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4" name="Freeform 3399"/>
            <p:cNvSpPr>
              <a:spLocks/>
            </p:cNvSpPr>
            <p:nvPr/>
          </p:nvSpPr>
          <p:spPr bwMode="auto">
            <a:xfrm>
              <a:off x="3012" y="2111"/>
              <a:ext cx="32" cy="32"/>
            </a:xfrm>
            <a:custGeom>
              <a:avLst/>
              <a:gdLst>
                <a:gd name="T0" fmla="*/ 4 w 32"/>
                <a:gd name="T1" fmla="*/ 32 h 32"/>
                <a:gd name="T2" fmla="*/ 0 w 32"/>
                <a:gd name="T3" fmla="*/ 12 h 32"/>
                <a:gd name="T4" fmla="*/ 26 w 32"/>
                <a:gd name="T5" fmla="*/ 0 h 32"/>
                <a:gd name="T6" fmla="*/ 32 w 32"/>
                <a:gd name="T7" fmla="*/ 27 h 32"/>
                <a:gd name="T8" fmla="*/ 4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4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2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5" name="Freeform 3400"/>
            <p:cNvSpPr>
              <a:spLocks/>
            </p:cNvSpPr>
            <p:nvPr/>
          </p:nvSpPr>
          <p:spPr bwMode="auto">
            <a:xfrm>
              <a:off x="3003" y="2084"/>
              <a:ext cx="35" cy="39"/>
            </a:xfrm>
            <a:custGeom>
              <a:avLst/>
              <a:gdLst>
                <a:gd name="T0" fmla="*/ 9 w 35"/>
                <a:gd name="T1" fmla="*/ 39 h 39"/>
                <a:gd name="T2" fmla="*/ 0 w 35"/>
                <a:gd name="T3" fmla="*/ 12 h 39"/>
                <a:gd name="T4" fmla="*/ 26 w 35"/>
                <a:gd name="T5" fmla="*/ 0 h 39"/>
                <a:gd name="T6" fmla="*/ 35 w 35"/>
                <a:gd name="T7" fmla="*/ 27 h 39"/>
                <a:gd name="T8" fmla="*/ 9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9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6" name="Freeform 3401"/>
            <p:cNvSpPr>
              <a:spLocks/>
            </p:cNvSpPr>
            <p:nvPr/>
          </p:nvSpPr>
          <p:spPr bwMode="auto">
            <a:xfrm>
              <a:off x="3058" y="2273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7" name="Freeform 3402"/>
            <p:cNvSpPr>
              <a:spLocks/>
            </p:cNvSpPr>
            <p:nvPr/>
          </p:nvSpPr>
          <p:spPr bwMode="auto">
            <a:xfrm>
              <a:off x="2972" y="2001"/>
              <a:ext cx="57" cy="95"/>
            </a:xfrm>
            <a:custGeom>
              <a:avLst/>
              <a:gdLst>
                <a:gd name="T0" fmla="*/ 31 w 57"/>
                <a:gd name="T1" fmla="*/ 95 h 95"/>
                <a:gd name="T2" fmla="*/ 0 w 57"/>
                <a:gd name="T3" fmla="*/ 12 h 95"/>
                <a:gd name="T4" fmla="*/ 26 w 57"/>
                <a:gd name="T5" fmla="*/ 0 h 95"/>
                <a:gd name="T6" fmla="*/ 57 w 57"/>
                <a:gd name="T7" fmla="*/ 83 h 95"/>
                <a:gd name="T8" fmla="*/ 31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1" y="9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7" y="83"/>
                  </a:lnTo>
                  <a:lnTo>
                    <a:pt x="31" y="95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8" name="Freeform 3403"/>
            <p:cNvSpPr>
              <a:spLocks/>
            </p:cNvSpPr>
            <p:nvPr/>
          </p:nvSpPr>
          <p:spPr bwMode="auto">
            <a:xfrm>
              <a:off x="2941" y="1925"/>
              <a:ext cx="57" cy="88"/>
            </a:xfrm>
            <a:custGeom>
              <a:avLst/>
              <a:gdLst>
                <a:gd name="T0" fmla="*/ 31 w 57"/>
                <a:gd name="T1" fmla="*/ 88 h 88"/>
                <a:gd name="T2" fmla="*/ 0 w 57"/>
                <a:gd name="T3" fmla="*/ 17 h 88"/>
                <a:gd name="T4" fmla="*/ 24 w 57"/>
                <a:gd name="T5" fmla="*/ 0 h 88"/>
                <a:gd name="T6" fmla="*/ 57 w 57"/>
                <a:gd name="T7" fmla="*/ 76 h 88"/>
                <a:gd name="T8" fmla="*/ 31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1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1" y="88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9" name="Freeform 3404"/>
            <p:cNvSpPr>
              <a:spLocks/>
            </p:cNvSpPr>
            <p:nvPr/>
          </p:nvSpPr>
          <p:spPr bwMode="auto">
            <a:xfrm>
              <a:off x="2924" y="1891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19 h 51"/>
                <a:gd name="T4" fmla="*/ 22 w 41"/>
                <a:gd name="T5" fmla="*/ 0 h 51"/>
                <a:gd name="T6" fmla="*/ 41 w 41"/>
                <a:gd name="T7" fmla="*/ 34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1" y="3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0" name="Freeform 3405"/>
            <p:cNvSpPr>
              <a:spLocks/>
            </p:cNvSpPr>
            <p:nvPr/>
          </p:nvSpPr>
          <p:spPr bwMode="auto">
            <a:xfrm>
              <a:off x="2902" y="1859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24 h 51"/>
                <a:gd name="T4" fmla="*/ 20 w 44"/>
                <a:gd name="T5" fmla="*/ 0 h 51"/>
                <a:gd name="T6" fmla="*/ 44 w 44"/>
                <a:gd name="T7" fmla="*/ 32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1" name="Freeform 3406"/>
            <p:cNvSpPr>
              <a:spLocks/>
            </p:cNvSpPr>
            <p:nvPr/>
          </p:nvSpPr>
          <p:spPr bwMode="auto">
            <a:xfrm>
              <a:off x="2891" y="1847"/>
              <a:ext cx="31" cy="36"/>
            </a:xfrm>
            <a:custGeom>
              <a:avLst/>
              <a:gdLst>
                <a:gd name="T0" fmla="*/ 11 w 31"/>
                <a:gd name="T1" fmla="*/ 36 h 36"/>
                <a:gd name="T2" fmla="*/ 0 w 31"/>
                <a:gd name="T3" fmla="*/ 26 h 36"/>
                <a:gd name="T4" fmla="*/ 15 w 31"/>
                <a:gd name="T5" fmla="*/ 0 h 36"/>
                <a:gd name="T6" fmla="*/ 31 w 31"/>
                <a:gd name="T7" fmla="*/ 12 h 36"/>
                <a:gd name="T8" fmla="*/ 11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1" y="36"/>
                  </a:moveTo>
                  <a:lnTo>
                    <a:pt x="0" y="26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2" name="Freeform 3407"/>
            <p:cNvSpPr>
              <a:spLocks/>
            </p:cNvSpPr>
            <p:nvPr/>
          </p:nvSpPr>
          <p:spPr bwMode="auto">
            <a:xfrm>
              <a:off x="2878" y="1834"/>
              <a:ext cx="28" cy="39"/>
            </a:xfrm>
            <a:custGeom>
              <a:avLst/>
              <a:gdLst>
                <a:gd name="T0" fmla="*/ 13 w 28"/>
                <a:gd name="T1" fmla="*/ 39 h 39"/>
                <a:gd name="T2" fmla="*/ 0 w 28"/>
                <a:gd name="T3" fmla="*/ 30 h 39"/>
                <a:gd name="T4" fmla="*/ 11 w 28"/>
                <a:gd name="T5" fmla="*/ 0 h 39"/>
                <a:gd name="T6" fmla="*/ 28 w 28"/>
                <a:gd name="T7" fmla="*/ 13 h 39"/>
                <a:gd name="T8" fmla="*/ 13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13" y="3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28" y="13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3" name="Freeform 3408"/>
            <p:cNvSpPr>
              <a:spLocks/>
            </p:cNvSpPr>
            <p:nvPr/>
          </p:nvSpPr>
          <p:spPr bwMode="auto">
            <a:xfrm>
              <a:off x="2843" y="1817"/>
              <a:ext cx="46" cy="47"/>
            </a:xfrm>
            <a:custGeom>
              <a:avLst/>
              <a:gdLst>
                <a:gd name="T0" fmla="*/ 35 w 46"/>
                <a:gd name="T1" fmla="*/ 47 h 47"/>
                <a:gd name="T2" fmla="*/ 0 w 46"/>
                <a:gd name="T3" fmla="*/ 30 h 47"/>
                <a:gd name="T4" fmla="*/ 11 w 46"/>
                <a:gd name="T5" fmla="*/ 0 h 47"/>
                <a:gd name="T6" fmla="*/ 46 w 46"/>
                <a:gd name="T7" fmla="*/ 17 h 47"/>
                <a:gd name="T8" fmla="*/ 3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5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4" name="Freeform 3409"/>
            <p:cNvSpPr>
              <a:spLocks/>
            </p:cNvSpPr>
            <p:nvPr/>
          </p:nvSpPr>
          <p:spPr bwMode="auto">
            <a:xfrm>
              <a:off x="3003" y="2084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5" name="Freeform 3410"/>
            <p:cNvSpPr>
              <a:spLocks/>
            </p:cNvSpPr>
            <p:nvPr/>
          </p:nvSpPr>
          <p:spPr bwMode="auto">
            <a:xfrm>
              <a:off x="2812" y="1807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2 h 42"/>
                <a:gd name="T4" fmla="*/ 4 w 40"/>
                <a:gd name="T5" fmla="*/ 0 h 42"/>
                <a:gd name="T6" fmla="*/ 40 w 40"/>
                <a:gd name="T7" fmla="*/ 10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0" y="1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6" name="Freeform 3411"/>
            <p:cNvSpPr>
              <a:spLocks/>
            </p:cNvSpPr>
            <p:nvPr/>
          </p:nvSpPr>
          <p:spPr bwMode="auto">
            <a:xfrm>
              <a:off x="2784" y="1807"/>
              <a:ext cx="32" cy="32"/>
            </a:xfrm>
            <a:custGeom>
              <a:avLst/>
              <a:gdLst>
                <a:gd name="T0" fmla="*/ 28 w 32"/>
                <a:gd name="T1" fmla="*/ 32 h 32"/>
                <a:gd name="T2" fmla="*/ 0 w 32"/>
                <a:gd name="T3" fmla="*/ 32 h 32"/>
                <a:gd name="T4" fmla="*/ 0 w 32"/>
                <a:gd name="T5" fmla="*/ 0 h 32"/>
                <a:gd name="T6" fmla="*/ 32 w 32"/>
                <a:gd name="T7" fmla="*/ 0 h 32"/>
                <a:gd name="T8" fmla="*/ 28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8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7" name="Rectangle 3412"/>
            <p:cNvSpPr>
              <a:spLocks noChangeArrowheads="1"/>
            </p:cNvSpPr>
            <p:nvPr/>
          </p:nvSpPr>
          <p:spPr bwMode="auto">
            <a:xfrm>
              <a:off x="2720" y="1807"/>
              <a:ext cx="64" cy="32"/>
            </a:xfrm>
            <a:prstGeom prst="rect">
              <a:avLst/>
            </a:prstGeom>
            <a:solidFill>
              <a:srgbClr val="48534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8" name="Freeform 3413"/>
            <p:cNvSpPr>
              <a:spLocks/>
            </p:cNvSpPr>
            <p:nvPr/>
          </p:nvSpPr>
          <p:spPr bwMode="auto">
            <a:xfrm>
              <a:off x="2843" y="1817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9" name="Freeform 3414"/>
            <p:cNvSpPr>
              <a:spLocks/>
            </p:cNvSpPr>
            <p:nvPr/>
          </p:nvSpPr>
          <p:spPr bwMode="auto">
            <a:xfrm>
              <a:off x="2685" y="1800"/>
              <a:ext cx="37" cy="39"/>
            </a:xfrm>
            <a:custGeom>
              <a:avLst/>
              <a:gdLst>
                <a:gd name="T0" fmla="*/ 31 w 37"/>
                <a:gd name="T1" fmla="*/ 39 h 39"/>
                <a:gd name="T2" fmla="*/ 0 w 37"/>
                <a:gd name="T3" fmla="*/ 29 h 39"/>
                <a:gd name="T4" fmla="*/ 11 w 37"/>
                <a:gd name="T5" fmla="*/ 0 h 39"/>
                <a:gd name="T6" fmla="*/ 37 w 37"/>
                <a:gd name="T7" fmla="*/ 7 h 39"/>
                <a:gd name="T8" fmla="*/ 3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1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7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0" name="Freeform 3415"/>
            <p:cNvSpPr>
              <a:spLocks/>
            </p:cNvSpPr>
            <p:nvPr/>
          </p:nvSpPr>
          <p:spPr bwMode="auto">
            <a:xfrm>
              <a:off x="2654" y="1785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27 h 44"/>
                <a:gd name="T4" fmla="*/ 16 w 42"/>
                <a:gd name="T5" fmla="*/ 0 h 44"/>
                <a:gd name="T6" fmla="*/ 42 w 42"/>
                <a:gd name="T7" fmla="*/ 15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2" y="15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1" name="Freeform 3416"/>
            <p:cNvSpPr>
              <a:spLocks/>
            </p:cNvSpPr>
            <p:nvPr/>
          </p:nvSpPr>
          <p:spPr bwMode="auto">
            <a:xfrm>
              <a:off x="2628" y="1761"/>
              <a:ext cx="42" cy="51"/>
            </a:xfrm>
            <a:custGeom>
              <a:avLst/>
              <a:gdLst>
                <a:gd name="T0" fmla="*/ 26 w 42"/>
                <a:gd name="T1" fmla="*/ 51 h 51"/>
                <a:gd name="T2" fmla="*/ 0 w 42"/>
                <a:gd name="T3" fmla="*/ 24 h 51"/>
                <a:gd name="T4" fmla="*/ 17 w 42"/>
                <a:gd name="T5" fmla="*/ 0 h 51"/>
                <a:gd name="T6" fmla="*/ 42 w 42"/>
                <a:gd name="T7" fmla="*/ 24 h 51"/>
                <a:gd name="T8" fmla="*/ 26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6" y="51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24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2" name="Freeform 3417"/>
            <p:cNvSpPr>
              <a:spLocks/>
            </p:cNvSpPr>
            <p:nvPr/>
          </p:nvSpPr>
          <p:spPr bwMode="auto">
            <a:xfrm>
              <a:off x="2602" y="1734"/>
              <a:ext cx="43" cy="51"/>
            </a:xfrm>
            <a:custGeom>
              <a:avLst/>
              <a:gdLst>
                <a:gd name="T0" fmla="*/ 26 w 43"/>
                <a:gd name="T1" fmla="*/ 51 h 51"/>
                <a:gd name="T2" fmla="*/ 0 w 43"/>
                <a:gd name="T3" fmla="*/ 19 h 51"/>
                <a:gd name="T4" fmla="*/ 22 w 43"/>
                <a:gd name="T5" fmla="*/ 0 h 51"/>
                <a:gd name="T6" fmla="*/ 43 w 43"/>
                <a:gd name="T7" fmla="*/ 27 h 51"/>
                <a:gd name="T8" fmla="*/ 26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6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3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3" name="Freeform 3418"/>
            <p:cNvSpPr>
              <a:spLocks/>
            </p:cNvSpPr>
            <p:nvPr/>
          </p:nvSpPr>
          <p:spPr bwMode="auto">
            <a:xfrm>
              <a:off x="2553" y="1670"/>
              <a:ext cx="71" cy="83"/>
            </a:xfrm>
            <a:custGeom>
              <a:avLst/>
              <a:gdLst>
                <a:gd name="T0" fmla="*/ 49 w 71"/>
                <a:gd name="T1" fmla="*/ 83 h 83"/>
                <a:gd name="T2" fmla="*/ 0 w 71"/>
                <a:gd name="T3" fmla="*/ 17 h 83"/>
                <a:gd name="T4" fmla="*/ 25 w 71"/>
                <a:gd name="T5" fmla="*/ 0 h 83"/>
                <a:gd name="T6" fmla="*/ 71 w 71"/>
                <a:gd name="T7" fmla="*/ 64 h 83"/>
                <a:gd name="T8" fmla="*/ 49 w 71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3">
                  <a:moveTo>
                    <a:pt x="49" y="83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71" y="64"/>
                  </a:lnTo>
                  <a:lnTo>
                    <a:pt x="49" y="8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4" name="Freeform 3419"/>
            <p:cNvSpPr>
              <a:spLocks/>
            </p:cNvSpPr>
            <p:nvPr/>
          </p:nvSpPr>
          <p:spPr bwMode="auto">
            <a:xfrm>
              <a:off x="2516" y="1599"/>
              <a:ext cx="62" cy="88"/>
            </a:xfrm>
            <a:custGeom>
              <a:avLst/>
              <a:gdLst>
                <a:gd name="T0" fmla="*/ 37 w 62"/>
                <a:gd name="T1" fmla="*/ 88 h 88"/>
                <a:gd name="T2" fmla="*/ 0 w 62"/>
                <a:gd name="T3" fmla="*/ 17 h 88"/>
                <a:gd name="T4" fmla="*/ 24 w 62"/>
                <a:gd name="T5" fmla="*/ 0 h 88"/>
                <a:gd name="T6" fmla="*/ 62 w 62"/>
                <a:gd name="T7" fmla="*/ 71 h 88"/>
                <a:gd name="T8" fmla="*/ 37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37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2" y="71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3420"/>
          <p:cNvGrpSpPr>
            <a:grpSpLocks/>
          </p:cNvGrpSpPr>
          <p:nvPr/>
        </p:nvGrpSpPr>
        <p:grpSpPr bwMode="auto">
          <a:xfrm>
            <a:off x="3976688" y="2538413"/>
            <a:ext cx="1803400" cy="3179762"/>
            <a:chOff x="2505" y="1599"/>
            <a:chExt cx="1136" cy="2003"/>
          </a:xfrm>
        </p:grpSpPr>
        <p:sp>
          <p:nvSpPr>
            <p:cNvPr id="46545" name="Rectangle 3421"/>
            <p:cNvSpPr>
              <a:spLocks noChangeArrowheads="1"/>
            </p:cNvSpPr>
            <p:nvPr/>
          </p:nvSpPr>
          <p:spPr bwMode="auto">
            <a:xfrm>
              <a:off x="2716" y="1839"/>
              <a:ext cx="4" cy="1"/>
            </a:xfrm>
            <a:prstGeom prst="rect">
              <a:avLst/>
            </a:prstGeom>
            <a:solidFill>
              <a:srgbClr val="48534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6" name="Freeform 3422"/>
            <p:cNvSpPr>
              <a:spLocks/>
            </p:cNvSpPr>
            <p:nvPr/>
          </p:nvSpPr>
          <p:spPr bwMode="auto">
            <a:xfrm>
              <a:off x="2716" y="1807"/>
              <a:ext cx="6" cy="32"/>
            </a:xfrm>
            <a:custGeom>
              <a:avLst/>
              <a:gdLst>
                <a:gd name="T0" fmla="*/ 4 w 6"/>
                <a:gd name="T1" fmla="*/ 32 h 32"/>
                <a:gd name="T2" fmla="*/ 0 w 6"/>
                <a:gd name="T3" fmla="*/ 32 h 32"/>
                <a:gd name="T4" fmla="*/ 4 w 6"/>
                <a:gd name="T5" fmla="*/ 0 h 32"/>
                <a:gd name="T6" fmla="*/ 6 w 6"/>
                <a:gd name="T7" fmla="*/ 0 h 32"/>
                <a:gd name="T8" fmla="*/ 4 w 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4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7" name="Freeform 3423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8" name="Freeform 3424"/>
            <p:cNvSpPr>
              <a:spLocks/>
            </p:cNvSpPr>
            <p:nvPr/>
          </p:nvSpPr>
          <p:spPr bwMode="auto">
            <a:xfrm>
              <a:off x="3540" y="3426"/>
              <a:ext cx="63" cy="88"/>
            </a:xfrm>
            <a:custGeom>
              <a:avLst/>
              <a:gdLst>
                <a:gd name="T0" fmla="*/ 37 w 63"/>
                <a:gd name="T1" fmla="*/ 88 h 88"/>
                <a:gd name="T2" fmla="*/ 0 w 63"/>
                <a:gd name="T3" fmla="*/ 12 h 88"/>
                <a:gd name="T4" fmla="*/ 26 w 63"/>
                <a:gd name="T5" fmla="*/ 0 h 88"/>
                <a:gd name="T6" fmla="*/ 63 w 63"/>
                <a:gd name="T7" fmla="*/ 76 h 88"/>
                <a:gd name="T8" fmla="*/ 37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7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9" name="Freeform 3425"/>
            <p:cNvSpPr>
              <a:spLocks/>
            </p:cNvSpPr>
            <p:nvPr/>
          </p:nvSpPr>
          <p:spPr bwMode="auto">
            <a:xfrm>
              <a:off x="3522" y="3387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2 h 51"/>
                <a:gd name="T4" fmla="*/ 26 w 44"/>
                <a:gd name="T5" fmla="*/ 0 h 51"/>
                <a:gd name="T6" fmla="*/ 44 w 44"/>
                <a:gd name="T7" fmla="*/ 39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4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0" name="Freeform 3426"/>
            <p:cNvSpPr>
              <a:spLocks/>
            </p:cNvSpPr>
            <p:nvPr/>
          </p:nvSpPr>
          <p:spPr bwMode="auto">
            <a:xfrm>
              <a:off x="3509" y="3348"/>
              <a:ext cx="39" cy="51"/>
            </a:xfrm>
            <a:custGeom>
              <a:avLst/>
              <a:gdLst>
                <a:gd name="T0" fmla="*/ 13 w 39"/>
                <a:gd name="T1" fmla="*/ 51 h 51"/>
                <a:gd name="T2" fmla="*/ 0 w 39"/>
                <a:gd name="T3" fmla="*/ 12 h 51"/>
                <a:gd name="T4" fmla="*/ 26 w 39"/>
                <a:gd name="T5" fmla="*/ 0 h 51"/>
                <a:gd name="T6" fmla="*/ 39 w 39"/>
                <a:gd name="T7" fmla="*/ 39 h 51"/>
                <a:gd name="T8" fmla="*/ 13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3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1" name="Freeform 3427"/>
            <p:cNvSpPr>
              <a:spLocks/>
            </p:cNvSpPr>
            <p:nvPr/>
          </p:nvSpPr>
          <p:spPr bwMode="auto">
            <a:xfrm>
              <a:off x="3498" y="3306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9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2" name="Freeform 3428"/>
            <p:cNvSpPr>
              <a:spLocks/>
            </p:cNvSpPr>
            <p:nvPr/>
          </p:nvSpPr>
          <p:spPr bwMode="auto">
            <a:xfrm>
              <a:off x="3494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3" name="Freeform 3429"/>
            <p:cNvSpPr>
              <a:spLocks/>
            </p:cNvSpPr>
            <p:nvPr/>
          </p:nvSpPr>
          <p:spPr bwMode="auto">
            <a:xfrm>
              <a:off x="3494" y="3218"/>
              <a:ext cx="33" cy="44"/>
            </a:xfrm>
            <a:custGeom>
              <a:avLst/>
              <a:gdLst>
                <a:gd name="T0" fmla="*/ 0 w 33"/>
                <a:gd name="T1" fmla="*/ 42 h 44"/>
                <a:gd name="T2" fmla="*/ 4 w 33"/>
                <a:gd name="T3" fmla="*/ 0 h 44"/>
                <a:gd name="T4" fmla="*/ 33 w 33"/>
                <a:gd name="T5" fmla="*/ 5 h 44"/>
                <a:gd name="T6" fmla="*/ 28 w 33"/>
                <a:gd name="T7" fmla="*/ 44 h 44"/>
                <a:gd name="T8" fmla="*/ 0 w 33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2"/>
                  </a:moveTo>
                  <a:lnTo>
                    <a:pt x="4" y="0"/>
                  </a:lnTo>
                  <a:lnTo>
                    <a:pt x="33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4" name="Freeform 3430"/>
            <p:cNvSpPr>
              <a:spLocks/>
            </p:cNvSpPr>
            <p:nvPr/>
          </p:nvSpPr>
          <p:spPr bwMode="auto">
            <a:xfrm>
              <a:off x="3498" y="3179"/>
              <a:ext cx="37" cy="44"/>
            </a:xfrm>
            <a:custGeom>
              <a:avLst/>
              <a:gdLst>
                <a:gd name="T0" fmla="*/ 0 w 37"/>
                <a:gd name="T1" fmla="*/ 39 h 44"/>
                <a:gd name="T2" fmla="*/ 11 w 37"/>
                <a:gd name="T3" fmla="*/ 0 h 44"/>
                <a:gd name="T4" fmla="*/ 37 w 37"/>
                <a:gd name="T5" fmla="*/ 12 h 44"/>
                <a:gd name="T6" fmla="*/ 29 w 37"/>
                <a:gd name="T7" fmla="*/ 44 h 44"/>
                <a:gd name="T8" fmla="*/ 0 w 37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9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9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5" name="Freeform 3431"/>
            <p:cNvSpPr>
              <a:spLocks/>
            </p:cNvSpPr>
            <p:nvPr/>
          </p:nvSpPr>
          <p:spPr bwMode="auto">
            <a:xfrm>
              <a:off x="3509" y="3118"/>
              <a:ext cx="53" cy="73"/>
            </a:xfrm>
            <a:custGeom>
              <a:avLst/>
              <a:gdLst>
                <a:gd name="T0" fmla="*/ 0 w 53"/>
                <a:gd name="T1" fmla="*/ 61 h 73"/>
                <a:gd name="T2" fmla="*/ 26 w 53"/>
                <a:gd name="T3" fmla="*/ 0 h 73"/>
                <a:gd name="T4" fmla="*/ 53 w 53"/>
                <a:gd name="T5" fmla="*/ 12 h 73"/>
                <a:gd name="T6" fmla="*/ 26 w 53"/>
                <a:gd name="T7" fmla="*/ 73 h 73"/>
                <a:gd name="T8" fmla="*/ 0 w 53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3">
                  <a:moveTo>
                    <a:pt x="0" y="61"/>
                  </a:moveTo>
                  <a:lnTo>
                    <a:pt x="26" y="0"/>
                  </a:lnTo>
                  <a:lnTo>
                    <a:pt x="53" y="12"/>
                  </a:lnTo>
                  <a:lnTo>
                    <a:pt x="26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6" name="Freeform 3432"/>
            <p:cNvSpPr>
              <a:spLocks/>
            </p:cNvSpPr>
            <p:nvPr/>
          </p:nvSpPr>
          <p:spPr bwMode="auto">
            <a:xfrm>
              <a:off x="3535" y="3054"/>
              <a:ext cx="51" cy="76"/>
            </a:xfrm>
            <a:custGeom>
              <a:avLst/>
              <a:gdLst>
                <a:gd name="T0" fmla="*/ 0 w 51"/>
                <a:gd name="T1" fmla="*/ 64 h 76"/>
                <a:gd name="T2" fmla="*/ 24 w 51"/>
                <a:gd name="T3" fmla="*/ 0 h 76"/>
                <a:gd name="T4" fmla="*/ 51 w 51"/>
                <a:gd name="T5" fmla="*/ 12 h 76"/>
                <a:gd name="T6" fmla="*/ 27 w 51"/>
                <a:gd name="T7" fmla="*/ 76 h 76"/>
                <a:gd name="T8" fmla="*/ 0 w 51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6">
                  <a:moveTo>
                    <a:pt x="0" y="64"/>
                  </a:moveTo>
                  <a:lnTo>
                    <a:pt x="24" y="0"/>
                  </a:lnTo>
                  <a:lnTo>
                    <a:pt x="51" y="12"/>
                  </a:lnTo>
                  <a:lnTo>
                    <a:pt x="27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7" name="Freeform 3433"/>
            <p:cNvSpPr>
              <a:spLocks/>
            </p:cNvSpPr>
            <p:nvPr/>
          </p:nvSpPr>
          <p:spPr bwMode="auto">
            <a:xfrm>
              <a:off x="3559" y="3024"/>
              <a:ext cx="31" cy="42"/>
            </a:xfrm>
            <a:custGeom>
              <a:avLst/>
              <a:gdLst>
                <a:gd name="T0" fmla="*/ 0 w 31"/>
                <a:gd name="T1" fmla="*/ 30 h 42"/>
                <a:gd name="T2" fmla="*/ 3 w 31"/>
                <a:gd name="T3" fmla="*/ 0 h 42"/>
                <a:gd name="T4" fmla="*/ 31 w 31"/>
                <a:gd name="T5" fmla="*/ 0 h 42"/>
                <a:gd name="T6" fmla="*/ 27 w 31"/>
                <a:gd name="T7" fmla="*/ 42 h 42"/>
                <a:gd name="T8" fmla="*/ 0 w 31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0"/>
                  </a:moveTo>
                  <a:lnTo>
                    <a:pt x="3" y="0"/>
                  </a:lnTo>
                  <a:lnTo>
                    <a:pt x="31" y="0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8" name="Freeform 3434"/>
            <p:cNvSpPr>
              <a:spLocks/>
            </p:cNvSpPr>
            <p:nvPr/>
          </p:nvSpPr>
          <p:spPr bwMode="auto">
            <a:xfrm>
              <a:off x="3557" y="2983"/>
              <a:ext cx="33" cy="41"/>
            </a:xfrm>
            <a:custGeom>
              <a:avLst/>
              <a:gdLst>
                <a:gd name="T0" fmla="*/ 5 w 33"/>
                <a:gd name="T1" fmla="*/ 41 h 41"/>
                <a:gd name="T2" fmla="*/ 0 w 33"/>
                <a:gd name="T3" fmla="*/ 2 h 41"/>
                <a:gd name="T4" fmla="*/ 29 w 33"/>
                <a:gd name="T5" fmla="*/ 0 h 41"/>
                <a:gd name="T6" fmla="*/ 33 w 33"/>
                <a:gd name="T7" fmla="*/ 41 h 41"/>
                <a:gd name="T8" fmla="*/ 5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5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9" name="Freeform 3435"/>
            <p:cNvSpPr>
              <a:spLocks/>
            </p:cNvSpPr>
            <p:nvPr/>
          </p:nvSpPr>
          <p:spPr bwMode="auto">
            <a:xfrm>
              <a:off x="3494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0" name="Freeform 3436"/>
            <p:cNvSpPr>
              <a:spLocks/>
            </p:cNvSpPr>
            <p:nvPr/>
          </p:nvSpPr>
          <p:spPr bwMode="auto">
            <a:xfrm>
              <a:off x="3555" y="2958"/>
              <a:ext cx="31" cy="32"/>
            </a:xfrm>
            <a:custGeom>
              <a:avLst/>
              <a:gdLst>
                <a:gd name="T0" fmla="*/ 2 w 31"/>
                <a:gd name="T1" fmla="*/ 32 h 32"/>
                <a:gd name="T2" fmla="*/ 0 w 31"/>
                <a:gd name="T3" fmla="*/ 13 h 32"/>
                <a:gd name="T4" fmla="*/ 26 w 31"/>
                <a:gd name="T5" fmla="*/ 0 h 32"/>
                <a:gd name="T6" fmla="*/ 31 w 31"/>
                <a:gd name="T7" fmla="*/ 25 h 32"/>
                <a:gd name="T8" fmla="*/ 2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1" y="2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1" name="Freeform 3437"/>
            <p:cNvSpPr>
              <a:spLocks/>
            </p:cNvSpPr>
            <p:nvPr/>
          </p:nvSpPr>
          <p:spPr bwMode="auto">
            <a:xfrm>
              <a:off x="3546" y="2936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7 h 35"/>
                <a:gd name="T4" fmla="*/ 24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2" name="Freeform 3438"/>
            <p:cNvSpPr>
              <a:spLocks/>
            </p:cNvSpPr>
            <p:nvPr/>
          </p:nvSpPr>
          <p:spPr bwMode="auto">
            <a:xfrm>
              <a:off x="3529" y="2902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20 h 51"/>
                <a:gd name="T4" fmla="*/ 22 w 41"/>
                <a:gd name="T5" fmla="*/ 0 h 51"/>
                <a:gd name="T6" fmla="*/ 41 w 41"/>
                <a:gd name="T7" fmla="*/ 34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3" name="Freeform 3439"/>
            <p:cNvSpPr>
              <a:spLocks/>
            </p:cNvSpPr>
            <p:nvPr/>
          </p:nvSpPr>
          <p:spPr bwMode="auto">
            <a:xfrm>
              <a:off x="3507" y="2873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4" name="Freeform 3440"/>
            <p:cNvSpPr>
              <a:spLocks/>
            </p:cNvSpPr>
            <p:nvPr/>
          </p:nvSpPr>
          <p:spPr bwMode="auto">
            <a:xfrm>
              <a:off x="3478" y="2848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25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25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5" name="Freeform 3441"/>
            <p:cNvSpPr>
              <a:spLocks/>
            </p:cNvSpPr>
            <p:nvPr/>
          </p:nvSpPr>
          <p:spPr bwMode="auto">
            <a:xfrm>
              <a:off x="3421" y="2799"/>
              <a:ext cx="75" cy="74"/>
            </a:xfrm>
            <a:custGeom>
              <a:avLst/>
              <a:gdLst>
                <a:gd name="T0" fmla="*/ 57 w 75"/>
                <a:gd name="T1" fmla="*/ 74 h 74"/>
                <a:gd name="T2" fmla="*/ 0 w 75"/>
                <a:gd name="T3" fmla="*/ 25 h 74"/>
                <a:gd name="T4" fmla="*/ 18 w 75"/>
                <a:gd name="T5" fmla="*/ 0 h 74"/>
                <a:gd name="T6" fmla="*/ 75 w 75"/>
                <a:gd name="T7" fmla="*/ 49 h 74"/>
                <a:gd name="T8" fmla="*/ 57 w 75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57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7" y="7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6" name="Freeform 3442"/>
            <p:cNvSpPr>
              <a:spLocks/>
            </p:cNvSpPr>
            <p:nvPr/>
          </p:nvSpPr>
          <p:spPr bwMode="auto">
            <a:xfrm>
              <a:off x="3391" y="2772"/>
              <a:ext cx="48" cy="52"/>
            </a:xfrm>
            <a:custGeom>
              <a:avLst/>
              <a:gdLst>
                <a:gd name="T0" fmla="*/ 30 w 48"/>
                <a:gd name="T1" fmla="*/ 52 h 52"/>
                <a:gd name="T2" fmla="*/ 0 w 48"/>
                <a:gd name="T3" fmla="*/ 17 h 52"/>
                <a:gd name="T4" fmla="*/ 24 w 48"/>
                <a:gd name="T5" fmla="*/ 0 h 52"/>
                <a:gd name="T6" fmla="*/ 48 w 48"/>
                <a:gd name="T7" fmla="*/ 27 h 52"/>
                <a:gd name="T8" fmla="*/ 3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7" name="Freeform 3443"/>
            <p:cNvSpPr>
              <a:spLocks/>
            </p:cNvSpPr>
            <p:nvPr/>
          </p:nvSpPr>
          <p:spPr bwMode="auto">
            <a:xfrm>
              <a:off x="3369" y="2736"/>
              <a:ext cx="46" cy="53"/>
            </a:xfrm>
            <a:custGeom>
              <a:avLst/>
              <a:gdLst>
                <a:gd name="T0" fmla="*/ 22 w 46"/>
                <a:gd name="T1" fmla="*/ 53 h 53"/>
                <a:gd name="T2" fmla="*/ 0 w 46"/>
                <a:gd name="T3" fmla="*/ 17 h 53"/>
                <a:gd name="T4" fmla="*/ 24 w 46"/>
                <a:gd name="T5" fmla="*/ 0 h 53"/>
                <a:gd name="T6" fmla="*/ 46 w 46"/>
                <a:gd name="T7" fmla="*/ 36 h 53"/>
                <a:gd name="T8" fmla="*/ 22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6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8" name="Freeform 3444"/>
            <p:cNvSpPr>
              <a:spLocks/>
            </p:cNvSpPr>
            <p:nvPr/>
          </p:nvSpPr>
          <p:spPr bwMode="auto">
            <a:xfrm>
              <a:off x="3557" y="2983"/>
              <a:ext cx="29" cy="7"/>
            </a:xfrm>
            <a:custGeom>
              <a:avLst/>
              <a:gdLst>
                <a:gd name="T0" fmla="*/ 29 w 29"/>
                <a:gd name="T1" fmla="*/ 0 h 7"/>
                <a:gd name="T2" fmla="*/ 29 w 29"/>
                <a:gd name="T3" fmla="*/ 0 h 7"/>
                <a:gd name="T4" fmla="*/ 0 w 29"/>
                <a:gd name="T5" fmla="*/ 2 h 7"/>
                <a:gd name="T6" fmla="*/ 0 w 29"/>
                <a:gd name="T7" fmla="*/ 7 h 7"/>
                <a:gd name="T8" fmla="*/ 29 w 2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9" name="Freeform 3445"/>
            <p:cNvSpPr>
              <a:spLocks/>
            </p:cNvSpPr>
            <p:nvPr/>
          </p:nvSpPr>
          <p:spPr bwMode="auto">
            <a:xfrm>
              <a:off x="3353" y="2696"/>
              <a:ext cx="42" cy="54"/>
            </a:xfrm>
            <a:custGeom>
              <a:avLst/>
              <a:gdLst>
                <a:gd name="T0" fmla="*/ 16 w 42"/>
                <a:gd name="T1" fmla="*/ 54 h 54"/>
                <a:gd name="T2" fmla="*/ 0 w 42"/>
                <a:gd name="T3" fmla="*/ 5 h 54"/>
                <a:gd name="T4" fmla="*/ 29 w 42"/>
                <a:gd name="T5" fmla="*/ 0 h 54"/>
                <a:gd name="T6" fmla="*/ 42 w 42"/>
                <a:gd name="T7" fmla="*/ 42 h 54"/>
                <a:gd name="T8" fmla="*/ 16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6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0" name="Freeform 3446"/>
            <p:cNvSpPr>
              <a:spLocks/>
            </p:cNvSpPr>
            <p:nvPr/>
          </p:nvSpPr>
          <p:spPr bwMode="auto">
            <a:xfrm>
              <a:off x="3349" y="2652"/>
              <a:ext cx="33" cy="49"/>
            </a:xfrm>
            <a:custGeom>
              <a:avLst/>
              <a:gdLst>
                <a:gd name="T0" fmla="*/ 4 w 33"/>
                <a:gd name="T1" fmla="*/ 49 h 49"/>
                <a:gd name="T2" fmla="*/ 0 w 33"/>
                <a:gd name="T3" fmla="*/ 3 h 49"/>
                <a:gd name="T4" fmla="*/ 29 w 33"/>
                <a:gd name="T5" fmla="*/ 0 h 49"/>
                <a:gd name="T6" fmla="*/ 33 w 33"/>
                <a:gd name="T7" fmla="*/ 44 h 49"/>
                <a:gd name="T8" fmla="*/ 4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4" y="4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1" name="Freeform 3447"/>
            <p:cNvSpPr>
              <a:spLocks/>
            </p:cNvSpPr>
            <p:nvPr/>
          </p:nvSpPr>
          <p:spPr bwMode="auto">
            <a:xfrm>
              <a:off x="3347" y="2613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0 h 42"/>
                <a:gd name="T4" fmla="*/ 28 w 31"/>
                <a:gd name="T5" fmla="*/ 0 h 42"/>
                <a:gd name="T6" fmla="*/ 31 w 31"/>
                <a:gd name="T7" fmla="*/ 39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31" y="39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2" name="Freeform 3448"/>
            <p:cNvSpPr>
              <a:spLocks/>
            </p:cNvSpPr>
            <p:nvPr/>
          </p:nvSpPr>
          <p:spPr bwMode="auto">
            <a:xfrm>
              <a:off x="3347" y="2571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2 w 31"/>
                <a:gd name="T3" fmla="*/ 0 h 42"/>
                <a:gd name="T4" fmla="*/ 31 w 31"/>
                <a:gd name="T5" fmla="*/ 0 h 42"/>
                <a:gd name="T6" fmla="*/ 28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3" name="Freeform 3449"/>
            <p:cNvSpPr>
              <a:spLocks/>
            </p:cNvSpPr>
            <p:nvPr/>
          </p:nvSpPr>
          <p:spPr bwMode="auto">
            <a:xfrm>
              <a:off x="3349" y="2530"/>
              <a:ext cx="29" cy="41"/>
            </a:xfrm>
            <a:custGeom>
              <a:avLst/>
              <a:gdLst>
                <a:gd name="T0" fmla="*/ 0 w 29"/>
                <a:gd name="T1" fmla="*/ 41 h 41"/>
                <a:gd name="T2" fmla="*/ 0 w 29"/>
                <a:gd name="T3" fmla="*/ 2 h 41"/>
                <a:gd name="T4" fmla="*/ 29 w 29"/>
                <a:gd name="T5" fmla="*/ 0 h 41"/>
                <a:gd name="T6" fmla="*/ 29 w 29"/>
                <a:gd name="T7" fmla="*/ 41 h 41"/>
                <a:gd name="T8" fmla="*/ 0 w 2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4" name="Freeform 3450"/>
            <p:cNvSpPr>
              <a:spLocks/>
            </p:cNvSpPr>
            <p:nvPr/>
          </p:nvSpPr>
          <p:spPr bwMode="auto">
            <a:xfrm>
              <a:off x="3347" y="2491"/>
              <a:ext cx="31" cy="41"/>
            </a:xfrm>
            <a:custGeom>
              <a:avLst/>
              <a:gdLst>
                <a:gd name="T0" fmla="*/ 2 w 31"/>
                <a:gd name="T1" fmla="*/ 41 h 41"/>
                <a:gd name="T2" fmla="*/ 0 w 31"/>
                <a:gd name="T3" fmla="*/ 5 h 41"/>
                <a:gd name="T4" fmla="*/ 28 w 31"/>
                <a:gd name="T5" fmla="*/ 0 h 41"/>
                <a:gd name="T6" fmla="*/ 31 w 31"/>
                <a:gd name="T7" fmla="*/ 39 h 41"/>
                <a:gd name="T8" fmla="*/ 2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2" y="4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1" y="39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5" name="Freeform 3451"/>
            <p:cNvSpPr>
              <a:spLocks/>
            </p:cNvSpPr>
            <p:nvPr/>
          </p:nvSpPr>
          <p:spPr bwMode="auto">
            <a:xfrm>
              <a:off x="3338" y="2449"/>
              <a:ext cx="37" cy="47"/>
            </a:xfrm>
            <a:custGeom>
              <a:avLst/>
              <a:gdLst>
                <a:gd name="T0" fmla="*/ 9 w 37"/>
                <a:gd name="T1" fmla="*/ 47 h 47"/>
                <a:gd name="T2" fmla="*/ 0 w 37"/>
                <a:gd name="T3" fmla="*/ 12 h 47"/>
                <a:gd name="T4" fmla="*/ 26 w 37"/>
                <a:gd name="T5" fmla="*/ 0 h 47"/>
                <a:gd name="T6" fmla="*/ 37 w 37"/>
                <a:gd name="T7" fmla="*/ 42 h 47"/>
                <a:gd name="T8" fmla="*/ 9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9" y="4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6" name="Freeform 3452"/>
            <p:cNvSpPr>
              <a:spLocks/>
            </p:cNvSpPr>
            <p:nvPr/>
          </p:nvSpPr>
          <p:spPr bwMode="auto">
            <a:xfrm>
              <a:off x="3316" y="2407"/>
              <a:ext cx="48" cy="54"/>
            </a:xfrm>
            <a:custGeom>
              <a:avLst/>
              <a:gdLst>
                <a:gd name="T0" fmla="*/ 22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42 h 54"/>
                <a:gd name="T8" fmla="*/ 22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2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7" name="Freeform 3453"/>
            <p:cNvSpPr>
              <a:spLocks/>
            </p:cNvSpPr>
            <p:nvPr/>
          </p:nvSpPr>
          <p:spPr bwMode="auto">
            <a:xfrm>
              <a:off x="3369" y="2736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8" name="Freeform 3454"/>
            <p:cNvSpPr>
              <a:spLocks/>
            </p:cNvSpPr>
            <p:nvPr/>
          </p:nvSpPr>
          <p:spPr bwMode="auto">
            <a:xfrm>
              <a:off x="3307" y="2388"/>
              <a:ext cx="33" cy="36"/>
            </a:xfrm>
            <a:custGeom>
              <a:avLst/>
              <a:gdLst>
                <a:gd name="T0" fmla="*/ 11 w 33"/>
                <a:gd name="T1" fmla="*/ 36 h 36"/>
                <a:gd name="T2" fmla="*/ 0 w 33"/>
                <a:gd name="T3" fmla="*/ 24 h 36"/>
                <a:gd name="T4" fmla="*/ 18 w 33"/>
                <a:gd name="T5" fmla="*/ 0 h 36"/>
                <a:gd name="T6" fmla="*/ 33 w 33"/>
                <a:gd name="T7" fmla="*/ 17 h 36"/>
                <a:gd name="T8" fmla="*/ 11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1" y="3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9" name="Freeform 3455"/>
            <p:cNvSpPr>
              <a:spLocks/>
            </p:cNvSpPr>
            <p:nvPr/>
          </p:nvSpPr>
          <p:spPr bwMode="auto">
            <a:xfrm>
              <a:off x="3292" y="2373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7 h 39"/>
                <a:gd name="T4" fmla="*/ 15 w 33"/>
                <a:gd name="T5" fmla="*/ 0 h 39"/>
                <a:gd name="T6" fmla="*/ 33 w 33"/>
                <a:gd name="T7" fmla="*/ 15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0" name="Freeform 3456"/>
            <p:cNvSpPr>
              <a:spLocks/>
            </p:cNvSpPr>
            <p:nvPr/>
          </p:nvSpPr>
          <p:spPr bwMode="auto">
            <a:xfrm>
              <a:off x="3261" y="2353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0 h 47"/>
                <a:gd name="T4" fmla="*/ 11 w 46"/>
                <a:gd name="T5" fmla="*/ 0 h 47"/>
                <a:gd name="T6" fmla="*/ 46 w 46"/>
                <a:gd name="T7" fmla="*/ 20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1" name="Freeform 3457"/>
            <p:cNvSpPr>
              <a:spLocks/>
            </p:cNvSpPr>
            <p:nvPr/>
          </p:nvSpPr>
          <p:spPr bwMode="auto">
            <a:xfrm>
              <a:off x="3231" y="2344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9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9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2" name="Freeform 3458"/>
            <p:cNvSpPr>
              <a:spLocks/>
            </p:cNvSpPr>
            <p:nvPr/>
          </p:nvSpPr>
          <p:spPr bwMode="auto">
            <a:xfrm>
              <a:off x="3196" y="2336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2 h 40"/>
                <a:gd name="T4" fmla="*/ 4 w 39"/>
                <a:gd name="T5" fmla="*/ 0 h 40"/>
                <a:gd name="T6" fmla="*/ 39 w 39"/>
                <a:gd name="T7" fmla="*/ 8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3" name="Freeform 3459"/>
            <p:cNvSpPr>
              <a:spLocks/>
            </p:cNvSpPr>
            <p:nvPr/>
          </p:nvSpPr>
          <p:spPr bwMode="auto">
            <a:xfrm>
              <a:off x="3158" y="2331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32 h 37"/>
                <a:gd name="T4" fmla="*/ 5 w 42"/>
                <a:gd name="T5" fmla="*/ 0 h 37"/>
                <a:gd name="T6" fmla="*/ 42 w 42"/>
                <a:gd name="T7" fmla="*/ 5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4" name="Freeform 3460"/>
            <p:cNvSpPr>
              <a:spLocks/>
            </p:cNvSpPr>
            <p:nvPr/>
          </p:nvSpPr>
          <p:spPr bwMode="auto">
            <a:xfrm>
              <a:off x="3119" y="2319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30 h 44"/>
                <a:gd name="T4" fmla="*/ 11 w 44"/>
                <a:gd name="T5" fmla="*/ 0 h 44"/>
                <a:gd name="T6" fmla="*/ 44 w 44"/>
                <a:gd name="T7" fmla="*/ 12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2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5" name="Freeform 3461"/>
            <p:cNvSpPr>
              <a:spLocks/>
            </p:cNvSpPr>
            <p:nvPr/>
          </p:nvSpPr>
          <p:spPr bwMode="auto">
            <a:xfrm>
              <a:off x="3101" y="2314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7 h 35"/>
                <a:gd name="T4" fmla="*/ 16 w 29"/>
                <a:gd name="T5" fmla="*/ 0 h 35"/>
                <a:gd name="T6" fmla="*/ 29 w 29"/>
                <a:gd name="T7" fmla="*/ 5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29" y="5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6" name="Freeform 3462"/>
            <p:cNvSpPr>
              <a:spLocks/>
            </p:cNvSpPr>
            <p:nvPr/>
          </p:nvSpPr>
          <p:spPr bwMode="auto">
            <a:xfrm>
              <a:off x="3086" y="2304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7 h 37"/>
                <a:gd name="T4" fmla="*/ 15 w 31"/>
                <a:gd name="T5" fmla="*/ 0 h 37"/>
                <a:gd name="T6" fmla="*/ 31 w 31"/>
                <a:gd name="T7" fmla="*/ 10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7" name="Freeform 3463"/>
            <p:cNvSpPr>
              <a:spLocks/>
            </p:cNvSpPr>
            <p:nvPr/>
          </p:nvSpPr>
          <p:spPr bwMode="auto">
            <a:xfrm>
              <a:off x="3068" y="2290"/>
              <a:ext cx="33" cy="41"/>
            </a:xfrm>
            <a:custGeom>
              <a:avLst/>
              <a:gdLst>
                <a:gd name="T0" fmla="*/ 18 w 33"/>
                <a:gd name="T1" fmla="*/ 41 h 41"/>
                <a:gd name="T2" fmla="*/ 0 w 33"/>
                <a:gd name="T3" fmla="*/ 24 h 41"/>
                <a:gd name="T4" fmla="*/ 20 w 33"/>
                <a:gd name="T5" fmla="*/ 0 h 41"/>
                <a:gd name="T6" fmla="*/ 33 w 33"/>
                <a:gd name="T7" fmla="*/ 14 h 41"/>
                <a:gd name="T8" fmla="*/ 18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8" y="4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3" y="14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8" name="Freeform 3464"/>
            <p:cNvSpPr>
              <a:spLocks/>
            </p:cNvSpPr>
            <p:nvPr/>
          </p:nvSpPr>
          <p:spPr bwMode="auto">
            <a:xfrm>
              <a:off x="3055" y="2275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0 h 39"/>
                <a:gd name="T4" fmla="*/ 22 w 33"/>
                <a:gd name="T5" fmla="*/ 0 h 39"/>
                <a:gd name="T6" fmla="*/ 33 w 33"/>
                <a:gd name="T7" fmla="*/ 1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9" name="Freeform 3465"/>
            <p:cNvSpPr>
              <a:spLocks/>
            </p:cNvSpPr>
            <p:nvPr/>
          </p:nvSpPr>
          <p:spPr bwMode="auto">
            <a:xfrm>
              <a:off x="3316" y="2405"/>
              <a:ext cx="24" cy="19"/>
            </a:xfrm>
            <a:custGeom>
              <a:avLst/>
              <a:gdLst>
                <a:gd name="T0" fmla="*/ 24 w 24"/>
                <a:gd name="T1" fmla="*/ 2 h 19"/>
                <a:gd name="T2" fmla="*/ 24 w 24"/>
                <a:gd name="T3" fmla="*/ 0 h 19"/>
                <a:gd name="T4" fmla="*/ 0 w 24"/>
                <a:gd name="T5" fmla="*/ 19 h 19"/>
                <a:gd name="T6" fmla="*/ 2 w 24"/>
                <a:gd name="T7" fmla="*/ 19 h 19"/>
                <a:gd name="T8" fmla="*/ 24 w 24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2"/>
                  </a:moveTo>
                  <a:lnTo>
                    <a:pt x="24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0" name="Freeform 3466"/>
            <p:cNvSpPr>
              <a:spLocks/>
            </p:cNvSpPr>
            <p:nvPr/>
          </p:nvSpPr>
          <p:spPr bwMode="auto">
            <a:xfrm>
              <a:off x="3040" y="2256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2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1" name="Freeform 3467"/>
            <p:cNvSpPr>
              <a:spLocks/>
            </p:cNvSpPr>
            <p:nvPr/>
          </p:nvSpPr>
          <p:spPr bwMode="auto">
            <a:xfrm>
              <a:off x="3031" y="2233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3 h 35"/>
                <a:gd name="T4" fmla="*/ 27 w 35"/>
                <a:gd name="T5" fmla="*/ 0 h 35"/>
                <a:gd name="T6" fmla="*/ 35 w 35"/>
                <a:gd name="T7" fmla="*/ 23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5" y="23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2" name="Freeform 3468"/>
            <p:cNvSpPr>
              <a:spLocks/>
            </p:cNvSpPr>
            <p:nvPr/>
          </p:nvSpPr>
          <p:spPr bwMode="auto">
            <a:xfrm>
              <a:off x="3020" y="2189"/>
              <a:ext cx="38" cy="57"/>
            </a:xfrm>
            <a:custGeom>
              <a:avLst/>
              <a:gdLst>
                <a:gd name="T0" fmla="*/ 11 w 38"/>
                <a:gd name="T1" fmla="*/ 57 h 57"/>
                <a:gd name="T2" fmla="*/ 0 w 38"/>
                <a:gd name="T3" fmla="*/ 5 h 57"/>
                <a:gd name="T4" fmla="*/ 29 w 38"/>
                <a:gd name="T5" fmla="*/ 0 h 57"/>
                <a:gd name="T6" fmla="*/ 38 w 38"/>
                <a:gd name="T7" fmla="*/ 44 h 57"/>
                <a:gd name="T8" fmla="*/ 11 w 3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7">
                  <a:moveTo>
                    <a:pt x="11" y="5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3" name="Freeform 3469"/>
            <p:cNvSpPr>
              <a:spLocks/>
            </p:cNvSpPr>
            <p:nvPr/>
          </p:nvSpPr>
          <p:spPr bwMode="auto">
            <a:xfrm>
              <a:off x="3012" y="2140"/>
              <a:ext cx="37" cy="54"/>
            </a:xfrm>
            <a:custGeom>
              <a:avLst/>
              <a:gdLst>
                <a:gd name="T0" fmla="*/ 8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8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8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4" name="Freeform 3470"/>
            <p:cNvSpPr>
              <a:spLocks/>
            </p:cNvSpPr>
            <p:nvPr/>
          </p:nvSpPr>
          <p:spPr bwMode="auto">
            <a:xfrm>
              <a:off x="2998" y="2087"/>
              <a:ext cx="42" cy="58"/>
            </a:xfrm>
            <a:custGeom>
              <a:avLst/>
              <a:gdLst>
                <a:gd name="T0" fmla="*/ 14 w 42"/>
                <a:gd name="T1" fmla="*/ 58 h 58"/>
                <a:gd name="T2" fmla="*/ 0 w 42"/>
                <a:gd name="T3" fmla="*/ 12 h 58"/>
                <a:gd name="T4" fmla="*/ 27 w 42"/>
                <a:gd name="T5" fmla="*/ 0 h 58"/>
                <a:gd name="T6" fmla="*/ 42 w 42"/>
                <a:gd name="T7" fmla="*/ 53 h 58"/>
                <a:gd name="T8" fmla="*/ 14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14" y="58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53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5" name="Freeform 3471"/>
            <p:cNvSpPr>
              <a:spLocks/>
            </p:cNvSpPr>
            <p:nvPr/>
          </p:nvSpPr>
          <p:spPr bwMode="auto">
            <a:xfrm>
              <a:off x="3053" y="2275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6" name="Freeform 3472"/>
            <p:cNvSpPr>
              <a:spLocks/>
            </p:cNvSpPr>
            <p:nvPr/>
          </p:nvSpPr>
          <p:spPr bwMode="auto">
            <a:xfrm>
              <a:off x="2968" y="2003"/>
              <a:ext cx="57" cy="96"/>
            </a:xfrm>
            <a:custGeom>
              <a:avLst/>
              <a:gdLst>
                <a:gd name="T0" fmla="*/ 30 w 57"/>
                <a:gd name="T1" fmla="*/ 96 h 96"/>
                <a:gd name="T2" fmla="*/ 0 w 57"/>
                <a:gd name="T3" fmla="*/ 13 h 96"/>
                <a:gd name="T4" fmla="*/ 26 w 57"/>
                <a:gd name="T5" fmla="*/ 0 h 96"/>
                <a:gd name="T6" fmla="*/ 57 w 57"/>
                <a:gd name="T7" fmla="*/ 84 h 96"/>
                <a:gd name="T8" fmla="*/ 30 w 5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6">
                  <a:moveTo>
                    <a:pt x="30" y="96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57" y="84"/>
                  </a:lnTo>
                  <a:lnTo>
                    <a:pt x="30" y="9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7" name="Freeform 3473"/>
            <p:cNvSpPr>
              <a:spLocks/>
            </p:cNvSpPr>
            <p:nvPr/>
          </p:nvSpPr>
          <p:spPr bwMode="auto">
            <a:xfrm>
              <a:off x="2937" y="1927"/>
              <a:ext cx="57" cy="89"/>
            </a:xfrm>
            <a:custGeom>
              <a:avLst/>
              <a:gdLst>
                <a:gd name="T0" fmla="*/ 31 w 57"/>
                <a:gd name="T1" fmla="*/ 89 h 89"/>
                <a:gd name="T2" fmla="*/ 0 w 57"/>
                <a:gd name="T3" fmla="*/ 17 h 89"/>
                <a:gd name="T4" fmla="*/ 24 w 57"/>
                <a:gd name="T5" fmla="*/ 0 h 89"/>
                <a:gd name="T6" fmla="*/ 57 w 57"/>
                <a:gd name="T7" fmla="*/ 76 h 89"/>
                <a:gd name="T8" fmla="*/ 31 w 57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9">
                  <a:moveTo>
                    <a:pt x="31" y="8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1" y="8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8" name="Freeform 3474"/>
            <p:cNvSpPr>
              <a:spLocks/>
            </p:cNvSpPr>
            <p:nvPr/>
          </p:nvSpPr>
          <p:spPr bwMode="auto">
            <a:xfrm>
              <a:off x="2919" y="1893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20 h 51"/>
                <a:gd name="T4" fmla="*/ 22 w 42"/>
                <a:gd name="T5" fmla="*/ 0 h 51"/>
                <a:gd name="T6" fmla="*/ 42 w 42"/>
                <a:gd name="T7" fmla="*/ 34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9" name="Freeform 3475"/>
            <p:cNvSpPr>
              <a:spLocks/>
            </p:cNvSpPr>
            <p:nvPr/>
          </p:nvSpPr>
          <p:spPr bwMode="auto">
            <a:xfrm>
              <a:off x="2898" y="1864"/>
              <a:ext cx="43" cy="49"/>
            </a:xfrm>
            <a:custGeom>
              <a:avLst/>
              <a:gdLst>
                <a:gd name="T0" fmla="*/ 21 w 43"/>
                <a:gd name="T1" fmla="*/ 49 h 49"/>
                <a:gd name="T2" fmla="*/ 0 w 43"/>
                <a:gd name="T3" fmla="*/ 24 h 49"/>
                <a:gd name="T4" fmla="*/ 19 w 43"/>
                <a:gd name="T5" fmla="*/ 0 h 49"/>
                <a:gd name="T6" fmla="*/ 43 w 43"/>
                <a:gd name="T7" fmla="*/ 29 h 49"/>
                <a:gd name="T8" fmla="*/ 21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1" y="49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43" y="29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0" name="Freeform 3476"/>
            <p:cNvSpPr>
              <a:spLocks/>
            </p:cNvSpPr>
            <p:nvPr/>
          </p:nvSpPr>
          <p:spPr bwMode="auto">
            <a:xfrm>
              <a:off x="2887" y="1851"/>
              <a:ext cx="30" cy="37"/>
            </a:xfrm>
            <a:custGeom>
              <a:avLst/>
              <a:gdLst>
                <a:gd name="T0" fmla="*/ 11 w 30"/>
                <a:gd name="T1" fmla="*/ 37 h 37"/>
                <a:gd name="T2" fmla="*/ 0 w 30"/>
                <a:gd name="T3" fmla="*/ 27 h 37"/>
                <a:gd name="T4" fmla="*/ 15 w 30"/>
                <a:gd name="T5" fmla="*/ 0 h 37"/>
                <a:gd name="T6" fmla="*/ 30 w 30"/>
                <a:gd name="T7" fmla="*/ 13 h 37"/>
                <a:gd name="T8" fmla="*/ 11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1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3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1" name="Freeform 3477"/>
            <p:cNvSpPr>
              <a:spLocks/>
            </p:cNvSpPr>
            <p:nvPr/>
          </p:nvSpPr>
          <p:spPr bwMode="auto">
            <a:xfrm>
              <a:off x="2873" y="1837"/>
              <a:ext cx="29" cy="41"/>
            </a:xfrm>
            <a:custGeom>
              <a:avLst/>
              <a:gdLst>
                <a:gd name="T0" fmla="*/ 14 w 29"/>
                <a:gd name="T1" fmla="*/ 41 h 41"/>
                <a:gd name="T2" fmla="*/ 0 w 29"/>
                <a:gd name="T3" fmla="*/ 29 h 41"/>
                <a:gd name="T4" fmla="*/ 11 w 29"/>
                <a:gd name="T5" fmla="*/ 0 h 41"/>
                <a:gd name="T6" fmla="*/ 29 w 29"/>
                <a:gd name="T7" fmla="*/ 14 h 41"/>
                <a:gd name="T8" fmla="*/ 14 w 2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14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14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2" name="Freeform 3478"/>
            <p:cNvSpPr>
              <a:spLocks/>
            </p:cNvSpPr>
            <p:nvPr/>
          </p:nvSpPr>
          <p:spPr bwMode="auto">
            <a:xfrm>
              <a:off x="2836" y="1820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29 h 46"/>
                <a:gd name="T4" fmla="*/ 11 w 48"/>
                <a:gd name="T5" fmla="*/ 0 h 46"/>
                <a:gd name="T6" fmla="*/ 48 w 48"/>
                <a:gd name="T7" fmla="*/ 17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3" name="Freeform 3479"/>
            <p:cNvSpPr>
              <a:spLocks/>
            </p:cNvSpPr>
            <p:nvPr/>
          </p:nvSpPr>
          <p:spPr bwMode="auto">
            <a:xfrm>
              <a:off x="2998" y="208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4" name="Freeform 3480"/>
            <p:cNvSpPr>
              <a:spLocks/>
            </p:cNvSpPr>
            <p:nvPr/>
          </p:nvSpPr>
          <p:spPr bwMode="auto">
            <a:xfrm>
              <a:off x="2808" y="1812"/>
              <a:ext cx="37" cy="39"/>
            </a:xfrm>
            <a:custGeom>
              <a:avLst/>
              <a:gdLst>
                <a:gd name="T0" fmla="*/ 33 w 37"/>
                <a:gd name="T1" fmla="*/ 39 h 39"/>
                <a:gd name="T2" fmla="*/ 0 w 37"/>
                <a:gd name="T3" fmla="*/ 32 h 39"/>
                <a:gd name="T4" fmla="*/ 4 w 37"/>
                <a:gd name="T5" fmla="*/ 0 h 39"/>
                <a:gd name="T6" fmla="*/ 37 w 37"/>
                <a:gd name="T7" fmla="*/ 8 h 39"/>
                <a:gd name="T8" fmla="*/ 3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3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5" name="Freeform 3481"/>
            <p:cNvSpPr>
              <a:spLocks/>
            </p:cNvSpPr>
            <p:nvPr/>
          </p:nvSpPr>
          <p:spPr bwMode="auto">
            <a:xfrm>
              <a:off x="2779" y="1812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6" name="Rectangle 3482"/>
            <p:cNvSpPr>
              <a:spLocks noChangeArrowheads="1"/>
            </p:cNvSpPr>
            <p:nvPr/>
          </p:nvSpPr>
          <p:spPr bwMode="auto">
            <a:xfrm>
              <a:off x="2713" y="1812"/>
              <a:ext cx="66" cy="32"/>
            </a:xfrm>
            <a:prstGeom prst="rect">
              <a:avLst/>
            </a:prstGeom>
            <a:solidFill>
              <a:srgbClr val="46554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7" name="Freeform 3483"/>
            <p:cNvSpPr>
              <a:spLocks/>
            </p:cNvSpPr>
            <p:nvPr/>
          </p:nvSpPr>
          <p:spPr bwMode="auto">
            <a:xfrm>
              <a:off x="2836" y="1820"/>
              <a:ext cx="11" cy="31"/>
            </a:xfrm>
            <a:custGeom>
              <a:avLst/>
              <a:gdLst>
                <a:gd name="T0" fmla="*/ 11 w 11"/>
                <a:gd name="T1" fmla="*/ 0 h 31"/>
                <a:gd name="T2" fmla="*/ 9 w 11"/>
                <a:gd name="T3" fmla="*/ 0 h 31"/>
                <a:gd name="T4" fmla="*/ 0 w 11"/>
                <a:gd name="T5" fmla="*/ 29 h 31"/>
                <a:gd name="T6" fmla="*/ 5 w 11"/>
                <a:gd name="T7" fmla="*/ 31 h 31"/>
                <a:gd name="T8" fmla="*/ 11 w 1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8" name="Freeform 3484"/>
            <p:cNvSpPr>
              <a:spLocks/>
            </p:cNvSpPr>
            <p:nvPr/>
          </p:nvSpPr>
          <p:spPr bwMode="auto">
            <a:xfrm>
              <a:off x="2681" y="1802"/>
              <a:ext cx="37" cy="40"/>
            </a:xfrm>
            <a:custGeom>
              <a:avLst/>
              <a:gdLst>
                <a:gd name="T0" fmla="*/ 26 w 37"/>
                <a:gd name="T1" fmla="*/ 40 h 40"/>
                <a:gd name="T2" fmla="*/ 0 w 37"/>
                <a:gd name="T3" fmla="*/ 30 h 40"/>
                <a:gd name="T4" fmla="*/ 11 w 37"/>
                <a:gd name="T5" fmla="*/ 0 h 40"/>
                <a:gd name="T6" fmla="*/ 37 w 37"/>
                <a:gd name="T7" fmla="*/ 10 h 40"/>
                <a:gd name="T8" fmla="*/ 26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26" y="40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37" y="10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9" name="Freeform 3485"/>
            <p:cNvSpPr>
              <a:spLocks/>
            </p:cNvSpPr>
            <p:nvPr/>
          </p:nvSpPr>
          <p:spPr bwMode="auto">
            <a:xfrm>
              <a:off x="2650" y="1788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24 h 44"/>
                <a:gd name="T4" fmla="*/ 17 w 42"/>
                <a:gd name="T5" fmla="*/ 0 h 44"/>
                <a:gd name="T6" fmla="*/ 42 w 42"/>
                <a:gd name="T7" fmla="*/ 14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14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0" name="Freeform 3486"/>
            <p:cNvSpPr>
              <a:spLocks/>
            </p:cNvSpPr>
            <p:nvPr/>
          </p:nvSpPr>
          <p:spPr bwMode="auto">
            <a:xfrm>
              <a:off x="2595" y="1731"/>
              <a:ext cx="72" cy="81"/>
            </a:xfrm>
            <a:custGeom>
              <a:avLst/>
              <a:gdLst>
                <a:gd name="T0" fmla="*/ 55 w 72"/>
                <a:gd name="T1" fmla="*/ 81 h 81"/>
                <a:gd name="T2" fmla="*/ 0 w 72"/>
                <a:gd name="T3" fmla="*/ 25 h 81"/>
                <a:gd name="T4" fmla="*/ 20 w 72"/>
                <a:gd name="T5" fmla="*/ 0 h 81"/>
                <a:gd name="T6" fmla="*/ 72 w 72"/>
                <a:gd name="T7" fmla="*/ 57 h 81"/>
                <a:gd name="T8" fmla="*/ 55 w 72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1">
                  <a:moveTo>
                    <a:pt x="55" y="81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72" y="57"/>
                  </a:lnTo>
                  <a:lnTo>
                    <a:pt x="55" y="8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1" name="Freeform 3487"/>
            <p:cNvSpPr>
              <a:spLocks/>
            </p:cNvSpPr>
            <p:nvPr/>
          </p:nvSpPr>
          <p:spPr bwMode="auto">
            <a:xfrm>
              <a:off x="2569" y="1704"/>
              <a:ext cx="46" cy="52"/>
            </a:xfrm>
            <a:custGeom>
              <a:avLst/>
              <a:gdLst>
                <a:gd name="T0" fmla="*/ 26 w 46"/>
                <a:gd name="T1" fmla="*/ 52 h 52"/>
                <a:gd name="T2" fmla="*/ 0 w 46"/>
                <a:gd name="T3" fmla="*/ 18 h 52"/>
                <a:gd name="T4" fmla="*/ 24 w 46"/>
                <a:gd name="T5" fmla="*/ 0 h 52"/>
                <a:gd name="T6" fmla="*/ 46 w 46"/>
                <a:gd name="T7" fmla="*/ 27 h 52"/>
                <a:gd name="T8" fmla="*/ 26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6" y="52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46" y="27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2" name="Freeform 3488"/>
            <p:cNvSpPr>
              <a:spLocks/>
            </p:cNvSpPr>
            <p:nvPr/>
          </p:nvSpPr>
          <p:spPr bwMode="auto">
            <a:xfrm>
              <a:off x="2547" y="1668"/>
              <a:ext cx="46" cy="54"/>
            </a:xfrm>
            <a:custGeom>
              <a:avLst/>
              <a:gdLst>
                <a:gd name="T0" fmla="*/ 22 w 46"/>
                <a:gd name="T1" fmla="*/ 54 h 54"/>
                <a:gd name="T2" fmla="*/ 0 w 46"/>
                <a:gd name="T3" fmla="*/ 17 h 54"/>
                <a:gd name="T4" fmla="*/ 24 w 46"/>
                <a:gd name="T5" fmla="*/ 0 h 54"/>
                <a:gd name="T6" fmla="*/ 46 w 46"/>
                <a:gd name="T7" fmla="*/ 36 h 54"/>
                <a:gd name="T8" fmla="*/ 22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2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6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3" name="Freeform 3489"/>
            <p:cNvSpPr>
              <a:spLocks/>
            </p:cNvSpPr>
            <p:nvPr/>
          </p:nvSpPr>
          <p:spPr bwMode="auto">
            <a:xfrm>
              <a:off x="2512" y="1599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4 w 59"/>
                <a:gd name="T5" fmla="*/ 0 h 86"/>
                <a:gd name="T6" fmla="*/ 59 w 59"/>
                <a:gd name="T7" fmla="*/ 69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9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4" name="Freeform 3490"/>
            <p:cNvSpPr>
              <a:spLocks/>
            </p:cNvSpPr>
            <p:nvPr/>
          </p:nvSpPr>
          <p:spPr bwMode="auto">
            <a:xfrm>
              <a:off x="2707" y="1842"/>
              <a:ext cx="6" cy="2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  <a:gd name="T6" fmla="*/ 6 w 6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0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5" name="Freeform 3491"/>
            <p:cNvSpPr>
              <a:spLocks/>
            </p:cNvSpPr>
            <p:nvPr/>
          </p:nvSpPr>
          <p:spPr bwMode="auto">
            <a:xfrm>
              <a:off x="2707" y="1812"/>
              <a:ext cx="11" cy="32"/>
            </a:xfrm>
            <a:custGeom>
              <a:avLst/>
              <a:gdLst>
                <a:gd name="T0" fmla="*/ 6 w 11"/>
                <a:gd name="T1" fmla="*/ 32 h 32"/>
                <a:gd name="T2" fmla="*/ 0 w 11"/>
                <a:gd name="T3" fmla="*/ 30 h 32"/>
                <a:gd name="T4" fmla="*/ 6 w 11"/>
                <a:gd name="T5" fmla="*/ 0 h 32"/>
                <a:gd name="T6" fmla="*/ 11 w 11"/>
                <a:gd name="T7" fmla="*/ 0 h 32"/>
                <a:gd name="T8" fmla="*/ 6 w 1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lnTo>
                    <a:pt x="0" y="3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6" name="Freeform 3492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37 w 64"/>
                <a:gd name="T1" fmla="*/ 100 h 100"/>
                <a:gd name="T2" fmla="*/ 0 w 64"/>
                <a:gd name="T3" fmla="*/ 12 h 100"/>
                <a:gd name="T4" fmla="*/ 26 w 64"/>
                <a:gd name="T5" fmla="*/ 0 h 100"/>
                <a:gd name="T6" fmla="*/ 64 w 64"/>
                <a:gd name="T7" fmla="*/ 88 h 100"/>
                <a:gd name="T8" fmla="*/ 37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37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4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7" name="Freeform 3493"/>
            <p:cNvSpPr>
              <a:spLocks/>
            </p:cNvSpPr>
            <p:nvPr/>
          </p:nvSpPr>
          <p:spPr bwMode="auto">
            <a:xfrm>
              <a:off x="3540" y="3426"/>
              <a:ext cx="63" cy="88"/>
            </a:xfrm>
            <a:custGeom>
              <a:avLst/>
              <a:gdLst>
                <a:gd name="T0" fmla="*/ 37 w 63"/>
                <a:gd name="T1" fmla="*/ 88 h 88"/>
                <a:gd name="T2" fmla="*/ 0 w 63"/>
                <a:gd name="T3" fmla="*/ 12 h 88"/>
                <a:gd name="T4" fmla="*/ 26 w 63"/>
                <a:gd name="T5" fmla="*/ 0 h 88"/>
                <a:gd name="T6" fmla="*/ 63 w 63"/>
                <a:gd name="T7" fmla="*/ 76 h 88"/>
                <a:gd name="T8" fmla="*/ 37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7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8" name="Freeform 3494"/>
            <p:cNvSpPr>
              <a:spLocks/>
            </p:cNvSpPr>
            <p:nvPr/>
          </p:nvSpPr>
          <p:spPr bwMode="auto">
            <a:xfrm>
              <a:off x="3522" y="3387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2 h 51"/>
                <a:gd name="T4" fmla="*/ 26 w 44"/>
                <a:gd name="T5" fmla="*/ 0 h 51"/>
                <a:gd name="T6" fmla="*/ 44 w 44"/>
                <a:gd name="T7" fmla="*/ 39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4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9" name="Freeform 3495"/>
            <p:cNvSpPr>
              <a:spLocks/>
            </p:cNvSpPr>
            <p:nvPr/>
          </p:nvSpPr>
          <p:spPr bwMode="auto">
            <a:xfrm>
              <a:off x="3509" y="3348"/>
              <a:ext cx="39" cy="51"/>
            </a:xfrm>
            <a:custGeom>
              <a:avLst/>
              <a:gdLst>
                <a:gd name="T0" fmla="*/ 13 w 39"/>
                <a:gd name="T1" fmla="*/ 51 h 51"/>
                <a:gd name="T2" fmla="*/ 0 w 39"/>
                <a:gd name="T3" fmla="*/ 12 h 51"/>
                <a:gd name="T4" fmla="*/ 26 w 39"/>
                <a:gd name="T5" fmla="*/ 0 h 51"/>
                <a:gd name="T6" fmla="*/ 39 w 39"/>
                <a:gd name="T7" fmla="*/ 39 h 51"/>
                <a:gd name="T8" fmla="*/ 13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3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0" name="Freeform 3496"/>
            <p:cNvSpPr>
              <a:spLocks/>
            </p:cNvSpPr>
            <p:nvPr/>
          </p:nvSpPr>
          <p:spPr bwMode="auto">
            <a:xfrm>
              <a:off x="3498" y="3306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9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1" name="Freeform 3497"/>
            <p:cNvSpPr>
              <a:spLocks/>
            </p:cNvSpPr>
            <p:nvPr/>
          </p:nvSpPr>
          <p:spPr bwMode="auto">
            <a:xfrm>
              <a:off x="3494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2" name="Freeform 3498"/>
            <p:cNvSpPr>
              <a:spLocks/>
            </p:cNvSpPr>
            <p:nvPr/>
          </p:nvSpPr>
          <p:spPr bwMode="auto">
            <a:xfrm>
              <a:off x="3494" y="3218"/>
              <a:ext cx="30" cy="44"/>
            </a:xfrm>
            <a:custGeom>
              <a:avLst/>
              <a:gdLst>
                <a:gd name="T0" fmla="*/ 0 w 30"/>
                <a:gd name="T1" fmla="*/ 42 h 44"/>
                <a:gd name="T2" fmla="*/ 2 w 30"/>
                <a:gd name="T3" fmla="*/ 0 h 44"/>
                <a:gd name="T4" fmla="*/ 30 w 30"/>
                <a:gd name="T5" fmla="*/ 5 h 44"/>
                <a:gd name="T6" fmla="*/ 28 w 30"/>
                <a:gd name="T7" fmla="*/ 44 h 44"/>
                <a:gd name="T8" fmla="*/ 0 w 30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2"/>
                  </a:moveTo>
                  <a:lnTo>
                    <a:pt x="2" y="0"/>
                  </a:lnTo>
                  <a:lnTo>
                    <a:pt x="30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3" name="Freeform 3499"/>
            <p:cNvSpPr>
              <a:spLocks/>
            </p:cNvSpPr>
            <p:nvPr/>
          </p:nvSpPr>
          <p:spPr bwMode="auto">
            <a:xfrm>
              <a:off x="3496" y="3181"/>
              <a:ext cx="37" cy="42"/>
            </a:xfrm>
            <a:custGeom>
              <a:avLst/>
              <a:gdLst>
                <a:gd name="T0" fmla="*/ 0 w 37"/>
                <a:gd name="T1" fmla="*/ 37 h 42"/>
                <a:gd name="T2" fmla="*/ 11 w 37"/>
                <a:gd name="T3" fmla="*/ 0 h 42"/>
                <a:gd name="T4" fmla="*/ 37 w 37"/>
                <a:gd name="T5" fmla="*/ 12 h 42"/>
                <a:gd name="T6" fmla="*/ 28 w 37"/>
                <a:gd name="T7" fmla="*/ 42 h 42"/>
                <a:gd name="T8" fmla="*/ 0 w 37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7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4" name="Freeform 3500"/>
            <p:cNvSpPr>
              <a:spLocks/>
            </p:cNvSpPr>
            <p:nvPr/>
          </p:nvSpPr>
          <p:spPr bwMode="auto">
            <a:xfrm>
              <a:off x="3507" y="3118"/>
              <a:ext cx="52" cy="75"/>
            </a:xfrm>
            <a:custGeom>
              <a:avLst/>
              <a:gdLst>
                <a:gd name="T0" fmla="*/ 0 w 52"/>
                <a:gd name="T1" fmla="*/ 63 h 75"/>
                <a:gd name="T2" fmla="*/ 26 w 52"/>
                <a:gd name="T3" fmla="*/ 0 h 75"/>
                <a:gd name="T4" fmla="*/ 52 w 52"/>
                <a:gd name="T5" fmla="*/ 12 h 75"/>
                <a:gd name="T6" fmla="*/ 26 w 52"/>
                <a:gd name="T7" fmla="*/ 75 h 75"/>
                <a:gd name="T8" fmla="*/ 0 w 52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5">
                  <a:moveTo>
                    <a:pt x="0" y="63"/>
                  </a:moveTo>
                  <a:lnTo>
                    <a:pt x="26" y="0"/>
                  </a:lnTo>
                  <a:lnTo>
                    <a:pt x="52" y="12"/>
                  </a:lnTo>
                  <a:lnTo>
                    <a:pt x="26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5" name="Freeform 3501"/>
            <p:cNvSpPr>
              <a:spLocks/>
            </p:cNvSpPr>
            <p:nvPr/>
          </p:nvSpPr>
          <p:spPr bwMode="auto">
            <a:xfrm>
              <a:off x="3533" y="3086"/>
              <a:ext cx="40" cy="44"/>
            </a:xfrm>
            <a:custGeom>
              <a:avLst/>
              <a:gdLst>
                <a:gd name="T0" fmla="*/ 0 w 40"/>
                <a:gd name="T1" fmla="*/ 32 h 44"/>
                <a:gd name="T2" fmla="*/ 13 w 40"/>
                <a:gd name="T3" fmla="*/ 0 h 44"/>
                <a:gd name="T4" fmla="*/ 40 w 40"/>
                <a:gd name="T5" fmla="*/ 12 h 44"/>
                <a:gd name="T6" fmla="*/ 26 w 40"/>
                <a:gd name="T7" fmla="*/ 44 h 44"/>
                <a:gd name="T8" fmla="*/ 0 w 40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32"/>
                  </a:moveTo>
                  <a:lnTo>
                    <a:pt x="13" y="0"/>
                  </a:lnTo>
                  <a:lnTo>
                    <a:pt x="40" y="12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6" name="Freeform 3502"/>
            <p:cNvSpPr>
              <a:spLocks/>
            </p:cNvSpPr>
            <p:nvPr/>
          </p:nvSpPr>
          <p:spPr bwMode="auto">
            <a:xfrm>
              <a:off x="3546" y="3056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9 w 38"/>
                <a:gd name="T3" fmla="*/ 0 h 42"/>
                <a:gd name="T4" fmla="*/ 38 w 38"/>
                <a:gd name="T5" fmla="*/ 5 h 42"/>
                <a:gd name="T6" fmla="*/ 27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9" y="0"/>
                  </a:lnTo>
                  <a:lnTo>
                    <a:pt x="38" y="5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7" name="Freeform 3503"/>
            <p:cNvSpPr>
              <a:spLocks/>
            </p:cNvSpPr>
            <p:nvPr/>
          </p:nvSpPr>
          <p:spPr bwMode="auto">
            <a:xfrm>
              <a:off x="3555" y="3024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4 w 33"/>
                <a:gd name="T3" fmla="*/ 0 h 37"/>
                <a:gd name="T4" fmla="*/ 33 w 33"/>
                <a:gd name="T5" fmla="*/ 0 h 37"/>
                <a:gd name="T6" fmla="*/ 29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9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8" name="Freeform 3504"/>
            <p:cNvSpPr>
              <a:spLocks/>
            </p:cNvSpPr>
            <p:nvPr/>
          </p:nvSpPr>
          <p:spPr bwMode="auto">
            <a:xfrm>
              <a:off x="3555" y="2985"/>
              <a:ext cx="33" cy="39"/>
            </a:xfrm>
            <a:custGeom>
              <a:avLst/>
              <a:gdLst>
                <a:gd name="T0" fmla="*/ 4 w 33"/>
                <a:gd name="T1" fmla="*/ 39 h 39"/>
                <a:gd name="T2" fmla="*/ 0 w 33"/>
                <a:gd name="T3" fmla="*/ 3 h 39"/>
                <a:gd name="T4" fmla="*/ 29 w 33"/>
                <a:gd name="T5" fmla="*/ 0 h 39"/>
                <a:gd name="T6" fmla="*/ 33 w 33"/>
                <a:gd name="T7" fmla="*/ 39 h 39"/>
                <a:gd name="T8" fmla="*/ 4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4" y="3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39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9" name="Freeform 3505"/>
            <p:cNvSpPr>
              <a:spLocks/>
            </p:cNvSpPr>
            <p:nvPr/>
          </p:nvSpPr>
          <p:spPr bwMode="auto">
            <a:xfrm>
              <a:off x="3494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0" name="Freeform 3506"/>
            <p:cNvSpPr>
              <a:spLocks/>
            </p:cNvSpPr>
            <p:nvPr/>
          </p:nvSpPr>
          <p:spPr bwMode="auto">
            <a:xfrm>
              <a:off x="3553" y="2961"/>
              <a:ext cx="31" cy="32"/>
            </a:xfrm>
            <a:custGeom>
              <a:avLst/>
              <a:gdLst>
                <a:gd name="T0" fmla="*/ 2 w 31"/>
                <a:gd name="T1" fmla="*/ 32 h 32"/>
                <a:gd name="T2" fmla="*/ 0 w 31"/>
                <a:gd name="T3" fmla="*/ 12 h 32"/>
                <a:gd name="T4" fmla="*/ 26 w 31"/>
                <a:gd name="T5" fmla="*/ 0 h 32"/>
                <a:gd name="T6" fmla="*/ 31 w 31"/>
                <a:gd name="T7" fmla="*/ 24 h 32"/>
                <a:gd name="T8" fmla="*/ 2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1" y="24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1" name="Freeform 3507"/>
            <p:cNvSpPr>
              <a:spLocks/>
            </p:cNvSpPr>
            <p:nvPr/>
          </p:nvSpPr>
          <p:spPr bwMode="auto">
            <a:xfrm>
              <a:off x="3544" y="2939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2" name="Freeform 3508"/>
            <p:cNvSpPr>
              <a:spLocks/>
            </p:cNvSpPr>
            <p:nvPr/>
          </p:nvSpPr>
          <p:spPr bwMode="auto">
            <a:xfrm>
              <a:off x="3527" y="2902"/>
              <a:ext cx="41" cy="54"/>
            </a:xfrm>
            <a:custGeom>
              <a:avLst/>
              <a:gdLst>
                <a:gd name="T0" fmla="*/ 17 w 41"/>
                <a:gd name="T1" fmla="*/ 54 h 54"/>
                <a:gd name="T2" fmla="*/ 0 w 41"/>
                <a:gd name="T3" fmla="*/ 20 h 54"/>
                <a:gd name="T4" fmla="*/ 21 w 41"/>
                <a:gd name="T5" fmla="*/ 0 h 54"/>
                <a:gd name="T6" fmla="*/ 41 w 41"/>
                <a:gd name="T7" fmla="*/ 37 h 54"/>
                <a:gd name="T8" fmla="*/ 17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17" y="54"/>
                  </a:moveTo>
                  <a:lnTo>
                    <a:pt x="0" y="20"/>
                  </a:lnTo>
                  <a:lnTo>
                    <a:pt x="21" y="0"/>
                  </a:lnTo>
                  <a:lnTo>
                    <a:pt x="41" y="37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3" name="Freeform 3509"/>
            <p:cNvSpPr>
              <a:spLocks/>
            </p:cNvSpPr>
            <p:nvPr/>
          </p:nvSpPr>
          <p:spPr bwMode="auto">
            <a:xfrm>
              <a:off x="3516" y="2885"/>
              <a:ext cx="32" cy="37"/>
            </a:xfrm>
            <a:custGeom>
              <a:avLst/>
              <a:gdLst>
                <a:gd name="T0" fmla="*/ 11 w 32"/>
                <a:gd name="T1" fmla="*/ 37 h 37"/>
                <a:gd name="T2" fmla="*/ 0 w 32"/>
                <a:gd name="T3" fmla="*/ 24 h 37"/>
                <a:gd name="T4" fmla="*/ 19 w 32"/>
                <a:gd name="T5" fmla="*/ 0 h 37"/>
                <a:gd name="T6" fmla="*/ 32 w 32"/>
                <a:gd name="T7" fmla="*/ 17 h 37"/>
                <a:gd name="T8" fmla="*/ 11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1" y="37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4" name="Freeform 3510"/>
            <p:cNvSpPr>
              <a:spLocks/>
            </p:cNvSpPr>
            <p:nvPr/>
          </p:nvSpPr>
          <p:spPr bwMode="auto">
            <a:xfrm>
              <a:off x="3505" y="2873"/>
              <a:ext cx="30" cy="36"/>
            </a:xfrm>
            <a:custGeom>
              <a:avLst/>
              <a:gdLst>
                <a:gd name="T0" fmla="*/ 11 w 30"/>
                <a:gd name="T1" fmla="*/ 36 h 36"/>
                <a:gd name="T2" fmla="*/ 0 w 30"/>
                <a:gd name="T3" fmla="*/ 24 h 36"/>
                <a:gd name="T4" fmla="*/ 17 w 30"/>
                <a:gd name="T5" fmla="*/ 0 h 36"/>
                <a:gd name="T6" fmla="*/ 30 w 30"/>
                <a:gd name="T7" fmla="*/ 12 h 36"/>
                <a:gd name="T8" fmla="*/ 11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1" y="3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5" name="Freeform 3511"/>
            <p:cNvSpPr>
              <a:spLocks/>
            </p:cNvSpPr>
            <p:nvPr/>
          </p:nvSpPr>
          <p:spPr bwMode="auto">
            <a:xfrm>
              <a:off x="3476" y="2848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25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25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6" name="Freeform 3512"/>
            <p:cNvSpPr>
              <a:spLocks/>
            </p:cNvSpPr>
            <p:nvPr/>
          </p:nvSpPr>
          <p:spPr bwMode="auto">
            <a:xfrm>
              <a:off x="3417" y="2799"/>
              <a:ext cx="77" cy="74"/>
            </a:xfrm>
            <a:custGeom>
              <a:avLst/>
              <a:gdLst>
                <a:gd name="T0" fmla="*/ 59 w 77"/>
                <a:gd name="T1" fmla="*/ 74 h 74"/>
                <a:gd name="T2" fmla="*/ 0 w 77"/>
                <a:gd name="T3" fmla="*/ 25 h 74"/>
                <a:gd name="T4" fmla="*/ 18 w 77"/>
                <a:gd name="T5" fmla="*/ 0 h 74"/>
                <a:gd name="T6" fmla="*/ 77 w 77"/>
                <a:gd name="T7" fmla="*/ 49 h 74"/>
                <a:gd name="T8" fmla="*/ 59 w 77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4">
                  <a:moveTo>
                    <a:pt x="59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7" y="49"/>
                  </a:lnTo>
                  <a:lnTo>
                    <a:pt x="59" y="7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7" name="Freeform 3513"/>
            <p:cNvSpPr>
              <a:spLocks/>
            </p:cNvSpPr>
            <p:nvPr/>
          </p:nvSpPr>
          <p:spPr bwMode="auto">
            <a:xfrm>
              <a:off x="3388" y="2775"/>
              <a:ext cx="47" cy="49"/>
            </a:xfrm>
            <a:custGeom>
              <a:avLst/>
              <a:gdLst>
                <a:gd name="T0" fmla="*/ 29 w 47"/>
                <a:gd name="T1" fmla="*/ 49 h 49"/>
                <a:gd name="T2" fmla="*/ 0 w 47"/>
                <a:gd name="T3" fmla="*/ 17 h 49"/>
                <a:gd name="T4" fmla="*/ 25 w 47"/>
                <a:gd name="T5" fmla="*/ 0 h 49"/>
                <a:gd name="T6" fmla="*/ 47 w 47"/>
                <a:gd name="T7" fmla="*/ 24 h 49"/>
                <a:gd name="T8" fmla="*/ 29 w 4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9">
                  <a:moveTo>
                    <a:pt x="29" y="49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7" y="2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8" name="Freeform 3514"/>
            <p:cNvSpPr>
              <a:spLocks/>
            </p:cNvSpPr>
            <p:nvPr/>
          </p:nvSpPr>
          <p:spPr bwMode="auto">
            <a:xfrm>
              <a:off x="3367" y="2736"/>
              <a:ext cx="46" cy="56"/>
            </a:xfrm>
            <a:custGeom>
              <a:avLst/>
              <a:gdLst>
                <a:gd name="T0" fmla="*/ 21 w 46"/>
                <a:gd name="T1" fmla="*/ 56 h 56"/>
                <a:gd name="T2" fmla="*/ 0 w 46"/>
                <a:gd name="T3" fmla="*/ 17 h 56"/>
                <a:gd name="T4" fmla="*/ 24 w 46"/>
                <a:gd name="T5" fmla="*/ 0 h 56"/>
                <a:gd name="T6" fmla="*/ 46 w 46"/>
                <a:gd name="T7" fmla="*/ 39 h 56"/>
                <a:gd name="T8" fmla="*/ 2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1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9" name="Freeform 3515"/>
            <p:cNvSpPr>
              <a:spLocks/>
            </p:cNvSpPr>
            <p:nvPr/>
          </p:nvSpPr>
          <p:spPr bwMode="auto">
            <a:xfrm>
              <a:off x="3555" y="2985"/>
              <a:ext cx="29" cy="8"/>
            </a:xfrm>
            <a:custGeom>
              <a:avLst/>
              <a:gdLst>
                <a:gd name="T0" fmla="*/ 29 w 29"/>
                <a:gd name="T1" fmla="*/ 0 h 8"/>
                <a:gd name="T2" fmla="*/ 29 w 29"/>
                <a:gd name="T3" fmla="*/ 0 h 8"/>
                <a:gd name="T4" fmla="*/ 0 w 29"/>
                <a:gd name="T5" fmla="*/ 3 h 8"/>
                <a:gd name="T6" fmla="*/ 0 w 29"/>
                <a:gd name="T7" fmla="*/ 8 h 8"/>
                <a:gd name="T8" fmla="*/ 29 w 2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8">
                  <a:moveTo>
                    <a:pt x="29" y="0"/>
                  </a:moveTo>
                  <a:lnTo>
                    <a:pt x="29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0" name="Freeform 3516"/>
            <p:cNvSpPr>
              <a:spLocks/>
            </p:cNvSpPr>
            <p:nvPr/>
          </p:nvSpPr>
          <p:spPr bwMode="auto">
            <a:xfrm>
              <a:off x="3351" y="2696"/>
              <a:ext cx="42" cy="54"/>
            </a:xfrm>
            <a:custGeom>
              <a:avLst/>
              <a:gdLst>
                <a:gd name="T0" fmla="*/ 16 w 42"/>
                <a:gd name="T1" fmla="*/ 54 h 54"/>
                <a:gd name="T2" fmla="*/ 0 w 42"/>
                <a:gd name="T3" fmla="*/ 5 h 54"/>
                <a:gd name="T4" fmla="*/ 29 w 42"/>
                <a:gd name="T5" fmla="*/ 0 h 54"/>
                <a:gd name="T6" fmla="*/ 42 w 42"/>
                <a:gd name="T7" fmla="*/ 42 h 54"/>
                <a:gd name="T8" fmla="*/ 16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6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1" name="Freeform 3517"/>
            <p:cNvSpPr>
              <a:spLocks/>
            </p:cNvSpPr>
            <p:nvPr/>
          </p:nvSpPr>
          <p:spPr bwMode="auto">
            <a:xfrm>
              <a:off x="3345" y="2655"/>
              <a:ext cx="35" cy="46"/>
            </a:xfrm>
            <a:custGeom>
              <a:avLst/>
              <a:gdLst>
                <a:gd name="T0" fmla="*/ 6 w 35"/>
                <a:gd name="T1" fmla="*/ 46 h 46"/>
                <a:gd name="T2" fmla="*/ 0 w 35"/>
                <a:gd name="T3" fmla="*/ 2 h 46"/>
                <a:gd name="T4" fmla="*/ 28 w 35"/>
                <a:gd name="T5" fmla="*/ 0 h 46"/>
                <a:gd name="T6" fmla="*/ 35 w 35"/>
                <a:gd name="T7" fmla="*/ 41 h 46"/>
                <a:gd name="T8" fmla="*/ 6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6" y="4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1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2" name="Freeform 3518"/>
            <p:cNvSpPr>
              <a:spLocks/>
            </p:cNvSpPr>
            <p:nvPr/>
          </p:nvSpPr>
          <p:spPr bwMode="auto">
            <a:xfrm>
              <a:off x="3345" y="2574"/>
              <a:ext cx="30" cy="83"/>
            </a:xfrm>
            <a:custGeom>
              <a:avLst/>
              <a:gdLst>
                <a:gd name="T0" fmla="*/ 0 w 30"/>
                <a:gd name="T1" fmla="*/ 83 h 83"/>
                <a:gd name="T2" fmla="*/ 2 w 30"/>
                <a:gd name="T3" fmla="*/ 0 h 83"/>
                <a:gd name="T4" fmla="*/ 30 w 30"/>
                <a:gd name="T5" fmla="*/ 0 h 83"/>
                <a:gd name="T6" fmla="*/ 28 w 30"/>
                <a:gd name="T7" fmla="*/ 81 h 83"/>
                <a:gd name="T8" fmla="*/ 0 w 3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3">
                  <a:moveTo>
                    <a:pt x="0" y="83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81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3" name="Freeform 3519"/>
            <p:cNvSpPr>
              <a:spLocks/>
            </p:cNvSpPr>
            <p:nvPr/>
          </p:nvSpPr>
          <p:spPr bwMode="auto">
            <a:xfrm>
              <a:off x="3347" y="2532"/>
              <a:ext cx="28" cy="42"/>
            </a:xfrm>
            <a:custGeom>
              <a:avLst/>
              <a:gdLst>
                <a:gd name="T0" fmla="*/ 0 w 28"/>
                <a:gd name="T1" fmla="*/ 42 h 42"/>
                <a:gd name="T2" fmla="*/ 0 w 28"/>
                <a:gd name="T3" fmla="*/ 3 h 42"/>
                <a:gd name="T4" fmla="*/ 28 w 28"/>
                <a:gd name="T5" fmla="*/ 0 h 42"/>
                <a:gd name="T6" fmla="*/ 28 w 28"/>
                <a:gd name="T7" fmla="*/ 42 h 42"/>
                <a:gd name="T8" fmla="*/ 0 w 2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4" name="Freeform 3520"/>
            <p:cNvSpPr>
              <a:spLocks/>
            </p:cNvSpPr>
            <p:nvPr/>
          </p:nvSpPr>
          <p:spPr bwMode="auto">
            <a:xfrm>
              <a:off x="3342" y="2493"/>
              <a:ext cx="33" cy="42"/>
            </a:xfrm>
            <a:custGeom>
              <a:avLst/>
              <a:gdLst>
                <a:gd name="T0" fmla="*/ 5 w 33"/>
                <a:gd name="T1" fmla="*/ 42 h 42"/>
                <a:gd name="T2" fmla="*/ 0 w 33"/>
                <a:gd name="T3" fmla="*/ 5 h 42"/>
                <a:gd name="T4" fmla="*/ 29 w 33"/>
                <a:gd name="T5" fmla="*/ 0 h 42"/>
                <a:gd name="T6" fmla="*/ 33 w 33"/>
                <a:gd name="T7" fmla="*/ 39 h 42"/>
                <a:gd name="T8" fmla="*/ 5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5" y="42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39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5" name="Freeform 3521"/>
            <p:cNvSpPr>
              <a:spLocks/>
            </p:cNvSpPr>
            <p:nvPr/>
          </p:nvSpPr>
          <p:spPr bwMode="auto">
            <a:xfrm>
              <a:off x="3334" y="2451"/>
              <a:ext cx="37" cy="47"/>
            </a:xfrm>
            <a:custGeom>
              <a:avLst/>
              <a:gdLst>
                <a:gd name="T0" fmla="*/ 8 w 37"/>
                <a:gd name="T1" fmla="*/ 47 h 47"/>
                <a:gd name="T2" fmla="*/ 0 w 37"/>
                <a:gd name="T3" fmla="*/ 13 h 47"/>
                <a:gd name="T4" fmla="*/ 26 w 37"/>
                <a:gd name="T5" fmla="*/ 0 h 47"/>
                <a:gd name="T6" fmla="*/ 37 w 37"/>
                <a:gd name="T7" fmla="*/ 42 h 47"/>
                <a:gd name="T8" fmla="*/ 8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8" y="4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8" y="4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6" name="Freeform 3522"/>
            <p:cNvSpPr>
              <a:spLocks/>
            </p:cNvSpPr>
            <p:nvPr/>
          </p:nvSpPr>
          <p:spPr bwMode="auto">
            <a:xfrm>
              <a:off x="3325" y="2429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8 h 35"/>
                <a:gd name="T4" fmla="*/ 24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7" name="Freeform 3523"/>
            <p:cNvSpPr>
              <a:spLocks/>
            </p:cNvSpPr>
            <p:nvPr/>
          </p:nvSpPr>
          <p:spPr bwMode="auto">
            <a:xfrm>
              <a:off x="3314" y="2412"/>
              <a:ext cx="35" cy="35"/>
            </a:xfrm>
            <a:custGeom>
              <a:avLst/>
              <a:gdLst>
                <a:gd name="T0" fmla="*/ 11 w 35"/>
                <a:gd name="T1" fmla="*/ 35 h 35"/>
                <a:gd name="T2" fmla="*/ 0 w 35"/>
                <a:gd name="T3" fmla="*/ 17 h 35"/>
                <a:gd name="T4" fmla="*/ 24 w 35"/>
                <a:gd name="T5" fmla="*/ 0 h 35"/>
                <a:gd name="T6" fmla="*/ 35 w 35"/>
                <a:gd name="T7" fmla="*/ 17 h 35"/>
                <a:gd name="T8" fmla="*/ 11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11" y="35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7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8" name="Freeform 3524"/>
            <p:cNvSpPr>
              <a:spLocks/>
            </p:cNvSpPr>
            <p:nvPr/>
          </p:nvSpPr>
          <p:spPr bwMode="auto">
            <a:xfrm>
              <a:off x="3367" y="2736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9" name="Freeform 3525"/>
            <p:cNvSpPr>
              <a:spLocks/>
            </p:cNvSpPr>
            <p:nvPr/>
          </p:nvSpPr>
          <p:spPr bwMode="auto">
            <a:xfrm>
              <a:off x="3301" y="2390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25 h 39"/>
                <a:gd name="T4" fmla="*/ 20 w 37"/>
                <a:gd name="T5" fmla="*/ 0 h 39"/>
                <a:gd name="T6" fmla="*/ 37 w 37"/>
                <a:gd name="T7" fmla="*/ 20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7" y="20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0" name="Freeform 3526"/>
            <p:cNvSpPr>
              <a:spLocks/>
            </p:cNvSpPr>
            <p:nvPr/>
          </p:nvSpPr>
          <p:spPr bwMode="auto">
            <a:xfrm>
              <a:off x="3290" y="2378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7 h 37"/>
                <a:gd name="T4" fmla="*/ 15 w 31"/>
                <a:gd name="T5" fmla="*/ 0 h 37"/>
                <a:gd name="T6" fmla="*/ 31 w 31"/>
                <a:gd name="T7" fmla="*/ 12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1" name="Freeform 3527"/>
            <p:cNvSpPr>
              <a:spLocks/>
            </p:cNvSpPr>
            <p:nvPr/>
          </p:nvSpPr>
          <p:spPr bwMode="auto">
            <a:xfrm>
              <a:off x="3277" y="2363"/>
              <a:ext cx="28" cy="42"/>
            </a:xfrm>
            <a:custGeom>
              <a:avLst/>
              <a:gdLst>
                <a:gd name="T0" fmla="*/ 13 w 28"/>
                <a:gd name="T1" fmla="*/ 42 h 42"/>
                <a:gd name="T2" fmla="*/ 0 w 28"/>
                <a:gd name="T3" fmla="*/ 30 h 42"/>
                <a:gd name="T4" fmla="*/ 11 w 28"/>
                <a:gd name="T5" fmla="*/ 0 h 42"/>
                <a:gd name="T6" fmla="*/ 28 w 28"/>
                <a:gd name="T7" fmla="*/ 15 h 42"/>
                <a:gd name="T8" fmla="*/ 13 w 2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13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28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2" name="Freeform 3528"/>
            <p:cNvSpPr>
              <a:spLocks/>
            </p:cNvSpPr>
            <p:nvPr/>
          </p:nvSpPr>
          <p:spPr bwMode="auto">
            <a:xfrm>
              <a:off x="3259" y="2356"/>
              <a:ext cx="29" cy="37"/>
            </a:xfrm>
            <a:custGeom>
              <a:avLst/>
              <a:gdLst>
                <a:gd name="T0" fmla="*/ 18 w 29"/>
                <a:gd name="T1" fmla="*/ 37 h 37"/>
                <a:gd name="T2" fmla="*/ 0 w 29"/>
                <a:gd name="T3" fmla="*/ 29 h 37"/>
                <a:gd name="T4" fmla="*/ 11 w 29"/>
                <a:gd name="T5" fmla="*/ 0 h 37"/>
                <a:gd name="T6" fmla="*/ 29 w 29"/>
                <a:gd name="T7" fmla="*/ 7 h 37"/>
                <a:gd name="T8" fmla="*/ 18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8" y="3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3" name="Freeform 3529"/>
            <p:cNvSpPr>
              <a:spLocks/>
            </p:cNvSpPr>
            <p:nvPr/>
          </p:nvSpPr>
          <p:spPr bwMode="auto">
            <a:xfrm>
              <a:off x="3228" y="2346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4" name="Freeform 3530"/>
            <p:cNvSpPr>
              <a:spLocks/>
            </p:cNvSpPr>
            <p:nvPr/>
          </p:nvSpPr>
          <p:spPr bwMode="auto">
            <a:xfrm>
              <a:off x="3191" y="2341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2 h 37"/>
                <a:gd name="T4" fmla="*/ 5 w 42"/>
                <a:gd name="T5" fmla="*/ 0 h 37"/>
                <a:gd name="T6" fmla="*/ 42 w 42"/>
                <a:gd name="T7" fmla="*/ 5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5" name="Freeform 3531"/>
            <p:cNvSpPr>
              <a:spLocks/>
            </p:cNvSpPr>
            <p:nvPr/>
          </p:nvSpPr>
          <p:spPr bwMode="auto">
            <a:xfrm>
              <a:off x="3156" y="2334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2 h 39"/>
                <a:gd name="T4" fmla="*/ 5 w 40"/>
                <a:gd name="T5" fmla="*/ 0 h 39"/>
                <a:gd name="T6" fmla="*/ 40 w 40"/>
                <a:gd name="T7" fmla="*/ 7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6" name="Freeform 3532"/>
            <p:cNvSpPr>
              <a:spLocks/>
            </p:cNvSpPr>
            <p:nvPr/>
          </p:nvSpPr>
          <p:spPr bwMode="auto">
            <a:xfrm>
              <a:off x="3117" y="2324"/>
              <a:ext cx="44" cy="42"/>
            </a:xfrm>
            <a:custGeom>
              <a:avLst/>
              <a:gdLst>
                <a:gd name="T0" fmla="*/ 39 w 44"/>
                <a:gd name="T1" fmla="*/ 42 h 42"/>
                <a:gd name="T2" fmla="*/ 0 w 44"/>
                <a:gd name="T3" fmla="*/ 29 h 42"/>
                <a:gd name="T4" fmla="*/ 11 w 44"/>
                <a:gd name="T5" fmla="*/ 0 h 42"/>
                <a:gd name="T6" fmla="*/ 44 w 44"/>
                <a:gd name="T7" fmla="*/ 10 h 42"/>
                <a:gd name="T8" fmla="*/ 39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39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39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7" name="Freeform 3533"/>
            <p:cNvSpPr>
              <a:spLocks/>
            </p:cNvSpPr>
            <p:nvPr/>
          </p:nvSpPr>
          <p:spPr bwMode="auto">
            <a:xfrm>
              <a:off x="3097" y="2317"/>
              <a:ext cx="31" cy="36"/>
            </a:xfrm>
            <a:custGeom>
              <a:avLst/>
              <a:gdLst>
                <a:gd name="T0" fmla="*/ 20 w 31"/>
                <a:gd name="T1" fmla="*/ 36 h 36"/>
                <a:gd name="T2" fmla="*/ 0 w 31"/>
                <a:gd name="T3" fmla="*/ 27 h 36"/>
                <a:gd name="T4" fmla="*/ 15 w 31"/>
                <a:gd name="T5" fmla="*/ 0 h 36"/>
                <a:gd name="T6" fmla="*/ 31 w 31"/>
                <a:gd name="T7" fmla="*/ 7 h 36"/>
                <a:gd name="T8" fmla="*/ 20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0" y="3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7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8" name="Freeform 3534"/>
            <p:cNvSpPr>
              <a:spLocks/>
            </p:cNvSpPr>
            <p:nvPr/>
          </p:nvSpPr>
          <p:spPr bwMode="auto">
            <a:xfrm>
              <a:off x="3082" y="2307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7 h 37"/>
                <a:gd name="T4" fmla="*/ 15 w 30"/>
                <a:gd name="T5" fmla="*/ 0 h 37"/>
                <a:gd name="T6" fmla="*/ 30 w 30"/>
                <a:gd name="T7" fmla="*/ 10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9" name="Freeform 3535"/>
            <p:cNvSpPr>
              <a:spLocks/>
            </p:cNvSpPr>
            <p:nvPr/>
          </p:nvSpPr>
          <p:spPr bwMode="auto">
            <a:xfrm>
              <a:off x="3066" y="2292"/>
              <a:ext cx="31" cy="42"/>
            </a:xfrm>
            <a:custGeom>
              <a:avLst/>
              <a:gdLst>
                <a:gd name="T0" fmla="*/ 16 w 31"/>
                <a:gd name="T1" fmla="*/ 42 h 42"/>
                <a:gd name="T2" fmla="*/ 0 w 31"/>
                <a:gd name="T3" fmla="*/ 25 h 42"/>
                <a:gd name="T4" fmla="*/ 20 w 31"/>
                <a:gd name="T5" fmla="*/ 0 h 42"/>
                <a:gd name="T6" fmla="*/ 31 w 31"/>
                <a:gd name="T7" fmla="*/ 15 h 42"/>
                <a:gd name="T8" fmla="*/ 16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6" y="4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1" y="15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0" name="Freeform 3536"/>
            <p:cNvSpPr>
              <a:spLocks/>
            </p:cNvSpPr>
            <p:nvPr/>
          </p:nvSpPr>
          <p:spPr bwMode="auto">
            <a:xfrm>
              <a:off x="3053" y="2278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1" name="Freeform 3537"/>
            <p:cNvSpPr>
              <a:spLocks/>
            </p:cNvSpPr>
            <p:nvPr/>
          </p:nvSpPr>
          <p:spPr bwMode="auto">
            <a:xfrm>
              <a:off x="3314" y="2410"/>
              <a:ext cx="24" cy="19"/>
            </a:xfrm>
            <a:custGeom>
              <a:avLst/>
              <a:gdLst>
                <a:gd name="T0" fmla="*/ 24 w 24"/>
                <a:gd name="T1" fmla="*/ 2 h 19"/>
                <a:gd name="T2" fmla="*/ 24 w 24"/>
                <a:gd name="T3" fmla="*/ 0 h 19"/>
                <a:gd name="T4" fmla="*/ 0 w 24"/>
                <a:gd name="T5" fmla="*/ 19 h 19"/>
                <a:gd name="T6" fmla="*/ 2 w 24"/>
                <a:gd name="T7" fmla="*/ 19 h 19"/>
                <a:gd name="T8" fmla="*/ 24 w 24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2"/>
                  </a:moveTo>
                  <a:lnTo>
                    <a:pt x="24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2" name="Freeform 3538"/>
            <p:cNvSpPr>
              <a:spLocks/>
            </p:cNvSpPr>
            <p:nvPr/>
          </p:nvSpPr>
          <p:spPr bwMode="auto">
            <a:xfrm>
              <a:off x="3038" y="2260"/>
              <a:ext cx="37" cy="37"/>
            </a:xfrm>
            <a:custGeom>
              <a:avLst/>
              <a:gdLst>
                <a:gd name="T0" fmla="*/ 13 w 37"/>
                <a:gd name="T1" fmla="*/ 37 h 37"/>
                <a:gd name="T2" fmla="*/ 0 w 37"/>
                <a:gd name="T3" fmla="*/ 13 h 37"/>
                <a:gd name="T4" fmla="*/ 26 w 37"/>
                <a:gd name="T5" fmla="*/ 0 h 37"/>
                <a:gd name="T6" fmla="*/ 37 w 37"/>
                <a:gd name="T7" fmla="*/ 20 h 37"/>
                <a:gd name="T8" fmla="*/ 1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3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3" name="Freeform 3539"/>
            <p:cNvSpPr>
              <a:spLocks/>
            </p:cNvSpPr>
            <p:nvPr/>
          </p:nvSpPr>
          <p:spPr bwMode="auto">
            <a:xfrm>
              <a:off x="3029" y="2236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4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4" name="Freeform 3540"/>
            <p:cNvSpPr>
              <a:spLocks/>
            </p:cNvSpPr>
            <p:nvPr/>
          </p:nvSpPr>
          <p:spPr bwMode="auto">
            <a:xfrm>
              <a:off x="3016" y="2192"/>
              <a:ext cx="39" cy="56"/>
            </a:xfrm>
            <a:custGeom>
              <a:avLst/>
              <a:gdLst>
                <a:gd name="T0" fmla="*/ 13 w 39"/>
                <a:gd name="T1" fmla="*/ 56 h 56"/>
                <a:gd name="T2" fmla="*/ 0 w 39"/>
                <a:gd name="T3" fmla="*/ 5 h 56"/>
                <a:gd name="T4" fmla="*/ 28 w 39"/>
                <a:gd name="T5" fmla="*/ 0 h 56"/>
                <a:gd name="T6" fmla="*/ 39 w 39"/>
                <a:gd name="T7" fmla="*/ 44 h 56"/>
                <a:gd name="T8" fmla="*/ 13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3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5" name="Freeform 3541"/>
            <p:cNvSpPr>
              <a:spLocks/>
            </p:cNvSpPr>
            <p:nvPr/>
          </p:nvSpPr>
          <p:spPr bwMode="auto">
            <a:xfrm>
              <a:off x="3009" y="2143"/>
              <a:ext cx="35" cy="54"/>
            </a:xfrm>
            <a:custGeom>
              <a:avLst/>
              <a:gdLst>
                <a:gd name="T0" fmla="*/ 7 w 35"/>
                <a:gd name="T1" fmla="*/ 54 h 54"/>
                <a:gd name="T2" fmla="*/ 0 w 35"/>
                <a:gd name="T3" fmla="*/ 5 h 54"/>
                <a:gd name="T4" fmla="*/ 29 w 35"/>
                <a:gd name="T5" fmla="*/ 0 h 54"/>
                <a:gd name="T6" fmla="*/ 35 w 35"/>
                <a:gd name="T7" fmla="*/ 49 h 54"/>
                <a:gd name="T8" fmla="*/ 7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7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6" name="Freeform 3542"/>
            <p:cNvSpPr>
              <a:spLocks/>
            </p:cNvSpPr>
            <p:nvPr/>
          </p:nvSpPr>
          <p:spPr bwMode="auto">
            <a:xfrm>
              <a:off x="2996" y="2089"/>
              <a:ext cx="42" cy="59"/>
            </a:xfrm>
            <a:custGeom>
              <a:avLst/>
              <a:gdLst>
                <a:gd name="T0" fmla="*/ 13 w 42"/>
                <a:gd name="T1" fmla="*/ 59 h 59"/>
                <a:gd name="T2" fmla="*/ 0 w 42"/>
                <a:gd name="T3" fmla="*/ 12 h 59"/>
                <a:gd name="T4" fmla="*/ 26 w 42"/>
                <a:gd name="T5" fmla="*/ 0 h 59"/>
                <a:gd name="T6" fmla="*/ 42 w 42"/>
                <a:gd name="T7" fmla="*/ 54 h 59"/>
                <a:gd name="T8" fmla="*/ 13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3" y="5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2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7" name="Freeform 3543"/>
            <p:cNvSpPr>
              <a:spLocks/>
            </p:cNvSpPr>
            <p:nvPr/>
          </p:nvSpPr>
          <p:spPr bwMode="auto">
            <a:xfrm>
              <a:off x="3051" y="2278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8" name="Freeform 3544"/>
            <p:cNvSpPr>
              <a:spLocks/>
            </p:cNvSpPr>
            <p:nvPr/>
          </p:nvSpPr>
          <p:spPr bwMode="auto">
            <a:xfrm>
              <a:off x="2963" y="2008"/>
              <a:ext cx="59" cy="93"/>
            </a:xfrm>
            <a:custGeom>
              <a:avLst/>
              <a:gdLst>
                <a:gd name="T0" fmla="*/ 33 w 59"/>
                <a:gd name="T1" fmla="*/ 93 h 93"/>
                <a:gd name="T2" fmla="*/ 0 w 59"/>
                <a:gd name="T3" fmla="*/ 12 h 93"/>
                <a:gd name="T4" fmla="*/ 27 w 59"/>
                <a:gd name="T5" fmla="*/ 0 h 93"/>
                <a:gd name="T6" fmla="*/ 59 w 59"/>
                <a:gd name="T7" fmla="*/ 81 h 93"/>
                <a:gd name="T8" fmla="*/ 33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3" y="93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9" y="81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9" name="Freeform 3545"/>
            <p:cNvSpPr>
              <a:spLocks/>
            </p:cNvSpPr>
            <p:nvPr/>
          </p:nvSpPr>
          <p:spPr bwMode="auto">
            <a:xfrm>
              <a:off x="2933" y="1932"/>
              <a:ext cx="57" cy="88"/>
            </a:xfrm>
            <a:custGeom>
              <a:avLst/>
              <a:gdLst>
                <a:gd name="T0" fmla="*/ 30 w 57"/>
                <a:gd name="T1" fmla="*/ 88 h 88"/>
                <a:gd name="T2" fmla="*/ 0 w 57"/>
                <a:gd name="T3" fmla="*/ 17 h 88"/>
                <a:gd name="T4" fmla="*/ 24 w 57"/>
                <a:gd name="T5" fmla="*/ 0 h 88"/>
                <a:gd name="T6" fmla="*/ 57 w 57"/>
                <a:gd name="T7" fmla="*/ 76 h 88"/>
                <a:gd name="T8" fmla="*/ 30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0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0" y="88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0" name="Freeform 3546"/>
            <p:cNvSpPr>
              <a:spLocks/>
            </p:cNvSpPr>
            <p:nvPr/>
          </p:nvSpPr>
          <p:spPr bwMode="auto">
            <a:xfrm>
              <a:off x="2915" y="1898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20 h 51"/>
                <a:gd name="T4" fmla="*/ 22 w 42"/>
                <a:gd name="T5" fmla="*/ 0 h 51"/>
                <a:gd name="T6" fmla="*/ 42 w 42"/>
                <a:gd name="T7" fmla="*/ 34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1" name="Freeform 3547"/>
            <p:cNvSpPr>
              <a:spLocks/>
            </p:cNvSpPr>
            <p:nvPr/>
          </p:nvSpPr>
          <p:spPr bwMode="auto">
            <a:xfrm>
              <a:off x="2893" y="1866"/>
              <a:ext cx="44" cy="52"/>
            </a:xfrm>
            <a:custGeom>
              <a:avLst/>
              <a:gdLst>
                <a:gd name="T0" fmla="*/ 22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2 h 52"/>
                <a:gd name="T8" fmla="*/ 22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2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2" name="Freeform 3548"/>
            <p:cNvSpPr>
              <a:spLocks/>
            </p:cNvSpPr>
            <p:nvPr/>
          </p:nvSpPr>
          <p:spPr bwMode="auto">
            <a:xfrm>
              <a:off x="2882" y="1854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7 h 37"/>
                <a:gd name="T4" fmla="*/ 16 w 31"/>
                <a:gd name="T5" fmla="*/ 0 h 37"/>
                <a:gd name="T6" fmla="*/ 31 w 31"/>
                <a:gd name="T7" fmla="*/ 12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1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3" name="Freeform 3549"/>
            <p:cNvSpPr>
              <a:spLocks/>
            </p:cNvSpPr>
            <p:nvPr/>
          </p:nvSpPr>
          <p:spPr bwMode="auto">
            <a:xfrm>
              <a:off x="2869" y="1842"/>
              <a:ext cx="29" cy="39"/>
            </a:xfrm>
            <a:custGeom>
              <a:avLst/>
              <a:gdLst>
                <a:gd name="T0" fmla="*/ 13 w 29"/>
                <a:gd name="T1" fmla="*/ 39 h 39"/>
                <a:gd name="T2" fmla="*/ 0 w 29"/>
                <a:gd name="T3" fmla="*/ 29 h 39"/>
                <a:gd name="T4" fmla="*/ 11 w 29"/>
                <a:gd name="T5" fmla="*/ 0 h 39"/>
                <a:gd name="T6" fmla="*/ 29 w 29"/>
                <a:gd name="T7" fmla="*/ 12 h 39"/>
                <a:gd name="T8" fmla="*/ 13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3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4" name="Freeform 3550"/>
            <p:cNvSpPr>
              <a:spLocks/>
            </p:cNvSpPr>
            <p:nvPr/>
          </p:nvSpPr>
          <p:spPr bwMode="auto">
            <a:xfrm>
              <a:off x="2832" y="1824"/>
              <a:ext cx="48" cy="47"/>
            </a:xfrm>
            <a:custGeom>
              <a:avLst/>
              <a:gdLst>
                <a:gd name="T0" fmla="*/ 37 w 48"/>
                <a:gd name="T1" fmla="*/ 47 h 47"/>
                <a:gd name="T2" fmla="*/ 0 w 48"/>
                <a:gd name="T3" fmla="*/ 30 h 47"/>
                <a:gd name="T4" fmla="*/ 11 w 48"/>
                <a:gd name="T5" fmla="*/ 0 h 47"/>
                <a:gd name="T6" fmla="*/ 48 w 48"/>
                <a:gd name="T7" fmla="*/ 18 h 47"/>
                <a:gd name="T8" fmla="*/ 37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7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8" y="18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5" name="Freeform 3551"/>
            <p:cNvSpPr>
              <a:spLocks/>
            </p:cNvSpPr>
            <p:nvPr/>
          </p:nvSpPr>
          <p:spPr bwMode="auto">
            <a:xfrm>
              <a:off x="2996" y="2089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6" name="Freeform 3552"/>
            <p:cNvSpPr>
              <a:spLocks/>
            </p:cNvSpPr>
            <p:nvPr/>
          </p:nvSpPr>
          <p:spPr bwMode="auto">
            <a:xfrm>
              <a:off x="2803" y="1815"/>
              <a:ext cx="38" cy="41"/>
            </a:xfrm>
            <a:custGeom>
              <a:avLst/>
              <a:gdLst>
                <a:gd name="T0" fmla="*/ 33 w 38"/>
                <a:gd name="T1" fmla="*/ 41 h 41"/>
                <a:gd name="T2" fmla="*/ 0 w 38"/>
                <a:gd name="T3" fmla="*/ 32 h 41"/>
                <a:gd name="T4" fmla="*/ 5 w 38"/>
                <a:gd name="T5" fmla="*/ 0 h 41"/>
                <a:gd name="T6" fmla="*/ 38 w 38"/>
                <a:gd name="T7" fmla="*/ 9 h 41"/>
                <a:gd name="T8" fmla="*/ 33 w 3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33" y="41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38" y="9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7" name="Freeform 3553"/>
            <p:cNvSpPr>
              <a:spLocks/>
            </p:cNvSpPr>
            <p:nvPr/>
          </p:nvSpPr>
          <p:spPr bwMode="auto">
            <a:xfrm>
              <a:off x="2775" y="1815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8" name="Rectangle 3554"/>
            <p:cNvSpPr>
              <a:spLocks noChangeArrowheads="1"/>
            </p:cNvSpPr>
            <p:nvPr/>
          </p:nvSpPr>
          <p:spPr bwMode="auto">
            <a:xfrm>
              <a:off x="2709" y="1815"/>
              <a:ext cx="66" cy="32"/>
            </a:xfrm>
            <a:prstGeom prst="rect">
              <a:avLst/>
            </a:prstGeom>
            <a:solidFill>
              <a:srgbClr val="43564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9" name="Freeform 3555"/>
            <p:cNvSpPr>
              <a:spLocks/>
            </p:cNvSpPr>
            <p:nvPr/>
          </p:nvSpPr>
          <p:spPr bwMode="auto">
            <a:xfrm>
              <a:off x="2832" y="1824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0" name="Freeform 3556"/>
            <p:cNvSpPr>
              <a:spLocks/>
            </p:cNvSpPr>
            <p:nvPr/>
          </p:nvSpPr>
          <p:spPr bwMode="auto">
            <a:xfrm>
              <a:off x="2674" y="1805"/>
              <a:ext cx="39" cy="39"/>
            </a:xfrm>
            <a:custGeom>
              <a:avLst/>
              <a:gdLst>
                <a:gd name="T0" fmla="*/ 28 w 39"/>
                <a:gd name="T1" fmla="*/ 39 h 39"/>
                <a:gd name="T2" fmla="*/ 0 w 39"/>
                <a:gd name="T3" fmla="*/ 29 h 39"/>
                <a:gd name="T4" fmla="*/ 11 w 39"/>
                <a:gd name="T5" fmla="*/ 0 h 39"/>
                <a:gd name="T6" fmla="*/ 39 w 39"/>
                <a:gd name="T7" fmla="*/ 10 h 39"/>
                <a:gd name="T8" fmla="*/ 2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28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9" y="10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1" name="Freeform 3557"/>
            <p:cNvSpPr>
              <a:spLocks/>
            </p:cNvSpPr>
            <p:nvPr/>
          </p:nvSpPr>
          <p:spPr bwMode="auto">
            <a:xfrm>
              <a:off x="2645" y="1790"/>
              <a:ext cx="40" cy="44"/>
            </a:xfrm>
            <a:custGeom>
              <a:avLst/>
              <a:gdLst>
                <a:gd name="T0" fmla="*/ 29 w 40"/>
                <a:gd name="T1" fmla="*/ 44 h 44"/>
                <a:gd name="T2" fmla="*/ 0 w 40"/>
                <a:gd name="T3" fmla="*/ 27 h 44"/>
                <a:gd name="T4" fmla="*/ 16 w 40"/>
                <a:gd name="T5" fmla="*/ 0 h 44"/>
                <a:gd name="T6" fmla="*/ 40 w 40"/>
                <a:gd name="T7" fmla="*/ 15 h 44"/>
                <a:gd name="T8" fmla="*/ 29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9" y="4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0" y="15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2" name="Freeform 3558"/>
            <p:cNvSpPr>
              <a:spLocks/>
            </p:cNvSpPr>
            <p:nvPr/>
          </p:nvSpPr>
          <p:spPr bwMode="auto">
            <a:xfrm>
              <a:off x="2615" y="1766"/>
              <a:ext cx="46" cy="51"/>
            </a:xfrm>
            <a:custGeom>
              <a:avLst/>
              <a:gdLst>
                <a:gd name="T0" fmla="*/ 30 w 46"/>
                <a:gd name="T1" fmla="*/ 51 h 51"/>
                <a:gd name="T2" fmla="*/ 0 w 46"/>
                <a:gd name="T3" fmla="*/ 24 h 51"/>
                <a:gd name="T4" fmla="*/ 20 w 46"/>
                <a:gd name="T5" fmla="*/ 0 h 51"/>
                <a:gd name="T6" fmla="*/ 46 w 46"/>
                <a:gd name="T7" fmla="*/ 24 h 51"/>
                <a:gd name="T8" fmla="*/ 30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0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6" y="24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3" name="Freeform 3559"/>
            <p:cNvSpPr>
              <a:spLocks/>
            </p:cNvSpPr>
            <p:nvPr/>
          </p:nvSpPr>
          <p:spPr bwMode="auto">
            <a:xfrm>
              <a:off x="2588" y="1736"/>
              <a:ext cx="47" cy="54"/>
            </a:xfrm>
            <a:custGeom>
              <a:avLst/>
              <a:gdLst>
                <a:gd name="T0" fmla="*/ 27 w 47"/>
                <a:gd name="T1" fmla="*/ 54 h 54"/>
                <a:gd name="T2" fmla="*/ 0 w 47"/>
                <a:gd name="T3" fmla="*/ 20 h 54"/>
                <a:gd name="T4" fmla="*/ 22 w 47"/>
                <a:gd name="T5" fmla="*/ 0 h 54"/>
                <a:gd name="T6" fmla="*/ 47 w 47"/>
                <a:gd name="T7" fmla="*/ 30 h 54"/>
                <a:gd name="T8" fmla="*/ 27 w 4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27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7" y="30"/>
                  </a:lnTo>
                  <a:lnTo>
                    <a:pt x="27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4" name="Freeform 3560"/>
            <p:cNvSpPr>
              <a:spLocks/>
            </p:cNvSpPr>
            <p:nvPr/>
          </p:nvSpPr>
          <p:spPr bwMode="auto">
            <a:xfrm>
              <a:off x="2564" y="1702"/>
              <a:ext cx="46" cy="54"/>
            </a:xfrm>
            <a:custGeom>
              <a:avLst/>
              <a:gdLst>
                <a:gd name="T0" fmla="*/ 24 w 46"/>
                <a:gd name="T1" fmla="*/ 54 h 54"/>
                <a:gd name="T2" fmla="*/ 0 w 46"/>
                <a:gd name="T3" fmla="*/ 20 h 54"/>
                <a:gd name="T4" fmla="*/ 22 w 46"/>
                <a:gd name="T5" fmla="*/ 0 h 54"/>
                <a:gd name="T6" fmla="*/ 46 w 46"/>
                <a:gd name="T7" fmla="*/ 34 h 54"/>
                <a:gd name="T8" fmla="*/ 24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4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34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5" name="Freeform 3561"/>
            <p:cNvSpPr>
              <a:spLocks/>
            </p:cNvSpPr>
            <p:nvPr/>
          </p:nvSpPr>
          <p:spPr bwMode="auto">
            <a:xfrm>
              <a:off x="2540" y="1668"/>
              <a:ext cx="46" cy="54"/>
            </a:xfrm>
            <a:custGeom>
              <a:avLst/>
              <a:gdLst>
                <a:gd name="T0" fmla="*/ 24 w 46"/>
                <a:gd name="T1" fmla="*/ 54 h 54"/>
                <a:gd name="T2" fmla="*/ 0 w 46"/>
                <a:gd name="T3" fmla="*/ 17 h 54"/>
                <a:gd name="T4" fmla="*/ 24 w 46"/>
                <a:gd name="T5" fmla="*/ 0 h 54"/>
                <a:gd name="T6" fmla="*/ 46 w 46"/>
                <a:gd name="T7" fmla="*/ 34 h 54"/>
                <a:gd name="T8" fmla="*/ 24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4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4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6" name="Freeform 3562"/>
            <p:cNvSpPr>
              <a:spLocks/>
            </p:cNvSpPr>
            <p:nvPr/>
          </p:nvSpPr>
          <p:spPr bwMode="auto">
            <a:xfrm>
              <a:off x="2505" y="1599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4 w 59"/>
                <a:gd name="T5" fmla="*/ 0 h 86"/>
                <a:gd name="T6" fmla="*/ 59 w 59"/>
                <a:gd name="T7" fmla="*/ 69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9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7" name="Freeform 3563"/>
            <p:cNvSpPr>
              <a:spLocks/>
            </p:cNvSpPr>
            <p:nvPr/>
          </p:nvSpPr>
          <p:spPr bwMode="auto">
            <a:xfrm>
              <a:off x="2702" y="1844"/>
              <a:ext cx="7" cy="3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7 w 7"/>
                <a:gd name="T5" fmla="*/ 3 h 3"/>
                <a:gd name="T6" fmla="*/ 7 w 7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lnTo>
                    <a:pt x="0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8" name="Freeform 3564"/>
            <p:cNvSpPr>
              <a:spLocks/>
            </p:cNvSpPr>
            <p:nvPr/>
          </p:nvSpPr>
          <p:spPr bwMode="auto">
            <a:xfrm>
              <a:off x="2702" y="1815"/>
              <a:ext cx="11" cy="32"/>
            </a:xfrm>
            <a:custGeom>
              <a:avLst/>
              <a:gdLst>
                <a:gd name="T0" fmla="*/ 7 w 11"/>
                <a:gd name="T1" fmla="*/ 32 h 32"/>
                <a:gd name="T2" fmla="*/ 0 w 11"/>
                <a:gd name="T3" fmla="*/ 29 h 32"/>
                <a:gd name="T4" fmla="*/ 7 w 11"/>
                <a:gd name="T5" fmla="*/ 0 h 32"/>
                <a:gd name="T6" fmla="*/ 11 w 11"/>
                <a:gd name="T7" fmla="*/ 0 h 32"/>
                <a:gd name="T8" fmla="*/ 7 w 1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7" y="32"/>
                  </a:moveTo>
                  <a:lnTo>
                    <a:pt x="0" y="29"/>
                  </a:lnTo>
                  <a:lnTo>
                    <a:pt x="7" y="0"/>
                  </a:lnTo>
                  <a:lnTo>
                    <a:pt x="11" y="0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9" name="Freeform 3565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37 w 64"/>
                <a:gd name="T1" fmla="*/ 100 h 100"/>
                <a:gd name="T2" fmla="*/ 0 w 64"/>
                <a:gd name="T3" fmla="*/ 12 h 100"/>
                <a:gd name="T4" fmla="*/ 26 w 64"/>
                <a:gd name="T5" fmla="*/ 0 h 100"/>
                <a:gd name="T6" fmla="*/ 64 w 64"/>
                <a:gd name="T7" fmla="*/ 88 h 100"/>
                <a:gd name="T8" fmla="*/ 37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37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4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0" name="Freeform 3566"/>
            <p:cNvSpPr>
              <a:spLocks/>
            </p:cNvSpPr>
            <p:nvPr/>
          </p:nvSpPr>
          <p:spPr bwMode="auto">
            <a:xfrm>
              <a:off x="3538" y="3426"/>
              <a:ext cx="65" cy="88"/>
            </a:xfrm>
            <a:custGeom>
              <a:avLst/>
              <a:gdLst>
                <a:gd name="T0" fmla="*/ 39 w 65"/>
                <a:gd name="T1" fmla="*/ 88 h 88"/>
                <a:gd name="T2" fmla="*/ 0 w 65"/>
                <a:gd name="T3" fmla="*/ 12 h 88"/>
                <a:gd name="T4" fmla="*/ 26 w 65"/>
                <a:gd name="T5" fmla="*/ 0 h 88"/>
                <a:gd name="T6" fmla="*/ 65 w 65"/>
                <a:gd name="T7" fmla="*/ 76 h 88"/>
                <a:gd name="T8" fmla="*/ 39 w 6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8">
                  <a:moveTo>
                    <a:pt x="39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5" y="7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1" name="Freeform 3567"/>
            <p:cNvSpPr>
              <a:spLocks/>
            </p:cNvSpPr>
            <p:nvPr/>
          </p:nvSpPr>
          <p:spPr bwMode="auto">
            <a:xfrm>
              <a:off x="3522" y="3387"/>
              <a:ext cx="42" cy="51"/>
            </a:xfrm>
            <a:custGeom>
              <a:avLst/>
              <a:gdLst>
                <a:gd name="T0" fmla="*/ 16 w 42"/>
                <a:gd name="T1" fmla="*/ 51 h 51"/>
                <a:gd name="T2" fmla="*/ 0 w 42"/>
                <a:gd name="T3" fmla="*/ 12 h 51"/>
                <a:gd name="T4" fmla="*/ 26 w 42"/>
                <a:gd name="T5" fmla="*/ 0 h 51"/>
                <a:gd name="T6" fmla="*/ 42 w 42"/>
                <a:gd name="T7" fmla="*/ 39 h 51"/>
                <a:gd name="T8" fmla="*/ 16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6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2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2" name="Freeform 3568"/>
            <p:cNvSpPr>
              <a:spLocks/>
            </p:cNvSpPr>
            <p:nvPr/>
          </p:nvSpPr>
          <p:spPr bwMode="auto">
            <a:xfrm>
              <a:off x="3509" y="3348"/>
              <a:ext cx="39" cy="51"/>
            </a:xfrm>
            <a:custGeom>
              <a:avLst/>
              <a:gdLst>
                <a:gd name="T0" fmla="*/ 13 w 39"/>
                <a:gd name="T1" fmla="*/ 51 h 51"/>
                <a:gd name="T2" fmla="*/ 0 w 39"/>
                <a:gd name="T3" fmla="*/ 12 h 51"/>
                <a:gd name="T4" fmla="*/ 26 w 39"/>
                <a:gd name="T5" fmla="*/ 0 h 51"/>
                <a:gd name="T6" fmla="*/ 39 w 39"/>
                <a:gd name="T7" fmla="*/ 39 h 51"/>
                <a:gd name="T8" fmla="*/ 13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3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3" name="Freeform 3569"/>
            <p:cNvSpPr>
              <a:spLocks/>
            </p:cNvSpPr>
            <p:nvPr/>
          </p:nvSpPr>
          <p:spPr bwMode="auto">
            <a:xfrm>
              <a:off x="3498" y="3306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9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4" name="Freeform 3570"/>
            <p:cNvSpPr>
              <a:spLocks/>
            </p:cNvSpPr>
            <p:nvPr/>
          </p:nvSpPr>
          <p:spPr bwMode="auto">
            <a:xfrm>
              <a:off x="3494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5" name="Freeform 3571"/>
            <p:cNvSpPr>
              <a:spLocks/>
            </p:cNvSpPr>
            <p:nvPr/>
          </p:nvSpPr>
          <p:spPr bwMode="auto">
            <a:xfrm>
              <a:off x="3494" y="3218"/>
              <a:ext cx="30" cy="44"/>
            </a:xfrm>
            <a:custGeom>
              <a:avLst/>
              <a:gdLst>
                <a:gd name="T0" fmla="*/ 0 w 30"/>
                <a:gd name="T1" fmla="*/ 42 h 44"/>
                <a:gd name="T2" fmla="*/ 2 w 30"/>
                <a:gd name="T3" fmla="*/ 0 h 44"/>
                <a:gd name="T4" fmla="*/ 30 w 30"/>
                <a:gd name="T5" fmla="*/ 5 h 44"/>
                <a:gd name="T6" fmla="*/ 28 w 30"/>
                <a:gd name="T7" fmla="*/ 44 h 44"/>
                <a:gd name="T8" fmla="*/ 0 w 30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2"/>
                  </a:moveTo>
                  <a:lnTo>
                    <a:pt x="2" y="0"/>
                  </a:lnTo>
                  <a:lnTo>
                    <a:pt x="30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6" name="Freeform 3572"/>
            <p:cNvSpPr>
              <a:spLocks/>
            </p:cNvSpPr>
            <p:nvPr/>
          </p:nvSpPr>
          <p:spPr bwMode="auto">
            <a:xfrm>
              <a:off x="3496" y="3181"/>
              <a:ext cx="37" cy="42"/>
            </a:xfrm>
            <a:custGeom>
              <a:avLst/>
              <a:gdLst>
                <a:gd name="T0" fmla="*/ 0 w 37"/>
                <a:gd name="T1" fmla="*/ 37 h 42"/>
                <a:gd name="T2" fmla="*/ 11 w 37"/>
                <a:gd name="T3" fmla="*/ 0 h 42"/>
                <a:gd name="T4" fmla="*/ 37 w 37"/>
                <a:gd name="T5" fmla="*/ 12 h 42"/>
                <a:gd name="T6" fmla="*/ 28 w 37"/>
                <a:gd name="T7" fmla="*/ 42 h 42"/>
                <a:gd name="T8" fmla="*/ 0 w 37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7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7" name="Freeform 3573"/>
            <p:cNvSpPr>
              <a:spLocks/>
            </p:cNvSpPr>
            <p:nvPr/>
          </p:nvSpPr>
          <p:spPr bwMode="auto">
            <a:xfrm>
              <a:off x="3507" y="3118"/>
              <a:ext cx="52" cy="75"/>
            </a:xfrm>
            <a:custGeom>
              <a:avLst/>
              <a:gdLst>
                <a:gd name="T0" fmla="*/ 0 w 52"/>
                <a:gd name="T1" fmla="*/ 63 h 75"/>
                <a:gd name="T2" fmla="*/ 26 w 52"/>
                <a:gd name="T3" fmla="*/ 0 h 75"/>
                <a:gd name="T4" fmla="*/ 52 w 52"/>
                <a:gd name="T5" fmla="*/ 12 h 75"/>
                <a:gd name="T6" fmla="*/ 26 w 52"/>
                <a:gd name="T7" fmla="*/ 75 h 75"/>
                <a:gd name="T8" fmla="*/ 0 w 52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5">
                  <a:moveTo>
                    <a:pt x="0" y="63"/>
                  </a:moveTo>
                  <a:lnTo>
                    <a:pt x="26" y="0"/>
                  </a:lnTo>
                  <a:lnTo>
                    <a:pt x="52" y="12"/>
                  </a:lnTo>
                  <a:lnTo>
                    <a:pt x="26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8" name="Freeform 3574"/>
            <p:cNvSpPr>
              <a:spLocks/>
            </p:cNvSpPr>
            <p:nvPr/>
          </p:nvSpPr>
          <p:spPr bwMode="auto">
            <a:xfrm>
              <a:off x="3533" y="3088"/>
              <a:ext cx="37" cy="42"/>
            </a:xfrm>
            <a:custGeom>
              <a:avLst/>
              <a:gdLst>
                <a:gd name="T0" fmla="*/ 0 w 37"/>
                <a:gd name="T1" fmla="*/ 30 h 42"/>
                <a:gd name="T2" fmla="*/ 11 w 37"/>
                <a:gd name="T3" fmla="*/ 0 h 42"/>
                <a:gd name="T4" fmla="*/ 37 w 37"/>
                <a:gd name="T5" fmla="*/ 12 h 42"/>
                <a:gd name="T6" fmla="*/ 26 w 37"/>
                <a:gd name="T7" fmla="*/ 42 h 42"/>
                <a:gd name="T8" fmla="*/ 0 w 37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0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6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9" name="Freeform 3575"/>
            <p:cNvSpPr>
              <a:spLocks/>
            </p:cNvSpPr>
            <p:nvPr/>
          </p:nvSpPr>
          <p:spPr bwMode="auto">
            <a:xfrm>
              <a:off x="3544" y="3059"/>
              <a:ext cx="37" cy="41"/>
            </a:xfrm>
            <a:custGeom>
              <a:avLst/>
              <a:gdLst>
                <a:gd name="T0" fmla="*/ 0 w 37"/>
                <a:gd name="T1" fmla="*/ 29 h 41"/>
                <a:gd name="T2" fmla="*/ 9 w 37"/>
                <a:gd name="T3" fmla="*/ 0 h 41"/>
                <a:gd name="T4" fmla="*/ 37 w 37"/>
                <a:gd name="T5" fmla="*/ 5 h 41"/>
                <a:gd name="T6" fmla="*/ 26 w 37"/>
                <a:gd name="T7" fmla="*/ 41 h 41"/>
                <a:gd name="T8" fmla="*/ 0 w 37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0" y="29"/>
                  </a:moveTo>
                  <a:lnTo>
                    <a:pt x="9" y="0"/>
                  </a:lnTo>
                  <a:lnTo>
                    <a:pt x="37" y="5"/>
                  </a:lnTo>
                  <a:lnTo>
                    <a:pt x="26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0" name="Freeform 3576"/>
            <p:cNvSpPr>
              <a:spLocks/>
            </p:cNvSpPr>
            <p:nvPr/>
          </p:nvSpPr>
          <p:spPr bwMode="auto">
            <a:xfrm>
              <a:off x="3553" y="3027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4 w 33"/>
                <a:gd name="T3" fmla="*/ 0 h 37"/>
                <a:gd name="T4" fmla="*/ 33 w 33"/>
                <a:gd name="T5" fmla="*/ 0 h 37"/>
                <a:gd name="T6" fmla="*/ 28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1" name="Freeform 3577"/>
            <p:cNvSpPr>
              <a:spLocks/>
            </p:cNvSpPr>
            <p:nvPr/>
          </p:nvSpPr>
          <p:spPr bwMode="auto">
            <a:xfrm>
              <a:off x="3553" y="2985"/>
              <a:ext cx="33" cy="42"/>
            </a:xfrm>
            <a:custGeom>
              <a:avLst/>
              <a:gdLst>
                <a:gd name="T0" fmla="*/ 4 w 33"/>
                <a:gd name="T1" fmla="*/ 42 h 42"/>
                <a:gd name="T2" fmla="*/ 0 w 33"/>
                <a:gd name="T3" fmla="*/ 3 h 42"/>
                <a:gd name="T4" fmla="*/ 28 w 33"/>
                <a:gd name="T5" fmla="*/ 0 h 42"/>
                <a:gd name="T6" fmla="*/ 33 w 33"/>
                <a:gd name="T7" fmla="*/ 42 h 42"/>
                <a:gd name="T8" fmla="*/ 4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4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2" name="Freeform 3578"/>
            <p:cNvSpPr>
              <a:spLocks/>
            </p:cNvSpPr>
            <p:nvPr/>
          </p:nvSpPr>
          <p:spPr bwMode="auto">
            <a:xfrm>
              <a:off x="3494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3" name="Freeform 3579"/>
            <p:cNvSpPr>
              <a:spLocks/>
            </p:cNvSpPr>
            <p:nvPr/>
          </p:nvSpPr>
          <p:spPr bwMode="auto">
            <a:xfrm>
              <a:off x="3551" y="2961"/>
              <a:ext cx="30" cy="32"/>
            </a:xfrm>
            <a:custGeom>
              <a:avLst/>
              <a:gdLst>
                <a:gd name="T0" fmla="*/ 2 w 30"/>
                <a:gd name="T1" fmla="*/ 32 h 32"/>
                <a:gd name="T2" fmla="*/ 0 w 30"/>
                <a:gd name="T3" fmla="*/ 12 h 32"/>
                <a:gd name="T4" fmla="*/ 26 w 30"/>
                <a:gd name="T5" fmla="*/ 0 h 32"/>
                <a:gd name="T6" fmla="*/ 30 w 30"/>
                <a:gd name="T7" fmla="*/ 24 h 32"/>
                <a:gd name="T8" fmla="*/ 2 w 3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2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0" y="24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4" name="Freeform 3580"/>
            <p:cNvSpPr>
              <a:spLocks/>
            </p:cNvSpPr>
            <p:nvPr/>
          </p:nvSpPr>
          <p:spPr bwMode="auto">
            <a:xfrm>
              <a:off x="3542" y="2939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5" name="Freeform 3581"/>
            <p:cNvSpPr>
              <a:spLocks/>
            </p:cNvSpPr>
            <p:nvPr/>
          </p:nvSpPr>
          <p:spPr bwMode="auto">
            <a:xfrm>
              <a:off x="3524" y="2904"/>
              <a:ext cx="42" cy="52"/>
            </a:xfrm>
            <a:custGeom>
              <a:avLst/>
              <a:gdLst>
                <a:gd name="T0" fmla="*/ 18 w 42"/>
                <a:gd name="T1" fmla="*/ 52 h 52"/>
                <a:gd name="T2" fmla="*/ 0 w 42"/>
                <a:gd name="T3" fmla="*/ 20 h 52"/>
                <a:gd name="T4" fmla="*/ 22 w 42"/>
                <a:gd name="T5" fmla="*/ 0 h 52"/>
                <a:gd name="T6" fmla="*/ 42 w 42"/>
                <a:gd name="T7" fmla="*/ 35 h 52"/>
                <a:gd name="T8" fmla="*/ 18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8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5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6" name="Freeform 3582"/>
            <p:cNvSpPr>
              <a:spLocks/>
            </p:cNvSpPr>
            <p:nvPr/>
          </p:nvSpPr>
          <p:spPr bwMode="auto">
            <a:xfrm>
              <a:off x="3516" y="2887"/>
              <a:ext cx="30" cy="37"/>
            </a:xfrm>
            <a:custGeom>
              <a:avLst/>
              <a:gdLst>
                <a:gd name="T0" fmla="*/ 8 w 30"/>
                <a:gd name="T1" fmla="*/ 37 h 37"/>
                <a:gd name="T2" fmla="*/ 0 w 30"/>
                <a:gd name="T3" fmla="*/ 25 h 37"/>
                <a:gd name="T4" fmla="*/ 17 w 30"/>
                <a:gd name="T5" fmla="*/ 0 h 37"/>
                <a:gd name="T6" fmla="*/ 30 w 30"/>
                <a:gd name="T7" fmla="*/ 17 h 37"/>
                <a:gd name="T8" fmla="*/ 8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8" y="37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7" name="Freeform 3583"/>
            <p:cNvSpPr>
              <a:spLocks/>
            </p:cNvSpPr>
            <p:nvPr/>
          </p:nvSpPr>
          <p:spPr bwMode="auto">
            <a:xfrm>
              <a:off x="3502" y="2873"/>
              <a:ext cx="31" cy="39"/>
            </a:xfrm>
            <a:custGeom>
              <a:avLst/>
              <a:gdLst>
                <a:gd name="T0" fmla="*/ 14 w 31"/>
                <a:gd name="T1" fmla="*/ 39 h 39"/>
                <a:gd name="T2" fmla="*/ 0 w 31"/>
                <a:gd name="T3" fmla="*/ 24 h 39"/>
                <a:gd name="T4" fmla="*/ 18 w 31"/>
                <a:gd name="T5" fmla="*/ 0 h 39"/>
                <a:gd name="T6" fmla="*/ 31 w 31"/>
                <a:gd name="T7" fmla="*/ 14 h 39"/>
                <a:gd name="T8" fmla="*/ 14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4" y="3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1" y="14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8" name="Freeform 3584"/>
            <p:cNvSpPr>
              <a:spLocks/>
            </p:cNvSpPr>
            <p:nvPr/>
          </p:nvSpPr>
          <p:spPr bwMode="auto">
            <a:xfrm>
              <a:off x="3474" y="2851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4 h 46"/>
                <a:gd name="T4" fmla="*/ 18 w 46"/>
                <a:gd name="T5" fmla="*/ 0 h 46"/>
                <a:gd name="T6" fmla="*/ 46 w 46"/>
                <a:gd name="T7" fmla="*/ 22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9" name="Freeform 3585"/>
            <p:cNvSpPr>
              <a:spLocks/>
            </p:cNvSpPr>
            <p:nvPr/>
          </p:nvSpPr>
          <p:spPr bwMode="auto">
            <a:xfrm>
              <a:off x="3415" y="2799"/>
              <a:ext cx="77" cy="76"/>
            </a:xfrm>
            <a:custGeom>
              <a:avLst/>
              <a:gdLst>
                <a:gd name="T0" fmla="*/ 59 w 77"/>
                <a:gd name="T1" fmla="*/ 76 h 76"/>
                <a:gd name="T2" fmla="*/ 0 w 77"/>
                <a:gd name="T3" fmla="*/ 25 h 76"/>
                <a:gd name="T4" fmla="*/ 17 w 77"/>
                <a:gd name="T5" fmla="*/ 0 h 76"/>
                <a:gd name="T6" fmla="*/ 77 w 77"/>
                <a:gd name="T7" fmla="*/ 52 h 76"/>
                <a:gd name="T8" fmla="*/ 59 w 77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6">
                  <a:moveTo>
                    <a:pt x="59" y="76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77" y="52"/>
                  </a:lnTo>
                  <a:lnTo>
                    <a:pt x="59" y="7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0" name="Freeform 3586"/>
            <p:cNvSpPr>
              <a:spLocks/>
            </p:cNvSpPr>
            <p:nvPr/>
          </p:nvSpPr>
          <p:spPr bwMode="auto">
            <a:xfrm>
              <a:off x="3384" y="2775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4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1" name="Freeform 3587"/>
            <p:cNvSpPr>
              <a:spLocks/>
            </p:cNvSpPr>
            <p:nvPr/>
          </p:nvSpPr>
          <p:spPr bwMode="auto">
            <a:xfrm>
              <a:off x="3362" y="2736"/>
              <a:ext cx="46" cy="56"/>
            </a:xfrm>
            <a:custGeom>
              <a:avLst/>
              <a:gdLst>
                <a:gd name="T0" fmla="*/ 22 w 46"/>
                <a:gd name="T1" fmla="*/ 56 h 56"/>
                <a:gd name="T2" fmla="*/ 0 w 46"/>
                <a:gd name="T3" fmla="*/ 17 h 56"/>
                <a:gd name="T4" fmla="*/ 24 w 46"/>
                <a:gd name="T5" fmla="*/ 0 h 56"/>
                <a:gd name="T6" fmla="*/ 46 w 46"/>
                <a:gd name="T7" fmla="*/ 39 h 56"/>
                <a:gd name="T8" fmla="*/ 22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2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2" name="Freeform 3588"/>
            <p:cNvSpPr>
              <a:spLocks/>
            </p:cNvSpPr>
            <p:nvPr/>
          </p:nvSpPr>
          <p:spPr bwMode="auto">
            <a:xfrm>
              <a:off x="3553" y="2985"/>
              <a:ext cx="28" cy="8"/>
            </a:xfrm>
            <a:custGeom>
              <a:avLst/>
              <a:gdLst>
                <a:gd name="T0" fmla="*/ 28 w 28"/>
                <a:gd name="T1" fmla="*/ 0 h 8"/>
                <a:gd name="T2" fmla="*/ 28 w 28"/>
                <a:gd name="T3" fmla="*/ 0 h 8"/>
                <a:gd name="T4" fmla="*/ 0 w 28"/>
                <a:gd name="T5" fmla="*/ 3 h 8"/>
                <a:gd name="T6" fmla="*/ 0 w 28"/>
                <a:gd name="T7" fmla="*/ 8 h 8"/>
                <a:gd name="T8" fmla="*/ 28 w 2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">
                  <a:moveTo>
                    <a:pt x="28" y="0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3" name="Freeform 3589"/>
            <p:cNvSpPr>
              <a:spLocks/>
            </p:cNvSpPr>
            <p:nvPr/>
          </p:nvSpPr>
          <p:spPr bwMode="auto">
            <a:xfrm>
              <a:off x="3347" y="2699"/>
              <a:ext cx="41" cy="51"/>
            </a:xfrm>
            <a:custGeom>
              <a:avLst/>
              <a:gdLst>
                <a:gd name="T0" fmla="*/ 15 w 41"/>
                <a:gd name="T1" fmla="*/ 51 h 51"/>
                <a:gd name="T2" fmla="*/ 0 w 41"/>
                <a:gd name="T3" fmla="*/ 5 h 51"/>
                <a:gd name="T4" fmla="*/ 28 w 41"/>
                <a:gd name="T5" fmla="*/ 0 h 51"/>
                <a:gd name="T6" fmla="*/ 41 w 41"/>
                <a:gd name="T7" fmla="*/ 39 h 51"/>
                <a:gd name="T8" fmla="*/ 15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5" y="5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1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4" name="Freeform 3590"/>
            <p:cNvSpPr>
              <a:spLocks/>
            </p:cNvSpPr>
            <p:nvPr/>
          </p:nvSpPr>
          <p:spPr bwMode="auto">
            <a:xfrm>
              <a:off x="3342" y="2657"/>
              <a:ext cx="33" cy="47"/>
            </a:xfrm>
            <a:custGeom>
              <a:avLst/>
              <a:gdLst>
                <a:gd name="T0" fmla="*/ 5 w 33"/>
                <a:gd name="T1" fmla="*/ 47 h 47"/>
                <a:gd name="T2" fmla="*/ 0 w 33"/>
                <a:gd name="T3" fmla="*/ 3 h 47"/>
                <a:gd name="T4" fmla="*/ 29 w 33"/>
                <a:gd name="T5" fmla="*/ 0 h 47"/>
                <a:gd name="T6" fmla="*/ 33 w 33"/>
                <a:gd name="T7" fmla="*/ 42 h 47"/>
                <a:gd name="T8" fmla="*/ 5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5" y="47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42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5" name="Freeform 3591"/>
            <p:cNvSpPr>
              <a:spLocks/>
            </p:cNvSpPr>
            <p:nvPr/>
          </p:nvSpPr>
          <p:spPr bwMode="auto">
            <a:xfrm>
              <a:off x="3342" y="2576"/>
              <a:ext cx="29" cy="84"/>
            </a:xfrm>
            <a:custGeom>
              <a:avLst/>
              <a:gdLst>
                <a:gd name="T0" fmla="*/ 0 w 29"/>
                <a:gd name="T1" fmla="*/ 84 h 84"/>
                <a:gd name="T2" fmla="*/ 0 w 29"/>
                <a:gd name="T3" fmla="*/ 0 h 84"/>
                <a:gd name="T4" fmla="*/ 29 w 29"/>
                <a:gd name="T5" fmla="*/ 0 h 84"/>
                <a:gd name="T6" fmla="*/ 29 w 29"/>
                <a:gd name="T7" fmla="*/ 81 h 84"/>
                <a:gd name="T8" fmla="*/ 0 w 29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84">
                  <a:moveTo>
                    <a:pt x="0" y="8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81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6" name="Freeform 3592"/>
            <p:cNvSpPr>
              <a:spLocks/>
            </p:cNvSpPr>
            <p:nvPr/>
          </p:nvSpPr>
          <p:spPr bwMode="auto">
            <a:xfrm>
              <a:off x="3342" y="2535"/>
              <a:ext cx="29" cy="41"/>
            </a:xfrm>
            <a:custGeom>
              <a:avLst/>
              <a:gdLst>
                <a:gd name="T0" fmla="*/ 0 w 29"/>
                <a:gd name="T1" fmla="*/ 41 h 41"/>
                <a:gd name="T2" fmla="*/ 0 w 29"/>
                <a:gd name="T3" fmla="*/ 2 h 41"/>
                <a:gd name="T4" fmla="*/ 29 w 29"/>
                <a:gd name="T5" fmla="*/ 0 h 41"/>
                <a:gd name="T6" fmla="*/ 29 w 29"/>
                <a:gd name="T7" fmla="*/ 41 h 41"/>
                <a:gd name="T8" fmla="*/ 0 w 2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7" name="Freeform 3593"/>
            <p:cNvSpPr>
              <a:spLocks/>
            </p:cNvSpPr>
            <p:nvPr/>
          </p:nvSpPr>
          <p:spPr bwMode="auto">
            <a:xfrm>
              <a:off x="3340" y="2496"/>
              <a:ext cx="31" cy="41"/>
            </a:xfrm>
            <a:custGeom>
              <a:avLst/>
              <a:gdLst>
                <a:gd name="T0" fmla="*/ 2 w 31"/>
                <a:gd name="T1" fmla="*/ 41 h 41"/>
                <a:gd name="T2" fmla="*/ 0 w 31"/>
                <a:gd name="T3" fmla="*/ 4 h 41"/>
                <a:gd name="T4" fmla="*/ 29 w 31"/>
                <a:gd name="T5" fmla="*/ 0 h 41"/>
                <a:gd name="T6" fmla="*/ 31 w 31"/>
                <a:gd name="T7" fmla="*/ 39 h 41"/>
                <a:gd name="T8" fmla="*/ 2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2" y="41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31" y="39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8" name="Freeform 3594"/>
            <p:cNvSpPr>
              <a:spLocks/>
            </p:cNvSpPr>
            <p:nvPr/>
          </p:nvSpPr>
          <p:spPr bwMode="auto">
            <a:xfrm>
              <a:off x="3332" y="2454"/>
              <a:ext cx="37" cy="46"/>
            </a:xfrm>
            <a:custGeom>
              <a:avLst/>
              <a:gdLst>
                <a:gd name="T0" fmla="*/ 8 w 37"/>
                <a:gd name="T1" fmla="*/ 46 h 46"/>
                <a:gd name="T2" fmla="*/ 0 w 37"/>
                <a:gd name="T3" fmla="*/ 12 h 46"/>
                <a:gd name="T4" fmla="*/ 26 w 37"/>
                <a:gd name="T5" fmla="*/ 0 h 46"/>
                <a:gd name="T6" fmla="*/ 37 w 37"/>
                <a:gd name="T7" fmla="*/ 42 h 46"/>
                <a:gd name="T8" fmla="*/ 8 w 3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8" y="4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8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9" name="Freeform 3595"/>
            <p:cNvSpPr>
              <a:spLocks/>
            </p:cNvSpPr>
            <p:nvPr/>
          </p:nvSpPr>
          <p:spPr bwMode="auto">
            <a:xfrm>
              <a:off x="3323" y="2434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0" name="Freeform 3596"/>
            <p:cNvSpPr>
              <a:spLocks/>
            </p:cNvSpPr>
            <p:nvPr/>
          </p:nvSpPr>
          <p:spPr bwMode="auto">
            <a:xfrm>
              <a:off x="3310" y="2415"/>
              <a:ext cx="37" cy="36"/>
            </a:xfrm>
            <a:custGeom>
              <a:avLst/>
              <a:gdLst>
                <a:gd name="T0" fmla="*/ 13 w 37"/>
                <a:gd name="T1" fmla="*/ 36 h 36"/>
                <a:gd name="T2" fmla="*/ 0 w 37"/>
                <a:gd name="T3" fmla="*/ 17 h 36"/>
                <a:gd name="T4" fmla="*/ 24 w 37"/>
                <a:gd name="T5" fmla="*/ 0 h 36"/>
                <a:gd name="T6" fmla="*/ 37 w 37"/>
                <a:gd name="T7" fmla="*/ 19 h 36"/>
                <a:gd name="T8" fmla="*/ 1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3" y="3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7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1" name="Freeform 3597"/>
            <p:cNvSpPr>
              <a:spLocks/>
            </p:cNvSpPr>
            <p:nvPr/>
          </p:nvSpPr>
          <p:spPr bwMode="auto">
            <a:xfrm>
              <a:off x="3362" y="2736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2" name="Freeform 3598"/>
            <p:cNvSpPr>
              <a:spLocks/>
            </p:cNvSpPr>
            <p:nvPr/>
          </p:nvSpPr>
          <p:spPr bwMode="auto">
            <a:xfrm>
              <a:off x="3299" y="2393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4 h 39"/>
                <a:gd name="T4" fmla="*/ 19 w 35"/>
                <a:gd name="T5" fmla="*/ 0 h 39"/>
                <a:gd name="T6" fmla="*/ 35 w 35"/>
                <a:gd name="T7" fmla="*/ 1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35" y="1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3" name="Freeform 3599"/>
            <p:cNvSpPr>
              <a:spLocks/>
            </p:cNvSpPr>
            <p:nvPr/>
          </p:nvSpPr>
          <p:spPr bwMode="auto">
            <a:xfrm>
              <a:off x="3285" y="2380"/>
              <a:ext cx="33" cy="37"/>
            </a:xfrm>
            <a:custGeom>
              <a:avLst/>
              <a:gdLst>
                <a:gd name="T0" fmla="*/ 14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3 h 37"/>
                <a:gd name="T8" fmla="*/ 14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4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3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4" name="Freeform 3600"/>
            <p:cNvSpPr>
              <a:spLocks/>
            </p:cNvSpPr>
            <p:nvPr/>
          </p:nvSpPr>
          <p:spPr bwMode="auto">
            <a:xfrm>
              <a:off x="3272" y="2368"/>
              <a:ext cx="29" cy="39"/>
            </a:xfrm>
            <a:custGeom>
              <a:avLst/>
              <a:gdLst>
                <a:gd name="T0" fmla="*/ 13 w 29"/>
                <a:gd name="T1" fmla="*/ 39 h 39"/>
                <a:gd name="T2" fmla="*/ 0 w 29"/>
                <a:gd name="T3" fmla="*/ 30 h 39"/>
                <a:gd name="T4" fmla="*/ 11 w 29"/>
                <a:gd name="T5" fmla="*/ 0 h 39"/>
                <a:gd name="T6" fmla="*/ 29 w 29"/>
                <a:gd name="T7" fmla="*/ 12 h 39"/>
                <a:gd name="T8" fmla="*/ 13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3" y="3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5" name="Freeform 3601"/>
            <p:cNvSpPr>
              <a:spLocks/>
            </p:cNvSpPr>
            <p:nvPr/>
          </p:nvSpPr>
          <p:spPr bwMode="auto">
            <a:xfrm>
              <a:off x="3257" y="2361"/>
              <a:ext cx="26" cy="37"/>
            </a:xfrm>
            <a:custGeom>
              <a:avLst/>
              <a:gdLst>
                <a:gd name="T0" fmla="*/ 15 w 26"/>
                <a:gd name="T1" fmla="*/ 37 h 37"/>
                <a:gd name="T2" fmla="*/ 0 w 26"/>
                <a:gd name="T3" fmla="*/ 29 h 37"/>
                <a:gd name="T4" fmla="*/ 11 w 26"/>
                <a:gd name="T5" fmla="*/ 0 h 37"/>
                <a:gd name="T6" fmla="*/ 26 w 26"/>
                <a:gd name="T7" fmla="*/ 7 h 37"/>
                <a:gd name="T8" fmla="*/ 15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6" y="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6" name="Freeform 3602"/>
            <p:cNvSpPr>
              <a:spLocks/>
            </p:cNvSpPr>
            <p:nvPr/>
          </p:nvSpPr>
          <p:spPr bwMode="auto">
            <a:xfrm>
              <a:off x="3226" y="2351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7" name="Freeform 3603"/>
            <p:cNvSpPr>
              <a:spLocks/>
            </p:cNvSpPr>
            <p:nvPr/>
          </p:nvSpPr>
          <p:spPr bwMode="auto">
            <a:xfrm>
              <a:off x="3189" y="2344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8" name="Freeform 3604"/>
            <p:cNvSpPr>
              <a:spLocks/>
            </p:cNvSpPr>
            <p:nvPr/>
          </p:nvSpPr>
          <p:spPr bwMode="auto">
            <a:xfrm>
              <a:off x="3152" y="2336"/>
              <a:ext cx="41" cy="40"/>
            </a:xfrm>
            <a:custGeom>
              <a:avLst/>
              <a:gdLst>
                <a:gd name="T0" fmla="*/ 37 w 41"/>
                <a:gd name="T1" fmla="*/ 40 h 40"/>
                <a:gd name="T2" fmla="*/ 0 w 41"/>
                <a:gd name="T3" fmla="*/ 32 h 40"/>
                <a:gd name="T4" fmla="*/ 4 w 41"/>
                <a:gd name="T5" fmla="*/ 0 h 40"/>
                <a:gd name="T6" fmla="*/ 41 w 41"/>
                <a:gd name="T7" fmla="*/ 8 h 40"/>
                <a:gd name="T8" fmla="*/ 37 w 4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37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4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9" name="Freeform 3605"/>
            <p:cNvSpPr>
              <a:spLocks/>
            </p:cNvSpPr>
            <p:nvPr/>
          </p:nvSpPr>
          <p:spPr bwMode="auto">
            <a:xfrm>
              <a:off x="3112" y="2327"/>
              <a:ext cx="44" cy="41"/>
            </a:xfrm>
            <a:custGeom>
              <a:avLst/>
              <a:gdLst>
                <a:gd name="T0" fmla="*/ 40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9 h 41"/>
                <a:gd name="T8" fmla="*/ 40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0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0" name="Freeform 3606"/>
            <p:cNvSpPr>
              <a:spLocks/>
            </p:cNvSpPr>
            <p:nvPr/>
          </p:nvSpPr>
          <p:spPr bwMode="auto">
            <a:xfrm>
              <a:off x="3095" y="2322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5 w 28"/>
                <a:gd name="T5" fmla="*/ 0 h 34"/>
                <a:gd name="T6" fmla="*/ 28 w 28"/>
                <a:gd name="T7" fmla="*/ 5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1" name="Freeform 3607"/>
            <p:cNvSpPr>
              <a:spLocks/>
            </p:cNvSpPr>
            <p:nvPr/>
          </p:nvSpPr>
          <p:spPr bwMode="auto">
            <a:xfrm>
              <a:off x="3079" y="2309"/>
              <a:ext cx="31" cy="40"/>
            </a:xfrm>
            <a:custGeom>
              <a:avLst/>
              <a:gdLst>
                <a:gd name="T0" fmla="*/ 16 w 31"/>
                <a:gd name="T1" fmla="*/ 40 h 40"/>
                <a:gd name="T2" fmla="*/ 0 w 31"/>
                <a:gd name="T3" fmla="*/ 27 h 40"/>
                <a:gd name="T4" fmla="*/ 16 w 31"/>
                <a:gd name="T5" fmla="*/ 0 h 40"/>
                <a:gd name="T6" fmla="*/ 31 w 31"/>
                <a:gd name="T7" fmla="*/ 13 h 40"/>
                <a:gd name="T8" fmla="*/ 16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13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2" name="Freeform 3608"/>
            <p:cNvSpPr>
              <a:spLocks/>
            </p:cNvSpPr>
            <p:nvPr/>
          </p:nvSpPr>
          <p:spPr bwMode="auto">
            <a:xfrm>
              <a:off x="3062" y="2297"/>
              <a:ext cx="33" cy="39"/>
            </a:xfrm>
            <a:custGeom>
              <a:avLst/>
              <a:gdLst>
                <a:gd name="T0" fmla="*/ 17 w 33"/>
                <a:gd name="T1" fmla="*/ 39 h 39"/>
                <a:gd name="T2" fmla="*/ 0 w 33"/>
                <a:gd name="T3" fmla="*/ 25 h 39"/>
                <a:gd name="T4" fmla="*/ 20 w 33"/>
                <a:gd name="T5" fmla="*/ 0 h 39"/>
                <a:gd name="T6" fmla="*/ 33 w 33"/>
                <a:gd name="T7" fmla="*/ 12 h 39"/>
                <a:gd name="T8" fmla="*/ 17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2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3" name="Freeform 3609"/>
            <p:cNvSpPr>
              <a:spLocks/>
            </p:cNvSpPr>
            <p:nvPr/>
          </p:nvSpPr>
          <p:spPr bwMode="auto">
            <a:xfrm>
              <a:off x="3049" y="2282"/>
              <a:ext cx="33" cy="40"/>
            </a:xfrm>
            <a:custGeom>
              <a:avLst/>
              <a:gdLst>
                <a:gd name="T0" fmla="*/ 13 w 33"/>
                <a:gd name="T1" fmla="*/ 40 h 40"/>
                <a:gd name="T2" fmla="*/ 0 w 33"/>
                <a:gd name="T3" fmla="*/ 20 h 40"/>
                <a:gd name="T4" fmla="*/ 22 w 33"/>
                <a:gd name="T5" fmla="*/ 0 h 40"/>
                <a:gd name="T6" fmla="*/ 33 w 33"/>
                <a:gd name="T7" fmla="*/ 15 h 40"/>
                <a:gd name="T8" fmla="*/ 13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3" y="40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4" name="Freeform 3610"/>
            <p:cNvSpPr>
              <a:spLocks/>
            </p:cNvSpPr>
            <p:nvPr/>
          </p:nvSpPr>
          <p:spPr bwMode="auto">
            <a:xfrm>
              <a:off x="3310" y="2412"/>
              <a:ext cx="24" cy="20"/>
            </a:xfrm>
            <a:custGeom>
              <a:avLst/>
              <a:gdLst>
                <a:gd name="T0" fmla="*/ 24 w 24"/>
                <a:gd name="T1" fmla="*/ 3 h 20"/>
                <a:gd name="T2" fmla="*/ 24 w 24"/>
                <a:gd name="T3" fmla="*/ 0 h 20"/>
                <a:gd name="T4" fmla="*/ 0 w 24"/>
                <a:gd name="T5" fmla="*/ 20 h 20"/>
                <a:gd name="T6" fmla="*/ 2 w 24"/>
                <a:gd name="T7" fmla="*/ 20 h 20"/>
                <a:gd name="T8" fmla="*/ 24 w 24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3"/>
                  </a:moveTo>
                  <a:lnTo>
                    <a:pt x="24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5" name="Freeform 3611"/>
            <p:cNvSpPr>
              <a:spLocks/>
            </p:cNvSpPr>
            <p:nvPr/>
          </p:nvSpPr>
          <p:spPr bwMode="auto">
            <a:xfrm>
              <a:off x="3033" y="2263"/>
              <a:ext cx="38" cy="39"/>
            </a:xfrm>
            <a:custGeom>
              <a:avLst/>
              <a:gdLst>
                <a:gd name="T0" fmla="*/ 14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4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4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6" name="Freeform 3612"/>
            <p:cNvSpPr>
              <a:spLocks/>
            </p:cNvSpPr>
            <p:nvPr/>
          </p:nvSpPr>
          <p:spPr bwMode="auto">
            <a:xfrm>
              <a:off x="3025" y="2238"/>
              <a:ext cx="35" cy="37"/>
            </a:xfrm>
            <a:custGeom>
              <a:avLst/>
              <a:gdLst>
                <a:gd name="T0" fmla="*/ 8 w 35"/>
                <a:gd name="T1" fmla="*/ 37 h 37"/>
                <a:gd name="T2" fmla="*/ 0 w 35"/>
                <a:gd name="T3" fmla="*/ 13 h 37"/>
                <a:gd name="T4" fmla="*/ 26 w 35"/>
                <a:gd name="T5" fmla="*/ 0 h 37"/>
                <a:gd name="T6" fmla="*/ 35 w 35"/>
                <a:gd name="T7" fmla="*/ 25 h 37"/>
                <a:gd name="T8" fmla="*/ 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8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7" name="Freeform 3613"/>
            <p:cNvSpPr>
              <a:spLocks/>
            </p:cNvSpPr>
            <p:nvPr/>
          </p:nvSpPr>
          <p:spPr bwMode="auto">
            <a:xfrm>
              <a:off x="3014" y="2194"/>
              <a:ext cx="37" cy="57"/>
            </a:xfrm>
            <a:custGeom>
              <a:avLst/>
              <a:gdLst>
                <a:gd name="T0" fmla="*/ 11 w 37"/>
                <a:gd name="T1" fmla="*/ 57 h 57"/>
                <a:gd name="T2" fmla="*/ 0 w 37"/>
                <a:gd name="T3" fmla="*/ 5 h 57"/>
                <a:gd name="T4" fmla="*/ 28 w 37"/>
                <a:gd name="T5" fmla="*/ 0 h 57"/>
                <a:gd name="T6" fmla="*/ 37 w 37"/>
                <a:gd name="T7" fmla="*/ 44 h 57"/>
                <a:gd name="T8" fmla="*/ 11 w 37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7">
                  <a:moveTo>
                    <a:pt x="11" y="5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8" name="Freeform 3614"/>
            <p:cNvSpPr>
              <a:spLocks/>
            </p:cNvSpPr>
            <p:nvPr/>
          </p:nvSpPr>
          <p:spPr bwMode="auto">
            <a:xfrm>
              <a:off x="3005" y="2145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9" name="Freeform 3615"/>
            <p:cNvSpPr>
              <a:spLocks/>
            </p:cNvSpPr>
            <p:nvPr/>
          </p:nvSpPr>
          <p:spPr bwMode="auto">
            <a:xfrm>
              <a:off x="2992" y="2091"/>
              <a:ext cx="41" cy="59"/>
            </a:xfrm>
            <a:custGeom>
              <a:avLst/>
              <a:gdLst>
                <a:gd name="T0" fmla="*/ 13 w 41"/>
                <a:gd name="T1" fmla="*/ 59 h 59"/>
                <a:gd name="T2" fmla="*/ 0 w 41"/>
                <a:gd name="T3" fmla="*/ 13 h 59"/>
                <a:gd name="T4" fmla="*/ 26 w 41"/>
                <a:gd name="T5" fmla="*/ 0 h 59"/>
                <a:gd name="T6" fmla="*/ 41 w 41"/>
                <a:gd name="T7" fmla="*/ 54 h 59"/>
                <a:gd name="T8" fmla="*/ 13 w 4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13" y="5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0" name="Freeform 3616"/>
            <p:cNvSpPr>
              <a:spLocks/>
            </p:cNvSpPr>
            <p:nvPr/>
          </p:nvSpPr>
          <p:spPr bwMode="auto">
            <a:xfrm>
              <a:off x="3047" y="2282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1" name="Freeform 3617"/>
            <p:cNvSpPr>
              <a:spLocks/>
            </p:cNvSpPr>
            <p:nvPr/>
          </p:nvSpPr>
          <p:spPr bwMode="auto">
            <a:xfrm>
              <a:off x="2959" y="2011"/>
              <a:ext cx="59" cy="93"/>
            </a:xfrm>
            <a:custGeom>
              <a:avLst/>
              <a:gdLst>
                <a:gd name="T0" fmla="*/ 33 w 59"/>
                <a:gd name="T1" fmla="*/ 93 h 93"/>
                <a:gd name="T2" fmla="*/ 0 w 59"/>
                <a:gd name="T3" fmla="*/ 12 h 93"/>
                <a:gd name="T4" fmla="*/ 26 w 59"/>
                <a:gd name="T5" fmla="*/ 0 h 93"/>
                <a:gd name="T6" fmla="*/ 59 w 59"/>
                <a:gd name="T7" fmla="*/ 80 h 93"/>
                <a:gd name="T8" fmla="*/ 33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3" y="93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9" y="80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2" name="Freeform 3618"/>
            <p:cNvSpPr>
              <a:spLocks/>
            </p:cNvSpPr>
            <p:nvPr/>
          </p:nvSpPr>
          <p:spPr bwMode="auto">
            <a:xfrm>
              <a:off x="2928" y="1935"/>
              <a:ext cx="57" cy="88"/>
            </a:xfrm>
            <a:custGeom>
              <a:avLst/>
              <a:gdLst>
                <a:gd name="T0" fmla="*/ 31 w 57"/>
                <a:gd name="T1" fmla="*/ 88 h 88"/>
                <a:gd name="T2" fmla="*/ 0 w 57"/>
                <a:gd name="T3" fmla="*/ 17 h 88"/>
                <a:gd name="T4" fmla="*/ 24 w 57"/>
                <a:gd name="T5" fmla="*/ 0 h 88"/>
                <a:gd name="T6" fmla="*/ 57 w 57"/>
                <a:gd name="T7" fmla="*/ 76 h 88"/>
                <a:gd name="T8" fmla="*/ 31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1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1" y="88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3" name="Freeform 3619"/>
            <p:cNvSpPr>
              <a:spLocks/>
            </p:cNvSpPr>
            <p:nvPr/>
          </p:nvSpPr>
          <p:spPr bwMode="auto">
            <a:xfrm>
              <a:off x="2911" y="1900"/>
              <a:ext cx="41" cy="52"/>
            </a:xfrm>
            <a:custGeom>
              <a:avLst/>
              <a:gdLst>
                <a:gd name="T0" fmla="*/ 17 w 41"/>
                <a:gd name="T1" fmla="*/ 52 h 52"/>
                <a:gd name="T2" fmla="*/ 0 w 41"/>
                <a:gd name="T3" fmla="*/ 20 h 52"/>
                <a:gd name="T4" fmla="*/ 22 w 41"/>
                <a:gd name="T5" fmla="*/ 0 h 52"/>
                <a:gd name="T6" fmla="*/ 41 w 41"/>
                <a:gd name="T7" fmla="*/ 35 h 52"/>
                <a:gd name="T8" fmla="*/ 17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7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5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4" name="Freeform 3620"/>
            <p:cNvSpPr>
              <a:spLocks/>
            </p:cNvSpPr>
            <p:nvPr/>
          </p:nvSpPr>
          <p:spPr bwMode="auto">
            <a:xfrm>
              <a:off x="2889" y="1871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9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9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3621"/>
          <p:cNvGrpSpPr>
            <a:grpSpLocks/>
          </p:cNvGrpSpPr>
          <p:nvPr/>
        </p:nvGrpSpPr>
        <p:grpSpPr bwMode="auto">
          <a:xfrm>
            <a:off x="3949700" y="2538413"/>
            <a:ext cx="1825625" cy="3179762"/>
            <a:chOff x="2488" y="1599"/>
            <a:chExt cx="1150" cy="2003"/>
          </a:xfrm>
        </p:grpSpPr>
        <p:sp>
          <p:nvSpPr>
            <p:cNvPr id="46345" name="Freeform 3622"/>
            <p:cNvSpPr>
              <a:spLocks/>
            </p:cNvSpPr>
            <p:nvPr/>
          </p:nvSpPr>
          <p:spPr bwMode="auto">
            <a:xfrm>
              <a:off x="2876" y="1859"/>
              <a:ext cx="32" cy="37"/>
            </a:xfrm>
            <a:custGeom>
              <a:avLst/>
              <a:gdLst>
                <a:gd name="T0" fmla="*/ 13 w 32"/>
                <a:gd name="T1" fmla="*/ 37 h 37"/>
                <a:gd name="T2" fmla="*/ 0 w 32"/>
                <a:gd name="T3" fmla="*/ 27 h 37"/>
                <a:gd name="T4" fmla="*/ 15 w 32"/>
                <a:gd name="T5" fmla="*/ 0 h 37"/>
                <a:gd name="T6" fmla="*/ 32 w 32"/>
                <a:gd name="T7" fmla="*/ 12 h 37"/>
                <a:gd name="T8" fmla="*/ 13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3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2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6" name="Freeform 3623"/>
            <p:cNvSpPr>
              <a:spLocks/>
            </p:cNvSpPr>
            <p:nvPr/>
          </p:nvSpPr>
          <p:spPr bwMode="auto">
            <a:xfrm>
              <a:off x="2862" y="1844"/>
              <a:ext cx="29" cy="42"/>
            </a:xfrm>
            <a:custGeom>
              <a:avLst/>
              <a:gdLst>
                <a:gd name="T0" fmla="*/ 14 w 29"/>
                <a:gd name="T1" fmla="*/ 42 h 42"/>
                <a:gd name="T2" fmla="*/ 0 w 29"/>
                <a:gd name="T3" fmla="*/ 29 h 42"/>
                <a:gd name="T4" fmla="*/ 11 w 29"/>
                <a:gd name="T5" fmla="*/ 0 h 42"/>
                <a:gd name="T6" fmla="*/ 29 w 29"/>
                <a:gd name="T7" fmla="*/ 15 h 42"/>
                <a:gd name="T8" fmla="*/ 14 w 2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2">
                  <a:moveTo>
                    <a:pt x="14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15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7" name="Freeform 3624"/>
            <p:cNvSpPr>
              <a:spLocks/>
            </p:cNvSpPr>
            <p:nvPr/>
          </p:nvSpPr>
          <p:spPr bwMode="auto">
            <a:xfrm>
              <a:off x="2827" y="1827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7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8" name="Freeform 3625"/>
            <p:cNvSpPr>
              <a:spLocks/>
            </p:cNvSpPr>
            <p:nvPr/>
          </p:nvSpPr>
          <p:spPr bwMode="auto">
            <a:xfrm>
              <a:off x="2992" y="2091"/>
              <a:ext cx="26" cy="13"/>
            </a:xfrm>
            <a:custGeom>
              <a:avLst/>
              <a:gdLst>
                <a:gd name="T0" fmla="*/ 26 w 26"/>
                <a:gd name="T1" fmla="*/ 0 h 13"/>
                <a:gd name="T2" fmla="*/ 26 w 26"/>
                <a:gd name="T3" fmla="*/ 0 h 13"/>
                <a:gd name="T4" fmla="*/ 0 w 26"/>
                <a:gd name="T5" fmla="*/ 13 h 13"/>
                <a:gd name="T6" fmla="*/ 0 w 26"/>
                <a:gd name="T7" fmla="*/ 13 h 13"/>
                <a:gd name="T8" fmla="*/ 26 w 2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6" y="0"/>
                  </a:moveTo>
                  <a:lnTo>
                    <a:pt x="26" y="0"/>
                  </a:lnTo>
                  <a:lnTo>
                    <a:pt x="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9" name="Freeform 3626"/>
            <p:cNvSpPr>
              <a:spLocks/>
            </p:cNvSpPr>
            <p:nvPr/>
          </p:nvSpPr>
          <p:spPr bwMode="auto">
            <a:xfrm>
              <a:off x="2799" y="1820"/>
              <a:ext cx="37" cy="39"/>
            </a:xfrm>
            <a:custGeom>
              <a:avLst/>
              <a:gdLst>
                <a:gd name="T0" fmla="*/ 33 w 37"/>
                <a:gd name="T1" fmla="*/ 39 h 39"/>
                <a:gd name="T2" fmla="*/ 0 w 37"/>
                <a:gd name="T3" fmla="*/ 31 h 39"/>
                <a:gd name="T4" fmla="*/ 4 w 37"/>
                <a:gd name="T5" fmla="*/ 0 h 39"/>
                <a:gd name="T6" fmla="*/ 37 w 37"/>
                <a:gd name="T7" fmla="*/ 7 h 39"/>
                <a:gd name="T8" fmla="*/ 3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3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0" name="Freeform 3627"/>
            <p:cNvSpPr>
              <a:spLocks/>
            </p:cNvSpPr>
            <p:nvPr/>
          </p:nvSpPr>
          <p:spPr bwMode="auto">
            <a:xfrm>
              <a:off x="2768" y="1817"/>
              <a:ext cx="35" cy="34"/>
            </a:xfrm>
            <a:custGeom>
              <a:avLst/>
              <a:gdLst>
                <a:gd name="T0" fmla="*/ 31 w 35"/>
                <a:gd name="T1" fmla="*/ 34 h 34"/>
                <a:gd name="T2" fmla="*/ 0 w 35"/>
                <a:gd name="T3" fmla="*/ 32 h 34"/>
                <a:gd name="T4" fmla="*/ 0 w 35"/>
                <a:gd name="T5" fmla="*/ 0 h 34"/>
                <a:gd name="T6" fmla="*/ 35 w 35"/>
                <a:gd name="T7" fmla="*/ 3 h 34"/>
                <a:gd name="T8" fmla="*/ 31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1" y="34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5" y="3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1" name="Freeform 3628"/>
            <p:cNvSpPr>
              <a:spLocks/>
            </p:cNvSpPr>
            <p:nvPr/>
          </p:nvSpPr>
          <p:spPr bwMode="auto">
            <a:xfrm>
              <a:off x="2705" y="1817"/>
              <a:ext cx="63" cy="34"/>
            </a:xfrm>
            <a:custGeom>
              <a:avLst/>
              <a:gdLst>
                <a:gd name="T0" fmla="*/ 63 w 63"/>
                <a:gd name="T1" fmla="*/ 32 h 34"/>
                <a:gd name="T2" fmla="*/ 0 w 63"/>
                <a:gd name="T3" fmla="*/ 34 h 34"/>
                <a:gd name="T4" fmla="*/ 0 w 63"/>
                <a:gd name="T5" fmla="*/ 3 h 34"/>
                <a:gd name="T6" fmla="*/ 63 w 63"/>
                <a:gd name="T7" fmla="*/ 0 h 34"/>
                <a:gd name="T8" fmla="*/ 63 w 63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4">
                  <a:moveTo>
                    <a:pt x="63" y="32"/>
                  </a:moveTo>
                  <a:lnTo>
                    <a:pt x="0" y="34"/>
                  </a:lnTo>
                  <a:lnTo>
                    <a:pt x="0" y="3"/>
                  </a:lnTo>
                  <a:lnTo>
                    <a:pt x="63" y="0"/>
                  </a:lnTo>
                  <a:lnTo>
                    <a:pt x="63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2" name="Freeform 3629"/>
            <p:cNvSpPr>
              <a:spLocks/>
            </p:cNvSpPr>
            <p:nvPr/>
          </p:nvSpPr>
          <p:spPr bwMode="auto">
            <a:xfrm>
              <a:off x="2827" y="1827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3" name="Freeform 3630"/>
            <p:cNvSpPr>
              <a:spLocks/>
            </p:cNvSpPr>
            <p:nvPr/>
          </p:nvSpPr>
          <p:spPr bwMode="auto">
            <a:xfrm>
              <a:off x="2685" y="1815"/>
              <a:ext cx="22" cy="36"/>
            </a:xfrm>
            <a:custGeom>
              <a:avLst/>
              <a:gdLst>
                <a:gd name="T0" fmla="*/ 17 w 22"/>
                <a:gd name="T1" fmla="*/ 36 h 36"/>
                <a:gd name="T2" fmla="*/ 0 w 22"/>
                <a:gd name="T3" fmla="*/ 29 h 36"/>
                <a:gd name="T4" fmla="*/ 11 w 22"/>
                <a:gd name="T5" fmla="*/ 0 h 36"/>
                <a:gd name="T6" fmla="*/ 22 w 22"/>
                <a:gd name="T7" fmla="*/ 5 h 36"/>
                <a:gd name="T8" fmla="*/ 17 w 2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6">
                  <a:moveTo>
                    <a:pt x="17" y="3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2" y="5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4" name="Freeform 3631"/>
            <p:cNvSpPr>
              <a:spLocks/>
            </p:cNvSpPr>
            <p:nvPr/>
          </p:nvSpPr>
          <p:spPr bwMode="auto">
            <a:xfrm>
              <a:off x="2670" y="1810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9 h 34"/>
                <a:gd name="T4" fmla="*/ 11 w 26"/>
                <a:gd name="T5" fmla="*/ 0 h 34"/>
                <a:gd name="T6" fmla="*/ 26 w 26"/>
                <a:gd name="T7" fmla="*/ 5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6" y="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5" name="Freeform 3632"/>
            <p:cNvSpPr>
              <a:spLocks/>
            </p:cNvSpPr>
            <p:nvPr/>
          </p:nvSpPr>
          <p:spPr bwMode="auto">
            <a:xfrm>
              <a:off x="2639" y="1793"/>
              <a:ext cx="42" cy="46"/>
            </a:xfrm>
            <a:custGeom>
              <a:avLst/>
              <a:gdLst>
                <a:gd name="T0" fmla="*/ 31 w 42"/>
                <a:gd name="T1" fmla="*/ 46 h 46"/>
                <a:gd name="T2" fmla="*/ 0 w 42"/>
                <a:gd name="T3" fmla="*/ 24 h 46"/>
                <a:gd name="T4" fmla="*/ 17 w 42"/>
                <a:gd name="T5" fmla="*/ 0 h 46"/>
                <a:gd name="T6" fmla="*/ 42 w 42"/>
                <a:gd name="T7" fmla="*/ 17 h 46"/>
                <a:gd name="T8" fmla="*/ 31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1" y="4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17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6" name="Freeform 3633"/>
            <p:cNvSpPr>
              <a:spLocks/>
            </p:cNvSpPr>
            <p:nvPr/>
          </p:nvSpPr>
          <p:spPr bwMode="auto">
            <a:xfrm>
              <a:off x="2610" y="1766"/>
              <a:ext cx="46" cy="51"/>
            </a:xfrm>
            <a:custGeom>
              <a:avLst/>
              <a:gdLst>
                <a:gd name="T0" fmla="*/ 29 w 46"/>
                <a:gd name="T1" fmla="*/ 51 h 51"/>
                <a:gd name="T2" fmla="*/ 0 w 46"/>
                <a:gd name="T3" fmla="*/ 24 h 51"/>
                <a:gd name="T4" fmla="*/ 20 w 46"/>
                <a:gd name="T5" fmla="*/ 0 h 51"/>
                <a:gd name="T6" fmla="*/ 46 w 46"/>
                <a:gd name="T7" fmla="*/ 27 h 51"/>
                <a:gd name="T8" fmla="*/ 2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9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6" y="27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7" name="Freeform 3634"/>
            <p:cNvSpPr>
              <a:spLocks/>
            </p:cNvSpPr>
            <p:nvPr/>
          </p:nvSpPr>
          <p:spPr bwMode="auto">
            <a:xfrm>
              <a:off x="2584" y="1736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0 h 54"/>
                <a:gd name="T4" fmla="*/ 22 w 46"/>
                <a:gd name="T5" fmla="*/ 0 h 54"/>
                <a:gd name="T6" fmla="*/ 46 w 46"/>
                <a:gd name="T7" fmla="*/ 30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8" name="Freeform 3635"/>
            <p:cNvSpPr>
              <a:spLocks/>
            </p:cNvSpPr>
            <p:nvPr/>
          </p:nvSpPr>
          <p:spPr bwMode="auto">
            <a:xfrm>
              <a:off x="2558" y="1704"/>
              <a:ext cx="48" cy="52"/>
            </a:xfrm>
            <a:custGeom>
              <a:avLst/>
              <a:gdLst>
                <a:gd name="T0" fmla="*/ 26 w 48"/>
                <a:gd name="T1" fmla="*/ 52 h 52"/>
                <a:gd name="T2" fmla="*/ 0 w 48"/>
                <a:gd name="T3" fmla="*/ 18 h 52"/>
                <a:gd name="T4" fmla="*/ 24 w 48"/>
                <a:gd name="T5" fmla="*/ 0 h 52"/>
                <a:gd name="T6" fmla="*/ 48 w 48"/>
                <a:gd name="T7" fmla="*/ 32 h 52"/>
                <a:gd name="T8" fmla="*/ 26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6" y="52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48" y="32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9" name="Freeform 3636"/>
            <p:cNvSpPr>
              <a:spLocks/>
            </p:cNvSpPr>
            <p:nvPr/>
          </p:nvSpPr>
          <p:spPr bwMode="auto">
            <a:xfrm>
              <a:off x="2534" y="1668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36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36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0" name="Freeform 3637"/>
            <p:cNvSpPr>
              <a:spLocks/>
            </p:cNvSpPr>
            <p:nvPr/>
          </p:nvSpPr>
          <p:spPr bwMode="auto">
            <a:xfrm>
              <a:off x="2499" y="1599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4 w 59"/>
                <a:gd name="T5" fmla="*/ 0 h 86"/>
                <a:gd name="T6" fmla="*/ 59 w 59"/>
                <a:gd name="T7" fmla="*/ 69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9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1" name="Freeform 3638"/>
            <p:cNvSpPr>
              <a:spLocks/>
            </p:cNvSpPr>
            <p:nvPr/>
          </p:nvSpPr>
          <p:spPr bwMode="auto">
            <a:xfrm>
              <a:off x="2702" y="1820"/>
              <a:ext cx="5" cy="31"/>
            </a:xfrm>
            <a:custGeom>
              <a:avLst/>
              <a:gdLst>
                <a:gd name="T0" fmla="*/ 3 w 5"/>
                <a:gd name="T1" fmla="*/ 31 h 31"/>
                <a:gd name="T2" fmla="*/ 0 w 5"/>
                <a:gd name="T3" fmla="*/ 31 h 31"/>
                <a:gd name="T4" fmla="*/ 3 w 5"/>
                <a:gd name="T5" fmla="*/ 0 h 31"/>
                <a:gd name="T6" fmla="*/ 5 w 5"/>
                <a:gd name="T7" fmla="*/ 0 h 31"/>
                <a:gd name="T8" fmla="*/ 3 w 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1">
                  <a:moveTo>
                    <a:pt x="3" y="31"/>
                  </a:moveTo>
                  <a:lnTo>
                    <a:pt x="0" y="31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2" name="Freeform 3639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7 w 61"/>
                <a:gd name="T1" fmla="*/ 100 h 100"/>
                <a:gd name="T2" fmla="*/ 0 w 61"/>
                <a:gd name="T3" fmla="*/ 12 h 100"/>
                <a:gd name="T4" fmla="*/ 24 w 61"/>
                <a:gd name="T5" fmla="*/ 0 h 100"/>
                <a:gd name="T6" fmla="*/ 61 w 61"/>
                <a:gd name="T7" fmla="*/ 88 h 100"/>
                <a:gd name="T8" fmla="*/ 37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7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3" name="Freeform 3640"/>
            <p:cNvSpPr>
              <a:spLocks/>
            </p:cNvSpPr>
            <p:nvPr/>
          </p:nvSpPr>
          <p:spPr bwMode="auto">
            <a:xfrm>
              <a:off x="3538" y="3426"/>
              <a:ext cx="63" cy="88"/>
            </a:xfrm>
            <a:custGeom>
              <a:avLst/>
              <a:gdLst>
                <a:gd name="T0" fmla="*/ 39 w 63"/>
                <a:gd name="T1" fmla="*/ 88 h 88"/>
                <a:gd name="T2" fmla="*/ 0 w 63"/>
                <a:gd name="T3" fmla="*/ 12 h 88"/>
                <a:gd name="T4" fmla="*/ 24 w 63"/>
                <a:gd name="T5" fmla="*/ 0 h 88"/>
                <a:gd name="T6" fmla="*/ 63 w 63"/>
                <a:gd name="T7" fmla="*/ 76 h 88"/>
                <a:gd name="T8" fmla="*/ 39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9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7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4" name="Freeform 3641"/>
            <p:cNvSpPr>
              <a:spLocks/>
            </p:cNvSpPr>
            <p:nvPr/>
          </p:nvSpPr>
          <p:spPr bwMode="auto">
            <a:xfrm>
              <a:off x="3522" y="3387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2 h 51"/>
                <a:gd name="T4" fmla="*/ 24 w 40"/>
                <a:gd name="T5" fmla="*/ 0 h 51"/>
                <a:gd name="T6" fmla="*/ 40 w 40"/>
                <a:gd name="T7" fmla="*/ 39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5" name="Freeform 3642"/>
            <p:cNvSpPr>
              <a:spLocks/>
            </p:cNvSpPr>
            <p:nvPr/>
          </p:nvSpPr>
          <p:spPr bwMode="auto">
            <a:xfrm>
              <a:off x="3509" y="3348"/>
              <a:ext cx="37" cy="51"/>
            </a:xfrm>
            <a:custGeom>
              <a:avLst/>
              <a:gdLst>
                <a:gd name="T0" fmla="*/ 13 w 37"/>
                <a:gd name="T1" fmla="*/ 51 h 51"/>
                <a:gd name="T2" fmla="*/ 0 w 37"/>
                <a:gd name="T3" fmla="*/ 12 h 51"/>
                <a:gd name="T4" fmla="*/ 24 w 37"/>
                <a:gd name="T5" fmla="*/ 0 h 51"/>
                <a:gd name="T6" fmla="*/ 37 w 37"/>
                <a:gd name="T7" fmla="*/ 39 h 51"/>
                <a:gd name="T8" fmla="*/ 13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3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6" name="Freeform 3643"/>
            <p:cNvSpPr>
              <a:spLocks/>
            </p:cNvSpPr>
            <p:nvPr/>
          </p:nvSpPr>
          <p:spPr bwMode="auto">
            <a:xfrm>
              <a:off x="3498" y="3306"/>
              <a:ext cx="35" cy="54"/>
            </a:xfrm>
            <a:custGeom>
              <a:avLst/>
              <a:gdLst>
                <a:gd name="T0" fmla="*/ 11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2 h 54"/>
                <a:gd name="T8" fmla="*/ 11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1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7" name="Freeform 3644"/>
            <p:cNvSpPr>
              <a:spLocks/>
            </p:cNvSpPr>
            <p:nvPr/>
          </p:nvSpPr>
          <p:spPr bwMode="auto">
            <a:xfrm>
              <a:off x="3494" y="3257"/>
              <a:ext cx="30" cy="54"/>
            </a:xfrm>
            <a:custGeom>
              <a:avLst/>
              <a:gdLst>
                <a:gd name="T0" fmla="*/ 4 w 30"/>
                <a:gd name="T1" fmla="*/ 54 h 54"/>
                <a:gd name="T2" fmla="*/ 0 w 30"/>
                <a:gd name="T3" fmla="*/ 3 h 54"/>
                <a:gd name="T4" fmla="*/ 26 w 30"/>
                <a:gd name="T5" fmla="*/ 0 h 54"/>
                <a:gd name="T6" fmla="*/ 30 w 30"/>
                <a:gd name="T7" fmla="*/ 49 h 54"/>
                <a:gd name="T8" fmla="*/ 4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4" y="54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8" name="Freeform 3645"/>
            <p:cNvSpPr>
              <a:spLocks/>
            </p:cNvSpPr>
            <p:nvPr/>
          </p:nvSpPr>
          <p:spPr bwMode="auto">
            <a:xfrm>
              <a:off x="3494" y="3218"/>
              <a:ext cx="30" cy="44"/>
            </a:xfrm>
            <a:custGeom>
              <a:avLst/>
              <a:gdLst>
                <a:gd name="T0" fmla="*/ 0 w 30"/>
                <a:gd name="T1" fmla="*/ 42 h 44"/>
                <a:gd name="T2" fmla="*/ 4 w 30"/>
                <a:gd name="T3" fmla="*/ 0 h 44"/>
                <a:gd name="T4" fmla="*/ 30 w 30"/>
                <a:gd name="T5" fmla="*/ 5 h 44"/>
                <a:gd name="T6" fmla="*/ 26 w 30"/>
                <a:gd name="T7" fmla="*/ 44 h 44"/>
                <a:gd name="T8" fmla="*/ 0 w 30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2"/>
                  </a:moveTo>
                  <a:lnTo>
                    <a:pt x="4" y="0"/>
                  </a:lnTo>
                  <a:lnTo>
                    <a:pt x="30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9" name="Freeform 3646"/>
            <p:cNvSpPr>
              <a:spLocks/>
            </p:cNvSpPr>
            <p:nvPr/>
          </p:nvSpPr>
          <p:spPr bwMode="auto">
            <a:xfrm>
              <a:off x="3498" y="3181"/>
              <a:ext cx="31" cy="42"/>
            </a:xfrm>
            <a:custGeom>
              <a:avLst/>
              <a:gdLst>
                <a:gd name="T0" fmla="*/ 0 w 31"/>
                <a:gd name="T1" fmla="*/ 37 h 42"/>
                <a:gd name="T2" fmla="*/ 7 w 31"/>
                <a:gd name="T3" fmla="*/ 0 h 42"/>
                <a:gd name="T4" fmla="*/ 31 w 31"/>
                <a:gd name="T5" fmla="*/ 12 h 42"/>
                <a:gd name="T6" fmla="*/ 26 w 31"/>
                <a:gd name="T7" fmla="*/ 42 h 42"/>
                <a:gd name="T8" fmla="*/ 0 w 31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7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6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0" name="Freeform 3647"/>
            <p:cNvSpPr>
              <a:spLocks/>
            </p:cNvSpPr>
            <p:nvPr/>
          </p:nvSpPr>
          <p:spPr bwMode="auto">
            <a:xfrm>
              <a:off x="3505" y="3118"/>
              <a:ext cx="50" cy="75"/>
            </a:xfrm>
            <a:custGeom>
              <a:avLst/>
              <a:gdLst>
                <a:gd name="T0" fmla="*/ 0 w 50"/>
                <a:gd name="T1" fmla="*/ 63 h 75"/>
                <a:gd name="T2" fmla="*/ 26 w 50"/>
                <a:gd name="T3" fmla="*/ 0 h 75"/>
                <a:gd name="T4" fmla="*/ 50 w 50"/>
                <a:gd name="T5" fmla="*/ 12 h 75"/>
                <a:gd name="T6" fmla="*/ 24 w 50"/>
                <a:gd name="T7" fmla="*/ 75 h 75"/>
                <a:gd name="T8" fmla="*/ 0 w 50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5">
                  <a:moveTo>
                    <a:pt x="0" y="63"/>
                  </a:moveTo>
                  <a:lnTo>
                    <a:pt x="26" y="0"/>
                  </a:lnTo>
                  <a:lnTo>
                    <a:pt x="50" y="12"/>
                  </a:lnTo>
                  <a:lnTo>
                    <a:pt x="24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1" name="Freeform 3648"/>
            <p:cNvSpPr>
              <a:spLocks/>
            </p:cNvSpPr>
            <p:nvPr/>
          </p:nvSpPr>
          <p:spPr bwMode="auto">
            <a:xfrm>
              <a:off x="3531" y="3088"/>
              <a:ext cx="37" cy="42"/>
            </a:xfrm>
            <a:custGeom>
              <a:avLst/>
              <a:gdLst>
                <a:gd name="T0" fmla="*/ 0 w 37"/>
                <a:gd name="T1" fmla="*/ 30 h 42"/>
                <a:gd name="T2" fmla="*/ 13 w 37"/>
                <a:gd name="T3" fmla="*/ 0 h 42"/>
                <a:gd name="T4" fmla="*/ 37 w 37"/>
                <a:gd name="T5" fmla="*/ 12 h 42"/>
                <a:gd name="T6" fmla="*/ 24 w 37"/>
                <a:gd name="T7" fmla="*/ 42 h 42"/>
                <a:gd name="T8" fmla="*/ 0 w 37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0"/>
                  </a:moveTo>
                  <a:lnTo>
                    <a:pt x="13" y="0"/>
                  </a:lnTo>
                  <a:lnTo>
                    <a:pt x="37" y="12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2" name="Freeform 3649"/>
            <p:cNvSpPr>
              <a:spLocks/>
            </p:cNvSpPr>
            <p:nvPr/>
          </p:nvSpPr>
          <p:spPr bwMode="auto">
            <a:xfrm>
              <a:off x="3544" y="3059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9 w 35"/>
                <a:gd name="T3" fmla="*/ 0 h 41"/>
                <a:gd name="T4" fmla="*/ 35 w 35"/>
                <a:gd name="T5" fmla="*/ 5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3" name="Freeform 3650"/>
            <p:cNvSpPr>
              <a:spLocks/>
            </p:cNvSpPr>
            <p:nvPr/>
          </p:nvSpPr>
          <p:spPr bwMode="auto">
            <a:xfrm>
              <a:off x="3553" y="3027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4 w 31"/>
                <a:gd name="T3" fmla="*/ 0 h 37"/>
                <a:gd name="T4" fmla="*/ 31 w 31"/>
                <a:gd name="T5" fmla="*/ 0 h 37"/>
                <a:gd name="T6" fmla="*/ 26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4" y="0"/>
                  </a:lnTo>
                  <a:lnTo>
                    <a:pt x="31" y="0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4" name="Freeform 3651"/>
            <p:cNvSpPr>
              <a:spLocks/>
            </p:cNvSpPr>
            <p:nvPr/>
          </p:nvSpPr>
          <p:spPr bwMode="auto">
            <a:xfrm>
              <a:off x="3555" y="2985"/>
              <a:ext cx="29" cy="42"/>
            </a:xfrm>
            <a:custGeom>
              <a:avLst/>
              <a:gdLst>
                <a:gd name="T0" fmla="*/ 2 w 29"/>
                <a:gd name="T1" fmla="*/ 42 h 42"/>
                <a:gd name="T2" fmla="*/ 0 w 29"/>
                <a:gd name="T3" fmla="*/ 3 h 42"/>
                <a:gd name="T4" fmla="*/ 26 w 29"/>
                <a:gd name="T5" fmla="*/ 0 h 42"/>
                <a:gd name="T6" fmla="*/ 29 w 29"/>
                <a:gd name="T7" fmla="*/ 42 h 42"/>
                <a:gd name="T8" fmla="*/ 2 w 2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2">
                  <a:moveTo>
                    <a:pt x="2" y="4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9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5" name="Freeform 3652"/>
            <p:cNvSpPr>
              <a:spLocks/>
            </p:cNvSpPr>
            <p:nvPr/>
          </p:nvSpPr>
          <p:spPr bwMode="auto">
            <a:xfrm>
              <a:off x="3494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6" name="Freeform 3653"/>
            <p:cNvSpPr>
              <a:spLocks/>
            </p:cNvSpPr>
            <p:nvPr/>
          </p:nvSpPr>
          <p:spPr bwMode="auto">
            <a:xfrm>
              <a:off x="3548" y="2961"/>
              <a:ext cx="33" cy="29"/>
            </a:xfrm>
            <a:custGeom>
              <a:avLst/>
              <a:gdLst>
                <a:gd name="T0" fmla="*/ 7 w 33"/>
                <a:gd name="T1" fmla="*/ 29 h 29"/>
                <a:gd name="T2" fmla="*/ 0 w 33"/>
                <a:gd name="T3" fmla="*/ 12 h 29"/>
                <a:gd name="T4" fmla="*/ 25 w 33"/>
                <a:gd name="T5" fmla="*/ 0 h 29"/>
                <a:gd name="T6" fmla="*/ 33 w 33"/>
                <a:gd name="T7" fmla="*/ 24 h 29"/>
                <a:gd name="T8" fmla="*/ 7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7" y="29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3" y="24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7" name="Freeform 3654"/>
            <p:cNvSpPr>
              <a:spLocks/>
            </p:cNvSpPr>
            <p:nvPr/>
          </p:nvSpPr>
          <p:spPr bwMode="auto">
            <a:xfrm>
              <a:off x="3542" y="2939"/>
              <a:ext cx="31" cy="34"/>
            </a:xfrm>
            <a:custGeom>
              <a:avLst/>
              <a:gdLst>
                <a:gd name="T0" fmla="*/ 6 w 31"/>
                <a:gd name="T1" fmla="*/ 34 h 34"/>
                <a:gd name="T2" fmla="*/ 0 w 31"/>
                <a:gd name="T3" fmla="*/ 17 h 34"/>
                <a:gd name="T4" fmla="*/ 22 w 31"/>
                <a:gd name="T5" fmla="*/ 0 h 34"/>
                <a:gd name="T6" fmla="*/ 31 w 31"/>
                <a:gd name="T7" fmla="*/ 22 h 34"/>
                <a:gd name="T8" fmla="*/ 6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6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8" name="Freeform 3655"/>
            <p:cNvSpPr>
              <a:spLocks/>
            </p:cNvSpPr>
            <p:nvPr/>
          </p:nvSpPr>
          <p:spPr bwMode="auto">
            <a:xfrm>
              <a:off x="3522" y="2904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20 h 52"/>
                <a:gd name="T4" fmla="*/ 20 w 42"/>
                <a:gd name="T5" fmla="*/ 0 h 52"/>
                <a:gd name="T6" fmla="*/ 42 w 42"/>
                <a:gd name="T7" fmla="*/ 35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9" name="Freeform 3656"/>
            <p:cNvSpPr>
              <a:spLocks/>
            </p:cNvSpPr>
            <p:nvPr/>
          </p:nvSpPr>
          <p:spPr bwMode="auto">
            <a:xfrm>
              <a:off x="3498" y="2878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6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6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0" name="Freeform 3657"/>
            <p:cNvSpPr>
              <a:spLocks/>
            </p:cNvSpPr>
            <p:nvPr/>
          </p:nvSpPr>
          <p:spPr bwMode="auto">
            <a:xfrm>
              <a:off x="3470" y="2851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4 h 49"/>
                <a:gd name="T4" fmla="*/ 15 w 46"/>
                <a:gd name="T5" fmla="*/ 0 h 49"/>
                <a:gd name="T6" fmla="*/ 46 w 46"/>
                <a:gd name="T7" fmla="*/ 27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6" y="27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1" name="Freeform 3658"/>
            <p:cNvSpPr>
              <a:spLocks/>
            </p:cNvSpPr>
            <p:nvPr/>
          </p:nvSpPr>
          <p:spPr bwMode="auto">
            <a:xfrm>
              <a:off x="3410" y="2804"/>
              <a:ext cx="75" cy="71"/>
            </a:xfrm>
            <a:custGeom>
              <a:avLst/>
              <a:gdLst>
                <a:gd name="T0" fmla="*/ 60 w 75"/>
                <a:gd name="T1" fmla="*/ 71 h 71"/>
                <a:gd name="T2" fmla="*/ 0 w 75"/>
                <a:gd name="T3" fmla="*/ 22 h 71"/>
                <a:gd name="T4" fmla="*/ 18 w 75"/>
                <a:gd name="T5" fmla="*/ 0 h 71"/>
                <a:gd name="T6" fmla="*/ 75 w 75"/>
                <a:gd name="T7" fmla="*/ 47 h 71"/>
                <a:gd name="T8" fmla="*/ 60 w 7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60" y="71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7"/>
                  </a:lnTo>
                  <a:lnTo>
                    <a:pt x="60" y="7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2" name="Freeform 3659"/>
            <p:cNvSpPr>
              <a:spLocks/>
            </p:cNvSpPr>
            <p:nvPr/>
          </p:nvSpPr>
          <p:spPr bwMode="auto">
            <a:xfrm>
              <a:off x="3384" y="2775"/>
              <a:ext cx="44" cy="51"/>
            </a:xfrm>
            <a:custGeom>
              <a:avLst/>
              <a:gdLst>
                <a:gd name="T0" fmla="*/ 26 w 44"/>
                <a:gd name="T1" fmla="*/ 51 h 51"/>
                <a:gd name="T2" fmla="*/ 0 w 44"/>
                <a:gd name="T3" fmla="*/ 17 h 51"/>
                <a:gd name="T4" fmla="*/ 22 w 44"/>
                <a:gd name="T5" fmla="*/ 0 h 51"/>
                <a:gd name="T6" fmla="*/ 44 w 44"/>
                <a:gd name="T7" fmla="*/ 29 h 51"/>
                <a:gd name="T8" fmla="*/ 2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6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3" name="Freeform 3660"/>
            <p:cNvSpPr>
              <a:spLocks/>
            </p:cNvSpPr>
            <p:nvPr/>
          </p:nvSpPr>
          <p:spPr bwMode="auto">
            <a:xfrm>
              <a:off x="3362" y="2736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4" name="Freeform 3661"/>
            <p:cNvSpPr>
              <a:spLocks/>
            </p:cNvSpPr>
            <p:nvPr/>
          </p:nvSpPr>
          <p:spPr bwMode="auto">
            <a:xfrm>
              <a:off x="3555" y="2985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3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5" name="Freeform 3662"/>
            <p:cNvSpPr>
              <a:spLocks/>
            </p:cNvSpPr>
            <p:nvPr/>
          </p:nvSpPr>
          <p:spPr bwMode="auto">
            <a:xfrm>
              <a:off x="3347" y="2699"/>
              <a:ext cx="37" cy="51"/>
            </a:xfrm>
            <a:custGeom>
              <a:avLst/>
              <a:gdLst>
                <a:gd name="T0" fmla="*/ 13 w 37"/>
                <a:gd name="T1" fmla="*/ 51 h 51"/>
                <a:gd name="T2" fmla="*/ 0 w 37"/>
                <a:gd name="T3" fmla="*/ 5 h 51"/>
                <a:gd name="T4" fmla="*/ 26 w 37"/>
                <a:gd name="T5" fmla="*/ 0 h 51"/>
                <a:gd name="T6" fmla="*/ 37 w 37"/>
                <a:gd name="T7" fmla="*/ 39 h 51"/>
                <a:gd name="T8" fmla="*/ 13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3" y="5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6" name="Freeform 3663"/>
            <p:cNvSpPr>
              <a:spLocks/>
            </p:cNvSpPr>
            <p:nvPr/>
          </p:nvSpPr>
          <p:spPr bwMode="auto">
            <a:xfrm>
              <a:off x="3340" y="2660"/>
              <a:ext cx="33" cy="44"/>
            </a:xfrm>
            <a:custGeom>
              <a:avLst/>
              <a:gdLst>
                <a:gd name="T0" fmla="*/ 7 w 33"/>
                <a:gd name="T1" fmla="*/ 44 h 44"/>
                <a:gd name="T2" fmla="*/ 0 w 33"/>
                <a:gd name="T3" fmla="*/ 0 h 44"/>
                <a:gd name="T4" fmla="*/ 27 w 33"/>
                <a:gd name="T5" fmla="*/ 0 h 44"/>
                <a:gd name="T6" fmla="*/ 33 w 33"/>
                <a:gd name="T7" fmla="*/ 39 h 44"/>
                <a:gd name="T8" fmla="*/ 7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7" y="44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33" y="39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7" name="Freeform 3664"/>
            <p:cNvSpPr>
              <a:spLocks/>
            </p:cNvSpPr>
            <p:nvPr/>
          </p:nvSpPr>
          <p:spPr bwMode="auto">
            <a:xfrm>
              <a:off x="3340" y="2579"/>
              <a:ext cx="29" cy="81"/>
            </a:xfrm>
            <a:custGeom>
              <a:avLst/>
              <a:gdLst>
                <a:gd name="T0" fmla="*/ 0 w 29"/>
                <a:gd name="T1" fmla="*/ 81 h 81"/>
                <a:gd name="T2" fmla="*/ 2 w 29"/>
                <a:gd name="T3" fmla="*/ 0 h 81"/>
                <a:gd name="T4" fmla="*/ 29 w 29"/>
                <a:gd name="T5" fmla="*/ 0 h 81"/>
                <a:gd name="T6" fmla="*/ 27 w 29"/>
                <a:gd name="T7" fmla="*/ 81 h 81"/>
                <a:gd name="T8" fmla="*/ 0 w 29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81">
                  <a:moveTo>
                    <a:pt x="0" y="81"/>
                  </a:moveTo>
                  <a:lnTo>
                    <a:pt x="2" y="0"/>
                  </a:lnTo>
                  <a:lnTo>
                    <a:pt x="29" y="0"/>
                  </a:lnTo>
                  <a:lnTo>
                    <a:pt x="27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8" name="Freeform 3665"/>
            <p:cNvSpPr>
              <a:spLocks/>
            </p:cNvSpPr>
            <p:nvPr/>
          </p:nvSpPr>
          <p:spPr bwMode="auto">
            <a:xfrm>
              <a:off x="3342" y="2537"/>
              <a:ext cx="27" cy="42"/>
            </a:xfrm>
            <a:custGeom>
              <a:avLst/>
              <a:gdLst>
                <a:gd name="T0" fmla="*/ 0 w 27"/>
                <a:gd name="T1" fmla="*/ 42 h 42"/>
                <a:gd name="T2" fmla="*/ 0 w 27"/>
                <a:gd name="T3" fmla="*/ 3 h 42"/>
                <a:gd name="T4" fmla="*/ 27 w 27"/>
                <a:gd name="T5" fmla="*/ 0 h 42"/>
                <a:gd name="T6" fmla="*/ 27 w 27"/>
                <a:gd name="T7" fmla="*/ 42 h 42"/>
                <a:gd name="T8" fmla="*/ 0 w 2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2">
                  <a:moveTo>
                    <a:pt x="0" y="42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27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9" name="Freeform 3666"/>
            <p:cNvSpPr>
              <a:spLocks/>
            </p:cNvSpPr>
            <p:nvPr/>
          </p:nvSpPr>
          <p:spPr bwMode="auto">
            <a:xfrm>
              <a:off x="3338" y="2498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5 h 42"/>
                <a:gd name="T4" fmla="*/ 26 w 31"/>
                <a:gd name="T5" fmla="*/ 0 h 42"/>
                <a:gd name="T6" fmla="*/ 31 w 31"/>
                <a:gd name="T7" fmla="*/ 39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1" y="39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0" name="Freeform 3667"/>
            <p:cNvSpPr>
              <a:spLocks/>
            </p:cNvSpPr>
            <p:nvPr/>
          </p:nvSpPr>
          <p:spPr bwMode="auto">
            <a:xfrm>
              <a:off x="3327" y="2459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12 h 44"/>
                <a:gd name="T4" fmla="*/ 24 w 37"/>
                <a:gd name="T5" fmla="*/ 0 h 44"/>
                <a:gd name="T6" fmla="*/ 37 w 37"/>
                <a:gd name="T7" fmla="*/ 39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1" name="Freeform 3668"/>
            <p:cNvSpPr>
              <a:spLocks/>
            </p:cNvSpPr>
            <p:nvPr/>
          </p:nvSpPr>
          <p:spPr bwMode="auto">
            <a:xfrm>
              <a:off x="3310" y="2420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17 h 51"/>
                <a:gd name="T4" fmla="*/ 22 w 41"/>
                <a:gd name="T5" fmla="*/ 0 h 51"/>
                <a:gd name="T6" fmla="*/ 41 w 41"/>
                <a:gd name="T7" fmla="*/ 39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1" y="39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2" name="Freeform 3669"/>
            <p:cNvSpPr>
              <a:spLocks/>
            </p:cNvSpPr>
            <p:nvPr/>
          </p:nvSpPr>
          <p:spPr bwMode="auto">
            <a:xfrm>
              <a:off x="3360" y="2736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4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3" name="Freeform 3670"/>
            <p:cNvSpPr>
              <a:spLocks/>
            </p:cNvSpPr>
            <p:nvPr/>
          </p:nvSpPr>
          <p:spPr bwMode="auto">
            <a:xfrm>
              <a:off x="3299" y="2400"/>
              <a:ext cx="30" cy="37"/>
            </a:xfrm>
            <a:custGeom>
              <a:avLst/>
              <a:gdLst>
                <a:gd name="T0" fmla="*/ 11 w 30"/>
                <a:gd name="T1" fmla="*/ 37 h 37"/>
                <a:gd name="T2" fmla="*/ 0 w 30"/>
                <a:gd name="T3" fmla="*/ 22 h 37"/>
                <a:gd name="T4" fmla="*/ 17 w 30"/>
                <a:gd name="T5" fmla="*/ 0 h 37"/>
                <a:gd name="T6" fmla="*/ 30 w 30"/>
                <a:gd name="T7" fmla="*/ 17 h 37"/>
                <a:gd name="T8" fmla="*/ 11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1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4" name="Freeform 3671"/>
            <p:cNvSpPr>
              <a:spLocks/>
            </p:cNvSpPr>
            <p:nvPr/>
          </p:nvSpPr>
          <p:spPr bwMode="auto">
            <a:xfrm>
              <a:off x="3283" y="2385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5 h 37"/>
                <a:gd name="T4" fmla="*/ 16 w 33"/>
                <a:gd name="T5" fmla="*/ 0 h 37"/>
                <a:gd name="T6" fmla="*/ 33 w 33"/>
                <a:gd name="T7" fmla="*/ 15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3" y="15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5" name="Freeform 3672"/>
            <p:cNvSpPr>
              <a:spLocks/>
            </p:cNvSpPr>
            <p:nvPr/>
          </p:nvSpPr>
          <p:spPr bwMode="auto">
            <a:xfrm>
              <a:off x="3270" y="2373"/>
              <a:ext cx="29" cy="37"/>
            </a:xfrm>
            <a:custGeom>
              <a:avLst/>
              <a:gdLst>
                <a:gd name="T0" fmla="*/ 13 w 29"/>
                <a:gd name="T1" fmla="*/ 37 h 37"/>
                <a:gd name="T2" fmla="*/ 0 w 29"/>
                <a:gd name="T3" fmla="*/ 27 h 37"/>
                <a:gd name="T4" fmla="*/ 11 w 29"/>
                <a:gd name="T5" fmla="*/ 0 h 37"/>
                <a:gd name="T6" fmla="*/ 29 w 29"/>
                <a:gd name="T7" fmla="*/ 12 h 37"/>
                <a:gd name="T8" fmla="*/ 13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3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6" name="Freeform 3673"/>
            <p:cNvSpPr>
              <a:spLocks/>
            </p:cNvSpPr>
            <p:nvPr/>
          </p:nvSpPr>
          <p:spPr bwMode="auto">
            <a:xfrm>
              <a:off x="3253" y="2366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1 w 28"/>
                <a:gd name="T5" fmla="*/ 0 h 34"/>
                <a:gd name="T6" fmla="*/ 28 w 28"/>
                <a:gd name="T7" fmla="*/ 7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7" name="Freeform 3674"/>
            <p:cNvSpPr>
              <a:spLocks/>
            </p:cNvSpPr>
            <p:nvPr/>
          </p:nvSpPr>
          <p:spPr bwMode="auto">
            <a:xfrm>
              <a:off x="3222" y="2353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0 h 40"/>
                <a:gd name="T4" fmla="*/ 4 w 42"/>
                <a:gd name="T5" fmla="*/ 0 h 40"/>
                <a:gd name="T6" fmla="*/ 42 w 42"/>
                <a:gd name="T7" fmla="*/ 13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13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8" name="Freeform 3675"/>
            <p:cNvSpPr>
              <a:spLocks/>
            </p:cNvSpPr>
            <p:nvPr/>
          </p:nvSpPr>
          <p:spPr bwMode="auto">
            <a:xfrm>
              <a:off x="3187" y="2346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0 h 37"/>
                <a:gd name="T4" fmla="*/ 4 w 39"/>
                <a:gd name="T5" fmla="*/ 0 h 37"/>
                <a:gd name="T6" fmla="*/ 39 w 39"/>
                <a:gd name="T7" fmla="*/ 7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9" name="Freeform 3676"/>
            <p:cNvSpPr>
              <a:spLocks/>
            </p:cNvSpPr>
            <p:nvPr/>
          </p:nvSpPr>
          <p:spPr bwMode="auto">
            <a:xfrm>
              <a:off x="3150" y="2341"/>
              <a:ext cx="41" cy="35"/>
            </a:xfrm>
            <a:custGeom>
              <a:avLst/>
              <a:gdLst>
                <a:gd name="T0" fmla="*/ 37 w 41"/>
                <a:gd name="T1" fmla="*/ 35 h 35"/>
                <a:gd name="T2" fmla="*/ 0 w 41"/>
                <a:gd name="T3" fmla="*/ 30 h 35"/>
                <a:gd name="T4" fmla="*/ 4 w 41"/>
                <a:gd name="T5" fmla="*/ 0 h 35"/>
                <a:gd name="T6" fmla="*/ 41 w 41"/>
                <a:gd name="T7" fmla="*/ 5 h 35"/>
                <a:gd name="T8" fmla="*/ 37 w 4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5">
                  <a:moveTo>
                    <a:pt x="37" y="35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0" name="Freeform 3677"/>
            <p:cNvSpPr>
              <a:spLocks/>
            </p:cNvSpPr>
            <p:nvPr/>
          </p:nvSpPr>
          <p:spPr bwMode="auto">
            <a:xfrm>
              <a:off x="3110" y="2331"/>
              <a:ext cx="44" cy="40"/>
            </a:xfrm>
            <a:custGeom>
              <a:avLst/>
              <a:gdLst>
                <a:gd name="T0" fmla="*/ 40 w 44"/>
                <a:gd name="T1" fmla="*/ 40 h 40"/>
                <a:gd name="T2" fmla="*/ 0 w 44"/>
                <a:gd name="T3" fmla="*/ 27 h 40"/>
                <a:gd name="T4" fmla="*/ 11 w 44"/>
                <a:gd name="T5" fmla="*/ 0 h 40"/>
                <a:gd name="T6" fmla="*/ 44 w 44"/>
                <a:gd name="T7" fmla="*/ 10 h 40"/>
                <a:gd name="T8" fmla="*/ 40 w 44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0" y="40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1" name="Freeform 3678"/>
            <p:cNvSpPr>
              <a:spLocks/>
            </p:cNvSpPr>
            <p:nvPr/>
          </p:nvSpPr>
          <p:spPr bwMode="auto">
            <a:xfrm>
              <a:off x="3093" y="2324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5 h 34"/>
                <a:gd name="T4" fmla="*/ 15 w 28"/>
                <a:gd name="T5" fmla="*/ 0 h 34"/>
                <a:gd name="T6" fmla="*/ 28 w 28"/>
                <a:gd name="T7" fmla="*/ 7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2" name="Freeform 3679"/>
            <p:cNvSpPr>
              <a:spLocks/>
            </p:cNvSpPr>
            <p:nvPr/>
          </p:nvSpPr>
          <p:spPr bwMode="auto">
            <a:xfrm>
              <a:off x="3077" y="2314"/>
              <a:ext cx="31" cy="35"/>
            </a:xfrm>
            <a:custGeom>
              <a:avLst/>
              <a:gdLst>
                <a:gd name="T0" fmla="*/ 16 w 31"/>
                <a:gd name="T1" fmla="*/ 35 h 35"/>
                <a:gd name="T2" fmla="*/ 0 w 31"/>
                <a:gd name="T3" fmla="*/ 25 h 35"/>
                <a:gd name="T4" fmla="*/ 16 w 31"/>
                <a:gd name="T5" fmla="*/ 0 h 35"/>
                <a:gd name="T6" fmla="*/ 31 w 31"/>
                <a:gd name="T7" fmla="*/ 10 h 35"/>
                <a:gd name="T8" fmla="*/ 16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3" name="Freeform 3680"/>
            <p:cNvSpPr>
              <a:spLocks/>
            </p:cNvSpPr>
            <p:nvPr/>
          </p:nvSpPr>
          <p:spPr bwMode="auto">
            <a:xfrm>
              <a:off x="3062" y="2302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2 h 37"/>
                <a:gd name="T4" fmla="*/ 17 w 31"/>
                <a:gd name="T5" fmla="*/ 0 h 37"/>
                <a:gd name="T6" fmla="*/ 31 w 31"/>
                <a:gd name="T7" fmla="*/ 12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4" name="Freeform 3681"/>
            <p:cNvSpPr>
              <a:spLocks/>
            </p:cNvSpPr>
            <p:nvPr/>
          </p:nvSpPr>
          <p:spPr bwMode="auto">
            <a:xfrm>
              <a:off x="3047" y="2285"/>
              <a:ext cx="32" cy="39"/>
            </a:xfrm>
            <a:custGeom>
              <a:avLst/>
              <a:gdLst>
                <a:gd name="T0" fmla="*/ 15 w 32"/>
                <a:gd name="T1" fmla="*/ 39 h 39"/>
                <a:gd name="T2" fmla="*/ 0 w 32"/>
                <a:gd name="T3" fmla="*/ 19 h 39"/>
                <a:gd name="T4" fmla="*/ 19 w 32"/>
                <a:gd name="T5" fmla="*/ 0 h 39"/>
                <a:gd name="T6" fmla="*/ 32 w 32"/>
                <a:gd name="T7" fmla="*/ 17 h 39"/>
                <a:gd name="T8" fmla="*/ 15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5" y="3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5" name="Freeform 3682"/>
            <p:cNvSpPr>
              <a:spLocks/>
            </p:cNvSpPr>
            <p:nvPr/>
          </p:nvSpPr>
          <p:spPr bwMode="auto">
            <a:xfrm>
              <a:off x="3310" y="2417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19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6" name="Freeform 3683"/>
            <p:cNvSpPr>
              <a:spLocks/>
            </p:cNvSpPr>
            <p:nvPr/>
          </p:nvSpPr>
          <p:spPr bwMode="auto">
            <a:xfrm>
              <a:off x="3031" y="2265"/>
              <a:ext cx="37" cy="39"/>
            </a:xfrm>
            <a:custGeom>
              <a:avLst/>
              <a:gdLst>
                <a:gd name="T0" fmla="*/ 16 w 37"/>
                <a:gd name="T1" fmla="*/ 39 h 39"/>
                <a:gd name="T2" fmla="*/ 0 w 37"/>
                <a:gd name="T3" fmla="*/ 13 h 39"/>
                <a:gd name="T4" fmla="*/ 24 w 37"/>
                <a:gd name="T5" fmla="*/ 0 h 39"/>
                <a:gd name="T6" fmla="*/ 37 w 37"/>
                <a:gd name="T7" fmla="*/ 22 h 39"/>
                <a:gd name="T8" fmla="*/ 1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6" y="3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7" name="Freeform 3684"/>
            <p:cNvSpPr>
              <a:spLocks/>
            </p:cNvSpPr>
            <p:nvPr/>
          </p:nvSpPr>
          <p:spPr bwMode="auto">
            <a:xfrm>
              <a:off x="3022" y="2243"/>
              <a:ext cx="33" cy="35"/>
            </a:xfrm>
            <a:custGeom>
              <a:avLst/>
              <a:gdLst>
                <a:gd name="T0" fmla="*/ 9 w 33"/>
                <a:gd name="T1" fmla="*/ 35 h 35"/>
                <a:gd name="T2" fmla="*/ 0 w 33"/>
                <a:gd name="T3" fmla="*/ 10 h 35"/>
                <a:gd name="T4" fmla="*/ 25 w 33"/>
                <a:gd name="T5" fmla="*/ 0 h 35"/>
                <a:gd name="T6" fmla="*/ 33 w 33"/>
                <a:gd name="T7" fmla="*/ 22 h 35"/>
                <a:gd name="T8" fmla="*/ 9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9" y="35"/>
                  </a:moveTo>
                  <a:lnTo>
                    <a:pt x="0" y="10"/>
                  </a:lnTo>
                  <a:lnTo>
                    <a:pt x="25" y="0"/>
                  </a:lnTo>
                  <a:lnTo>
                    <a:pt x="33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8" name="Freeform 3685"/>
            <p:cNvSpPr>
              <a:spLocks/>
            </p:cNvSpPr>
            <p:nvPr/>
          </p:nvSpPr>
          <p:spPr bwMode="auto">
            <a:xfrm>
              <a:off x="3012" y="2197"/>
              <a:ext cx="35" cy="56"/>
            </a:xfrm>
            <a:custGeom>
              <a:avLst/>
              <a:gdLst>
                <a:gd name="T0" fmla="*/ 10 w 35"/>
                <a:gd name="T1" fmla="*/ 56 h 56"/>
                <a:gd name="T2" fmla="*/ 0 w 35"/>
                <a:gd name="T3" fmla="*/ 5 h 56"/>
                <a:gd name="T4" fmla="*/ 26 w 35"/>
                <a:gd name="T5" fmla="*/ 0 h 56"/>
                <a:gd name="T6" fmla="*/ 35 w 35"/>
                <a:gd name="T7" fmla="*/ 46 h 56"/>
                <a:gd name="T8" fmla="*/ 10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0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6"/>
                  </a:lnTo>
                  <a:lnTo>
                    <a:pt x="10" y="5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9" name="Freeform 3686"/>
            <p:cNvSpPr>
              <a:spLocks/>
            </p:cNvSpPr>
            <p:nvPr/>
          </p:nvSpPr>
          <p:spPr bwMode="auto">
            <a:xfrm>
              <a:off x="3005" y="2150"/>
              <a:ext cx="33" cy="52"/>
            </a:xfrm>
            <a:custGeom>
              <a:avLst/>
              <a:gdLst>
                <a:gd name="T0" fmla="*/ 7 w 33"/>
                <a:gd name="T1" fmla="*/ 52 h 52"/>
                <a:gd name="T2" fmla="*/ 0 w 33"/>
                <a:gd name="T3" fmla="*/ 5 h 52"/>
                <a:gd name="T4" fmla="*/ 26 w 33"/>
                <a:gd name="T5" fmla="*/ 0 h 52"/>
                <a:gd name="T6" fmla="*/ 33 w 33"/>
                <a:gd name="T7" fmla="*/ 47 h 52"/>
                <a:gd name="T8" fmla="*/ 7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7" y="5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0" name="Freeform 3687"/>
            <p:cNvSpPr>
              <a:spLocks/>
            </p:cNvSpPr>
            <p:nvPr/>
          </p:nvSpPr>
          <p:spPr bwMode="auto">
            <a:xfrm>
              <a:off x="2987" y="2096"/>
              <a:ext cx="44" cy="59"/>
            </a:xfrm>
            <a:custGeom>
              <a:avLst/>
              <a:gdLst>
                <a:gd name="T0" fmla="*/ 18 w 44"/>
                <a:gd name="T1" fmla="*/ 59 h 59"/>
                <a:gd name="T2" fmla="*/ 0 w 44"/>
                <a:gd name="T3" fmla="*/ 13 h 59"/>
                <a:gd name="T4" fmla="*/ 25 w 44"/>
                <a:gd name="T5" fmla="*/ 0 h 59"/>
                <a:gd name="T6" fmla="*/ 44 w 44"/>
                <a:gd name="T7" fmla="*/ 54 h 59"/>
                <a:gd name="T8" fmla="*/ 18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8" y="59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44" y="54"/>
                  </a:lnTo>
                  <a:lnTo>
                    <a:pt x="18" y="5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1" name="Freeform 3688"/>
            <p:cNvSpPr>
              <a:spLocks/>
            </p:cNvSpPr>
            <p:nvPr/>
          </p:nvSpPr>
          <p:spPr bwMode="auto">
            <a:xfrm>
              <a:off x="3047" y="2285"/>
              <a:ext cx="21" cy="19"/>
            </a:xfrm>
            <a:custGeom>
              <a:avLst/>
              <a:gdLst>
                <a:gd name="T0" fmla="*/ 0 w 21"/>
                <a:gd name="T1" fmla="*/ 19 h 19"/>
                <a:gd name="T2" fmla="*/ 0 w 21"/>
                <a:gd name="T3" fmla="*/ 19 h 19"/>
                <a:gd name="T4" fmla="*/ 19 w 21"/>
                <a:gd name="T5" fmla="*/ 0 h 19"/>
                <a:gd name="T6" fmla="*/ 21 w 21"/>
                <a:gd name="T7" fmla="*/ 2 h 19"/>
                <a:gd name="T8" fmla="*/ 0 w 21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2" name="Freeform 3689"/>
            <p:cNvSpPr>
              <a:spLocks/>
            </p:cNvSpPr>
            <p:nvPr/>
          </p:nvSpPr>
          <p:spPr bwMode="auto">
            <a:xfrm>
              <a:off x="2957" y="2013"/>
              <a:ext cx="55" cy="96"/>
            </a:xfrm>
            <a:custGeom>
              <a:avLst/>
              <a:gdLst>
                <a:gd name="T0" fmla="*/ 30 w 55"/>
                <a:gd name="T1" fmla="*/ 96 h 96"/>
                <a:gd name="T2" fmla="*/ 0 w 55"/>
                <a:gd name="T3" fmla="*/ 12 h 96"/>
                <a:gd name="T4" fmla="*/ 24 w 55"/>
                <a:gd name="T5" fmla="*/ 0 h 96"/>
                <a:gd name="T6" fmla="*/ 55 w 55"/>
                <a:gd name="T7" fmla="*/ 83 h 96"/>
                <a:gd name="T8" fmla="*/ 30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30" y="9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5" y="83"/>
                  </a:lnTo>
                  <a:lnTo>
                    <a:pt x="30" y="9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3" name="Freeform 3690"/>
            <p:cNvSpPr>
              <a:spLocks/>
            </p:cNvSpPr>
            <p:nvPr/>
          </p:nvSpPr>
          <p:spPr bwMode="auto">
            <a:xfrm>
              <a:off x="2941" y="1974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2 h 51"/>
                <a:gd name="T4" fmla="*/ 24 w 40"/>
                <a:gd name="T5" fmla="*/ 0 h 51"/>
                <a:gd name="T6" fmla="*/ 40 w 40"/>
                <a:gd name="T7" fmla="*/ 39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4" name="Freeform 3691"/>
            <p:cNvSpPr>
              <a:spLocks/>
            </p:cNvSpPr>
            <p:nvPr/>
          </p:nvSpPr>
          <p:spPr bwMode="auto">
            <a:xfrm>
              <a:off x="2926" y="1937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7 h 49"/>
                <a:gd name="T4" fmla="*/ 22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5" name="Freeform 3692"/>
            <p:cNvSpPr>
              <a:spLocks/>
            </p:cNvSpPr>
            <p:nvPr/>
          </p:nvSpPr>
          <p:spPr bwMode="auto">
            <a:xfrm>
              <a:off x="2906" y="1903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9 h 51"/>
                <a:gd name="T4" fmla="*/ 20 w 42"/>
                <a:gd name="T5" fmla="*/ 0 h 51"/>
                <a:gd name="T6" fmla="*/ 42 w 42"/>
                <a:gd name="T7" fmla="*/ 34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6" name="Freeform 3693"/>
            <p:cNvSpPr>
              <a:spLocks/>
            </p:cNvSpPr>
            <p:nvPr/>
          </p:nvSpPr>
          <p:spPr bwMode="auto">
            <a:xfrm>
              <a:off x="2884" y="187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18 w 42"/>
                <a:gd name="T5" fmla="*/ 0 h 46"/>
                <a:gd name="T6" fmla="*/ 42 w 42"/>
                <a:gd name="T7" fmla="*/ 27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7" name="Freeform 3694"/>
            <p:cNvSpPr>
              <a:spLocks/>
            </p:cNvSpPr>
            <p:nvPr/>
          </p:nvSpPr>
          <p:spPr bwMode="auto">
            <a:xfrm>
              <a:off x="2871" y="1861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5 h 37"/>
                <a:gd name="T4" fmla="*/ 16 w 31"/>
                <a:gd name="T5" fmla="*/ 0 h 37"/>
                <a:gd name="T6" fmla="*/ 31 w 31"/>
                <a:gd name="T7" fmla="*/ 15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5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8" name="Freeform 3695"/>
            <p:cNvSpPr>
              <a:spLocks/>
            </p:cNvSpPr>
            <p:nvPr/>
          </p:nvSpPr>
          <p:spPr bwMode="auto">
            <a:xfrm>
              <a:off x="2858" y="1851"/>
              <a:ext cx="29" cy="35"/>
            </a:xfrm>
            <a:custGeom>
              <a:avLst/>
              <a:gdLst>
                <a:gd name="T0" fmla="*/ 13 w 29"/>
                <a:gd name="T1" fmla="*/ 35 h 35"/>
                <a:gd name="T2" fmla="*/ 0 w 29"/>
                <a:gd name="T3" fmla="*/ 27 h 35"/>
                <a:gd name="T4" fmla="*/ 11 w 29"/>
                <a:gd name="T5" fmla="*/ 0 h 35"/>
                <a:gd name="T6" fmla="*/ 29 w 29"/>
                <a:gd name="T7" fmla="*/ 10 h 35"/>
                <a:gd name="T8" fmla="*/ 13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3" y="3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1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9" name="Freeform 3696"/>
            <p:cNvSpPr>
              <a:spLocks/>
            </p:cNvSpPr>
            <p:nvPr/>
          </p:nvSpPr>
          <p:spPr bwMode="auto">
            <a:xfrm>
              <a:off x="2823" y="1834"/>
              <a:ext cx="46" cy="44"/>
            </a:xfrm>
            <a:custGeom>
              <a:avLst/>
              <a:gdLst>
                <a:gd name="T0" fmla="*/ 35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7 h 44"/>
                <a:gd name="T8" fmla="*/ 35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5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0" name="Freeform 3697"/>
            <p:cNvSpPr>
              <a:spLocks/>
            </p:cNvSpPr>
            <p:nvPr/>
          </p:nvSpPr>
          <p:spPr bwMode="auto">
            <a:xfrm>
              <a:off x="2987" y="2096"/>
              <a:ext cx="25" cy="13"/>
            </a:xfrm>
            <a:custGeom>
              <a:avLst/>
              <a:gdLst>
                <a:gd name="T0" fmla="*/ 25 w 25"/>
                <a:gd name="T1" fmla="*/ 0 h 13"/>
                <a:gd name="T2" fmla="*/ 25 w 25"/>
                <a:gd name="T3" fmla="*/ 0 h 13"/>
                <a:gd name="T4" fmla="*/ 0 w 25"/>
                <a:gd name="T5" fmla="*/ 13 h 13"/>
                <a:gd name="T6" fmla="*/ 0 w 25"/>
                <a:gd name="T7" fmla="*/ 13 h 13"/>
                <a:gd name="T8" fmla="*/ 25 w 2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lnTo>
                    <a:pt x="25" y="0"/>
                  </a:lnTo>
                  <a:lnTo>
                    <a:pt x="0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1" name="Freeform 3698"/>
            <p:cNvSpPr>
              <a:spLocks/>
            </p:cNvSpPr>
            <p:nvPr/>
          </p:nvSpPr>
          <p:spPr bwMode="auto">
            <a:xfrm>
              <a:off x="2792" y="1822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29 h 39"/>
                <a:gd name="T4" fmla="*/ 5 w 40"/>
                <a:gd name="T5" fmla="*/ 0 h 39"/>
                <a:gd name="T6" fmla="*/ 40 w 40"/>
                <a:gd name="T7" fmla="*/ 10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0" y="10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2" name="Freeform 3699"/>
            <p:cNvSpPr>
              <a:spLocks/>
            </p:cNvSpPr>
            <p:nvPr/>
          </p:nvSpPr>
          <p:spPr bwMode="auto">
            <a:xfrm>
              <a:off x="2764" y="1822"/>
              <a:ext cx="33" cy="29"/>
            </a:xfrm>
            <a:custGeom>
              <a:avLst/>
              <a:gdLst>
                <a:gd name="T0" fmla="*/ 28 w 33"/>
                <a:gd name="T1" fmla="*/ 29 h 29"/>
                <a:gd name="T2" fmla="*/ 0 w 33"/>
                <a:gd name="T3" fmla="*/ 29 h 29"/>
                <a:gd name="T4" fmla="*/ 0 w 33"/>
                <a:gd name="T5" fmla="*/ 0 h 29"/>
                <a:gd name="T6" fmla="*/ 33 w 33"/>
                <a:gd name="T7" fmla="*/ 0 h 29"/>
                <a:gd name="T8" fmla="*/ 28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8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3" name="Rectangle 3700"/>
            <p:cNvSpPr>
              <a:spLocks noChangeArrowheads="1"/>
            </p:cNvSpPr>
            <p:nvPr/>
          </p:nvSpPr>
          <p:spPr bwMode="auto">
            <a:xfrm>
              <a:off x="2700" y="1822"/>
              <a:ext cx="64" cy="29"/>
            </a:xfrm>
            <a:prstGeom prst="rect">
              <a:avLst/>
            </a:prstGeom>
            <a:solidFill>
              <a:srgbClr val="3E595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4" name="Freeform 3701"/>
            <p:cNvSpPr>
              <a:spLocks/>
            </p:cNvSpPr>
            <p:nvPr/>
          </p:nvSpPr>
          <p:spPr bwMode="auto">
            <a:xfrm>
              <a:off x="2823" y="1832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5" name="Freeform 3702"/>
            <p:cNvSpPr>
              <a:spLocks/>
            </p:cNvSpPr>
            <p:nvPr/>
          </p:nvSpPr>
          <p:spPr bwMode="auto">
            <a:xfrm>
              <a:off x="2683" y="1820"/>
              <a:ext cx="19" cy="31"/>
            </a:xfrm>
            <a:custGeom>
              <a:avLst/>
              <a:gdLst>
                <a:gd name="T0" fmla="*/ 15 w 19"/>
                <a:gd name="T1" fmla="*/ 31 h 31"/>
                <a:gd name="T2" fmla="*/ 0 w 19"/>
                <a:gd name="T3" fmla="*/ 29 h 31"/>
                <a:gd name="T4" fmla="*/ 4 w 19"/>
                <a:gd name="T5" fmla="*/ 0 h 31"/>
                <a:gd name="T6" fmla="*/ 19 w 19"/>
                <a:gd name="T7" fmla="*/ 2 h 31"/>
                <a:gd name="T8" fmla="*/ 15 w 1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1">
                  <a:moveTo>
                    <a:pt x="15" y="3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9" y="2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6" name="Freeform 3703"/>
            <p:cNvSpPr>
              <a:spLocks/>
            </p:cNvSpPr>
            <p:nvPr/>
          </p:nvSpPr>
          <p:spPr bwMode="auto">
            <a:xfrm>
              <a:off x="2665" y="1815"/>
              <a:ext cx="22" cy="34"/>
            </a:xfrm>
            <a:custGeom>
              <a:avLst/>
              <a:gdLst>
                <a:gd name="T0" fmla="*/ 18 w 22"/>
                <a:gd name="T1" fmla="*/ 34 h 34"/>
                <a:gd name="T2" fmla="*/ 0 w 22"/>
                <a:gd name="T3" fmla="*/ 27 h 34"/>
                <a:gd name="T4" fmla="*/ 11 w 22"/>
                <a:gd name="T5" fmla="*/ 0 h 34"/>
                <a:gd name="T6" fmla="*/ 22 w 22"/>
                <a:gd name="T7" fmla="*/ 5 h 34"/>
                <a:gd name="T8" fmla="*/ 18 w 2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18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2" y="5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7" name="Freeform 3704"/>
            <p:cNvSpPr>
              <a:spLocks/>
            </p:cNvSpPr>
            <p:nvPr/>
          </p:nvSpPr>
          <p:spPr bwMode="auto">
            <a:xfrm>
              <a:off x="2635" y="1795"/>
              <a:ext cx="41" cy="47"/>
            </a:xfrm>
            <a:custGeom>
              <a:avLst/>
              <a:gdLst>
                <a:gd name="T0" fmla="*/ 30 w 41"/>
                <a:gd name="T1" fmla="*/ 47 h 47"/>
                <a:gd name="T2" fmla="*/ 0 w 41"/>
                <a:gd name="T3" fmla="*/ 25 h 47"/>
                <a:gd name="T4" fmla="*/ 15 w 41"/>
                <a:gd name="T5" fmla="*/ 0 h 47"/>
                <a:gd name="T6" fmla="*/ 41 w 41"/>
                <a:gd name="T7" fmla="*/ 20 h 47"/>
                <a:gd name="T8" fmla="*/ 30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0" y="4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1" y="20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8" name="Freeform 3705"/>
            <p:cNvSpPr>
              <a:spLocks/>
            </p:cNvSpPr>
            <p:nvPr/>
          </p:nvSpPr>
          <p:spPr bwMode="auto">
            <a:xfrm>
              <a:off x="2606" y="1771"/>
              <a:ext cx="44" cy="49"/>
            </a:xfrm>
            <a:custGeom>
              <a:avLst/>
              <a:gdLst>
                <a:gd name="T0" fmla="*/ 29 w 44"/>
                <a:gd name="T1" fmla="*/ 49 h 49"/>
                <a:gd name="T2" fmla="*/ 0 w 44"/>
                <a:gd name="T3" fmla="*/ 22 h 49"/>
                <a:gd name="T4" fmla="*/ 18 w 44"/>
                <a:gd name="T5" fmla="*/ 0 h 49"/>
                <a:gd name="T6" fmla="*/ 44 w 44"/>
                <a:gd name="T7" fmla="*/ 24 h 49"/>
                <a:gd name="T8" fmla="*/ 29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9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9" name="Freeform 3706"/>
            <p:cNvSpPr>
              <a:spLocks/>
            </p:cNvSpPr>
            <p:nvPr/>
          </p:nvSpPr>
          <p:spPr bwMode="auto">
            <a:xfrm>
              <a:off x="2578" y="1739"/>
              <a:ext cx="46" cy="54"/>
            </a:xfrm>
            <a:custGeom>
              <a:avLst/>
              <a:gdLst>
                <a:gd name="T0" fmla="*/ 28 w 46"/>
                <a:gd name="T1" fmla="*/ 54 h 54"/>
                <a:gd name="T2" fmla="*/ 0 w 46"/>
                <a:gd name="T3" fmla="*/ 19 h 54"/>
                <a:gd name="T4" fmla="*/ 19 w 46"/>
                <a:gd name="T5" fmla="*/ 0 h 54"/>
                <a:gd name="T6" fmla="*/ 46 w 46"/>
                <a:gd name="T7" fmla="*/ 32 h 54"/>
                <a:gd name="T8" fmla="*/ 28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8" y="54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6" y="3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0" name="Freeform 3707"/>
            <p:cNvSpPr>
              <a:spLocks/>
            </p:cNvSpPr>
            <p:nvPr/>
          </p:nvSpPr>
          <p:spPr bwMode="auto">
            <a:xfrm>
              <a:off x="2529" y="1668"/>
              <a:ext cx="68" cy="90"/>
            </a:xfrm>
            <a:custGeom>
              <a:avLst/>
              <a:gdLst>
                <a:gd name="T0" fmla="*/ 49 w 68"/>
                <a:gd name="T1" fmla="*/ 90 h 90"/>
                <a:gd name="T2" fmla="*/ 0 w 68"/>
                <a:gd name="T3" fmla="*/ 17 h 90"/>
                <a:gd name="T4" fmla="*/ 22 w 68"/>
                <a:gd name="T5" fmla="*/ 0 h 90"/>
                <a:gd name="T6" fmla="*/ 68 w 68"/>
                <a:gd name="T7" fmla="*/ 71 h 90"/>
                <a:gd name="T8" fmla="*/ 49 w 68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0">
                  <a:moveTo>
                    <a:pt x="49" y="90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68" y="71"/>
                  </a:lnTo>
                  <a:lnTo>
                    <a:pt x="49" y="9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1" name="Freeform 3708"/>
            <p:cNvSpPr>
              <a:spLocks/>
            </p:cNvSpPr>
            <p:nvPr/>
          </p:nvSpPr>
          <p:spPr bwMode="auto">
            <a:xfrm>
              <a:off x="2494" y="1599"/>
              <a:ext cx="57" cy="86"/>
            </a:xfrm>
            <a:custGeom>
              <a:avLst/>
              <a:gdLst>
                <a:gd name="T0" fmla="*/ 35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69 h 86"/>
                <a:gd name="T8" fmla="*/ 35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2" name="Freeform 3709"/>
            <p:cNvSpPr>
              <a:spLocks/>
            </p:cNvSpPr>
            <p:nvPr/>
          </p:nvSpPr>
          <p:spPr bwMode="auto">
            <a:xfrm>
              <a:off x="2698" y="1822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3" name="Freeform 3710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7 w 61"/>
                <a:gd name="T1" fmla="*/ 100 h 100"/>
                <a:gd name="T2" fmla="*/ 0 w 61"/>
                <a:gd name="T3" fmla="*/ 12 h 100"/>
                <a:gd name="T4" fmla="*/ 24 w 61"/>
                <a:gd name="T5" fmla="*/ 0 h 100"/>
                <a:gd name="T6" fmla="*/ 61 w 61"/>
                <a:gd name="T7" fmla="*/ 88 h 100"/>
                <a:gd name="T8" fmla="*/ 37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7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4" name="Freeform 3711"/>
            <p:cNvSpPr>
              <a:spLocks/>
            </p:cNvSpPr>
            <p:nvPr/>
          </p:nvSpPr>
          <p:spPr bwMode="auto">
            <a:xfrm>
              <a:off x="3538" y="3426"/>
              <a:ext cx="63" cy="88"/>
            </a:xfrm>
            <a:custGeom>
              <a:avLst/>
              <a:gdLst>
                <a:gd name="T0" fmla="*/ 39 w 63"/>
                <a:gd name="T1" fmla="*/ 88 h 88"/>
                <a:gd name="T2" fmla="*/ 0 w 63"/>
                <a:gd name="T3" fmla="*/ 12 h 88"/>
                <a:gd name="T4" fmla="*/ 24 w 63"/>
                <a:gd name="T5" fmla="*/ 0 h 88"/>
                <a:gd name="T6" fmla="*/ 63 w 63"/>
                <a:gd name="T7" fmla="*/ 76 h 88"/>
                <a:gd name="T8" fmla="*/ 39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9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7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5" name="Freeform 3712"/>
            <p:cNvSpPr>
              <a:spLocks/>
            </p:cNvSpPr>
            <p:nvPr/>
          </p:nvSpPr>
          <p:spPr bwMode="auto">
            <a:xfrm>
              <a:off x="3522" y="3389"/>
              <a:ext cx="40" cy="49"/>
            </a:xfrm>
            <a:custGeom>
              <a:avLst/>
              <a:gdLst>
                <a:gd name="T0" fmla="*/ 16 w 40"/>
                <a:gd name="T1" fmla="*/ 49 h 49"/>
                <a:gd name="T2" fmla="*/ 0 w 40"/>
                <a:gd name="T3" fmla="*/ 13 h 49"/>
                <a:gd name="T4" fmla="*/ 24 w 40"/>
                <a:gd name="T5" fmla="*/ 0 h 49"/>
                <a:gd name="T6" fmla="*/ 40 w 40"/>
                <a:gd name="T7" fmla="*/ 37 h 49"/>
                <a:gd name="T8" fmla="*/ 16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6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0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6" name="Freeform 3713"/>
            <p:cNvSpPr>
              <a:spLocks/>
            </p:cNvSpPr>
            <p:nvPr/>
          </p:nvSpPr>
          <p:spPr bwMode="auto">
            <a:xfrm>
              <a:off x="3507" y="3348"/>
              <a:ext cx="39" cy="54"/>
            </a:xfrm>
            <a:custGeom>
              <a:avLst/>
              <a:gdLst>
                <a:gd name="T0" fmla="*/ 15 w 39"/>
                <a:gd name="T1" fmla="*/ 54 h 54"/>
                <a:gd name="T2" fmla="*/ 0 w 39"/>
                <a:gd name="T3" fmla="*/ 12 h 54"/>
                <a:gd name="T4" fmla="*/ 24 w 39"/>
                <a:gd name="T5" fmla="*/ 0 h 54"/>
                <a:gd name="T6" fmla="*/ 39 w 39"/>
                <a:gd name="T7" fmla="*/ 41 h 54"/>
                <a:gd name="T8" fmla="*/ 15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5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1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7" name="Freeform 3714"/>
            <p:cNvSpPr>
              <a:spLocks/>
            </p:cNvSpPr>
            <p:nvPr/>
          </p:nvSpPr>
          <p:spPr bwMode="auto">
            <a:xfrm>
              <a:off x="3498" y="3306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2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8" name="Freeform 3715"/>
            <p:cNvSpPr>
              <a:spLocks/>
            </p:cNvSpPr>
            <p:nvPr/>
          </p:nvSpPr>
          <p:spPr bwMode="auto">
            <a:xfrm>
              <a:off x="3494" y="3257"/>
              <a:ext cx="30" cy="54"/>
            </a:xfrm>
            <a:custGeom>
              <a:avLst/>
              <a:gdLst>
                <a:gd name="T0" fmla="*/ 4 w 30"/>
                <a:gd name="T1" fmla="*/ 54 h 54"/>
                <a:gd name="T2" fmla="*/ 0 w 30"/>
                <a:gd name="T3" fmla="*/ 3 h 54"/>
                <a:gd name="T4" fmla="*/ 26 w 30"/>
                <a:gd name="T5" fmla="*/ 0 h 54"/>
                <a:gd name="T6" fmla="*/ 30 w 30"/>
                <a:gd name="T7" fmla="*/ 49 h 54"/>
                <a:gd name="T8" fmla="*/ 4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4" y="54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9" name="Freeform 3716"/>
            <p:cNvSpPr>
              <a:spLocks/>
            </p:cNvSpPr>
            <p:nvPr/>
          </p:nvSpPr>
          <p:spPr bwMode="auto">
            <a:xfrm>
              <a:off x="3494" y="3218"/>
              <a:ext cx="28" cy="44"/>
            </a:xfrm>
            <a:custGeom>
              <a:avLst/>
              <a:gdLst>
                <a:gd name="T0" fmla="*/ 0 w 28"/>
                <a:gd name="T1" fmla="*/ 42 h 44"/>
                <a:gd name="T2" fmla="*/ 2 w 28"/>
                <a:gd name="T3" fmla="*/ 0 h 44"/>
                <a:gd name="T4" fmla="*/ 28 w 28"/>
                <a:gd name="T5" fmla="*/ 5 h 44"/>
                <a:gd name="T6" fmla="*/ 26 w 28"/>
                <a:gd name="T7" fmla="*/ 44 h 44"/>
                <a:gd name="T8" fmla="*/ 0 w 28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2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0" name="Freeform 3717"/>
            <p:cNvSpPr>
              <a:spLocks/>
            </p:cNvSpPr>
            <p:nvPr/>
          </p:nvSpPr>
          <p:spPr bwMode="auto">
            <a:xfrm>
              <a:off x="3496" y="3181"/>
              <a:ext cx="33" cy="42"/>
            </a:xfrm>
            <a:custGeom>
              <a:avLst/>
              <a:gdLst>
                <a:gd name="T0" fmla="*/ 0 w 33"/>
                <a:gd name="T1" fmla="*/ 37 h 42"/>
                <a:gd name="T2" fmla="*/ 9 w 33"/>
                <a:gd name="T3" fmla="*/ 0 h 42"/>
                <a:gd name="T4" fmla="*/ 33 w 33"/>
                <a:gd name="T5" fmla="*/ 12 h 42"/>
                <a:gd name="T6" fmla="*/ 26 w 33"/>
                <a:gd name="T7" fmla="*/ 42 h 42"/>
                <a:gd name="T8" fmla="*/ 0 w 33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0" y="37"/>
                  </a:moveTo>
                  <a:lnTo>
                    <a:pt x="9" y="0"/>
                  </a:lnTo>
                  <a:lnTo>
                    <a:pt x="33" y="12"/>
                  </a:lnTo>
                  <a:lnTo>
                    <a:pt x="26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1" name="Freeform 3718"/>
            <p:cNvSpPr>
              <a:spLocks/>
            </p:cNvSpPr>
            <p:nvPr/>
          </p:nvSpPr>
          <p:spPr bwMode="auto">
            <a:xfrm>
              <a:off x="3505" y="3120"/>
              <a:ext cx="48" cy="73"/>
            </a:xfrm>
            <a:custGeom>
              <a:avLst/>
              <a:gdLst>
                <a:gd name="T0" fmla="*/ 0 w 48"/>
                <a:gd name="T1" fmla="*/ 61 h 73"/>
                <a:gd name="T2" fmla="*/ 24 w 48"/>
                <a:gd name="T3" fmla="*/ 0 h 73"/>
                <a:gd name="T4" fmla="*/ 48 w 48"/>
                <a:gd name="T5" fmla="*/ 12 h 73"/>
                <a:gd name="T6" fmla="*/ 24 w 48"/>
                <a:gd name="T7" fmla="*/ 73 h 73"/>
                <a:gd name="T8" fmla="*/ 0 w 48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3">
                  <a:moveTo>
                    <a:pt x="0" y="61"/>
                  </a:moveTo>
                  <a:lnTo>
                    <a:pt x="24" y="0"/>
                  </a:lnTo>
                  <a:lnTo>
                    <a:pt x="48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2" name="Freeform 3719"/>
            <p:cNvSpPr>
              <a:spLocks/>
            </p:cNvSpPr>
            <p:nvPr/>
          </p:nvSpPr>
          <p:spPr bwMode="auto">
            <a:xfrm>
              <a:off x="3529" y="3056"/>
              <a:ext cx="46" cy="76"/>
            </a:xfrm>
            <a:custGeom>
              <a:avLst/>
              <a:gdLst>
                <a:gd name="T0" fmla="*/ 0 w 46"/>
                <a:gd name="T1" fmla="*/ 64 h 76"/>
                <a:gd name="T2" fmla="*/ 22 w 46"/>
                <a:gd name="T3" fmla="*/ 0 h 76"/>
                <a:gd name="T4" fmla="*/ 46 w 46"/>
                <a:gd name="T5" fmla="*/ 10 h 76"/>
                <a:gd name="T6" fmla="*/ 24 w 46"/>
                <a:gd name="T7" fmla="*/ 76 h 76"/>
                <a:gd name="T8" fmla="*/ 0 w 46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lnTo>
                    <a:pt x="22" y="0"/>
                  </a:lnTo>
                  <a:lnTo>
                    <a:pt x="46" y="10"/>
                  </a:lnTo>
                  <a:lnTo>
                    <a:pt x="24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3" name="Freeform 3720"/>
            <p:cNvSpPr>
              <a:spLocks/>
            </p:cNvSpPr>
            <p:nvPr/>
          </p:nvSpPr>
          <p:spPr bwMode="auto">
            <a:xfrm>
              <a:off x="3551" y="3027"/>
              <a:ext cx="30" cy="39"/>
            </a:xfrm>
            <a:custGeom>
              <a:avLst/>
              <a:gdLst>
                <a:gd name="T0" fmla="*/ 0 w 30"/>
                <a:gd name="T1" fmla="*/ 29 h 39"/>
                <a:gd name="T2" fmla="*/ 4 w 30"/>
                <a:gd name="T3" fmla="*/ 0 h 39"/>
                <a:gd name="T4" fmla="*/ 30 w 30"/>
                <a:gd name="T5" fmla="*/ 0 h 39"/>
                <a:gd name="T6" fmla="*/ 24 w 30"/>
                <a:gd name="T7" fmla="*/ 39 h 39"/>
                <a:gd name="T8" fmla="*/ 0 w 30"/>
                <a:gd name="T9" fmla="*/ 2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0" y="29"/>
                  </a:moveTo>
                  <a:lnTo>
                    <a:pt x="4" y="0"/>
                  </a:lnTo>
                  <a:lnTo>
                    <a:pt x="30" y="0"/>
                  </a:lnTo>
                  <a:lnTo>
                    <a:pt x="24" y="3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4" name="Freeform 3721"/>
            <p:cNvSpPr>
              <a:spLocks/>
            </p:cNvSpPr>
            <p:nvPr/>
          </p:nvSpPr>
          <p:spPr bwMode="auto">
            <a:xfrm>
              <a:off x="3553" y="2988"/>
              <a:ext cx="28" cy="39"/>
            </a:xfrm>
            <a:custGeom>
              <a:avLst/>
              <a:gdLst>
                <a:gd name="T0" fmla="*/ 2 w 28"/>
                <a:gd name="T1" fmla="*/ 39 h 39"/>
                <a:gd name="T2" fmla="*/ 0 w 28"/>
                <a:gd name="T3" fmla="*/ 2 h 39"/>
                <a:gd name="T4" fmla="*/ 26 w 28"/>
                <a:gd name="T5" fmla="*/ 0 h 39"/>
                <a:gd name="T6" fmla="*/ 28 w 28"/>
                <a:gd name="T7" fmla="*/ 39 h 39"/>
                <a:gd name="T8" fmla="*/ 2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8" y="39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5" name="Freeform 3722"/>
            <p:cNvSpPr>
              <a:spLocks/>
            </p:cNvSpPr>
            <p:nvPr/>
          </p:nvSpPr>
          <p:spPr bwMode="auto">
            <a:xfrm>
              <a:off x="3494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6" name="Freeform 3723"/>
            <p:cNvSpPr>
              <a:spLocks/>
            </p:cNvSpPr>
            <p:nvPr/>
          </p:nvSpPr>
          <p:spPr bwMode="auto">
            <a:xfrm>
              <a:off x="3546" y="2963"/>
              <a:ext cx="33" cy="30"/>
            </a:xfrm>
            <a:custGeom>
              <a:avLst/>
              <a:gdLst>
                <a:gd name="T0" fmla="*/ 7 w 33"/>
                <a:gd name="T1" fmla="*/ 30 h 30"/>
                <a:gd name="T2" fmla="*/ 0 w 33"/>
                <a:gd name="T3" fmla="*/ 13 h 30"/>
                <a:gd name="T4" fmla="*/ 24 w 33"/>
                <a:gd name="T5" fmla="*/ 0 h 30"/>
                <a:gd name="T6" fmla="*/ 33 w 33"/>
                <a:gd name="T7" fmla="*/ 25 h 30"/>
                <a:gd name="T8" fmla="*/ 7 w 33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7" y="3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7" name="Freeform 3724"/>
            <p:cNvSpPr>
              <a:spLocks/>
            </p:cNvSpPr>
            <p:nvPr/>
          </p:nvSpPr>
          <p:spPr bwMode="auto">
            <a:xfrm>
              <a:off x="3540" y="2941"/>
              <a:ext cx="30" cy="35"/>
            </a:xfrm>
            <a:custGeom>
              <a:avLst/>
              <a:gdLst>
                <a:gd name="T0" fmla="*/ 6 w 30"/>
                <a:gd name="T1" fmla="*/ 35 h 35"/>
                <a:gd name="T2" fmla="*/ 0 w 30"/>
                <a:gd name="T3" fmla="*/ 17 h 35"/>
                <a:gd name="T4" fmla="*/ 22 w 30"/>
                <a:gd name="T5" fmla="*/ 0 h 35"/>
                <a:gd name="T6" fmla="*/ 30 w 30"/>
                <a:gd name="T7" fmla="*/ 22 h 35"/>
                <a:gd name="T8" fmla="*/ 6 w 3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0" y="22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8" name="Freeform 3725"/>
            <p:cNvSpPr>
              <a:spLocks/>
            </p:cNvSpPr>
            <p:nvPr/>
          </p:nvSpPr>
          <p:spPr bwMode="auto">
            <a:xfrm>
              <a:off x="3520" y="2904"/>
              <a:ext cx="42" cy="54"/>
            </a:xfrm>
            <a:custGeom>
              <a:avLst/>
              <a:gdLst>
                <a:gd name="T0" fmla="*/ 20 w 42"/>
                <a:gd name="T1" fmla="*/ 54 h 54"/>
                <a:gd name="T2" fmla="*/ 0 w 42"/>
                <a:gd name="T3" fmla="*/ 20 h 54"/>
                <a:gd name="T4" fmla="*/ 20 w 42"/>
                <a:gd name="T5" fmla="*/ 0 h 54"/>
                <a:gd name="T6" fmla="*/ 42 w 42"/>
                <a:gd name="T7" fmla="*/ 37 h 54"/>
                <a:gd name="T8" fmla="*/ 20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0" y="54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9" name="Freeform 3726"/>
            <p:cNvSpPr>
              <a:spLocks/>
            </p:cNvSpPr>
            <p:nvPr/>
          </p:nvSpPr>
          <p:spPr bwMode="auto">
            <a:xfrm>
              <a:off x="3496" y="2878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7 w 44"/>
                <a:gd name="T5" fmla="*/ 0 h 46"/>
                <a:gd name="T6" fmla="*/ 44 w 44"/>
                <a:gd name="T7" fmla="*/ 26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4" y="26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0" name="Freeform 3727"/>
            <p:cNvSpPr>
              <a:spLocks/>
            </p:cNvSpPr>
            <p:nvPr/>
          </p:nvSpPr>
          <p:spPr bwMode="auto">
            <a:xfrm>
              <a:off x="3467" y="2851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4 h 49"/>
                <a:gd name="T4" fmla="*/ 16 w 46"/>
                <a:gd name="T5" fmla="*/ 0 h 49"/>
                <a:gd name="T6" fmla="*/ 46 w 46"/>
                <a:gd name="T7" fmla="*/ 27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6" y="27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1" name="Freeform 3728"/>
            <p:cNvSpPr>
              <a:spLocks/>
            </p:cNvSpPr>
            <p:nvPr/>
          </p:nvSpPr>
          <p:spPr bwMode="auto">
            <a:xfrm>
              <a:off x="3408" y="2804"/>
              <a:ext cx="75" cy="71"/>
            </a:xfrm>
            <a:custGeom>
              <a:avLst/>
              <a:gdLst>
                <a:gd name="T0" fmla="*/ 59 w 75"/>
                <a:gd name="T1" fmla="*/ 71 h 71"/>
                <a:gd name="T2" fmla="*/ 0 w 75"/>
                <a:gd name="T3" fmla="*/ 22 h 71"/>
                <a:gd name="T4" fmla="*/ 18 w 75"/>
                <a:gd name="T5" fmla="*/ 0 h 71"/>
                <a:gd name="T6" fmla="*/ 75 w 75"/>
                <a:gd name="T7" fmla="*/ 47 h 71"/>
                <a:gd name="T8" fmla="*/ 59 w 7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59" y="71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7"/>
                  </a:lnTo>
                  <a:lnTo>
                    <a:pt x="59" y="7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2" name="Freeform 3729"/>
            <p:cNvSpPr>
              <a:spLocks/>
            </p:cNvSpPr>
            <p:nvPr/>
          </p:nvSpPr>
          <p:spPr bwMode="auto">
            <a:xfrm>
              <a:off x="3380" y="2775"/>
              <a:ext cx="46" cy="51"/>
            </a:xfrm>
            <a:custGeom>
              <a:avLst/>
              <a:gdLst>
                <a:gd name="T0" fmla="*/ 28 w 46"/>
                <a:gd name="T1" fmla="*/ 51 h 51"/>
                <a:gd name="T2" fmla="*/ 0 w 46"/>
                <a:gd name="T3" fmla="*/ 17 h 51"/>
                <a:gd name="T4" fmla="*/ 22 w 46"/>
                <a:gd name="T5" fmla="*/ 0 h 51"/>
                <a:gd name="T6" fmla="*/ 46 w 46"/>
                <a:gd name="T7" fmla="*/ 29 h 51"/>
                <a:gd name="T8" fmla="*/ 28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8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3" name="Freeform 3730"/>
            <p:cNvSpPr>
              <a:spLocks/>
            </p:cNvSpPr>
            <p:nvPr/>
          </p:nvSpPr>
          <p:spPr bwMode="auto">
            <a:xfrm>
              <a:off x="3358" y="2738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7 h 54"/>
                <a:gd name="T4" fmla="*/ 22 w 44"/>
                <a:gd name="T5" fmla="*/ 0 h 54"/>
                <a:gd name="T6" fmla="*/ 44 w 44"/>
                <a:gd name="T7" fmla="*/ 37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7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4" name="Freeform 3731"/>
            <p:cNvSpPr>
              <a:spLocks/>
            </p:cNvSpPr>
            <p:nvPr/>
          </p:nvSpPr>
          <p:spPr bwMode="auto">
            <a:xfrm>
              <a:off x="3553" y="2988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2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5" name="Freeform 3732"/>
            <p:cNvSpPr>
              <a:spLocks/>
            </p:cNvSpPr>
            <p:nvPr/>
          </p:nvSpPr>
          <p:spPr bwMode="auto">
            <a:xfrm>
              <a:off x="3342" y="2699"/>
              <a:ext cx="38" cy="54"/>
            </a:xfrm>
            <a:custGeom>
              <a:avLst/>
              <a:gdLst>
                <a:gd name="T0" fmla="*/ 14 w 38"/>
                <a:gd name="T1" fmla="*/ 54 h 54"/>
                <a:gd name="T2" fmla="*/ 0 w 38"/>
                <a:gd name="T3" fmla="*/ 5 h 54"/>
                <a:gd name="T4" fmla="*/ 27 w 38"/>
                <a:gd name="T5" fmla="*/ 0 h 54"/>
                <a:gd name="T6" fmla="*/ 38 w 38"/>
                <a:gd name="T7" fmla="*/ 41 h 54"/>
                <a:gd name="T8" fmla="*/ 14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4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41"/>
                  </a:lnTo>
                  <a:lnTo>
                    <a:pt x="14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6" name="Freeform 3733"/>
            <p:cNvSpPr>
              <a:spLocks/>
            </p:cNvSpPr>
            <p:nvPr/>
          </p:nvSpPr>
          <p:spPr bwMode="auto">
            <a:xfrm>
              <a:off x="3338" y="2662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0 h 42"/>
                <a:gd name="T4" fmla="*/ 26 w 31"/>
                <a:gd name="T5" fmla="*/ 0 h 42"/>
                <a:gd name="T6" fmla="*/ 31 w 31"/>
                <a:gd name="T7" fmla="*/ 37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1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7" name="Rectangle 3734"/>
            <p:cNvSpPr>
              <a:spLocks noChangeArrowheads="1"/>
            </p:cNvSpPr>
            <p:nvPr/>
          </p:nvSpPr>
          <p:spPr bwMode="auto">
            <a:xfrm>
              <a:off x="3338" y="2581"/>
              <a:ext cx="26" cy="81"/>
            </a:xfrm>
            <a:prstGeom prst="rect">
              <a:avLst/>
            </a:prstGeom>
            <a:solidFill>
              <a:srgbClr val="3B5B5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8" name="Freeform 3735"/>
            <p:cNvSpPr>
              <a:spLocks/>
            </p:cNvSpPr>
            <p:nvPr/>
          </p:nvSpPr>
          <p:spPr bwMode="auto">
            <a:xfrm>
              <a:off x="3338" y="2540"/>
              <a:ext cx="26" cy="41"/>
            </a:xfrm>
            <a:custGeom>
              <a:avLst/>
              <a:gdLst>
                <a:gd name="T0" fmla="*/ 0 w 26"/>
                <a:gd name="T1" fmla="*/ 41 h 41"/>
                <a:gd name="T2" fmla="*/ 0 w 26"/>
                <a:gd name="T3" fmla="*/ 2 h 41"/>
                <a:gd name="T4" fmla="*/ 26 w 26"/>
                <a:gd name="T5" fmla="*/ 0 h 41"/>
                <a:gd name="T6" fmla="*/ 26 w 26"/>
                <a:gd name="T7" fmla="*/ 41 h 41"/>
                <a:gd name="T8" fmla="*/ 0 w 2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1">
                  <a:moveTo>
                    <a:pt x="0" y="41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9" name="Freeform 3736"/>
            <p:cNvSpPr>
              <a:spLocks/>
            </p:cNvSpPr>
            <p:nvPr/>
          </p:nvSpPr>
          <p:spPr bwMode="auto">
            <a:xfrm>
              <a:off x="3336" y="2503"/>
              <a:ext cx="28" cy="39"/>
            </a:xfrm>
            <a:custGeom>
              <a:avLst/>
              <a:gdLst>
                <a:gd name="T0" fmla="*/ 2 w 28"/>
                <a:gd name="T1" fmla="*/ 39 h 39"/>
                <a:gd name="T2" fmla="*/ 0 w 28"/>
                <a:gd name="T3" fmla="*/ 5 h 39"/>
                <a:gd name="T4" fmla="*/ 26 w 28"/>
                <a:gd name="T5" fmla="*/ 0 h 39"/>
                <a:gd name="T6" fmla="*/ 28 w 28"/>
                <a:gd name="T7" fmla="*/ 37 h 39"/>
                <a:gd name="T8" fmla="*/ 2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37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0" name="Freeform 3737"/>
            <p:cNvSpPr>
              <a:spLocks/>
            </p:cNvSpPr>
            <p:nvPr/>
          </p:nvSpPr>
          <p:spPr bwMode="auto">
            <a:xfrm>
              <a:off x="3325" y="2461"/>
              <a:ext cx="37" cy="47"/>
            </a:xfrm>
            <a:custGeom>
              <a:avLst/>
              <a:gdLst>
                <a:gd name="T0" fmla="*/ 11 w 37"/>
                <a:gd name="T1" fmla="*/ 47 h 47"/>
                <a:gd name="T2" fmla="*/ 0 w 37"/>
                <a:gd name="T3" fmla="*/ 12 h 47"/>
                <a:gd name="T4" fmla="*/ 24 w 37"/>
                <a:gd name="T5" fmla="*/ 0 h 47"/>
                <a:gd name="T6" fmla="*/ 37 w 37"/>
                <a:gd name="T7" fmla="*/ 42 h 47"/>
                <a:gd name="T8" fmla="*/ 11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11" y="4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1" name="Freeform 3738"/>
            <p:cNvSpPr>
              <a:spLocks/>
            </p:cNvSpPr>
            <p:nvPr/>
          </p:nvSpPr>
          <p:spPr bwMode="auto">
            <a:xfrm>
              <a:off x="3307" y="2422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17 h 51"/>
                <a:gd name="T4" fmla="*/ 22 w 42"/>
                <a:gd name="T5" fmla="*/ 0 h 51"/>
                <a:gd name="T6" fmla="*/ 42 w 42"/>
                <a:gd name="T7" fmla="*/ 39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2" name="Freeform 3739"/>
            <p:cNvSpPr>
              <a:spLocks/>
            </p:cNvSpPr>
            <p:nvPr/>
          </p:nvSpPr>
          <p:spPr bwMode="auto">
            <a:xfrm>
              <a:off x="3356" y="2738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3" name="Freeform 3740"/>
            <p:cNvSpPr>
              <a:spLocks/>
            </p:cNvSpPr>
            <p:nvPr/>
          </p:nvSpPr>
          <p:spPr bwMode="auto">
            <a:xfrm>
              <a:off x="3296" y="2402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8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4" name="Freeform 3741"/>
            <p:cNvSpPr>
              <a:spLocks/>
            </p:cNvSpPr>
            <p:nvPr/>
          </p:nvSpPr>
          <p:spPr bwMode="auto">
            <a:xfrm>
              <a:off x="3281" y="2388"/>
              <a:ext cx="33" cy="36"/>
            </a:xfrm>
            <a:custGeom>
              <a:avLst/>
              <a:gdLst>
                <a:gd name="T0" fmla="*/ 15 w 33"/>
                <a:gd name="T1" fmla="*/ 36 h 36"/>
                <a:gd name="T2" fmla="*/ 0 w 33"/>
                <a:gd name="T3" fmla="*/ 24 h 36"/>
                <a:gd name="T4" fmla="*/ 15 w 33"/>
                <a:gd name="T5" fmla="*/ 0 h 36"/>
                <a:gd name="T6" fmla="*/ 33 w 33"/>
                <a:gd name="T7" fmla="*/ 14 h 36"/>
                <a:gd name="T8" fmla="*/ 15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5" y="3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5" name="Freeform 3742"/>
            <p:cNvSpPr>
              <a:spLocks/>
            </p:cNvSpPr>
            <p:nvPr/>
          </p:nvSpPr>
          <p:spPr bwMode="auto">
            <a:xfrm>
              <a:off x="3268" y="2378"/>
              <a:ext cx="28" cy="34"/>
            </a:xfrm>
            <a:custGeom>
              <a:avLst/>
              <a:gdLst>
                <a:gd name="T0" fmla="*/ 13 w 28"/>
                <a:gd name="T1" fmla="*/ 34 h 34"/>
                <a:gd name="T2" fmla="*/ 0 w 28"/>
                <a:gd name="T3" fmla="*/ 27 h 34"/>
                <a:gd name="T4" fmla="*/ 11 w 28"/>
                <a:gd name="T5" fmla="*/ 0 h 34"/>
                <a:gd name="T6" fmla="*/ 28 w 28"/>
                <a:gd name="T7" fmla="*/ 10 h 34"/>
                <a:gd name="T8" fmla="*/ 13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3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6" name="Freeform 3743"/>
            <p:cNvSpPr>
              <a:spLocks/>
            </p:cNvSpPr>
            <p:nvPr/>
          </p:nvSpPr>
          <p:spPr bwMode="auto">
            <a:xfrm>
              <a:off x="3250" y="2371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7 h 34"/>
                <a:gd name="T4" fmla="*/ 11 w 29"/>
                <a:gd name="T5" fmla="*/ 0 h 34"/>
                <a:gd name="T6" fmla="*/ 29 w 29"/>
                <a:gd name="T7" fmla="*/ 7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7" name="Freeform 3744"/>
            <p:cNvSpPr>
              <a:spLocks/>
            </p:cNvSpPr>
            <p:nvPr/>
          </p:nvSpPr>
          <p:spPr bwMode="auto">
            <a:xfrm>
              <a:off x="3220" y="2356"/>
              <a:ext cx="41" cy="42"/>
            </a:xfrm>
            <a:custGeom>
              <a:avLst/>
              <a:gdLst>
                <a:gd name="T0" fmla="*/ 30 w 41"/>
                <a:gd name="T1" fmla="*/ 42 h 42"/>
                <a:gd name="T2" fmla="*/ 0 w 41"/>
                <a:gd name="T3" fmla="*/ 29 h 42"/>
                <a:gd name="T4" fmla="*/ 4 w 41"/>
                <a:gd name="T5" fmla="*/ 0 h 42"/>
                <a:gd name="T6" fmla="*/ 41 w 41"/>
                <a:gd name="T7" fmla="*/ 15 h 42"/>
                <a:gd name="T8" fmla="*/ 30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0" y="4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8" name="Freeform 3745"/>
            <p:cNvSpPr>
              <a:spLocks/>
            </p:cNvSpPr>
            <p:nvPr/>
          </p:nvSpPr>
          <p:spPr bwMode="auto">
            <a:xfrm>
              <a:off x="3182" y="2351"/>
              <a:ext cx="42" cy="34"/>
            </a:xfrm>
            <a:custGeom>
              <a:avLst/>
              <a:gdLst>
                <a:gd name="T0" fmla="*/ 38 w 42"/>
                <a:gd name="T1" fmla="*/ 34 h 34"/>
                <a:gd name="T2" fmla="*/ 0 w 42"/>
                <a:gd name="T3" fmla="*/ 29 h 34"/>
                <a:gd name="T4" fmla="*/ 5 w 42"/>
                <a:gd name="T5" fmla="*/ 0 h 34"/>
                <a:gd name="T6" fmla="*/ 42 w 42"/>
                <a:gd name="T7" fmla="*/ 5 h 34"/>
                <a:gd name="T8" fmla="*/ 38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8" y="34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9" name="Freeform 3746"/>
            <p:cNvSpPr>
              <a:spLocks/>
            </p:cNvSpPr>
            <p:nvPr/>
          </p:nvSpPr>
          <p:spPr bwMode="auto">
            <a:xfrm>
              <a:off x="3147" y="2344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29 h 36"/>
                <a:gd name="T4" fmla="*/ 5 w 40"/>
                <a:gd name="T5" fmla="*/ 0 h 36"/>
                <a:gd name="T6" fmla="*/ 40 w 40"/>
                <a:gd name="T7" fmla="*/ 7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0" name="Freeform 3747"/>
            <p:cNvSpPr>
              <a:spLocks/>
            </p:cNvSpPr>
            <p:nvPr/>
          </p:nvSpPr>
          <p:spPr bwMode="auto">
            <a:xfrm>
              <a:off x="3108" y="2336"/>
              <a:ext cx="44" cy="37"/>
            </a:xfrm>
            <a:custGeom>
              <a:avLst/>
              <a:gdLst>
                <a:gd name="T0" fmla="*/ 39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8 h 37"/>
                <a:gd name="T8" fmla="*/ 39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9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8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1" name="Freeform 3748"/>
            <p:cNvSpPr>
              <a:spLocks/>
            </p:cNvSpPr>
            <p:nvPr/>
          </p:nvSpPr>
          <p:spPr bwMode="auto">
            <a:xfrm>
              <a:off x="3088" y="2327"/>
              <a:ext cx="31" cy="36"/>
            </a:xfrm>
            <a:custGeom>
              <a:avLst/>
              <a:gdLst>
                <a:gd name="T0" fmla="*/ 20 w 31"/>
                <a:gd name="T1" fmla="*/ 36 h 36"/>
                <a:gd name="T2" fmla="*/ 0 w 31"/>
                <a:gd name="T3" fmla="*/ 24 h 36"/>
                <a:gd name="T4" fmla="*/ 16 w 31"/>
                <a:gd name="T5" fmla="*/ 0 h 36"/>
                <a:gd name="T6" fmla="*/ 31 w 31"/>
                <a:gd name="T7" fmla="*/ 9 h 36"/>
                <a:gd name="T8" fmla="*/ 20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0" y="36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1" y="9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2" name="Freeform 3749"/>
            <p:cNvSpPr>
              <a:spLocks/>
            </p:cNvSpPr>
            <p:nvPr/>
          </p:nvSpPr>
          <p:spPr bwMode="auto">
            <a:xfrm>
              <a:off x="3073" y="2317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4 h 34"/>
                <a:gd name="T4" fmla="*/ 15 w 31"/>
                <a:gd name="T5" fmla="*/ 0 h 34"/>
                <a:gd name="T6" fmla="*/ 31 w 31"/>
                <a:gd name="T7" fmla="*/ 10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3" name="Freeform 3750"/>
            <p:cNvSpPr>
              <a:spLocks/>
            </p:cNvSpPr>
            <p:nvPr/>
          </p:nvSpPr>
          <p:spPr bwMode="auto">
            <a:xfrm>
              <a:off x="3060" y="2304"/>
              <a:ext cx="28" cy="37"/>
            </a:xfrm>
            <a:custGeom>
              <a:avLst/>
              <a:gdLst>
                <a:gd name="T0" fmla="*/ 13 w 28"/>
                <a:gd name="T1" fmla="*/ 37 h 37"/>
                <a:gd name="T2" fmla="*/ 0 w 28"/>
                <a:gd name="T3" fmla="*/ 23 h 37"/>
                <a:gd name="T4" fmla="*/ 17 w 28"/>
                <a:gd name="T5" fmla="*/ 0 h 37"/>
                <a:gd name="T6" fmla="*/ 28 w 28"/>
                <a:gd name="T7" fmla="*/ 13 h 37"/>
                <a:gd name="T8" fmla="*/ 13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3" y="37"/>
                  </a:moveTo>
                  <a:lnTo>
                    <a:pt x="0" y="23"/>
                  </a:lnTo>
                  <a:lnTo>
                    <a:pt x="17" y="0"/>
                  </a:lnTo>
                  <a:lnTo>
                    <a:pt x="28" y="13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4" name="Freeform 3751"/>
            <p:cNvSpPr>
              <a:spLocks/>
            </p:cNvSpPr>
            <p:nvPr/>
          </p:nvSpPr>
          <p:spPr bwMode="auto">
            <a:xfrm>
              <a:off x="3044" y="2287"/>
              <a:ext cx="33" cy="40"/>
            </a:xfrm>
            <a:custGeom>
              <a:avLst/>
              <a:gdLst>
                <a:gd name="T0" fmla="*/ 16 w 33"/>
                <a:gd name="T1" fmla="*/ 40 h 40"/>
                <a:gd name="T2" fmla="*/ 0 w 33"/>
                <a:gd name="T3" fmla="*/ 20 h 40"/>
                <a:gd name="T4" fmla="*/ 20 w 33"/>
                <a:gd name="T5" fmla="*/ 0 h 40"/>
                <a:gd name="T6" fmla="*/ 33 w 33"/>
                <a:gd name="T7" fmla="*/ 17 h 40"/>
                <a:gd name="T8" fmla="*/ 16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5" name="Freeform 3752"/>
            <p:cNvSpPr>
              <a:spLocks/>
            </p:cNvSpPr>
            <p:nvPr/>
          </p:nvSpPr>
          <p:spPr bwMode="auto">
            <a:xfrm>
              <a:off x="3307" y="2420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20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6" name="Freeform 3753"/>
            <p:cNvSpPr>
              <a:spLocks/>
            </p:cNvSpPr>
            <p:nvPr/>
          </p:nvSpPr>
          <p:spPr bwMode="auto">
            <a:xfrm>
              <a:off x="3027" y="2270"/>
              <a:ext cx="39" cy="37"/>
            </a:xfrm>
            <a:custGeom>
              <a:avLst/>
              <a:gdLst>
                <a:gd name="T0" fmla="*/ 17 w 39"/>
                <a:gd name="T1" fmla="*/ 37 h 37"/>
                <a:gd name="T2" fmla="*/ 0 w 39"/>
                <a:gd name="T3" fmla="*/ 12 h 37"/>
                <a:gd name="T4" fmla="*/ 24 w 39"/>
                <a:gd name="T5" fmla="*/ 0 h 37"/>
                <a:gd name="T6" fmla="*/ 39 w 39"/>
                <a:gd name="T7" fmla="*/ 20 h 37"/>
                <a:gd name="T8" fmla="*/ 17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7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7" name="Freeform 3754"/>
            <p:cNvSpPr>
              <a:spLocks/>
            </p:cNvSpPr>
            <p:nvPr/>
          </p:nvSpPr>
          <p:spPr bwMode="auto">
            <a:xfrm>
              <a:off x="3018" y="2246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0 h 36"/>
                <a:gd name="T4" fmla="*/ 24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0"/>
                  </a:lnTo>
                  <a:lnTo>
                    <a:pt x="24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8" name="Freeform 3755"/>
            <p:cNvSpPr>
              <a:spLocks/>
            </p:cNvSpPr>
            <p:nvPr/>
          </p:nvSpPr>
          <p:spPr bwMode="auto">
            <a:xfrm>
              <a:off x="3009" y="2202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7 w 33"/>
                <a:gd name="T5" fmla="*/ 0 h 54"/>
                <a:gd name="T6" fmla="*/ 33 w 33"/>
                <a:gd name="T7" fmla="*/ 44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3" y="44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9" name="Freeform 3756"/>
            <p:cNvSpPr>
              <a:spLocks/>
            </p:cNvSpPr>
            <p:nvPr/>
          </p:nvSpPr>
          <p:spPr bwMode="auto">
            <a:xfrm>
              <a:off x="3001" y="2153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0" name="Freeform 3757"/>
            <p:cNvSpPr>
              <a:spLocks/>
            </p:cNvSpPr>
            <p:nvPr/>
          </p:nvSpPr>
          <p:spPr bwMode="auto">
            <a:xfrm>
              <a:off x="2985" y="2099"/>
              <a:ext cx="42" cy="59"/>
            </a:xfrm>
            <a:custGeom>
              <a:avLst/>
              <a:gdLst>
                <a:gd name="T0" fmla="*/ 16 w 42"/>
                <a:gd name="T1" fmla="*/ 59 h 59"/>
                <a:gd name="T2" fmla="*/ 0 w 42"/>
                <a:gd name="T3" fmla="*/ 12 h 59"/>
                <a:gd name="T4" fmla="*/ 24 w 42"/>
                <a:gd name="T5" fmla="*/ 0 h 59"/>
                <a:gd name="T6" fmla="*/ 42 w 42"/>
                <a:gd name="T7" fmla="*/ 54 h 59"/>
                <a:gd name="T8" fmla="*/ 16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6" y="5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2" y="54"/>
                  </a:lnTo>
                  <a:lnTo>
                    <a:pt x="16" y="5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1" name="Freeform 3758"/>
            <p:cNvSpPr>
              <a:spLocks/>
            </p:cNvSpPr>
            <p:nvPr/>
          </p:nvSpPr>
          <p:spPr bwMode="auto">
            <a:xfrm>
              <a:off x="3044" y="2287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2" name="Freeform 3759"/>
            <p:cNvSpPr>
              <a:spLocks/>
            </p:cNvSpPr>
            <p:nvPr/>
          </p:nvSpPr>
          <p:spPr bwMode="auto">
            <a:xfrm>
              <a:off x="2952" y="2016"/>
              <a:ext cx="57" cy="95"/>
            </a:xfrm>
            <a:custGeom>
              <a:avLst/>
              <a:gdLst>
                <a:gd name="T0" fmla="*/ 33 w 57"/>
                <a:gd name="T1" fmla="*/ 95 h 95"/>
                <a:gd name="T2" fmla="*/ 0 w 57"/>
                <a:gd name="T3" fmla="*/ 12 h 95"/>
                <a:gd name="T4" fmla="*/ 24 w 57"/>
                <a:gd name="T5" fmla="*/ 0 h 95"/>
                <a:gd name="T6" fmla="*/ 57 w 57"/>
                <a:gd name="T7" fmla="*/ 83 h 95"/>
                <a:gd name="T8" fmla="*/ 33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3" y="9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7" y="83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3" name="Freeform 3760"/>
            <p:cNvSpPr>
              <a:spLocks/>
            </p:cNvSpPr>
            <p:nvPr/>
          </p:nvSpPr>
          <p:spPr bwMode="auto">
            <a:xfrm>
              <a:off x="2937" y="197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2 h 49"/>
                <a:gd name="T4" fmla="*/ 24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4" name="Freeform 3761"/>
            <p:cNvSpPr>
              <a:spLocks/>
            </p:cNvSpPr>
            <p:nvPr/>
          </p:nvSpPr>
          <p:spPr bwMode="auto">
            <a:xfrm>
              <a:off x="2922" y="1940"/>
              <a:ext cx="39" cy="51"/>
            </a:xfrm>
            <a:custGeom>
              <a:avLst/>
              <a:gdLst>
                <a:gd name="T0" fmla="*/ 15 w 39"/>
                <a:gd name="T1" fmla="*/ 51 h 51"/>
                <a:gd name="T2" fmla="*/ 0 w 39"/>
                <a:gd name="T3" fmla="*/ 17 h 51"/>
                <a:gd name="T4" fmla="*/ 22 w 39"/>
                <a:gd name="T5" fmla="*/ 0 h 51"/>
                <a:gd name="T6" fmla="*/ 39 w 39"/>
                <a:gd name="T7" fmla="*/ 39 h 51"/>
                <a:gd name="T8" fmla="*/ 15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5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5" name="Freeform 3762"/>
            <p:cNvSpPr>
              <a:spLocks/>
            </p:cNvSpPr>
            <p:nvPr/>
          </p:nvSpPr>
          <p:spPr bwMode="auto">
            <a:xfrm>
              <a:off x="2902" y="1908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9 h 49"/>
                <a:gd name="T4" fmla="*/ 20 w 42"/>
                <a:gd name="T5" fmla="*/ 0 h 49"/>
                <a:gd name="T6" fmla="*/ 42 w 42"/>
                <a:gd name="T7" fmla="*/ 32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2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6" name="Freeform 3763"/>
            <p:cNvSpPr>
              <a:spLocks/>
            </p:cNvSpPr>
            <p:nvPr/>
          </p:nvSpPr>
          <p:spPr bwMode="auto">
            <a:xfrm>
              <a:off x="2880" y="1878"/>
              <a:ext cx="42" cy="49"/>
            </a:xfrm>
            <a:custGeom>
              <a:avLst/>
              <a:gdLst>
                <a:gd name="T0" fmla="*/ 22 w 42"/>
                <a:gd name="T1" fmla="*/ 49 h 49"/>
                <a:gd name="T2" fmla="*/ 0 w 42"/>
                <a:gd name="T3" fmla="*/ 22 h 49"/>
                <a:gd name="T4" fmla="*/ 18 w 42"/>
                <a:gd name="T5" fmla="*/ 0 h 49"/>
                <a:gd name="T6" fmla="*/ 42 w 42"/>
                <a:gd name="T7" fmla="*/ 30 h 49"/>
                <a:gd name="T8" fmla="*/ 22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2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7" name="Freeform 3764"/>
            <p:cNvSpPr>
              <a:spLocks/>
            </p:cNvSpPr>
            <p:nvPr/>
          </p:nvSpPr>
          <p:spPr bwMode="auto">
            <a:xfrm>
              <a:off x="2867" y="1866"/>
              <a:ext cx="31" cy="34"/>
            </a:xfrm>
            <a:custGeom>
              <a:avLst/>
              <a:gdLst>
                <a:gd name="T0" fmla="*/ 13 w 31"/>
                <a:gd name="T1" fmla="*/ 34 h 34"/>
                <a:gd name="T2" fmla="*/ 0 w 31"/>
                <a:gd name="T3" fmla="*/ 25 h 34"/>
                <a:gd name="T4" fmla="*/ 15 w 31"/>
                <a:gd name="T5" fmla="*/ 0 h 34"/>
                <a:gd name="T6" fmla="*/ 31 w 31"/>
                <a:gd name="T7" fmla="*/ 12 h 34"/>
                <a:gd name="T8" fmla="*/ 13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8" name="Freeform 3765"/>
            <p:cNvSpPr>
              <a:spLocks/>
            </p:cNvSpPr>
            <p:nvPr/>
          </p:nvSpPr>
          <p:spPr bwMode="auto">
            <a:xfrm>
              <a:off x="2854" y="1854"/>
              <a:ext cx="28" cy="37"/>
            </a:xfrm>
            <a:custGeom>
              <a:avLst/>
              <a:gdLst>
                <a:gd name="T0" fmla="*/ 13 w 28"/>
                <a:gd name="T1" fmla="*/ 37 h 37"/>
                <a:gd name="T2" fmla="*/ 0 w 28"/>
                <a:gd name="T3" fmla="*/ 27 h 37"/>
                <a:gd name="T4" fmla="*/ 11 w 28"/>
                <a:gd name="T5" fmla="*/ 0 h 37"/>
                <a:gd name="T6" fmla="*/ 28 w 28"/>
                <a:gd name="T7" fmla="*/ 12 h 37"/>
                <a:gd name="T8" fmla="*/ 13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3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9" name="Freeform 3766"/>
            <p:cNvSpPr>
              <a:spLocks/>
            </p:cNvSpPr>
            <p:nvPr/>
          </p:nvSpPr>
          <p:spPr bwMode="auto">
            <a:xfrm>
              <a:off x="2816" y="1837"/>
              <a:ext cx="49" cy="44"/>
            </a:xfrm>
            <a:custGeom>
              <a:avLst/>
              <a:gdLst>
                <a:gd name="T0" fmla="*/ 38 w 49"/>
                <a:gd name="T1" fmla="*/ 44 h 44"/>
                <a:gd name="T2" fmla="*/ 0 w 49"/>
                <a:gd name="T3" fmla="*/ 27 h 44"/>
                <a:gd name="T4" fmla="*/ 11 w 49"/>
                <a:gd name="T5" fmla="*/ 0 h 44"/>
                <a:gd name="T6" fmla="*/ 49 w 49"/>
                <a:gd name="T7" fmla="*/ 17 h 44"/>
                <a:gd name="T8" fmla="*/ 38 w 4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4">
                  <a:moveTo>
                    <a:pt x="38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9" y="1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0" name="Freeform 3767"/>
            <p:cNvSpPr>
              <a:spLocks/>
            </p:cNvSpPr>
            <p:nvPr/>
          </p:nvSpPr>
          <p:spPr bwMode="auto">
            <a:xfrm>
              <a:off x="2985" y="2099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1" name="Freeform 3768"/>
            <p:cNvSpPr>
              <a:spLocks/>
            </p:cNvSpPr>
            <p:nvPr/>
          </p:nvSpPr>
          <p:spPr bwMode="auto">
            <a:xfrm>
              <a:off x="2788" y="1827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9 h 37"/>
                <a:gd name="T4" fmla="*/ 4 w 37"/>
                <a:gd name="T5" fmla="*/ 0 h 37"/>
                <a:gd name="T6" fmla="*/ 37 w 37"/>
                <a:gd name="T7" fmla="*/ 7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2" name="Freeform 3769"/>
            <p:cNvSpPr>
              <a:spLocks/>
            </p:cNvSpPr>
            <p:nvPr/>
          </p:nvSpPr>
          <p:spPr bwMode="auto">
            <a:xfrm>
              <a:off x="2759" y="1824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3" name="Freeform 3770"/>
            <p:cNvSpPr>
              <a:spLocks/>
            </p:cNvSpPr>
            <p:nvPr/>
          </p:nvSpPr>
          <p:spPr bwMode="auto">
            <a:xfrm>
              <a:off x="2694" y="1824"/>
              <a:ext cx="65" cy="32"/>
            </a:xfrm>
            <a:custGeom>
              <a:avLst/>
              <a:gdLst>
                <a:gd name="T0" fmla="*/ 65 w 65"/>
                <a:gd name="T1" fmla="*/ 30 h 32"/>
                <a:gd name="T2" fmla="*/ 0 w 65"/>
                <a:gd name="T3" fmla="*/ 32 h 32"/>
                <a:gd name="T4" fmla="*/ 0 w 65"/>
                <a:gd name="T5" fmla="*/ 3 h 32"/>
                <a:gd name="T6" fmla="*/ 65 w 65"/>
                <a:gd name="T7" fmla="*/ 0 h 32"/>
                <a:gd name="T8" fmla="*/ 65 w 65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2">
                  <a:moveTo>
                    <a:pt x="65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5" y="0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4" name="Freeform 3771"/>
            <p:cNvSpPr>
              <a:spLocks/>
            </p:cNvSpPr>
            <p:nvPr/>
          </p:nvSpPr>
          <p:spPr bwMode="auto">
            <a:xfrm>
              <a:off x="2816" y="1834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5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5" name="Freeform 3772"/>
            <p:cNvSpPr>
              <a:spLocks/>
            </p:cNvSpPr>
            <p:nvPr/>
          </p:nvSpPr>
          <p:spPr bwMode="auto">
            <a:xfrm>
              <a:off x="2678" y="1822"/>
              <a:ext cx="18" cy="34"/>
            </a:xfrm>
            <a:custGeom>
              <a:avLst/>
              <a:gdLst>
                <a:gd name="T0" fmla="*/ 14 w 18"/>
                <a:gd name="T1" fmla="*/ 34 h 34"/>
                <a:gd name="T2" fmla="*/ 0 w 18"/>
                <a:gd name="T3" fmla="*/ 29 h 34"/>
                <a:gd name="T4" fmla="*/ 5 w 18"/>
                <a:gd name="T5" fmla="*/ 0 h 34"/>
                <a:gd name="T6" fmla="*/ 18 w 18"/>
                <a:gd name="T7" fmla="*/ 5 h 34"/>
                <a:gd name="T8" fmla="*/ 14 w 1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14" y="34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18" y="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6" name="Freeform 3773"/>
            <p:cNvSpPr>
              <a:spLocks/>
            </p:cNvSpPr>
            <p:nvPr/>
          </p:nvSpPr>
          <p:spPr bwMode="auto">
            <a:xfrm>
              <a:off x="2661" y="1820"/>
              <a:ext cx="22" cy="31"/>
            </a:xfrm>
            <a:custGeom>
              <a:avLst/>
              <a:gdLst>
                <a:gd name="T0" fmla="*/ 17 w 22"/>
                <a:gd name="T1" fmla="*/ 31 h 31"/>
                <a:gd name="T2" fmla="*/ 0 w 22"/>
                <a:gd name="T3" fmla="*/ 27 h 31"/>
                <a:gd name="T4" fmla="*/ 11 w 22"/>
                <a:gd name="T5" fmla="*/ 0 h 31"/>
                <a:gd name="T6" fmla="*/ 22 w 22"/>
                <a:gd name="T7" fmla="*/ 2 h 31"/>
                <a:gd name="T8" fmla="*/ 17 w 2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">
                  <a:moveTo>
                    <a:pt x="17" y="31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2" y="2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7" name="Freeform 3774"/>
            <p:cNvSpPr>
              <a:spLocks/>
            </p:cNvSpPr>
            <p:nvPr/>
          </p:nvSpPr>
          <p:spPr bwMode="auto">
            <a:xfrm>
              <a:off x="2630" y="1800"/>
              <a:ext cx="42" cy="47"/>
            </a:xfrm>
            <a:custGeom>
              <a:avLst/>
              <a:gdLst>
                <a:gd name="T0" fmla="*/ 31 w 42"/>
                <a:gd name="T1" fmla="*/ 47 h 47"/>
                <a:gd name="T2" fmla="*/ 0 w 42"/>
                <a:gd name="T3" fmla="*/ 24 h 47"/>
                <a:gd name="T4" fmla="*/ 15 w 42"/>
                <a:gd name="T5" fmla="*/ 0 h 47"/>
                <a:gd name="T6" fmla="*/ 42 w 42"/>
                <a:gd name="T7" fmla="*/ 20 h 47"/>
                <a:gd name="T8" fmla="*/ 31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1" y="4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2" y="2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8" name="Freeform 3775"/>
            <p:cNvSpPr>
              <a:spLocks/>
            </p:cNvSpPr>
            <p:nvPr/>
          </p:nvSpPr>
          <p:spPr bwMode="auto">
            <a:xfrm>
              <a:off x="2599" y="1773"/>
              <a:ext cx="46" cy="51"/>
            </a:xfrm>
            <a:custGeom>
              <a:avLst/>
              <a:gdLst>
                <a:gd name="T0" fmla="*/ 31 w 46"/>
                <a:gd name="T1" fmla="*/ 51 h 51"/>
                <a:gd name="T2" fmla="*/ 0 w 46"/>
                <a:gd name="T3" fmla="*/ 20 h 51"/>
                <a:gd name="T4" fmla="*/ 20 w 46"/>
                <a:gd name="T5" fmla="*/ 0 h 51"/>
                <a:gd name="T6" fmla="*/ 46 w 46"/>
                <a:gd name="T7" fmla="*/ 27 h 51"/>
                <a:gd name="T8" fmla="*/ 31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1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6" y="2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9" name="Freeform 3776"/>
            <p:cNvSpPr>
              <a:spLocks/>
            </p:cNvSpPr>
            <p:nvPr/>
          </p:nvSpPr>
          <p:spPr bwMode="auto">
            <a:xfrm>
              <a:off x="2571" y="1741"/>
              <a:ext cx="48" cy="52"/>
            </a:xfrm>
            <a:custGeom>
              <a:avLst/>
              <a:gdLst>
                <a:gd name="T0" fmla="*/ 28 w 48"/>
                <a:gd name="T1" fmla="*/ 52 h 52"/>
                <a:gd name="T2" fmla="*/ 0 w 48"/>
                <a:gd name="T3" fmla="*/ 17 h 52"/>
                <a:gd name="T4" fmla="*/ 22 w 48"/>
                <a:gd name="T5" fmla="*/ 0 h 52"/>
                <a:gd name="T6" fmla="*/ 48 w 48"/>
                <a:gd name="T7" fmla="*/ 32 h 52"/>
                <a:gd name="T8" fmla="*/ 28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8" y="5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2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0" name="Freeform 3777"/>
            <p:cNvSpPr>
              <a:spLocks/>
            </p:cNvSpPr>
            <p:nvPr/>
          </p:nvSpPr>
          <p:spPr bwMode="auto">
            <a:xfrm>
              <a:off x="2523" y="1668"/>
              <a:ext cx="70" cy="90"/>
            </a:xfrm>
            <a:custGeom>
              <a:avLst/>
              <a:gdLst>
                <a:gd name="T0" fmla="*/ 48 w 70"/>
                <a:gd name="T1" fmla="*/ 90 h 90"/>
                <a:gd name="T2" fmla="*/ 0 w 70"/>
                <a:gd name="T3" fmla="*/ 17 h 90"/>
                <a:gd name="T4" fmla="*/ 22 w 70"/>
                <a:gd name="T5" fmla="*/ 0 h 90"/>
                <a:gd name="T6" fmla="*/ 70 w 70"/>
                <a:gd name="T7" fmla="*/ 73 h 90"/>
                <a:gd name="T8" fmla="*/ 48 w 70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0">
                  <a:moveTo>
                    <a:pt x="48" y="90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73"/>
                  </a:lnTo>
                  <a:lnTo>
                    <a:pt x="48" y="9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1" name="Freeform 3778"/>
            <p:cNvSpPr>
              <a:spLocks/>
            </p:cNvSpPr>
            <p:nvPr/>
          </p:nvSpPr>
          <p:spPr bwMode="auto">
            <a:xfrm>
              <a:off x="2488" y="1599"/>
              <a:ext cx="57" cy="86"/>
            </a:xfrm>
            <a:custGeom>
              <a:avLst/>
              <a:gdLst>
                <a:gd name="T0" fmla="*/ 35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69 h 86"/>
                <a:gd name="T8" fmla="*/ 35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2" name="Freeform 3779"/>
            <p:cNvSpPr>
              <a:spLocks/>
            </p:cNvSpPr>
            <p:nvPr/>
          </p:nvSpPr>
          <p:spPr bwMode="auto">
            <a:xfrm>
              <a:off x="2692" y="1827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3" name="Freeform 3780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4" name="Freeform 3781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5" name="Freeform 3782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6" name="Freeform 3783"/>
            <p:cNvSpPr>
              <a:spLocks/>
            </p:cNvSpPr>
            <p:nvPr/>
          </p:nvSpPr>
          <p:spPr bwMode="auto">
            <a:xfrm>
              <a:off x="3507" y="3348"/>
              <a:ext cx="37" cy="54"/>
            </a:xfrm>
            <a:custGeom>
              <a:avLst/>
              <a:gdLst>
                <a:gd name="T0" fmla="*/ 13 w 37"/>
                <a:gd name="T1" fmla="*/ 54 h 54"/>
                <a:gd name="T2" fmla="*/ 0 w 37"/>
                <a:gd name="T3" fmla="*/ 12 h 54"/>
                <a:gd name="T4" fmla="*/ 24 w 37"/>
                <a:gd name="T5" fmla="*/ 0 h 54"/>
                <a:gd name="T6" fmla="*/ 37 w 37"/>
                <a:gd name="T7" fmla="*/ 41 h 54"/>
                <a:gd name="T8" fmla="*/ 13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3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41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7" name="Freeform 3784"/>
            <p:cNvSpPr>
              <a:spLocks/>
            </p:cNvSpPr>
            <p:nvPr/>
          </p:nvSpPr>
          <p:spPr bwMode="auto">
            <a:xfrm>
              <a:off x="3498" y="3306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2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8" name="Freeform 3785"/>
            <p:cNvSpPr>
              <a:spLocks/>
            </p:cNvSpPr>
            <p:nvPr/>
          </p:nvSpPr>
          <p:spPr bwMode="auto">
            <a:xfrm>
              <a:off x="3494" y="3257"/>
              <a:ext cx="30" cy="54"/>
            </a:xfrm>
            <a:custGeom>
              <a:avLst/>
              <a:gdLst>
                <a:gd name="T0" fmla="*/ 4 w 30"/>
                <a:gd name="T1" fmla="*/ 54 h 54"/>
                <a:gd name="T2" fmla="*/ 0 w 30"/>
                <a:gd name="T3" fmla="*/ 3 h 54"/>
                <a:gd name="T4" fmla="*/ 26 w 30"/>
                <a:gd name="T5" fmla="*/ 0 h 54"/>
                <a:gd name="T6" fmla="*/ 30 w 30"/>
                <a:gd name="T7" fmla="*/ 49 h 54"/>
                <a:gd name="T8" fmla="*/ 4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4" y="54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9" name="Freeform 3786"/>
            <p:cNvSpPr>
              <a:spLocks/>
            </p:cNvSpPr>
            <p:nvPr/>
          </p:nvSpPr>
          <p:spPr bwMode="auto">
            <a:xfrm>
              <a:off x="3494" y="3220"/>
              <a:ext cx="28" cy="42"/>
            </a:xfrm>
            <a:custGeom>
              <a:avLst/>
              <a:gdLst>
                <a:gd name="T0" fmla="*/ 0 w 28"/>
                <a:gd name="T1" fmla="*/ 40 h 42"/>
                <a:gd name="T2" fmla="*/ 2 w 28"/>
                <a:gd name="T3" fmla="*/ 0 h 42"/>
                <a:gd name="T4" fmla="*/ 28 w 28"/>
                <a:gd name="T5" fmla="*/ 5 h 42"/>
                <a:gd name="T6" fmla="*/ 26 w 28"/>
                <a:gd name="T7" fmla="*/ 42 h 42"/>
                <a:gd name="T8" fmla="*/ 0 w 28"/>
                <a:gd name="T9" fmla="*/ 4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0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0" name="Freeform 3787"/>
            <p:cNvSpPr>
              <a:spLocks/>
            </p:cNvSpPr>
            <p:nvPr/>
          </p:nvSpPr>
          <p:spPr bwMode="auto">
            <a:xfrm>
              <a:off x="3496" y="318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6 w 31"/>
                <a:gd name="T3" fmla="*/ 0 h 41"/>
                <a:gd name="T4" fmla="*/ 31 w 31"/>
                <a:gd name="T5" fmla="*/ 12 h 41"/>
                <a:gd name="T6" fmla="*/ 26 w 31"/>
                <a:gd name="T7" fmla="*/ 41 h 41"/>
                <a:gd name="T8" fmla="*/ 0 w 31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6" y="0"/>
                  </a:lnTo>
                  <a:lnTo>
                    <a:pt x="31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1" name="Freeform 3788"/>
            <p:cNvSpPr>
              <a:spLocks/>
            </p:cNvSpPr>
            <p:nvPr/>
          </p:nvSpPr>
          <p:spPr bwMode="auto">
            <a:xfrm>
              <a:off x="3502" y="3120"/>
              <a:ext cx="51" cy="76"/>
            </a:xfrm>
            <a:custGeom>
              <a:avLst/>
              <a:gdLst>
                <a:gd name="T0" fmla="*/ 0 w 51"/>
                <a:gd name="T1" fmla="*/ 64 h 76"/>
                <a:gd name="T2" fmla="*/ 27 w 51"/>
                <a:gd name="T3" fmla="*/ 0 h 76"/>
                <a:gd name="T4" fmla="*/ 51 w 51"/>
                <a:gd name="T5" fmla="*/ 12 h 76"/>
                <a:gd name="T6" fmla="*/ 25 w 51"/>
                <a:gd name="T7" fmla="*/ 76 h 76"/>
                <a:gd name="T8" fmla="*/ 0 w 51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6">
                  <a:moveTo>
                    <a:pt x="0" y="64"/>
                  </a:moveTo>
                  <a:lnTo>
                    <a:pt x="27" y="0"/>
                  </a:lnTo>
                  <a:lnTo>
                    <a:pt x="51" y="12"/>
                  </a:lnTo>
                  <a:lnTo>
                    <a:pt x="25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2" name="Freeform 3789"/>
            <p:cNvSpPr>
              <a:spLocks/>
            </p:cNvSpPr>
            <p:nvPr/>
          </p:nvSpPr>
          <p:spPr bwMode="auto">
            <a:xfrm>
              <a:off x="3529" y="3061"/>
              <a:ext cx="46" cy="71"/>
            </a:xfrm>
            <a:custGeom>
              <a:avLst/>
              <a:gdLst>
                <a:gd name="T0" fmla="*/ 0 w 46"/>
                <a:gd name="T1" fmla="*/ 59 h 71"/>
                <a:gd name="T2" fmla="*/ 19 w 46"/>
                <a:gd name="T3" fmla="*/ 0 h 71"/>
                <a:gd name="T4" fmla="*/ 46 w 46"/>
                <a:gd name="T5" fmla="*/ 5 h 71"/>
                <a:gd name="T6" fmla="*/ 24 w 46"/>
                <a:gd name="T7" fmla="*/ 71 h 71"/>
                <a:gd name="T8" fmla="*/ 0 w 46"/>
                <a:gd name="T9" fmla="*/ 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1">
                  <a:moveTo>
                    <a:pt x="0" y="59"/>
                  </a:moveTo>
                  <a:lnTo>
                    <a:pt x="19" y="0"/>
                  </a:lnTo>
                  <a:lnTo>
                    <a:pt x="46" y="5"/>
                  </a:lnTo>
                  <a:lnTo>
                    <a:pt x="24" y="71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3" name="Freeform 3790"/>
            <p:cNvSpPr>
              <a:spLocks/>
            </p:cNvSpPr>
            <p:nvPr/>
          </p:nvSpPr>
          <p:spPr bwMode="auto">
            <a:xfrm>
              <a:off x="3548" y="3029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5 w 31"/>
                <a:gd name="T3" fmla="*/ 0 h 37"/>
                <a:gd name="T4" fmla="*/ 31 w 31"/>
                <a:gd name="T5" fmla="*/ 0 h 37"/>
                <a:gd name="T6" fmla="*/ 27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5" y="0"/>
                  </a:lnTo>
                  <a:lnTo>
                    <a:pt x="31" y="0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4" name="Freeform 3791"/>
            <p:cNvSpPr>
              <a:spLocks/>
            </p:cNvSpPr>
            <p:nvPr/>
          </p:nvSpPr>
          <p:spPr bwMode="auto">
            <a:xfrm>
              <a:off x="3551" y="2988"/>
              <a:ext cx="28" cy="41"/>
            </a:xfrm>
            <a:custGeom>
              <a:avLst/>
              <a:gdLst>
                <a:gd name="T0" fmla="*/ 2 w 28"/>
                <a:gd name="T1" fmla="*/ 41 h 41"/>
                <a:gd name="T2" fmla="*/ 0 w 28"/>
                <a:gd name="T3" fmla="*/ 2 h 41"/>
                <a:gd name="T4" fmla="*/ 26 w 28"/>
                <a:gd name="T5" fmla="*/ 0 h 41"/>
                <a:gd name="T6" fmla="*/ 28 w 28"/>
                <a:gd name="T7" fmla="*/ 41 h 41"/>
                <a:gd name="T8" fmla="*/ 2 w 2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1">
                  <a:moveTo>
                    <a:pt x="2" y="41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8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5" name="Freeform 3792"/>
            <p:cNvSpPr>
              <a:spLocks/>
            </p:cNvSpPr>
            <p:nvPr/>
          </p:nvSpPr>
          <p:spPr bwMode="auto">
            <a:xfrm>
              <a:off x="3494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6" name="Freeform 3793"/>
            <p:cNvSpPr>
              <a:spLocks/>
            </p:cNvSpPr>
            <p:nvPr/>
          </p:nvSpPr>
          <p:spPr bwMode="auto">
            <a:xfrm>
              <a:off x="3535" y="2944"/>
              <a:ext cx="40" cy="54"/>
            </a:xfrm>
            <a:custGeom>
              <a:avLst/>
              <a:gdLst>
                <a:gd name="T0" fmla="*/ 16 w 40"/>
                <a:gd name="T1" fmla="*/ 54 h 54"/>
                <a:gd name="T2" fmla="*/ 0 w 40"/>
                <a:gd name="T3" fmla="*/ 12 h 54"/>
                <a:gd name="T4" fmla="*/ 24 w 40"/>
                <a:gd name="T5" fmla="*/ 0 h 54"/>
                <a:gd name="T6" fmla="*/ 40 w 40"/>
                <a:gd name="T7" fmla="*/ 41 h 54"/>
                <a:gd name="T8" fmla="*/ 16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6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41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7" name="Freeform 3794"/>
            <p:cNvSpPr>
              <a:spLocks/>
            </p:cNvSpPr>
            <p:nvPr/>
          </p:nvSpPr>
          <p:spPr bwMode="auto">
            <a:xfrm>
              <a:off x="3518" y="2907"/>
              <a:ext cx="41" cy="49"/>
            </a:xfrm>
            <a:custGeom>
              <a:avLst/>
              <a:gdLst>
                <a:gd name="T0" fmla="*/ 17 w 41"/>
                <a:gd name="T1" fmla="*/ 49 h 49"/>
                <a:gd name="T2" fmla="*/ 0 w 41"/>
                <a:gd name="T3" fmla="*/ 20 h 49"/>
                <a:gd name="T4" fmla="*/ 20 w 41"/>
                <a:gd name="T5" fmla="*/ 0 h 49"/>
                <a:gd name="T6" fmla="*/ 41 w 41"/>
                <a:gd name="T7" fmla="*/ 37 h 49"/>
                <a:gd name="T8" fmla="*/ 17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7" y="4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1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8" name="Freeform 3795"/>
            <p:cNvSpPr>
              <a:spLocks/>
            </p:cNvSpPr>
            <p:nvPr/>
          </p:nvSpPr>
          <p:spPr bwMode="auto">
            <a:xfrm>
              <a:off x="3494" y="2880"/>
              <a:ext cx="44" cy="47"/>
            </a:xfrm>
            <a:custGeom>
              <a:avLst/>
              <a:gdLst>
                <a:gd name="T0" fmla="*/ 24 w 44"/>
                <a:gd name="T1" fmla="*/ 47 h 47"/>
                <a:gd name="T2" fmla="*/ 0 w 44"/>
                <a:gd name="T3" fmla="*/ 22 h 47"/>
                <a:gd name="T4" fmla="*/ 17 w 44"/>
                <a:gd name="T5" fmla="*/ 0 h 47"/>
                <a:gd name="T6" fmla="*/ 44 w 44"/>
                <a:gd name="T7" fmla="*/ 27 h 47"/>
                <a:gd name="T8" fmla="*/ 24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4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4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9" name="Freeform 3796"/>
            <p:cNvSpPr>
              <a:spLocks/>
            </p:cNvSpPr>
            <p:nvPr/>
          </p:nvSpPr>
          <p:spPr bwMode="auto">
            <a:xfrm>
              <a:off x="3465" y="2853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5 h 49"/>
                <a:gd name="T4" fmla="*/ 16 w 46"/>
                <a:gd name="T5" fmla="*/ 0 h 49"/>
                <a:gd name="T6" fmla="*/ 46 w 46"/>
                <a:gd name="T7" fmla="*/ 27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46" y="27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0" name="Freeform 3797"/>
            <p:cNvSpPr>
              <a:spLocks/>
            </p:cNvSpPr>
            <p:nvPr/>
          </p:nvSpPr>
          <p:spPr bwMode="auto">
            <a:xfrm>
              <a:off x="3406" y="2804"/>
              <a:ext cx="75" cy="74"/>
            </a:xfrm>
            <a:custGeom>
              <a:avLst/>
              <a:gdLst>
                <a:gd name="T0" fmla="*/ 59 w 75"/>
                <a:gd name="T1" fmla="*/ 74 h 74"/>
                <a:gd name="T2" fmla="*/ 0 w 75"/>
                <a:gd name="T3" fmla="*/ 22 h 74"/>
                <a:gd name="T4" fmla="*/ 18 w 75"/>
                <a:gd name="T5" fmla="*/ 0 h 74"/>
                <a:gd name="T6" fmla="*/ 75 w 75"/>
                <a:gd name="T7" fmla="*/ 49 h 74"/>
                <a:gd name="T8" fmla="*/ 59 w 75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59" y="7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9" y="7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1" name="Freeform 3798"/>
            <p:cNvSpPr>
              <a:spLocks/>
            </p:cNvSpPr>
            <p:nvPr/>
          </p:nvSpPr>
          <p:spPr bwMode="auto">
            <a:xfrm>
              <a:off x="3378" y="2777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17 h 49"/>
                <a:gd name="T4" fmla="*/ 21 w 46"/>
                <a:gd name="T5" fmla="*/ 0 h 49"/>
                <a:gd name="T6" fmla="*/ 46 w 46"/>
                <a:gd name="T7" fmla="*/ 27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6" y="27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2" name="Freeform 3799"/>
            <p:cNvSpPr>
              <a:spLocks/>
            </p:cNvSpPr>
            <p:nvPr/>
          </p:nvSpPr>
          <p:spPr bwMode="auto">
            <a:xfrm>
              <a:off x="3356" y="2738"/>
              <a:ext cx="43" cy="56"/>
            </a:xfrm>
            <a:custGeom>
              <a:avLst/>
              <a:gdLst>
                <a:gd name="T0" fmla="*/ 22 w 43"/>
                <a:gd name="T1" fmla="*/ 56 h 56"/>
                <a:gd name="T2" fmla="*/ 0 w 43"/>
                <a:gd name="T3" fmla="*/ 17 h 56"/>
                <a:gd name="T4" fmla="*/ 22 w 43"/>
                <a:gd name="T5" fmla="*/ 0 h 56"/>
                <a:gd name="T6" fmla="*/ 43 w 43"/>
                <a:gd name="T7" fmla="*/ 39 h 56"/>
                <a:gd name="T8" fmla="*/ 22 w 4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3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3" name="Freeform 3800"/>
            <p:cNvSpPr>
              <a:spLocks/>
            </p:cNvSpPr>
            <p:nvPr/>
          </p:nvSpPr>
          <p:spPr bwMode="auto">
            <a:xfrm>
              <a:off x="3551" y="2985"/>
              <a:ext cx="26" cy="13"/>
            </a:xfrm>
            <a:custGeom>
              <a:avLst/>
              <a:gdLst>
                <a:gd name="T0" fmla="*/ 26 w 26"/>
                <a:gd name="T1" fmla="*/ 3 h 13"/>
                <a:gd name="T2" fmla="*/ 24 w 26"/>
                <a:gd name="T3" fmla="*/ 0 h 13"/>
                <a:gd name="T4" fmla="*/ 0 w 26"/>
                <a:gd name="T5" fmla="*/ 5 h 13"/>
                <a:gd name="T6" fmla="*/ 0 w 26"/>
                <a:gd name="T7" fmla="*/ 13 h 13"/>
                <a:gd name="T8" fmla="*/ 26 w 26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6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4" name="Freeform 3801"/>
            <p:cNvSpPr>
              <a:spLocks/>
            </p:cNvSpPr>
            <p:nvPr/>
          </p:nvSpPr>
          <p:spPr bwMode="auto">
            <a:xfrm>
              <a:off x="3340" y="2701"/>
              <a:ext cx="38" cy="52"/>
            </a:xfrm>
            <a:custGeom>
              <a:avLst/>
              <a:gdLst>
                <a:gd name="T0" fmla="*/ 13 w 38"/>
                <a:gd name="T1" fmla="*/ 52 h 52"/>
                <a:gd name="T2" fmla="*/ 0 w 38"/>
                <a:gd name="T3" fmla="*/ 5 h 52"/>
                <a:gd name="T4" fmla="*/ 27 w 38"/>
                <a:gd name="T5" fmla="*/ 0 h 52"/>
                <a:gd name="T6" fmla="*/ 38 w 38"/>
                <a:gd name="T7" fmla="*/ 39 h 52"/>
                <a:gd name="T8" fmla="*/ 13 w 3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2">
                  <a:moveTo>
                    <a:pt x="13" y="52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5" name="Freeform 3802"/>
            <p:cNvSpPr>
              <a:spLocks/>
            </p:cNvSpPr>
            <p:nvPr/>
          </p:nvSpPr>
          <p:spPr bwMode="auto">
            <a:xfrm>
              <a:off x="3334" y="2660"/>
              <a:ext cx="33" cy="46"/>
            </a:xfrm>
            <a:custGeom>
              <a:avLst/>
              <a:gdLst>
                <a:gd name="T0" fmla="*/ 6 w 33"/>
                <a:gd name="T1" fmla="*/ 46 h 46"/>
                <a:gd name="T2" fmla="*/ 0 w 33"/>
                <a:gd name="T3" fmla="*/ 2 h 46"/>
                <a:gd name="T4" fmla="*/ 26 w 33"/>
                <a:gd name="T5" fmla="*/ 0 h 46"/>
                <a:gd name="T6" fmla="*/ 33 w 33"/>
                <a:gd name="T7" fmla="*/ 41 h 46"/>
                <a:gd name="T8" fmla="*/ 6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6" y="46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3" y="41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6" name="Freeform 3803"/>
            <p:cNvSpPr>
              <a:spLocks/>
            </p:cNvSpPr>
            <p:nvPr/>
          </p:nvSpPr>
          <p:spPr bwMode="auto">
            <a:xfrm>
              <a:off x="3334" y="2584"/>
              <a:ext cx="28" cy="78"/>
            </a:xfrm>
            <a:custGeom>
              <a:avLst/>
              <a:gdLst>
                <a:gd name="T0" fmla="*/ 0 w 28"/>
                <a:gd name="T1" fmla="*/ 78 h 78"/>
                <a:gd name="T2" fmla="*/ 2 w 28"/>
                <a:gd name="T3" fmla="*/ 0 h 78"/>
                <a:gd name="T4" fmla="*/ 28 w 28"/>
                <a:gd name="T5" fmla="*/ 0 h 78"/>
                <a:gd name="T6" fmla="*/ 26 w 28"/>
                <a:gd name="T7" fmla="*/ 76 h 78"/>
                <a:gd name="T8" fmla="*/ 0 w 28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8">
                  <a:moveTo>
                    <a:pt x="0" y="78"/>
                  </a:moveTo>
                  <a:lnTo>
                    <a:pt x="2" y="0"/>
                  </a:lnTo>
                  <a:lnTo>
                    <a:pt x="28" y="0"/>
                  </a:lnTo>
                  <a:lnTo>
                    <a:pt x="26" y="7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7" name="Freeform 3804"/>
            <p:cNvSpPr>
              <a:spLocks/>
            </p:cNvSpPr>
            <p:nvPr/>
          </p:nvSpPr>
          <p:spPr bwMode="auto">
            <a:xfrm>
              <a:off x="3336" y="2542"/>
              <a:ext cx="26" cy="42"/>
            </a:xfrm>
            <a:custGeom>
              <a:avLst/>
              <a:gdLst>
                <a:gd name="T0" fmla="*/ 0 w 26"/>
                <a:gd name="T1" fmla="*/ 42 h 42"/>
                <a:gd name="T2" fmla="*/ 0 w 26"/>
                <a:gd name="T3" fmla="*/ 2 h 42"/>
                <a:gd name="T4" fmla="*/ 26 w 26"/>
                <a:gd name="T5" fmla="*/ 0 h 42"/>
                <a:gd name="T6" fmla="*/ 26 w 26"/>
                <a:gd name="T7" fmla="*/ 42 h 42"/>
                <a:gd name="T8" fmla="*/ 0 w 2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2">
                  <a:moveTo>
                    <a:pt x="0" y="4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8" name="Freeform 3805"/>
            <p:cNvSpPr>
              <a:spLocks/>
            </p:cNvSpPr>
            <p:nvPr/>
          </p:nvSpPr>
          <p:spPr bwMode="auto">
            <a:xfrm>
              <a:off x="3332" y="2505"/>
              <a:ext cx="30" cy="39"/>
            </a:xfrm>
            <a:custGeom>
              <a:avLst/>
              <a:gdLst>
                <a:gd name="T0" fmla="*/ 4 w 30"/>
                <a:gd name="T1" fmla="*/ 39 h 39"/>
                <a:gd name="T2" fmla="*/ 0 w 30"/>
                <a:gd name="T3" fmla="*/ 5 h 39"/>
                <a:gd name="T4" fmla="*/ 26 w 30"/>
                <a:gd name="T5" fmla="*/ 0 h 39"/>
                <a:gd name="T6" fmla="*/ 30 w 30"/>
                <a:gd name="T7" fmla="*/ 37 h 39"/>
                <a:gd name="T8" fmla="*/ 4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4" y="3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9" name="Freeform 3806"/>
            <p:cNvSpPr>
              <a:spLocks/>
            </p:cNvSpPr>
            <p:nvPr/>
          </p:nvSpPr>
          <p:spPr bwMode="auto">
            <a:xfrm>
              <a:off x="3327" y="2483"/>
              <a:ext cx="31" cy="27"/>
            </a:xfrm>
            <a:custGeom>
              <a:avLst/>
              <a:gdLst>
                <a:gd name="T0" fmla="*/ 5 w 31"/>
                <a:gd name="T1" fmla="*/ 27 h 27"/>
                <a:gd name="T2" fmla="*/ 0 w 31"/>
                <a:gd name="T3" fmla="*/ 13 h 27"/>
                <a:gd name="T4" fmla="*/ 24 w 31"/>
                <a:gd name="T5" fmla="*/ 0 h 27"/>
                <a:gd name="T6" fmla="*/ 31 w 31"/>
                <a:gd name="T7" fmla="*/ 22 h 27"/>
                <a:gd name="T8" fmla="*/ 5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5" y="27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0" name="Freeform 3807"/>
            <p:cNvSpPr>
              <a:spLocks/>
            </p:cNvSpPr>
            <p:nvPr/>
          </p:nvSpPr>
          <p:spPr bwMode="auto">
            <a:xfrm>
              <a:off x="3323" y="2466"/>
              <a:ext cx="28" cy="30"/>
            </a:xfrm>
            <a:custGeom>
              <a:avLst/>
              <a:gdLst>
                <a:gd name="T0" fmla="*/ 4 w 28"/>
                <a:gd name="T1" fmla="*/ 30 h 30"/>
                <a:gd name="T2" fmla="*/ 0 w 28"/>
                <a:gd name="T3" fmla="*/ 12 h 30"/>
                <a:gd name="T4" fmla="*/ 24 w 28"/>
                <a:gd name="T5" fmla="*/ 0 h 30"/>
                <a:gd name="T6" fmla="*/ 28 w 28"/>
                <a:gd name="T7" fmla="*/ 17 h 30"/>
                <a:gd name="T8" fmla="*/ 4 w 2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0">
                  <a:moveTo>
                    <a:pt x="4" y="3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28" y="17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1" name="Freeform 3808"/>
            <p:cNvSpPr>
              <a:spLocks/>
            </p:cNvSpPr>
            <p:nvPr/>
          </p:nvSpPr>
          <p:spPr bwMode="auto">
            <a:xfrm>
              <a:off x="3305" y="2427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17 h 51"/>
                <a:gd name="T4" fmla="*/ 22 w 42"/>
                <a:gd name="T5" fmla="*/ 0 h 51"/>
                <a:gd name="T6" fmla="*/ 42 w 42"/>
                <a:gd name="T7" fmla="*/ 39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2" name="Freeform 3809"/>
            <p:cNvSpPr>
              <a:spLocks/>
            </p:cNvSpPr>
            <p:nvPr/>
          </p:nvSpPr>
          <p:spPr bwMode="auto">
            <a:xfrm>
              <a:off x="3353" y="2738"/>
              <a:ext cx="25" cy="17"/>
            </a:xfrm>
            <a:custGeom>
              <a:avLst/>
              <a:gdLst>
                <a:gd name="T0" fmla="*/ 3 w 25"/>
                <a:gd name="T1" fmla="*/ 17 h 17"/>
                <a:gd name="T2" fmla="*/ 0 w 25"/>
                <a:gd name="T3" fmla="*/ 15 h 17"/>
                <a:gd name="T4" fmla="*/ 25 w 25"/>
                <a:gd name="T5" fmla="*/ 0 h 17"/>
                <a:gd name="T6" fmla="*/ 25 w 25"/>
                <a:gd name="T7" fmla="*/ 2 h 17"/>
                <a:gd name="T8" fmla="*/ 3 w 25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3" y="17"/>
                  </a:moveTo>
                  <a:lnTo>
                    <a:pt x="0" y="15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3" name="Freeform 3810"/>
            <p:cNvSpPr>
              <a:spLocks/>
            </p:cNvSpPr>
            <p:nvPr/>
          </p:nvSpPr>
          <p:spPr bwMode="auto">
            <a:xfrm>
              <a:off x="3292" y="2407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2 h 37"/>
                <a:gd name="T4" fmla="*/ 18 w 33"/>
                <a:gd name="T5" fmla="*/ 0 h 37"/>
                <a:gd name="T6" fmla="*/ 33 w 33"/>
                <a:gd name="T7" fmla="*/ 17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4" name="Freeform 3811"/>
            <p:cNvSpPr>
              <a:spLocks/>
            </p:cNvSpPr>
            <p:nvPr/>
          </p:nvSpPr>
          <p:spPr bwMode="auto">
            <a:xfrm>
              <a:off x="3279" y="2390"/>
              <a:ext cx="31" cy="39"/>
            </a:xfrm>
            <a:custGeom>
              <a:avLst/>
              <a:gdLst>
                <a:gd name="T0" fmla="*/ 13 w 31"/>
                <a:gd name="T1" fmla="*/ 39 h 39"/>
                <a:gd name="T2" fmla="*/ 0 w 31"/>
                <a:gd name="T3" fmla="*/ 25 h 39"/>
                <a:gd name="T4" fmla="*/ 15 w 31"/>
                <a:gd name="T5" fmla="*/ 0 h 39"/>
                <a:gd name="T6" fmla="*/ 31 w 31"/>
                <a:gd name="T7" fmla="*/ 17 h 39"/>
                <a:gd name="T8" fmla="*/ 13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3" y="3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7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5" name="Freeform 3812"/>
            <p:cNvSpPr>
              <a:spLocks/>
            </p:cNvSpPr>
            <p:nvPr/>
          </p:nvSpPr>
          <p:spPr bwMode="auto">
            <a:xfrm>
              <a:off x="3266" y="2380"/>
              <a:ext cx="28" cy="35"/>
            </a:xfrm>
            <a:custGeom>
              <a:avLst/>
              <a:gdLst>
                <a:gd name="T0" fmla="*/ 13 w 28"/>
                <a:gd name="T1" fmla="*/ 35 h 35"/>
                <a:gd name="T2" fmla="*/ 0 w 28"/>
                <a:gd name="T3" fmla="*/ 27 h 35"/>
                <a:gd name="T4" fmla="*/ 11 w 28"/>
                <a:gd name="T5" fmla="*/ 0 h 35"/>
                <a:gd name="T6" fmla="*/ 28 w 28"/>
                <a:gd name="T7" fmla="*/ 10 h 35"/>
                <a:gd name="T8" fmla="*/ 13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13" y="3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6" name="Freeform 3813"/>
            <p:cNvSpPr>
              <a:spLocks/>
            </p:cNvSpPr>
            <p:nvPr/>
          </p:nvSpPr>
          <p:spPr bwMode="auto">
            <a:xfrm>
              <a:off x="3248" y="2373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7 h 34"/>
                <a:gd name="T4" fmla="*/ 11 w 29"/>
                <a:gd name="T5" fmla="*/ 0 h 34"/>
                <a:gd name="T6" fmla="*/ 29 w 29"/>
                <a:gd name="T7" fmla="*/ 7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7" name="Freeform 3814"/>
            <p:cNvSpPr>
              <a:spLocks/>
            </p:cNvSpPr>
            <p:nvPr/>
          </p:nvSpPr>
          <p:spPr bwMode="auto">
            <a:xfrm>
              <a:off x="3218" y="2361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8" name="Freeform 3815"/>
            <p:cNvSpPr>
              <a:spLocks/>
            </p:cNvSpPr>
            <p:nvPr/>
          </p:nvSpPr>
          <p:spPr bwMode="auto">
            <a:xfrm>
              <a:off x="3180" y="2353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30 h 37"/>
                <a:gd name="T4" fmla="*/ 5 w 42"/>
                <a:gd name="T5" fmla="*/ 0 h 37"/>
                <a:gd name="T6" fmla="*/ 42 w 42"/>
                <a:gd name="T7" fmla="*/ 8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9" name="Freeform 3816"/>
            <p:cNvSpPr>
              <a:spLocks/>
            </p:cNvSpPr>
            <p:nvPr/>
          </p:nvSpPr>
          <p:spPr bwMode="auto">
            <a:xfrm>
              <a:off x="3143" y="2346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0 h 37"/>
                <a:gd name="T4" fmla="*/ 4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0" name="Freeform 3817"/>
            <p:cNvSpPr>
              <a:spLocks/>
            </p:cNvSpPr>
            <p:nvPr/>
          </p:nvSpPr>
          <p:spPr bwMode="auto">
            <a:xfrm>
              <a:off x="3104" y="2339"/>
              <a:ext cx="43" cy="37"/>
            </a:xfrm>
            <a:custGeom>
              <a:avLst/>
              <a:gdLst>
                <a:gd name="T0" fmla="*/ 39 w 43"/>
                <a:gd name="T1" fmla="*/ 37 h 37"/>
                <a:gd name="T2" fmla="*/ 0 w 43"/>
                <a:gd name="T3" fmla="*/ 27 h 37"/>
                <a:gd name="T4" fmla="*/ 11 w 43"/>
                <a:gd name="T5" fmla="*/ 0 h 37"/>
                <a:gd name="T6" fmla="*/ 43 w 43"/>
                <a:gd name="T7" fmla="*/ 7 h 37"/>
                <a:gd name="T8" fmla="*/ 39 w 4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39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3" y="7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1" name="Freeform 3818"/>
            <p:cNvSpPr>
              <a:spLocks/>
            </p:cNvSpPr>
            <p:nvPr/>
          </p:nvSpPr>
          <p:spPr bwMode="auto">
            <a:xfrm>
              <a:off x="3086" y="2331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5 h 35"/>
                <a:gd name="T4" fmla="*/ 15 w 29"/>
                <a:gd name="T5" fmla="*/ 0 h 35"/>
                <a:gd name="T6" fmla="*/ 29 w 29"/>
                <a:gd name="T7" fmla="*/ 8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9" y="8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2" name="Freeform 3819"/>
            <p:cNvSpPr>
              <a:spLocks/>
            </p:cNvSpPr>
            <p:nvPr/>
          </p:nvSpPr>
          <p:spPr bwMode="auto">
            <a:xfrm>
              <a:off x="3071" y="2319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2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3" name="Freeform 3820"/>
            <p:cNvSpPr>
              <a:spLocks/>
            </p:cNvSpPr>
            <p:nvPr/>
          </p:nvSpPr>
          <p:spPr bwMode="auto">
            <a:xfrm>
              <a:off x="3055" y="2309"/>
              <a:ext cx="31" cy="35"/>
            </a:xfrm>
            <a:custGeom>
              <a:avLst/>
              <a:gdLst>
                <a:gd name="T0" fmla="*/ 16 w 31"/>
                <a:gd name="T1" fmla="*/ 35 h 35"/>
                <a:gd name="T2" fmla="*/ 0 w 31"/>
                <a:gd name="T3" fmla="*/ 22 h 35"/>
                <a:gd name="T4" fmla="*/ 18 w 31"/>
                <a:gd name="T5" fmla="*/ 0 h 35"/>
                <a:gd name="T6" fmla="*/ 31 w 31"/>
                <a:gd name="T7" fmla="*/ 10 h 35"/>
                <a:gd name="T8" fmla="*/ 16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4" name="Freeform 3821"/>
            <p:cNvSpPr>
              <a:spLocks/>
            </p:cNvSpPr>
            <p:nvPr/>
          </p:nvSpPr>
          <p:spPr bwMode="auto">
            <a:xfrm>
              <a:off x="3040" y="2292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" name="Group 3822"/>
          <p:cNvGrpSpPr>
            <a:grpSpLocks/>
          </p:cNvGrpSpPr>
          <p:nvPr/>
        </p:nvGrpSpPr>
        <p:grpSpPr bwMode="auto">
          <a:xfrm>
            <a:off x="3921125" y="2538413"/>
            <a:ext cx="1854200" cy="3179762"/>
            <a:chOff x="2470" y="1599"/>
            <a:chExt cx="1168" cy="2003"/>
          </a:xfrm>
        </p:grpSpPr>
        <p:sp>
          <p:nvSpPr>
            <p:cNvPr id="46145" name="Freeform 3823"/>
            <p:cNvSpPr>
              <a:spLocks/>
            </p:cNvSpPr>
            <p:nvPr/>
          </p:nvSpPr>
          <p:spPr bwMode="auto">
            <a:xfrm>
              <a:off x="3305" y="2424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3824"/>
            <p:cNvSpPr>
              <a:spLocks/>
            </p:cNvSpPr>
            <p:nvPr/>
          </p:nvSpPr>
          <p:spPr bwMode="auto">
            <a:xfrm>
              <a:off x="3025" y="2273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3825"/>
            <p:cNvSpPr>
              <a:spLocks/>
            </p:cNvSpPr>
            <p:nvPr/>
          </p:nvSpPr>
          <p:spPr bwMode="auto">
            <a:xfrm>
              <a:off x="3016" y="2248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0 h 37"/>
                <a:gd name="T4" fmla="*/ 24 w 33"/>
                <a:gd name="T5" fmla="*/ 0 h 37"/>
                <a:gd name="T6" fmla="*/ 33 w 33"/>
                <a:gd name="T7" fmla="*/ 25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0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3826"/>
            <p:cNvSpPr>
              <a:spLocks/>
            </p:cNvSpPr>
            <p:nvPr/>
          </p:nvSpPr>
          <p:spPr bwMode="auto">
            <a:xfrm>
              <a:off x="3005" y="2204"/>
              <a:ext cx="35" cy="54"/>
            </a:xfrm>
            <a:custGeom>
              <a:avLst/>
              <a:gdLst>
                <a:gd name="T0" fmla="*/ 11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4 h 54"/>
                <a:gd name="T8" fmla="*/ 11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1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3827"/>
            <p:cNvSpPr>
              <a:spLocks/>
            </p:cNvSpPr>
            <p:nvPr/>
          </p:nvSpPr>
          <p:spPr bwMode="auto">
            <a:xfrm>
              <a:off x="2998" y="2155"/>
              <a:ext cx="33" cy="54"/>
            </a:xfrm>
            <a:custGeom>
              <a:avLst/>
              <a:gdLst>
                <a:gd name="T0" fmla="*/ 7 w 33"/>
                <a:gd name="T1" fmla="*/ 54 h 54"/>
                <a:gd name="T2" fmla="*/ 0 w 33"/>
                <a:gd name="T3" fmla="*/ 5 h 54"/>
                <a:gd name="T4" fmla="*/ 27 w 33"/>
                <a:gd name="T5" fmla="*/ 0 h 54"/>
                <a:gd name="T6" fmla="*/ 33 w 33"/>
                <a:gd name="T7" fmla="*/ 49 h 54"/>
                <a:gd name="T8" fmla="*/ 7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7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3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3828"/>
            <p:cNvSpPr>
              <a:spLocks/>
            </p:cNvSpPr>
            <p:nvPr/>
          </p:nvSpPr>
          <p:spPr bwMode="auto">
            <a:xfrm>
              <a:off x="2981" y="2101"/>
              <a:ext cx="44" cy="59"/>
            </a:xfrm>
            <a:custGeom>
              <a:avLst/>
              <a:gdLst>
                <a:gd name="T0" fmla="*/ 17 w 44"/>
                <a:gd name="T1" fmla="*/ 59 h 59"/>
                <a:gd name="T2" fmla="*/ 0 w 44"/>
                <a:gd name="T3" fmla="*/ 12 h 59"/>
                <a:gd name="T4" fmla="*/ 24 w 44"/>
                <a:gd name="T5" fmla="*/ 0 h 59"/>
                <a:gd name="T6" fmla="*/ 44 w 44"/>
                <a:gd name="T7" fmla="*/ 54 h 59"/>
                <a:gd name="T8" fmla="*/ 1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7" y="5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54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3829"/>
            <p:cNvSpPr>
              <a:spLocks/>
            </p:cNvSpPr>
            <p:nvPr/>
          </p:nvSpPr>
          <p:spPr bwMode="auto">
            <a:xfrm>
              <a:off x="3040" y="2292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3830"/>
            <p:cNvSpPr>
              <a:spLocks/>
            </p:cNvSpPr>
            <p:nvPr/>
          </p:nvSpPr>
          <p:spPr bwMode="auto">
            <a:xfrm>
              <a:off x="2948" y="2018"/>
              <a:ext cx="57" cy="95"/>
            </a:xfrm>
            <a:custGeom>
              <a:avLst/>
              <a:gdLst>
                <a:gd name="T0" fmla="*/ 33 w 57"/>
                <a:gd name="T1" fmla="*/ 95 h 95"/>
                <a:gd name="T2" fmla="*/ 0 w 57"/>
                <a:gd name="T3" fmla="*/ 12 h 95"/>
                <a:gd name="T4" fmla="*/ 24 w 57"/>
                <a:gd name="T5" fmla="*/ 0 h 95"/>
                <a:gd name="T6" fmla="*/ 57 w 57"/>
                <a:gd name="T7" fmla="*/ 83 h 95"/>
                <a:gd name="T8" fmla="*/ 33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3" y="9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7" y="83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3831"/>
            <p:cNvSpPr>
              <a:spLocks/>
            </p:cNvSpPr>
            <p:nvPr/>
          </p:nvSpPr>
          <p:spPr bwMode="auto">
            <a:xfrm>
              <a:off x="2933" y="1981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2 h 49"/>
                <a:gd name="T4" fmla="*/ 24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3832"/>
            <p:cNvSpPr>
              <a:spLocks/>
            </p:cNvSpPr>
            <p:nvPr/>
          </p:nvSpPr>
          <p:spPr bwMode="auto">
            <a:xfrm>
              <a:off x="2917" y="1944"/>
              <a:ext cx="40" cy="49"/>
            </a:xfrm>
            <a:custGeom>
              <a:avLst/>
              <a:gdLst>
                <a:gd name="T0" fmla="*/ 16 w 40"/>
                <a:gd name="T1" fmla="*/ 49 h 49"/>
                <a:gd name="T2" fmla="*/ 0 w 40"/>
                <a:gd name="T3" fmla="*/ 18 h 49"/>
                <a:gd name="T4" fmla="*/ 22 w 40"/>
                <a:gd name="T5" fmla="*/ 0 h 49"/>
                <a:gd name="T6" fmla="*/ 40 w 40"/>
                <a:gd name="T7" fmla="*/ 37 h 49"/>
                <a:gd name="T8" fmla="*/ 16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6" y="4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0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3833"/>
            <p:cNvSpPr>
              <a:spLocks/>
            </p:cNvSpPr>
            <p:nvPr/>
          </p:nvSpPr>
          <p:spPr bwMode="auto">
            <a:xfrm>
              <a:off x="2898" y="1910"/>
              <a:ext cx="41" cy="52"/>
            </a:xfrm>
            <a:custGeom>
              <a:avLst/>
              <a:gdLst>
                <a:gd name="T0" fmla="*/ 19 w 41"/>
                <a:gd name="T1" fmla="*/ 52 h 52"/>
                <a:gd name="T2" fmla="*/ 0 w 41"/>
                <a:gd name="T3" fmla="*/ 20 h 52"/>
                <a:gd name="T4" fmla="*/ 19 w 41"/>
                <a:gd name="T5" fmla="*/ 0 h 52"/>
                <a:gd name="T6" fmla="*/ 41 w 41"/>
                <a:gd name="T7" fmla="*/ 34 h 52"/>
                <a:gd name="T8" fmla="*/ 19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9" y="52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1" y="34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3834"/>
            <p:cNvSpPr>
              <a:spLocks/>
            </p:cNvSpPr>
            <p:nvPr/>
          </p:nvSpPr>
          <p:spPr bwMode="auto">
            <a:xfrm>
              <a:off x="2876" y="1883"/>
              <a:ext cx="41" cy="47"/>
            </a:xfrm>
            <a:custGeom>
              <a:avLst/>
              <a:gdLst>
                <a:gd name="T0" fmla="*/ 22 w 41"/>
                <a:gd name="T1" fmla="*/ 47 h 47"/>
                <a:gd name="T2" fmla="*/ 0 w 41"/>
                <a:gd name="T3" fmla="*/ 22 h 47"/>
                <a:gd name="T4" fmla="*/ 17 w 41"/>
                <a:gd name="T5" fmla="*/ 0 h 47"/>
                <a:gd name="T6" fmla="*/ 41 w 41"/>
                <a:gd name="T7" fmla="*/ 27 h 47"/>
                <a:gd name="T8" fmla="*/ 22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22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2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3835"/>
            <p:cNvSpPr>
              <a:spLocks/>
            </p:cNvSpPr>
            <p:nvPr/>
          </p:nvSpPr>
          <p:spPr bwMode="auto">
            <a:xfrm>
              <a:off x="2862" y="1869"/>
              <a:ext cx="31" cy="36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24 h 36"/>
                <a:gd name="T4" fmla="*/ 16 w 31"/>
                <a:gd name="T5" fmla="*/ 0 h 36"/>
                <a:gd name="T6" fmla="*/ 31 w 31"/>
                <a:gd name="T7" fmla="*/ 14 h 36"/>
                <a:gd name="T8" fmla="*/ 14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1" y="14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3836"/>
            <p:cNvSpPr>
              <a:spLocks/>
            </p:cNvSpPr>
            <p:nvPr/>
          </p:nvSpPr>
          <p:spPr bwMode="auto">
            <a:xfrm>
              <a:off x="2849" y="1859"/>
              <a:ext cx="29" cy="34"/>
            </a:xfrm>
            <a:custGeom>
              <a:avLst/>
              <a:gdLst>
                <a:gd name="T0" fmla="*/ 13 w 29"/>
                <a:gd name="T1" fmla="*/ 34 h 34"/>
                <a:gd name="T2" fmla="*/ 0 w 29"/>
                <a:gd name="T3" fmla="*/ 27 h 34"/>
                <a:gd name="T4" fmla="*/ 11 w 29"/>
                <a:gd name="T5" fmla="*/ 0 h 34"/>
                <a:gd name="T6" fmla="*/ 29 w 29"/>
                <a:gd name="T7" fmla="*/ 10 h 34"/>
                <a:gd name="T8" fmla="*/ 13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3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10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3837"/>
            <p:cNvSpPr>
              <a:spLocks/>
            </p:cNvSpPr>
            <p:nvPr/>
          </p:nvSpPr>
          <p:spPr bwMode="auto">
            <a:xfrm>
              <a:off x="2812" y="1839"/>
              <a:ext cx="48" cy="47"/>
            </a:xfrm>
            <a:custGeom>
              <a:avLst/>
              <a:gdLst>
                <a:gd name="T0" fmla="*/ 37 w 48"/>
                <a:gd name="T1" fmla="*/ 47 h 47"/>
                <a:gd name="T2" fmla="*/ 0 w 48"/>
                <a:gd name="T3" fmla="*/ 27 h 47"/>
                <a:gd name="T4" fmla="*/ 11 w 48"/>
                <a:gd name="T5" fmla="*/ 0 h 47"/>
                <a:gd name="T6" fmla="*/ 48 w 48"/>
                <a:gd name="T7" fmla="*/ 20 h 47"/>
                <a:gd name="T8" fmla="*/ 37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7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3838"/>
            <p:cNvSpPr>
              <a:spLocks/>
            </p:cNvSpPr>
            <p:nvPr/>
          </p:nvSpPr>
          <p:spPr bwMode="auto">
            <a:xfrm>
              <a:off x="2981" y="210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3839"/>
            <p:cNvSpPr>
              <a:spLocks/>
            </p:cNvSpPr>
            <p:nvPr/>
          </p:nvSpPr>
          <p:spPr bwMode="auto">
            <a:xfrm>
              <a:off x="2784" y="1829"/>
              <a:ext cx="37" cy="37"/>
            </a:xfrm>
            <a:custGeom>
              <a:avLst/>
              <a:gdLst>
                <a:gd name="T0" fmla="*/ 32 w 37"/>
                <a:gd name="T1" fmla="*/ 37 h 37"/>
                <a:gd name="T2" fmla="*/ 0 w 37"/>
                <a:gd name="T3" fmla="*/ 30 h 37"/>
                <a:gd name="T4" fmla="*/ 4 w 37"/>
                <a:gd name="T5" fmla="*/ 0 h 37"/>
                <a:gd name="T6" fmla="*/ 37 w 37"/>
                <a:gd name="T7" fmla="*/ 8 h 37"/>
                <a:gd name="T8" fmla="*/ 32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2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2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3840"/>
            <p:cNvSpPr>
              <a:spLocks/>
            </p:cNvSpPr>
            <p:nvPr/>
          </p:nvSpPr>
          <p:spPr bwMode="auto">
            <a:xfrm>
              <a:off x="2755" y="1829"/>
              <a:ext cx="33" cy="30"/>
            </a:xfrm>
            <a:custGeom>
              <a:avLst/>
              <a:gdLst>
                <a:gd name="T0" fmla="*/ 29 w 33"/>
                <a:gd name="T1" fmla="*/ 30 h 30"/>
                <a:gd name="T2" fmla="*/ 0 w 33"/>
                <a:gd name="T3" fmla="*/ 30 h 30"/>
                <a:gd name="T4" fmla="*/ 0 w 33"/>
                <a:gd name="T5" fmla="*/ 0 h 30"/>
                <a:gd name="T6" fmla="*/ 33 w 33"/>
                <a:gd name="T7" fmla="*/ 0 h 30"/>
                <a:gd name="T8" fmla="*/ 29 w 33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Rectangle 3841"/>
            <p:cNvSpPr>
              <a:spLocks noChangeArrowheads="1"/>
            </p:cNvSpPr>
            <p:nvPr/>
          </p:nvSpPr>
          <p:spPr bwMode="auto">
            <a:xfrm>
              <a:off x="2689" y="1829"/>
              <a:ext cx="66" cy="30"/>
            </a:xfrm>
            <a:prstGeom prst="rect">
              <a:avLst/>
            </a:prstGeom>
            <a:solidFill>
              <a:srgbClr val="375C5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3842"/>
            <p:cNvSpPr>
              <a:spLocks/>
            </p:cNvSpPr>
            <p:nvPr/>
          </p:nvSpPr>
          <p:spPr bwMode="auto">
            <a:xfrm>
              <a:off x="2812" y="1837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3843"/>
            <p:cNvSpPr>
              <a:spLocks/>
            </p:cNvSpPr>
            <p:nvPr/>
          </p:nvSpPr>
          <p:spPr bwMode="auto">
            <a:xfrm>
              <a:off x="2674" y="1827"/>
              <a:ext cx="18" cy="32"/>
            </a:xfrm>
            <a:custGeom>
              <a:avLst/>
              <a:gdLst>
                <a:gd name="T0" fmla="*/ 13 w 18"/>
                <a:gd name="T1" fmla="*/ 32 h 32"/>
                <a:gd name="T2" fmla="*/ 0 w 18"/>
                <a:gd name="T3" fmla="*/ 29 h 32"/>
                <a:gd name="T4" fmla="*/ 4 w 18"/>
                <a:gd name="T5" fmla="*/ 0 h 32"/>
                <a:gd name="T6" fmla="*/ 18 w 18"/>
                <a:gd name="T7" fmla="*/ 2 h 32"/>
                <a:gd name="T8" fmla="*/ 13 w 1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13" y="3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8" y="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3844"/>
            <p:cNvSpPr>
              <a:spLocks/>
            </p:cNvSpPr>
            <p:nvPr/>
          </p:nvSpPr>
          <p:spPr bwMode="auto">
            <a:xfrm>
              <a:off x="2652" y="1822"/>
              <a:ext cx="26" cy="34"/>
            </a:xfrm>
            <a:custGeom>
              <a:avLst/>
              <a:gdLst>
                <a:gd name="T0" fmla="*/ 22 w 26"/>
                <a:gd name="T1" fmla="*/ 34 h 34"/>
                <a:gd name="T2" fmla="*/ 0 w 26"/>
                <a:gd name="T3" fmla="*/ 25 h 34"/>
                <a:gd name="T4" fmla="*/ 15 w 26"/>
                <a:gd name="T5" fmla="*/ 0 h 34"/>
                <a:gd name="T6" fmla="*/ 26 w 26"/>
                <a:gd name="T7" fmla="*/ 5 h 34"/>
                <a:gd name="T8" fmla="*/ 2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2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6" y="5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3845"/>
            <p:cNvSpPr>
              <a:spLocks/>
            </p:cNvSpPr>
            <p:nvPr/>
          </p:nvSpPr>
          <p:spPr bwMode="auto">
            <a:xfrm>
              <a:off x="2624" y="1805"/>
              <a:ext cx="43" cy="42"/>
            </a:xfrm>
            <a:custGeom>
              <a:avLst/>
              <a:gdLst>
                <a:gd name="T0" fmla="*/ 28 w 43"/>
                <a:gd name="T1" fmla="*/ 42 h 42"/>
                <a:gd name="T2" fmla="*/ 0 w 43"/>
                <a:gd name="T3" fmla="*/ 22 h 42"/>
                <a:gd name="T4" fmla="*/ 17 w 43"/>
                <a:gd name="T5" fmla="*/ 0 h 42"/>
                <a:gd name="T6" fmla="*/ 43 w 43"/>
                <a:gd name="T7" fmla="*/ 17 h 42"/>
                <a:gd name="T8" fmla="*/ 28 w 4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2">
                  <a:moveTo>
                    <a:pt x="28" y="42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3" y="17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Freeform 3846"/>
            <p:cNvSpPr>
              <a:spLocks/>
            </p:cNvSpPr>
            <p:nvPr/>
          </p:nvSpPr>
          <p:spPr bwMode="auto">
            <a:xfrm>
              <a:off x="2593" y="1776"/>
              <a:ext cx="48" cy="51"/>
            </a:xfrm>
            <a:custGeom>
              <a:avLst/>
              <a:gdLst>
                <a:gd name="T0" fmla="*/ 31 w 48"/>
                <a:gd name="T1" fmla="*/ 51 h 51"/>
                <a:gd name="T2" fmla="*/ 0 w 48"/>
                <a:gd name="T3" fmla="*/ 19 h 51"/>
                <a:gd name="T4" fmla="*/ 20 w 48"/>
                <a:gd name="T5" fmla="*/ 0 h 51"/>
                <a:gd name="T6" fmla="*/ 48 w 48"/>
                <a:gd name="T7" fmla="*/ 29 h 51"/>
                <a:gd name="T8" fmla="*/ 31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1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8" y="2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Freeform 3847"/>
            <p:cNvSpPr>
              <a:spLocks/>
            </p:cNvSpPr>
            <p:nvPr/>
          </p:nvSpPr>
          <p:spPr bwMode="auto">
            <a:xfrm>
              <a:off x="2567" y="1744"/>
              <a:ext cx="46" cy="51"/>
            </a:xfrm>
            <a:custGeom>
              <a:avLst/>
              <a:gdLst>
                <a:gd name="T0" fmla="*/ 26 w 46"/>
                <a:gd name="T1" fmla="*/ 51 h 51"/>
                <a:gd name="T2" fmla="*/ 0 w 46"/>
                <a:gd name="T3" fmla="*/ 17 h 51"/>
                <a:gd name="T4" fmla="*/ 21 w 46"/>
                <a:gd name="T5" fmla="*/ 0 h 51"/>
                <a:gd name="T6" fmla="*/ 46 w 46"/>
                <a:gd name="T7" fmla="*/ 32 h 51"/>
                <a:gd name="T8" fmla="*/ 26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6" y="5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6" y="3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0" name="Freeform 3848"/>
            <p:cNvSpPr>
              <a:spLocks/>
            </p:cNvSpPr>
            <p:nvPr/>
          </p:nvSpPr>
          <p:spPr bwMode="auto">
            <a:xfrm>
              <a:off x="2516" y="1665"/>
              <a:ext cx="72" cy="96"/>
            </a:xfrm>
            <a:custGeom>
              <a:avLst/>
              <a:gdLst>
                <a:gd name="T0" fmla="*/ 51 w 72"/>
                <a:gd name="T1" fmla="*/ 96 h 96"/>
                <a:gd name="T2" fmla="*/ 0 w 72"/>
                <a:gd name="T3" fmla="*/ 17 h 96"/>
                <a:gd name="T4" fmla="*/ 22 w 72"/>
                <a:gd name="T5" fmla="*/ 0 h 96"/>
                <a:gd name="T6" fmla="*/ 72 w 72"/>
                <a:gd name="T7" fmla="*/ 79 h 96"/>
                <a:gd name="T8" fmla="*/ 51 w 72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6">
                  <a:moveTo>
                    <a:pt x="51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2" y="79"/>
                  </a:lnTo>
                  <a:lnTo>
                    <a:pt x="51" y="9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3849"/>
            <p:cNvSpPr>
              <a:spLocks/>
            </p:cNvSpPr>
            <p:nvPr/>
          </p:nvSpPr>
          <p:spPr bwMode="auto">
            <a:xfrm>
              <a:off x="2483" y="1599"/>
              <a:ext cx="55" cy="83"/>
            </a:xfrm>
            <a:custGeom>
              <a:avLst/>
              <a:gdLst>
                <a:gd name="T0" fmla="*/ 33 w 55"/>
                <a:gd name="T1" fmla="*/ 83 h 83"/>
                <a:gd name="T2" fmla="*/ 0 w 55"/>
                <a:gd name="T3" fmla="*/ 17 h 83"/>
                <a:gd name="T4" fmla="*/ 22 w 55"/>
                <a:gd name="T5" fmla="*/ 0 h 83"/>
                <a:gd name="T6" fmla="*/ 55 w 55"/>
                <a:gd name="T7" fmla="*/ 66 h 83"/>
                <a:gd name="T8" fmla="*/ 33 w 55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3">
                  <a:moveTo>
                    <a:pt x="33" y="8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6"/>
                  </a:lnTo>
                  <a:lnTo>
                    <a:pt x="33" y="8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3850"/>
            <p:cNvSpPr>
              <a:spLocks/>
            </p:cNvSpPr>
            <p:nvPr/>
          </p:nvSpPr>
          <p:spPr bwMode="auto">
            <a:xfrm>
              <a:off x="2687" y="1829"/>
              <a:ext cx="5" cy="30"/>
            </a:xfrm>
            <a:custGeom>
              <a:avLst/>
              <a:gdLst>
                <a:gd name="T0" fmla="*/ 2 w 5"/>
                <a:gd name="T1" fmla="*/ 30 h 30"/>
                <a:gd name="T2" fmla="*/ 0 w 5"/>
                <a:gd name="T3" fmla="*/ 30 h 30"/>
                <a:gd name="T4" fmla="*/ 2 w 5"/>
                <a:gd name="T5" fmla="*/ 0 h 30"/>
                <a:gd name="T6" fmla="*/ 5 w 5"/>
                <a:gd name="T7" fmla="*/ 0 h 30"/>
                <a:gd name="T8" fmla="*/ 2 w 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3851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3852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3853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6" name="Freeform 3854"/>
            <p:cNvSpPr>
              <a:spLocks/>
            </p:cNvSpPr>
            <p:nvPr/>
          </p:nvSpPr>
          <p:spPr bwMode="auto">
            <a:xfrm>
              <a:off x="3507" y="3348"/>
              <a:ext cx="37" cy="54"/>
            </a:xfrm>
            <a:custGeom>
              <a:avLst/>
              <a:gdLst>
                <a:gd name="T0" fmla="*/ 13 w 37"/>
                <a:gd name="T1" fmla="*/ 54 h 54"/>
                <a:gd name="T2" fmla="*/ 0 w 37"/>
                <a:gd name="T3" fmla="*/ 12 h 54"/>
                <a:gd name="T4" fmla="*/ 24 w 37"/>
                <a:gd name="T5" fmla="*/ 0 h 54"/>
                <a:gd name="T6" fmla="*/ 37 w 37"/>
                <a:gd name="T7" fmla="*/ 41 h 54"/>
                <a:gd name="T8" fmla="*/ 13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3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41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3855"/>
            <p:cNvSpPr>
              <a:spLocks/>
            </p:cNvSpPr>
            <p:nvPr/>
          </p:nvSpPr>
          <p:spPr bwMode="auto">
            <a:xfrm>
              <a:off x="3498" y="3309"/>
              <a:ext cx="33" cy="51"/>
            </a:xfrm>
            <a:custGeom>
              <a:avLst/>
              <a:gdLst>
                <a:gd name="T0" fmla="*/ 9 w 33"/>
                <a:gd name="T1" fmla="*/ 51 h 51"/>
                <a:gd name="T2" fmla="*/ 0 w 33"/>
                <a:gd name="T3" fmla="*/ 4 h 51"/>
                <a:gd name="T4" fmla="*/ 26 w 33"/>
                <a:gd name="T5" fmla="*/ 0 h 51"/>
                <a:gd name="T6" fmla="*/ 33 w 33"/>
                <a:gd name="T7" fmla="*/ 39 h 51"/>
                <a:gd name="T8" fmla="*/ 9 w 3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9" y="51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39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3856"/>
            <p:cNvSpPr>
              <a:spLocks/>
            </p:cNvSpPr>
            <p:nvPr/>
          </p:nvSpPr>
          <p:spPr bwMode="auto">
            <a:xfrm>
              <a:off x="3492" y="3257"/>
              <a:ext cx="32" cy="56"/>
            </a:xfrm>
            <a:custGeom>
              <a:avLst/>
              <a:gdLst>
                <a:gd name="T0" fmla="*/ 6 w 32"/>
                <a:gd name="T1" fmla="*/ 56 h 56"/>
                <a:gd name="T2" fmla="*/ 0 w 32"/>
                <a:gd name="T3" fmla="*/ 3 h 56"/>
                <a:gd name="T4" fmla="*/ 26 w 32"/>
                <a:gd name="T5" fmla="*/ 0 h 56"/>
                <a:gd name="T6" fmla="*/ 32 w 32"/>
                <a:gd name="T7" fmla="*/ 52 h 56"/>
                <a:gd name="T8" fmla="*/ 6 w 3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6">
                  <a:moveTo>
                    <a:pt x="6" y="56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2" y="52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3857"/>
            <p:cNvSpPr>
              <a:spLocks/>
            </p:cNvSpPr>
            <p:nvPr/>
          </p:nvSpPr>
          <p:spPr bwMode="auto">
            <a:xfrm>
              <a:off x="3492" y="3220"/>
              <a:ext cx="28" cy="42"/>
            </a:xfrm>
            <a:custGeom>
              <a:avLst/>
              <a:gdLst>
                <a:gd name="T0" fmla="*/ 0 w 28"/>
                <a:gd name="T1" fmla="*/ 40 h 42"/>
                <a:gd name="T2" fmla="*/ 2 w 28"/>
                <a:gd name="T3" fmla="*/ 0 h 42"/>
                <a:gd name="T4" fmla="*/ 28 w 28"/>
                <a:gd name="T5" fmla="*/ 5 h 42"/>
                <a:gd name="T6" fmla="*/ 26 w 28"/>
                <a:gd name="T7" fmla="*/ 42 h 42"/>
                <a:gd name="T8" fmla="*/ 0 w 28"/>
                <a:gd name="T9" fmla="*/ 4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0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3858"/>
            <p:cNvSpPr>
              <a:spLocks/>
            </p:cNvSpPr>
            <p:nvPr/>
          </p:nvSpPr>
          <p:spPr bwMode="auto">
            <a:xfrm>
              <a:off x="3494" y="3184"/>
              <a:ext cx="33" cy="41"/>
            </a:xfrm>
            <a:custGeom>
              <a:avLst/>
              <a:gdLst>
                <a:gd name="T0" fmla="*/ 0 w 33"/>
                <a:gd name="T1" fmla="*/ 36 h 41"/>
                <a:gd name="T2" fmla="*/ 8 w 33"/>
                <a:gd name="T3" fmla="*/ 0 h 41"/>
                <a:gd name="T4" fmla="*/ 33 w 33"/>
                <a:gd name="T5" fmla="*/ 12 h 41"/>
                <a:gd name="T6" fmla="*/ 26 w 33"/>
                <a:gd name="T7" fmla="*/ 41 h 41"/>
                <a:gd name="T8" fmla="*/ 0 w 33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0" y="36"/>
                  </a:moveTo>
                  <a:lnTo>
                    <a:pt x="8" y="0"/>
                  </a:lnTo>
                  <a:lnTo>
                    <a:pt x="33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3859"/>
            <p:cNvSpPr>
              <a:spLocks/>
            </p:cNvSpPr>
            <p:nvPr/>
          </p:nvSpPr>
          <p:spPr bwMode="auto">
            <a:xfrm>
              <a:off x="3502" y="3120"/>
              <a:ext cx="49" cy="76"/>
            </a:xfrm>
            <a:custGeom>
              <a:avLst/>
              <a:gdLst>
                <a:gd name="T0" fmla="*/ 0 w 49"/>
                <a:gd name="T1" fmla="*/ 64 h 76"/>
                <a:gd name="T2" fmla="*/ 25 w 49"/>
                <a:gd name="T3" fmla="*/ 0 h 76"/>
                <a:gd name="T4" fmla="*/ 49 w 49"/>
                <a:gd name="T5" fmla="*/ 12 h 76"/>
                <a:gd name="T6" fmla="*/ 25 w 49"/>
                <a:gd name="T7" fmla="*/ 76 h 76"/>
                <a:gd name="T8" fmla="*/ 0 w 49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0" y="64"/>
                  </a:moveTo>
                  <a:lnTo>
                    <a:pt x="25" y="0"/>
                  </a:lnTo>
                  <a:lnTo>
                    <a:pt x="49" y="12"/>
                  </a:lnTo>
                  <a:lnTo>
                    <a:pt x="25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3860"/>
            <p:cNvSpPr>
              <a:spLocks/>
            </p:cNvSpPr>
            <p:nvPr/>
          </p:nvSpPr>
          <p:spPr bwMode="auto">
            <a:xfrm>
              <a:off x="3527" y="3061"/>
              <a:ext cx="46" cy="71"/>
            </a:xfrm>
            <a:custGeom>
              <a:avLst/>
              <a:gdLst>
                <a:gd name="T0" fmla="*/ 0 w 46"/>
                <a:gd name="T1" fmla="*/ 59 h 71"/>
                <a:gd name="T2" fmla="*/ 19 w 46"/>
                <a:gd name="T3" fmla="*/ 0 h 71"/>
                <a:gd name="T4" fmla="*/ 46 w 46"/>
                <a:gd name="T5" fmla="*/ 5 h 71"/>
                <a:gd name="T6" fmla="*/ 24 w 46"/>
                <a:gd name="T7" fmla="*/ 71 h 71"/>
                <a:gd name="T8" fmla="*/ 0 w 46"/>
                <a:gd name="T9" fmla="*/ 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1">
                  <a:moveTo>
                    <a:pt x="0" y="59"/>
                  </a:moveTo>
                  <a:lnTo>
                    <a:pt x="19" y="0"/>
                  </a:lnTo>
                  <a:lnTo>
                    <a:pt x="46" y="5"/>
                  </a:lnTo>
                  <a:lnTo>
                    <a:pt x="24" y="71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3861"/>
            <p:cNvSpPr>
              <a:spLocks/>
            </p:cNvSpPr>
            <p:nvPr/>
          </p:nvSpPr>
          <p:spPr bwMode="auto">
            <a:xfrm>
              <a:off x="3546" y="3029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5 w 31"/>
                <a:gd name="T3" fmla="*/ 0 h 37"/>
                <a:gd name="T4" fmla="*/ 31 w 31"/>
                <a:gd name="T5" fmla="*/ 0 h 37"/>
                <a:gd name="T6" fmla="*/ 27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5" y="0"/>
                  </a:lnTo>
                  <a:lnTo>
                    <a:pt x="31" y="0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862"/>
            <p:cNvSpPr>
              <a:spLocks/>
            </p:cNvSpPr>
            <p:nvPr/>
          </p:nvSpPr>
          <p:spPr bwMode="auto">
            <a:xfrm>
              <a:off x="3548" y="2990"/>
              <a:ext cx="29" cy="39"/>
            </a:xfrm>
            <a:custGeom>
              <a:avLst/>
              <a:gdLst>
                <a:gd name="T0" fmla="*/ 3 w 29"/>
                <a:gd name="T1" fmla="*/ 39 h 39"/>
                <a:gd name="T2" fmla="*/ 0 w 29"/>
                <a:gd name="T3" fmla="*/ 3 h 39"/>
                <a:gd name="T4" fmla="*/ 27 w 29"/>
                <a:gd name="T5" fmla="*/ 0 h 39"/>
                <a:gd name="T6" fmla="*/ 29 w 29"/>
                <a:gd name="T7" fmla="*/ 39 h 39"/>
                <a:gd name="T8" fmla="*/ 3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3" y="39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29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863"/>
            <p:cNvSpPr>
              <a:spLocks/>
            </p:cNvSpPr>
            <p:nvPr/>
          </p:nvSpPr>
          <p:spPr bwMode="auto">
            <a:xfrm>
              <a:off x="3492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864"/>
            <p:cNvSpPr>
              <a:spLocks/>
            </p:cNvSpPr>
            <p:nvPr/>
          </p:nvSpPr>
          <p:spPr bwMode="auto">
            <a:xfrm>
              <a:off x="3533" y="2946"/>
              <a:ext cx="40" cy="54"/>
            </a:xfrm>
            <a:custGeom>
              <a:avLst/>
              <a:gdLst>
                <a:gd name="T0" fmla="*/ 15 w 40"/>
                <a:gd name="T1" fmla="*/ 54 h 54"/>
                <a:gd name="T2" fmla="*/ 0 w 40"/>
                <a:gd name="T3" fmla="*/ 12 h 54"/>
                <a:gd name="T4" fmla="*/ 24 w 40"/>
                <a:gd name="T5" fmla="*/ 0 h 54"/>
                <a:gd name="T6" fmla="*/ 40 w 40"/>
                <a:gd name="T7" fmla="*/ 42 h 54"/>
                <a:gd name="T8" fmla="*/ 15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5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865"/>
            <p:cNvSpPr>
              <a:spLocks/>
            </p:cNvSpPr>
            <p:nvPr/>
          </p:nvSpPr>
          <p:spPr bwMode="auto">
            <a:xfrm>
              <a:off x="3516" y="2907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20 h 51"/>
                <a:gd name="T4" fmla="*/ 19 w 41"/>
                <a:gd name="T5" fmla="*/ 0 h 51"/>
                <a:gd name="T6" fmla="*/ 41 w 41"/>
                <a:gd name="T7" fmla="*/ 39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1" y="39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3866"/>
            <p:cNvSpPr>
              <a:spLocks/>
            </p:cNvSpPr>
            <p:nvPr/>
          </p:nvSpPr>
          <p:spPr bwMode="auto">
            <a:xfrm>
              <a:off x="3492" y="2880"/>
              <a:ext cx="43" cy="47"/>
            </a:xfrm>
            <a:custGeom>
              <a:avLst/>
              <a:gdLst>
                <a:gd name="T0" fmla="*/ 24 w 43"/>
                <a:gd name="T1" fmla="*/ 47 h 47"/>
                <a:gd name="T2" fmla="*/ 0 w 43"/>
                <a:gd name="T3" fmla="*/ 22 h 47"/>
                <a:gd name="T4" fmla="*/ 17 w 43"/>
                <a:gd name="T5" fmla="*/ 0 h 47"/>
                <a:gd name="T6" fmla="*/ 43 w 43"/>
                <a:gd name="T7" fmla="*/ 27 h 47"/>
                <a:gd name="T8" fmla="*/ 24 w 4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7">
                  <a:moveTo>
                    <a:pt x="24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3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3867"/>
            <p:cNvSpPr>
              <a:spLocks/>
            </p:cNvSpPr>
            <p:nvPr/>
          </p:nvSpPr>
          <p:spPr bwMode="auto">
            <a:xfrm>
              <a:off x="3461" y="2853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3868"/>
            <p:cNvSpPr>
              <a:spLocks/>
            </p:cNvSpPr>
            <p:nvPr/>
          </p:nvSpPr>
          <p:spPr bwMode="auto">
            <a:xfrm>
              <a:off x="3402" y="2807"/>
              <a:ext cx="74" cy="71"/>
            </a:xfrm>
            <a:custGeom>
              <a:avLst/>
              <a:gdLst>
                <a:gd name="T0" fmla="*/ 59 w 74"/>
                <a:gd name="T1" fmla="*/ 71 h 71"/>
                <a:gd name="T2" fmla="*/ 0 w 74"/>
                <a:gd name="T3" fmla="*/ 22 h 71"/>
                <a:gd name="T4" fmla="*/ 17 w 74"/>
                <a:gd name="T5" fmla="*/ 0 h 71"/>
                <a:gd name="T6" fmla="*/ 74 w 74"/>
                <a:gd name="T7" fmla="*/ 46 h 71"/>
                <a:gd name="T8" fmla="*/ 59 w 74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1">
                  <a:moveTo>
                    <a:pt x="59" y="71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74" y="46"/>
                  </a:lnTo>
                  <a:lnTo>
                    <a:pt x="59" y="7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3869"/>
            <p:cNvSpPr>
              <a:spLocks/>
            </p:cNvSpPr>
            <p:nvPr/>
          </p:nvSpPr>
          <p:spPr bwMode="auto">
            <a:xfrm>
              <a:off x="3373" y="2777"/>
              <a:ext cx="46" cy="52"/>
            </a:xfrm>
            <a:custGeom>
              <a:avLst/>
              <a:gdLst>
                <a:gd name="T0" fmla="*/ 29 w 46"/>
                <a:gd name="T1" fmla="*/ 52 h 52"/>
                <a:gd name="T2" fmla="*/ 0 w 46"/>
                <a:gd name="T3" fmla="*/ 17 h 52"/>
                <a:gd name="T4" fmla="*/ 22 w 46"/>
                <a:gd name="T5" fmla="*/ 0 h 52"/>
                <a:gd name="T6" fmla="*/ 46 w 46"/>
                <a:gd name="T7" fmla="*/ 30 h 52"/>
                <a:gd name="T8" fmla="*/ 29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9" y="5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3870"/>
            <p:cNvSpPr>
              <a:spLocks/>
            </p:cNvSpPr>
            <p:nvPr/>
          </p:nvSpPr>
          <p:spPr bwMode="auto">
            <a:xfrm>
              <a:off x="3351" y="2738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3871"/>
            <p:cNvSpPr>
              <a:spLocks/>
            </p:cNvSpPr>
            <p:nvPr/>
          </p:nvSpPr>
          <p:spPr bwMode="auto">
            <a:xfrm>
              <a:off x="3548" y="2988"/>
              <a:ext cx="27" cy="12"/>
            </a:xfrm>
            <a:custGeom>
              <a:avLst/>
              <a:gdLst>
                <a:gd name="T0" fmla="*/ 27 w 27"/>
                <a:gd name="T1" fmla="*/ 2 h 12"/>
                <a:gd name="T2" fmla="*/ 25 w 27"/>
                <a:gd name="T3" fmla="*/ 0 h 12"/>
                <a:gd name="T4" fmla="*/ 0 w 27"/>
                <a:gd name="T5" fmla="*/ 5 h 12"/>
                <a:gd name="T6" fmla="*/ 0 w 27"/>
                <a:gd name="T7" fmla="*/ 12 h 12"/>
                <a:gd name="T8" fmla="*/ 27 w 2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3872"/>
            <p:cNvSpPr>
              <a:spLocks/>
            </p:cNvSpPr>
            <p:nvPr/>
          </p:nvSpPr>
          <p:spPr bwMode="auto">
            <a:xfrm>
              <a:off x="3336" y="2701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5 h 52"/>
                <a:gd name="T4" fmla="*/ 26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3873"/>
            <p:cNvSpPr>
              <a:spLocks/>
            </p:cNvSpPr>
            <p:nvPr/>
          </p:nvSpPr>
          <p:spPr bwMode="auto">
            <a:xfrm>
              <a:off x="3332" y="2662"/>
              <a:ext cx="30" cy="44"/>
            </a:xfrm>
            <a:custGeom>
              <a:avLst/>
              <a:gdLst>
                <a:gd name="T0" fmla="*/ 4 w 30"/>
                <a:gd name="T1" fmla="*/ 44 h 44"/>
                <a:gd name="T2" fmla="*/ 0 w 30"/>
                <a:gd name="T3" fmla="*/ 2 h 44"/>
                <a:gd name="T4" fmla="*/ 26 w 30"/>
                <a:gd name="T5" fmla="*/ 0 h 44"/>
                <a:gd name="T6" fmla="*/ 30 w 30"/>
                <a:gd name="T7" fmla="*/ 39 h 44"/>
                <a:gd name="T8" fmla="*/ 4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4" y="4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9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Freeform 3874"/>
            <p:cNvSpPr>
              <a:spLocks/>
            </p:cNvSpPr>
            <p:nvPr/>
          </p:nvSpPr>
          <p:spPr bwMode="auto">
            <a:xfrm>
              <a:off x="3332" y="2586"/>
              <a:ext cx="26" cy="78"/>
            </a:xfrm>
            <a:custGeom>
              <a:avLst/>
              <a:gdLst>
                <a:gd name="T0" fmla="*/ 0 w 26"/>
                <a:gd name="T1" fmla="*/ 78 h 78"/>
                <a:gd name="T2" fmla="*/ 0 w 26"/>
                <a:gd name="T3" fmla="*/ 0 h 78"/>
                <a:gd name="T4" fmla="*/ 26 w 26"/>
                <a:gd name="T5" fmla="*/ 0 h 78"/>
                <a:gd name="T6" fmla="*/ 26 w 26"/>
                <a:gd name="T7" fmla="*/ 76 h 78"/>
                <a:gd name="T8" fmla="*/ 0 w 26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8">
                  <a:moveTo>
                    <a:pt x="0" y="78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7" name="Freeform 3875"/>
            <p:cNvSpPr>
              <a:spLocks/>
            </p:cNvSpPr>
            <p:nvPr/>
          </p:nvSpPr>
          <p:spPr bwMode="auto">
            <a:xfrm>
              <a:off x="3329" y="2508"/>
              <a:ext cx="29" cy="78"/>
            </a:xfrm>
            <a:custGeom>
              <a:avLst/>
              <a:gdLst>
                <a:gd name="T0" fmla="*/ 3 w 29"/>
                <a:gd name="T1" fmla="*/ 78 h 78"/>
                <a:gd name="T2" fmla="*/ 0 w 29"/>
                <a:gd name="T3" fmla="*/ 2 h 78"/>
                <a:gd name="T4" fmla="*/ 27 w 29"/>
                <a:gd name="T5" fmla="*/ 0 h 78"/>
                <a:gd name="T6" fmla="*/ 29 w 29"/>
                <a:gd name="T7" fmla="*/ 78 h 78"/>
                <a:gd name="T8" fmla="*/ 3 w 29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8">
                  <a:moveTo>
                    <a:pt x="3" y="78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9" y="78"/>
                  </a:lnTo>
                  <a:lnTo>
                    <a:pt x="3" y="7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8" name="Freeform 3876"/>
            <p:cNvSpPr>
              <a:spLocks/>
            </p:cNvSpPr>
            <p:nvPr/>
          </p:nvSpPr>
          <p:spPr bwMode="auto">
            <a:xfrm>
              <a:off x="3325" y="2486"/>
              <a:ext cx="31" cy="24"/>
            </a:xfrm>
            <a:custGeom>
              <a:avLst/>
              <a:gdLst>
                <a:gd name="T0" fmla="*/ 4 w 31"/>
                <a:gd name="T1" fmla="*/ 24 h 24"/>
                <a:gd name="T2" fmla="*/ 0 w 31"/>
                <a:gd name="T3" fmla="*/ 12 h 24"/>
                <a:gd name="T4" fmla="*/ 24 w 31"/>
                <a:gd name="T5" fmla="*/ 0 h 24"/>
                <a:gd name="T6" fmla="*/ 31 w 31"/>
                <a:gd name="T7" fmla="*/ 22 h 24"/>
                <a:gd name="T8" fmla="*/ 4 w 3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4" y="2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9" name="Freeform 3877"/>
            <p:cNvSpPr>
              <a:spLocks/>
            </p:cNvSpPr>
            <p:nvPr/>
          </p:nvSpPr>
          <p:spPr bwMode="auto">
            <a:xfrm>
              <a:off x="3318" y="2469"/>
              <a:ext cx="31" cy="29"/>
            </a:xfrm>
            <a:custGeom>
              <a:avLst/>
              <a:gdLst>
                <a:gd name="T0" fmla="*/ 7 w 31"/>
                <a:gd name="T1" fmla="*/ 29 h 29"/>
                <a:gd name="T2" fmla="*/ 0 w 31"/>
                <a:gd name="T3" fmla="*/ 12 h 29"/>
                <a:gd name="T4" fmla="*/ 24 w 31"/>
                <a:gd name="T5" fmla="*/ 0 h 29"/>
                <a:gd name="T6" fmla="*/ 31 w 31"/>
                <a:gd name="T7" fmla="*/ 17 h 29"/>
                <a:gd name="T8" fmla="*/ 7 w 3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7" y="2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17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0" name="Freeform 3878"/>
            <p:cNvSpPr>
              <a:spLocks/>
            </p:cNvSpPr>
            <p:nvPr/>
          </p:nvSpPr>
          <p:spPr bwMode="auto">
            <a:xfrm>
              <a:off x="3301" y="2429"/>
              <a:ext cx="41" cy="52"/>
            </a:xfrm>
            <a:custGeom>
              <a:avLst/>
              <a:gdLst>
                <a:gd name="T0" fmla="*/ 17 w 41"/>
                <a:gd name="T1" fmla="*/ 52 h 52"/>
                <a:gd name="T2" fmla="*/ 0 w 41"/>
                <a:gd name="T3" fmla="*/ 18 h 52"/>
                <a:gd name="T4" fmla="*/ 22 w 41"/>
                <a:gd name="T5" fmla="*/ 0 h 52"/>
                <a:gd name="T6" fmla="*/ 41 w 41"/>
                <a:gd name="T7" fmla="*/ 40 h 52"/>
                <a:gd name="T8" fmla="*/ 17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7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1" y="40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1" name="Freeform 3879"/>
            <p:cNvSpPr>
              <a:spLocks/>
            </p:cNvSpPr>
            <p:nvPr/>
          </p:nvSpPr>
          <p:spPr bwMode="auto">
            <a:xfrm>
              <a:off x="3349" y="2738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Freeform 3880"/>
            <p:cNvSpPr>
              <a:spLocks/>
            </p:cNvSpPr>
            <p:nvPr/>
          </p:nvSpPr>
          <p:spPr bwMode="auto">
            <a:xfrm>
              <a:off x="3290" y="2410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2 h 37"/>
                <a:gd name="T4" fmla="*/ 17 w 31"/>
                <a:gd name="T5" fmla="*/ 0 h 37"/>
                <a:gd name="T6" fmla="*/ 31 w 31"/>
                <a:gd name="T7" fmla="*/ 17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3" name="Freeform 3881"/>
            <p:cNvSpPr>
              <a:spLocks/>
            </p:cNvSpPr>
            <p:nvPr/>
          </p:nvSpPr>
          <p:spPr bwMode="auto">
            <a:xfrm>
              <a:off x="3275" y="2395"/>
              <a:ext cx="32" cy="37"/>
            </a:xfrm>
            <a:custGeom>
              <a:avLst/>
              <a:gdLst>
                <a:gd name="T0" fmla="*/ 15 w 32"/>
                <a:gd name="T1" fmla="*/ 37 h 37"/>
                <a:gd name="T2" fmla="*/ 0 w 32"/>
                <a:gd name="T3" fmla="*/ 25 h 37"/>
                <a:gd name="T4" fmla="*/ 15 w 32"/>
                <a:gd name="T5" fmla="*/ 0 h 37"/>
                <a:gd name="T6" fmla="*/ 32 w 32"/>
                <a:gd name="T7" fmla="*/ 15 h 37"/>
                <a:gd name="T8" fmla="*/ 15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5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2" y="1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4" name="Freeform 3882"/>
            <p:cNvSpPr>
              <a:spLocks/>
            </p:cNvSpPr>
            <p:nvPr/>
          </p:nvSpPr>
          <p:spPr bwMode="auto">
            <a:xfrm>
              <a:off x="3246" y="2376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6 h 44"/>
                <a:gd name="T4" fmla="*/ 11 w 44"/>
                <a:gd name="T5" fmla="*/ 0 h 44"/>
                <a:gd name="T6" fmla="*/ 44 w 44"/>
                <a:gd name="T7" fmla="*/ 19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4" y="19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Freeform 3883"/>
            <p:cNvSpPr>
              <a:spLocks/>
            </p:cNvSpPr>
            <p:nvPr/>
          </p:nvSpPr>
          <p:spPr bwMode="auto">
            <a:xfrm>
              <a:off x="3215" y="2363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0 h 39"/>
                <a:gd name="T4" fmla="*/ 5 w 42"/>
                <a:gd name="T5" fmla="*/ 0 h 39"/>
                <a:gd name="T6" fmla="*/ 42 w 42"/>
                <a:gd name="T7" fmla="*/ 13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13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6" name="Freeform 3884"/>
            <p:cNvSpPr>
              <a:spLocks/>
            </p:cNvSpPr>
            <p:nvPr/>
          </p:nvSpPr>
          <p:spPr bwMode="auto">
            <a:xfrm>
              <a:off x="3178" y="2356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29 h 37"/>
                <a:gd name="T4" fmla="*/ 4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3885"/>
            <p:cNvSpPr>
              <a:spLocks/>
            </p:cNvSpPr>
            <p:nvPr/>
          </p:nvSpPr>
          <p:spPr bwMode="auto">
            <a:xfrm>
              <a:off x="3141" y="2351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9 h 34"/>
                <a:gd name="T4" fmla="*/ 4 w 41"/>
                <a:gd name="T5" fmla="*/ 0 h 34"/>
                <a:gd name="T6" fmla="*/ 41 w 41"/>
                <a:gd name="T7" fmla="*/ 5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3886"/>
            <p:cNvSpPr>
              <a:spLocks/>
            </p:cNvSpPr>
            <p:nvPr/>
          </p:nvSpPr>
          <p:spPr bwMode="auto">
            <a:xfrm>
              <a:off x="3101" y="2341"/>
              <a:ext cx="44" cy="39"/>
            </a:xfrm>
            <a:custGeom>
              <a:avLst/>
              <a:gdLst>
                <a:gd name="T0" fmla="*/ 40 w 44"/>
                <a:gd name="T1" fmla="*/ 39 h 39"/>
                <a:gd name="T2" fmla="*/ 0 w 44"/>
                <a:gd name="T3" fmla="*/ 27 h 39"/>
                <a:gd name="T4" fmla="*/ 11 w 44"/>
                <a:gd name="T5" fmla="*/ 0 h 39"/>
                <a:gd name="T6" fmla="*/ 44 w 44"/>
                <a:gd name="T7" fmla="*/ 10 h 39"/>
                <a:gd name="T8" fmla="*/ 40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40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3887"/>
            <p:cNvSpPr>
              <a:spLocks/>
            </p:cNvSpPr>
            <p:nvPr/>
          </p:nvSpPr>
          <p:spPr bwMode="auto">
            <a:xfrm>
              <a:off x="3082" y="2334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7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3888"/>
            <p:cNvSpPr>
              <a:spLocks/>
            </p:cNvSpPr>
            <p:nvPr/>
          </p:nvSpPr>
          <p:spPr bwMode="auto">
            <a:xfrm>
              <a:off x="3066" y="2324"/>
              <a:ext cx="31" cy="34"/>
            </a:xfrm>
            <a:custGeom>
              <a:avLst/>
              <a:gdLst>
                <a:gd name="T0" fmla="*/ 16 w 31"/>
                <a:gd name="T1" fmla="*/ 34 h 34"/>
                <a:gd name="T2" fmla="*/ 0 w 31"/>
                <a:gd name="T3" fmla="*/ 25 h 34"/>
                <a:gd name="T4" fmla="*/ 16 w 31"/>
                <a:gd name="T5" fmla="*/ 0 h 34"/>
                <a:gd name="T6" fmla="*/ 31 w 31"/>
                <a:gd name="T7" fmla="*/ 10 h 34"/>
                <a:gd name="T8" fmla="*/ 16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6" y="34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3889"/>
            <p:cNvSpPr>
              <a:spLocks/>
            </p:cNvSpPr>
            <p:nvPr/>
          </p:nvSpPr>
          <p:spPr bwMode="auto">
            <a:xfrm>
              <a:off x="3053" y="2312"/>
              <a:ext cx="29" cy="37"/>
            </a:xfrm>
            <a:custGeom>
              <a:avLst/>
              <a:gdLst>
                <a:gd name="T0" fmla="*/ 13 w 29"/>
                <a:gd name="T1" fmla="*/ 37 h 37"/>
                <a:gd name="T2" fmla="*/ 0 w 29"/>
                <a:gd name="T3" fmla="*/ 22 h 37"/>
                <a:gd name="T4" fmla="*/ 18 w 29"/>
                <a:gd name="T5" fmla="*/ 0 h 37"/>
                <a:gd name="T6" fmla="*/ 29 w 29"/>
                <a:gd name="T7" fmla="*/ 12 h 37"/>
                <a:gd name="T8" fmla="*/ 13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3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29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2" name="Freeform 3890"/>
            <p:cNvSpPr>
              <a:spLocks/>
            </p:cNvSpPr>
            <p:nvPr/>
          </p:nvSpPr>
          <p:spPr bwMode="auto">
            <a:xfrm>
              <a:off x="3038" y="2295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19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3" name="Freeform 3891"/>
            <p:cNvSpPr>
              <a:spLocks/>
            </p:cNvSpPr>
            <p:nvPr/>
          </p:nvSpPr>
          <p:spPr bwMode="auto">
            <a:xfrm>
              <a:off x="3301" y="2427"/>
              <a:ext cx="22" cy="20"/>
            </a:xfrm>
            <a:custGeom>
              <a:avLst/>
              <a:gdLst>
                <a:gd name="T0" fmla="*/ 22 w 22"/>
                <a:gd name="T1" fmla="*/ 2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3892"/>
            <p:cNvSpPr>
              <a:spLocks/>
            </p:cNvSpPr>
            <p:nvPr/>
          </p:nvSpPr>
          <p:spPr bwMode="auto">
            <a:xfrm>
              <a:off x="3022" y="2275"/>
              <a:ext cx="38" cy="39"/>
            </a:xfrm>
            <a:custGeom>
              <a:avLst/>
              <a:gdLst>
                <a:gd name="T0" fmla="*/ 16 w 38"/>
                <a:gd name="T1" fmla="*/ 39 h 39"/>
                <a:gd name="T2" fmla="*/ 0 w 38"/>
                <a:gd name="T3" fmla="*/ 12 h 39"/>
                <a:gd name="T4" fmla="*/ 25 w 38"/>
                <a:gd name="T5" fmla="*/ 0 h 39"/>
                <a:gd name="T6" fmla="*/ 38 w 38"/>
                <a:gd name="T7" fmla="*/ 22 h 39"/>
                <a:gd name="T8" fmla="*/ 16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6" y="39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8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3893"/>
            <p:cNvSpPr>
              <a:spLocks/>
            </p:cNvSpPr>
            <p:nvPr/>
          </p:nvSpPr>
          <p:spPr bwMode="auto">
            <a:xfrm>
              <a:off x="3012" y="2253"/>
              <a:ext cx="35" cy="34"/>
            </a:xfrm>
            <a:custGeom>
              <a:avLst/>
              <a:gdLst>
                <a:gd name="T0" fmla="*/ 10 w 35"/>
                <a:gd name="T1" fmla="*/ 34 h 34"/>
                <a:gd name="T2" fmla="*/ 0 w 35"/>
                <a:gd name="T3" fmla="*/ 10 h 34"/>
                <a:gd name="T4" fmla="*/ 24 w 35"/>
                <a:gd name="T5" fmla="*/ 0 h 34"/>
                <a:gd name="T6" fmla="*/ 35 w 35"/>
                <a:gd name="T7" fmla="*/ 22 h 34"/>
                <a:gd name="T8" fmla="*/ 10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0" y="34"/>
                  </a:moveTo>
                  <a:lnTo>
                    <a:pt x="0" y="10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3894"/>
            <p:cNvSpPr>
              <a:spLocks/>
            </p:cNvSpPr>
            <p:nvPr/>
          </p:nvSpPr>
          <p:spPr bwMode="auto">
            <a:xfrm>
              <a:off x="3003" y="2207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4 h 56"/>
                <a:gd name="T4" fmla="*/ 26 w 33"/>
                <a:gd name="T5" fmla="*/ 0 h 56"/>
                <a:gd name="T6" fmla="*/ 33 w 33"/>
                <a:gd name="T7" fmla="*/ 46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6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Freeform 3895"/>
            <p:cNvSpPr>
              <a:spLocks/>
            </p:cNvSpPr>
            <p:nvPr/>
          </p:nvSpPr>
          <p:spPr bwMode="auto">
            <a:xfrm>
              <a:off x="2994" y="2158"/>
              <a:ext cx="35" cy="53"/>
            </a:xfrm>
            <a:custGeom>
              <a:avLst/>
              <a:gdLst>
                <a:gd name="T0" fmla="*/ 9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9 h 53"/>
                <a:gd name="T8" fmla="*/ 9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9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3896"/>
            <p:cNvSpPr>
              <a:spLocks/>
            </p:cNvSpPr>
            <p:nvPr/>
          </p:nvSpPr>
          <p:spPr bwMode="auto">
            <a:xfrm>
              <a:off x="2979" y="2104"/>
              <a:ext cx="41" cy="58"/>
            </a:xfrm>
            <a:custGeom>
              <a:avLst/>
              <a:gdLst>
                <a:gd name="T0" fmla="*/ 15 w 41"/>
                <a:gd name="T1" fmla="*/ 58 h 58"/>
                <a:gd name="T2" fmla="*/ 0 w 41"/>
                <a:gd name="T3" fmla="*/ 12 h 58"/>
                <a:gd name="T4" fmla="*/ 24 w 41"/>
                <a:gd name="T5" fmla="*/ 0 h 58"/>
                <a:gd name="T6" fmla="*/ 41 w 41"/>
                <a:gd name="T7" fmla="*/ 54 h 58"/>
                <a:gd name="T8" fmla="*/ 15 w 4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8">
                  <a:moveTo>
                    <a:pt x="15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1" y="54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9" name="Freeform 3897"/>
            <p:cNvSpPr>
              <a:spLocks/>
            </p:cNvSpPr>
            <p:nvPr/>
          </p:nvSpPr>
          <p:spPr bwMode="auto">
            <a:xfrm>
              <a:off x="3038" y="2295"/>
              <a:ext cx="22" cy="19"/>
            </a:xfrm>
            <a:custGeom>
              <a:avLst/>
              <a:gdLst>
                <a:gd name="T0" fmla="*/ 0 w 22"/>
                <a:gd name="T1" fmla="*/ 19 h 19"/>
                <a:gd name="T2" fmla="*/ 0 w 22"/>
                <a:gd name="T3" fmla="*/ 19 h 19"/>
                <a:gd name="T4" fmla="*/ 20 w 22"/>
                <a:gd name="T5" fmla="*/ 0 h 19"/>
                <a:gd name="T6" fmla="*/ 22 w 22"/>
                <a:gd name="T7" fmla="*/ 2 h 19"/>
                <a:gd name="T8" fmla="*/ 0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Freeform 3898"/>
            <p:cNvSpPr>
              <a:spLocks/>
            </p:cNvSpPr>
            <p:nvPr/>
          </p:nvSpPr>
          <p:spPr bwMode="auto">
            <a:xfrm>
              <a:off x="2944" y="2023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1" name="Freeform 3899"/>
            <p:cNvSpPr>
              <a:spLocks/>
            </p:cNvSpPr>
            <p:nvPr/>
          </p:nvSpPr>
          <p:spPr bwMode="auto">
            <a:xfrm>
              <a:off x="2913" y="1947"/>
              <a:ext cx="55" cy="88"/>
            </a:xfrm>
            <a:custGeom>
              <a:avLst/>
              <a:gdLst>
                <a:gd name="T0" fmla="*/ 31 w 55"/>
                <a:gd name="T1" fmla="*/ 88 h 88"/>
                <a:gd name="T2" fmla="*/ 0 w 55"/>
                <a:gd name="T3" fmla="*/ 17 h 88"/>
                <a:gd name="T4" fmla="*/ 22 w 55"/>
                <a:gd name="T5" fmla="*/ 0 h 88"/>
                <a:gd name="T6" fmla="*/ 55 w 55"/>
                <a:gd name="T7" fmla="*/ 76 h 88"/>
                <a:gd name="T8" fmla="*/ 31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8">
                  <a:moveTo>
                    <a:pt x="31" y="8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76"/>
                  </a:lnTo>
                  <a:lnTo>
                    <a:pt x="31" y="8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2" name="Freeform 3900"/>
            <p:cNvSpPr>
              <a:spLocks/>
            </p:cNvSpPr>
            <p:nvPr/>
          </p:nvSpPr>
          <p:spPr bwMode="auto">
            <a:xfrm>
              <a:off x="2893" y="1913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9 h 51"/>
                <a:gd name="T4" fmla="*/ 20 w 42"/>
                <a:gd name="T5" fmla="*/ 0 h 51"/>
                <a:gd name="T6" fmla="*/ 42 w 42"/>
                <a:gd name="T7" fmla="*/ 34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Freeform 3901"/>
            <p:cNvSpPr>
              <a:spLocks/>
            </p:cNvSpPr>
            <p:nvPr/>
          </p:nvSpPr>
          <p:spPr bwMode="auto">
            <a:xfrm>
              <a:off x="2871" y="188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18 w 42"/>
                <a:gd name="T5" fmla="*/ 0 h 46"/>
                <a:gd name="T6" fmla="*/ 42 w 42"/>
                <a:gd name="T7" fmla="*/ 27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4" name="Freeform 3902"/>
            <p:cNvSpPr>
              <a:spLocks/>
            </p:cNvSpPr>
            <p:nvPr/>
          </p:nvSpPr>
          <p:spPr bwMode="auto">
            <a:xfrm>
              <a:off x="2845" y="1861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5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5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5" name="Freeform 3903"/>
            <p:cNvSpPr>
              <a:spLocks/>
            </p:cNvSpPr>
            <p:nvPr/>
          </p:nvSpPr>
          <p:spPr bwMode="auto">
            <a:xfrm>
              <a:off x="2808" y="1844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6" name="Freeform 3904"/>
            <p:cNvSpPr>
              <a:spLocks/>
            </p:cNvSpPr>
            <p:nvPr/>
          </p:nvSpPr>
          <p:spPr bwMode="auto">
            <a:xfrm>
              <a:off x="2979" y="2104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7" name="Freeform 3905"/>
            <p:cNvSpPr>
              <a:spLocks/>
            </p:cNvSpPr>
            <p:nvPr/>
          </p:nvSpPr>
          <p:spPr bwMode="auto">
            <a:xfrm>
              <a:off x="2779" y="1834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30 h 37"/>
                <a:gd name="T4" fmla="*/ 5 w 37"/>
                <a:gd name="T5" fmla="*/ 0 h 37"/>
                <a:gd name="T6" fmla="*/ 37 w 37"/>
                <a:gd name="T7" fmla="*/ 8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37" y="8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8" name="Freeform 3906"/>
            <p:cNvSpPr>
              <a:spLocks/>
            </p:cNvSpPr>
            <p:nvPr/>
          </p:nvSpPr>
          <p:spPr bwMode="auto">
            <a:xfrm>
              <a:off x="2748" y="1832"/>
              <a:ext cx="36" cy="32"/>
            </a:xfrm>
            <a:custGeom>
              <a:avLst/>
              <a:gdLst>
                <a:gd name="T0" fmla="*/ 31 w 36"/>
                <a:gd name="T1" fmla="*/ 32 h 32"/>
                <a:gd name="T2" fmla="*/ 0 w 36"/>
                <a:gd name="T3" fmla="*/ 29 h 32"/>
                <a:gd name="T4" fmla="*/ 0 w 36"/>
                <a:gd name="T5" fmla="*/ 0 h 32"/>
                <a:gd name="T6" fmla="*/ 36 w 36"/>
                <a:gd name="T7" fmla="*/ 2 h 32"/>
                <a:gd name="T8" fmla="*/ 31 w 3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2">
                  <a:moveTo>
                    <a:pt x="31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Freeform 3907"/>
            <p:cNvSpPr>
              <a:spLocks/>
            </p:cNvSpPr>
            <p:nvPr/>
          </p:nvSpPr>
          <p:spPr bwMode="auto">
            <a:xfrm>
              <a:off x="2685" y="1832"/>
              <a:ext cx="63" cy="32"/>
            </a:xfrm>
            <a:custGeom>
              <a:avLst/>
              <a:gdLst>
                <a:gd name="T0" fmla="*/ 63 w 63"/>
                <a:gd name="T1" fmla="*/ 29 h 32"/>
                <a:gd name="T2" fmla="*/ 0 w 63"/>
                <a:gd name="T3" fmla="*/ 32 h 32"/>
                <a:gd name="T4" fmla="*/ 0 w 63"/>
                <a:gd name="T5" fmla="*/ 2 h 32"/>
                <a:gd name="T6" fmla="*/ 63 w 63"/>
                <a:gd name="T7" fmla="*/ 0 h 32"/>
                <a:gd name="T8" fmla="*/ 63 w 63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3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2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3908"/>
            <p:cNvSpPr>
              <a:spLocks/>
            </p:cNvSpPr>
            <p:nvPr/>
          </p:nvSpPr>
          <p:spPr bwMode="auto">
            <a:xfrm>
              <a:off x="2808" y="1842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8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3909"/>
            <p:cNvSpPr>
              <a:spLocks/>
            </p:cNvSpPr>
            <p:nvPr/>
          </p:nvSpPr>
          <p:spPr bwMode="auto">
            <a:xfrm>
              <a:off x="2670" y="1829"/>
              <a:ext cx="17" cy="35"/>
            </a:xfrm>
            <a:custGeom>
              <a:avLst/>
              <a:gdLst>
                <a:gd name="T0" fmla="*/ 13 w 17"/>
                <a:gd name="T1" fmla="*/ 35 h 35"/>
                <a:gd name="T2" fmla="*/ 0 w 17"/>
                <a:gd name="T3" fmla="*/ 30 h 35"/>
                <a:gd name="T4" fmla="*/ 4 w 17"/>
                <a:gd name="T5" fmla="*/ 0 h 35"/>
                <a:gd name="T6" fmla="*/ 17 w 17"/>
                <a:gd name="T7" fmla="*/ 5 h 35"/>
                <a:gd name="T8" fmla="*/ 13 w 1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5">
                  <a:moveTo>
                    <a:pt x="13" y="35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3910"/>
            <p:cNvSpPr>
              <a:spLocks/>
            </p:cNvSpPr>
            <p:nvPr/>
          </p:nvSpPr>
          <p:spPr bwMode="auto">
            <a:xfrm>
              <a:off x="2648" y="1827"/>
              <a:ext cx="26" cy="32"/>
            </a:xfrm>
            <a:custGeom>
              <a:avLst/>
              <a:gdLst>
                <a:gd name="T0" fmla="*/ 22 w 26"/>
                <a:gd name="T1" fmla="*/ 32 h 32"/>
                <a:gd name="T2" fmla="*/ 0 w 26"/>
                <a:gd name="T3" fmla="*/ 24 h 32"/>
                <a:gd name="T4" fmla="*/ 15 w 26"/>
                <a:gd name="T5" fmla="*/ 0 h 32"/>
                <a:gd name="T6" fmla="*/ 26 w 26"/>
                <a:gd name="T7" fmla="*/ 2 h 32"/>
                <a:gd name="T8" fmla="*/ 22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22" y="32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6" y="2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3911"/>
            <p:cNvSpPr>
              <a:spLocks/>
            </p:cNvSpPr>
            <p:nvPr/>
          </p:nvSpPr>
          <p:spPr bwMode="auto">
            <a:xfrm>
              <a:off x="2619" y="1807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2 h 44"/>
                <a:gd name="T4" fmla="*/ 18 w 44"/>
                <a:gd name="T5" fmla="*/ 0 h 44"/>
                <a:gd name="T6" fmla="*/ 44 w 44"/>
                <a:gd name="T7" fmla="*/ 20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0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3912"/>
            <p:cNvSpPr>
              <a:spLocks/>
            </p:cNvSpPr>
            <p:nvPr/>
          </p:nvSpPr>
          <p:spPr bwMode="auto">
            <a:xfrm>
              <a:off x="2588" y="1778"/>
              <a:ext cx="49" cy="51"/>
            </a:xfrm>
            <a:custGeom>
              <a:avLst/>
              <a:gdLst>
                <a:gd name="T0" fmla="*/ 31 w 49"/>
                <a:gd name="T1" fmla="*/ 51 h 51"/>
                <a:gd name="T2" fmla="*/ 0 w 49"/>
                <a:gd name="T3" fmla="*/ 20 h 51"/>
                <a:gd name="T4" fmla="*/ 20 w 49"/>
                <a:gd name="T5" fmla="*/ 0 h 51"/>
                <a:gd name="T6" fmla="*/ 49 w 49"/>
                <a:gd name="T7" fmla="*/ 29 h 51"/>
                <a:gd name="T8" fmla="*/ 31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31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9" y="2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3913"/>
            <p:cNvSpPr>
              <a:spLocks/>
            </p:cNvSpPr>
            <p:nvPr/>
          </p:nvSpPr>
          <p:spPr bwMode="auto">
            <a:xfrm>
              <a:off x="2560" y="1744"/>
              <a:ext cx="48" cy="54"/>
            </a:xfrm>
            <a:custGeom>
              <a:avLst/>
              <a:gdLst>
                <a:gd name="T0" fmla="*/ 28 w 48"/>
                <a:gd name="T1" fmla="*/ 54 h 54"/>
                <a:gd name="T2" fmla="*/ 0 w 48"/>
                <a:gd name="T3" fmla="*/ 17 h 54"/>
                <a:gd name="T4" fmla="*/ 22 w 48"/>
                <a:gd name="T5" fmla="*/ 0 h 54"/>
                <a:gd name="T6" fmla="*/ 48 w 48"/>
                <a:gd name="T7" fmla="*/ 34 h 54"/>
                <a:gd name="T8" fmla="*/ 28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8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4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Freeform 3914"/>
            <p:cNvSpPr>
              <a:spLocks/>
            </p:cNvSpPr>
            <p:nvPr/>
          </p:nvSpPr>
          <p:spPr bwMode="auto">
            <a:xfrm>
              <a:off x="2512" y="1665"/>
              <a:ext cx="70" cy="96"/>
            </a:xfrm>
            <a:custGeom>
              <a:avLst/>
              <a:gdLst>
                <a:gd name="T0" fmla="*/ 48 w 70"/>
                <a:gd name="T1" fmla="*/ 96 h 96"/>
                <a:gd name="T2" fmla="*/ 0 w 70"/>
                <a:gd name="T3" fmla="*/ 17 h 96"/>
                <a:gd name="T4" fmla="*/ 22 w 70"/>
                <a:gd name="T5" fmla="*/ 0 h 96"/>
                <a:gd name="T6" fmla="*/ 70 w 70"/>
                <a:gd name="T7" fmla="*/ 79 h 96"/>
                <a:gd name="T8" fmla="*/ 48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8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79"/>
                  </a:lnTo>
                  <a:lnTo>
                    <a:pt x="48" y="9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3915"/>
            <p:cNvSpPr>
              <a:spLocks/>
            </p:cNvSpPr>
            <p:nvPr/>
          </p:nvSpPr>
          <p:spPr bwMode="auto">
            <a:xfrm>
              <a:off x="2477" y="1599"/>
              <a:ext cx="57" cy="83"/>
            </a:xfrm>
            <a:custGeom>
              <a:avLst/>
              <a:gdLst>
                <a:gd name="T0" fmla="*/ 35 w 57"/>
                <a:gd name="T1" fmla="*/ 83 h 83"/>
                <a:gd name="T2" fmla="*/ 0 w 57"/>
                <a:gd name="T3" fmla="*/ 17 h 83"/>
                <a:gd name="T4" fmla="*/ 22 w 57"/>
                <a:gd name="T5" fmla="*/ 0 h 83"/>
                <a:gd name="T6" fmla="*/ 57 w 57"/>
                <a:gd name="T7" fmla="*/ 66 h 83"/>
                <a:gd name="T8" fmla="*/ 35 w 5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3">
                  <a:moveTo>
                    <a:pt x="35" y="8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6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3916"/>
            <p:cNvSpPr>
              <a:spLocks/>
            </p:cNvSpPr>
            <p:nvPr/>
          </p:nvSpPr>
          <p:spPr bwMode="auto">
            <a:xfrm>
              <a:off x="2683" y="1834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3917"/>
            <p:cNvSpPr>
              <a:spLocks/>
            </p:cNvSpPr>
            <p:nvPr/>
          </p:nvSpPr>
          <p:spPr bwMode="auto">
            <a:xfrm>
              <a:off x="3595" y="3544"/>
              <a:ext cx="43" cy="58"/>
            </a:xfrm>
            <a:custGeom>
              <a:avLst/>
              <a:gdLst>
                <a:gd name="T0" fmla="*/ 19 w 43"/>
                <a:gd name="T1" fmla="*/ 58 h 58"/>
                <a:gd name="T2" fmla="*/ 0 w 43"/>
                <a:gd name="T3" fmla="*/ 12 h 58"/>
                <a:gd name="T4" fmla="*/ 24 w 43"/>
                <a:gd name="T5" fmla="*/ 0 h 58"/>
                <a:gd name="T6" fmla="*/ 43 w 43"/>
                <a:gd name="T7" fmla="*/ 46 h 58"/>
                <a:gd name="T8" fmla="*/ 19 w 4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3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3918"/>
            <p:cNvSpPr>
              <a:spLocks/>
            </p:cNvSpPr>
            <p:nvPr/>
          </p:nvSpPr>
          <p:spPr bwMode="auto">
            <a:xfrm>
              <a:off x="3577" y="3500"/>
              <a:ext cx="42" cy="56"/>
            </a:xfrm>
            <a:custGeom>
              <a:avLst/>
              <a:gdLst>
                <a:gd name="T0" fmla="*/ 18 w 42"/>
                <a:gd name="T1" fmla="*/ 56 h 56"/>
                <a:gd name="T2" fmla="*/ 0 w 42"/>
                <a:gd name="T3" fmla="*/ 17 h 56"/>
                <a:gd name="T4" fmla="*/ 22 w 42"/>
                <a:gd name="T5" fmla="*/ 0 h 56"/>
                <a:gd name="T6" fmla="*/ 42 w 42"/>
                <a:gd name="T7" fmla="*/ 44 h 56"/>
                <a:gd name="T8" fmla="*/ 18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8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3919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2 h 91"/>
                <a:gd name="T4" fmla="*/ 24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2" name="Freeform 3920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3" name="Freeform 3921"/>
            <p:cNvSpPr>
              <a:spLocks/>
            </p:cNvSpPr>
            <p:nvPr/>
          </p:nvSpPr>
          <p:spPr bwMode="auto">
            <a:xfrm>
              <a:off x="3507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4" name="Freeform 3922"/>
            <p:cNvSpPr>
              <a:spLocks/>
            </p:cNvSpPr>
            <p:nvPr/>
          </p:nvSpPr>
          <p:spPr bwMode="auto">
            <a:xfrm>
              <a:off x="3496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5" name="Freeform 3923"/>
            <p:cNvSpPr>
              <a:spLocks/>
            </p:cNvSpPr>
            <p:nvPr/>
          </p:nvSpPr>
          <p:spPr bwMode="auto">
            <a:xfrm>
              <a:off x="3492" y="3260"/>
              <a:ext cx="30" cy="53"/>
            </a:xfrm>
            <a:custGeom>
              <a:avLst/>
              <a:gdLst>
                <a:gd name="T0" fmla="*/ 4 w 30"/>
                <a:gd name="T1" fmla="*/ 53 h 53"/>
                <a:gd name="T2" fmla="*/ 0 w 30"/>
                <a:gd name="T3" fmla="*/ 2 h 53"/>
                <a:gd name="T4" fmla="*/ 26 w 30"/>
                <a:gd name="T5" fmla="*/ 0 h 53"/>
                <a:gd name="T6" fmla="*/ 30 w 30"/>
                <a:gd name="T7" fmla="*/ 49 h 53"/>
                <a:gd name="T8" fmla="*/ 4 w 3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3">
                  <a:moveTo>
                    <a:pt x="4" y="53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3924"/>
            <p:cNvSpPr>
              <a:spLocks/>
            </p:cNvSpPr>
            <p:nvPr/>
          </p:nvSpPr>
          <p:spPr bwMode="auto">
            <a:xfrm>
              <a:off x="3492" y="3220"/>
              <a:ext cx="28" cy="44"/>
            </a:xfrm>
            <a:custGeom>
              <a:avLst/>
              <a:gdLst>
                <a:gd name="T0" fmla="*/ 0 w 28"/>
                <a:gd name="T1" fmla="*/ 42 h 44"/>
                <a:gd name="T2" fmla="*/ 2 w 28"/>
                <a:gd name="T3" fmla="*/ 0 h 44"/>
                <a:gd name="T4" fmla="*/ 28 w 28"/>
                <a:gd name="T5" fmla="*/ 5 h 44"/>
                <a:gd name="T6" fmla="*/ 26 w 28"/>
                <a:gd name="T7" fmla="*/ 44 h 44"/>
                <a:gd name="T8" fmla="*/ 0 w 28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2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3925"/>
            <p:cNvSpPr>
              <a:spLocks/>
            </p:cNvSpPr>
            <p:nvPr/>
          </p:nvSpPr>
          <p:spPr bwMode="auto">
            <a:xfrm>
              <a:off x="3494" y="3184"/>
              <a:ext cx="30" cy="41"/>
            </a:xfrm>
            <a:custGeom>
              <a:avLst/>
              <a:gdLst>
                <a:gd name="T0" fmla="*/ 0 w 30"/>
                <a:gd name="T1" fmla="*/ 36 h 41"/>
                <a:gd name="T2" fmla="*/ 6 w 30"/>
                <a:gd name="T3" fmla="*/ 0 h 41"/>
                <a:gd name="T4" fmla="*/ 30 w 30"/>
                <a:gd name="T5" fmla="*/ 12 h 41"/>
                <a:gd name="T6" fmla="*/ 26 w 30"/>
                <a:gd name="T7" fmla="*/ 41 h 41"/>
                <a:gd name="T8" fmla="*/ 0 w 30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0" y="36"/>
                  </a:moveTo>
                  <a:lnTo>
                    <a:pt x="6" y="0"/>
                  </a:lnTo>
                  <a:lnTo>
                    <a:pt x="30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Freeform 3926"/>
            <p:cNvSpPr>
              <a:spLocks/>
            </p:cNvSpPr>
            <p:nvPr/>
          </p:nvSpPr>
          <p:spPr bwMode="auto">
            <a:xfrm>
              <a:off x="3500" y="3122"/>
              <a:ext cx="48" cy="74"/>
            </a:xfrm>
            <a:custGeom>
              <a:avLst/>
              <a:gdLst>
                <a:gd name="T0" fmla="*/ 0 w 48"/>
                <a:gd name="T1" fmla="*/ 62 h 74"/>
                <a:gd name="T2" fmla="*/ 24 w 48"/>
                <a:gd name="T3" fmla="*/ 0 h 74"/>
                <a:gd name="T4" fmla="*/ 48 w 48"/>
                <a:gd name="T5" fmla="*/ 13 h 74"/>
                <a:gd name="T6" fmla="*/ 24 w 48"/>
                <a:gd name="T7" fmla="*/ 74 h 74"/>
                <a:gd name="T8" fmla="*/ 0 w 48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4">
                  <a:moveTo>
                    <a:pt x="0" y="62"/>
                  </a:moveTo>
                  <a:lnTo>
                    <a:pt x="24" y="0"/>
                  </a:lnTo>
                  <a:lnTo>
                    <a:pt x="48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Freeform 3927"/>
            <p:cNvSpPr>
              <a:spLocks/>
            </p:cNvSpPr>
            <p:nvPr/>
          </p:nvSpPr>
          <p:spPr bwMode="auto">
            <a:xfrm>
              <a:off x="3524" y="3091"/>
              <a:ext cx="35" cy="44"/>
            </a:xfrm>
            <a:custGeom>
              <a:avLst/>
              <a:gdLst>
                <a:gd name="T0" fmla="*/ 0 w 35"/>
                <a:gd name="T1" fmla="*/ 31 h 44"/>
                <a:gd name="T2" fmla="*/ 11 w 35"/>
                <a:gd name="T3" fmla="*/ 0 h 44"/>
                <a:gd name="T4" fmla="*/ 35 w 35"/>
                <a:gd name="T5" fmla="*/ 12 h 44"/>
                <a:gd name="T6" fmla="*/ 24 w 35"/>
                <a:gd name="T7" fmla="*/ 44 h 44"/>
                <a:gd name="T8" fmla="*/ 0 w 35"/>
                <a:gd name="T9" fmla="*/ 3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1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0" name="Freeform 3928"/>
            <p:cNvSpPr>
              <a:spLocks/>
            </p:cNvSpPr>
            <p:nvPr/>
          </p:nvSpPr>
          <p:spPr bwMode="auto">
            <a:xfrm>
              <a:off x="3535" y="3061"/>
              <a:ext cx="35" cy="42"/>
            </a:xfrm>
            <a:custGeom>
              <a:avLst/>
              <a:gdLst>
                <a:gd name="T0" fmla="*/ 0 w 35"/>
                <a:gd name="T1" fmla="*/ 30 h 42"/>
                <a:gd name="T2" fmla="*/ 9 w 35"/>
                <a:gd name="T3" fmla="*/ 0 h 42"/>
                <a:gd name="T4" fmla="*/ 35 w 35"/>
                <a:gd name="T5" fmla="*/ 5 h 42"/>
                <a:gd name="T6" fmla="*/ 24 w 35"/>
                <a:gd name="T7" fmla="*/ 42 h 42"/>
                <a:gd name="T8" fmla="*/ 0 w 35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30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3929"/>
            <p:cNvSpPr>
              <a:spLocks/>
            </p:cNvSpPr>
            <p:nvPr/>
          </p:nvSpPr>
          <p:spPr bwMode="auto">
            <a:xfrm>
              <a:off x="3544" y="3032"/>
              <a:ext cx="31" cy="34"/>
            </a:xfrm>
            <a:custGeom>
              <a:avLst/>
              <a:gdLst>
                <a:gd name="T0" fmla="*/ 0 w 31"/>
                <a:gd name="T1" fmla="*/ 29 h 34"/>
                <a:gd name="T2" fmla="*/ 4 w 31"/>
                <a:gd name="T3" fmla="*/ 0 h 34"/>
                <a:gd name="T4" fmla="*/ 31 w 31"/>
                <a:gd name="T5" fmla="*/ 2 h 34"/>
                <a:gd name="T6" fmla="*/ 26 w 31"/>
                <a:gd name="T7" fmla="*/ 34 h 34"/>
                <a:gd name="T8" fmla="*/ 0 w 31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0" y="29"/>
                  </a:moveTo>
                  <a:lnTo>
                    <a:pt x="4" y="0"/>
                  </a:lnTo>
                  <a:lnTo>
                    <a:pt x="31" y="2"/>
                  </a:lnTo>
                  <a:lnTo>
                    <a:pt x="26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Freeform 3930"/>
            <p:cNvSpPr>
              <a:spLocks/>
            </p:cNvSpPr>
            <p:nvPr/>
          </p:nvSpPr>
          <p:spPr bwMode="auto">
            <a:xfrm>
              <a:off x="3548" y="3010"/>
              <a:ext cx="27" cy="24"/>
            </a:xfrm>
            <a:custGeom>
              <a:avLst/>
              <a:gdLst>
                <a:gd name="T0" fmla="*/ 0 w 27"/>
                <a:gd name="T1" fmla="*/ 22 h 24"/>
                <a:gd name="T2" fmla="*/ 0 w 27"/>
                <a:gd name="T3" fmla="*/ 2 h 24"/>
                <a:gd name="T4" fmla="*/ 27 w 27"/>
                <a:gd name="T5" fmla="*/ 0 h 24"/>
                <a:gd name="T6" fmla="*/ 27 w 27"/>
                <a:gd name="T7" fmla="*/ 24 h 24"/>
                <a:gd name="T8" fmla="*/ 0 w 27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0" y="22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3" name="Freeform 3931"/>
            <p:cNvSpPr>
              <a:spLocks/>
            </p:cNvSpPr>
            <p:nvPr/>
          </p:nvSpPr>
          <p:spPr bwMode="auto">
            <a:xfrm>
              <a:off x="3546" y="2990"/>
              <a:ext cx="29" cy="22"/>
            </a:xfrm>
            <a:custGeom>
              <a:avLst/>
              <a:gdLst>
                <a:gd name="T0" fmla="*/ 2 w 29"/>
                <a:gd name="T1" fmla="*/ 22 h 22"/>
                <a:gd name="T2" fmla="*/ 0 w 29"/>
                <a:gd name="T3" fmla="*/ 5 h 22"/>
                <a:gd name="T4" fmla="*/ 27 w 29"/>
                <a:gd name="T5" fmla="*/ 0 h 22"/>
                <a:gd name="T6" fmla="*/ 29 w 29"/>
                <a:gd name="T7" fmla="*/ 20 h 22"/>
                <a:gd name="T8" fmla="*/ 2 w 29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2" y="22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29" y="20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4" name="Freeform 3932"/>
            <p:cNvSpPr>
              <a:spLocks/>
            </p:cNvSpPr>
            <p:nvPr/>
          </p:nvSpPr>
          <p:spPr bwMode="auto">
            <a:xfrm>
              <a:off x="3492" y="3260"/>
              <a:ext cx="26" cy="4"/>
            </a:xfrm>
            <a:custGeom>
              <a:avLst/>
              <a:gdLst>
                <a:gd name="T0" fmla="*/ 0 w 26"/>
                <a:gd name="T1" fmla="*/ 2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4 h 4"/>
                <a:gd name="T8" fmla="*/ 0 w 26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5" name="Freeform 3933"/>
            <p:cNvSpPr>
              <a:spLocks/>
            </p:cNvSpPr>
            <p:nvPr/>
          </p:nvSpPr>
          <p:spPr bwMode="auto">
            <a:xfrm>
              <a:off x="3531" y="2946"/>
              <a:ext cx="39" cy="54"/>
            </a:xfrm>
            <a:custGeom>
              <a:avLst/>
              <a:gdLst>
                <a:gd name="T0" fmla="*/ 15 w 39"/>
                <a:gd name="T1" fmla="*/ 54 h 54"/>
                <a:gd name="T2" fmla="*/ 0 w 39"/>
                <a:gd name="T3" fmla="*/ 12 h 54"/>
                <a:gd name="T4" fmla="*/ 24 w 39"/>
                <a:gd name="T5" fmla="*/ 0 h 54"/>
                <a:gd name="T6" fmla="*/ 39 w 39"/>
                <a:gd name="T7" fmla="*/ 42 h 54"/>
                <a:gd name="T8" fmla="*/ 15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5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6" name="Freeform 3934"/>
            <p:cNvSpPr>
              <a:spLocks/>
            </p:cNvSpPr>
            <p:nvPr/>
          </p:nvSpPr>
          <p:spPr bwMode="auto">
            <a:xfrm>
              <a:off x="3513" y="2907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20 h 51"/>
                <a:gd name="T4" fmla="*/ 20 w 42"/>
                <a:gd name="T5" fmla="*/ 0 h 51"/>
                <a:gd name="T6" fmla="*/ 42 w 42"/>
                <a:gd name="T7" fmla="*/ 39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7" name="Freeform 3935"/>
            <p:cNvSpPr>
              <a:spLocks/>
            </p:cNvSpPr>
            <p:nvPr/>
          </p:nvSpPr>
          <p:spPr bwMode="auto">
            <a:xfrm>
              <a:off x="3489" y="2880"/>
              <a:ext cx="44" cy="47"/>
            </a:xfrm>
            <a:custGeom>
              <a:avLst/>
              <a:gdLst>
                <a:gd name="T0" fmla="*/ 24 w 44"/>
                <a:gd name="T1" fmla="*/ 47 h 47"/>
                <a:gd name="T2" fmla="*/ 0 w 44"/>
                <a:gd name="T3" fmla="*/ 22 h 47"/>
                <a:gd name="T4" fmla="*/ 18 w 44"/>
                <a:gd name="T5" fmla="*/ 0 h 47"/>
                <a:gd name="T6" fmla="*/ 44 w 44"/>
                <a:gd name="T7" fmla="*/ 27 h 47"/>
                <a:gd name="T8" fmla="*/ 24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4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8" name="Freeform 3936"/>
            <p:cNvSpPr>
              <a:spLocks/>
            </p:cNvSpPr>
            <p:nvPr/>
          </p:nvSpPr>
          <p:spPr bwMode="auto">
            <a:xfrm>
              <a:off x="3459" y="2853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9" name="Freeform 3937"/>
            <p:cNvSpPr>
              <a:spLocks/>
            </p:cNvSpPr>
            <p:nvPr/>
          </p:nvSpPr>
          <p:spPr bwMode="auto">
            <a:xfrm>
              <a:off x="3399" y="2807"/>
              <a:ext cx="75" cy="71"/>
            </a:xfrm>
            <a:custGeom>
              <a:avLst/>
              <a:gdLst>
                <a:gd name="T0" fmla="*/ 60 w 75"/>
                <a:gd name="T1" fmla="*/ 71 h 71"/>
                <a:gd name="T2" fmla="*/ 0 w 75"/>
                <a:gd name="T3" fmla="*/ 22 h 71"/>
                <a:gd name="T4" fmla="*/ 18 w 75"/>
                <a:gd name="T5" fmla="*/ 0 h 71"/>
                <a:gd name="T6" fmla="*/ 75 w 75"/>
                <a:gd name="T7" fmla="*/ 46 h 71"/>
                <a:gd name="T8" fmla="*/ 60 w 7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60" y="71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6"/>
                  </a:lnTo>
                  <a:lnTo>
                    <a:pt x="60" y="7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0" name="Freeform 3938"/>
            <p:cNvSpPr>
              <a:spLocks/>
            </p:cNvSpPr>
            <p:nvPr/>
          </p:nvSpPr>
          <p:spPr bwMode="auto">
            <a:xfrm>
              <a:off x="3371" y="2777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17 h 52"/>
                <a:gd name="T4" fmla="*/ 22 w 46"/>
                <a:gd name="T5" fmla="*/ 0 h 52"/>
                <a:gd name="T6" fmla="*/ 46 w 46"/>
                <a:gd name="T7" fmla="*/ 30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1" name="Freeform 3939"/>
            <p:cNvSpPr>
              <a:spLocks/>
            </p:cNvSpPr>
            <p:nvPr/>
          </p:nvSpPr>
          <p:spPr bwMode="auto">
            <a:xfrm>
              <a:off x="3349" y="2738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2" name="Freeform 3940"/>
            <p:cNvSpPr>
              <a:spLocks/>
            </p:cNvSpPr>
            <p:nvPr/>
          </p:nvSpPr>
          <p:spPr bwMode="auto">
            <a:xfrm>
              <a:off x="3546" y="2988"/>
              <a:ext cx="27" cy="12"/>
            </a:xfrm>
            <a:custGeom>
              <a:avLst/>
              <a:gdLst>
                <a:gd name="T0" fmla="*/ 27 w 27"/>
                <a:gd name="T1" fmla="*/ 2 h 12"/>
                <a:gd name="T2" fmla="*/ 24 w 27"/>
                <a:gd name="T3" fmla="*/ 0 h 12"/>
                <a:gd name="T4" fmla="*/ 0 w 27"/>
                <a:gd name="T5" fmla="*/ 7 h 12"/>
                <a:gd name="T6" fmla="*/ 0 w 27"/>
                <a:gd name="T7" fmla="*/ 12 h 12"/>
                <a:gd name="T8" fmla="*/ 27 w 2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3941"/>
            <p:cNvSpPr>
              <a:spLocks/>
            </p:cNvSpPr>
            <p:nvPr/>
          </p:nvSpPr>
          <p:spPr bwMode="auto">
            <a:xfrm>
              <a:off x="3334" y="2704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5 h 49"/>
                <a:gd name="T4" fmla="*/ 26 w 37"/>
                <a:gd name="T5" fmla="*/ 0 h 49"/>
                <a:gd name="T6" fmla="*/ 37 w 37"/>
                <a:gd name="T7" fmla="*/ 36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Freeform 3942"/>
            <p:cNvSpPr>
              <a:spLocks/>
            </p:cNvSpPr>
            <p:nvPr/>
          </p:nvSpPr>
          <p:spPr bwMode="auto">
            <a:xfrm>
              <a:off x="3329" y="2662"/>
              <a:ext cx="31" cy="47"/>
            </a:xfrm>
            <a:custGeom>
              <a:avLst/>
              <a:gdLst>
                <a:gd name="T0" fmla="*/ 5 w 31"/>
                <a:gd name="T1" fmla="*/ 47 h 47"/>
                <a:gd name="T2" fmla="*/ 0 w 31"/>
                <a:gd name="T3" fmla="*/ 2 h 47"/>
                <a:gd name="T4" fmla="*/ 27 w 31"/>
                <a:gd name="T5" fmla="*/ 0 h 47"/>
                <a:gd name="T6" fmla="*/ 31 w 31"/>
                <a:gd name="T7" fmla="*/ 42 h 47"/>
                <a:gd name="T8" fmla="*/ 5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5" y="47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42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5" name="Freeform 3943"/>
            <p:cNvSpPr>
              <a:spLocks/>
            </p:cNvSpPr>
            <p:nvPr/>
          </p:nvSpPr>
          <p:spPr bwMode="auto">
            <a:xfrm>
              <a:off x="3329" y="2589"/>
              <a:ext cx="27" cy="75"/>
            </a:xfrm>
            <a:custGeom>
              <a:avLst/>
              <a:gdLst>
                <a:gd name="T0" fmla="*/ 0 w 27"/>
                <a:gd name="T1" fmla="*/ 75 h 75"/>
                <a:gd name="T2" fmla="*/ 0 w 27"/>
                <a:gd name="T3" fmla="*/ 0 h 75"/>
                <a:gd name="T4" fmla="*/ 27 w 27"/>
                <a:gd name="T5" fmla="*/ 0 h 75"/>
                <a:gd name="T6" fmla="*/ 27 w 27"/>
                <a:gd name="T7" fmla="*/ 73 h 75"/>
                <a:gd name="T8" fmla="*/ 0 w 2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5">
                  <a:moveTo>
                    <a:pt x="0" y="75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7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Freeform 3944"/>
            <p:cNvSpPr>
              <a:spLocks/>
            </p:cNvSpPr>
            <p:nvPr/>
          </p:nvSpPr>
          <p:spPr bwMode="auto">
            <a:xfrm>
              <a:off x="3325" y="2510"/>
              <a:ext cx="31" cy="79"/>
            </a:xfrm>
            <a:custGeom>
              <a:avLst/>
              <a:gdLst>
                <a:gd name="T0" fmla="*/ 4 w 31"/>
                <a:gd name="T1" fmla="*/ 79 h 79"/>
                <a:gd name="T2" fmla="*/ 0 w 31"/>
                <a:gd name="T3" fmla="*/ 3 h 79"/>
                <a:gd name="T4" fmla="*/ 26 w 31"/>
                <a:gd name="T5" fmla="*/ 0 h 79"/>
                <a:gd name="T6" fmla="*/ 31 w 31"/>
                <a:gd name="T7" fmla="*/ 79 h 79"/>
                <a:gd name="T8" fmla="*/ 4 w 31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9">
                  <a:moveTo>
                    <a:pt x="4" y="79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79"/>
                  </a:lnTo>
                  <a:lnTo>
                    <a:pt x="4" y="7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7" name="Freeform 3945"/>
            <p:cNvSpPr>
              <a:spLocks/>
            </p:cNvSpPr>
            <p:nvPr/>
          </p:nvSpPr>
          <p:spPr bwMode="auto">
            <a:xfrm>
              <a:off x="3323" y="2491"/>
              <a:ext cx="28" cy="22"/>
            </a:xfrm>
            <a:custGeom>
              <a:avLst/>
              <a:gdLst>
                <a:gd name="T0" fmla="*/ 2 w 28"/>
                <a:gd name="T1" fmla="*/ 22 h 22"/>
                <a:gd name="T2" fmla="*/ 0 w 28"/>
                <a:gd name="T3" fmla="*/ 12 h 22"/>
                <a:gd name="T4" fmla="*/ 24 w 28"/>
                <a:gd name="T5" fmla="*/ 0 h 22"/>
                <a:gd name="T6" fmla="*/ 28 w 28"/>
                <a:gd name="T7" fmla="*/ 19 h 22"/>
                <a:gd name="T8" fmla="*/ 2 w 28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2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28" y="19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8" name="Freeform 3946"/>
            <p:cNvSpPr>
              <a:spLocks/>
            </p:cNvSpPr>
            <p:nvPr/>
          </p:nvSpPr>
          <p:spPr bwMode="auto">
            <a:xfrm>
              <a:off x="3316" y="2471"/>
              <a:ext cx="31" cy="32"/>
            </a:xfrm>
            <a:custGeom>
              <a:avLst/>
              <a:gdLst>
                <a:gd name="T0" fmla="*/ 7 w 31"/>
                <a:gd name="T1" fmla="*/ 32 h 32"/>
                <a:gd name="T2" fmla="*/ 0 w 31"/>
                <a:gd name="T3" fmla="*/ 12 h 32"/>
                <a:gd name="T4" fmla="*/ 24 w 31"/>
                <a:gd name="T5" fmla="*/ 0 h 32"/>
                <a:gd name="T6" fmla="*/ 31 w 31"/>
                <a:gd name="T7" fmla="*/ 20 h 32"/>
                <a:gd name="T8" fmla="*/ 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0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9" name="Freeform 3947"/>
            <p:cNvSpPr>
              <a:spLocks/>
            </p:cNvSpPr>
            <p:nvPr/>
          </p:nvSpPr>
          <p:spPr bwMode="auto">
            <a:xfrm>
              <a:off x="3299" y="2434"/>
              <a:ext cx="41" cy="49"/>
            </a:xfrm>
            <a:custGeom>
              <a:avLst/>
              <a:gdLst>
                <a:gd name="T0" fmla="*/ 17 w 41"/>
                <a:gd name="T1" fmla="*/ 49 h 49"/>
                <a:gd name="T2" fmla="*/ 0 w 41"/>
                <a:gd name="T3" fmla="*/ 17 h 49"/>
                <a:gd name="T4" fmla="*/ 22 w 41"/>
                <a:gd name="T5" fmla="*/ 0 h 49"/>
                <a:gd name="T6" fmla="*/ 41 w 41"/>
                <a:gd name="T7" fmla="*/ 37 h 49"/>
                <a:gd name="T8" fmla="*/ 17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7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1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0" name="Freeform 3948"/>
            <p:cNvSpPr>
              <a:spLocks/>
            </p:cNvSpPr>
            <p:nvPr/>
          </p:nvSpPr>
          <p:spPr bwMode="auto">
            <a:xfrm>
              <a:off x="3347" y="2738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Freeform 3949"/>
            <p:cNvSpPr>
              <a:spLocks/>
            </p:cNvSpPr>
            <p:nvPr/>
          </p:nvSpPr>
          <p:spPr bwMode="auto">
            <a:xfrm>
              <a:off x="3288" y="2415"/>
              <a:ext cx="30" cy="36"/>
            </a:xfrm>
            <a:custGeom>
              <a:avLst/>
              <a:gdLst>
                <a:gd name="T0" fmla="*/ 11 w 30"/>
                <a:gd name="T1" fmla="*/ 36 h 36"/>
                <a:gd name="T2" fmla="*/ 0 w 30"/>
                <a:gd name="T3" fmla="*/ 22 h 36"/>
                <a:gd name="T4" fmla="*/ 17 w 30"/>
                <a:gd name="T5" fmla="*/ 0 h 36"/>
                <a:gd name="T6" fmla="*/ 30 w 30"/>
                <a:gd name="T7" fmla="*/ 17 h 36"/>
                <a:gd name="T8" fmla="*/ 11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1" y="3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2" name="Freeform 3950"/>
            <p:cNvSpPr>
              <a:spLocks/>
            </p:cNvSpPr>
            <p:nvPr/>
          </p:nvSpPr>
          <p:spPr bwMode="auto">
            <a:xfrm>
              <a:off x="3272" y="2398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4 h 39"/>
                <a:gd name="T4" fmla="*/ 16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3" name="Freeform 3951"/>
            <p:cNvSpPr>
              <a:spLocks/>
            </p:cNvSpPr>
            <p:nvPr/>
          </p:nvSpPr>
          <p:spPr bwMode="auto">
            <a:xfrm>
              <a:off x="3242" y="2380"/>
              <a:ext cx="46" cy="42"/>
            </a:xfrm>
            <a:custGeom>
              <a:avLst/>
              <a:gdLst>
                <a:gd name="T0" fmla="*/ 30 w 46"/>
                <a:gd name="T1" fmla="*/ 42 h 42"/>
                <a:gd name="T2" fmla="*/ 0 w 46"/>
                <a:gd name="T3" fmla="*/ 27 h 42"/>
                <a:gd name="T4" fmla="*/ 11 w 46"/>
                <a:gd name="T5" fmla="*/ 0 h 42"/>
                <a:gd name="T6" fmla="*/ 46 w 46"/>
                <a:gd name="T7" fmla="*/ 18 h 42"/>
                <a:gd name="T8" fmla="*/ 30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0" y="42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8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Freeform 3952"/>
            <p:cNvSpPr>
              <a:spLocks/>
            </p:cNvSpPr>
            <p:nvPr/>
          </p:nvSpPr>
          <p:spPr bwMode="auto">
            <a:xfrm>
              <a:off x="3211" y="2366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29 h 41"/>
                <a:gd name="T4" fmla="*/ 4 w 42"/>
                <a:gd name="T5" fmla="*/ 0 h 41"/>
                <a:gd name="T6" fmla="*/ 42 w 42"/>
                <a:gd name="T7" fmla="*/ 14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14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5" name="Freeform 3953"/>
            <p:cNvSpPr>
              <a:spLocks/>
            </p:cNvSpPr>
            <p:nvPr/>
          </p:nvSpPr>
          <p:spPr bwMode="auto">
            <a:xfrm>
              <a:off x="3176" y="2361"/>
              <a:ext cx="39" cy="34"/>
            </a:xfrm>
            <a:custGeom>
              <a:avLst/>
              <a:gdLst>
                <a:gd name="T0" fmla="*/ 35 w 39"/>
                <a:gd name="T1" fmla="*/ 34 h 34"/>
                <a:gd name="T2" fmla="*/ 0 w 39"/>
                <a:gd name="T3" fmla="*/ 29 h 34"/>
                <a:gd name="T4" fmla="*/ 4 w 39"/>
                <a:gd name="T5" fmla="*/ 0 h 34"/>
                <a:gd name="T6" fmla="*/ 39 w 39"/>
                <a:gd name="T7" fmla="*/ 5 h 34"/>
                <a:gd name="T8" fmla="*/ 35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35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6" name="Freeform 3954"/>
            <p:cNvSpPr>
              <a:spLocks/>
            </p:cNvSpPr>
            <p:nvPr/>
          </p:nvSpPr>
          <p:spPr bwMode="auto">
            <a:xfrm>
              <a:off x="3139" y="2353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7" name="Freeform 3955"/>
            <p:cNvSpPr>
              <a:spLocks/>
            </p:cNvSpPr>
            <p:nvPr/>
          </p:nvSpPr>
          <p:spPr bwMode="auto">
            <a:xfrm>
              <a:off x="3099" y="2346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7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8" name="Freeform 3956"/>
            <p:cNvSpPr>
              <a:spLocks/>
            </p:cNvSpPr>
            <p:nvPr/>
          </p:nvSpPr>
          <p:spPr bwMode="auto">
            <a:xfrm>
              <a:off x="3079" y="2336"/>
              <a:ext cx="31" cy="37"/>
            </a:xfrm>
            <a:custGeom>
              <a:avLst/>
              <a:gdLst>
                <a:gd name="T0" fmla="*/ 20 w 31"/>
                <a:gd name="T1" fmla="*/ 37 h 37"/>
                <a:gd name="T2" fmla="*/ 0 w 31"/>
                <a:gd name="T3" fmla="*/ 25 h 37"/>
                <a:gd name="T4" fmla="*/ 16 w 31"/>
                <a:gd name="T5" fmla="*/ 0 h 37"/>
                <a:gd name="T6" fmla="*/ 31 w 31"/>
                <a:gd name="T7" fmla="*/ 10 h 37"/>
                <a:gd name="T8" fmla="*/ 20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20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20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9" name="Freeform 3957"/>
            <p:cNvSpPr>
              <a:spLocks/>
            </p:cNvSpPr>
            <p:nvPr/>
          </p:nvSpPr>
          <p:spPr bwMode="auto">
            <a:xfrm>
              <a:off x="3064" y="2327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4 h 34"/>
                <a:gd name="T4" fmla="*/ 15 w 31"/>
                <a:gd name="T5" fmla="*/ 0 h 34"/>
                <a:gd name="T6" fmla="*/ 31 w 31"/>
                <a:gd name="T7" fmla="*/ 9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0" name="Freeform 3958"/>
            <p:cNvSpPr>
              <a:spLocks/>
            </p:cNvSpPr>
            <p:nvPr/>
          </p:nvSpPr>
          <p:spPr bwMode="auto">
            <a:xfrm>
              <a:off x="3049" y="2314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2 h 37"/>
                <a:gd name="T4" fmla="*/ 17 w 30"/>
                <a:gd name="T5" fmla="*/ 0 h 37"/>
                <a:gd name="T6" fmla="*/ 30 w 30"/>
                <a:gd name="T7" fmla="*/ 13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3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1" name="Freeform 3959"/>
            <p:cNvSpPr>
              <a:spLocks/>
            </p:cNvSpPr>
            <p:nvPr/>
          </p:nvSpPr>
          <p:spPr bwMode="auto">
            <a:xfrm>
              <a:off x="3033" y="2297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2" name="Freeform 3960"/>
            <p:cNvSpPr>
              <a:spLocks/>
            </p:cNvSpPr>
            <p:nvPr/>
          </p:nvSpPr>
          <p:spPr bwMode="auto">
            <a:xfrm>
              <a:off x="3299" y="2432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19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Freeform 3961"/>
            <p:cNvSpPr>
              <a:spLocks/>
            </p:cNvSpPr>
            <p:nvPr/>
          </p:nvSpPr>
          <p:spPr bwMode="auto">
            <a:xfrm>
              <a:off x="3018" y="2280"/>
              <a:ext cx="37" cy="37"/>
            </a:xfrm>
            <a:custGeom>
              <a:avLst/>
              <a:gdLst>
                <a:gd name="T0" fmla="*/ 15 w 37"/>
                <a:gd name="T1" fmla="*/ 37 h 37"/>
                <a:gd name="T2" fmla="*/ 0 w 37"/>
                <a:gd name="T3" fmla="*/ 12 h 37"/>
                <a:gd name="T4" fmla="*/ 24 w 37"/>
                <a:gd name="T5" fmla="*/ 0 h 37"/>
                <a:gd name="T6" fmla="*/ 37 w 37"/>
                <a:gd name="T7" fmla="*/ 20 h 37"/>
                <a:gd name="T8" fmla="*/ 15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5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4" name="Freeform 3962"/>
            <p:cNvSpPr>
              <a:spLocks/>
            </p:cNvSpPr>
            <p:nvPr/>
          </p:nvSpPr>
          <p:spPr bwMode="auto">
            <a:xfrm>
              <a:off x="3009" y="2256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2 h 36"/>
                <a:gd name="T4" fmla="*/ 24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5" name="Freeform 3963"/>
            <p:cNvSpPr>
              <a:spLocks/>
            </p:cNvSpPr>
            <p:nvPr/>
          </p:nvSpPr>
          <p:spPr bwMode="auto">
            <a:xfrm>
              <a:off x="2998" y="2209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7 w 35"/>
                <a:gd name="T5" fmla="*/ 0 h 59"/>
                <a:gd name="T6" fmla="*/ 35 w 35"/>
                <a:gd name="T7" fmla="*/ 47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6" name="Freeform 3964"/>
            <p:cNvSpPr>
              <a:spLocks/>
            </p:cNvSpPr>
            <p:nvPr/>
          </p:nvSpPr>
          <p:spPr bwMode="auto">
            <a:xfrm>
              <a:off x="2990" y="2162"/>
              <a:ext cx="35" cy="52"/>
            </a:xfrm>
            <a:custGeom>
              <a:avLst/>
              <a:gdLst>
                <a:gd name="T0" fmla="*/ 8 w 35"/>
                <a:gd name="T1" fmla="*/ 52 h 52"/>
                <a:gd name="T2" fmla="*/ 0 w 35"/>
                <a:gd name="T3" fmla="*/ 5 h 52"/>
                <a:gd name="T4" fmla="*/ 26 w 35"/>
                <a:gd name="T5" fmla="*/ 0 h 52"/>
                <a:gd name="T6" fmla="*/ 35 w 35"/>
                <a:gd name="T7" fmla="*/ 47 h 52"/>
                <a:gd name="T8" fmla="*/ 8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8" y="5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7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7" name="Freeform 3965"/>
            <p:cNvSpPr>
              <a:spLocks/>
            </p:cNvSpPr>
            <p:nvPr/>
          </p:nvSpPr>
          <p:spPr bwMode="auto">
            <a:xfrm>
              <a:off x="2974" y="2106"/>
              <a:ext cx="42" cy="61"/>
            </a:xfrm>
            <a:custGeom>
              <a:avLst/>
              <a:gdLst>
                <a:gd name="T0" fmla="*/ 16 w 42"/>
                <a:gd name="T1" fmla="*/ 61 h 61"/>
                <a:gd name="T2" fmla="*/ 0 w 42"/>
                <a:gd name="T3" fmla="*/ 12 h 61"/>
                <a:gd name="T4" fmla="*/ 24 w 42"/>
                <a:gd name="T5" fmla="*/ 0 h 61"/>
                <a:gd name="T6" fmla="*/ 42 w 42"/>
                <a:gd name="T7" fmla="*/ 56 h 61"/>
                <a:gd name="T8" fmla="*/ 16 w 4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1">
                  <a:moveTo>
                    <a:pt x="16" y="6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2" y="56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8" name="Freeform 3966"/>
            <p:cNvSpPr>
              <a:spLocks/>
            </p:cNvSpPr>
            <p:nvPr/>
          </p:nvSpPr>
          <p:spPr bwMode="auto">
            <a:xfrm>
              <a:off x="3033" y="2297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9" name="Freeform 3967"/>
            <p:cNvSpPr>
              <a:spLocks/>
            </p:cNvSpPr>
            <p:nvPr/>
          </p:nvSpPr>
          <p:spPr bwMode="auto">
            <a:xfrm>
              <a:off x="2941" y="2025"/>
              <a:ext cx="57" cy="93"/>
            </a:xfrm>
            <a:custGeom>
              <a:avLst/>
              <a:gdLst>
                <a:gd name="T0" fmla="*/ 33 w 57"/>
                <a:gd name="T1" fmla="*/ 93 h 93"/>
                <a:gd name="T2" fmla="*/ 0 w 57"/>
                <a:gd name="T3" fmla="*/ 13 h 93"/>
                <a:gd name="T4" fmla="*/ 24 w 57"/>
                <a:gd name="T5" fmla="*/ 0 h 93"/>
                <a:gd name="T6" fmla="*/ 57 w 57"/>
                <a:gd name="T7" fmla="*/ 81 h 93"/>
                <a:gd name="T8" fmla="*/ 33 w 5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3">
                  <a:moveTo>
                    <a:pt x="33" y="93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57" y="81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0" name="Freeform 3968"/>
            <p:cNvSpPr>
              <a:spLocks/>
            </p:cNvSpPr>
            <p:nvPr/>
          </p:nvSpPr>
          <p:spPr bwMode="auto">
            <a:xfrm>
              <a:off x="2908" y="1949"/>
              <a:ext cx="57" cy="89"/>
            </a:xfrm>
            <a:custGeom>
              <a:avLst/>
              <a:gdLst>
                <a:gd name="T0" fmla="*/ 33 w 57"/>
                <a:gd name="T1" fmla="*/ 89 h 89"/>
                <a:gd name="T2" fmla="*/ 0 w 57"/>
                <a:gd name="T3" fmla="*/ 18 h 89"/>
                <a:gd name="T4" fmla="*/ 22 w 57"/>
                <a:gd name="T5" fmla="*/ 0 h 89"/>
                <a:gd name="T6" fmla="*/ 57 w 57"/>
                <a:gd name="T7" fmla="*/ 76 h 89"/>
                <a:gd name="T8" fmla="*/ 33 w 57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9">
                  <a:moveTo>
                    <a:pt x="33" y="8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3" y="8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1" name="Freeform 3969"/>
            <p:cNvSpPr>
              <a:spLocks/>
            </p:cNvSpPr>
            <p:nvPr/>
          </p:nvSpPr>
          <p:spPr bwMode="auto">
            <a:xfrm>
              <a:off x="2889" y="1918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19 h 49"/>
                <a:gd name="T4" fmla="*/ 19 w 41"/>
                <a:gd name="T5" fmla="*/ 0 h 49"/>
                <a:gd name="T6" fmla="*/ 41 w 41"/>
                <a:gd name="T7" fmla="*/ 31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1" y="3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2" name="Freeform 3970"/>
            <p:cNvSpPr>
              <a:spLocks/>
            </p:cNvSpPr>
            <p:nvPr/>
          </p:nvSpPr>
          <p:spPr bwMode="auto">
            <a:xfrm>
              <a:off x="2867" y="1891"/>
              <a:ext cx="41" cy="46"/>
            </a:xfrm>
            <a:custGeom>
              <a:avLst/>
              <a:gdLst>
                <a:gd name="T0" fmla="*/ 22 w 41"/>
                <a:gd name="T1" fmla="*/ 46 h 46"/>
                <a:gd name="T2" fmla="*/ 0 w 41"/>
                <a:gd name="T3" fmla="*/ 22 h 46"/>
                <a:gd name="T4" fmla="*/ 17 w 41"/>
                <a:gd name="T5" fmla="*/ 0 h 46"/>
                <a:gd name="T6" fmla="*/ 41 w 41"/>
                <a:gd name="T7" fmla="*/ 27 h 46"/>
                <a:gd name="T8" fmla="*/ 22 w 4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6">
                  <a:moveTo>
                    <a:pt x="22" y="4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3" name="Freeform 3971"/>
            <p:cNvSpPr>
              <a:spLocks/>
            </p:cNvSpPr>
            <p:nvPr/>
          </p:nvSpPr>
          <p:spPr bwMode="auto">
            <a:xfrm>
              <a:off x="2838" y="1864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7 h 49"/>
                <a:gd name="T4" fmla="*/ 11 w 46"/>
                <a:gd name="T5" fmla="*/ 0 h 49"/>
                <a:gd name="T6" fmla="*/ 46 w 46"/>
                <a:gd name="T7" fmla="*/ 27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7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4" name="Freeform 3972"/>
            <p:cNvSpPr>
              <a:spLocks/>
            </p:cNvSpPr>
            <p:nvPr/>
          </p:nvSpPr>
          <p:spPr bwMode="auto">
            <a:xfrm>
              <a:off x="2803" y="1847"/>
              <a:ext cx="46" cy="44"/>
            </a:xfrm>
            <a:custGeom>
              <a:avLst/>
              <a:gdLst>
                <a:gd name="T0" fmla="*/ 35 w 46"/>
                <a:gd name="T1" fmla="*/ 44 h 44"/>
                <a:gd name="T2" fmla="*/ 0 w 46"/>
                <a:gd name="T3" fmla="*/ 26 h 44"/>
                <a:gd name="T4" fmla="*/ 11 w 46"/>
                <a:gd name="T5" fmla="*/ 0 h 44"/>
                <a:gd name="T6" fmla="*/ 46 w 46"/>
                <a:gd name="T7" fmla="*/ 17 h 44"/>
                <a:gd name="T8" fmla="*/ 35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5" y="44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3973"/>
            <p:cNvSpPr>
              <a:spLocks/>
            </p:cNvSpPr>
            <p:nvPr/>
          </p:nvSpPr>
          <p:spPr bwMode="auto">
            <a:xfrm>
              <a:off x="2974" y="2106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Freeform 3974"/>
            <p:cNvSpPr>
              <a:spLocks/>
            </p:cNvSpPr>
            <p:nvPr/>
          </p:nvSpPr>
          <p:spPr bwMode="auto">
            <a:xfrm>
              <a:off x="2773" y="1837"/>
              <a:ext cx="39" cy="36"/>
            </a:xfrm>
            <a:custGeom>
              <a:avLst/>
              <a:gdLst>
                <a:gd name="T0" fmla="*/ 35 w 39"/>
                <a:gd name="T1" fmla="*/ 36 h 36"/>
                <a:gd name="T2" fmla="*/ 0 w 39"/>
                <a:gd name="T3" fmla="*/ 29 h 36"/>
                <a:gd name="T4" fmla="*/ 4 w 39"/>
                <a:gd name="T5" fmla="*/ 0 h 36"/>
                <a:gd name="T6" fmla="*/ 39 w 39"/>
                <a:gd name="T7" fmla="*/ 7 h 36"/>
                <a:gd name="T8" fmla="*/ 35 w 3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35" y="36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7" name="Freeform 3975"/>
            <p:cNvSpPr>
              <a:spLocks/>
            </p:cNvSpPr>
            <p:nvPr/>
          </p:nvSpPr>
          <p:spPr bwMode="auto">
            <a:xfrm>
              <a:off x="2744" y="1834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Freeform 3976"/>
            <p:cNvSpPr>
              <a:spLocks/>
            </p:cNvSpPr>
            <p:nvPr/>
          </p:nvSpPr>
          <p:spPr bwMode="auto">
            <a:xfrm>
              <a:off x="2681" y="1834"/>
              <a:ext cx="63" cy="32"/>
            </a:xfrm>
            <a:custGeom>
              <a:avLst/>
              <a:gdLst>
                <a:gd name="T0" fmla="*/ 63 w 63"/>
                <a:gd name="T1" fmla="*/ 30 h 32"/>
                <a:gd name="T2" fmla="*/ 0 w 63"/>
                <a:gd name="T3" fmla="*/ 32 h 32"/>
                <a:gd name="T4" fmla="*/ 0 w 63"/>
                <a:gd name="T5" fmla="*/ 3 h 32"/>
                <a:gd name="T6" fmla="*/ 63 w 63"/>
                <a:gd name="T7" fmla="*/ 0 h 32"/>
                <a:gd name="T8" fmla="*/ 63 w 63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3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3" y="0"/>
                  </a:lnTo>
                  <a:lnTo>
                    <a:pt x="63" y="3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9" name="Freeform 3977"/>
            <p:cNvSpPr>
              <a:spLocks/>
            </p:cNvSpPr>
            <p:nvPr/>
          </p:nvSpPr>
          <p:spPr bwMode="auto">
            <a:xfrm>
              <a:off x="2803" y="1844"/>
              <a:ext cx="11" cy="29"/>
            </a:xfrm>
            <a:custGeom>
              <a:avLst/>
              <a:gdLst>
                <a:gd name="T0" fmla="*/ 11 w 11"/>
                <a:gd name="T1" fmla="*/ 3 h 29"/>
                <a:gd name="T2" fmla="*/ 9 w 11"/>
                <a:gd name="T3" fmla="*/ 0 h 29"/>
                <a:gd name="T4" fmla="*/ 0 w 11"/>
                <a:gd name="T5" fmla="*/ 29 h 29"/>
                <a:gd name="T6" fmla="*/ 5 w 11"/>
                <a:gd name="T7" fmla="*/ 29 h 29"/>
                <a:gd name="T8" fmla="*/ 11 w 11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3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0" name="Freeform 3978"/>
            <p:cNvSpPr>
              <a:spLocks/>
            </p:cNvSpPr>
            <p:nvPr/>
          </p:nvSpPr>
          <p:spPr bwMode="auto">
            <a:xfrm>
              <a:off x="2663" y="1834"/>
              <a:ext cx="20" cy="32"/>
            </a:xfrm>
            <a:custGeom>
              <a:avLst/>
              <a:gdLst>
                <a:gd name="T0" fmla="*/ 15 w 20"/>
                <a:gd name="T1" fmla="*/ 32 h 32"/>
                <a:gd name="T2" fmla="*/ 0 w 20"/>
                <a:gd name="T3" fmla="*/ 30 h 32"/>
                <a:gd name="T4" fmla="*/ 4 w 20"/>
                <a:gd name="T5" fmla="*/ 0 h 32"/>
                <a:gd name="T6" fmla="*/ 20 w 20"/>
                <a:gd name="T7" fmla="*/ 3 h 32"/>
                <a:gd name="T8" fmla="*/ 15 w 2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2">
                  <a:moveTo>
                    <a:pt x="15" y="32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20" y="3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1" name="Freeform 3979"/>
            <p:cNvSpPr>
              <a:spLocks/>
            </p:cNvSpPr>
            <p:nvPr/>
          </p:nvSpPr>
          <p:spPr bwMode="auto">
            <a:xfrm>
              <a:off x="2643" y="1829"/>
              <a:ext cx="24" cy="35"/>
            </a:xfrm>
            <a:custGeom>
              <a:avLst/>
              <a:gdLst>
                <a:gd name="T0" fmla="*/ 20 w 24"/>
                <a:gd name="T1" fmla="*/ 35 h 35"/>
                <a:gd name="T2" fmla="*/ 0 w 24"/>
                <a:gd name="T3" fmla="*/ 25 h 35"/>
                <a:gd name="T4" fmla="*/ 16 w 24"/>
                <a:gd name="T5" fmla="*/ 0 h 35"/>
                <a:gd name="T6" fmla="*/ 24 w 24"/>
                <a:gd name="T7" fmla="*/ 5 h 35"/>
                <a:gd name="T8" fmla="*/ 20 w 2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5">
                  <a:moveTo>
                    <a:pt x="20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4" y="5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2" name="Freeform 3980"/>
            <p:cNvSpPr>
              <a:spLocks/>
            </p:cNvSpPr>
            <p:nvPr/>
          </p:nvSpPr>
          <p:spPr bwMode="auto">
            <a:xfrm>
              <a:off x="2613" y="1810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2 h 44"/>
                <a:gd name="T4" fmla="*/ 17 w 46"/>
                <a:gd name="T5" fmla="*/ 0 h 44"/>
                <a:gd name="T6" fmla="*/ 46 w 46"/>
                <a:gd name="T7" fmla="*/ 19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19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3" name="Freeform 3981"/>
            <p:cNvSpPr>
              <a:spLocks/>
            </p:cNvSpPr>
            <p:nvPr/>
          </p:nvSpPr>
          <p:spPr bwMode="auto">
            <a:xfrm>
              <a:off x="2582" y="1780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20 h 52"/>
                <a:gd name="T4" fmla="*/ 20 w 48"/>
                <a:gd name="T5" fmla="*/ 0 h 52"/>
                <a:gd name="T6" fmla="*/ 48 w 48"/>
                <a:gd name="T7" fmla="*/ 30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8" y="3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4" name="Freeform 3982"/>
            <p:cNvSpPr>
              <a:spLocks/>
            </p:cNvSpPr>
            <p:nvPr/>
          </p:nvSpPr>
          <p:spPr bwMode="auto">
            <a:xfrm>
              <a:off x="2553" y="1744"/>
              <a:ext cx="49" cy="56"/>
            </a:xfrm>
            <a:custGeom>
              <a:avLst/>
              <a:gdLst>
                <a:gd name="T0" fmla="*/ 29 w 49"/>
                <a:gd name="T1" fmla="*/ 56 h 56"/>
                <a:gd name="T2" fmla="*/ 0 w 49"/>
                <a:gd name="T3" fmla="*/ 17 h 56"/>
                <a:gd name="T4" fmla="*/ 22 w 49"/>
                <a:gd name="T5" fmla="*/ 0 h 56"/>
                <a:gd name="T6" fmla="*/ 49 w 49"/>
                <a:gd name="T7" fmla="*/ 36 h 56"/>
                <a:gd name="T8" fmla="*/ 29 w 4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6">
                  <a:moveTo>
                    <a:pt x="29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9" y="36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5" name="Freeform 3983"/>
            <p:cNvSpPr>
              <a:spLocks/>
            </p:cNvSpPr>
            <p:nvPr/>
          </p:nvSpPr>
          <p:spPr bwMode="auto">
            <a:xfrm>
              <a:off x="2505" y="1665"/>
              <a:ext cx="70" cy="96"/>
            </a:xfrm>
            <a:custGeom>
              <a:avLst/>
              <a:gdLst>
                <a:gd name="T0" fmla="*/ 48 w 70"/>
                <a:gd name="T1" fmla="*/ 96 h 96"/>
                <a:gd name="T2" fmla="*/ 0 w 70"/>
                <a:gd name="T3" fmla="*/ 17 h 96"/>
                <a:gd name="T4" fmla="*/ 22 w 70"/>
                <a:gd name="T5" fmla="*/ 0 h 96"/>
                <a:gd name="T6" fmla="*/ 70 w 70"/>
                <a:gd name="T7" fmla="*/ 79 h 96"/>
                <a:gd name="T8" fmla="*/ 48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8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79"/>
                  </a:lnTo>
                  <a:lnTo>
                    <a:pt x="48" y="9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6" name="Freeform 3984"/>
            <p:cNvSpPr>
              <a:spLocks/>
            </p:cNvSpPr>
            <p:nvPr/>
          </p:nvSpPr>
          <p:spPr bwMode="auto">
            <a:xfrm>
              <a:off x="2470" y="1599"/>
              <a:ext cx="57" cy="83"/>
            </a:xfrm>
            <a:custGeom>
              <a:avLst/>
              <a:gdLst>
                <a:gd name="T0" fmla="*/ 35 w 57"/>
                <a:gd name="T1" fmla="*/ 83 h 83"/>
                <a:gd name="T2" fmla="*/ 0 w 57"/>
                <a:gd name="T3" fmla="*/ 17 h 83"/>
                <a:gd name="T4" fmla="*/ 22 w 57"/>
                <a:gd name="T5" fmla="*/ 0 h 83"/>
                <a:gd name="T6" fmla="*/ 57 w 57"/>
                <a:gd name="T7" fmla="*/ 66 h 83"/>
                <a:gd name="T8" fmla="*/ 35 w 5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3">
                  <a:moveTo>
                    <a:pt x="35" y="8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6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7" name="Freeform 3985"/>
            <p:cNvSpPr>
              <a:spLocks/>
            </p:cNvSpPr>
            <p:nvPr/>
          </p:nvSpPr>
          <p:spPr bwMode="auto">
            <a:xfrm>
              <a:off x="2678" y="1837"/>
              <a:ext cx="5" cy="29"/>
            </a:xfrm>
            <a:custGeom>
              <a:avLst/>
              <a:gdLst>
                <a:gd name="T0" fmla="*/ 3 w 5"/>
                <a:gd name="T1" fmla="*/ 29 h 29"/>
                <a:gd name="T2" fmla="*/ 0 w 5"/>
                <a:gd name="T3" fmla="*/ 29 h 29"/>
                <a:gd name="T4" fmla="*/ 3 w 5"/>
                <a:gd name="T5" fmla="*/ 0 h 29"/>
                <a:gd name="T6" fmla="*/ 5 w 5"/>
                <a:gd name="T7" fmla="*/ 0 h 29"/>
                <a:gd name="T8" fmla="*/ 3 w 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">
                  <a:moveTo>
                    <a:pt x="3" y="29"/>
                  </a:moveTo>
                  <a:lnTo>
                    <a:pt x="0" y="2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8" name="Freeform 398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9" name="Freeform 3987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0" name="Freeform 3988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1" name="Freeform 3989"/>
            <p:cNvSpPr>
              <a:spLocks/>
            </p:cNvSpPr>
            <p:nvPr/>
          </p:nvSpPr>
          <p:spPr bwMode="auto">
            <a:xfrm>
              <a:off x="3507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2" name="Freeform 3990"/>
            <p:cNvSpPr>
              <a:spLocks/>
            </p:cNvSpPr>
            <p:nvPr/>
          </p:nvSpPr>
          <p:spPr bwMode="auto">
            <a:xfrm>
              <a:off x="3496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3" name="Freeform 3991"/>
            <p:cNvSpPr>
              <a:spLocks/>
            </p:cNvSpPr>
            <p:nvPr/>
          </p:nvSpPr>
          <p:spPr bwMode="auto">
            <a:xfrm>
              <a:off x="3492" y="3260"/>
              <a:ext cx="30" cy="53"/>
            </a:xfrm>
            <a:custGeom>
              <a:avLst/>
              <a:gdLst>
                <a:gd name="T0" fmla="*/ 4 w 30"/>
                <a:gd name="T1" fmla="*/ 53 h 53"/>
                <a:gd name="T2" fmla="*/ 0 w 30"/>
                <a:gd name="T3" fmla="*/ 2 h 53"/>
                <a:gd name="T4" fmla="*/ 26 w 30"/>
                <a:gd name="T5" fmla="*/ 0 h 53"/>
                <a:gd name="T6" fmla="*/ 30 w 30"/>
                <a:gd name="T7" fmla="*/ 49 h 53"/>
                <a:gd name="T8" fmla="*/ 4 w 3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3">
                  <a:moveTo>
                    <a:pt x="4" y="53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4" name="Freeform 3992"/>
            <p:cNvSpPr>
              <a:spLocks/>
            </p:cNvSpPr>
            <p:nvPr/>
          </p:nvSpPr>
          <p:spPr bwMode="auto">
            <a:xfrm>
              <a:off x="3492" y="3220"/>
              <a:ext cx="26" cy="44"/>
            </a:xfrm>
            <a:custGeom>
              <a:avLst/>
              <a:gdLst>
                <a:gd name="T0" fmla="*/ 0 w 26"/>
                <a:gd name="T1" fmla="*/ 42 h 44"/>
                <a:gd name="T2" fmla="*/ 0 w 26"/>
                <a:gd name="T3" fmla="*/ 0 h 44"/>
                <a:gd name="T4" fmla="*/ 26 w 26"/>
                <a:gd name="T5" fmla="*/ 5 h 44"/>
                <a:gd name="T6" fmla="*/ 26 w 26"/>
                <a:gd name="T7" fmla="*/ 44 h 44"/>
                <a:gd name="T8" fmla="*/ 0 w 26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4">
                  <a:moveTo>
                    <a:pt x="0" y="42"/>
                  </a:moveTo>
                  <a:lnTo>
                    <a:pt x="0" y="0"/>
                  </a:lnTo>
                  <a:lnTo>
                    <a:pt x="26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5" name="Freeform 3993"/>
            <p:cNvSpPr>
              <a:spLocks/>
            </p:cNvSpPr>
            <p:nvPr/>
          </p:nvSpPr>
          <p:spPr bwMode="auto">
            <a:xfrm>
              <a:off x="3492" y="3184"/>
              <a:ext cx="32" cy="41"/>
            </a:xfrm>
            <a:custGeom>
              <a:avLst/>
              <a:gdLst>
                <a:gd name="T0" fmla="*/ 0 w 32"/>
                <a:gd name="T1" fmla="*/ 36 h 41"/>
                <a:gd name="T2" fmla="*/ 8 w 32"/>
                <a:gd name="T3" fmla="*/ 0 h 41"/>
                <a:gd name="T4" fmla="*/ 32 w 32"/>
                <a:gd name="T5" fmla="*/ 12 h 41"/>
                <a:gd name="T6" fmla="*/ 26 w 32"/>
                <a:gd name="T7" fmla="*/ 41 h 41"/>
                <a:gd name="T8" fmla="*/ 0 w 32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0" y="36"/>
                  </a:moveTo>
                  <a:lnTo>
                    <a:pt x="8" y="0"/>
                  </a:lnTo>
                  <a:lnTo>
                    <a:pt x="32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6" name="Freeform 3994"/>
            <p:cNvSpPr>
              <a:spLocks/>
            </p:cNvSpPr>
            <p:nvPr/>
          </p:nvSpPr>
          <p:spPr bwMode="auto">
            <a:xfrm>
              <a:off x="3500" y="3122"/>
              <a:ext cx="46" cy="74"/>
            </a:xfrm>
            <a:custGeom>
              <a:avLst/>
              <a:gdLst>
                <a:gd name="T0" fmla="*/ 0 w 46"/>
                <a:gd name="T1" fmla="*/ 62 h 74"/>
                <a:gd name="T2" fmla="*/ 22 w 46"/>
                <a:gd name="T3" fmla="*/ 0 h 74"/>
                <a:gd name="T4" fmla="*/ 46 w 46"/>
                <a:gd name="T5" fmla="*/ 13 h 74"/>
                <a:gd name="T6" fmla="*/ 24 w 46"/>
                <a:gd name="T7" fmla="*/ 74 h 74"/>
                <a:gd name="T8" fmla="*/ 0 w 46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4">
                  <a:moveTo>
                    <a:pt x="0" y="62"/>
                  </a:moveTo>
                  <a:lnTo>
                    <a:pt x="22" y="0"/>
                  </a:lnTo>
                  <a:lnTo>
                    <a:pt x="46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7" name="Freeform 3995"/>
            <p:cNvSpPr>
              <a:spLocks/>
            </p:cNvSpPr>
            <p:nvPr/>
          </p:nvSpPr>
          <p:spPr bwMode="auto">
            <a:xfrm>
              <a:off x="3522" y="3091"/>
              <a:ext cx="37" cy="44"/>
            </a:xfrm>
            <a:custGeom>
              <a:avLst/>
              <a:gdLst>
                <a:gd name="T0" fmla="*/ 0 w 37"/>
                <a:gd name="T1" fmla="*/ 31 h 44"/>
                <a:gd name="T2" fmla="*/ 13 w 37"/>
                <a:gd name="T3" fmla="*/ 0 h 44"/>
                <a:gd name="T4" fmla="*/ 37 w 37"/>
                <a:gd name="T5" fmla="*/ 12 h 44"/>
                <a:gd name="T6" fmla="*/ 24 w 37"/>
                <a:gd name="T7" fmla="*/ 44 h 44"/>
                <a:gd name="T8" fmla="*/ 0 w 37"/>
                <a:gd name="T9" fmla="*/ 3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1"/>
                  </a:moveTo>
                  <a:lnTo>
                    <a:pt x="13" y="0"/>
                  </a:lnTo>
                  <a:lnTo>
                    <a:pt x="37" y="12"/>
                  </a:lnTo>
                  <a:lnTo>
                    <a:pt x="24" y="4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8" name="Freeform 3996"/>
            <p:cNvSpPr>
              <a:spLocks/>
            </p:cNvSpPr>
            <p:nvPr/>
          </p:nvSpPr>
          <p:spPr bwMode="auto">
            <a:xfrm>
              <a:off x="3535" y="3064"/>
              <a:ext cx="35" cy="39"/>
            </a:xfrm>
            <a:custGeom>
              <a:avLst/>
              <a:gdLst>
                <a:gd name="T0" fmla="*/ 0 w 35"/>
                <a:gd name="T1" fmla="*/ 27 h 39"/>
                <a:gd name="T2" fmla="*/ 9 w 35"/>
                <a:gd name="T3" fmla="*/ 0 h 39"/>
                <a:gd name="T4" fmla="*/ 35 w 35"/>
                <a:gd name="T5" fmla="*/ 5 h 39"/>
                <a:gd name="T6" fmla="*/ 24 w 35"/>
                <a:gd name="T7" fmla="*/ 39 h 39"/>
                <a:gd name="T8" fmla="*/ 0 w 35"/>
                <a:gd name="T9" fmla="*/ 2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0" y="27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3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9" name="Freeform 3997"/>
            <p:cNvSpPr>
              <a:spLocks/>
            </p:cNvSpPr>
            <p:nvPr/>
          </p:nvSpPr>
          <p:spPr bwMode="auto">
            <a:xfrm>
              <a:off x="3544" y="3032"/>
              <a:ext cx="29" cy="37"/>
            </a:xfrm>
            <a:custGeom>
              <a:avLst/>
              <a:gdLst>
                <a:gd name="T0" fmla="*/ 0 w 29"/>
                <a:gd name="T1" fmla="*/ 32 h 37"/>
                <a:gd name="T2" fmla="*/ 2 w 29"/>
                <a:gd name="T3" fmla="*/ 0 h 37"/>
                <a:gd name="T4" fmla="*/ 29 w 29"/>
                <a:gd name="T5" fmla="*/ 2 h 37"/>
                <a:gd name="T6" fmla="*/ 26 w 29"/>
                <a:gd name="T7" fmla="*/ 37 h 37"/>
                <a:gd name="T8" fmla="*/ 0 w 29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2"/>
                  </a:moveTo>
                  <a:lnTo>
                    <a:pt x="2" y="0"/>
                  </a:lnTo>
                  <a:lnTo>
                    <a:pt x="29" y="2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0" name="Freeform 3998"/>
            <p:cNvSpPr>
              <a:spLocks/>
            </p:cNvSpPr>
            <p:nvPr/>
          </p:nvSpPr>
          <p:spPr bwMode="auto">
            <a:xfrm>
              <a:off x="3546" y="3012"/>
              <a:ext cx="27" cy="22"/>
            </a:xfrm>
            <a:custGeom>
              <a:avLst/>
              <a:gdLst>
                <a:gd name="T0" fmla="*/ 0 w 27"/>
                <a:gd name="T1" fmla="*/ 20 h 22"/>
                <a:gd name="T2" fmla="*/ 0 w 27"/>
                <a:gd name="T3" fmla="*/ 3 h 22"/>
                <a:gd name="T4" fmla="*/ 27 w 27"/>
                <a:gd name="T5" fmla="*/ 0 h 22"/>
                <a:gd name="T6" fmla="*/ 27 w 27"/>
                <a:gd name="T7" fmla="*/ 22 h 22"/>
                <a:gd name="T8" fmla="*/ 0 w 27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2">
                  <a:moveTo>
                    <a:pt x="0" y="20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27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1" name="Freeform 3999"/>
            <p:cNvSpPr>
              <a:spLocks/>
            </p:cNvSpPr>
            <p:nvPr/>
          </p:nvSpPr>
          <p:spPr bwMode="auto">
            <a:xfrm>
              <a:off x="3544" y="2993"/>
              <a:ext cx="29" cy="22"/>
            </a:xfrm>
            <a:custGeom>
              <a:avLst/>
              <a:gdLst>
                <a:gd name="T0" fmla="*/ 2 w 29"/>
                <a:gd name="T1" fmla="*/ 22 h 22"/>
                <a:gd name="T2" fmla="*/ 0 w 29"/>
                <a:gd name="T3" fmla="*/ 5 h 22"/>
                <a:gd name="T4" fmla="*/ 26 w 29"/>
                <a:gd name="T5" fmla="*/ 0 h 22"/>
                <a:gd name="T6" fmla="*/ 29 w 29"/>
                <a:gd name="T7" fmla="*/ 19 h 22"/>
                <a:gd name="T8" fmla="*/ 2 w 29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2" y="2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9" y="19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2" name="Freeform 4000"/>
            <p:cNvSpPr>
              <a:spLocks/>
            </p:cNvSpPr>
            <p:nvPr/>
          </p:nvSpPr>
          <p:spPr bwMode="auto">
            <a:xfrm>
              <a:off x="3492" y="3260"/>
              <a:ext cx="26" cy="4"/>
            </a:xfrm>
            <a:custGeom>
              <a:avLst/>
              <a:gdLst>
                <a:gd name="T0" fmla="*/ 0 w 26"/>
                <a:gd name="T1" fmla="*/ 2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4 h 4"/>
                <a:gd name="T8" fmla="*/ 0 w 26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3" name="Freeform 4001"/>
            <p:cNvSpPr>
              <a:spLocks/>
            </p:cNvSpPr>
            <p:nvPr/>
          </p:nvSpPr>
          <p:spPr bwMode="auto">
            <a:xfrm>
              <a:off x="3529" y="2946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4" name="Freeform 4002"/>
            <p:cNvSpPr>
              <a:spLocks/>
            </p:cNvSpPr>
            <p:nvPr/>
          </p:nvSpPr>
          <p:spPr bwMode="auto">
            <a:xfrm>
              <a:off x="3511" y="290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20 h 49"/>
                <a:gd name="T4" fmla="*/ 20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5" name="Freeform 4003"/>
            <p:cNvSpPr>
              <a:spLocks/>
            </p:cNvSpPr>
            <p:nvPr/>
          </p:nvSpPr>
          <p:spPr bwMode="auto">
            <a:xfrm>
              <a:off x="3487" y="2882"/>
              <a:ext cx="44" cy="47"/>
            </a:xfrm>
            <a:custGeom>
              <a:avLst/>
              <a:gdLst>
                <a:gd name="T0" fmla="*/ 24 w 44"/>
                <a:gd name="T1" fmla="*/ 47 h 47"/>
                <a:gd name="T2" fmla="*/ 0 w 44"/>
                <a:gd name="T3" fmla="*/ 22 h 47"/>
                <a:gd name="T4" fmla="*/ 18 w 44"/>
                <a:gd name="T5" fmla="*/ 0 h 47"/>
                <a:gd name="T6" fmla="*/ 44 w 44"/>
                <a:gd name="T7" fmla="*/ 27 h 47"/>
                <a:gd name="T8" fmla="*/ 24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4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6" name="Freeform 4004"/>
            <p:cNvSpPr>
              <a:spLocks/>
            </p:cNvSpPr>
            <p:nvPr/>
          </p:nvSpPr>
          <p:spPr bwMode="auto">
            <a:xfrm>
              <a:off x="3456" y="2856"/>
              <a:ext cx="49" cy="48"/>
            </a:xfrm>
            <a:custGeom>
              <a:avLst/>
              <a:gdLst>
                <a:gd name="T0" fmla="*/ 31 w 49"/>
                <a:gd name="T1" fmla="*/ 48 h 48"/>
                <a:gd name="T2" fmla="*/ 0 w 49"/>
                <a:gd name="T3" fmla="*/ 24 h 48"/>
                <a:gd name="T4" fmla="*/ 16 w 49"/>
                <a:gd name="T5" fmla="*/ 0 h 48"/>
                <a:gd name="T6" fmla="*/ 49 w 49"/>
                <a:gd name="T7" fmla="*/ 26 h 48"/>
                <a:gd name="T8" fmla="*/ 31 w 49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31" y="48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6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7" name="Freeform 4005"/>
            <p:cNvSpPr>
              <a:spLocks/>
            </p:cNvSpPr>
            <p:nvPr/>
          </p:nvSpPr>
          <p:spPr bwMode="auto">
            <a:xfrm>
              <a:off x="3395" y="2807"/>
              <a:ext cx="77" cy="73"/>
            </a:xfrm>
            <a:custGeom>
              <a:avLst/>
              <a:gdLst>
                <a:gd name="T0" fmla="*/ 61 w 77"/>
                <a:gd name="T1" fmla="*/ 73 h 73"/>
                <a:gd name="T2" fmla="*/ 0 w 77"/>
                <a:gd name="T3" fmla="*/ 22 h 73"/>
                <a:gd name="T4" fmla="*/ 18 w 77"/>
                <a:gd name="T5" fmla="*/ 0 h 73"/>
                <a:gd name="T6" fmla="*/ 77 w 77"/>
                <a:gd name="T7" fmla="*/ 49 h 73"/>
                <a:gd name="T8" fmla="*/ 61 w 7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3">
                  <a:moveTo>
                    <a:pt x="61" y="73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7" y="49"/>
                  </a:lnTo>
                  <a:lnTo>
                    <a:pt x="61" y="7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8" name="Freeform 4006"/>
            <p:cNvSpPr>
              <a:spLocks/>
            </p:cNvSpPr>
            <p:nvPr/>
          </p:nvSpPr>
          <p:spPr bwMode="auto">
            <a:xfrm>
              <a:off x="3367" y="2780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17 h 49"/>
                <a:gd name="T4" fmla="*/ 21 w 46"/>
                <a:gd name="T5" fmla="*/ 0 h 49"/>
                <a:gd name="T6" fmla="*/ 46 w 46"/>
                <a:gd name="T7" fmla="*/ 27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6" y="27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9" name="Freeform 4007"/>
            <p:cNvSpPr>
              <a:spLocks/>
            </p:cNvSpPr>
            <p:nvPr/>
          </p:nvSpPr>
          <p:spPr bwMode="auto">
            <a:xfrm>
              <a:off x="3345" y="2738"/>
              <a:ext cx="43" cy="59"/>
            </a:xfrm>
            <a:custGeom>
              <a:avLst/>
              <a:gdLst>
                <a:gd name="T0" fmla="*/ 22 w 43"/>
                <a:gd name="T1" fmla="*/ 59 h 59"/>
                <a:gd name="T2" fmla="*/ 0 w 43"/>
                <a:gd name="T3" fmla="*/ 17 h 59"/>
                <a:gd name="T4" fmla="*/ 22 w 43"/>
                <a:gd name="T5" fmla="*/ 0 h 59"/>
                <a:gd name="T6" fmla="*/ 43 w 43"/>
                <a:gd name="T7" fmla="*/ 42 h 59"/>
                <a:gd name="T8" fmla="*/ 22 w 4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3" y="42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0" name="Freeform 4008"/>
            <p:cNvSpPr>
              <a:spLocks/>
            </p:cNvSpPr>
            <p:nvPr/>
          </p:nvSpPr>
          <p:spPr bwMode="auto">
            <a:xfrm>
              <a:off x="3544" y="2990"/>
              <a:ext cx="26" cy="1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0 h 12"/>
                <a:gd name="T4" fmla="*/ 0 w 26"/>
                <a:gd name="T5" fmla="*/ 8 h 12"/>
                <a:gd name="T6" fmla="*/ 0 w 26"/>
                <a:gd name="T7" fmla="*/ 12 h 12"/>
                <a:gd name="T8" fmla="*/ 26 w 2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1" name="Freeform 4009"/>
            <p:cNvSpPr>
              <a:spLocks/>
            </p:cNvSpPr>
            <p:nvPr/>
          </p:nvSpPr>
          <p:spPr bwMode="auto">
            <a:xfrm>
              <a:off x="3329" y="2704"/>
              <a:ext cx="38" cy="49"/>
            </a:xfrm>
            <a:custGeom>
              <a:avLst/>
              <a:gdLst>
                <a:gd name="T0" fmla="*/ 13 w 38"/>
                <a:gd name="T1" fmla="*/ 49 h 49"/>
                <a:gd name="T2" fmla="*/ 0 w 38"/>
                <a:gd name="T3" fmla="*/ 5 h 49"/>
                <a:gd name="T4" fmla="*/ 27 w 38"/>
                <a:gd name="T5" fmla="*/ 0 h 49"/>
                <a:gd name="T6" fmla="*/ 38 w 38"/>
                <a:gd name="T7" fmla="*/ 36 h 49"/>
                <a:gd name="T8" fmla="*/ 13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13" y="4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2" name="Freeform 4010"/>
            <p:cNvSpPr>
              <a:spLocks/>
            </p:cNvSpPr>
            <p:nvPr/>
          </p:nvSpPr>
          <p:spPr bwMode="auto">
            <a:xfrm>
              <a:off x="3325" y="2664"/>
              <a:ext cx="31" cy="45"/>
            </a:xfrm>
            <a:custGeom>
              <a:avLst/>
              <a:gdLst>
                <a:gd name="T0" fmla="*/ 4 w 31"/>
                <a:gd name="T1" fmla="*/ 45 h 45"/>
                <a:gd name="T2" fmla="*/ 0 w 31"/>
                <a:gd name="T3" fmla="*/ 3 h 45"/>
                <a:gd name="T4" fmla="*/ 26 w 31"/>
                <a:gd name="T5" fmla="*/ 0 h 45"/>
                <a:gd name="T6" fmla="*/ 31 w 31"/>
                <a:gd name="T7" fmla="*/ 40 h 45"/>
                <a:gd name="T8" fmla="*/ 4 w 3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4" y="45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40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3" name="Freeform 4011"/>
            <p:cNvSpPr>
              <a:spLocks/>
            </p:cNvSpPr>
            <p:nvPr/>
          </p:nvSpPr>
          <p:spPr bwMode="auto">
            <a:xfrm>
              <a:off x="3325" y="2591"/>
              <a:ext cx="26" cy="76"/>
            </a:xfrm>
            <a:custGeom>
              <a:avLst/>
              <a:gdLst>
                <a:gd name="T0" fmla="*/ 0 w 26"/>
                <a:gd name="T1" fmla="*/ 76 h 76"/>
                <a:gd name="T2" fmla="*/ 0 w 26"/>
                <a:gd name="T3" fmla="*/ 0 h 76"/>
                <a:gd name="T4" fmla="*/ 26 w 26"/>
                <a:gd name="T5" fmla="*/ 0 h 76"/>
                <a:gd name="T6" fmla="*/ 26 w 26"/>
                <a:gd name="T7" fmla="*/ 73 h 76"/>
                <a:gd name="T8" fmla="*/ 0 w 26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6">
                  <a:moveTo>
                    <a:pt x="0" y="76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3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4" name="Freeform 4012"/>
            <p:cNvSpPr>
              <a:spLocks/>
            </p:cNvSpPr>
            <p:nvPr/>
          </p:nvSpPr>
          <p:spPr bwMode="auto">
            <a:xfrm>
              <a:off x="3323" y="2513"/>
              <a:ext cx="28" cy="78"/>
            </a:xfrm>
            <a:custGeom>
              <a:avLst/>
              <a:gdLst>
                <a:gd name="T0" fmla="*/ 2 w 28"/>
                <a:gd name="T1" fmla="*/ 78 h 78"/>
                <a:gd name="T2" fmla="*/ 0 w 28"/>
                <a:gd name="T3" fmla="*/ 2 h 78"/>
                <a:gd name="T4" fmla="*/ 26 w 28"/>
                <a:gd name="T5" fmla="*/ 0 h 78"/>
                <a:gd name="T6" fmla="*/ 28 w 28"/>
                <a:gd name="T7" fmla="*/ 78 h 78"/>
                <a:gd name="T8" fmla="*/ 2 w 28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8">
                  <a:moveTo>
                    <a:pt x="2" y="78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8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5" name="Freeform 4013"/>
            <p:cNvSpPr>
              <a:spLocks/>
            </p:cNvSpPr>
            <p:nvPr/>
          </p:nvSpPr>
          <p:spPr bwMode="auto">
            <a:xfrm>
              <a:off x="3318" y="2493"/>
              <a:ext cx="31" cy="22"/>
            </a:xfrm>
            <a:custGeom>
              <a:avLst/>
              <a:gdLst>
                <a:gd name="T0" fmla="*/ 5 w 31"/>
                <a:gd name="T1" fmla="*/ 22 h 22"/>
                <a:gd name="T2" fmla="*/ 0 w 31"/>
                <a:gd name="T3" fmla="*/ 12 h 22"/>
                <a:gd name="T4" fmla="*/ 24 w 31"/>
                <a:gd name="T5" fmla="*/ 0 h 22"/>
                <a:gd name="T6" fmla="*/ 31 w 31"/>
                <a:gd name="T7" fmla="*/ 20 h 22"/>
                <a:gd name="T8" fmla="*/ 5 w 31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5" y="2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0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6" name="Freeform 4014"/>
            <p:cNvSpPr>
              <a:spLocks/>
            </p:cNvSpPr>
            <p:nvPr/>
          </p:nvSpPr>
          <p:spPr bwMode="auto">
            <a:xfrm>
              <a:off x="3312" y="2476"/>
              <a:ext cx="30" cy="29"/>
            </a:xfrm>
            <a:custGeom>
              <a:avLst/>
              <a:gdLst>
                <a:gd name="T0" fmla="*/ 6 w 30"/>
                <a:gd name="T1" fmla="*/ 29 h 29"/>
                <a:gd name="T2" fmla="*/ 0 w 30"/>
                <a:gd name="T3" fmla="*/ 12 h 29"/>
                <a:gd name="T4" fmla="*/ 24 w 30"/>
                <a:gd name="T5" fmla="*/ 0 h 29"/>
                <a:gd name="T6" fmla="*/ 30 w 30"/>
                <a:gd name="T7" fmla="*/ 17 h 29"/>
                <a:gd name="T8" fmla="*/ 6 w 3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6" y="2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0" y="17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7" name="Freeform 4015"/>
            <p:cNvSpPr>
              <a:spLocks/>
            </p:cNvSpPr>
            <p:nvPr/>
          </p:nvSpPr>
          <p:spPr bwMode="auto">
            <a:xfrm>
              <a:off x="3307" y="2454"/>
              <a:ext cx="29" cy="34"/>
            </a:xfrm>
            <a:custGeom>
              <a:avLst/>
              <a:gdLst>
                <a:gd name="T0" fmla="*/ 5 w 29"/>
                <a:gd name="T1" fmla="*/ 34 h 34"/>
                <a:gd name="T2" fmla="*/ 0 w 29"/>
                <a:gd name="T3" fmla="*/ 17 h 34"/>
                <a:gd name="T4" fmla="*/ 22 w 29"/>
                <a:gd name="T5" fmla="*/ 0 h 34"/>
                <a:gd name="T6" fmla="*/ 29 w 29"/>
                <a:gd name="T7" fmla="*/ 22 h 34"/>
                <a:gd name="T8" fmla="*/ 5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9" y="22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8" name="Freeform 4016"/>
            <p:cNvSpPr>
              <a:spLocks/>
            </p:cNvSpPr>
            <p:nvPr/>
          </p:nvSpPr>
          <p:spPr bwMode="auto">
            <a:xfrm>
              <a:off x="3296" y="2437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7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9" name="Freeform 4017"/>
            <p:cNvSpPr>
              <a:spLocks/>
            </p:cNvSpPr>
            <p:nvPr/>
          </p:nvSpPr>
          <p:spPr bwMode="auto">
            <a:xfrm>
              <a:off x="3342" y="2738"/>
              <a:ext cx="25" cy="17"/>
            </a:xfrm>
            <a:custGeom>
              <a:avLst/>
              <a:gdLst>
                <a:gd name="T0" fmla="*/ 3 w 25"/>
                <a:gd name="T1" fmla="*/ 17 h 17"/>
                <a:gd name="T2" fmla="*/ 0 w 25"/>
                <a:gd name="T3" fmla="*/ 15 h 17"/>
                <a:gd name="T4" fmla="*/ 25 w 25"/>
                <a:gd name="T5" fmla="*/ 0 h 17"/>
                <a:gd name="T6" fmla="*/ 25 w 25"/>
                <a:gd name="T7" fmla="*/ 2 h 17"/>
                <a:gd name="T8" fmla="*/ 3 w 25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3" y="17"/>
                  </a:moveTo>
                  <a:lnTo>
                    <a:pt x="0" y="15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0" name="Freeform 4018"/>
            <p:cNvSpPr>
              <a:spLocks/>
            </p:cNvSpPr>
            <p:nvPr/>
          </p:nvSpPr>
          <p:spPr bwMode="auto">
            <a:xfrm>
              <a:off x="3270" y="2402"/>
              <a:ext cx="46" cy="54"/>
            </a:xfrm>
            <a:custGeom>
              <a:avLst/>
              <a:gdLst>
                <a:gd name="T0" fmla="*/ 29 w 46"/>
                <a:gd name="T1" fmla="*/ 54 h 54"/>
                <a:gd name="T2" fmla="*/ 0 w 46"/>
                <a:gd name="T3" fmla="*/ 25 h 54"/>
                <a:gd name="T4" fmla="*/ 15 w 46"/>
                <a:gd name="T5" fmla="*/ 0 h 54"/>
                <a:gd name="T6" fmla="*/ 46 w 46"/>
                <a:gd name="T7" fmla="*/ 32 h 54"/>
                <a:gd name="T8" fmla="*/ 29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9" y="5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6" y="3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1" name="Freeform 4019"/>
            <p:cNvSpPr>
              <a:spLocks/>
            </p:cNvSpPr>
            <p:nvPr/>
          </p:nvSpPr>
          <p:spPr bwMode="auto">
            <a:xfrm>
              <a:off x="3239" y="2383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9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2" name="Freeform 4020"/>
            <p:cNvSpPr>
              <a:spLocks/>
            </p:cNvSpPr>
            <p:nvPr/>
          </p:nvSpPr>
          <p:spPr bwMode="auto">
            <a:xfrm>
              <a:off x="3209" y="2371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3" name="Freeform 4021"/>
            <p:cNvSpPr>
              <a:spLocks/>
            </p:cNvSpPr>
            <p:nvPr/>
          </p:nvSpPr>
          <p:spPr bwMode="auto">
            <a:xfrm>
              <a:off x="3172" y="2363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4" name="Freeform 4022"/>
            <p:cNvSpPr>
              <a:spLocks/>
            </p:cNvSpPr>
            <p:nvPr/>
          </p:nvSpPr>
          <p:spPr bwMode="auto">
            <a:xfrm>
              <a:off x="3134" y="2356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29 h 37"/>
                <a:gd name="T4" fmla="*/ 5 w 42"/>
                <a:gd name="T5" fmla="*/ 0 h 37"/>
                <a:gd name="T6" fmla="*/ 42 w 42"/>
                <a:gd name="T7" fmla="*/ 7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4023"/>
          <p:cNvGrpSpPr>
            <a:grpSpLocks/>
          </p:cNvGrpSpPr>
          <p:nvPr/>
        </p:nvGrpSpPr>
        <p:grpSpPr bwMode="auto">
          <a:xfrm>
            <a:off x="3894138" y="2538413"/>
            <a:ext cx="1881187" cy="3179762"/>
            <a:chOff x="2453" y="1599"/>
            <a:chExt cx="1185" cy="2003"/>
          </a:xfrm>
        </p:grpSpPr>
        <p:sp>
          <p:nvSpPr>
            <p:cNvPr id="45945" name="Freeform 4024"/>
            <p:cNvSpPr>
              <a:spLocks/>
            </p:cNvSpPr>
            <p:nvPr/>
          </p:nvSpPr>
          <p:spPr bwMode="auto">
            <a:xfrm>
              <a:off x="3095" y="2349"/>
              <a:ext cx="44" cy="36"/>
            </a:xfrm>
            <a:custGeom>
              <a:avLst/>
              <a:gdLst>
                <a:gd name="T0" fmla="*/ 39 w 44"/>
                <a:gd name="T1" fmla="*/ 36 h 36"/>
                <a:gd name="T2" fmla="*/ 0 w 44"/>
                <a:gd name="T3" fmla="*/ 27 h 36"/>
                <a:gd name="T4" fmla="*/ 11 w 44"/>
                <a:gd name="T5" fmla="*/ 0 h 36"/>
                <a:gd name="T6" fmla="*/ 44 w 44"/>
                <a:gd name="T7" fmla="*/ 7 h 36"/>
                <a:gd name="T8" fmla="*/ 39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9" y="3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39" y="3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6" name="Freeform 4025"/>
            <p:cNvSpPr>
              <a:spLocks/>
            </p:cNvSpPr>
            <p:nvPr/>
          </p:nvSpPr>
          <p:spPr bwMode="auto">
            <a:xfrm>
              <a:off x="3077" y="2341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5 h 35"/>
                <a:gd name="T4" fmla="*/ 16 w 29"/>
                <a:gd name="T5" fmla="*/ 0 h 35"/>
                <a:gd name="T6" fmla="*/ 29 w 29"/>
                <a:gd name="T7" fmla="*/ 8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7" name="Freeform 4026"/>
            <p:cNvSpPr>
              <a:spLocks/>
            </p:cNvSpPr>
            <p:nvPr/>
          </p:nvSpPr>
          <p:spPr bwMode="auto">
            <a:xfrm>
              <a:off x="3062" y="2329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4 h 37"/>
                <a:gd name="T4" fmla="*/ 15 w 31"/>
                <a:gd name="T5" fmla="*/ 0 h 37"/>
                <a:gd name="T6" fmla="*/ 31 w 31"/>
                <a:gd name="T7" fmla="*/ 12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8" name="Freeform 4027"/>
            <p:cNvSpPr>
              <a:spLocks/>
            </p:cNvSpPr>
            <p:nvPr/>
          </p:nvSpPr>
          <p:spPr bwMode="auto">
            <a:xfrm>
              <a:off x="3047" y="2319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2 h 34"/>
                <a:gd name="T4" fmla="*/ 17 w 30"/>
                <a:gd name="T5" fmla="*/ 0 h 34"/>
                <a:gd name="T6" fmla="*/ 30 w 30"/>
                <a:gd name="T7" fmla="*/ 10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9" name="Freeform 4028"/>
            <p:cNvSpPr>
              <a:spLocks/>
            </p:cNvSpPr>
            <p:nvPr/>
          </p:nvSpPr>
          <p:spPr bwMode="auto">
            <a:xfrm>
              <a:off x="3031" y="2302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0" name="Freeform 4029"/>
            <p:cNvSpPr>
              <a:spLocks/>
            </p:cNvSpPr>
            <p:nvPr/>
          </p:nvSpPr>
          <p:spPr bwMode="auto">
            <a:xfrm>
              <a:off x="3296" y="2434"/>
              <a:ext cx="22" cy="22"/>
            </a:xfrm>
            <a:custGeom>
              <a:avLst/>
              <a:gdLst>
                <a:gd name="T0" fmla="*/ 22 w 22"/>
                <a:gd name="T1" fmla="*/ 3 h 22"/>
                <a:gd name="T2" fmla="*/ 20 w 22"/>
                <a:gd name="T3" fmla="*/ 0 h 22"/>
                <a:gd name="T4" fmla="*/ 0 w 22"/>
                <a:gd name="T5" fmla="*/ 20 h 22"/>
                <a:gd name="T6" fmla="*/ 3 w 22"/>
                <a:gd name="T7" fmla="*/ 22 h 22"/>
                <a:gd name="T8" fmla="*/ 22 w 22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1" name="Freeform 4030"/>
            <p:cNvSpPr>
              <a:spLocks/>
            </p:cNvSpPr>
            <p:nvPr/>
          </p:nvSpPr>
          <p:spPr bwMode="auto">
            <a:xfrm>
              <a:off x="3016" y="2282"/>
              <a:ext cx="37" cy="40"/>
            </a:xfrm>
            <a:custGeom>
              <a:avLst/>
              <a:gdLst>
                <a:gd name="T0" fmla="*/ 15 w 37"/>
                <a:gd name="T1" fmla="*/ 40 h 40"/>
                <a:gd name="T2" fmla="*/ 0 w 37"/>
                <a:gd name="T3" fmla="*/ 13 h 40"/>
                <a:gd name="T4" fmla="*/ 24 w 37"/>
                <a:gd name="T5" fmla="*/ 0 h 40"/>
                <a:gd name="T6" fmla="*/ 37 w 37"/>
                <a:gd name="T7" fmla="*/ 22 h 40"/>
                <a:gd name="T8" fmla="*/ 15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15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2" name="Freeform 4031"/>
            <p:cNvSpPr>
              <a:spLocks/>
            </p:cNvSpPr>
            <p:nvPr/>
          </p:nvSpPr>
          <p:spPr bwMode="auto">
            <a:xfrm>
              <a:off x="3005" y="2258"/>
              <a:ext cx="35" cy="37"/>
            </a:xfrm>
            <a:custGeom>
              <a:avLst/>
              <a:gdLst>
                <a:gd name="T0" fmla="*/ 11 w 35"/>
                <a:gd name="T1" fmla="*/ 37 h 37"/>
                <a:gd name="T2" fmla="*/ 0 w 35"/>
                <a:gd name="T3" fmla="*/ 12 h 37"/>
                <a:gd name="T4" fmla="*/ 24 w 35"/>
                <a:gd name="T5" fmla="*/ 0 h 37"/>
                <a:gd name="T6" fmla="*/ 35 w 35"/>
                <a:gd name="T7" fmla="*/ 24 h 37"/>
                <a:gd name="T8" fmla="*/ 11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1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4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3" name="Freeform 4032"/>
            <p:cNvSpPr>
              <a:spLocks/>
            </p:cNvSpPr>
            <p:nvPr/>
          </p:nvSpPr>
          <p:spPr bwMode="auto">
            <a:xfrm>
              <a:off x="2996" y="2214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5 h 56"/>
                <a:gd name="T4" fmla="*/ 26 w 33"/>
                <a:gd name="T5" fmla="*/ 0 h 56"/>
                <a:gd name="T6" fmla="*/ 33 w 33"/>
                <a:gd name="T7" fmla="*/ 44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4" name="Freeform 4033"/>
            <p:cNvSpPr>
              <a:spLocks/>
            </p:cNvSpPr>
            <p:nvPr/>
          </p:nvSpPr>
          <p:spPr bwMode="auto">
            <a:xfrm>
              <a:off x="2987" y="2165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7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5" name="Freeform 4034"/>
            <p:cNvSpPr>
              <a:spLocks/>
            </p:cNvSpPr>
            <p:nvPr/>
          </p:nvSpPr>
          <p:spPr bwMode="auto">
            <a:xfrm>
              <a:off x="2970" y="2111"/>
              <a:ext cx="44" cy="59"/>
            </a:xfrm>
            <a:custGeom>
              <a:avLst/>
              <a:gdLst>
                <a:gd name="T0" fmla="*/ 17 w 44"/>
                <a:gd name="T1" fmla="*/ 59 h 59"/>
                <a:gd name="T2" fmla="*/ 0 w 44"/>
                <a:gd name="T3" fmla="*/ 12 h 59"/>
                <a:gd name="T4" fmla="*/ 24 w 44"/>
                <a:gd name="T5" fmla="*/ 0 h 59"/>
                <a:gd name="T6" fmla="*/ 44 w 44"/>
                <a:gd name="T7" fmla="*/ 54 h 59"/>
                <a:gd name="T8" fmla="*/ 1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7" y="5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54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6" name="Freeform 4035"/>
            <p:cNvSpPr>
              <a:spLocks/>
            </p:cNvSpPr>
            <p:nvPr/>
          </p:nvSpPr>
          <p:spPr bwMode="auto">
            <a:xfrm>
              <a:off x="3031" y="2302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2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7" name="Freeform 4036"/>
            <p:cNvSpPr>
              <a:spLocks/>
            </p:cNvSpPr>
            <p:nvPr/>
          </p:nvSpPr>
          <p:spPr bwMode="auto">
            <a:xfrm>
              <a:off x="2937" y="2028"/>
              <a:ext cx="57" cy="95"/>
            </a:xfrm>
            <a:custGeom>
              <a:avLst/>
              <a:gdLst>
                <a:gd name="T0" fmla="*/ 33 w 57"/>
                <a:gd name="T1" fmla="*/ 95 h 95"/>
                <a:gd name="T2" fmla="*/ 0 w 57"/>
                <a:gd name="T3" fmla="*/ 12 h 95"/>
                <a:gd name="T4" fmla="*/ 24 w 57"/>
                <a:gd name="T5" fmla="*/ 0 h 95"/>
                <a:gd name="T6" fmla="*/ 57 w 57"/>
                <a:gd name="T7" fmla="*/ 83 h 95"/>
                <a:gd name="T8" fmla="*/ 33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3" y="9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7" y="83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8" name="Freeform 4037"/>
            <p:cNvSpPr>
              <a:spLocks/>
            </p:cNvSpPr>
            <p:nvPr/>
          </p:nvSpPr>
          <p:spPr bwMode="auto">
            <a:xfrm>
              <a:off x="2904" y="1954"/>
              <a:ext cx="57" cy="86"/>
            </a:xfrm>
            <a:custGeom>
              <a:avLst/>
              <a:gdLst>
                <a:gd name="T0" fmla="*/ 33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74 h 86"/>
                <a:gd name="T8" fmla="*/ 33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3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4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9" name="Freeform 4038"/>
            <p:cNvSpPr>
              <a:spLocks/>
            </p:cNvSpPr>
            <p:nvPr/>
          </p:nvSpPr>
          <p:spPr bwMode="auto">
            <a:xfrm>
              <a:off x="2884" y="1920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20 h 51"/>
                <a:gd name="T4" fmla="*/ 20 w 42"/>
                <a:gd name="T5" fmla="*/ 0 h 51"/>
                <a:gd name="T6" fmla="*/ 42 w 42"/>
                <a:gd name="T7" fmla="*/ 34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0" name="Freeform 4039"/>
            <p:cNvSpPr>
              <a:spLocks/>
            </p:cNvSpPr>
            <p:nvPr/>
          </p:nvSpPr>
          <p:spPr bwMode="auto">
            <a:xfrm>
              <a:off x="2862" y="1893"/>
              <a:ext cx="42" cy="47"/>
            </a:xfrm>
            <a:custGeom>
              <a:avLst/>
              <a:gdLst>
                <a:gd name="T0" fmla="*/ 22 w 42"/>
                <a:gd name="T1" fmla="*/ 47 h 47"/>
                <a:gd name="T2" fmla="*/ 0 w 42"/>
                <a:gd name="T3" fmla="*/ 22 h 47"/>
                <a:gd name="T4" fmla="*/ 18 w 42"/>
                <a:gd name="T5" fmla="*/ 0 h 47"/>
                <a:gd name="T6" fmla="*/ 42 w 42"/>
                <a:gd name="T7" fmla="*/ 27 h 47"/>
                <a:gd name="T8" fmla="*/ 22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2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1" name="Freeform 4040"/>
            <p:cNvSpPr>
              <a:spLocks/>
            </p:cNvSpPr>
            <p:nvPr/>
          </p:nvSpPr>
          <p:spPr bwMode="auto">
            <a:xfrm>
              <a:off x="2834" y="1869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7 h 46"/>
                <a:gd name="T4" fmla="*/ 11 w 46"/>
                <a:gd name="T5" fmla="*/ 0 h 46"/>
                <a:gd name="T6" fmla="*/ 46 w 46"/>
                <a:gd name="T7" fmla="*/ 24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2" name="Freeform 4041"/>
            <p:cNvSpPr>
              <a:spLocks/>
            </p:cNvSpPr>
            <p:nvPr/>
          </p:nvSpPr>
          <p:spPr bwMode="auto">
            <a:xfrm>
              <a:off x="2797" y="1851"/>
              <a:ext cx="48" cy="45"/>
            </a:xfrm>
            <a:custGeom>
              <a:avLst/>
              <a:gdLst>
                <a:gd name="T0" fmla="*/ 37 w 48"/>
                <a:gd name="T1" fmla="*/ 45 h 45"/>
                <a:gd name="T2" fmla="*/ 0 w 48"/>
                <a:gd name="T3" fmla="*/ 27 h 45"/>
                <a:gd name="T4" fmla="*/ 11 w 48"/>
                <a:gd name="T5" fmla="*/ 0 h 45"/>
                <a:gd name="T6" fmla="*/ 48 w 48"/>
                <a:gd name="T7" fmla="*/ 18 h 45"/>
                <a:gd name="T8" fmla="*/ 37 w 48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37" y="4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8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3" name="Freeform 4042"/>
            <p:cNvSpPr>
              <a:spLocks/>
            </p:cNvSpPr>
            <p:nvPr/>
          </p:nvSpPr>
          <p:spPr bwMode="auto">
            <a:xfrm>
              <a:off x="2970" y="211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4" name="Freeform 4043"/>
            <p:cNvSpPr>
              <a:spLocks/>
            </p:cNvSpPr>
            <p:nvPr/>
          </p:nvSpPr>
          <p:spPr bwMode="auto">
            <a:xfrm>
              <a:off x="2768" y="1842"/>
              <a:ext cx="37" cy="36"/>
            </a:xfrm>
            <a:custGeom>
              <a:avLst/>
              <a:gdLst>
                <a:gd name="T0" fmla="*/ 33 w 37"/>
                <a:gd name="T1" fmla="*/ 36 h 36"/>
                <a:gd name="T2" fmla="*/ 0 w 37"/>
                <a:gd name="T3" fmla="*/ 29 h 36"/>
                <a:gd name="T4" fmla="*/ 5 w 37"/>
                <a:gd name="T5" fmla="*/ 0 h 36"/>
                <a:gd name="T6" fmla="*/ 37 w 37"/>
                <a:gd name="T7" fmla="*/ 7 h 36"/>
                <a:gd name="T8" fmla="*/ 3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3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37" y="7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5" name="Freeform 4044"/>
            <p:cNvSpPr>
              <a:spLocks/>
            </p:cNvSpPr>
            <p:nvPr/>
          </p:nvSpPr>
          <p:spPr bwMode="auto">
            <a:xfrm>
              <a:off x="2740" y="1839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6" name="Rectangle 4045"/>
            <p:cNvSpPr>
              <a:spLocks noChangeArrowheads="1"/>
            </p:cNvSpPr>
            <p:nvPr/>
          </p:nvSpPr>
          <p:spPr bwMode="auto">
            <a:xfrm>
              <a:off x="2674" y="1839"/>
              <a:ext cx="66" cy="30"/>
            </a:xfrm>
            <a:prstGeom prst="rect">
              <a:avLst/>
            </a:prstGeom>
            <a:solidFill>
              <a:srgbClr val="2A616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7" name="Freeform 4046"/>
            <p:cNvSpPr>
              <a:spLocks/>
            </p:cNvSpPr>
            <p:nvPr/>
          </p:nvSpPr>
          <p:spPr bwMode="auto">
            <a:xfrm>
              <a:off x="2797" y="1849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8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8" name="Freeform 4047"/>
            <p:cNvSpPr>
              <a:spLocks/>
            </p:cNvSpPr>
            <p:nvPr/>
          </p:nvSpPr>
          <p:spPr bwMode="auto">
            <a:xfrm>
              <a:off x="2659" y="1837"/>
              <a:ext cx="17" cy="32"/>
            </a:xfrm>
            <a:custGeom>
              <a:avLst/>
              <a:gdLst>
                <a:gd name="T0" fmla="*/ 13 w 17"/>
                <a:gd name="T1" fmla="*/ 32 h 32"/>
                <a:gd name="T2" fmla="*/ 0 w 17"/>
                <a:gd name="T3" fmla="*/ 29 h 32"/>
                <a:gd name="T4" fmla="*/ 4 w 17"/>
                <a:gd name="T5" fmla="*/ 0 h 32"/>
                <a:gd name="T6" fmla="*/ 17 w 17"/>
                <a:gd name="T7" fmla="*/ 2 h 32"/>
                <a:gd name="T8" fmla="*/ 13 w 1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2">
                  <a:moveTo>
                    <a:pt x="13" y="3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7" y="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9" name="Freeform 4048"/>
            <p:cNvSpPr>
              <a:spLocks/>
            </p:cNvSpPr>
            <p:nvPr/>
          </p:nvSpPr>
          <p:spPr bwMode="auto">
            <a:xfrm>
              <a:off x="2637" y="1834"/>
              <a:ext cx="26" cy="32"/>
            </a:xfrm>
            <a:custGeom>
              <a:avLst/>
              <a:gdLst>
                <a:gd name="T0" fmla="*/ 22 w 26"/>
                <a:gd name="T1" fmla="*/ 32 h 32"/>
                <a:gd name="T2" fmla="*/ 0 w 26"/>
                <a:gd name="T3" fmla="*/ 25 h 32"/>
                <a:gd name="T4" fmla="*/ 15 w 26"/>
                <a:gd name="T5" fmla="*/ 0 h 32"/>
                <a:gd name="T6" fmla="*/ 26 w 26"/>
                <a:gd name="T7" fmla="*/ 3 h 32"/>
                <a:gd name="T8" fmla="*/ 22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22" y="32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6" y="3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0" name="Freeform 4049"/>
            <p:cNvSpPr>
              <a:spLocks/>
            </p:cNvSpPr>
            <p:nvPr/>
          </p:nvSpPr>
          <p:spPr bwMode="auto">
            <a:xfrm>
              <a:off x="2608" y="1815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2 h 44"/>
                <a:gd name="T4" fmla="*/ 18 w 44"/>
                <a:gd name="T5" fmla="*/ 0 h 44"/>
                <a:gd name="T6" fmla="*/ 44 w 44"/>
                <a:gd name="T7" fmla="*/ 19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19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1" name="Freeform 4050"/>
            <p:cNvSpPr>
              <a:spLocks/>
            </p:cNvSpPr>
            <p:nvPr/>
          </p:nvSpPr>
          <p:spPr bwMode="auto">
            <a:xfrm>
              <a:off x="2578" y="1780"/>
              <a:ext cx="48" cy="57"/>
            </a:xfrm>
            <a:custGeom>
              <a:avLst/>
              <a:gdLst>
                <a:gd name="T0" fmla="*/ 30 w 48"/>
                <a:gd name="T1" fmla="*/ 57 h 57"/>
                <a:gd name="T2" fmla="*/ 0 w 48"/>
                <a:gd name="T3" fmla="*/ 20 h 57"/>
                <a:gd name="T4" fmla="*/ 19 w 48"/>
                <a:gd name="T5" fmla="*/ 0 h 57"/>
                <a:gd name="T6" fmla="*/ 48 w 48"/>
                <a:gd name="T7" fmla="*/ 35 h 57"/>
                <a:gd name="T8" fmla="*/ 30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30" y="5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8" y="35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2" name="Freeform 4051"/>
            <p:cNvSpPr>
              <a:spLocks/>
            </p:cNvSpPr>
            <p:nvPr/>
          </p:nvSpPr>
          <p:spPr bwMode="auto">
            <a:xfrm>
              <a:off x="2547" y="1746"/>
              <a:ext cx="50" cy="54"/>
            </a:xfrm>
            <a:custGeom>
              <a:avLst/>
              <a:gdLst>
                <a:gd name="T0" fmla="*/ 31 w 50"/>
                <a:gd name="T1" fmla="*/ 54 h 54"/>
                <a:gd name="T2" fmla="*/ 0 w 50"/>
                <a:gd name="T3" fmla="*/ 17 h 54"/>
                <a:gd name="T4" fmla="*/ 22 w 50"/>
                <a:gd name="T5" fmla="*/ 0 h 54"/>
                <a:gd name="T6" fmla="*/ 50 w 50"/>
                <a:gd name="T7" fmla="*/ 34 h 54"/>
                <a:gd name="T8" fmla="*/ 31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1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3" name="Freeform 4052"/>
            <p:cNvSpPr>
              <a:spLocks/>
            </p:cNvSpPr>
            <p:nvPr/>
          </p:nvSpPr>
          <p:spPr bwMode="auto">
            <a:xfrm>
              <a:off x="2499" y="1665"/>
              <a:ext cx="70" cy="98"/>
            </a:xfrm>
            <a:custGeom>
              <a:avLst/>
              <a:gdLst>
                <a:gd name="T0" fmla="*/ 48 w 70"/>
                <a:gd name="T1" fmla="*/ 98 h 98"/>
                <a:gd name="T2" fmla="*/ 0 w 70"/>
                <a:gd name="T3" fmla="*/ 17 h 98"/>
                <a:gd name="T4" fmla="*/ 22 w 70"/>
                <a:gd name="T5" fmla="*/ 0 h 98"/>
                <a:gd name="T6" fmla="*/ 70 w 70"/>
                <a:gd name="T7" fmla="*/ 81 h 98"/>
                <a:gd name="T8" fmla="*/ 48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8" y="9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81"/>
                  </a:lnTo>
                  <a:lnTo>
                    <a:pt x="48" y="9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4" name="Freeform 4053"/>
            <p:cNvSpPr>
              <a:spLocks/>
            </p:cNvSpPr>
            <p:nvPr/>
          </p:nvSpPr>
          <p:spPr bwMode="auto">
            <a:xfrm>
              <a:off x="2464" y="1599"/>
              <a:ext cx="57" cy="83"/>
            </a:xfrm>
            <a:custGeom>
              <a:avLst/>
              <a:gdLst>
                <a:gd name="T0" fmla="*/ 35 w 57"/>
                <a:gd name="T1" fmla="*/ 83 h 83"/>
                <a:gd name="T2" fmla="*/ 0 w 57"/>
                <a:gd name="T3" fmla="*/ 17 h 83"/>
                <a:gd name="T4" fmla="*/ 21 w 57"/>
                <a:gd name="T5" fmla="*/ 0 h 83"/>
                <a:gd name="T6" fmla="*/ 57 w 57"/>
                <a:gd name="T7" fmla="*/ 66 h 83"/>
                <a:gd name="T8" fmla="*/ 35 w 5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3">
                  <a:moveTo>
                    <a:pt x="35" y="83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57" y="66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5" name="Freeform 4054"/>
            <p:cNvSpPr>
              <a:spLocks/>
            </p:cNvSpPr>
            <p:nvPr/>
          </p:nvSpPr>
          <p:spPr bwMode="auto">
            <a:xfrm>
              <a:off x="2672" y="1839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6" name="Freeform 4055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7" name="Freeform 4056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8" name="Freeform 4057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9" name="Freeform 4058"/>
            <p:cNvSpPr>
              <a:spLocks/>
            </p:cNvSpPr>
            <p:nvPr/>
          </p:nvSpPr>
          <p:spPr bwMode="auto">
            <a:xfrm>
              <a:off x="3505" y="3350"/>
              <a:ext cx="39" cy="52"/>
            </a:xfrm>
            <a:custGeom>
              <a:avLst/>
              <a:gdLst>
                <a:gd name="T0" fmla="*/ 15 w 39"/>
                <a:gd name="T1" fmla="*/ 52 h 52"/>
                <a:gd name="T2" fmla="*/ 0 w 39"/>
                <a:gd name="T3" fmla="*/ 12 h 52"/>
                <a:gd name="T4" fmla="*/ 24 w 39"/>
                <a:gd name="T5" fmla="*/ 0 h 52"/>
                <a:gd name="T6" fmla="*/ 39 w 39"/>
                <a:gd name="T7" fmla="*/ 39 h 52"/>
                <a:gd name="T8" fmla="*/ 15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5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0" name="Freeform 4059"/>
            <p:cNvSpPr>
              <a:spLocks/>
            </p:cNvSpPr>
            <p:nvPr/>
          </p:nvSpPr>
          <p:spPr bwMode="auto">
            <a:xfrm>
              <a:off x="3496" y="3309"/>
              <a:ext cx="33" cy="53"/>
            </a:xfrm>
            <a:custGeom>
              <a:avLst/>
              <a:gdLst>
                <a:gd name="T0" fmla="*/ 9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1 h 53"/>
                <a:gd name="T8" fmla="*/ 9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1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1" name="Freeform 4060"/>
            <p:cNvSpPr>
              <a:spLocks/>
            </p:cNvSpPr>
            <p:nvPr/>
          </p:nvSpPr>
          <p:spPr bwMode="auto">
            <a:xfrm>
              <a:off x="3489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2 h 53"/>
                <a:gd name="T4" fmla="*/ 27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2" name="Freeform 4061"/>
            <p:cNvSpPr>
              <a:spLocks/>
            </p:cNvSpPr>
            <p:nvPr/>
          </p:nvSpPr>
          <p:spPr bwMode="auto">
            <a:xfrm>
              <a:off x="3489" y="3220"/>
              <a:ext cx="29" cy="44"/>
            </a:xfrm>
            <a:custGeom>
              <a:avLst/>
              <a:gdLst>
                <a:gd name="T0" fmla="*/ 0 w 29"/>
                <a:gd name="T1" fmla="*/ 42 h 44"/>
                <a:gd name="T2" fmla="*/ 3 w 29"/>
                <a:gd name="T3" fmla="*/ 0 h 44"/>
                <a:gd name="T4" fmla="*/ 29 w 29"/>
                <a:gd name="T5" fmla="*/ 5 h 44"/>
                <a:gd name="T6" fmla="*/ 27 w 29"/>
                <a:gd name="T7" fmla="*/ 44 h 44"/>
                <a:gd name="T8" fmla="*/ 0 w 29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0" y="42"/>
                  </a:moveTo>
                  <a:lnTo>
                    <a:pt x="3" y="0"/>
                  </a:lnTo>
                  <a:lnTo>
                    <a:pt x="29" y="5"/>
                  </a:lnTo>
                  <a:lnTo>
                    <a:pt x="27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3" name="Freeform 4062"/>
            <p:cNvSpPr>
              <a:spLocks/>
            </p:cNvSpPr>
            <p:nvPr/>
          </p:nvSpPr>
          <p:spPr bwMode="auto">
            <a:xfrm>
              <a:off x="3492" y="3184"/>
              <a:ext cx="30" cy="41"/>
            </a:xfrm>
            <a:custGeom>
              <a:avLst/>
              <a:gdLst>
                <a:gd name="T0" fmla="*/ 0 w 30"/>
                <a:gd name="T1" fmla="*/ 36 h 41"/>
                <a:gd name="T2" fmla="*/ 6 w 30"/>
                <a:gd name="T3" fmla="*/ 0 h 41"/>
                <a:gd name="T4" fmla="*/ 30 w 30"/>
                <a:gd name="T5" fmla="*/ 12 h 41"/>
                <a:gd name="T6" fmla="*/ 26 w 30"/>
                <a:gd name="T7" fmla="*/ 41 h 41"/>
                <a:gd name="T8" fmla="*/ 0 w 30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0" y="36"/>
                  </a:moveTo>
                  <a:lnTo>
                    <a:pt x="6" y="0"/>
                  </a:lnTo>
                  <a:lnTo>
                    <a:pt x="30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4" name="Freeform 4063"/>
            <p:cNvSpPr>
              <a:spLocks/>
            </p:cNvSpPr>
            <p:nvPr/>
          </p:nvSpPr>
          <p:spPr bwMode="auto">
            <a:xfrm>
              <a:off x="3498" y="3122"/>
              <a:ext cx="48" cy="74"/>
            </a:xfrm>
            <a:custGeom>
              <a:avLst/>
              <a:gdLst>
                <a:gd name="T0" fmla="*/ 0 w 48"/>
                <a:gd name="T1" fmla="*/ 62 h 74"/>
                <a:gd name="T2" fmla="*/ 24 w 48"/>
                <a:gd name="T3" fmla="*/ 0 h 74"/>
                <a:gd name="T4" fmla="*/ 48 w 48"/>
                <a:gd name="T5" fmla="*/ 13 h 74"/>
                <a:gd name="T6" fmla="*/ 24 w 48"/>
                <a:gd name="T7" fmla="*/ 74 h 74"/>
                <a:gd name="T8" fmla="*/ 0 w 48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4">
                  <a:moveTo>
                    <a:pt x="0" y="62"/>
                  </a:moveTo>
                  <a:lnTo>
                    <a:pt x="24" y="0"/>
                  </a:lnTo>
                  <a:lnTo>
                    <a:pt x="48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5" name="Freeform 4064"/>
            <p:cNvSpPr>
              <a:spLocks/>
            </p:cNvSpPr>
            <p:nvPr/>
          </p:nvSpPr>
          <p:spPr bwMode="auto">
            <a:xfrm>
              <a:off x="3522" y="3093"/>
              <a:ext cx="35" cy="42"/>
            </a:xfrm>
            <a:custGeom>
              <a:avLst/>
              <a:gdLst>
                <a:gd name="T0" fmla="*/ 0 w 35"/>
                <a:gd name="T1" fmla="*/ 29 h 42"/>
                <a:gd name="T2" fmla="*/ 11 w 35"/>
                <a:gd name="T3" fmla="*/ 0 h 42"/>
                <a:gd name="T4" fmla="*/ 35 w 35"/>
                <a:gd name="T5" fmla="*/ 12 h 42"/>
                <a:gd name="T6" fmla="*/ 24 w 35"/>
                <a:gd name="T7" fmla="*/ 42 h 42"/>
                <a:gd name="T8" fmla="*/ 0 w 35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6" name="Freeform 4065"/>
            <p:cNvSpPr>
              <a:spLocks/>
            </p:cNvSpPr>
            <p:nvPr/>
          </p:nvSpPr>
          <p:spPr bwMode="auto">
            <a:xfrm>
              <a:off x="3533" y="3064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9 w 35"/>
                <a:gd name="T3" fmla="*/ 0 h 41"/>
                <a:gd name="T4" fmla="*/ 35 w 35"/>
                <a:gd name="T5" fmla="*/ 5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7" name="Freeform 4066"/>
            <p:cNvSpPr>
              <a:spLocks/>
            </p:cNvSpPr>
            <p:nvPr/>
          </p:nvSpPr>
          <p:spPr bwMode="auto">
            <a:xfrm>
              <a:off x="3542" y="3032"/>
              <a:ext cx="28" cy="37"/>
            </a:xfrm>
            <a:custGeom>
              <a:avLst/>
              <a:gdLst>
                <a:gd name="T0" fmla="*/ 0 w 28"/>
                <a:gd name="T1" fmla="*/ 32 h 37"/>
                <a:gd name="T2" fmla="*/ 2 w 28"/>
                <a:gd name="T3" fmla="*/ 0 h 37"/>
                <a:gd name="T4" fmla="*/ 28 w 28"/>
                <a:gd name="T5" fmla="*/ 2 h 37"/>
                <a:gd name="T6" fmla="*/ 26 w 28"/>
                <a:gd name="T7" fmla="*/ 37 h 37"/>
                <a:gd name="T8" fmla="*/ 0 w 28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2"/>
                  </a:moveTo>
                  <a:lnTo>
                    <a:pt x="2" y="0"/>
                  </a:lnTo>
                  <a:lnTo>
                    <a:pt x="28" y="2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8" name="Freeform 4067"/>
            <p:cNvSpPr>
              <a:spLocks/>
            </p:cNvSpPr>
            <p:nvPr/>
          </p:nvSpPr>
          <p:spPr bwMode="auto">
            <a:xfrm>
              <a:off x="3544" y="3012"/>
              <a:ext cx="26" cy="22"/>
            </a:xfrm>
            <a:custGeom>
              <a:avLst/>
              <a:gdLst>
                <a:gd name="T0" fmla="*/ 0 w 26"/>
                <a:gd name="T1" fmla="*/ 20 h 22"/>
                <a:gd name="T2" fmla="*/ 0 w 26"/>
                <a:gd name="T3" fmla="*/ 3 h 22"/>
                <a:gd name="T4" fmla="*/ 26 w 26"/>
                <a:gd name="T5" fmla="*/ 0 h 22"/>
                <a:gd name="T6" fmla="*/ 26 w 26"/>
                <a:gd name="T7" fmla="*/ 22 h 22"/>
                <a:gd name="T8" fmla="*/ 0 w 26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0" y="20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9" name="Freeform 4068"/>
            <p:cNvSpPr>
              <a:spLocks/>
            </p:cNvSpPr>
            <p:nvPr/>
          </p:nvSpPr>
          <p:spPr bwMode="auto">
            <a:xfrm>
              <a:off x="3542" y="2993"/>
              <a:ext cx="28" cy="22"/>
            </a:xfrm>
            <a:custGeom>
              <a:avLst/>
              <a:gdLst>
                <a:gd name="T0" fmla="*/ 2 w 28"/>
                <a:gd name="T1" fmla="*/ 22 h 22"/>
                <a:gd name="T2" fmla="*/ 0 w 28"/>
                <a:gd name="T3" fmla="*/ 5 h 22"/>
                <a:gd name="T4" fmla="*/ 26 w 28"/>
                <a:gd name="T5" fmla="*/ 0 h 22"/>
                <a:gd name="T6" fmla="*/ 28 w 28"/>
                <a:gd name="T7" fmla="*/ 19 h 22"/>
                <a:gd name="T8" fmla="*/ 2 w 28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2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19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0" name="Freeform 4069"/>
            <p:cNvSpPr>
              <a:spLocks/>
            </p:cNvSpPr>
            <p:nvPr/>
          </p:nvSpPr>
          <p:spPr bwMode="auto">
            <a:xfrm>
              <a:off x="3489" y="3260"/>
              <a:ext cx="27" cy="4"/>
            </a:xfrm>
            <a:custGeom>
              <a:avLst/>
              <a:gdLst>
                <a:gd name="T0" fmla="*/ 0 w 27"/>
                <a:gd name="T1" fmla="*/ 2 h 4"/>
                <a:gd name="T2" fmla="*/ 0 w 27"/>
                <a:gd name="T3" fmla="*/ 2 h 4"/>
                <a:gd name="T4" fmla="*/ 27 w 27"/>
                <a:gd name="T5" fmla="*/ 0 h 4"/>
                <a:gd name="T6" fmla="*/ 27 w 27"/>
                <a:gd name="T7" fmla="*/ 4 h 4"/>
                <a:gd name="T8" fmla="*/ 0 w 27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1" name="Freeform 4070"/>
            <p:cNvSpPr>
              <a:spLocks/>
            </p:cNvSpPr>
            <p:nvPr/>
          </p:nvSpPr>
          <p:spPr bwMode="auto">
            <a:xfrm>
              <a:off x="3535" y="2968"/>
              <a:ext cx="33" cy="30"/>
            </a:xfrm>
            <a:custGeom>
              <a:avLst/>
              <a:gdLst>
                <a:gd name="T0" fmla="*/ 7 w 33"/>
                <a:gd name="T1" fmla="*/ 30 h 30"/>
                <a:gd name="T2" fmla="*/ 0 w 33"/>
                <a:gd name="T3" fmla="*/ 12 h 30"/>
                <a:gd name="T4" fmla="*/ 24 w 33"/>
                <a:gd name="T5" fmla="*/ 0 h 30"/>
                <a:gd name="T6" fmla="*/ 33 w 33"/>
                <a:gd name="T7" fmla="*/ 25 h 30"/>
                <a:gd name="T8" fmla="*/ 7 w 33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7" y="3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2" name="Freeform 4071"/>
            <p:cNvSpPr>
              <a:spLocks/>
            </p:cNvSpPr>
            <p:nvPr/>
          </p:nvSpPr>
          <p:spPr bwMode="auto">
            <a:xfrm>
              <a:off x="3529" y="2946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7 h 34"/>
                <a:gd name="T4" fmla="*/ 22 w 30"/>
                <a:gd name="T5" fmla="*/ 0 h 34"/>
                <a:gd name="T6" fmla="*/ 30 w 30"/>
                <a:gd name="T7" fmla="*/ 2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0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3" name="Freeform 4072"/>
            <p:cNvSpPr>
              <a:spLocks/>
            </p:cNvSpPr>
            <p:nvPr/>
          </p:nvSpPr>
          <p:spPr bwMode="auto">
            <a:xfrm>
              <a:off x="3509" y="2909"/>
              <a:ext cx="42" cy="54"/>
            </a:xfrm>
            <a:custGeom>
              <a:avLst/>
              <a:gdLst>
                <a:gd name="T0" fmla="*/ 20 w 42"/>
                <a:gd name="T1" fmla="*/ 54 h 54"/>
                <a:gd name="T2" fmla="*/ 0 w 42"/>
                <a:gd name="T3" fmla="*/ 20 h 54"/>
                <a:gd name="T4" fmla="*/ 20 w 42"/>
                <a:gd name="T5" fmla="*/ 0 h 54"/>
                <a:gd name="T6" fmla="*/ 42 w 42"/>
                <a:gd name="T7" fmla="*/ 37 h 54"/>
                <a:gd name="T8" fmla="*/ 20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0" y="54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4" name="Freeform 4073"/>
            <p:cNvSpPr>
              <a:spLocks/>
            </p:cNvSpPr>
            <p:nvPr/>
          </p:nvSpPr>
          <p:spPr bwMode="auto">
            <a:xfrm>
              <a:off x="3483" y="2882"/>
              <a:ext cx="46" cy="47"/>
            </a:xfrm>
            <a:custGeom>
              <a:avLst/>
              <a:gdLst>
                <a:gd name="T0" fmla="*/ 26 w 46"/>
                <a:gd name="T1" fmla="*/ 47 h 47"/>
                <a:gd name="T2" fmla="*/ 0 w 46"/>
                <a:gd name="T3" fmla="*/ 22 h 47"/>
                <a:gd name="T4" fmla="*/ 17 w 46"/>
                <a:gd name="T5" fmla="*/ 0 h 47"/>
                <a:gd name="T6" fmla="*/ 46 w 46"/>
                <a:gd name="T7" fmla="*/ 27 h 47"/>
                <a:gd name="T8" fmla="*/ 26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6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7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5" name="Freeform 4074"/>
            <p:cNvSpPr>
              <a:spLocks/>
            </p:cNvSpPr>
            <p:nvPr/>
          </p:nvSpPr>
          <p:spPr bwMode="auto">
            <a:xfrm>
              <a:off x="3454" y="2856"/>
              <a:ext cx="46" cy="48"/>
            </a:xfrm>
            <a:custGeom>
              <a:avLst/>
              <a:gdLst>
                <a:gd name="T0" fmla="*/ 29 w 46"/>
                <a:gd name="T1" fmla="*/ 48 h 48"/>
                <a:gd name="T2" fmla="*/ 0 w 46"/>
                <a:gd name="T3" fmla="*/ 24 h 48"/>
                <a:gd name="T4" fmla="*/ 16 w 46"/>
                <a:gd name="T5" fmla="*/ 0 h 48"/>
                <a:gd name="T6" fmla="*/ 46 w 46"/>
                <a:gd name="T7" fmla="*/ 26 h 48"/>
                <a:gd name="T8" fmla="*/ 29 w 46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8">
                  <a:moveTo>
                    <a:pt x="29" y="48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6" y="26"/>
                  </a:lnTo>
                  <a:lnTo>
                    <a:pt x="29" y="48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6" name="Freeform 4075"/>
            <p:cNvSpPr>
              <a:spLocks/>
            </p:cNvSpPr>
            <p:nvPr/>
          </p:nvSpPr>
          <p:spPr bwMode="auto">
            <a:xfrm>
              <a:off x="3393" y="2809"/>
              <a:ext cx="77" cy="71"/>
            </a:xfrm>
            <a:custGeom>
              <a:avLst/>
              <a:gdLst>
                <a:gd name="T0" fmla="*/ 61 w 77"/>
                <a:gd name="T1" fmla="*/ 71 h 71"/>
                <a:gd name="T2" fmla="*/ 0 w 77"/>
                <a:gd name="T3" fmla="*/ 22 h 71"/>
                <a:gd name="T4" fmla="*/ 17 w 77"/>
                <a:gd name="T5" fmla="*/ 0 h 71"/>
                <a:gd name="T6" fmla="*/ 77 w 77"/>
                <a:gd name="T7" fmla="*/ 47 h 71"/>
                <a:gd name="T8" fmla="*/ 61 w 7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1">
                  <a:moveTo>
                    <a:pt x="61" y="71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77" y="47"/>
                  </a:lnTo>
                  <a:lnTo>
                    <a:pt x="61" y="7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7" name="Freeform 4076"/>
            <p:cNvSpPr>
              <a:spLocks/>
            </p:cNvSpPr>
            <p:nvPr/>
          </p:nvSpPr>
          <p:spPr bwMode="auto">
            <a:xfrm>
              <a:off x="3375" y="2794"/>
              <a:ext cx="35" cy="37"/>
            </a:xfrm>
            <a:custGeom>
              <a:avLst/>
              <a:gdLst>
                <a:gd name="T0" fmla="*/ 18 w 35"/>
                <a:gd name="T1" fmla="*/ 37 h 37"/>
                <a:gd name="T2" fmla="*/ 0 w 35"/>
                <a:gd name="T3" fmla="*/ 20 h 37"/>
                <a:gd name="T4" fmla="*/ 20 w 35"/>
                <a:gd name="T5" fmla="*/ 0 h 37"/>
                <a:gd name="T6" fmla="*/ 35 w 35"/>
                <a:gd name="T7" fmla="*/ 15 h 37"/>
                <a:gd name="T8" fmla="*/ 1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8" y="3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8" name="Freeform 4077"/>
            <p:cNvSpPr>
              <a:spLocks/>
            </p:cNvSpPr>
            <p:nvPr/>
          </p:nvSpPr>
          <p:spPr bwMode="auto">
            <a:xfrm>
              <a:off x="3364" y="2780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17 h 34"/>
                <a:gd name="T4" fmla="*/ 22 w 31"/>
                <a:gd name="T5" fmla="*/ 0 h 34"/>
                <a:gd name="T6" fmla="*/ 31 w 31"/>
                <a:gd name="T7" fmla="*/ 14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9" name="Freeform 4078"/>
            <p:cNvSpPr>
              <a:spLocks/>
            </p:cNvSpPr>
            <p:nvPr/>
          </p:nvSpPr>
          <p:spPr bwMode="auto">
            <a:xfrm>
              <a:off x="3342" y="2740"/>
              <a:ext cx="44" cy="57"/>
            </a:xfrm>
            <a:custGeom>
              <a:avLst/>
              <a:gdLst>
                <a:gd name="T0" fmla="*/ 22 w 44"/>
                <a:gd name="T1" fmla="*/ 57 h 57"/>
                <a:gd name="T2" fmla="*/ 0 w 44"/>
                <a:gd name="T3" fmla="*/ 18 h 57"/>
                <a:gd name="T4" fmla="*/ 22 w 44"/>
                <a:gd name="T5" fmla="*/ 0 h 57"/>
                <a:gd name="T6" fmla="*/ 44 w 44"/>
                <a:gd name="T7" fmla="*/ 40 h 57"/>
                <a:gd name="T8" fmla="*/ 22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2" y="57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4" y="40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0" name="Freeform 4079"/>
            <p:cNvSpPr>
              <a:spLocks/>
            </p:cNvSpPr>
            <p:nvPr/>
          </p:nvSpPr>
          <p:spPr bwMode="auto">
            <a:xfrm>
              <a:off x="3542" y="2993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5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1" name="Freeform 4080"/>
            <p:cNvSpPr>
              <a:spLocks/>
            </p:cNvSpPr>
            <p:nvPr/>
          </p:nvSpPr>
          <p:spPr bwMode="auto">
            <a:xfrm>
              <a:off x="3327" y="2704"/>
              <a:ext cx="37" cy="51"/>
            </a:xfrm>
            <a:custGeom>
              <a:avLst/>
              <a:gdLst>
                <a:gd name="T0" fmla="*/ 13 w 37"/>
                <a:gd name="T1" fmla="*/ 51 h 51"/>
                <a:gd name="T2" fmla="*/ 0 w 37"/>
                <a:gd name="T3" fmla="*/ 5 h 51"/>
                <a:gd name="T4" fmla="*/ 26 w 37"/>
                <a:gd name="T5" fmla="*/ 0 h 51"/>
                <a:gd name="T6" fmla="*/ 37 w 37"/>
                <a:gd name="T7" fmla="*/ 39 h 51"/>
                <a:gd name="T8" fmla="*/ 13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3" y="5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2" name="Freeform 4081"/>
            <p:cNvSpPr>
              <a:spLocks/>
            </p:cNvSpPr>
            <p:nvPr/>
          </p:nvSpPr>
          <p:spPr bwMode="auto">
            <a:xfrm>
              <a:off x="3323" y="2667"/>
              <a:ext cx="30" cy="42"/>
            </a:xfrm>
            <a:custGeom>
              <a:avLst/>
              <a:gdLst>
                <a:gd name="T0" fmla="*/ 4 w 30"/>
                <a:gd name="T1" fmla="*/ 42 h 42"/>
                <a:gd name="T2" fmla="*/ 0 w 30"/>
                <a:gd name="T3" fmla="*/ 2 h 42"/>
                <a:gd name="T4" fmla="*/ 26 w 30"/>
                <a:gd name="T5" fmla="*/ 0 h 42"/>
                <a:gd name="T6" fmla="*/ 30 w 30"/>
                <a:gd name="T7" fmla="*/ 37 h 42"/>
                <a:gd name="T8" fmla="*/ 4 w 3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4" y="4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3" name="Freeform 4082"/>
            <p:cNvSpPr>
              <a:spLocks/>
            </p:cNvSpPr>
            <p:nvPr/>
          </p:nvSpPr>
          <p:spPr bwMode="auto">
            <a:xfrm>
              <a:off x="3323" y="2593"/>
              <a:ext cx="26" cy="76"/>
            </a:xfrm>
            <a:custGeom>
              <a:avLst/>
              <a:gdLst>
                <a:gd name="T0" fmla="*/ 0 w 26"/>
                <a:gd name="T1" fmla="*/ 76 h 76"/>
                <a:gd name="T2" fmla="*/ 0 w 26"/>
                <a:gd name="T3" fmla="*/ 0 h 76"/>
                <a:gd name="T4" fmla="*/ 26 w 26"/>
                <a:gd name="T5" fmla="*/ 0 h 76"/>
                <a:gd name="T6" fmla="*/ 26 w 26"/>
                <a:gd name="T7" fmla="*/ 74 h 76"/>
                <a:gd name="T8" fmla="*/ 0 w 26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6">
                  <a:moveTo>
                    <a:pt x="0" y="76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4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4" name="Freeform 4083"/>
            <p:cNvSpPr>
              <a:spLocks/>
            </p:cNvSpPr>
            <p:nvPr/>
          </p:nvSpPr>
          <p:spPr bwMode="auto">
            <a:xfrm>
              <a:off x="3321" y="2518"/>
              <a:ext cx="28" cy="75"/>
            </a:xfrm>
            <a:custGeom>
              <a:avLst/>
              <a:gdLst>
                <a:gd name="T0" fmla="*/ 2 w 28"/>
                <a:gd name="T1" fmla="*/ 75 h 75"/>
                <a:gd name="T2" fmla="*/ 0 w 28"/>
                <a:gd name="T3" fmla="*/ 4 h 75"/>
                <a:gd name="T4" fmla="*/ 26 w 28"/>
                <a:gd name="T5" fmla="*/ 0 h 75"/>
                <a:gd name="T6" fmla="*/ 28 w 28"/>
                <a:gd name="T7" fmla="*/ 75 h 75"/>
                <a:gd name="T8" fmla="*/ 2 w 28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5">
                  <a:moveTo>
                    <a:pt x="2" y="75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28" y="75"/>
                  </a:lnTo>
                  <a:lnTo>
                    <a:pt x="2" y="75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5" name="Freeform 4084"/>
            <p:cNvSpPr>
              <a:spLocks/>
            </p:cNvSpPr>
            <p:nvPr/>
          </p:nvSpPr>
          <p:spPr bwMode="auto">
            <a:xfrm>
              <a:off x="3310" y="2478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13 h 44"/>
                <a:gd name="T4" fmla="*/ 24 w 37"/>
                <a:gd name="T5" fmla="*/ 0 h 44"/>
                <a:gd name="T6" fmla="*/ 37 w 37"/>
                <a:gd name="T7" fmla="*/ 40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7" y="40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6" name="Freeform 4085"/>
            <p:cNvSpPr>
              <a:spLocks/>
            </p:cNvSpPr>
            <p:nvPr/>
          </p:nvSpPr>
          <p:spPr bwMode="auto">
            <a:xfrm>
              <a:off x="3303" y="2459"/>
              <a:ext cx="31" cy="32"/>
            </a:xfrm>
            <a:custGeom>
              <a:avLst/>
              <a:gdLst>
                <a:gd name="T0" fmla="*/ 7 w 31"/>
                <a:gd name="T1" fmla="*/ 32 h 32"/>
                <a:gd name="T2" fmla="*/ 0 w 31"/>
                <a:gd name="T3" fmla="*/ 17 h 32"/>
                <a:gd name="T4" fmla="*/ 22 w 31"/>
                <a:gd name="T5" fmla="*/ 0 h 32"/>
                <a:gd name="T6" fmla="*/ 31 w 31"/>
                <a:gd name="T7" fmla="*/ 19 h 32"/>
                <a:gd name="T8" fmla="*/ 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19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7" name="Freeform 4086"/>
            <p:cNvSpPr>
              <a:spLocks/>
            </p:cNvSpPr>
            <p:nvPr/>
          </p:nvSpPr>
          <p:spPr bwMode="auto">
            <a:xfrm>
              <a:off x="3292" y="2442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7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8" name="Freeform 4087"/>
            <p:cNvSpPr>
              <a:spLocks/>
            </p:cNvSpPr>
            <p:nvPr/>
          </p:nvSpPr>
          <p:spPr bwMode="auto">
            <a:xfrm>
              <a:off x="3340" y="2740"/>
              <a:ext cx="24" cy="18"/>
            </a:xfrm>
            <a:custGeom>
              <a:avLst/>
              <a:gdLst>
                <a:gd name="T0" fmla="*/ 2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2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9" name="Freeform 4088"/>
            <p:cNvSpPr>
              <a:spLocks/>
            </p:cNvSpPr>
            <p:nvPr/>
          </p:nvSpPr>
          <p:spPr bwMode="auto">
            <a:xfrm>
              <a:off x="3268" y="2405"/>
              <a:ext cx="44" cy="56"/>
            </a:xfrm>
            <a:custGeom>
              <a:avLst/>
              <a:gdLst>
                <a:gd name="T0" fmla="*/ 26 w 44"/>
                <a:gd name="T1" fmla="*/ 56 h 56"/>
                <a:gd name="T2" fmla="*/ 0 w 44"/>
                <a:gd name="T3" fmla="*/ 24 h 56"/>
                <a:gd name="T4" fmla="*/ 15 w 44"/>
                <a:gd name="T5" fmla="*/ 0 h 56"/>
                <a:gd name="T6" fmla="*/ 44 w 44"/>
                <a:gd name="T7" fmla="*/ 34 h 56"/>
                <a:gd name="T8" fmla="*/ 26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6" y="5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4" y="34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0" name="Freeform 4089"/>
            <p:cNvSpPr>
              <a:spLocks/>
            </p:cNvSpPr>
            <p:nvPr/>
          </p:nvSpPr>
          <p:spPr bwMode="auto">
            <a:xfrm>
              <a:off x="3237" y="2388"/>
              <a:ext cx="46" cy="41"/>
            </a:xfrm>
            <a:custGeom>
              <a:avLst/>
              <a:gdLst>
                <a:gd name="T0" fmla="*/ 31 w 46"/>
                <a:gd name="T1" fmla="*/ 41 h 41"/>
                <a:gd name="T2" fmla="*/ 0 w 46"/>
                <a:gd name="T3" fmla="*/ 27 h 41"/>
                <a:gd name="T4" fmla="*/ 11 w 46"/>
                <a:gd name="T5" fmla="*/ 0 h 41"/>
                <a:gd name="T6" fmla="*/ 46 w 46"/>
                <a:gd name="T7" fmla="*/ 17 h 41"/>
                <a:gd name="T8" fmla="*/ 31 w 4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1">
                  <a:moveTo>
                    <a:pt x="31" y="41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1" name="Freeform 4090"/>
            <p:cNvSpPr>
              <a:spLocks/>
            </p:cNvSpPr>
            <p:nvPr/>
          </p:nvSpPr>
          <p:spPr bwMode="auto">
            <a:xfrm>
              <a:off x="3207" y="2373"/>
              <a:ext cx="41" cy="42"/>
            </a:xfrm>
            <a:custGeom>
              <a:avLst/>
              <a:gdLst>
                <a:gd name="T0" fmla="*/ 30 w 41"/>
                <a:gd name="T1" fmla="*/ 42 h 42"/>
                <a:gd name="T2" fmla="*/ 0 w 41"/>
                <a:gd name="T3" fmla="*/ 29 h 42"/>
                <a:gd name="T4" fmla="*/ 4 w 41"/>
                <a:gd name="T5" fmla="*/ 0 h 42"/>
                <a:gd name="T6" fmla="*/ 41 w 41"/>
                <a:gd name="T7" fmla="*/ 15 h 42"/>
                <a:gd name="T8" fmla="*/ 30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0" y="4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2" name="Freeform 4091"/>
            <p:cNvSpPr>
              <a:spLocks/>
            </p:cNvSpPr>
            <p:nvPr/>
          </p:nvSpPr>
          <p:spPr bwMode="auto">
            <a:xfrm>
              <a:off x="3169" y="2366"/>
              <a:ext cx="42" cy="36"/>
            </a:xfrm>
            <a:custGeom>
              <a:avLst/>
              <a:gdLst>
                <a:gd name="T0" fmla="*/ 38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8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8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3" name="Freeform 4092"/>
            <p:cNvSpPr>
              <a:spLocks/>
            </p:cNvSpPr>
            <p:nvPr/>
          </p:nvSpPr>
          <p:spPr bwMode="auto">
            <a:xfrm>
              <a:off x="3132" y="2361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9 h 34"/>
                <a:gd name="T4" fmla="*/ 4 w 42"/>
                <a:gd name="T5" fmla="*/ 0 h 34"/>
                <a:gd name="T6" fmla="*/ 42 w 42"/>
                <a:gd name="T7" fmla="*/ 5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4" name="Freeform 4093"/>
            <p:cNvSpPr>
              <a:spLocks/>
            </p:cNvSpPr>
            <p:nvPr/>
          </p:nvSpPr>
          <p:spPr bwMode="auto">
            <a:xfrm>
              <a:off x="3093" y="2351"/>
              <a:ext cx="43" cy="39"/>
            </a:xfrm>
            <a:custGeom>
              <a:avLst/>
              <a:gdLst>
                <a:gd name="T0" fmla="*/ 39 w 43"/>
                <a:gd name="T1" fmla="*/ 39 h 39"/>
                <a:gd name="T2" fmla="*/ 0 w 43"/>
                <a:gd name="T3" fmla="*/ 27 h 39"/>
                <a:gd name="T4" fmla="*/ 11 w 43"/>
                <a:gd name="T5" fmla="*/ 0 h 39"/>
                <a:gd name="T6" fmla="*/ 43 w 43"/>
                <a:gd name="T7" fmla="*/ 10 h 39"/>
                <a:gd name="T8" fmla="*/ 39 w 4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9">
                  <a:moveTo>
                    <a:pt x="39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3" y="10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5" name="Freeform 4094"/>
            <p:cNvSpPr>
              <a:spLocks/>
            </p:cNvSpPr>
            <p:nvPr/>
          </p:nvSpPr>
          <p:spPr bwMode="auto">
            <a:xfrm>
              <a:off x="3073" y="2344"/>
              <a:ext cx="31" cy="34"/>
            </a:xfrm>
            <a:custGeom>
              <a:avLst/>
              <a:gdLst>
                <a:gd name="T0" fmla="*/ 20 w 31"/>
                <a:gd name="T1" fmla="*/ 34 h 34"/>
                <a:gd name="T2" fmla="*/ 0 w 31"/>
                <a:gd name="T3" fmla="*/ 24 h 34"/>
                <a:gd name="T4" fmla="*/ 15 w 31"/>
                <a:gd name="T5" fmla="*/ 0 h 34"/>
                <a:gd name="T6" fmla="*/ 31 w 31"/>
                <a:gd name="T7" fmla="*/ 7 h 34"/>
                <a:gd name="T8" fmla="*/ 20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20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7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6" name="Freeform 4095"/>
            <p:cNvSpPr>
              <a:spLocks/>
            </p:cNvSpPr>
            <p:nvPr/>
          </p:nvSpPr>
          <p:spPr bwMode="auto">
            <a:xfrm>
              <a:off x="3058" y="2334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10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7" name="Freeform 4096"/>
            <p:cNvSpPr>
              <a:spLocks/>
            </p:cNvSpPr>
            <p:nvPr/>
          </p:nvSpPr>
          <p:spPr bwMode="auto">
            <a:xfrm>
              <a:off x="3042" y="2322"/>
              <a:ext cx="31" cy="36"/>
            </a:xfrm>
            <a:custGeom>
              <a:avLst/>
              <a:gdLst>
                <a:gd name="T0" fmla="*/ 16 w 31"/>
                <a:gd name="T1" fmla="*/ 36 h 36"/>
                <a:gd name="T2" fmla="*/ 0 w 31"/>
                <a:gd name="T3" fmla="*/ 22 h 36"/>
                <a:gd name="T4" fmla="*/ 18 w 31"/>
                <a:gd name="T5" fmla="*/ 0 h 36"/>
                <a:gd name="T6" fmla="*/ 31 w 31"/>
                <a:gd name="T7" fmla="*/ 12 h 36"/>
                <a:gd name="T8" fmla="*/ 16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6" y="3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8" name="Freeform 4097"/>
            <p:cNvSpPr>
              <a:spLocks/>
            </p:cNvSpPr>
            <p:nvPr/>
          </p:nvSpPr>
          <p:spPr bwMode="auto">
            <a:xfrm>
              <a:off x="3027" y="2304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0 h 40"/>
                <a:gd name="T4" fmla="*/ 20 w 33"/>
                <a:gd name="T5" fmla="*/ 0 h 40"/>
                <a:gd name="T6" fmla="*/ 33 w 33"/>
                <a:gd name="T7" fmla="*/ 18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8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9" name="Freeform 4098"/>
            <p:cNvSpPr>
              <a:spLocks/>
            </p:cNvSpPr>
            <p:nvPr/>
          </p:nvSpPr>
          <p:spPr bwMode="auto">
            <a:xfrm>
              <a:off x="3292" y="2439"/>
              <a:ext cx="22" cy="22"/>
            </a:xfrm>
            <a:custGeom>
              <a:avLst/>
              <a:gdLst>
                <a:gd name="T0" fmla="*/ 22 w 22"/>
                <a:gd name="T1" fmla="*/ 3 h 22"/>
                <a:gd name="T2" fmla="*/ 20 w 22"/>
                <a:gd name="T3" fmla="*/ 0 h 22"/>
                <a:gd name="T4" fmla="*/ 0 w 22"/>
                <a:gd name="T5" fmla="*/ 20 h 22"/>
                <a:gd name="T6" fmla="*/ 2 w 22"/>
                <a:gd name="T7" fmla="*/ 22 h 22"/>
                <a:gd name="T8" fmla="*/ 22 w 22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0" name="Freeform 4099"/>
            <p:cNvSpPr>
              <a:spLocks/>
            </p:cNvSpPr>
            <p:nvPr/>
          </p:nvSpPr>
          <p:spPr bwMode="auto">
            <a:xfrm>
              <a:off x="3012" y="2285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1" name="Freeform 4100"/>
            <p:cNvSpPr>
              <a:spLocks/>
            </p:cNvSpPr>
            <p:nvPr/>
          </p:nvSpPr>
          <p:spPr bwMode="auto">
            <a:xfrm>
              <a:off x="3003" y="2260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3 h 37"/>
                <a:gd name="T4" fmla="*/ 24 w 33"/>
                <a:gd name="T5" fmla="*/ 0 h 37"/>
                <a:gd name="T6" fmla="*/ 33 w 33"/>
                <a:gd name="T7" fmla="*/ 25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2" name="Freeform 4101"/>
            <p:cNvSpPr>
              <a:spLocks/>
            </p:cNvSpPr>
            <p:nvPr/>
          </p:nvSpPr>
          <p:spPr bwMode="auto">
            <a:xfrm>
              <a:off x="2992" y="2216"/>
              <a:ext cx="35" cy="57"/>
            </a:xfrm>
            <a:custGeom>
              <a:avLst/>
              <a:gdLst>
                <a:gd name="T0" fmla="*/ 11 w 35"/>
                <a:gd name="T1" fmla="*/ 57 h 57"/>
                <a:gd name="T2" fmla="*/ 0 w 35"/>
                <a:gd name="T3" fmla="*/ 5 h 57"/>
                <a:gd name="T4" fmla="*/ 26 w 35"/>
                <a:gd name="T5" fmla="*/ 0 h 57"/>
                <a:gd name="T6" fmla="*/ 35 w 35"/>
                <a:gd name="T7" fmla="*/ 44 h 57"/>
                <a:gd name="T8" fmla="*/ 11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1" y="57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3" name="Freeform 4102"/>
            <p:cNvSpPr>
              <a:spLocks/>
            </p:cNvSpPr>
            <p:nvPr/>
          </p:nvSpPr>
          <p:spPr bwMode="auto">
            <a:xfrm>
              <a:off x="2983" y="2167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4" name="Freeform 4103"/>
            <p:cNvSpPr>
              <a:spLocks/>
            </p:cNvSpPr>
            <p:nvPr/>
          </p:nvSpPr>
          <p:spPr bwMode="auto">
            <a:xfrm>
              <a:off x="2976" y="2140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3 h 32"/>
                <a:gd name="T4" fmla="*/ 25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5" name="Freeform 4104"/>
            <p:cNvSpPr>
              <a:spLocks/>
            </p:cNvSpPr>
            <p:nvPr/>
          </p:nvSpPr>
          <p:spPr bwMode="auto">
            <a:xfrm>
              <a:off x="2968" y="2113"/>
              <a:ext cx="33" cy="40"/>
            </a:xfrm>
            <a:custGeom>
              <a:avLst/>
              <a:gdLst>
                <a:gd name="T0" fmla="*/ 8 w 33"/>
                <a:gd name="T1" fmla="*/ 40 h 40"/>
                <a:gd name="T2" fmla="*/ 0 w 33"/>
                <a:gd name="T3" fmla="*/ 13 h 40"/>
                <a:gd name="T4" fmla="*/ 24 w 33"/>
                <a:gd name="T5" fmla="*/ 0 h 40"/>
                <a:gd name="T6" fmla="*/ 33 w 33"/>
                <a:gd name="T7" fmla="*/ 27 h 40"/>
                <a:gd name="T8" fmla="*/ 8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8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6" name="Freeform 4105"/>
            <p:cNvSpPr>
              <a:spLocks/>
            </p:cNvSpPr>
            <p:nvPr/>
          </p:nvSpPr>
          <p:spPr bwMode="auto">
            <a:xfrm>
              <a:off x="3027" y="2304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7" name="Freeform 4106"/>
            <p:cNvSpPr>
              <a:spLocks/>
            </p:cNvSpPr>
            <p:nvPr/>
          </p:nvSpPr>
          <p:spPr bwMode="auto">
            <a:xfrm>
              <a:off x="2933" y="2030"/>
              <a:ext cx="59" cy="96"/>
            </a:xfrm>
            <a:custGeom>
              <a:avLst/>
              <a:gdLst>
                <a:gd name="T0" fmla="*/ 35 w 59"/>
                <a:gd name="T1" fmla="*/ 96 h 96"/>
                <a:gd name="T2" fmla="*/ 0 w 59"/>
                <a:gd name="T3" fmla="*/ 12 h 96"/>
                <a:gd name="T4" fmla="*/ 24 w 59"/>
                <a:gd name="T5" fmla="*/ 0 h 96"/>
                <a:gd name="T6" fmla="*/ 59 w 59"/>
                <a:gd name="T7" fmla="*/ 83 h 96"/>
                <a:gd name="T8" fmla="*/ 35 w 59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35" y="9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3"/>
                  </a:lnTo>
                  <a:lnTo>
                    <a:pt x="35" y="9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8" name="Freeform 4107"/>
            <p:cNvSpPr>
              <a:spLocks/>
            </p:cNvSpPr>
            <p:nvPr/>
          </p:nvSpPr>
          <p:spPr bwMode="auto">
            <a:xfrm>
              <a:off x="2900" y="1957"/>
              <a:ext cx="57" cy="85"/>
            </a:xfrm>
            <a:custGeom>
              <a:avLst/>
              <a:gdLst>
                <a:gd name="T0" fmla="*/ 33 w 57"/>
                <a:gd name="T1" fmla="*/ 85 h 85"/>
                <a:gd name="T2" fmla="*/ 0 w 57"/>
                <a:gd name="T3" fmla="*/ 17 h 85"/>
                <a:gd name="T4" fmla="*/ 22 w 57"/>
                <a:gd name="T5" fmla="*/ 0 h 85"/>
                <a:gd name="T6" fmla="*/ 57 w 57"/>
                <a:gd name="T7" fmla="*/ 73 h 85"/>
                <a:gd name="T8" fmla="*/ 33 w 57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5">
                  <a:moveTo>
                    <a:pt x="33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3"/>
                  </a:lnTo>
                  <a:lnTo>
                    <a:pt x="33" y="85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9" name="Freeform 4108"/>
            <p:cNvSpPr>
              <a:spLocks/>
            </p:cNvSpPr>
            <p:nvPr/>
          </p:nvSpPr>
          <p:spPr bwMode="auto">
            <a:xfrm>
              <a:off x="2880" y="1922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20 h 52"/>
                <a:gd name="T4" fmla="*/ 20 w 42"/>
                <a:gd name="T5" fmla="*/ 0 h 52"/>
                <a:gd name="T6" fmla="*/ 42 w 42"/>
                <a:gd name="T7" fmla="*/ 35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0" name="Freeform 4109"/>
            <p:cNvSpPr>
              <a:spLocks/>
            </p:cNvSpPr>
            <p:nvPr/>
          </p:nvSpPr>
          <p:spPr bwMode="auto">
            <a:xfrm>
              <a:off x="2858" y="189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18 w 42"/>
                <a:gd name="T5" fmla="*/ 0 h 46"/>
                <a:gd name="T6" fmla="*/ 42 w 42"/>
                <a:gd name="T7" fmla="*/ 26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6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1" name="Freeform 4110"/>
            <p:cNvSpPr>
              <a:spLocks/>
            </p:cNvSpPr>
            <p:nvPr/>
          </p:nvSpPr>
          <p:spPr bwMode="auto">
            <a:xfrm>
              <a:off x="2830" y="1871"/>
              <a:ext cx="46" cy="47"/>
            </a:xfrm>
            <a:custGeom>
              <a:avLst/>
              <a:gdLst>
                <a:gd name="T0" fmla="*/ 28 w 46"/>
                <a:gd name="T1" fmla="*/ 47 h 47"/>
                <a:gd name="T2" fmla="*/ 0 w 46"/>
                <a:gd name="T3" fmla="*/ 27 h 47"/>
                <a:gd name="T4" fmla="*/ 11 w 46"/>
                <a:gd name="T5" fmla="*/ 0 h 47"/>
                <a:gd name="T6" fmla="*/ 46 w 46"/>
                <a:gd name="T7" fmla="*/ 25 h 47"/>
                <a:gd name="T8" fmla="*/ 28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8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5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2" name="Freeform 4111"/>
            <p:cNvSpPr>
              <a:spLocks/>
            </p:cNvSpPr>
            <p:nvPr/>
          </p:nvSpPr>
          <p:spPr bwMode="auto">
            <a:xfrm>
              <a:off x="2792" y="1854"/>
              <a:ext cx="49" cy="44"/>
            </a:xfrm>
            <a:custGeom>
              <a:avLst/>
              <a:gdLst>
                <a:gd name="T0" fmla="*/ 38 w 49"/>
                <a:gd name="T1" fmla="*/ 44 h 44"/>
                <a:gd name="T2" fmla="*/ 0 w 49"/>
                <a:gd name="T3" fmla="*/ 27 h 44"/>
                <a:gd name="T4" fmla="*/ 11 w 49"/>
                <a:gd name="T5" fmla="*/ 0 h 44"/>
                <a:gd name="T6" fmla="*/ 49 w 49"/>
                <a:gd name="T7" fmla="*/ 17 h 44"/>
                <a:gd name="T8" fmla="*/ 38 w 4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4">
                  <a:moveTo>
                    <a:pt x="38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9" y="1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3" name="Freeform 4112"/>
            <p:cNvSpPr>
              <a:spLocks/>
            </p:cNvSpPr>
            <p:nvPr/>
          </p:nvSpPr>
          <p:spPr bwMode="auto">
            <a:xfrm>
              <a:off x="2968" y="2113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0 w 24"/>
                <a:gd name="T5" fmla="*/ 13 h 13"/>
                <a:gd name="T6" fmla="*/ 0 w 24"/>
                <a:gd name="T7" fmla="*/ 13 h 13"/>
                <a:gd name="T8" fmla="*/ 24 w 2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0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4" name="Freeform 4113"/>
            <p:cNvSpPr>
              <a:spLocks/>
            </p:cNvSpPr>
            <p:nvPr/>
          </p:nvSpPr>
          <p:spPr bwMode="auto">
            <a:xfrm>
              <a:off x="2764" y="1844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9 h 37"/>
                <a:gd name="T4" fmla="*/ 4 w 37"/>
                <a:gd name="T5" fmla="*/ 0 h 37"/>
                <a:gd name="T6" fmla="*/ 37 w 37"/>
                <a:gd name="T7" fmla="*/ 7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5" name="Freeform 4114"/>
            <p:cNvSpPr>
              <a:spLocks/>
            </p:cNvSpPr>
            <p:nvPr/>
          </p:nvSpPr>
          <p:spPr bwMode="auto">
            <a:xfrm>
              <a:off x="2735" y="1842"/>
              <a:ext cx="33" cy="31"/>
            </a:xfrm>
            <a:custGeom>
              <a:avLst/>
              <a:gdLst>
                <a:gd name="T0" fmla="*/ 29 w 33"/>
                <a:gd name="T1" fmla="*/ 31 h 31"/>
                <a:gd name="T2" fmla="*/ 0 w 33"/>
                <a:gd name="T3" fmla="*/ 29 h 31"/>
                <a:gd name="T4" fmla="*/ 0 w 33"/>
                <a:gd name="T5" fmla="*/ 0 h 31"/>
                <a:gd name="T6" fmla="*/ 33 w 33"/>
                <a:gd name="T7" fmla="*/ 2 h 31"/>
                <a:gd name="T8" fmla="*/ 29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29" y="31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3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6" name="Freeform 4115"/>
            <p:cNvSpPr>
              <a:spLocks/>
            </p:cNvSpPr>
            <p:nvPr/>
          </p:nvSpPr>
          <p:spPr bwMode="auto">
            <a:xfrm>
              <a:off x="2670" y="1842"/>
              <a:ext cx="65" cy="31"/>
            </a:xfrm>
            <a:custGeom>
              <a:avLst/>
              <a:gdLst>
                <a:gd name="T0" fmla="*/ 65 w 65"/>
                <a:gd name="T1" fmla="*/ 29 h 31"/>
                <a:gd name="T2" fmla="*/ 0 w 65"/>
                <a:gd name="T3" fmla="*/ 31 h 31"/>
                <a:gd name="T4" fmla="*/ 0 w 65"/>
                <a:gd name="T5" fmla="*/ 2 h 31"/>
                <a:gd name="T6" fmla="*/ 65 w 65"/>
                <a:gd name="T7" fmla="*/ 0 h 31"/>
                <a:gd name="T8" fmla="*/ 65 w 65"/>
                <a:gd name="T9" fmla="*/ 2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1">
                  <a:moveTo>
                    <a:pt x="65" y="29"/>
                  </a:moveTo>
                  <a:lnTo>
                    <a:pt x="0" y="31"/>
                  </a:lnTo>
                  <a:lnTo>
                    <a:pt x="0" y="2"/>
                  </a:lnTo>
                  <a:lnTo>
                    <a:pt x="65" y="0"/>
                  </a:lnTo>
                  <a:lnTo>
                    <a:pt x="65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7" name="Freeform 4116"/>
            <p:cNvSpPr>
              <a:spLocks/>
            </p:cNvSpPr>
            <p:nvPr/>
          </p:nvSpPr>
          <p:spPr bwMode="auto">
            <a:xfrm>
              <a:off x="2792" y="1851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5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8" name="Freeform 4117"/>
            <p:cNvSpPr>
              <a:spLocks/>
            </p:cNvSpPr>
            <p:nvPr/>
          </p:nvSpPr>
          <p:spPr bwMode="auto">
            <a:xfrm>
              <a:off x="2654" y="1842"/>
              <a:ext cx="18" cy="31"/>
            </a:xfrm>
            <a:custGeom>
              <a:avLst/>
              <a:gdLst>
                <a:gd name="T0" fmla="*/ 13 w 18"/>
                <a:gd name="T1" fmla="*/ 31 h 31"/>
                <a:gd name="T2" fmla="*/ 0 w 18"/>
                <a:gd name="T3" fmla="*/ 29 h 31"/>
                <a:gd name="T4" fmla="*/ 5 w 18"/>
                <a:gd name="T5" fmla="*/ 0 h 31"/>
                <a:gd name="T6" fmla="*/ 18 w 18"/>
                <a:gd name="T7" fmla="*/ 2 h 31"/>
                <a:gd name="T8" fmla="*/ 13 w 18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1">
                  <a:moveTo>
                    <a:pt x="13" y="31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18" y="2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9" name="Freeform 4118"/>
            <p:cNvSpPr>
              <a:spLocks/>
            </p:cNvSpPr>
            <p:nvPr/>
          </p:nvSpPr>
          <p:spPr bwMode="auto">
            <a:xfrm>
              <a:off x="2632" y="1837"/>
              <a:ext cx="27" cy="34"/>
            </a:xfrm>
            <a:custGeom>
              <a:avLst/>
              <a:gdLst>
                <a:gd name="T0" fmla="*/ 22 w 27"/>
                <a:gd name="T1" fmla="*/ 34 h 34"/>
                <a:gd name="T2" fmla="*/ 0 w 27"/>
                <a:gd name="T3" fmla="*/ 24 h 34"/>
                <a:gd name="T4" fmla="*/ 16 w 27"/>
                <a:gd name="T5" fmla="*/ 0 h 34"/>
                <a:gd name="T6" fmla="*/ 27 w 27"/>
                <a:gd name="T7" fmla="*/ 5 h 34"/>
                <a:gd name="T8" fmla="*/ 22 w 2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2" y="34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27" y="5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0" name="Freeform 4119"/>
            <p:cNvSpPr>
              <a:spLocks/>
            </p:cNvSpPr>
            <p:nvPr/>
          </p:nvSpPr>
          <p:spPr bwMode="auto">
            <a:xfrm>
              <a:off x="2604" y="1817"/>
              <a:ext cx="44" cy="44"/>
            </a:xfrm>
            <a:custGeom>
              <a:avLst/>
              <a:gdLst>
                <a:gd name="T0" fmla="*/ 28 w 44"/>
                <a:gd name="T1" fmla="*/ 44 h 44"/>
                <a:gd name="T2" fmla="*/ 0 w 44"/>
                <a:gd name="T3" fmla="*/ 22 h 44"/>
                <a:gd name="T4" fmla="*/ 17 w 44"/>
                <a:gd name="T5" fmla="*/ 0 h 44"/>
                <a:gd name="T6" fmla="*/ 44 w 44"/>
                <a:gd name="T7" fmla="*/ 20 h 44"/>
                <a:gd name="T8" fmla="*/ 28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8" y="4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4" y="20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1" name="Freeform 4120"/>
            <p:cNvSpPr>
              <a:spLocks/>
            </p:cNvSpPr>
            <p:nvPr/>
          </p:nvSpPr>
          <p:spPr bwMode="auto">
            <a:xfrm>
              <a:off x="2571" y="1783"/>
              <a:ext cx="50" cy="56"/>
            </a:xfrm>
            <a:custGeom>
              <a:avLst/>
              <a:gdLst>
                <a:gd name="T0" fmla="*/ 33 w 50"/>
                <a:gd name="T1" fmla="*/ 56 h 56"/>
                <a:gd name="T2" fmla="*/ 0 w 50"/>
                <a:gd name="T3" fmla="*/ 19 h 56"/>
                <a:gd name="T4" fmla="*/ 20 w 50"/>
                <a:gd name="T5" fmla="*/ 0 h 56"/>
                <a:gd name="T6" fmla="*/ 50 w 50"/>
                <a:gd name="T7" fmla="*/ 34 h 56"/>
                <a:gd name="T8" fmla="*/ 33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3" y="5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50" y="3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2" name="Freeform 4121"/>
            <p:cNvSpPr>
              <a:spLocks/>
            </p:cNvSpPr>
            <p:nvPr/>
          </p:nvSpPr>
          <p:spPr bwMode="auto">
            <a:xfrm>
              <a:off x="2542" y="1746"/>
              <a:ext cx="49" cy="56"/>
            </a:xfrm>
            <a:custGeom>
              <a:avLst/>
              <a:gdLst>
                <a:gd name="T0" fmla="*/ 29 w 49"/>
                <a:gd name="T1" fmla="*/ 56 h 56"/>
                <a:gd name="T2" fmla="*/ 0 w 49"/>
                <a:gd name="T3" fmla="*/ 17 h 56"/>
                <a:gd name="T4" fmla="*/ 22 w 49"/>
                <a:gd name="T5" fmla="*/ 0 h 56"/>
                <a:gd name="T6" fmla="*/ 49 w 49"/>
                <a:gd name="T7" fmla="*/ 37 h 56"/>
                <a:gd name="T8" fmla="*/ 29 w 4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6">
                  <a:moveTo>
                    <a:pt x="29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9" y="37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3" name="Freeform 4122"/>
            <p:cNvSpPr>
              <a:spLocks/>
            </p:cNvSpPr>
            <p:nvPr/>
          </p:nvSpPr>
          <p:spPr bwMode="auto">
            <a:xfrm>
              <a:off x="2514" y="1704"/>
              <a:ext cx="50" cy="59"/>
            </a:xfrm>
            <a:custGeom>
              <a:avLst/>
              <a:gdLst>
                <a:gd name="T0" fmla="*/ 28 w 50"/>
                <a:gd name="T1" fmla="*/ 59 h 59"/>
                <a:gd name="T2" fmla="*/ 0 w 50"/>
                <a:gd name="T3" fmla="*/ 18 h 59"/>
                <a:gd name="T4" fmla="*/ 22 w 50"/>
                <a:gd name="T5" fmla="*/ 0 h 59"/>
                <a:gd name="T6" fmla="*/ 50 w 50"/>
                <a:gd name="T7" fmla="*/ 42 h 59"/>
                <a:gd name="T8" fmla="*/ 28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8" y="5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0" y="42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4" name="Freeform 4123"/>
            <p:cNvSpPr>
              <a:spLocks/>
            </p:cNvSpPr>
            <p:nvPr/>
          </p:nvSpPr>
          <p:spPr bwMode="auto">
            <a:xfrm>
              <a:off x="2492" y="1663"/>
              <a:ext cx="44" cy="59"/>
            </a:xfrm>
            <a:custGeom>
              <a:avLst/>
              <a:gdLst>
                <a:gd name="T0" fmla="*/ 22 w 44"/>
                <a:gd name="T1" fmla="*/ 59 h 59"/>
                <a:gd name="T2" fmla="*/ 0 w 44"/>
                <a:gd name="T3" fmla="*/ 17 h 59"/>
                <a:gd name="T4" fmla="*/ 22 w 44"/>
                <a:gd name="T5" fmla="*/ 0 h 59"/>
                <a:gd name="T6" fmla="*/ 44 w 44"/>
                <a:gd name="T7" fmla="*/ 41 h 59"/>
                <a:gd name="T8" fmla="*/ 22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1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5" name="Freeform 4124"/>
            <p:cNvSpPr>
              <a:spLocks/>
            </p:cNvSpPr>
            <p:nvPr/>
          </p:nvSpPr>
          <p:spPr bwMode="auto">
            <a:xfrm>
              <a:off x="2457" y="1599"/>
              <a:ext cx="57" cy="81"/>
            </a:xfrm>
            <a:custGeom>
              <a:avLst/>
              <a:gdLst>
                <a:gd name="T0" fmla="*/ 35 w 57"/>
                <a:gd name="T1" fmla="*/ 81 h 81"/>
                <a:gd name="T2" fmla="*/ 0 w 57"/>
                <a:gd name="T3" fmla="*/ 17 h 81"/>
                <a:gd name="T4" fmla="*/ 22 w 57"/>
                <a:gd name="T5" fmla="*/ 0 h 81"/>
                <a:gd name="T6" fmla="*/ 57 w 57"/>
                <a:gd name="T7" fmla="*/ 64 h 81"/>
                <a:gd name="T8" fmla="*/ 35 w 57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1">
                  <a:moveTo>
                    <a:pt x="35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4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6" name="Freeform 4125"/>
            <p:cNvSpPr>
              <a:spLocks/>
            </p:cNvSpPr>
            <p:nvPr/>
          </p:nvSpPr>
          <p:spPr bwMode="auto">
            <a:xfrm>
              <a:off x="2667" y="1844"/>
              <a:ext cx="5" cy="29"/>
            </a:xfrm>
            <a:custGeom>
              <a:avLst/>
              <a:gdLst>
                <a:gd name="T0" fmla="*/ 3 w 5"/>
                <a:gd name="T1" fmla="*/ 29 h 29"/>
                <a:gd name="T2" fmla="*/ 0 w 5"/>
                <a:gd name="T3" fmla="*/ 29 h 29"/>
                <a:gd name="T4" fmla="*/ 3 w 5"/>
                <a:gd name="T5" fmla="*/ 0 h 29"/>
                <a:gd name="T6" fmla="*/ 5 w 5"/>
                <a:gd name="T7" fmla="*/ 0 h 29"/>
                <a:gd name="T8" fmla="*/ 3 w 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">
                  <a:moveTo>
                    <a:pt x="3" y="29"/>
                  </a:moveTo>
                  <a:lnTo>
                    <a:pt x="0" y="2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7" name="Freeform 412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8" name="Freeform 4127"/>
            <p:cNvSpPr>
              <a:spLocks/>
            </p:cNvSpPr>
            <p:nvPr/>
          </p:nvSpPr>
          <p:spPr bwMode="auto">
            <a:xfrm>
              <a:off x="3535" y="3426"/>
              <a:ext cx="64" cy="88"/>
            </a:xfrm>
            <a:custGeom>
              <a:avLst/>
              <a:gdLst>
                <a:gd name="T0" fmla="*/ 40 w 64"/>
                <a:gd name="T1" fmla="*/ 88 h 88"/>
                <a:gd name="T2" fmla="*/ 0 w 64"/>
                <a:gd name="T3" fmla="*/ 12 h 88"/>
                <a:gd name="T4" fmla="*/ 24 w 64"/>
                <a:gd name="T5" fmla="*/ 0 h 88"/>
                <a:gd name="T6" fmla="*/ 64 w 64"/>
                <a:gd name="T7" fmla="*/ 76 h 88"/>
                <a:gd name="T8" fmla="*/ 40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0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4" y="76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9" name="Freeform 4128"/>
            <p:cNvSpPr>
              <a:spLocks/>
            </p:cNvSpPr>
            <p:nvPr/>
          </p:nvSpPr>
          <p:spPr bwMode="auto">
            <a:xfrm>
              <a:off x="3520" y="338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3 h 49"/>
                <a:gd name="T4" fmla="*/ 24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0" name="Freeform 4129"/>
            <p:cNvSpPr>
              <a:spLocks/>
            </p:cNvSpPr>
            <p:nvPr/>
          </p:nvSpPr>
          <p:spPr bwMode="auto">
            <a:xfrm>
              <a:off x="3505" y="3350"/>
              <a:ext cx="39" cy="52"/>
            </a:xfrm>
            <a:custGeom>
              <a:avLst/>
              <a:gdLst>
                <a:gd name="T0" fmla="*/ 15 w 39"/>
                <a:gd name="T1" fmla="*/ 52 h 52"/>
                <a:gd name="T2" fmla="*/ 0 w 39"/>
                <a:gd name="T3" fmla="*/ 12 h 52"/>
                <a:gd name="T4" fmla="*/ 24 w 39"/>
                <a:gd name="T5" fmla="*/ 0 h 52"/>
                <a:gd name="T6" fmla="*/ 39 w 39"/>
                <a:gd name="T7" fmla="*/ 39 h 52"/>
                <a:gd name="T8" fmla="*/ 15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5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1" name="Freeform 4130"/>
            <p:cNvSpPr>
              <a:spLocks/>
            </p:cNvSpPr>
            <p:nvPr/>
          </p:nvSpPr>
          <p:spPr bwMode="auto">
            <a:xfrm>
              <a:off x="3494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2" name="Freeform 4131"/>
            <p:cNvSpPr>
              <a:spLocks/>
            </p:cNvSpPr>
            <p:nvPr/>
          </p:nvSpPr>
          <p:spPr bwMode="auto">
            <a:xfrm>
              <a:off x="3489" y="3260"/>
              <a:ext cx="31" cy="53"/>
            </a:xfrm>
            <a:custGeom>
              <a:avLst/>
              <a:gdLst>
                <a:gd name="T0" fmla="*/ 5 w 31"/>
                <a:gd name="T1" fmla="*/ 53 h 53"/>
                <a:gd name="T2" fmla="*/ 0 w 31"/>
                <a:gd name="T3" fmla="*/ 2 h 53"/>
                <a:gd name="T4" fmla="*/ 27 w 31"/>
                <a:gd name="T5" fmla="*/ 0 h 53"/>
                <a:gd name="T6" fmla="*/ 31 w 31"/>
                <a:gd name="T7" fmla="*/ 49 h 53"/>
                <a:gd name="T8" fmla="*/ 5 w 3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5" y="53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49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3" name="Freeform 4132"/>
            <p:cNvSpPr>
              <a:spLocks/>
            </p:cNvSpPr>
            <p:nvPr/>
          </p:nvSpPr>
          <p:spPr bwMode="auto">
            <a:xfrm>
              <a:off x="3489" y="3223"/>
              <a:ext cx="29" cy="41"/>
            </a:xfrm>
            <a:custGeom>
              <a:avLst/>
              <a:gdLst>
                <a:gd name="T0" fmla="*/ 0 w 29"/>
                <a:gd name="T1" fmla="*/ 39 h 41"/>
                <a:gd name="T2" fmla="*/ 3 w 29"/>
                <a:gd name="T3" fmla="*/ 0 h 41"/>
                <a:gd name="T4" fmla="*/ 29 w 29"/>
                <a:gd name="T5" fmla="*/ 5 h 41"/>
                <a:gd name="T6" fmla="*/ 27 w 29"/>
                <a:gd name="T7" fmla="*/ 41 h 41"/>
                <a:gd name="T8" fmla="*/ 0 w 29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0" y="39"/>
                  </a:moveTo>
                  <a:lnTo>
                    <a:pt x="3" y="0"/>
                  </a:lnTo>
                  <a:lnTo>
                    <a:pt x="29" y="5"/>
                  </a:lnTo>
                  <a:lnTo>
                    <a:pt x="27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4" name="Freeform 4133"/>
            <p:cNvSpPr>
              <a:spLocks/>
            </p:cNvSpPr>
            <p:nvPr/>
          </p:nvSpPr>
          <p:spPr bwMode="auto">
            <a:xfrm>
              <a:off x="3492" y="3186"/>
              <a:ext cx="30" cy="42"/>
            </a:xfrm>
            <a:custGeom>
              <a:avLst/>
              <a:gdLst>
                <a:gd name="T0" fmla="*/ 0 w 30"/>
                <a:gd name="T1" fmla="*/ 37 h 42"/>
                <a:gd name="T2" fmla="*/ 6 w 30"/>
                <a:gd name="T3" fmla="*/ 0 h 42"/>
                <a:gd name="T4" fmla="*/ 30 w 30"/>
                <a:gd name="T5" fmla="*/ 12 h 42"/>
                <a:gd name="T6" fmla="*/ 26 w 30"/>
                <a:gd name="T7" fmla="*/ 42 h 42"/>
                <a:gd name="T8" fmla="*/ 0 w 30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0" y="37"/>
                  </a:moveTo>
                  <a:lnTo>
                    <a:pt x="6" y="0"/>
                  </a:lnTo>
                  <a:lnTo>
                    <a:pt x="30" y="12"/>
                  </a:lnTo>
                  <a:lnTo>
                    <a:pt x="26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5" name="Freeform 4134"/>
            <p:cNvSpPr>
              <a:spLocks/>
            </p:cNvSpPr>
            <p:nvPr/>
          </p:nvSpPr>
          <p:spPr bwMode="auto">
            <a:xfrm>
              <a:off x="3498" y="3122"/>
              <a:ext cx="46" cy="76"/>
            </a:xfrm>
            <a:custGeom>
              <a:avLst/>
              <a:gdLst>
                <a:gd name="T0" fmla="*/ 0 w 46"/>
                <a:gd name="T1" fmla="*/ 64 h 76"/>
                <a:gd name="T2" fmla="*/ 22 w 46"/>
                <a:gd name="T3" fmla="*/ 0 h 76"/>
                <a:gd name="T4" fmla="*/ 46 w 46"/>
                <a:gd name="T5" fmla="*/ 13 h 76"/>
                <a:gd name="T6" fmla="*/ 24 w 46"/>
                <a:gd name="T7" fmla="*/ 76 h 76"/>
                <a:gd name="T8" fmla="*/ 0 w 46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lnTo>
                    <a:pt x="22" y="0"/>
                  </a:lnTo>
                  <a:lnTo>
                    <a:pt x="46" y="13"/>
                  </a:lnTo>
                  <a:lnTo>
                    <a:pt x="24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6" name="Freeform 4135"/>
            <p:cNvSpPr>
              <a:spLocks/>
            </p:cNvSpPr>
            <p:nvPr/>
          </p:nvSpPr>
          <p:spPr bwMode="auto">
            <a:xfrm>
              <a:off x="3520" y="3093"/>
              <a:ext cx="35" cy="42"/>
            </a:xfrm>
            <a:custGeom>
              <a:avLst/>
              <a:gdLst>
                <a:gd name="T0" fmla="*/ 0 w 35"/>
                <a:gd name="T1" fmla="*/ 29 h 42"/>
                <a:gd name="T2" fmla="*/ 11 w 35"/>
                <a:gd name="T3" fmla="*/ 0 h 42"/>
                <a:gd name="T4" fmla="*/ 35 w 35"/>
                <a:gd name="T5" fmla="*/ 12 h 42"/>
                <a:gd name="T6" fmla="*/ 24 w 35"/>
                <a:gd name="T7" fmla="*/ 42 h 42"/>
                <a:gd name="T8" fmla="*/ 0 w 35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7" name="Freeform 4136"/>
            <p:cNvSpPr>
              <a:spLocks/>
            </p:cNvSpPr>
            <p:nvPr/>
          </p:nvSpPr>
          <p:spPr bwMode="auto">
            <a:xfrm>
              <a:off x="3531" y="3064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9 w 35"/>
                <a:gd name="T3" fmla="*/ 0 h 41"/>
                <a:gd name="T4" fmla="*/ 35 w 35"/>
                <a:gd name="T5" fmla="*/ 5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8" name="Freeform 4137"/>
            <p:cNvSpPr>
              <a:spLocks/>
            </p:cNvSpPr>
            <p:nvPr/>
          </p:nvSpPr>
          <p:spPr bwMode="auto">
            <a:xfrm>
              <a:off x="3540" y="3034"/>
              <a:ext cx="28" cy="35"/>
            </a:xfrm>
            <a:custGeom>
              <a:avLst/>
              <a:gdLst>
                <a:gd name="T0" fmla="*/ 0 w 28"/>
                <a:gd name="T1" fmla="*/ 30 h 35"/>
                <a:gd name="T2" fmla="*/ 2 w 28"/>
                <a:gd name="T3" fmla="*/ 0 h 35"/>
                <a:gd name="T4" fmla="*/ 28 w 28"/>
                <a:gd name="T5" fmla="*/ 3 h 35"/>
                <a:gd name="T6" fmla="*/ 26 w 28"/>
                <a:gd name="T7" fmla="*/ 35 h 35"/>
                <a:gd name="T8" fmla="*/ 0 w 28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0" y="30"/>
                  </a:moveTo>
                  <a:lnTo>
                    <a:pt x="2" y="0"/>
                  </a:lnTo>
                  <a:lnTo>
                    <a:pt x="28" y="3"/>
                  </a:lnTo>
                  <a:lnTo>
                    <a:pt x="26" y="3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9" name="Freeform 4138"/>
            <p:cNvSpPr>
              <a:spLocks/>
            </p:cNvSpPr>
            <p:nvPr/>
          </p:nvSpPr>
          <p:spPr bwMode="auto">
            <a:xfrm>
              <a:off x="3542" y="3012"/>
              <a:ext cx="26" cy="25"/>
            </a:xfrm>
            <a:custGeom>
              <a:avLst/>
              <a:gdLst>
                <a:gd name="T0" fmla="*/ 0 w 26"/>
                <a:gd name="T1" fmla="*/ 22 h 25"/>
                <a:gd name="T2" fmla="*/ 0 w 26"/>
                <a:gd name="T3" fmla="*/ 3 h 25"/>
                <a:gd name="T4" fmla="*/ 26 w 26"/>
                <a:gd name="T5" fmla="*/ 0 h 25"/>
                <a:gd name="T6" fmla="*/ 26 w 26"/>
                <a:gd name="T7" fmla="*/ 25 h 25"/>
                <a:gd name="T8" fmla="*/ 0 w 26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0" y="2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0" name="Freeform 4139"/>
            <p:cNvSpPr>
              <a:spLocks/>
            </p:cNvSpPr>
            <p:nvPr/>
          </p:nvSpPr>
          <p:spPr bwMode="auto">
            <a:xfrm>
              <a:off x="3540" y="2995"/>
              <a:ext cx="28" cy="20"/>
            </a:xfrm>
            <a:custGeom>
              <a:avLst/>
              <a:gdLst>
                <a:gd name="T0" fmla="*/ 2 w 28"/>
                <a:gd name="T1" fmla="*/ 20 h 20"/>
                <a:gd name="T2" fmla="*/ 0 w 28"/>
                <a:gd name="T3" fmla="*/ 5 h 20"/>
                <a:gd name="T4" fmla="*/ 26 w 28"/>
                <a:gd name="T5" fmla="*/ 0 h 20"/>
                <a:gd name="T6" fmla="*/ 28 w 28"/>
                <a:gd name="T7" fmla="*/ 17 h 20"/>
                <a:gd name="T8" fmla="*/ 2 w 28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2" y="20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17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1" name="Freeform 4140"/>
            <p:cNvSpPr>
              <a:spLocks/>
            </p:cNvSpPr>
            <p:nvPr/>
          </p:nvSpPr>
          <p:spPr bwMode="auto">
            <a:xfrm>
              <a:off x="3489" y="3260"/>
              <a:ext cx="27" cy="4"/>
            </a:xfrm>
            <a:custGeom>
              <a:avLst/>
              <a:gdLst>
                <a:gd name="T0" fmla="*/ 0 w 27"/>
                <a:gd name="T1" fmla="*/ 2 h 4"/>
                <a:gd name="T2" fmla="*/ 0 w 27"/>
                <a:gd name="T3" fmla="*/ 2 h 4"/>
                <a:gd name="T4" fmla="*/ 27 w 27"/>
                <a:gd name="T5" fmla="*/ 0 h 4"/>
                <a:gd name="T6" fmla="*/ 27 w 27"/>
                <a:gd name="T7" fmla="*/ 4 h 4"/>
                <a:gd name="T8" fmla="*/ 0 w 27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2" name="Freeform 4141"/>
            <p:cNvSpPr>
              <a:spLocks/>
            </p:cNvSpPr>
            <p:nvPr/>
          </p:nvSpPr>
          <p:spPr bwMode="auto">
            <a:xfrm>
              <a:off x="3533" y="2968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2 h 32"/>
                <a:gd name="T4" fmla="*/ 24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3" name="Freeform 4142"/>
            <p:cNvSpPr>
              <a:spLocks/>
            </p:cNvSpPr>
            <p:nvPr/>
          </p:nvSpPr>
          <p:spPr bwMode="auto">
            <a:xfrm>
              <a:off x="3527" y="2946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7 h 34"/>
                <a:gd name="T4" fmla="*/ 21 w 30"/>
                <a:gd name="T5" fmla="*/ 0 h 34"/>
                <a:gd name="T6" fmla="*/ 30 w 30"/>
                <a:gd name="T7" fmla="*/ 2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30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4" name="Freeform 4143"/>
            <p:cNvSpPr>
              <a:spLocks/>
            </p:cNvSpPr>
            <p:nvPr/>
          </p:nvSpPr>
          <p:spPr bwMode="auto">
            <a:xfrm>
              <a:off x="3505" y="2912"/>
              <a:ext cx="43" cy="51"/>
            </a:xfrm>
            <a:custGeom>
              <a:avLst/>
              <a:gdLst>
                <a:gd name="T0" fmla="*/ 22 w 43"/>
                <a:gd name="T1" fmla="*/ 51 h 51"/>
                <a:gd name="T2" fmla="*/ 0 w 43"/>
                <a:gd name="T3" fmla="*/ 19 h 51"/>
                <a:gd name="T4" fmla="*/ 19 w 43"/>
                <a:gd name="T5" fmla="*/ 0 h 51"/>
                <a:gd name="T6" fmla="*/ 43 w 43"/>
                <a:gd name="T7" fmla="*/ 34 h 51"/>
                <a:gd name="T8" fmla="*/ 22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2" y="51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3" y="34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5" name="Freeform 4144"/>
            <p:cNvSpPr>
              <a:spLocks/>
            </p:cNvSpPr>
            <p:nvPr/>
          </p:nvSpPr>
          <p:spPr bwMode="auto">
            <a:xfrm>
              <a:off x="3481" y="2882"/>
              <a:ext cx="43" cy="49"/>
            </a:xfrm>
            <a:custGeom>
              <a:avLst/>
              <a:gdLst>
                <a:gd name="T0" fmla="*/ 24 w 43"/>
                <a:gd name="T1" fmla="*/ 49 h 49"/>
                <a:gd name="T2" fmla="*/ 0 w 43"/>
                <a:gd name="T3" fmla="*/ 22 h 49"/>
                <a:gd name="T4" fmla="*/ 17 w 43"/>
                <a:gd name="T5" fmla="*/ 0 h 49"/>
                <a:gd name="T6" fmla="*/ 43 w 43"/>
                <a:gd name="T7" fmla="*/ 30 h 49"/>
                <a:gd name="T8" fmla="*/ 24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4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3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6" name="Freeform 4145"/>
            <p:cNvSpPr>
              <a:spLocks/>
            </p:cNvSpPr>
            <p:nvPr/>
          </p:nvSpPr>
          <p:spPr bwMode="auto">
            <a:xfrm>
              <a:off x="3450" y="2856"/>
              <a:ext cx="48" cy="48"/>
            </a:xfrm>
            <a:custGeom>
              <a:avLst/>
              <a:gdLst>
                <a:gd name="T0" fmla="*/ 31 w 48"/>
                <a:gd name="T1" fmla="*/ 48 h 48"/>
                <a:gd name="T2" fmla="*/ 0 w 48"/>
                <a:gd name="T3" fmla="*/ 24 h 48"/>
                <a:gd name="T4" fmla="*/ 15 w 48"/>
                <a:gd name="T5" fmla="*/ 0 h 48"/>
                <a:gd name="T6" fmla="*/ 48 w 48"/>
                <a:gd name="T7" fmla="*/ 26 h 48"/>
                <a:gd name="T8" fmla="*/ 31 w 48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31" y="48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6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7" name="Freeform 4146"/>
            <p:cNvSpPr>
              <a:spLocks/>
            </p:cNvSpPr>
            <p:nvPr/>
          </p:nvSpPr>
          <p:spPr bwMode="auto">
            <a:xfrm>
              <a:off x="3388" y="2807"/>
              <a:ext cx="77" cy="73"/>
            </a:xfrm>
            <a:custGeom>
              <a:avLst/>
              <a:gdLst>
                <a:gd name="T0" fmla="*/ 62 w 77"/>
                <a:gd name="T1" fmla="*/ 73 h 73"/>
                <a:gd name="T2" fmla="*/ 0 w 77"/>
                <a:gd name="T3" fmla="*/ 24 h 73"/>
                <a:gd name="T4" fmla="*/ 16 w 77"/>
                <a:gd name="T5" fmla="*/ 0 h 73"/>
                <a:gd name="T6" fmla="*/ 77 w 77"/>
                <a:gd name="T7" fmla="*/ 49 h 73"/>
                <a:gd name="T8" fmla="*/ 62 w 7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3">
                  <a:moveTo>
                    <a:pt x="62" y="73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77" y="49"/>
                  </a:lnTo>
                  <a:lnTo>
                    <a:pt x="62" y="7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8" name="Freeform 4147"/>
            <p:cNvSpPr>
              <a:spLocks/>
            </p:cNvSpPr>
            <p:nvPr/>
          </p:nvSpPr>
          <p:spPr bwMode="auto">
            <a:xfrm>
              <a:off x="3373" y="2794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0 h 37"/>
                <a:gd name="T4" fmla="*/ 20 w 31"/>
                <a:gd name="T5" fmla="*/ 0 h 37"/>
                <a:gd name="T6" fmla="*/ 31 w 31"/>
                <a:gd name="T7" fmla="*/ 13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1" y="13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9" name="Freeform 4148"/>
            <p:cNvSpPr>
              <a:spLocks/>
            </p:cNvSpPr>
            <p:nvPr/>
          </p:nvSpPr>
          <p:spPr bwMode="auto">
            <a:xfrm>
              <a:off x="3360" y="2780"/>
              <a:ext cx="33" cy="34"/>
            </a:xfrm>
            <a:custGeom>
              <a:avLst/>
              <a:gdLst>
                <a:gd name="T0" fmla="*/ 13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4 h 34"/>
                <a:gd name="T8" fmla="*/ 1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3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0" name="Freeform 4149"/>
            <p:cNvSpPr>
              <a:spLocks/>
            </p:cNvSpPr>
            <p:nvPr/>
          </p:nvSpPr>
          <p:spPr bwMode="auto">
            <a:xfrm>
              <a:off x="3338" y="2740"/>
              <a:ext cx="44" cy="57"/>
            </a:xfrm>
            <a:custGeom>
              <a:avLst/>
              <a:gdLst>
                <a:gd name="T0" fmla="*/ 22 w 44"/>
                <a:gd name="T1" fmla="*/ 57 h 57"/>
                <a:gd name="T2" fmla="*/ 0 w 44"/>
                <a:gd name="T3" fmla="*/ 18 h 57"/>
                <a:gd name="T4" fmla="*/ 22 w 44"/>
                <a:gd name="T5" fmla="*/ 0 h 57"/>
                <a:gd name="T6" fmla="*/ 44 w 44"/>
                <a:gd name="T7" fmla="*/ 40 h 57"/>
                <a:gd name="T8" fmla="*/ 22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2" y="57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4" y="40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1" name="Freeform 4150"/>
            <p:cNvSpPr>
              <a:spLocks/>
            </p:cNvSpPr>
            <p:nvPr/>
          </p:nvSpPr>
          <p:spPr bwMode="auto">
            <a:xfrm>
              <a:off x="3540" y="2995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5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2" name="Freeform 4151"/>
            <p:cNvSpPr>
              <a:spLocks/>
            </p:cNvSpPr>
            <p:nvPr/>
          </p:nvSpPr>
          <p:spPr bwMode="auto">
            <a:xfrm>
              <a:off x="3325" y="2706"/>
              <a:ext cx="35" cy="49"/>
            </a:xfrm>
            <a:custGeom>
              <a:avLst/>
              <a:gdLst>
                <a:gd name="T0" fmla="*/ 11 w 35"/>
                <a:gd name="T1" fmla="*/ 49 h 49"/>
                <a:gd name="T2" fmla="*/ 0 w 35"/>
                <a:gd name="T3" fmla="*/ 5 h 49"/>
                <a:gd name="T4" fmla="*/ 26 w 35"/>
                <a:gd name="T5" fmla="*/ 0 h 49"/>
                <a:gd name="T6" fmla="*/ 35 w 35"/>
                <a:gd name="T7" fmla="*/ 37 h 49"/>
                <a:gd name="T8" fmla="*/ 11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1" y="4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3" name="Freeform 4152"/>
            <p:cNvSpPr>
              <a:spLocks/>
            </p:cNvSpPr>
            <p:nvPr/>
          </p:nvSpPr>
          <p:spPr bwMode="auto">
            <a:xfrm>
              <a:off x="3318" y="2667"/>
              <a:ext cx="33" cy="44"/>
            </a:xfrm>
            <a:custGeom>
              <a:avLst/>
              <a:gdLst>
                <a:gd name="T0" fmla="*/ 7 w 33"/>
                <a:gd name="T1" fmla="*/ 44 h 44"/>
                <a:gd name="T2" fmla="*/ 0 w 33"/>
                <a:gd name="T3" fmla="*/ 2 h 44"/>
                <a:gd name="T4" fmla="*/ 27 w 33"/>
                <a:gd name="T5" fmla="*/ 0 h 44"/>
                <a:gd name="T6" fmla="*/ 33 w 33"/>
                <a:gd name="T7" fmla="*/ 39 h 44"/>
                <a:gd name="T8" fmla="*/ 7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7" y="44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3" y="39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4" name="Freeform 4153"/>
            <p:cNvSpPr>
              <a:spLocks/>
            </p:cNvSpPr>
            <p:nvPr/>
          </p:nvSpPr>
          <p:spPr bwMode="auto">
            <a:xfrm>
              <a:off x="3318" y="2593"/>
              <a:ext cx="27" cy="76"/>
            </a:xfrm>
            <a:custGeom>
              <a:avLst/>
              <a:gdLst>
                <a:gd name="T0" fmla="*/ 0 w 27"/>
                <a:gd name="T1" fmla="*/ 76 h 76"/>
                <a:gd name="T2" fmla="*/ 0 w 27"/>
                <a:gd name="T3" fmla="*/ 0 h 76"/>
                <a:gd name="T4" fmla="*/ 27 w 27"/>
                <a:gd name="T5" fmla="*/ 0 h 76"/>
                <a:gd name="T6" fmla="*/ 27 w 27"/>
                <a:gd name="T7" fmla="*/ 74 h 76"/>
                <a:gd name="T8" fmla="*/ 0 w 27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6">
                  <a:moveTo>
                    <a:pt x="0" y="76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74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5" name="Freeform 4154"/>
            <p:cNvSpPr>
              <a:spLocks/>
            </p:cNvSpPr>
            <p:nvPr/>
          </p:nvSpPr>
          <p:spPr bwMode="auto">
            <a:xfrm>
              <a:off x="3316" y="2520"/>
              <a:ext cx="29" cy="73"/>
            </a:xfrm>
            <a:custGeom>
              <a:avLst/>
              <a:gdLst>
                <a:gd name="T0" fmla="*/ 2 w 29"/>
                <a:gd name="T1" fmla="*/ 73 h 73"/>
                <a:gd name="T2" fmla="*/ 0 w 29"/>
                <a:gd name="T3" fmla="*/ 5 h 73"/>
                <a:gd name="T4" fmla="*/ 26 w 29"/>
                <a:gd name="T5" fmla="*/ 0 h 73"/>
                <a:gd name="T6" fmla="*/ 29 w 29"/>
                <a:gd name="T7" fmla="*/ 73 h 73"/>
                <a:gd name="T8" fmla="*/ 2 w 2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3">
                  <a:moveTo>
                    <a:pt x="2" y="73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9" y="73"/>
                  </a:lnTo>
                  <a:lnTo>
                    <a:pt x="2" y="7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6" name="Freeform 4155"/>
            <p:cNvSpPr>
              <a:spLocks/>
            </p:cNvSpPr>
            <p:nvPr/>
          </p:nvSpPr>
          <p:spPr bwMode="auto">
            <a:xfrm>
              <a:off x="3307" y="2481"/>
              <a:ext cx="35" cy="44"/>
            </a:xfrm>
            <a:custGeom>
              <a:avLst/>
              <a:gdLst>
                <a:gd name="T0" fmla="*/ 9 w 35"/>
                <a:gd name="T1" fmla="*/ 44 h 44"/>
                <a:gd name="T2" fmla="*/ 0 w 35"/>
                <a:gd name="T3" fmla="*/ 12 h 44"/>
                <a:gd name="T4" fmla="*/ 25 w 35"/>
                <a:gd name="T5" fmla="*/ 0 h 44"/>
                <a:gd name="T6" fmla="*/ 35 w 35"/>
                <a:gd name="T7" fmla="*/ 39 h 44"/>
                <a:gd name="T8" fmla="*/ 9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9" y="44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5" y="39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7" name="Freeform 4156"/>
            <p:cNvSpPr>
              <a:spLocks/>
            </p:cNvSpPr>
            <p:nvPr/>
          </p:nvSpPr>
          <p:spPr bwMode="auto">
            <a:xfrm>
              <a:off x="3290" y="2444"/>
              <a:ext cx="42" cy="49"/>
            </a:xfrm>
            <a:custGeom>
              <a:avLst/>
              <a:gdLst>
                <a:gd name="T0" fmla="*/ 17 w 42"/>
                <a:gd name="T1" fmla="*/ 49 h 49"/>
                <a:gd name="T2" fmla="*/ 0 w 42"/>
                <a:gd name="T3" fmla="*/ 17 h 49"/>
                <a:gd name="T4" fmla="*/ 22 w 42"/>
                <a:gd name="T5" fmla="*/ 0 h 49"/>
                <a:gd name="T6" fmla="*/ 42 w 42"/>
                <a:gd name="T7" fmla="*/ 37 h 49"/>
                <a:gd name="T8" fmla="*/ 17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7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8" name="Freeform 4157"/>
            <p:cNvSpPr>
              <a:spLocks/>
            </p:cNvSpPr>
            <p:nvPr/>
          </p:nvSpPr>
          <p:spPr bwMode="auto">
            <a:xfrm>
              <a:off x="3336" y="2740"/>
              <a:ext cx="24" cy="18"/>
            </a:xfrm>
            <a:custGeom>
              <a:avLst/>
              <a:gdLst>
                <a:gd name="T0" fmla="*/ 2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2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9" name="Freeform 4158"/>
            <p:cNvSpPr>
              <a:spLocks/>
            </p:cNvSpPr>
            <p:nvPr/>
          </p:nvSpPr>
          <p:spPr bwMode="auto">
            <a:xfrm>
              <a:off x="3264" y="2410"/>
              <a:ext cx="46" cy="54"/>
            </a:xfrm>
            <a:custGeom>
              <a:avLst/>
              <a:gdLst>
                <a:gd name="T0" fmla="*/ 28 w 46"/>
                <a:gd name="T1" fmla="*/ 54 h 54"/>
                <a:gd name="T2" fmla="*/ 0 w 46"/>
                <a:gd name="T3" fmla="*/ 24 h 54"/>
                <a:gd name="T4" fmla="*/ 15 w 46"/>
                <a:gd name="T5" fmla="*/ 0 h 54"/>
                <a:gd name="T6" fmla="*/ 46 w 46"/>
                <a:gd name="T7" fmla="*/ 32 h 54"/>
                <a:gd name="T8" fmla="*/ 28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8" y="5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6" y="3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0" name="Freeform 4159"/>
            <p:cNvSpPr>
              <a:spLocks/>
            </p:cNvSpPr>
            <p:nvPr/>
          </p:nvSpPr>
          <p:spPr bwMode="auto">
            <a:xfrm>
              <a:off x="3235" y="2390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7 h 44"/>
                <a:gd name="T4" fmla="*/ 11 w 44"/>
                <a:gd name="T5" fmla="*/ 0 h 44"/>
                <a:gd name="T6" fmla="*/ 44 w 44"/>
                <a:gd name="T7" fmla="*/ 20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0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1" name="Freeform 4160"/>
            <p:cNvSpPr>
              <a:spLocks/>
            </p:cNvSpPr>
            <p:nvPr/>
          </p:nvSpPr>
          <p:spPr bwMode="auto">
            <a:xfrm>
              <a:off x="3204" y="2378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29 h 39"/>
                <a:gd name="T4" fmla="*/ 5 w 42"/>
                <a:gd name="T5" fmla="*/ 0 h 39"/>
                <a:gd name="T6" fmla="*/ 42 w 42"/>
                <a:gd name="T7" fmla="*/ 12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2" name="Freeform 4161"/>
            <p:cNvSpPr>
              <a:spLocks/>
            </p:cNvSpPr>
            <p:nvPr/>
          </p:nvSpPr>
          <p:spPr bwMode="auto">
            <a:xfrm>
              <a:off x="3167" y="2371"/>
              <a:ext cx="42" cy="36"/>
            </a:xfrm>
            <a:custGeom>
              <a:avLst/>
              <a:gdLst>
                <a:gd name="T0" fmla="*/ 37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7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7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3" name="Freeform 4162"/>
            <p:cNvSpPr>
              <a:spLocks/>
            </p:cNvSpPr>
            <p:nvPr/>
          </p:nvSpPr>
          <p:spPr bwMode="auto">
            <a:xfrm>
              <a:off x="3130" y="2363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0 h 37"/>
                <a:gd name="T4" fmla="*/ 4 w 42"/>
                <a:gd name="T5" fmla="*/ 0 h 37"/>
                <a:gd name="T6" fmla="*/ 42 w 42"/>
                <a:gd name="T7" fmla="*/ 8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4" name="Freeform 4163"/>
            <p:cNvSpPr>
              <a:spLocks/>
            </p:cNvSpPr>
            <p:nvPr/>
          </p:nvSpPr>
          <p:spPr bwMode="auto">
            <a:xfrm>
              <a:off x="3090" y="2356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7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5" name="Freeform 4164"/>
            <p:cNvSpPr>
              <a:spLocks/>
            </p:cNvSpPr>
            <p:nvPr/>
          </p:nvSpPr>
          <p:spPr bwMode="auto">
            <a:xfrm>
              <a:off x="3071" y="2346"/>
              <a:ext cx="30" cy="37"/>
            </a:xfrm>
            <a:custGeom>
              <a:avLst/>
              <a:gdLst>
                <a:gd name="T0" fmla="*/ 19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0 h 37"/>
                <a:gd name="T8" fmla="*/ 19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9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9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6" name="Freeform 4165"/>
            <p:cNvSpPr>
              <a:spLocks/>
            </p:cNvSpPr>
            <p:nvPr/>
          </p:nvSpPr>
          <p:spPr bwMode="auto">
            <a:xfrm>
              <a:off x="3055" y="2336"/>
              <a:ext cx="31" cy="35"/>
            </a:xfrm>
            <a:custGeom>
              <a:avLst/>
              <a:gdLst>
                <a:gd name="T0" fmla="*/ 16 w 31"/>
                <a:gd name="T1" fmla="*/ 35 h 35"/>
                <a:gd name="T2" fmla="*/ 0 w 31"/>
                <a:gd name="T3" fmla="*/ 25 h 35"/>
                <a:gd name="T4" fmla="*/ 16 w 31"/>
                <a:gd name="T5" fmla="*/ 0 h 35"/>
                <a:gd name="T6" fmla="*/ 31 w 31"/>
                <a:gd name="T7" fmla="*/ 10 h 35"/>
                <a:gd name="T8" fmla="*/ 16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Freeform 4166"/>
            <p:cNvSpPr>
              <a:spLocks/>
            </p:cNvSpPr>
            <p:nvPr/>
          </p:nvSpPr>
          <p:spPr bwMode="auto">
            <a:xfrm>
              <a:off x="3040" y="2324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2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4167"/>
            <p:cNvSpPr>
              <a:spLocks/>
            </p:cNvSpPr>
            <p:nvPr/>
          </p:nvSpPr>
          <p:spPr bwMode="auto">
            <a:xfrm>
              <a:off x="3025" y="2307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0 h 39"/>
                <a:gd name="T4" fmla="*/ 19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4168"/>
            <p:cNvSpPr>
              <a:spLocks/>
            </p:cNvSpPr>
            <p:nvPr/>
          </p:nvSpPr>
          <p:spPr bwMode="auto">
            <a:xfrm>
              <a:off x="3290" y="2442"/>
              <a:ext cx="22" cy="22"/>
            </a:xfrm>
            <a:custGeom>
              <a:avLst/>
              <a:gdLst>
                <a:gd name="T0" fmla="*/ 22 w 22"/>
                <a:gd name="T1" fmla="*/ 2 h 22"/>
                <a:gd name="T2" fmla="*/ 20 w 22"/>
                <a:gd name="T3" fmla="*/ 0 h 22"/>
                <a:gd name="T4" fmla="*/ 0 w 22"/>
                <a:gd name="T5" fmla="*/ 19 h 22"/>
                <a:gd name="T6" fmla="*/ 2 w 22"/>
                <a:gd name="T7" fmla="*/ 22 h 22"/>
                <a:gd name="T8" fmla="*/ 22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4169"/>
            <p:cNvSpPr>
              <a:spLocks/>
            </p:cNvSpPr>
            <p:nvPr/>
          </p:nvSpPr>
          <p:spPr bwMode="auto">
            <a:xfrm>
              <a:off x="3009" y="2287"/>
              <a:ext cx="38" cy="40"/>
            </a:xfrm>
            <a:custGeom>
              <a:avLst/>
              <a:gdLst>
                <a:gd name="T0" fmla="*/ 16 w 38"/>
                <a:gd name="T1" fmla="*/ 40 h 40"/>
                <a:gd name="T2" fmla="*/ 0 w 38"/>
                <a:gd name="T3" fmla="*/ 13 h 40"/>
                <a:gd name="T4" fmla="*/ 24 w 38"/>
                <a:gd name="T5" fmla="*/ 0 h 40"/>
                <a:gd name="T6" fmla="*/ 38 w 38"/>
                <a:gd name="T7" fmla="*/ 22 h 40"/>
                <a:gd name="T8" fmla="*/ 16 w 38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0">
                  <a:moveTo>
                    <a:pt x="16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8" y="22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4170"/>
            <p:cNvSpPr>
              <a:spLocks/>
            </p:cNvSpPr>
            <p:nvPr/>
          </p:nvSpPr>
          <p:spPr bwMode="auto">
            <a:xfrm>
              <a:off x="3001" y="2265"/>
              <a:ext cx="32" cy="35"/>
            </a:xfrm>
            <a:custGeom>
              <a:avLst/>
              <a:gdLst>
                <a:gd name="T0" fmla="*/ 8 w 32"/>
                <a:gd name="T1" fmla="*/ 35 h 35"/>
                <a:gd name="T2" fmla="*/ 0 w 32"/>
                <a:gd name="T3" fmla="*/ 13 h 35"/>
                <a:gd name="T4" fmla="*/ 24 w 32"/>
                <a:gd name="T5" fmla="*/ 0 h 35"/>
                <a:gd name="T6" fmla="*/ 32 w 32"/>
                <a:gd name="T7" fmla="*/ 22 h 35"/>
                <a:gd name="T8" fmla="*/ 8 w 3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5">
                  <a:moveTo>
                    <a:pt x="8" y="35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2" y="22"/>
                  </a:lnTo>
                  <a:lnTo>
                    <a:pt x="8" y="35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4171"/>
            <p:cNvSpPr>
              <a:spLocks/>
            </p:cNvSpPr>
            <p:nvPr/>
          </p:nvSpPr>
          <p:spPr bwMode="auto">
            <a:xfrm>
              <a:off x="2990" y="2219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6 w 35"/>
                <a:gd name="T5" fmla="*/ 0 h 59"/>
                <a:gd name="T6" fmla="*/ 35 w 35"/>
                <a:gd name="T7" fmla="*/ 46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4172"/>
            <p:cNvSpPr>
              <a:spLocks/>
            </p:cNvSpPr>
            <p:nvPr/>
          </p:nvSpPr>
          <p:spPr bwMode="auto">
            <a:xfrm>
              <a:off x="2981" y="2170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4173"/>
            <p:cNvSpPr>
              <a:spLocks/>
            </p:cNvSpPr>
            <p:nvPr/>
          </p:nvSpPr>
          <p:spPr bwMode="auto">
            <a:xfrm>
              <a:off x="2974" y="2143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2 h 32"/>
                <a:gd name="T4" fmla="*/ 24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4174"/>
            <p:cNvSpPr>
              <a:spLocks/>
            </p:cNvSpPr>
            <p:nvPr/>
          </p:nvSpPr>
          <p:spPr bwMode="auto">
            <a:xfrm>
              <a:off x="2963" y="2116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4175"/>
            <p:cNvSpPr>
              <a:spLocks/>
            </p:cNvSpPr>
            <p:nvPr/>
          </p:nvSpPr>
          <p:spPr bwMode="auto">
            <a:xfrm>
              <a:off x="3025" y="2307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19 w 22"/>
                <a:gd name="T5" fmla="*/ 0 h 20"/>
                <a:gd name="T6" fmla="*/ 22 w 22"/>
                <a:gd name="T7" fmla="*/ 2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4176"/>
            <p:cNvSpPr>
              <a:spLocks/>
            </p:cNvSpPr>
            <p:nvPr/>
          </p:nvSpPr>
          <p:spPr bwMode="auto">
            <a:xfrm>
              <a:off x="2928" y="2035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4177"/>
            <p:cNvSpPr>
              <a:spLocks/>
            </p:cNvSpPr>
            <p:nvPr/>
          </p:nvSpPr>
          <p:spPr bwMode="auto">
            <a:xfrm>
              <a:off x="2895" y="1959"/>
              <a:ext cx="57" cy="88"/>
            </a:xfrm>
            <a:custGeom>
              <a:avLst/>
              <a:gdLst>
                <a:gd name="T0" fmla="*/ 33 w 57"/>
                <a:gd name="T1" fmla="*/ 88 h 88"/>
                <a:gd name="T2" fmla="*/ 0 w 57"/>
                <a:gd name="T3" fmla="*/ 17 h 88"/>
                <a:gd name="T4" fmla="*/ 22 w 57"/>
                <a:gd name="T5" fmla="*/ 0 h 88"/>
                <a:gd name="T6" fmla="*/ 57 w 57"/>
                <a:gd name="T7" fmla="*/ 76 h 88"/>
                <a:gd name="T8" fmla="*/ 33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3" y="8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3" y="8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4178"/>
            <p:cNvSpPr>
              <a:spLocks/>
            </p:cNvSpPr>
            <p:nvPr/>
          </p:nvSpPr>
          <p:spPr bwMode="auto">
            <a:xfrm>
              <a:off x="2876" y="1927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20 h 49"/>
                <a:gd name="T4" fmla="*/ 19 w 41"/>
                <a:gd name="T5" fmla="*/ 0 h 49"/>
                <a:gd name="T6" fmla="*/ 41 w 41"/>
                <a:gd name="T7" fmla="*/ 32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1" y="32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4179"/>
            <p:cNvSpPr>
              <a:spLocks/>
            </p:cNvSpPr>
            <p:nvPr/>
          </p:nvSpPr>
          <p:spPr bwMode="auto">
            <a:xfrm>
              <a:off x="2854" y="1900"/>
              <a:ext cx="41" cy="47"/>
            </a:xfrm>
            <a:custGeom>
              <a:avLst/>
              <a:gdLst>
                <a:gd name="T0" fmla="*/ 22 w 41"/>
                <a:gd name="T1" fmla="*/ 47 h 47"/>
                <a:gd name="T2" fmla="*/ 0 w 41"/>
                <a:gd name="T3" fmla="*/ 22 h 47"/>
                <a:gd name="T4" fmla="*/ 17 w 41"/>
                <a:gd name="T5" fmla="*/ 0 h 47"/>
                <a:gd name="T6" fmla="*/ 41 w 41"/>
                <a:gd name="T7" fmla="*/ 27 h 47"/>
                <a:gd name="T8" fmla="*/ 22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22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2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4180"/>
            <p:cNvSpPr>
              <a:spLocks/>
            </p:cNvSpPr>
            <p:nvPr/>
          </p:nvSpPr>
          <p:spPr bwMode="auto">
            <a:xfrm>
              <a:off x="2825" y="1876"/>
              <a:ext cx="46" cy="46"/>
            </a:xfrm>
            <a:custGeom>
              <a:avLst/>
              <a:gdLst>
                <a:gd name="T0" fmla="*/ 29 w 46"/>
                <a:gd name="T1" fmla="*/ 46 h 46"/>
                <a:gd name="T2" fmla="*/ 0 w 46"/>
                <a:gd name="T3" fmla="*/ 27 h 46"/>
                <a:gd name="T4" fmla="*/ 11 w 46"/>
                <a:gd name="T5" fmla="*/ 0 h 46"/>
                <a:gd name="T6" fmla="*/ 46 w 46"/>
                <a:gd name="T7" fmla="*/ 24 h 46"/>
                <a:gd name="T8" fmla="*/ 29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9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4181"/>
            <p:cNvSpPr>
              <a:spLocks/>
            </p:cNvSpPr>
            <p:nvPr/>
          </p:nvSpPr>
          <p:spPr bwMode="auto">
            <a:xfrm>
              <a:off x="2788" y="1859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4182"/>
            <p:cNvSpPr>
              <a:spLocks/>
            </p:cNvSpPr>
            <p:nvPr/>
          </p:nvSpPr>
          <p:spPr bwMode="auto">
            <a:xfrm>
              <a:off x="2963" y="2116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4183"/>
            <p:cNvSpPr>
              <a:spLocks/>
            </p:cNvSpPr>
            <p:nvPr/>
          </p:nvSpPr>
          <p:spPr bwMode="auto">
            <a:xfrm>
              <a:off x="2757" y="1847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29 h 39"/>
                <a:gd name="T4" fmla="*/ 5 w 40"/>
                <a:gd name="T5" fmla="*/ 0 h 39"/>
                <a:gd name="T6" fmla="*/ 40 w 40"/>
                <a:gd name="T7" fmla="*/ 9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0" y="9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4184"/>
            <p:cNvSpPr>
              <a:spLocks/>
            </p:cNvSpPr>
            <p:nvPr/>
          </p:nvSpPr>
          <p:spPr bwMode="auto">
            <a:xfrm>
              <a:off x="2729" y="1847"/>
              <a:ext cx="33" cy="29"/>
            </a:xfrm>
            <a:custGeom>
              <a:avLst/>
              <a:gdLst>
                <a:gd name="T0" fmla="*/ 28 w 33"/>
                <a:gd name="T1" fmla="*/ 29 h 29"/>
                <a:gd name="T2" fmla="*/ 0 w 33"/>
                <a:gd name="T3" fmla="*/ 29 h 29"/>
                <a:gd name="T4" fmla="*/ 0 w 33"/>
                <a:gd name="T5" fmla="*/ 0 h 29"/>
                <a:gd name="T6" fmla="*/ 33 w 33"/>
                <a:gd name="T7" fmla="*/ 0 h 29"/>
                <a:gd name="T8" fmla="*/ 28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8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Rectangle 4185"/>
            <p:cNvSpPr>
              <a:spLocks noChangeArrowheads="1"/>
            </p:cNvSpPr>
            <p:nvPr/>
          </p:nvSpPr>
          <p:spPr bwMode="auto">
            <a:xfrm>
              <a:off x="2665" y="1847"/>
              <a:ext cx="64" cy="29"/>
            </a:xfrm>
            <a:prstGeom prst="rect">
              <a:avLst/>
            </a:prstGeom>
            <a:solidFill>
              <a:srgbClr val="1D646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4186"/>
            <p:cNvSpPr>
              <a:spLocks/>
            </p:cNvSpPr>
            <p:nvPr/>
          </p:nvSpPr>
          <p:spPr bwMode="auto">
            <a:xfrm>
              <a:off x="2788" y="1856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4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4187"/>
            <p:cNvSpPr>
              <a:spLocks/>
            </p:cNvSpPr>
            <p:nvPr/>
          </p:nvSpPr>
          <p:spPr bwMode="auto">
            <a:xfrm>
              <a:off x="2648" y="1844"/>
              <a:ext cx="19" cy="32"/>
            </a:xfrm>
            <a:custGeom>
              <a:avLst/>
              <a:gdLst>
                <a:gd name="T0" fmla="*/ 15 w 19"/>
                <a:gd name="T1" fmla="*/ 32 h 32"/>
                <a:gd name="T2" fmla="*/ 0 w 19"/>
                <a:gd name="T3" fmla="*/ 29 h 32"/>
                <a:gd name="T4" fmla="*/ 4 w 19"/>
                <a:gd name="T5" fmla="*/ 0 h 32"/>
                <a:gd name="T6" fmla="*/ 19 w 19"/>
                <a:gd name="T7" fmla="*/ 3 h 32"/>
                <a:gd name="T8" fmla="*/ 15 w 1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2">
                  <a:moveTo>
                    <a:pt x="15" y="3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9" y="3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4188"/>
            <p:cNvSpPr>
              <a:spLocks/>
            </p:cNvSpPr>
            <p:nvPr/>
          </p:nvSpPr>
          <p:spPr bwMode="auto">
            <a:xfrm>
              <a:off x="2628" y="1842"/>
              <a:ext cx="24" cy="31"/>
            </a:xfrm>
            <a:custGeom>
              <a:avLst/>
              <a:gdLst>
                <a:gd name="T0" fmla="*/ 20 w 24"/>
                <a:gd name="T1" fmla="*/ 31 h 31"/>
                <a:gd name="T2" fmla="*/ 0 w 24"/>
                <a:gd name="T3" fmla="*/ 24 h 31"/>
                <a:gd name="T4" fmla="*/ 15 w 24"/>
                <a:gd name="T5" fmla="*/ 0 h 31"/>
                <a:gd name="T6" fmla="*/ 24 w 24"/>
                <a:gd name="T7" fmla="*/ 2 h 31"/>
                <a:gd name="T8" fmla="*/ 20 w 24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20" y="31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4" y="2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4189"/>
            <p:cNvSpPr>
              <a:spLocks/>
            </p:cNvSpPr>
            <p:nvPr/>
          </p:nvSpPr>
          <p:spPr bwMode="auto">
            <a:xfrm>
              <a:off x="2597" y="1820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2 h 46"/>
                <a:gd name="T4" fmla="*/ 18 w 46"/>
                <a:gd name="T5" fmla="*/ 0 h 46"/>
                <a:gd name="T6" fmla="*/ 46 w 46"/>
                <a:gd name="T7" fmla="*/ 22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4190"/>
            <p:cNvSpPr>
              <a:spLocks/>
            </p:cNvSpPr>
            <p:nvPr/>
          </p:nvSpPr>
          <p:spPr bwMode="auto">
            <a:xfrm>
              <a:off x="2564" y="1785"/>
              <a:ext cx="51" cy="57"/>
            </a:xfrm>
            <a:custGeom>
              <a:avLst/>
              <a:gdLst>
                <a:gd name="T0" fmla="*/ 33 w 51"/>
                <a:gd name="T1" fmla="*/ 57 h 57"/>
                <a:gd name="T2" fmla="*/ 0 w 51"/>
                <a:gd name="T3" fmla="*/ 20 h 57"/>
                <a:gd name="T4" fmla="*/ 20 w 51"/>
                <a:gd name="T5" fmla="*/ 0 h 57"/>
                <a:gd name="T6" fmla="*/ 51 w 51"/>
                <a:gd name="T7" fmla="*/ 35 h 57"/>
                <a:gd name="T8" fmla="*/ 33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33" y="5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1" y="35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4191"/>
            <p:cNvSpPr>
              <a:spLocks/>
            </p:cNvSpPr>
            <p:nvPr/>
          </p:nvSpPr>
          <p:spPr bwMode="auto">
            <a:xfrm>
              <a:off x="2536" y="1749"/>
              <a:ext cx="48" cy="56"/>
            </a:xfrm>
            <a:custGeom>
              <a:avLst/>
              <a:gdLst>
                <a:gd name="T0" fmla="*/ 28 w 48"/>
                <a:gd name="T1" fmla="*/ 56 h 56"/>
                <a:gd name="T2" fmla="*/ 0 w 48"/>
                <a:gd name="T3" fmla="*/ 17 h 56"/>
                <a:gd name="T4" fmla="*/ 22 w 48"/>
                <a:gd name="T5" fmla="*/ 0 h 56"/>
                <a:gd name="T6" fmla="*/ 48 w 48"/>
                <a:gd name="T7" fmla="*/ 36 h 56"/>
                <a:gd name="T8" fmla="*/ 28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8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6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4192"/>
            <p:cNvSpPr>
              <a:spLocks/>
            </p:cNvSpPr>
            <p:nvPr/>
          </p:nvSpPr>
          <p:spPr bwMode="auto">
            <a:xfrm>
              <a:off x="2510" y="1704"/>
              <a:ext cx="48" cy="62"/>
            </a:xfrm>
            <a:custGeom>
              <a:avLst/>
              <a:gdLst>
                <a:gd name="T0" fmla="*/ 26 w 48"/>
                <a:gd name="T1" fmla="*/ 62 h 62"/>
                <a:gd name="T2" fmla="*/ 0 w 48"/>
                <a:gd name="T3" fmla="*/ 18 h 62"/>
                <a:gd name="T4" fmla="*/ 22 w 48"/>
                <a:gd name="T5" fmla="*/ 0 h 62"/>
                <a:gd name="T6" fmla="*/ 48 w 48"/>
                <a:gd name="T7" fmla="*/ 45 h 62"/>
                <a:gd name="T8" fmla="*/ 26 w 4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2">
                  <a:moveTo>
                    <a:pt x="26" y="6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8" y="45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4193"/>
            <p:cNvSpPr>
              <a:spLocks/>
            </p:cNvSpPr>
            <p:nvPr/>
          </p:nvSpPr>
          <p:spPr bwMode="auto">
            <a:xfrm>
              <a:off x="2485" y="1663"/>
              <a:ext cx="47" cy="59"/>
            </a:xfrm>
            <a:custGeom>
              <a:avLst/>
              <a:gdLst>
                <a:gd name="T0" fmla="*/ 25 w 47"/>
                <a:gd name="T1" fmla="*/ 59 h 59"/>
                <a:gd name="T2" fmla="*/ 0 w 47"/>
                <a:gd name="T3" fmla="*/ 17 h 59"/>
                <a:gd name="T4" fmla="*/ 22 w 47"/>
                <a:gd name="T5" fmla="*/ 0 h 59"/>
                <a:gd name="T6" fmla="*/ 47 w 47"/>
                <a:gd name="T7" fmla="*/ 41 h 59"/>
                <a:gd name="T8" fmla="*/ 25 w 47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9">
                  <a:moveTo>
                    <a:pt x="25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7" y="41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4194"/>
            <p:cNvSpPr>
              <a:spLocks/>
            </p:cNvSpPr>
            <p:nvPr/>
          </p:nvSpPr>
          <p:spPr bwMode="auto">
            <a:xfrm>
              <a:off x="2453" y="1599"/>
              <a:ext cx="54" cy="81"/>
            </a:xfrm>
            <a:custGeom>
              <a:avLst/>
              <a:gdLst>
                <a:gd name="T0" fmla="*/ 32 w 54"/>
                <a:gd name="T1" fmla="*/ 81 h 81"/>
                <a:gd name="T2" fmla="*/ 0 w 54"/>
                <a:gd name="T3" fmla="*/ 17 h 81"/>
                <a:gd name="T4" fmla="*/ 22 w 54"/>
                <a:gd name="T5" fmla="*/ 0 h 81"/>
                <a:gd name="T6" fmla="*/ 54 w 54"/>
                <a:gd name="T7" fmla="*/ 64 h 81"/>
                <a:gd name="T8" fmla="*/ 32 w 54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1">
                  <a:moveTo>
                    <a:pt x="32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4" y="64"/>
                  </a:lnTo>
                  <a:lnTo>
                    <a:pt x="32" y="81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4195"/>
            <p:cNvSpPr>
              <a:spLocks/>
            </p:cNvSpPr>
            <p:nvPr/>
          </p:nvSpPr>
          <p:spPr bwMode="auto">
            <a:xfrm>
              <a:off x="2663" y="1847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419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Freeform 4197"/>
            <p:cNvSpPr>
              <a:spLocks/>
            </p:cNvSpPr>
            <p:nvPr/>
          </p:nvSpPr>
          <p:spPr bwMode="auto">
            <a:xfrm>
              <a:off x="3535" y="3429"/>
              <a:ext cx="64" cy="85"/>
            </a:xfrm>
            <a:custGeom>
              <a:avLst/>
              <a:gdLst>
                <a:gd name="T0" fmla="*/ 40 w 64"/>
                <a:gd name="T1" fmla="*/ 85 h 85"/>
                <a:gd name="T2" fmla="*/ 0 w 64"/>
                <a:gd name="T3" fmla="*/ 12 h 85"/>
                <a:gd name="T4" fmla="*/ 24 w 64"/>
                <a:gd name="T5" fmla="*/ 0 h 85"/>
                <a:gd name="T6" fmla="*/ 64 w 64"/>
                <a:gd name="T7" fmla="*/ 73 h 85"/>
                <a:gd name="T8" fmla="*/ 40 w 64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5">
                  <a:moveTo>
                    <a:pt x="40" y="8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4" y="73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Freeform 4198"/>
            <p:cNvSpPr>
              <a:spLocks/>
            </p:cNvSpPr>
            <p:nvPr/>
          </p:nvSpPr>
          <p:spPr bwMode="auto">
            <a:xfrm>
              <a:off x="3518" y="3389"/>
              <a:ext cx="41" cy="52"/>
            </a:xfrm>
            <a:custGeom>
              <a:avLst/>
              <a:gdLst>
                <a:gd name="T0" fmla="*/ 17 w 41"/>
                <a:gd name="T1" fmla="*/ 52 h 52"/>
                <a:gd name="T2" fmla="*/ 0 w 41"/>
                <a:gd name="T3" fmla="*/ 13 h 52"/>
                <a:gd name="T4" fmla="*/ 24 w 41"/>
                <a:gd name="T5" fmla="*/ 0 h 52"/>
                <a:gd name="T6" fmla="*/ 41 w 41"/>
                <a:gd name="T7" fmla="*/ 40 h 52"/>
                <a:gd name="T8" fmla="*/ 17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7" y="52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40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4199"/>
            <p:cNvSpPr>
              <a:spLocks/>
            </p:cNvSpPr>
            <p:nvPr/>
          </p:nvSpPr>
          <p:spPr bwMode="auto">
            <a:xfrm>
              <a:off x="3505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4200"/>
            <p:cNvSpPr>
              <a:spLocks/>
            </p:cNvSpPr>
            <p:nvPr/>
          </p:nvSpPr>
          <p:spPr bwMode="auto">
            <a:xfrm>
              <a:off x="3494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Freeform 4201"/>
            <p:cNvSpPr>
              <a:spLocks/>
            </p:cNvSpPr>
            <p:nvPr/>
          </p:nvSpPr>
          <p:spPr bwMode="auto">
            <a:xfrm>
              <a:off x="3489" y="3260"/>
              <a:ext cx="31" cy="53"/>
            </a:xfrm>
            <a:custGeom>
              <a:avLst/>
              <a:gdLst>
                <a:gd name="T0" fmla="*/ 5 w 31"/>
                <a:gd name="T1" fmla="*/ 53 h 53"/>
                <a:gd name="T2" fmla="*/ 0 w 31"/>
                <a:gd name="T3" fmla="*/ 4 h 53"/>
                <a:gd name="T4" fmla="*/ 27 w 31"/>
                <a:gd name="T5" fmla="*/ 0 h 53"/>
                <a:gd name="T6" fmla="*/ 31 w 31"/>
                <a:gd name="T7" fmla="*/ 49 h 53"/>
                <a:gd name="T8" fmla="*/ 5 w 3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5" y="53"/>
                  </a:moveTo>
                  <a:lnTo>
                    <a:pt x="0" y="4"/>
                  </a:lnTo>
                  <a:lnTo>
                    <a:pt x="27" y="0"/>
                  </a:lnTo>
                  <a:lnTo>
                    <a:pt x="31" y="49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4202"/>
            <p:cNvSpPr>
              <a:spLocks/>
            </p:cNvSpPr>
            <p:nvPr/>
          </p:nvSpPr>
          <p:spPr bwMode="auto">
            <a:xfrm>
              <a:off x="3489" y="3223"/>
              <a:ext cx="27" cy="41"/>
            </a:xfrm>
            <a:custGeom>
              <a:avLst/>
              <a:gdLst>
                <a:gd name="T0" fmla="*/ 0 w 27"/>
                <a:gd name="T1" fmla="*/ 39 h 41"/>
                <a:gd name="T2" fmla="*/ 0 w 27"/>
                <a:gd name="T3" fmla="*/ 0 h 41"/>
                <a:gd name="T4" fmla="*/ 27 w 27"/>
                <a:gd name="T5" fmla="*/ 5 h 41"/>
                <a:gd name="T6" fmla="*/ 27 w 27"/>
                <a:gd name="T7" fmla="*/ 41 h 41"/>
                <a:gd name="T8" fmla="*/ 0 w 27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1">
                  <a:moveTo>
                    <a:pt x="0" y="39"/>
                  </a:moveTo>
                  <a:lnTo>
                    <a:pt x="0" y="0"/>
                  </a:lnTo>
                  <a:lnTo>
                    <a:pt x="27" y="5"/>
                  </a:lnTo>
                  <a:lnTo>
                    <a:pt x="27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4203"/>
            <p:cNvSpPr>
              <a:spLocks/>
            </p:cNvSpPr>
            <p:nvPr/>
          </p:nvSpPr>
          <p:spPr bwMode="auto">
            <a:xfrm>
              <a:off x="3489" y="3186"/>
              <a:ext cx="31" cy="42"/>
            </a:xfrm>
            <a:custGeom>
              <a:avLst/>
              <a:gdLst>
                <a:gd name="T0" fmla="*/ 0 w 31"/>
                <a:gd name="T1" fmla="*/ 37 h 42"/>
                <a:gd name="T2" fmla="*/ 7 w 31"/>
                <a:gd name="T3" fmla="*/ 0 h 42"/>
                <a:gd name="T4" fmla="*/ 31 w 31"/>
                <a:gd name="T5" fmla="*/ 12 h 42"/>
                <a:gd name="T6" fmla="*/ 27 w 31"/>
                <a:gd name="T7" fmla="*/ 42 h 42"/>
                <a:gd name="T8" fmla="*/ 0 w 31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7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7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4204"/>
            <p:cNvSpPr>
              <a:spLocks/>
            </p:cNvSpPr>
            <p:nvPr/>
          </p:nvSpPr>
          <p:spPr bwMode="auto">
            <a:xfrm>
              <a:off x="3496" y="3125"/>
              <a:ext cx="46" cy="73"/>
            </a:xfrm>
            <a:custGeom>
              <a:avLst/>
              <a:gdLst>
                <a:gd name="T0" fmla="*/ 0 w 46"/>
                <a:gd name="T1" fmla="*/ 61 h 73"/>
                <a:gd name="T2" fmla="*/ 22 w 46"/>
                <a:gd name="T3" fmla="*/ 0 h 73"/>
                <a:gd name="T4" fmla="*/ 46 w 46"/>
                <a:gd name="T5" fmla="*/ 12 h 73"/>
                <a:gd name="T6" fmla="*/ 24 w 46"/>
                <a:gd name="T7" fmla="*/ 73 h 73"/>
                <a:gd name="T8" fmla="*/ 0 w 46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3">
                  <a:moveTo>
                    <a:pt x="0" y="61"/>
                  </a:moveTo>
                  <a:lnTo>
                    <a:pt x="22" y="0"/>
                  </a:lnTo>
                  <a:lnTo>
                    <a:pt x="46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Freeform 4205"/>
            <p:cNvSpPr>
              <a:spLocks/>
            </p:cNvSpPr>
            <p:nvPr/>
          </p:nvSpPr>
          <p:spPr bwMode="auto">
            <a:xfrm>
              <a:off x="3518" y="3093"/>
              <a:ext cx="35" cy="44"/>
            </a:xfrm>
            <a:custGeom>
              <a:avLst/>
              <a:gdLst>
                <a:gd name="T0" fmla="*/ 0 w 35"/>
                <a:gd name="T1" fmla="*/ 32 h 44"/>
                <a:gd name="T2" fmla="*/ 11 w 35"/>
                <a:gd name="T3" fmla="*/ 0 h 44"/>
                <a:gd name="T4" fmla="*/ 35 w 35"/>
                <a:gd name="T5" fmla="*/ 12 h 44"/>
                <a:gd name="T6" fmla="*/ 24 w 35"/>
                <a:gd name="T7" fmla="*/ 44 h 44"/>
                <a:gd name="T8" fmla="*/ 0 w 35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2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7" name="Freeform 4206"/>
            <p:cNvSpPr>
              <a:spLocks/>
            </p:cNvSpPr>
            <p:nvPr/>
          </p:nvSpPr>
          <p:spPr bwMode="auto">
            <a:xfrm>
              <a:off x="3529" y="3066"/>
              <a:ext cx="35" cy="39"/>
            </a:xfrm>
            <a:custGeom>
              <a:avLst/>
              <a:gdLst>
                <a:gd name="T0" fmla="*/ 0 w 35"/>
                <a:gd name="T1" fmla="*/ 27 h 39"/>
                <a:gd name="T2" fmla="*/ 9 w 35"/>
                <a:gd name="T3" fmla="*/ 0 h 39"/>
                <a:gd name="T4" fmla="*/ 35 w 35"/>
                <a:gd name="T5" fmla="*/ 5 h 39"/>
                <a:gd name="T6" fmla="*/ 24 w 35"/>
                <a:gd name="T7" fmla="*/ 39 h 39"/>
                <a:gd name="T8" fmla="*/ 0 w 35"/>
                <a:gd name="T9" fmla="*/ 2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0" y="27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3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8" name="Freeform 4207"/>
            <p:cNvSpPr>
              <a:spLocks/>
            </p:cNvSpPr>
            <p:nvPr/>
          </p:nvSpPr>
          <p:spPr bwMode="auto">
            <a:xfrm>
              <a:off x="3538" y="3034"/>
              <a:ext cx="30" cy="37"/>
            </a:xfrm>
            <a:custGeom>
              <a:avLst/>
              <a:gdLst>
                <a:gd name="T0" fmla="*/ 0 w 30"/>
                <a:gd name="T1" fmla="*/ 32 h 37"/>
                <a:gd name="T2" fmla="*/ 4 w 30"/>
                <a:gd name="T3" fmla="*/ 0 h 37"/>
                <a:gd name="T4" fmla="*/ 30 w 30"/>
                <a:gd name="T5" fmla="*/ 3 h 37"/>
                <a:gd name="T6" fmla="*/ 26 w 30"/>
                <a:gd name="T7" fmla="*/ 37 h 37"/>
                <a:gd name="T8" fmla="*/ 0 w 30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2"/>
                  </a:moveTo>
                  <a:lnTo>
                    <a:pt x="4" y="0"/>
                  </a:lnTo>
                  <a:lnTo>
                    <a:pt x="30" y="3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9" name="Freeform 4208"/>
            <p:cNvSpPr>
              <a:spLocks/>
            </p:cNvSpPr>
            <p:nvPr/>
          </p:nvSpPr>
          <p:spPr bwMode="auto">
            <a:xfrm>
              <a:off x="3540" y="3015"/>
              <a:ext cx="28" cy="22"/>
            </a:xfrm>
            <a:custGeom>
              <a:avLst/>
              <a:gdLst>
                <a:gd name="T0" fmla="*/ 2 w 28"/>
                <a:gd name="T1" fmla="*/ 19 h 22"/>
                <a:gd name="T2" fmla="*/ 0 w 28"/>
                <a:gd name="T3" fmla="*/ 5 h 22"/>
                <a:gd name="T4" fmla="*/ 26 w 28"/>
                <a:gd name="T5" fmla="*/ 0 h 22"/>
                <a:gd name="T6" fmla="*/ 28 w 28"/>
                <a:gd name="T7" fmla="*/ 22 h 22"/>
                <a:gd name="T8" fmla="*/ 2 w 28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1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2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0" name="Freeform 4209"/>
            <p:cNvSpPr>
              <a:spLocks/>
            </p:cNvSpPr>
            <p:nvPr/>
          </p:nvSpPr>
          <p:spPr bwMode="auto">
            <a:xfrm>
              <a:off x="3538" y="2995"/>
              <a:ext cx="28" cy="25"/>
            </a:xfrm>
            <a:custGeom>
              <a:avLst/>
              <a:gdLst>
                <a:gd name="T0" fmla="*/ 2 w 28"/>
                <a:gd name="T1" fmla="*/ 25 h 25"/>
                <a:gd name="T2" fmla="*/ 0 w 28"/>
                <a:gd name="T3" fmla="*/ 5 h 25"/>
                <a:gd name="T4" fmla="*/ 26 w 28"/>
                <a:gd name="T5" fmla="*/ 0 h 25"/>
                <a:gd name="T6" fmla="*/ 28 w 28"/>
                <a:gd name="T7" fmla="*/ 20 h 25"/>
                <a:gd name="T8" fmla="*/ 2 w 28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" y="25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20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1" name="Freeform 4210"/>
            <p:cNvSpPr>
              <a:spLocks/>
            </p:cNvSpPr>
            <p:nvPr/>
          </p:nvSpPr>
          <p:spPr bwMode="auto">
            <a:xfrm>
              <a:off x="3489" y="3260"/>
              <a:ext cx="27" cy="4"/>
            </a:xfrm>
            <a:custGeom>
              <a:avLst/>
              <a:gdLst>
                <a:gd name="T0" fmla="*/ 0 w 27"/>
                <a:gd name="T1" fmla="*/ 4 h 4"/>
                <a:gd name="T2" fmla="*/ 0 w 27"/>
                <a:gd name="T3" fmla="*/ 2 h 4"/>
                <a:gd name="T4" fmla="*/ 27 w 27"/>
                <a:gd name="T5" fmla="*/ 0 h 4"/>
                <a:gd name="T6" fmla="*/ 27 w 27"/>
                <a:gd name="T7" fmla="*/ 4 h 4"/>
                <a:gd name="T8" fmla="*/ 0 w 27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0" y="4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2" name="Freeform 4211"/>
            <p:cNvSpPr>
              <a:spLocks/>
            </p:cNvSpPr>
            <p:nvPr/>
          </p:nvSpPr>
          <p:spPr bwMode="auto">
            <a:xfrm>
              <a:off x="3531" y="2971"/>
              <a:ext cx="31" cy="31"/>
            </a:xfrm>
            <a:custGeom>
              <a:avLst/>
              <a:gdLst>
                <a:gd name="T0" fmla="*/ 7 w 31"/>
                <a:gd name="T1" fmla="*/ 31 h 31"/>
                <a:gd name="T2" fmla="*/ 0 w 31"/>
                <a:gd name="T3" fmla="*/ 12 h 31"/>
                <a:gd name="T4" fmla="*/ 24 w 31"/>
                <a:gd name="T5" fmla="*/ 0 h 31"/>
                <a:gd name="T6" fmla="*/ 31 w 31"/>
                <a:gd name="T7" fmla="*/ 22 h 31"/>
                <a:gd name="T8" fmla="*/ 7 w 3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7" y="3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3" name="Freeform 4212"/>
            <p:cNvSpPr>
              <a:spLocks/>
            </p:cNvSpPr>
            <p:nvPr/>
          </p:nvSpPr>
          <p:spPr bwMode="auto">
            <a:xfrm>
              <a:off x="3524" y="2949"/>
              <a:ext cx="31" cy="34"/>
            </a:xfrm>
            <a:custGeom>
              <a:avLst/>
              <a:gdLst>
                <a:gd name="T0" fmla="*/ 7 w 31"/>
                <a:gd name="T1" fmla="*/ 34 h 34"/>
                <a:gd name="T2" fmla="*/ 0 w 31"/>
                <a:gd name="T3" fmla="*/ 17 h 34"/>
                <a:gd name="T4" fmla="*/ 22 w 31"/>
                <a:gd name="T5" fmla="*/ 0 h 34"/>
                <a:gd name="T6" fmla="*/ 31 w 31"/>
                <a:gd name="T7" fmla="*/ 22 h 34"/>
                <a:gd name="T8" fmla="*/ 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7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4" name="Freeform 4213"/>
            <p:cNvSpPr>
              <a:spLocks/>
            </p:cNvSpPr>
            <p:nvPr/>
          </p:nvSpPr>
          <p:spPr bwMode="auto">
            <a:xfrm>
              <a:off x="3502" y="291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9 h 54"/>
                <a:gd name="T4" fmla="*/ 20 w 44"/>
                <a:gd name="T5" fmla="*/ 0 h 54"/>
                <a:gd name="T6" fmla="*/ 44 w 44"/>
                <a:gd name="T7" fmla="*/ 37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7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Freeform 4214"/>
            <p:cNvSpPr>
              <a:spLocks/>
            </p:cNvSpPr>
            <p:nvPr/>
          </p:nvSpPr>
          <p:spPr bwMode="auto">
            <a:xfrm>
              <a:off x="3478" y="2885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7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Freeform 4215"/>
            <p:cNvSpPr>
              <a:spLocks/>
            </p:cNvSpPr>
            <p:nvPr/>
          </p:nvSpPr>
          <p:spPr bwMode="auto">
            <a:xfrm>
              <a:off x="3448" y="2858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24 h 49"/>
                <a:gd name="T4" fmla="*/ 15 w 48"/>
                <a:gd name="T5" fmla="*/ 0 h 49"/>
                <a:gd name="T6" fmla="*/ 48 w 48"/>
                <a:gd name="T7" fmla="*/ 27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4216"/>
            <p:cNvSpPr>
              <a:spLocks/>
            </p:cNvSpPr>
            <p:nvPr/>
          </p:nvSpPr>
          <p:spPr bwMode="auto">
            <a:xfrm>
              <a:off x="3386" y="2807"/>
              <a:ext cx="77" cy="75"/>
            </a:xfrm>
            <a:custGeom>
              <a:avLst/>
              <a:gdLst>
                <a:gd name="T0" fmla="*/ 62 w 77"/>
                <a:gd name="T1" fmla="*/ 75 h 75"/>
                <a:gd name="T2" fmla="*/ 0 w 77"/>
                <a:gd name="T3" fmla="*/ 24 h 75"/>
                <a:gd name="T4" fmla="*/ 16 w 77"/>
                <a:gd name="T5" fmla="*/ 0 h 75"/>
                <a:gd name="T6" fmla="*/ 77 w 77"/>
                <a:gd name="T7" fmla="*/ 51 h 75"/>
                <a:gd name="T8" fmla="*/ 62 w 7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5">
                  <a:moveTo>
                    <a:pt x="62" y="75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77" y="51"/>
                  </a:lnTo>
                  <a:lnTo>
                    <a:pt x="62" y="75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4217"/>
            <p:cNvSpPr>
              <a:spLocks/>
            </p:cNvSpPr>
            <p:nvPr/>
          </p:nvSpPr>
          <p:spPr bwMode="auto">
            <a:xfrm>
              <a:off x="3369" y="2794"/>
              <a:ext cx="33" cy="37"/>
            </a:xfrm>
            <a:custGeom>
              <a:avLst/>
              <a:gdLst>
                <a:gd name="T0" fmla="*/ 17 w 33"/>
                <a:gd name="T1" fmla="*/ 37 h 37"/>
                <a:gd name="T2" fmla="*/ 0 w 33"/>
                <a:gd name="T3" fmla="*/ 20 h 37"/>
                <a:gd name="T4" fmla="*/ 19 w 33"/>
                <a:gd name="T5" fmla="*/ 0 h 37"/>
                <a:gd name="T6" fmla="*/ 33 w 33"/>
                <a:gd name="T7" fmla="*/ 13 h 37"/>
                <a:gd name="T8" fmla="*/ 17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7" y="3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3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4218"/>
            <p:cNvSpPr>
              <a:spLocks/>
            </p:cNvSpPr>
            <p:nvPr/>
          </p:nvSpPr>
          <p:spPr bwMode="auto">
            <a:xfrm>
              <a:off x="3358" y="2780"/>
              <a:ext cx="30" cy="34"/>
            </a:xfrm>
            <a:custGeom>
              <a:avLst/>
              <a:gdLst>
                <a:gd name="T0" fmla="*/ 11 w 30"/>
                <a:gd name="T1" fmla="*/ 34 h 34"/>
                <a:gd name="T2" fmla="*/ 0 w 30"/>
                <a:gd name="T3" fmla="*/ 17 h 34"/>
                <a:gd name="T4" fmla="*/ 22 w 30"/>
                <a:gd name="T5" fmla="*/ 0 h 34"/>
                <a:gd name="T6" fmla="*/ 30 w 30"/>
                <a:gd name="T7" fmla="*/ 14 h 34"/>
                <a:gd name="T8" fmla="*/ 11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0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4219"/>
            <p:cNvSpPr>
              <a:spLocks/>
            </p:cNvSpPr>
            <p:nvPr/>
          </p:nvSpPr>
          <p:spPr bwMode="auto">
            <a:xfrm>
              <a:off x="3336" y="2740"/>
              <a:ext cx="44" cy="57"/>
            </a:xfrm>
            <a:custGeom>
              <a:avLst/>
              <a:gdLst>
                <a:gd name="T0" fmla="*/ 22 w 44"/>
                <a:gd name="T1" fmla="*/ 57 h 57"/>
                <a:gd name="T2" fmla="*/ 0 w 44"/>
                <a:gd name="T3" fmla="*/ 18 h 57"/>
                <a:gd name="T4" fmla="*/ 22 w 44"/>
                <a:gd name="T5" fmla="*/ 0 h 57"/>
                <a:gd name="T6" fmla="*/ 44 w 44"/>
                <a:gd name="T7" fmla="*/ 40 h 57"/>
                <a:gd name="T8" fmla="*/ 22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2" y="57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4" y="40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4220"/>
            <p:cNvSpPr>
              <a:spLocks/>
            </p:cNvSpPr>
            <p:nvPr/>
          </p:nvSpPr>
          <p:spPr bwMode="auto">
            <a:xfrm>
              <a:off x="3538" y="2993"/>
              <a:ext cx="26" cy="9"/>
            </a:xfrm>
            <a:custGeom>
              <a:avLst/>
              <a:gdLst>
                <a:gd name="T0" fmla="*/ 26 w 26"/>
                <a:gd name="T1" fmla="*/ 2 h 9"/>
                <a:gd name="T2" fmla="*/ 24 w 26"/>
                <a:gd name="T3" fmla="*/ 0 h 9"/>
                <a:gd name="T4" fmla="*/ 0 w 26"/>
                <a:gd name="T5" fmla="*/ 7 h 9"/>
                <a:gd name="T6" fmla="*/ 0 w 26"/>
                <a:gd name="T7" fmla="*/ 9 h 9"/>
                <a:gd name="T8" fmla="*/ 26 w 26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9">
                  <a:moveTo>
                    <a:pt x="26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Freeform 4221"/>
            <p:cNvSpPr>
              <a:spLocks/>
            </p:cNvSpPr>
            <p:nvPr/>
          </p:nvSpPr>
          <p:spPr bwMode="auto">
            <a:xfrm>
              <a:off x="3321" y="2706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5 h 49"/>
                <a:gd name="T4" fmla="*/ 26 w 37"/>
                <a:gd name="T5" fmla="*/ 0 h 49"/>
                <a:gd name="T6" fmla="*/ 37 w 37"/>
                <a:gd name="T7" fmla="*/ 37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4222"/>
            <p:cNvSpPr>
              <a:spLocks/>
            </p:cNvSpPr>
            <p:nvPr/>
          </p:nvSpPr>
          <p:spPr bwMode="auto">
            <a:xfrm>
              <a:off x="3316" y="2672"/>
              <a:ext cx="31" cy="39"/>
            </a:xfrm>
            <a:custGeom>
              <a:avLst/>
              <a:gdLst>
                <a:gd name="T0" fmla="*/ 5 w 31"/>
                <a:gd name="T1" fmla="*/ 39 h 39"/>
                <a:gd name="T2" fmla="*/ 0 w 31"/>
                <a:gd name="T3" fmla="*/ 0 h 39"/>
                <a:gd name="T4" fmla="*/ 26 w 31"/>
                <a:gd name="T5" fmla="*/ 0 h 39"/>
                <a:gd name="T6" fmla="*/ 31 w 31"/>
                <a:gd name="T7" fmla="*/ 34 h 39"/>
                <a:gd name="T8" fmla="*/ 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5" y="39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1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Rectangle 4223"/>
            <p:cNvSpPr>
              <a:spLocks noChangeArrowheads="1"/>
            </p:cNvSpPr>
            <p:nvPr/>
          </p:nvSpPr>
          <p:spPr bwMode="auto">
            <a:xfrm>
              <a:off x="3316" y="2596"/>
              <a:ext cx="26" cy="76"/>
            </a:xfrm>
            <a:prstGeom prst="rect">
              <a:avLst/>
            </a:prstGeom>
            <a:solidFill>
              <a:srgbClr val="17656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" name="Group 4224"/>
          <p:cNvGrpSpPr>
            <a:grpSpLocks/>
          </p:cNvGrpSpPr>
          <p:nvPr/>
        </p:nvGrpSpPr>
        <p:grpSpPr bwMode="auto">
          <a:xfrm>
            <a:off x="3862388" y="2538413"/>
            <a:ext cx="1917700" cy="3179762"/>
            <a:chOff x="2433" y="1599"/>
            <a:chExt cx="1208" cy="2003"/>
          </a:xfrm>
        </p:grpSpPr>
        <p:sp>
          <p:nvSpPr>
            <p:cNvPr id="45745" name="Freeform 4225"/>
            <p:cNvSpPr>
              <a:spLocks/>
            </p:cNvSpPr>
            <p:nvPr/>
          </p:nvSpPr>
          <p:spPr bwMode="auto">
            <a:xfrm>
              <a:off x="3314" y="2522"/>
              <a:ext cx="28" cy="74"/>
            </a:xfrm>
            <a:custGeom>
              <a:avLst/>
              <a:gdLst>
                <a:gd name="T0" fmla="*/ 2 w 28"/>
                <a:gd name="T1" fmla="*/ 74 h 74"/>
                <a:gd name="T2" fmla="*/ 0 w 28"/>
                <a:gd name="T3" fmla="*/ 5 h 74"/>
                <a:gd name="T4" fmla="*/ 26 w 28"/>
                <a:gd name="T5" fmla="*/ 0 h 74"/>
                <a:gd name="T6" fmla="*/ 28 w 28"/>
                <a:gd name="T7" fmla="*/ 74 h 74"/>
                <a:gd name="T8" fmla="*/ 2 w 28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4">
                  <a:moveTo>
                    <a:pt x="2" y="7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74"/>
                  </a:lnTo>
                  <a:lnTo>
                    <a:pt x="2" y="7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6" name="Freeform 4226"/>
            <p:cNvSpPr>
              <a:spLocks/>
            </p:cNvSpPr>
            <p:nvPr/>
          </p:nvSpPr>
          <p:spPr bwMode="auto">
            <a:xfrm>
              <a:off x="3303" y="2486"/>
              <a:ext cx="37" cy="41"/>
            </a:xfrm>
            <a:custGeom>
              <a:avLst/>
              <a:gdLst>
                <a:gd name="T0" fmla="*/ 11 w 37"/>
                <a:gd name="T1" fmla="*/ 41 h 41"/>
                <a:gd name="T2" fmla="*/ 0 w 37"/>
                <a:gd name="T3" fmla="*/ 12 h 41"/>
                <a:gd name="T4" fmla="*/ 24 w 37"/>
                <a:gd name="T5" fmla="*/ 0 h 41"/>
                <a:gd name="T6" fmla="*/ 37 w 37"/>
                <a:gd name="T7" fmla="*/ 36 h 41"/>
                <a:gd name="T8" fmla="*/ 11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1" y="4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6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7" name="Freeform 4227"/>
            <p:cNvSpPr>
              <a:spLocks/>
            </p:cNvSpPr>
            <p:nvPr/>
          </p:nvSpPr>
          <p:spPr bwMode="auto">
            <a:xfrm>
              <a:off x="3288" y="244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7 h 49"/>
                <a:gd name="T4" fmla="*/ 22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8" name="Freeform 4228"/>
            <p:cNvSpPr>
              <a:spLocks/>
            </p:cNvSpPr>
            <p:nvPr/>
          </p:nvSpPr>
          <p:spPr bwMode="auto">
            <a:xfrm>
              <a:off x="3334" y="2740"/>
              <a:ext cx="24" cy="18"/>
            </a:xfrm>
            <a:custGeom>
              <a:avLst/>
              <a:gdLst>
                <a:gd name="T0" fmla="*/ 2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2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9" name="Freeform 4229"/>
            <p:cNvSpPr>
              <a:spLocks/>
            </p:cNvSpPr>
            <p:nvPr/>
          </p:nvSpPr>
          <p:spPr bwMode="auto">
            <a:xfrm>
              <a:off x="3261" y="2412"/>
              <a:ext cx="46" cy="57"/>
            </a:xfrm>
            <a:custGeom>
              <a:avLst/>
              <a:gdLst>
                <a:gd name="T0" fmla="*/ 29 w 46"/>
                <a:gd name="T1" fmla="*/ 57 h 57"/>
                <a:gd name="T2" fmla="*/ 0 w 46"/>
                <a:gd name="T3" fmla="*/ 25 h 57"/>
                <a:gd name="T4" fmla="*/ 16 w 46"/>
                <a:gd name="T5" fmla="*/ 0 h 57"/>
                <a:gd name="T6" fmla="*/ 46 w 46"/>
                <a:gd name="T7" fmla="*/ 35 h 57"/>
                <a:gd name="T8" fmla="*/ 29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9" y="5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46" y="35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0" name="Freeform 4230"/>
            <p:cNvSpPr>
              <a:spLocks/>
            </p:cNvSpPr>
            <p:nvPr/>
          </p:nvSpPr>
          <p:spPr bwMode="auto">
            <a:xfrm>
              <a:off x="3231" y="2393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9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1" name="Freeform 4231"/>
            <p:cNvSpPr>
              <a:spLocks/>
            </p:cNvSpPr>
            <p:nvPr/>
          </p:nvSpPr>
          <p:spPr bwMode="auto">
            <a:xfrm>
              <a:off x="3200" y="2380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0 h 40"/>
                <a:gd name="T4" fmla="*/ 4 w 42"/>
                <a:gd name="T5" fmla="*/ 0 h 40"/>
                <a:gd name="T6" fmla="*/ 42 w 42"/>
                <a:gd name="T7" fmla="*/ 13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13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2" name="Freeform 4232"/>
            <p:cNvSpPr>
              <a:spLocks/>
            </p:cNvSpPr>
            <p:nvPr/>
          </p:nvSpPr>
          <p:spPr bwMode="auto">
            <a:xfrm>
              <a:off x="3163" y="2373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29 h 37"/>
                <a:gd name="T4" fmla="*/ 4 w 41"/>
                <a:gd name="T5" fmla="*/ 0 h 37"/>
                <a:gd name="T6" fmla="*/ 41 w 41"/>
                <a:gd name="T7" fmla="*/ 7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3" name="Freeform 4233"/>
            <p:cNvSpPr>
              <a:spLocks/>
            </p:cNvSpPr>
            <p:nvPr/>
          </p:nvSpPr>
          <p:spPr bwMode="auto">
            <a:xfrm>
              <a:off x="3125" y="2366"/>
              <a:ext cx="42" cy="36"/>
            </a:xfrm>
            <a:custGeom>
              <a:avLst/>
              <a:gdLst>
                <a:gd name="T0" fmla="*/ 38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8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8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4" name="Freeform 4234"/>
            <p:cNvSpPr>
              <a:spLocks/>
            </p:cNvSpPr>
            <p:nvPr/>
          </p:nvSpPr>
          <p:spPr bwMode="auto">
            <a:xfrm>
              <a:off x="3086" y="2358"/>
              <a:ext cx="44" cy="37"/>
            </a:xfrm>
            <a:custGeom>
              <a:avLst/>
              <a:gdLst>
                <a:gd name="T0" fmla="*/ 39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8 h 37"/>
                <a:gd name="T8" fmla="*/ 39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9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8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5" name="Freeform 4235"/>
            <p:cNvSpPr>
              <a:spLocks/>
            </p:cNvSpPr>
            <p:nvPr/>
          </p:nvSpPr>
          <p:spPr bwMode="auto">
            <a:xfrm>
              <a:off x="3068" y="2351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5 h 34"/>
                <a:gd name="T4" fmla="*/ 16 w 29"/>
                <a:gd name="T5" fmla="*/ 0 h 34"/>
                <a:gd name="T6" fmla="*/ 29 w 29"/>
                <a:gd name="T7" fmla="*/ 7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6" name="Freeform 4236"/>
            <p:cNvSpPr>
              <a:spLocks/>
            </p:cNvSpPr>
            <p:nvPr/>
          </p:nvSpPr>
          <p:spPr bwMode="auto">
            <a:xfrm>
              <a:off x="3051" y="2339"/>
              <a:ext cx="33" cy="37"/>
            </a:xfrm>
            <a:custGeom>
              <a:avLst/>
              <a:gdLst>
                <a:gd name="T0" fmla="*/ 17 w 33"/>
                <a:gd name="T1" fmla="*/ 37 h 37"/>
                <a:gd name="T2" fmla="*/ 0 w 33"/>
                <a:gd name="T3" fmla="*/ 24 h 37"/>
                <a:gd name="T4" fmla="*/ 15 w 33"/>
                <a:gd name="T5" fmla="*/ 0 h 37"/>
                <a:gd name="T6" fmla="*/ 33 w 33"/>
                <a:gd name="T7" fmla="*/ 12 h 37"/>
                <a:gd name="T8" fmla="*/ 17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7" y="3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7" name="Freeform 4237"/>
            <p:cNvSpPr>
              <a:spLocks/>
            </p:cNvSpPr>
            <p:nvPr/>
          </p:nvSpPr>
          <p:spPr bwMode="auto">
            <a:xfrm>
              <a:off x="3038" y="2329"/>
              <a:ext cx="28" cy="34"/>
            </a:xfrm>
            <a:custGeom>
              <a:avLst/>
              <a:gdLst>
                <a:gd name="T0" fmla="*/ 13 w 28"/>
                <a:gd name="T1" fmla="*/ 34 h 34"/>
                <a:gd name="T2" fmla="*/ 0 w 28"/>
                <a:gd name="T3" fmla="*/ 22 h 34"/>
                <a:gd name="T4" fmla="*/ 17 w 28"/>
                <a:gd name="T5" fmla="*/ 0 h 34"/>
                <a:gd name="T6" fmla="*/ 28 w 28"/>
                <a:gd name="T7" fmla="*/ 10 h 34"/>
                <a:gd name="T8" fmla="*/ 13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3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28" y="10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8" name="Freeform 4238"/>
            <p:cNvSpPr>
              <a:spLocks/>
            </p:cNvSpPr>
            <p:nvPr/>
          </p:nvSpPr>
          <p:spPr bwMode="auto">
            <a:xfrm>
              <a:off x="3022" y="2312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19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9" name="Freeform 4239"/>
            <p:cNvSpPr>
              <a:spLocks/>
            </p:cNvSpPr>
            <p:nvPr/>
          </p:nvSpPr>
          <p:spPr bwMode="auto">
            <a:xfrm>
              <a:off x="3288" y="2447"/>
              <a:ext cx="22" cy="22"/>
            </a:xfrm>
            <a:custGeom>
              <a:avLst/>
              <a:gdLst>
                <a:gd name="T0" fmla="*/ 22 w 22"/>
                <a:gd name="T1" fmla="*/ 2 h 22"/>
                <a:gd name="T2" fmla="*/ 19 w 22"/>
                <a:gd name="T3" fmla="*/ 0 h 22"/>
                <a:gd name="T4" fmla="*/ 0 w 22"/>
                <a:gd name="T5" fmla="*/ 19 h 22"/>
                <a:gd name="T6" fmla="*/ 2 w 22"/>
                <a:gd name="T7" fmla="*/ 22 h 22"/>
                <a:gd name="T8" fmla="*/ 22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2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0" name="Freeform 4240"/>
            <p:cNvSpPr>
              <a:spLocks/>
            </p:cNvSpPr>
            <p:nvPr/>
          </p:nvSpPr>
          <p:spPr bwMode="auto">
            <a:xfrm>
              <a:off x="3005" y="2292"/>
              <a:ext cx="39" cy="39"/>
            </a:xfrm>
            <a:custGeom>
              <a:avLst/>
              <a:gdLst>
                <a:gd name="T0" fmla="*/ 17 w 39"/>
                <a:gd name="T1" fmla="*/ 39 h 39"/>
                <a:gd name="T2" fmla="*/ 0 w 39"/>
                <a:gd name="T3" fmla="*/ 12 h 39"/>
                <a:gd name="T4" fmla="*/ 24 w 39"/>
                <a:gd name="T5" fmla="*/ 0 h 39"/>
                <a:gd name="T6" fmla="*/ 39 w 39"/>
                <a:gd name="T7" fmla="*/ 22 h 39"/>
                <a:gd name="T8" fmla="*/ 17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7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22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1" name="Freeform 4241"/>
            <p:cNvSpPr>
              <a:spLocks/>
            </p:cNvSpPr>
            <p:nvPr/>
          </p:nvSpPr>
          <p:spPr bwMode="auto">
            <a:xfrm>
              <a:off x="2996" y="2268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2 h 36"/>
                <a:gd name="T4" fmla="*/ 24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2" name="Freeform 4242"/>
            <p:cNvSpPr>
              <a:spLocks/>
            </p:cNvSpPr>
            <p:nvPr/>
          </p:nvSpPr>
          <p:spPr bwMode="auto">
            <a:xfrm>
              <a:off x="2985" y="2221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7 w 35"/>
                <a:gd name="T5" fmla="*/ 0 h 59"/>
                <a:gd name="T6" fmla="*/ 35 w 35"/>
                <a:gd name="T7" fmla="*/ 47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3" name="Freeform 4243"/>
            <p:cNvSpPr>
              <a:spLocks/>
            </p:cNvSpPr>
            <p:nvPr/>
          </p:nvSpPr>
          <p:spPr bwMode="auto">
            <a:xfrm>
              <a:off x="2976" y="2172"/>
              <a:ext cx="36" cy="54"/>
            </a:xfrm>
            <a:custGeom>
              <a:avLst/>
              <a:gdLst>
                <a:gd name="T0" fmla="*/ 9 w 36"/>
                <a:gd name="T1" fmla="*/ 54 h 54"/>
                <a:gd name="T2" fmla="*/ 0 w 36"/>
                <a:gd name="T3" fmla="*/ 5 h 54"/>
                <a:gd name="T4" fmla="*/ 27 w 36"/>
                <a:gd name="T5" fmla="*/ 0 h 54"/>
                <a:gd name="T6" fmla="*/ 36 w 36"/>
                <a:gd name="T7" fmla="*/ 49 h 54"/>
                <a:gd name="T8" fmla="*/ 9 w 3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6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4" name="Freeform 4244"/>
            <p:cNvSpPr>
              <a:spLocks/>
            </p:cNvSpPr>
            <p:nvPr/>
          </p:nvSpPr>
          <p:spPr bwMode="auto">
            <a:xfrm>
              <a:off x="2970" y="2145"/>
              <a:ext cx="33" cy="32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13 h 32"/>
                <a:gd name="T4" fmla="*/ 24 w 33"/>
                <a:gd name="T5" fmla="*/ 0 h 32"/>
                <a:gd name="T6" fmla="*/ 33 w 33"/>
                <a:gd name="T7" fmla="*/ 27 h 32"/>
                <a:gd name="T8" fmla="*/ 6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5" name="Freeform 4245"/>
            <p:cNvSpPr>
              <a:spLocks/>
            </p:cNvSpPr>
            <p:nvPr/>
          </p:nvSpPr>
          <p:spPr bwMode="auto">
            <a:xfrm>
              <a:off x="2961" y="2118"/>
              <a:ext cx="33" cy="40"/>
            </a:xfrm>
            <a:custGeom>
              <a:avLst/>
              <a:gdLst>
                <a:gd name="T0" fmla="*/ 9 w 33"/>
                <a:gd name="T1" fmla="*/ 40 h 40"/>
                <a:gd name="T2" fmla="*/ 0 w 33"/>
                <a:gd name="T3" fmla="*/ 13 h 40"/>
                <a:gd name="T4" fmla="*/ 24 w 33"/>
                <a:gd name="T5" fmla="*/ 0 h 40"/>
                <a:gd name="T6" fmla="*/ 33 w 33"/>
                <a:gd name="T7" fmla="*/ 27 h 40"/>
                <a:gd name="T8" fmla="*/ 9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9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6" name="Freeform 4246"/>
            <p:cNvSpPr>
              <a:spLocks/>
            </p:cNvSpPr>
            <p:nvPr/>
          </p:nvSpPr>
          <p:spPr bwMode="auto">
            <a:xfrm>
              <a:off x="3022" y="2312"/>
              <a:ext cx="22" cy="19"/>
            </a:xfrm>
            <a:custGeom>
              <a:avLst/>
              <a:gdLst>
                <a:gd name="T0" fmla="*/ 0 w 22"/>
                <a:gd name="T1" fmla="*/ 19 h 19"/>
                <a:gd name="T2" fmla="*/ 0 w 22"/>
                <a:gd name="T3" fmla="*/ 19 h 19"/>
                <a:gd name="T4" fmla="*/ 20 w 22"/>
                <a:gd name="T5" fmla="*/ 0 h 19"/>
                <a:gd name="T6" fmla="*/ 22 w 22"/>
                <a:gd name="T7" fmla="*/ 2 h 19"/>
                <a:gd name="T8" fmla="*/ 0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7" name="Freeform 4247"/>
            <p:cNvSpPr>
              <a:spLocks/>
            </p:cNvSpPr>
            <p:nvPr/>
          </p:nvSpPr>
          <p:spPr bwMode="auto">
            <a:xfrm>
              <a:off x="2926" y="2038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0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0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8" name="Freeform 4248"/>
            <p:cNvSpPr>
              <a:spLocks/>
            </p:cNvSpPr>
            <p:nvPr/>
          </p:nvSpPr>
          <p:spPr bwMode="auto">
            <a:xfrm>
              <a:off x="2893" y="1964"/>
              <a:ext cx="57" cy="86"/>
            </a:xfrm>
            <a:custGeom>
              <a:avLst/>
              <a:gdLst>
                <a:gd name="T0" fmla="*/ 33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74 h 86"/>
                <a:gd name="T8" fmla="*/ 33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3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4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9" name="Freeform 4249"/>
            <p:cNvSpPr>
              <a:spLocks/>
            </p:cNvSpPr>
            <p:nvPr/>
          </p:nvSpPr>
          <p:spPr bwMode="auto">
            <a:xfrm>
              <a:off x="2871" y="1930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19 h 51"/>
                <a:gd name="T4" fmla="*/ 20 w 44"/>
                <a:gd name="T5" fmla="*/ 0 h 51"/>
                <a:gd name="T6" fmla="*/ 44 w 44"/>
                <a:gd name="T7" fmla="*/ 34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4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0" name="Freeform 4250"/>
            <p:cNvSpPr>
              <a:spLocks/>
            </p:cNvSpPr>
            <p:nvPr/>
          </p:nvSpPr>
          <p:spPr bwMode="auto">
            <a:xfrm>
              <a:off x="2847" y="1903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7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1" name="Freeform 4251"/>
            <p:cNvSpPr>
              <a:spLocks/>
            </p:cNvSpPr>
            <p:nvPr/>
          </p:nvSpPr>
          <p:spPr bwMode="auto">
            <a:xfrm>
              <a:off x="2821" y="1878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5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5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2" name="Freeform 4252"/>
            <p:cNvSpPr>
              <a:spLocks/>
            </p:cNvSpPr>
            <p:nvPr/>
          </p:nvSpPr>
          <p:spPr bwMode="auto">
            <a:xfrm>
              <a:off x="2784" y="1861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3" name="Freeform 4253"/>
            <p:cNvSpPr>
              <a:spLocks/>
            </p:cNvSpPr>
            <p:nvPr/>
          </p:nvSpPr>
          <p:spPr bwMode="auto">
            <a:xfrm>
              <a:off x="2961" y="2118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0 w 24"/>
                <a:gd name="T5" fmla="*/ 13 h 13"/>
                <a:gd name="T6" fmla="*/ 0 w 24"/>
                <a:gd name="T7" fmla="*/ 13 h 13"/>
                <a:gd name="T8" fmla="*/ 24 w 2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0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4" name="Freeform 4254"/>
            <p:cNvSpPr>
              <a:spLocks/>
            </p:cNvSpPr>
            <p:nvPr/>
          </p:nvSpPr>
          <p:spPr bwMode="auto">
            <a:xfrm>
              <a:off x="2753" y="1851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0 h 37"/>
                <a:gd name="T4" fmla="*/ 4 w 39"/>
                <a:gd name="T5" fmla="*/ 0 h 37"/>
                <a:gd name="T6" fmla="*/ 39 w 39"/>
                <a:gd name="T7" fmla="*/ 8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5" name="Freeform 4255"/>
            <p:cNvSpPr>
              <a:spLocks/>
            </p:cNvSpPr>
            <p:nvPr/>
          </p:nvSpPr>
          <p:spPr bwMode="auto">
            <a:xfrm>
              <a:off x="2724" y="1849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6" name="Freeform 4256"/>
            <p:cNvSpPr>
              <a:spLocks/>
            </p:cNvSpPr>
            <p:nvPr/>
          </p:nvSpPr>
          <p:spPr bwMode="auto">
            <a:xfrm>
              <a:off x="2661" y="1849"/>
              <a:ext cx="63" cy="32"/>
            </a:xfrm>
            <a:custGeom>
              <a:avLst/>
              <a:gdLst>
                <a:gd name="T0" fmla="*/ 63 w 63"/>
                <a:gd name="T1" fmla="*/ 29 h 32"/>
                <a:gd name="T2" fmla="*/ 0 w 63"/>
                <a:gd name="T3" fmla="*/ 32 h 32"/>
                <a:gd name="T4" fmla="*/ 0 w 63"/>
                <a:gd name="T5" fmla="*/ 2 h 32"/>
                <a:gd name="T6" fmla="*/ 63 w 63"/>
                <a:gd name="T7" fmla="*/ 0 h 32"/>
                <a:gd name="T8" fmla="*/ 63 w 63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3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2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7" name="Freeform 4257"/>
            <p:cNvSpPr>
              <a:spLocks/>
            </p:cNvSpPr>
            <p:nvPr/>
          </p:nvSpPr>
          <p:spPr bwMode="auto">
            <a:xfrm>
              <a:off x="2784" y="1859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8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8" name="Freeform 4258"/>
            <p:cNvSpPr>
              <a:spLocks/>
            </p:cNvSpPr>
            <p:nvPr/>
          </p:nvSpPr>
          <p:spPr bwMode="auto">
            <a:xfrm>
              <a:off x="2641" y="1851"/>
              <a:ext cx="22" cy="30"/>
            </a:xfrm>
            <a:custGeom>
              <a:avLst/>
              <a:gdLst>
                <a:gd name="T0" fmla="*/ 18 w 22"/>
                <a:gd name="T1" fmla="*/ 30 h 30"/>
                <a:gd name="T2" fmla="*/ 0 w 22"/>
                <a:gd name="T3" fmla="*/ 27 h 30"/>
                <a:gd name="T4" fmla="*/ 9 w 22"/>
                <a:gd name="T5" fmla="*/ 0 h 30"/>
                <a:gd name="T6" fmla="*/ 22 w 22"/>
                <a:gd name="T7" fmla="*/ 0 h 30"/>
                <a:gd name="T8" fmla="*/ 18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8" y="30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2" y="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9" name="Freeform 4259"/>
            <p:cNvSpPr>
              <a:spLocks/>
            </p:cNvSpPr>
            <p:nvPr/>
          </p:nvSpPr>
          <p:spPr bwMode="auto">
            <a:xfrm>
              <a:off x="2624" y="1844"/>
              <a:ext cx="26" cy="34"/>
            </a:xfrm>
            <a:custGeom>
              <a:avLst/>
              <a:gdLst>
                <a:gd name="T0" fmla="*/ 17 w 26"/>
                <a:gd name="T1" fmla="*/ 34 h 34"/>
                <a:gd name="T2" fmla="*/ 0 w 26"/>
                <a:gd name="T3" fmla="*/ 25 h 34"/>
                <a:gd name="T4" fmla="*/ 15 w 26"/>
                <a:gd name="T5" fmla="*/ 0 h 34"/>
                <a:gd name="T6" fmla="*/ 26 w 26"/>
                <a:gd name="T7" fmla="*/ 7 h 34"/>
                <a:gd name="T8" fmla="*/ 17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6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0" name="Freeform 4260"/>
            <p:cNvSpPr>
              <a:spLocks/>
            </p:cNvSpPr>
            <p:nvPr/>
          </p:nvSpPr>
          <p:spPr bwMode="auto">
            <a:xfrm>
              <a:off x="2593" y="1822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22 h 47"/>
                <a:gd name="T4" fmla="*/ 17 w 46"/>
                <a:gd name="T5" fmla="*/ 0 h 47"/>
                <a:gd name="T6" fmla="*/ 46 w 46"/>
                <a:gd name="T7" fmla="*/ 22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2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1" name="Freeform 4261"/>
            <p:cNvSpPr>
              <a:spLocks/>
            </p:cNvSpPr>
            <p:nvPr/>
          </p:nvSpPr>
          <p:spPr bwMode="auto">
            <a:xfrm>
              <a:off x="2560" y="1788"/>
              <a:ext cx="50" cy="56"/>
            </a:xfrm>
            <a:custGeom>
              <a:avLst/>
              <a:gdLst>
                <a:gd name="T0" fmla="*/ 33 w 50"/>
                <a:gd name="T1" fmla="*/ 56 h 56"/>
                <a:gd name="T2" fmla="*/ 0 w 50"/>
                <a:gd name="T3" fmla="*/ 19 h 56"/>
                <a:gd name="T4" fmla="*/ 20 w 50"/>
                <a:gd name="T5" fmla="*/ 0 h 56"/>
                <a:gd name="T6" fmla="*/ 50 w 50"/>
                <a:gd name="T7" fmla="*/ 34 h 56"/>
                <a:gd name="T8" fmla="*/ 33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3" y="5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50" y="3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2" name="Freeform 4262"/>
            <p:cNvSpPr>
              <a:spLocks/>
            </p:cNvSpPr>
            <p:nvPr/>
          </p:nvSpPr>
          <p:spPr bwMode="auto">
            <a:xfrm>
              <a:off x="2529" y="1749"/>
              <a:ext cx="51" cy="58"/>
            </a:xfrm>
            <a:custGeom>
              <a:avLst/>
              <a:gdLst>
                <a:gd name="T0" fmla="*/ 31 w 51"/>
                <a:gd name="T1" fmla="*/ 58 h 58"/>
                <a:gd name="T2" fmla="*/ 0 w 51"/>
                <a:gd name="T3" fmla="*/ 17 h 58"/>
                <a:gd name="T4" fmla="*/ 22 w 51"/>
                <a:gd name="T5" fmla="*/ 0 h 58"/>
                <a:gd name="T6" fmla="*/ 51 w 51"/>
                <a:gd name="T7" fmla="*/ 39 h 58"/>
                <a:gd name="T8" fmla="*/ 31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31" y="5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1" y="39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3" name="Freeform 4263"/>
            <p:cNvSpPr>
              <a:spLocks/>
            </p:cNvSpPr>
            <p:nvPr/>
          </p:nvSpPr>
          <p:spPr bwMode="auto">
            <a:xfrm>
              <a:off x="2479" y="1663"/>
              <a:ext cx="72" cy="103"/>
            </a:xfrm>
            <a:custGeom>
              <a:avLst/>
              <a:gdLst>
                <a:gd name="T0" fmla="*/ 50 w 72"/>
                <a:gd name="T1" fmla="*/ 103 h 103"/>
                <a:gd name="T2" fmla="*/ 0 w 72"/>
                <a:gd name="T3" fmla="*/ 17 h 103"/>
                <a:gd name="T4" fmla="*/ 22 w 72"/>
                <a:gd name="T5" fmla="*/ 0 h 103"/>
                <a:gd name="T6" fmla="*/ 72 w 72"/>
                <a:gd name="T7" fmla="*/ 86 h 103"/>
                <a:gd name="T8" fmla="*/ 50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50" y="10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2" y="86"/>
                  </a:lnTo>
                  <a:lnTo>
                    <a:pt x="50" y="10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4" name="Freeform 4264"/>
            <p:cNvSpPr>
              <a:spLocks/>
            </p:cNvSpPr>
            <p:nvPr/>
          </p:nvSpPr>
          <p:spPr bwMode="auto">
            <a:xfrm>
              <a:off x="2446" y="1599"/>
              <a:ext cx="55" cy="81"/>
            </a:xfrm>
            <a:custGeom>
              <a:avLst/>
              <a:gdLst>
                <a:gd name="T0" fmla="*/ 33 w 55"/>
                <a:gd name="T1" fmla="*/ 81 h 81"/>
                <a:gd name="T2" fmla="*/ 0 w 55"/>
                <a:gd name="T3" fmla="*/ 17 h 81"/>
                <a:gd name="T4" fmla="*/ 22 w 55"/>
                <a:gd name="T5" fmla="*/ 0 h 81"/>
                <a:gd name="T6" fmla="*/ 55 w 55"/>
                <a:gd name="T7" fmla="*/ 64 h 81"/>
                <a:gd name="T8" fmla="*/ 33 w 55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1">
                  <a:moveTo>
                    <a:pt x="33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4"/>
                  </a:lnTo>
                  <a:lnTo>
                    <a:pt x="33" y="8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5" name="Freeform 4265"/>
            <p:cNvSpPr>
              <a:spLocks/>
            </p:cNvSpPr>
            <p:nvPr/>
          </p:nvSpPr>
          <p:spPr bwMode="auto">
            <a:xfrm>
              <a:off x="2659" y="1851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6" name="Freeform 426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7" name="Freeform 4267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1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8" name="Freeform 4268"/>
            <p:cNvSpPr>
              <a:spLocks/>
            </p:cNvSpPr>
            <p:nvPr/>
          </p:nvSpPr>
          <p:spPr bwMode="auto">
            <a:xfrm>
              <a:off x="3518" y="3389"/>
              <a:ext cx="41" cy="54"/>
            </a:xfrm>
            <a:custGeom>
              <a:avLst/>
              <a:gdLst>
                <a:gd name="T0" fmla="*/ 20 w 41"/>
                <a:gd name="T1" fmla="*/ 54 h 54"/>
                <a:gd name="T2" fmla="*/ 0 w 41"/>
                <a:gd name="T3" fmla="*/ 13 h 54"/>
                <a:gd name="T4" fmla="*/ 24 w 41"/>
                <a:gd name="T5" fmla="*/ 0 h 54"/>
                <a:gd name="T6" fmla="*/ 41 w 41"/>
                <a:gd name="T7" fmla="*/ 37 h 54"/>
                <a:gd name="T8" fmla="*/ 20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0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9" name="Freeform 4269"/>
            <p:cNvSpPr>
              <a:spLocks/>
            </p:cNvSpPr>
            <p:nvPr/>
          </p:nvSpPr>
          <p:spPr bwMode="auto">
            <a:xfrm>
              <a:off x="3505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0" name="Freeform 4270"/>
            <p:cNvSpPr>
              <a:spLocks/>
            </p:cNvSpPr>
            <p:nvPr/>
          </p:nvSpPr>
          <p:spPr bwMode="auto">
            <a:xfrm>
              <a:off x="3494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1" name="Freeform 4271"/>
            <p:cNvSpPr>
              <a:spLocks/>
            </p:cNvSpPr>
            <p:nvPr/>
          </p:nvSpPr>
          <p:spPr bwMode="auto">
            <a:xfrm>
              <a:off x="3487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2" name="Freeform 4272"/>
            <p:cNvSpPr>
              <a:spLocks/>
            </p:cNvSpPr>
            <p:nvPr/>
          </p:nvSpPr>
          <p:spPr bwMode="auto">
            <a:xfrm>
              <a:off x="3487" y="3223"/>
              <a:ext cx="29" cy="39"/>
            </a:xfrm>
            <a:custGeom>
              <a:avLst/>
              <a:gdLst>
                <a:gd name="T0" fmla="*/ 0 w 29"/>
                <a:gd name="T1" fmla="*/ 39 h 39"/>
                <a:gd name="T2" fmla="*/ 2 w 29"/>
                <a:gd name="T3" fmla="*/ 0 h 39"/>
                <a:gd name="T4" fmla="*/ 29 w 29"/>
                <a:gd name="T5" fmla="*/ 5 h 39"/>
                <a:gd name="T6" fmla="*/ 26 w 29"/>
                <a:gd name="T7" fmla="*/ 39 h 39"/>
                <a:gd name="T8" fmla="*/ 0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0" y="39"/>
                  </a:moveTo>
                  <a:lnTo>
                    <a:pt x="2" y="0"/>
                  </a:lnTo>
                  <a:lnTo>
                    <a:pt x="29" y="5"/>
                  </a:lnTo>
                  <a:lnTo>
                    <a:pt x="26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3" name="Freeform 4273"/>
            <p:cNvSpPr>
              <a:spLocks/>
            </p:cNvSpPr>
            <p:nvPr/>
          </p:nvSpPr>
          <p:spPr bwMode="auto">
            <a:xfrm>
              <a:off x="3489" y="3186"/>
              <a:ext cx="31" cy="42"/>
            </a:xfrm>
            <a:custGeom>
              <a:avLst/>
              <a:gdLst>
                <a:gd name="T0" fmla="*/ 0 w 31"/>
                <a:gd name="T1" fmla="*/ 37 h 42"/>
                <a:gd name="T2" fmla="*/ 7 w 31"/>
                <a:gd name="T3" fmla="*/ 0 h 42"/>
                <a:gd name="T4" fmla="*/ 31 w 31"/>
                <a:gd name="T5" fmla="*/ 12 h 42"/>
                <a:gd name="T6" fmla="*/ 27 w 31"/>
                <a:gd name="T7" fmla="*/ 42 h 42"/>
                <a:gd name="T8" fmla="*/ 0 w 31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7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7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4" name="Freeform 4274"/>
            <p:cNvSpPr>
              <a:spLocks/>
            </p:cNvSpPr>
            <p:nvPr/>
          </p:nvSpPr>
          <p:spPr bwMode="auto">
            <a:xfrm>
              <a:off x="3496" y="3125"/>
              <a:ext cx="46" cy="73"/>
            </a:xfrm>
            <a:custGeom>
              <a:avLst/>
              <a:gdLst>
                <a:gd name="T0" fmla="*/ 0 w 46"/>
                <a:gd name="T1" fmla="*/ 61 h 73"/>
                <a:gd name="T2" fmla="*/ 22 w 46"/>
                <a:gd name="T3" fmla="*/ 0 h 73"/>
                <a:gd name="T4" fmla="*/ 46 w 46"/>
                <a:gd name="T5" fmla="*/ 12 h 73"/>
                <a:gd name="T6" fmla="*/ 24 w 46"/>
                <a:gd name="T7" fmla="*/ 73 h 73"/>
                <a:gd name="T8" fmla="*/ 0 w 46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3">
                  <a:moveTo>
                    <a:pt x="0" y="61"/>
                  </a:moveTo>
                  <a:lnTo>
                    <a:pt x="22" y="0"/>
                  </a:lnTo>
                  <a:lnTo>
                    <a:pt x="46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5" name="Freeform 4275"/>
            <p:cNvSpPr>
              <a:spLocks/>
            </p:cNvSpPr>
            <p:nvPr/>
          </p:nvSpPr>
          <p:spPr bwMode="auto">
            <a:xfrm>
              <a:off x="3518" y="3096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11 w 35"/>
                <a:gd name="T3" fmla="*/ 0 h 41"/>
                <a:gd name="T4" fmla="*/ 35 w 35"/>
                <a:gd name="T5" fmla="*/ 12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6" name="Freeform 4276"/>
            <p:cNvSpPr>
              <a:spLocks/>
            </p:cNvSpPr>
            <p:nvPr/>
          </p:nvSpPr>
          <p:spPr bwMode="auto">
            <a:xfrm>
              <a:off x="3529" y="3066"/>
              <a:ext cx="33" cy="42"/>
            </a:xfrm>
            <a:custGeom>
              <a:avLst/>
              <a:gdLst>
                <a:gd name="T0" fmla="*/ 0 w 33"/>
                <a:gd name="T1" fmla="*/ 30 h 42"/>
                <a:gd name="T2" fmla="*/ 6 w 33"/>
                <a:gd name="T3" fmla="*/ 0 h 42"/>
                <a:gd name="T4" fmla="*/ 33 w 33"/>
                <a:gd name="T5" fmla="*/ 5 h 42"/>
                <a:gd name="T6" fmla="*/ 24 w 33"/>
                <a:gd name="T7" fmla="*/ 42 h 42"/>
                <a:gd name="T8" fmla="*/ 0 w 33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0" y="30"/>
                  </a:moveTo>
                  <a:lnTo>
                    <a:pt x="6" y="0"/>
                  </a:lnTo>
                  <a:lnTo>
                    <a:pt x="33" y="5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7" name="Freeform 4277"/>
            <p:cNvSpPr>
              <a:spLocks/>
            </p:cNvSpPr>
            <p:nvPr/>
          </p:nvSpPr>
          <p:spPr bwMode="auto">
            <a:xfrm>
              <a:off x="3535" y="3034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5 w 31"/>
                <a:gd name="T3" fmla="*/ 0 h 37"/>
                <a:gd name="T4" fmla="*/ 31 w 31"/>
                <a:gd name="T5" fmla="*/ 3 h 37"/>
                <a:gd name="T6" fmla="*/ 27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5" y="0"/>
                  </a:lnTo>
                  <a:lnTo>
                    <a:pt x="31" y="3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8" name="Freeform 4278"/>
            <p:cNvSpPr>
              <a:spLocks/>
            </p:cNvSpPr>
            <p:nvPr/>
          </p:nvSpPr>
          <p:spPr bwMode="auto">
            <a:xfrm>
              <a:off x="3538" y="3015"/>
              <a:ext cx="28" cy="22"/>
            </a:xfrm>
            <a:custGeom>
              <a:avLst/>
              <a:gdLst>
                <a:gd name="T0" fmla="*/ 2 w 28"/>
                <a:gd name="T1" fmla="*/ 19 h 22"/>
                <a:gd name="T2" fmla="*/ 0 w 28"/>
                <a:gd name="T3" fmla="*/ 5 h 22"/>
                <a:gd name="T4" fmla="*/ 26 w 28"/>
                <a:gd name="T5" fmla="*/ 0 h 22"/>
                <a:gd name="T6" fmla="*/ 28 w 28"/>
                <a:gd name="T7" fmla="*/ 22 h 22"/>
                <a:gd name="T8" fmla="*/ 2 w 28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1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2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9" name="Freeform 4279"/>
            <p:cNvSpPr>
              <a:spLocks/>
            </p:cNvSpPr>
            <p:nvPr/>
          </p:nvSpPr>
          <p:spPr bwMode="auto">
            <a:xfrm>
              <a:off x="3535" y="2998"/>
              <a:ext cx="29" cy="22"/>
            </a:xfrm>
            <a:custGeom>
              <a:avLst/>
              <a:gdLst>
                <a:gd name="T0" fmla="*/ 3 w 29"/>
                <a:gd name="T1" fmla="*/ 22 h 22"/>
                <a:gd name="T2" fmla="*/ 0 w 29"/>
                <a:gd name="T3" fmla="*/ 4 h 22"/>
                <a:gd name="T4" fmla="*/ 27 w 29"/>
                <a:gd name="T5" fmla="*/ 0 h 22"/>
                <a:gd name="T6" fmla="*/ 29 w 29"/>
                <a:gd name="T7" fmla="*/ 17 h 22"/>
                <a:gd name="T8" fmla="*/ 3 w 29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3" y="22"/>
                  </a:moveTo>
                  <a:lnTo>
                    <a:pt x="0" y="4"/>
                  </a:lnTo>
                  <a:lnTo>
                    <a:pt x="27" y="0"/>
                  </a:lnTo>
                  <a:lnTo>
                    <a:pt x="29" y="17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0" name="Freeform 4280"/>
            <p:cNvSpPr>
              <a:spLocks/>
            </p:cNvSpPr>
            <p:nvPr/>
          </p:nvSpPr>
          <p:spPr bwMode="auto">
            <a:xfrm>
              <a:off x="3487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1" name="Freeform 4281"/>
            <p:cNvSpPr>
              <a:spLocks/>
            </p:cNvSpPr>
            <p:nvPr/>
          </p:nvSpPr>
          <p:spPr bwMode="auto">
            <a:xfrm>
              <a:off x="3520" y="2951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2" name="Freeform 4282"/>
            <p:cNvSpPr>
              <a:spLocks/>
            </p:cNvSpPr>
            <p:nvPr/>
          </p:nvSpPr>
          <p:spPr bwMode="auto">
            <a:xfrm>
              <a:off x="3500" y="2912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19 h 51"/>
                <a:gd name="T4" fmla="*/ 20 w 44"/>
                <a:gd name="T5" fmla="*/ 0 h 51"/>
                <a:gd name="T6" fmla="*/ 44 w 44"/>
                <a:gd name="T7" fmla="*/ 3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3" name="Freeform 4283"/>
            <p:cNvSpPr>
              <a:spLocks/>
            </p:cNvSpPr>
            <p:nvPr/>
          </p:nvSpPr>
          <p:spPr bwMode="auto">
            <a:xfrm>
              <a:off x="3476" y="2885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7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4" name="Freeform 4284"/>
            <p:cNvSpPr>
              <a:spLocks/>
            </p:cNvSpPr>
            <p:nvPr/>
          </p:nvSpPr>
          <p:spPr bwMode="auto">
            <a:xfrm>
              <a:off x="3445" y="2858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24 h 49"/>
                <a:gd name="T4" fmla="*/ 16 w 49"/>
                <a:gd name="T5" fmla="*/ 0 h 49"/>
                <a:gd name="T6" fmla="*/ 49 w 49"/>
                <a:gd name="T7" fmla="*/ 27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5" name="Freeform 4285"/>
            <p:cNvSpPr>
              <a:spLocks/>
            </p:cNvSpPr>
            <p:nvPr/>
          </p:nvSpPr>
          <p:spPr bwMode="auto">
            <a:xfrm>
              <a:off x="3382" y="2809"/>
              <a:ext cx="79" cy="73"/>
            </a:xfrm>
            <a:custGeom>
              <a:avLst/>
              <a:gdLst>
                <a:gd name="T0" fmla="*/ 63 w 79"/>
                <a:gd name="T1" fmla="*/ 73 h 73"/>
                <a:gd name="T2" fmla="*/ 0 w 79"/>
                <a:gd name="T3" fmla="*/ 24 h 73"/>
                <a:gd name="T4" fmla="*/ 15 w 79"/>
                <a:gd name="T5" fmla="*/ 0 h 73"/>
                <a:gd name="T6" fmla="*/ 79 w 79"/>
                <a:gd name="T7" fmla="*/ 49 h 73"/>
                <a:gd name="T8" fmla="*/ 63 w 7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3">
                  <a:moveTo>
                    <a:pt x="63" y="73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79" y="49"/>
                  </a:lnTo>
                  <a:lnTo>
                    <a:pt x="63" y="7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6" name="Freeform 4286"/>
            <p:cNvSpPr>
              <a:spLocks/>
            </p:cNvSpPr>
            <p:nvPr/>
          </p:nvSpPr>
          <p:spPr bwMode="auto">
            <a:xfrm>
              <a:off x="3367" y="2797"/>
              <a:ext cx="30" cy="36"/>
            </a:xfrm>
            <a:custGeom>
              <a:avLst/>
              <a:gdLst>
                <a:gd name="T0" fmla="*/ 15 w 30"/>
                <a:gd name="T1" fmla="*/ 36 h 36"/>
                <a:gd name="T2" fmla="*/ 0 w 30"/>
                <a:gd name="T3" fmla="*/ 19 h 36"/>
                <a:gd name="T4" fmla="*/ 19 w 30"/>
                <a:gd name="T5" fmla="*/ 0 h 36"/>
                <a:gd name="T6" fmla="*/ 30 w 30"/>
                <a:gd name="T7" fmla="*/ 12 h 36"/>
                <a:gd name="T8" fmla="*/ 15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0" y="12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7" name="Freeform 4287"/>
            <p:cNvSpPr>
              <a:spLocks/>
            </p:cNvSpPr>
            <p:nvPr/>
          </p:nvSpPr>
          <p:spPr bwMode="auto">
            <a:xfrm>
              <a:off x="3353" y="2782"/>
              <a:ext cx="33" cy="34"/>
            </a:xfrm>
            <a:custGeom>
              <a:avLst/>
              <a:gdLst>
                <a:gd name="T0" fmla="*/ 14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5 h 34"/>
                <a:gd name="T8" fmla="*/ 14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4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8" name="Freeform 4288"/>
            <p:cNvSpPr>
              <a:spLocks/>
            </p:cNvSpPr>
            <p:nvPr/>
          </p:nvSpPr>
          <p:spPr bwMode="auto">
            <a:xfrm>
              <a:off x="3332" y="2740"/>
              <a:ext cx="43" cy="59"/>
            </a:xfrm>
            <a:custGeom>
              <a:avLst/>
              <a:gdLst>
                <a:gd name="T0" fmla="*/ 21 w 43"/>
                <a:gd name="T1" fmla="*/ 59 h 59"/>
                <a:gd name="T2" fmla="*/ 0 w 43"/>
                <a:gd name="T3" fmla="*/ 18 h 59"/>
                <a:gd name="T4" fmla="*/ 21 w 43"/>
                <a:gd name="T5" fmla="*/ 0 h 59"/>
                <a:gd name="T6" fmla="*/ 43 w 43"/>
                <a:gd name="T7" fmla="*/ 42 h 59"/>
                <a:gd name="T8" fmla="*/ 21 w 4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9">
                  <a:moveTo>
                    <a:pt x="21" y="59"/>
                  </a:moveTo>
                  <a:lnTo>
                    <a:pt x="0" y="18"/>
                  </a:lnTo>
                  <a:lnTo>
                    <a:pt x="21" y="0"/>
                  </a:lnTo>
                  <a:lnTo>
                    <a:pt x="43" y="4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9" name="Freeform 4289"/>
            <p:cNvSpPr>
              <a:spLocks/>
            </p:cNvSpPr>
            <p:nvPr/>
          </p:nvSpPr>
          <p:spPr bwMode="auto">
            <a:xfrm>
              <a:off x="3535" y="2995"/>
              <a:ext cx="27" cy="12"/>
            </a:xfrm>
            <a:custGeom>
              <a:avLst/>
              <a:gdLst>
                <a:gd name="T0" fmla="*/ 27 w 27"/>
                <a:gd name="T1" fmla="*/ 3 h 12"/>
                <a:gd name="T2" fmla="*/ 24 w 27"/>
                <a:gd name="T3" fmla="*/ 0 h 12"/>
                <a:gd name="T4" fmla="*/ 0 w 27"/>
                <a:gd name="T5" fmla="*/ 7 h 12"/>
                <a:gd name="T6" fmla="*/ 0 w 27"/>
                <a:gd name="T7" fmla="*/ 12 h 12"/>
                <a:gd name="T8" fmla="*/ 27 w 27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3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0" name="Freeform 4290"/>
            <p:cNvSpPr>
              <a:spLocks/>
            </p:cNvSpPr>
            <p:nvPr/>
          </p:nvSpPr>
          <p:spPr bwMode="auto">
            <a:xfrm>
              <a:off x="3318" y="2709"/>
              <a:ext cx="35" cy="46"/>
            </a:xfrm>
            <a:custGeom>
              <a:avLst/>
              <a:gdLst>
                <a:gd name="T0" fmla="*/ 11 w 35"/>
                <a:gd name="T1" fmla="*/ 46 h 46"/>
                <a:gd name="T2" fmla="*/ 0 w 35"/>
                <a:gd name="T3" fmla="*/ 4 h 46"/>
                <a:gd name="T4" fmla="*/ 27 w 35"/>
                <a:gd name="T5" fmla="*/ 0 h 46"/>
                <a:gd name="T6" fmla="*/ 35 w 35"/>
                <a:gd name="T7" fmla="*/ 34 h 46"/>
                <a:gd name="T8" fmla="*/ 11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1" y="46"/>
                  </a:moveTo>
                  <a:lnTo>
                    <a:pt x="0" y="4"/>
                  </a:lnTo>
                  <a:lnTo>
                    <a:pt x="27" y="0"/>
                  </a:lnTo>
                  <a:lnTo>
                    <a:pt x="35" y="34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1" name="Freeform 4291"/>
            <p:cNvSpPr>
              <a:spLocks/>
            </p:cNvSpPr>
            <p:nvPr/>
          </p:nvSpPr>
          <p:spPr bwMode="auto">
            <a:xfrm>
              <a:off x="3312" y="2672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0 w 33"/>
                <a:gd name="T3" fmla="*/ 0 h 41"/>
                <a:gd name="T4" fmla="*/ 26 w 33"/>
                <a:gd name="T5" fmla="*/ 0 h 41"/>
                <a:gd name="T6" fmla="*/ 33 w 33"/>
                <a:gd name="T7" fmla="*/ 37 h 41"/>
                <a:gd name="T8" fmla="*/ 6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6" y="41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3" y="37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2" name="Freeform 4292"/>
            <p:cNvSpPr>
              <a:spLocks/>
            </p:cNvSpPr>
            <p:nvPr/>
          </p:nvSpPr>
          <p:spPr bwMode="auto">
            <a:xfrm>
              <a:off x="3312" y="2598"/>
              <a:ext cx="28" cy="74"/>
            </a:xfrm>
            <a:custGeom>
              <a:avLst/>
              <a:gdLst>
                <a:gd name="T0" fmla="*/ 0 w 28"/>
                <a:gd name="T1" fmla="*/ 74 h 74"/>
                <a:gd name="T2" fmla="*/ 2 w 28"/>
                <a:gd name="T3" fmla="*/ 0 h 74"/>
                <a:gd name="T4" fmla="*/ 28 w 28"/>
                <a:gd name="T5" fmla="*/ 0 h 74"/>
                <a:gd name="T6" fmla="*/ 26 w 28"/>
                <a:gd name="T7" fmla="*/ 74 h 74"/>
                <a:gd name="T8" fmla="*/ 0 w 28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4">
                  <a:moveTo>
                    <a:pt x="0" y="74"/>
                  </a:moveTo>
                  <a:lnTo>
                    <a:pt x="2" y="0"/>
                  </a:lnTo>
                  <a:lnTo>
                    <a:pt x="28" y="0"/>
                  </a:lnTo>
                  <a:lnTo>
                    <a:pt x="26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3" name="Freeform 4293"/>
            <p:cNvSpPr>
              <a:spLocks/>
            </p:cNvSpPr>
            <p:nvPr/>
          </p:nvSpPr>
          <p:spPr bwMode="auto">
            <a:xfrm>
              <a:off x="3310" y="2525"/>
              <a:ext cx="30" cy="73"/>
            </a:xfrm>
            <a:custGeom>
              <a:avLst/>
              <a:gdLst>
                <a:gd name="T0" fmla="*/ 4 w 30"/>
                <a:gd name="T1" fmla="*/ 73 h 73"/>
                <a:gd name="T2" fmla="*/ 0 w 30"/>
                <a:gd name="T3" fmla="*/ 5 h 73"/>
                <a:gd name="T4" fmla="*/ 26 w 30"/>
                <a:gd name="T5" fmla="*/ 0 h 73"/>
                <a:gd name="T6" fmla="*/ 30 w 30"/>
                <a:gd name="T7" fmla="*/ 73 h 73"/>
                <a:gd name="T8" fmla="*/ 4 w 30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3">
                  <a:moveTo>
                    <a:pt x="4" y="73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0" y="73"/>
                  </a:lnTo>
                  <a:lnTo>
                    <a:pt x="4" y="7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4" name="Freeform 4294"/>
            <p:cNvSpPr>
              <a:spLocks/>
            </p:cNvSpPr>
            <p:nvPr/>
          </p:nvSpPr>
          <p:spPr bwMode="auto">
            <a:xfrm>
              <a:off x="3301" y="2488"/>
              <a:ext cx="35" cy="42"/>
            </a:xfrm>
            <a:custGeom>
              <a:avLst/>
              <a:gdLst>
                <a:gd name="T0" fmla="*/ 9 w 35"/>
                <a:gd name="T1" fmla="*/ 42 h 42"/>
                <a:gd name="T2" fmla="*/ 0 w 35"/>
                <a:gd name="T3" fmla="*/ 12 h 42"/>
                <a:gd name="T4" fmla="*/ 24 w 35"/>
                <a:gd name="T5" fmla="*/ 0 h 42"/>
                <a:gd name="T6" fmla="*/ 35 w 35"/>
                <a:gd name="T7" fmla="*/ 37 h 42"/>
                <a:gd name="T8" fmla="*/ 9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9" y="4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5" name="Freeform 4295"/>
            <p:cNvSpPr>
              <a:spLocks/>
            </p:cNvSpPr>
            <p:nvPr/>
          </p:nvSpPr>
          <p:spPr bwMode="auto">
            <a:xfrm>
              <a:off x="3285" y="2451"/>
              <a:ext cx="40" cy="49"/>
            </a:xfrm>
            <a:custGeom>
              <a:avLst/>
              <a:gdLst>
                <a:gd name="T0" fmla="*/ 16 w 40"/>
                <a:gd name="T1" fmla="*/ 49 h 49"/>
                <a:gd name="T2" fmla="*/ 0 w 40"/>
                <a:gd name="T3" fmla="*/ 18 h 49"/>
                <a:gd name="T4" fmla="*/ 22 w 40"/>
                <a:gd name="T5" fmla="*/ 0 h 49"/>
                <a:gd name="T6" fmla="*/ 40 w 40"/>
                <a:gd name="T7" fmla="*/ 37 h 49"/>
                <a:gd name="T8" fmla="*/ 16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6" y="4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0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6" name="Freeform 4296"/>
            <p:cNvSpPr>
              <a:spLocks/>
            </p:cNvSpPr>
            <p:nvPr/>
          </p:nvSpPr>
          <p:spPr bwMode="auto">
            <a:xfrm>
              <a:off x="3329" y="2740"/>
              <a:ext cx="24" cy="18"/>
            </a:xfrm>
            <a:custGeom>
              <a:avLst/>
              <a:gdLst>
                <a:gd name="T0" fmla="*/ 3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3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3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7" name="Freeform 4297"/>
            <p:cNvSpPr>
              <a:spLocks/>
            </p:cNvSpPr>
            <p:nvPr/>
          </p:nvSpPr>
          <p:spPr bwMode="auto">
            <a:xfrm>
              <a:off x="3259" y="2415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4 h 54"/>
                <a:gd name="T4" fmla="*/ 16 w 46"/>
                <a:gd name="T5" fmla="*/ 0 h 54"/>
                <a:gd name="T6" fmla="*/ 46 w 46"/>
                <a:gd name="T7" fmla="*/ 34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6" y="34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8" name="Freeform 4298"/>
            <p:cNvSpPr>
              <a:spLocks/>
            </p:cNvSpPr>
            <p:nvPr/>
          </p:nvSpPr>
          <p:spPr bwMode="auto">
            <a:xfrm>
              <a:off x="3228" y="2398"/>
              <a:ext cx="47" cy="41"/>
            </a:xfrm>
            <a:custGeom>
              <a:avLst/>
              <a:gdLst>
                <a:gd name="T0" fmla="*/ 31 w 47"/>
                <a:gd name="T1" fmla="*/ 41 h 41"/>
                <a:gd name="T2" fmla="*/ 0 w 47"/>
                <a:gd name="T3" fmla="*/ 26 h 41"/>
                <a:gd name="T4" fmla="*/ 11 w 47"/>
                <a:gd name="T5" fmla="*/ 0 h 41"/>
                <a:gd name="T6" fmla="*/ 47 w 47"/>
                <a:gd name="T7" fmla="*/ 17 h 41"/>
                <a:gd name="T8" fmla="*/ 31 w 4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1">
                  <a:moveTo>
                    <a:pt x="31" y="41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7" y="17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9" name="Freeform 4299"/>
            <p:cNvSpPr>
              <a:spLocks/>
            </p:cNvSpPr>
            <p:nvPr/>
          </p:nvSpPr>
          <p:spPr bwMode="auto">
            <a:xfrm>
              <a:off x="3198" y="2383"/>
              <a:ext cx="41" cy="41"/>
            </a:xfrm>
            <a:custGeom>
              <a:avLst/>
              <a:gdLst>
                <a:gd name="T0" fmla="*/ 30 w 41"/>
                <a:gd name="T1" fmla="*/ 41 h 41"/>
                <a:gd name="T2" fmla="*/ 0 w 41"/>
                <a:gd name="T3" fmla="*/ 29 h 41"/>
                <a:gd name="T4" fmla="*/ 4 w 41"/>
                <a:gd name="T5" fmla="*/ 0 h 41"/>
                <a:gd name="T6" fmla="*/ 41 w 41"/>
                <a:gd name="T7" fmla="*/ 15 h 41"/>
                <a:gd name="T8" fmla="*/ 30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0" y="4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0" name="Freeform 4300"/>
            <p:cNvSpPr>
              <a:spLocks/>
            </p:cNvSpPr>
            <p:nvPr/>
          </p:nvSpPr>
          <p:spPr bwMode="auto">
            <a:xfrm>
              <a:off x="3161" y="2376"/>
              <a:ext cx="41" cy="36"/>
            </a:xfrm>
            <a:custGeom>
              <a:avLst/>
              <a:gdLst>
                <a:gd name="T0" fmla="*/ 37 w 41"/>
                <a:gd name="T1" fmla="*/ 36 h 36"/>
                <a:gd name="T2" fmla="*/ 0 w 41"/>
                <a:gd name="T3" fmla="*/ 29 h 36"/>
                <a:gd name="T4" fmla="*/ 4 w 41"/>
                <a:gd name="T5" fmla="*/ 0 h 36"/>
                <a:gd name="T6" fmla="*/ 41 w 41"/>
                <a:gd name="T7" fmla="*/ 7 h 36"/>
                <a:gd name="T8" fmla="*/ 37 w 4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37" y="36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1" name="Freeform 4301"/>
            <p:cNvSpPr>
              <a:spLocks/>
            </p:cNvSpPr>
            <p:nvPr/>
          </p:nvSpPr>
          <p:spPr bwMode="auto">
            <a:xfrm>
              <a:off x="3123" y="2371"/>
              <a:ext cx="42" cy="34"/>
            </a:xfrm>
            <a:custGeom>
              <a:avLst/>
              <a:gdLst>
                <a:gd name="T0" fmla="*/ 38 w 42"/>
                <a:gd name="T1" fmla="*/ 34 h 34"/>
                <a:gd name="T2" fmla="*/ 0 w 42"/>
                <a:gd name="T3" fmla="*/ 29 h 34"/>
                <a:gd name="T4" fmla="*/ 5 w 42"/>
                <a:gd name="T5" fmla="*/ 0 h 34"/>
                <a:gd name="T6" fmla="*/ 42 w 42"/>
                <a:gd name="T7" fmla="*/ 5 h 34"/>
                <a:gd name="T8" fmla="*/ 38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8" y="34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2" name="Freeform 4302"/>
            <p:cNvSpPr>
              <a:spLocks/>
            </p:cNvSpPr>
            <p:nvPr/>
          </p:nvSpPr>
          <p:spPr bwMode="auto">
            <a:xfrm>
              <a:off x="3084" y="2361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27 h 39"/>
                <a:gd name="T4" fmla="*/ 11 w 44"/>
                <a:gd name="T5" fmla="*/ 0 h 39"/>
                <a:gd name="T6" fmla="*/ 44 w 44"/>
                <a:gd name="T7" fmla="*/ 10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3" name="Freeform 4303"/>
            <p:cNvSpPr>
              <a:spLocks/>
            </p:cNvSpPr>
            <p:nvPr/>
          </p:nvSpPr>
          <p:spPr bwMode="auto">
            <a:xfrm>
              <a:off x="3064" y="2353"/>
              <a:ext cx="31" cy="35"/>
            </a:xfrm>
            <a:custGeom>
              <a:avLst/>
              <a:gdLst>
                <a:gd name="T0" fmla="*/ 20 w 31"/>
                <a:gd name="T1" fmla="*/ 35 h 35"/>
                <a:gd name="T2" fmla="*/ 0 w 31"/>
                <a:gd name="T3" fmla="*/ 25 h 35"/>
                <a:gd name="T4" fmla="*/ 15 w 31"/>
                <a:gd name="T5" fmla="*/ 0 h 35"/>
                <a:gd name="T6" fmla="*/ 31 w 31"/>
                <a:gd name="T7" fmla="*/ 8 h 35"/>
                <a:gd name="T8" fmla="*/ 20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0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8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4" name="Freeform 4304"/>
            <p:cNvSpPr>
              <a:spLocks/>
            </p:cNvSpPr>
            <p:nvPr/>
          </p:nvSpPr>
          <p:spPr bwMode="auto">
            <a:xfrm>
              <a:off x="3049" y="2344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9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5" name="Freeform 4305"/>
            <p:cNvSpPr>
              <a:spLocks/>
            </p:cNvSpPr>
            <p:nvPr/>
          </p:nvSpPr>
          <p:spPr bwMode="auto">
            <a:xfrm>
              <a:off x="3033" y="2331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3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6" name="Freeform 4306"/>
            <p:cNvSpPr>
              <a:spLocks/>
            </p:cNvSpPr>
            <p:nvPr/>
          </p:nvSpPr>
          <p:spPr bwMode="auto">
            <a:xfrm>
              <a:off x="3018" y="2314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7" name="Freeform 4307"/>
            <p:cNvSpPr>
              <a:spLocks/>
            </p:cNvSpPr>
            <p:nvPr/>
          </p:nvSpPr>
          <p:spPr bwMode="auto">
            <a:xfrm>
              <a:off x="3285" y="2449"/>
              <a:ext cx="22" cy="20"/>
            </a:xfrm>
            <a:custGeom>
              <a:avLst/>
              <a:gdLst>
                <a:gd name="T0" fmla="*/ 22 w 22"/>
                <a:gd name="T1" fmla="*/ 2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8" name="Freeform 4308"/>
            <p:cNvSpPr>
              <a:spLocks/>
            </p:cNvSpPr>
            <p:nvPr/>
          </p:nvSpPr>
          <p:spPr bwMode="auto">
            <a:xfrm>
              <a:off x="3003" y="2295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9" name="Freeform 4309"/>
            <p:cNvSpPr>
              <a:spLocks/>
            </p:cNvSpPr>
            <p:nvPr/>
          </p:nvSpPr>
          <p:spPr bwMode="auto">
            <a:xfrm>
              <a:off x="2994" y="2270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2 h 37"/>
                <a:gd name="T4" fmla="*/ 24 w 33"/>
                <a:gd name="T5" fmla="*/ 0 h 37"/>
                <a:gd name="T6" fmla="*/ 33 w 33"/>
                <a:gd name="T7" fmla="*/ 25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0" name="Freeform 4310"/>
            <p:cNvSpPr>
              <a:spLocks/>
            </p:cNvSpPr>
            <p:nvPr/>
          </p:nvSpPr>
          <p:spPr bwMode="auto">
            <a:xfrm>
              <a:off x="2983" y="2226"/>
              <a:ext cx="35" cy="56"/>
            </a:xfrm>
            <a:custGeom>
              <a:avLst/>
              <a:gdLst>
                <a:gd name="T0" fmla="*/ 11 w 35"/>
                <a:gd name="T1" fmla="*/ 56 h 56"/>
                <a:gd name="T2" fmla="*/ 0 w 35"/>
                <a:gd name="T3" fmla="*/ 5 h 56"/>
                <a:gd name="T4" fmla="*/ 26 w 35"/>
                <a:gd name="T5" fmla="*/ 0 h 56"/>
                <a:gd name="T6" fmla="*/ 35 w 35"/>
                <a:gd name="T7" fmla="*/ 44 h 56"/>
                <a:gd name="T8" fmla="*/ 11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1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1" name="Freeform 4311"/>
            <p:cNvSpPr>
              <a:spLocks/>
            </p:cNvSpPr>
            <p:nvPr/>
          </p:nvSpPr>
          <p:spPr bwMode="auto">
            <a:xfrm>
              <a:off x="2974" y="2177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7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2" name="Freeform 4312"/>
            <p:cNvSpPr>
              <a:spLocks/>
            </p:cNvSpPr>
            <p:nvPr/>
          </p:nvSpPr>
          <p:spPr bwMode="auto">
            <a:xfrm>
              <a:off x="2968" y="2148"/>
              <a:ext cx="33" cy="34"/>
            </a:xfrm>
            <a:custGeom>
              <a:avLst/>
              <a:gdLst>
                <a:gd name="T0" fmla="*/ 6 w 33"/>
                <a:gd name="T1" fmla="*/ 34 h 34"/>
                <a:gd name="T2" fmla="*/ 0 w 33"/>
                <a:gd name="T3" fmla="*/ 12 h 34"/>
                <a:gd name="T4" fmla="*/ 24 w 33"/>
                <a:gd name="T5" fmla="*/ 0 h 34"/>
                <a:gd name="T6" fmla="*/ 33 w 33"/>
                <a:gd name="T7" fmla="*/ 29 h 34"/>
                <a:gd name="T8" fmla="*/ 6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6" y="3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9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3" name="Freeform 4313"/>
            <p:cNvSpPr>
              <a:spLocks/>
            </p:cNvSpPr>
            <p:nvPr/>
          </p:nvSpPr>
          <p:spPr bwMode="auto">
            <a:xfrm>
              <a:off x="2957" y="2121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4" name="Freeform 4314"/>
            <p:cNvSpPr>
              <a:spLocks/>
            </p:cNvSpPr>
            <p:nvPr/>
          </p:nvSpPr>
          <p:spPr bwMode="auto">
            <a:xfrm>
              <a:off x="3018" y="2314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5" name="Freeform 4315"/>
            <p:cNvSpPr>
              <a:spLocks/>
            </p:cNvSpPr>
            <p:nvPr/>
          </p:nvSpPr>
          <p:spPr bwMode="auto">
            <a:xfrm>
              <a:off x="2922" y="2040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6" name="Freeform 4316"/>
            <p:cNvSpPr>
              <a:spLocks/>
            </p:cNvSpPr>
            <p:nvPr/>
          </p:nvSpPr>
          <p:spPr bwMode="auto">
            <a:xfrm>
              <a:off x="2889" y="1967"/>
              <a:ext cx="57" cy="85"/>
            </a:xfrm>
            <a:custGeom>
              <a:avLst/>
              <a:gdLst>
                <a:gd name="T0" fmla="*/ 33 w 57"/>
                <a:gd name="T1" fmla="*/ 85 h 85"/>
                <a:gd name="T2" fmla="*/ 0 w 57"/>
                <a:gd name="T3" fmla="*/ 17 h 85"/>
                <a:gd name="T4" fmla="*/ 22 w 57"/>
                <a:gd name="T5" fmla="*/ 0 h 85"/>
                <a:gd name="T6" fmla="*/ 57 w 57"/>
                <a:gd name="T7" fmla="*/ 73 h 85"/>
                <a:gd name="T8" fmla="*/ 33 w 57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5">
                  <a:moveTo>
                    <a:pt x="33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3"/>
                  </a:lnTo>
                  <a:lnTo>
                    <a:pt x="33" y="8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7" name="Freeform 4317"/>
            <p:cNvSpPr>
              <a:spLocks/>
            </p:cNvSpPr>
            <p:nvPr/>
          </p:nvSpPr>
          <p:spPr bwMode="auto">
            <a:xfrm>
              <a:off x="2878" y="1949"/>
              <a:ext cx="33" cy="35"/>
            </a:xfrm>
            <a:custGeom>
              <a:avLst/>
              <a:gdLst>
                <a:gd name="T0" fmla="*/ 11 w 33"/>
                <a:gd name="T1" fmla="*/ 35 h 35"/>
                <a:gd name="T2" fmla="*/ 0 w 33"/>
                <a:gd name="T3" fmla="*/ 20 h 35"/>
                <a:gd name="T4" fmla="*/ 20 w 33"/>
                <a:gd name="T5" fmla="*/ 0 h 35"/>
                <a:gd name="T6" fmla="*/ 33 w 33"/>
                <a:gd name="T7" fmla="*/ 18 h 35"/>
                <a:gd name="T8" fmla="*/ 11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1" y="35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8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8" name="Freeform 4318"/>
            <p:cNvSpPr>
              <a:spLocks/>
            </p:cNvSpPr>
            <p:nvPr/>
          </p:nvSpPr>
          <p:spPr bwMode="auto">
            <a:xfrm>
              <a:off x="2867" y="1935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19 h 34"/>
                <a:gd name="T4" fmla="*/ 20 w 31"/>
                <a:gd name="T5" fmla="*/ 0 h 34"/>
                <a:gd name="T6" fmla="*/ 31 w 31"/>
                <a:gd name="T7" fmla="*/ 14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1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9" name="Freeform 4319"/>
            <p:cNvSpPr>
              <a:spLocks/>
            </p:cNvSpPr>
            <p:nvPr/>
          </p:nvSpPr>
          <p:spPr bwMode="auto">
            <a:xfrm>
              <a:off x="2856" y="1920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22 h 34"/>
                <a:gd name="T4" fmla="*/ 17 w 31"/>
                <a:gd name="T5" fmla="*/ 0 h 34"/>
                <a:gd name="T6" fmla="*/ 31 w 31"/>
                <a:gd name="T7" fmla="*/ 15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5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0" name="Freeform 4320"/>
            <p:cNvSpPr>
              <a:spLocks/>
            </p:cNvSpPr>
            <p:nvPr/>
          </p:nvSpPr>
          <p:spPr bwMode="auto">
            <a:xfrm>
              <a:off x="2843" y="1905"/>
              <a:ext cx="30" cy="37"/>
            </a:xfrm>
            <a:custGeom>
              <a:avLst/>
              <a:gdLst>
                <a:gd name="T0" fmla="*/ 13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5 h 37"/>
                <a:gd name="T8" fmla="*/ 13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3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5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1" name="Freeform 4321"/>
            <p:cNvSpPr>
              <a:spLocks/>
            </p:cNvSpPr>
            <p:nvPr/>
          </p:nvSpPr>
          <p:spPr bwMode="auto">
            <a:xfrm>
              <a:off x="2814" y="1883"/>
              <a:ext cx="44" cy="47"/>
            </a:xfrm>
            <a:custGeom>
              <a:avLst/>
              <a:gdLst>
                <a:gd name="T0" fmla="*/ 29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2 h 47"/>
                <a:gd name="T8" fmla="*/ 2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9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2" name="Freeform 4322"/>
            <p:cNvSpPr>
              <a:spLocks/>
            </p:cNvSpPr>
            <p:nvPr/>
          </p:nvSpPr>
          <p:spPr bwMode="auto">
            <a:xfrm>
              <a:off x="2777" y="1866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3" name="Freeform 4323"/>
            <p:cNvSpPr>
              <a:spLocks/>
            </p:cNvSpPr>
            <p:nvPr/>
          </p:nvSpPr>
          <p:spPr bwMode="auto">
            <a:xfrm>
              <a:off x="2957" y="212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4" name="Freeform 4324"/>
            <p:cNvSpPr>
              <a:spLocks/>
            </p:cNvSpPr>
            <p:nvPr/>
          </p:nvSpPr>
          <p:spPr bwMode="auto">
            <a:xfrm>
              <a:off x="2748" y="1854"/>
              <a:ext cx="38" cy="39"/>
            </a:xfrm>
            <a:custGeom>
              <a:avLst/>
              <a:gdLst>
                <a:gd name="T0" fmla="*/ 33 w 38"/>
                <a:gd name="T1" fmla="*/ 39 h 39"/>
                <a:gd name="T2" fmla="*/ 0 w 38"/>
                <a:gd name="T3" fmla="*/ 29 h 39"/>
                <a:gd name="T4" fmla="*/ 5 w 38"/>
                <a:gd name="T5" fmla="*/ 0 h 39"/>
                <a:gd name="T6" fmla="*/ 38 w 38"/>
                <a:gd name="T7" fmla="*/ 10 h 39"/>
                <a:gd name="T8" fmla="*/ 3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33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38" y="10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5" name="Freeform 4325"/>
            <p:cNvSpPr>
              <a:spLocks/>
            </p:cNvSpPr>
            <p:nvPr/>
          </p:nvSpPr>
          <p:spPr bwMode="auto">
            <a:xfrm>
              <a:off x="2720" y="1854"/>
              <a:ext cx="33" cy="29"/>
            </a:xfrm>
            <a:custGeom>
              <a:avLst/>
              <a:gdLst>
                <a:gd name="T0" fmla="*/ 28 w 33"/>
                <a:gd name="T1" fmla="*/ 29 h 29"/>
                <a:gd name="T2" fmla="*/ 0 w 33"/>
                <a:gd name="T3" fmla="*/ 29 h 29"/>
                <a:gd name="T4" fmla="*/ 0 w 33"/>
                <a:gd name="T5" fmla="*/ 0 h 29"/>
                <a:gd name="T6" fmla="*/ 33 w 33"/>
                <a:gd name="T7" fmla="*/ 0 h 29"/>
                <a:gd name="T8" fmla="*/ 28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8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6" name="Rectangle 4326"/>
            <p:cNvSpPr>
              <a:spLocks noChangeArrowheads="1"/>
            </p:cNvSpPr>
            <p:nvPr/>
          </p:nvSpPr>
          <p:spPr bwMode="auto">
            <a:xfrm>
              <a:off x="2654" y="1854"/>
              <a:ext cx="66" cy="29"/>
            </a:xfrm>
            <a:prstGeom prst="rect">
              <a:avLst/>
            </a:prstGeom>
            <a:solidFill>
              <a:srgbClr val="10677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7" name="Freeform 4327"/>
            <p:cNvSpPr>
              <a:spLocks/>
            </p:cNvSpPr>
            <p:nvPr/>
          </p:nvSpPr>
          <p:spPr bwMode="auto">
            <a:xfrm>
              <a:off x="2777" y="1864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8" name="Freeform 4328"/>
            <p:cNvSpPr>
              <a:spLocks/>
            </p:cNvSpPr>
            <p:nvPr/>
          </p:nvSpPr>
          <p:spPr bwMode="auto">
            <a:xfrm>
              <a:off x="2637" y="1854"/>
              <a:ext cx="19" cy="29"/>
            </a:xfrm>
            <a:custGeom>
              <a:avLst/>
              <a:gdLst>
                <a:gd name="T0" fmla="*/ 15 w 19"/>
                <a:gd name="T1" fmla="*/ 29 h 29"/>
                <a:gd name="T2" fmla="*/ 0 w 19"/>
                <a:gd name="T3" fmla="*/ 27 h 29"/>
                <a:gd name="T4" fmla="*/ 8 w 19"/>
                <a:gd name="T5" fmla="*/ 0 h 29"/>
                <a:gd name="T6" fmla="*/ 19 w 19"/>
                <a:gd name="T7" fmla="*/ 0 h 29"/>
                <a:gd name="T8" fmla="*/ 15 w 19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5" y="29"/>
                  </a:moveTo>
                  <a:lnTo>
                    <a:pt x="0" y="27"/>
                  </a:lnTo>
                  <a:lnTo>
                    <a:pt x="8" y="0"/>
                  </a:lnTo>
                  <a:lnTo>
                    <a:pt x="19" y="0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9" name="Freeform 4329"/>
            <p:cNvSpPr>
              <a:spLocks/>
            </p:cNvSpPr>
            <p:nvPr/>
          </p:nvSpPr>
          <p:spPr bwMode="auto">
            <a:xfrm>
              <a:off x="2619" y="1847"/>
              <a:ext cx="26" cy="34"/>
            </a:xfrm>
            <a:custGeom>
              <a:avLst/>
              <a:gdLst>
                <a:gd name="T0" fmla="*/ 18 w 26"/>
                <a:gd name="T1" fmla="*/ 34 h 34"/>
                <a:gd name="T2" fmla="*/ 0 w 26"/>
                <a:gd name="T3" fmla="*/ 26 h 34"/>
                <a:gd name="T4" fmla="*/ 11 w 26"/>
                <a:gd name="T5" fmla="*/ 0 h 34"/>
                <a:gd name="T6" fmla="*/ 26 w 26"/>
                <a:gd name="T7" fmla="*/ 7 h 34"/>
                <a:gd name="T8" fmla="*/ 18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8" y="34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26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0" name="Freeform 4330"/>
            <p:cNvSpPr>
              <a:spLocks/>
            </p:cNvSpPr>
            <p:nvPr/>
          </p:nvSpPr>
          <p:spPr bwMode="auto">
            <a:xfrm>
              <a:off x="2602" y="1837"/>
              <a:ext cx="28" cy="36"/>
            </a:xfrm>
            <a:custGeom>
              <a:avLst/>
              <a:gdLst>
                <a:gd name="T0" fmla="*/ 17 w 28"/>
                <a:gd name="T1" fmla="*/ 36 h 36"/>
                <a:gd name="T2" fmla="*/ 0 w 28"/>
                <a:gd name="T3" fmla="*/ 24 h 36"/>
                <a:gd name="T4" fmla="*/ 15 w 28"/>
                <a:gd name="T5" fmla="*/ 0 h 36"/>
                <a:gd name="T6" fmla="*/ 28 w 28"/>
                <a:gd name="T7" fmla="*/ 10 h 36"/>
                <a:gd name="T8" fmla="*/ 17 w 2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17" y="3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8" y="10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1" name="Freeform 4331"/>
            <p:cNvSpPr>
              <a:spLocks/>
            </p:cNvSpPr>
            <p:nvPr/>
          </p:nvSpPr>
          <p:spPr bwMode="auto">
            <a:xfrm>
              <a:off x="2586" y="1824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3 h 37"/>
                <a:gd name="T4" fmla="*/ 18 w 31"/>
                <a:gd name="T5" fmla="*/ 0 h 37"/>
                <a:gd name="T6" fmla="*/ 31 w 31"/>
                <a:gd name="T7" fmla="*/ 13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3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2" name="Freeform 4332"/>
            <p:cNvSpPr>
              <a:spLocks/>
            </p:cNvSpPr>
            <p:nvPr/>
          </p:nvSpPr>
          <p:spPr bwMode="auto">
            <a:xfrm>
              <a:off x="2553" y="1790"/>
              <a:ext cx="51" cy="57"/>
            </a:xfrm>
            <a:custGeom>
              <a:avLst/>
              <a:gdLst>
                <a:gd name="T0" fmla="*/ 33 w 51"/>
                <a:gd name="T1" fmla="*/ 57 h 57"/>
                <a:gd name="T2" fmla="*/ 0 w 51"/>
                <a:gd name="T3" fmla="*/ 20 h 57"/>
                <a:gd name="T4" fmla="*/ 20 w 51"/>
                <a:gd name="T5" fmla="*/ 0 h 57"/>
                <a:gd name="T6" fmla="*/ 51 w 51"/>
                <a:gd name="T7" fmla="*/ 34 h 57"/>
                <a:gd name="T8" fmla="*/ 33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33" y="5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1" y="34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3" name="Freeform 4333"/>
            <p:cNvSpPr>
              <a:spLocks/>
            </p:cNvSpPr>
            <p:nvPr/>
          </p:nvSpPr>
          <p:spPr bwMode="auto">
            <a:xfrm>
              <a:off x="2525" y="1751"/>
              <a:ext cx="48" cy="59"/>
            </a:xfrm>
            <a:custGeom>
              <a:avLst/>
              <a:gdLst>
                <a:gd name="T0" fmla="*/ 28 w 48"/>
                <a:gd name="T1" fmla="*/ 59 h 59"/>
                <a:gd name="T2" fmla="*/ 0 w 48"/>
                <a:gd name="T3" fmla="*/ 17 h 59"/>
                <a:gd name="T4" fmla="*/ 22 w 48"/>
                <a:gd name="T5" fmla="*/ 0 h 59"/>
                <a:gd name="T6" fmla="*/ 48 w 48"/>
                <a:gd name="T7" fmla="*/ 39 h 59"/>
                <a:gd name="T8" fmla="*/ 28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8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9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4" name="Freeform 4334"/>
            <p:cNvSpPr>
              <a:spLocks/>
            </p:cNvSpPr>
            <p:nvPr/>
          </p:nvSpPr>
          <p:spPr bwMode="auto">
            <a:xfrm>
              <a:off x="2472" y="1663"/>
              <a:ext cx="75" cy="105"/>
            </a:xfrm>
            <a:custGeom>
              <a:avLst/>
              <a:gdLst>
                <a:gd name="T0" fmla="*/ 53 w 75"/>
                <a:gd name="T1" fmla="*/ 105 h 105"/>
                <a:gd name="T2" fmla="*/ 0 w 75"/>
                <a:gd name="T3" fmla="*/ 17 h 105"/>
                <a:gd name="T4" fmla="*/ 22 w 75"/>
                <a:gd name="T5" fmla="*/ 0 h 105"/>
                <a:gd name="T6" fmla="*/ 75 w 75"/>
                <a:gd name="T7" fmla="*/ 88 h 105"/>
                <a:gd name="T8" fmla="*/ 53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53" y="10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5" y="88"/>
                  </a:lnTo>
                  <a:lnTo>
                    <a:pt x="53" y="10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5" name="Freeform 4335"/>
            <p:cNvSpPr>
              <a:spLocks/>
            </p:cNvSpPr>
            <p:nvPr/>
          </p:nvSpPr>
          <p:spPr bwMode="auto">
            <a:xfrm>
              <a:off x="2439" y="1599"/>
              <a:ext cx="55" cy="81"/>
            </a:xfrm>
            <a:custGeom>
              <a:avLst/>
              <a:gdLst>
                <a:gd name="T0" fmla="*/ 33 w 55"/>
                <a:gd name="T1" fmla="*/ 81 h 81"/>
                <a:gd name="T2" fmla="*/ 0 w 55"/>
                <a:gd name="T3" fmla="*/ 17 h 81"/>
                <a:gd name="T4" fmla="*/ 22 w 55"/>
                <a:gd name="T5" fmla="*/ 0 h 81"/>
                <a:gd name="T6" fmla="*/ 55 w 55"/>
                <a:gd name="T7" fmla="*/ 64 h 81"/>
                <a:gd name="T8" fmla="*/ 33 w 55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1">
                  <a:moveTo>
                    <a:pt x="33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4"/>
                  </a:lnTo>
                  <a:lnTo>
                    <a:pt x="33" y="8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6" name="Freeform 4336"/>
            <p:cNvSpPr>
              <a:spLocks/>
            </p:cNvSpPr>
            <p:nvPr/>
          </p:nvSpPr>
          <p:spPr bwMode="auto">
            <a:xfrm>
              <a:off x="2652" y="1854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7" name="Freeform 4337"/>
            <p:cNvSpPr>
              <a:spLocks/>
            </p:cNvSpPr>
            <p:nvPr/>
          </p:nvSpPr>
          <p:spPr bwMode="auto">
            <a:xfrm>
              <a:off x="3575" y="3502"/>
              <a:ext cx="66" cy="100"/>
            </a:xfrm>
            <a:custGeom>
              <a:avLst/>
              <a:gdLst>
                <a:gd name="T0" fmla="*/ 41 w 66"/>
                <a:gd name="T1" fmla="*/ 100 h 100"/>
                <a:gd name="T2" fmla="*/ 0 w 66"/>
                <a:gd name="T3" fmla="*/ 12 h 100"/>
                <a:gd name="T4" fmla="*/ 24 w 66"/>
                <a:gd name="T5" fmla="*/ 0 h 100"/>
                <a:gd name="T6" fmla="*/ 66 w 66"/>
                <a:gd name="T7" fmla="*/ 88 h 100"/>
                <a:gd name="T8" fmla="*/ 41 w 66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100">
                  <a:moveTo>
                    <a:pt x="41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6" y="88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8" name="Freeform 4338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1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9" name="Freeform 4339"/>
            <p:cNvSpPr>
              <a:spLocks/>
            </p:cNvSpPr>
            <p:nvPr/>
          </p:nvSpPr>
          <p:spPr bwMode="auto">
            <a:xfrm>
              <a:off x="3518" y="3389"/>
              <a:ext cx="41" cy="54"/>
            </a:xfrm>
            <a:custGeom>
              <a:avLst/>
              <a:gdLst>
                <a:gd name="T0" fmla="*/ 20 w 41"/>
                <a:gd name="T1" fmla="*/ 54 h 54"/>
                <a:gd name="T2" fmla="*/ 0 w 41"/>
                <a:gd name="T3" fmla="*/ 13 h 54"/>
                <a:gd name="T4" fmla="*/ 24 w 41"/>
                <a:gd name="T5" fmla="*/ 0 h 54"/>
                <a:gd name="T6" fmla="*/ 41 w 41"/>
                <a:gd name="T7" fmla="*/ 37 h 54"/>
                <a:gd name="T8" fmla="*/ 20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0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0" name="Freeform 4340"/>
            <p:cNvSpPr>
              <a:spLocks/>
            </p:cNvSpPr>
            <p:nvPr/>
          </p:nvSpPr>
          <p:spPr bwMode="auto">
            <a:xfrm>
              <a:off x="3502" y="3350"/>
              <a:ext cx="40" cy="52"/>
            </a:xfrm>
            <a:custGeom>
              <a:avLst/>
              <a:gdLst>
                <a:gd name="T0" fmla="*/ 16 w 40"/>
                <a:gd name="T1" fmla="*/ 52 h 52"/>
                <a:gd name="T2" fmla="*/ 0 w 40"/>
                <a:gd name="T3" fmla="*/ 12 h 52"/>
                <a:gd name="T4" fmla="*/ 25 w 40"/>
                <a:gd name="T5" fmla="*/ 0 h 52"/>
                <a:gd name="T6" fmla="*/ 40 w 40"/>
                <a:gd name="T7" fmla="*/ 39 h 52"/>
                <a:gd name="T8" fmla="*/ 16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6" y="52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39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1" name="Freeform 4341"/>
            <p:cNvSpPr>
              <a:spLocks/>
            </p:cNvSpPr>
            <p:nvPr/>
          </p:nvSpPr>
          <p:spPr bwMode="auto">
            <a:xfrm>
              <a:off x="3494" y="3309"/>
              <a:ext cx="33" cy="53"/>
            </a:xfrm>
            <a:custGeom>
              <a:avLst/>
              <a:gdLst>
                <a:gd name="T0" fmla="*/ 8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1 h 53"/>
                <a:gd name="T8" fmla="*/ 8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8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2" name="Freeform 4342"/>
            <p:cNvSpPr>
              <a:spLocks/>
            </p:cNvSpPr>
            <p:nvPr/>
          </p:nvSpPr>
          <p:spPr bwMode="auto">
            <a:xfrm>
              <a:off x="3487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3" name="Freeform 4343"/>
            <p:cNvSpPr>
              <a:spLocks/>
            </p:cNvSpPr>
            <p:nvPr/>
          </p:nvSpPr>
          <p:spPr bwMode="auto">
            <a:xfrm>
              <a:off x="3487" y="3225"/>
              <a:ext cx="26" cy="37"/>
            </a:xfrm>
            <a:custGeom>
              <a:avLst/>
              <a:gdLst>
                <a:gd name="T0" fmla="*/ 0 w 26"/>
                <a:gd name="T1" fmla="*/ 37 h 37"/>
                <a:gd name="T2" fmla="*/ 0 w 26"/>
                <a:gd name="T3" fmla="*/ 0 h 37"/>
                <a:gd name="T4" fmla="*/ 26 w 26"/>
                <a:gd name="T5" fmla="*/ 3 h 37"/>
                <a:gd name="T6" fmla="*/ 26 w 26"/>
                <a:gd name="T7" fmla="*/ 37 h 37"/>
                <a:gd name="T8" fmla="*/ 0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0" y="37"/>
                  </a:moveTo>
                  <a:lnTo>
                    <a:pt x="0" y="0"/>
                  </a:lnTo>
                  <a:lnTo>
                    <a:pt x="26" y="3"/>
                  </a:lnTo>
                  <a:lnTo>
                    <a:pt x="2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4" name="Freeform 4344"/>
            <p:cNvSpPr>
              <a:spLocks/>
            </p:cNvSpPr>
            <p:nvPr/>
          </p:nvSpPr>
          <p:spPr bwMode="auto">
            <a:xfrm>
              <a:off x="3487" y="3186"/>
              <a:ext cx="31" cy="42"/>
            </a:xfrm>
            <a:custGeom>
              <a:avLst/>
              <a:gdLst>
                <a:gd name="T0" fmla="*/ 0 w 31"/>
                <a:gd name="T1" fmla="*/ 39 h 42"/>
                <a:gd name="T2" fmla="*/ 7 w 31"/>
                <a:gd name="T3" fmla="*/ 0 h 42"/>
                <a:gd name="T4" fmla="*/ 31 w 31"/>
                <a:gd name="T5" fmla="*/ 12 h 42"/>
                <a:gd name="T6" fmla="*/ 26 w 31"/>
                <a:gd name="T7" fmla="*/ 42 h 42"/>
                <a:gd name="T8" fmla="*/ 0 w 31"/>
                <a:gd name="T9" fmla="*/ 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9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6" y="42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5" name="Freeform 4345"/>
            <p:cNvSpPr>
              <a:spLocks/>
            </p:cNvSpPr>
            <p:nvPr/>
          </p:nvSpPr>
          <p:spPr bwMode="auto">
            <a:xfrm>
              <a:off x="3494" y="3125"/>
              <a:ext cx="46" cy="73"/>
            </a:xfrm>
            <a:custGeom>
              <a:avLst/>
              <a:gdLst>
                <a:gd name="T0" fmla="*/ 0 w 46"/>
                <a:gd name="T1" fmla="*/ 61 h 73"/>
                <a:gd name="T2" fmla="*/ 22 w 46"/>
                <a:gd name="T3" fmla="*/ 0 h 73"/>
                <a:gd name="T4" fmla="*/ 46 w 46"/>
                <a:gd name="T5" fmla="*/ 12 h 73"/>
                <a:gd name="T6" fmla="*/ 24 w 46"/>
                <a:gd name="T7" fmla="*/ 73 h 73"/>
                <a:gd name="T8" fmla="*/ 0 w 46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3">
                  <a:moveTo>
                    <a:pt x="0" y="61"/>
                  </a:moveTo>
                  <a:lnTo>
                    <a:pt x="22" y="0"/>
                  </a:lnTo>
                  <a:lnTo>
                    <a:pt x="46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6" name="Freeform 4346"/>
            <p:cNvSpPr>
              <a:spLocks/>
            </p:cNvSpPr>
            <p:nvPr/>
          </p:nvSpPr>
          <p:spPr bwMode="auto">
            <a:xfrm>
              <a:off x="3516" y="3096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11 w 35"/>
                <a:gd name="T3" fmla="*/ 0 h 41"/>
                <a:gd name="T4" fmla="*/ 35 w 35"/>
                <a:gd name="T5" fmla="*/ 12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7" name="Freeform 4347"/>
            <p:cNvSpPr>
              <a:spLocks/>
            </p:cNvSpPr>
            <p:nvPr/>
          </p:nvSpPr>
          <p:spPr bwMode="auto">
            <a:xfrm>
              <a:off x="3527" y="3066"/>
              <a:ext cx="32" cy="42"/>
            </a:xfrm>
            <a:custGeom>
              <a:avLst/>
              <a:gdLst>
                <a:gd name="T0" fmla="*/ 0 w 32"/>
                <a:gd name="T1" fmla="*/ 30 h 42"/>
                <a:gd name="T2" fmla="*/ 6 w 32"/>
                <a:gd name="T3" fmla="*/ 0 h 42"/>
                <a:gd name="T4" fmla="*/ 32 w 32"/>
                <a:gd name="T5" fmla="*/ 5 h 42"/>
                <a:gd name="T6" fmla="*/ 24 w 32"/>
                <a:gd name="T7" fmla="*/ 42 h 42"/>
                <a:gd name="T8" fmla="*/ 0 w 32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2">
                  <a:moveTo>
                    <a:pt x="0" y="30"/>
                  </a:moveTo>
                  <a:lnTo>
                    <a:pt x="6" y="0"/>
                  </a:lnTo>
                  <a:lnTo>
                    <a:pt x="32" y="5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8" name="Freeform 4348"/>
            <p:cNvSpPr>
              <a:spLocks/>
            </p:cNvSpPr>
            <p:nvPr/>
          </p:nvSpPr>
          <p:spPr bwMode="auto">
            <a:xfrm>
              <a:off x="3533" y="3037"/>
              <a:ext cx="31" cy="34"/>
            </a:xfrm>
            <a:custGeom>
              <a:avLst/>
              <a:gdLst>
                <a:gd name="T0" fmla="*/ 0 w 31"/>
                <a:gd name="T1" fmla="*/ 29 h 34"/>
                <a:gd name="T2" fmla="*/ 5 w 31"/>
                <a:gd name="T3" fmla="*/ 0 h 34"/>
                <a:gd name="T4" fmla="*/ 31 w 31"/>
                <a:gd name="T5" fmla="*/ 0 h 34"/>
                <a:gd name="T6" fmla="*/ 26 w 31"/>
                <a:gd name="T7" fmla="*/ 34 h 34"/>
                <a:gd name="T8" fmla="*/ 0 w 31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0" y="29"/>
                  </a:moveTo>
                  <a:lnTo>
                    <a:pt x="5" y="0"/>
                  </a:lnTo>
                  <a:lnTo>
                    <a:pt x="31" y="0"/>
                  </a:lnTo>
                  <a:lnTo>
                    <a:pt x="26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9" name="Freeform 4349"/>
            <p:cNvSpPr>
              <a:spLocks/>
            </p:cNvSpPr>
            <p:nvPr/>
          </p:nvSpPr>
          <p:spPr bwMode="auto">
            <a:xfrm>
              <a:off x="3533" y="2998"/>
              <a:ext cx="31" cy="39"/>
            </a:xfrm>
            <a:custGeom>
              <a:avLst/>
              <a:gdLst>
                <a:gd name="T0" fmla="*/ 5 w 31"/>
                <a:gd name="T1" fmla="*/ 39 h 39"/>
                <a:gd name="T2" fmla="*/ 0 w 31"/>
                <a:gd name="T3" fmla="*/ 2 h 39"/>
                <a:gd name="T4" fmla="*/ 26 w 31"/>
                <a:gd name="T5" fmla="*/ 0 h 39"/>
                <a:gd name="T6" fmla="*/ 31 w 31"/>
                <a:gd name="T7" fmla="*/ 39 h 39"/>
                <a:gd name="T8" fmla="*/ 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5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1" y="39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0" name="Freeform 4350"/>
            <p:cNvSpPr>
              <a:spLocks/>
            </p:cNvSpPr>
            <p:nvPr/>
          </p:nvSpPr>
          <p:spPr bwMode="auto">
            <a:xfrm>
              <a:off x="3487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1" name="Freeform 4351"/>
            <p:cNvSpPr>
              <a:spLocks/>
            </p:cNvSpPr>
            <p:nvPr/>
          </p:nvSpPr>
          <p:spPr bwMode="auto">
            <a:xfrm>
              <a:off x="3518" y="2951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2" name="Freeform 4352"/>
            <p:cNvSpPr>
              <a:spLocks/>
            </p:cNvSpPr>
            <p:nvPr/>
          </p:nvSpPr>
          <p:spPr bwMode="auto">
            <a:xfrm>
              <a:off x="3498" y="2914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0 h 49"/>
                <a:gd name="T4" fmla="*/ 20 w 44"/>
                <a:gd name="T5" fmla="*/ 0 h 49"/>
                <a:gd name="T6" fmla="*/ 44 w 44"/>
                <a:gd name="T7" fmla="*/ 3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4" y="3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3" name="Freeform 4353"/>
            <p:cNvSpPr>
              <a:spLocks/>
            </p:cNvSpPr>
            <p:nvPr/>
          </p:nvSpPr>
          <p:spPr bwMode="auto">
            <a:xfrm>
              <a:off x="3474" y="2885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2 h 49"/>
                <a:gd name="T4" fmla="*/ 18 w 44"/>
                <a:gd name="T5" fmla="*/ 0 h 49"/>
                <a:gd name="T6" fmla="*/ 44 w 44"/>
                <a:gd name="T7" fmla="*/ 29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9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4" name="Freeform 4354"/>
            <p:cNvSpPr>
              <a:spLocks/>
            </p:cNvSpPr>
            <p:nvPr/>
          </p:nvSpPr>
          <p:spPr bwMode="auto">
            <a:xfrm>
              <a:off x="3443" y="2858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24 h 49"/>
                <a:gd name="T4" fmla="*/ 16 w 49"/>
                <a:gd name="T5" fmla="*/ 0 h 49"/>
                <a:gd name="T6" fmla="*/ 49 w 49"/>
                <a:gd name="T7" fmla="*/ 27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5" name="Freeform 4355"/>
            <p:cNvSpPr>
              <a:spLocks/>
            </p:cNvSpPr>
            <p:nvPr/>
          </p:nvSpPr>
          <p:spPr bwMode="auto">
            <a:xfrm>
              <a:off x="3380" y="2809"/>
              <a:ext cx="79" cy="73"/>
            </a:xfrm>
            <a:custGeom>
              <a:avLst/>
              <a:gdLst>
                <a:gd name="T0" fmla="*/ 63 w 79"/>
                <a:gd name="T1" fmla="*/ 73 h 73"/>
                <a:gd name="T2" fmla="*/ 0 w 79"/>
                <a:gd name="T3" fmla="*/ 24 h 73"/>
                <a:gd name="T4" fmla="*/ 15 w 79"/>
                <a:gd name="T5" fmla="*/ 0 h 73"/>
                <a:gd name="T6" fmla="*/ 79 w 79"/>
                <a:gd name="T7" fmla="*/ 49 h 73"/>
                <a:gd name="T8" fmla="*/ 63 w 7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3">
                  <a:moveTo>
                    <a:pt x="63" y="73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79" y="49"/>
                  </a:lnTo>
                  <a:lnTo>
                    <a:pt x="63" y="7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6" name="Freeform 4356"/>
            <p:cNvSpPr>
              <a:spLocks/>
            </p:cNvSpPr>
            <p:nvPr/>
          </p:nvSpPr>
          <p:spPr bwMode="auto">
            <a:xfrm>
              <a:off x="3364" y="2797"/>
              <a:ext cx="31" cy="36"/>
            </a:xfrm>
            <a:custGeom>
              <a:avLst/>
              <a:gdLst>
                <a:gd name="T0" fmla="*/ 16 w 31"/>
                <a:gd name="T1" fmla="*/ 36 h 36"/>
                <a:gd name="T2" fmla="*/ 0 w 31"/>
                <a:gd name="T3" fmla="*/ 19 h 36"/>
                <a:gd name="T4" fmla="*/ 20 w 31"/>
                <a:gd name="T5" fmla="*/ 0 h 36"/>
                <a:gd name="T6" fmla="*/ 31 w 31"/>
                <a:gd name="T7" fmla="*/ 12 h 36"/>
                <a:gd name="T8" fmla="*/ 16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6" y="3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1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7" name="Freeform 4357"/>
            <p:cNvSpPr>
              <a:spLocks/>
            </p:cNvSpPr>
            <p:nvPr/>
          </p:nvSpPr>
          <p:spPr bwMode="auto">
            <a:xfrm>
              <a:off x="3351" y="2782"/>
              <a:ext cx="33" cy="34"/>
            </a:xfrm>
            <a:custGeom>
              <a:avLst/>
              <a:gdLst>
                <a:gd name="T0" fmla="*/ 13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5 h 34"/>
                <a:gd name="T8" fmla="*/ 1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3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8" name="Freeform 4358"/>
            <p:cNvSpPr>
              <a:spLocks/>
            </p:cNvSpPr>
            <p:nvPr/>
          </p:nvSpPr>
          <p:spPr bwMode="auto">
            <a:xfrm>
              <a:off x="3329" y="2743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9" name="Freeform 4359"/>
            <p:cNvSpPr>
              <a:spLocks/>
            </p:cNvSpPr>
            <p:nvPr/>
          </p:nvSpPr>
          <p:spPr bwMode="auto">
            <a:xfrm>
              <a:off x="3533" y="2995"/>
              <a:ext cx="26" cy="1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0 h 12"/>
                <a:gd name="T4" fmla="*/ 0 w 26"/>
                <a:gd name="T5" fmla="*/ 5 h 12"/>
                <a:gd name="T6" fmla="*/ 0 w 26"/>
                <a:gd name="T7" fmla="*/ 12 h 12"/>
                <a:gd name="T8" fmla="*/ 26 w 2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0" name="Freeform 4360"/>
            <p:cNvSpPr>
              <a:spLocks/>
            </p:cNvSpPr>
            <p:nvPr/>
          </p:nvSpPr>
          <p:spPr bwMode="auto">
            <a:xfrm>
              <a:off x="3314" y="2709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4 h 49"/>
                <a:gd name="T4" fmla="*/ 26 w 37"/>
                <a:gd name="T5" fmla="*/ 0 h 49"/>
                <a:gd name="T6" fmla="*/ 37 w 37"/>
                <a:gd name="T7" fmla="*/ 36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7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1" name="Freeform 4361"/>
            <p:cNvSpPr>
              <a:spLocks/>
            </p:cNvSpPr>
            <p:nvPr/>
          </p:nvSpPr>
          <p:spPr bwMode="auto">
            <a:xfrm>
              <a:off x="3310" y="2672"/>
              <a:ext cx="30" cy="41"/>
            </a:xfrm>
            <a:custGeom>
              <a:avLst/>
              <a:gdLst>
                <a:gd name="T0" fmla="*/ 4 w 30"/>
                <a:gd name="T1" fmla="*/ 41 h 41"/>
                <a:gd name="T2" fmla="*/ 0 w 30"/>
                <a:gd name="T3" fmla="*/ 2 h 41"/>
                <a:gd name="T4" fmla="*/ 26 w 30"/>
                <a:gd name="T5" fmla="*/ 0 h 41"/>
                <a:gd name="T6" fmla="*/ 30 w 30"/>
                <a:gd name="T7" fmla="*/ 37 h 41"/>
                <a:gd name="T8" fmla="*/ 4 w 3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4" y="41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2" name="Freeform 4362"/>
            <p:cNvSpPr>
              <a:spLocks/>
            </p:cNvSpPr>
            <p:nvPr/>
          </p:nvSpPr>
          <p:spPr bwMode="auto">
            <a:xfrm>
              <a:off x="3310" y="2601"/>
              <a:ext cx="26" cy="73"/>
            </a:xfrm>
            <a:custGeom>
              <a:avLst/>
              <a:gdLst>
                <a:gd name="T0" fmla="*/ 0 w 26"/>
                <a:gd name="T1" fmla="*/ 73 h 73"/>
                <a:gd name="T2" fmla="*/ 0 w 26"/>
                <a:gd name="T3" fmla="*/ 0 h 73"/>
                <a:gd name="T4" fmla="*/ 26 w 26"/>
                <a:gd name="T5" fmla="*/ 0 h 73"/>
                <a:gd name="T6" fmla="*/ 26 w 26"/>
                <a:gd name="T7" fmla="*/ 71 h 73"/>
                <a:gd name="T8" fmla="*/ 0 w 26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3">
                  <a:moveTo>
                    <a:pt x="0" y="73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1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3" name="Freeform 4363"/>
            <p:cNvSpPr>
              <a:spLocks/>
            </p:cNvSpPr>
            <p:nvPr/>
          </p:nvSpPr>
          <p:spPr bwMode="auto">
            <a:xfrm>
              <a:off x="3307" y="2530"/>
              <a:ext cx="29" cy="71"/>
            </a:xfrm>
            <a:custGeom>
              <a:avLst/>
              <a:gdLst>
                <a:gd name="T0" fmla="*/ 3 w 29"/>
                <a:gd name="T1" fmla="*/ 71 h 71"/>
                <a:gd name="T2" fmla="*/ 0 w 29"/>
                <a:gd name="T3" fmla="*/ 5 h 71"/>
                <a:gd name="T4" fmla="*/ 27 w 29"/>
                <a:gd name="T5" fmla="*/ 0 h 71"/>
                <a:gd name="T6" fmla="*/ 29 w 29"/>
                <a:gd name="T7" fmla="*/ 71 h 71"/>
                <a:gd name="T8" fmla="*/ 3 w 29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1">
                  <a:moveTo>
                    <a:pt x="3" y="71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29" y="71"/>
                  </a:lnTo>
                  <a:lnTo>
                    <a:pt x="3" y="7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4" name="Freeform 4364"/>
            <p:cNvSpPr>
              <a:spLocks/>
            </p:cNvSpPr>
            <p:nvPr/>
          </p:nvSpPr>
          <p:spPr bwMode="auto">
            <a:xfrm>
              <a:off x="3296" y="2493"/>
              <a:ext cx="38" cy="42"/>
            </a:xfrm>
            <a:custGeom>
              <a:avLst/>
              <a:gdLst>
                <a:gd name="T0" fmla="*/ 11 w 38"/>
                <a:gd name="T1" fmla="*/ 42 h 42"/>
                <a:gd name="T2" fmla="*/ 0 w 38"/>
                <a:gd name="T3" fmla="*/ 12 h 42"/>
                <a:gd name="T4" fmla="*/ 25 w 38"/>
                <a:gd name="T5" fmla="*/ 0 h 42"/>
                <a:gd name="T6" fmla="*/ 38 w 38"/>
                <a:gd name="T7" fmla="*/ 37 h 42"/>
                <a:gd name="T8" fmla="*/ 11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11" y="42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8" y="3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5" name="Freeform 4365"/>
            <p:cNvSpPr>
              <a:spLocks/>
            </p:cNvSpPr>
            <p:nvPr/>
          </p:nvSpPr>
          <p:spPr bwMode="auto">
            <a:xfrm>
              <a:off x="3281" y="2456"/>
              <a:ext cx="40" cy="49"/>
            </a:xfrm>
            <a:custGeom>
              <a:avLst/>
              <a:gdLst>
                <a:gd name="T0" fmla="*/ 15 w 40"/>
                <a:gd name="T1" fmla="*/ 49 h 49"/>
                <a:gd name="T2" fmla="*/ 0 w 40"/>
                <a:gd name="T3" fmla="*/ 17 h 49"/>
                <a:gd name="T4" fmla="*/ 22 w 40"/>
                <a:gd name="T5" fmla="*/ 0 h 49"/>
                <a:gd name="T6" fmla="*/ 40 w 40"/>
                <a:gd name="T7" fmla="*/ 37 h 49"/>
                <a:gd name="T8" fmla="*/ 15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0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6" name="Freeform 4366"/>
            <p:cNvSpPr>
              <a:spLocks/>
            </p:cNvSpPr>
            <p:nvPr/>
          </p:nvSpPr>
          <p:spPr bwMode="auto">
            <a:xfrm>
              <a:off x="3327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7" name="Freeform 4367"/>
            <p:cNvSpPr>
              <a:spLocks/>
            </p:cNvSpPr>
            <p:nvPr/>
          </p:nvSpPr>
          <p:spPr bwMode="auto">
            <a:xfrm>
              <a:off x="3257" y="2420"/>
              <a:ext cx="44" cy="53"/>
            </a:xfrm>
            <a:custGeom>
              <a:avLst/>
              <a:gdLst>
                <a:gd name="T0" fmla="*/ 24 w 44"/>
                <a:gd name="T1" fmla="*/ 53 h 53"/>
                <a:gd name="T2" fmla="*/ 0 w 44"/>
                <a:gd name="T3" fmla="*/ 24 h 53"/>
                <a:gd name="T4" fmla="*/ 15 w 44"/>
                <a:gd name="T5" fmla="*/ 0 h 53"/>
                <a:gd name="T6" fmla="*/ 44 w 44"/>
                <a:gd name="T7" fmla="*/ 34 h 53"/>
                <a:gd name="T8" fmla="*/ 24 w 44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3">
                  <a:moveTo>
                    <a:pt x="24" y="53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4" y="34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8" name="Freeform 4368"/>
            <p:cNvSpPr>
              <a:spLocks/>
            </p:cNvSpPr>
            <p:nvPr/>
          </p:nvSpPr>
          <p:spPr bwMode="auto">
            <a:xfrm>
              <a:off x="3226" y="2400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20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9" name="Freeform 4369"/>
            <p:cNvSpPr>
              <a:spLocks/>
            </p:cNvSpPr>
            <p:nvPr/>
          </p:nvSpPr>
          <p:spPr bwMode="auto">
            <a:xfrm>
              <a:off x="3196" y="2388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0" name="Freeform 4370"/>
            <p:cNvSpPr>
              <a:spLocks/>
            </p:cNvSpPr>
            <p:nvPr/>
          </p:nvSpPr>
          <p:spPr bwMode="auto">
            <a:xfrm>
              <a:off x="3158" y="2380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30 h 37"/>
                <a:gd name="T4" fmla="*/ 5 w 42"/>
                <a:gd name="T5" fmla="*/ 0 h 37"/>
                <a:gd name="T6" fmla="*/ 42 w 42"/>
                <a:gd name="T7" fmla="*/ 8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1" name="Freeform 4371"/>
            <p:cNvSpPr>
              <a:spLocks/>
            </p:cNvSpPr>
            <p:nvPr/>
          </p:nvSpPr>
          <p:spPr bwMode="auto">
            <a:xfrm>
              <a:off x="3121" y="2373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29 h 37"/>
                <a:gd name="T4" fmla="*/ 4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2" name="Freeform 4372"/>
            <p:cNvSpPr>
              <a:spLocks/>
            </p:cNvSpPr>
            <p:nvPr/>
          </p:nvSpPr>
          <p:spPr bwMode="auto">
            <a:xfrm>
              <a:off x="3082" y="2366"/>
              <a:ext cx="43" cy="36"/>
            </a:xfrm>
            <a:custGeom>
              <a:avLst/>
              <a:gdLst>
                <a:gd name="T0" fmla="*/ 39 w 43"/>
                <a:gd name="T1" fmla="*/ 36 h 36"/>
                <a:gd name="T2" fmla="*/ 0 w 43"/>
                <a:gd name="T3" fmla="*/ 27 h 36"/>
                <a:gd name="T4" fmla="*/ 11 w 43"/>
                <a:gd name="T5" fmla="*/ 0 h 36"/>
                <a:gd name="T6" fmla="*/ 43 w 43"/>
                <a:gd name="T7" fmla="*/ 7 h 36"/>
                <a:gd name="T8" fmla="*/ 39 w 4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6">
                  <a:moveTo>
                    <a:pt x="39" y="3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3" y="7"/>
                  </a:lnTo>
                  <a:lnTo>
                    <a:pt x="39" y="3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3" name="Freeform 4373"/>
            <p:cNvSpPr>
              <a:spLocks/>
            </p:cNvSpPr>
            <p:nvPr/>
          </p:nvSpPr>
          <p:spPr bwMode="auto">
            <a:xfrm>
              <a:off x="3062" y="2356"/>
              <a:ext cx="31" cy="37"/>
            </a:xfrm>
            <a:custGeom>
              <a:avLst/>
              <a:gdLst>
                <a:gd name="T0" fmla="*/ 20 w 31"/>
                <a:gd name="T1" fmla="*/ 37 h 37"/>
                <a:gd name="T2" fmla="*/ 0 w 31"/>
                <a:gd name="T3" fmla="*/ 24 h 37"/>
                <a:gd name="T4" fmla="*/ 15 w 31"/>
                <a:gd name="T5" fmla="*/ 0 h 37"/>
                <a:gd name="T6" fmla="*/ 31 w 31"/>
                <a:gd name="T7" fmla="*/ 10 h 37"/>
                <a:gd name="T8" fmla="*/ 20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20" y="3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20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4" name="Freeform 4374"/>
            <p:cNvSpPr>
              <a:spLocks/>
            </p:cNvSpPr>
            <p:nvPr/>
          </p:nvSpPr>
          <p:spPr bwMode="auto">
            <a:xfrm>
              <a:off x="3047" y="2346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5 h 34"/>
                <a:gd name="T4" fmla="*/ 15 w 30"/>
                <a:gd name="T5" fmla="*/ 0 h 34"/>
                <a:gd name="T6" fmla="*/ 30 w 30"/>
                <a:gd name="T7" fmla="*/ 10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5" name="Freeform 4375"/>
            <p:cNvSpPr>
              <a:spLocks/>
            </p:cNvSpPr>
            <p:nvPr/>
          </p:nvSpPr>
          <p:spPr bwMode="auto">
            <a:xfrm>
              <a:off x="3031" y="2334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2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6" name="Freeform 4376"/>
            <p:cNvSpPr>
              <a:spLocks/>
            </p:cNvSpPr>
            <p:nvPr/>
          </p:nvSpPr>
          <p:spPr bwMode="auto">
            <a:xfrm>
              <a:off x="3016" y="2317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19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7" name="Freeform 4377"/>
            <p:cNvSpPr>
              <a:spLocks/>
            </p:cNvSpPr>
            <p:nvPr/>
          </p:nvSpPr>
          <p:spPr bwMode="auto">
            <a:xfrm>
              <a:off x="3281" y="2454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20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8" name="Freeform 4378"/>
            <p:cNvSpPr>
              <a:spLocks/>
            </p:cNvSpPr>
            <p:nvPr/>
          </p:nvSpPr>
          <p:spPr bwMode="auto">
            <a:xfrm>
              <a:off x="2998" y="2297"/>
              <a:ext cx="40" cy="39"/>
            </a:xfrm>
            <a:custGeom>
              <a:avLst/>
              <a:gdLst>
                <a:gd name="T0" fmla="*/ 18 w 40"/>
                <a:gd name="T1" fmla="*/ 39 h 39"/>
                <a:gd name="T2" fmla="*/ 0 w 40"/>
                <a:gd name="T3" fmla="*/ 12 h 39"/>
                <a:gd name="T4" fmla="*/ 24 w 40"/>
                <a:gd name="T5" fmla="*/ 0 h 39"/>
                <a:gd name="T6" fmla="*/ 40 w 40"/>
                <a:gd name="T7" fmla="*/ 22 h 39"/>
                <a:gd name="T8" fmla="*/ 18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8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22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9" name="Freeform 4379"/>
            <p:cNvSpPr>
              <a:spLocks/>
            </p:cNvSpPr>
            <p:nvPr/>
          </p:nvSpPr>
          <p:spPr bwMode="auto">
            <a:xfrm>
              <a:off x="2990" y="2273"/>
              <a:ext cx="32" cy="36"/>
            </a:xfrm>
            <a:custGeom>
              <a:avLst/>
              <a:gdLst>
                <a:gd name="T0" fmla="*/ 8 w 32"/>
                <a:gd name="T1" fmla="*/ 36 h 36"/>
                <a:gd name="T2" fmla="*/ 0 w 32"/>
                <a:gd name="T3" fmla="*/ 12 h 36"/>
                <a:gd name="T4" fmla="*/ 24 w 32"/>
                <a:gd name="T5" fmla="*/ 0 h 36"/>
                <a:gd name="T6" fmla="*/ 32 w 32"/>
                <a:gd name="T7" fmla="*/ 24 h 36"/>
                <a:gd name="T8" fmla="*/ 8 w 3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8" y="3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2" y="2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0" name="Freeform 4380"/>
            <p:cNvSpPr>
              <a:spLocks/>
            </p:cNvSpPr>
            <p:nvPr/>
          </p:nvSpPr>
          <p:spPr bwMode="auto">
            <a:xfrm>
              <a:off x="2979" y="2229"/>
              <a:ext cx="35" cy="56"/>
            </a:xfrm>
            <a:custGeom>
              <a:avLst/>
              <a:gdLst>
                <a:gd name="T0" fmla="*/ 11 w 35"/>
                <a:gd name="T1" fmla="*/ 56 h 56"/>
                <a:gd name="T2" fmla="*/ 0 w 35"/>
                <a:gd name="T3" fmla="*/ 4 h 56"/>
                <a:gd name="T4" fmla="*/ 26 w 35"/>
                <a:gd name="T5" fmla="*/ 0 h 56"/>
                <a:gd name="T6" fmla="*/ 35 w 35"/>
                <a:gd name="T7" fmla="*/ 44 h 56"/>
                <a:gd name="T8" fmla="*/ 11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1" y="56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1" name="Freeform 4381"/>
            <p:cNvSpPr>
              <a:spLocks/>
            </p:cNvSpPr>
            <p:nvPr/>
          </p:nvSpPr>
          <p:spPr bwMode="auto">
            <a:xfrm>
              <a:off x="2970" y="2180"/>
              <a:ext cx="35" cy="53"/>
            </a:xfrm>
            <a:custGeom>
              <a:avLst/>
              <a:gdLst>
                <a:gd name="T0" fmla="*/ 9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9 h 53"/>
                <a:gd name="T8" fmla="*/ 9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9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2" name="Freeform 4382"/>
            <p:cNvSpPr>
              <a:spLocks/>
            </p:cNvSpPr>
            <p:nvPr/>
          </p:nvSpPr>
          <p:spPr bwMode="auto">
            <a:xfrm>
              <a:off x="2963" y="2150"/>
              <a:ext cx="33" cy="34"/>
            </a:xfrm>
            <a:custGeom>
              <a:avLst/>
              <a:gdLst>
                <a:gd name="T0" fmla="*/ 7 w 33"/>
                <a:gd name="T1" fmla="*/ 34 h 34"/>
                <a:gd name="T2" fmla="*/ 0 w 33"/>
                <a:gd name="T3" fmla="*/ 12 h 34"/>
                <a:gd name="T4" fmla="*/ 24 w 33"/>
                <a:gd name="T5" fmla="*/ 0 h 34"/>
                <a:gd name="T6" fmla="*/ 33 w 33"/>
                <a:gd name="T7" fmla="*/ 30 h 34"/>
                <a:gd name="T8" fmla="*/ 7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7" y="3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30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3" name="Freeform 4383"/>
            <p:cNvSpPr>
              <a:spLocks/>
            </p:cNvSpPr>
            <p:nvPr/>
          </p:nvSpPr>
          <p:spPr bwMode="auto">
            <a:xfrm>
              <a:off x="2955" y="2123"/>
              <a:ext cx="32" cy="39"/>
            </a:xfrm>
            <a:custGeom>
              <a:avLst/>
              <a:gdLst>
                <a:gd name="T0" fmla="*/ 8 w 32"/>
                <a:gd name="T1" fmla="*/ 39 h 39"/>
                <a:gd name="T2" fmla="*/ 0 w 32"/>
                <a:gd name="T3" fmla="*/ 13 h 39"/>
                <a:gd name="T4" fmla="*/ 24 w 32"/>
                <a:gd name="T5" fmla="*/ 0 h 39"/>
                <a:gd name="T6" fmla="*/ 32 w 32"/>
                <a:gd name="T7" fmla="*/ 27 h 39"/>
                <a:gd name="T8" fmla="*/ 8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8" y="3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2" y="27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4" name="Freeform 4384"/>
            <p:cNvSpPr>
              <a:spLocks/>
            </p:cNvSpPr>
            <p:nvPr/>
          </p:nvSpPr>
          <p:spPr bwMode="auto">
            <a:xfrm>
              <a:off x="3016" y="2317"/>
              <a:ext cx="22" cy="19"/>
            </a:xfrm>
            <a:custGeom>
              <a:avLst/>
              <a:gdLst>
                <a:gd name="T0" fmla="*/ 0 w 22"/>
                <a:gd name="T1" fmla="*/ 19 h 19"/>
                <a:gd name="T2" fmla="*/ 0 w 22"/>
                <a:gd name="T3" fmla="*/ 19 h 19"/>
                <a:gd name="T4" fmla="*/ 20 w 22"/>
                <a:gd name="T5" fmla="*/ 0 h 19"/>
                <a:gd name="T6" fmla="*/ 22 w 22"/>
                <a:gd name="T7" fmla="*/ 2 h 19"/>
                <a:gd name="T8" fmla="*/ 0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5" name="Freeform 4385"/>
            <p:cNvSpPr>
              <a:spLocks/>
            </p:cNvSpPr>
            <p:nvPr/>
          </p:nvSpPr>
          <p:spPr bwMode="auto">
            <a:xfrm>
              <a:off x="2917" y="2042"/>
              <a:ext cx="62" cy="94"/>
            </a:xfrm>
            <a:custGeom>
              <a:avLst/>
              <a:gdLst>
                <a:gd name="T0" fmla="*/ 38 w 62"/>
                <a:gd name="T1" fmla="*/ 94 h 94"/>
                <a:gd name="T2" fmla="*/ 0 w 62"/>
                <a:gd name="T3" fmla="*/ 13 h 94"/>
                <a:gd name="T4" fmla="*/ 24 w 62"/>
                <a:gd name="T5" fmla="*/ 0 h 94"/>
                <a:gd name="T6" fmla="*/ 62 w 62"/>
                <a:gd name="T7" fmla="*/ 81 h 94"/>
                <a:gd name="T8" fmla="*/ 38 w 62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4">
                  <a:moveTo>
                    <a:pt x="38" y="9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62" y="81"/>
                  </a:lnTo>
                  <a:lnTo>
                    <a:pt x="38" y="9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6" name="Freeform 4386"/>
            <p:cNvSpPr>
              <a:spLocks/>
            </p:cNvSpPr>
            <p:nvPr/>
          </p:nvSpPr>
          <p:spPr bwMode="auto">
            <a:xfrm>
              <a:off x="2884" y="1969"/>
              <a:ext cx="57" cy="86"/>
            </a:xfrm>
            <a:custGeom>
              <a:avLst/>
              <a:gdLst>
                <a:gd name="T0" fmla="*/ 33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73 h 86"/>
                <a:gd name="T8" fmla="*/ 33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3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3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7" name="Freeform 4387"/>
            <p:cNvSpPr>
              <a:spLocks/>
            </p:cNvSpPr>
            <p:nvPr/>
          </p:nvSpPr>
          <p:spPr bwMode="auto">
            <a:xfrm>
              <a:off x="2873" y="1952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9 h 34"/>
                <a:gd name="T4" fmla="*/ 20 w 33"/>
                <a:gd name="T5" fmla="*/ 0 h 34"/>
                <a:gd name="T6" fmla="*/ 33 w 33"/>
                <a:gd name="T7" fmla="*/ 17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8" name="Freeform 4388"/>
            <p:cNvSpPr>
              <a:spLocks/>
            </p:cNvSpPr>
            <p:nvPr/>
          </p:nvSpPr>
          <p:spPr bwMode="auto">
            <a:xfrm>
              <a:off x="2865" y="1937"/>
              <a:ext cx="28" cy="34"/>
            </a:xfrm>
            <a:custGeom>
              <a:avLst/>
              <a:gdLst>
                <a:gd name="T0" fmla="*/ 8 w 28"/>
                <a:gd name="T1" fmla="*/ 34 h 34"/>
                <a:gd name="T2" fmla="*/ 0 w 28"/>
                <a:gd name="T3" fmla="*/ 22 h 34"/>
                <a:gd name="T4" fmla="*/ 17 w 28"/>
                <a:gd name="T5" fmla="*/ 0 h 34"/>
                <a:gd name="T6" fmla="*/ 28 w 28"/>
                <a:gd name="T7" fmla="*/ 15 h 34"/>
                <a:gd name="T8" fmla="*/ 8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8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28" y="15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9" name="Freeform 4389"/>
            <p:cNvSpPr>
              <a:spLocks/>
            </p:cNvSpPr>
            <p:nvPr/>
          </p:nvSpPr>
          <p:spPr bwMode="auto">
            <a:xfrm>
              <a:off x="2838" y="1908"/>
              <a:ext cx="44" cy="51"/>
            </a:xfrm>
            <a:custGeom>
              <a:avLst/>
              <a:gdLst>
                <a:gd name="T0" fmla="*/ 27 w 44"/>
                <a:gd name="T1" fmla="*/ 51 h 51"/>
                <a:gd name="T2" fmla="*/ 0 w 44"/>
                <a:gd name="T3" fmla="*/ 24 h 51"/>
                <a:gd name="T4" fmla="*/ 16 w 44"/>
                <a:gd name="T5" fmla="*/ 0 h 51"/>
                <a:gd name="T6" fmla="*/ 44 w 44"/>
                <a:gd name="T7" fmla="*/ 29 h 51"/>
                <a:gd name="T8" fmla="*/ 2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7" y="51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4" y="29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0" name="Freeform 4390"/>
            <p:cNvSpPr>
              <a:spLocks/>
            </p:cNvSpPr>
            <p:nvPr/>
          </p:nvSpPr>
          <p:spPr bwMode="auto">
            <a:xfrm>
              <a:off x="2810" y="1886"/>
              <a:ext cx="44" cy="46"/>
            </a:xfrm>
            <a:custGeom>
              <a:avLst/>
              <a:gdLst>
                <a:gd name="T0" fmla="*/ 28 w 44"/>
                <a:gd name="T1" fmla="*/ 46 h 46"/>
                <a:gd name="T2" fmla="*/ 0 w 44"/>
                <a:gd name="T3" fmla="*/ 27 h 46"/>
                <a:gd name="T4" fmla="*/ 11 w 44"/>
                <a:gd name="T5" fmla="*/ 0 h 46"/>
                <a:gd name="T6" fmla="*/ 44 w 44"/>
                <a:gd name="T7" fmla="*/ 22 h 46"/>
                <a:gd name="T8" fmla="*/ 28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8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1" name="Freeform 4391"/>
            <p:cNvSpPr>
              <a:spLocks/>
            </p:cNvSpPr>
            <p:nvPr/>
          </p:nvSpPr>
          <p:spPr bwMode="auto">
            <a:xfrm>
              <a:off x="2773" y="1869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2" name="Freeform 4392"/>
            <p:cNvSpPr>
              <a:spLocks/>
            </p:cNvSpPr>
            <p:nvPr/>
          </p:nvSpPr>
          <p:spPr bwMode="auto">
            <a:xfrm>
              <a:off x="2955" y="2123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0 w 24"/>
                <a:gd name="T5" fmla="*/ 13 h 13"/>
                <a:gd name="T6" fmla="*/ 0 w 24"/>
                <a:gd name="T7" fmla="*/ 13 h 13"/>
                <a:gd name="T8" fmla="*/ 24 w 2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0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3" name="Freeform 4393"/>
            <p:cNvSpPr>
              <a:spLocks/>
            </p:cNvSpPr>
            <p:nvPr/>
          </p:nvSpPr>
          <p:spPr bwMode="auto">
            <a:xfrm>
              <a:off x="2744" y="1859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9 h 37"/>
                <a:gd name="T4" fmla="*/ 4 w 37"/>
                <a:gd name="T5" fmla="*/ 0 h 37"/>
                <a:gd name="T6" fmla="*/ 37 w 37"/>
                <a:gd name="T7" fmla="*/ 7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4" name="Freeform 4394"/>
            <p:cNvSpPr>
              <a:spLocks/>
            </p:cNvSpPr>
            <p:nvPr/>
          </p:nvSpPr>
          <p:spPr bwMode="auto">
            <a:xfrm>
              <a:off x="2716" y="1856"/>
              <a:ext cx="32" cy="32"/>
            </a:xfrm>
            <a:custGeom>
              <a:avLst/>
              <a:gdLst>
                <a:gd name="T0" fmla="*/ 28 w 32"/>
                <a:gd name="T1" fmla="*/ 32 h 32"/>
                <a:gd name="T2" fmla="*/ 0 w 32"/>
                <a:gd name="T3" fmla="*/ 30 h 32"/>
                <a:gd name="T4" fmla="*/ 0 w 32"/>
                <a:gd name="T5" fmla="*/ 0 h 32"/>
                <a:gd name="T6" fmla="*/ 32 w 32"/>
                <a:gd name="T7" fmla="*/ 3 h 32"/>
                <a:gd name="T8" fmla="*/ 28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8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2" y="3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5" name="Freeform 4395"/>
            <p:cNvSpPr>
              <a:spLocks/>
            </p:cNvSpPr>
            <p:nvPr/>
          </p:nvSpPr>
          <p:spPr bwMode="auto">
            <a:xfrm>
              <a:off x="2650" y="1856"/>
              <a:ext cx="66" cy="32"/>
            </a:xfrm>
            <a:custGeom>
              <a:avLst/>
              <a:gdLst>
                <a:gd name="T0" fmla="*/ 66 w 66"/>
                <a:gd name="T1" fmla="*/ 30 h 32"/>
                <a:gd name="T2" fmla="*/ 0 w 66"/>
                <a:gd name="T3" fmla="*/ 32 h 32"/>
                <a:gd name="T4" fmla="*/ 0 w 66"/>
                <a:gd name="T5" fmla="*/ 3 h 32"/>
                <a:gd name="T6" fmla="*/ 66 w 66"/>
                <a:gd name="T7" fmla="*/ 0 h 32"/>
                <a:gd name="T8" fmla="*/ 66 w 66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2">
                  <a:moveTo>
                    <a:pt x="66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6" y="0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6" name="Freeform 4396"/>
            <p:cNvSpPr>
              <a:spLocks/>
            </p:cNvSpPr>
            <p:nvPr/>
          </p:nvSpPr>
          <p:spPr bwMode="auto">
            <a:xfrm>
              <a:off x="2773" y="1866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8 w 11"/>
                <a:gd name="T3" fmla="*/ 0 h 30"/>
                <a:gd name="T4" fmla="*/ 0 w 11"/>
                <a:gd name="T5" fmla="*/ 30 h 30"/>
                <a:gd name="T6" fmla="*/ 4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8" y="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7" name="Freeform 4397"/>
            <p:cNvSpPr>
              <a:spLocks/>
            </p:cNvSpPr>
            <p:nvPr/>
          </p:nvSpPr>
          <p:spPr bwMode="auto">
            <a:xfrm>
              <a:off x="2632" y="1859"/>
              <a:ext cx="20" cy="29"/>
            </a:xfrm>
            <a:custGeom>
              <a:avLst/>
              <a:gdLst>
                <a:gd name="T0" fmla="*/ 16 w 20"/>
                <a:gd name="T1" fmla="*/ 29 h 29"/>
                <a:gd name="T2" fmla="*/ 0 w 20"/>
                <a:gd name="T3" fmla="*/ 27 h 29"/>
                <a:gd name="T4" fmla="*/ 9 w 20"/>
                <a:gd name="T5" fmla="*/ 0 h 29"/>
                <a:gd name="T6" fmla="*/ 20 w 20"/>
                <a:gd name="T7" fmla="*/ 0 h 29"/>
                <a:gd name="T8" fmla="*/ 16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6" y="29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8" name="Freeform 4398"/>
            <p:cNvSpPr>
              <a:spLocks/>
            </p:cNvSpPr>
            <p:nvPr/>
          </p:nvSpPr>
          <p:spPr bwMode="auto">
            <a:xfrm>
              <a:off x="2615" y="1851"/>
              <a:ext cx="26" cy="35"/>
            </a:xfrm>
            <a:custGeom>
              <a:avLst/>
              <a:gdLst>
                <a:gd name="T0" fmla="*/ 17 w 26"/>
                <a:gd name="T1" fmla="*/ 35 h 35"/>
                <a:gd name="T2" fmla="*/ 0 w 26"/>
                <a:gd name="T3" fmla="*/ 27 h 35"/>
                <a:gd name="T4" fmla="*/ 11 w 26"/>
                <a:gd name="T5" fmla="*/ 0 h 35"/>
                <a:gd name="T6" fmla="*/ 26 w 26"/>
                <a:gd name="T7" fmla="*/ 8 h 35"/>
                <a:gd name="T8" fmla="*/ 17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17" y="3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6" y="8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9" name="Freeform 4399"/>
            <p:cNvSpPr>
              <a:spLocks/>
            </p:cNvSpPr>
            <p:nvPr/>
          </p:nvSpPr>
          <p:spPr bwMode="auto">
            <a:xfrm>
              <a:off x="2597" y="1839"/>
              <a:ext cx="29" cy="39"/>
            </a:xfrm>
            <a:custGeom>
              <a:avLst/>
              <a:gdLst>
                <a:gd name="T0" fmla="*/ 18 w 29"/>
                <a:gd name="T1" fmla="*/ 39 h 39"/>
                <a:gd name="T2" fmla="*/ 0 w 29"/>
                <a:gd name="T3" fmla="*/ 25 h 39"/>
                <a:gd name="T4" fmla="*/ 16 w 29"/>
                <a:gd name="T5" fmla="*/ 0 h 39"/>
                <a:gd name="T6" fmla="*/ 29 w 29"/>
                <a:gd name="T7" fmla="*/ 12 h 39"/>
                <a:gd name="T8" fmla="*/ 18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8" y="39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12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0" name="Freeform 4400"/>
            <p:cNvSpPr>
              <a:spLocks/>
            </p:cNvSpPr>
            <p:nvPr/>
          </p:nvSpPr>
          <p:spPr bwMode="auto">
            <a:xfrm>
              <a:off x="2582" y="1829"/>
              <a:ext cx="31" cy="35"/>
            </a:xfrm>
            <a:custGeom>
              <a:avLst/>
              <a:gdLst>
                <a:gd name="T0" fmla="*/ 15 w 31"/>
                <a:gd name="T1" fmla="*/ 35 h 35"/>
                <a:gd name="T2" fmla="*/ 0 w 31"/>
                <a:gd name="T3" fmla="*/ 22 h 35"/>
                <a:gd name="T4" fmla="*/ 17 w 31"/>
                <a:gd name="T5" fmla="*/ 0 h 35"/>
                <a:gd name="T6" fmla="*/ 31 w 31"/>
                <a:gd name="T7" fmla="*/ 10 h 35"/>
                <a:gd name="T8" fmla="*/ 15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5" y="35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1" name="Freeform 4401"/>
            <p:cNvSpPr>
              <a:spLocks/>
            </p:cNvSpPr>
            <p:nvPr/>
          </p:nvSpPr>
          <p:spPr bwMode="auto">
            <a:xfrm>
              <a:off x="2564" y="1812"/>
              <a:ext cx="35" cy="39"/>
            </a:xfrm>
            <a:custGeom>
              <a:avLst/>
              <a:gdLst>
                <a:gd name="T0" fmla="*/ 18 w 35"/>
                <a:gd name="T1" fmla="*/ 39 h 39"/>
                <a:gd name="T2" fmla="*/ 0 w 35"/>
                <a:gd name="T3" fmla="*/ 20 h 39"/>
                <a:gd name="T4" fmla="*/ 20 w 35"/>
                <a:gd name="T5" fmla="*/ 0 h 39"/>
                <a:gd name="T6" fmla="*/ 35 w 35"/>
                <a:gd name="T7" fmla="*/ 17 h 39"/>
                <a:gd name="T8" fmla="*/ 18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8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5" y="17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2" name="Freeform 4402"/>
            <p:cNvSpPr>
              <a:spLocks/>
            </p:cNvSpPr>
            <p:nvPr/>
          </p:nvSpPr>
          <p:spPr bwMode="auto">
            <a:xfrm>
              <a:off x="2549" y="1793"/>
              <a:ext cx="35" cy="39"/>
            </a:xfrm>
            <a:custGeom>
              <a:avLst/>
              <a:gdLst>
                <a:gd name="T0" fmla="*/ 15 w 35"/>
                <a:gd name="T1" fmla="*/ 39 h 39"/>
                <a:gd name="T2" fmla="*/ 0 w 35"/>
                <a:gd name="T3" fmla="*/ 19 h 39"/>
                <a:gd name="T4" fmla="*/ 20 w 35"/>
                <a:gd name="T5" fmla="*/ 0 h 39"/>
                <a:gd name="T6" fmla="*/ 35 w 35"/>
                <a:gd name="T7" fmla="*/ 19 h 39"/>
                <a:gd name="T8" fmla="*/ 15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5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5" y="1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3" name="Freeform 4403"/>
            <p:cNvSpPr>
              <a:spLocks/>
            </p:cNvSpPr>
            <p:nvPr/>
          </p:nvSpPr>
          <p:spPr bwMode="auto">
            <a:xfrm>
              <a:off x="2518" y="1751"/>
              <a:ext cx="51" cy="61"/>
            </a:xfrm>
            <a:custGeom>
              <a:avLst/>
              <a:gdLst>
                <a:gd name="T0" fmla="*/ 31 w 51"/>
                <a:gd name="T1" fmla="*/ 61 h 61"/>
                <a:gd name="T2" fmla="*/ 0 w 51"/>
                <a:gd name="T3" fmla="*/ 17 h 61"/>
                <a:gd name="T4" fmla="*/ 22 w 51"/>
                <a:gd name="T5" fmla="*/ 0 h 61"/>
                <a:gd name="T6" fmla="*/ 51 w 51"/>
                <a:gd name="T7" fmla="*/ 42 h 61"/>
                <a:gd name="T8" fmla="*/ 31 w 5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1">
                  <a:moveTo>
                    <a:pt x="31" y="6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1" y="42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4" name="Freeform 4404"/>
            <p:cNvSpPr>
              <a:spLocks/>
            </p:cNvSpPr>
            <p:nvPr/>
          </p:nvSpPr>
          <p:spPr bwMode="auto">
            <a:xfrm>
              <a:off x="2466" y="1663"/>
              <a:ext cx="74" cy="105"/>
            </a:xfrm>
            <a:custGeom>
              <a:avLst/>
              <a:gdLst>
                <a:gd name="T0" fmla="*/ 52 w 74"/>
                <a:gd name="T1" fmla="*/ 105 h 105"/>
                <a:gd name="T2" fmla="*/ 0 w 74"/>
                <a:gd name="T3" fmla="*/ 17 h 105"/>
                <a:gd name="T4" fmla="*/ 22 w 74"/>
                <a:gd name="T5" fmla="*/ 0 h 105"/>
                <a:gd name="T6" fmla="*/ 74 w 74"/>
                <a:gd name="T7" fmla="*/ 88 h 105"/>
                <a:gd name="T8" fmla="*/ 52 w 74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5">
                  <a:moveTo>
                    <a:pt x="52" y="10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4" y="88"/>
                  </a:lnTo>
                  <a:lnTo>
                    <a:pt x="52" y="105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5" name="Freeform 4405"/>
            <p:cNvSpPr>
              <a:spLocks/>
            </p:cNvSpPr>
            <p:nvPr/>
          </p:nvSpPr>
          <p:spPr bwMode="auto">
            <a:xfrm>
              <a:off x="2433" y="1599"/>
              <a:ext cx="55" cy="81"/>
            </a:xfrm>
            <a:custGeom>
              <a:avLst/>
              <a:gdLst>
                <a:gd name="T0" fmla="*/ 33 w 55"/>
                <a:gd name="T1" fmla="*/ 81 h 81"/>
                <a:gd name="T2" fmla="*/ 0 w 55"/>
                <a:gd name="T3" fmla="*/ 17 h 81"/>
                <a:gd name="T4" fmla="*/ 22 w 55"/>
                <a:gd name="T5" fmla="*/ 0 h 81"/>
                <a:gd name="T6" fmla="*/ 55 w 55"/>
                <a:gd name="T7" fmla="*/ 64 h 81"/>
                <a:gd name="T8" fmla="*/ 33 w 55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1">
                  <a:moveTo>
                    <a:pt x="33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4"/>
                  </a:lnTo>
                  <a:lnTo>
                    <a:pt x="33" y="8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6" name="Freeform 4406"/>
            <p:cNvSpPr>
              <a:spLocks/>
            </p:cNvSpPr>
            <p:nvPr/>
          </p:nvSpPr>
          <p:spPr bwMode="auto">
            <a:xfrm>
              <a:off x="2648" y="1859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7" name="Freeform 4407"/>
            <p:cNvSpPr>
              <a:spLocks/>
            </p:cNvSpPr>
            <p:nvPr/>
          </p:nvSpPr>
          <p:spPr bwMode="auto">
            <a:xfrm>
              <a:off x="3577" y="3500"/>
              <a:ext cx="64" cy="102"/>
            </a:xfrm>
            <a:custGeom>
              <a:avLst/>
              <a:gdLst>
                <a:gd name="T0" fmla="*/ 39 w 64"/>
                <a:gd name="T1" fmla="*/ 102 h 102"/>
                <a:gd name="T2" fmla="*/ 0 w 64"/>
                <a:gd name="T3" fmla="*/ 17 h 102"/>
                <a:gd name="T4" fmla="*/ 22 w 64"/>
                <a:gd name="T5" fmla="*/ 0 h 102"/>
                <a:gd name="T6" fmla="*/ 64 w 64"/>
                <a:gd name="T7" fmla="*/ 90 h 102"/>
                <a:gd name="T8" fmla="*/ 39 w 64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2">
                  <a:moveTo>
                    <a:pt x="39" y="10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64" y="90"/>
                  </a:lnTo>
                  <a:lnTo>
                    <a:pt x="39" y="10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8" name="Freeform 4408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7 h 91"/>
                <a:gd name="T4" fmla="*/ 21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9" name="Freeform 4409"/>
            <p:cNvSpPr>
              <a:spLocks/>
            </p:cNvSpPr>
            <p:nvPr/>
          </p:nvSpPr>
          <p:spPr bwMode="auto">
            <a:xfrm>
              <a:off x="3518" y="3389"/>
              <a:ext cx="41" cy="54"/>
            </a:xfrm>
            <a:custGeom>
              <a:avLst/>
              <a:gdLst>
                <a:gd name="T0" fmla="*/ 20 w 41"/>
                <a:gd name="T1" fmla="*/ 54 h 54"/>
                <a:gd name="T2" fmla="*/ 0 w 41"/>
                <a:gd name="T3" fmla="*/ 13 h 54"/>
                <a:gd name="T4" fmla="*/ 24 w 41"/>
                <a:gd name="T5" fmla="*/ 0 h 54"/>
                <a:gd name="T6" fmla="*/ 41 w 41"/>
                <a:gd name="T7" fmla="*/ 37 h 54"/>
                <a:gd name="T8" fmla="*/ 20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0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0" name="Freeform 4410"/>
            <p:cNvSpPr>
              <a:spLocks/>
            </p:cNvSpPr>
            <p:nvPr/>
          </p:nvSpPr>
          <p:spPr bwMode="auto">
            <a:xfrm>
              <a:off x="3502" y="3350"/>
              <a:ext cx="40" cy="52"/>
            </a:xfrm>
            <a:custGeom>
              <a:avLst/>
              <a:gdLst>
                <a:gd name="T0" fmla="*/ 16 w 40"/>
                <a:gd name="T1" fmla="*/ 52 h 52"/>
                <a:gd name="T2" fmla="*/ 0 w 40"/>
                <a:gd name="T3" fmla="*/ 12 h 52"/>
                <a:gd name="T4" fmla="*/ 25 w 40"/>
                <a:gd name="T5" fmla="*/ 0 h 52"/>
                <a:gd name="T6" fmla="*/ 40 w 40"/>
                <a:gd name="T7" fmla="*/ 39 h 52"/>
                <a:gd name="T8" fmla="*/ 16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6" y="52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39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1" name="Freeform 4411"/>
            <p:cNvSpPr>
              <a:spLocks/>
            </p:cNvSpPr>
            <p:nvPr/>
          </p:nvSpPr>
          <p:spPr bwMode="auto">
            <a:xfrm>
              <a:off x="3492" y="3309"/>
              <a:ext cx="35" cy="53"/>
            </a:xfrm>
            <a:custGeom>
              <a:avLst/>
              <a:gdLst>
                <a:gd name="T0" fmla="*/ 10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0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0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2" name="Freeform 4412"/>
            <p:cNvSpPr>
              <a:spLocks/>
            </p:cNvSpPr>
            <p:nvPr/>
          </p:nvSpPr>
          <p:spPr bwMode="auto">
            <a:xfrm>
              <a:off x="3485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3" name="Freeform 4413"/>
            <p:cNvSpPr>
              <a:spLocks/>
            </p:cNvSpPr>
            <p:nvPr/>
          </p:nvSpPr>
          <p:spPr bwMode="auto">
            <a:xfrm>
              <a:off x="3485" y="3225"/>
              <a:ext cx="28" cy="37"/>
            </a:xfrm>
            <a:custGeom>
              <a:avLst/>
              <a:gdLst>
                <a:gd name="T0" fmla="*/ 0 w 28"/>
                <a:gd name="T1" fmla="*/ 37 h 37"/>
                <a:gd name="T2" fmla="*/ 2 w 28"/>
                <a:gd name="T3" fmla="*/ 0 h 37"/>
                <a:gd name="T4" fmla="*/ 28 w 28"/>
                <a:gd name="T5" fmla="*/ 3 h 37"/>
                <a:gd name="T6" fmla="*/ 26 w 28"/>
                <a:gd name="T7" fmla="*/ 37 h 37"/>
                <a:gd name="T8" fmla="*/ 0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7"/>
                  </a:moveTo>
                  <a:lnTo>
                    <a:pt x="2" y="0"/>
                  </a:lnTo>
                  <a:lnTo>
                    <a:pt x="28" y="3"/>
                  </a:lnTo>
                  <a:lnTo>
                    <a:pt x="2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4" name="Freeform 4414"/>
            <p:cNvSpPr>
              <a:spLocks/>
            </p:cNvSpPr>
            <p:nvPr/>
          </p:nvSpPr>
          <p:spPr bwMode="auto">
            <a:xfrm>
              <a:off x="3487" y="3189"/>
              <a:ext cx="31" cy="39"/>
            </a:xfrm>
            <a:custGeom>
              <a:avLst/>
              <a:gdLst>
                <a:gd name="T0" fmla="*/ 0 w 31"/>
                <a:gd name="T1" fmla="*/ 36 h 39"/>
                <a:gd name="T2" fmla="*/ 7 w 31"/>
                <a:gd name="T3" fmla="*/ 0 h 39"/>
                <a:gd name="T4" fmla="*/ 31 w 31"/>
                <a:gd name="T5" fmla="*/ 12 h 39"/>
                <a:gd name="T6" fmla="*/ 26 w 31"/>
                <a:gd name="T7" fmla="*/ 39 h 39"/>
                <a:gd name="T8" fmla="*/ 0 w 31"/>
                <a:gd name="T9" fmla="*/ 3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36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6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5" name="Freeform 4415"/>
            <p:cNvSpPr>
              <a:spLocks/>
            </p:cNvSpPr>
            <p:nvPr/>
          </p:nvSpPr>
          <p:spPr bwMode="auto">
            <a:xfrm>
              <a:off x="3494" y="3127"/>
              <a:ext cx="44" cy="74"/>
            </a:xfrm>
            <a:custGeom>
              <a:avLst/>
              <a:gdLst>
                <a:gd name="T0" fmla="*/ 0 w 44"/>
                <a:gd name="T1" fmla="*/ 62 h 74"/>
                <a:gd name="T2" fmla="*/ 19 w 44"/>
                <a:gd name="T3" fmla="*/ 0 h 74"/>
                <a:gd name="T4" fmla="*/ 44 w 44"/>
                <a:gd name="T5" fmla="*/ 13 h 74"/>
                <a:gd name="T6" fmla="*/ 24 w 44"/>
                <a:gd name="T7" fmla="*/ 74 h 74"/>
                <a:gd name="T8" fmla="*/ 0 w 44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4">
                  <a:moveTo>
                    <a:pt x="0" y="62"/>
                  </a:moveTo>
                  <a:lnTo>
                    <a:pt x="19" y="0"/>
                  </a:lnTo>
                  <a:lnTo>
                    <a:pt x="44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6" name="Freeform 4416"/>
            <p:cNvSpPr>
              <a:spLocks/>
            </p:cNvSpPr>
            <p:nvPr/>
          </p:nvSpPr>
          <p:spPr bwMode="auto">
            <a:xfrm>
              <a:off x="3513" y="3069"/>
              <a:ext cx="44" cy="71"/>
            </a:xfrm>
            <a:custGeom>
              <a:avLst/>
              <a:gdLst>
                <a:gd name="T0" fmla="*/ 0 w 44"/>
                <a:gd name="T1" fmla="*/ 58 h 71"/>
                <a:gd name="T2" fmla="*/ 18 w 44"/>
                <a:gd name="T3" fmla="*/ 0 h 71"/>
                <a:gd name="T4" fmla="*/ 44 w 44"/>
                <a:gd name="T5" fmla="*/ 4 h 71"/>
                <a:gd name="T6" fmla="*/ 25 w 44"/>
                <a:gd name="T7" fmla="*/ 71 h 71"/>
                <a:gd name="T8" fmla="*/ 0 w 44"/>
                <a:gd name="T9" fmla="*/ 5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1">
                  <a:moveTo>
                    <a:pt x="0" y="58"/>
                  </a:moveTo>
                  <a:lnTo>
                    <a:pt x="18" y="0"/>
                  </a:lnTo>
                  <a:lnTo>
                    <a:pt x="44" y="4"/>
                  </a:lnTo>
                  <a:lnTo>
                    <a:pt x="25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7" name="Freeform 4417"/>
            <p:cNvSpPr>
              <a:spLocks/>
            </p:cNvSpPr>
            <p:nvPr/>
          </p:nvSpPr>
          <p:spPr bwMode="auto">
            <a:xfrm>
              <a:off x="3531" y="3034"/>
              <a:ext cx="31" cy="39"/>
            </a:xfrm>
            <a:custGeom>
              <a:avLst/>
              <a:gdLst>
                <a:gd name="T0" fmla="*/ 0 w 31"/>
                <a:gd name="T1" fmla="*/ 35 h 39"/>
                <a:gd name="T2" fmla="*/ 4 w 31"/>
                <a:gd name="T3" fmla="*/ 3 h 39"/>
                <a:gd name="T4" fmla="*/ 31 w 31"/>
                <a:gd name="T5" fmla="*/ 0 h 39"/>
                <a:gd name="T6" fmla="*/ 26 w 31"/>
                <a:gd name="T7" fmla="*/ 39 h 39"/>
                <a:gd name="T8" fmla="*/ 0 w 31"/>
                <a:gd name="T9" fmla="*/ 3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35"/>
                  </a:moveTo>
                  <a:lnTo>
                    <a:pt x="4" y="3"/>
                  </a:lnTo>
                  <a:lnTo>
                    <a:pt x="31" y="0"/>
                  </a:lnTo>
                  <a:lnTo>
                    <a:pt x="26" y="3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8" name="Freeform 4418"/>
            <p:cNvSpPr>
              <a:spLocks/>
            </p:cNvSpPr>
            <p:nvPr/>
          </p:nvSpPr>
          <p:spPr bwMode="auto">
            <a:xfrm>
              <a:off x="3531" y="2998"/>
              <a:ext cx="31" cy="39"/>
            </a:xfrm>
            <a:custGeom>
              <a:avLst/>
              <a:gdLst>
                <a:gd name="T0" fmla="*/ 4 w 31"/>
                <a:gd name="T1" fmla="*/ 39 h 39"/>
                <a:gd name="T2" fmla="*/ 0 w 31"/>
                <a:gd name="T3" fmla="*/ 2 h 39"/>
                <a:gd name="T4" fmla="*/ 26 w 31"/>
                <a:gd name="T5" fmla="*/ 0 h 39"/>
                <a:gd name="T6" fmla="*/ 31 w 31"/>
                <a:gd name="T7" fmla="*/ 36 h 39"/>
                <a:gd name="T8" fmla="*/ 4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4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1" y="36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9" name="Freeform 4419"/>
            <p:cNvSpPr>
              <a:spLocks/>
            </p:cNvSpPr>
            <p:nvPr/>
          </p:nvSpPr>
          <p:spPr bwMode="auto">
            <a:xfrm>
              <a:off x="3485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0" name="Freeform 4420"/>
            <p:cNvSpPr>
              <a:spLocks/>
            </p:cNvSpPr>
            <p:nvPr/>
          </p:nvSpPr>
          <p:spPr bwMode="auto">
            <a:xfrm>
              <a:off x="3516" y="2953"/>
              <a:ext cx="39" cy="54"/>
            </a:xfrm>
            <a:custGeom>
              <a:avLst/>
              <a:gdLst>
                <a:gd name="T0" fmla="*/ 15 w 39"/>
                <a:gd name="T1" fmla="*/ 54 h 54"/>
                <a:gd name="T2" fmla="*/ 0 w 39"/>
                <a:gd name="T3" fmla="*/ 13 h 54"/>
                <a:gd name="T4" fmla="*/ 24 w 39"/>
                <a:gd name="T5" fmla="*/ 0 h 54"/>
                <a:gd name="T6" fmla="*/ 39 w 39"/>
                <a:gd name="T7" fmla="*/ 42 h 54"/>
                <a:gd name="T8" fmla="*/ 15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5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9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1" name="Freeform 4421"/>
            <p:cNvSpPr>
              <a:spLocks/>
            </p:cNvSpPr>
            <p:nvPr/>
          </p:nvSpPr>
          <p:spPr bwMode="auto">
            <a:xfrm>
              <a:off x="3496" y="2914"/>
              <a:ext cx="44" cy="52"/>
            </a:xfrm>
            <a:custGeom>
              <a:avLst/>
              <a:gdLst>
                <a:gd name="T0" fmla="*/ 20 w 44"/>
                <a:gd name="T1" fmla="*/ 52 h 52"/>
                <a:gd name="T2" fmla="*/ 0 w 44"/>
                <a:gd name="T3" fmla="*/ 20 h 52"/>
                <a:gd name="T4" fmla="*/ 20 w 44"/>
                <a:gd name="T5" fmla="*/ 0 h 52"/>
                <a:gd name="T6" fmla="*/ 44 w 44"/>
                <a:gd name="T7" fmla="*/ 39 h 52"/>
                <a:gd name="T8" fmla="*/ 20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0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4" y="39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2" name="Freeform 4422"/>
            <p:cNvSpPr>
              <a:spLocks/>
            </p:cNvSpPr>
            <p:nvPr/>
          </p:nvSpPr>
          <p:spPr bwMode="auto">
            <a:xfrm>
              <a:off x="3470" y="2887"/>
              <a:ext cx="46" cy="47"/>
            </a:xfrm>
            <a:custGeom>
              <a:avLst/>
              <a:gdLst>
                <a:gd name="T0" fmla="*/ 26 w 46"/>
                <a:gd name="T1" fmla="*/ 47 h 47"/>
                <a:gd name="T2" fmla="*/ 0 w 46"/>
                <a:gd name="T3" fmla="*/ 22 h 47"/>
                <a:gd name="T4" fmla="*/ 17 w 46"/>
                <a:gd name="T5" fmla="*/ 0 h 47"/>
                <a:gd name="T6" fmla="*/ 46 w 46"/>
                <a:gd name="T7" fmla="*/ 27 h 47"/>
                <a:gd name="T8" fmla="*/ 26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6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7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3" name="Freeform 4423"/>
            <p:cNvSpPr>
              <a:spLocks/>
            </p:cNvSpPr>
            <p:nvPr/>
          </p:nvSpPr>
          <p:spPr bwMode="auto">
            <a:xfrm>
              <a:off x="3439" y="2860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4" name="Freeform 4424"/>
            <p:cNvSpPr>
              <a:spLocks/>
            </p:cNvSpPr>
            <p:nvPr/>
          </p:nvSpPr>
          <p:spPr bwMode="auto">
            <a:xfrm>
              <a:off x="3378" y="2811"/>
              <a:ext cx="76" cy="74"/>
            </a:xfrm>
            <a:custGeom>
              <a:avLst/>
              <a:gdLst>
                <a:gd name="T0" fmla="*/ 61 w 76"/>
                <a:gd name="T1" fmla="*/ 74 h 74"/>
                <a:gd name="T2" fmla="*/ 0 w 76"/>
                <a:gd name="T3" fmla="*/ 22 h 74"/>
                <a:gd name="T4" fmla="*/ 17 w 76"/>
                <a:gd name="T5" fmla="*/ 0 h 74"/>
                <a:gd name="T6" fmla="*/ 76 w 76"/>
                <a:gd name="T7" fmla="*/ 49 h 74"/>
                <a:gd name="T8" fmla="*/ 61 w 76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4">
                  <a:moveTo>
                    <a:pt x="61" y="7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76" y="49"/>
                  </a:lnTo>
                  <a:lnTo>
                    <a:pt x="61" y="7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" name="Group 4425"/>
          <p:cNvGrpSpPr>
            <a:grpSpLocks/>
          </p:cNvGrpSpPr>
          <p:nvPr/>
        </p:nvGrpSpPr>
        <p:grpSpPr bwMode="auto">
          <a:xfrm>
            <a:off x="3833813" y="2538413"/>
            <a:ext cx="1946275" cy="3179762"/>
            <a:chOff x="2415" y="1599"/>
            <a:chExt cx="1226" cy="2003"/>
          </a:xfrm>
        </p:grpSpPr>
        <p:sp>
          <p:nvSpPr>
            <p:cNvPr id="45545" name="Freeform 4426"/>
            <p:cNvSpPr>
              <a:spLocks/>
            </p:cNvSpPr>
            <p:nvPr/>
          </p:nvSpPr>
          <p:spPr bwMode="auto">
            <a:xfrm>
              <a:off x="3347" y="2782"/>
              <a:ext cx="48" cy="51"/>
            </a:xfrm>
            <a:custGeom>
              <a:avLst/>
              <a:gdLst>
                <a:gd name="T0" fmla="*/ 31 w 48"/>
                <a:gd name="T1" fmla="*/ 51 h 51"/>
                <a:gd name="T2" fmla="*/ 0 w 48"/>
                <a:gd name="T3" fmla="*/ 17 h 51"/>
                <a:gd name="T4" fmla="*/ 22 w 48"/>
                <a:gd name="T5" fmla="*/ 0 h 51"/>
                <a:gd name="T6" fmla="*/ 48 w 48"/>
                <a:gd name="T7" fmla="*/ 29 h 51"/>
                <a:gd name="T8" fmla="*/ 31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1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2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6" name="Freeform 4427"/>
            <p:cNvSpPr>
              <a:spLocks/>
            </p:cNvSpPr>
            <p:nvPr/>
          </p:nvSpPr>
          <p:spPr bwMode="auto">
            <a:xfrm>
              <a:off x="3325" y="2743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7" name="Freeform 4428"/>
            <p:cNvSpPr>
              <a:spLocks/>
            </p:cNvSpPr>
            <p:nvPr/>
          </p:nvSpPr>
          <p:spPr bwMode="auto">
            <a:xfrm>
              <a:off x="3531" y="2995"/>
              <a:ext cx="26" cy="1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0 h 12"/>
                <a:gd name="T4" fmla="*/ 0 w 26"/>
                <a:gd name="T5" fmla="*/ 5 h 12"/>
                <a:gd name="T6" fmla="*/ 0 w 26"/>
                <a:gd name="T7" fmla="*/ 12 h 12"/>
                <a:gd name="T8" fmla="*/ 26 w 2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8" name="Freeform 4429"/>
            <p:cNvSpPr>
              <a:spLocks/>
            </p:cNvSpPr>
            <p:nvPr/>
          </p:nvSpPr>
          <p:spPr bwMode="auto">
            <a:xfrm>
              <a:off x="3312" y="2709"/>
              <a:ext cx="35" cy="49"/>
            </a:xfrm>
            <a:custGeom>
              <a:avLst/>
              <a:gdLst>
                <a:gd name="T0" fmla="*/ 11 w 35"/>
                <a:gd name="T1" fmla="*/ 49 h 49"/>
                <a:gd name="T2" fmla="*/ 0 w 35"/>
                <a:gd name="T3" fmla="*/ 4 h 49"/>
                <a:gd name="T4" fmla="*/ 26 w 35"/>
                <a:gd name="T5" fmla="*/ 0 h 49"/>
                <a:gd name="T6" fmla="*/ 35 w 35"/>
                <a:gd name="T7" fmla="*/ 36 h 49"/>
                <a:gd name="T8" fmla="*/ 11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1" y="49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36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9" name="Freeform 4430"/>
            <p:cNvSpPr>
              <a:spLocks/>
            </p:cNvSpPr>
            <p:nvPr/>
          </p:nvSpPr>
          <p:spPr bwMode="auto">
            <a:xfrm>
              <a:off x="3307" y="2672"/>
              <a:ext cx="31" cy="41"/>
            </a:xfrm>
            <a:custGeom>
              <a:avLst/>
              <a:gdLst>
                <a:gd name="T0" fmla="*/ 5 w 31"/>
                <a:gd name="T1" fmla="*/ 41 h 41"/>
                <a:gd name="T2" fmla="*/ 0 w 31"/>
                <a:gd name="T3" fmla="*/ 2 h 41"/>
                <a:gd name="T4" fmla="*/ 27 w 31"/>
                <a:gd name="T5" fmla="*/ 0 h 41"/>
                <a:gd name="T6" fmla="*/ 31 w 31"/>
                <a:gd name="T7" fmla="*/ 37 h 41"/>
                <a:gd name="T8" fmla="*/ 5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5" y="41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37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0" name="Freeform 4431"/>
            <p:cNvSpPr>
              <a:spLocks/>
            </p:cNvSpPr>
            <p:nvPr/>
          </p:nvSpPr>
          <p:spPr bwMode="auto">
            <a:xfrm>
              <a:off x="3307" y="2603"/>
              <a:ext cx="27" cy="71"/>
            </a:xfrm>
            <a:custGeom>
              <a:avLst/>
              <a:gdLst>
                <a:gd name="T0" fmla="*/ 0 w 27"/>
                <a:gd name="T1" fmla="*/ 71 h 71"/>
                <a:gd name="T2" fmla="*/ 0 w 27"/>
                <a:gd name="T3" fmla="*/ 0 h 71"/>
                <a:gd name="T4" fmla="*/ 27 w 27"/>
                <a:gd name="T5" fmla="*/ 0 h 71"/>
                <a:gd name="T6" fmla="*/ 27 w 27"/>
                <a:gd name="T7" fmla="*/ 69 h 71"/>
                <a:gd name="T8" fmla="*/ 0 w 2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1">
                  <a:moveTo>
                    <a:pt x="0" y="71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69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1" name="Freeform 4432"/>
            <p:cNvSpPr>
              <a:spLocks/>
            </p:cNvSpPr>
            <p:nvPr/>
          </p:nvSpPr>
          <p:spPr bwMode="auto">
            <a:xfrm>
              <a:off x="3303" y="2532"/>
              <a:ext cx="31" cy="71"/>
            </a:xfrm>
            <a:custGeom>
              <a:avLst/>
              <a:gdLst>
                <a:gd name="T0" fmla="*/ 4 w 31"/>
                <a:gd name="T1" fmla="*/ 71 h 71"/>
                <a:gd name="T2" fmla="*/ 0 w 31"/>
                <a:gd name="T3" fmla="*/ 5 h 71"/>
                <a:gd name="T4" fmla="*/ 26 w 31"/>
                <a:gd name="T5" fmla="*/ 0 h 71"/>
                <a:gd name="T6" fmla="*/ 31 w 31"/>
                <a:gd name="T7" fmla="*/ 71 h 71"/>
                <a:gd name="T8" fmla="*/ 4 w 31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4" y="7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1" y="71"/>
                  </a:lnTo>
                  <a:lnTo>
                    <a:pt x="4" y="7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2" name="Freeform 4433"/>
            <p:cNvSpPr>
              <a:spLocks/>
            </p:cNvSpPr>
            <p:nvPr/>
          </p:nvSpPr>
          <p:spPr bwMode="auto">
            <a:xfrm>
              <a:off x="3294" y="2496"/>
              <a:ext cx="35" cy="41"/>
            </a:xfrm>
            <a:custGeom>
              <a:avLst/>
              <a:gdLst>
                <a:gd name="T0" fmla="*/ 9 w 35"/>
                <a:gd name="T1" fmla="*/ 41 h 41"/>
                <a:gd name="T2" fmla="*/ 0 w 35"/>
                <a:gd name="T3" fmla="*/ 12 h 41"/>
                <a:gd name="T4" fmla="*/ 24 w 35"/>
                <a:gd name="T5" fmla="*/ 0 h 41"/>
                <a:gd name="T6" fmla="*/ 35 w 35"/>
                <a:gd name="T7" fmla="*/ 36 h 41"/>
                <a:gd name="T8" fmla="*/ 9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9" y="4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6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3" name="Freeform 4434"/>
            <p:cNvSpPr>
              <a:spLocks/>
            </p:cNvSpPr>
            <p:nvPr/>
          </p:nvSpPr>
          <p:spPr bwMode="auto">
            <a:xfrm>
              <a:off x="3279" y="245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7 h 49"/>
                <a:gd name="T4" fmla="*/ 22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4" name="Freeform 4435"/>
            <p:cNvSpPr>
              <a:spLocks/>
            </p:cNvSpPr>
            <p:nvPr/>
          </p:nvSpPr>
          <p:spPr bwMode="auto">
            <a:xfrm>
              <a:off x="3323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5" name="Freeform 4436"/>
            <p:cNvSpPr>
              <a:spLocks/>
            </p:cNvSpPr>
            <p:nvPr/>
          </p:nvSpPr>
          <p:spPr bwMode="auto">
            <a:xfrm>
              <a:off x="3266" y="2439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0 h 37"/>
                <a:gd name="T4" fmla="*/ 19 w 33"/>
                <a:gd name="T5" fmla="*/ 0 h 37"/>
                <a:gd name="T6" fmla="*/ 33 w 33"/>
                <a:gd name="T7" fmla="*/ 17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6" name="Freeform 4437"/>
            <p:cNvSpPr>
              <a:spLocks/>
            </p:cNvSpPr>
            <p:nvPr/>
          </p:nvSpPr>
          <p:spPr bwMode="auto">
            <a:xfrm>
              <a:off x="3255" y="2422"/>
              <a:ext cx="30" cy="37"/>
            </a:xfrm>
            <a:custGeom>
              <a:avLst/>
              <a:gdLst>
                <a:gd name="T0" fmla="*/ 11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7 h 37"/>
                <a:gd name="T8" fmla="*/ 11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1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7" name="Freeform 4438"/>
            <p:cNvSpPr>
              <a:spLocks/>
            </p:cNvSpPr>
            <p:nvPr/>
          </p:nvSpPr>
          <p:spPr bwMode="auto">
            <a:xfrm>
              <a:off x="3224" y="2405"/>
              <a:ext cx="46" cy="42"/>
            </a:xfrm>
            <a:custGeom>
              <a:avLst/>
              <a:gdLst>
                <a:gd name="T0" fmla="*/ 31 w 46"/>
                <a:gd name="T1" fmla="*/ 42 h 42"/>
                <a:gd name="T2" fmla="*/ 0 w 46"/>
                <a:gd name="T3" fmla="*/ 27 h 42"/>
                <a:gd name="T4" fmla="*/ 11 w 46"/>
                <a:gd name="T5" fmla="*/ 0 h 42"/>
                <a:gd name="T6" fmla="*/ 46 w 46"/>
                <a:gd name="T7" fmla="*/ 17 h 42"/>
                <a:gd name="T8" fmla="*/ 3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1" y="42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8" name="Freeform 4439"/>
            <p:cNvSpPr>
              <a:spLocks/>
            </p:cNvSpPr>
            <p:nvPr/>
          </p:nvSpPr>
          <p:spPr bwMode="auto">
            <a:xfrm>
              <a:off x="3193" y="2390"/>
              <a:ext cx="42" cy="42"/>
            </a:xfrm>
            <a:custGeom>
              <a:avLst/>
              <a:gdLst>
                <a:gd name="T0" fmla="*/ 31 w 42"/>
                <a:gd name="T1" fmla="*/ 42 h 42"/>
                <a:gd name="T2" fmla="*/ 0 w 42"/>
                <a:gd name="T3" fmla="*/ 30 h 42"/>
                <a:gd name="T4" fmla="*/ 5 w 42"/>
                <a:gd name="T5" fmla="*/ 0 h 42"/>
                <a:gd name="T6" fmla="*/ 42 w 42"/>
                <a:gd name="T7" fmla="*/ 15 h 42"/>
                <a:gd name="T8" fmla="*/ 31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1" y="42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15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9" name="Freeform 4440"/>
            <p:cNvSpPr>
              <a:spLocks/>
            </p:cNvSpPr>
            <p:nvPr/>
          </p:nvSpPr>
          <p:spPr bwMode="auto">
            <a:xfrm>
              <a:off x="3156" y="2383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29 h 37"/>
                <a:gd name="T4" fmla="*/ 5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0" name="Freeform 4441"/>
            <p:cNvSpPr>
              <a:spLocks/>
            </p:cNvSpPr>
            <p:nvPr/>
          </p:nvSpPr>
          <p:spPr bwMode="auto">
            <a:xfrm>
              <a:off x="3119" y="2376"/>
              <a:ext cx="42" cy="36"/>
            </a:xfrm>
            <a:custGeom>
              <a:avLst/>
              <a:gdLst>
                <a:gd name="T0" fmla="*/ 37 w 42"/>
                <a:gd name="T1" fmla="*/ 36 h 36"/>
                <a:gd name="T2" fmla="*/ 0 w 42"/>
                <a:gd name="T3" fmla="*/ 29 h 36"/>
                <a:gd name="T4" fmla="*/ 4 w 42"/>
                <a:gd name="T5" fmla="*/ 0 h 36"/>
                <a:gd name="T6" fmla="*/ 42 w 42"/>
                <a:gd name="T7" fmla="*/ 7 h 36"/>
                <a:gd name="T8" fmla="*/ 37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7" y="36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1" name="Freeform 4442"/>
            <p:cNvSpPr>
              <a:spLocks/>
            </p:cNvSpPr>
            <p:nvPr/>
          </p:nvSpPr>
          <p:spPr bwMode="auto">
            <a:xfrm>
              <a:off x="3077" y="2368"/>
              <a:ext cx="46" cy="37"/>
            </a:xfrm>
            <a:custGeom>
              <a:avLst/>
              <a:gdLst>
                <a:gd name="T0" fmla="*/ 42 w 46"/>
                <a:gd name="T1" fmla="*/ 37 h 37"/>
                <a:gd name="T2" fmla="*/ 0 w 46"/>
                <a:gd name="T3" fmla="*/ 27 h 37"/>
                <a:gd name="T4" fmla="*/ 11 w 46"/>
                <a:gd name="T5" fmla="*/ 0 h 37"/>
                <a:gd name="T6" fmla="*/ 46 w 46"/>
                <a:gd name="T7" fmla="*/ 8 h 37"/>
                <a:gd name="T8" fmla="*/ 42 w 4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7">
                  <a:moveTo>
                    <a:pt x="42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8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2" name="Freeform 4443"/>
            <p:cNvSpPr>
              <a:spLocks/>
            </p:cNvSpPr>
            <p:nvPr/>
          </p:nvSpPr>
          <p:spPr bwMode="auto">
            <a:xfrm>
              <a:off x="3058" y="2361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7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3" name="Freeform 4444"/>
            <p:cNvSpPr>
              <a:spLocks/>
            </p:cNvSpPr>
            <p:nvPr/>
          </p:nvSpPr>
          <p:spPr bwMode="auto">
            <a:xfrm>
              <a:off x="3042" y="2349"/>
              <a:ext cx="31" cy="36"/>
            </a:xfrm>
            <a:custGeom>
              <a:avLst/>
              <a:gdLst>
                <a:gd name="T0" fmla="*/ 16 w 31"/>
                <a:gd name="T1" fmla="*/ 36 h 36"/>
                <a:gd name="T2" fmla="*/ 0 w 31"/>
                <a:gd name="T3" fmla="*/ 24 h 36"/>
                <a:gd name="T4" fmla="*/ 16 w 31"/>
                <a:gd name="T5" fmla="*/ 0 h 36"/>
                <a:gd name="T6" fmla="*/ 31 w 31"/>
                <a:gd name="T7" fmla="*/ 12 h 36"/>
                <a:gd name="T8" fmla="*/ 16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6" y="36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1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4" name="Freeform 4445"/>
            <p:cNvSpPr>
              <a:spLocks/>
            </p:cNvSpPr>
            <p:nvPr/>
          </p:nvSpPr>
          <p:spPr bwMode="auto">
            <a:xfrm>
              <a:off x="3027" y="2339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2 h 34"/>
                <a:gd name="T4" fmla="*/ 17 w 31"/>
                <a:gd name="T5" fmla="*/ 0 h 34"/>
                <a:gd name="T6" fmla="*/ 31 w 31"/>
                <a:gd name="T7" fmla="*/ 10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5" name="Freeform 4446"/>
            <p:cNvSpPr>
              <a:spLocks/>
            </p:cNvSpPr>
            <p:nvPr/>
          </p:nvSpPr>
          <p:spPr bwMode="auto">
            <a:xfrm>
              <a:off x="3012" y="2322"/>
              <a:ext cx="32" cy="39"/>
            </a:xfrm>
            <a:custGeom>
              <a:avLst/>
              <a:gdLst>
                <a:gd name="T0" fmla="*/ 15 w 32"/>
                <a:gd name="T1" fmla="*/ 39 h 39"/>
                <a:gd name="T2" fmla="*/ 0 w 32"/>
                <a:gd name="T3" fmla="*/ 19 h 39"/>
                <a:gd name="T4" fmla="*/ 19 w 32"/>
                <a:gd name="T5" fmla="*/ 0 h 39"/>
                <a:gd name="T6" fmla="*/ 32 w 32"/>
                <a:gd name="T7" fmla="*/ 17 h 39"/>
                <a:gd name="T8" fmla="*/ 15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5" y="3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6" name="Freeform 4447"/>
            <p:cNvSpPr>
              <a:spLocks/>
            </p:cNvSpPr>
            <p:nvPr/>
          </p:nvSpPr>
          <p:spPr bwMode="auto">
            <a:xfrm>
              <a:off x="3279" y="2456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7" name="Freeform 4448"/>
            <p:cNvSpPr>
              <a:spLocks/>
            </p:cNvSpPr>
            <p:nvPr/>
          </p:nvSpPr>
          <p:spPr bwMode="auto">
            <a:xfrm>
              <a:off x="2996" y="2302"/>
              <a:ext cx="37" cy="39"/>
            </a:xfrm>
            <a:custGeom>
              <a:avLst/>
              <a:gdLst>
                <a:gd name="T0" fmla="*/ 16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6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8" name="Freeform 4449"/>
            <p:cNvSpPr>
              <a:spLocks/>
            </p:cNvSpPr>
            <p:nvPr/>
          </p:nvSpPr>
          <p:spPr bwMode="auto">
            <a:xfrm>
              <a:off x="2987" y="2278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2 h 36"/>
                <a:gd name="T4" fmla="*/ 25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9" name="Freeform 4450"/>
            <p:cNvSpPr>
              <a:spLocks/>
            </p:cNvSpPr>
            <p:nvPr/>
          </p:nvSpPr>
          <p:spPr bwMode="auto">
            <a:xfrm>
              <a:off x="2976" y="2231"/>
              <a:ext cx="36" cy="59"/>
            </a:xfrm>
            <a:custGeom>
              <a:avLst/>
              <a:gdLst>
                <a:gd name="T0" fmla="*/ 11 w 36"/>
                <a:gd name="T1" fmla="*/ 59 h 59"/>
                <a:gd name="T2" fmla="*/ 0 w 36"/>
                <a:gd name="T3" fmla="*/ 5 h 59"/>
                <a:gd name="T4" fmla="*/ 27 w 36"/>
                <a:gd name="T5" fmla="*/ 0 h 59"/>
                <a:gd name="T6" fmla="*/ 36 w 36"/>
                <a:gd name="T7" fmla="*/ 47 h 59"/>
                <a:gd name="T8" fmla="*/ 11 w 3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6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0" name="Freeform 4451"/>
            <p:cNvSpPr>
              <a:spLocks/>
            </p:cNvSpPr>
            <p:nvPr/>
          </p:nvSpPr>
          <p:spPr bwMode="auto">
            <a:xfrm>
              <a:off x="2968" y="2182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1" name="Freeform 4452"/>
            <p:cNvSpPr>
              <a:spLocks/>
            </p:cNvSpPr>
            <p:nvPr/>
          </p:nvSpPr>
          <p:spPr bwMode="auto">
            <a:xfrm>
              <a:off x="2961" y="2155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2 h 32"/>
                <a:gd name="T4" fmla="*/ 24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2" name="Freeform 4453"/>
            <p:cNvSpPr>
              <a:spLocks/>
            </p:cNvSpPr>
            <p:nvPr/>
          </p:nvSpPr>
          <p:spPr bwMode="auto">
            <a:xfrm>
              <a:off x="2950" y="2128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3" name="Freeform 4454"/>
            <p:cNvSpPr>
              <a:spLocks/>
            </p:cNvSpPr>
            <p:nvPr/>
          </p:nvSpPr>
          <p:spPr bwMode="auto">
            <a:xfrm>
              <a:off x="3012" y="2322"/>
              <a:ext cx="21" cy="19"/>
            </a:xfrm>
            <a:custGeom>
              <a:avLst/>
              <a:gdLst>
                <a:gd name="T0" fmla="*/ 0 w 21"/>
                <a:gd name="T1" fmla="*/ 19 h 19"/>
                <a:gd name="T2" fmla="*/ 0 w 21"/>
                <a:gd name="T3" fmla="*/ 19 h 19"/>
                <a:gd name="T4" fmla="*/ 19 w 21"/>
                <a:gd name="T5" fmla="*/ 0 h 19"/>
                <a:gd name="T6" fmla="*/ 21 w 21"/>
                <a:gd name="T7" fmla="*/ 2 h 19"/>
                <a:gd name="T8" fmla="*/ 0 w 21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4" name="Freeform 4455"/>
            <p:cNvSpPr>
              <a:spLocks/>
            </p:cNvSpPr>
            <p:nvPr/>
          </p:nvSpPr>
          <p:spPr bwMode="auto">
            <a:xfrm>
              <a:off x="2915" y="2047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3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5" name="Freeform 4456"/>
            <p:cNvSpPr>
              <a:spLocks/>
            </p:cNvSpPr>
            <p:nvPr/>
          </p:nvSpPr>
          <p:spPr bwMode="auto">
            <a:xfrm>
              <a:off x="2880" y="1974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2 w 59"/>
                <a:gd name="T5" fmla="*/ 0 h 86"/>
                <a:gd name="T6" fmla="*/ 59 w 59"/>
                <a:gd name="T7" fmla="*/ 73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73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6" name="Freeform 4457"/>
            <p:cNvSpPr>
              <a:spLocks/>
            </p:cNvSpPr>
            <p:nvPr/>
          </p:nvSpPr>
          <p:spPr bwMode="auto">
            <a:xfrm>
              <a:off x="2869" y="1954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20 h 37"/>
                <a:gd name="T4" fmla="*/ 20 w 33"/>
                <a:gd name="T5" fmla="*/ 0 h 37"/>
                <a:gd name="T6" fmla="*/ 33 w 33"/>
                <a:gd name="T7" fmla="*/ 20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7" name="Freeform 4458"/>
            <p:cNvSpPr>
              <a:spLocks/>
            </p:cNvSpPr>
            <p:nvPr/>
          </p:nvSpPr>
          <p:spPr bwMode="auto">
            <a:xfrm>
              <a:off x="2860" y="1940"/>
              <a:ext cx="29" cy="34"/>
            </a:xfrm>
            <a:custGeom>
              <a:avLst/>
              <a:gdLst>
                <a:gd name="T0" fmla="*/ 9 w 29"/>
                <a:gd name="T1" fmla="*/ 34 h 34"/>
                <a:gd name="T2" fmla="*/ 0 w 29"/>
                <a:gd name="T3" fmla="*/ 22 h 34"/>
                <a:gd name="T4" fmla="*/ 18 w 29"/>
                <a:gd name="T5" fmla="*/ 0 h 34"/>
                <a:gd name="T6" fmla="*/ 29 w 29"/>
                <a:gd name="T7" fmla="*/ 14 h 34"/>
                <a:gd name="T8" fmla="*/ 9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9" y="3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29" y="14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8" name="Freeform 4459"/>
            <p:cNvSpPr>
              <a:spLocks/>
            </p:cNvSpPr>
            <p:nvPr/>
          </p:nvSpPr>
          <p:spPr bwMode="auto">
            <a:xfrm>
              <a:off x="2834" y="1913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15 w 44"/>
                <a:gd name="T5" fmla="*/ 0 h 49"/>
                <a:gd name="T6" fmla="*/ 44 w 44"/>
                <a:gd name="T7" fmla="*/ 27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4" y="27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9" name="Freeform 4460"/>
            <p:cNvSpPr>
              <a:spLocks/>
            </p:cNvSpPr>
            <p:nvPr/>
          </p:nvSpPr>
          <p:spPr bwMode="auto">
            <a:xfrm>
              <a:off x="2805" y="1891"/>
              <a:ext cx="44" cy="46"/>
            </a:xfrm>
            <a:custGeom>
              <a:avLst/>
              <a:gdLst>
                <a:gd name="T0" fmla="*/ 29 w 44"/>
                <a:gd name="T1" fmla="*/ 46 h 46"/>
                <a:gd name="T2" fmla="*/ 0 w 44"/>
                <a:gd name="T3" fmla="*/ 27 h 46"/>
                <a:gd name="T4" fmla="*/ 11 w 44"/>
                <a:gd name="T5" fmla="*/ 0 h 46"/>
                <a:gd name="T6" fmla="*/ 44 w 44"/>
                <a:gd name="T7" fmla="*/ 22 h 46"/>
                <a:gd name="T8" fmla="*/ 29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9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0" name="Freeform 4461"/>
            <p:cNvSpPr>
              <a:spLocks/>
            </p:cNvSpPr>
            <p:nvPr/>
          </p:nvSpPr>
          <p:spPr bwMode="auto">
            <a:xfrm>
              <a:off x="2768" y="1873"/>
              <a:ext cx="48" cy="45"/>
            </a:xfrm>
            <a:custGeom>
              <a:avLst/>
              <a:gdLst>
                <a:gd name="T0" fmla="*/ 37 w 48"/>
                <a:gd name="T1" fmla="*/ 45 h 45"/>
                <a:gd name="T2" fmla="*/ 0 w 48"/>
                <a:gd name="T3" fmla="*/ 27 h 45"/>
                <a:gd name="T4" fmla="*/ 11 w 48"/>
                <a:gd name="T5" fmla="*/ 0 h 45"/>
                <a:gd name="T6" fmla="*/ 48 w 48"/>
                <a:gd name="T7" fmla="*/ 18 h 45"/>
                <a:gd name="T8" fmla="*/ 37 w 48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37" y="4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8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1" name="Freeform 4462"/>
            <p:cNvSpPr>
              <a:spLocks/>
            </p:cNvSpPr>
            <p:nvPr/>
          </p:nvSpPr>
          <p:spPr bwMode="auto">
            <a:xfrm>
              <a:off x="2950" y="2128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2" name="Freeform 4463"/>
            <p:cNvSpPr>
              <a:spLocks/>
            </p:cNvSpPr>
            <p:nvPr/>
          </p:nvSpPr>
          <p:spPr bwMode="auto">
            <a:xfrm>
              <a:off x="2738" y="1861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0 h 39"/>
                <a:gd name="T4" fmla="*/ 4 w 39"/>
                <a:gd name="T5" fmla="*/ 0 h 39"/>
                <a:gd name="T6" fmla="*/ 39 w 39"/>
                <a:gd name="T7" fmla="*/ 10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3" name="Freeform 4464"/>
            <p:cNvSpPr>
              <a:spLocks/>
            </p:cNvSpPr>
            <p:nvPr/>
          </p:nvSpPr>
          <p:spPr bwMode="auto">
            <a:xfrm>
              <a:off x="2709" y="1859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4" name="Freeform 4465"/>
            <p:cNvSpPr>
              <a:spLocks/>
            </p:cNvSpPr>
            <p:nvPr/>
          </p:nvSpPr>
          <p:spPr bwMode="auto">
            <a:xfrm>
              <a:off x="2645" y="1859"/>
              <a:ext cx="64" cy="32"/>
            </a:xfrm>
            <a:custGeom>
              <a:avLst/>
              <a:gdLst>
                <a:gd name="T0" fmla="*/ 64 w 64"/>
                <a:gd name="T1" fmla="*/ 29 h 32"/>
                <a:gd name="T2" fmla="*/ 0 w 64"/>
                <a:gd name="T3" fmla="*/ 32 h 32"/>
                <a:gd name="T4" fmla="*/ 0 w 64"/>
                <a:gd name="T5" fmla="*/ 2 h 32"/>
                <a:gd name="T6" fmla="*/ 64 w 64"/>
                <a:gd name="T7" fmla="*/ 0 h 32"/>
                <a:gd name="T8" fmla="*/ 64 w 64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64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4" y="0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5" name="Freeform 4466"/>
            <p:cNvSpPr>
              <a:spLocks/>
            </p:cNvSpPr>
            <p:nvPr/>
          </p:nvSpPr>
          <p:spPr bwMode="auto">
            <a:xfrm>
              <a:off x="2768" y="1871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5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6" name="Freeform 4467"/>
            <p:cNvSpPr>
              <a:spLocks/>
            </p:cNvSpPr>
            <p:nvPr/>
          </p:nvSpPr>
          <p:spPr bwMode="auto">
            <a:xfrm>
              <a:off x="2626" y="1861"/>
              <a:ext cx="22" cy="30"/>
            </a:xfrm>
            <a:custGeom>
              <a:avLst/>
              <a:gdLst>
                <a:gd name="T0" fmla="*/ 17 w 22"/>
                <a:gd name="T1" fmla="*/ 30 h 30"/>
                <a:gd name="T2" fmla="*/ 0 w 22"/>
                <a:gd name="T3" fmla="*/ 27 h 30"/>
                <a:gd name="T4" fmla="*/ 9 w 22"/>
                <a:gd name="T5" fmla="*/ 0 h 30"/>
                <a:gd name="T6" fmla="*/ 22 w 22"/>
                <a:gd name="T7" fmla="*/ 0 h 30"/>
                <a:gd name="T8" fmla="*/ 17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7" y="30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2" y="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7" name="Freeform 4468"/>
            <p:cNvSpPr>
              <a:spLocks/>
            </p:cNvSpPr>
            <p:nvPr/>
          </p:nvSpPr>
          <p:spPr bwMode="auto">
            <a:xfrm>
              <a:off x="2608" y="1854"/>
              <a:ext cx="27" cy="34"/>
            </a:xfrm>
            <a:custGeom>
              <a:avLst/>
              <a:gdLst>
                <a:gd name="T0" fmla="*/ 18 w 27"/>
                <a:gd name="T1" fmla="*/ 34 h 34"/>
                <a:gd name="T2" fmla="*/ 0 w 27"/>
                <a:gd name="T3" fmla="*/ 24 h 34"/>
                <a:gd name="T4" fmla="*/ 16 w 27"/>
                <a:gd name="T5" fmla="*/ 0 h 34"/>
                <a:gd name="T6" fmla="*/ 27 w 27"/>
                <a:gd name="T7" fmla="*/ 7 h 34"/>
                <a:gd name="T8" fmla="*/ 18 w 2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18" y="34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27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8" name="Freeform 4469"/>
            <p:cNvSpPr>
              <a:spLocks/>
            </p:cNvSpPr>
            <p:nvPr/>
          </p:nvSpPr>
          <p:spPr bwMode="auto">
            <a:xfrm>
              <a:off x="2578" y="1832"/>
              <a:ext cx="46" cy="46"/>
            </a:xfrm>
            <a:custGeom>
              <a:avLst/>
              <a:gdLst>
                <a:gd name="T0" fmla="*/ 30 w 46"/>
                <a:gd name="T1" fmla="*/ 46 h 46"/>
                <a:gd name="T2" fmla="*/ 0 w 46"/>
                <a:gd name="T3" fmla="*/ 22 h 46"/>
                <a:gd name="T4" fmla="*/ 17 w 46"/>
                <a:gd name="T5" fmla="*/ 0 h 46"/>
                <a:gd name="T6" fmla="*/ 46 w 46"/>
                <a:gd name="T7" fmla="*/ 22 h 46"/>
                <a:gd name="T8" fmla="*/ 30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0" y="4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2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9" name="Freeform 4470"/>
            <p:cNvSpPr>
              <a:spLocks/>
            </p:cNvSpPr>
            <p:nvPr/>
          </p:nvSpPr>
          <p:spPr bwMode="auto">
            <a:xfrm>
              <a:off x="2542" y="1795"/>
              <a:ext cx="53" cy="59"/>
            </a:xfrm>
            <a:custGeom>
              <a:avLst/>
              <a:gdLst>
                <a:gd name="T0" fmla="*/ 36 w 53"/>
                <a:gd name="T1" fmla="*/ 59 h 59"/>
                <a:gd name="T2" fmla="*/ 0 w 53"/>
                <a:gd name="T3" fmla="*/ 20 h 59"/>
                <a:gd name="T4" fmla="*/ 20 w 53"/>
                <a:gd name="T5" fmla="*/ 0 h 59"/>
                <a:gd name="T6" fmla="*/ 53 w 53"/>
                <a:gd name="T7" fmla="*/ 37 h 59"/>
                <a:gd name="T8" fmla="*/ 36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6" y="5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3" y="37"/>
                  </a:lnTo>
                  <a:lnTo>
                    <a:pt x="36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0" name="Freeform 4471"/>
            <p:cNvSpPr>
              <a:spLocks/>
            </p:cNvSpPr>
            <p:nvPr/>
          </p:nvSpPr>
          <p:spPr bwMode="auto">
            <a:xfrm>
              <a:off x="2512" y="1751"/>
              <a:ext cx="50" cy="64"/>
            </a:xfrm>
            <a:custGeom>
              <a:avLst/>
              <a:gdLst>
                <a:gd name="T0" fmla="*/ 30 w 50"/>
                <a:gd name="T1" fmla="*/ 64 h 64"/>
                <a:gd name="T2" fmla="*/ 0 w 50"/>
                <a:gd name="T3" fmla="*/ 17 h 64"/>
                <a:gd name="T4" fmla="*/ 22 w 50"/>
                <a:gd name="T5" fmla="*/ 0 h 64"/>
                <a:gd name="T6" fmla="*/ 50 w 50"/>
                <a:gd name="T7" fmla="*/ 44 h 64"/>
                <a:gd name="T8" fmla="*/ 30 w 5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4">
                  <a:moveTo>
                    <a:pt x="30" y="6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0" y="44"/>
                  </a:lnTo>
                  <a:lnTo>
                    <a:pt x="30" y="6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1" name="Freeform 4472"/>
            <p:cNvSpPr>
              <a:spLocks/>
            </p:cNvSpPr>
            <p:nvPr/>
          </p:nvSpPr>
          <p:spPr bwMode="auto">
            <a:xfrm>
              <a:off x="2459" y="1660"/>
              <a:ext cx="75" cy="108"/>
            </a:xfrm>
            <a:custGeom>
              <a:avLst/>
              <a:gdLst>
                <a:gd name="T0" fmla="*/ 53 w 75"/>
                <a:gd name="T1" fmla="*/ 108 h 108"/>
                <a:gd name="T2" fmla="*/ 0 w 75"/>
                <a:gd name="T3" fmla="*/ 18 h 108"/>
                <a:gd name="T4" fmla="*/ 22 w 75"/>
                <a:gd name="T5" fmla="*/ 0 h 108"/>
                <a:gd name="T6" fmla="*/ 75 w 75"/>
                <a:gd name="T7" fmla="*/ 91 h 108"/>
                <a:gd name="T8" fmla="*/ 53 w 75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8">
                  <a:moveTo>
                    <a:pt x="53" y="108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5" y="91"/>
                  </a:lnTo>
                  <a:lnTo>
                    <a:pt x="53" y="10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2" name="Freeform 4473"/>
            <p:cNvSpPr>
              <a:spLocks/>
            </p:cNvSpPr>
            <p:nvPr/>
          </p:nvSpPr>
          <p:spPr bwMode="auto">
            <a:xfrm>
              <a:off x="2426" y="1599"/>
              <a:ext cx="55" cy="79"/>
            </a:xfrm>
            <a:custGeom>
              <a:avLst/>
              <a:gdLst>
                <a:gd name="T0" fmla="*/ 33 w 55"/>
                <a:gd name="T1" fmla="*/ 79 h 79"/>
                <a:gd name="T2" fmla="*/ 0 w 55"/>
                <a:gd name="T3" fmla="*/ 17 h 79"/>
                <a:gd name="T4" fmla="*/ 22 w 55"/>
                <a:gd name="T5" fmla="*/ 0 h 79"/>
                <a:gd name="T6" fmla="*/ 55 w 55"/>
                <a:gd name="T7" fmla="*/ 61 h 79"/>
                <a:gd name="T8" fmla="*/ 33 w 55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9">
                  <a:moveTo>
                    <a:pt x="33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1"/>
                  </a:lnTo>
                  <a:lnTo>
                    <a:pt x="33" y="7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3" name="Freeform 4474"/>
            <p:cNvSpPr>
              <a:spLocks/>
            </p:cNvSpPr>
            <p:nvPr/>
          </p:nvSpPr>
          <p:spPr bwMode="auto">
            <a:xfrm>
              <a:off x="2643" y="1861"/>
              <a:ext cx="5" cy="30"/>
            </a:xfrm>
            <a:custGeom>
              <a:avLst/>
              <a:gdLst>
                <a:gd name="T0" fmla="*/ 2 w 5"/>
                <a:gd name="T1" fmla="*/ 30 h 30"/>
                <a:gd name="T2" fmla="*/ 0 w 5"/>
                <a:gd name="T3" fmla="*/ 30 h 30"/>
                <a:gd name="T4" fmla="*/ 2 w 5"/>
                <a:gd name="T5" fmla="*/ 0 h 30"/>
                <a:gd name="T6" fmla="*/ 5 w 5"/>
                <a:gd name="T7" fmla="*/ 0 h 30"/>
                <a:gd name="T8" fmla="*/ 2 w 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4" name="Freeform 4475"/>
            <p:cNvSpPr>
              <a:spLocks/>
            </p:cNvSpPr>
            <p:nvPr/>
          </p:nvSpPr>
          <p:spPr bwMode="auto">
            <a:xfrm>
              <a:off x="3597" y="3544"/>
              <a:ext cx="44" cy="58"/>
            </a:xfrm>
            <a:custGeom>
              <a:avLst/>
              <a:gdLst>
                <a:gd name="T0" fmla="*/ 19 w 44"/>
                <a:gd name="T1" fmla="*/ 58 h 58"/>
                <a:gd name="T2" fmla="*/ 0 w 44"/>
                <a:gd name="T3" fmla="*/ 12 h 58"/>
                <a:gd name="T4" fmla="*/ 24 w 44"/>
                <a:gd name="T5" fmla="*/ 0 h 58"/>
                <a:gd name="T6" fmla="*/ 44 w 44"/>
                <a:gd name="T7" fmla="*/ 46 h 58"/>
                <a:gd name="T8" fmla="*/ 19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5" name="Freeform 4476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4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6" name="Freeform 4477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7 h 91"/>
                <a:gd name="T4" fmla="*/ 21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7" name="Freeform 4478"/>
            <p:cNvSpPr>
              <a:spLocks/>
            </p:cNvSpPr>
            <p:nvPr/>
          </p:nvSpPr>
          <p:spPr bwMode="auto">
            <a:xfrm>
              <a:off x="3518" y="3392"/>
              <a:ext cx="41" cy="51"/>
            </a:xfrm>
            <a:custGeom>
              <a:avLst/>
              <a:gdLst>
                <a:gd name="T0" fmla="*/ 20 w 41"/>
                <a:gd name="T1" fmla="*/ 51 h 51"/>
                <a:gd name="T2" fmla="*/ 0 w 41"/>
                <a:gd name="T3" fmla="*/ 12 h 51"/>
                <a:gd name="T4" fmla="*/ 24 w 41"/>
                <a:gd name="T5" fmla="*/ 0 h 51"/>
                <a:gd name="T6" fmla="*/ 41 w 41"/>
                <a:gd name="T7" fmla="*/ 34 h 51"/>
                <a:gd name="T8" fmla="*/ 20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20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1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8" name="Freeform 4479"/>
            <p:cNvSpPr>
              <a:spLocks/>
            </p:cNvSpPr>
            <p:nvPr/>
          </p:nvSpPr>
          <p:spPr bwMode="auto">
            <a:xfrm>
              <a:off x="3502" y="3350"/>
              <a:ext cx="40" cy="54"/>
            </a:xfrm>
            <a:custGeom>
              <a:avLst/>
              <a:gdLst>
                <a:gd name="T0" fmla="*/ 16 w 40"/>
                <a:gd name="T1" fmla="*/ 54 h 54"/>
                <a:gd name="T2" fmla="*/ 0 w 40"/>
                <a:gd name="T3" fmla="*/ 12 h 54"/>
                <a:gd name="T4" fmla="*/ 25 w 40"/>
                <a:gd name="T5" fmla="*/ 0 h 54"/>
                <a:gd name="T6" fmla="*/ 40 w 40"/>
                <a:gd name="T7" fmla="*/ 42 h 54"/>
                <a:gd name="T8" fmla="*/ 16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6" y="54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9" name="Freeform 4480"/>
            <p:cNvSpPr>
              <a:spLocks/>
            </p:cNvSpPr>
            <p:nvPr/>
          </p:nvSpPr>
          <p:spPr bwMode="auto">
            <a:xfrm>
              <a:off x="3492" y="3311"/>
              <a:ext cx="35" cy="51"/>
            </a:xfrm>
            <a:custGeom>
              <a:avLst/>
              <a:gdLst>
                <a:gd name="T0" fmla="*/ 10 w 35"/>
                <a:gd name="T1" fmla="*/ 51 h 51"/>
                <a:gd name="T2" fmla="*/ 0 w 35"/>
                <a:gd name="T3" fmla="*/ 5 h 51"/>
                <a:gd name="T4" fmla="*/ 26 w 35"/>
                <a:gd name="T5" fmla="*/ 0 h 51"/>
                <a:gd name="T6" fmla="*/ 35 w 35"/>
                <a:gd name="T7" fmla="*/ 39 h 51"/>
                <a:gd name="T8" fmla="*/ 10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0" y="5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39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0" name="Freeform 4481"/>
            <p:cNvSpPr>
              <a:spLocks/>
            </p:cNvSpPr>
            <p:nvPr/>
          </p:nvSpPr>
          <p:spPr bwMode="auto">
            <a:xfrm>
              <a:off x="3485" y="3260"/>
              <a:ext cx="33" cy="56"/>
            </a:xfrm>
            <a:custGeom>
              <a:avLst/>
              <a:gdLst>
                <a:gd name="T0" fmla="*/ 7 w 33"/>
                <a:gd name="T1" fmla="*/ 56 h 56"/>
                <a:gd name="T2" fmla="*/ 0 w 33"/>
                <a:gd name="T3" fmla="*/ 4 h 56"/>
                <a:gd name="T4" fmla="*/ 26 w 33"/>
                <a:gd name="T5" fmla="*/ 0 h 56"/>
                <a:gd name="T6" fmla="*/ 33 w 33"/>
                <a:gd name="T7" fmla="*/ 51 h 56"/>
                <a:gd name="T8" fmla="*/ 7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7" y="56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1" name="Freeform 4482"/>
            <p:cNvSpPr>
              <a:spLocks/>
            </p:cNvSpPr>
            <p:nvPr/>
          </p:nvSpPr>
          <p:spPr bwMode="auto">
            <a:xfrm>
              <a:off x="3485" y="3225"/>
              <a:ext cx="28" cy="37"/>
            </a:xfrm>
            <a:custGeom>
              <a:avLst/>
              <a:gdLst>
                <a:gd name="T0" fmla="*/ 0 w 28"/>
                <a:gd name="T1" fmla="*/ 37 h 37"/>
                <a:gd name="T2" fmla="*/ 2 w 28"/>
                <a:gd name="T3" fmla="*/ 0 h 37"/>
                <a:gd name="T4" fmla="*/ 28 w 28"/>
                <a:gd name="T5" fmla="*/ 3 h 37"/>
                <a:gd name="T6" fmla="*/ 26 w 28"/>
                <a:gd name="T7" fmla="*/ 37 h 37"/>
                <a:gd name="T8" fmla="*/ 0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7"/>
                  </a:moveTo>
                  <a:lnTo>
                    <a:pt x="2" y="0"/>
                  </a:lnTo>
                  <a:lnTo>
                    <a:pt x="28" y="3"/>
                  </a:lnTo>
                  <a:lnTo>
                    <a:pt x="2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2" name="Freeform 4483"/>
            <p:cNvSpPr>
              <a:spLocks/>
            </p:cNvSpPr>
            <p:nvPr/>
          </p:nvSpPr>
          <p:spPr bwMode="auto">
            <a:xfrm>
              <a:off x="3487" y="3191"/>
              <a:ext cx="31" cy="37"/>
            </a:xfrm>
            <a:custGeom>
              <a:avLst/>
              <a:gdLst>
                <a:gd name="T0" fmla="*/ 0 w 31"/>
                <a:gd name="T1" fmla="*/ 34 h 37"/>
                <a:gd name="T2" fmla="*/ 5 w 31"/>
                <a:gd name="T3" fmla="*/ 0 h 37"/>
                <a:gd name="T4" fmla="*/ 31 w 31"/>
                <a:gd name="T5" fmla="*/ 5 h 37"/>
                <a:gd name="T6" fmla="*/ 26 w 31"/>
                <a:gd name="T7" fmla="*/ 37 h 37"/>
                <a:gd name="T8" fmla="*/ 0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4"/>
                  </a:moveTo>
                  <a:lnTo>
                    <a:pt x="5" y="0"/>
                  </a:lnTo>
                  <a:lnTo>
                    <a:pt x="31" y="5"/>
                  </a:lnTo>
                  <a:lnTo>
                    <a:pt x="26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3" name="Freeform 4484"/>
            <p:cNvSpPr>
              <a:spLocks/>
            </p:cNvSpPr>
            <p:nvPr/>
          </p:nvSpPr>
          <p:spPr bwMode="auto">
            <a:xfrm>
              <a:off x="3492" y="3157"/>
              <a:ext cx="35" cy="39"/>
            </a:xfrm>
            <a:custGeom>
              <a:avLst/>
              <a:gdLst>
                <a:gd name="T0" fmla="*/ 0 w 35"/>
                <a:gd name="T1" fmla="*/ 34 h 39"/>
                <a:gd name="T2" fmla="*/ 10 w 35"/>
                <a:gd name="T3" fmla="*/ 0 h 39"/>
                <a:gd name="T4" fmla="*/ 35 w 35"/>
                <a:gd name="T5" fmla="*/ 12 h 39"/>
                <a:gd name="T6" fmla="*/ 26 w 35"/>
                <a:gd name="T7" fmla="*/ 39 h 39"/>
                <a:gd name="T8" fmla="*/ 0 w 35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0" y="34"/>
                  </a:moveTo>
                  <a:lnTo>
                    <a:pt x="10" y="0"/>
                  </a:lnTo>
                  <a:lnTo>
                    <a:pt x="35" y="12"/>
                  </a:lnTo>
                  <a:lnTo>
                    <a:pt x="26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4" name="Freeform 4485"/>
            <p:cNvSpPr>
              <a:spLocks/>
            </p:cNvSpPr>
            <p:nvPr/>
          </p:nvSpPr>
          <p:spPr bwMode="auto">
            <a:xfrm>
              <a:off x="3502" y="3127"/>
              <a:ext cx="36" cy="42"/>
            </a:xfrm>
            <a:custGeom>
              <a:avLst/>
              <a:gdLst>
                <a:gd name="T0" fmla="*/ 0 w 36"/>
                <a:gd name="T1" fmla="*/ 30 h 42"/>
                <a:gd name="T2" fmla="*/ 11 w 36"/>
                <a:gd name="T3" fmla="*/ 0 h 42"/>
                <a:gd name="T4" fmla="*/ 36 w 36"/>
                <a:gd name="T5" fmla="*/ 13 h 42"/>
                <a:gd name="T6" fmla="*/ 25 w 36"/>
                <a:gd name="T7" fmla="*/ 42 h 42"/>
                <a:gd name="T8" fmla="*/ 0 w 36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0" y="30"/>
                  </a:moveTo>
                  <a:lnTo>
                    <a:pt x="11" y="0"/>
                  </a:lnTo>
                  <a:lnTo>
                    <a:pt x="36" y="13"/>
                  </a:lnTo>
                  <a:lnTo>
                    <a:pt x="25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5" name="Freeform 4486"/>
            <p:cNvSpPr>
              <a:spLocks/>
            </p:cNvSpPr>
            <p:nvPr/>
          </p:nvSpPr>
          <p:spPr bwMode="auto">
            <a:xfrm>
              <a:off x="3513" y="3069"/>
              <a:ext cx="44" cy="71"/>
            </a:xfrm>
            <a:custGeom>
              <a:avLst/>
              <a:gdLst>
                <a:gd name="T0" fmla="*/ 0 w 44"/>
                <a:gd name="T1" fmla="*/ 58 h 71"/>
                <a:gd name="T2" fmla="*/ 18 w 44"/>
                <a:gd name="T3" fmla="*/ 0 h 71"/>
                <a:gd name="T4" fmla="*/ 44 w 44"/>
                <a:gd name="T5" fmla="*/ 4 h 71"/>
                <a:gd name="T6" fmla="*/ 25 w 44"/>
                <a:gd name="T7" fmla="*/ 71 h 71"/>
                <a:gd name="T8" fmla="*/ 0 w 44"/>
                <a:gd name="T9" fmla="*/ 5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1">
                  <a:moveTo>
                    <a:pt x="0" y="58"/>
                  </a:moveTo>
                  <a:lnTo>
                    <a:pt x="18" y="0"/>
                  </a:lnTo>
                  <a:lnTo>
                    <a:pt x="44" y="4"/>
                  </a:lnTo>
                  <a:lnTo>
                    <a:pt x="25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6" name="Freeform 4487"/>
            <p:cNvSpPr>
              <a:spLocks/>
            </p:cNvSpPr>
            <p:nvPr/>
          </p:nvSpPr>
          <p:spPr bwMode="auto">
            <a:xfrm>
              <a:off x="3531" y="3037"/>
              <a:ext cx="28" cy="36"/>
            </a:xfrm>
            <a:custGeom>
              <a:avLst/>
              <a:gdLst>
                <a:gd name="T0" fmla="*/ 0 w 28"/>
                <a:gd name="T1" fmla="*/ 32 h 36"/>
                <a:gd name="T2" fmla="*/ 2 w 28"/>
                <a:gd name="T3" fmla="*/ 2 h 36"/>
                <a:gd name="T4" fmla="*/ 28 w 28"/>
                <a:gd name="T5" fmla="*/ 0 h 36"/>
                <a:gd name="T6" fmla="*/ 26 w 28"/>
                <a:gd name="T7" fmla="*/ 36 h 36"/>
                <a:gd name="T8" fmla="*/ 0 w 28"/>
                <a:gd name="T9" fmla="*/ 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0" y="32"/>
                  </a:moveTo>
                  <a:lnTo>
                    <a:pt x="2" y="2"/>
                  </a:lnTo>
                  <a:lnTo>
                    <a:pt x="28" y="0"/>
                  </a:lnTo>
                  <a:lnTo>
                    <a:pt x="26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7" name="Freeform 4488"/>
            <p:cNvSpPr>
              <a:spLocks/>
            </p:cNvSpPr>
            <p:nvPr/>
          </p:nvSpPr>
          <p:spPr bwMode="auto">
            <a:xfrm>
              <a:off x="3529" y="3000"/>
              <a:ext cx="30" cy="39"/>
            </a:xfrm>
            <a:custGeom>
              <a:avLst/>
              <a:gdLst>
                <a:gd name="T0" fmla="*/ 4 w 30"/>
                <a:gd name="T1" fmla="*/ 39 h 39"/>
                <a:gd name="T2" fmla="*/ 0 w 30"/>
                <a:gd name="T3" fmla="*/ 2 h 39"/>
                <a:gd name="T4" fmla="*/ 26 w 30"/>
                <a:gd name="T5" fmla="*/ 0 h 39"/>
                <a:gd name="T6" fmla="*/ 30 w 30"/>
                <a:gd name="T7" fmla="*/ 37 h 39"/>
                <a:gd name="T8" fmla="*/ 4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4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8" name="Freeform 4489"/>
            <p:cNvSpPr>
              <a:spLocks/>
            </p:cNvSpPr>
            <p:nvPr/>
          </p:nvSpPr>
          <p:spPr bwMode="auto">
            <a:xfrm>
              <a:off x="3485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9" name="Freeform 4490"/>
            <p:cNvSpPr>
              <a:spLocks/>
            </p:cNvSpPr>
            <p:nvPr/>
          </p:nvSpPr>
          <p:spPr bwMode="auto">
            <a:xfrm>
              <a:off x="3513" y="2953"/>
              <a:ext cx="40" cy="57"/>
            </a:xfrm>
            <a:custGeom>
              <a:avLst/>
              <a:gdLst>
                <a:gd name="T0" fmla="*/ 16 w 40"/>
                <a:gd name="T1" fmla="*/ 57 h 57"/>
                <a:gd name="T2" fmla="*/ 0 w 40"/>
                <a:gd name="T3" fmla="*/ 13 h 57"/>
                <a:gd name="T4" fmla="*/ 25 w 40"/>
                <a:gd name="T5" fmla="*/ 0 h 57"/>
                <a:gd name="T6" fmla="*/ 40 w 40"/>
                <a:gd name="T7" fmla="*/ 45 h 57"/>
                <a:gd name="T8" fmla="*/ 16 w 4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7">
                  <a:moveTo>
                    <a:pt x="16" y="57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40" y="45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0" name="Freeform 4491"/>
            <p:cNvSpPr>
              <a:spLocks/>
            </p:cNvSpPr>
            <p:nvPr/>
          </p:nvSpPr>
          <p:spPr bwMode="auto">
            <a:xfrm>
              <a:off x="3494" y="2914"/>
              <a:ext cx="44" cy="52"/>
            </a:xfrm>
            <a:custGeom>
              <a:avLst/>
              <a:gdLst>
                <a:gd name="T0" fmla="*/ 19 w 44"/>
                <a:gd name="T1" fmla="*/ 52 h 52"/>
                <a:gd name="T2" fmla="*/ 0 w 44"/>
                <a:gd name="T3" fmla="*/ 20 h 52"/>
                <a:gd name="T4" fmla="*/ 19 w 44"/>
                <a:gd name="T5" fmla="*/ 0 h 52"/>
                <a:gd name="T6" fmla="*/ 44 w 44"/>
                <a:gd name="T7" fmla="*/ 39 h 52"/>
                <a:gd name="T8" fmla="*/ 19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9" y="52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4" y="39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1" name="Freeform 4492"/>
            <p:cNvSpPr>
              <a:spLocks/>
            </p:cNvSpPr>
            <p:nvPr/>
          </p:nvSpPr>
          <p:spPr bwMode="auto">
            <a:xfrm>
              <a:off x="3467" y="2887"/>
              <a:ext cx="46" cy="47"/>
            </a:xfrm>
            <a:custGeom>
              <a:avLst/>
              <a:gdLst>
                <a:gd name="T0" fmla="*/ 27 w 46"/>
                <a:gd name="T1" fmla="*/ 47 h 47"/>
                <a:gd name="T2" fmla="*/ 0 w 46"/>
                <a:gd name="T3" fmla="*/ 22 h 47"/>
                <a:gd name="T4" fmla="*/ 18 w 46"/>
                <a:gd name="T5" fmla="*/ 0 h 47"/>
                <a:gd name="T6" fmla="*/ 46 w 46"/>
                <a:gd name="T7" fmla="*/ 27 h 47"/>
                <a:gd name="T8" fmla="*/ 27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7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2" name="Freeform 4493"/>
            <p:cNvSpPr>
              <a:spLocks/>
            </p:cNvSpPr>
            <p:nvPr/>
          </p:nvSpPr>
          <p:spPr bwMode="auto">
            <a:xfrm>
              <a:off x="3437" y="2860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3" name="Freeform 4494"/>
            <p:cNvSpPr>
              <a:spLocks/>
            </p:cNvSpPr>
            <p:nvPr/>
          </p:nvSpPr>
          <p:spPr bwMode="auto">
            <a:xfrm>
              <a:off x="3404" y="283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4 h 49"/>
                <a:gd name="T4" fmla="*/ 15 w 48"/>
                <a:gd name="T5" fmla="*/ 0 h 49"/>
                <a:gd name="T6" fmla="*/ 48 w 48"/>
                <a:gd name="T7" fmla="*/ 24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4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4" name="Freeform 4495"/>
            <p:cNvSpPr>
              <a:spLocks/>
            </p:cNvSpPr>
            <p:nvPr/>
          </p:nvSpPr>
          <p:spPr bwMode="auto">
            <a:xfrm>
              <a:off x="3373" y="2814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2 h 46"/>
                <a:gd name="T4" fmla="*/ 18 w 46"/>
                <a:gd name="T5" fmla="*/ 0 h 46"/>
                <a:gd name="T6" fmla="*/ 46 w 46"/>
                <a:gd name="T7" fmla="*/ 22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5" name="Freeform 4496"/>
            <p:cNvSpPr>
              <a:spLocks/>
            </p:cNvSpPr>
            <p:nvPr/>
          </p:nvSpPr>
          <p:spPr bwMode="auto">
            <a:xfrm>
              <a:off x="3345" y="2784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18 h 52"/>
                <a:gd name="T4" fmla="*/ 22 w 46"/>
                <a:gd name="T5" fmla="*/ 0 h 52"/>
                <a:gd name="T6" fmla="*/ 46 w 46"/>
                <a:gd name="T7" fmla="*/ 30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6" name="Freeform 4497"/>
            <p:cNvSpPr>
              <a:spLocks/>
            </p:cNvSpPr>
            <p:nvPr/>
          </p:nvSpPr>
          <p:spPr bwMode="auto">
            <a:xfrm>
              <a:off x="3323" y="2743"/>
              <a:ext cx="44" cy="59"/>
            </a:xfrm>
            <a:custGeom>
              <a:avLst/>
              <a:gdLst>
                <a:gd name="T0" fmla="*/ 22 w 44"/>
                <a:gd name="T1" fmla="*/ 59 h 59"/>
                <a:gd name="T2" fmla="*/ 0 w 44"/>
                <a:gd name="T3" fmla="*/ 17 h 59"/>
                <a:gd name="T4" fmla="*/ 22 w 44"/>
                <a:gd name="T5" fmla="*/ 0 h 59"/>
                <a:gd name="T6" fmla="*/ 44 w 44"/>
                <a:gd name="T7" fmla="*/ 41 h 59"/>
                <a:gd name="T8" fmla="*/ 22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1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7" name="Freeform 4498"/>
            <p:cNvSpPr>
              <a:spLocks/>
            </p:cNvSpPr>
            <p:nvPr/>
          </p:nvSpPr>
          <p:spPr bwMode="auto">
            <a:xfrm>
              <a:off x="3529" y="2998"/>
              <a:ext cx="26" cy="12"/>
            </a:xfrm>
            <a:custGeom>
              <a:avLst/>
              <a:gdLst>
                <a:gd name="T0" fmla="*/ 26 w 26"/>
                <a:gd name="T1" fmla="*/ 2 h 12"/>
                <a:gd name="T2" fmla="*/ 24 w 26"/>
                <a:gd name="T3" fmla="*/ 0 h 12"/>
                <a:gd name="T4" fmla="*/ 0 w 26"/>
                <a:gd name="T5" fmla="*/ 4 h 12"/>
                <a:gd name="T6" fmla="*/ 0 w 26"/>
                <a:gd name="T7" fmla="*/ 12 h 12"/>
                <a:gd name="T8" fmla="*/ 26 w 2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2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8" name="Freeform 4499"/>
            <p:cNvSpPr>
              <a:spLocks/>
            </p:cNvSpPr>
            <p:nvPr/>
          </p:nvSpPr>
          <p:spPr bwMode="auto">
            <a:xfrm>
              <a:off x="3307" y="2711"/>
              <a:ext cx="38" cy="47"/>
            </a:xfrm>
            <a:custGeom>
              <a:avLst/>
              <a:gdLst>
                <a:gd name="T0" fmla="*/ 14 w 38"/>
                <a:gd name="T1" fmla="*/ 47 h 47"/>
                <a:gd name="T2" fmla="*/ 0 w 38"/>
                <a:gd name="T3" fmla="*/ 5 h 47"/>
                <a:gd name="T4" fmla="*/ 27 w 38"/>
                <a:gd name="T5" fmla="*/ 0 h 47"/>
                <a:gd name="T6" fmla="*/ 38 w 38"/>
                <a:gd name="T7" fmla="*/ 34 h 47"/>
                <a:gd name="T8" fmla="*/ 14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14" y="47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34"/>
                  </a:lnTo>
                  <a:lnTo>
                    <a:pt x="14" y="4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9" name="Freeform 4500"/>
            <p:cNvSpPr>
              <a:spLocks/>
            </p:cNvSpPr>
            <p:nvPr/>
          </p:nvSpPr>
          <p:spPr bwMode="auto">
            <a:xfrm>
              <a:off x="3303" y="2674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3 h 42"/>
                <a:gd name="T4" fmla="*/ 26 w 31"/>
                <a:gd name="T5" fmla="*/ 0 h 42"/>
                <a:gd name="T6" fmla="*/ 31 w 31"/>
                <a:gd name="T7" fmla="*/ 37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0" name="Freeform 4501"/>
            <p:cNvSpPr>
              <a:spLocks/>
            </p:cNvSpPr>
            <p:nvPr/>
          </p:nvSpPr>
          <p:spPr bwMode="auto">
            <a:xfrm>
              <a:off x="3303" y="2606"/>
              <a:ext cx="26" cy="71"/>
            </a:xfrm>
            <a:custGeom>
              <a:avLst/>
              <a:gdLst>
                <a:gd name="T0" fmla="*/ 0 w 26"/>
                <a:gd name="T1" fmla="*/ 71 h 71"/>
                <a:gd name="T2" fmla="*/ 0 w 26"/>
                <a:gd name="T3" fmla="*/ 0 h 71"/>
                <a:gd name="T4" fmla="*/ 26 w 26"/>
                <a:gd name="T5" fmla="*/ 0 h 71"/>
                <a:gd name="T6" fmla="*/ 26 w 26"/>
                <a:gd name="T7" fmla="*/ 68 h 71"/>
                <a:gd name="T8" fmla="*/ 0 w 26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1">
                  <a:moveTo>
                    <a:pt x="0" y="71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68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1" name="Freeform 4502"/>
            <p:cNvSpPr>
              <a:spLocks/>
            </p:cNvSpPr>
            <p:nvPr/>
          </p:nvSpPr>
          <p:spPr bwMode="auto">
            <a:xfrm>
              <a:off x="3301" y="2535"/>
              <a:ext cx="28" cy="71"/>
            </a:xfrm>
            <a:custGeom>
              <a:avLst/>
              <a:gdLst>
                <a:gd name="T0" fmla="*/ 2 w 28"/>
                <a:gd name="T1" fmla="*/ 71 h 71"/>
                <a:gd name="T2" fmla="*/ 0 w 28"/>
                <a:gd name="T3" fmla="*/ 5 h 71"/>
                <a:gd name="T4" fmla="*/ 26 w 28"/>
                <a:gd name="T5" fmla="*/ 0 h 71"/>
                <a:gd name="T6" fmla="*/ 28 w 28"/>
                <a:gd name="T7" fmla="*/ 71 h 71"/>
                <a:gd name="T8" fmla="*/ 2 w 2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1">
                  <a:moveTo>
                    <a:pt x="2" y="7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71"/>
                  </a:lnTo>
                  <a:lnTo>
                    <a:pt x="2" y="7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2" name="Freeform 4503"/>
            <p:cNvSpPr>
              <a:spLocks/>
            </p:cNvSpPr>
            <p:nvPr/>
          </p:nvSpPr>
          <p:spPr bwMode="auto">
            <a:xfrm>
              <a:off x="3292" y="2498"/>
              <a:ext cx="35" cy="42"/>
            </a:xfrm>
            <a:custGeom>
              <a:avLst/>
              <a:gdLst>
                <a:gd name="T0" fmla="*/ 9 w 35"/>
                <a:gd name="T1" fmla="*/ 42 h 42"/>
                <a:gd name="T2" fmla="*/ 0 w 35"/>
                <a:gd name="T3" fmla="*/ 12 h 42"/>
                <a:gd name="T4" fmla="*/ 24 w 35"/>
                <a:gd name="T5" fmla="*/ 0 h 42"/>
                <a:gd name="T6" fmla="*/ 35 w 35"/>
                <a:gd name="T7" fmla="*/ 37 h 42"/>
                <a:gd name="T8" fmla="*/ 9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9" y="4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3" name="Freeform 4504"/>
            <p:cNvSpPr>
              <a:spLocks/>
            </p:cNvSpPr>
            <p:nvPr/>
          </p:nvSpPr>
          <p:spPr bwMode="auto">
            <a:xfrm>
              <a:off x="3277" y="2464"/>
              <a:ext cx="39" cy="46"/>
            </a:xfrm>
            <a:custGeom>
              <a:avLst/>
              <a:gdLst>
                <a:gd name="T0" fmla="*/ 15 w 39"/>
                <a:gd name="T1" fmla="*/ 46 h 46"/>
                <a:gd name="T2" fmla="*/ 0 w 39"/>
                <a:gd name="T3" fmla="*/ 17 h 46"/>
                <a:gd name="T4" fmla="*/ 22 w 39"/>
                <a:gd name="T5" fmla="*/ 0 h 46"/>
                <a:gd name="T6" fmla="*/ 39 w 39"/>
                <a:gd name="T7" fmla="*/ 34 h 46"/>
                <a:gd name="T8" fmla="*/ 15 w 3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15" y="4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4" name="Freeform 4505"/>
            <p:cNvSpPr>
              <a:spLocks/>
            </p:cNvSpPr>
            <p:nvPr/>
          </p:nvSpPr>
          <p:spPr bwMode="auto">
            <a:xfrm>
              <a:off x="3321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5" name="Freeform 4506"/>
            <p:cNvSpPr>
              <a:spLocks/>
            </p:cNvSpPr>
            <p:nvPr/>
          </p:nvSpPr>
          <p:spPr bwMode="auto">
            <a:xfrm>
              <a:off x="3264" y="2444"/>
              <a:ext cx="32" cy="37"/>
            </a:xfrm>
            <a:custGeom>
              <a:avLst/>
              <a:gdLst>
                <a:gd name="T0" fmla="*/ 13 w 32"/>
                <a:gd name="T1" fmla="*/ 37 h 37"/>
                <a:gd name="T2" fmla="*/ 0 w 32"/>
                <a:gd name="T3" fmla="*/ 20 h 37"/>
                <a:gd name="T4" fmla="*/ 19 w 32"/>
                <a:gd name="T5" fmla="*/ 0 h 37"/>
                <a:gd name="T6" fmla="*/ 32 w 32"/>
                <a:gd name="T7" fmla="*/ 17 h 37"/>
                <a:gd name="T8" fmla="*/ 13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3" y="3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6" name="Freeform 4507"/>
            <p:cNvSpPr>
              <a:spLocks/>
            </p:cNvSpPr>
            <p:nvPr/>
          </p:nvSpPr>
          <p:spPr bwMode="auto">
            <a:xfrm>
              <a:off x="3250" y="2427"/>
              <a:ext cx="33" cy="37"/>
            </a:xfrm>
            <a:custGeom>
              <a:avLst/>
              <a:gdLst>
                <a:gd name="T0" fmla="*/ 14 w 33"/>
                <a:gd name="T1" fmla="*/ 37 h 37"/>
                <a:gd name="T2" fmla="*/ 0 w 33"/>
                <a:gd name="T3" fmla="*/ 24 h 37"/>
                <a:gd name="T4" fmla="*/ 16 w 33"/>
                <a:gd name="T5" fmla="*/ 0 h 37"/>
                <a:gd name="T6" fmla="*/ 33 w 33"/>
                <a:gd name="T7" fmla="*/ 17 h 37"/>
                <a:gd name="T8" fmla="*/ 14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4" y="37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3" y="17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7" name="Freeform 4508"/>
            <p:cNvSpPr>
              <a:spLocks/>
            </p:cNvSpPr>
            <p:nvPr/>
          </p:nvSpPr>
          <p:spPr bwMode="auto">
            <a:xfrm>
              <a:off x="3220" y="2407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20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8" name="Freeform 4509"/>
            <p:cNvSpPr>
              <a:spLocks/>
            </p:cNvSpPr>
            <p:nvPr/>
          </p:nvSpPr>
          <p:spPr bwMode="auto">
            <a:xfrm>
              <a:off x="3189" y="2393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29 h 41"/>
                <a:gd name="T4" fmla="*/ 4 w 42"/>
                <a:gd name="T5" fmla="*/ 0 h 41"/>
                <a:gd name="T6" fmla="*/ 42 w 42"/>
                <a:gd name="T7" fmla="*/ 14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14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9" name="Freeform 4510"/>
            <p:cNvSpPr>
              <a:spLocks/>
            </p:cNvSpPr>
            <p:nvPr/>
          </p:nvSpPr>
          <p:spPr bwMode="auto">
            <a:xfrm>
              <a:off x="3152" y="2388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9 h 34"/>
                <a:gd name="T4" fmla="*/ 4 w 41"/>
                <a:gd name="T5" fmla="*/ 0 h 34"/>
                <a:gd name="T6" fmla="*/ 41 w 41"/>
                <a:gd name="T7" fmla="*/ 5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0" name="Freeform 4511"/>
            <p:cNvSpPr>
              <a:spLocks/>
            </p:cNvSpPr>
            <p:nvPr/>
          </p:nvSpPr>
          <p:spPr bwMode="auto">
            <a:xfrm>
              <a:off x="3115" y="2380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1" name="Freeform 4512"/>
            <p:cNvSpPr>
              <a:spLocks/>
            </p:cNvSpPr>
            <p:nvPr/>
          </p:nvSpPr>
          <p:spPr bwMode="auto">
            <a:xfrm>
              <a:off x="3075" y="2371"/>
              <a:ext cx="44" cy="39"/>
            </a:xfrm>
            <a:custGeom>
              <a:avLst/>
              <a:gdLst>
                <a:gd name="T0" fmla="*/ 40 w 44"/>
                <a:gd name="T1" fmla="*/ 39 h 39"/>
                <a:gd name="T2" fmla="*/ 0 w 44"/>
                <a:gd name="T3" fmla="*/ 27 h 39"/>
                <a:gd name="T4" fmla="*/ 11 w 44"/>
                <a:gd name="T5" fmla="*/ 0 h 39"/>
                <a:gd name="T6" fmla="*/ 44 w 44"/>
                <a:gd name="T7" fmla="*/ 9 h 39"/>
                <a:gd name="T8" fmla="*/ 40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40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40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2" name="Freeform 4513"/>
            <p:cNvSpPr>
              <a:spLocks/>
            </p:cNvSpPr>
            <p:nvPr/>
          </p:nvSpPr>
          <p:spPr bwMode="auto">
            <a:xfrm>
              <a:off x="3055" y="2363"/>
              <a:ext cx="31" cy="35"/>
            </a:xfrm>
            <a:custGeom>
              <a:avLst/>
              <a:gdLst>
                <a:gd name="T0" fmla="*/ 20 w 31"/>
                <a:gd name="T1" fmla="*/ 35 h 35"/>
                <a:gd name="T2" fmla="*/ 0 w 31"/>
                <a:gd name="T3" fmla="*/ 25 h 35"/>
                <a:gd name="T4" fmla="*/ 16 w 31"/>
                <a:gd name="T5" fmla="*/ 0 h 35"/>
                <a:gd name="T6" fmla="*/ 31 w 31"/>
                <a:gd name="T7" fmla="*/ 8 h 35"/>
                <a:gd name="T8" fmla="*/ 20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0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8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3" name="Freeform 4514"/>
            <p:cNvSpPr>
              <a:spLocks/>
            </p:cNvSpPr>
            <p:nvPr/>
          </p:nvSpPr>
          <p:spPr bwMode="auto">
            <a:xfrm>
              <a:off x="3040" y="2353"/>
              <a:ext cx="31" cy="35"/>
            </a:xfrm>
            <a:custGeom>
              <a:avLst/>
              <a:gdLst>
                <a:gd name="T0" fmla="*/ 15 w 31"/>
                <a:gd name="T1" fmla="*/ 35 h 35"/>
                <a:gd name="T2" fmla="*/ 0 w 31"/>
                <a:gd name="T3" fmla="*/ 25 h 35"/>
                <a:gd name="T4" fmla="*/ 15 w 31"/>
                <a:gd name="T5" fmla="*/ 0 h 35"/>
                <a:gd name="T6" fmla="*/ 31 w 31"/>
                <a:gd name="T7" fmla="*/ 10 h 35"/>
                <a:gd name="T8" fmla="*/ 15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5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4" name="Freeform 4515"/>
            <p:cNvSpPr>
              <a:spLocks/>
            </p:cNvSpPr>
            <p:nvPr/>
          </p:nvSpPr>
          <p:spPr bwMode="auto">
            <a:xfrm>
              <a:off x="3025" y="2341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2 h 37"/>
                <a:gd name="T4" fmla="*/ 17 w 30"/>
                <a:gd name="T5" fmla="*/ 0 h 37"/>
                <a:gd name="T6" fmla="*/ 30 w 30"/>
                <a:gd name="T7" fmla="*/ 12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5" name="Freeform 4516"/>
            <p:cNvSpPr>
              <a:spLocks/>
            </p:cNvSpPr>
            <p:nvPr/>
          </p:nvSpPr>
          <p:spPr bwMode="auto">
            <a:xfrm>
              <a:off x="3009" y="2324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6" name="Freeform 4517"/>
            <p:cNvSpPr>
              <a:spLocks/>
            </p:cNvSpPr>
            <p:nvPr/>
          </p:nvSpPr>
          <p:spPr bwMode="auto">
            <a:xfrm>
              <a:off x="3277" y="2461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19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7" name="Freeform 4518"/>
            <p:cNvSpPr>
              <a:spLocks/>
            </p:cNvSpPr>
            <p:nvPr/>
          </p:nvSpPr>
          <p:spPr bwMode="auto">
            <a:xfrm>
              <a:off x="2983" y="2280"/>
              <a:ext cx="48" cy="61"/>
            </a:xfrm>
            <a:custGeom>
              <a:avLst/>
              <a:gdLst>
                <a:gd name="T0" fmla="*/ 24 w 48"/>
                <a:gd name="T1" fmla="*/ 61 h 61"/>
                <a:gd name="T2" fmla="*/ 0 w 48"/>
                <a:gd name="T3" fmla="*/ 12 h 61"/>
                <a:gd name="T4" fmla="*/ 24 w 48"/>
                <a:gd name="T5" fmla="*/ 0 h 61"/>
                <a:gd name="T6" fmla="*/ 48 w 48"/>
                <a:gd name="T7" fmla="*/ 49 h 61"/>
                <a:gd name="T8" fmla="*/ 24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24" y="6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8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8" name="Freeform 4519"/>
            <p:cNvSpPr>
              <a:spLocks/>
            </p:cNvSpPr>
            <p:nvPr/>
          </p:nvSpPr>
          <p:spPr bwMode="auto">
            <a:xfrm>
              <a:off x="2972" y="2233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6 w 35"/>
                <a:gd name="T5" fmla="*/ 0 h 59"/>
                <a:gd name="T6" fmla="*/ 35 w 35"/>
                <a:gd name="T7" fmla="*/ 47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9" name="Freeform 4520"/>
            <p:cNvSpPr>
              <a:spLocks/>
            </p:cNvSpPr>
            <p:nvPr/>
          </p:nvSpPr>
          <p:spPr bwMode="auto">
            <a:xfrm>
              <a:off x="2963" y="2184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7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0" name="Freeform 4521"/>
            <p:cNvSpPr>
              <a:spLocks/>
            </p:cNvSpPr>
            <p:nvPr/>
          </p:nvSpPr>
          <p:spPr bwMode="auto">
            <a:xfrm>
              <a:off x="2957" y="2158"/>
              <a:ext cx="33" cy="31"/>
            </a:xfrm>
            <a:custGeom>
              <a:avLst/>
              <a:gdLst>
                <a:gd name="T0" fmla="*/ 6 w 33"/>
                <a:gd name="T1" fmla="*/ 31 h 31"/>
                <a:gd name="T2" fmla="*/ 0 w 33"/>
                <a:gd name="T3" fmla="*/ 12 h 31"/>
                <a:gd name="T4" fmla="*/ 24 w 33"/>
                <a:gd name="T5" fmla="*/ 0 h 31"/>
                <a:gd name="T6" fmla="*/ 33 w 33"/>
                <a:gd name="T7" fmla="*/ 26 h 31"/>
                <a:gd name="T8" fmla="*/ 6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6" y="3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6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1" name="Freeform 4522"/>
            <p:cNvSpPr>
              <a:spLocks/>
            </p:cNvSpPr>
            <p:nvPr/>
          </p:nvSpPr>
          <p:spPr bwMode="auto">
            <a:xfrm>
              <a:off x="2946" y="2131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2" name="Freeform 4523"/>
            <p:cNvSpPr>
              <a:spLocks/>
            </p:cNvSpPr>
            <p:nvPr/>
          </p:nvSpPr>
          <p:spPr bwMode="auto">
            <a:xfrm>
              <a:off x="3007" y="2324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17 h 20"/>
                <a:gd name="T4" fmla="*/ 22 w 24"/>
                <a:gd name="T5" fmla="*/ 0 h 20"/>
                <a:gd name="T6" fmla="*/ 24 w 24"/>
                <a:gd name="T7" fmla="*/ 5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4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3" name="Freeform 4524"/>
            <p:cNvSpPr>
              <a:spLocks/>
            </p:cNvSpPr>
            <p:nvPr/>
          </p:nvSpPr>
          <p:spPr bwMode="auto">
            <a:xfrm>
              <a:off x="2911" y="2050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4" name="Freeform 4525"/>
            <p:cNvSpPr>
              <a:spLocks/>
            </p:cNvSpPr>
            <p:nvPr/>
          </p:nvSpPr>
          <p:spPr bwMode="auto">
            <a:xfrm>
              <a:off x="2876" y="1976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2 w 59"/>
                <a:gd name="T5" fmla="*/ 0 h 86"/>
                <a:gd name="T6" fmla="*/ 59 w 59"/>
                <a:gd name="T7" fmla="*/ 74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74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5" name="Freeform 4526"/>
            <p:cNvSpPr>
              <a:spLocks/>
            </p:cNvSpPr>
            <p:nvPr/>
          </p:nvSpPr>
          <p:spPr bwMode="auto">
            <a:xfrm>
              <a:off x="2856" y="1944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3 h 49"/>
                <a:gd name="T4" fmla="*/ 17 w 42"/>
                <a:gd name="T5" fmla="*/ 0 h 49"/>
                <a:gd name="T6" fmla="*/ 42 w 42"/>
                <a:gd name="T7" fmla="*/ 32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3"/>
                  </a:lnTo>
                  <a:lnTo>
                    <a:pt x="17" y="0"/>
                  </a:lnTo>
                  <a:lnTo>
                    <a:pt x="42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6" name="Freeform 4527"/>
            <p:cNvSpPr>
              <a:spLocks/>
            </p:cNvSpPr>
            <p:nvPr/>
          </p:nvSpPr>
          <p:spPr bwMode="auto">
            <a:xfrm>
              <a:off x="2830" y="1915"/>
              <a:ext cx="43" cy="52"/>
            </a:xfrm>
            <a:custGeom>
              <a:avLst/>
              <a:gdLst>
                <a:gd name="T0" fmla="*/ 26 w 43"/>
                <a:gd name="T1" fmla="*/ 52 h 52"/>
                <a:gd name="T2" fmla="*/ 0 w 43"/>
                <a:gd name="T3" fmla="*/ 25 h 52"/>
                <a:gd name="T4" fmla="*/ 15 w 43"/>
                <a:gd name="T5" fmla="*/ 0 h 52"/>
                <a:gd name="T6" fmla="*/ 43 w 43"/>
                <a:gd name="T7" fmla="*/ 29 h 52"/>
                <a:gd name="T8" fmla="*/ 26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26" y="52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3" y="29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7" name="Freeform 4528"/>
            <p:cNvSpPr>
              <a:spLocks/>
            </p:cNvSpPr>
            <p:nvPr/>
          </p:nvSpPr>
          <p:spPr bwMode="auto">
            <a:xfrm>
              <a:off x="2801" y="1893"/>
              <a:ext cx="44" cy="47"/>
            </a:xfrm>
            <a:custGeom>
              <a:avLst/>
              <a:gdLst>
                <a:gd name="T0" fmla="*/ 29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2 h 47"/>
                <a:gd name="T8" fmla="*/ 2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9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8" name="Freeform 4529"/>
            <p:cNvSpPr>
              <a:spLocks/>
            </p:cNvSpPr>
            <p:nvPr/>
          </p:nvSpPr>
          <p:spPr bwMode="auto">
            <a:xfrm>
              <a:off x="2764" y="1876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9" name="Freeform 4530"/>
            <p:cNvSpPr>
              <a:spLocks/>
            </p:cNvSpPr>
            <p:nvPr/>
          </p:nvSpPr>
          <p:spPr bwMode="auto">
            <a:xfrm>
              <a:off x="2946" y="213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0" name="Freeform 4531"/>
            <p:cNvSpPr>
              <a:spLocks/>
            </p:cNvSpPr>
            <p:nvPr/>
          </p:nvSpPr>
          <p:spPr bwMode="auto">
            <a:xfrm>
              <a:off x="2733" y="1866"/>
              <a:ext cx="40" cy="37"/>
            </a:xfrm>
            <a:custGeom>
              <a:avLst/>
              <a:gdLst>
                <a:gd name="T0" fmla="*/ 35 w 40"/>
                <a:gd name="T1" fmla="*/ 37 h 37"/>
                <a:gd name="T2" fmla="*/ 0 w 40"/>
                <a:gd name="T3" fmla="*/ 30 h 37"/>
                <a:gd name="T4" fmla="*/ 5 w 40"/>
                <a:gd name="T5" fmla="*/ 0 h 37"/>
                <a:gd name="T6" fmla="*/ 40 w 40"/>
                <a:gd name="T7" fmla="*/ 7 h 37"/>
                <a:gd name="T8" fmla="*/ 3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5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1" name="Freeform 4532"/>
            <p:cNvSpPr>
              <a:spLocks/>
            </p:cNvSpPr>
            <p:nvPr/>
          </p:nvSpPr>
          <p:spPr bwMode="auto">
            <a:xfrm>
              <a:off x="2705" y="1864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2" name="Freeform 4533"/>
            <p:cNvSpPr>
              <a:spLocks/>
            </p:cNvSpPr>
            <p:nvPr/>
          </p:nvSpPr>
          <p:spPr bwMode="auto">
            <a:xfrm>
              <a:off x="2641" y="1864"/>
              <a:ext cx="64" cy="32"/>
            </a:xfrm>
            <a:custGeom>
              <a:avLst/>
              <a:gdLst>
                <a:gd name="T0" fmla="*/ 64 w 64"/>
                <a:gd name="T1" fmla="*/ 29 h 32"/>
                <a:gd name="T2" fmla="*/ 0 w 64"/>
                <a:gd name="T3" fmla="*/ 32 h 32"/>
                <a:gd name="T4" fmla="*/ 0 w 64"/>
                <a:gd name="T5" fmla="*/ 2 h 32"/>
                <a:gd name="T6" fmla="*/ 64 w 64"/>
                <a:gd name="T7" fmla="*/ 0 h 32"/>
                <a:gd name="T8" fmla="*/ 64 w 64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64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4" y="0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3" name="Freeform 4534"/>
            <p:cNvSpPr>
              <a:spLocks/>
            </p:cNvSpPr>
            <p:nvPr/>
          </p:nvSpPr>
          <p:spPr bwMode="auto">
            <a:xfrm>
              <a:off x="2764" y="1873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4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4" name="Freeform 4535"/>
            <p:cNvSpPr>
              <a:spLocks/>
            </p:cNvSpPr>
            <p:nvPr/>
          </p:nvSpPr>
          <p:spPr bwMode="auto">
            <a:xfrm>
              <a:off x="2621" y="1866"/>
              <a:ext cx="22" cy="30"/>
            </a:xfrm>
            <a:custGeom>
              <a:avLst/>
              <a:gdLst>
                <a:gd name="T0" fmla="*/ 18 w 22"/>
                <a:gd name="T1" fmla="*/ 30 h 30"/>
                <a:gd name="T2" fmla="*/ 0 w 22"/>
                <a:gd name="T3" fmla="*/ 27 h 30"/>
                <a:gd name="T4" fmla="*/ 9 w 22"/>
                <a:gd name="T5" fmla="*/ 0 h 30"/>
                <a:gd name="T6" fmla="*/ 22 w 22"/>
                <a:gd name="T7" fmla="*/ 0 h 30"/>
                <a:gd name="T8" fmla="*/ 18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8" y="30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2" y="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5" name="Freeform 4536"/>
            <p:cNvSpPr>
              <a:spLocks/>
            </p:cNvSpPr>
            <p:nvPr/>
          </p:nvSpPr>
          <p:spPr bwMode="auto">
            <a:xfrm>
              <a:off x="2604" y="1859"/>
              <a:ext cx="26" cy="34"/>
            </a:xfrm>
            <a:custGeom>
              <a:avLst/>
              <a:gdLst>
                <a:gd name="T0" fmla="*/ 17 w 26"/>
                <a:gd name="T1" fmla="*/ 34 h 34"/>
                <a:gd name="T2" fmla="*/ 0 w 26"/>
                <a:gd name="T3" fmla="*/ 24 h 34"/>
                <a:gd name="T4" fmla="*/ 15 w 26"/>
                <a:gd name="T5" fmla="*/ 0 h 34"/>
                <a:gd name="T6" fmla="*/ 26 w 26"/>
                <a:gd name="T7" fmla="*/ 7 h 34"/>
                <a:gd name="T8" fmla="*/ 17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6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6" name="Freeform 4537"/>
            <p:cNvSpPr>
              <a:spLocks/>
            </p:cNvSpPr>
            <p:nvPr/>
          </p:nvSpPr>
          <p:spPr bwMode="auto">
            <a:xfrm>
              <a:off x="2571" y="1834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2 h 49"/>
                <a:gd name="T4" fmla="*/ 17 w 48"/>
                <a:gd name="T5" fmla="*/ 0 h 49"/>
                <a:gd name="T6" fmla="*/ 48 w 48"/>
                <a:gd name="T7" fmla="*/ 25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8" y="2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7" name="Freeform 4538"/>
            <p:cNvSpPr>
              <a:spLocks/>
            </p:cNvSpPr>
            <p:nvPr/>
          </p:nvSpPr>
          <p:spPr bwMode="auto">
            <a:xfrm>
              <a:off x="2538" y="1795"/>
              <a:ext cx="50" cy="61"/>
            </a:xfrm>
            <a:custGeom>
              <a:avLst/>
              <a:gdLst>
                <a:gd name="T0" fmla="*/ 33 w 50"/>
                <a:gd name="T1" fmla="*/ 61 h 61"/>
                <a:gd name="T2" fmla="*/ 0 w 50"/>
                <a:gd name="T3" fmla="*/ 20 h 61"/>
                <a:gd name="T4" fmla="*/ 20 w 50"/>
                <a:gd name="T5" fmla="*/ 0 h 61"/>
                <a:gd name="T6" fmla="*/ 50 w 50"/>
                <a:gd name="T7" fmla="*/ 39 h 61"/>
                <a:gd name="T8" fmla="*/ 33 w 5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33" y="6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0" y="39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8" name="Freeform 4539"/>
            <p:cNvSpPr>
              <a:spLocks/>
            </p:cNvSpPr>
            <p:nvPr/>
          </p:nvSpPr>
          <p:spPr bwMode="auto">
            <a:xfrm>
              <a:off x="2505" y="1753"/>
              <a:ext cx="53" cy="62"/>
            </a:xfrm>
            <a:custGeom>
              <a:avLst/>
              <a:gdLst>
                <a:gd name="T0" fmla="*/ 33 w 53"/>
                <a:gd name="T1" fmla="*/ 62 h 62"/>
                <a:gd name="T2" fmla="*/ 0 w 53"/>
                <a:gd name="T3" fmla="*/ 18 h 62"/>
                <a:gd name="T4" fmla="*/ 22 w 53"/>
                <a:gd name="T5" fmla="*/ 0 h 62"/>
                <a:gd name="T6" fmla="*/ 53 w 53"/>
                <a:gd name="T7" fmla="*/ 42 h 62"/>
                <a:gd name="T8" fmla="*/ 33 w 53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33" y="6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3" y="42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9" name="Freeform 4540"/>
            <p:cNvSpPr>
              <a:spLocks/>
            </p:cNvSpPr>
            <p:nvPr/>
          </p:nvSpPr>
          <p:spPr bwMode="auto">
            <a:xfrm>
              <a:off x="2453" y="1660"/>
              <a:ext cx="74" cy="111"/>
            </a:xfrm>
            <a:custGeom>
              <a:avLst/>
              <a:gdLst>
                <a:gd name="T0" fmla="*/ 52 w 74"/>
                <a:gd name="T1" fmla="*/ 111 h 111"/>
                <a:gd name="T2" fmla="*/ 0 w 74"/>
                <a:gd name="T3" fmla="*/ 18 h 111"/>
                <a:gd name="T4" fmla="*/ 22 w 74"/>
                <a:gd name="T5" fmla="*/ 0 h 111"/>
                <a:gd name="T6" fmla="*/ 74 w 74"/>
                <a:gd name="T7" fmla="*/ 93 h 111"/>
                <a:gd name="T8" fmla="*/ 52 w 74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11">
                  <a:moveTo>
                    <a:pt x="52" y="111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4" y="93"/>
                  </a:lnTo>
                  <a:lnTo>
                    <a:pt x="52" y="11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0" name="Freeform 4541"/>
            <p:cNvSpPr>
              <a:spLocks/>
            </p:cNvSpPr>
            <p:nvPr/>
          </p:nvSpPr>
          <p:spPr bwMode="auto">
            <a:xfrm>
              <a:off x="2422" y="1599"/>
              <a:ext cx="53" cy="79"/>
            </a:xfrm>
            <a:custGeom>
              <a:avLst/>
              <a:gdLst>
                <a:gd name="T0" fmla="*/ 31 w 53"/>
                <a:gd name="T1" fmla="*/ 79 h 79"/>
                <a:gd name="T2" fmla="*/ 0 w 53"/>
                <a:gd name="T3" fmla="*/ 17 h 79"/>
                <a:gd name="T4" fmla="*/ 22 w 53"/>
                <a:gd name="T5" fmla="*/ 0 h 79"/>
                <a:gd name="T6" fmla="*/ 53 w 53"/>
                <a:gd name="T7" fmla="*/ 61 h 79"/>
                <a:gd name="T8" fmla="*/ 31 w 53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9">
                  <a:moveTo>
                    <a:pt x="31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3" y="61"/>
                  </a:lnTo>
                  <a:lnTo>
                    <a:pt x="31" y="7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1" name="Freeform 4542"/>
            <p:cNvSpPr>
              <a:spLocks/>
            </p:cNvSpPr>
            <p:nvPr/>
          </p:nvSpPr>
          <p:spPr bwMode="auto">
            <a:xfrm>
              <a:off x="2639" y="1866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2" name="Freeform 4543"/>
            <p:cNvSpPr>
              <a:spLocks/>
            </p:cNvSpPr>
            <p:nvPr/>
          </p:nvSpPr>
          <p:spPr bwMode="auto">
            <a:xfrm>
              <a:off x="3597" y="3544"/>
              <a:ext cx="44" cy="58"/>
            </a:xfrm>
            <a:custGeom>
              <a:avLst/>
              <a:gdLst>
                <a:gd name="T0" fmla="*/ 19 w 44"/>
                <a:gd name="T1" fmla="*/ 58 h 58"/>
                <a:gd name="T2" fmla="*/ 0 w 44"/>
                <a:gd name="T3" fmla="*/ 12 h 58"/>
                <a:gd name="T4" fmla="*/ 24 w 44"/>
                <a:gd name="T5" fmla="*/ 0 h 58"/>
                <a:gd name="T6" fmla="*/ 44 w 44"/>
                <a:gd name="T7" fmla="*/ 46 h 58"/>
                <a:gd name="T8" fmla="*/ 19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3" name="Freeform 4544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4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4" name="Freeform 4545"/>
            <p:cNvSpPr>
              <a:spLocks/>
            </p:cNvSpPr>
            <p:nvPr/>
          </p:nvSpPr>
          <p:spPr bwMode="auto">
            <a:xfrm>
              <a:off x="3557" y="3463"/>
              <a:ext cx="42" cy="54"/>
            </a:xfrm>
            <a:custGeom>
              <a:avLst/>
              <a:gdLst>
                <a:gd name="T0" fmla="*/ 20 w 42"/>
                <a:gd name="T1" fmla="*/ 54 h 54"/>
                <a:gd name="T2" fmla="*/ 0 w 42"/>
                <a:gd name="T3" fmla="*/ 17 h 54"/>
                <a:gd name="T4" fmla="*/ 22 w 42"/>
                <a:gd name="T5" fmla="*/ 0 h 54"/>
                <a:gd name="T6" fmla="*/ 42 w 42"/>
                <a:gd name="T7" fmla="*/ 37 h 54"/>
                <a:gd name="T8" fmla="*/ 20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0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5" name="Freeform 4546"/>
            <p:cNvSpPr>
              <a:spLocks/>
            </p:cNvSpPr>
            <p:nvPr/>
          </p:nvSpPr>
          <p:spPr bwMode="auto">
            <a:xfrm>
              <a:off x="3538" y="3426"/>
              <a:ext cx="41" cy="54"/>
            </a:xfrm>
            <a:custGeom>
              <a:avLst/>
              <a:gdLst>
                <a:gd name="T0" fmla="*/ 19 w 41"/>
                <a:gd name="T1" fmla="*/ 54 h 54"/>
                <a:gd name="T2" fmla="*/ 0 w 41"/>
                <a:gd name="T3" fmla="*/ 17 h 54"/>
                <a:gd name="T4" fmla="*/ 21 w 41"/>
                <a:gd name="T5" fmla="*/ 0 h 54"/>
                <a:gd name="T6" fmla="*/ 41 w 41"/>
                <a:gd name="T7" fmla="*/ 37 h 54"/>
                <a:gd name="T8" fmla="*/ 19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19" y="54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1" y="37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6" name="Freeform 4547"/>
            <p:cNvSpPr>
              <a:spLocks/>
            </p:cNvSpPr>
            <p:nvPr/>
          </p:nvSpPr>
          <p:spPr bwMode="auto">
            <a:xfrm>
              <a:off x="3518" y="3392"/>
              <a:ext cx="41" cy="51"/>
            </a:xfrm>
            <a:custGeom>
              <a:avLst/>
              <a:gdLst>
                <a:gd name="T0" fmla="*/ 20 w 41"/>
                <a:gd name="T1" fmla="*/ 51 h 51"/>
                <a:gd name="T2" fmla="*/ 0 w 41"/>
                <a:gd name="T3" fmla="*/ 12 h 51"/>
                <a:gd name="T4" fmla="*/ 24 w 41"/>
                <a:gd name="T5" fmla="*/ 0 h 51"/>
                <a:gd name="T6" fmla="*/ 41 w 41"/>
                <a:gd name="T7" fmla="*/ 34 h 51"/>
                <a:gd name="T8" fmla="*/ 20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20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1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7" name="Freeform 4548"/>
            <p:cNvSpPr>
              <a:spLocks/>
            </p:cNvSpPr>
            <p:nvPr/>
          </p:nvSpPr>
          <p:spPr bwMode="auto">
            <a:xfrm>
              <a:off x="3502" y="3353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2 h 51"/>
                <a:gd name="T4" fmla="*/ 25 w 40"/>
                <a:gd name="T5" fmla="*/ 0 h 51"/>
                <a:gd name="T6" fmla="*/ 40 w 40"/>
                <a:gd name="T7" fmla="*/ 39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8" name="Freeform 4549"/>
            <p:cNvSpPr>
              <a:spLocks/>
            </p:cNvSpPr>
            <p:nvPr/>
          </p:nvSpPr>
          <p:spPr bwMode="auto">
            <a:xfrm>
              <a:off x="3492" y="3311"/>
              <a:ext cx="35" cy="54"/>
            </a:xfrm>
            <a:custGeom>
              <a:avLst/>
              <a:gdLst>
                <a:gd name="T0" fmla="*/ 10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2 h 54"/>
                <a:gd name="T8" fmla="*/ 10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0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2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9" name="Freeform 4550"/>
            <p:cNvSpPr>
              <a:spLocks/>
            </p:cNvSpPr>
            <p:nvPr/>
          </p:nvSpPr>
          <p:spPr bwMode="auto">
            <a:xfrm>
              <a:off x="3485" y="3262"/>
              <a:ext cx="33" cy="54"/>
            </a:xfrm>
            <a:custGeom>
              <a:avLst/>
              <a:gdLst>
                <a:gd name="T0" fmla="*/ 7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9 h 54"/>
                <a:gd name="T8" fmla="*/ 7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7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0" name="Freeform 4551"/>
            <p:cNvSpPr>
              <a:spLocks/>
            </p:cNvSpPr>
            <p:nvPr/>
          </p:nvSpPr>
          <p:spPr bwMode="auto">
            <a:xfrm>
              <a:off x="3485" y="3228"/>
              <a:ext cx="26" cy="36"/>
            </a:xfrm>
            <a:custGeom>
              <a:avLst/>
              <a:gdLst>
                <a:gd name="T0" fmla="*/ 0 w 26"/>
                <a:gd name="T1" fmla="*/ 36 h 36"/>
                <a:gd name="T2" fmla="*/ 0 w 26"/>
                <a:gd name="T3" fmla="*/ 0 h 36"/>
                <a:gd name="T4" fmla="*/ 26 w 26"/>
                <a:gd name="T5" fmla="*/ 2 h 36"/>
                <a:gd name="T6" fmla="*/ 26 w 26"/>
                <a:gd name="T7" fmla="*/ 36 h 36"/>
                <a:gd name="T8" fmla="*/ 0 w 26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0" y="36"/>
                  </a:moveTo>
                  <a:lnTo>
                    <a:pt x="0" y="0"/>
                  </a:lnTo>
                  <a:lnTo>
                    <a:pt x="26" y="2"/>
                  </a:lnTo>
                  <a:lnTo>
                    <a:pt x="2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1" name="Freeform 4552"/>
            <p:cNvSpPr>
              <a:spLocks/>
            </p:cNvSpPr>
            <p:nvPr/>
          </p:nvSpPr>
          <p:spPr bwMode="auto">
            <a:xfrm>
              <a:off x="3485" y="3191"/>
              <a:ext cx="33" cy="39"/>
            </a:xfrm>
            <a:custGeom>
              <a:avLst/>
              <a:gdLst>
                <a:gd name="T0" fmla="*/ 0 w 33"/>
                <a:gd name="T1" fmla="*/ 37 h 39"/>
                <a:gd name="T2" fmla="*/ 7 w 33"/>
                <a:gd name="T3" fmla="*/ 0 h 39"/>
                <a:gd name="T4" fmla="*/ 33 w 33"/>
                <a:gd name="T5" fmla="*/ 5 h 39"/>
                <a:gd name="T6" fmla="*/ 26 w 33"/>
                <a:gd name="T7" fmla="*/ 39 h 39"/>
                <a:gd name="T8" fmla="*/ 0 w 33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0" y="37"/>
                  </a:moveTo>
                  <a:lnTo>
                    <a:pt x="7" y="0"/>
                  </a:lnTo>
                  <a:lnTo>
                    <a:pt x="33" y="5"/>
                  </a:lnTo>
                  <a:lnTo>
                    <a:pt x="26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2" name="Freeform 4553"/>
            <p:cNvSpPr>
              <a:spLocks/>
            </p:cNvSpPr>
            <p:nvPr/>
          </p:nvSpPr>
          <p:spPr bwMode="auto">
            <a:xfrm>
              <a:off x="3492" y="3157"/>
              <a:ext cx="32" cy="39"/>
            </a:xfrm>
            <a:custGeom>
              <a:avLst/>
              <a:gdLst>
                <a:gd name="T0" fmla="*/ 0 w 32"/>
                <a:gd name="T1" fmla="*/ 34 h 39"/>
                <a:gd name="T2" fmla="*/ 8 w 32"/>
                <a:gd name="T3" fmla="*/ 0 h 39"/>
                <a:gd name="T4" fmla="*/ 32 w 32"/>
                <a:gd name="T5" fmla="*/ 12 h 39"/>
                <a:gd name="T6" fmla="*/ 26 w 32"/>
                <a:gd name="T7" fmla="*/ 39 h 39"/>
                <a:gd name="T8" fmla="*/ 0 w 32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0" y="34"/>
                  </a:moveTo>
                  <a:lnTo>
                    <a:pt x="8" y="0"/>
                  </a:lnTo>
                  <a:lnTo>
                    <a:pt x="32" y="12"/>
                  </a:lnTo>
                  <a:lnTo>
                    <a:pt x="26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3" name="Freeform 4554"/>
            <p:cNvSpPr>
              <a:spLocks/>
            </p:cNvSpPr>
            <p:nvPr/>
          </p:nvSpPr>
          <p:spPr bwMode="auto">
            <a:xfrm>
              <a:off x="3500" y="3127"/>
              <a:ext cx="35" cy="42"/>
            </a:xfrm>
            <a:custGeom>
              <a:avLst/>
              <a:gdLst>
                <a:gd name="T0" fmla="*/ 0 w 35"/>
                <a:gd name="T1" fmla="*/ 30 h 42"/>
                <a:gd name="T2" fmla="*/ 11 w 35"/>
                <a:gd name="T3" fmla="*/ 0 h 42"/>
                <a:gd name="T4" fmla="*/ 35 w 35"/>
                <a:gd name="T5" fmla="*/ 13 h 42"/>
                <a:gd name="T6" fmla="*/ 24 w 35"/>
                <a:gd name="T7" fmla="*/ 42 h 42"/>
                <a:gd name="T8" fmla="*/ 0 w 35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30"/>
                  </a:moveTo>
                  <a:lnTo>
                    <a:pt x="11" y="0"/>
                  </a:lnTo>
                  <a:lnTo>
                    <a:pt x="35" y="13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4" name="Freeform 4555"/>
            <p:cNvSpPr>
              <a:spLocks/>
            </p:cNvSpPr>
            <p:nvPr/>
          </p:nvSpPr>
          <p:spPr bwMode="auto">
            <a:xfrm>
              <a:off x="3511" y="3069"/>
              <a:ext cx="44" cy="71"/>
            </a:xfrm>
            <a:custGeom>
              <a:avLst/>
              <a:gdLst>
                <a:gd name="T0" fmla="*/ 0 w 44"/>
                <a:gd name="T1" fmla="*/ 58 h 71"/>
                <a:gd name="T2" fmla="*/ 18 w 44"/>
                <a:gd name="T3" fmla="*/ 0 h 71"/>
                <a:gd name="T4" fmla="*/ 44 w 44"/>
                <a:gd name="T5" fmla="*/ 4 h 71"/>
                <a:gd name="T6" fmla="*/ 24 w 44"/>
                <a:gd name="T7" fmla="*/ 71 h 71"/>
                <a:gd name="T8" fmla="*/ 0 w 44"/>
                <a:gd name="T9" fmla="*/ 5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1">
                  <a:moveTo>
                    <a:pt x="0" y="58"/>
                  </a:moveTo>
                  <a:lnTo>
                    <a:pt x="18" y="0"/>
                  </a:lnTo>
                  <a:lnTo>
                    <a:pt x="44" y="4"/>
                  </a:lnTo>
                  <a:lnTo>
                    <a:pt x="24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5" name="Freeform 4556"/>
            <p:cNvSpPr>
              <a:spLocks/>
            </p:cNvSpPr>
            <p:nvPr/>
          </p:nvSpPr>
          <p:spPr bwMode="auto">
            <a:xfrm>
              <a:off x="3529" y="3037"/>
              <a:ext cx="28" cy="36"/>
            </a:xfrm>
            <a:custGeom>
              <a:avLst/>
              <a:gdLst>
                <a:gd name="T0" fmla="*/ 0 w 28"/>
                <a:gd name="T1" fmla="*/ 32 h 36"/>
                <a:gd name="T2" fmla="*/ 2 w 28"/>
                <a:gd name="T3" fmla="*/ 2 h 36"/>
                <a:gd name="T4" fmla="*/ 28 w 28"/>
                <a:gd name="T5" fmla="*/ 0 h 36"/>
                <a:gd name="T6" fmla="*/ 26 w 28"/>
                <a:gd name="T7" fmla="*/ 36 h 36"/>
                <a:gd name="T8" fmla="*/ 0 w 28"/>
                <a:gd name="T9" fmla="*/ 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0" y="32"/>
                  </a:moveTo>
                  <a:lnTo>
                    <a:pt x="2" y="2"/>
                  </a:lnTo>
                  <a:lnTo>
                    <a:pt x="28" y="0"/>
                  </a:lnTo>
                  <a:lnTo>
                    <a:pt x="26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6" name="Freeform 4557"/>
            <p:cNvSpPr>
              <a:spLocks/>
            </p:cNvSpPr>
            <p:nvPr/>
          </p:nvSpPr>
          <p:spPr bwMode="auto">
            <a:xfrm>
              <a:off x="3527" y="3000"/>
              <a:ext cx="30" cy="39"/>
            </a:xfrm>
            <a:custGeom>
              <a:avLst/>
              <a:gdLst>
                <a:gd name="T0" fmla="*/ 4 w 30"/>
                <a:gd name="T1" fmla="*/ 39 h 39"/>
                <a:gd name="T2" fmla="*/ 0 w 30"/>
                <a:gd name="T3" fmla="*/ 2 h 39"/>
                <a:gd name="T4" fmla="*/ 26 w 30"/>
                <a:gd name="T5" fmla="*/ 0 h 39"/>
                <a:gd name="T6" fmla="*/ 30 w 30"/>
                <a:gd name="T7" fmla="*/ 37 h 39"/>
                <a:gd name="T8" fmla="*/ 4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4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7" name="Freeform 4558"/>
            <p:cNvSpPr>
              <a:spLocks/>
            </p:cNvSpPr>
            <p:nvPr/>
          </p:nvSpPr>
          <p:spPr bwMode="auto">
            <a:xfrm>
              <a:off x="3485" y="3262"/>
              <a:ext cx="26" cy="5"/>
            </a:xfrm>
            <a:custGeom>
              <a:avLst/>
              <a:gdLst>
                <a:gd name="T0" fmla="*/ 0 w 26"/>
                <a:gd name="T1" fmla="*/ 5 h 5"/>
                <a:gd name="T2" fmla="*/ 0 w 26"/>
                <a:gd name="T3" fmla="*/ 2 h 5"/>
                <a:gd name="T4" fmla="*/ 26 w 26"/>
                <a:gd name="T5" fmla="*/ 0 h 5"/>
                <a:gd name="T6" fmla="*/ 26 w 26"/>
                <a:gd name="T7" fmla="*/ 2 h 5"/>
                <a:gd name="T8" fmla="*/ 0 w 26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5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8" name="Freeform 4559"/>
            <p:cNvSpPr>
              <a:spLocks/>
            </p:cNvSpPr>
            <p:nvPr/>
          </p:nvSpPr>
          <p:spPr bwMode="auto">
            <a:xfrm>
              <a:off x="3511" y="2956"/>
              <a:ext cx="40" cy="54"/>
            </a:xfrm>
            <a:custGeom>
              <a:avLst/>
              <a:gdLst>
                <a:gd name="T0" fmla="*/ 16 w 40"/>
                <a:gd name="T1" fmla="*/ 54 h 54"/>
                <a:gd name="T2" fmla="*/ 0 w 40"/>
                <a:gd name="T3" fmla="*/ 12 h 54"/>
                <a:gd name="T4" fmla="*/ 24 w 40"/>
                <a:gd name="T5" fmla="*/ 0 h 54"/>
                <a:gd name="T6" fmla="*/ 40 w 40"/>
                <a:gd name="T7" fmla="*/ 42 h 54"/>
                <a:gd name="T8" fmla="*/ 16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6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9" name="Freeform 4560"/>
            <p:cNvSpPr>
              <a:spLocks/>
            </p:cNvSpPr>
            <p:nvPr/>
          </p:nvSpPr>
          <p:spPr bwMode="auto">
            <a:xfrm>
              <a:off x="3492" y="2917"/>
              <a:ext cx="43" cy="51"/>
            </a:xfrm>
            <a:custGeom>
              <a:avLst/>
              <a:gdLst>
                <a:gd name="T0" fmla="*/ 19 w 43"/>
                <a:gd name="T1" fmla="*/ 51 h 51"/>
                <a:gd name="T2" fmla="*/ 0 w 43"/>
                <a:gd name="T3" fmla="*/ 19 h 51"/>
                <a:gd name="T4" fmla="*/ 19 w 43"/>
                <a:gd name="T5" fmla="*/ 0 h 51"/>
                <a:gd name="T6" fmla="*/ 43 w 43"/>
                <a:gd name="T7" fmla="*/ 39 h 51"/>
                <a:gd name="T8" fmla="*/ 19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9" y="51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3" y="39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0" name="Freeform 4561"/>
            <p:cNvSpPr>
              <a:spLocks/>
            </p:cNvSpPr>
            <p:nvPr/>
          </p:nvSpPr>
          <p:spPr bwMode="auto">
            <a:xfrm>
              <a:off x="3465" y="2887"/>
              <a:ext cx="46" cy="49"/>
            </a:xfrm>
            <a:custGeom>
              <a:avLst/>
              <a:gdLst>
                <a:gd name="T0" fmla="*/ 27 w 46"/>
                <a:gd name="T1" fmla="*/ 49 h 49"/>
                <a:gd name="T2" fmla="*/ 0 w 46"/>
                <a:gd name="T3" fmla="*/ 22 h 49"/>
                <a:gd name="T4" fmla="*/ 18 w 46"/>
                <a:gd name="T5" fmla="*/ 0 h 49"/>
                <a:gd name="T6" fmla="*/ 46 w 46"/>
                <a:gd name="T7" fmla="*/ 30 h 49"/>
                <a:gd name="T8" fmla="*/ 27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7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30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1" name="Freeform 4562"/>
            <p:cNvSpPr>
              <a:spLocks/>
            </p:cNvSpPr>
            <p:nvPr/>
          </p:nvSpPr>
          <p:spPr bwMode="auto">
            <a:xfrm>
              <a:off x="3435" y="2863"/>
              <a:ext cx="48" cy="46"/>
            </a:xfrm>
            <a:custGeom>
              <a:avLst/>
              <a:gdLst>
                <a:gd name="T0" fmla="*/ 30 w 48"/>
                <a:gd name="T1" fmla="*/ 46 h 46"/>
                <a:gd name="T2" fmla="*/ 0 w 48"/>
                <a:gd name="T3" fmla="*/ 24 h 46"/>
                <a:gd name="T4" fmla="*/ 15 w 48"/>
                <a:gd name="T5" fmla="*/ 0 h 46"/>
                <a:gd name="T6" fmla="*/ 48 w 48"/>
                <a:gd name="T7" fmla="*/ 24 h 46"/>
                <a:gd name="T8" fmla="*/ 30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0" y="4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4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2" name="Freeform 4563"/>
            <p:cNvSpPr>
              <a:spLocks/>
            </p:cNvSpPr>
            <p:nvPr/>
          </p:nvSpPr>
          <p:spPr bwMode="auto">
            <a:xfrm>
              <a:off x="3402" y="2838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5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3" name="Freeform 4564"/>
            <p:cNvSpPr>
              <a:spLocks/>
            </p:cNvSpPr>
            <p:nvPr/>
          </p:nvSpPr>
          <p:spPr bwMode="auto">
            <a:xfrm>
              <a:off x="3371" y="2814"/>
              <a:ext cx="46" cy="49"/>
            </a:xfrm>
            <a:custGeom>
              <a:avLst/>
              <a:gdLst>
                <a:gd name="T0" fmla="*/ 31 w 46"/>
                <a:gd name="T1" fmla="*/ 49 h 49"/>
                <a:gd name="T2" fmla="*/ 0 w 46"/>
                <a:gd name="T3" fmla="*/ 22 h 49"/>
                <a:gd name="T4" fmla="*/ 17 w 46"/>
                <a:gd name="T5" fmla="*/ 0 h 49"/>
                <a:gd name="T6" fmla="*/ 46 w 46"/>
                <a:gd name="T7" fmla="*/ 24 h 49"/>
                <a:gd name="T8" fmla="*/ 3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1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4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4" name="Freeform 4565"/>
            <p:cNvSpPr>
              <a:spLocks/>
            </p:cNvSpPr>
            <p:nvPr/>
          </p:nvSpPr>
          <p:spPr bwMode="auto">
            <a:xfrm>
              <a:off x="3340" y="2784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18 h 52"/>
                <a:gd name="T4" fmla="*/ 22 w 48"/>
                <a:gd name="T5" fmla="*/ 0 h 52"/>
                <a:gd name="T6" fmla="*/ 48 w 48"/>
                <a:gd name="T7" fmla="*/ 30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8" y="3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5" name="Freeform 4566"/>
            <p:cNvSpPr>
              <a:spLocks/>
            </p:cNvSpPr>
            <p:nvPr/>
          </p:nvSpPr>
          <p:spPr bwMode="auto">
            <a:xfrm>
              <a:off x="3318" y="2743"/>
              <a:ext cx="44" cy="59"/>
            </a:xfrm>
            <a:custGeom>
              <a:avLst/>
              <a:gdLst>
                <a:gd name="T0" fmla="*/ 22 w 44"/>
                <a:gd name="T1" fmla="*/ 59 h 59"/>
                <a:gd name="T2" fmla="*/ 0 w 44"/>
                <a:gd name="T3" fmla="*/ 17 h 59"/>
                <a:gd name="T4" fmla="*/ 22 w 44"/>
                <a:gd name="T5" fmla="*/ 0 h 59"/>
                <a:gd name="T6" fmla="*/ 44 w 44"/>
                <a:gd name="T7" fmla="*/ 41 h 59"/>
                <a:gd name="T8" fmla="*/ 22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1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6" name="Freeform 4567"/>
            <p:cNvSpPr>
              <a:spLocks/>
            </p:cNvSpPr>
            <p:nvPr/>
          </p:nvSpPr>
          <p:spPr bwMode="auto">
            <a:xfrm>
              <a:off x="3527" y="2998"/>
              <a:ext cx="26" cy="12"/>
            </a:xfrm>
            <a:custGeom>
              <a:avLst/>
              <a:gdLst>
                <a:gd name="T0" fmla="*/ 26 w 26"/>
                <a:gd name="T1" fmla="*/ 2 h 12"/>
                <a:gd name="T2" fmla="*/ 24 w 26"/>
                <a:gd name="T3" fmla="*/ 0 h 12"/>
                <a:gd name="T4" fmla="*/ 0 w 26"/>
                <a:gd name="T5" fmla="*/ 4 h 12"/>
                <a:gd name="T6" fmla="*/ 0 w 26"/>
                <a:gd name="T7" fmla="*/ 12 h 12"/>
                <a:gd name="T8" fmla="*/ 26 w 2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2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7" name="Freeform 4568"/>
            <p:cNvSpPr>
              <a:spLocks/>
            </p:cNvSpPr>
            <p:nvPr/>
          </p:nvSpPr>
          <p:spPr bwMode="auto">
            <a:xfrm>
              <a:off x="3305" y="2711"/>
              <a:ext cx="35" cy="47"/>
            </a:xfrm>
            <a:custGeom>
              <a:avLst/>
              <a:gdLst>
                <a:gd name="T0" fmla="*/ 11 w 35"/>
                <a:gd name="T1" fmla="*/ 47 h 47"/>
                <a:gd name="T2" fmla="*/ 0 w 35"/>
                <a:gd name="T3" fmla="*/ 5 h 47"/>
                <a:gd name="T4" fmla="*/ 27 w 35"/>
                <a:gd name="T5" fmla="*/ 0 h 47"/>
                <a:gd name="T6" fmla="*/ 35 w 35"/>
                <a:gd name="T7" fmla="*/ 34 h 47"/>
                <a:gd name="T8" fmla="*/ 11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1" y="47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34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8" name="Freeform 4569"/>
            <p:cNvSpPr>
              <a:spLocks/>
            </p:cNvSpPr>
            <p:nvPr/>
          </p:nvSpPr>
          <p:spPr bwMode="auto">
            <a:xfrm>
              <a:off x="3301" y="2674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3 h 42"/>
                <a:gd name="T4" fmla="*/ 26 w 31"/>
                <a:gd name="T5" fmla="*/ 0 h 42"/>
                <a:gd name="T6" fmla="*/ 31 w 31"/>
                <a:gd name="T7" fmla="*/ 37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9" name="Freeform 4570"/>
            <p:cNvSpPr>
              <a:spLocks/>
            </p:cNvSpPr>
            <p:nvPr/>
          </p:nvSpPr>
          <p:spPr bwMode="auto">
            <a:xfrm>
              <a:off x="3301" y="2608"/>
              <a:ext cx="26" cy="69"/>
            </a:xfrm>
            <a:custGeom>
              <a:avLst/>
              <a:gdLst>
                <a:gd name="T0" fmla="*/ 0 w 26"/>
                <a:gd name="T1" fmla="*/ 69 h 69"/>
                <a:gd name="T2" fmla="*/ 0 w 26"/>
                <a:gd name="T3" fmla="*/ 0 h 69"/>
                <a:gd name="T4" fmla="*/ 26 w 26"/>
                <a:gd name="T5" fmla="*/ 0 h 69"/>
                <a:gd name="T6" fmla="*/ 26 w 26"/>
                <a:gd name="T7" fmla="*/ 66 h 69"/>
                <a:gd name="T8" fmla="*/ 0 w 26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9">
                  <a:moveTo>
                    <a:pt x="0" y="69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6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0" name="Freeform 4571"/>
            <p:cNvSpPr>
              <a:spLocks/>
            </p:cNvSpPr>
            <p:nvPr/>
          </p:nvSpPr>
          <p:spPr bwMode="auto">
            <a:xfrm>
              <a:off x="3296" y="2537"/>
              <a:ext cx="31" cy="71"/>
            </a:xfrm>
            <a:custGeom>
              <a:avLst/>
              <a:gdLst>
                <a:gd name="T0" fmla="*/ 5 w 31"/>
                <a:gd name="T1" fmla="*/ 71 h 71"/>
                <a:gd name="T2" fmla="*/ 0 w 31"/>
                <a:gd name="T3" fmla="*/ 5 h 71"/>
                <a:gd name="T4" fmla="*/ 27 w 31"/>
                <a:gd name="T5" fmla="*/ 0 h 71"/>
                <a:gd name="T6" fmla="*/ 31 w 31"/>
                <a:gd name="T7" fmla="*/ 71 h 71"/>
                <a:gd name="T8" fmla="*/ 5 w 31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5" y="71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1" y="71"/>
                  </a:lnTo>
                  <a:lnTo>
                    <a:pt x="5" y="7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1" name="Freeform 4572"/>
            <p:cNvSpPr>
              <a:spLocks/>
            </p:cNvSpPr>
            <p:nvPr/>
          </p:nvSpPr>
          <p:spPr bwMode="auto">
            <a:xfrm>
              <a:off x="3288" y="2503"/>
              <a:ext cx="35" cy="39"/>
            </a:xfrm>
            <a:custGeom>
              <a:avLst/>
              <a:gdLst>
                <a:gd name="T0" fmla="*/ 8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34 h 39"/>
                <a:gd name="T8" fmla="*/ 8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8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4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2" name="Freeform 4573"/>
            <p:cNvSpPr>
              <a:spLocks/>
            </p:cNvSpPr>
            <p:nvPr/>
          </p:nvSpPr>
          <p:spPr bwMode="auto">
            <a:xfrm>
              <a:off x="3275" y="2466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17 h 49"/>
                <a:gd name="T4" fmla="*/ 21 w 37"/>
                <a:gd name="T5" fmla="*/ 0 h 49"/>
                <a:gd name="T6" fmla="*/ 37 w 37"/>
                <a:gd name="T7" fmla="*/ 37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37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3" name="Freeform 4574"/>
            <p:cNvSpPr>
              <a:spLocks/>
            </p:cNvSpPr>
            <p:nvPr/>
          </p:nvSpPr>
          <p:spPr bwMode="auto">
            <a:xfrm>
              <a:off x="3316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4" name="Freeform 4575"/>
            <p:cNvSpPr>
              <a:spLocks/>
            </p:cNvSpPr>
            <p:nvPr/>
          </p:nvSpPr>
          <p:spPr bwMode="auto">
            <a:xfrm>
              <a:off x="3261" y="2447"/>
              <a:ext cx="33" cy="36"/>
            </a:xfrm>
            <a:custGeom>
              <a:avLst/>
              <a:gdLst>
                <a:gd name="T0" fmla="*/ 14 w 33"/>
                <a:gd name="T1" fmla="*/ 36 h 36"/>
                <a:gd name="T2" fmla="*/ 0 w 33"/>
                <a:gd name="T3" fmla="*/ 19 h 36"/>
                <a:gd name="T4" fmla="*/ 20 w 33"/>
                <a:gd name="T5" fmla="*/ 0 h 36"/>
                <a:gd name="T6" fmla="*/ 33 w 33"/>
                <a:gd name="T7" fmla="*/ 17 h 36"/>
                <a:gd name="T8" fmla="*/ 14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4" y="3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5" name="Freeform 4576"/>
            <p:cNvSpPr>
              <a:spLocks/>
            </p:cNvSpPr>
            <p:nvPr/>
          </p:nvSpPr>
          <p:spPr bwMode="auto">
            <a:xfrm>
              <a:off x="3248" y="2429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5 h 37"/>
                <a:gd name="T4" fmla="*/ 16 w 33"/>
                <a:gd name="T5" fmla="*/ 0 h 37"/>
                <a:gd name="T6" fmla="*/ 33 w 33"/>
                <a:gd name="T7" fmla="*/ 18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3" y="18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6" name="Freeform 4577"/>
            <p:cNvSpPr>
              <a:spLocks/>
            </p:cNvSpPr>
            <p:nvPr/>
          </p:nvSpPr>
          <p:spPr bwMode="auto">
            <a:xfrm>
              <a:off x="3218" y="2410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0 w 46"/>
                <a:gd name="T5" fmla="*/ 0 h 44"/>
                <a:gd name="T6" fmla="*/ 46 w 46"/>
                <a:gd name="T7" fmla="*/ 19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0" y="0"/>
                  </a:lnTo>
                  <a:lnTo>
                    <a:pt x="46" y="19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7" name="Freeform 4578"/>
            <p:cNvSpPr>
              <a:spLocks/>
            </p:cNvSpPr>
            <p:nvPr/>
          </p:nvSpPr>
          <p:spPr bwMode="auto">
            <a:xfrm>
              <a:off x="3187" y="2398"/>
              <a:ext cx="41" cy="39"/>
            </a:xfrm>
            <a:custGeom>
              <a:avLst/>
              <a:gdLst>
                <a:gd name="T0" fmla="*/ 31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1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1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8" name="Freeform 4579"/>
            <p:cNvSpPr>
              <a:spLocks/>
            </p:cNvSpPr>
            <p:nvPr/>
          </p:nvSpPr>
          <p:spPr bwMode="auto">
            <a:xfrm>
              <a:off x="3150" y="2390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9" name="Freeform 4580"/>
            <p:cNvSpPr>
              <a:spLocks/>
            </p:cNvSpPr>
            <p:nvPr/>
          </p:nvSpPr>
          <p:spPr bwMode="auto">
            <a:xfrm>
              <a:off x="3112" y="2383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29 h 37"/>
                <a:gd name="T4" fmla="*/ 5 w 42"/>
                <a:gd name="T5" fmla="*/ 0 h 37"/>
                <a:gd name="T6" fmla="*/ 42 w 42"/>
                <a:gd name="T7" fmla="*/ 7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0" name="Freeform 4581"/>
            <p:cNvSpPr>
              <a:spLocks/>
            </p:cNvSpPr>
            <p:nvPr/>
          </p:nvSpPr>
          <p:spPr bwMode="auto">
            <a:xfrm>
              <a:off x="3071" y="2376"/>
              <a:ext cx="46" cy="36"/>
            </a:xfrm>
            <a:custGeom>
              <a:avLst/>
              <a:gdLst>
                <a:gd name="T0" fmla="*/ 41 w 46"/>
                <a:gd name="T1" fmla="*/ 36 h 36"/>
                <a:gd name="T2" fmla="*/ 0 w 46"/>
                <a:gd name="T3" fmla="*/ 26 h 36"/>
                <a:gd name="T4" fmla="*/ 11 w 46"/>
                <a:gd name="T5" fmla="*/ 0 h 36"/>
                <a:gd name="T6" fmla="*/ 46 w 46"/>
                <a:gd name="T7" fmla="*/ 7 h 36"/>
                <a:gd name="T8" fmla="*/ 41 w 46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6">
                  <a:moveTo>
                    <a:pt x="41" y="36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1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1" name="Freeform 4582"/>
            <p:cNvSpPr>
              <a:spLocks/>
            </p:cNvSpPr>
            <p:nvPr/>
          </p:nvSpPr>
          <p:spPr bwMode="auto">
            <a:xfrm>
              <a:off x="3053" y="2366"/>
              <a:ext cx="29" cy="36"/>
            </a:xfrm>
            <a:custGeom>
              <a:avLst/>
              <a:gdLst>
                <a:gd name="T0" fmla="*/ 18 w 29"/>
                <a:gd name="T1" fmla="*/ 36 h 36"/>
                <a:gd name="T2" fmla="*/ 0 w 29"/>
                <a:gd name="T3" fmla="*/ 24 h 36"/>
                <a:gd name="T4" fmla="*/ 15 w 29"/>
                <a:gd name="T5" fmla="*/ 0 h 36"/>
                <a:gd name="T6" fmla="*/ 29 w 29"/>
                <a:gd name="T7" fmla="*/ 10 h 36"/>
                <a:gd name="T8" fmla="*/ 18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18" y="3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9" y="1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2" name="Freeform 4583"/>
            <p:cNvSpPr>
              <a:spLocks/>
            </p:cNvSpPr>
            <p:nvPr/>
          </p:nvSpPr>
          <p:spPr bwMode="auto">
            <a:xfrm>
              <a:off x="3036" y="2356"/>
              <a:ext cx="32" cy="34"/>
            </a:xfrm>
            <a:custGeom>
              <a:avLst/>
              <a:gdLst>
                <a:gd name="T0" fmla="*/ 17 w 32"/>
                <a:gd name="T1" fmla="*/ 34 h 34"/>
                <a:gd name="T2" fmla="*/ 0 w 32"/>
                <a:gd name="T3" fmla="*/ 24 h 34"/>
                <a:gd name="T4" fmla="*/ 15 w 32"/>
                <a:gd name="T5" fmla="*/ 0 h 34"/>
                <a:gd name="T6" fmla="*/ 32 w 32"/>
                <a:gd name="T7" fmla="*/ 10 h 34"/>
                <a:gd name="T8" fmla="*/ 17 w 3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17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2" y="10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3" name="Freeform 4584"/>
            <p:cNvSpPr>
              <a:spLocks/>
            </p:cNvSpPr>
            <p:nvPr/>
          </p:nvSpPr>
          <p:spPr bwMode="auto">
            <a:xfrm>
              <a:off x="3022" y="2344"/>
              <a:ext cx="29" cy="36"/>
            </a:xfrm>
            <a:custGeom>
              <a:avLst/>
              <a:gdLst>
                <a:gd name="T0" fmla="*/ 14 w 29"/>
                <a:gd name="T1" fmla="*/ 36 h 36"/>
                <a:gd name="T2" fmla="*/ 0 w 29"/>
                <a:gd name="T3" fmla="*/ 22 h 36"/>
                <a:gd name="T4" fmla="*/ 18 w 29"/>
                <a:gd name="T5" fmla="*/ 0 h 36"/>
                <a:gd name="T6" fmla="*/ 29 w 29"/>
                <a:gd name="T7" fmla="*/ 12 h 36"/>
                <a:gd name="T8" fmla="*/ 14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14" y="3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29" y="12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4" name="Freeform 4585"/>
            <p:cNvSpPr>
              <a:spLocks/>
            </p:cNvSpPr>
            <p:nvPr/>
          </p:nvSpPr>
          <p:spPr bwMode="auto">
            <a:xfrm>
              <a:off x="3005" y="2327"/>
              <a:ext cx="35" cy="39"/>
            </a:xfrm>
            <a:custGeom>
              <a:avLst/>
              <a:gdLst>
                <a:gd name="T0" fmla="*/ 17 w 35"/>
                <a:gd name="T1" fmla="*/ 39 h 39"/>
                <a:gd name="T2" fmla="*/ 0 w 35"/>
                <a:gd name="T3" fmla="*/ 19 h 39"/>
                <a:gd name="T4" fmla="*/ 20 w 35"/>
                <a:gd name="T5" fmla="*/ 0 h 39"/>
                <a:gd name="T6" fmla="*/ 35 w 35"/>
                <a:gd name="T7" fmla="*/ 17 h 39"/>
                <a:gd name="T8" fmla="*/ 17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7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5" y="17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5" name="Freeform 4586"/>
            <p:cNvSpPr>
              <a:spLocks/>
            </p:cNvSpPr>
            <p:nvPr/>
          </p:nvSpPr>
          <p:spPr bwMode="auto">
            <a:xfrm>
              <a:off x="3275" y="2464"/>
              <a:ext cx="21" cy="19"/>
            </a:xfrm>
            <a:custGeom>
              <a:avLst/>
              <a:gdLst>
                <a:gd name="T0" fmla="*/ 21 w 21"/>
                <a:gd name="T1" fmla="*/ 2 h 19"/>
                <a:gd name="T2" fmla="*/ 19 w 21"/>
                <a:gd name="T3" fmla="*/ 0 h 19"/>
                <a:gd name="T4" fmla="*/ 0 w 21"/>
                <a:gd name="T5" fmla="*/ 19 h 19"/>
                <a:gd name="T6" fmla="*/ 0 w 21"/>
                <a:gd name="T7" fmla="*/ 19 h 19"/>
                <a:gd name="T8" fmla="*/ 21 w 21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21" y="2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6" name="Freeform 4587"/>
            <p:cNvSpPr>
              <a:spLocks/>
            </p:cNvSpPr>
            <p:nvPr/>
          </p:nvSpPr>
          <p:spPr bwMode="auto">
            <a:xfrm>
              <a:off x="2981" y="2282"/>
              <a:ext cx="46" cy="62"/>
            </a:xfrm>
            <a:custGeom>
              <a:avLst/>
              <a:gdLst>
                <a:gd name="T0" fmla="*/ 22 w 46"/>
                <a:gd name="T1" fmla="*/ 62 h 62"/>
                <a:gd name="T2" fmla="*/ 0 w 46"/>
                <a:gd name="T3" fmla="*/ 13 h 62"/>
                <a:gd name="T4" fmla="*/ 24 w 46"/>
                <a:gd name="T5" fmla="*/ 0 h 62"/>
                <a:gd name="T6" fmla="*/ 46 w 46"/>
                <a:gd name="T7" fmla="*/ 49 h 62"/>
                <a:gd name="T8" fmla="*/ 22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2" y="62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6" y="49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7" name="Freeform 4588"/>
            <p:cNvSpPr>
              <a:spLocks/>
            </p:cNvSpPr>
            <p:nvPr/>
          </p:nvSpPr>
          <p:spPr bwMode="auto">
            <a:xfrm>
              <a:off x="2970" y="2238"/>
              <a:ext cx="35" cy="57"/>
            </a:xfrm>
            <a:custGeom>
              <a:avLst/>
              <a:gdLst>
                <a:gd name="T0" fmla="*/ 11 w 35"/>
                <a:gd name="T1" fmla="*/ 57 h 57"/>
                <a:gd name="T2" fmla="*/ 0 w 35"/>
                <a:gd name="T3" fmla="*/ 5 h 57"/>
                <a:gd name="T4" fmla="*/ 26 w 35"/>
                <a:gd name="T5" fmla="*/ 0 h 57"/>
                <a:gd name="T6" fmla="*/ 35 w 35"/>
                <a:gd name="T7" fmla="*/ 44 h 57"/>
                <a:gd name="T8" fmla="*/ 11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1" y="57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8" name="Freeform 4589"/>
            <p:cNvSpPr>
              <a:spLocks/>
            </p:cNvSpPr>
            <p:nvPr/>
          </p:nvSpPr>
          <p:spPr bwMode="auto">
            <a:xfrm>
              <a:off x="2961" y="2187"/>
              <a:ext cx="35" cy="56"/>
            </a:xfrm>
            <a:custGeom>
              <a:avLst/>
              <a:gdLst>
                <a:gd name="T0" fmla="*/ 9 w 35"/>
                <a:gd name="T1" fmla="*/ 56 h 56"/>
                <a:gd name="T2" fmla="*/ 0 w 35"/>
                <a:gd name="T3" fmla="*/ 5 h 56"/>
                <a:gd name="T4" fmla="*/ 26 w 35"/>
                <a:gd name="T5" fmla="*/ 0 h 56"/>
                <a:gd name="T6" fmla="*/ 35 w 35"/>
                <a:gd name="T7" fmla="*/ 51 h 56"/>
                <a:gd name="T8" fmla="*/ 9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9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9" name="Freeform 4590"/>
            <p:cNvSpPr>
              <a:spLocks/>
            </p:cNvSpPr>
            <p:nvPr/>
          </p:nvSpPr>
          <p:spPr bwMode="auto">
            <a:xfrm>
              <a:off x="2955" y="2160"/>
              <a:ext cx="32" cy="32"/>
            </a:xfrm>
            <a:custGeom>
              <a:avLst/>
              <a:gdLst>
                <a:gd name="T0" fmla="*/ 6 w 32"/>
                <a:gd name="T1" fmla="*/ 32 h 32"/>
                <a:gd name="T2" fmla="*/ 0 w 32"/>
                <a:gd name="T3" fmla="*/ 12 h 32"/>
                <a:gd name="T4" fmla="*/ 24 w 32"/>
                <a:gd name="T5" fmla="*/ 0 h 32"/>
                <a:gd name="T6" fmla="*/ 32 w 32"/>
                <a:gd name="T7" fmla="*/ 27 h 32"/>
                <a:gd name="T8" fmla="*/ 6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6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2" y="2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0" name="Freeform 4591"/>
            <p:cNvSpPr>
              <a:spLocks/>
            </p:cNvSpPr>
            <p:nvPr/>
          </p:nvSpPr>
          <p:spPr bwMode="auto">
            <a:xfrm>
              <a:off x="2944" y="2133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1" name="Freeform 4592"/>
            <p:cNvSpPr>
              <a:spLocks/>
            </p:cNvSpPr>
            <p:nvPr/>
          </p:nvSpPr>
          <p:spPr bwMode="auto">
            <a:xfrm>
              <a:off x="3003" y="2327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7 h 19"/>
                <a:gd name="T4" fmla="*/ 22 w 24"/>
                <a:gd name="T5" fmla="*/ 0 h 19"/>
                <a:gd name="T6" fmla="*/ 24 w 24"/>
                <a:gd name="T7" fmla="*/ 4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2" name="Freeform 4593"/>
            <p:cNvSpPr>
              <a:spLocks/>
            </p:cNvSpPr>
            <p:nvPr/>
          </p:nvSpPr>
          <p:spPr bwMode="auto">
            <a:xfrm>
              <a:off x="2906" y="2052"/>
              <a:ext cx="62" cy="93"/>
            </a:xfrm>
            <a:custGeom>
              <a:avLst/>
              <a:gdLst>
                <a:gd name="T0" fmla="*/ 38 w 62"/>
                <a:gd name="T1" fmla="*/ 93 h 93"/>
                <a:gd name="T2" fmla="*/ 0 w 62"/>
                <a:gd name="T3" fmla="*/ 12 h 93"/>
                <a:gd name="T4" fmla="*/ 24 w 62"/>
                <a:gd name="T5" fmla="*/ 0 h 93"/>
                <a:gd name="T6" fmla="*/ 62 w 62"/>
                <a:gd name="T7" fmla="*/ 81 h 93"/>
                <a:gd name="T8" fmla="*/ 38 w 62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3">
                  <a:moveTo>
                    <a:pt x="38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2" y="81"/>
                  </a:lnTo>
                  <a:lnTo>
                    <a:pt x="38" y="93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3" name="Freeform 4594"/>
            <p:cNvSpPr>
              <a:spLocks/>
            </p:cNvSpPr>
            <p:nvPr/>
          </p:nvSpPr>
          <p:spPr bwMode="auto">
            <a:xfrm>
              <a:off x="2871" y="1979"/>
              <a:ext cx="59" cy="85"/>
            </a:xfrm>
            <a:custGeom>
              <a:avLst/>
              <a:gdLst>
                <a:gd name="T0" fmla="*/ 35 w 59"/>
                <a:gd name="T1" fmla="*/ 85 h 85"/>
                <a:gd name="T2" fmla="*/ 0 w 59"/>
                <a:gd name="T3" fmla="*/ 17 h 85"/>
                <a:gd name="T4" fmla="*/ 22 w 59"/>
                <a:gd name="T5" fmla="*/ 0 h 85"/>
                <a:gd name="T6" fmla="*/ 59 w 59"/>
                <a:gd name="T7" fmla="*/ 73 h 85"/>
                <a:gd name="T8" fmla="*/ 35 w 59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5">
                  <a:moveTo>
                    <a:pt x="35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73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4" name="Freeform 4595"/>
            <p:cNvSpPr>
              <a:spLocks/>
            </p:cNvSpPr>
            <p:nvPr/>
          </p:nvSpPr>
          <p:spPr bwMode="auto">
            <a:xfrm>
              <a:off x="2852" y="1947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22 h 49"/>
                <a:gd name="T4" fmla="*/ 17 w 41"/>
                <a:gd name="T5" fmla="*/ 0 h 49"/>
                <a:gd name="T6" fmla="*/ 41 w 41"/>
                <a:gd name="T7" fmla="*/ 32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32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5" name="Freeform 4596"/>
            <p:cNvSpPr>
              <a:spLocks/>
            </p:cNvSpPr>
            <p:nvPr/>
          </p:nvSpPr>
          <p:spPr bwMode="auto">
            <a:xfrm>
              <a:off x="2825" y="1918"/>
              <a:ext cx="44" cy="51"/>
            </a:xfrm>
            <a:custGeom>
              <a:avLst/>
              <a:gdLst>
                <a:gd name="T0" fmla="*/ 27 w 44"/>
                <a:gd name="T1" fmla="*/ 51 h 51"/>
                <a:gd name="T2" fmla="*/ 0 w 44"/>
                <a:gd name="T3" fmla="*/ 24 h 51"/>
                <a:gd name="T4" fmla="*/ 16 w 44"/>
                <a:gd name="T5" fmla="*/ 0 h 51"/>
                <a:gd name="T6" fmla="*/ 44 w 44"/>
                <a:gd name="T7" fmla="*/ 29 h 51"/>
                <a:gd name="T8" fmla="*/ 2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7" y="51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4" y="29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6" name="Freeform 4597"/>
            <p:cNvSpPr>
              <a:spLocks/>
            </p:cNvSpPr>
            <p:nvPr/>
          </p:nvSpPr>
          <p:spPr bwMode="auto">
            <a:xfrm>
              <a:off x="2795" y="1898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0 w 46"/>
                <a:gd name="T5" fmla="*/ 0 h 44"/>
                <a:gd name="T6" fmla="*/ 46 w 46"/>
                <a:gd name="T7" fmla="*/ 20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0" y="0"/>
                  </a:lnTo>
                  <a:lnTo>
                    <a:pt x="46" y="20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7" name="Freeform 4598"/>
            <p:cNvSpPr>
              <a:spLocks/>
            </p:cNvSpPr>
            <p:nvPr/>
          </p:nvSpPr>
          <p:spPr bwMode="auto">
            <a:xfrm>
              <a:off x="2757" y="1881"/>
              <a:ext cx="48" cy="44"/>
            </a:xfrm>
            <a:custGeom>
              <a:avLst/>
              <a:gdLst>
                <a:gd name="T0" fmla="*/ 38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8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8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8" name="Freeform 4599"/>
            <p:cNvSpPr>
              <a:spLocks/>
            </p:cNvSpPr>
            <p:nvPr/>
          </p:nvSpPr>
          <p:spPr bwMode="auto">
            <a:xfrm>
              <a:off x="2944" y="2133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9" name="Freeform 4600"/>
            <p:cNvSpPr>
              <a:spLocks/>
            </p:cNvSpPr>
            <p:nvPr/>
          </p:nvSpPr>
          <p:spPr bwMode="auto">
            <a:xfrm>
              <a:off x="2729" y="1869"/>
              <a:ext cx="37" cy="39"/>
            </a:xfrm>
            <a:custGeom>
              <a:avLst/>
              <a:gdLst>
                <a:gd name="T0" fmla="*/ 33 w 37"/>
                <a:gd name="T1" fmla="*/ 39 h 39"/>
                <a:gd name="T2" fmla="*/ 0 w 37"/>
                <a:gd name="T3" fmla="*/ 29 h 39"/>
                <a:gd name="T4" fmla="*/ 4 w 37"/>
                <a:gd name="T5" fmla="*/ 0 h 39"/>
                <a:gd name="T6" fmla="*/ 37 w 37"/>
                <a:gd name="T7" fmla="*/ 9 h 39"/>
                <a:gd name="T8" fmla="*/ 3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3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9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0" name="Freeform 4601"/>
            <p:cNvSpPr>
              <a:spLocks/>
            </p:cNvSpPr>
            <p:nvPr/>
          </p:nvSpPr>
          <p:spPr bwMode="auto">
            <a:xfrm>
              <a:off x="2700" y="1866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1" name="Freeform 4602"/>
            <p:cNvSpPr>
              <a:spLocks/>
            </p:cNvSpPr>
            <p:nvPr/>
          </p:nvSpPr>
          <p:spPr bwMode="auto">
            <a:xfrm>
              <a:off x="2635" y="1866"/>
              <a:ext cx="65" cy="32"/>
            </a:xfrm>
            <a:custGeom>
              <a:avLst/>
              <a:gdLst>
                <a:gd name="T0" fmla="*/ 65 w 65"/>
                <a:gd name="T1" fmla="*/ 30 h 32"/>
                <a:gd name="T2" fmla="*/ 0 w 65"/>
                <a:gd name="T3" fmla="*/ 32 h 32"/>
                <a:gd name="T4" fmla="*/ 0 w 65"/>
                <a:gd name="T5" fmla="*/ 3 h 32"/>
                <a:gd name="T6" fmla="*/ 65 w 65"/>
                <a:gd name="T7" fmla="*/ 0 h 32"/>
                <a:gd name="T8" fmla="*/ 65 w 65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2">
                  <a:moveTo>
                    <a:pt x="65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5" y="0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2" name="Freeform 4603"/>
            <p:cNvSpPr>
              <a:spLocks/>
            </p:cNvSpPr>
            <p:nvPr/>
          </p:nvSpPr>
          <p:spPr bwMode="auto">
            <a:xfrm>
              <a:off x="2757" y="1878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5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3" name="Freeform 4604"/>
            <p:cNvSpPr>
              <a:spLocks/>
            </p:cNvSpPr>
            <p:nvPr/>
          </p:nvSpPr>
          <p:spPr bwMode="auto">
            <a:xfrm>
              <a:off x="2617" y="1869"/>
              <a:ext cx="20" cy="29"/>
            </a:xfrm>
            <a:custGeom>
              <a:avLst/>
              <a:gdLst>
                <a:gd name="T0" fmla="*/ 15 w 20"/>
                <a:gd name="T1" fmla="*/ 29 h 29"/>
                <a:gd name="T2" fmla="*/ 0 w 20"/>
                <a:gd name="T3" fmla="*/ 27 h 29"/>
                <a:gd name="T4" fmla="*/ 9 w 20"/>
                <a:gd name="T5" fmla="*/ 0 h 29"/>
                <a:gd name="T6" fmla="*/ 20 w 20"/>
                <a:gd name="T7" fmla="*/ 0 h 29"/>
                <a:gd name="T8" fmla="*/ 15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5" y="29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4" name="Freeform 4605"/>
            <p:cNvSpPr>
              <a:spLocks/>
            </p:cNvSpPr>
            <p:nvPr/>
          </p:nvSpPr>
          <p:spPr bwMode="auto">
            <a:xfrm>
              <a:off x="2597" y="1861"/>
              <a:ext cx="29" cy="35"/>
            </a:xfrm>
            <a:custGeom>
              <a:avLst/>
              <a:gdLst>
                <a:gd name="T0" fmla="*/ 20 w 29"/>
                <a:gd name="T1" fmla="*/ 35 h 35"/>
                <a:gd name="T2" fmla="*/ 0 w 29"/>
                <a:gd name="T3" fmla="*/ 25 h 35"/>
                <a:gd name="T4" fmla="*/ 16 w 29"/>
                <a:gd name="T5" fmla="*/ 0 h 35"/>
                <a:gd name="T6" fmla="*/ 29 w 29"/>
                <a:gd name="T7" fmla="*/ 8 h 35"/>
                <a:gd name="T8" fmla="*/ 20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0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5" name="Freeform 4606"/>
            <p:cNvSpPr>
              <a:spLocks/>
            </p:cNvSpPr>
            <p:nvPr/>
          </p:nvSpPr>
          <p:spPr bwMode="auto">
            <a:xfrm>
              <a:off x="2567" y="1837"/>
              <a:ext cx="46" cy="49"/>
            </a:xfrm>
            <a:custGeom>
              <a:avLst/>
              <a:gdLst>
                <a:gd name="T0" fmla="*/ 30 w 46"/>
                <a:gd name="T1" fmla="*/ 49 h 49"/>
                <a:gd name="T2" fmla="*/ 0 w 46"/>
                <a:gd name="T3" fmla="*/ 22 h 49"/>
                <a:gd name="T4" fmla="*/ 17 w 46"/>
                <a:gd name="T5" fmla="*/ 0 h 49"/>
                <a:gd name="T6" fmla="*/ 46 w 46"/>
                <a:gd name="T7" fmla="*/ 24 h 49"/>
                <a:gd name="T8" fmla="*/ 3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0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4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6" name="Freeform 4607"/>
            <p:cNvSpPr>
              <a:spLocks/>
            </p:cNvSpPr>
            <p:nvPr/>
          </p:nvSpPr>
          <p:spPr bwMode="auto">
            <a:xfrm>
              <a:off x="2532" y="1798"/>
              <a:ext cx="52" cy="61"/>
            </a:xfrm>
            <a:custGeom>
              <a:avLst/>
              <a:gdLst>
                <a:gd name="T0" fmla="*/ 35 w 52"/>
                <a:gd name="T1" fmla="*/ 61 h 61"/>
                <a:gd name="T2" fmla="*/ 0 w 52"/>
                <a:gd name="T3" fmla="*/ 19 h 61"/>
                <a:gd name="T4" fmla="*/ 19 w 52"/>
                <a:gd name="T5" fmla="*/ 0 h 61"/>
                <a:gd name="T6" fmla="*/ 52 w 52"/>
                <a:gd name="T7" fmla="*/ 39 h 61"/>
                <a:gd name="T8" fmla="*/ 35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35" y="61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52" y="39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7" name="Freeform 4608"/>
            <p:cNvSpPr>
              <a:spLocks/>
            </p:cNvSpPr>
            <p:nvPr/>
          </p:nvSpPr>
          <p:spPr bwMode="auto">
            <a:xfrm>
              <a:off x="2501" y="1753"/>
              <a:ext cx="50" cy="64"/>
            </a:xfrm>
            <a:custGeom>
              <a:avLst/>
              <a:gdLst>
                <a:gd name="T0" fmla="*/ 31 w 50"/>
                <a:gd name="T1" fmla="*/ 64 h 64"/>
                <a:gd name="T2" fmla="*/ 0 w 50"/>
                <a:gd name="T3" fmla="*/ 18 h 64"/>
                <a:gd name="T4" fmla="*/ 22 w 50"/>
                <a:gd name="T5" fmla="*/ 0 h 64"/>
                <a:gd name="T6" fmla="*/ 50 w 50"/>
                <a:gd name="T7" fmla="*/ 45 h 64"/>
                <a:gd name="T8" fmla="*/ 31 w 5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4">
                  <a:moveTo>
                    <a:pt x="31" y="64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0" y="45"/>
                  </a:lnTo>
                  <a:lnTo>
                    <a:pt x="31" y="6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8" name="Freeform 4609"/>
            <p:cNvSpPr>
              <a:spLocks/>
            </p:cNvSpPr>
            <p:nvPr/>
          </p:nvSpPr>
          <p:spPr bwMode="auto">
            <a:xfrm>
              <a:off x="2446" y="1660"/>
              <a:ext cx="77" cy="111"/>
            </a:xfrm>
            <a:custGeom>
              <a:avLst/>
              <a:gdLst>
                <a:gd name="T0" fmla="*/ 55 w 77"/>
                <a:gd name="T1" fmla="*/ 111 h 111"/>
                <a:gd name="T2" fmla="*/ 0 w 77"/>
                <a:gd name="T3" fmla="*/ 18 h 111"/>
                <a:gd name="T4" fmla="*/ 22 w 77"/>
                <a:gd name="T5" fmla="*/ 0 h 111"/>
                <a:gd name="T6" fmla="*/ 77 w 77"/>
                <a:gd name="T7" fmla="*/ 93 h 111"/>
                <a:gd name="T8" fmla="*/ 55 w 77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1">
                  <a:moveTo>
                    <a:pt x="55" y="111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7" y="93"/>
                  </a:lnTo>
                  <a:lnTo>
                    <a:pt x="55" y="11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9" name="Freeform 4610"/>
            <p:cNvSpPr>
              <a:spLocks/>
            </p:cNvSpPr>
            <p:nvPr/>
          </p:nvSpPr>
          <p:spPr bwMode="auto">
            <a:xfrm>
              <a:off x="2415" y="1599"/>
              <a:ext cx="53" cy="79"/>
            </a:xfrm>
            <a:custGeom>
              <a:avLst/>
              <a:gdLst>
                <a:gd name="T0" fmla="*/ 31 w 53"/>
                <a:gd name="T1" fmla="*/ 79 h 79"/>
                <a:gd name="T2" fmla="*/ 0 w 53"/>
                <a:gd name="T3" fmla="*/ 17 h 79"/>
                <a:gd name="T4" fmla="*/ 22 w 53"/>
                <a:gd name="T5" fmla="*/ 0 h 79"/>
                <a:gd name="T6" fmla="*/ 53 w 53"/>
                <a:gd name="T7" fmla="*/ 61 h 79"/>
                <a:gd name="T8" fmla="*/ 31 w 53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9">
                  <a:moveTo>
                    <a:pt x="31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3" y="61"/>
                  </a:lnTo>
                  <a:lnTo>
                    <a:pt x="31" y="7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0" name="Freeform 4611"/>
            <p:cNvSpPr>
              <a:spLocks/>
            </p:cNvSpPr>
            <p:nvPr/>
          </p:nvSpPr>
          <p:spPr bwMode="auto">
            <a:xfrm>
              <a:off x="2632" y="1869"/>
              <a:ext cx="5" cy="29"/>
            </a:xfrm>
            <a:custGeom>
              <a:avLst/>
              <a:gdLst>
                <a:gd name="T0" fmla="*/ 3 w 5"/>
                <a:gd name="T1" fmla="*/ 29 h 29"/>
                <a:gd name="T2" fmla="*/ 0 w 5"/>
                <a:gd name="T3" fmla="*/ 29 h 29"/>
                <a:gd name="T4" fmla="*/ 3 w 5"/>
                <a:gd name="T5" fmla="*/ 0 h 29"/>
                <a:gd name="T6" fmla="*/ 5 w 5"/>
                <a:gd name="T7" fmla="*/ 0 h 29"/>
                <a:gd name="T8" fmla="*/ 3 w 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">
                  <a:moveTo>
                    <a:pt x="3" y="29"/>
                  </a:moveTo>
                  <a:lnTo>
                    <a:pt x="0" y="2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1" name="Freeform 4612"/>
            <p:cNvSpPr>
              <a:spLocks/>
            </p:cNvSpPr>
            <p:nvPr/>
          </p:nvSpPr>
          <p:spPr bwMode="auto">
            <a:xfrm>
              <a:off x="3597" y="3544"/>
              <a:ext cx="44" cy="58"/>
            </a:xfrm>
            <a:custGeom>
              <a:avLst/>
              <a:gdLst>
                <a:gd name="T0" fmla="*/ 19 w 44"/>
                <a:gd name="T1" fmla="*/ 58 h 58"/>
                <a:gd name="T2" fmla="*/ 0 w 44"/>
                <a:gd name="T3" fmla="*/ 12 h 58"/>
                <a:gd name="T4" fmla="*/ 24 w 44"/>
                <a:gd name="T5" fmla="*/ 0 h 58"/>
                <a:gd name="T6" fmla="*/ 44 w 44"/>
                <a:gd name="T7" fmla="*/ 46 h 58"/>
                <a:gd name="T8" fmla="*/ 19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2" name="Freeform 4613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4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3" name="Freeform 4614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7 h 91"/>
                <a:gd name="T4" fmla="*/ 21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4" name="Freeform 4615"/>
            <p:cNvSpPr>
              <a:spLocks/>
            </p:cNvSpPr>
            <p:nvPr/>
          </p:nvSpPr>
          <p:spPr bwMode="auto">
            <a:xfrm>
              <a:off x="3516" y="3392"/>
              <a:ext cx="43" cy="51"/>
            </a:xfrm>
            <a:custGeom>
              <a:avLst/>
              <a:gdLst>
                <a:gd name="T0" fmla="*/ 22 w 43"/>
                <a:gd name="T1" fmla="*/ 51 h 51"/>
                <a:gd name="T2" fmla="*/ 0 w 43"/>
                <a:gd name="T3" fmla="*/ 12 h 51"/>
                <a:gd name="T4" fmla="*/ 24 w 43"/>
                <a:gd name="T5" fmla="*/ 0 h 51"/>
                <a:gd name="T6" fmla="*/ 43 w 43"/>
                <a:gd name="T7" fmla="*/ 34 h 51"/>
                <a:gd name="T8" fmla="*/ 22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2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3" y="34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5" name="Freeform 4616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4 w 38"/>
                <a:gd name="T1" fmla="*/ 51 h 51"/>
                <a:gd name="T2" fmla="*/ 0 w 38"/>
                <a:gd name="T3" fmla="*/ 12 h 51"/>
                <a:gd name="T4" fmla="*/ 25 w 38"/>
                <a:gd name="T5" fmla="*/ 0 h 51"/>
                <a:gd name="T6" fmla="*/ 38 w 38"/>
                <a:gd name="T7" fmla="*/ 39 h 51"/>
                <a:gd name="T8" fmla="*/ 14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4" y="51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8" y="39"/>
                  </a:lnTo>
                  <a:lnTo>
                    <a:pt x="14" y="5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6" name="Freeform 4617"/>
            <p:cNvSpPr>
              <a:spLocks/>
            </p:cNvSpPr>
            <p:nvPr/>
          </p:nvSpPr>
          <p:spPr bwMode="auto">
            <a:xfrm>
              <a:off x="3489" y="3311"/>
              <a:ext cx="38" cy="54"/>
            </a:xfrm>
            <a:custGeom>
              <a:avLst/>
              <a:gdLst>
                <a:gd name="T0" fmla="*/ 13 w 38"/>
                <a:gd name="T1" fmla="*/ 54 h 54"/>
                <a:gd name="T2" fmla="*/ 0 w 38"/>
                <a:gd name="T3" fmla="*/ 5 h 54"/>
                <a:gd name="T4" fmla="*/ 27 w 38"/>
                <a:gd name="T5" fmla="*/ 0 h 54"/>
                <a:gd name="T6" fmla="*/ 38 w 38"/>
                <a:gd name="T7" fmla="*/ 42 h 54"/>
                <a:gd name="T8" fmla="*/ 13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3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42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7" name="Freeform 4618"/>
            <p:cNvSpPr>
              <a:spLocks/>
            </p:cNvSpPr>
            <p:nvPr/>
          </p:nvSpPr>
          <p:spPr bwMode="auto">
            <a:xfrm>
              <a:off x="3483" y="3262"/>
              <a:ext cx="33" cy="54"/>
            </a:xfrm>
            <a:custGeom>
              <a:avLst/>
              <a:gdLst>
                <a:gd name="T0" fmla="*/ 6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9 h 54"/>
                <a:gd name="T8" fmla="*/ 6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6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8" name="Freeform 4619"/>
            <p:cNvSpPr>
              <a:spLocks/>
            </p:cNvSpPr>
            <p:nvPr/>
          </p:nvSpPr>
          <p:spPr bwMode="auto">
            <a:xfrm>
              <a:off x="3483" y="3228"/>
              <a:ext cx="28" cy="36"/>
            </a:xfrm>
            <a:custGeom>
              <a:avLst/>
              <a:gdLst>
                <a:gd name="T0" fmla="*/ 0 w 28"/>
                <a:gd name="T1" fmla="*/ 36 h 36"/>
                <a:gd name="T2" fmla="*/ 2 w 28"/>
                <a:gd name="T3" fmla="*/ 0 h 36"/>
                <a:gd name="T4" fmla="*/ 28 w 28"/>
                <a:gd name="T5" fmla="*/ 2 h 36"/>
                <a:gd name="T6" fmla="*/ 26 w 28"/>
                <a:gd name="T7" fmla="*/ 36 h 36"/>
                <a:gd name="T8" fmla="*/ 0 w 2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0" y="36"/>
                  </a:moveTo>
                  <a:lnTo>
                    <a:pt x="2" y="0"/>
                  </a:lnTo>
                  <a:lnTo>
                    <a:pt x="28" y="2"/>
                  </a:lnTo>
                  <a:lnTo>
                    <a:pt x="2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9" name="Freeform 4620"/>
            <p:cNvSpPr>
              <a:spLocks/>
            </p:cNvSpPr>
            <p:nvPr/>
          </p:nvSpPr>
          <p:spPr bwMode="auto">
            <a:xfrm>
              <a:off x="3485" y="3191"/>
              <a:ext cx="31" cy="39"/>
            </a:xfrm>
            <a:custGeom>
              <a:avLst/>
              <a:gdLst>
                <a:gd name="T0" fmla="*/ 0 w 31"/>
                <a:gd name="T1" fmla="*/ 37 h 39"/>
                <a:gd name="T2" fmla="*/ 4 w 31"/>
                <a:gd name="T3" fmla="*/ 0 h 39"/>
                <a:gd name="T4" fmla="*/ 31 w 31"/>
                <a:gd name="T5" fmla="*/ 5 h 39"/>
                <a:gd name="T6" fmla="*/ 26 w 31"/>
                <a:gd name="T7" fmla="*/ 39 h 39"/>
                <a:gd name="T8" fmla="*/ 0 w 31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37"/>
                  </a:moveTo>
                  <a:lnTo>
                    <a:pt x="4" y="0"/>
                  </a:lnTo>
                  <a:lnTo>
                    <a:pt x="31" y="5"/>
                  </a:lnTo>
                  <a:lnTo>
                    <a:pt x="26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0" name="Freeform 4621"/>
            <p:cNvSpPr>
              <a:spLocks/>
            </p:cNvSpPr>
            <p:nvPr/>
          </p:nvSpPr>
          <p:spPr bwMode="auto">
            <a:xfrm>
              <a:off x="3489" y="3159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9 w 33"/>
                <a:gd name="T3" fmla="*/ 0 h 37"/>
                <a:gd name="T4" fmla="*/ 33 w 33"/>
                <a:gd name="T5" fmla="*/ 12 h 37"/>
                <a:gd name="T6" fmla="*/ 27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9" y="0"/>
                  </a:lnTo>
                  <a:lnTo>
                    <a:pt x="33" y="12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1" name="Freeform 4622"/>
            <p:cNvSpPr>
              <a:spLocks/>
            </p:cNvSpPr>
            <p:nvPr/>
          </p:nvSpPr>
          <p:spPr bwMode="auto">
            <a:xfrm>
              <a:off x="3498" y="3127"/>
              <a:ext cx="35" cy="44"/>
            </a:xfrm>
            <a:custGeom>
              <a:avLst/>
              <a:gdLst>
                <a:gd name="T0" fmla="*/ 0 w 35"/>
                <a:gd name="T1" fmla="*/ 32 h 44"/>
                <a:gd name="T2" fmla="*/ 11 w 35"/>
                <a:gd name="T3" fmla="*/ 0 h 44"/>
                <a:gd name="T4" fmla="*/ 35 w 35"/>
                <a:gd name="T5" fmla="*/ 13 h 44"/>
                <a:gd name="T6" fmla="*/ 24 w 35"/>
                <a:gd name="T7" fmla="*/ 44 h 44"/>
                <a:gd name="T8" fmla="*/ 0 w 35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2"/>
                  </a:moveTo>
                  <a:lnTo>
                    <a:pt x="11" y="0"/>
                  </a:lnTo>
                  <a:lnTo>
                    <a:pt x="35" y="13"/>
                  </a:lnTo>
                  <a:lnTo>
                    <a:pt x="24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2" name="Freeform 4623"/>
            <p:cNvSpPr>
              <a:spLocks/>
            </p:cNvSpPr>
            <p:nvPr/>
          </p:nvSpPr>
          <p:spPr bwMode="auto">
            <a:xfrm>
              <a:off x="3509" y="3071"/>
              <a:ext cx="44" cy="69"/>
            </a:xfrm>
            <a:custGeom>
              <a:avLst/>
              <a:gdLst>
                <a:gd name="T0" fmla="*/ 0 w 44"/>
                <a:gd name="T1" fmla="*/ 56 h 69"/>
                <a:gd name="T2" fmla="*/ 18 w 44"/>
                <a:gd name="T3" fmla="*/ 0 h 69"/>
                <a:gd name="T4" fmla="*/ 44 w 44"/>
                <a:gd name="T5" fmla="*/ 5 h 69"/>
                <a:gd name="T6" fmla="*/ 24 w 44"/>
                <a:gd name="T7" fmla="*/ 69 h 69"/>
                <a:gd name="T8" fmla="*/ 0 w 44"/>
                <a:gd name="T9" fmla="*/ 56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9">
                  <a:moveTo>
                    <a:pt x="0" y="56"/>
                  </a:moveTo>
                  <a:lnTo>
                    <a:pt x="18" y="0"/>
                  </a:lnTo>
                  <a:lnTo>
                    <a:pt x="44" y="5"/>
                  </a:lnTo>
                  <a:lnTo>
                    <a:pt x="24" y="69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3" name="Freeform 4624"/>
            <p:cNvSpPr>
              <a:spLocks/>
            </p:cNvSpPr>
            <p:nvPr/>
          </p:nvSpPr>
          <p:spPr bwMode="auto">
            <a:xfrm>
              <a:off x="3527" y="3037"/>
              <a:ext cx="28" cy="39"/>
            </a:xfrm>
            <a:custGeom>
              <a:avLst/>
              <a:gdLst>
                <a:gd name="T0" fmla="*/ 0 w 28"/>
                <a:gd name="T1" fmla="*/ 34 h 39"/>
                <a:gd name="T2" fmla="*/ 2 w 28"/>
                <a:gd name="T3" fmla="*/ 2 h 39"/>
                <a:gd name="T4" fmla="*/ 28 w 28"/>
                <a:gd name="T5" fmla="*/ 0 h 39"/>
                <a:gd name="T6" fmla="*/ 26 w 28"/>
                <a:gd name="T7" fmla="*/ 39 h 39"/>
                <a:gd name="T8" fmla="*/ 0 w 28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0" y="34"/>
                  </a:moveTo>
                  <a:lnTo>
                    <a:pt x="2" y="2"/>
                  </a:lnTo>
                  <a:lnTo>
                    <a:pt x="28" y="0"/>
                  </a:lnTo>
                  <a:lnTo>
                    <a:pt x="26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4" name="Freeform 4625"/>
            <p:cNvSpPr>
              <a:spLocks/>
            </p:cNvSpPr>
            <p:nvPr/>
          </p:nvSpPr>
          <p:spPr bwMode="auto">
            <a:xfrm>
              <a:off x="3524" y="3002"/>
              <a:ext cx="31" cy="37"/>
            </a:xfrm>
            <a:custGeom>
              <a:avLst/>
              <a:gdLst>
                <a:gd name="T0" fmla="*/ 5 w 31"/>
                <a:gd name="T1" fmla="*/ 37 h 37"/>
                <a:gd name="T2" fmla="*/ 0 w 31"/>
                <a:gd name="T3" fmla="*/ 3 h 37"/>
                <a:gd name="T4" fmla="*/ 27 w 31"/>
                <a:gd name="T5" fmla="*/ 0 h 37"/>
                <a:gd name="T6" fmla="*/ 31 w 31"/>
                <a:gd name="T7" fmla="*/ 35 h 37"/>
                <a:gd name="T8" fmla="*/ 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5" y="37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31" y="35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4626"/>
          <p:cNvGrpSpPr>
            <a:grpSpLocks/>
          </p:cNvGrpSpPr>
          <p:nvPr/>
        </p:nvGrpSpPr>
        <p:grpSpPr bwMode="auto">
          <a:xfrm>
            <a:off x="3803650" y="2538413"/>
            <a:ext cx="1976438" cy="3179762"/>
            <a:chOff x="2396" y="1599"/>
            <a:chExt cx="1245" cy="2003"/>
          </a:xfrm>
        </p:grpSpPr>
        <p:sp>
          <p:nvSpPr>
            <p:cNvPr id="45345" name="Freeform 4627"/>
            <p:cNvSpPr>
              <a:spLocks/>
            </p:cNvSpPr>
            <p:nvPr/>
          </p:nvSpPr>
          <p:spPr bwMode="auto">
            <a:xfrm>
              <a:off x="3483" y="3262"/>
              <a:ext cx="26" cy="5"/>
            </a:xfrm>
            <a:custGeom>
              <a:avLst/>
              <a:gdLst>
                <a:gd name="T0" fmla="*/ 0 w 26"/>
                <a:gd name="T1" fmla="*/ 5 h 5"/>
                <a:gd name="T2" fmla="*/ 0 w 26"/>
                <a:gd name="T3" fmla="*/ 2 h 5"/>
                <a:gd name="T4" fmla="*/ 26 w 26"/>
                <a:gd name="T5" fmla="*/ 0 h 5"/>
                <a:gd name="T6" fmla="*/ 26 w 26"/>
                <a:gd name="T7" fmla="*/ 2 h 5"/>
                <a:gd name="T8" fmla="*/ 0 w 26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5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6" name="Freeform 4628"/>
            <p:cNvSpPr>
              <a:spLocks/>
            </p:cNvSpPr>
            <p:nvPr/>
          </p:nvSpPr>
          <p:spPr bwMode="auto">
            <a:xfrm>
              <a:off x="3509" y="2956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7" name="Freeform 4629"/>
            <p:cNvSpPr>
              <a:spLocks/>
            </p:cNvSpPr>
            <p:nvPr/>
          </p:nvSpPr>
          <p:spPr bwMode="auto">
            <a:xfrm>
              <a:off x="3489" y="2917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19 h 51"/>
                <a:gd name="T4" fmla="*/ 20 w 44"/>
                <a:gd name="T5" fmla="*/ 0 h 51"/>
                <a:gd name="T6" fmla="*/ 44 w 44"/>
                <a:gd name="T7" fmla="*/ 3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8" name="Freeform 4630"/>
            <p:cNvSpPr>
              <a:spLocks/>
            </p:cNvSpPr>
            <p:nvPr/>
          </p:nvSpPr>
          <p:spPr bwMode="auto">
            <a:xfrm>
              <a:off x="3463" y="2890"/>
              <a:ext cx="46" cy="46"/>
            </a:xfrm>
            <a:custGeom>
              <a:avLst/>
              <a:gdLst>
                <a:gd name="T0" fmla="*/ 26 w 46"/>
                <a:gd name="T1" fmla="*/ 46 h 46"/>
                <a:gd name="T2" fmla="*/ 0 w 46"/>
                <a:gd name="T3" fmla="*/ 22 h 46"/>
                <a:gd name="T4" fmla="*/ 18 w 46"/>
                <a:gd name="T5" fmla="*/ 0 h 46"/>
                <a:gd name="T6" fmla="*/ 46 w 46"/>
                <a:gd name="T7" fmla="*/ 27 h 46"/>
                <a:gd name="T8" fmla="*/ 26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6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9" name="Freeform 4631"/>
            <p:cNvSpPr>
              <a:spLocks/>
            </p:cNvSpPr>
            <p:nvPr/>
          </p:nvSpPr>
          <p:spPr bwMode="auto">
            <a:xfrm>
              <a:off x="3432" y="2863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24 h 49"/>
                <a:gd name="T4" fmla="*/ 16 w 49"/>
                <a:gd name="T5" fmla="*/ 0 h 49"/>
                <a:gd name="T6" fmla="*/ 49 w 49"/>
                <a:gd name="T7" fmla="*/ 27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0" name="Freeform 4632"/>
            <p:cNvSpPr>
              <a:spLocks/>
            </p:cNvSpPr>
            <p:nvPr/>
          </p:nvSpPr>
          <p:spPr bwMode="auto">
            <a:xfrm>
              <a:off x="3399" y="2838"/>
              <a:ext cx="49" cy="49"/>
            </a:xfrm>
            <a:custGeom>
              <a:avLst/>
              <a:gdLst>
                <a:gd name="T0" fmla="*/ 33 w 49"/>
                <a:gd name="T1" fmla="*/ 49 h 49"/>
                <a:gd name="T2" fmla="*/ 0 w 49"/>
                <a:gd name="T3" fmla="*/ 25 h 49"/>
                <a:gd name="T4" fmla="*/ 16 w 49"/>
                <a:gd name="T5" fmla="*/ 0 h 49"/>
                <a:gd name="T6" fmla="*/ 49 w 49"/>
                <a:gd name="T7" fmla="*/ 25 h 49"/>
                <a:gd name="T8" fmla="*/ 33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3" y="49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49" y="2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1" name="Freeform 4633"/>
            <p:cNvSpPr>
              <a:spLocks/>
            </p:cNvSpPr>
            <p:nvPr/>
          </p:nvSpPr>
          <p:spPr bwMode="auto">
            <a:xfrm>
              <a:off x="3367" y="2814"/>
              <a:ext cx="48" cy="49"/>
            </a:xfrm>
            <a:custGeom>
              <a:avLst/>
              <a:gdLst>
                <a:gd name="T0" fmla="*/ 32 w 48"/>
                <a:gd name="T1" fmla="*/ 49 h 49"/>
                <a:gd name="T2" fmla="*/ 0 w 48"/>
                <a:gd name="T3" fmla="*/ 22 h 49"/>
                <a:gd name="T4" fmla="*/ 17 w 48"/>
                <a:gd name="T5" fmla="*/ 0 h 49"/>
                <a:gd name="T6" fmla="*/ 48 w 48"/>
                <a:gd name="T7" fmla="*/ 24 h 49"/>
                <a:gd name="T8" fmla="*/ 32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8" y="24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2" name="Freeform 4634"/>
            <p:cNvSpPr>
              <a:spLocks/>
            </p:cNvSpPr>
            <p:nvPr/>
          </p:nvSpPr>
          <p:spPr bwMode="auto">
            <a:xfrm>
              <a:off x="3338" y="2784"/>
              <a:ext cx="46" cy="52"/>
            </a:xfrm>
            <a:custGeom>
              <a:avLst/>
              <a:gdLst>
                <a:gd name="T0" fmla="*/ 29 w 46"/>
                <a:gd name="T1" fmla="*/ 52 h 52"/>
                <a:gd name="T2" fmla="*/ 0 w 46"/>
                <a:gd name="T3" fmla="*/ 18 h 52"/>
                <a:gd name="T4" fmla="*/ 22 w 46"/>
                <a:gd name="T5" fmla="*/ 0 h 52"/>
                <a:gd name="T6" fmla="*/ 46 w 46"/>
                <a:gd name="T7" fmla="*/ 30 h 52"/>
                <a:gd name="T8" fmla="*/ 29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9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3" name="Freeform 4635"/>
            <p:cNvSpPr>
              <a:spLocks/>
            </p:cNvSpPr>
            <p:nvPr/>
          </p:nvSpPr>
          <p:spPr bwMode="auto">
            <a:xfrm>
              <a:off x="3314" y="2743"/>
              <a:ext cx="46" cy="59"/>
            </a:xfrm>
            <a:custGeom>
              <a:avLst/>
              <a:gdLst>
                <a:gd name="T0" fmla="*/ 24 w 46"/>
                <a:gd name="T1" fmla="*/ 59 h 59"/>
                <a:gd name="T2" fmla="*/ 0 w 46"/>
                <a:gd name="T3" fmla="*/ 17 h 59"/>
                <a:gd name="T4" fmla="*/ 22 w 46"/>
                <a:gd name="T5" fmla="*/ 0 h 59"/>
                <a:gd name="T6" fmla="*/ 46 w 46"/>
                <a:gd name="T7" fmla="*/ 41 h 59"/>
                <a:gd name="T8" fmla="*/ 24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24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41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4" name="Freeform 4636"/>
            <p:cNvSpPr>
              <a:spLocks/>
            </p:cNvSpPr>
            <p:nvPr/>
          </p:nvSpPr>
          <p:spPr bwMode="auto">
            <a:xfrm>
              <a:off x="3524" y="3000"/>
              <a:ext cx="27" cy="12"/>
            </a:xfrm>
            <a:custGeom>
              <a:avLst/>
              <a:gdLst>
                <a:gd name="T0" fmla="*/ 27 w 27"/>
                <a:gd name="T1" fmla="*/ 2 h 12"/>
                <a:gd name="T2" fmla="*/ 24 w 27"/>
                <a:gd name="T3" fmla="*/ 0 h 12"/>
                <a:gd name="T4" fmla="*/ 0 w 27"/>
                <a:gd name="T5" fmla="*/ 5 h 12"/>
                <a:gd name="T6" fmla="*/ 0 w 27"/>
                <a:gd name="T7" fmla="*/ 12 h 12"/>
                <a:gd name="T8" fmla="*/ 27 w 2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5" name="Freeform 4637"/>
            <p:cNvSpPr>
              <a:spLocks/>
            </p:cNvSpPr>
            <p:nvPr/>
          </p:nvSpPr>
          <p:spPr bwMode="auto">
            <a:xfrm>
              <a:off x="3301" y="2713"/>
              <a:ext cx="35" cy="45"/>
            </a:xfrm>
            <a:custGeom>
              <a:avLst/>
              <a:gdLst>
                <a:gd name="T0" fmla="*/ 11 w 35"/>
                <a:gd name="T1" fmla="*/ 45 h 45"/>
                <a:gd name="T2" fmla="*/ 0 w 35"/>
                <a:gd name="T3" fmla="*/ 5 h 45"/>
                <a:gd name="T4" fmla="*/ 26 w 35"/>
                <a:gd name="T5" fmla="*/ 0 h 45"/>
                <a:gd name="T6" fmla="*/ 35 w 35"/>
                <a:gd name="T7" fmla="*/ 32 h 45"/>
                <a:gd name="T8" fmla="*/ 11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11" y="45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32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6" name="Freeform 4638"/>
            <p:cNvSpPr>
              <a:spLocks/>
            </p:cNvSpPr>
            <p:nvPr/>
          </p:nvSpPr>
          <p:spPr bwMode="auto">
            <a:xfrm>
              <a:off x="3296" y="2677"/>
              <a:ext cx="31" cy="41"/>
            </a:xfrm>
            <a:custGeom>
              <a:avLst/>
              <a:gdLst>
                <a:gd name="T0" fmla="*/ 5 w 31"/>
                <a:gd name="T1" fmla="*/ 41 h 41"/>
                <a:gd name="T2" fmla="*/ 0 w 31"/>
                <a:gd name="T3" fmla="*/ 2 h 41"/>
                <a:gd name="T4" fmla="*/ 27 w 31"/>
                <a:gd name="T5" fmla="*/ 0 h 41"/>
                <a:gd name="T6" fmla="*/ 31 w 31"/>
                <a:gd name="T7" fmla="*/ 36 h 41"/>
                <a:gd name="T8" fmla="*/ 5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5" y="41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36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7" name="Freeform 4639"/>
            <p:cNvSpPr>
              <a:spLocks/>
            </p:cNvSpPr>
            <p:nvPr/>
          </p:nvSpPr>
          <p:spPr bwMode="auto">
            <a:xfrm>
              <a:off x="3296" y="2611"/>
              <a:ext cx="27" cy="68"/>
            </a:xfrm>
            <a:custGeom>
              <a:avLst/>
              <a:gdLst>
                <a:gd name="T0" fmla="*/ 0 w 27"/>
                <a:gd name="T1" fmla="*/ 68 h 68"/>
                <a:gd name="T2" fmla="*/ 0 w 27"/>
                <a:gd name="T3" fmla="*/ 0 h 68"/>
                <a:gd name="T4" fmla="*/ 27 w 27"/>
                <a:gd name="T5" fmla="*/ 0 h 68"/>
                <a:gd name="T6" fmla="*/ 27 w 27"/>
                <a:gd name="T7" fmla="*/ 66 h 68"/>
                <a:gd name="T8" fmla="*/ 0 w 27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8">
                  <a:moveTo>
                    <a:pt x="0" y="68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66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8" name="Freeform 4640"/>
            <p:cNvSpPr>
              <a:spLocks/>
            </p:cNvSpPr>
            <p:nvPr/>
          </p:nvSpPr>
          <p:spPr bwMode="auto">
            <a:xfrm>
              <a:off x="3294" y="2542"/>
              <a:ext cx="29" cy="69"/>
            </a:xfrm>
            <a:custGeom>
              <a:avLst/>
              <a:gdLst>
                <a:gd name="T0" fmla="*/ 2 w 29"/>
                <a:gd name="T1" fmla="*/ 69 h 69"/>
                <a:gd name="T2" fmla="*/ 0 w 29"/>
                <a:gd name="T3" fmla="*/ 5 h 69"/>
                <a:gd name="T4" fmla="*/ 27 w 29"/>
                <a:gd name="T5" fmla="*/ 0 h 69"/>
                <a:gd name="T6" fmla="*/ 29 w 29"/>
                <a:gd name="T7" fmla="*/ 69 h 69"/>
                <a:gd name="T8" fmla="*/ 2 w 2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2" y="6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29" y="69"/>
                  </a:lnTo>
                  <a:lnTo>
                    <a:pt x="2" y="6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9" name="Freeform 4641"/>
            <p:cNvSpPr>
              <a:spLocks/>
            </p:cNvSpPr>
            <p:nvPr/>
          </p:nvSpPr>
          <p:spPr bwMode="auto">
            <a:xfrm>
              <a:off x="3285" y="2505"/>
              <a:ext cx="36" cy="42"/>
            </a:xfrm>
            <a:custGeom>
              <a:avLst/>
              <a:gdLst>
                <a:gd name="T0" fmla="*/ 9 w 36"/>
                <a:gd name="T1" fmla="*/ 42 h 42"/>
                <a:gd name="T2" fmla="*/ 0 w 36"/>
                <a:gd name="T3" fmla="*/ 13 h 42"/>
                <a:gd name="T4" fmla="*/ 25 w 36"/>
                <a:gd name="T5" fmla="*/ 0 h 42"/>
                <a:gd name="T6" fmla="*/ 36 w 36"/>
                <a:gd name="T7" fmla="*/ 37 h 42"/>
                <a:gd name="T8" fmla="*/ 9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9" y="42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36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0" name="Freeform 4642"/>
            <p:cNvSpPr>
              <a:spLocks/>
            </p:cNvSpPr>
            <p:nvPr/>
          </p:nvSpPr>
          <p:spPr bwMode="auto">
            <a:xfrm>
              <a:off x="3281" y="2486"/>
              <a:ext cx="29" cy="32"/>
            </a:xfrm>
            <a:custGeom>
              <a:avLst/>
              <a:gdLst>
                <a:gd name="T0" fmla="*/ 4 w 29"/>
                <a:gd name="T1" fmla="*/ 32 h 32"/>
                <a:gd name="T2" fmla="*/ 0 w 29"/>
                <a:gd name="T3" fmla="*/ 17 h 32"/>
                <a:gd name="T4" fmla="*/ 22 w 29"/>
                <a:gd name="T5" fmla="*/ 0 h 32"/>
                <a:gd name="T6" fmla="*/ 29 w 29"/>
                <a:gd name="T7" fmla="*/ 19 h 32"/>
                <a:gd name="T8" fmla="*/ 4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4" y="3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9" y="19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1" name="Freeform 4643"/>
            <p:cNvSpPr>
              <a:spLocks/>
            </p:cNvSpPr>
            <p:nvPr/>
          </p:nvSpPr>
          <p:spPr bwMode="auto">
            <a:xfrm>
              <a:off x="3270" y="2471"/>
              <a:ext cx="33" cy="32"/>
            </a:xfrm>
            <a:custGeom>
              <a:avLst/>
              <a:gdLst>
                <a:gd name="T0" fmla="*/ 11 w 33"/>
                <a:gd name="T1" fmla="*/ 32 h 32"/>
                <a:gd name="T2" fmla="*/ 0 w 33"/>
                <a:gd name="T3" fmla="*/ 17 h 32"/>
                <a:gd name="T4" fmla="*/ 22 w 33"/>
                <a:gd name="T5" fmla="*/ 0 h 32"/>
                <a:gd name="T6" fmla="*/ 33 w 33"/>
                <a:gd name="T7" fmla="*/ 15 h 32"/>
                <a:gd name="T8" fmla="*/ 1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11" y="3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2" name="Freeform 4644"/>
            <p:cNvSpPr>
              <a:spLocks/>
            </p:cNvSpPr>
            <p:nvPr/>
          </p:nvSpPr>
          <p:spPr bwMode="auto">
            <a:xfrm>
              <a:off x="3312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3" name="Freeform 4645"/>
            <p:cNvSpPr>
              <a:spLocks/>
            </p:cNvSpPr>
            <p:nvPr/>
          </p:nvSpPr>
          <p:spPr bwMode="auto">
            <a:xfrm>
              <a:off x="3257" y="2449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20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2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4" name="Freeform 4646"/>
            <p:cNvSpPr>
              <a:spLocks/>
            </p:cNvSpPr>
            <p:nvPr/>
          </p:nvSpPr>
          <p:spPr bwMode="auto">
            <a:xfrm>
              <a:off x="3246" y="2434"/>
              <a:ext cx="31" cy="35"/>
            </a:xfrm>
            <a:custGeom>
              <a:avLst/>
              <a:gdLst>
                <a:gd name="T0" fmla="*/ 11 w 31"/>
                <a:gd name="T1" fmla="*/ 35 h 35"/>
                <a:gd name="T2" fmla="*/ 0 w 31"/>
                <a:gd name="T3" fmla="*/ 25 h 35"/>
                <a:gd name="T4" fmla="*/ 15 w 31"/>
                <a:gd name="T5" fmla="*/ 0 h 35"/>
                <a:gd name="T6" fmla="*/ 31 w 31"/>
                <a:gd name="T7" fmla="*/ 15 h 35"/>
                <a:gd name="T8" fmla="*/ 11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1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5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5" name="Freeform 4647"/>
            <p:cNvSpPr>
              <a:spLocks/>
            </p:cNvSpPr>
            <p:nvPr/>
          </p:nvSpPr>
          <p:spPr bwMode="auto">
            <a:xfrm>
              <a:off x="3215" y="2415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9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6" name="Freeform 4648"/>
            <p:cNvSpPr>
              <a:spLocks/>
            </p:cNvSpPr>
            <p:nvPr/>
          </p:nvSpPr>
          <p:spPr bwMode="auto">
            <a:xfrm>
              <a:off x="3185" y="2400"/>
              <a:ext cx="41" cy="42"/>
            </a:xfrm>
            <a:custGeom>
              <a:avLst/>
              <a:gdLst>
                <a:gd name="T0" fmla="*/ 30 w 41"/>
                <a:gd name="T1" fmla="*/ 42 h 42"/>
                <a:gd name="T2" fmla="*/ 0 w 41"/>
                <a:gd name="T3" fmla="*/ 29 h 42"/>
                <a:gd name="T4" fmla="*/ 4 w 41"/>
                <a:gd name="T5" fmla="*/ 0 h 42"/>
                <a:gd name="T6" fmla="*/ 41 w 41"/>
                <a:gd name="T7" fmla="*/ 15 h 42"/>
                <a:gd name="T8" fmla="*/ 30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0" y="4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7" name="Freeform 4649"/>
            <p:cNvSpPr>
              <a:spLocks/>
            </p:cNvSpPr>
            <p:nvPr/>
          </p:nvSpPr>
          <p:spPr bwMode="auto">
            <a:xfrm>
              <a:off x="3147" y="2393"/>
              <a:ext cx="42" cy="36"/>
            </a:xfrm>
            <a:custGeom>
              <a:avLst/>
              <a:gdLst>
                <a:gd name="T0" fmla="*/ 38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8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8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8" name="Freeform 4650"/>
            <p:cNvSpPr>
              <a:spLocks/>
            </p:cNvSpPr>
            <p:nvPr/>
          </p:nvSpPr>
          <p:spPr bwMode="auto">
            <a:xfrm>
              <a:off x="3110" y="2385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0 h 37"/>
                <a:gd name="T4" fmla="*/ 5 w 42"/>
                <a:gd name="T5" fmla="*/ 0 h 37"/>
                <a:gd name="T6" fmla="*/ 42 w 42"/>
                <a:gd name="T7" fmla="*/ 8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9" name="Freeform 4651"/>
            <p:cNvSpPr>
              <a:spLocks/>
            </p:cNvSpPr>
            <p:nvPr/>
          </p:nvSpPr>
          <p:spPr bwMode="auto">
            <a:xfrm>
              <a:off x="3068" y="2378"/>
              <a:ext cx="47" cy="37"/>
            </a:xfrm>
            <a:custGeom>
              <a:avLst/>
              <a:gdLst>
                <a:gd name="T0" fmla="*/ 42 w 47"/>
                <a:gd name="T1" fmla="*/ 37 h 37"/>
                <a:gd name="T2" fmla="*/ 0 w 47"/>
                <a:gd name="T3" fmla="*/ 27 h 37"/>
                <a:gd name="T4" fmla="*/ 11 w 47"/>
                <a:gd name="T5" fmla="*/ 0 h 37"/>
                <a:gd name="T6" fmla="*/ 47 w 47"/>
                <a:gd name="T7" fmla="*/ 7 h 37"/>
                <a:gd name="T8" fmla="*/ 42 w 4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7">
                  <a:moveTo>
                    <a:pt x="42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7" y="7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0" name="Freeform 4652"/>
            <p:cNvSpPr>
              <a:spLocks/>
            </p:cNvSpPr>
            <p:nvPr/>
          </p:nvSpPr>
          <p:spPr bwMode="auto">
            <a:xfrm>
              <a:off x="3049" y="2371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7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1" name="Freeform 4653"/>
            <p:cNvSpPr>
              <a:spLocks/>
            </p:cNvSpPr>
            <p:nvPr/>
          </p:nvSpPr>
          <p:spPr bwMode="auto">
            <a:xfrm>
              <a:off x="3033" y="2358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5 h 37"/>
                <a:gd name="T4" fmla="*/ 16 w 31"/>
                <a:gd name="T5" fmla="*/ 0 h 37"/>
                <a:gd name="T6" fmla="*/ 31 w 31"/>
                <a:gd name="T7" fmla="*/ 13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2" name="Freeform 4654"/>
            <p:cNvSpPr>
              <a:spLocks/>
            </p:cNvSpPr>
            <p:nvPr/>
          </p:nvSpPr>
          <p:spPr bwMode="auto">
            <a:xfrm>
              <a:off x="3018" y="2349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2 h 34"/>
                <a:gd name="T4" fmla="*/ 18 w 31"/>
                <a:gd name="T5" fmla="*/ 0 h 34"/>
                <a:gd name="T6" fmla="*/ 31 w 31"/>
                <a:gd name="T7" fmla="*/ 9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3" name="Freeform 4655"/>
            <p:cNvSpPr>
              <a:spLocks/>
            </p:cNvSpPr>
            <p:nvPr/>
          </p:nvSpPr>
          <p:spPr bwMode="auto">
            <a:xfrm>
              <a:off x="3003" y="2331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0 h 40"/>
                <a:gd name="T4" fmla="*/ 19 w 33"/>
                <a:gd name="T5" fmla="*/ 0 h 40"/>
                <a:gd name="T6" fmla="*/ 33 w 33"/>
                <a:gd name="T7" fmla="*/ 18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8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4" name="Freeform 4656"/>
            <p:cNvSpPr>
              <a:spLocks/>
            </p:cNvSpPr>
            <p:nvPr/>
          </p:nvSpPr>
          <p:spPr bwMode="auto">
            <a:xfrm>
              <a:off x="3270" y="2469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20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5" name="Freeform 4657"/>
            <p:cNvSpPr>
              <a:spLocks/>
            </p:cNvSpPr>
            <p:nvPr/>
          </p:nvSpPr>
          <p:spPr bwMode="auto">
            <a:xfrm>
              <a:off x="2976" y="2287"/>
              <a:ext cx="49" cy="62"/>
            </a:xfrm>
            <a:custGeom>
              <a:avLst/>
              <a:gdLst>
                <a:gd name="T0" fmla="*/ 25 w 49"/>
                <a:gd name="T1" fmla="*/ 62 h 62"/>
                <a:gd name="T2" fmla="*/ 0 w 49"/>
                <a:gd name="T3" fmla="*/ 13 h 62"/>
                <a:gd name="T4" fmla="*/ 25 w 49"/>
                <a:gd name="T5" fmla="*/ 0 h 62"/>
                <a:gd name="T6" fmla="*/ 49 w 49"/>
                <a:gd name="T7" fmla="*/ 49 h 62"/>
                <a:gd name="T8" fmla="*/ 25 w 49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2">
                  <a:moveTo>
                    <a:pt x="25" y="62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49" y="49"/>
                  </a:lnTo>
                  <a:lnTo>
                    <a:pt x="25" y="6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6" name="Freeform 4658"/>
            <p:cNvSpPr>
              <a:spLocks/>
            </p:cNvSpPr>
            <p:nvPr/>
          </p:nvSpPr>
          <p:spPr bwMode="auto">
            <a:xfrm>
              <a:off x="2965" y="2241"/>
              <a:ext cx="36" cy="59"/>
            </a:xfrm>
            <a:custGeom>
              <a:avLst/>
              <a:gdLst>
                <a:gd name="T0" fmla="*/ 11 w 36"/>
                <a:gd name="T1" fmla="*/ 59 h 59"/>
                <a:gd name="T2" fmla="*/ 0 w 36"/>
                <a:gd name="T3" fmla="*/ 5 h 59"/>
                <a:gd name="T4" fmla="*/ 27 w 36"/>
                <a:gd name="T5" fmla="*/ 0 h 59"/>
                <a:gd name="T6" fmla="*/ 36 w 36"/>
                <a:gd name="T7" fmla="*/ 46 h 59"/>
                <a:gd name="T8" fmla="*/ 11 w 3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6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7" name="Freeform 4659"/>
            <p:cNvSpPr>
              <a:spLocks/>
            </p:cNvSpPr>
            <p:nvPr/>
          </p:nvSpPr>
          <p:spPr bwMode="auto">
            <a:xfrm>
              <a:off x="2957" y="2192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8" name="Freeform 4660"/>
            <p:cNvSpPr>
              <a:spLocks/>
            </p:cNvSpPr>
            <p:nvPr/>
          </p:nvSpPr>
          <p:spPr bwMode="auto">
            <a:xfrm>
              <a:off x="2950" y="2162"/>
              <a:ext cx="33" cy="35"/>
            </a:xfrm>
            <a:custGeom>
              <a:avLst/>
              <a:gdLst>
                <a:gd name="T0" fmla="*/ 7 w 33"/>
                <a:gd name="T1" fmla="*/ 35 h 35"/>
                <a:gd name="T2" fmla="*/ 0 w 33"/>
                <a:gd name="T3" fmla="*/ 13 h 35"/>
                <a:gd name="T4" fmla="*/ 24 w 33"/>
                <a:gd name="T5" fmla="*/ 0 h 35"/>
                <a:gd name="T6" fmla="*/ 33 w 33"/>
                <a:gd name="T7" fmla="*/ 30 h 35"/>
                <a:gd name="T8" fmla="*/ 7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7" y="35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30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9" name="Freeform 4661"/>
            <p:cNvSpPr>
              <a:spLocks/>
            </p:cNvSpPr>
            <p:nvPr/>
          </p:nvSpPr>
          <p:spPr bwMode="auto">
            <a:xfrm>
              <a:off x="2939" y="2136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6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6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0" name="Freeform 4662"/>
            <p:cNvSpPr>
              <a:spLocks/>
            </p:cNvSpPr>
            <p:nvPr/>
          </p:nvSpPr>
          <p:spPr bwMode="auto">
            <a:xfrm>
              <a:off x="3001" y="2331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18 h 20"/>
                <a:gd name="T4" fmla="*/ 21 w 24"/>
                <a:gd name="T5" fmla="*/ 0 h 20"/>
                <a:gd name="T6" fmla="*/ 24 w 24"/>
                <a:gd name="T7" fmla="*/ 5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18"/>
                  </a:lnTo>
                  <a:lnTo>
                    <a:pt x="21" y="0"/>
                  </a:lnTo>
                  <a:lnTo>
                    <a:pt x="24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1" name="Freeform 4663"/>
            <p:cNvSpPr>
              <a:spLocks/>
            </p:cNvSpPr>
            <p:nvPr/>
          </p:nvSpPr>
          <p:spPr bwMode="auto">
            <a:xfrm>
              <a:off x="2904" y="2052"/>
              <a:ext cx="59" cy="96"/>
            </a:xfrm>
            <a:custGeom>
              <a:avLst/>
              <a:gdLst>
                <a:gd name="T0" fmla="*/ 35 w 59"/>
                <a:gd name="T1" fmla="*/ 96 h 96"/>
                <a:gd name="T2" fmla="*/ 0 w 59"/>
                <a:gd name="T3" fmla="*/ 17 h 96"/>
                <a:gd name="T4" fmla="*/ 22 w 59"/>
                <a:gd name="T5" fmla="*/ 0 h 96"/>
                <a:gd name="T6" fmla="*/ 59 w 59"/>
                <a:gd name="T7" fmla="*/ 84 h 96"/>
                <a:gd name="T8" fmla="*/ 35 w 59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35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84"/>
                  </a:lnTo>
                  <a:lnTo>
                    <a:pt x="35" y="9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2" name="Freeform 4664"/>
            <p:cNvSpPr>
              <a:spLocks/>
            </p:cNvSpPr>
            <p:nvPr/>
          </p:nvSpPr>
          <p:spPr bwMode="auto">
            <a:xfrm>
              <a:off x="2867" y="1984"/>
              <a:ext cx="59" cy="85"/>
            </a:xfrm>
            <a:custGeom>
              <a:avLst/>
              <a:gdLst>
                <a:gd name="T0" fmla="*/ 37 w 59"/>
                <a:gd name="T1" fmla="*/ 85 h 85"/>
                <a:gd name="T2" fmla="*/ 0 w 59"/>
                <a:gd name="T3" fmla="*/ 17 h 85"/>
                <a:gd name="T4" fmla="*/ 22 w 59"/>
                <a:gd name="T5" fmla="*/ 0 h 85"/>
                <a:gd name="T6" fmla="*/ 59 w 59"/>
                <a:gd name="T7" fmla="*/ 68 h 85"/>
                <a:gd name="T8" fmla="*/ 37 w 59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5">
                  <a:moveTo>
                    <a:pt x="37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68"/>
                  </a:lnTo>
                  <a:lnTo>
                    <a:pt x="37" y="8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3" name="Freeform 4665"/>
            <p:cNvSpPr>
              <a:spLocks/>
            </p:cNvSpPr>
            <p:nvPr/>
          </p:nvSpPr>
          <p:spPr bwMode="auto">
            <a:xfrm>
              <a:off x="2847" y="1949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22 h 52"/>
                <a:gd name="T4" fmla="*/ 18 w 42"/>
                <a:gd name="T5" fmla="*/ 0 h 52"/>
                <a:gd name="T6" fmla="*/ 42 w 42"/>
                <a:gd name="T7" fmla="*/ 35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4" name="Freeform 4666"/>
            <p:cNvSpPr>
              <a:spLocks/>
            </p:cNvSpPr>
            <p:nvPr/>
          </p:nvSpPr>
          <p:spPr bwMode="auto">
            <a:xfrm>
              <a:off x="2821" y="1922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5 w 44"/>
                <a:gd name="T5" fmla="*/ 0 h 49"/>
                <a:gd name="T6" fmla="*/ 44 w 44"/>
                <a:gd name="T7" fmla="*/ 27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4" y="27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5" name="Freeform 4667"/>
            <p:cNvSpPr>
              <a:spLocks/>
            </p:cNvSpPr>
            <p:nvPr/>
          </p:nvSpPr>
          <p:spPr bwMode="auto">
            <a:xfrm>
              <a:off x="2790" y="1900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27 h 47"/>
                <a:gd name="T4" fmla="*/ 11 w 46"/>
                <a:gd name="T5" fmla="*/ 0 h 47"/>
                <a:gd name="T6" fmla="*/ 46 w 46"/>
                <a:gd name="T7" fmla="*/ 22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6" name="Freeform 4668"/>
            <p:cNvSpPr>
              <a:spLocks/>
            </p:cNvSpPr>
            <p:nvPr/>
          </p:nvSpPr>
          <p:spPr bwMode="auto">
            <a:xfrm>
              <a:off x="2753" y="1883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7" name="Freeform 4669"/>
            <p:cNvSpPr>
              <a:spLocks/>
            </p:cNvSpPr>
            <p:nvPr/>
          </p:nvSpPr>
          <p:spPr bwMode="auto">
            <a:xfrm>
              <a:off x="2939" y="2136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8" name="Freeform 4670"/>
            <p:cNvSpPr>
              <a:spLocks/>
            </p:cNvSpPr>
            <p:nvPr/>
          </p:nvSpPr>
          <p:spPr bwMode="auto">
            <a:xfrm>
              <a:off x="2724" y="1873"/>
              <a:ext cx="38" cy="37"/>
            </a:xfrm>
            <a:custGeom>
              <a:avLst/>
              <a:gdLst>
                <a:gd name="T0" fmla="*/ 33 w 38"/>
                <a:gd name="T1" fmla="*/ 37 h 37"/>
                <a:gd name="T2" fmla="*/ 0 w 38"/>
                <a:gd name="T3" fmla="*/ 30 h 37"/>
                <a:gd name="T4" fmla="*/ 5 w 38"/>
                <a:gd name="T5" fmla="*/ 0 h 37"/>
                <a:gd name="T6" fmla="*/ 38 w 38"/>
                <a:gd name="T7" fmla="*/ 8 h 37"/>
                <a:gd name="T8" fmla="*/ 33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33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38" y="8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9" name="Freeform 4671"/>
            <p:cNvSpPr>
              <a:spLocks/>
            </p:cNvSpPr>
            <p:nvPr/>
          </p:nvSpPr>
          <p:spPr bwMode="auto">
            <a:xfrm>
              <a:off x="2696" y="1871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0" name="Freeform 4672"/>
            <p:cNvSpPr>
              <a:spLocks/>
            </p:cNvSpPr>
            <p:nvPr/>
          </p:nvSpPr>
          <p:spPr bwMode="auto">
            <a:xfrm>
              <a:off x="2630" y="1871"/>
              <a:ext cx="66" cy="32"/>
            </a:xfrm>
            <a:custGeom>
              <a:avLst/>
              <a:gdLst>
                <a:gd name="T0" fmla="*/ 66 w 66"/>
                <a:gd name="T1" fmla="*/ 29 h 32"/>
                <a:gd name="T2" fmla="*/ 0 w 66"/>
                <a:gd name="T3" fmla="*/ 32 h 32"/>
                <a:gd name="T4" fmla="*/ 0 w 66"/>
                <a:gd name="T5" fmla="*/ 2 h 32"/>
                <a:gd name="T6" fmla="*/ 66 w 66"/>
                <a:gd name="T7" fmla="*/ 0 h 32"/>
                <a:gd name="T8" fmla="*/ 66 w 66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2">
                  <a:moveTo>
                    <a:pt x="66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2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1" name="Freeform 4673"/>
            <p:cNvSpPr>
              <a:spLocks/>
            </p:cNvSpPr>
            <p:nvPr/>
          </p:nvSpPr>
          <p:spPr bwMode="auto">
            <a:xfrm>
              <a:off x="2753" y="1881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2" name="Freeform 4674"/>
            <p:cNvSpPr>
              <a:spLocks/>
            </p:cNvSpPr>
            <p:nvPr/>
          </p:nvSpPr>
          <p:spPr bwMode="auto">
            <a:xfrm>
              <a:off x="2610" y="1873"/>
              <a:ext cx="22" cy="30"/>
            </a:xfrm>
            <a:custGeom>
              <a:avLst/>
              <a:gdLst>
                <a:gd name="T0" fmla="*/ 18 w 22"/>
                <a:gd name="T1" fmla="*/ 30 h 30"/>
                <a:gd name="T2" fmla="*/ 0 w 22"/>
                <a:gd name="T3" fmla="*/ 27 h 30"/>
                <a:gd name="T4" fmla="*/ 11 w 22"/>
                <a:gd name="T5" fmla="*/ 0 h 30"/>
                <a:gd name="T6" fmla="*/ 22 w 22"/>
                <a:gd name="T7" fmla="*/ 0 h 30"/>
                <a:gd name="T8" fmla="*/ 18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8" y="30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3" name="Freeform 4675"/>
            <p:cNvSpPr>
              <a:spLocks/>
            </p:cNvSpPr>
            <p:nvPr/>
          </p:nvSpPr>
          <p:spPr bwMode="auto">
            <a:xfrm>
              <a:off x="2593" y="1866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5 h 34"/>
                <a:gd name="T4" fmla="*/ 15 w 28"/>
                <a:gd name="T5" fmla="*/ 0 h 34"/>
                <a:gd name="T6" fmla="*/ 28 w 28"/>
                <a:gd name="T7" fmla="*/ 7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4" name="Freeform 4676"/>
            <p:cNvSpPr>
              <a:spLocks/>
            </p:cNvSpPr>
            <p:nvPr/>
          </p:nvSpPr>
          <p:spPr bwMode="auto">
            <a:xfrm>
              <a:off x="2562" y="1839"/>
              <a:ext cx="46" cy="52"/>
            </a:xfrm>
            <a:custGeom>
              <a:avLst/>
              <a:gdLst>
                <a:gd name="T0" fmla="*/ 31 w 46"/>
                <a:gd name="T1" fmla="*/ 52 h 52"/>
                <a:gd name="T2" fmla="*/ 0 w 46"/>
                <a:gd name="T3" fmla="*/ 22 h 52"/>
                <a:gd name="T4" fmla="*/ 18 w 46"/>
                <a:gd name="T5" fmla="*/ 0 h 52"/>
                <a:gd name="T6" fmla="*/ 46 w 46"/>
                <a:gd name="T7" fmla="*/ 27 h 52"/>
                <a:gd name="T8" fmla="*/ 31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1" y="52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5" name="Freeform 4677"/>
            <p:cNvSpPr>
              <a:spLocks/>
            </p:cNvSpPr>
            <p:nvPr/>
          </p:nvSpPr>
          <p:spPr bwMode="auto">
            <a:xfrm>
              <a:off x="2527" y="1800"/>
              <a:ext cx="53" cy="61"/>
            </a:xfrm>
            <a:custGeom>
              <a:avLst/>
              <a:gdLst>
                <a:gd name="T0" fmla="*/ 35 w 53"/>
                <a:gd name="T1" fmla="*/ 61 h 61"/>
                <a:gd name="T2" fmla="*/ 0 w 53"/>
                <a:gd name="T3" fmla="*/ 20 h 61"/>
                <a:gd name="T4" fmla="*/ 20 w 53"/>
                <a:gd name="T5" fmla="*/ 0 h 61"/>
                <a:gd name="T6" fmla="*/ 53 w 53"/>
                <a:gd name="T7" fmla="*/ 39 h 61"/>
                <a:gd name="T8" fmla="*/ 35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35" y="6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3" y="39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6" name="Freeform 4678"/>
            <p:cNvSpPr>
              <a:spLocks/>
            </p:cNvSpPr>
            <p:nvPr/>
          </p:nvSpPr>
          <p:spPr bwMode="auto">
            <a:xfrm>
              <a:off x="2494" y="1756"/>
              <a:ext cx="53" cy="64"/>
            </a:xfrm>
            <a:custGeom>
              <a:avLst/>
              <a:gdLst>
                <a:gd name="T0" fmla="*/ 33 w 53"/>
                <a:gd name="T1" fmla="*/ 64 h 64"/>
                <a:gd name="T2" fmla="*/ 0 w 53"/>
                <a:gd name="T3" fmla="*/ 17 h 64"/>
                <a:gd name="T4" fmla="*/ 22 w 53"/>
                <a:gd name="T5" fmla="*/ 0 h 64"/>
                <a:gd name="T6" fmla="*/ 53 w 53"/>
                <a:gd name="T7" fmla="*/ 44 h 64"/>
                <a:gd name="T8" fmla="*/ 33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33" y="6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3" y="44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Freeform 4679"/>
            <p:cNvSpPr>
              <a:spLocks/>
            </p:cNvSpPr>
            <p:nvPr/>
          </p:nvSpPr>
          <p:spPr bwMode="auto">
            <a:xfrm>
              <a:off x="2439" y="1660"/>
              <a:ext cx="77" cy="113"/>
            </a:xfrm>
            <a:custGeom>
              <a:avLst/>
              <a:gdLst>
                <a:gd name="T0" fmla="*/ 55 w 77"/>
                <a:gd name="T1" fmla="*/ 113 h 113"/>
                <a:gd name="T2" fmla="*/ 0 w 77"/>
                <a:gd name="T3" fmla="*/ 18 h 113"/>
                <a:gd name="T4" fmla="*/ 22 w 77"/>
                <a:gd name="T5" fmla="*/ 0 h 113"/>
                <a:gd name="T6" fmla="*/ 77 w 77"/>
                <a:gd name="T7" fmla="*/ 96 h 113"/>
                <a:gd name="T8" fmla="*/ 55 w 77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3">
                  <a:moveTo>
                    <a:pt x="55" y="113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7" y="96"/>
                  </a:lnTo>
                  <a:lnTo>
                    <a:pt x="55" y="113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8" name="Freeform 4680"/>
            <p:cNvSpPr>
              <a:spLocks/>
            </p:cNvSpPr>
            <p:nvPr/>
          </p:nvSpPr>
          <p:spPr bwMode="auto">
            <a:xfrm>
              <a:off x="2409" y="1599"/>
              <a:ext cx="52" cy="79"/>
            </a:xfrm>
            <a:custGeom>
              <a:avLst/>
              <a:gdLst>
                <a:gd name="T0" fmla="*/ 30 w 52"/>
                <a:gd name="T1" fmla="*/ 79 h 79"/>
                <a:gd name="T2" fmla="*/ 0 w 52"/>
                <a:gd name="T3" fmla="*/ 17 h 79"/>
                <a:gd name="T4" fmla="*/ 22 w 52"/>
                <a:gd name="T5" fmla="*/ 0 h 79"/>
                <a:gd name="T6" fmla="*/ 52 w 52"/>
                <a:gd name="T7" fmla="*/ 61 h 79"/>
                <a:gd name="T8" fmla="*/ 30 w 52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9">
                  <a:moveTo>
                    <a:pt x="30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2" y="61"/>
                  </a:lnTo>
                  <a:lnTo>
                    <a:pt x="30" y="7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9" name="Freeform 4681"/>
            <p:cNvSpPr>
              <a:spLocks/>
            </p:cNvSpPr>
            <p:nvPr/>
          </p:nvSpPr>
          <p:spPr bwMode="auto">
            <a:xfrm>
              <a:off x="2628" y="1873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Freeform 4682"/>
            <p:cNvSpPr>
              <a:spLocks/>
            </p:cNvSpPr>
            <p:nvPr/>
          </p:nvSpPr>
          <p:spPr bwMode="auto">
            <a:xfrm>
              <a:off x="3599" y="3544"/>
              <a:ext cx="42" cy="58"/>
            </a:xfrm>
            <a:custGeom>
              <a:avLst/>
              <a:gdLst>
                <a:gd name="T0" fmla="*/ 20 w 42"/>
                <a:gd name="T1" fmla="*/ 58 h 58"/>
                <a:gd name="T2" fmla="*/ 0 w 42"/>
                <a:gd name="T3" fmla="*/ 12 h 58"/>
                <a:gd name="T4" fmla="*/ 22 w 42"/>
                <a:gd name="T5" fmla="*/ 0 h 58"/>
                <a:gd name="T6" fmla="*/ 42 w 42"/>
                <a:gd name="T7" fmla="*/ 46 h 58"/>
                <a:gd name="T8" fmla="*/ 20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20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2" y="46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1" name="Freeform 4683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4 h 56"/>
                <a:gd name="T4" fmla="*/ 20 w 44"/>
                <a:gd name="T5" fmla="*/ 0 h 56"/>
                <a:gd name="T6" fmla="*/ 44 w 44"/>
                <a:gd name="T7" fmla="*/ 44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4" y="44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2" name="Freeform 4684"/>
            <p:cNvSpPr>
              <a:spLocks/>
            </p:cNvSpPr>
            <p:nvPr/>
          </p:nvSpPr>
          <p:spPr bwMode="auto">
            <a:xfrm>
              <a:off x="3535" y="3426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5 h 88"/>
                <a:gd name="T4" fmla="*/ 20 w 62"/>
                <a:gd name="T5" fmla="*/ 0 h 88"/>
                <a:gd name="T6" fmla="*/ 62 w 62"/>
                <a:gd name="T7" fmla="*/ 74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2" y="74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3" name="Freeform 4685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4" name="Freeform 4686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5" name="Freeform 4687"/>
            <p:cNvSpPr>
              <a:spLocks/>
            </p:cNvSpPr>
            <p:nvPr/>
          </p:nvSpPr>
          <p:spPr bwMode="auto">
            <a:xfrm>
              <a:off x="3489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6" name="Freeform 4688"/>
            <p:cNvSpPr>
              <a:spLocks/>
            </p:cNvSpPr>
            <p:nvPr/>
          </p:nvSpPr>
          <p:spPr bwMode="auto">
            <a:xfrm>
              <a:off x="3483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7" name="Freeform 4689"/>
            <p:cNvSpPr>
              <a:spLocks/>
            </p:cNvSpPr>
            <p:nvPr/>
          </p:nvSpPr>
          <p:spPr bwMode="auto">
            <a:xfrm>
              <a:off x="3483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8" name="Freeform 4690"/>
            <p:cNvSpPr>
              <a:spLocks/>
            </p:cNvSpPr>
            <p:nvPr/>
          </p:nvSpPr>
          <p:spPr bwMode="auto">
            <a:xfrm>
              <a:off x="3483" y="3191"/>
              <a:ext cx="30" cy="39"/>
            </a:xfrm>
            <a:custGeom>
              <a:avLst/>
              <a:gdLst>
                <a:gd name="T0" fmla="*/ 0 w 30"/>
                <a:gd name="T1" fmla="*/ 37 h 39"/>
                <a:gd name="T2" fmla="*/ 6 w 30"/>
                <a:gd name="T3" fmla="*/ 0 h 39"/>
                <a:gd name="T4" fmla="*/ 30 w 30"/>
                <a:gd name="T5" fmla="*/ 5 h 39"/>
                <a:gd name="T6" fmla="*/ 24 w 30"/>
                <a:gd name="T7" fmla="*/ 39 h 39"/>
                <a:gd name="T8" fmla="*/ 0 w 30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0" y="37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9" name="Freeform 4691"/>
            <p:cNvSpPr>
              <a:spLocks/>
            </p:cNvSpPr>
            <p:nvPr/>
          </p:nvSpPr>
          <p:spPr bwMode="auto">
            <a:xfrm>
              <a:off x="3489" y="3159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11 w 33"/>
                <a:gd name="T3" fmla="*/ 0 h 37"/>
                <a:gd name="T4" fmla="*/ 33 w 33"/>
                <a:gd name="T5" fmla="*/ 10 h 37"/>
                <a:gd name="T6" fmla="*/ 24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11" y="0"/>
                  </a:lnTo>
                  <a:lnTo>
                    <a:pt x="33" y="1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0" name="Freeform 4692"/>
            <p:cNvSpPr>
              <a:spLocks/>
            </p:cNvSpPr>
            <p:nvPr/>
          </p:nvSpPr>
          <p:spPr bwMode="auto">
            <a:xfrm>
              <a:off x="3500" y="3130"/>
              <a:ext cx="31" cy="39"/>
            </a:xfrm>
            <a:custGeom>
              <a:avLst/>
              <a:gdLst>
                <a:gd name="T0" fmla="*/ 0 w 31"/>
                <a:gd name="T1" fmla="*/ 29 h 39"/>
                <a:gd name="T2" fmla="*/ 9 w 31"/>
                <a:gd name="T3" fmla="*/ 0 h 39"/>
                <a:gd name="T4" fmla="*/ 31 w 31"/>
                <a:gd name="T5" fmla="*/ 10 h 39"/>
                <a:gd name="T6" fmla="*/ 22 w 31"/>
                <a:gd name="T7" fmla="*/ 39 h 39"/>
                <a:gd name="T8" fmla="*/ 0 w 31"/>
                <a:gd name="T9" fmla="*/ 2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29"/>
                  </a:moveTo>
                  <a:lnTo>
                    <a:pt x="9" y="0"/>
                  </a:lnTo>
                  <a:lnTo>
                    <a:pt x="31" y="10"/>
                  </a:lnTo>
                  <a:lnTo>
                    <a:pt x="22" y="3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1" name="Freeform 4693"/>
            <p:cNvSpPr>
              <a:spLocks/>
            </p:cNvSpPr>
            <p:nvPr/>
          </p:nvSpPr>
          <p:spPr bwMode="auto">
            <a:xfrm>
              <a:off x="3509" y="3103"/>
              <a:ext cx="33" cy="37"/>
            </a:xfrm>
            <a:custGeom>
              <a:avLst/>
              <a:gdLst>
                <a:gd name="T0" fmla="*/ 0 w 33"/>
                <a:gd name="T1" fmla="*/ 27 h 37"/>
                <a:gd name="T2" fmla="*/ 9 w 33"/>
                <a:gd name="T3" fmla="*/ 0 h 37"/>
                <a:gd name="T4" fmla="*/ 33 w 33"/>
                <a:gd name="T5" fmla="*/ 5 h 37"/>
                <a:gd name="T6" fmla="*/ 22 w 33"/>
                <a:gd name="T7" fmla="*/ 37 h 37"/>
                <a:gd name="T8" fmla="*/ 0 w 33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27"/>
                  </a:moveTo>
                  <a:lnTo>
                    <a:pt x="9" y="0"/>
                  </a:lnTo>
                  <a:lnTo>
                    <a:pt x="33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2" name="Freeform 4694"/>
            <p:cNvSpPr>
              <a:spLocks/>
            </p:cNvSpPr>
            <p:nvPr/>
          </p:nvSpPr>
          <p:spPr bwMode="auto">
            <a:xfrm>
              <a:off x="3518" y="3071"/>
              <a:ext cx="30" cy="37"/>
            </a:xfrm>
            <a:custGeom>
              <a:avLst/>
              <a:gdLst>
                <a:gd name="T0" fmla="*/ 0 w 30"/>
                <a:gd name="T1" fmla="*/ 32 h 37"/>
                <a:gd name="T2" fmla="*/ 6 w 30"/>
                <a:gd name="T3" fmla="*/ 0 h 37"/>
                <a:gd name="T4" fmla="*/ 30 w 30"/>
                <a:gd name="T5" fmla="*/ 5 h 37"/>
                <a:gd name="T6" fmla="*/ 24 w 30"/>
                <a:gd name="T7" fmla="*/ 37 h 37"/>
                <a:gd name="T8" fmla="*/ 0 w 30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2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3" name="Freeform 4695"/>
            <p:cNvSpPr>
              <a:spLocks/>
            </p:cNvSpPr>
            <p:nvPr/>
          </p:nvSpPr>
          <p:spPr bwMode="auto">
            <a:xfrm>
              <a:off x="3524" y="3042"/>
              <a:ext cx="27" cy="34"/>
            </a:xfrm>
            <a:custGeom>
              <a:avLst/>
              <a:gdLst>
                <a:gd name="T0" fmla="*/ 0 w 27"/>
                <a:gd name="T1" fmla="*/ 29 h 34"/>
                <a:gd name="T2" fmla="*/ 3 w 27"/>
                <a:gd name="T3" fmla="*/ 0 h 34"/>
                <a:gd name="T4" fmla="*/ 27 w 27"/>
                <a:gd name="T5" fmla="*/ 0 h 34"/>
                <a:gd name="T6" fmla="*/ 24 w 27"/>
                <a:gd name="T7" fmla="*/ 34 h 34"/>
                <a:gd name="T8" fmla="*/ 0 w 27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0" y="29"/>
                  </a:moveTo>
                  <a:lnTo>
                    <a:pt x="3" y="0"/>
                  </a:lnTo>
                  <a:lnTo>
                    <a:pt x="27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4" name="Freeform 4696"/>
            <p:cNvSpPr>
              <a:spLocks/>
            </p:cNvSpPr>
            <p:nvPr/>
          </p:nvSpPr>
          <p:spPr bwMode="auto">
            <a:xfrm>
              <a:off x="3522" y="3002"/>
              <a:ext cx="29" cy="40"/>
            </a:xfrm>
            <a:custGeom>
              <a:avLst/>
              <a:gdLst>
                <a:gd name="T0" fmla="*/ 5 w 29"/>
                <a:gd name="T1" fmla="*/ 40 h 40"/>
                <a:gd name="T2" fmla="*/ 0 w 29"/>
                <a:gd name="T3" fmla="*/ 3 h 40"/>
                <a:gd name="T4" fmla="*/ 24 w 29"/>
                <a:gd name="T5" fmla="*/ 0 h 40"/>
                <a:gd name="T6" fmla="*/ 29 w 29"/>
                <a:gd name="T7" fmla="*/ 40 h 40"/>
                <a:gd name="T8" fmla="*/ 5 w 2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0">
                  <a:moveTo>
                    <a:pt x="5" y="40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40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5" name="Freeform 4697"/>
            <p:cNvSpPr>
              <a:spLocks/>
            </p:cNvSpPr>
            <p:nvPr/>
          </p:nvSpPr>
          <p:spPr bwMode="auto">
            <a:xfrm>
              <a:off x="3483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6" name="Freeform 4698"/>
            <p:cNvSpPr>
              <a:spLocks/>
            </p:cNvSpPr>
            <p:nvPr/>
          </p:nvSpPr>
          <p:spPr bwMode="auto">
            <a:xfrm>
              <a:off x="3509" y="2956"/>
              <a:ext cx="37" cy="54"/>
            </a:xfrm>
            <a:custGeom>
              <a:avLst/>
              <a:gdLst>
                <a:gd name="T0" fmla="*/ 15 w 37"/>
                <a:gd name="T1" fmla="*/ 54 h 54"/>
                <a:gd name="T2" fmla="*/ 0 w 37"/>
                <a:gd name="T3" fmla="*/ 12 h 54"/>
                <a:gd name="T4" fmla="*/ 22 w 37"/>
                <a:gd name="T5" fmla="*/ 0 h 54"/>
                <a:gd name="T6" fmla="*/ 37 w 37"/>
                <a:gd name="T7" fmla="*/ 44 h 54"/>
                <a:gd name="T8" fmla="*/ 15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5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4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7" name="Freeform 4699"/>
            <p:cNvSpPr>
              <a:spLocks/>
            </p:cNvSpPr>
            <p:nvPr/>
          </p:nvSpPr>
          <p:spPr bwMode="auto">
            <a:xfrm>
              <a:off x="3489" y="2919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7 h 49"/>
                <a:gd name="T4" fmla="*/ 18 w 42"/>
                <a:gd name="T5" fmla="*/ 0 h 49"/>
                <a:gd name="T6" fmla="*/ 42 w 42"/>
                <a:gd name="T7" fmla="*/ 37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8" name="Freeform 4700"/>
            <p:cNvSpPr>
              <a:spLocks/>
            </p:cNvSpPr>
            <p:nvPr/>
          </p:nvSpPr>
          <p:spPr bwMode="auto">
            <a:xfrm>
              <a:off x="3463" y="2890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9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9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9" name="Freeform 4701"/>
            <p:cNvSpPr>
              <a:spLocks/>
            </p:cNvSpPr>
            <p:nvPr/>
          </p:nvSpPr>
          <p:spPr bwMode="auto">
            <a:xfrm>
              <a:off x="3430" y="2865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0" name="Freeform 4702"/>
            <p:cNvSpPr>
              <a:spLocks/>
            </p:cNvSpPr>
            <p:nvPr/>
          </p:nvSpPr>
          <p:spPr bwMode="auto">
            <a:xfrm>
              <a:off x="3397" y="2841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1" name="Freeform 4703"/>
            <p:cNvSpPr>
              <a:spLocks/>
            </p:cNvSpPr>
            <p:nvPr/>
          </p:nvSpPr>
          <p:spPr bwMode="auto">
            <a:xfrm>
              <a:off x="3364" y="2816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0 h 47"/>
                <a:gd name="T4" fmla="*/ 18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2" name="Freeform 4704"/>
            <p:cNvSpPr>
              <a:spLocks/>
            </p:cNvSpPr>
            <p:nvPr/>
          </p:nvSpPr>
          <p:spPr bwMode="auto">
            <a:xfrm>
              <a:off x="3334" y="2784"/>
              <a:ext cx="48" cy="52"/>
            </a:xfrm>
            <a:custGeom>
              <a:avLst/>
              <a:gdLst>
                <a:gd name="T0" fmla="*/ 30 w 48"/>
                <a:gd name="T1" fmla="*/ 52 h 52"/>
                <a:gd name="T2" fmla="*/ 0 w 48"/>
                <a:gd name="T3" fmla="*/ 15 h 52"/>
                <a:gd name="T4" fmla="*/ 19 w 48"/>
                <a:gd name="T5" fmla="*/ 0 h 52"/>
                <a:gd name="T6" fmla="*/ 48 w 48"/>
                <a:gd name="T7" fmla="*/ 32 h 52"/>
                <a:gd name="T8" fmla="*/ 3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8" y="32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3" name="Freeform 4705"/>
            <p:cNvSpPr>
              <a:spLocks/>
            </p:cNvSpPr>
            <p:nvPr/>
          </p:nvSpPr>
          <p:spPr bwMode="auto">
            <a:xfrm>
              <a:off x="3312" y="2745"/>
              <a:ext cx="41" cy="54"/>
            </a:xfrm>
            <a:custGeom>
              <a:avLst/>
              <a:gdLst>
                <a:gd name="T0" fmla="*/ 22 w 41"/>
                <a:gd name="T1" fmla="*/ 54 h 54"/>
                <a:gd name="T2" fmla="*/ 0 w 41"/>
                <a:gd name="T3" fmla="*/ 15 h 54"/>
                <a:gd name="T4" fmla="*/ 20 w 41"/>
                <a:gd name="T5" fmla="*/ 0 h 54"/>
                <a:gd name="T6" fmla="*/ 41 w 41"/>
                <a:gd name="T7" fmla="*/ 39 h 54"/>
                <a:gd name="T8" fmla="*/ 22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1" y="39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4" name="Freeform 4706"/>
            <p:cNvSpPr>
              <a:spLocks/>
            </p:cNvSpPr>
            <p:nvPr/>
          </p:nvSpPr>
          <p:spPr bwMode="auto">
            <a:xfrm>
              <a:off x="3522" y="3000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5" name="Freeform 4707"/>
            <p:cNvSpPr>
              <a:spLocks/>
            </p:cNvSpPr>
            <p:nvPr/>
          </p:nvSpPr>
          <p:spPr bwMode="auto">
            <a:xfrm>
              <a:off x="3299" y="2713"/>
              <a:ext cx="35" cy="45"/>
            </a:xfrm>
            <a:custGeom>
              <a:avLst/>
              <a:gdLst>
                <a:gd name="T0" fmla="*/ 13 w 35"/>
                <a:gd name="T1" fmla="*/ 45 h 45"/>
                <a:gd name="T2" fmla="*/ 0 w 35"/>
                <a:gd name="T3" fmla="*/ 5 h 45"/>
                <a:gd name="T4" fmla="*/ 24 w 35"/>
                <a:gd name="T5" fmla="*/ 0 h 45"/>
                <a:gd name="T6" fmla="*/ 35 w 35"/>
                <a:gd name="T7" fmla="*/ 35 h 45"/>
                <a:gd name="T8" fmla="*/ 13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13" y="45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5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6" name="Freeform 4708"/>
            <p:cNvSpPr>
              <a:spLocks/>
            </p:cNvSpPr>
            <p:nvPr/>
          </p:nvSpPr>
          <p:spPr bwMode="auto">
            <a:xfrm>
              <a:off x="3294" y="2679"/>
              <a:ext cx="29" cy="39"/>
            </a:xfrm>
            <a:custGeom>
              <a:avLst/>
              <a:gdLst>
                <a:gd name="T0" fmla="*/ 5 w 29"/>
                <a:gd name="T1" fmla="*/ 39 h 39"/>
                <a:gd name="T2" fmla="*/ 0 w 29"/>
                <a:gd name="T3" fmla="*/ 3 h 39"/>
                <a:gd name="T4" fmla="*/ 24 w 29"/>
                <a:gd name="T5" fmla="*/ 0 h 39"/>
                <a:gd name="T6" fmla="*/ 29 w 29"/>
                <a:gd name="T7" fmla="*/ 34 h 39"/>
                <a:gd name="T8" fmla="*/ 5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5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7" name="Freeform 4709"/>
            <p:cNvSpPr>
              <a:spLocks/>
            </p:cNvSpPr>
            <p:nvPr/>
          </p:nvSpPr>
          <p:spPr bwMode="auto">
            <a:xfrm>
              <a:off x="3294" y="2613"/>
              <a:ext cx="24" cy="69"/>
            </a:xfrm>
            <a:custGeom>
              <a:avLst/>
              <a:gdLst>
                <a:gd name="T0" fmla="*/ 0 w 24"/>
                <a:gd name="T1" fmla="*/ 69 h 69"/>
                <a:gd name="T2" fmla="*/ 0 w 24"/>
                <a:gd name="T3" fmla="*/ 0 h 69"/>
                <a:gd name="T4" fmla="*/ 24 w 24"/>
                <a:gd name="T5" fmla="*/ 0 h 69"/>
                <a:gd name="T6" fmla="*/ 24 w 24"/>
                <a:gd name="T7" fmla="*/ 66 h 69"/>
                <a:gd name="T8" fmla="*/ 0 w 24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9">
                  <a:moveTo>
                    <a:pt x="0" y="6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8" name="Freeform 4710"/>
            <p:cNvSpPr>
              <a:spLocks/>
            </p:cNvSpPr>
            <p:nvPr/>
          </p:nvSpPr>
          <p:spPr bwMode="auto">
            <a:xfrm>
              <a:off x="3290" y="2544"/>
              <a:ext cx="28" cy="69"/>
            </a:xfrm>
            <a:custGeom>
              <a:avLst/>
              <a:gdLst>
                <a:gd name="T0" fmla="*/ 4 w 28"/>
                <a:gd name="T1" fmla="*/ 69 h 69"/>
                <a:gd name="T2" fmla="*/ 0 w 28"/>
                <a:gd name="T3" fmla="*/ 3 h 69"/>
                <a:gd name="T4" fmla="*/ 24 w 28"/>
                <a:gd name="T5" fmla="*/ 0 h 69"/>
                <a:gd name="T6" fmla="*/ 28 w 28"/>
                <a:gd name="T7" fmla="*/ 69 h 69"/>
                <a:gd name="T8" fmla="*/ 4 w 2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9">
                  <a:moveTo>
                    <a:pt x="4" y="6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69"/>
                  </a:lnTo>
                  <a:lnTo>
                    <a:pt x="4" y="6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9" name="Freeform 4711"/>
            <p:cNvSpPr>
              <a:spLocks/>
            </p:cNvSpPr>
            <p:nvPr/>
          </p:nvSpPr>
          <p:spPr bwMode="auto">
            <a:xfrm>
              <a:off x="3283" y="2508"/>
              <a:ext cx="31" cy="39"/>
            </a:xfrm>
            <a:custGeom>
              <a:avLst/>
              <a:gdLst>
                <a:gd name="T0" fmla="*/ 7 w 31"/>
                <a:gd name="T1" fmla="*/ 39 h 39"/>
                <a:gd name="T2" fmla="*/ 0 w 31"/>
                <a:gd name="T3" fmla="*/ 12 h 39"/>
                <a:gd name="T4" fmla="*/ 22 w 31"/>
                <a:gd name="T5" fmla="*/ 0 h 39"/>
                <a:gd name="T6" fmla="*/ 31 w 31"/>
                <a:gd name="T7" fmla="*/ 36 h 39"/>
                <a:gd name="T8" fmla="*/ 7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7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36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0" name="Freeform 4712"/>
            <p:cNvSpPr>
              <a:spLocks/>
            </p:cNvSpPr>
            <p:nvPr/>
          </p:nvSpPr>
          <p:spPr bwMode="auto">
            <a:xfrm>
              <a:off x="3268" y="2476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2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1" name="Freeform 4713"/>
            <p:cNvSpPr>
              <a:spLocks/>
            </p:cNvSpPr>
            <p:nvPr/>
          </p:nvSpPr>
          <p:spPr bwMode="auto">
            <a:xfrm>
              <a:off x="3312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2" name="Freeform 4714"/>
            <p:cNvSpPr>
              <a:spLocks/>
            </p:cNvSpPr>
            <p:nvPr/>
          </p:nvSpPr>
          <p:spPr bwMode="auto">
            <a:xfrm>
              <a:off x="3257" y="2456"/>
              <a:ext cx="31" cy="32"/>
            </a:xfrm>
            <a:custGeom>
              <a:avLst/>
              <a:gdLst>
                <a:gd name="T0" fmla="*/ 11 w 31"/>
                <a:gd name="T1" fmla="*/ 32 h 32"/>
                <a:gd name="T2" fmla="*/ 0 w 31"/>
                <a:gd name="T3" fmla="*/ 17 h 32"/>
                <a:gd name="T4" fmla="*/ 18 w 31"/>
                <a:gd name="T5" fmla="*/ 0 h 32"/>
                <a:gd name="T6" fmla="*/ 31 w 31"/>
                <a:gd name="T7" fmla="*/ 17 h 32"/>
                <a:gd name="T8" fmla="*/ 11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1" y="3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7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3" name="Freeform 4715"/>
            <p:cNvSpPr>
              <a:spLocks/>
            </p:cNvSpPr>
            <p:nvPr/>
          </p:nvSpPr>
          <p:spPr bwMode="auto">
            <a:xfrm>
              <a:off x="3246" y="2439"/>
              <a:ext cx="29" cy="34"/>
            </a:xfrm>
            <a:custGeom>
              <a:avLst/>
              <a:gdLst>
                <a:gd name="T0" fmla="*/ 11 w 29"/>
                <a:gd name="T1" fmla="*/ 34 h 34"/>
                <a:gd name="T2" fmla="*/ 0 w 29"/>
                <a:gd name="T3" fmla="*/ 22 h 34"/>
                <a:gd name="T4" fmla="*/ 13 w 29"/>
                <a:gd name="T5" fmla="*/ 0 h 34"/>
                <a:gd name="T6" fmla="*/ 29 w 29"/>
                <a:gd name="T7" fmla="*/ 17 h 34"/>
                <a:gd name="T8" fmla="*/ 11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1" y="3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9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4" name="Freeform 4716"/>
            <p:cNvSpPr>
              <a:spLocks/>
            </p:cNvSpPr>
            <p:nvPr/>
          </p:nvSpPr>
          <p:spPr bwMode="auto">
            <a:xfrm>
              <a:off x="3215" y="2417"/>
              <a:ext cx="44" cy="44"/>
            </a:xfrm>
            <a:custGeom>
              <a:avLst/>
              <a:gdLst>
                <a:gd name="T0" fmla="*/ 31 w 44"/>
                <a:gd name="T1" fmla="*/ 44 h 44"/>
                <a:gd name="T2" fmla="*/ 0 w 44"/>
                <a:gd name="T3" fmla="*/ 25 h 44"/>
                <a:gd name="T4" fmla="*/ 9 w 44"/>
                <a:gd name="T5" fmla="*/ 0 h 44"/>
                <a:gd name="T6" fmla="*/ 44 w 44"/>
                <a:gd name="T7" fmla="*/ 22 h 44"/>
                <a:gd name="T8" fmla="*/ 31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1" y="4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2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5" name="Freeform 4717"/>
            <p:cNvSpPr>
              <a:spLocks/>
            </p:cNvSpPr>
            <p:nvPr/>
          </p:nvSpPr>
          <p:spPr bwMode="auto">
            <a:xfrm>
              <a:off x="3180" y="2405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6" name="Freeform 4718"/>
            <p:cNvSpPr>
              <a:spLocks/>
            </p:cNvSpPr>
            <p:nvPr/>
          </p:nvSpPr>
          <p:spPr bwMode="auto">
            <a:xfrm>
              <a:off x="3143" y="2400"/>
              <a:ext cx="42" cy="32"/>
            </a:xfrm>
            <a:custGeom>
              <a:avLst/>
              <a:gdLst>
                <a:gd name="T0" fmla="*/ 37 w 42"/>
                <a:gd name="T1" fmla="*/ 32 h 32"/>
                <a:gd name="T2" fmla="*/ 0 w 42"/>
                <a:gd name="T3" fmla="*/ 27 h 32"/>
                <a:gd name="T4" fmla="*/ 4 w 42"/>
                <a:gd name="T5" fmla="*/ 0 h 32"/>
                <a:gd name="T6" fmla="*/ 42 w 42"/>
                <a:gd name="T7" fmla="*/ 5 h 32"/>
                <a:gd name="T8" fmla="*/ 37 w 4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37" y="32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7" name="Freeform 4719"/>
            <p:cNvSpPr>
              <a:spLocks/>
            </p:cNvSpPr>
            <p:nvPr/>
          </p:nvSpPr>
          <p:spPr bwMode="auto">
            <a:xfrm>
              <a:off x="3106" y="2393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8" name="Freeform 4720"/>
            <p:cNvSpPr>
              <a:spLocks/>
            </p:cNvSpPr>
            <p:nvPr/>
          </p:nvSpPr>
          <p:spPr bwMode="auto">
            <a:xfrm>
              <a:off x="3068" y="2380"/>
              <a:ext cx="42" cy="40"/>
            </a:xfrm>
            <a:custGeom>
              <a:avLst/>
              <a:gdLst>
                <a:gd name="T0" fmla="*/ 38 w 42"/>
                <a:gd name="T1" fmla="*/ 40 h 40"/>
                <a:gd name="T2" fmla="*/ 0 w 42"/>
                <a:gd name="T3" fmla="*/ 25 h 40"/>
                <a:gd name="T4" fmla="*/ 9 w 42"/>
                <a:gd name="T5" fmla="*/ 0 h 40"/>
                <a:gd name="T6" fmla="*/ 42 w 42"/>
                <a:gd name="T7" fmla="*/ 13 h 40"/>
                <a:gd name="T8" fmla="*/ 38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8" y="40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2" y="13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9" name="Freeform 4721"/>
            <p:cNvSpPr>
              <a:spLocks/>
            </p:cNvSpPr>
            <p:nvPr/>
          </p:nvSpPr>
          <p:spPr bwMode="auto">
            <a:xfrm>
              <a:off x="3049" y="2373"/>
              <a:ext cx="28" cy="32"/>
            </a:xfrm>
            <a:custGeom>
              <a:avLst/>
              <a:gdLst>
                <a:gd name="T0" fmla="*/ 19 w 28"/>
                <a:gd name="T1" fmla="*/ 32 h 32"/>
                <a:gd name="T2" fmla="*/ 0 w 28"/>
                <a:gd name="T3" fmla="*/ 25 h 32"/>
                <a:gd name="T4" fmla="*/ 11 w 28"/>
                <a:gd name="T5" fmla="*/ 0 h 32"/>
                <a:gd name="T6" fmla="*/ 28 w 28"/>
                <a:gd name="T7" fmla="*/ 7 h 32"/>
                <a:gd name="T8" fmla="*/ 19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9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0" name="Freeform 4722"/>
            <p:cNvSpPr>
              <a:spLocks/>
            </p:cNvSpPr>
            <p:nvPr/>
          </p:nvSpPr>
          <p:spPr bwMode="auto">
            <a:xfrm>
              <a:off x="3033" y="2366"/>
              <a:ext cx="27" cy="32"/>
            </a:xfrm>
            <a:custGeom>
              <a:avLst/>
              <a:gdLst>
                <a:gd name="T0" fmla="*/ 16 w 27"/>
                <a:gd name="T1" fmla="*/ 32 h 32"/>
                <a:gd name="T2" fmla="*/ 0 w 27"/>
                <a:gd name="T3" fmla="*/ 22 h 32"/>
                <a:gd name="T4" fmla="*/ 14 w 27"/>
                <a:gd name="T5" fmla="*/ 0 h 32"/>
                <a:gd name="T6" fmla="*/ 27 w 27"/>
                <a:gd name="T7" fmla="*/ 7 h 32"/>
                <a:gd name="T8" fmla="*/ 16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6" y="3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1" name="Freeform 4723"/>
            <p:cNvSpPr>
              <a:spLocks/>
            </p:cNvSpPr>
            <p:nvPr/>
          </p:nvSpPr>
          <p:spPr bwMode="auto">
            <a:xfrm>
              <a:off x="3016" y="2353"/>
              <a:ext cx="31" cy="35"/>
            </a:xfrm>
            <a:custGeom>
              <a:avLst/>
              <a:gdLst>
                <a:gd name="T0" fmla="*/ 17 w 31"/>
                <a:gd name="T1" fmla="*/ 35 h 35"/>
                <a:gd name="T2" fmla="*/ 0 w 31"/>
                <a:gd name="T3" fmla="*/ 18 h 35"/>
                <a:gd name="T4" fmla="*/ 17 w 31"/>
                <a:gd name="T5" fmla="*/ 0 h 35"/>
                <a:gd name="T6" fmla="*/ 31 w 31"/>
                <a:gd name="T7" fmla="*/ 13 h 35"/>
                <a:gd name="T8" fmla="*/ 17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7" y="35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31" y="1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2" name="Freeform 4724"/>
            <p:cNvSpPr>
              <a:spLocks/>
            </p:cNvSpPr>
            <p:nvPr/>
          </p:nvSpPr>
          <p:spPr bwMode="auto">
            <a:xfrm>
              <a:off x="3001" y="2334"/>
              <a:ext cx="32" cy="37"/>
            </a:xfrm>
            <a:custGeom>
              <a:avLst/>
              <a:gdLst>
                <a:gd name="T0" fmla="*/ 15 w 32"/>
                <a:gd name="T1" fmla="*/ 37 h 37"/>
                <a:gd name="T2" fmla="*/ 0 w 32"/>
                <a:gd name="T3" fmla="*/ 19 h 37"/>
                <a:gd name="T4" fmla="*/ 17 w 32"/>
                <a:gd name="T5" fmla="*/ 0 h 37"/>
                <a:gd name="T6" fmla="*/ 32 w 32"/>
                <a:gd name="T7" fmla="*/ 19 h 37"/>
                <a:gd name="T8" fmla="*/ 15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5" y="37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2" y="19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3" name="Freeform 4725"/>
            <p:cNvSpPr>
              <a:spLocks/>
            </p:cNvSpPr>
            <p:nvPr/>
          </p:nvSpPr>
          <p:spPr bwMode="auto">
            <a:xfrm>
              <a:off x="3268" y="2473"/>
              <a:ext cx="22" cy="15"/>
            </a:xfrm>
            <a:custGeom>
              <a:avLst/>
              <a:gdLst>
                <a:gd name="T0" fmla="*/ 22 w 22"/>
                <a:gd name="T1" fmla="*/ 3 h 15"/>
                <a:gd name="T2" fmla="*/ 20 w 22"/>
                <a:gd name="T3" fmla="*/ 0 h 15"/>
                <a:gd name="T4" fmla="*/ 0 w 22"/>
                <a:gd name="T5" fmla="*/ 15 h 15"/>
                <a:gd name="T6" fmla="*/ 0 w 22"/>
                <a:gd name="T7" fmla="*/ 15 h 15"/>
                <a:gd name="T8" fmla="*/ 22 w 22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2" y="3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4" name="Freeform 4726"/>
            <p:cNvSpPr>
              <a:spLocks/>
            </p:cNvSpPr>
            <p:nvPr/>
          </p:nvSpPr>
          <p:spPr bwMode="auto">
            <a:xfrm>
              <a:off x="2976" y="2290"/>
              <a:ext cx="44" cy="61"/>
            </a:xfrm>
            <a:custGeom>
              <a:avLst/>
              <a:gdLst>
                <a:gd name="T0" fmla="*/ 22 w 44"/>
                <a:gd name="T1" fmla="*/ 61 h 61"/>
                <a:gd name="T2" fmla="*/ 0 w 44"/>
                <a:gd name="T3" fmla="*/ 10 h 61"/>
                <a:gd name="T4" fmla="*/ 22 w 44"/>
                <a:gd name="T5" fmla="*/ 0 h 61"/>
                <a:gd name="T6" fmla="*/ 44 w 44"/>
                <a:gd name="T7" fmla="*/ 49 h 61"/>
                <a:gd name="T8" fmla="*/ 22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22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4" y="49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5" name="Freeform 4727"/>
            <p:cNvSpPr>
              <a:spLocks/>
            </p:cNvSpPr>
            <p:nvPr/>
          </p:nvSpPr>
          <p:spPr bwMode="auto">
            <a:xfrm>
              <a:off x="2963" y="2243"/>
              <a:ext cx="35" cy="57"/>
            </a:xfrm>
            <a:custGeom>
              <a:avLst/>
              <a:gdLst>
                <a:gd name="T0" fmla="*/ 13 w 35"/>
                <a:gd name="T1" fmla="*/ 57 h 57"/>
                <a:gd name="T2" fmla="*/ 0 w 35"/>
                <a:gd name="T3" fmla="*/ 5 h 57"/>
                <a:gd name="T4" fmla="*/ 24 w 35"/>
                <a:gd name="T5" fmla="*/ 0 h 57"/>
                <a:gd name="T6" fmla="*/ 35 w 35"/>
                <a:gd name="T7" fmla="*/ 47 h 57"/>
                <a:gd name="T8" fmla="*/ 13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3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6" name="Freeform 4728"/>
            <p:cNvSpPr>
              <a:spLocks/>
            </p:cNvSpPr>
            <p:nvPr/>
          </p:nvSpPr>
          <p:spPr bwMode="auto">
            <a:xfrm>
              <a:off x="2955" y="2194"/>
              <a:ext cx="32" cy="54"/>
            </a:xfrm>
            <a:custGeom>
              <a:avLst/>
              <a:gdLst>
                <a:gd name="T0" fmla="*/ 8 w 32"/>
                <a:gd name="T1" fmla="*/ 54 h 54"/>
                <a:gd name="T2" fmla="*/ 0 w 32"/>
                <a:gd name="T3" fmla="*/ 5 h 54"/>
                <a:gd name="T4" fmla="*/ 24 w 32"/>
                <a:gd name="T5" fmla="*/ 0 h 54"/>
                <a:gd name="T6" fmla="*/ 32 w 32"/>
                <a:gd name="T7" fmla="*/ 49 h 54"/>
                <a:gd name="T8" fmla="*/ 8 w 3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4">
                  <a:moveTo>
                    <a:pt x="8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7" name="Freeform 4729"/>
            <p:cNvSpPr>
              <a:spLocks/>
            </p:cNvSpPr>
            <p:nvPr/>
          </p:nvSpPr>
          <p:spPr bwMode="auto">
            <a:xfrm>
              <a:off x="2948" y="2165"/>
              <a:ext cx="31" cy="34"/>
            </a:xfrm>
            <a:custGeom>
              <a:avLst/>
              <a:gdLst>
                <a:gd name="T0" fmla="*/ 7 w 31"/>
                <a:gd name="T1" fmla="*/ 34 h 34"/>
                <a:gd name="T2" fmla="*/ 0 w 31"/>
                <a:gd name="T3" fmla="*/ 10 h 34"/>
                <a:gd name="T4" fmla="*/ 22 w 31"/>
                <a:gd name="T5" fmla="*/ 0 h 34"/>
                <a:gd name="T6" fmla="*/ 31 w 31"/>
                <a:gd name="T7" fmla="*/ 29 h 34"/>
                <a:gd name="T8" fmla="*/ 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7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9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8" name="Freeform 4730"/>
            <p:cNvSpPr>
              <a:spLocks/>
            </p:cNvSpPr>
            <p:nvPr/>
          </p:nvSpPr>
          <p:spPr bwMode="auto">
            <a:xfrm>
              <a:off x="2939" y="2138"/>
              <a:ext cx="31" cy="37"/>
            </a:xfrm>
            <a:custGeom>
              <a:avLst/>
              <a:gdLst>
                <a:gd name="T0" fmla="*/ 9 w 31"/>
                <a:gd name="T1" fmla="*/ 37 h 37"/>
                <a:gd name="T2" fmla="*/ 0 w 31"/>
                <a:gd name="T3" fmla="*/ 10 h 37"/>
                <a:gd name="T4" fmla="*/ 22 w 31"/>
                <a:gd name="T5" fmla="*/ 0 h 37"/>
                <a:gd name="T6" fmla="*/ 31 w 31"/>
                <a:gd name="T7" fmla="*/ 27 h 37"/>
                <a:gd name="T8" fmla="*/ 9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9" y="37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7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9" name="Freeform 4731"/>
            <p:cNvSpPr>
              <a:spLocks/>
            </p:cNvSpPr>
            <p:nvPr/>
          </p:nvSpPr>
          <p:spPr bwMode="auto">
            <a:xfrm>
              <a:off x="2998" y="2334"/>
              <a:ext cx="22" cy="19"/>
            </a:xfrm>
            <a:custGeom>
              <a:avLst/>
              <a:gdLst>
                <a:gd name="T0" fmla="*/ 3 w 22"/>
                <a:gd name="T1" fmla="*/ 19 h 19"/>
                <a:gd name="T2" fmla="*/ 0 w 22"/>
                <a:gd name="T3" fmla="*/ 17 h 19"/>
                <a:gd name="T4" fmla="*/ 20 w 22"/>
                <a:gd name="T5" fmla="*/ 0 h 19"/>
                <a:gd name="T6" fmla="*/ 22 w 22"/>
                <a:gd name="T7" fmla="*/ 5 h 19"/>
                <a:gd name="T8" fmla="*/ 3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3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0" name="Freeform 4732"/>
            <p:cNvSpPr>
              <a:spLocks/>
            </p:cNvSpPr>
            <p:nvPr/>
          </p:nvSpPr>
          <p:spPr bwMode="auto">
            <a:xfrm>
              <a:off x="2902" y="2057"/>
              <a:ext cx="59" cy="93"/>
            </a:xfrm>
            <a:custGeom>
              <a:avLst/>
              <a:gdLst>
                <a:gd name="T0" fmla="*/ 37 w 59"/>
                <a:gd name="T1" fmla="*/ 93 h 93"/>
                <a:gd name="T2" fmla="*/ 0 w 59"/>
                <a:gd name="T3" fmla="*/ 12 h 93"/>
                <a:gd name="T4" fmla="*/ 22 w 59"/>
                <a:gd name="T5" fmla="*/ 0 h 93"/>
                <a:gd name="T6" fmla="*/ 59 w 59"/>
                <a:gd name="T7" fmla="*/ 81 h 93"/>
                <a:gd name="T8" fmla="*/ 37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7" y="9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9" y="81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1" name="Freeform 4733"/>
            <p:cNvSpPr>
              <a:spLocks/>
            </p:cNvSpPr>
            <p:nvPr/>
          </p:nvSpPr>
          <p:spPr bwMode="auto">
            <a:xfrm>
              <a:off x="2882" y="2018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5 h 51"/>
                <a:gd name="T4" fmla="*/ 20 w 42"/>
                <a:gd name="T5" fmla="*/ 0 h 51"/>
                <a:gd name="T6" fmla="*/ 42 w 42"/>
                <a:gd name="T7" fmla="*/ 39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2" name="Freeform 4734"/>
            <p:cNvSpPr>
              <a:spLocks/>
            </p:cNvSpPr>
            <p:nvPr/>
          </p:nvSpPr>
          <p:spPr bwMode="auto">
            <a:xfrm>
              <a:off x="2862" y="1986"/>
              <a:ext cx="40" cy="47"/>
            </a:xfrm>
            <a:custGeom>
              <a:avLst/>
              <a:gdLst>
                <a:gd name="T0" fmla="*/ 20 w 40"/>
                <a:gd name="T1" fmla="*/ 47 h 47"/>
                <a:gd name="T2" fmla="*/ 0 w 40"/>
                <a:gd name="T3" fmla="*/ 15 h 47"/>
                <a:gd name="T4" fmla="*/ 20 w 40"/>
                <a:gd name="T5" fmla="*/ 0 h 47"/>
                <a:gd name="T6" fmla="*/ 40 w 40"/>
                <a:gd name="T7" fmla="*/ 32 h 47"/>
                <a:gd name="T8" fmla="*/ 20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20" y="4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0" y="32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3" name="Freeform 4735"/>
            <p:cNvSpPr>
              <a:spLocks/>
            </p:cNvSpPr>
            <p:nvPr/>
          </p:nvSpPr>
          <p:spPr bwMode="auto">
            <a:xfrm>
              <a:off x="2843" y="1957"/>
              <a:ext cx="39" cy="44"/>
            </a:xfrm>
            <a:custGeom>
              <a:avLst/>
              <a:gdLst>
                <a:gd name="T0" fmla="*/ 19 w 39"/>
                <a:gd name="T1" fmla="*/ 44 h 44"/>
                <a:gd name="T2" fmla="*/ 0 w 39"/>
                <a:gd name="T3" fmla="*/ 17 h 44"/>
                <a:gd name="T4" fmla="*/ 17 w 39"/>
                <a:gd name="T5" fmla="*/ 0 h 44"/>
                <a:gd name="T6" fmla="*/ 39 w 39"/>
                <a:gd name="T7" fmla="*/ 29 h 44"/>
                <a:gd name="T8" fmla="*/ 19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9" y="4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9" y="29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4" name="Freeform 4736"/>
            <p:cNvSpPr>
              <a:spLocks/>
            </p:cNvSpPr>
            <p:nvPr/>
          </p:nvSpPr>
          <p:spPr bwMode="auto">
            <a:xfrm>
              <a:off x="2816" y="1927"/>
              <a:ext cx="44" cy="47"/>
            </a:xfrm>
            <a:custGeom>
              <a:avLst/>
              <a:gdLst>
                <a:gd name="T0" fmla="*/ 27 w 44"/>
                <a:gd name="T1" fmla="*/ 47 h 47"/>
                <a:gd name="T2" fmla="*/ 0 w 44"/>
                <a:gd name="T3" fmla="*/ 22 h 47"/>
                <a:gd name="T4" fmla="*/ 14 w 44"/>
                <a:gd name="T5" fmla="*/ 0 h 47"/>
                <a:gd name="T6" fmla="*/ 44 w 44"/>
                <a:gd name="T7" fmla="*/ 30 h 47"/>
                <a:gd name="T8" fmla="*/ 27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7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4" y="30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5" name="Freeform 4737"/>
            <p:cNvSpPr>
              <a:spLocks/>
            </p:cNvSpPr>
            <p:nvPr/>
          </p:nvSpPr>
          <p:spPr bwMode="auto">
            <a:xfrm>
              <a:off x="2786" y="1903"/>
              <a:ext cx="44" cy="46"/>
            </a:xfrm>
            <a:custGeom>
              <a:avLst/>
              <a:gdLst>
                <a:gd name="T0" fmla="*/ 30 w 44"/>
                <a:gd name="T1" fmla="*/ 46 h 46"/>
                <a:gd name="T2" fmla="*/ 0 w 44"/>
                <a:gd name="T3" fmla="*/ 24 h 46"/>
                <a:gd name="T4" fmla="*/ 11 w 44"/>
                <a:gd name="T5" fmla="*/ 0 h 46"/>
                <a:gd name="T6" fmla="*/ 44 w 44"/>
                <a:gd name="T7" fmla="*/ 24 h 46"/>
                <a:gd name="T8" fmla="*/ 30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30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4" y="24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6" name="Freeform 4738"/>
            <p:cNvSpPr>
              <a:spLocks/>
            </p:cNvSpPr>
            <p:nvPr/>
          </p:nvSpPr>
          <p:spPr bwMode="auto">
            <a:xfrm>
              <a:off x="2751" y="1888"/>
              <a:ext cx="46" cy="39"/>
            </a:xfrm>
            <a:custGeom>
              <a:avLst/>
              <a:gdLst>
                <a:gd name="T0" fmla="*/ 35 w 46"/>
                <a:gd name="T1" fmla="*/ 39 h 39"/>
                <a:gd name="T2" fmla="*/ 0 w 46"/>
                <a:gd name="T3" fmla="*/ 25 h 39"/>
                <a:gd name="T4" fmla="*/ 8 w 46"/>
                <a:gd name="T5" fmla="*/ 0 h 39"/>
                <a:gd name="T6" fmla="*/ 46 w 46"/>
                <a:gd name="T7" fmla="*/ 15 h 39"/>
                <a:gd name="T8" fmla="*/ 35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35" y="39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46" y="1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7" name="Freeform 4739"/>
            <p:cNvSpPr>
              <a:spLocks/>
            </p:cNvSpPr>
            <p:nvPr/>
          </p:nvSpPr>
          <p:spPr bwMode="auto">
            <a:xfrm>
              <a:off x="2939" y="2138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8" name="Freeform 4740"/>
            <p:cNvSpPr>
              <a:spLocks/>
            </p:cNvSpPr>
            <p:nvPr/>
          </p:nvSpPr>
          <p:spPr bwMode="auto">
            <a:xfrm>
              <a:off x="2718" y="1878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27 h 37"/>
                <a:gd name="T4" fmla="*/ 4 w 39"/>
                <a:gd name="T5" fmla="*/ 0 h 37"/>
                <a:gd name="T6" fmla="*/ 39 w 39"/>
                <a:gd name="T7" fmla="*/ 10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9" name="Freeform 4741"/>
            <p:cNvSpPr>
              <a:spLocks/>
            </p:cNvSpPr>
            <p:nvPr/>
          </p:nvSpPr>
          <p:spPr bwMode="auto">
            <a:xfrm>
              <a:off x="2689" y="1876"/>
              <a:ext cx="33" cy="29"/>
            </a:xfrm>
            <a:custGeom>
              <a:avLst/>
              <a:gdLst>
                <a:gd name="T0" fmla="*/ 29 w 33"/>
                <a:gd name="T1" fmla="*/ 29 h 29"/>
                <a:gd name="T2" fmla="*/ 0 w 33"/>
                <a:gd name="T3" fmla="*/ 27 h 29"/>
                <a:gd name="T4" fmla="*/ 0 w 33"/>
                <a:gd name="T5" fmla="*/ 0 h 29"/>
                <a:gd name="T6" fmla="*/ 33 w 33"/>
                <a:gd name="T7" fmla="*/ 2 h 29"/>
                <a:gd name="T8" fmla="*/ 29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29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0" name="Freeform 4742"/>
            <p:cNvSpPr>
              <a:spLocks/>
            </p:cNvSpPr>
            <p:nvPr/>
          </p:nvSpPr>
          <p:spPr bwMode="auto">
            <a:xfrm>
              <a:off x="2626" y="1876"/>
              <a:ext cx="63" cy="29"/>
            </a:xfrm>
            <a:custGeom>
              <a:avLst/>
              <a:gdLst>
                <a:gd name="T0" fmla="*/ 63 w 63"/>
                <a:gd name="T1" fmla="*/ 27 h 29"/>
                <a:gd name="T2" fmla="*/ 0 w 63"/>
                <a:gd name="T3" fmla="*/ 29 h 29"/>
                <a:gd name="T4" fmla="*/ 0 w 63"/>
                <a:gd name="T5" fmla="*/ 2 h 29"/>
                <a:gd name="T6" fmla="*/ 63 w 63"/>
                <a:gd name="T7" fmla="*/ 0 h 29"/>
                <a:gd name="T8" fmla="*/ 63 w 63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9">
                  <a:moveTo>
                    <a:pt x="63" y="27"/>
                  </a:moveTo>
                  <a:lnTo>
                    <a:pt x="0" y="29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2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1" name="Freeform 4743"/>
            <p:cNvSpPr>
              <a:spLocks/>
            </p:cNvSpPr>
            <p:nvPr/>
          </p:nvSpPr>
          <p:spPr bwMode="auto">
            <a:xfrm>
              <a:off x="2751" y="1888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5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2" name="Freeform 4744"/>
            <p:cNvSpPr>
              <a:spLocks/>
            </p:cNvSpPr>
            <p:nvPr/>
          </p:nvSpPr>
          <p:spPr bwMode="auto">
            <a:xfrm>
              <a:off x="2608" y="1876"/>
              <a:ext cx="20" cy="29"/>
            </a:xfrm>
            <a:custGeom>
              <a:avLst/>
              <a:gdLst>
                <a:gd name="T0" fmla="*/ 16 w 20"/>
                <a:gd name="T1" fmla="*/ 29 h 29"/>
                <a:gd name="T2" fmla="*/ 0 w 20"/>
                <a:gd name="T3" fmla="*/ 27 h 29"/>
                <a:gd name="T4" fmla="*/ 5 w 20"/>
                <a:gd name="T5" fmla="*/ 0 h 29"/>
                <a:gd name="T6" fmla="*/ 20 w 20"/>
                <a:gd name="T7" fmla="*/ 2 h 29"/>
                <a:gd name="T8" fmla="*/ 16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6" y="29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20" y="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3" name="Freeform 4745"/>
            <p:cNvSpPr>
              <a:spLocks/>
            </p:cNvSpPr>
            <p:nvPr/>
          </p:nvSpPr>
          <p:spPr bwMode="auto">
            <a:xfrm>
              <a:off x="2591" y="1871"/>
              <a:ext cx="22" cy="32"/>
            </a:xfrm>
            <a:custGeom>
              <a:avLst/>
              <a:gdLst>
                <a:gd name="T0" fmla="*/ 17 w 22"/>
                <a:gd name="T1" fmla="*/ 32 h 32"/>
                <a:gd name="T2" fmla="*/ 0 w 22"/>
                <a:gd name="T3" fmla="*/ 22 h 32"/>
                <a:gd name="T4" fmla="*/ 13 w 22"/>
                <a:gd name="T5" fmla="*/ 0 h 32"/>
                <a:gd name="T6" fmla="*/ 22 w 22"/>
                <a:gd name="T7" fmla="*/ 5 h 32"/>
                <a:gd name="T8" fmla="*/ 17 w 2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4" name="Freeform 4746"/>
            <p:cNvSpPr>
              <a:spLocks/>
            </p:cNvSpPr>
            <p:nvPr/>
          </p:nvSpPr>
          <p:spPr bwMode="auto">
            <a:xfrm>
              <a:off x="2556" y="1847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17 h 46"/>
                <a:gd name="T4" fmla="*/ 17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5" name="Freeform 4747"/>
            <p:cNvSpPr>
              <a:spLocks/>
            </p:cNvSpPr>
            <p:nvPr/>
          </p:nvSpPr>
          <p:spPr bwMode="auto">
            <a:xfrm>
              <a:off x="2521" y="1805"/>
              <a:ext cx="52" cy="59"/>
            </a:xfrm>
            <a:custGeom>
              <a:avLst/>
              <a:gdLst>
                <a:gd name="T0" fmla="*/ 35 w 52"/>
                <a:gd name="T1" fmla="*/ 59 h 59"/>
                <a:gd name="T2" fmla="*/ 0 w 52"/>
                <a:gd name="T3" fmla="*/ 15 h 59"/>
                <a:gd name="T4" fmla="*/ 19 w 52"/>
                <a:gd name="T5" fmla="*/ 0 h 59"/>
                <a:gd name="T6" fmla="*/ 52 w 52"/>
                <a:gd name="T7" fmla="*/ 42 h 59"/>
                <a:gd name="T8" fmla="*/ 35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5" y="5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2" y="42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6" name="Freeform 4748"/>
            <p:cNvSpPr>
              <a:spLocks/>
            </p:cNvSpPr>
            <p:nvPr/>
          </p:nvSpPr>
          <p:spPr bwMode="auto">
            <a:xfrm>
              <a:off x="2488" y="1756"/>
              <a:ext cx="52" cy="64"/>
            </a:xfrm>
            <a:custGeom>
              <a:avLst/>
              <a:gdLst>
                <a:gd name="T0" fmla="*/ 33 w 52"/>
                <a:gd name="T1" fmla="*/ 64 h 64"/>
                <a:gd name="T2" fmla="*/ 0 w 52"/>
                <a:gd name="T3" fmla="*/ 15 h 64"/>
                <a:gd name="T4" fmla="*/ 19 w 52"/>
                <a:gd name="T5" fmla="*/ 0 h 64"/>
                <a:gd name="T6" fmla="*/ 52 w 52"/>
                <a:gd name="T7" fmla="*/ 49 h 64"/>
                <a:gd name="T8" fmla="*/ 33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33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2" y="49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7" name="Freeform 4749"/>
            <p:cNvSpPr>
              <a:spLocks/>
            </p:cNvSpPr>
            <p:nvPr/>
          </p:nvSpPr>
          <p:spPr bwMode="auto">
            <a:xfrm>
              <a:off x="2433" y="1660"/>
              <a:ext cx="74" cy="111"/>
            </a:xfrm>
            <a:custGeom>
              <a:avLst/>
              <a:gdLst>
                <a:gd name="T0" fmla="*/ 55 w 74"/>
                <a:gd name="T1" fmla="*/ 111 h 111"/>
                <a:gd name="T2" fmla="*/ 0 w 74"/>
                <a:gd name="T3" fmla="*/ 15 h 111"/>
                <a:gd name="T4" fmla="*/ 20 w 74"/>
                <a:gd name="T5" fmla="*/ 0 h 111"/>
                <a:gd name="T6" fmla="*/ 74 w 74"/>
                <a:gd name="T7" fmla="*/ 96 h 111"/>
                <a:gd name="T8" fmla="*/ 55 w 74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11">
                  <a:moveTo>
                    <a:pt x="55" y="11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74" y="96"/>
                  </a:lnTo>
                  <a:lnTo>
                    <a:pt x="55" y="11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8" name="Freeform 4750"/>
            <p:cNvSpPr>
              <a:spLocks/>
            </p:cNvSpPr>
            <p:nvPr/>
          </p:nvSpPr>
          <p:spPr bwMode="auto">
            <a:xfrm>
              <a:off x="2402" y="1602"/>
              <a:ext cx="51" cy="73"/>
            </a:xfrm>
            <a:custGeom>
              <a:avLst/>
              <a:gdLst>
                <a:gd name="T0" fmla="*/ 31 w 51"/>
                <a:gd name="T1" fmla="*/ 73 h 73"/>
                <a:gd name="T2" fmla="*/ 0 w 51"/>
                <a:gd name="T3" fmla="*/ 12 h 73"/>
                <a:gd name="T4" fmla="*/ 22 w 51"/>
                <a:gd name="T5" fmla="*/ 0 h 73"/>
                <a:gd name="T6" fmla="*/ 51 w 51"/>
                <a:gd name="T7" fmla="*/ 58 h 73"/>
                <a:gd name="T8" fmla="*/ 31 w 51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3">
                  <a:moveTo>
                    <a:pt x="31" y="7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1" y="58"/>
                  </a:lnTo>
                  <a:lnTo>
                    <a:pt x="31" y="73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9" name="Freeform 4751"/>
            <p:cNvSpPr>
              <a:spLocks/>
            </p:cNvSpPr>
            <p:nvPr/>
          </p:nvSpPr>
          <p:spPr bwMode="auto">
            <a:xfrm>
              <a:off x="2624" y="1878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7 h 27"/>
                <a:gd name="T4" fmla="*/ 2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0" name="Freeform 4752"/>
            <p:cNvSpPr>
              <a:spLocks/>
            </p:cNvSpPr>
            <p:nvPr/>
          </p:nvSpPr>
          <p:spPr bwMode="auto">
            <a:xfrm>
              <a:off x="3599" y="3544"/>
              <a:ext cx="42" cy="58"/>
            </a:xfrm>
            <a:custGeom>
              <a:avLst/>
              <a:gdLst>
                <a:gd name="T0" fmla="*/ 20 w 42"/>
                <a:gd name="T1" fmla="*/ 58 h 58"/>
                <a:gd name="T2" fmla="*/ 0 w 42"/>
                <a:gd name="T3" fmla="*/ 12 h 58"/>
                <a:gd name="T4" fmla="*/ 22 w 42"/>
                <a:gd name="T5" fmla="*/ 0 h 58"/>
                <a:gd name="T6" fmla="*/ 42 w 42"/>
                <a:gd name="T7" fmla="*/ 46 h 58"/>
                <a:gd name="T8" fmla="*/ 20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20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2" y="46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1" name="Freeform 4753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2" name="Freeform 4754"/>
            <p:cNvSpPr>
              <a:spLocks/>
            </p:cNvSpPr>
            <p:nvPr/>
          </p:nvSpPr>
          <p:spPr bwMode="auto">
            <a:xfrm>
              <a:off x="3535" y="3426"/>
              <a:ext cx="62" cy="91"/>
            </a:xfrm>
            <a:custGeom>
              <a:avLst/>
              <a:gdLst>
                <a:gd name="T0" fmla="*/ 42 w 62"/>
                <a:gd name="T1" fmla="*/ 91 h 91"/>
                <a:gd name="T2" fmla="*/ 0 w 62"/>
                <a:gd name="T3" fmla="*/ 15 h 91"/>
                <a:gd name="T4" fmla="*/ 20 w 62"/>
                <a:gd name="T5" fmla="*/ 0 h 91"/>
                <a:gd name="T6" fmla="*/ 62 w 62"/>
                <a:gd name="T7" fmla="*/ 76 h 91"/>
                <a:gd name="T8" fmla="*/ 42 w 6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1">
                  <a:moveTo>
                    <a:pt x="42" y="9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2" y="76"/>
                  </a:lnTo>
                  <a:lnTo>
                    <a:pt x="42" y="9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3" name="Freeform 4755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4" name="Freeform 4756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5" name="Freeform 4757"/>
            <p:cNvSpPr>
              <a:spLocks/>
            </p:cNvSpPr>
            <p:nvPr/>
          </p:nvSpPr>
          <p:spPr bwMode="auto">
            <a:xfrm>
              <a:off x="3489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6" name="Freeform 4758"/>
            <p:cNvSpPr>
              <a:spLocks/>
            </p:cNvSpPr>
            <p:nvPr/>
          </p:nvSpPr>
          <p:spPr bwMode="auto">
            <a:xfrm>
              <a:off x="3483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7" name="Freeform 4759"/>
            <p:cNvSpPr>
              <a:spLocks/>
            </p:cNvSpPr>
            <p:nvPr/>
          </p:nvSpPr>
          <p:spPr bwMode="auto">
            <a:xfrm>
              <a:off x="3483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8" name="Freeform 4760"/>
            <p:cNvSpPr>
              <a:spLocks/>
            </p:cNvSpPr>
            <p:nvPr/>
          </p:nvSpPr>
          <p:spPr bwMode="auto">
            <a:xfrm>
              <a:off x="3483" y="3193"/>
              <a:ext cx="28" cy="37"/>
            </a:xfrm>
            <a:custGeom>
              <a:avLst/>
              <a:gdLst>
                <a:gd name="T0" fmla="*/ 0 w 28"/>
                <a:gd name="T1" fmla="*/ 35 h 37"/>
                <a:gd name="T2" fmla="*/ 4 w 28"/>
                <a:gd name="T3" fmla="*/ 0 h 37"/>
                <a:gd name="T4" fmla="*/ 28 w 28"/>
                <a:gd name="T5" fmla="*/ 5 h 37"/>
                <a:gd name="T6" fmla="*/ 24 w 28"/>
                <a:gd name="T7" fmla="*/ 37 h 37"/>
                <a:gd name="T8" fmla="*/ 0 w 28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9" name="Freeform 4761"/>
            <p:cNvSpPr>
              <a:spLocks/>
            </p:cNvSpPr>
            <p:nvPr/>
          </p:nvSpPr>
          <p:spPr bwMode="auto">
            <a:xfrm>
              <a:off x="3487" y="3130"/>
              <a:ext cx="44" cy="68"/>
            </a:xfrm>
            <a:custGeom>
              <a:avLst/>
              <a:gdLst>
                <a:gd name="T0" fmla="*/ 0 w 44"/>
                <a:gd name="T1" fmla="*/ 63 h 68"/>
                <a:gd name="T2" fmla="*/ 22 w 44"/>
                <a:gd name="T3" fmla="*/ 0 h 68"/>
                <a:gd name="T4" fmla="*/ 44 w 44"/>
                <a:gd name="T5" fmla="*/ 10 h 68"/>
                <a:gd name="T6" fmla="*/ 24 w 44"/>
                <a:gd name="T7" fmla="*/ 68 h 68"/>
                <a:gd name="T8" fmla="*/ 0 w 44"/>
                <a:gd name="T9" fmla="*/ 6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8">
                  <a:moveTo>
                    <a:pt x="0" y="63"/>
                  </a:moveTo>
                  <a:lnTo>
                    <a:pt x="22" y="0"/>
                  </a:lnTo>
                  <a:lnTo>
                    <a:pt x="44" y="10"/>
                  </a:lnTo>
                  <a:lnTo>
                    <a:pt x="24" y="68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0" name="Freeform 4762"/>
            <p:cNvSpPr>
              <a:spLocks/>
            </p:cNvSpPr>
            <p:nvPr/>
          </p:nvSpPr>
          <p:spPr bwMode="auto">
            <a:xfrm>
              <a:off x="3509" y="3103"/>
              <a:ext cx="31" cy="37"/>
            </a:xfrm>
            <a:custGeom>
              <a:avLst/>
              <a:gdLst>
                <a:gd name="T0" fmla="*/ 0 w 31"/>
                <a:gd name="T1" fmla="*/ 27 h 37"/>
                <a:gd name="T2" fmla="*/ 7 w 31"/>
                <a:gd name="T3" fmla="*/ 0 h 37"/>
                <a:gd name="T4" fmla="*/ 31 w 31"/>
                <a:gd name="T5" fmla="*/ 5 h 37"/>
                <a:gd name="T6" fmla="*/ 22 w 31"/>
                <a:gd name="T7" fmla="*/ 37 h 37"/>
                <a:gd name="T8" fmla="*/ 0 w 31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27"/>
                  </a:moveTo>
                  <a:lnTo>
                    <a:pt x="7" y="0"/>
                  </a:lnTo>
                  <a:lnTo>
                    <a:pt x="31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1" name="Freeform 4763"/>
            <p:cNvSpPr>
              <a:spLocks/>
            </p:cNvSpPr>
            <p:nvPr/>
          </p:nvSpPr>
          <p:spPr bwMode="auto">
            <a:xfrm>
              <a:off x="3516" y="3071"/>
              <a:ext cx="30" cy="37"/>
            </a:xfrm>
            <a:custGeom>
              <a:avLst/>
              <a:gdLst>
                <a:gd name="T0" fmla="*/ 0 w 30"/>
                <a:gd name="T1" fmla="*/ 32 h 37"/>
                <a:gd name="T2" fmla="*/ 6 w 30"/>
                <a:gd name="T3" fmla="*/ 0 h 37"/>
                <a:gd name="T4" fmla="*/ 30 w 30"/>
                <a:gd name="T5" fmla="*/ 5 h 37"/>
                <a:gd name="T6" fmla="*/ 24 w 30"/>
                <a:gd name="T7" fmla="*/ 37 h 37"/>
                <a:gd name="T8" fmla="*/ 0 w 30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2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2" name="Freeform 4764"/>
            <p:cNvSpPr>
              <a:spLocks/>
            </p:cNvSpPr>
            <p:nvPr/>
          </p:nvSpPr>
          <p:spPr bwMode="auto">
            <a:xfrm>
              <a:off x="3522" y="3042"/>
              <a:ext cx="26" cy="34"/>
            </a:xfrm>
            <a:custGeom>
              <a:avLst/>
              <a:gdLst>
                <a:gd name="T0" fmla="*/ 0 w 26"/>
                <a:gd name="T1" fmla="*/ 29 h 34"/>
                <a:gd name="T2" fmla="*/ 2 w 26"/>
                <a:gd name="T3" fmla="*/ 0 h 34"/>
                <a:gd name="T4" fmla="*/ 26 w 26"/>
                <a:gd name="T5" fmla="*/ 0 h 34"/>
                <a:gd name="T6" fmla="*/ 24 w 26"/>
                <a:gd name="T7" fmla="*/ 34 h 34"/>
                <a:gd name="T8" fmla="*/ 0 w 26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0" y="29"/>
                  </a:moveTo>
                  <a:lnTo>
                    <a:pt x="2" y="0"/>
                  </a:lnTo>
                  <a:lnTo>
                    <a:pt x="26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3" name="Freeform 4765"/>
            <p:cNvSpPr>
              <a:spLocks/>
            </p:cNvSpPr>
            <p:nvPr/>
          </p:nvSpPr>
          <p:spPr bwMode="auto">
            <a:xfrm>
              <a:off x="3520" y="3005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2 h 37"/>
                <a:gd name="T4" fmla="*/ 24 w 28"/>
                <a:gd name="T5" fmla="*/ 0 h 37"/>
                <a:gd name="T6" fmla="*/ 28 w 28"/>
                <a:gd name="T7" fmla="*/ 37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7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4" name="Freeform 4766"/>
            <p:cNvSpPr>
              <a:spLocks/>
            </p:cNvSpPr>
            <p:nvPr/>
          </p:nvSpPr>
          <p:spPr bwMode="auto">
            <a:xfrm>
              <a:off x="3483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5" name="Freeform 4767"/>
            <p:cNvSpPr>
              <a:spLocks/>
            </p:cNvSpPr>
            <p:nvPr/>
          </p:nvSpPr>
          <p:spPr bwMode="auto">
            <a:xfrm>
              <a:off x="3507" y="2958"/>
              <a:ext cx="37" cy="54"/>
            </a:xfrm>
            <a:custGeom>
              <a:avLst/>
              <a:gdLst>
                <a:gd name="T0" fmla="*/ 15 w 37"/>
                <a:gd name="T1" fmla="*/ 54 h 54"/>
                <a:gd name="T2" fmla="*/ 0 w 37"/>
                <a:gd name="T3" fmla="*/ 13 h 54"/>
                <a:gd name="T4" fmla="*/ 22 w 37"/>
                <a:gd name="T5" fmla="*/ 0 h 54"/>
                <a:gd name="T6" fmla="*/ 37 w 37"/>
                <a:gd name="T7" fmla="*/ 44 h 54"/>
                <a:gd name="T8" fmla="*/ 15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5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4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6" name="Freeform 4768"/>
            <p:cNvSpPr>
              <a:spLocks/>
            </p:cNvSpPr>
            <p:nvPr/>
          </p:nvSpPr>
          <p:spPr bwMode="auto">
            <a:xfrm>
              <a:off x="3487" y="2922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7 h 49"/>
                <a:gd name="T4" fmla="*/ 18 w 42"/>
                <a:gd name="T5" fmla="*/ 0 h 49"/>
                <a:gd name="T6" fmla="*/ 42 w 42"/>
                <a:gd name="T7" fmla="*/ 36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6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7" name="Freeform 4769"/>
            <p:cNvSpPr>
              <a:spLocks/>
            </p:cNvSpPr>
            <p:nvPr/>
          </p:nvSpPr>
          <p:spPr bwMode="auto">
            <a:xfrm>
              <a:off x="3461" y="2890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2 h 49"/>
                <a:gd name="T4" fmla="*/ 13 w 44"/>
                <a:gd name="T5" fmla="*/ 0 h 49"/>
                <a:gd name="T6" fmla="*/ 44 w 44"/>
                <a:gd name="T7" fmla="*/ 32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3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8" name="Freeform 4770"/>
            <p:cNvSpPr>
              <a:spLocks/>
            </p:cNvSpPr>
            <p:nvPr/>
          </p:nvSpPr>
          <p:spPr bwMode="auto">
            <a:xfrm>
              <a:off x="3428" y="2868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2 h 44"/>
                <a:gd name="T4" fmla="*/ 13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9" name="Freeform 4771"/>
            <p:cNvSpPr>
              <a:spLocks/>
            </p:cNvSpPr>
            <p:nvPr/>
          </p:nvSpPr>
          <p:spPr bwMode="auto">
            <a:xfrm>
              <a:off x="3362" y="2816"/>
              <a:ext cx="79" cy="74"/>
            </a:xfrm>
            <a:custGeom>
              <a:avLst/>
              <a:gdLst>
                <a:gd name="T0" fmla="*/ 66 w 79"/>
                <a:gd name="T1" fmla="*/ 74 h 74"/>
                <a:gd name="T2" fmla="*/ 0 w 79"/>
                <a:gd name="T3" fmla="*/ 22 h 74"/>
                <a:gd name="T4" fmla="*/ 13 w 79"/>
                <a:gd name="T5" fmla="*/ 0 h 74"/>
                <a:gd name="T6" fmla="*/ 79 w 79"/>
                <a:gd name="T7" fmla="*/ 52 h 74"/>
                <a:gd name="T8" fmla="*/ 66 w 7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4">
                  <a:moveTo>
                    <a:pt x="66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79" y="52"/>
                  </a:lnTo>
                  <a:lnTo>
                    <a:pt x="66" y="7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0" name="Freeform 4772"/>
            <p:cNvSpPr>
              <a:spLocks/>
            </p:cNvSpPr>
            <p:nvPr/>
          </p:nvSpPr>
          <p:spPr bwMode="auto">
            <a:xfrm>
              <a:off x="3332" y="2787"/>
              <a:ext cx="43" cy="51"/>
            </a:xfrm>
            <a:custGeom>
              <a:avLst/>
              <a:gdLst>
                <a:gd name="T0" fmla="*/ 30 w 43"/>
                <a:gd name="T1" fmla="*/ 51 h 51"/>
                <a:gd name="T2" fmla="*/ 0 w 43"/>
                <a:gd name="T3" fmla="*/ 15 h 51"/>
                <a:gd name="T4" fmla="*/ 19 w 43"/>
                <a:gd name="T5" fmla="*/ 0 h 51"/>
                <a:gd name="T6" fmla="*/ 43 w 43"/>
                <a:gd name="T7" fmla="*/ 29 h 51"/>
                <a:gd name="T8" fmla="*/ 30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30" y="51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3" y="29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1" name="Freeform 4773"/>
            <p:cNvSpPr>
              <a:spLocks/>
            </p:cNvSpPr>
            <p:nvPr/>
          </p:nvSpPr>
          <p:spPr bwMode="auto">
            <a:xfrm>
              <a:off x="3307" y="2745"/>
              <a:ext cx="44" cy="57"/>
            </a:xfrm>
            <a:custGeom>
              <a:avLst/>
              <a:gdLst>
                <a:gd name="T0" fmla="*/ 25 w 44"/>
                <a:gd name="T1" fmla="*/ 57 h 57"/>
                <a:gd name="T2" fmla="*/ 0 w 44"/>
                <a:gd name="T3" fmla="*/ 15 h 57"/>
                <a:gd name="T4" fmla="*/ 20 w 44"/>
                <a:gd name="T5" fmla="*/ 0 h 57"/>
                <a:gd name="T6" fmla="*/ 44 w 44"/>
                <a:gd name="T7" fmla="*/ 42 h 57"/>
                <a:gd name="T8" fmla="*/ 25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5" y="5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2" name="Freeform 4774"/>
            <p:cNvSpPr>
              <a:spLocks/>
            </p:cNvSpPr>
            <p:nvPr/>
          </p:nvSpPr>
          <p:spPr bwMode="auto">
            <a:xfrm>
              <a:off x="3520" y="3002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3" name="Freeform 4775"/>
            <p:cNvSpPr>
              <a:spLocks/>
            </p:cNvSpPr>
            <p:nvPr/>
          </p:nvSpPr>
          <p:spPr bwMode="auto">
            <a:xfrm>
              <a:off x="3294" y="2713"/>
              <a:ext cx="35" cy="45"/>
            </a:xfrm>
            <a:custGeom>
              <a:avLst/>
              <a:gdLst>
                <a:gd name="T0" fmla="*/ 13 w 35"/>
                <a:gd name="T1" fmla="*/ 45 h 45"/>
                <a:gd name="T2" fmla="*/ 0 w 35"/>
                <a:gd name="T3" fmla="*/ 5 h 45"/>
                <a:gd name="T4" fmla="*/ 24 w 35"/>
                <a:gd name="T5" fmla="*/ 0 h 45"/>
                <a:gd name="T6" fmla="*/ 35 w 35"/>
                <a:gd name="T7" fmla="*/ 35 h 45"/>
                <a:gd name="T8" fmla="*/ 13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13" y="45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5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4" name="Freeform 4776"/>
            <p:cNvSpPr>
              <a:spLocks/>
            </p:cNvSpPr>
            <p:nvPr/>
          </p:nvSpPr>
          <p:spPr bwMode="auto">
            <a:xfrm>
              <a:off x="3290" y="2679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3 h 39"/>
                <a:gd name="T4" fmla="*/ 24 w 28"/>
                <a:gd name="T5" fmla="*/ 0 h 39"/>
                <a:gd name="T6" fmla="*/ 28 w 28"/>
                <a:gd name="T7" fmla="*/ 34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5" name="Freeform 4777"/>
            <p:cNvSpPr>
              <a:spLocks/>
            </p:cNvSpPr>
            <p:nvPr/>
          </p:nvSpPr>
          <p:spPr bwMode="auto">
            <a:xfrm>
              <a:off x="3290" y="2616"/>
              <a:ext cx="24" cy="66"/>
            </a:xfrm>
            <a:custGeom>
              <a:avLst/>
              <a:gdLst>
                <a:gd name="T0" fmla="*/ 0 w 24"/>
                <a:gd name="T1" fmla="*/ 66 h 66"/>
                <a:gd name="T2" fmla="*/ 0 w 24"/>
                <a:gd name="T3" fmla="*/ 0 h 66"/>
                <a:gd name="T4" fmla="*/ 24 w 24"/>
                <a:gd name="T5" fmla="*/ 0 h 66"/>
                <a:gd name="T6" fmla="*/ 24 w 24"/>
                <a:gd name="T7" fmla="*/ 63 h 66"/>
                <a:gd name="T8" fmla="*/ 0 w 2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6">
                  <a:moveTo>
                    <a:pt x="0" y="6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3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6" name="Freeform 4778"/>
            <p:cNvSpPr>
              <a:spLocks/>
            </p:cNvSpPr>
            <p:nvPr/>
          </p:nvSpPr>
          <p:spPr bwMode="auto">
            <a:xfrm>
              <a:off x="3288" y="2547"/>
              <a:ext cx="26" cy="69"/>
            </a:xfrm>
            <a:custGeom>
              <a:avLst/>
              <a:gdLst>
                <a:gd name="T0" fmla="*/ 2 w 26"/>
                <a:gd name="T1" fmla="*/ 69 h 69"/>
                <a:gd name="T2" fmla="*/ 0 w 26"/>
                <a:gd name="T3" fmla="*/ 2 h 69"/>
                <a:gd name="T4" fmla="*/ 24 w 26"/>
                <a:gd name="T5" fmla="*/ 0 h 69"/>
                <a:gd name="T6" fmla="*/ 26 w 26"/>
                <a:gd name="T7" fmla="*/ 69 h 69"/>
                <a:gd name="T8" fmla="*/ 2 w 26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9">
                  <a:moveTo>
                    <a:pt x="2" y="6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9"/>
                  </a:lnTo>
                  <a:lnTo>
                    <a:pt x="2" y="6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7" name="Freeform 4779"/>
            <p:cNvSpPr>
              <a:spLocks/>
            </p:cNvSpPr>
            <p:nvPr/>
          </p:nvSpPr>
          <p:spPr bwMode="auto">
            <a:xfrm>
              <a:off x="3281" y="2513"/>
              <a:ext cx="31" cy="36"/>
            </a:xfrm>
            <a:custGeom>
              <a:avLst/>
              <a:gdLst>
                <a:gd name="T0" fmla="*/ 7 w 31"/>
                <a:gd name="T1" fmla="*/ 36 h 36"/>
                <a:gd name="T2" fmla="*/ 0 w 31"/>
                <a:gd name="T3" fmla="*/ 12 h 36"/>
                <a:gd name="T4" fmla="*/ 22 w 31"/>
                <a:gd name="T5" fmla="*/ 0 h 36"/>
                <a:gd name="T6" fmla="*/ 31 w 31"/>
                <a:gd name="T7" fmla="*/ 34 h 36"/>
                <a:gd name="T8" fmla="*/ 7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7" y="3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8" name="Freeform 4780"/>
            <p:cNvSpPr>
              <a:spLocks/>
            </p:cNvSpPr>
            <p:nvPr/>
          </p:nvSpPr>
          <p:spPr bwMode="auto">
            <a:xfrm>
              <a:off x="3266" y="2481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2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9" name="Freeform 4781"/>
            <p:cNvSpPr>
              <a:spLocks/>
            </p:cNvSpPr>
            <p:nvPr/>
          </p:nvSpPr>
          <p:spPr bwMode="auto">
            <a:xfrm>
              <a:off x="3307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0" name="Freeform 4782"/>
            <p:cNvSpPr>
              <a:spLocks/>
            </p:cNvSpPr>
            <p:nvPr/>
          </p:nvSpPr>
          <p:spPr bwMode="auto">
            <a:xfrm>
              <a:off x="3242" y="2444"/>
              <a:ext cx="43" cy="52"/>
            </a:xfrm>
            <a:custGeom>
              <a:avLst/>
              <a:gdLst>
                <a:gd name="T0" fmla="*/ 26 w 43"/>
                <a:gd name="T1" fmla="*/ 52 h 52"/>
                <a:gd name="T2" fmla="*/ 0 w 43"/>
                <a:gd name="T3" fmla="*/ 22 h 52"/>
                <a:gd name="T4" fmla="*/ 13 w 43"/>
                <a:gd name="T5" fmla="*/ 0 h 52"/>
                <a:gd name="T6" fmla="*/ 43 w 43"/>
                <a:gd name="T7" fmla="*/ 34 h 52"/>
                <a:gd name="T8" fmla="*/ 26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26" y="5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3" y="34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1" name="Freeform 4783"/>
            <p:cNvSpPr>
              <a:spLocks/>
            </p:cNvSpPr>
            <p:nvPr/>
          </p:nvSpPr>
          <p:spPr bwMode="auto">
            <a:xfrm>
              <a:off x="3213" y="2420"/>
              <a:ext cx="42" cy="46"/>
            </a:xfrm>
            <a:custGeom>
              <a:avLst/>
              <a:gdLst>
                <a:gd name="T0" fmla="*/ 29 w 42"/>
                <a:gd name="T1" fmla="*/ 46 h 46"/>
                <a:gd name="T2" fmla="*/ 0 w 42"/>
                <a:gd name="T3" fmla="*/ 24 h 46"/>
                <a:gd name="T4" fmla="*/ 9 w 42"/>
                <a:gd name="T5" fmla="*/ 0 h 46"/>
                <a:gd name="T6" fmla="*/ 42 w 42"/>
                <a:gd name="T7" fmla="*/ 24 h 46"/>
                <a:gd name="T8" fmla="*/ 29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9" y="46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2" y="24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2" name="Freeform 4784"/>
            <p:cNvSpPr>
              <a:spLocks/>
            </p:cNvSpPr>
            <p:nvPr/>
          </p:nvSpPr>
          <p:spPr bwMode="auto">
            <a:xfrm>
              <a:off x="3178" y="2410"/>
              <a:ext cx="44" cy="34"/>
            </a:xfrm>
            <a:custGeom>
              <a:avLst/>
              <a:gdLst>
                <a:gd name="T0" fmla="*/ 35 w 44"/>
                <a:gd name="T1" fmla="*/ 34 h 34"/>
                <a:gd name="T2" fmla="*/ 0 w 44"/>
                <a:gd name="T3" fmla="*/ 27 h 34"/>
                <a:gd name="T4" fmla="*/ 4 w 44"/>
                <a:gd name="T5" fmla="*/ 0 h 34"/>
                <a:gd name="T6" fmla="*/ 44 w 44"/>
                <a:gd name="T7" fmla="*/ 10 h 34"/>
                <a:gd name="T8" fmla="*/ 35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35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4" y="10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3" name="Freeform 4785"/>
            <p:cNvSpPr>
              <a:spLocks/>
            </p:cNvSpPr>
            <p:nvPr/>
          </p:nvSpPr>
          <p:spPr bwMode="auto">
            <a:xfrm>
              <a:off x="3141" y="2402"/>
              <a:ext cx="41" cy="35"/>
            </a:xfrm>
            <a:custGeom>
              <a:avLst/>
              <a:gdLst>
                <a:gd name="T0" fmla="*/ 37 w 41"/>
                <a:gd name="T1" fmla="*/ 35 h 35"/>
                <a:gd name="T2" fmla="*/ 0 w 41"/>
                <a:gd name="T3" fmla="*/ 27 h 35"/>
                <a:gd name="T4" fmla="*/ 4 w 41"/>
                <a:gd name="T5" fmla="*/ 0 h 35"/>
                <a:gd name="T6" fmla="*/ 41 w 41"/>
                <a:gd name="T7" fmla="*/ 8 h 35"/>
                <a:gd name="T8" fmla="*/ 37 w 4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4" name="Freeform 4786"/>
            <p:cNvSpPr>
              <a:spLocks/>
            </p:cNvSpPr>
            <p:nvPr/>
          </p:nvSpPr>
          <p:spPr bwMode="auto">
            <a:xfrm>
              <a:off x="3104" y="2395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5" name="Freeform 4787"/>
            <p:cNvSpPr>
              <a:spLocks/>
            </p:cNvSpPr>
            <p:nvPr/>
          </p:nvSpPr>
          <p:spPr bwMode="auto">
            <a:xfrm>
              <a:off x="3064" y="2385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5 h 37"/>
                <a:gd name="T4" fmla="*/ 9 w 44"/>
                <a:gd name="T5" fmla="*/ 0 h 37"/>
                <a:gd name="T6" fmla="*/ 44 w 44"/>
                <a:gd name="T7" fmla="*/ 10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10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6" name="Freeform 4788"/>
            <p:cNvSpPr>
              <a:spLocks/>
            </p:cNvSpPr>
            <p:nvPr/>
          </p:nvSpPr>
          <p:spPr bwMode="auto">
            <a:xfrm>
              <a:off x="3047" y="2376"/>
              <a:ext cx="26" cy="34"/>
            </a:xfrm>
            <a:custGeom>
              <a:avLst/>
              <a:gdLst>
                <a:gd name="T0" fmla="*/ 17 w 26"/>
                <a:gd name="T1" fmla="*/ 34 h 34"/>
                <a:gd name="T2" fmla="*/ 0 w 26"/>
                <a:gd name="T3" fmla="*/ 24 h 34"/>
                <a:gd name="T4" fmla="*/ 11 w 26"/>
                <a:gd name="T5" fmla="*/ 0 h 34"/>
                <a:gd name="T6" fmla="*/ 26 w 26"/>
                <a:gd name="T7" fmla="*/ 9 h 34"/>
                <a:gd name="T8" fmla="*/ 17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6" y="9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7" name="Freeform 4789"/>
            <p:cNvSpPr>
              <a:spLocks/>
            </p:cNvSpPr>
            <p:nvPr/>
          </p:nvSpPr>
          <p:spPr bwMode="auto">
            <a:xfrm>
              <a:off x="3029" y="2368"/>
              <a:ext cx="29" cy="32"/>
            </a:xfrm>
            <a:custGeom>
              <a:avLst/>
              <a:gdLst>
                <a:gd name="T0" fmla="*/ 18 w 29"/>
                <a:gd name="T1" fmla="*/ 32 h 32"/>
                <a:gd name="T2" fmla="*/ 0 w 29"/>
                <a:gd name="T3" fmla="*/ 22 h 32"/>
                <a:gd name="T4" fmla="*/ 13 w 29"/>
                <a:gd name="T5" fmla="*/ 0 h 32"/>
                <a:gd name="T6" fmla="*/ 29 w 29"/>
                <a:gd name="T7" fmla="*/ 8 h 32"/>
                <a:gd name="T8" fmla="*/ 18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18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9" y="8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8" name="Freeform 4790"/>
            <p:cNvSpPr>
              <a:spLocks/>
            </p:cNvSpPr>
            <p:nvPr/>
          </p:nvSpPr>
          <p:spPr bwMode="auto">
            <a:xfrm>
              <a:off x="3012" y="2356"/>
              <a:ext cx="30" cy="34"/>
            </a:xfrm>
            <a:custGeom>
              <a:avLst/>
              <a:gdLst>
                <a:gd name="T0" fmla="*/ 17 w 30"/>
                <a:gd name="T1" fmla="*/ 34 h 34"/>
                <a:gd name="T2" fmla="*/ 0 w 30"/>
                <a:gd name="T3" fmla="*/ 17 h 34"/>
                <a:gd name="T4" fmla="*/ 17 w 30"/>
                <a:gd name="T5" fmla="*/ 0 h 34"/>
                <a:gd name="T6" fmla="*/ 30 w 30"/>
                <a:gd name="T7" fmla="*/ 12 h 34"/>
                <a:gd name="T8" fmla="*/ 17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7" y="3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9" name="Freeform 4791"/>
            <p:cNvSpPr>
              <a:spLocks/>
            </p:cNvSpPr>
            <p:nvPr/>
          </p:nvSpPr>
          <p:spPr bwMode="auto">
            <a:xfrm>
              <a:off x="2998" y="2336"/>
              <a:ext cx="31" cy="37"/>
            </a:xfrm>
            <a:custGeom>
              <a:avLst/>
              <a:gdLst>
                <a:gd name="T0" fmla="*/ 14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20 h 37"/>
                <a:gd name="T8" fmla="*/ 14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4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0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0" name="Freeform 4792"/>
            <p:cNvSpPr>
              <a:spLocks/>
            </p:cNvSpPr>
            <p:nvPr/>
          </p:nvSpPr>
          <p:spPr bwMode="auto">
            <a:xfrm>
              <a:off x="3266" y="2478"/>
              <a:ext cx="22" cy="18"/>
            </a:xfrm>
            <a:custGeom>
              <a:avLst/>
              <a:gdLst>
                <a:gd name="T0" fmla="*/ 22 w 22"/>
                <a:gd name="T1" fmla="*/ 3 h 18"/>
                <a:gd name="T2" fmla="*/ 19 w 22"/>
                <a:gd name="T3" fmla="*/ 0 h 18"/>
                <a:gd name="T4" fmla="*/ 0 w 22"/>
                <a:gd name="T5" fmla="*/ 15 h 18"/>
                <a:gd name="T6" fmla="*/ 2 w 22"/>
                <a:gd name="T7" fmla="*/ 18 h 18"/>
                <a:gd name="T8" fmla="*/ 22 w 22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2" y="3"/>
                  </a:moveTo>
                  <a:lnTo>
                    <a:pt x="19" y="0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1" name="Freeform 4793"/>
            <p:cNvSpPr>
              <a:spLocks/>
            </p:cNvSpPr>
            <p:nvPr/>
          </p:nvSpPr>
          <p:spPr bwMode="auto">
            <a:xfrm>
              <a:off x="2972" y="2292"/>
              <a:ext cx="46" cy="61"/>
            </a:xfrm>
            <a:custGeom>
              <a:avLst/>
              <a:gdLst>
                <a:gd name="T0" fmla="*/ 24 w 46"/>
                <a:gd name="T1" fmla="*/ 61 h 61"/>
                <a:gd name="T2" fmla="*/ 0 w 46"/>
                <a:gd name="T3" fmla="*/ 10 h 61"/>
                <a:gd name="T4" fmla="*/ 22 w 46"/>
                <a:gd name="T5" fmla="*/ 0 h 61"/>
                <a:gd name="T6" fmla="*/ 46 w 46"/>
                <a:gd name="T7" fmla="*/ 49 h 61"/>
                <a:gd name="T8" fmla="*/ 24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24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2" name="Freeform 4794"/>
            <p:cNvSpPr>
              <a:spLocks/>
            </p:cNvSpPr>
            <p:nvPr/>
          </p:nvSpPr>
          <p:spPr bwMode="auto">
            <a:xfrm>
              <a:off x="2959" y="2246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3" name="Freeform 4795"/>
            <p:cNvSpPr>
              <a:spLocks/>
            </p:cNvSpPr>
            <p:nvPr/>
          </p:nvSpPr>
          <p:spPr bwMode="auto">
            <a:xfrm>
              <a:off x="2950" y="2197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4" name="Freeform 4796"/>
            <p:cNvSpPr>
              <a:spLocks/>
            </p:cNvSpPr>
            <p:nvPr/>
          </p:nvSpPr>
          <p:spPr bwMode="auto">
            <a:xfrm>
              <a:off x="2946" y="2167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10 h 35"/>
                <a:gd name="T4" fmla="*/ 22 w 28"/>
                <a:gd name="T5" fmla="*/ 0 h 35"/>
                <a:gd name="T6" fmla="*/ 28 w 28"/>
                <a:gd name="T7" fmla="*/ 30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5" name="Freeform 4797"/>
            <p:cNvSpPr>
              <a:spLocks/>
            </p:cNvSpPr>
            <p:nvPr/>
          </p:nvSpPr>
          <p:spPr bwMode="auto">
            <a:xfrm>
              <a:off x="2935" y="2143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2 h 34"/>
                <a:gd name="T4" fmla="*/ 22 w 33"/>
                <a:gd name="T5" fmla="*/ 0 h 34"/>
                <a:gd name="T6" fmla="*/ 33 w 33"/>
                <a:gd name="T7" fmla="*/ 2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6" name="Freeform 4798"/>
            <p:cNvSpPr>
              <a:spLocks/>
            </p:cNvSpPr>
            <p:nvPr/>
          </p:nvSpPr>
          <p:spPr bwMode="auto">
            <a:xfrm>
              <a:off x="2996" y="2336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7" name="Freeform 4799"/>
            <p:cNvSpPr>
              <a:spLocks/>
            </p:cNvSpPr>
            <p:nvPr/>
          </p:nvSpPr>
          <p:spPr bwMode="auto">
            <a:xfrm>
              <a:off x="2898" y="2062"/>
              <a:ext cx="59" cy="93"/>
            </a:xfrm>
            <a:custGeom>
              <a:avLst/>
              <a:gdLst>
                <a:gd name="T0" fmla="*/ 37 w 59"/>
                <a:gd name="T1" fmla="*/ 93 h 93"/>
                <a:gd name="T2" fmla="*/ 0 w 59"/>
                <a:gd name="T3" fmla="*/ 12 h 93"/>
                <a:gd name="T4" fmla="*/ 21 w 59"/>
                <a:gd name="T5" fmla="*/ 0 h 93"/>
                <a:gd name="T6" fmla="*/ 59 w 59"/>
                <a:gd name="T7" fmla="*/ 81 h 93"/>
                <a:gd name="T8" fmla="*/ 37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7" y="93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59" y="81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8" name="Freeform 4800"/>
            <p:cNvSpPr>
              <a:spLocks/>
            </p:cNvSpPr>
            <p:nvPr/>
          </p:nvSpPr>
          <p:spPr bwMode="auto">
            <a:xfrm>
              <a:off x="2878" y="2023"/>
              <a:ext cx="41" cy="51"/>
            </a:xfrm>
            <a:custGeom>
              <a:avLst/>
              <a:gdLst>
                <a:gd name="T0" fmla="*/ 20 w 41"/>
                <a:gd name="T1" fmla="*/ 51 h 51"/>
                <a:gd name="T2" fmla="*/ 0 w 41"/>
                <a:gd name="T3" fmla="*/ 15 h 51"/>
                <a:gd name="T4" fmla="*/ 20 w 41"/>
                <a:gd name="T5" fmla="*/ 0 h 51"/>
                <a:gd name="T6" fmla="*/ 41 w 41"/>
                <a:gd name="T7" fmla="*/ 39 h 51"/>
                <a:gd name="T8" fmla="*/ 20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20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1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9" name="Freeform 4801"/>
            <p:cNvSpPr>
              <a:spLocks/>
            </p:cNvSpPr>
            <p:nvPr/>
          </p:nvSpPr>
          <p:spPr bwMode="auto">
            <a:xfrm>
              <a:off x="2858" y="1989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4 h 49"/>
                <a:gd name="T4" fmla="*/ 20 w 40"/>
                <a:gd name="T5" fmla="*/ 0 h 49"/>
                <a:gd name="T6" fmla="*/ 40 w 40"/>
                <a:gd name="T7" fmla="*/ 34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0" y="34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0" name="Freeform 4802"/>
            <p:cNvSpPr>
              <a:spLocks/>
            </p:cNvSpPr>
            <p:nvPr/>
          </p:nvSpPr>
          <p:spPr bwMode="auto">
            <a:xfrm>
              <a:off x="2838" y="1959"/>
              <a:ext cx="40" cy="44"/>
            </a:xfrm>
            <a:custGeom>
              <a:avLst/>
              <a:gdLst>
                <a:gd name="T0" fmla="*/ 20 w 40"/>
                <a:gd name="T1" fmla="*/ 44 h 44"/>
                <a:gd name="T2" fmla="*/ 0 w 40"/>
                <a:gd name="T3" fmla="*/ 17 h 44"/>
                <a:gd name="T4" fmla="*/ 18 w 40"/>
                <a:gd name="T5" fmla="*/ 0 h 44"/>
                <a:gd name="T6" fmla="*/ 40 w 40"/>
                <a:gd name="T7" fmla="*/ 30 h 44"/>
                <a:gd name="T8" fmla="*/ 20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0" y="4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0" y="30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1" name="Freeform 4803"/>
            <p:cNvSpPr>
              <a:spLocks/>
            </p:cNvSpPr>
            <p:nvPr/>
          </p:nvSpPr>
          <p:spPr bwMode="auto">
            <a:xfrm>
              <a:off x="2812" y="1932"/>
              <a:ext cx="44" cy="44"/>
            </a:xfrm>
            <a:custGeom>
              <a:avLst/>
              <a:gdLst>
                <a:gd name="T0" fmla="*/ 26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27 h 44"/>
                <a:gd name="T8" fmla="*/ 26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7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2" name="Freeform 4804"/>
            <p:cNvSpPr>
              <a:spLocks/>
            </p:cNvSpPr>
            <p:nvPr/>
          </p:nvSpPr>
          <p:spPr bwMode="auto">
            <a:xfrm>
              <a:off x="2781" y="1908"/>
              <a:ext cx="44" cy="46"/>
            </a:xfrm>
            <a:custGeom>
              <a:avLst/>
              <a:gdLst>
                <a:gd name="T0" fmla="*/ 31 w 44"/>
                <a:gd name="T1" fmla="*/ 46 h 46"/>
                <a:gd name="T2" fmla="*/ 0 w 44"/>
                <a:gd name="T3" fmla="*/ 24 h 46"/>
                <a:gd name="T4" fmla="*/ 11 w 44"/>
                <a:gd name="T5" fmla="*/ 0 h 46"/>
                <a:gd name="T6" fmla="*/ 44 w 44"/>
                <a:gd name="T7" fmla="*/ 24 h 46"/>
                <a:gd name="T8" fmla="*/ 31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31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4" y="24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3" name="Freeform 4805"/>
            <p:cNvSpPr>
              <a:spLocks/>
            </p:cNvSpPr>
            <p:nvPr/>
          </p:nvSpPr>
          <p:spPr bwMode="auto">
            <a:xfrm>
              <a:off x="2746" y="1891"/>
              <a:ext cx="46" cy="41"/>
            </a:xfrm>
            <a:custGeom>
              <a:avLst/>
              <a:gdLst>
                <a:gd name="T0" fmla="*/ 35 w 46"/>
                <a:gd name="T1" fmla="*/ 41 h 41"/>
                <a:gd name="T2" fmla="*/ 0 w 46"/>
                <a:gd name="T3" fmla="*/ 24 h 41"/>
                <a:gd name="T4" fmla="*/ 9 w 46"/>
                <a:gd name="T5" fmla="*/ 0 h 41"/>
                <a:gd name="T6" fmla="*/ 46 w 46"/>
                <a:gd name="T7" fmla="*/ 17 h 41"/>
                <a:gd name="T8" fmla="*/ 35 w 4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1">
                  <a:moveTo>
                    <a:pt x="35" y="41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6" y="1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4" name="Freeform 4806"/>
            <p:cNvSpPr>
              <a:spLocks/>
            </p:cNvSpPr>
            <p:nvPr/>
          </p:nvSpPr>
          <p:spPr bwMode="auto">
            <a:xfrm>
              <a:off x="2935" y="2143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5" name="Freeform 4807"/>
            <p:cNvSpPr>
              <a:spLocks/>
            </p:cNvSpPr>
            <p:nvPr/>
          </p:nvSpPr>
          <p:spPr bwMode="auto">
            <a:xfrm>
              <a:off x="2713" y="1883"/>
              <a:ext cx="40" cy="35"/>
            </a:xfrm>
            <a:custGeom>
              <a:avLst/>
              <a:gdLst>
                <a:gd name="T0" fmla="*/ 35 w 40"/>
                <a:gd name="T1" fmla="*/ 35 h 35"/>
                <a:gd name="T2" fmla="*/ 0 w 40"/>
                <a:gd name="T3" fmla="*/ 27 h 35"/>
                <a:gd name="T4" fmla="*/ 5 w 40"/>
                <a:gd name="T5" fmla="*/ 0 h 35"/>
                <a:gd name="T6" fmla="*/ 40 w 40"/>
                <a:gd name="T7" fmla="*/ 8 h 35"/>
                <a:gd name="T8" fmla="*/ 35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35" y="35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0" y="8"/>
                  </a:lnTo>
                  <a:lnTo>
                    <a:pt x="35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6" name="Freeform 4808"/>
            <p:cNvSpPr>
              <a:spLocks/>
            </p:cNvSpPr>
            <p:nvPr/>
          </p:nvSpPr>
          <p:spPr bwMode="auto">
            <a:xfrm>
              <a:off x="2685" y="1878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7 h 32"/>
                <a:gd name="T4" fmla="*/ 0 w 33"/>
                <a:gd name="T5" fmla="*/ 0 h 32"/>
                <a:gd name="T6" fmla="*/ 33 w 33"/>
                <a:gd name="T7" fmla="*/ 5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3" y="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7" name="Freeform 4809"/>
            <p:cNvSpPr>
              <a:spLocks/>
            </p:cNvSpPr>
            <p:nvPr/>
          </p:nvSpPr>
          <p:spPr bwMode="auto">
            <a:xfrm>
              <a:off x="2621" y="1878"/>
              <a:ext cx="64" cy="32"/>
            </a:xfrm>
            <a:custGeom>
              <a:avLst/>
              <a:gdLst>
                <a:gd name="T0" fmla="*/ 64 w 64"/>
                <a:gd name="T1" fmla="*/ 27 h 32"/>
                <a:gd name="T2" fmla="*/ 0 w 64"/>
                <a:gd name="T3" fmla="*/ 32 h 32"/>
                <a:gd name="T4" fmla="*/ 0 w 64"/>
                <a:gd name="T5" fmla="*/ 5 h 32"/>
                <a:gd name="T6" fmla="*/ 64 w 64"/>
                <a:gd name="T7" fmla="*/ 0 h 32"/>
                <a:gd name="T8" fmla="*/ 64 w 64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64" y="27"/>
                  </a:moveTo>
                  <a:lnTo>
                    <a:pt x="0" y="32"/>
                  </a:lnTo>
                  <a:lnTo>
                    <a:pt x="0" y="5"/>
                  </a:lnTo>
                  <a:lnTo>
                    <a:pt x="64" y="0"/>
                  </a:lnTo>
                  <a:lnTo>
                    <a:pt x="64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8" name="Freeform 4810"/>
            <p:cNvSpPr>
              <a:spLocks/>
            </p:cNvSpPr>
            <p:nvPr/>
          </p:nvSpPr>
          <p:spPr bwMode="auto">
            <a:xfrm>
              <a:off x="2746" y="1891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9" name="Freeform 4811"/>
            <p:cNvSpPr>
              <a:spLocks/>
            </p:cNvSpPr>
            <p:nvPr/>
          </p:nvSpPr>
          <p:spPr bwMode="auto">
            <a:xfrm>
              <a:off x="2604" y="1881"/>
              <a:ext cx="20" cy="29"/>
            </a:xfrm>
            <a:custGeom>
              <a:avLst/>
              <a:gdLst>
                <a:gd name="T0" fmla="*/ 15 w 20"/>
                <a:gd name="T1" fmla="*/ 29 h 29"/>
                <a:gd name="T2" fmla="*/ 0 w 20"/>
                <a:gd name="T3" fmla="*/ 27 h 29"/>
                <a:gd name="T4" fmla="*/ 4 w 20"/>
                <a:gd name="T5" fmla="*/ 0 h 29"/>
                <a:gd name="T6" fmla="*/ 20 w 20"/>
                <a:gd name="T7" fmla="*/ 2 h 29"/>
                <a:gd name="T8" fmla="*/ 15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5" y="29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20" y="2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0" name="Freeform 4812"/>
            <p:cNvSpPr>
              <a:spLocks/>
            </p:cNvSpPr>
            <p:nvPr/>
          </p:nvSpPr>
          <p:spPr bwMode="auto">
            <a:xfrm>
              <a:off x="2584" y="1876"/>
              <a:ext cx="24" cy="32"/>
            </a:xfrm>
            <a:custGeom>
              <a:avLst/>
              <a:gdLst>
                <a:gd name="T0" fmla="*/ 20 w 24"/>
                <a:gd name="T1" fmla="*/ 32 h 32"/>
                <a:gd name="T2" fmla="*/ 0 w 24"/>
                <a:gd name="T3" fmla="*/ 22 h 32"/>
                <a:gd name="T4" fmla="*/ 13 w 24"/>
                <a:gd name="T5" fmla="*/ 0 h 32"/>
                <a:gd name="T6" fmla="*/ 24 w 24"/>
                <a:gd name="T7" fmla="*/ 5 h 32"/>
                <a:gd name="T8" fmla="*/ 20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0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4" y="5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1" name="Freeform 4813"/>
            <p:cNvSpPr>
              <a:spLocks/>
            </p:cNvSpPr>
            <p:nvPr/>
          </p:nvSpPr>
          <p:spPr bwMode="auto">
            <a:xfrm>
              <a:off x="2551" y="1849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17 h 49"/>
                <a:gd name="T4" fmla="*/ 18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2" name="Freeform 4814"/>
            <p:cNvSpPr>
              <a:spLocks/>
            </p:cNvSpPr>
            <p:nvPr/>
          </p:nvSpPr>
          <p:spPr bwMode="auto">
            <a:xfrm>
              <a:off x="2516" y="1807"/>
              <a:ext cx="53" cy="59"/>
            </a:xfrm>
            <a:custGeom>
              <a:avLst/>
              <a:gdLst>
                <a:gd name="T0" fmla="*/ 35 w 53"/>
                <a:gd name="T1" fmla="*/ 59 h 59"/>
                <a:gd name="T2" fmla="*/ 0 w 53"/>
                <a:gd name="T3" fmla="*/ 15 h 59"/>
                <a:gd name="T4" fmla="*/ 20 w 53"/>
                <a:gd name="T5" fmla="*/ 0 h 59"/>
                <a:gd name="T6" fmla="*/ 53 w 53"/>
                <a:gd name="T7" fmla="*/ 42 h 59"/>
                <a:gd name="T8" fmla="*/ 35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5" y="5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42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3" name="Freeform 4815"/>
            <p:cNvSpPr>
              <a:spLocks/>
            </p:cNvSpPr>
            <p:nvPr/>
          </p:nvSpPr>
          <p:spPr bwMode="auto">
            <a:xfrm>
              <a:off x="2483" y="1758"/>
              <a:ext cx="53" cy="64"/>
            </a:xfrm>
            <a:custGeom>
              <a:avLst/>
              <a:gdLst>
                <a:gd name="T0" fmla="*/ 33 w 53"/>
                <a:gd name="T1" fmla="*/ 64 h 64"/>
                <a:gd name="T2" fmla="*/ 0 w 53"/>
                <a:gd name="T3" fmla="*/ 15 h 64"/>
                <a:gd name="T4" fmla="*/ 20 w 53"/>
                <a:gd name="T5" fmla="*/ 0 h 64"/>
                <a:gd name="T6" fmla="*/ 53 w 53"/>
                <a:gd name="T7" fmla="*/ 49 h 64"/>
                <a:gd name="T8" fmla="*/ 33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33" y="6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49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4" name="Freeform 4816"/>
            <p:cNvSpPr>
              <a:spLocks/>
            </p:cNvSpPr>
            <p:nvPr/>
          </p:nvSpPr>
          <p:spPr bwMode="auto">
            <a:xfrm>
              <a:off x="2453" y="1707"/>
              <a:ext cx="50" cy="66"/>
            </a:xfrm>
            <a:custGeom>
              <a:avLst/>
              <a:gdLst>
                <a:gd name="T0" fmla="*/ 30 w 50"/>
                <a:gd name="T1" fmla="*/ 66 h 66"/>
                <a:gd name="T2" fmla="*/ 0 w 50"/>
                <a:gd name="T3" fmla="*/ 15 h 66"/>
                <a:gd name="T4" fmla="*/ 19 w 50"/>
                <a:gd name="T5" fmla="*/ 0 h 66"/>
                <a:gd name="T6" fmla="*/ 50 w 50"/>
                <a:gd name="T7" fmla="*/ 51 h 66"/>
                <a:gd name="T8" fmla="*/ 30 w 50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30" y="6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0" y="51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5" name="Freeform 4817"/>
            <p:cNvSpPr>
              <a:spLocks/>
            </p:cNvSpPr>
            <p:nvPr/>
          </p:nvSpPr>
          <p:spPr bwMode="auto">
            <a:xfrm>
              <a:off x="2426" y="1660"/>
              <a:ext cx="46" cy="62"/>
            </a:xfrm>
            <a:custGeom>
              <a:avLst/>
              <a:gdLst>
                <a:gd name="T0" fmla="*/ 27 w 46"/>
                <a:gd name="T1" fmla="*/ 62 h 62"/>
                <a:gd name="T2" fmla="*/ 0 w 46"/>
                <a:gd name="T3" fmla="*/ 13 h 62"/>
                <a:gd name="T4" fmla="*/ 22 w 46"/>
                <a:gd name="T5" fmla="*/ 0 h 62"/>
                <a:gd name="T6" fmla="*/ 46 w 46"/>
                <a:gd name="T7" fmla="*/ 47 h 62"/>
                <a:gd name="T8" fmla="*/ 27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7" y="62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6" y="47"/>
                  </a:lnTo>
                  <a:lnTo>
                    <a:pt x="27" y="6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6" name="Freeform 4818"/>
            <p:cNvSpPr>
              <a:spLocks/>
            </p:cNvSpPr>
            <p:nvPr/>
          </p:nvSpPr>
          <p:spPr bwMode="auto">
            <a:xfrm>
              <a:off x="2396" y="1602"/>
              <a:ext cx="52" cy="71"/>
            </a:xfrm>
            <a:custGeom>
              <a:avLst/>
              <a:gdLst>
                <a:gd name="T0" fmla="*/ 30 w 52"/>
                <a:gd name="T1" fmla="*/ 71 h 71"/>
                <a:gd name="T2" fmla="*/ 0 w 52"/>
                <a:gd name="T3" fmla="*/ 12 h 71"/>
                <a:gd name="T4" fmla="*/ 22 w 52"/>
                <a:gd name="T5" fmla="*/ 0 h 71"/>
                <a:gd name="T6" fmla="*/ 52 w 52"/>
                <a:gd name="T7" fmla="*/ 58 h 71"/>
                <a:gd name="T8" fmla="*/ 30 w 52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1">
                  <a:moveTo>
                    <a:pt x="30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2" y="58"/>
                  </a:lnTo>
                  <a:lnTo>
                    <a:pt x="30" y="7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7" name="Freeform 4819"/>
            <p:cNvSpPr>
              <a:spLocks/>
            </p:cNvSpPr>
            <p:nvPr/>
          </p:nvSpPr>
          <p:spPr bwMode="auto">
            <a:xfrm>
              <a:off x="2619" y="1883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0 w 5"/>
                <a:gd name="T3" fmla="*/ 27 h 27"/>
                <a:gd name="T4" fmla="*/ 2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8" name="Freeform 4820"/>
            <p:cNvSpPr>
              <a:spLocks/>
            </p:cNvSpPr>
            <p:nvPr/>
          </p:nvSpPr>
          <p:spPr bwMode="auto">
            <a:xfrm>
              <a:off x="3577" y="3504"/>
              <a:ext cx="64" cy="98"/>
            </a:xfrm>
            <a:custGeom>
              <a:avLst/>
              <a:gdLst>
                <a:gd name="T0" fmla="*/ 42 w 64"/>
                <a:gd name="T1" fmla="*/ 98 h 98"/>
                <a:gd name="T2" fmla="*/ 0 w 64"/>
                <a:gd name="T3" fmla="*/ 13 h 98"/>
                <a:gd name="T4" fmla="*/ 22 w 64"/>
                <a:gd name="T5" fmla="*/ 0 h 98"/>
                <a:gd name="T6" fmla="*/ 64 w 64"/>
                <a:gd name="T7" fmla="*/ 86 h 98"/>
                <a:gd name="T8" fmla="*/ 42 w 64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8">
                  <a:moveTo>
                    <a:pt x="42" y="98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64" y="86"/>
                  </a:lnTo>
                  <a:lnTo>
                    <a:pt x="42" y="98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9" name="Freeform 4821"/>
            <p:cNvSpPr>
              <a:spLocks/>
            </p:cNvSpPr>
            <p:nvPr/>
          </p:nvSpPr>
          <p:spPr bwMode="auto">
            <a:xfrm>
              <a:off x="3535" y="3426"/>
              <a:ext cx="64" cy="91"/>
            </a:xfrm>
            <a:custGeom>
              <a:avLst/>
              <a:gdLst>
                <a:gd name="T0" fmla="*/ 42 w 64"/>
                <a:gd name="T1" fmla="*/ 91 h 91"/>
                <a:gd name="T2" fmla="*/ 0 w 64"/>
                <a:gd name="T3" fmla="*/ 15 h 91"/>
                <a:gd name="T4" fmla="*/ 20 w 64"/>
                <a:gd name="T5" fmla="*/ 0 h 91"/>
                <a:gd name="T6" fmla="*/ 64 w 64"/>
                <a:gd name="T7" fmla="*/ 78 h 91"/>
                <a:gd name="T8" fmla="*/ 42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2" y="9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78"/>
                  </a:lnTo>
                  <a:lnTo>
                    <a:pt x="42" y="9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0" name="Freeform 4822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1" name="Freeform 4823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2" name="Freeform 4824"/>
            <p:cNvSpPr>
              <a:spLocks/>
            </p:cNvSpPr>
            <p:nvPr/>
          </p:nvSpPr>
          <p:spPr bwMode="auto">
            <a:xfrm>
              <a:off x="3489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3" name="Freeform 4825"/>
            <p:cNvSpPr>
              <a:spLocks/>
            </p:cNvSpPr>
            <p:nvPr/>
          </p:nvSpPr>
          <p:spPr bwMode="auto">
            <a:xfrm>
              <a:off x="3481" y="3262"/>
              <a:ext cx="32" cy="54"/>
            </a:xfrm>
            <a:custGeom>
              <a:avLst/>
              <a:gdLst>
                <a:gd name="T0" fmla="*/ 8 w 32"/>
                <a:gd name="T1" fmla="*/ 54 h 54"/>
                <a:gd name="T2" fmla="*/ 0 w 32"/>
                <a:gd name="T3" fmla="*/ 5 h 54"/>
                <a:gd name="T4" fmla="*/ 24 w 32"/>
                <a:gd name="T5" fmla="*/ 0 h 54"/>
                <a:gd name="T6" fmla="*/ 32 w 32"/>
                <a:gd name="T7" fmla="*/ 49 h 54"/>
                <a:gd name="T8" fmla="*/ 8 w 3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4">
                  <a:moveTo>
                    <a:pt x="8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4" name="Freeform 4826"/>
            <p:cNvSpPr>
              <a:spLocks/>
            </p:cNvSpPr>
            <p:nvPr/>
          </p:nvSpPr>
          <p:spPr bwMode="auto">
            <a:xfrm>
              <a:off x="3481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4827"/>
          <p:cNvGrpSpPr>
            <a:grpSpLocks/>
          </p:cNvGrpSpPr>
          <p:nvPr/>
        </p:nvGrpSpPr>
        <p:grpSpPr bwMode="auto">
          <a:xfrm>
            <a:off x="3775075" y="2543175"/>
            <a:ext cx="2005013" cy="3175000"/>
            <a:chOff x="2378" y="1602"/>
            <a:chExt cx="1263" cy="2000"/>
          </a:xfrm>
        </p:grpSpPr>
        <p:sp>
          <p:nvSpPr>
            <p:cNvPr id="45145" name="Freeform 4828"/>
            <p:cNvSpPr>
              <a:spLocks/>
            </p:cNvSpPr>
            <p:nvPr/>
          </p:nvSpPr>
          <p:spPr bwMode="auto">
            <a:xfrm>
              <a:off x="3481" y="3193"/>
              <a:ext cx="30" cy="37"/>
            </a:xfrm>
            <a:custGeom>
              <a:avLst/>
              <a:gdLst>
                <a:gd name="T0" fmla="*/ 0 w 30"/>
                <a:gd name="T1" fmla="*/ 35 h 37"/>
                <a:gd name="T2" fmla="*/ 6 w 30"/>
                <a:gd name="T3" fmla="*/ 0 h 37"/>
                <a:gd name="T4" fmla="*/ 30 w 30"/>
                <a:gd name="T5" fmla="*/ 5 h 37"/>
                <a:gd name="T6" fmla="*/ 24 w 30"/>
                <a:gd name="T7" fmla="*/ 37 h 37"/>
                <a:gd name="T8" fmla="*/ 0 w 30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5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4829"/>
            <p:cNvSpPr>
              <a:spLocks/>
            </p:cNvSpPr>
            <p:nvPr/>
          </p:nvSpPr>
          <p:spPr bwMode="auto">
            <a:xfrm>
              <a:off x="3487" y="3130"/>
              <a:ext cx="42" cy="68"/>
            </a:xfrm>
            <a:custGeom>
              <a:avLst/>
              <a:gdLst>
                <a:gd name="T0" fmla="*/ 0 w 42"/>
                <a:gd name="T1" fmla="*/ 63 h 68"/>
                <a:gd name="T2" fmla="*/ 20 w 42"/>
                <a:gd name="T3" fmla="*/ 0 h 68"/>
                <a:gd name="T4" fmla="*/ 42 w 42"/>
                <a:gd name="T5" fmla="*/ 10 h 68"/>
                <a:gd name="T6" fmla="*/ 24 w 42"/>
                <a:gd name="T7" fmla="*/ 68 h 68"/>
                <a:gd name="T8" fmla="*/ 0 w 42"/>
                <a:gd name="T9" fmla="*/ 6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8">
                  <a:moveTo>
                    <a:pt x="0" y="63"/>
                  </a:moveTo>
                  <a:lnTo>
                    <a:pt x="20" y="0"/>
                  </a:lnTo>
                  <a:lnTo>
                    <a:pt x="42" y="10"/>
                  </a:lnTo>
                  <a:lnTo>
                    <a:pt x="24" y="68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4830"/>
            <p:cNvSpPr>
              <a:spLocks/>
            </p:cNvSpPr>
            <p:nvPr/>
          </p:nvSpPr>
          <p:spPr bwMode="auto">
            <a:xfrm>
              <a:off x="3507" y="3103"/>
              <a:ext cx="31" cy="37"/>
            </a:xfrm>
            <a:custGeom>
              <a:avLst/>
              <a:gdLst>
                <a:gd name="T0" fmla="*/ 0 w 31"/>
                <a:gd name="T1" fmla="*/ 27 h 37"/>
                <a:gd name="T2" fmla="*/ 6 w 31"/>
                <a:gd name="T3" fmla="*/ 0 h 37"/>
                <a:gd name="T4" fmla="*/ 31 w 31"/>
                <a:gd name="T5" fmla="*/ 5 h 37"/>
                <a:gd name="T6" fmla="*/ 22 w 31"/>
                <a:gd name="T7" fmla="*/ 37 h 37"/>
                <a:gd name="T8" fmla="*/ 0 w 31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27"/>
                  </a:moveTo>
                  <a:lnTo>
                    <a:pt x="6" y="0"/>
                  </a:lnTo>
                  <a:lnTo>
                    <a:pt x="31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4831"/>
            <p:cNvSpPr>
              <a:spLocks/>
            </p:cNvSpPr>
            <p:nvPr/>
          </p:nvSpPr>
          <p:spPr bwMode="auto">
            <a:xfrm>
              <a:off x="3513" y="3073"/>
              <a:ext cx="31" cy="35"/>
            </a:xfrm>
            <a:custGeom>
              <a:avLst/>
              <a:gdLst>
                <a:gd name="T0" fmla="*/ 0 w 31"/>
                <a:gd name="T1" fmla="*/ 30 h 35"/>
                <a:gd name="T2" fmla="*/ 7 w 31"/>
                <a:gd name="T3" fmla="*/ 0 h 35"/>
                <a:gd name="T4" fmla="*/ 31 w 31"/>
                <a:gd name="T5" fmla="*/ 5 h 35"/>
                <a:gd name="T6" fmla="*/ 25 w 31"/>
                <a:gd name="T7" fmla="*/ 35 h 35"/>
                <a:gd name="T8" fmla="*/ 0 w 31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0" y="30"/>
                  </a:moveTo>
                  <a:lnTo>
                    <a:pt x="7" y="0"/>
                  </a:lnTo>
                  <a:lnTo>
                    <a:pt x="31" y="5"/>
                  </a:lnTo>
                  <a:lnTo>
                    <a:pt x="25" y="3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4832"/>
            <p:cNvSpPr>
              <a:spLocks/>
            </p:cNvSpPr>
            <p:nvPr/>
          </p:nvSpPr>
          <p:spPr bwMode="auto">
            <a:xfrm>
              <a:off x="3520" y="3044"/>
              <a:ext cx="26" cy="34"/>
            </a:xfrm>
            <a:custGeom>
              <a:avLst/>
              <a:gdLst>
                <a:gd name="T0" fmla="*/ 0 w 26"/>
                <a:gd name="T1" fmla="*/ 29 h 34"/>
                <a:gd name="T2" fmla="*/ 2 w 26"/>
                <a:gd name="T3" fmla="*/ 0 h 34"/>
                <a:gd name="T4" fmla="*/ 26 w 26"/>
                <a:gd name="T5" fmla="*/ 0 h 34"/>
                <a:gd name="T6" fmla="*/ 24 w 26"/>
                <a:gd name="T7" fmla="*/ 34 h 34"/>
                <a:gd name="T8" fmla="*/ 0 w 26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0" y="29"/>
                  </a:moveTo>
                  <a:lnTo>
                    <a:pt x="2" y="0"/>
                  </a:lnTo>
                  <a:lnTo>
                    <a:pt x="26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4833"/>
            <p:cNvSpPr>
              <a:spLocks/>
            </p:cNvSpPr>
            <p:nvPr/>
          </p:nvSpPr>
          <p:spPr bwMode="auto">
            <a:xfrm>
              <a:off x="3518" y="3005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2 h 39"/>
                <a:gd name="T4" fmla="*/ 24 w 28"/>
                <a:gd name="T5" fmla="*/ 0 h 39"/>
                <a:gd name="T6" fmla="*/ 28 w 28"/>
                <a:gd name="T7" fmla="*/ 39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9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4834"/>
            <p:cNvSpPr>
              <a:spLocks/>
            </p:cNvSpPr>
            <p:nvPr/>
          </p:nvSpPr>
          <p:spPr bwMode="auto">
            <a:xfrm>
              <a:off x="3481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4835"/>
            <p:cNvSpPr>
              <a:spLocks/>
            </p:cNvSpPr>
            <p:nvPr/>
          </p:nvSpPr>
          <p:spPr bwMode="auto">
            <a:xfrm>
              <a:off x="3505" y="2958"/>
              <a:ext cx="37" cy="54"/>
            </a:xfrm>
            <a:custGeom>
              <a:avLst/>
              <a:gdLst>
                <a:gd name="T0" fmla="*/ 15 w 37"/>
                <a:gd name="T1" fmla="*/ 54 h 54"/>
                <a:gd name="T2" fmla="*/ 0 w 37"/>
                <a:gd name="T3" fmla="*/ 13 h 54"/>
                <a:gd name="T4" fmla="*/ 22 w 37"/>
                <a:gd name="T5" fmla="*/ 0 h 54"/>
                <a:gd name="T6" fmla="*/ 37 w 37"/>
                <a:gd name="T7" fmla="*/ 44 h 54"/>
                <a:gd name="T8" fmla="*/ 15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5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4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4836"/>
            <p:cNvSpPr>
              <a:spLocks/>
            </p:cNvSpPr>
            <p:nvPr/>
          </p:nvSpPr>
          <p:spPr bwMode="auto">
            <a:xfrm>
              <a:off x="3485" y="2922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7 h 49"/>
                <a:gd name="T4" fmla="*/ 17 w 42"/>
                <a:gd name="T5" fmla="*/ 0 h 49"/>
                <a:gd name="T6" fmla="*/ 42 w 42"/>
                <a:gd name="T7" fmla="*/ 36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2" y="36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4837"/>
            <p:cNvSpPr>
              <a:spLocks/>
            </p:cNvSpPr>
            <p:nvPr/>
          </p:nvSpPr>
          <p:spPr bwMode="auto">
            <a:xfrm>
              <a:off x="3456" y="2892"/>
              <a:ext cx="46" cy="47"/>
            </a:xfrm>
            <a:custGeom>
              <a:avLst/>
              <a:gdLst>
                <a:gd name="T0" fmla="*/ 29 w 46"/>
                <a:gd name="T1" fmla="*/ 47 h 47"/>
                <a:gd name="T2" fmla="*/ 0 w 46"/>
                <a:gd name="T3" fmla="*/ 22 h 47"/>
                <a:gd name="T4" fmla="*/ 14 w 46"/>
                <a:gd name="T5" fmla="*/ 0 h 47"/>
                <a:gd name="T6" fmla="*/ 46 w 46"/>
                <a:gd name="T7" fmla="*/ 30 h 47"/>
                <a:gd name="T8" fmla="*/ 29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9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6" y="30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4838"/>
            <p:cNvSpPr>
              <a:spLocks/>
            </p:cNvSpPr>
            <p:nvPr/>
          </p:nvSpPr>
          <p:spPr bwMode="auto">
            <a:xfrm>
              <a:off x="3426" y="2868"/>
              <a:ext cx="44" cy="46"/>
            </a:xfrm>
            <a:custGeom>
              <a:avLst/>
              <a:gdLst>
                <a:gd name="T0" fmla="*/ 30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4 h 46"/>
                <a:gd name="T8" fmla="*/ 30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30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4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4839"/>
            <p:cNvSpPr>
              <a:spLocks/>
            </p:cNvSpPr>
            <p:nvPr/>
          </p:nvSpPr>
          <p:spPr bwMode="auto">
            <a:xfrm>
              <a:off x="3360" y="2816"/>
              <a:ext cx="79" cy="74"/>
            </a:xfrm>
            <a:custGeom>
              <a:avLst/>
              <a:gdLst>
                <a:gd name="T0" fmla="*/ 66 w 79"/>
                <a:gd name="T1" fmla="*/ 74 h 74"/>
                <a:gd name="T2" fmla="*/ 0 w 79"/>
                <a:gd name="T3" fmla="*/ 22 h 74"/>
                <a:gd name="T4" fmla="*/ 13 w 79"/>
                <a:gd name="T5" fmla="*/ 0 h 74"/>
                <a:gd name="T6" fmla="*/ 79 w 79"/>
                <a:gd name="T7" fmla="*/ 52 h 74"/>
                <a:gd name="T8" fmla="*/ 66 w 7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4">
                  <a:moveTo>
                    <a:pt x="66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79" y="52"/>
                  </a:lnTo>
                  <a:lnTo>
                    <a:pt x="66" y="7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4840"/>
            <p:cNvSpPr>
              <a:spLocks/>
            </p:cNvSpPr>
            <p:nvPr/>
          </p:nvSpPr>
          <p:spPr bwMode="auto">
            <a:xfrm>
              <a:off x="3327" y="2787"/>
              <a:ext cx="46" cy="51"/>
            </a:xfrm>
            <a:custGeom>
              <a:avLst/>
              <a:gdLst>
                <a:gd name="T0" fmla="*/ 33 w 46"/>
                <a:gd name="T1" fmla="*/ 51 h 51"/>
                <a:gd name="T2" fmla="*/ 0 w 46"/>
                <a:gd name="T3" fmla="*/ 15 h 51"/>
                <a:gd name="T4" fmla="*/ 20 w 46"/>
                <a:gd name="T5" fmla="*/ 0 h 51"/>
                <a:gd name="T6" fmla="*/ 46 w 46"/>
                <a:gd name="T7" fmla="*/ 29 h 51"/>
                <a:gd name="T8" fmla="*/ 3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3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6" y="29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4841"/>
            <p:cNvSpPr>
              <a:spLocks/>
            </p:cNvSpPr>
            <p:nvPr/>
          </p:nvSpPr>
          <p:spPr bwMode="auto">
            <a:xfrm>
              <a:off x="3305" y="2745"/>
              <a:ext cx="42" cy="57"/>
            </a:xfrm>
            <a:custGeom>
              <a:avLst/>
              <a:gdLst>
                <a:gd name="T0" fmla="*/ 22 w 42"/>
                <a:gd name="T1" fmla="*/ 57 h 57"/>
                <a:gd name="T2" fmla="*/ 0 w 42"/>
                <a:gd name="T3" fmla="*/ 15 h 57"/>
                <a:gd name="T4" fmla="*/ 20 w 42"/>
                <a:gd name="T5" fmla="*/ 0 h 57"/>
                <a:gd name="T6" fmla="*/ 42 w 42"/>
                <a:gd name="T7" fmla="*/ 42 h 57"/>
                <a:gd name="T8" fmla="*/ 22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22" y="5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42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4842"/>
            <p:cNvSpPr>
              <a:spLocks/>
            </p:cNvSpPr>
            <p:nvPr/>
          </p:nvSpPr>
          <p:spPr bwMode="auto">
            <a:xfrm>
              <a:off x="3518" y="3002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4843"/>
            <p:cNvSpPr>
              <a:spLocks/>
            </p:cNvSpPr>
            <p:nvPr/>
          </p:nvSpPr>
          <p:spPr bwMode="auto">
            <a:xfrm>
              <a:off x="3292" y="2716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5 h 42"/>
                <a:gd name="T4" fmla="*/ 24 w 35"/>
                <a:gd name="T5" fmla="*/ 0 h 42"/>
                <a:gd name="T6" fmla="*/ 35 w 35"/>
                <a:gd name="T7" fmla="*/ 32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4844"/>
            <p:cNvSpPr>
              <a:spLocks/>
            </p:cNvSpPr>
            <p:nvPr/>
          </p:nvSpPr>
          <p:spPr bwMode="auto">
            <a:xfrm>
              <a:off x="3288" y="2682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2 h 39"/>
                <a:gd name="T4" fmla="*/ 24 w 28"/>
                <a:gd name="T5" fmla="*/ 0 h 39"/>
                <a:gd name="T6" fmla="*/ 28 w 28"/>
                <a:gd name="T7" fmla="*/ 34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4845"/>
            <p:cNvSpPr>
              <a:spLocks/>
            </p:cNvSpPr>
            <p:nvPr/>
          </p:nvSpPr>
          <p:spPr bwMode="auto">
            <a:xfrm>
              <a:off x="3288" y="2618"/>
              <a:ext cx="24" cy="66"/>
            </a:xfrm>
            <a:custGeom>
              <a:avLst/>
              <a:gdLst>
                <a:gd name="T0" fmla="*/ 0 w 24"/>
                <a:gd name="T1" fmla="*/ 66 h 66"/>
                <a:gd name="T2" fmla="*/ 0 w 24"/>
                <a:gd name="T3" fmla="*/ 0 h 66"/>
                <a:gd name="T4" fmla="*/ 24 w 24"/>
                <a:gd name="T5" fmla="*/ 0 h 66"/>
                <a:gd name="T6" fmla="*/ 24 w 24"/>
                <a:gd name="T7" fmla="*/ 64 h 66"/>
                <a:gd name="T8" fmla="*/ 0 w 2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6">
                  <a:moveTo>
                    <a:pt x="0" y="6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4846"/>
            <p:cNvSpPr>
              <a:spLocks/>
            </p:cNvSpPr>
            <p:nvPr/>
          </p:nvSpPr>
          <p:spPr bwMode="auto">
            <a:xfrm>
              <a:off x="3283" y="2549"/>
              <a:ext cx="29" cy="69"/>
            </a:xfrm>
            <a:custGeom>
              <a:avLst/>
              <a:gdLst>
                <a:gd name="T0" fmla="*/ 5 w 29"/>
                <a:gd name="T1" fmla="*/ 69 h 69"/>
                <a:gd name="T2" fmla="*/ 0 w 29"/>
                <a:gd name="T3" fmla="*/ 3 h 69"/>
                <a:gd name="T4" fmla="*/ 24 w 29"/>
                <a:gd name="T5" fmla="*/ 0 h 69"/>
                <a:gd name="T6" fmla="*/ 29 w 29"/>
                <a:gd name="T7" fmla="*/ 69 h 69"/>
                <a:gd name="T8" fmla="*/ 5 w 2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5" y="6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69"/>
                  </a:lnTo>
                  <a:lnTo>
                    <a:pt x="5" y="6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4847"/>
            <p:cNvSpPr>
              <a:spLocks/>
            </p:cNvSpPr>
            <p:nvPr/>
          </p:nvSpPr>
          <p:spPr bwMode="auto">
            <a:xfrm>
              <a:off x="3279" y="2515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12 h 37"/>
                <a:gd name="T4" fmla="*/ 22 w 28"/>
                <a:gd name="T5" fmla="*/ 0 h 37"/>
                <a:gd name="T6" fmla="*/ 28 w 28"/>
                <a:gd name="T7" fmla="*/ 34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2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4848"/>
            <p:cNvSpPr>
              <a:spLocks/>
            </p:cNvSpPr>
            <p:nvPr/>
          </p:nvSpPr>
          <p:spPr bwMode="auto">
            <a:xfrm>
              <a:off x="3261" y="2483"/>
              <a:ext cx="40" cy="44"/>
            </a:xfrm>
            <a:custGeom>
              <a:avLst/>
              <a:gdLst>
                <a:gd name="T0" fmla="*/ 18 w 40"/>
                <a:gd name="T1" fmla="*/ 44 h 44"/>
                <a:gd name="T2" fmla="*/ 0 w 40"/>
                <a:gd name="T3" fmla="*/ 13 h 44"/>
                <a:gd name="T4" fmla="*/ 22 w 40"/>
                <a:gd name="T5" fmla="*/ 0 h 44"/>
                <a:gd name="T6" fmla="*/ 40 w 40"/>
                <a:gd name="T7" fmla="*/ 32 h 44"/>
                <a:gd name="T8" fmla="*/ 18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8" y="4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4849"/>
            <p:cNvSpPr>
              <a:spLocks/>
            </p:cNvSpPr>
            <p:nvPr/>
          </p:nvSpPr>
          <p:spPr bwMode="auto">
            <a:xfrm>
              <a:off x="3305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4850"/>
            <p:cNvSpPr>
              <a:spLocks/>
            </p:cNvSpPr>
            <p:nvPr/>
          </p:nvSpPr>
          <p:spPr bwMode="auto">
            <a:xfrm>
              <a:off x="3239" y="2447"/>
              <a:ext cx="42" cy="51"/>
            </a:xfrm>
            <a:custGeom>
              <a:avLst/>
              <a:gdLst>
                <a:gd name="T0" fmla="*/ 25 w 42"/>
                <a:gd name="T1" fmla="*/ 51 h 51"/>
                <a:gd name="T2" fmla="*/ 0 w 42"/>
                <a:gd name="T3" fmla="*/ 22 h 51"/>
                <a:gd name="T4" fmla="*/ 14 w 42"/>
                <a:gd name="T5" fmla="*/ 0 h 51"/>
                <a:gd name="T6" fmla="*/ 42 w 42"/>
                <a:gd name="T7" fmla="*/ 34 h 51"/>
                <a:gd name="T8" fmla="*/ 25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5" y="51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2" y="34"/>
                  </a:lnTo>
                  <a:lnTo>
                    <a:pt x="25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4851"/>
            <p:cNvSpPr>
              <a:spLocks/>
            </p:cNvSpPr>
            <p:nvPr/>
          </p:nvSpPr>
          <p:spPr bwMode="auto">
            <a:xfrm>
              <a:off x="3209" y="2424"/>
              <a:ext cx="44" cy="45"/>
            </a:xfrm>
            <a:custGeom>
              <a:avLst/>
              <a:gdLst>
                <a:gd name="T0" fmla="*/ 30 w 44"/>
                <a:gd name="T1" fmla="*/ 45 h 45"/>
                <a:gd name="T2" fmla="*/ 0 w 44"/>
                <a:gd name="T3" fmla="*/ 25 h 45"/>
                <a:gd name="T4" fmla="*/ 9 w 44"/>
                <a:gd name="T5" fmla="*/ 0 h 45"/>
                <a:gd name="T6" fmla="*/ 44 w 44"/>
                <a:gd name="T7" fmla="*/ 23 h 45"/>
                <a:gd name="T8" fmla="*/ 30 w 4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30" y="45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23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4852"/>
            <p:cNvSpPr>
              <a:spLocks/>
            </p:cNvSpPr>
            <p:nvPr/>
          </p:nvSpPr>
          <p:spPr bwMode="auto">
            <a:xfrm>
              <a:off x="3176" y="2412"/>
              <a:ext cx="42" cy="37"/>
            </a:xfrm>
            <a:custGeom>
              <a:avLst/>
              <a:gdLst>
                <a:gd name="T0" fmla="*/ 33 w 42"/>
                <a:gd name="T1" fmla="*/ 37 h 37"/>
                <a:gd name="T2" fmla="*/ 0 w 42"/>
                <a:gd name="T3" fmla="*/ 27 h 37"/>
                <a:gd name="T4" fmla="*/ 4 w 42"/>
                <a:gd name="T5" fmla="*/ 0 h 37"/>
                <a:gd name="T6" fmla="*/ 42 w 42"/>
                <a:gd name="T7" fmla="*/ 12 h 37"/>
                <a:gd name="T8" fmla="*/ 33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4853"/>
            <p:cNvSpPr>
              <a:spLocks/>
            </p:cNvSpPr>
            <p:nvPr/>
          </p:nvSpPr>
          <p:spPr bwMode="auto">
            <a:xfrm>
              <a:off x="3139" y="2405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4854"/>
            <p:cNvSpPr>
              <a:spLocks/>
            </p:cNvSpPr>
            <p:nvPr/>
          </p:nvSpPr>
          <p:spPr bwMode="auto">
            <a:xfrm>
              <a:off x="3101" y="2400"/>
              <a:ext cx="42" cy="32"/>
            </a:xfrm>
            <a:custGeom>
              <a:avLst/>
              <a:gdLst>
                <a:gd name="T0" fmla="*/ 38 w 42"/>
                <a:gd name="T1" fmla="*/ 32 h 32"/>
                <a:gd name="T2" fmla="*/ 0 w 42"/>
                <a:gd name="T3" fmla="*/ 27 h 32"/>
                <a:gd name="T4" fmla="*/ 5 w 42"/>
                <a:gd name="T5" fmla="*/ 0 h 32"/>
                <a:gd name="T6" fmla="*/ 42 w 42"/>
                <a:gd name="T7" fmla="*/ 5 h 32"/>
                <a:gd name="T8" fmla="*/ 38 w 4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38" y="32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4855"/>
            <p:cNvSpPr>
              <a:spLocks/>
            </p:cNvSpPr>
            <p:nvPr/>
          </p:nvSpPr>
          <p:spPr bwMode="auto">
            <a:xfrm>
              <a:off x="3062" y="2388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24 h 39"/>
                <a:gd name="T4" fmla="*/ 9 w 44"/>
                <a:gd name="T5" fmla="*/ 0 h 39"/>
                <a:gd name="T6" fmla="*/ 44 w 44"/>
                <a:gd name="T7" fmla="*/ 12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12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4856"/>
            <p:cNvSpPr>
              <a:spLocks/>
            </p:cNvSpPr>
            <p:nvPr/>
          </p:nvSpPr>
          <p:spPr bwMode="auto">
            <a:xfrm>
              <a:off x="3042" y="2380"/>
              <a:ext cx="29" cy="32"/>
            </a:xfrm>
            <a:custGeom>
              <a:avLst/>
              <a:gdLst>
                <a:gd name="T0" fmla="*/ 20 w 29"/>
                <a:gd name="T1" fmla="*/ 32 h 32"/>
                <a:gd name="T2" fmla="*/ 0 w 29"/>
                <a:gd name="T3" fmla="*/ 25 h 32"/>
                <a:gd name="T4" fmla="*/ 11 w 29"/>
                <a:gd name="T5" fmla="*/ 0 h 32"/>
                <a:gd name="T6" fmla="*/ 29 w 29"/>
                <a:gd name="T7" fmla="*/ 8 h 32"/>
                <a:gd name="T8" fmla="*/ 20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20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4857"/>
            <p:cNvSpPr>
              <a:spLocks/>
            </p:cNvSpPr>
            <p:nvPr/>
          </p:nvSpPr>
          <p:spPr bwMode="auto">
            <a:xfrm>
              <a:off x="3027" y="2371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2 h 34"/>
                <a:gd name="T4" fmla="*/ 13 w 26"/>
                <a:gd name="T5" fmla="*/ 0 h 34"/>
                <a:gd name="T6" fmla="*/ 26 w 26"/>
                <a:gd name="T7" fmla="*/ 9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4858"/>
            <p:cNvSpPr>
              <a:spLocks/>
            </p:cNvSpPr>
            <p:nvPr/>
          </p:nvSpPr>
          <p:spPr bwMode="auto">
            <a:xfrm>
              <a:off x="3009" y="2361"/>
              <a:ext cx="31" cy="32"/>
            </a:xfrm>
            <a:custGeom>
              <a:avLst/>
              <a:gdLst>
                <a:gd name="T0" fmla="*/ 18 w 31"/>
                <a:gd name="T1" fmla="*/ 32 h 32"/>
                <a:gd name="T2" fmla="*/ 0 w 31"/>
                <a:gd name="T3" fmla="*/ 17 h 32"/>
                <a:gd name="T4" fmla="*/ 18 w 31"/>
                <a:gd name="T5" fmla="*/ 0 h 32"/>
                <a:gd name="T6" fmla="*/ 31 w 31"/>
                <a:gd name="T7" fmla="*/ 10 h 32"/>
                <a:gd name="T8" fmla="*/ 18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8" y="3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4859"/>
            <p:cNvSpPr>
              <a:spLocks/>
            </p:cNvSpPr>
            <p:nvPr/>
          </p:nvSpPr>
          <p:spPr bwMode="auto">
            <a:xfrm>
              <a:off x="2996" y="2339"/>
              <a:ext cx="31" cy="39"/>
            </a:xfrm>
            <a:custGeom>
              <a:avLst/>
              <a:gdLst>
                <a:gd name="T0" fmla="*/ 13 w 31"/>
                <a:gd name="T1" fmla="*/ 39 h 39"/>
                <a:gd name="T2" fmla="*/ 0 w 31"/>
                <a:gd name="T3" fmla="*/ 19 h 39"/>
                <a:gd name="T4" fmla="*/ 18 w 31"/>
                <a:gd name="T5" fmla="*/ 0 h 39"/>
                <a:gd name="T6" fmla="*/ 31 w 31"/>
                <a:gd name="T7" fmla="*/ 22 h 39"/>
                <a:gd name="T8" fmla="*/ 13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3" y="3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1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4860"/>
            <p:cNvSpPr>
              <a:spLocks/>
            </p:cNvSpPr>
            <p:nvPr/>
          </p:nvSpPr>
          <p:spPr bwMode="auto">
            <a:xfrm>
              <a:off x="3261" y="2481"/>
              <a:ext cx="22" cy="17"/>
            </a:xfrm>
            <a:custGeom>
              <a:avLst/>
              <a:gdLst>
                <a:gd name="T0" fmla="*/ 22 w 22"/>
                <a:gd name="T1" fmla="*/ 2 h 17"/>
                <a:gd name="T2" fmla="*/ 20 w 22"/>
                <a:gd name="T3" fmla="*/ 0 h 17"/>
                <a:gd name="T4" fmla="*/ 0 w 22"/>
                <a:gd name="T5" fmla="*/ 15 h 17"/>
                <a:gd name="T6" fmla="*/ 3 w 22"/>
                <a:gd name="T7" fmla="*/ 17 h 17"/>
                <a:gd name="T8" fmla="*/ 22 w 2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7">
                  <a:moveTo>
                    <a:pt x="22" y="2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4861"/>
            <p:cNvSpPr>
              <a:spLocks/>
            </p:cNvSpPr>
            <p:nvPr/>
          </p:nvSpPr>
          <p:spPr bwMode="auto">
            <a:xfrm>
              <a:off x="2970" y="2295"/>
              <a:ext cx="46" cy="61"/>
            </a:xfrm>
            <a:custGeom>
              <a:avLst/>
              <a:gdLst>
                <a:gd name="T0" fmla="*/ 24 w 46"/>
                <a:gd name="T1" fmla="*/ 61 h 61"/>
                <a:gd name="T2" fmla="*/ 0 w 46"/>
                <a:gd name="T3" fmla="*/ 9 h 61"/>
                <a:gd name="T4" fmla="*/ 22 w 46"/>
                <a:gd name="T5" fmla="*/ 0 h 61"/>
                <a:gd name="T6" fmla="*/ 46 w 46"/>
                <a:gd name="T7" fmla="*/ 49 h 61"/>
                <a:gd name="T8" fmla="*/ 24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24" y="6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4862"/>
            <p:cNvSpPr>
              <a:spLocks/>
            </p:cNvSpPr>
            <p:nvPr/>
          </p:nvSpPr>
          <p:spPr bwMode="auto">
            <a:xfrm>
              <a:off x="2957" y="2251"/>
              <a:ext cx="35" cy="53"/>
            </a:xfrm>
            <a:custGeom>
              <a:avLst/>
              <a:gdLst>
                <a:gd name="T0" fmla="*/ 13 w 35"/>
                <a:gd name="T1" fmla="*/ 53 h 53"/>
                <a:gd name="T2" fmla="*/ 0 w 35"/>
                <a:gd name="T3" fmla="*/ 5 h 53"/>
                <a:gd name="T4" fmla="*/ 24 w 35"/>
                <a:gd name="T5" fmla="*/ 0 h 53"/>
                <a:gd name="T6" fmla="*/ 35 w 35"/>
                <a:gd name="T7" fmla="*/ 44 h 53"/>
                <a:gd name="T8" fmla="*/ 13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3" y="53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4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4863"/>
            <p:cNvSpPr>
              <a:spLocks/>
            </p:cNvSpPr>
            <p:nvPr/>
          </p:nvSpPr>
          <p:spPr bwMode="auto">
            <a:xfrm>
              <a:off x="2948" y="2199"/>
              <a:ext cx="33" cy="57"/>
            </a:xfrm>
            <a:custGeom>
              <a:avLst/>
              <a:gdLst>
                <a:gd name="T0" fmla="*/ 9 w 33"/>
                <a:gd name="T1" fmla="*/ 57 h 57"/>
                <a:gd name="T2" fmla="*/ 0 w 33"/>
                <a:gd name="T3" fmla="*/ 5 h 57"/>
                <a:gd name="T4" fmla="*/ 24 w 33"/>
                <a:gd name="T5" fmla="*/ 0 h 57"/>
                <a:gd name="T6" fmla="*/ 33 w 33"/>
                <a:gd name="T7" fmla="*/ 52 h 57"/>
                <a:gd name="T8" fmla="*/ 9 w 3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7">
                  <a:moveTo>
                    <a:pt x="9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4864"/>
            <p:cNvSpPr>
              <a:spLocks/>
            </p:cNvSpPr>
            <p:nvPr/>
          </p:nvSpPr>
          <p:spPr bwMode="auto">
            <a:xfrm>
              <a:off x="2941" y="2172"/>
              <a:ext cx="31" cy="32"/>
            </a:xfrm>
            <a:custGeom>
              <a:avLst/>
              <a:gdLst>
                <a:gd name="T0" fmla="*/ 7 w 31"/>
                <a:gd name="T1" fmla="*/ 32 h 32"/>
                <a:gd name="T2" fmla="*/ 0 w 31"/>
                <a:gd name="T3" fmla="*/ 10 h 32"/>
                <a:gd name="T4" fmla="*/ 22 w 31"/>
                <a:gd name="T5" fmla="*/ 0 h 32"/>
                <a:gd name="T6" fmla="*/ 31 w 31"/>
                <a:gd name="T7" fmla="*/ 27 h 32"/>
                <a:gd name="T8" fmla="*/ 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4865"/>
            <p:cNvSpPr>
              <a:spLocks/>
            </p:cNvSpPr>
            <p:nvPr/>
          </p:nvSpPr>
          <p:spPr bwMode="auto">
            <a:xfrm>
              <a:off x="2930" y="2145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13 h 37"/>
                <a:gd name="T4" fmla="*/ 22 w 33"/>
                <a:gd name="T5" fmla="*/ 0 h 37"/>
                <a:gd name="T6" fmla="*/ 33 w 33"/>
                <a:gd name="T7" fmla="*/ 27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3" y="2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4866"/>
            <p:cNvSpPr>
              <a:spLocks/>
            </p:cNvSpPr>
            <p:nvPr/>
          </p:nvSpPr>
          <p:spPr bwMode="auto">
            <a:xfrm>
              <a:off x="2994" y="2339"/>
              <a:ext cx="22" cy="19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0 w 22"/>
                <a:gd name="T5" fmla="*/ 0 h 19"/>
                <a:gd name="T6" fmla="*/ 22 w 22"/>
                <a:gd name="T7" fmla="*/ 5 h 19"/>
                <a:gd name="T8" fmla="*/ 2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4867"/>
            <p:cNvSpPr>
              <a:spLocks/>
            </p:cNvSpPr>
            <p:nvPr/>
          </p:nvSpPr>
          <p:spPr bwMode="auto">
            <a:xfrm>
              <a:off x="2893" y="2064"/>
              <a:ext cx="59" cy="94"/>
            </a:xfrm>
            <a:custGeom>
              <a:avLst/>
              <a:gdLst>
                <a:gd name="T0" fmla="*/ 37 w 59"/>
                <a:gd name="T1" fmla="*/ 94 h 94"/>
                <a:gd name="T2" fmla="*/ 0 w 59"/>
                <a:gd name="T3" fmla="*/ 13 h 94"/>
                <a:gd name="T4" fmla="*/ 22 w 59"/>
                <a:gd name="T5" fmla="*/ 0 h 94"/>
                <a:gd name="T6" fmla="*/ 59 w 59"/>
                <a:gd name="T7" fmla="*/ 81 h 94"/>
                <a:gd name="T8" fmla="*/ 37 w 59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4">
                  <a:moveTo>
                    <a:pt x="37" y="9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59" y="81"/>
                  </a:lnTo>
                  <a:lnTo>
                    <a:pt x="37" y="9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4868"/>
            <p:cNvSpPr>
              <a:spLocks/>
            </p:cNvSpPr>
            <p:nvPr/>
          </p:nvSpPr>
          <p:spPr bwMode="auto">
            <a:xfrm>
              <a:off x="2873" y="2025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15 h 52"/>
                <a:gd name="T4" fmla="*/ 20 w 42"/>
                <a:gd name="T5" fmla="*/ 0 h 52"/>
                <a:gd name="T6" fmla="*/ 42 w 42"/>
                <a:gd name="T7" fmla="*/ 39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4869"/>
            <p:cNvSpPr>
              <a:spLocks/>
            </p:cNvSpPr>
            <p:nvPr/>
          </p:nvSpPr>
          <p:spPr bwMode="auto">
            <a:xfrm>
              <a:off x="2854" y="1991"/>
              <a:ext cx="39" cy="49"/>
            </a:xfrm>
            <a:custGeom>
              <a:avLst/>
              <a:gdLst>
                <a:gd name="T0" fmla="*/ 19 w 39"/>
                <a:gd name="T1" fmla="*/ 49 h 49"/>
                <a:gd name="T2" fmla="*/ 0 w 39"/>
                <a:gd name="T3" fmla="*/ 15 h 49"/>
                <a:gd name="T4" fmla="*/ 19 w 39"/>
                <a:gd name="T5" fmla="*/ 0 h 49"/>
                <a:gd name="T6" fmla="*/ 39 w 39"/>
                <a:gd name="T7" fmla="*/ 34 h 49"/>
                <a:gd name="T8" fmla="*/ 1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9" y="4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9" y="34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4870"/>
            <p:cNvSpPr>
              <a:spLocks/>
            </p:cNvSpPr>
            <p:nvPr/>
          </p:nvSpPr>
          <p:spPr bwMode="auto">
            <a:xfrm>
              <a:off x="2832" y="1962"/>
              <a:ext cx="41" cy="44"/>
            </a:xfrm>
            <a:custGeom>
              <a:avLst/>
              <a:gdLst>
                <a:gd name="T0" fmla="*/ 22 w 41"/>
                <a:gd name="T1" fmla="*/ 44 h 44"/>
                <a:gd name="T2" fmla="*/ 0 w 41"/>
                <a:gd name="T3" fmla="*/ 17 h 44"/>
                <a:gd name="T4" fmla="*/ 17 w 41"/>
                <a:gd name="T5" fmla="*/ 0 h 44"/>
                <a:gd name="T6" fmla="*/ 41 w 41"/>
                <a:gd name="T7" fmla="*/ 29 h 44"/>
                <a:gd name="T8" fmla="*/ 22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22" y="4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1" y="29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4871"/>
            <p:cNvSpPr>
              <a:spLocks/>
            </p:cNvSpPr>
            <p:nvPr/>
          </p:nvSpPr>
          <p:spPr bwMode="auto">
            <a:xfrm>
              <a:off x="2808" y="1935"/>
              <a:ext cx="41" cy="44"/>
            </a:xfrm>
            <a:custGeom>
              <a:avLst/>
              <a:gdLst>
                <a:gd name="T0" fmla="*/ 24 w 41"/>
                <a:gd name="T1" fmla="*/ 44 h 44"/>
                <a:gd name="T2" fmla="*/ 0 w 41"/>
                <a:gd name="T3" fmla="*/ 22 h 44"/>
                <a:gd name="T4" fmla="*/ 13 w 41"/>
                <a:gd name="T5" fmla="*/ 0 h 44"/>
                <a:gd name="T6" fmla="*/ 41 w 41"/>
                <a:gd name="T7" fmla="*/ 27 h 44"/>
                <a:gd name="T8" fmla="*/ 24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1" y="2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4872"/>
            <p:cNvSpPr>
              <a:spLocks/>
            </p:cNvSpPr>
            <p:nvPr/>
          </p:nvSpPr>
          <p:spPr bwMode="auto">
            <a:xfrm>
              <a:off x="2777" y="1910"/>
              <a:ext cx="44" cy="47"/>
            </a:xfrm>
            <a:custGeom>
              <a:avLst/>
              <a:gdLst>
                <a:gd name="T0" fmla="*/ 31 w 44"/>
                <a:gd name="T1" fmla="*/ 47 h 47"/>
                <a:gd name="T2" fmla="*/ 0 w 44"/>
                <a:gd name="T3" fmla="*/ 25 h 47"/>
                <a:gd name="T4" fmla="*/ 11 w 44"/>
                <a:gd name="T5" fmla="*/ 0 h 47"/>
                <a:gd name="T6" fmla="*/ 44 w 44"/>
                <a:gd name="T7" fmla="*/ 25 h 47"/>
                <a:gd name="T8" fmla="*/ 31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1" y="47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4" y="25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4873"/>
            <p:cNvSpPr>
              <a:spLocks/>
            </p:cNvSpPr>
            <p:nvPr/>
          </p:nvSpPr>
          <p:spPr bwMode="auto">
            <a:xfrm>
              <a:off x="2740" y="1896"/>
              <a:ext cx="48" cy="39"/>
            </a:xfrm>
            <a:custGeom>
              <a:avLst/>
              <a:gdLst>
                <a:gd name="T0" fmla="*/ 37 w 48"/>
                <a:gd name="T1" fmla="*/ 39 h 39"/>
                <a:gd name="T2" fmla="*/ 0 w 48"/>
                <a:gd name="T3" fmla="*/ 24 h 39"/>
                <a:gd name="T4" fmla="*/ 8 w 48"/>
                <a:gd name="T5" fmla="*/ 0 h 39"/>
                <a:gd name="T6" fmla="*/ 48 w 48"/>
                <a:gd name="T7" fmla="*/ 14 h 39"/>
                <a:gd name="T8" fmla="*/ 37 w 4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9">
                  <a:moveTo>
                    <a:pt x="37" y="39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8" y="14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4874"/>
            <p:cNvSpPr>
              <a:spLocks/>
            </p:cNvSpPr>
            <p:nvPr/>
          </p:nvSpPr>
          <p:spPr bwMode="auto">
            <a:xfrm>
              <a:off x="2930" y="2145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0 w 22"/>
                <a:gd name="T5" fmla="*/ 13 h 13"/>
                <a:gd name="T6" fmla="*/ 0 w 22"/>
                <a:gd name="T7" fmla="*/ 13 h 13"/>
                <a:gd name="T8" fmla="*/ 22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0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4875"/>
            <p:cNvSpPr>
              <a:spLocks/>
            </p:cNvSpPr>
            <p:nvPr/>
          </p:nvSpPr>
          <p:spPr bwMode="auto">
            <a:xfrm>
              <a:off x="2709" y="1886"/>
              <a:ext cx="37" cy="36"/>
            </a:xfrm>
            <a:custGeom>
              <a:avLst/>
              <a:gdLst>
                <a:gd name="T0" fmla="*/ 33 w 37"/>
                <a:gd name="T1" fmla="*/ 36 h 36"/>
                <a:gd name="T2" fmla="*/ 0 w 37"/>
                <a:gd name="T3" fmla="*/ 27 h 36"/>
                <a:gd name="T4" fmla="*/ 4 w 37"/>
                <a:gd name="T5" fmla="*/ 0 h 36"/>
                <a:gd name="T6" fmla="*/ 37 w 37"/>
                <a:gd name="T7" fmla="*/ 10 h 36"/>
                <a:gd name="T8" fmla="*/ 3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3" y="36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4876"/>
            <p:cNvSpPr>
              <a:spLocks/>
            </p:cNvSpPr>
            <p:nvPr/>
          </p:nvSpPr>
          <p:spPr bwMode="auto">
            <a:xfrm>
              <a:off x="2681" y="1883"/>
              <a:ext cx="32" cy="30"/>
            </a:xfrm>
            <a:custGeom>
              <a:avLst/>
              <a:gdLst>
                <a:gd name="T0" fmla="*/ 28 w 32"/>
                <a:gd name="T1" fmla="*/ 30 h 30"/>
                <a:gd name="T2" fmla="*/ 0 w 32"/>
                <a:gd name="T3" fmla="*/ 27 h 30"/>
                <a:gd name="T4" fmla="*/ 0 w 32"/>
                <a:gd name="T5" fmla="*/ 0 h 30"/>
                <a:gd name="T6" fmla="*/ 32 w 32"/>
                <a:gd name="T7" fmla="*/ 3 h 30"/>
                <a:gd name="T8" fmla="*/ 28 w 3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28" y="30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2" y="3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4877"/>
            <p:cNvSpPr>
              <a:spLocks/>
            </p:cNvSpPr>
            <p:nvPr/>
          </p:nvSpPr>
          <p:spPr bwMode="auto">
            <a:xfrm>
              <a:off x="2615" y="1883"/>
              <a:ext cx="66" cy="30"/>
            </a:xfrm>
            <a:custGeom>
              <a:avLst/>
              <a:gdLst>
                <a:gd name="T0" fmla="*/ 66 w 66"/>
                <a:gd name="T1" fmla="*/ 27 h 30"/>
                <a:gd name="T2" fmla="*/ 0 w 66"/>
                <a:gd name="T3" fmla="*/ 30 h 30"/>
                <a:gd name="T4" fmla="*/ 0 w 66"/>
                <a:gd name="T5" fmla="*/ 3 h 30"/>
                <a:gd name="T6" fmla="*/ 66 w 66"/>
                <a:gd name="T7" fmla="*/ 0 h 30"/>
                <a:gd name="T8" fmla="*/ 66 w 66"/>
                <a:gd name="T9" fmla="*/ 2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0">
                  <a:moveTo>
                    <a:pt x="66" y="27"/>
                  </a:moveTo>
                  <a:lnTo>
                    <a:pt x="0" y="30"/>
                  </a:lnTo>
                  <a:lnTo>
                    <a:pt x="0" y="3"/>
                  </a:lnTo>
                  <a:lnTo>
                    <a:pt x="66" y="0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4878"/>
            <p:cNvSpPr>
              <a:spLocks/>
            </p:cNvSpPr>
            <p:nvPr/>
          </p:nvSpPr>
          <p:spPr bwMode="auto">
            <a:xfrm>
              <a:off x="2740" y="1896"/>
              <a:ext cx="8" cy="26"/>
            </a:xfrm>
            <a:custGeom>
              <a:avLst/>
              <a:gdLst>
                <a:gd name="T0" fmla="*/ 8 w 8"/>
                <a:gd name="T1" fmla="*/ 0 h 26"/>
                <a:gd name="T2" fmla="*/ 6 w 8"/>
                <a:gd name="T3" fmla="*/ 0 h 26"/>
                <a:gd name="T4" fmla="*/ 0 w 8"/>
                <a:gd name="T5" fmla="*/ 24 h 26"/>
                <a:gd name="T6" fmla="*/ 2 w 8"/>
                <a:gd name="T7" fmla="*/ 26 h 26"/>
                <a:gd name="T8" fmla="*/ 8 w 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6">
                  <a:moveTo>
                    <a:pt x="8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4879"/>
            <p:cNvSpPr>
              <a:spLocks/>
            </p:cNvSpPr>
            <p:nvPr/>
          </p:nvSpPr>
          <p:spPr bwMode="auto">
            <a:xfrm>
              <a:off x="2599" y="1883"/>
              <a:ext cx="18" cy="30"/>
            </a:xfrm>
            <a:custGeom>
              <a:avLst/>
              <a:gdLst>
                <a:gd name="T0" fmla="*/ 14 w 18"/>
                <a:gd name="T1" fmla="*/ 30 h 30"/>
                <a:gd name="T2" fmla="*/ 0 w 18"/>
                <a:gd name="T3" fmla="*/ 27 h 30"/>
                <a:gd name="T4" fmla="*/ 5 w 18"/>
                <a:gd name="T5" fmla="*/ 0 h 30"/>
                <a:gd name="T6" fmla="*/ 18 w 18"/>
                <a:gd name="T7" fmla="*/ 3 h 30"/>
                <a:gd name="T8" fmla="*/ 14 w 1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14" y="30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18" y="3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4880"/>
            <p:cNvSpPr>
              <a:spLocks/>
            </p:cNvSpPr>
            <p:nvPr/>
          </p:nvSpPr>
          <p:spPr bwMode="auto">
            <a:xfrm>
              <a:off x="2580" y="1878"/>
              <a:ext cx="24" cy="32"/>
            </a:xfrm>
            <a:custGeom>
              <a:avLst/>
              <a:gdLst>
                <a:gd name="T0" fmla="*/ 19 w 24"/>
                <a:gd name="T1" fmla="*/ 32 h 32"/>
                <a:gd name="T2" fmla="*/ 0 w 24"/>
                <a:gd name="T3" fmla="*/ 22 h 32"/>
                <a:gd name="T4" fmla="*/ 13 w 24"/>
                <a:gd name="T5" fmla="*/ 0 h 32"/>
                <a:gd name="T6" fmla="*/ 24 w 24"/>
                <a:gd name="T7" fmla="*/ 5 h 32"/>
                <a:gd name="T8" fmla="*/ 19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19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4" y="5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4881"/>
            <p:cNvSpPr>
              <a:spLocks/>
            </p:cNvSpPr>
            <p:nvPr/>
          </p:nvSpPr>
          <p:spPr bwMode="auto">
            <a:xfrm>
              <a:off x="2545" y="1851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18 h 49"/>
                <a:gd name="T4" fmla="*/ 17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4882"/>
            <p:cNvSpPr>
              <a:spLocks/>
            </p:cNvSpPr>
            <p:nvPr/>
          </p:nvSpPr>
          <p:spPr bwMode="auto">
            <a:xfrm>
              <a:off x="2510" y="1810"/>
              <a:ext cx="52" cy="59"/>
            </a:xfrm>
            <a:custGeom>
              <a:avLst/>
              <a:gdLst>
                <a:gd name="T0" fmla="*/ 35 w 52"/>
                <a:gd name="T1" fmla="*/ 59 h 59"/>
                <a:gd name="T2" fmla="*/ 0 w 52"/>
                <a:gd name="T3" fmla="*/ 14 h 59"/>
                <a:gd name="T4" fmla="*/ 19 w 52"/>
                <a:gd name="T5" fmla="*/ 0 h 59"/>
                <a:gd name="T6" fmla="*/ 52 w 52"/>
                <a:gd name="T7" fmla="*/ 41 h 59"/>
                <a:gd name="T8" fmla="*/ 35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5" y="59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52" y="41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4883"/>
            <p:cNvSpPr>
              <a:spLocks/>
            </p:cNvSpPr>
            <p:nvPr/>
          </p:nvSpPr>
          <p:spPr bwMode="auto">
            <a:xfrm>
              <a:off x="2477" y="1758"/>
              <a:ext cx="52" cy="66"/>
            </a:xfrm>
            <a:custGeom>
              <a:avLst/>
              <a:gdLst>
                <a:gd name="T0" fmla="*/ 33 w 52"/>
                <a:gd name="T1" fmla="*/ 66 h 66"/>
                <a:gd name="T2" fmla="*/ 0 w 52"/>
                <a:gd name="T3" fmla="*/ 15 h 66"/>
                <a:gd name="T4" fmla="*/ 19 w 52"/>
                <a:gd name="T5" fmla="*/ 0 h 66"/>
                <a:gd name="T6" fmla="*/ 52 w 52"/>
                <a:gd name="T7" fmla="*/ 52 h 66"/>
                <a:gd name="T8" fmla="*/ 33 w 52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6">
                  <a:moveTo>
                    <a:pt x="33" y="6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2" y="52"/>
                  </a:lnTo>
                  <a:lnTo>
                    <a:pt x="33" y="6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4884"/>
            <p:cNvSpPr>
              <a:spLocks/>
            </p:cNvSpPr>
            <p:nvPr/>
          </p:nvSpPr>
          <p:spPr bwMode="auto">
            <a:xfrm>
              <a:off x="2420" y="1658"/>
              <a:ext cx="76" cy="115"/>
            </a:xfrm>
            <a:custGeom>
              <a:avLst/>
              <a:gdLst>
                <a:gd name="T0" fmla="*/ 57 w 76"/>
                <a:gd name="T1" fmla="*/ 115 h 115"/>
                <a:gd name="T2" fmla="*/ 0 w 76"/>
                <a:gd name="T3" fmla="*/ 15 h 115"/>
                <a:gd name="T4" fmla="*/ 19 w 76"/>
                <a:gd name="T5" fmla="*/ 0 h 115"/>
                <a:gd name="T6" fmla="*/ 76 w 76"/>
                <a:gd name="T7" fmla="*/ 100 h 115"/>
                <a:gd name="T8" fmla="*/ 57 w 76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5">
                  <a:moveTo>
                    <a:pt x="57" y="11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76" y="100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4885"/>
            <p:cNvSpPr>
              <a:spLocks/>
            </p:cNvSpPr>
            <p:nvPr/>
          </p:nvSpPr>
          <p:spPr bwMode="auto">
            <a:xfrm>
              <a:off x="2391" y="1602"/>
              <a:ext cx="48" cy="71"/>
            </a:xfrm>
            <a:custGeom>
              <a:avLst/>
              <a:gdLst>
                <a:gd name="T0" fmla="*/ 29 w 48"/>
                <a:gd name="T1" fmla="*/ 71 h 71"/>
                <a:gd name="T2" fmla="*/ 0 w 48"/>
                <a:gd name="T3" fmla="*/ 12 h 71"/>
                <a:gd name="T4" fmla="*/ 22 w 48"/>
                <a:gd name="T5" fmla="*/ 0 h 71"/>
                <a:gd name="T6" fmla="*/ 48 w 48"/>
                <a:gd name="T7" fmla="*/ 56 h 71"/>
                <a:gd name="T8" fmla="*/ 29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9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6"/>
                  </a:lnTo>
                  <a:lnTo>
                    <a:pt x="29" y="7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4886"/>
            <p:cNvSpPr>
              <a:spLocks/>
            </p:cNvSpPr>
            <p:nvPr/>
          </p:nvSpPr>
          <p:spPr bwMode="auto">
            <a:xfrm>
              <a:off x="2613" y="1886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7 h 27"/>
                <a:gd name="T4" fmla="*/ 2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4887"/>
            <p:cNvSpPr>
              <a:spLocks/>
            </p:cNvSpPr>
            <p:nvPr/>
          </p:nvSpPr>
          <p:spPr bwMode="auto">
            <a:xfrm>
              <a:off x="3577" y="3504"/>
              <a:ext cx="64" cy="98"/>
            </a:xfrm>
            <a:custGeom>
              <a:avLst/>
              <a:gdLst>
                <a:gd name="T0" fmla="*/ 42 w 64"/>
                <a:gd name="T1" fmla="*/ 98 h 98"/>
                <a:gd name="T2" fmla="*/ 0 w 64"/>
                <a:gd name="T3" fmla="*/ 13 h 98"/>
                <a:gd name="T4" fmla="*/ 22 w 64"/>
                <a:gd name="T5" fmla="*/ 0 h 98"/>
                <a:gd name="T6" fmla="*/ 64 w 64"/>
                <a:gd name="T7" fmla="*/ 86 h 98"/>
                <a:gd name="T8" fmla="*/ 42 w 64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8">
                  <a:moveTo>
                    <a:pt x="42" y="98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64" y="86"/>
                  </a:lnTo>
                  <a:lnTo>
                    <a:pt x="42" y="98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4888"/>
            <p:cNvSpPr>
              <a:spLocks/>
            </p:cNvSpPr>
            <p:nvPr/>
          </p:nvSpPr>
          <p:spPr bwMode="auto">
            <a:xfrm>
              <a:off x="3535" y="3426"/>
              <a:ext cx="64" cy="91"/>
            </a:xfrm>
            <a:custGeom>
              <a:avLst/>
              <a:gdLst>
                <a:gd name="T0" fmla="*/ 42 w 64"/>
                <a:gd name="T1" fmla="*/ 91 h 91"/>
                <a:gd name="T2" fmla="*/ 0 w 64"/>
                <a:gd name="T3" fmla="*/ 15 h 91"/>
                <a:gd name="T4" fmla="*/ 20 w 64"/>
                <a:gd name="T5" fmla="*/ 0 h 91"/>
                <a:gd name="T6" fmla="*/ 64 w 64"/>
                <a:gd name="T7" fmla="*/ 78 h 91"/>
                <a:gd name="T8" fmla="*/ 42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2" y="9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78"/>
                  </a:lnTo>
                  <a:lnTo>
                    <a:pt x="42" y="9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4889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4890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4891"/>
            <p:cNvSpPr>
              <a:spLocks/>
            </p:cNvSpPr>
            <p:nvPr/>
          </p:nvSpPr>
          <p:spPr bwMode="auto">
            <a:xfrm>
              <a:off x="3487" y="3311"/>
              <a:ext cx="37" cy="51"/>
            </a:xfrm>
            <a:custGeom>
              <a:avLst/>
              <a:gdLst>
                <a:gd name="T0" fmla="*/ 15 w 37"/>
                <a:gd name="T1" fmla="*/ 51 h 51"/>
                <a:gd name="T2" fmla="*/ 0 w 37"/>
                <a:gd name="T3" fmla="*/ 5 h 51"/>
                <a:gd name="T4" fmla="*/ 24 w 37"/>
                <a:gd name="T5" fmla="*/ 0 h 51"/>
                <a:gd name="T6" fmla="*/ 37 w 37"/>
                <a:gd name="T7" fmla="*/ 42 h 51"/>
                <a:gd name="T8" fmla="*/ 15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5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4892"/>
            <p:cNvSpPr>
              <a:spLocks/>
            </p:cNvSpPr>
            <p:nvPr/>
          </p:nvSpPr>
          <p:spPr bwMode="auto">
            <a:xfrm>
              <a:off x="3481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4893"/>
            <p:cNvSpPr>
              <a:spLocks/>
            </p:cNvSpPr>
            <p:nvPr/>
          </p:nvSpPr>
          <p:spPr bwMode="auto">
            <a:xfrm>
              <a:off x="3481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4894"/>
            <p:cNvSpPr>
              <a:spLocks/>
            </p:cNvSpPr>
            <p:nvPr/>
          </p:nvSpPr>
          <p:spPr bwMode="auto">
            <a:xfrm>
              <a:off x="3481" y="3193"/>
              <a:ext cx="28" cy="37"/>
            </a:xfrm>
            <a:custGeom>
              <a:avLst/>
              <a:gdLst>
                <a:gd name="T0" fmla="*/ 0 w 28"/>
                <a:gd name="T1" fmla="*/ 35 h 37"/>
                <a:gd name="T2" fmla="*/ 4 w 28"/>
                <a:gd name="T3" fmla="*/ 0 h 37"/>
                <a:gd name="T4" fmla="*/ 28 w 28"/>
                <a:gd name="T5" fmla="*/ 5 h 37"/>
                <a:gd name="T6" fmla="*/ 24 w 28"/>
                <a:gd name="T7" fmla="*/ 37 h 37"/>
                <a:gd name="T8" fmla="*/ 0 w 28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4895"/>
            <p:cNvSpPr>
              <a:spLocks/>
            </p:cNvSpPr>
            <p:nvPr/>
          </p:nvSpPr>
          <p:spPr bwMode="auto">
            <a:xfrm>
              <a:off x="3485" y="3132"/>
              <a:ext cx="42" cy="66"/>
            </a:xfrm>
            <a:custGeom>
              <a:avLst/>
              <a:gdLst>
                <a:gd name="T0" fmla="*/ 0 w 42"/>
                <a:gd name="T1" fmla="*/ 61 h 66"/>
                <a:gd name="T2" fmla="*/ 20 w 42"/>
                <a:gd name="T3" fmla="*/ 0 h 66"/>
                <a:gd name="T4" fmla="*/ 42 w 42"/>
                <a:gd name="T5" fmla="*/ 10 h 66"/>
                <a:gd name="T6" fmla="*/ 24 w 42"/>
                <a:gd name="T7" fmla="*/ 66 h 66"/>
                <a:gd name="T8" fmla="*/ 0 w 42"/>
                <a:gd name="T9" fmla="*/ 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6">
                  <a:moveTo>
                    <a:pt x="0" y="61"/>
                  </a:moveTo>
                  <a:lnTo>
                    <a:pt x="20" y="0"/>
                  </a:lnTo>
                  <a:lnTo>
                    <a:pt x="42" y="10"/>
                  </a:lnTo>
                  <a:lnTo>
                    <a:pt x="24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4896"/>
            <p:cNvSpPr>
              <a:spLocks/>
            </p:cNvSpPr>
            <p:nvPr/>
          </p:nvSpPr>
          <p:spPr bwMode="auto">
            <a:xfrm>
              <a:off x="3505" y="3105"/>
              <a:ext cx="30" cy="37"/>
            </a:xfrm>
            <a:custGeom>
              <a:avLst/>
              <a:gdLst>
                <a:gd name="T0" fmla="*/ 0 w 30"/>
                <a:gd name="T1" fmla="*/ 27 h 37"/>
                <a:gd name="T2" fmla="*/ 6 w 30"/>
                <a:gd name="T3" fmla="*/ 0 h 37"/>
                <a:gd name="T4" fmla="*/ 30 w 30"/>
                <a:gd name="T5" fmla="*/ 5 h 37"/>
                <a:gd name="T6" fmla="*/ 22 w 30"/>
                <a:gd name="T7" fmla="*/ 37 h 37"/>
                <a:gd name="T8" fmla="*/ 0 w 30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27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4897"/>
            <p:cNvSpPr>
              <a:spLocks/>
            </p:cNvSpPr>
            <p:nvPr/>
          </p:nvSpPr>
          <p:spPr bwMode="auto">
            <a:xfrm>
              <a:off x="3511" y="3073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7 w 31"/>
                <a:gd name="T3" fmla="*/ 0 h 37"/>
                <a:gd name="T4" fmla="*/ 31 w 31"/>
                <a:gd name="T5" fmla="*/ 5 h 37"/>
                <a:gd name="T6" fmla="*/ 24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7" y="0"/>
                  </a:lnTo>
                  <a:lnTo>
                    <a:pt x="31" y="5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4898"/>
            <p:cNvSpPr>
              <a:spLocks/>
            </p:cNvSpPr>
            <p:nvPr/>
          </p:nvSpPr>
          <p:spPr bwMode="auto">
            <a:xfrm>
              <a:off x="3518" y="3044"/>
              <a:ext cx="26" cy="34"/>
            </a:xfrm>
            <a:custGeom>
              <a:avLst/>
              <a:gdLst>
                <a:gd name="T0" fmla="*/ 0 w 26"/>
                <a:gd name="T1" fmla="*/ 29 h 34"/>
                <a:gd name="T2" fmla="*/ 2 w 26"/>
                <a:gd name="T3" fmla="*/ 0 h 34"/>
                <a:gd name="T4" fmla="*/ 26 w 26"/>
                <a:gd name="T5" fmla="*/ 0 h 34"/>
                <a:gd name="T6" fmla="*/ 24 w 26"/>
                <a:gd name="T7" fmla="*/ 34 h 34"/>
                <a:gd name="T8" fmla="*/ 0 w 26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0" y="29"/>
                  </a:moveTo>
                  <a:lnTo>
                    <a:pt x="2" y="0"/>
                  </a:lnTo>
                  <a:lnTo>
                    <a:pt x="26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4899"/>
            <p:cNvSpPr>
              <a:spLocks/>
            </p:cNvSpPr>
            <p:nvPr/>
          </p:nvSpPr>
          <p:spPr bwMode="auto">
            <a:xfrm>
              <a:off x="3516" y="3007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3 h 37"/>
                <a:gd name="T4" fmla="*/ 24 w 28"/>
                <a:gd name="T5" fmla="*/ 0 h 37"/>
                <a:gd name="T6" fmla="*/ 28 w 28"/>
                <a:gd name="T7" fmla="*/ 37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7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4900"/>
            <p:cNvSpPr>
              <a:spLocks/>
            </p:cNvSpPr>
            <p:nvPr/>
          </p:nvSpPr>
          <p:spPr bwMode="auto">
            <a:xfrm>
              <a:off x="3481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4901"/>
            <p:cNvSpPr>
              <a:spLocks/>
            </p:cNvSpPr>
            <p:nvPr/>
          </p:nvSpPr>
          <p:spPr bwMode="auto">
            <a:xfrm>
              <a:off x="3502" y="2961"/>
              <a:ext cx="38" cy="54"/>
            </a:xfrm>
            <a:custGeom>
              <a:avLst/>
              <a:gdLst>
                <a:gd name="T0" fmla="*/ 16 w 38"/>
                <a:gd name="T1" fmla="*/ 54 h 54"/>
                <a:gd name="T2" fmla="*/ 0 w 38"/>
                <a:gd name="T3" fmla="*/ 12 h 54"/>
                <a:gd name="T4" fmla="*/ 22 w 38"/>
                <a:gd name="T5" fmla="*/ 0 h 54"/>
                <a:gd name="T6" fmla="*/ 38 w 38"/>
                <a:gd name="T7" fmla="*/ 44 h 54"/>
                <a:gd name="T8" fmla="*/ 16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6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8" y="4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4902"/>
            <p:cNvSpPr>
              <a:spLocks/>
            </p:cNvSpPr>
            <p:nvPr/>
          </p:nvSpPr>
          <p:spPr bwMode="auto">
            <a:xfrm>
              <a:off x="3483" y="2924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17 h 49"/>
                <a:gd name="T4" fmla="*/ 17 w 41"/>
                <a:gd name="T5" fmla="*/ 0 h 49"/>
                <a:gd name="T6" fmla="*/ 41 w 41"/>
                <a:gd name="T7" fmla="*/ 37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1" y="37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4903"/>
            <p:cNvSpPr>
              <a:spLocks/>
            </p:cNvSpPr>
            <p:nvPr/>
          </p:nvSpPr>
          <p:spPr bwMode="auto">
            <a:xfrm>
              <a:off x="3454" y="2892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32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2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4904"/>
            <p:cNvSpPr>
              <a:spLocks/>
            </p:cNvSpPr>
            <p:nvPr/>
          </p:nvSpPr>
          <p:spPr bwMode="auto">
            <a:xfrm>
              <a:off x="3421" y="2868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4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4905"/>
            <p:cNvSpPr>
              <a:spLocks/>
            </p:cNvSpPr>
            <p:nvPr/>
          </p:nvSpPr>
          <p:spPr bwMode="auto">
            <a:xfrm>
              <a:off x="3388" y="2843"/>
              <a:ext cx="47" cy="47"/>
            </a:xfrm>
            <a:custGeom>
              <a:avLst/>
              <a:gdLst>
                <a:gd name="T0" fmla="*/ 33 w 47"/>
                <a:gd name="T1" fmla="*/ 47 h 47"/>
                <a:gd name="T2" fmla="*/ 0 w 47"/>
                <a:gd name="T3" fmla="*/ 22 h 47"/>
                <a:gd name="T4" fmla="*/ 14 w 47"/>
                <a:gd name="T5" fmla="*/ 0 h 47"/>
                <a:gd name="T6" fmla="*/ 47 w 47"/>
                <a:gd name="T7" fmla="*/ 25 h 47"/>
                <a:gd name="T8" fmla="*/ 33 w 4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33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7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4906"/>
            <p:cNvSpPr>
              <a:spLocks/>
            </p:cNvSpPr>
            <p:nvPr/>
          </p:nvSpPr>
          <p:spPr bwMode="auto">
            <a:xfrm>
              <a:off x="3356" y="2819"/>
              <a:ext cx="46" cy="46"/>
            </a:xfrm>
            <a:custGeom>
              <a:avLst/>
              <a:gdLst>
                <a:gd name="T0" fmla="*/ 32 w 46"/>
                <a:gd name="T1" fmla="*/ 46 h 46"/>
                <a:gd name="T2" fmla="*/ 0 w 46"/>
                <a:gd name="T3" fmla="*/ 19 h 46"/>
                <a:gd name="T4" fmla="*/ 17 w 46"/>
                <a:gd name="T5" fmla="*/ 0 h 46"/>
                <a:gd name="T6" fmla="*/ 46 w 46"/>
                <a:gd name="T7" fmla="*/ 24 h 46"/>
                <a:gd name="T8" fmla="*/ 3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2" y="4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46" y="24"/>
                  </a:lnTo>
                  <a:lnTo>
                    <a:pt x="32" y="4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4907"/>
            <p:cNvSpPr>
              <a:spLocks/>
            </p:cNvSpPr>
            <p:nvPr/>
          </p:nvSpPr>
          <p:spPr bwMode="auto">
            <a:xfrm>
              <a:off x="3325" y="2787"/>
              <a:ext cx="48" cy="51"/>
            </a:xfrm>
            <a:custGeom>
              <a:avLst/>
              <a:gdLst>
                <a:gd name="T0" fmla="*/ 31 w 48"/>
                <a:gd name="T1" fmla="*/ 51 h 51"/>
                <a:gd name="T2" fmla="*/ 0 w 48"/>
                <a:gd name="T3" fmla="*/ 15 h 51"/>
                <a:gd name="T4" fmla="*/ 20 w 48"/>
                <a:gd name="T5" fmla="*/ 0 h 51"/>
                <a:gd name="T6" fmla="*/ 48 w 48"/>
                <a:gd name="T7" fmla="*/ 32 h 51"/>
                <a:gd name="T8" fmla="*/ 31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1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8" y="32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4908"/>
            <p:cNvSpPr>
              <a:spLocks/>
            </p:cNvSpPr>
            <p:nvPr/>
          </p:nvSpPr>
          <p:spPr bwMode="auto">
            <a:xfrm>
              <a:off x="3301" y="2745"/>
              <a:ext cx="44" cy="57"/>
            </a:xfrm>
            <a:custGeom>
              <a:avLst/>
              <a:gdLst>
                <a:gd name="T0" fmla="*/ 24 w 44"/>
                <a:gd name="T1" fmla="*/ 57 h 57"/>
                <a:gd name="T2" fmla="*/ 0 w 44"/>
                <a:gd name="T3" fmla="*/ 15 h 57"/>
                <a:gd name="T4" fmla="*/ 20 w 44"/>
                <a:gd name="T5" fmla="*/ 0 h 57"/>
                <a:gd name="T6" fmla="*/ 44 w 44"/>
                <a:gd name="T7" fmla="*/ 42 h 57"/>
                <a:gd name="T8" fmla="*/ 24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4" y="5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4909"/>
            <p:cNvSpPr>
              <a:spLocks/>
            </p:cNvSpPr>
            <p:nvPr/>
          </p:nvSpPr>
          <p:spPr bwMode="auto">
            <a:xfrm>
              <a:off x="3516" y="3005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4910"/>
            <p:cNvSpPr>
              <a:spLocks/>
            </p:cNvSpPr>
            <p:nvPr/>
          </p:nvSpPr>
          <p:spPr bwMode="auto">
            <a:xfrm>
              <a:off x="3290" y="2716"/>
              <a:ext cx="33" cy="42"/>
            </a:xfrm>
            <a:custGeom>
              <a:avLst/>
              <a:gdLst>
                <a:gd name="T0" fmla="*/ 11 w 33"/>
                <a:gd name="T1" fmla="*/ 42 h 42"/>
                <a:gd name="T2" fmla="*/ 0 w 33"/>
                <a:gd name="T3" fmla="*/ 5 h 42"/>
                <a:gd name="T4" fmla="*/ 24 w 33"/>
                <a:gd name="T5" fmla="*/ 0 h 42"/>
                <a:gd name="T6" fmla="*/ 33 w 33"/>
                <a:gd name="T7" fmla="*/ 32 h 42"/>
                <a:gd name="T8" fmla="*/ 11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1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3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4911"/>
            <p:cNvSpPr>
              <a:spLocks/>
            </p:cNvSpPr>
            <p:nvPr/>
          </p:nvSpPr>
          <p:spPr bwMode="auto">
            <a:xfrm>
              <a:off x="3283" y="2682"/>
              <a:ext cx="31" cy="39"/>
            </a:xfrm>
            <a:custGeom>
              <a:avLst/>
              <a:gdLst>
                <a:gd name="T0" fmla="*/ 7 w 31"/>
                <a:gd name="T1" fmla="*/ 39 h 39"/>
                <a:gd name="T2" fmla="*/ 0 w 31"/>
                <a:gd name="T3" fmla="*/ 2 h 39"/>
                <a:gd name="T4" fmla="*/ 24 w 31"/>
                <a:gd name="T5" fmla="*/ 0 h 39"/>
                <a:gd name="T6" fmla="*/ 31 w 31"/>
                <a:gd name="T7" fmla="*/ 34 h 39"/>
                <a:gd name="T8" fmla="*/ 7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7" y="3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31" y="34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4912"/>
            <p:cNvSpPr>
              <a:spLocks/>
            </p:cNvSpPr>
            <p:nvPr/>
          </p:nvSpPr>
          <p:spPr bwMode="auto">
            <a:xfrm>
              <a:off x="3283" y="2618"/>
              <a:ext cx="24" cy="66"/>
            </a:xfrm>
            <a:custGeom>
              <a:avLst/>
              <a:gdLst>
                <a:gd name="T0" fmla="*/ 0 w 24"/>
                <a:gd name="T1" fmla="*/ 66 h 66"/>
                <a:gd name="T2" fmla="*/ 0 w 24"/>
                <a:gd name="T3" fmla="*/ 0 h 66"/>
                <a:gd name="T4" fmla="*/ 24 w 24"/>
                <a:gd name="T5" fmla="*/ 0 h 66"/>
                <a:gd name="T6" fmla="*/ 24 w 24"/>
                <a:gd name="T7" fmla="*/ 64 h 66"/>
                <a:gd name="T8" fmla="*/ 0 w 2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6">
                  <a:moveTo>
                    <a:pt x="0" y="6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4913"/>
            <p:cNvSpPr>
              <a:spLocks/>
            </p:cNvSpPr>
            <p:nvPr/>
          </p:nvSpPr>
          <p:spPr bwMode="auto">
            <a:xfrm>
              <a:off x="3281" y="2552"/>
              <a:ext cx="26" cy="66"/>
            </a:xfrm>
            <a:custGeom>
              <a:avLst/>
              <a:gdLst>
                <a:gd name="T0" fmla="*/ 2 w 26"/>
                <a:gd name="T1" fmla="*/ 66 h 66"/>
                <a:gd name="T2" fmla="*/ 0 w 26"/>
                <a:gd name="T3" fmla="*/ 2 h 66"/>
                <a:gd name="T4" fmla="*/ 24 w 26"/>
                <a:gd name="T5" fmla="*/ 0 h 66"/>
                <a:gd name="T6" fmla="*/ 26 w 26"/>
                <a:gd name="T7" fmla="*/ 66 h 66"/>
                <a:gd name="T8" fmla="*/ 2 w 26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6">
                  <a:moveTo>
                    <a:pt x="2" y="66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6"/>
                  </a:lnTo>
                  <a:lnTo>
                    <a:pt x="2" y="6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4914"/>
            <p:cNvSpPr>
              <a:spLocks/>
            </p:cNvSpPr>
            <p:nvPr/>
          </p:nvSpPr>
          <p:spPr bwMode="auto">
            <a:xfrm>
              <a:off x="3275" y="2520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2 h 34"/>
                <a:gd name="T4" fmla="*/ 21 w 30"/>
                <a:gd name="T5" fmla="*/ 0 h 34"/>
                <a:gd name="T6" fmla="*/ 30 w 30"/>
                <a:gd name="T7" fmla="*/ 3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0" y="3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4915"/>
            <p:cNvSpPr>
              <a:spLocks/>
            </p:cNvSpPr>
            <p:nvPr/>
          </p:nvSpPr>
          <p:spPr bwMode="auto">
            <a:xfrm>
              <a:off x="3259" y="2488"/>
              <a:ext cx="37" cy="44"/>
            </a:xfrm>
            <a:custGeom>
              <a:avLst/>
              <a:gdLst>
                <a:gd name="T0" fmla="*/ 16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2 h 44"/>
                <a:gd name="T8" fmla="*/ 16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6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2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4916"/>
            <p:cNvSpPr>
              <a:spLocks/>
            </p:cNvSpPr>
            <p:nvPr/>
          </p:nvSpPr>
          <p:spPr bwMode="auto">
            <a:xfrm>
              <a:off x="3301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4917"/>
            <p:cNvSpPr>
              <a:spLocks/>
            </p:cNvSpPr>
            <p:nvPr/>
          </p:nvSpPr>
          <p:spPr bwMode="auto">
            <a:xfrm>
              <a:off x="3237" y="2449"/>
              <a:ext cx="42" cy="54"/>
            </a:xfrm>
            <a:custGeom>
              <a:avLst/>
              <a:gdLst>
                <a:gd name="T0" fmla="*/ 24 w 42"/>
                <a:gd name="T1" fmla="*/ 54 h 54"/>
                <a:gd name="T2" fmla="*/ 0 w 42"/>
                <a:gd name="T3" fmla="*/ 22 h 54"/>
                <a:gd name="T4" fmla="*/ 13 w 42"/>
                <a:gd name="T5" fmla="*/ 0 h 54"/>
                <a:gd name="T6" fmla="*/ 42 w 42"/>
                <a:gd name="T7" fmla="*/ 37 h 54"/>
                <a:gd name="T8" fmla="*/ 24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4" y="5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37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4918"/>
            <p:cNvSpPr>
              <a:spLocks/>
            </p:cNvSpPr>
            <p:nvPr/>
          </p:nvSpPr>
          <p:spPr bwMode="auto">
            <a:xfrm>
              <a:off x="3207" y="2427"/>
              <a:ext cx="43" cy="44"/>
            </a:xfrm>
            <a:custGeom>
              <a:avLst/>
              <a:gdLst>
                <a:gd name="T0" fmla="*/ 30 w 43"/>
                <a:gd name="T1" fmla="*/ 44 h 44"/>
                <a:gd name="T2" fmla="*/ 0 w 43"/>
                <a:gd name="T3" fmla="*/ 24 h 44"/>
                <a:gd name="T4" fmla="*/ 8 w 43"/>
                <a:gd name="T5" fmla="*/ 0 h 44"/>
                <a:gd name="T6" fmla="*/ 43 w 43"/>
                <a:gd name="T7" fmla="*/ 22 h 44"/>
                <a:gd name="T8" fmla="*/ 30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0" y="44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3" y="22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4919"/>
            <p:cNvSpPr>
              <a:spLocks/>
            </p:cNvSpPr>
            <p:nvPr/>
          </p:nvSpPr>
          <p:spPr bwMode="auto">
            <a:xfrm>
              <a:off x="3174" y="2417"/>
              <a:ext cx="41" cy="34"/>
            </a:xfrm>
            <a:custGeom>
              <a:avLst/>
              <a:gdLst>
                <a:gd name="T0" fmla="*/ 33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10 h 34"/>
                <a:gd name="T8" fmla="*/ 33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4920"/>
            <p:cNvSpPr>
              <a:spLocks/>
            </p:cNvSpPr>
            <p:nvPr/>
          </p:nvSpPr>
          <p:spPr bwMode="auto">
            <a:xfrm>
              <a:off x="3136" y="2410"/>
              <a:ext cx="42" cy="34"/>
            </a:xfrm>
            <a:custGeom>
              <a:avLst/>
              <a:gdLst>
                <a:gd name="T0" fmla="*/ 38 w 42"/>
                <a:gd name="T1" fmla="*/ 34 h 34"/>
                <a:gd name="T2" fmla="*/ 0 w 42"/>
                <a:gd name="T3" fmla="*/ 27 h 34"/>
                <a:gd name="T4" fmla="*/ 5 w 42"/>
                <a:gd name="T5" fmla="*/ 0 h 34"/>
                <a:gd name="T6" fmla="*/ 42 w 42"/>
                <a:gd name="T7" fmla="*/ 7 h 34"/>
                <a:gd name="T8" fmla="*/ 38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8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4921"/>
            <p:cNvSpPr>
              <a:spLocks/>
            </p:cNvSpPr>
            <p:nvPr/>
          </p:nvSpPr>
          <p:spPr bwMode="auto">
            <a:xfrm>
              <a:off x="3097" y="2402"/>
              <a:ext cx="44" cy="35"/>
            </a:xfrm>
            <a:custGeom>
              <a:avLst/>
              <a:gdLst>
                <a:gd name="T0" fmla="*/ 39 w 44"/>
                <a:gd name="T1" fmla="*/ 35 h 35"/>
                <a:gd name="T2" fmla="*/ 0 w 44"/>
                <a:gd name="T3" fmla="*/ 27 h 35"/>
                <a:gd name="T4" fmla="*/ 4 w 44"/>
                <a:gd name="T5" fmla="*/ 0 h 35"/>
                <a:gd name="T6" fmla="*/ 44 w 44"/>
                <a:gd name="T7" fmla="*/ 8 h 35"/>
                <a:gd name="T8" fmla="*/ 39 w 4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39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4" y="8"/>
                  </a:lnTo>
                  <a:lnTo>
                    <a:pt x="39" y="3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4922"/>
            <p:cNvSpPr>
              <a:spLocks/>
            </p:cNvSpPr>
            <p:nvPr/>
          </p:nvSpPr>
          <p:spPr bwMode="auto">
            <a:xfrm>
              <a:off x="3060" y="2390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25 h 39"/>
                <a:gd name="T4" fmla="*/ 8 w 41"/>
                <a:gd name="T5" fmla="*/ 0 h 39"/>
                <a:gd name="T6" fmla="*/ 41 w 41"/>
                <a:gd name="T7" fmla="*/ 12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41" y="12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4923"/>
            <p:cNvSpPr>
              <a:spLocks/>
            </p:cNvSpPr>
            <p:nvPr/>
          </p:nvSpPr>
          <p:spPr bwMode="auto">
            <a:xfrm>
              <a:off x="3040" y="2383"/>
              <a:ext cx="28" cy="32"/>
            </a:xfrm>
            <a:custGeom>
              <a:avLst/>
              <a:gdLst>
                <a:gd name="T0" fmla="*/ 20 w 28"/>
                <a:gd name="T1" fmla="*/ 32 h 32"/>
                <a:gd name="T2" fmla="*/ 0 w 28"/>
                <a:gd name="T3" fmla="*/ 24 h 32"/>
                <a:gd name="T4" fmla="*/ 11 w 28"/>
                <a:gd name="T5" fmla="*/ 0 h 32"/>
                <a:gd name="T6" fmla="*/ 28 w 28"/>
                <a:gd name="T7" fmla="*/ 7 h 32"/>
                <a:gd name="T8" fmla="*/ 20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0" y="32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4924"/>
            <p:cNvSpPr>
              <a:spLocks/>
            </p:cNvSpPr>
            <p:nvPr/>
          </p:nvSpPr>
          <p:spPr bwMode="auto">
            <a:xfrm>
              <a:off x="3022" y="2376"/>
              <a:ext cx="29" cy="31"/>
            </a:xfrm>
            <a:custGeom>
              <a:avLst/>
              <a:gdLst>
                <a:gd name="T0" fmla="*/ 18 w 29"/>
                <a:gd name="T1" fmla="*/ 31 h 31"/>
                <a:gd name="T2" fmla="*/ 0 w 29"/>
                <a:gd name="T3" fmla="*/ 22 h 31"/>
                <a:gd name="T4" fmla="*/ 14 w 29"/>
                <a:gd name="T5" fmla="*/ 0 h 31"/>
                <a:gd name="T6" fmla="*/ 29 w 29"/>
                <a:gd name="T7" fmla="*/ 7 h 31"/>
                <a:gd name="T8" fmla="*/ 18 w 2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18" y="31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9" y="7"/>
                  </a:lnTo>
                  <a:lnTo>
                    <a:pt x="18" y="3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4925"/>
            <p:cNvSpPr>
              <a:spLocks/>
            </p:cNvSpPr>
            <p:nvPr/>
          </p:nvSpPr>
          <p:spPr bwMode="auto">
            <a:xfrm>
              <a:off x="3005" y="2363"/>
              <a:ext cx="31" cy="35"/>
            </a:xfrm>
            <a:custGeom>
              <a:avLst/>
              <a:gdLst>
                <a:gd name="T0" fmla="*/ 17 w 31"/>
                <a:gd name="T1" fmla="*/ 35 h 35"/>
                <a:gd name="T2" fmla="*/ 0 w 31"/>
                <a:gd name="T3" fmla="*/ 17 h 35"/>
                <a:gd name="T4" fmla="*/ 17 w 31"/>
                <a:gd name="T5" fmla="*/ 0 h 35"/>
                <a:gd name="T6" fmla="*/ 31 w 31"/>
                <a:gd name="T7" fmla="*/ 13 h 35"/>
                <a:gd name="T8" fmla="*/ 17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7" y="35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1" y="1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4926"/>
            <p:cNvSpPr>
              <a:spLocks/>
            </p:cNvSpPr>
            <p:nvPr/>
          </p:nvSpPr>
          <p:spPr bwMode="auto">
            <a:xfrm>
              <a:off x="2992" y="2344"/>
              <a:ext cx="30" cy="36"/>
            </a:xfrm>
            <a:custGeom>
              <a:avLst/>
              <a:gdLst>
                <a:gd name="T0" fmla="*/ 13 w 30"/>
                <a:gd name="T1" fmla="*/ 36 h 36"/>
                <a:gd name="T2" fmla="*/ 0 w 30"/>
                <a:gd name="T3" fmla="*/ 19 h 36"/>
                <a:gd name="T4" fmla="*/ 17 w 30"/>
                <a:gd name="T5" fmla="*/ 0 h 36"/>
                <a:gd name="T6" fmla="*/ 30 w 30"/>
                <a:gd name="T7" fmla="*/ 19 h 36"/>
                <a:gd name="T8" fmla="*/ 13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3" y="3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0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4927"/>
            <p:cNvSpPr>
              <a:spLocks/>
            </p:cNvSpPr>
            <p:nvPr/>
          </p:nvSpPr>
          <p:spPr bwMode="auto">
            <a:xfrm>
              <a:off x="3259" y="2486"/>
              <a:ext cx="22" cy="17"/>
            </a:xfrm>
            <a:custGeom>
              <a:avLst/>
              <a:gdLst>
                <a:gd name="T0" fmla="*/ 22 w 22"/>
                <a:gd name="T1" fmla="*/ 2 h 17"/>
                <a:gd name="T2" fmla="*/ 20 w 22"/>
                <a:gd name="T3" fmla="*/ 0 h 17"/>
                <a:gd name="T4" fmla="*/ 0 w 22"/>
                <a:gd name="T5" fmla="*/ 14 h 17"/>
                <a:gd name="T6" fmla="*/ 2 w 22"/>
                <a:gd name="T7" fmla="*/ 17 h 17"/>
                <a:gd name="T8" fmla="*/ 22 w 2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7">
                  <a:moveTo>
                    <a:pt x="22" y="2"/>
                  </a:moveTo>
                  <a:lnTo>
                    <a:pt x="20" y="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4928"/>
            <p:cNvSpPr>
              <a:spLocks/>
            </p:cNvSpPr>
            <p:nvPr/>
          </p:nvSpPr>
          <p:spPr bwMode="auto">
            <a:xfrm>
              <a:off x="2965" y="2300"/>
              <a:ext cx="47" cy="61"/>
            </a:xfrm>
            <a:custGeom>
              <a:avLst/>
              <a:gdLst>
                <a:gd name="T0" fmla="*/ 25 w 47"/>
                <a:gd name="T1" fmla="*/ 61 h 61"/>
                <a:gd name="T2" fmla="*/ 0 w 47"/>
                <a:gd name="T3" fmla="*/ 9 h 61"/>
                <a:gd name="T4" fmla="*/ 22 w 47"/>
                <a:gd name="T5" fmla="*/ 0 h 61"/>
                <a:gd name="T6" fmla="*/ 47 w 47"/>
                <a:gd name="T7" fmla="*/ 49 h 61"/>
                <a:gd name="T8" fmla="*/ 25 w 4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1">
                  <a:moveTo>
                    <a:pt x="25" y="6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47" y="49"/>
                  </a:lnTo>
                  <a:lnTo>
                    <a:pt x="25" y="6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6" name="Freeform 4929"/>
            <p:cNvSpPr>
              <a:spLocks/>
            </p:cNvSpPr>
            <p:nvPr/>
          </p:nvSpPr>
          <p:spPr bwMode="auto">
            <a:xfrm>
              <a:off x="2952" y="2253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7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Freeform 4930"/>
            <p:cNvSpPr>
              <a:spLocks/>
            </p:cNvSpPr>
            <p:nvPr/>
          </p:nvSpPr>
          <p:spPr bwMode="auto">
            <a:xfrm>
              <a:off x="2944" y="2202"/>
              <a:ext cx="32" cy="56"/>
            </a:xfrm>
            <a:custGeom>
              <a:avLst/>
              <a:gdLst>
                <a:gd name="T0" fmla="*/ 8 w 32"/>
                <a:gd name="T1" fmla="*/ 56 h 56"/>
                <a:gd name="T2" fmla="*/ 0 w 32"/>
                <a:gd name="T3" fmla="*/ 5 h 56"/>
                <a:gd name="T4" fmla="*/ 24 w 32"/>
                <a:gd name="T5" fmla="*/ 0 h 56"/>
                <a:gd name="T6" fmla="*/ 32 w 32"/>
                <a:gd name="T7" fmla="*/ 51 h 56"/>
                <a:gd name="T8" fmla="*/ 8 w 3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6">
                  <a:moveTo>
                    <a:pt x="8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51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4931"/>
            <p:cNvSpPr>
              <a:spLocks/>
            </p:cNvSpPr>
            <p:nvPr/>
          </p:nvSpPr>
          <p:spPr bwMode="auto">
            <a:xfrm>
              <a:off x="2928" y="2148"/>
              <a:ext cx="40" cy="59"/>
            </a:xfrm>
            <a:custGeom>
              <a:avLst/>
              <a:gdLst>
                <a:gd name="T0" fmla="*/ 16 w 40"/>
                <a:gd name="T1" fmla="*/ 59 h 59"/>
                <a:gd name="T2" fmla="*/ 0 w 40"/>
                <a:gd name="T3" fmla="*/ 10 h 59"/>
                <a:gd name="T4" fmla="*/ 22 w 40"/>
                <a:gd name="T5" fmla="*/ 0 h 59"/>
                <a:gd name="T6" fmla="*/ 40 w 40"/>
                <a:gd name="T7" fmla="*/ 54 h 59"/>
                <a:gd name="T8" fmla="*/ 16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16" y="59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0" y="54"/>
                  </a:lnTo>
                  <a:lnTo>
                    <a:pt x="16" y="5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4932"/>
            <p:cNvSpPr>
              <a:spLocks/>
            </p:cNvSpPr>
            <p:nvPr/>
          </p:nvSpPr>
          <p:spPr bwMode="auto">
            <a:xfrm>
              <a:off x="2990" y="2344"/>
              <a:ext cx="22" cy="19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19 w 22"/>
                <a:gd name="T5" fmla="*/ 0 h 19"/>
                <a:gd name="T6" fmla="*/ 22 w 22"/>
                <a:gd name="T7" fmla="*/ 5 h 19"/>
                <a:gd name="T8" fmla="*/ 2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lnTo>
                    <a:pt x="0" y="17"/>
                  </a:lnTo>
                  <a:lnTo>
                    <a:pt x="19" y="0"/>
                  </a:lnTo>
                  <a:lnTo>
                    <a:pt x="22" y="5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4933"/>
            <p:cNvSpPr>
              <a:spLocks/>
            </p:cNvSpPr>
            <p:nvPr/>
          </p:nvSpPr>
          <p:spPr bwMode="auto">
            <a:xfrm>
              <a:off x="2889" y="2064"/>
              <a:ext cx="61" cy="96"/>
            </a:xfrm>
            <a:custGeom>
              <a:avLst/>
              <a:gdLst>
                <a:gd name="T0" fmla="*/ 39 w 61"/>
                <a:gd name="T1" fmla="*/ 96 h 96"/>
                <a:gd name="T2" fmla="*/ 0 w 61"/>
                <a:gd name="T3" fmla="*/ 15 h 96"/>
                <a:gd name="T4" fmla="*/ 19 w 61"/>
                <a:gd name="T5" fmla="*/ 0 h 96"/>
                <a:gd name="T6" fmla="*/ 61 w 61"/>
                <a:gd name="T7" fmla="*/ 84 h 96"/>
                <a:gd name="T8" fmla="*/ 39 w 61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6">
                  <a:moveTo>
                    <a:pt x="39" y="9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61" y="84"/>
                  </a:lnTo>
                  <a:lnTo>
                    <a:pt x="39" y="9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4934"/>
            <p:cNvSpPr>
              <a:spLocks/>
            </p:cNvSpPr>
            <p:nvPr/>
          </p:nvSpPr>
          <p:spPr bwMode="auto">
            <a:xfrm>
              <a:off x="2849" y="1996"/>
              <a:ext cx="59" cy="83"/>
            </a:xfrm>
            <a:custGeom>
              <a:avLst/>
              <a:gdLst>
                <a:gd name="T0" fmla="*/ 40 w 59"/>
                <a:gd name="T1" fmla="*/ 83 h 83"/>
                <a:gd name="T2" fmla="*/ 0 w 59"/>
                <a:gd name="T3" fmla="*/ 15 h 83"/>
                <a:gd name="T4" fmla="*/ 20 w 59"/>
                <a:gd name="T5" fmla="*/ 0 h 83"/>
                <a:gd name="T6" fmla="*/ 59 w 59"/>
                <a:gd name="T7" fmla="*/ 68 h 83"/>
                <a:gd name="T8" fmla="*/ 40 w 59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3">
                  <a:moveTo>
                    <a:pt x="40" y="83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9" y="68"/>
                  </a:lnTo>
                  <a:lnTo>
                    <a:pt x="40" y="83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4935"/>
            <p:cNvSpPr>
              <a:spLocks/>
            </p:cNvSpPr>
            <p:nvPr/>
          </p:nvSpPr>
          <p:spPr bwMode="auto">
            <a:xfrm>
              <a:off x="2827" y="1964"/>
              <a:ext cx="42" cy="47"/>
            </a:xfrm>
            <a:custGeom>
              <a:avLst/>
              <a:gdLst>
                <a:gd name="T0" fmla="*/ 22 w 42"/>
                <a:gd name="T1" fmla="*/ 47 h 47"/>
                <a:gd name="T2" fmla="*/ 0 w 42"/>
                <a:gd name="T3" fmla="*/ 20 h 47"/>
                <a:gd name="T4" fmla="*/ 18 w 42"/>
                <a:gd name="T5" fmla="*/ 0 h 47"/>
                <a:gd name="T6" fmla="*/ 42 w 42"/>
                <a:gd name="T7" fmla="*/ 32 h 47"/>
                <a:gd name="T8" fmla="*/ 22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2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2" y="3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3" name="Freeform 4936"/>
            <p:cNvSpPr>
              <a:spLocks/>
            </p:cNvSpPr>
            <p:nvPr/>
          </p:nvSpPr>
          <p:spPr bwMode="auto">
            <a:xfrm>
              <a:off x="2803" y="1937"/>
              <a:ext cx="42" cy="47"/>
            </a:xfrm>
            <a:custGeom>
              <a:avLst/>
              <a:gdLst>
                <a:gd name="T0" fmla="*/ 24 w 42"/>
                <a:gd name="T1" fmla="*/ 47 h 47"/>
                <a:gd name="T2" fmla="*/ 0 w 42"/>
                <a:gd name="T3" fmla="*/ 22 h 47"/>
                <a:gd name="T4" fmla="*/ 13 w 42"/>
                <a:gd name="T5" fmla="*/ 0 h 47"/>
                <a:gd name="T6" fmla="*/ 42 w 42"/>
                <a:gd name="T7" fmla="*/ 27 h 47"/>
                <a:gd name="T8" fmla="*/ 24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4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4" name="Freeform 4937"/>
            <p:cNvSpPr>
              <a:spLocks/>
            </p:cNvSpPr>
            <p:nvPr/>
          </p:nvSpPr>
          <p:spPr bwMode="auto">
            <a:xfrm>
              <a:off x="2770" y="1915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5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5" name="Freeform 4938"/>
            <p:cNvSpPr>
              <a:spLocks/>
            </p:cNvSpPr>
            <p:nvPr/>
          </p:nvSpPr>
          <p:spPr bwMode="auto">
            <a:xfrm>
              <a:off x="2735" y="1898"/>
              <a:ext cx="46" cy="42"/>
            </a:xfrm>
            <a:custGeom>
              <a:avLst/>
              <a:gdLst>
                <a:gd name="T0" fmla="*/ 35 w 46"/>
                <a:gd name="T1" fmla="*/ 42 h 42"/>
                <a:gd name="T2" fmla="*/ 0 w 46"/>
                <a:gd name="T3" fmla="*/ 24 h 42"/>
                <a:gd name="T4" fmla="*/ 9 w 46"/>
                <a:gd name="T5" fmla="*/ 0 h 42"/>
                <a:gd name="T6" fmla="*/ 46 w 46"/>
                <a:gd name="T7" fmla="*/ 17 h 42"/>
                <a:gd name="T8" fmla="*/ 35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5" y="4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6" y="1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6" name="Freeform 4939"/>
            <p:cNvSpPr>
              <a:spLocks/>
            </p:cNvSpPr>
            <p:nvPr/>
          </p:nvSpPr>
          <p:spPr bwMode="auto">
            <a:xfrm>
              <a:off x="2928" y="2148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7" name="Freeform 4940"/>
            <p:cNvSpPr>
              <a:spLocks/>
            </p:cNvSpPr>
            <p:nvPr/>
          </p:nvSpPr>
          <p:spPr bwMode="auto">
            <a:xfrm>
              <a:off x="2705" y="1891"/>
              <a:ext cx="37" cy="34"/>
            </a:xfrm>
            <a:custGeom>
              <a:avLst/>
              <a:gdLst>
                <a:gd name="T0" fmla="*/ 33 w 37"/>
                <a:gd name="T1" fmla="*/ 34 h 34"/>
                <a:gd name="T2" fmla="*/ 0 w 37"/>
                <a:gd name="T3" fmla="*/ 27 h 34"/>
                <a:gd name="T4" fmla="*/ 4 w 37"/>
                <a:gd name="T5" fmla="*/ 0 h 34"/>
                <a:gd name="T6" fmla="*/ 37 w 37"/>
                <a:gd name="T7" fmla="*/ 7 h 34"/>
                <a:gd name="T8" fmla="*/ 33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8" name="Freeform 4941"/>
            <p:cNvSpPr>
              <a:spLocks/>
            </p:cNvSpPr>
            <p:nvPr/>
          </p:nvSpPr>
          <p:spPr bwMode="auto">
            <a:xfrm>
              <a:off x="2674" y="1886"/>
              <a:ext cx="35" cy="32"/>
            </a:xfrm>
            <a:custGeom>
              <a:avLst/>
              <a:gdLst>
                <a:gd name="T0" fmla="*/ 31 w 35"/>
                <a:gd name="T1" fmla="*/ 32 h 32"/>
                <a:gd name="T2" fmla="*/ 0 w 35"/>
                <a:gd name="T3" fmla="*/ 27 h 32"/>
                <a:gd name="T4" fmla="*/ 0 w 35"/>
                <a:gd name="T5" fmla="*/ 0 h 32"/>
                <a:gd name="T6" fmla="*/ 35 w 35"/>
                <a:gd name="T7" fmla="*/ 5 h 32"/>
                <a:gd name="T8" fmla="*/ 31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1" y="32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5" y="5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9" name="Freeform 4942"/>
            <p:cNvSpPr>
              <a:spLocks/>
            </p:cNvSpPr>
            <p:nvPr/>
          </p:nvSpPr>
          <p:spPr bwMode="auto">
            <a:xfrm>
              <a:off x="2608" y="1886"/>
              <a:ext cx="66" cy="32"/>
            </a:xfrm>
            <a:custGeom>
              <a:avLst/>
              <a:gdLst>
                <a:gd name="T0" fmla="*/ 66 w 66"/>
                <a:gd name="T1" fmla="*/ 27 h 32"/>
                <a:gd name="T2" fmla="*/ 2 w 66"/>
                <a:gd name="T3" fmla="*/ 32 h 32"/>
                <a:gd name="T4" fmla="*/ 0 w 66"/>
                <a:gd name="T5" fmla="*/ 5 h 32"/>
                <a:gd name="T6" fmla="*/ 66 w 66"/>
                <a:gd name="T7" fmla="*/ 0 h 32"/>
                <a:gd name="T8" fmla="*/ 66 w 66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2">
                  <a:moveTo>
                    <a:pt x="66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66" y="0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0" name="Freeform 4943"/>
            <p:cNvSpPr>
              <a:spLocks/>
            </p:cNvSpPr>
            <p:nvPr/>
          </p:nvSpPr>
          <p:spPr bwMode="auto">
            <a:xfrm>
              <a:off x="2735" y="1898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3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3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1" name="Freeform 4944"/>
            <p:cNvSpPr>
              <a:spLocks/>
            </p:cNvSpPr>
            <p:nvPr/>
          </p:nvSpPr>
          <p:spPr bwMode="auto">
            <a:xfrm>
              <a:off x="2595" y="1888"/>
              <a:ext cx="18" cy="30"/>
            </a:xfrm>
            <a:custGeom>
              <a:avLst/>
              <a:gdLst>
                <a:gd name="T0" fmla="*/ 15 w 18"/>
                <a:gd name="T1" fmla="*/ 30 h 30"/>
                <a:gd name="T2" fmla="*/ 0 w 18"/>
                <a:gd name="T3" fmla="*/ 27 h 30"/>
                <a:gd name="T4" fmla="*/ 4 w 18"/>
                <a:gd name="T5" fmla="*/ 0 h 30"/>
                <a:gd name="T6" fmla="*/ 18 w 18"/>
                <a:gd name="T7" fmla="*/ 3 h 30"/>
                <a:gd name="T8" fmla="*/ 15 w 1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15" y="30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18" y="3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2" name="Freeform 4945"/>
            <p:cNvSpPr>
              <a:spLocks/>
            </p:cNvSpPr>
            <p:nvPr/>
          </p:nvSpPr>
          <p:spPr bwMode="auto">
            <a:xfrm>
              <a:off x="2575" y="1883"/>
              <a:ext cx="24" cy="32"/>
            </a:xfrm>
            <a:custGeom>
              <a:avLst/>
              <a:gdLst>
                <a:gd name="T0" fmla="*/ 20 w 24"/>
                <a:gd name="T1" fmla="*/ 32 h 32"/>
                <a:gd name="T2" fmla="*/ 0 w 24"/>
                <a:gd name="T3" fmla="*/ 22 h 32"/>
                <a:gd name="T4" fmla="*/ 13 w 24"/>
                <a:gd name="T5" fmla="*/ 0 h 32"/>
                <a:gd name="T6" fmla="*/ 24 w 24"/>
                <a:gd name="T7" fmla="*/ 5 h 32"/>
                <a:gd name="T8" fmla="*/ 20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0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4" y="5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3" name="Freeform 4946"/>
            <p:cNvSpPr>
              <a:spLocks/>
            </p:cNvSpPr>
            <p:nvPr/>
          </p:nvSpPr>
          <p:spPr bwMode="auto">
            <a:xfrm>
              <a:off x="2540" y="1854"/>
              <a:ext cx="48" cy="51"/>
            </a:xfrm>
            <a:custGeom>
              <a:avLst/>
              <a:gdLst>
                <a:gd name="T0" fmla="*/ 35 w 48"/>
                <a:gd name="T1" fmla="*/ 51 h 51"/>
                <a:gd name="T2" fmla="*/ 0 w 48"/>
                <a:gd name="T3" fmla="*/ 17 h 51"/>
                <a:gd name="T4" fmla="*/ 18 w 48"/>
                <a:gd name="T5" fmla="*/ 0 h 51"/>
                <a:gd name="T6" fmla="*/ 48 w 48"/>
                <a:gd name="T7" fmla="*/ 29 h 51"/>
                <a:gd name="T8" fmla="*/ 35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5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8" y="29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4947"/>
            <p:cNvSpPr>
              <a:spLocks/>
            </p:cNvSpPr>
            <p:nvPr/>
          </p:nvSpPr>
          <p:spPr bwMode="auto">
            <a:xfrm>
              <a:off x="2503" y="1810"/>
              <a:ext cx="55" cy="61"/>
            </a:xfrm>
            <a:custGeom>
              <a:avLst/>
              <a:gdLst>
                <a:gd name="T0" fmla="*/ 37 w 55"/>
                <a:gd name="T1" fmla="*/ 61 h 61"/>
                <a:gd name="T2" fmla="*/ 0 w 55"/>
                <a:gd name="T3" fmla="*/ 14 h 61"/>
                <a:gd name="T4" fmla="*/ 20 w 55"/>
                <a:gd name="T5" fmla="*/ 0 h 61"/>
                <a:gd name="T6" fmla="*/ 55 w 55"/>
                <a:gd name="T7" fmla="*/ 44 h 61"/>
                <a:gd name="T8" fmla="*/ 37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7" y="61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5" y="44"/>
                  </a:lnTo>
                  <a:lnTo>
                    <a:pt x="37" y="6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5" name="Freeform 4948"/>
            <p:cNvSpPr>
              <a:spLocks/>
            </p:cNvSpPr>
            <p:nvPr/>
          </p:nvSpPr>
          <p:spPr bwMode="auto">
            <a:xfrm>
              <a:off x="2470" y="1758"/>
              <a:ext cx="53" cy="66"/>
            </a:xfrm>
            <a:custGeom>
              <a:avLst/>
              <a:gdLst>
                <a:gd name="T0" fmla="*/ 33 w 53"/>
                <a:gd name="T1" fmla="*/ 66 h 66"/>
                <a:gd name="T2" fmla="*/ 0 w 53"/>
                <a:gd name="T3" fmla="*/ 15 h 66"/>
                <a:gd name="T4" fmla="*/ 20 w 53"/>
                <a:gd name="T5" fmla="*/ 0 h 66"/>
                <a:gd name="T6" fmla="*/ 53 w 53"/>
                <a:gd name="T7" fmla="*/ 52 h 66"/>
                <a:gd name="T8" fmla="*/ 33 w 53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6">
                  <a:moveTo>
                    <a:pt x="33" y="66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52"/>
                  </a:lnTo>
                  <a:lnTo>
                    <a:pt x="33" y="6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6" name="Freeform 4949"/>
            <p:cNvSpPr>
              <a:spLocks/>
            </p:cNvSpPr>
            <p:nvPr/>
          </p:nvSpPr>
          <p:spPr bwMode="auto">
            <a:xfrm>
              <a:off x="2413" y="1658"/>
              <a:ext cx="77" cy="115"/>
            </a:xfrm>
            <a:custGeom>
              <a:avLst/>
              <a:gdLst>
                <a:gd name="T0" fmla="*/ 57 w 77"/>
                <a:gd name="T1" fmla="*/ 115 h 115"/>
                <a:gd name="T2" fmla="*/ 0 w 77"/>
                <a:gd name="T3" fmla="*/ 15 h 115"/>
                <a:gd name="T4" fmla="*/ 20 w 77"/>
                <a:gd name="T5" fmla="*/ 0 h 115"/>
                <a:gd name="T6" fmla="*/ 77 w 77"/>
                <a:gd name="T7" fmla="*/ 100 h 115"/>
                <a:gd name="T8" fmla="*/ 57 w 77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5">
                  <a:moveTo>
                    <a:pt x="57" y="115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77" y="100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7" name="Freeform 4950"/>
            <p:cNvSpPr>
              <a:spLocks/>
            </p:cNvSpPr>
            <p:nvPr/>
          </p:nvSpPr>
          <p:spPr bwMode="auto">
            <a:xfrm>
              <a:off x="2385" y="1602"/>
              <a:ext cx="48" cy="71"/>
            </a:xfrm>
            <a:custGeom>
              <a:avLst/>
              <a:gdLst>
                <a:gd name="T0" fmla="*/ 28 w 48"/>
                <a:gd name="T1" fmla="*/ 71 h 71"/>
                <a:gd name="T2" fmla="*/ 0 w 48"/>
                <a:gd name="T3" fmla="*/ 12 h 71"/>
                <a:gd name="T4" fmla="*/ 22 w 48"/>
                <a:gd name="T5" fmla="*/ 0 h 71"/>
                <a:gd name="T6" fmla="*/ 48 w 48"/>
                <a:gd name="T7" fmla="*/ 56 h 71"/>
                <a:gd name="T8" fmla="*/ 28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8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6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8" name="Freeform 4951"/>
            <p:cNvSpPr>
              <a:spLocks/>
            </p:cNvSpPr>
            <p:nvPr/>
          </p:nvSpPr>
          <p:spPr bwMode="auto">
            <a:xfrm>
              <a:off x="2608" y="1891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2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9" name="Freeform 4952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42 w 64"/>
                <a:gd name="T1" fmla="*/ 100 h 100"/>
                <a:gd name="T2" fmla="*/ 0 w 64"/>
                <a:gd name="T3" fmla="*/ 15 h 100"/>
                <a:gd name="T4" fmla="*/ 20 w 64"/>
                <a:gd name="T5" fmla="*/ 0 h 100"/>
                <a:gd name="T6" fmla="*/ 64 w 64"/>
                <a:gd name="T7" fmla="*/ 88 h 100"/>
                <a:gd name="T8" fmla="*/ 42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42" y="100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88"/>
                  </a:lnTo>
                  <a:lnTo>
                    <a:pt x="42" y="10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0" name="Freeform 4953"/>
            <p:cNvSpPr>
              <a:spLocks/>
            </p:cNvSpPr>
            <p:nvPr/>
          </p:nvSpPr>
          <p:spPr bwMode="auto">
            <a:xfrm>
              <a:off x="3535" y="3429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2 h 88"/>
                <a:gd name="T4" fmla="*/ 22 w 62"/>
                <a:gd name="T5" fmla="*/ 0 h 88"/>
                <a:gd name="T6" fmla="*/ 62 w 62"/>
                <a:gd name="T7" fmla="*/ 73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2" y="73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1" name="Freeform 4954"/>
            <p:cNvSpPr>
              <a:spLocks/>
            </p:cNvSpPr>
            <p:nvPr/>
          </p:nvSpPr>
          <p:spPr bwMode="auto">
            <a:xfrm>
              <a:off x="3500" y="3353"/>
              <a:ext cx="57" cy="88"/>
            </a:xfrm>
            <a:custGeom>
              <a:avLst/>
              <a:gdLst>
                <a:gd name="T0" fmla="*/ 35 w 57"/>
                <a:gd name="T1" fmla="*/ 88 h 88"/>
                <a:gd name="T2" fmla="*/ 0 w 57"/>
                <a:gd name="T3" fmla="*/ 9 h 88"/>
                <a:gd name="T4" fmla="*/ 22 w 57"/>
                <a:gd name="T5" fmla="*/ 0 h 88"/>
                <a:gd name="T6" fmla="*/ 57 w 57"/>
                <a:gd name="T7" fmla="*/ 76 h 88"/>
                <a:gd name="T8" fmla="*/ 35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5" y="88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2" name="Freeform 4955"/>
            <p:cNvSpPr>
              <a:spLocks/>
            </p:cNvSpPr>
            <p:nvPr/>
          </p:nvSpPr>
          <p:spPr bwMode="auto">
            <a:xfrm>
              <a:off x="3487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3" name="Freeform 4956"/>
            <p:cNvSpPr>
              <a:spLocks/>
            </p:cNvSpPr>
            <p:nvPr/>
          </p:nvSpPr>
          <p:spPr bwMode="auto">
            <a:xfrm>
              <a:off x="3481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4" name="Freeform 4957"/>
            <p:cNvSpPr>
              <a:spLocks/>
            </p:cNvSpPr>
            <p:nvPr/>
          </p:nvSpPr>
          <p:spPr bwMode="auto">
            <a:xfrm>
              <a:off x="3481" y="3230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3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5" name="Freeform 4958"/>
            <p:cNvSpPr>
              <a:spLocks/>
            </p:cNvSpPr>
            <p:nvPr/>
          </p:nvSpPr>
          <p:spPr bwMode="auto">
            <a:xfrm>
              <a:off x="3481" y="3193"/>
              <a:ext cx="28" cy="40"/>
            </a:xfrm>
            <a:custGeom>
              <a:avLst/>
              <a:gdLst>
                <a:gd name="T0" fmla="*/ 0 w 28"/>
                <a:gd name="T1" fmla="*/ 37 h 40"/>
                <a:gd name="T2" fmla="*/ 4 w 28"/>
                <a:gd name="T3" fmla="*/ 0 h 40"/>
                <a:gd name="T4" fmla="*/ 28 w 28"/>
                <a:gd name="T5" fmla="*/ 5 h 40"/>
                <a:gd name="T6" fmla="*/ 24 w 28"/>
                <a:gd name="T7" fmla="*/ 40 h 40"/>
                <a:gd name="T8" fmla="*/ 0 w 28"/>
                <a:gd name="T9" fmla="*/ 3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4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6" name="Freeform 4959"/>
            <p:cNvSpPr>
              <a:spLocks/>
            </p:cNvSpPr>
            <p:nvPr/>
          </p:nvSpPr>
          <p:spPr bwMode="auto">
            <a:xfrm>
              <a:off x="3485" y="3135"/>
              <a:ext cx="42" cy="63"/>
            </a:xfrm>
            <a:custGeom>
              <a:avLst/>
              <a:gdLst>
                <a:gd name="T0" fmla="*/ 0 w 42"/>
                <a:gd name="T1" fmla="*/ 58 h 63"/>
                <a:gd name="T2" fmla="*/ 17 w 42"/>
                <a:gd name="T3" fmla="*/ 0 h 63"/>
                <a:gd name="T4" fmla="*/ 42 w 42"/>
                <a:gd name="T5" fmla="*/ 5 h 63"/>
                <a:gd name="T6" fmla="*/ 24 w 42"/>
                <a:gd name="T7" fmla="*/ 63 h 63"/>
                <a:gd name="T8" fmla="*/ 0 w 42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3">
                  <a:moveTo>
                    <a:pt x="0" y="58"/>
                  </a:moveTo>
                  <a:lnTo>
                    <a:pt x="17" y="0"/>
                  </a:lnTo>
                  <a:lnTo>
                    <a:pt x="42" y="5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7" name="Freeform 4960"/>
            <p:cNvSpPr>
              <a:spLocks/>
            </p:cNvSpPr>
            <p:nvPr/>
          </p:nvSpPr>
          <p:spPr bwMode="auto">
            <a:xfrm>
              <a:off x="3502" y="3076"/>
              <a:ext cx="38" cy="64"/>
            </a:xfrm>
            <a:custGeom>
              <a:avLst/>
              <a:gdLst>
                <a:gd name="T0" fmla="*/ 0 w 38"/>
                <a:gd name="T1" fmla="*/ 59 h 64"/>
                <a:gd name="T2" fmla="*/ 14 w 38"/>
                <a:gd name="T3" fmla="*/ 0 h 64"/>
                <a:gd name="T4" fmla="*/ 38 w 38"/>
                <a:gd name="T5" fmla="*/ 5 h 64"/>
                <a:gd name="T6" fmla="*/ 25 w 38"/>
                <a:gd name="T7" fmla="*/ 64 h 64"/>
                <a:gd name="T8" fmla="*/ 0 w 38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4">
                  <a:moveTo>
                    <a:pt x="0" y="59"/>
                  </a:moveTo>
                  <a:lnTo>
                    <a:pt x="14" y="0"/>
                  </a:lnTo>
                  <a:lnTo>
                    <a:pt x="38" y="5"/>
                  </a:lnTo>
                  <a:lnTo>
                    <a:pt x="25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8" name="Freeform 4961"/>
            <p:cNvSpPr>
              <a:spLocks/>
            </p:cNvSpPr>
            <p:nvPr/>
          </p:nvSpPr>
          <p:spPr bwMode="auto">
            <a:xfrm>
              <a:off x="3516" y="3042"/>
              <a:ext cx="26" cy="39"/>
            </a:xfrm>
            <a:custGeom>
              <a:avLst/>
              <a:gdLst>
                <a:gd name="T0" fmla="*/ 0 w 26"/>
                <a:gd name="T1" fmla="*/ 34 h 39"/>
                <a:gd name="T2" fmla="*/ 2 w 26"/>
                <a:gd name="T3" fmla="*/ 2 h 39"/>
                <a:gd name="T4" fmla="*/ 26 w 26"/>
                <a:gd name="T5" fmla="*/ 0 h 39"/>
                <a:gd name="T6" fmla="*/ 24 w 26"/>
                <a:gd name="T7" fmla="*/ 39 h 39"/>
                <a:gd name="T8" fmla="*/ 0 w 26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9">
                  <a:moveTo>
                    <a:pt x="0" y="34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9" name="Freeform 4962"/>
            <p:cNvSpPr>
              <a:spLocks/>
            </p:cNvSpPr>
            <p:nvPr/>
          </p:nvSpPr>
          <p:spPr bwMode="auto">
            <a:xfrm>
              <a:off x="3513" y="3007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3 h 37"/>
                <a:gd name="T4" fmla="*/ 25 w 29"/>
                <a:gd name="T5" fmla="*/ 0 h 37"/>
                <a:gd name="T6" fmla="*/ 29 w 29"/>
                <a:gd name="T7" fmla="*/ 35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3"/>
                  </a:lnTo>
                  <a:lnTo>
                    <a:pt x="25" y="0"/>
                  </a:lnTo>
                  <a:lnTo>
                    <a:pt x="29" y="35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0" name="Freeform 4963"/>
            <p:cNvSpPr>
              <a:spLocks/>
            </p:cNvSpPr>
            <p:nvPr/>
          </p:nvSpPr>
          <p:spPr bwMode="auto">
            <a:xfrm>
              <a:off x="3481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1" name="Freeform 4964"/>
            <p:cNvSpPr>
              <a:spLocks/>
            </p:cNvSpPr>
            <p:nvPr/>
          </p:nvSpPr>
          <p:spPr bwMode="auto">
            <a:xfrm>
              <a:off x="3500" y="2961"/>
              <a:ext cx="38" cy="54"/>
            </a:xfrm>
            <a:custGeom>
              <a:avLst/>
              <a:gdLst>
                <a:gd name="T0" fmla="*/ 16 w 38"/>
                <a:gd name="T1" fmla="*/ 54 h 54"/>
                <a:gd name="T2" fmla="*/ 0 w 38"/>
                <a:gd name="T3" fmla="*/ 12 h 54"/>
                <a:gd name="T4" fmla="*/ 22 w 38"/>
                <a:gd name="T5" fmla="*/ 0 h 54"/>
                <a:gd name="T6" fmla="*/ 38 w 38"/>
                <a:gd name="T7" fmla="*/ 44 h 54"/>
                <a:gd name="T8" fmla="*/ 16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6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8" y="4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2" name="Freeform 4965"/>
            <p:cNvSpPr>
              <a:spLocks/>
            </p:cNvSpPr>
            <p:nvPr/>
          </p:nvSpPr>
          <p:spPr bwMode="auto">
            <a:xfrm>
              <a:off x="3478" y="2924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3" name="Freeform 4966"/>
            <p:cNvSpPr>
              <a:spLocks/>
            </p:cNvSpPr>
            <p:nvPr/>
          </p:nvSpPr>
          <p:spPr bwMode="auto">
            <a:xfrm>
              <a:off x="3452" y="2895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9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9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4" name="Freeform 4967"/>
            <p:cNvSpPr>
              <a:spLocks/>
            </p:cNvSpPr>
            <p:nvPr/>
          </p:nvSpPr>
          <p:spPr bwMode="auto">
            <a:xfrm>
              <a:off x="3419" y="2870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5" name="Freeform 4968"/>
            <p:cNvSpPr>
              <a:spLocks/>
            </p:cNvSpPr>
            <p:nvPr/>
          </p:nvSpPr>
          <p:spPr bwMode="auto">
            <a:xfrm>
              <a:off x="3386" y="2846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6" name="Freeform 4969"/>
            <p:cNvSpPr>
              <a:spLocks/>
            </p:cNvSpPr>
            <p:nvPr/>
          </p:nvSpPr>
          <p:spPr bwMode="auto">
            <a:xfrm>
              <a:off x="3351" y="2819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19 h 49"/>
                <a:gd name="T4" fmla="*/ 18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7" name="Freeform 4970"/>
            <p:cNvSpPr>
              <a:spLocks/>
            </p:cNvSpPr>
            <p:nvPr/>
          </p:nvSpPr>
          <p:spPr bwMode="auto">
            <a:xfrm>
              <a:off x="3321" y="2789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15 h 49"/>
                <a:gd name="T4" fmla="*/ 19 w 48"/>
                <a:gd name="T5" fmla="*/ 0 h 49"/>
                <a:gd name="T6" fmla="*/ 48 w 48"/>
                <a:gd name="T7" fmla="*/ 30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8" y="30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8" name="Freeform 4971"/>
            <p:cNvSpPr>
              <a:spLocks/>
            </p:cNvSpPr>
            <p:nvPr/>
          </p:nvSpPr>
          <p:spPr bwMode="auto">
            <a:xfrm>
              <a:off x="3299" y="2748"/>
              <a:ext cx="41" cy="56"/>
            </a:xfrm>
            <a:custGeom>
              <a:avLst/>
              <a:gdLst>
                <a:gd name="T0" fmla="*/ 22 w 41"/>
                <a:gd name="T1" fmla="*/ 56 h 56"/>
                <a:gd name="T2" fmla="*/ 0 w 41"/>
                <a:gd name="T3" fmla="*/ 14 h 56"/>
                <a:gd name="T4" fmla="*/ 19 w 41"/>
                <a:gd name="T5" fmla="*/ 0 h 56"/>
                <a:gd name="T6" fmla="*/ 41 w 41"/>
                <a:gd name="T7" fmla="*/ 41 h 56"/>
                <a:gd name="T8" fmla="*/ 22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22" y="56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41" y="41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9" name="Freeform 4972"/>
            <p:cNvSpPr>
              <a:spLocks/>
            </p:cNvSpPr>
            <p:nvPr/>
          </p:nvSpPr>
          <p:spPr bwMode="auto">
            <a:xfrm>
              <a:off x="3513" y="3005"/>
              <a:ext cx="25" cy="10"/>
            </a:xfrm>
            <a:custGeom>
              <a:avLst/>
              <a:gdLst>
                <a:gd name="T0" fmla="*/ 25 w 25"/>
                <a:gd name="T1" fmla="*/ 2 h 10"/>
                <a:gd name="T2" fmla="*/ 25 w 25"/>
                <a:gd name="T3" fmla="*/ 0 h 10"/>
                <a:gd name="T4" fmla="*/ 0 w 25"/>
                <a:gd name="T5" fmla="*/ 5 h 10"/>
                <a:gd name="T6" fmla="*/ 3 w 25"/>
                <a:gd name="T7" fmla="*/ 10 h 10"/>
                <a:gd name="T8" fmla="*/ 25 w 2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0">
                  <a:moveTo>
                    <a:pt x="25" y="2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3" y="10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0" name="Freeform 4973"/>
            <p:cNvSpPr>
              <a:spLocks/>
            </p:cNvSpPr>
            <p:nvPr/>
          </p:nvSpPr>
          <p:spPr bwMode="auto">
            <a:xfrm>
              <a:off x="3285" y="2718"/>
              <a:ext cx="36" cy="42"/>
            </a:xfrm>
            <a:custGeom>
              <a:avLst/>
              <a:gdLst>
                <a:gd name="T0" fmla="*/ 14 w 36"/>
                <a:gd name="T1" fmla="*/ 42 h 42"/>
                <a:gd name="T2" fmla="*/ 0 w 36"/>
                <a:gd name="T3" fmla="*/ 5 h 42"/>
                <a:gd name="T4" fmla="*/ 25 w 36"/>
                <a:gd name="T5" fmla="*/ 0 h 42"/>
                <a:gd name="T6" fmla="*/ 36 w 36"/>
                <a:gd name="T7" fmla="*/ 32 h 42"/>
                <a:gd name="T8" fmla="*/ 14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14" y="42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36" y="3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1" name="Freeform 4974"/>
            <p:cNvSpPr>
              <a:spLocks/>
            </p:cNvSpPr>
            <p:nvPr/>
          </p:nvSpPr>
          <p:spPr bwMode="auto">
            <a:xfrm>
              <a:off x="3281" y="2684"/>
              <a:ext cx="29" cy="39"/>
            </a:xfrm>
            <a:custGeom>
              <a:avLst/>
              <a:gdLst>
                <a:gd name="T0" fmla="*/ 4 w 29"/>
                <a:gd name="T1" fmla="*/ 39 h 39"/>
                <a:gd name="T2" fmla="*/ 0 w 29"/>
                <a:gd name="T3" fmla="*/ 3 h 39"/>
                <a:gd name="T4" fmla="*/ 24 w 29"/>
                <a:gd name="T5" fmla="*/ 0 h 39"/>
                <a:gd name="T6" fmla="*/ 29 w 29"/>
                <a:gd name="T7" fmla="*/ 34 h 39"/>
                <a:gd name="T8" fmla="*/ 4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4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2" name="Freeform 4975"/>
            <p:cNvSpPr>
              <a:spLocks/>
            </p:cNvSpPr>
            <p:nvPr/>
          </p:nvSpPr>
          <p:spPr bwMode="auto">
            <a:xfrm>
              <a:off x="3281" y="2620"/>
              <a:ext cx="24" cy="67"/>
            </a:xfrm>
            <a:custGeom>
              <a:avLst/>
              <a:gdLst>
                <a:gd name="T0" fmla="*/ 0 w 24"/>
                <a:gd name="T1" fmla="*/ 67 h 67"/>
                <a:gd name="T2" fmla="*/ 0 w 24"/>
                <a:gd name="T3" fmla="*/ 0 h 67"/>
                <a:gd name="T4" fmla="*/ 24 w 24"/>
                <a:gd name="T5" fmla="*/ 0 h 67"/>
                <a:gd name="T6" fmla="*/ 24 w 24"/>
                <a:gd name="T7" fmla="*/ 64 h 67"/>
                <a:gd name="T8" fmla="*/ 0 w 24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7">
                  <a:moveTo>
                    <a:pt x="0" y="67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3" name="Freeform 4976"/>
            <p:cNvSpPr>
              <a:spLocks/>
            </p:cNvSpPr>
            <p:nvPr/>
          </p:nvSpPr>
          <p:spPr bwMode="auto">
            <a:xfrm>
              <a:off x="3279" y="2557"/>
              <a:ext cx="26" cy="63"/>
            </a:xfrm>
            <a:custGeom>
              <a:avLst/>
              <a:gdLst>
                <a:gd name="T0" fmla="*/ 2 w 26"/>
                <a:gd name="T1" fmla="*/ 63 h 63"/>
                <a:gd name="T2" fmla="*/ 0 w 26"/>
                <a:gd name="T3" fmla="*/ 2 h 63"/>
                <a:gd name="T4" fmla="*/ 24 w 26"/>
                <a:gd name="T5" fmla="*/ 0 h 63"/>
                <a:gd name="T6" fmla="*/ 26 w 26"/>
                <a:gd name="T7" fmla="*/ 63 h 63"/>
                <a:gd name="T8" fmla="*/ 2 w 2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3">
                  <a:moveTo>
                    <a:pt x="2" y="63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3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4" name="Freeform 4977"/>
            <p:cNvSpPr>
              <a:spLocks/>
            </p:cNvSpPr>
            <p:nvPr/>
          </p:nvSpPr>
          <p:spPr bwMode="auto">
            <a:xfrm>
              <a:off x="3272" y="2522"/>
              <a:ext cx="31" cy="37"/>
            </a:xfrm>
            <a:custGeom>
              <a:avLst/>
              <a:gdLst>
                <a:gd name="T0" fmla="*/ 7 w 31"/>
                <a:gd name="T1" fmla="*/ 37 h 37"/>
                <a:gd name="T2" fmla="*/ 0 w 31"/>
                <a:gd name="T3" fmla="*/ 13 h 37"/>
                <a:gd name="T4" fmla="*/ 22 w 31"/>
                <a:gd name="T5" fmla="*/ 0 h 37"/>
                <a:gd name="T6" fmla="*/ 31 w 31"/>
                <a:gd name="T7" fmla="*/ 35 h 37"/>
                <a:gd name="T8" fmla="*/ 7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7" y="37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1" y="35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5" name="Freeform 4978"/>
            <p:cNvSpPr>
              <a:spLocks/>
            </p:cNvSpPr>
            <p:nvPr/>
          </p:nvSpPr>
          <p:spPr bwMode="auto">
            <a:xfrm>
              <a:off x="3257" y="2491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1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1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6" name="Freeform 4979"/>
            <p:cNvSpPr>
              <a:spLocks/>
            </p:cNvSpPr>
            <p:nvPr/>
          </p:nvSpPr>
          <p:spPr bwMode="auto">
            <a:xfrm>
              <a:off x="3299" y="2748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19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7" name="Freeform 4980"/>
            <p:cNvSpPr>
              <a:spLocks/>
            </p:cNvSpPr>
            <p:nvPr/>
          </p:nvSpPr>
          <p:spPr bwMode="auto">
            <a:xfrm>
              <a:off x="3235" y="2454"/>
              <a:ext cx="42" cy="51"/>
            </a:xfrm>
            <a:custGeom>
              <a:avLst/>
              <a:gdLst>
                <a:gd name="T0" fmla="*/ 24 w 42"/>
                <a:gd name="T1" fmla="*/ 51 h 51"/>
                <a:gd name="T2" fmla="*/ 0 w 42"/>
                <a:gd name="T3" fmla="*/ 22 h 51"/>
                <a:gd name="T4" fmla="*/ 13 w 42"/>
                <a:gd name="T5" fmla="*/ 0 h 51"/>
                <a:gd name="T6" fmla="*/ 42 w 42"/>
                <a:gd name="T7" fmla="*/ 32 h 51"/>
                <a:gd name="T8" fmla="*/ 24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4" y="51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32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8" name="Freeform 4981"/>
            <p:cNvSpPr>
              <a:spLocks/>
            </p:cNvSpPr>
            <p:nvPr/>
          </p:nvSpPr>
          <p:spPr bwMode="auto">
            <a:xfrm>
              <a:off x="3204" y="2432"/>
              <a:ext cx="44" cy="44"/>
            </a:xfrm>
            <a:custGeom>
              <a:avLst/>
              <a:gdLst>
                <a:gd name="T0" fmla="*/ 31 w 44"/>
                <a:gd name="T1" fmla="*/ 44 h 44"/>
                <a:gd name="T2" fmla="*/ 0 w 44"/>
                <a:gd name="T3" fmla="*/ 24 h 44"/>
                <a:gd name="T4" fmla="*/ 9 w 44"/>
                <a:gd name="T5" fmla="*/ 0 h 44"/>
                <a:gd name="T6" fmla="*/ 44 w 44"/>
                <a:gd name="T7" fmla="*/ 22 h 44"/>
                <a:gd name="T8" fmla="*/ 31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1" y="4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2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9" name="Freeform 4982"/>
            <p:cNvSpPr>
              <a:spLocks/>
            </p:cNvSpPr>
            <p:nvPr/>
          </p:nvSpPr>
          <p:spPr bwMode="auto">
            <a:xfrm>
              <a:off x="3169" y="2420"/>
              <a:ext cx="44" cy="36"/>
            </a:xfrm>
            <a:custGeom>
              <a:avLst/>
              <a:gdLst>
                <a:gd name="T0" fmla="*/ 35 w 44"/>
                <a:gd name="T1" fmla="*/ 36 h 36"/>
                <a:gd name="T2" fmla="*/ 0 w 44"/>
                <a:gd name="T3" fmla="*/ 27 h 36"/>
                <a:gd name="T4" fmla="*/ 5 w 44"/>
                <a:gd name="T5" fmla="*/ 0 h 36"/>
                <a:gd name="T6" fmla="*/ 44 w 44"/>
                <a:gd name="T7" fmla="*/ 12 h 36"/>
                <a:gd name="T8" fmla="*/ 35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5" y="3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0" name="Freeform 4983"/>
            <p:cNvSpPr>
              <a:spLocks/>
            </p:cNvSpPr>
            <p:nvPr/>
          </p:nvSpPr>
          <p:spPr bwMode="auto">
            <a:xfrm>
              <a:off x="3132" y="2412"/>
              <a:ext cx="42" cy="35"/>
            </a:xfrm>
            <a:custGeom>
              <a:avLst/>
              <a:gdLst>
                <a:gd name="T0" fmla="*/ 37 w 42"/>
                <a:gd name="T1" fmla="*/ 35 h 35"/>
                <a:gd name="T2" fmla="*/ 0 w 42"/>
                <a:gd name="T3" fmla="*/ 27 h 35"/>
                <a:gd name="T4" fmla="*/ 4 w 42"/>
                <a:gd name="T5" fmla="*/ 0 h 35"/>
                <a:gd name="T6" fmla="*/ 42 w 42"/>
                <a:gd name="T7" fmla="*/ 8 h 35"/>
                <a:gd name="T8" fmla="*/ 37 w 4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1" name="Freeform 4984"/>
            <p:cNvSpPr>
              <a:spLocks/>
            </p:cNvSpPr>
            <p:nvPr/>
          </p:nvSpPr>
          <p:spPr bwMode="auto">
            <a:xfrm>
              <a:off x="3095" y="2405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2" name="Freeform 4985"/>
            <p:cNvSpPr>
              <a:spLocks/>
            </p:cNvSpPr>
            <p:nvPr/>
          </p:nvSpPr>
          <p:spPr bwMode="auto">
            <a:xfrm>
              <a:off x="3055" y="2395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5 h 37"/>
                <a:gd name="T4" fmla="*/ 9 w 44"/>
                <a:gd name="T5" fmla="*/ 0 h 37"/>
                <a:gd name="T6" fmla="*/ 44 w 44"/>
                <a:gd name="T7" fmla="*/ 10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10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3" name="Freeform 4986"/>
            <p:cNvSpPr>
              <a:spLocks/>
            </p:cNvSpPr>
            <p:nvPr/>
          </p:nvSpPr>
          <p:spPr bwMode="auto">
            <a:xfrm>
              <a:off x="3036" y="2385"/>
              <a:ext cx="28" cy="35"/>
            </a:xfrm>
            <a:custGeom>
              <a:avLst/>
              <a:gdLst>
                <a:gd name="T0" fmla="*/ 19 w 28"/>
                <a:gd name="T1" fmla="*/ 35 h 35"/>
                <a:gd name="T2" fmla="*/ 0 w 28"/>
                <a:gd name="T3" fmla="*/ 25 h 35"/>
                <a:gd name="T4" fmla="*/ 11 w 28"/>
                <a:gd name="T5" fmla="*/ 0 h 35"/>
                <a:gd name="T6" fmla="*/ 28 w 28"/>
                <a:gd name="T7" fmla="*/ 10 h 35"/>
                <a:gd name="T8" fmla="*/ 19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19" y="35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19" y="3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4" name="Freeform 4987"/>
            <p:cNvSpPr>
              <a:spLocks/>
            </p:cNvSpPr>
            <p:nvPr/>
          </p:nvSpPr>
          <p:spPr bwMode="auto">
            <a:xfrm>
              <a:off x="3020" y="2378"/>
              <a:ext cx="27" cy="32"/>
            </a:xfrm>
            <a:custGeom>
              <a:avLst/>
              <a:gdLst>
                <a:gd name="T0" fmla="*/ 16 w 27"/>
                <a:gd name="T1" fmla="*/ 32 h 32"/>
                <a:gd name="T2" fmla="*/ 0 w 27"/>
                <a:gd name="T3" fmla="*/ 22 h 32"/>
                <a:gd name="T4" fmla="*/ 13 w 27"/>
                <a:gd name="T5" fmla="*/ 0 h 32"/>
                <a:gd name="T6" fmla="*/ 27 w 27"/>
                <a:gd name="T7" fmla="*/ 7 h 32"/>
                <a:gd name="T8" fmla="*/ 16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6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7" y="7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5" name="Freeform 4988"/>
            <p:cNvSpPr>
              <a:spLocks/>
            </p:cNvSpPr>
            <p:nvPr/>
          </p:nvSpPr>
          <p:spPr bwMode="auto">
            <a:xfrm>
              <a:off x="3003" y="2366"/>
              <a:ext cx="30" cy="34"/>
            </a:xfrm>
            <a:custGeom>
              <a:avLst/>
              <a:gdLst>
                <a:gd name="T0" fmla="*/ 17 w 30"/>
                <a:gd name="T1" fmla="*/ 34 h 34"/>
                <a:gd name="T2" fmla="*/ 0 w 30"/>
                <a:gd name="T3" fmla="*/ 17 h 34"/>
                <a:gd name="T4" fmla="*/ 17 w 30"/>
                <a:gd name="T5" fmla="*/ 0 h 34"/>
                <a:gd name="T6" fmla="*/ 30 w 30"/>
                <a:gd name="T7" fmla="*/ 12 h 34"/>
                <a:gd name="T8" fmla="*/ 17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7" y="3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6" name="Freeform 4989"/>
            <p:cNvSpPr>
              <a:spLocks/>
            </p:cNvSpPr>
            <p:nvPr/>
          </p:nvSpPr>
          <p:spPr bwMode="auto">
            <a:xfrm>
              <a:off x="2990" y="2346"/>
              <a:ext cx="30" cy="37"/>
            </a:xfrm>
            <a:custGeom>
              <a:avLst/>
              <a:gdLst>
                <a:gd name="T0" fmla="*/ 13 w 30"/>
                <a:gd name="T1" fmla="*/ 37 h 37"/>
                <a:gd name="T2" fmla="*/ 0 w 30"/>
                <a:gd name="T3" fmla="*/ 20 h 37"/>
                <a:gd name="T4" fmla="*/ 17 w 30"/>
                <a:gd name="T5" fmla="*/ 0 h 37"/>
                <a:gd name="T6" fmla="*/ 30 w 30"/>
                <a:gd name="T7" fmla="*/ 20 h 37"/>
                <a:gd name="T8" fmla="*/ 13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3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0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7" name="Freeform 4990"/>
            <p:cNvSpPr>
              <a:spLocks/>
            </p:cNvSpPr>
            <p:nvPr/>
          </p:nvSpPr>
          <p:spPr bwMode="auto">
            <a:xfrm>
              <a:off x="3277" y="2486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8" name="Freeform 4991"/>
            <p:cNvSpPr>
              <a:spLocks/>
            </p:cNvSpPr>
            <p:nvPr/>
          </p:nvSpPr>
          <p:spPr bwMode="auto">
            <a:xfrm>
              <a:off x="3257" y="2486"/>
              <a:ext cx="22" cy="19"/>
            </a:xfrm>
            <a:custGeom>
              <a:avLst/>
              <a:gdLst>
                <a:gd name="T0" fmla="*/ 22 w 22"/>
                <a:gd name="T1" fmla="*/ 5 h 19"/>
                <a:gd name="T2" fmla="*/ 20 w 22"/>
                <a:gd name="T3" fmla="*/ 0 h 19"/>
                <a:gd name="T4" fmla="*/ 0 w 22"/>
                <a:gd name="T5" fmla="*/ 17 h 19"/>
                <a:gd name="T6" fmla="*/ 2 w 22"/>
                <a:gd name="T7" fmla="*/ 19 h 19"/>
                <a:gd name="T8" fmla="*/ 22 w 22"/>
                <a:gd name="T9" fmla="*/ 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9" name="Freeform 4992"/>
            <p:cNvSpPr>
              <a:spLocks/>
            </p:cNvSpPr>
            <p:nvPr/>
          </p:nvSpPr>
          <p:spPr bwMode="auto">
            <a:xfrm>
              <a:off x="2963" y="2302"/>
              <a:ext cx="46" cy="61"/>
            </a:xfrm>
            <a:custGeom>
              <a:avLst/>
              <a:gdLst>
                <a:gd name="T0" fmla="*/ 24 w 46"/>
                <a:gd name="T1" fmla="*/ 61 h 61"/>
                <a:gd name="T2" fmla="*/ 0 w 46"/>
                <a:gd name="T3" fmla="*/ 10 h 61"/>
                <a:gd name="T4" fmla="*/ 22 w 46"/>
                <a:gd name="T5" fmla="*/ 0 h 61"/>
                <a:gd name="T6" fmla="*/ 46 w 46"/>
                <a:gd name="T7" fmla="*/ 49 h 61"/>
                <a:gd name="T8" fmla="*/ 24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24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0" name="Freeform 4993"/>
            <p:cNvSpPr>
              <a:spLocks/>
            </p:cNvSpPr>
            <p:nvPr/>
          </p:nvSpPr>
          <p:spPr bwMode="auto">
            <a:xfrm>
              <a:off x="2950" y="2256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4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1" name="Freeform 4994"/>
            <p:cNvSpPr>
              <a:spLocks/>
            </p:cNvSpPr>
            <p:nvPr/>
          </p:nvSpPr>
          <p:spPr bwMode="auto">
            <a:xfrm>
              <a:off x="2941" y="2207"/>
              <a:ext cx="33" cy="53"/>
            </a:xfrm>
            <a:custGeom>
              <a:avLst/>
              <a:gdLst>
                <a:gd name="T0" fmla="*/ 9 w 33"/>
                <a:gd name="T1" fmla="*/ 53 h 53"/>
                <a:gd name="T2" fmla="*/ 0 w 33"/>
                <a:gd name="T3" fmla="*/ 4 h 53"/>
                <a:gd name="T4" fmla="*/ 24 w 33"/>
                <a:gd name="T5" fmla="*/ 0 h 53"/>
                <a:gd name="T6" fmla="*/ 33 w 33"/>
                <a:gd name="T7" fmla="*/ 49 h 53"/>
                <a:gd name="T8" fmla="*/ 9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53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2" name="Freeform 4995"/>
            <p:cNvSpPr>
              <a:spLocks/>
            </p:cNvSpPr>
            <p:nvPr/>
          </p:nvSpPr>
          <p:spPr bwMode="auto">
            <a:xfrm>
              <a:off x="2924" y="2150"/>
              <a:ext cx="41" cy="61"/>
            </a:xfrm>
            <a:custGeom>
              <a:avLst/>
              <a:gdLst>
                <a:gd name="T0" fmla="*/ 17 w 41"/>
                <a:gd name="T1" fmla="*/ 61 h 61"/>
                <a:gd name="T2" fmla="*/ 0 w 41"/>
                <a:gd name="T3" fmla="*/ 10 h 61"/>
                <a:gd name="T4" fmla="*/ 22 w 41"/>
                <a:gd name="T5" fmla="*/ 0 h 61"/>
                <a:gd name="T6" fmla="*/ 41 w 41"/>
                <a:gd name="T7" fmla="*/ 57 h 61"/>
                <a:gd name="T8" fmla="*/ 17 w 4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1">
                  <a:moveTo>
                    <a:pt x="17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1" y="57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3" name="Freeform 4996"/>
            <p:cNvSpPr>
              <a:spLocks/>
            </p:cNvSpPr>
            <p:nvPr/>
          </p:nvSpPr>
          <p:spPr bwMode="auto">
            <a:xfrm>
              <a:off x="2987" y="2346"/>
              <a:ext cx="22" cy="20"/>
            </a:xfrm>
            <a:custGeom>
              <a:avLst/>
              <a:gdLst>
                <a:gd name="T0" fmla="*/ 3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3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4" name="Freeform 4997"/>
            <p:cNvSpPr>
              <a:spLocks/>
            </p:cNvSpPr>
            <p:nvPr/>
          </p:nvSpPr>
          <p:spPr bwMode="auto">
            <a:xfrm>
              <a:off x="2887" y="2067"/>
              <a:ext cx="59" cy="95"/>
            </a:xfrm>
            <a:custGeom>
              <a:avLst/>
              <a:gdLst>
                <a:gd name="T0" fmla="*/ 37 w 59"/>
                <a:gd name="T1" fmla="*/ 95 h 95"/>
                <a:gd name="T2" fmla="*/ 0 w 59"/>
                <a:gd name="T3" fmla="*/ 15 h 95"/>
                <a:gd name="T4" fmla="*/ 19 w 59"/>
                <a:gd name="T5" fmla="*/ 0 h 95"/>
                <a:gd name="T6" fmla="*/ 59 w 59"/>
                <a:gd name="T7" fmla="*/ 83 h 95"/>
                <a:gd name="T8" fmla="*/ 37 w 5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5">
                  <a:moveTo>
                    <a:pt x="37" y="9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9" y="83"/>
                  </a:lnTo>
                  <a:lnTo>
                    <a:pt x="37" y="9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5" name="Freeform 4998"/>
            <p:cNvSpPr>
              <a:spLocks/>
            </p:cNvSpPr>
            <p:nvPr/>
          </p:nvSpPr>
          <p:spPr bwMode="auto">
            <a:xfrm>
              <a:off x="2845" y="1998"/>
              <a:ext cx="61" cy="84"/>
            </a:xfrm>
            <a:custGeom>
              <a:avLst/>
              <a:gdLst>
                <a:gd name="T0" fmla="*/ 42 w 61"/>
                <a:gd name="T1" fmla="*/ 84 h 84"/>
                <a:gd name="T2" fmla="*/ 0 w 61"/>
                <a:gd name="T3" fmla="*/ 15 h 84"/>
                <a:gd name="T4" fmla="*/ 20 w 61"/>
                <a:gd name="T5" fmla="*/ 0 h 84"/>
                <a:gd name="T6" fmla="*/ 61 w 61"/>
                <a:gd name="T7" fmla="*/ 69 h 84"/>
                <a:gd name="T8" fmla="*/ 42 w 61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4">
                  <a:moveTo>
                    <a:pt x="42" y="8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1" y="69"/>
                  </a:lnTo>
                  <a:lnTo>
                    <a:pt x="42" y="8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6" name="Freeform 4999"/>
            <p:cNvSpPr>
              <a:spLocks/>
            </p:cNvSpPr>
            <p:nvPr/>
          </p:nvSpPr>
          <p:spPr bwMode="auto">
            <a:xfrm>
              <a:off x="2823" y="1967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19 h 46"/>
                <a:gd name="T4" fmla="*/ 18 w 42"/>
                <a:gd name="T5" fmla="*/ 0 h 46"/>
                <a:gd name="T6" fmla="*/ 42 w 42"/>
                <a:gd name="T7" fmla="*/ 31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2" y="31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7" name="Freeform 5000"/>
            <p:cNvSpPr>
              <a:spLocks/>
            </p:cNvSpPr>
            <p:nvPr/>
          </p:nvSpPr>
          <p:spPr bwMode="auto">
            <a:xfrm>
              <a:off x="2799" y="1942"/>
              <a:ext cx="42" cy="44"/>
            </a:xfrm>
            <a:custGeom>
              <a:avLst/>
              <a:gdLst>
                <a:gd name="T0" fmla="*/ 24 w 42"/>
                <a:gd name="T1" fmla="*/ 44 h 44"/>
                <a:gd name="T2" fmla="*/ 0 w 42"/>
                <a:gd name="T3" fmla="*/ 22 h 44"/>
                <a:gd name="T4" fmla="*/ 13 w 42"/>
                <a:gd name="T5" fmla="*/ 0 h 44"/>
                <a:gd name="T6" fmla="*/ 42 w 42"/>
                <a:gd name="T7" fmla="*/ 25 h 44"/>
                <a:gd name="T8" fmla="*/ 24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25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8" name="Freeform 5001"/>
            <p:cNvSpPr>
              <a:spLocks/>
            </p:cNvSpPr>
            <p:nvPr/>
          </p:nvSpPr>
          <p:spPr bwMode="auto">
            <a:xfrm>
              <a:off x="2766" y="1918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4 h 46"/>
                <a:gd name="T4" fmla="*/ 11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9" name="Freeform 5002"/>
            <p:cNvSpPr>
              <a:spLocks/>
            </p:cNvSpPr>
            <p:nvPr/>
          </p:nvSpPr>
          <p:spPr bwMode="auto">
            <a:xfrm>
              <a:off x="2731" y="1903"/>
              <a:ext cx="46" cy="39"/>
            </a:xfrm>
            <a:custGeom>
              <a:avLst/>
              <a:gdLst>
                <a:gd name="T0" fmla="*/ 35 w 46"/>
                <a:gd name="T1" fmla="*/ 39 h 39"/>
                <a:gd name="T2" fmla="*/ 0 w 46"/>
                <a:gd name="T3" fmla="*/ 24 h 39"/>
                <a:gd name="T4" fmla="*/ 9 w 46"/>
                <a:gd name="T5" fmla="*/ 0 h 39"/>
                <a:gd name="T6" fmla="*/ 46 w 46"/>
                <a:gd name="T7" fmla="*/ 15 h 39"/>
                <a:gd name="T8" fmla="*/ 35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35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6" y="1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0" name="Freeform 5003"/>
            <p:cNvSpPr>
              <a:spLocks/>
            </p:cNvSpPr>
            <p:nvPr/>
          </p:nvSpPr>
          <p:spPr bwMode="auto">
            <a:xfrm>
              <a:off x="2924" y="215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1" name="Freeform 5004"/>
            <p:cNvSpPr>
              <a:spLocks/>
            </p:cNvSpPr>
            <p:nvPr/>
          </p:nvSpPr>
          <p:spPr bwMode="auto">
            <a:xfrm>
              <a:off x="2698" y="1893"/>
              <a:ext cx="40" cy="37"/>
            </a:xfrm>
            <a:custGeom>
              <a:avLst/>
              <a:gdLst>
                <a:gd name="T0" fmla="*/ 35 w 40"/>
                <a:gd name="T1" fmla="*/ 37 h 37"/>
                <a:gd name="T2" fmla="*/ 0 w 40"/>
                <a:gd name="T3" fmla="*/ 27 h 37"/>
                <a:gd name="T4" fmla="*/ 4 w 40"/>
                <a:gd name="T5" fmla="*/ 0 h 37"/>
                <a:gd name="T6" fmla="*/ 40 w 40"/>
                <a:gd name="T7" fmla="*/ 10 h 37"/>
                <a:gd name="T8" fmla="*/ 3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5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0" y="10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2" name="Freeform 5005"/>
            <p:cNvSpPr>
              <a:spLocks/>
            </p:cNvSpPr>
            <p:nvPr/>
          </p:nvSpPr>
          <p:spPr bwMode="auto">
            <a:xfrm>
              <a:off x="2670" y="1891"/>
              <a:ext cx="32" cy="29"/>
            </a:xfrm>
            <a:custGeom>
              <a:avLst/>
              <a:gdLst>
                <a:gd name="T0" fmla="*/ 28 w 32"/>
                <a:gd name="T1" fmla="*/ 29 h 29"/>
                <a:gd name="T2" fmla="*/ 0 w 32"/>
                <a:gd name="T3" fmla="*/ 27 h 29"/>
                <a:gd name="T4" fmla="*/ 0 w 32"/>
                <a:gd name="T5" fmla="*/ 0 h 29"/>
                <a:gd name="T6" fmla="*/ 32 w 32"/>
                <a:gd name="T7" fmla="*/ 2 h 29"/>
                <a:gd name="T8" fmla="*/ 28 w 3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28" y="29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2" y="2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3" name="Freeform 5006"/>
            <p:cNvSpPr>
              <a:spLocks/>
            </p:cNvSpPr>
            <p:nvPr/>
          </p:nvSpPr>
          <p:spPr bwMode="auto">
            <a:xfrm>
              <a:off x="2604" y="1891"/>
              <a:ext cx="66" cy="29"/>
            </a:xfrm>
            <a:custGeom>
              <a:avLst/>
              <a:gdLst>
                <a:gd name="T0" fmla="*/ 66 w 66"/>
                <a:gd name="T1" fmla="*/ 27 h 29"/>
                <a:gd name="T2" fmla="*/ 2 w 66"/>
                <a:gd name="T3" fmla="*/ 29 h 29"/>
                <a:gd name="T4" fmla="*/ 0 w 66"/>
                <a:gd name="T5" fmla="*/ 2 h 29"/>
                <a:gd name="T6" fmla="*/ 66 w 66"/>
                <a:gd name="T7" fmla="*/ 0 h 29"/>
                <a:gd name="T8" fmla="*/ 66 w 66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29">
                  <a:moveTo>
                    <a:pt x="66" y="27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4" name="Freeform 5007"/>
            <p:cNvSpPr>
              <a:spLocks/>
            </p:cNvSpPr>
            <p:nvPr/>
          </p:nvSpPr>
          <p:spPr bwMode="auto">
            <a:xfrm>
              <a:off x="2731" y="1903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5" name="Freeform 5008"/>
            <p:cNvSpPr>
              <a:spLocks/>
            </p:cNvSpPr>
            <p:nvPr/>
          </p:nvSpPr>
          <p:spPr bwMode="auto">
            <a:xfrm>
              <a:off x="2588" y="1891"/>
              <a:ext cx="20" cy="29"/>
            </a:xfrm>
            <a:custGeom>
              <a:avLst/>
              <a:gdLst>
                <a:gd name="T0" fmla="*/ 18 w 20"/>
                <a:gd name="T1" fmla="*/ 29 h 29"/>
                <a:gd name="T2" fmla="*/ 0 w 20"/>
                <a:gd name="T3" fmla="*/ 27 h 29"/>
                <a:gd name="T4" fmla="*/ 5 w 20"/>
                <a:gd name="T5" fmla="*/ 0 h 29"/>
                <a:gd name="T6" fmla="*/ 20 w 20"/>
                <a:gd name="T7" fmla="*/ 2 h 29"/>
                <a:gd name="T8" fmla="*/ 18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8" y="29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20" y="2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6" name="Freeform 5009"/>
            <p:cNvSpPr>
              <a:spLocks/>
            </p:cNvSpPr>
            <p:nvPr/>
          </p:nvSpPr>
          <p:spPr bwMode="auto">
            <a:xfrm>
              <a:off x="2571" y="1886"/>
              <a:ext cx="22" cy="32"/>
            </a:xfrm>
            <a:custGeom>
              <a:avLst/>
              <a:gdLst>
                <a:gd name="T0" fmla="*/ 17 w 22"/>
                <a:gd name="T1" fmla="*/ 32 h 32"/>
                <a:gd name="T2" fmla="*/ 0 w 22"/>
                <a:gd name="T3" fmla="*/ 22 h 32"/>
                <a:gd name="T4" fmla="*/ 13 w 22"/>
                <a:gd name="T5" fmla="*/ 0 h 32"/>
                <a:gd name="T6" fmla="*/ 22 w 22"/>
                <a:gd name="T7" fmla="*/ 5 h 32"/>
                <a:gd name="T8" fmla="*/ 17 w 2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7" name="Freeform 5010"/>
            <p:cNvSpPr>
              <a:spLocks/>
            </p:cNvSpPr>
            <p:nvPr/>
          </p:nvSpPr>
          <p:spPr bwMode="auto">
            <a:xfrm>
              <a:off x="2536" y="1859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17 h 49"/>
                <a:gd name="T4" fmla="*/ 17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8" name="Freeform 5011"/>
            <p:cNvSpPr>
              <a:spLocks/>
            </p:cNvSpPr>
            <p:nvPr/>
          </p:nvSpPr>
          <p:spPr bwMode="auto">
            <a:xfrm>
              <a:off x="2499" y="1812"/>
              <a:ext cx="54" cy="64"/>
            </a:xfrm>
            <a:custGeom>
              <a:avLst/>
              <a:gdLst>
                <a:gd name="T0" fmla="*/ 37 w 54"/>
                <a:gd name="T1" fmla="*/ 64 h 64"/>
                <a:gd name="T2" fmla="*/ 0 w 54"/>
                <a:gd name="T3" fmla="*/ 15 h 64"/>
                <a:gd name="T4" fmla="*/ 19 w 54"/>
                <a:gd name="T5" fmla="*/ 0 h 64"/>
                <a:gd name="T6" fmla="*/ 54 w 54"/>
                <a:gd name="T7" fmla="*/ 47 h 64"/>
                <a:gd name="T8" fmla="*/ 37 w 5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37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47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9" name="Freeform 5012"/>
            <p:cNvSpPr>
              <a:spLocks/>
            </p:cNvSpPr>
            <p:nvPr/>
          </p:nvSpPr>
          <p:spPr bwMode="auto">
            <a:xfrm>
              <a:off x="2464" y="1761"/>
              <a:ext cx="54" cy="66"/>
            </a:xfrm>
            <a:custGeom>
              <a:avLst/>
              <a:gdLst>
                <a:gd name="T0" fmla="*/ 35 w 54"/>
                <a:gd name="T1" fmla="*/ 66 h 66"/>
                <a:gd name="T2" fmla="*/ 0 w 54"/>
                <a:gd name="T3" fmla="*/ 15 h 66"/>
                <a:gd name="T4" fmla="*/ 19 w 54"/>
                <a:gd name="T5" fmla="*/ 0 h 66"/>
                <a:gd name="T6" fmla="*/ 54 w 54"/>
                <a:gd name="T7" fmla="*/ 51 h 66"/>
                <a:gd name="T8" fmla="*/ 35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35" y="6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51"/>
                  </a:lnTo>
                  <a:lnTo>
                    <a:pt x="35" y="6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0" name="Freeform 5013"/>
            <p:cNvSpPr>
              <a:spLocks/>
            </p:cNvSpPr>
            <p:nvPr/>
          </p:nvSpPr>
          <p:spPr bwMode="auto">
            <a:xfrm>
              <a:off x="2407" y="1658"/>
              <a:ext cx="76" cy="118"/>
            </a:xfrm>
            <a:custGeom>
              <a:avLst/>
              <a:gdLst>
                <a:gd name="T0" fmla="*/ 57 w 76"/>
                <a:gd name="T1" fmla="*/ 118 h 118"/>
                <a:gd name="T2" fmla="*/ 0 w 76"/>
                <a:gd name="T3" fmla="*/ 15 h 118"/>
                <a:gd name="T4" fmla="*/ 19 w 76"/>
                <a:gd name="T5" fmla="*/ 0 h 118"/>
                <a:gd name="T6" fmla="*/ 76 w 76"/>
                <a:gd name="T7" fmla="*/ 103 h 118"/>
                <a:gd name="T8" fmla="*/ 57 w 76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8">
                  <a:moveTo>
                    <a:pt x="57" y="118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76" y="103"/>
                  </a:lnTo>
                  <a:lnTo>
                    <a:pt x="57" y="11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1" name="Freeform 5014"/>
            <p:cNvSpPr>
              <a:spLocks/>
            </p:cNvSpPr>
            <p:nvPr/>
          </p:nvSpPr>
          <p:spPr bwMode="auto">
            <a:xfrm>
              <a:off x="2378" y="1602"/>
              <a:ext cx="48" cy="71"/>
            </a:xfrm>
            <a:custGeom>
              <a:avLst/>
              <a:gdLst>
                <a:gd name="T0" fmla="*/ 29 w 48"/>
                <a:gd name="T1" fmla="*/ 71 h 71"/>
                <a:gd name="T2" fmla="*/ 0 w 48"/>
                <a:gd name="T3" fmla="*/ 12 h 71"/>
                <a:gd name="T4" fmla="*/ 22 w 48"/>
                <a:gd name="T5" fmla="*/ 0 h 71"/>
                <a:gd name="T6" fmla="*/ 48 w 48"/>
                <a:gd name="T7" fmla="*/ 56 h 71"/>
                <a:gd name="T8" fmla="*/ 29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9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6"/>
                  </a:lnTo>
                  <a:lnTo>
                    <a:pt x="29" y="7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2" name="Freeform 5015"/>
            <p:cNvSpPr>
              <a:spLocks/>
            </p:cNvSpPr>
            <p:nvPr/>
          </p:nvSpPr>
          <p:spPr bwMode="auto">
            <a:xfrm>
              <a:off x="2604" y="1893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3" name="Freeform 5016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42 w 64"/>
                <a:gd name="T1" fmla="*/ 100 h 100"/>
                <a:gd name="T2" fmla="*/ 0 w 64"/>
                <a:gd name="T3" fmla="*/ 15 h 100"/>
                <a:gd name="T4" fmla="*/ 20 w 64"/>
                <a:gd name="T5" fmla="*/ 0 h 100"/>
                <a:gd name="T6" fmla="*/ 64 w 64"/>
                <a:gd name="T7" fmla="*/ 88 h 100"/>
                <a:gd name="T8" fmla="*/ 42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42" y="100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88"/>
                  </a:lnTo>
                  <a:lnTo>
                    <a:pt x="42" y="100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4" name="Freeform 5017"/>
            <p:cNvSpPr>
              <a:spLocks/>
            </p:cNvSpPr>
            <p:nvPr/>
          </p:nvSpPr>
          <p:spPr bwMode="auto">
            <a:xfrm>
              <a:off x="3535" y="3429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2 h 88"/>
                <a:gd name="T4" fmla="*/ 22 w 62"/>
                <a:gd name="T5" fmla="*/ 0 h 88"/>
                <a:gd name="T6" fmla="*/ 62 w 62"/>
                <a:gd name="T7" fmla="*/ 73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2" y="73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5" name="Freeform 5018"/>
            <p:cNvSpPr>
              <a:spLocks/>
            </p:cNvSpPr>
            <p:nvPr/>
          </p:nvSpPr>
          <p:spPr bwMode="auto">
            <a:xfrm>
              <a:off x="3500" y="3353"/>
              <a:ext cx="57" cy="88"/>
            </a:xfrm>
            <a:custGeom>
              <a:avLst/>
              <a:gdLst>
                <a:gd name="T0" fmla="*/ 35 w 57"/>
                <a:gd name="T1" fmla="*/ 88 h 88"/>
                <a:gd name="T2" fmla="*/ 0 w 57"/>
                <a:gd name="T3" fmla="*/ 9 h 88"/>
                <a:gd name="T4" fmla="*/ 22 w 57"/>
                <a:gd name="T5" fmla="*/ 0 h 88"/>
                <a:gd name="T6" fmla="*/ 57 w 57"/>
                <a:gd name="T7" fmla="*/ 76 h 88"/>
                <a:gd name="T8" fmla="*/ 35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5" y="88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6" name="Freeform 5019"/>
            <p:cNvSpPr>
              <a:spLocks/>
            </p:cNvSpPr>
            <p:nvPr/>
          </p:nvSpPr>
          <p:spPr bwMode="auto">
            <a:xfrm>
              <a:off x="3487" y="3313"/>
              <a:ext cx="35" cy="49"/>
            </a:xfrm>
            <a:custGeom>
              <a:avLst/>
              <a:gdLst>
                <a:gd name="T0" fmla="*/ 13 w 35"/>
                <a:gd name="T1" fmla="*/ 49 h 49"/>
                <a:gd name="T2" fmla="*/ 0 w 35"/>
                <a:gd name="T3" fmla="*/ 5 h 49"/>
                <a:gd name="T4" fmla="*/ 24 w 35"/>
                <a:gd name="T5" fmla="*/ 0 h 49"/>
                <a:gd name="T6" fmla="*/ 35 w 35"/>
                <a:gd name="T7" fmla="*/ 40 h 49"/>
                <a:gd name="T8" fmla="*/ 13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3" y="4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7" name="Freeform 5020"/>
            <p:cNvSpPr>
              <a:spLocks/>
            </p:cNvSpPr>
            <p:nvPr/>
          </p:nvSpPr>
          <p:spPr bwMode="auto">
            <a:xfrm>
              <a:off x="3478" y="3262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5 h 56"/>
                <a:gd name="T4" fmla="*/ 24 w 33"/>
                <a:gd name="T5" fmla="*/ 0 h 56"/>
                <a:gd name="T6" fmla="*/ 33 w 33"/>
                <a:gd name="T7" fmla="*/ 51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8" name="Freeform 5021"/>
            <p:cNvSpPr>
              <a:spLocks/>
            </p:cNvSpPr>
            <p:nvPr/>
          </p:nvSpPr>
          <p:spPr bwMode="auto">
            <a:xfrm>
              <a:off x="3478" y="3230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3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9" name="Freeform 5022"/>
            <p:cNvSpPr>
              <a:spLocks/>
            </p:cNvSpPr>
            <p:nvPr/>
          </p:nvSpPr>
          <p:spPr bwMode="auto">
            <a:xfrm>
              <a:off x="3478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0" name="Freeform 5023"/>
            <p:cNvSpPr>
              <a:spLocks/>
            </p:cNvSpPr>
            <p:nvPr/>
          </p:nvSpPr>
          <p:spPr bwMode="auto">
            <a:xfrm>
              <a:off x="3483" y="3135"/>
              <a:ext cx="41" cy="66"/>
            </a:xfrm>
            <a:custGeom>
              <a:avLst/>
              <a:gdLst>
                <a:gd name="T0" fmla="*/ 0 w 41"/>
                <a:gd name="T1" fmla="*/ 61 h 66"/>
                <a:gd name="T2" fmla="*/ 17 w 41"/>
                <a:gd name="T3" fmla="*/ 0 h 66"/>
                <a:gd name="T4" fmla="*/ 41 w 41"/>
                <a:gd name="T5" fmla="*/ 5 h 66"/>
                <a:gd name="T6" fmla="*/ 24 w 41"/>
                <a:gd name="T7" fmla="*/ 66 h 66"/>
                <a:gd name="T8" fmla="*/ 0 w 41"/>
                <a:gd name="T9" fmla="*/ 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6">
                  <a:moveTo>
                    <a:pt x="0" y="61"/>
                  </a:moveTo>
                  <a:lnTo>
                    <a:pt x="17" y="0"/>
                  </a:lnTo>
                  <a:lnTo>
                    <a:pt x="41" y="5"/>
                  </a:lnTo>
                  <a:lnTo>
                    <a:pt x="24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1" name="Freeform 5024"/>
            <p:cNvSpPr>
              <a:spLocks/>
            </p:cNvSpPr>
            <p:nvPr/>
          </p:nvSpPr>
          <p:spPr bwMode="auto">
            <a:xfrm>
              <a:off x="3500" y="3076"/>
              <a:ext cx="40" cy="64"/>
            </a:xfrm>
            <a:custGeom>
              <a:avLst/>
              <a:gdLst>
                <a:gd name="T0" fmla="*/ 0 w 40"/>
                <a:gd name="T1" fmla="*/ 59 h 64"/>
                <a:gd name="T2" fmla="*/ 16 w 40"/>
                <a:gd name="T3" fmla="*/ 0 h 64"/>
                <a:gd name="T4" fmla="*/ 40 w 40"/>
                <a:gd name="T5" fmla="*/ 5 h 64"/>
                <a:gd name="T6" fmla="*/ 24 w 40"/>
                <a:gd name="T7" fmla="*/ 64 h 64"/>
                <a:gd name="T8" fmla="*/ 0 w 40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4">
                  <a:moveTo>
                    <a:pt x="0" y="59"/>
                  </a:moveTo>
                  <a:lnTo>
                    <a:pt x="16" y="0"/>
                  </a:lnTo>
                  <a:lnTo>
                    <a:pt x="40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2" name="Freeform 5025"/>
            <p:cNvSpPr>
              <a:spLocks/>
            </p:cNvSpPr>
            <p:nvPr/>
          </p:nvSpPr>
          <p:spPr bwMode="auto">
            <a:xfrm>
              <a:off x="3516" y="3044"/>
              <a:ext cx="24" cy="37"/>
            </a:xfrm>
            <a:custGeom>
              <a:avLst/>
              <a:gdLst>
                <a:gd name="T0" fmla="*/ 0 w 24"/>
                <a:gd name="T1" fmla="*/ 32 h 37"/>
                <a:gd name="T2" fmla="*/ 0 w 24"/>
                <a:gd name="T3" fmla="*/ 3 h 37"/>
                <a:gd name="T4" fmla="*/ 24 w 24"/>
                <a:gd name="T5" fmla="*/ 0 h 37"/>
                <a:gd name="T6" fmla="*/ 24 w 24"/>
                <a:gd name="T7" fmla="*/ 37 h 37"/>
                <a:gd name="T8" fmla="*/ 0 w 24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3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3" name="Freeform 5026"/>
            <p:cNvSpPr>
              <a:spLocks/>
            </p:cNvSpPr>
            <p:nvPr/>
          </p:nvSpPr>
          <p:spPr bwMode="auto">
            <a:xfrm>
              <a:off x="3511" y="3010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2 h 37"/>
                <a:gd name="T4" fmla="*/ 24 w 29"/>
                <a:gd name="T5" fmla="*/ 0 h 37"/>
                <a:gd name="T6" fmla="*/ 29 w 29"/>
                <a:gd name="T7" fmla="*/ 34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4" name="Freeform 5027"/>
            <p:cNvSpPr>
              <a:spLocks/>
            </p:cNvSpPr>
            <p:nvPr/>
          </p:nvSpPr>
          <p:spPr bwMode="auto">
            <a:xfrm>
              <a:off x="3478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5028"/>
          <p:cNvGrpSpPr>
            <a:grpSpLocks/>
          </p:cNvGrpSpPr>
          <p:nvPr/>
        </p:nvGrpSpPr>
        <p:grpSpPr bwMode="auto">
          <a:xfrm>
            <a:off x="3748088" y="2543175"/>
            <a:ext cx="2035175" cy="3175000"/>
            <a:chOff x="2361" y="1602"/>
            <a:chExt cx="1282" cy="2000"/>
          </a:xfrm>
        </p:grpSpPr>
        <p:sp>
          <p:nvSpPr>
            <p:cNvPr id="44945" name="Freeform 5029"/>
            <p:cNvSpPr>
              <a:spLocks/>
            </p:cNvSpPr>
            <p:nvPr/>
          </p:nvSpPr>
          <p:spPr bwMode="auto">
            <a:xfrm>
              <a:off x="3498" y="2961"/>
              <a:ext cx="37" cy="56"/>
            </a:xfrm>
            <a:custGeom>
              <a:avLst/>
              <a:gdLst>
                <a:gd name="T0" fmla="*/ 15 w 37"/>
                <a:gd name="T1" fmla="*/ 56 h 56"/>
                <a:gd name="T2" fmla="*/ 0 w 37"/>
                <a:gd name="T3" fmla="*/ 12 h 56"/>
                <a:gd name="T4" fmla="*/ 22 w 37"/>
                <a:gd name="T5" fmla="*/ 0 h 56"/>
                <a:gd name="T6" fmla="*/ 37 w 37"/>
                <a:gd name="T7" fmla="*/ 46 h 56"/>
                <a:gd name="T8" fmla="*/ 15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5" y="5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4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6" name="Freeform 5030"/>
            <p:cNvSpPr>
              <a:spLocks/>
            </p:cNvSpPr>
            <p:nvPr/>
          </p:nvSpPr>
          <p:spPr bwMode="auto">
            <a:xfrm>
              <a:off x="3476" y="2924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7" name="Freeform 5031"/>
            <p:cNvSpPr>
              <a:spLocks/>
            </p:cNvSpPr>
            <p:nvPr/>
          </p:nvSpPr>
          <p:spPr bwMode="auto">
            <a:xfrm>
              <a:off x="3450" y="2895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9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9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8" name="Freeform 5032"/>
            <p:cNvSpPr>
              <a:spLocks/>
            </p:cNvSpPr>
            <p:nvPr/>
          </p:nvSpPr>
          <p:spPr bwMode="auto">
            <a:xfrm>
              <a:off x="3417" y="2870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9" name="Freeform 5033"/>
            <p:cNvSpPr>
              <a:spLocks/>
            </p:cNvSpPr>
            <p:nvPr/>
          </p:nvSpPr>
          <p:spPr bwMode="auto">
            <a:xfrm>
              <a:off x="3382" y="2846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22 h 46"/>
                <a:gd name="T4" fmla="*/ 13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0" name="Freeform 5034"/>
            <p:cNvSpPr>
              <a:spLocks/>
            </p:cNvSpPr>
            <p:nvPr/>
          </p:nvSpPr>
          <p:spPr bwMode="auto">
            <a:xfrm>
              <a:off x="3349" y="2819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19 h 49"/>
                <a:gd name="T4" fmla="*/ 18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1" name="Freeform 5035"/>
            <p:cNvSpPr>
              <a:spLocks/>
            </p:cNvSpPr>
            <p:nvPr/>
          </p:nvSpPr>
          <p:spPr bwMode="auto">
            <a:xfrm>
              <a:off x="3318" y="2789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15 h 49"/>
                <a:gd name="T4" fmla="*/ 20 w 49"/>
                <a:gd name="T5" fmla="*/ 0 h 49"/>
                <a:gd name="T6" fmla="*/ 49 w 49"/>
                <a:gd name="T7" fmla="*/ 30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9" y="30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2" name="Freeform 5036"/>
            <p:cNvSpPr>
              <a:spLocks/>
            </p:cNvSpPr>
            <p:nvPr/>
          </p:nvSpPr>
          <p:spPr bwMode="auto">
            <a:xfrm>
              <a:off x="3294" y="2748"/>
              <a:ext cx="44" cy="56"/>
            </a:xfrm>
            <a:custGeom>
              <a:avLst/>
              <a:gdLst>
                <a:gd name="T0" fmla="*/ 24 w 44"/>
                <a:gd name="T1" fmla="*/ 56 h 56"/>
                <a:gd name="T2" fmla="*/ 0 w 44"/>
                <a:gd name="T3" fmla="*/ 14 h 56"/>
                <a:gd name="T4" fmla="*/ 20 w 44"/>
                <a:gd name="T5" fmla="*/ 0 h 56"/>
                <a:gd name="T6" fmla="*/ 44 w 44"/>
                <a:gd name="T7" fmla="*/ 41 h 56"/>
                <a:gd name="T8" fmla="*/ 24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4" y="41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3" name="Freeform 5037"/>
            <p:cNvSpPr>
              <a:spLocks/>
            </p:cNvSpPr>
            <p:nvPr/>
          </p:nvSpPr>
          <p:spPr bwMode="auto">
            <a:xfrm>
              <a:off x="3511" y="3007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4" name="Freeform 5038"/>
            <p:cNvSpPr>
              <a:spLocks/>
            </p:cNvSpPr>
            <p:nvPr/>
          </p:nvSpPr>
          <p:spPr bwMode="auto">
            <a:xfrm>
              <a:off x="3283" y="2718"/>
              <a:ext cx="33" cy="42"/>
            </a:xfrm>
            <a:custGeom>
              <a:avLst/>
              <a:gdLst>
                <a:gd name="T0" fmla="*/ 11 w 33"/>
                <a:gd name="T1" fmla="*/ 42 h 42"/>
                <a:gd name="T2" fmla="*/ 0 w 33"/>
                <a:gd name="T3" fmla="*/ 5 h 42"/>
                <a:gd name="T4" fmla="*/ 24 w 33"/>
                <a:gd name="T5" fmla="*/ 0 h 42"/>
                <a:gd name="T6" fmla="*/ 33 w 33"/>
                <a:gd name="T7" fmla="*/ 32 h 42"/>
                <a:gd name="T8" fmla="*/ 11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1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3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5" name="Freeform 5039"/>
            <p:cNvSpPr>
              <a:spLocks/>
            </p:cNvSpPr>
            <p:nvPr/>
          </p:nvSpPr>
          <p:spPr bwMode="auto">
            <a:xfrm>
              <a:off x="3279" y="2684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3 h 39"/>
                <a:gd name="T4" fmla="*/ 24 w 28"/>
                <a:gd name="T5" fmla="*/ 0 h 39"/>
                <a:gd name="T6" fmla="*/ 28 w 28"/>
                <a:gd name="T7" fmla="*/ 34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6" name="Freeform 5040"/>
            <p:cNvSpPr>
              <a:spLocks/>
            </p:cNvSpPr>
            <p:nvPr/>
          </p:nvSpPr>
          <p:spPr bwMode="auto">
            <a:xfrm>
              <a:off x="3277" y="2623"/>
              <a:ext cx="26" cy="64"/>
            </a:xfrm>
            <a:custGeom>
              <a:avLst/>
              <a:gdLst>
                <a:gd name="T0" fmla="*/ 2 w 26"/>
                <a:gd name="T1" fmla="*/ 64 h 64"/>
                <a:gd name="T2" fmla="*/ 0 w 26"/>
                <a:gd name="T3" fmla="*/ 0 h 64"/>
                <a:gd name="T4" fmla="*/ 24 w 26"/>
                <a:gd name="T5" fmla="*/ 0 h 64"/>
                <a:gd name="T6" fmla="*/ 26 w 26"/>
                <a:gd name="T7" fmla="*/ 61 h 64"/>
                <a:gd name="T8" fmla="*/ 2 w 2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4">
                  <a:moveTo>
                    <a:pt x="2" y="6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7" name="Freeform 5041"/>
            <p:cNvSpPr>
              <a:spLocks/>
            </p:cNvSpPr>
            <p:nvPr/>
          </p:nvSpPr>
          <p:spPr bwMode="auto">
            <a:xfrm>
              <a:off x="3275" y="2559"/>
              <a:ext cx="26" cy="64"/>
            </a:xfrm>
            <a:custGeom>
              <a:avLst/>
              <a:gdLst>
                <a:gd name="T0" fmla="*/ 2 w 26"/>
                <a:gd name="T1" fmla="*/ 64 h 64"/>
                <a:gd name="T2" fmla="*/ 0 w 26"/>
                <a:gd name="T3" fmla="*/ 3 h 64"/>
                <a:gd name="T4" fmla="*/ 24 w 26"/>
                <a:gd name="T5" fmla="*/ 0 h 64"/>
                <a:gd name="T6" fmla="*/ 26 w 26"/>
                <a:gd name="T7" fmla="*/ 64 h 64"/>
                <a:gd name="T8" fmla="*/ 2 w 2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4">
                  <a:moveTo>
                    <a:pt x="2" y="64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6" y="64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8" name="Freeform 5042"/>
            <p:cNvSpPr>
              <a:spLocks/>
            </p:cNvSpPr>
            <p:nvPr/>
          </p:nvSpPr>
          <p:spPr bwMode="auto">
            <a:xfrm>
              <a:off x="3268" y="2525"/>
              <a:ext cx="31" cy="37"/>
            </a:xfrm>
            <a:custGeom>
              <a:avLst/>
              <a:gdLst>
                <a:gd name="T0" fmla="*/ 7 w 31"/>
                <a:gd name="T1" fmla="*/ 37 h 37"/>
                <a:gd name="T2" fmla="*/ 0 w 31"/>
                <a:gd name="T3" fmla="*/ 12 h 37"/>
                <a:gd name="T4" fmla="*/ 22 w 31"/>
                <a:gd name="T5" fmla="*/ 0 h 37"/>
                <a:gd name="T6" fmla="*/ 31 w 31"/>
                <a:gd name="T7" fmla="*/ 34 h 37"/>
                <a:gd name="T8" fmla="*/ 7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7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3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9" name="Freeform 5043"/>
            <p:cNvSpPr>
              <a:spLocks/>
            </p:cNvSpPr>
            <p:nvPr/>
          </p:nvSpPr>
          <p:spPr bwMode="auto">
            <a:xfrm>
              <a:off x="3255" y="2496"/>
              <a:ext cx="35" cy="41"/>
            </a:xfrm>
            <a:custGeom>
              <a:avLst/>
              <a:gdLst>
                <a:gd name="T0" fmla="*/ 13 w 35"/>
                <a:gd name="T1" fmla="*/ 41 h 41"/>
                <a:gd name="T2" fmla="*/ 0 w 35"/>
                <a:gd name="T3" fmla="*/ 12 h 41"/>
                <a:gd name="T4" fmla="*/ 22 w 35"/>
                <a:gd name="T5" fmla="*/ 0 h 41"/>
                <a:gd name="T6" fmla="*/ 35 w 35"/>
                <a:gd name="T7" fmla="*/ 29 h 41"/>
                <a:gd name="T8" fmla="*/ 13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3" y="4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9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0" name="Freeform 5044"/>
            <p:cNvSpPr>
              <a:spLocks/>
            </p:cNvSpPr>
            <p:nvPr/>
          </p:nvSpPr>
          <p:spPr bwMode="auto">
            <a:xfrm>
              <a:off x="3294" y="2748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20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1" name="Freeform 5045"/>
            <p:cNvSpPr>
              <a:spLocks/>
            </p:cNvSpPr>
            <p:nvPr/>
          </p:nvSpPr>
          <p:spPr bwMode="auto">
            <a:xfrm>
              <a:off x="3244" y="2471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0 h 37"/>
                <a:gd name="T4" fmla="*/ 17 w 31"/>
                <a:gd name="T5" fmla="*/ 0 h 37"/>
                <a:gd name="T6" fmla="*/ 31 w 31"/>
                <a:gd name="T7" fmla="*/ 22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1" y="2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2" name="Freeform 5046"/>
            <p:cNvSpPr>
              <a:spLocks/>
            </p:cNvSpPr>
            <p:nvPr/>
          </p:nvSpPr>
          <p:spPr bwMode="auto">
            <a:xfrm>
              <a:off x="3231" y="2456"/>
              <a:ext cx="30" cy="35"/>
            </a:xfrm>
            <a:custGeom>
              <a:avLst/>
              <a:gdLst>
                <a:gd name="T0" fmla="*/ 13 w 30"/>
                <a:gd name="T1" fmla="*/ 35 h 35"/>
                <a:gd name="T2" fmla="*/ 0 w 30"/>
                <a:gd name="T3" fmla="*/ 22 h 35"/>
                <a:gd name="T4" fmla="*/ 13 w 30"/>
                <a:gd name="T5" fmla="*/ 0 h 35"/>
                <a:gd name="T6" fmla="*/ 30 w 30"/>
                <a:gd name="T7" fmla="*/ 15 h 35"/>
                <a:gd name="T8" fmla="*/ 13 w 3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13" y="35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30" y="15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3" name="Freeform 5047"/>
            <p:cNvSpPr>
              <a:spLocks/>
            </p:cNvSpPr>
            <p:nvPr/>
          </p:nvSpPr>
          <p:spPr bwMode="auto">
            <a:xfrm>
              <a:off x="3215" y="2444"/>
              <a:ext cx="29" cy="34"/>
            </a:xfrm>
            <a:custGeom>
              <a:avLst/>
              <a:gdLst>
                <a:gd name="T0" fmla="*/ 16 w 29"/>
                <a:gd name="T1" fmla="*/ 34 h 34"/>
                <a:gd name="T2" fmla="*/ 0 w 29"/>
                <a:gd name="T3" fmla="*/ 25 h 34"/>
                <a:gd name="T4" fmla="*/ 11 w 29"/>
                <a:gd name="T5" fmla="*/ 0 h 34"/>
                <a:gd name="T6" fmla="*/ 29 w 29"/>
                <a:gd name="T7" fmla="*/ 12 h 34"/>
                <a:gd name="T8" fmla="*/ 16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6" y="3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4" name="Freeform 5048"/>
            <p:cNvSpPr>
              <a:spLocks/>
            </p:cNvSpPr>
            <p:nvPr/>
          </p:nvSpPr>
          <p:spPr bwMode="auto">
            <a:xfrm>
              <a:off x="3202" y="2434"/>
              <a:ext cx="24" cy="35"/>
            </a:xfrm>
            <a:custGeom>
              <a:avLst/>
              <a:gdLst>
                <a:gd name="T0" fmla="*/ 13 w 24"/>
                <a:gd name="T1" fmla="*/ 35 h 35"/>
                <a:gd name="T2" fmla="*/ 0 w 24"/>
                <a:gd name="T3" fmla="*/ 25 h 35"/>
                <a:gd name="T4" fmla="*/ 9 w 24"/>
                <a:gd name="T5" fmla="*/ 0 h 35"/>
                <a:gd name="T6" fmla="*/ 24 w 24"/>
                <a:gd name="T7" fmla="*/ 10 h 35"/>
                <a:gd name="T8" fmla="*/ 13 w 2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5">
                  <a:moveTo>
                    <a:pt x="13" y="35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4" y="1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5" name="Freeform 5049"/>
            <p:cNvSpPr>
              <a:spLocks/>
            </p:cNvSpPr>
            <p:nvPr/>
          </p:nvSpPr>
          <p:spPr bwMode="auto">
            <a:xfrm>
              <a:off x="3167" y="2422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6" name="Freeform 5050"/>
            <p:cNvSpPr>
              <a:spLocks/>
            </p:cNvSpPr>
            <p:nvPr/>
          </p:nvSpPr>
          <p:spPr bwMode="auto">
            <a:xfrm>
              <a:off x="3130" y="2415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7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7" name="Freeform 5051"/>
            <p:cNvSpPr>
              <a:spLocks/>
            </p:cNvSpPr>
            <p:nvPr/>
          </p:nvSpPr>
          <p:spPr bwMode="auto">
            <a:xfrm>
              <a:off x="3093" y="2410"/>
              <a:ext cx="41" cy="32"/>
            </a:xfrm>
            <a:custGeom>
              <a:avLst/>
              <a:gdLst>
                <a:gd name="T0" fmla="*/ 37 w 41"/>
                <a:gd name="T1" fmla="*/ 32 h 32"/>
                <a:gd name="T2" fmla="*/ 0 w 41"/>
                <a:gd name="T3" fmla="*/ 27 h 32"/>
                <a:gd name="T4" fmla="*/ 4 w 41"/>
                <a:gd name="T5" fmla="*/ 0 h 32"/>
                <a:gd name="T6" fmla="*/ 41 w 41"/>
                <a:gd name="T7" fmla="*/ 5 h 32"/>
                <a:gd name="T8" fmla="*/ 37 w 4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2">
                  <a:moveTo>
                    <a:pt x="37" y="32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8" name="Freeform 5052"/>
            <p:cNvSpPr>
              <a:spLocks/>
            </p:cNvSpPr>
            <p:nvPr/>
          </p:nvSpPr>
          <p:spPr bwMode="auto">
            <a:xfrm>
              <a:off x="3053" y="2398"/>
              <a:ext cx="44" cy="39"/>
            </a:xfrm>
            <a:custGeom>
              <a:avLst/>
              <a:gdLst>
                <a:gd name="T0" fmla="*/ 40 w 44"/>
                <a:gd name="T1" fmla="*/ 39 h 39"/>
                <a:gd name="T2" fmla="*/ 0 w 44"/>
                <a:gd name="T3" fmla="*/ 24 h 39"/>
                <a:gd name="T4" fmla="*/ 9 w 44"/>
                <a:gd name="T5" fmla="*/ 0 h 39"/>
                <a:gd name="T6" fmla="*/ 44 w 44"/>
                <a:gd name="T7" fmla="*/ 12 h 39"/>
                <a:gd name="T8" fmla="*/ 40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40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12"/>
                  </a:lnTo>
                  <a:lnTo>
                    <a:pt x="40" y="3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9" name="Freeform 5053"/>
            <p:cNvSpPr>
              <a:spLocks/>
            </p:cNvSpPr>
            <p:nvPr/>
          </p:nvSpPr>
          <p:spPr bwMode="auto">
            <a:xfrm>
              <a:off x="3033" y="2390"/>
              <a:ext cx="29" cy="32"/>
            </a:xfrm>
            <a:custGeom>
              <a:avLst/>
              <a:gdLst>
                <a:gd name="T0" fmla="*/ 20 w 29"/>
                <a:gd name="T1" fmla="*/ 32 h 32"/>
                <a:gd name="T2" fmla="*/ 0 w 29"/>
                <a:gd name="T3" fmla="*/ 25 h 32"/>
                <a:gd name="T4" fmla="*/ 11 w 29"/>
                <a:gd name="T5" fmla="*/ 0 h 32"/>
                <a:gd name="T6" fmla="*/ 29 w 29"/>
                <a:gd name="T7" fmla="*/ 8 h 32"/>
                <a:gd name="T8" fmla="*/ 20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20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0" name="Freeform 5054"/>
            <p:cNvSpPr>
              <a:spLocks/>
            </p:cNvSpPr>
            <p:nvPr/>
          </p:nvSpPr>
          <p:spPr bwMode="auto">
            <a:xfrm>
              <a:off x="3018" y="2380"/>
              <a:ext cx="26" cy="35"/>
            </a:xfrm>
            <a:custGeom>
              <a:avLst/>
              <a:gdLst>
                <a:gd name="T0" fmla="*/ 15 w 26"/>
                <a:gd name="T1" fmla="*/ 35 h 35"/>
                <a:gd name="T2" fmla="*/ 0 w 26"/>
                <a:gd name="T3" fmla="*/ 22 h 35"/>
                <a:gd name="T4" fmla="*/ 13 w 26"/>
                <a:gd name="T5" fmla="*/ 0 h 35"/>
                <a:gd name="T6" fmla="*/ 26 w 26"/>
                <a:gd name="T7" fmla="*/ 10 h 35"/>
                <a:gd name="T8" fmla="*/ 15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15" y="35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1" name="Freeform 5055"/>
            <p:cNvSpPr>
              <a:spLocks/>
            </p:cNvSpPr>
            <p:nvPr/>
          </p:nvSpPr>
          <p:spPr bwMode="auto">
            <a:xfrm>
              <a:off x="3001" y="2371"/>
              <a:ext cx="30" cy="31"/>
            </a:xfrm>
            <a:custGeom>
              <a:avLst/>
              <a:gdLst>
                <a:gd name="T0" fmla="*/ 17 w 30"/>
                <a:gd name="T1" fmla="*/ 31 h 31"/>
                <a:gd name="T2" fmla="*/ 0 w 30"/>
                <a:gd name="T3" fmla="*/ 17 h 31"/>
                <a:gd name="T4" fmla="*/ 17 w 30"/>
                <a:gd name="T5" fmla="*/ 0 h 31"/>
                <a:gd name="T6" fmla="*/ 30 w 30"/>
                <a:gd name="T7" fmla="*/ 9 h 31"/>
                <a:gd name="T8" fmla="*/ 17 w 30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1">
                  <a:moveTo>
                    <a:pt x="17" y="3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9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2" name="Freeform 5056"/>
            <p:cNvSpPr>
              <a:spLocks/>
            </p:cNvSpPr>
            <p:nvPr/>
          </p:nvSpPr>
          <p:spPr bwMode="auto">
            <a:xfrm>
              <a:off x="2985" y="2349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19 h 39"/>
                <a:gd name="T4" fmla="*/ 18 w 33"/>
                <a:gd name="T5" fmla="*/ 0 h 39"/>
                <a:gd name="T6" fmla="*/ 33 w 33"/>
                <a:gd name="T7" fmla="*/ 22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3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3" name="Freeform 5057"/>
            <p:cNvSpPr>
              <a:spLocks/>
            </p:cNvSpPr>
            <p:nvPr/>
          </p:nvSpPr>
          <p:spPr bwMode="auto">
            <a:xfrm>
              <a:off x="3255" y="2493"/>
              <a:ext cx="22" cy="15"/>
            </a:xfrm>
            <a:custGeom>
              <a:avLst/>
              <a:gdLst>
                <a:gd name="T0" fmla="*/ 22 w 22"/>
                <a:gd name="T1" fmla="*/ 3 h 15"/>
                <a:gd name="T2" fmla="*/ 20 w 22"/>
                <a:gd name="T3" fmla="*/ 0 h 15"/>
                <a:gd name="T4" fmla="*/ 0 w 22"/>
                <a:gd name="T5" fmla="*/ 15 h 15"/>
                <a:gd name="T6" fmla="*/ 0 w 22"/>
                <a:gd name="T7" fmla="*/ 15 h 15"/>
                <a:gd name="T8" fmla="*/ 22 w 22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2" y="3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4" name="Freeform 5058"/>
            <p:cNvSpPr>
              <a:spLocks/>
            </p:cNvSpPr>
            <p:nvPr/>
          </p:nvSpPr>
          <p:spPr bwMode="auto">
            <a:xfrm>
              <a:off x="2961" y="2304"/>
              <a:ext cx="44" cy="62"/>
            </a:xfrm>
            <a:custGeom>
              <a:avLst/>
              <a:gdLst>
                <a:gd name="T0" fmla="*/ 22 w 44"/>
                <a:gd name="T1" fmla="*/ 62 h 62"/>
                <a:gd name="T2" fmla="*/ 0 w 44"/>
                <a:gd name="T3" fmla="*/ 10 h 62"/>
                <a:gd name="T4" fmla="*/ 22 w 44"/>
                <a:gd name="T5" fmla="*/ 0 h 62"/>
                <a:gd name="T6" fmla="*/ 44 w 44"/>
                <a:gd name="T7" fmla="*/ 49 h 62"/>
                <a:gd name="T8" fmla="*/ 22 w 44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2">
                  <a:moveTo>
                    <a:pt x="22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4" y="49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5" name="Freeform 5059"/>
            <p:cNvSpPr>
              <a:spLocks/>
            </p:cNvSpPr>
            <p:nvPr/>
          </p:nvSpPr>
          <p:spPr bwMode="auto">
            <a:xfrm>
              <a:off x="2946" y="2258"/>
              <a:ext cx="37" cy="56"/>
            </a:xfrm>
            <a:custGeom>
              <a:avLst/>
              <a:gdLst>
                <a:gd name="T0" fmla="*/ 15 w 37"/>
                <a:gd name="T1" fmla="*/ 56 h 56"/>
                <a:gd name="T2" fmla="*/ 0 w 37"/>
                <a:gd name="T3" fmla="*/ 5 h 56"/>
                <a:gd name="T4" fmla="*/ 24 w 37"/>
                <a:gd name="T5" fmla="*/ 0 h 56"/>
                <a:gd name="T6" fmla="*/ 37 w 37"/>
                <a:gd name="T7" fmla="*/ 46 h 56"/>
                <a:gd name="T8" fmla="*/ 15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5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6" name="Freeform 5060"/>
            <p:cNvSpPr>
              <a:spLocks/>
            </p:cNvSpPr>
            <p:nvPr/>
          </p:nvSpPr>
          <p:spPr bwMode="auto">
            <a:xfrm>
              <a:off x="2937" y="2209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7" name="Freeform 5061"/>
            <p:cNvSpPr>
              <a:spLocks/>
            </p:cNvSpPr>
            <p:nvPr/>
          </p:nvSpPr>
          <p:spPr bwMode="auto">
            <a:xfrm>
              <a:off x="2922" y="2153"/>
              <a:ext cx="39" cy="61"/>
            </a:xfrm>
            <a:custGeom>
              <a:avLst/>
              <a:gdLst>
                <a:gd name="T0" fmla="*/ 15 w 39"/>
                <a:gd name="T1" fmla="*/ 61 h 61"/>
                <a:gd name="T2" fmla="*/ 0 w 39"/>
                <a:gd name="T3" fmla="*/ 9 h 61"/>
                <a:gd name="T4" fmla="*/ 22 w 39"/>
                <a:gd name="T5" fmla="*/ 0 h 61"/>
                <a:gd name="T6" fmla="*/ 39 w 39"/>
                <a:gd name="T7" fmla="*/ 56 h 61"/>
                <a:gd name="T8" fmla="*/ 15 w 39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1">
                  <a:moveTo>
                    <a:pt x="15" y="6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9" y="56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8" name="Freeform 5062"/>
            <p:cNvSpPr>
              <a:spLocks/>
            </p:cNvSpPr>
            <p:nvPr/>
          </p:nvSpPr>
          <p:spPr bwMode="auto">
            <a:xfrm>
              <a:off x="2983" y="2349"/>
              <a:ext cx="22" cy="19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0 w 22"/>
                <a:gd name="T5" fmla="*/ 0 h 19"/>
                <a:gd name="T6" fmla="*/ 22 w 22"/>
                <a:gd name="T7" fmla="*/ 4 h 19"/>
                <a:gd name="T8" fmla="*/ 2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4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9" name="Freeform 5063"/>
            <p:cNvSpPr>
              <a:spLocks/>
            </p:cNvSpPr>
            <p:nvPr/>
          </p:nvSpPr>
          <p:spPr bwMode="auto">
            <a:xfrm>
              <a:off x="2882" y="2074"/>
              <a:ext cx="62" cy="91"/>
            </a:xfrm>
            <a:custGeom>
              <a:avLst/>
              <a:gdLst>
                <a:gd name="T0" fmla="*/ 40 w 62"/>
                <a:gd name="T1" fmla="*/ 91 h 91"/>
                <a:gd name="T2" fmla="*/ 0 w 62"/>
                <a:gd name="T3" fmla="*/ 13 h 91"/>
                <a:gd name="T4" fmla="*/ 22 w 62"/>
                <a:gd name="T5" fmla="*/ 0 h 91"/>
                <a:gd name="T6" fmla="*/ 62 w 62"/>
                <a:gd name="T7" fmla="*/ 79 h 91"/>
                <a:gd name="T8" fmla="*/ 40 w 6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1">
                  <a:moveTo>
                    <a:pt x="40" y="91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62" y="79"/>
                  </a:lnTo>
                  <a:lnTo>
                    <a:pt x="40" y="9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0" name="Freeform 5064"/>
            <p:cNvSpPr>
              <a:spLocks/>
            </p:cNvSpPr>
            <p:nvPr/>
          </p:nvSpPr>
          <p:spPr bwMode="auto">
            <a:xfrm>
              <a:off x="2862" y="2035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15 h 52"/>
                <a:gd name="T4" fmla="*/ 20 w 42"/>
                <a:gd name="T5" fmla="*/ 0 h 52"/>
                <a:gd name="T6" fmla="*/ 42 w 42"/>
                <a:gd name="T7" fmla="*/ 39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1" name="Freeform 5065"/>
            <p:cNvSpPr>
              <a:spLocks/>
            </p:cNvSpPr>
            <p:nvPr/>
          </p:nvSpPr>
          <p:spPr bwMode="auto">
            <a:xfrm>
              <a:off x="2841" y="2001"/>
              <a:ext cx="41" cy="49"/>
            </a:xfrm>
            <a:custGeom>
              <a:avLst/>
              <a:gdLst>
                <a:gd name="T0" fmla="*/ 21 w 41"/>
                <a:gd name="T1" fmla="*/ 49 h 49"/>
                <a:gd name="T2" fmla="*/ 0 w 41"/>
                <a:gd name="T3" fmla="*/ 15 h 49"/>
                <a:gd name="T4" fmla="*/ 19 w 41"/>
                <a:gd name="T5" fmla="*/ 0 h 49"/>
                <a:gd name="T6" fmla="*/ 41 w 41"/>
                <a:gd name="T7" fmla="*/ 34 h 49"/>
                <a:gd name="T8" fmla="*/ 21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1" y="4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1" y="34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2" name="Freeform 5066"/>
            <p:cNvSpPr>
              <a:spLocks/>
            </p:cNvSpPr>
            <p:nvPr/>
          </p:nvSpPr>
          <p:spPr bwMode="auto">
            <a:xfrm>
              <a:off x="2819" y="1971"/>
              <a:ext cx="41" cy="45"/>
            </a:xfrm>
            <a:custGeom>
              <a:avLst/>
              <a:gdLst>
                <a:gd name="T0" fmla="*/ 22 w 41"/>
                <a:gd name="T1" fmla="*/ 45 h 45"/>
                <a:gd name="T2" fmla="*/ 0 w 41"/>
                <a:gd name="T3" fmla="*/ 18 h 45"/>
                <a:gd name="T4" fmla="*/ 17 w 41"/>
                <a:gd name="T5" fmla="*/ 0 h 45"/>
                <a:gd name="T6" fmla="*/ 41 w 41"/>
                <a:gd name="T7" fmla="*/ 30 h 45"/>
                <a:gd name="T8" fmla="*/ 22 w 4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22" y="45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1" y="30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3" name="Freeform 5067"/>
            <p:cNvSpPr>
              <a:spLocks/>
            </p:cNvSpPr>
            <p:nvPr/>
          </p:nvSpPr>
          <p:spPr bwMode="auto">
            <a:xfrm>
              <a:off x="2795" y="1944"/>
              <a:ext cx="41" cy="45"/>
            </a:xfrm>
            <a:custGeom>
              <a:avLst/>
              <a:gdLst>
                <a:gd name="T0" fmla="*/ 24 w 41"/>
                <a:gd name="T1" fmla="*/ 45 h 45"/>
                <a:gd name="T2" fmla="*/ 0 w 41"/>
                <a:gd name="T3" fmla="*/ 23 h 45"/>
                <a:gd name="T4" fmla="*/ 13 w 41"/>
                <a:gd name="T5" fmla="*/ 0 h 45"/>
                <a:gd name="T6" fmla="*/ 41 w 41"/>
                <a:gd name="T7" fmla="*/ 27 h 45"/>
                <a:gd name="T8" fmla="*/ 24 w 4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24" y="45"/>
                  </a:moveTo>
                  <a:lnTo>
                    <a:pt x="0" y="23"/>
                  </a:lnTo>
                  <a:lnTo>
                    <a:pt x="13" y="0"/>
                  </a:lnTo>
                  <a:lnTo>
                    <a:pt x="41" y="27"/>
                  </a:lnTo>
                  <a:lnTo>
                    <a:pt x="24" y="4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4" name="Freeform 5068"/>
            <p:cNvSpPr>
              <a:spLocks/>
            </p:cNvSpPr>
            <p:nvPr/>
          </p:nvSpPr>
          <p:spPr bwMode="auto">
            <a:xfrm>
              <a:off x="2762" y="1922"/>
              <a:ext cx="46" cy="45"/>
            </a:xfrm>
            <a:custGeom>
              <a:avLst/>
              <a:gdLst>
                <a:gd name="T0" fmla="*/ 33 w 46"/>
                <a:gd name="T1" fmla="*/ 45 h 45"/>
                <a:gd name="T2" fmla="*/ 0 w 46"/>
                <a:gd name="T3" fmla="*/ 25 h 45"/>
                <a:gd name="T4" fmla="*/ 11 w 46"/>
                <a:gd name="T5" fmla="*/ 0 h 45"/>
                <a:gd name="T6" fmla="*/ 46 w 46"/>
                <a:gd name="T7" fmla="*/ 22 h 45"/>
                <a:gd name="T8" fmla="*/ 33 w 46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33" y="45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5" name="Freeform 5069"/>
            <p:cNvSpPr>
              <a:spLocks/>
            </p:cNvSpPr>
            <p:nvPr/>
          </p:nvSpPr>
          <p:spPr bwMode="auto">
            <a:xfrm>
              <a:off x="2727" y="1905"/>
              <a:ext cx="46" cy="42"/>
            </a:xfrm>
            <a:custGeom>
              <a:avLst/>
              <a:gdLst>
                <a:gd name="T0" fmla="*/ 35 w 46"/>
                <a:gd name="T1" fmla="*/ 42 h 42"/>
                <a:gd name="T2" fmla="*/ 0 w 46"/>
                <a:gd name="T3" fmla="*/ 25 h 42"/>
                <a:gd name="T4" fmla="*/ 8 w 46"/>
                <a:gd name="T5" fmla="*/ 0 h 42"/>
                <a:gd name="T6" fmla="*/ 46 w 46"/>
                <a:gd name="T7" fmla="*/ 17 h 42"/>
                <a:gd name="T8" fmla="*/ 35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5" y="42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46" y="1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6" name="Freeform 5070"/>
            <p:cNvSpPr>
              <a:spLocks/>
            </p:cNvSpPr>
            <p:nvPr/>
          </p:nvSpPr>
          <p:spPr bwMode="auto">
            <a:xfrm>
              <a:off x="2922" y="2153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9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7" name="Freeform 5071"/>
            <p:cNvSpPr>
              <a:spLocks/>
            </p:cNvSpPr>
            <p:nvPr/>
          </p:nvSpPr>
          <p:spPr bwMode="auto">
            <a:xfrm>
              <a:off x="2694" y="1898"/>
              <a:ext cx="39" cy="34"/>
            </a:xfrm>
            <a:custGeom>
              <a:avLst/>
              <a:gdLst>
                <a:gd name="T0" fmla="*/ 35 w 39"/>
                <a:gd name="T1" fmla="*/ 34 h 34"/>
                <a:gd name="T2" fmla="*/ 0 w 39"/>
                <a:gd name="T3" fmla="*/ 27 h 34"/>
                <a:gd name="T4" fmla="*/ 4 w 39"/>
                <a:gd name="T5" fmla="*/ 0 h 34"/>
                <a:gd name="T6" fmla="*/ 39 w 39"/>
                <a:gd name="T7" fmla="*/ 7 h 34"/>
                <a:gd name="T8" fmla="*/ 35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35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8" name="Freeform 5072"/>
            <p:cNvSpPr>
              <a:spLocks/>
            </p:cNvSpPr>
            <p:nvPr/>
          </p:nvSpPr>
          <p:spPr bwMode="auto">
            <a:xfrm>
              <a:off x="2665" y="1893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7 h 32"/>
                <a:gd name="T4" fmla="*/ 0 w 33"/>
                <a:gd name="T5" fmla="*/ 0 h 32"/>
                <a:gd name="T6" fmla="*/ 33 w 33"/>
                <a:gd name="T7" fmla="*/ 5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3" y="5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9" name="Freeform 5073"/>
            <p:cNvSpPr>
              <a:spLocks/>
            </p:cNvSpPr>
            <p:nvPr/>
          </p:nvSpPr>
          <p:spPr bwMode="auto">
            <a:xfrm>
              <a:off x="2597" y="1893"/>
              <a:ext cx="68" cy="32"/>
            </a:xfrm>
            <a:custGeom>
              <a:avLst/>
              <a:gdLst>
                <a:gd name="T0" fmla="*/ 68 w 68"/>
                <a:gd name="T1" fmla="*/ 27 h 32"/>
                <a:gd name="T2" fmla="*/ 2 w 68"/>
                <a:gd name="T3" fmla="*/ 32 h 32"/>
                <a:gd name="T4" fmla="*/ 0 w 68"/>
                <a:gd name="T5" fmla="*/ 5 h 32"/>
                <a:gd name="T6" fmla="*/ 68 w 68"/>
                <a:gd name="T7" fmla="*/ 0 h 32"/>
                <a:gd name="T8" fmla="*/ 68 w 68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2">
                  <a:moveTo>
                    <a:pt x="68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68" y="0"/>
                  </a:lnTo>
                  <a:lnTo>
                    <a:pt x="68" y="2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0" name="Freeform 5074"/>
            <p:cNvSpPr>
              <a:spLocks/>
            </p:cNvSpPr>
            <p:nvPr/>
          </p:nvSpPr>
          <p:spPr bwMode="auto">
            <a:xfrm>
              <a:off x="2727" y="1905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5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1" name="Freeform 5075"/>
            <p:cNvSpPr>
              <a:spLocks/>
            </p:cNvSpPr>
            <p:nvPr/>
          </p:nvSpPr>
          <p:spPr bwMode="auto">
            <a:xfrm>
              <a:off x="2584" y="1896"/>
              <a:ext cx="18" cy="29"/>
            </a:xfrm>
            <a:custGeom>
              <a:avLst/>
              <a:gdLst>
                <a:gd name="T0" fmla="*/ 15 w 18"/>
                <a:gd name="T1" fmla="*/ 29 h 29"/>
                <a:gd name="T2" fmla="*/ 0 w 18"/>
                <a:gd name="T3" fmla="*/ 26 h 29"/>
                <a:gd name="T4" fmla="*/ 4 w 18"/>
                <a:gd name="T5" fmla="*/ 0 h 29"/>
                <a:gd name="T6" fmla="*/ 18 w 18"/>
                <a:gd name="T7" fmla="*/ 2 h 29"/>
                <a:gd name="T8" fmla="*/ 15 w 1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9">
                  <a:moveTo>
                    <a:pt x="15" y="29"/>
                  </a:moveTo>
                  <a:lnTo>
                    <a:pt x="0" y="26"/>
                  </a:lnTo>
                  <a:lnTo>
                    <a:pt x="4" y="0"/>
                  </a:lnTo>
                  <a:lnTo>
                    <a:pt x="18" y="2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2" name="Freeform 5076"/>
            <p:cNvSpPr>
              <a:spLocks/>
            </p:cNvSpPr>
            <p:nvPr/>
          </p:nvSpPr>
          <p:spPr bwMode="auto">
            <a:xfrm>
              <a:off x="2564" y="1888"/>
              <a:ext cx="24" cy="34"/>
            </a:xfrm>
            <a:custGeom>
              <a:avLst/>
              <a:gdLst>
                <a:gd name="T0" fmla="*/ 20 w 24"/>
                <a:gd name="T1" fmla="*/ 34 h 34"/>
                <a:gd name="T2" fmla="*/ 0 w 24"/>
                <a:gd name="T3" fmla="*/ 22 h 34"/>
                <a:gd name="T4" fmla="*/ 14 w 24"/>
                <a:gd name="T5" fmla="*/ 0 h 34"/>
                <a:gd name="T6" fmla="*/ 24 w 24"/>
                <a:gd name="T7" fmla="*/ 8 h 34"/>
                <a:gd name="T8" fmla="*/ 2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20" y="34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4" y="8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3" name="Freeform 5077"/>
            <p:cNvSpPr>
              <a:spLocks/>
            </p:cNvSpPr>
            <p:nvPr/>
          </p:nvSpPr>
          <p:spPr bwMode="auto">
            <a:xfrm>
              <a:off x="2547" y="1876"/>
              <a:ext cx="31" cy="34"/>
            </a:xfrm>
            <a:custGeom>
              <a:avLst/>
              <a:gdLst>
                <a:gd name="T0" fmla="*/ 17 w 31"/>
                <a:gd name="T1" fmla="*/ 34 h 34"/>
                <a:gd name="T2" fmla="*/ 0 w 31"/>
                <a:gd name="T3" fmla="*/ 20 h 34"/>
                <a:gd name="T4" fmla="*/ 17 w 31"/>
                <a:gd name="T5" fmla="*/ 0 h 34"/>
                <a:gd name="T6" fmla="*/ 31 w 31"/>
                <a:gd name="T7" fmla="*/ 12 h 34"/>
                <a:gd name="T8" fmla="*/ 1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7" y="34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4" name="Freeform 5078"/>
            <p:cNvSpPr>
              <a:spLocks/>
            </p:cNvSpPr>
            <p:nvPr/>
          </p:nvSpPr>
          <p:spPr bwMode="auto">
            <a:xfrm>
              <a:off x="2529" y="1859"/>
              <a:ext cx="35" cy="37"/>
            </a:xfrm>
            <a:custGeom>
              <a:avLst/>
              <a:gdLst>
                <a:gd name="T0" fmla="*/ 18 w 35"/>
                <a:gd name="T1" fmla="*/ 37 h 37"/>
                <a:gd name="T2" fmla="*/ 0 w 35"/>
                <a:gd name="T3" fmla="*/ 19 h 37"/>
                <a:gd name="T4" fmla="*/ 18 w 35"/>
                <a:gd name="T5" fmla="*/ 0 h 37"/>
                <a:gd name="T6" fmla="*/ 35 w 35"/>
                <a:gd name="T7" fmla="*/ 17 h 37"/>
                <a:gd name="T8" fmla="*/ 1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8" y="37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5" y="17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5" name="Freeform 5079"/>
            <p:cNvSpPr>
              <a:spLocks/>
            </p:cNvSpPr>
            <p:nvPr/>
          </p:nvSpPr>
          <p:spPr bwMode="auto">
            <a:xfrm>
              <a:off x="2459" y="1761"/>
              <a:ext cx="88" cy="117"/>
            </a:xfrm>
            <a:custGeom>
              <a:avLst/>
              <a:gdLst>
                <a:gd name="T0" fmla="*/ 70 w 88"/>
                <a:gd name="T1" fmla="*/ 117 h 117"/>
                <a:gd name="T2" fmla="*/ 0 w 88"/>
                <a:gd name="T3" fmla="*/ 15 h 117"/>
                <a:gd name="T4" fmla="*/ 20 w 88"/>
                <a:gd name="T5" fmla="*/ 0 h 117"/>
                <a:gd name="T6" fmla="*/ 88 w 88"/>
                <a:gd name="T7" fmla="*/ 98 h 117"/>
                <a:gd name="T8" fmla="*/ 70 w 88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70" y="11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88" y="98"/>
                  </a:lnTo>
                  <a:lnTo>
                    <a:pt x="70" y="11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6" name="Freeform 5080"/>
            <p:cNvSpPr>
              <a:spLocks/>
            </p:cNvSpPr>
            <p:nvPr/>
          </p:nvSpPr>
          <p:spPr bwMode="auto">
            <a:xfrm>
              <a:off x="2400" y="1658"/>
              <a:ext cx="79" cy="118"/>
            </a:xfrm>
            <a:custGeom>
              <a:avLst/>
              <a:gdLst>
                <a:gd name="T0" fmla="*/ 59 w 79"/>
                <a:gd name="T1" fmla="*/ 118 h 118"/>
                <a:gd name="T2" fmla="*/ 0 w 79"/>
                <a:gd name="T3" fmla="*/ 15 h 118"/>
                <a:gd name="T4" fmla="*/ 20 w 79"/>
                <a:gd name="T5" fmla="*/ 0 h 118"/>
                <a:gd name="T6" fmla="*/ 79 w 79"/>
                <a:gd name="T7" fmla="*/ 103 h 118"/>
                <a:gd name="T8" fmla="*/ 59 w 79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18">
                  <a:moveTo>
                    <a:pt x="59" y="118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79" y="103"/>
                  </a:lnTo>
                  <a:lnTo>
                    <a:pt x="59" y="118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7" name="Freeform 5081"/>
            <p:cNvSpPr>
              <a:spLocks/>
            </p:cNvSpPr>
            <p:nvPr/>
          </p:nvSpPr>
          <p:spPr bwMode="auto">
            <a:xfrm>
              <a:off x="2372" y="1602"/>
              <a:ext cx="48" cy="71"/>
            </a:xfrm>
            <a:custGeom>
              <a:avLst/>
              <a:gdLst>
                <a:gd name="T0" fmla="*/ 28 w 48"/>
                <a:gd name="T1" fmla="*/ 71 h 71"/>
                <a:gd name="T2" fmla="*/ 0 w 48"/>
                <a:gd name="T3" fmla="*/ 12 h 71"/>
                <a:gd name="T4" fmla="*/ 21 w 48"/>
                <a:gd name="T5" fmla="*/ 0 h 71"/>
                <a:gd name="T6" fmla="*/ 48 w 48"/>
                <a:gd name="T7" fmla="*/ 56 h 71"/>
                <a:gd name="T8" fmla="*/ 28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8" y="71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48" y="56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8" name="Freeform 5082"/>
            <p:cNvSpPr>
              <a:spLocks/>
            </p:cNvSpPr>
            <p:nvPr/>
          </p:nvSpPr>
          <p:spPr bwMode="auto">
            <a:xfrm>
              <a:off x="2597" y="1898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2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9" name="Freeform 5083"/>
            <p:cNvSpPr>
              <a:spLocks/>
            </p:cNvSpPr>
            <p:nvPr/>
          </p:nvSpPr>
          <p:spPr bwMode="auto">
            <a:xfrm>
              <a:off x="3599" y="3544"/>
              <a:ext cx="42" cy="58"/>
            </a:xfrm>
            <a:custGeom>
              <a:avLst/>
              <a:gdLst>
                <a:gd name="T0" fmla="*/ 20 w 42"/>
                <a:gd name="T1" fmla="*/ 58 h 58"/>
                <a:gd name="T2" fmla="*/ 0 w 42"/>
                <a:gd name="T3" fmla="*/ 12 h 58"/>
                <a:gd name="T4" fmla="*/ 22 w 42"/>
                <a:gd name="T5" fmla="*/ 0 h 58"/>
                <a:gd name="T6" fmla="*/ 42 w 42"/>
                <a:gd name="T7" fmla="*/ 46 h 58"/>
                <a:gd name="T8" fmla="*/ 20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20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2" y="46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0" name="Freeform 5084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1" name="Freeform 5085"/>
            <p:cNvSpPr>
              <a:spLocks/>
            </p:cNvSpPr>
            <p:nvPr/>
          </p:nvSpPr>
          <p:spPr bwMode="auto">
            <a:xfrm>
              <a:off x="3535" y="3431"/>
              <a:ext cx="62" cy="86"/>
            </a:xfrm>
            <a:custGeom>
              <a:avLst/>
              <a:gdLst>
                <a:gd name="T0" fmla="*/ 42 w 62"/>
                <a:gd name="T1" fmla="*/ 86 h 86"/>
                <a:gd name="T2" fmla="*/ 0 w 62"/>
                <a:gd name="T3" fmla="*/ 12 h 86"/>
                <a:gd name="T4" fmla="*/ 22 w 62"/>
                <a:gd name="T5" fmla="*/ 0 h 86"/>
                <a:gd name="T6" fmla="*/ 62 w 62"/>
                <a:gd name="T7" fmla="*/ 71 h 86"/>
                <a:gd name="T8" fmla="*/ 42 w 62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6">
                  <a:moveTo>
                    <a:pt x="42" y="8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2" y="71"/>
                  </a:lnTo>
                  <a:lnTo>
                    <a:pt x="42" y="8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2" name="Freeform 5086"/>
            <p:cNvSpPr>
              <a:spLocks/>
            </p:cNvSpPr>
            <p:nvPr/>
          </p:nvSpPr>
          <p:spPr bwMode="auto">
            <a:xfrm>
              <a:off x="3500" y="3353"/>
              <a:ext cx="57" cy="90"/>
            </a:xfrm>
            <a:custGeom>
              <a:avLst/>
              <a:gdLst>
                <a:gd name="T0" fmla="*/ 35 w 57"/>
                <a:gd name="T1" fmla="*/ 90 h 90"/>
                <a:gd name="T2" fmla="*/ 0 w 57"/>
                <a:gd name="T3" fmla="*/ 9 h 90"/>
                <a:gd name="T4" fmla="*/ 22 w 57"/>
                <a:gd name="T5" fmla="*/ 0 h 90"/>
                <a:gd name="T6" fmla="*/ 57 w 57"/>
                <a:gd name="T7" fmla="*/ 78 h 90"/>
                <a:gd name="T8" fmla="*/ 35 w 57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0">
                  <a:moveTo>
                    <a:pt x="35" y="90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57" y="78"/>
                  </a:lnTo>
                  <a:lnTo>
                    <a:pt x="35" y="9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3" name="Freeform 5087"/>
            <p:cNvSpPr>
              <a:spLocks/>
            </p:cNvSpPr>
            <p:nvPr/>
          </p:nvSpPr>
          <p:spPr bwMode="auto">
            <a:xfrm>
              <a:off x="3485" y="3313"/>
              <a:ext cx="37" cy="49"/>
            </a:xfrm>
            <a:custGeom>
              <a:avLst/>
              <a:gdLst>
                <a:gd name="T0" fmla="*/ 15 w 37"/>
                <a:gd name="T1" fmla="*/ 49 h 49"/>
                <a:gd name="T2" fmla="*/ 0 w 37"/>
                <a:gd name="T3" fmla="*/ 5 h 49"/>
                <a:gd name="T4" fmla="*/ 24 w 37"/>
                <a:gd name="T5" fmla="*/ 0 h 49"/>
                <a:gd name="T6" fmla="*/ 37 w 37"/>
                <a:gd name="T7" fmla="*/ 40 h 49"/>
                <a:gd name="T8" fmla="*/ 15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5" y="4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0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4" name="Freeform 5088"/>
            <p:cNvSpPr>
              <a:spLocks/>
            </p:cNvSpPr>
            <p:nvPr/>
          </p:nvSpPr>
          <p:spPr bwMode="auto">
            <a:xfrm>
              <a:off x="3481" y="3289"/>
              <a:ext cx="28" cy="29"/>
            </a:xfrm>
            <a:custGeom>
              <a:avLst/>
              <a:gdLst>
                <a:gd name="T0" fmla="*/ 4 w 28"/>
                <a:gd name="T1" fmla="*/ 29 h 29"/>
                <a:gd name="T2" fmla="*/ 0 w 28"/>
                <a:gd name="T3" fmla="*/ 5 h 29"/>
                <a:gd name="T4" fmla="*/ 24 w 28"/>
                <a:gd name="T5" fmla="*/ 0 h 29"/>
                <a:gd name="T6" fmla="*/ 28 w 28"/>
                <a:gd name="T7" fmla="*/ 24 h 29"/>
                <a:gd name="T8" fmla="*/ 4 w 2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4" y="2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24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5" name="Freeform 5089"/>
            <p:cNvSpPr>
              <a:spLocks/>
            </p:cNvSpPr>
            <p:nvPr/>
          </p:nvSpPr>
          <p:spPr bwMode="auto">
            <a:xfrm>
              <a:off x="3478" y="3262"/>
              <a:ext cx="27" cy="32"/>
            </a:xfrm>
            <a:custGeom>
              <a:avLst/>
              <a:gdLst>
                <a:gd name="T0" fmla="*/ 3 w 27"/>
                <a:gd name="T1" fmla="*/ 32 h 32"/>
                <a:gd name="T2" fmla="*/ 0 w 27"/>
                <a:gd name="T3" fmla="*/ 2 h 32"/>
                <a:gd name="T4" fmla="*/ 24 w 27"/>
                <a:gd name="T5" fmla="*/ 0 h 32"/>
                <a:gd name="T6" fmla="*/ 27 w 27"/>
                <a:gd name="T7" fmla="*/ 27 h 32"/>
                <a:gd name="T8" fmla="*/ 3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3" y="3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7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6" name="Freeform 5090"/>
            <p:cNvSpPr>
              <a:spLocks/>
            </p:cNvSpPr>
            <p:nvPr/>
          </p:nvSpPr>
          <p:spPr bwMode="auto">
            <a:xfrm>
              <a:off x="3478" y="3230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3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7" name="Freeform 5091"/>
            <p:cNvSpPr>
              <a:spLocks/>
            </p:cNvSpPr>
            <p:nvPr/>
          </p:nvSpPr>
          <p:spPr bwMode="auto">
            <a:xfrm>
              <a:off x="3478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8" name="Freeform 5092"/>
            <p:cNvSpPr>
              <a:spLocks/>
            </p:cNvSpPr>
            <p:nvPr/>
          </p:nvSpPr>
          <p:spPr bwMode="auto">
            <a:xfrm>
              <a:off x="3483" y="3135"/>
              <a:ext cx="39" cy="66"/>
            </a:xfrm>
            <a:custGeom>
              <a:avLst/>
              <a:gdLst>
                <a:gd name="T0" fmla="*/ 0 w 39"/>
                <a:gd name="T1" fmla="*/ 61 h 66"/>
                <a:gd name="T2" fmla="*/ 15 w 39"/>
                <a:gd name="T3" fmla="*/ 0 h 66"/>
                <a:gd name="T4" fmla="*/ 39 w 39"/>
                <a:gd name="T5" fmla="*/ 5 h 66"/>
                <a:gd name="T6" fmla="*/ 24 w 39"/>
                <a:gd name="T7" fmla="*/ 66 h 66"/>
                <a:gd name="T8" fmla="*/ 0 w 39"/>
                <a:gd name="T9" fmla="*/ 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6">
                  <a:moveTo>
                    <a:pt x="0" y="61"/>
                  </a:moveTo>
                  <a:lnTo>
                    <a:pt x="15" y="0"/>
                  </a:lnTo>
                  <a:lnTo>
                    <a:pt x="39" y="5"/>
                  </a:lnTo>
                  <a:lnTo>
                    <a:pt x="24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9" name="Freeform 5093"/>
            <p:cNvSpPr>
              <a:spLocks/>
            </p:cNvSpPr>
            <p:nvPr/>
          </p:nvSpPr>
          <p:spPr bwMode="auto">
            <a:xfrm>
              <a:off x="3498" y="3076"/>
              <a:ext cx="40" cy="64"/>
            </a:xfrm>
            <a:custGeom>
              <a:avLst/>
              <a:gdLst>
                <a:gd name="T0" fmla="*/ 0 w 40"/>
                <a:gd name="T1" fmla="*/ 59 h 64"/>
                <a:gd name="T2" fmla="*/ 15 w 40"/>
                <a:gd name="T3" fmla="*/ 0 h 64"/>
                <a:gd name="T4" fmla="*/ 40 w 40"/>
                <a:gd name="T5" fmla="*/ 5 h 64"/>
                <a:gd name="T6" fmla="*/ 24 w 40"/>
                <a:gd name="T7" fmla="*/ 64 h 64"/>
                <a:gd name="T8" fmla="*/ 0 w 40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4">
                  <a:moveTo>
                    <a:pt x="0" y="59"/>
                  </a:moveTo>
                  <a:lnTo>
                    <a:pt x="15" y="0"/>
                  </a:lnTo>
                  <a:lnTo>
                    <a:pt x="40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0" name="Freeform 5094"/>
            <p:cNvSpPr>
              <a:spLocks/>
            </p:cNvSpPr>
            <p:nvPr/>
          </p:nvSpPr>
          <p:spPr bwMode="auto">
            <a:xfrm>
              <a:off x="3513" y="3044"/>
              <a:ext cx="25" cy="37"/>
            </a:xfrm>
            <a:custGeom>
              <a:avLst/>
              <a:gdLst>
                <a:gd name="T0" fmla="*/ 0 w 25"/>
                <a:gd name="T1" fmla="*/ 32 h 37"/>
                <a:gd name="T2" fmla="*/ 0 w 25"/>
                <a:gd name="T3" fmla="*/ 3 h 37"/>
                <a:gd name="T4" fmla="*/ 25 w 25"/>
                <a:gd name="T5" fmla="*/ 0 h 37"/>
                <a:gd name="T6" fmla="*/ 25 w 25"/>
                <a:gd name="T7" fmla="*/ 37 h 37"/>
                <a:gd name="T8" fmla="*/ 0 w 25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0" y="32"/>
                  </a:moveTo>
                  <a:lnTo>
                    <a:pt x="0" y="3"/>
                  </a:lnTo>
                  <a:lnTo>
                    <a:pt x="25" y="0"/>
                  </a:lnTo>
                  <a:lnTo>
                    <a:pt x="25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1" name="Freeform 5095"/>
            <p:cNvSpPr>
              <a:spLocks/>
            </p:cNvSpPr>
            <p:nvPr/>
          </p:nvSpPr>
          <p:spPr bwMode="auto">
            <a:xfrm>
              <a:off x="3511" y="3010"/>
              <a:ext cx="27" cy="37"/>
            </a:xfrm>
            <a:custGeom>
              <a:avLst/>
              <a:gdLst>
                <a:gd name="T0" fmla="*/ 2 w 27"/>
                <a:gd name="T1" fmla="*/ 37 h 37"/>
                <a:gd name="T2" fmla="*/ 0 w 27"/>
                <a:gd name="T3" fmla="*/ 5 h 37"/>
                <a:gd name="T4" fmla="*/ 24 w 27"/>
                <a:gd name="T5" fmla="*/ 0 h 37"/>
                <a:gd name="T6" fmla="*/ 27 w 27"/>
                <a:gd name="T7" fmla="*/ 34 h 37"/>
                <a:gd name="T8" fmla="*/ 2 w 2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2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7" y="34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2" name="Freeform 5096"/>
            <p:cNvSpPr>
              <a:spLocks/>
            </p:cNvSpPr>
            <p:nvPr/>
          </p:nvSpPr>
          <p:spPr bwMode="auto">
            <a:xfrm>
              <a:off x="3478" y="3262"/>
              <a:ext cx="24" cy="2"/>
            </a:xfrm>
            <a:custGeom>
              <a:avLst/>
              <a:gdLst>
                <a:gd name="T0" fmla="*/ 0 w 24"/>
                <a:gd name="T1" fmla="*/ 2 h 2"/>
                <a:gd name="T2" fmla="*/ 0 w 24"/>
                <a:gd name="T3" fmla="*/ 2 h 2"/>
                <a:gd name="T4" fmla="*/ 24 w 24"/>
                <a:gd name="T5" fmla="*/ 0 h 2"/>
                <a:gd name="T6" fmla="*/ 24 w 24"/>
                <a:gd name="T7" fmla="*/ 2 h 2"/>
                <a:gd name="T8" fmla="*/ 0 w 2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3" name="Freeform 5097"/>
            <p:cNvSpPr>
              <a:spLocks/>
            </p:cNvSpPr>
            <p:nvPr/>
          </p:nvSpPr>
          <p:spPr bwMode="auto">
            <a:xfrm>
              <a:off x="3496" y="2963"/>
              <a:ext cx="39" cy="54"/>
            </a:xfrm>
            <a:custGeom>
              <a:avLst/>
              <a:gdLst>
                <a:gd name="T0" fmla="*/ 17 w 39"/>
                <a:gd name="T1" fmla="*/ 54 h 54"/>
                <a:gd name="T2" fmla="*/ 0 w 39"/>
                <a:gd name="T3" fmla="*/ 13 h 54"/>
                <a:gd name="T4" fmla="*/ 22 w 39"/>
                <a:gd name="T5" fmla="*/ 0 h 54"/>
                <a:gd name="T6" fmla="*/ 39 w 39"/>
                <a:gd name="T7" fmla="*/ 44 h 54"/>
                <a:gd name="T8" fmla="*/ 17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7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9" y="4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4" name="Freeform 5098"/>
            <p:cNvSpPr>
              <a:spLocks/>
            </p:cNvSpPr>
            <p:nvPr/>
          </p:nvSpPr>
          <p:spPr bwMode="auto">
            <a:xfrm>
              <a:off x="3474" y="2927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6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6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5" name="Freeform 5099"/>
            <p:cNvSpPr>
              <a:spLocks/>
            </p:cNvSpPr>
            <p:nvPr/>
          </p:nvSpPr>
          <p:spPr bwMode="auto">
            <a:xfrm>
              <a:off x="3448" y="2895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2 h 49"/>
                <a:gd name="T4" fmla="*/ 13 w 44"/>
                <a:gd name="T5" fmla="*/ 0 h 49"/>
                <a:gd name="T6" fmla="*/ 44 w 44"/>
                <a:gd name="T7" fmla="*/ 32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3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6" name="Freeform 5100"/>
            <p:cNvSpPr>
              <a:spLocks/>
            </p:cNvSpPr>
            <p:nvPr/>
          </p:nvSpPr>
          <p:spPr bwMode="auto">
            <a:xfrm>
              <a:off x="3415" y="2870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7" name="Freeform 5101"/>
            <p:cNvSpPr>
              <a:spLocks/>
            </p:cNvSpPr>
            <p:nvPr/>
          </p:nvSpPr>
          <p:spPr bwMode="auto">
            <a:xfrm>
              <a:off x="3380" y="2848"/>
              <a:ext cx="48" cy="44"/>
            </a:xfrm>
            <a:custGeom>
              <a:avLst/>
              <a:gdLst>
                <a:gd name="T0" fmla="*/ 35 w 48"/>
                <a:gd name="T1" fmla="*/ 44 h 44"/>
                <a:gd name="T2" fmla="*/ 0 w 48"/>
                <a:gd name="T3" fmla="*/ 22 h 44"/>
                <a:gd name="T4" fmla="*/ 13 w 48"/>
                <a:gd name="T5" fmla="*/ 0 h 44"/>
                <a:gd name="T6" fmla="*/ 48 w 48"/>
                <a:gd name="T7" fmla="*/ 22 h 44"/>
                <a:gd name="T8" fmla="*/ 35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5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8" name="Freeform 5102"/>
            <p:cNvSpPr>
              <a:spLocks/>
            </p:cNvSpPr>
            <p:nvPr/>
          </p:nvSpPr>
          <p:spPr bwMode="auto">
            <a:xfrm>
              <a:off x="3345" y="2821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20 h 49"/>
                <a:gd name="T4" fmla="*/ 17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9" name="Freeform 5103"/>
            <p:cNvSpPr>
              <a:spLocks/>
            </p:cNvSpPr>
            <p:nvPr/>
          </p:nvSpPr>
          <p:spPr bwMode="auto">
            <a:xfrm>
              <a:off x="3314" y="2789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15 h 52"/>
                <a:gd name="T4" fmla="*/ 20 w 48"/>
                <a:gd name="T5" fmla="*/ 0 h 52"/>
                <a:gd name="T6" fmla="*/ 48 w 48"/>
                <a:gd name="T7" fmla="*/ 32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8" y="32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0" name="Freeform 5104"/>
            <p:cNvSpPr>
              <a:spLocks/>
            </p:cNvSpPr>
            <p:nvPr/>
          </p:nvSpPr>
          <p:spPr bwMode="auto">
            <a:xfrm>
              <a:off x="3292" y="2748"/>
              <a:ext cx="42" cy="56"/>
            </a:xfrm>
            <a:custGeom>
              <a:avLst/>
              <a:gdLst>
                <a:gd name="T0" fmla="*/ 22 w 42"/>
                <a:gd name="T1" fmla="*/ 56 h 56"/>
                <a:gd name="T2" fmla="*/ 0 w 42"/>
                <a:gd name="T3" fmla="*/ 14 h 56"/>
                <a:gd name="T4" fmla="*/ 20 w 42"/>
                <a:gd name="T5" fmla="*/ 0 h 56"/>
                <a:gd name="T6" fmla="*/ 42 w 42"/>
                <a:gd name="T7" fmla="*/ 41 h 56"/>
                <a:gd name="T8" fmla="*/ 22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22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2" y="41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1" name="Freeform 5105"/>
            <p:cNvSpPr>
              <a:spLocks/>
            </p:cNvSpPr>
            <p:nvPr/>
          </p:nvSpPr>
          <p:spPr bwMode="auto">
            <a:xfrm>
              <a:off x="3511" y="3007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8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2" name="Freeform 5106"/>
            <p:cNvSpPr>
              <a:spLocks/>
            </p:cNvSpPr>
            <p:nvPr/>
          </p:nvSpPr>
          <p:spPr bwMode="auto">
            <a:xfrm>
              <a:off x="3279" y="2718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5 h 42"/>
                <a:gd name="T4" fmla="*/ 24 w 35"/>
                <a:gd name="T5" fmla="*/ 0 h 42"/>
                <a:gd name="T6" fmla="*/ 35 w 35"/>
                <a:gd name="T7" fmla="*/ 32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3" name="Freeform 5107"/>
            <p:cNvSpPr>
              <a:spLocks/>
            </p:cNvSpPr>
            <p:nvPr/>
          </p:nvSpPr>
          <p:spPr bwMode="auto">
            <a:xfrm>
              <a:off x="3275" y="2687"/>
              <a:ext cx="28" cy="36"/>
            </a:xfrm>
            <a:custGeom>
              <a:avLst/>
              <a:gdLst>
                <a:gd name="T0" fmla="*/ 4 w 28"/>
                <a:gd name="T1" fmla="*/ 36 h 36"/>
                <a:gd name="T2" fmla="*/ 0 w 28"/>
                <a:gd name="T3" fmla="*/ 2 h 36"/>
                <a:gd name="T4" fmla="*/ 24 w 28"/>
                <a:gd name="T5" fmla="*/ 0 h 36"/>
                <a:gd name="T6" fmla="*/ 28 w 28"/>
                <a:gd name="T7" fmla="*/ 31 h 36"/>
                <a:gd name="T8" fmla="*/ 4 w 2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4" y="36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1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4" name="Freeform 5108"/>
            <p:cNvSpPr>
              <a:spLocks/>
            </p:cNvSpPr>
            <p:nvPr/>
          </p:nvSpPr>
          <p:spPr bwMode="auto">
            <a:xfrm>
              <a:off x="3275" y="2625"/>
              <a:ext cx="24" cy="64"/>
            </a:xfrm>
            <a:custGeom>
              <a:avLst/>
              <a:gdLst>
                <a:gd name="T0" fmla="*/ 0 w 24"/>
                <a:gd name="T1" fmla="*/ 64 h 64"/>
                <a:gd name="T2" fmla="*/ 0 w 24"/>
                <a:gd name="T3" fmla="*/ 0 h 64"/>
                <a:gd name="T4" fmla="*/ 24 w 24"/>
                <a:gd name="T5" fmla="*/ 0 h 64"/>
                <a:gd name="T6" fmla="*/ 24 w 24"/>
                <a:gd name="T7" fmla="*/ 62 h 64"/>
                <a:gd name="T8" fmla="*/ 0 w 2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4">
                  <a:moveTo>
                    <a:pt x="0" y="6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5" name="Freeform 5109"/>
            <p:cNvSpPr>
              <a:spLocks/>
            </p:cNvSpPr>
            <p:nvPr/>
          </p:nvSpPr>
          <p:spPr bwMode="auto">
            <a:xfrm>
              <a:off x="3272" y="2562"/>
              <a:ext cx="27" cy="63"/>
            </a:xfrm>
            <a:custGeom>
              <a:avLst/>
              <a:gdLst>
                <a:gd name="T0" fmla="*/ 3 w 27"/>
                <a:gd name="T1" fmla="*/ 63 h 63"/>
                <a:gd name="T2" fmla="*/ 0 w 27"/>
                <a:gd name="T3" fmla="*/ 2 h 63"/>
                <a:gd name="T4" fmla="*/ 24 w 27"/>
                <a:gd name="T5" fmla="*/ 0 h 63"/>
                <a:gd name="T6" fmla="*/ 27 w 27"/>
                <a:gd name="T7" fmla="*/ 63 h 63"/>
                <a:gd name="T8" fmla="*/ 3 w 27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3">
                  <a:moveTo>
                    <a:pt x="3" y="63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7" y="63"/>
                  </a:lnTo>
                  <a:lnTo>
                    <a:pt x="3" y="63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6" name="Freeform 5110"/>
            <p:cNvSpPr>
              <a:spLocks/>
            </p:cNvSpPr>
            <p:nvPr/>
          </p:nvSpPr>
          <p:spPr bwMode="auto">
            <a:xfrm>
              <a:off x="3266" y="2530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2 h 34"/>
                <a:gd name="T4" fmla="*/ 22 w 30"/>
                <a:gd name="T5" fmla="*/ 0 h 34"/>
                <a:gd name="T6" fmla="*/ 30 w 30"/>
                <a:gd name="T7" fmla="*/ 3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0" y="3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7" name="Freeform 5111"/>
            <p:cNvSpPr>
              <a:spLocks/>
            </p:cNvSpPr>
            <p:nvPr/>
          </p:nvSpPr>
          <p:spPr bwMode="auto">
            <a:xfrm>
              <a:off x="3250" y="2498"/>
              <a:ext cx="38" cy="44"/>
            </a:xfrm>
            <a:custGeom>
              <a:avLst/>
              <a:gdLst>
                <a:gd name="T0" fmla="*/ 16 w 38"/>
                <a:gd name="T1" fmla="*/ 44 h 44"/>
                <a:gd name="T2" fmla="*/ 0 w 38"/>
                <a:gd name="T3" fmla="*/ 12 h 44"/>
                <a:gd name="T4" fmla="*/ 22 w 38"/>
                <a:gd name="T5" fmla="*/ 0 h 44"/>
                <a:gd name="T6" fmla="*/ 38 w 38"/>
                <a:gd name="T7" fmla="*/ 32 h 44"/>
                <a:gd name="T8" fmla="*/ 16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16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8" y="32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8" name="Freeform 5112"/>
            <p:cNvSpPr>
              <a:spLocks/>
            </p:cNvSpPr>
            <p:nvPr/>
          </p:nvSpPr>
          <p:spPr bwMode="auto">
            <a:xfrm>
              <a:off x="3292" y="2748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20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9" name="Freeform 5113"/>
            <p:cNvSpPr>
              <a:spLocks/>
            </p:cNvSpPr>
            <p:nvPr/>
          </p:nvSpPr>
          <p:spPr bwMode="auto">
            <a:xfrm>
              <a:off x="3242" y="2476"/>
              <a:ext cx="28" cy="34"/>
            </a:xfrm>
            <a:custGeom>
              <a:avLst/>
              <a:gdLst>
                <a:gd name="T0" fmla="*/ 8 w 28"/>
                <a:gd name="T1" fmla="*/ 34 h 34"/>
                <a:gd name="T2" fmla="*/ 0 w 28"/>
                <a:gd name="T3" fmla="*/ 20 h 34"/>
                <a:gd name="T4" fmla="*/ 17 w 28"/>
                <a:gd name="T5" fmla="*/ 0 h 34"/>
                <a:gd name="T6" fmla="*/ 28 w 28"/>
                <a:gd name="T7" fmla="*/ 20 h 34"/>
                <a:gd name="T8" fmla="*/ 8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8" y="34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28" y="20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0" name="Freeform 5114"/>
            <p:cNvSpPr>
              <a:spLocks/>
            </p:cNvSpPr>
            <p:nvPr/>
          </p:nvSpPr>
          <p:spPr bwMode="auto">
            <a:xfrm>
              <a:off x="3228" y="2461"/>
              <a:ext cx="31" cy="35"/>
            </a:xfrm>
            <a:custGeom>
              <a:avLst/>
              <a:gdLst>
                <a:gd name="T0" fmla="*/ 14 w 31"/>
                <a:gd name="T1" fmla="*/ 35 h 35"/>
                <a:gd name="T2" fmla="*/ 0 w 31"/>
                <a:gd name="T3" fmla="*/ 22 h 35"/>
                <a:gd name="T4" fmla="*/ 14 w 31"/>
                <a:gd name="T5" fmla="*/ 0 h 35"/>
                <a:gd name="T6" fmla="*/ 31 w 31"/>
                <a:gd name="T7" fmla="*/ 15 h 35"/>
                <a:gd name="T8" fmla="*/ 14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4" y="35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31" y="15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1" name="Freeform 5115"/>
            <p:cNvSpPr>
              <a:spLocks/>
            </p:cNvSpPr>
            <p:nvPr/>
          </p:nvSpPr>
          <p:spPr bwMode="auto">
            <a:xfrm>
              <a:off x="3213" y="2447"/>
              <a:ext cx="29" cy="36"/>
            </a:xfrm>
            <a:custGeom>
              <a:avLst/>
              <a:gdLst>
                <a:gd name="T0" fmla="*/ 15 w 29"/>
                <a:gd name="T1" fmla="*/ 36 h 36"/>
                <a:gd name="T2" fmla="*/ 0 w 29"/>
                <a:gd name="T3" fmla="*/ 24 h 36"/>
                <a:gd name="T4" fmla="*/ 11 w 29"/>
                <a:gd name="T5" fmla="*/ 0 h 36"/>
                <a:gd name="T6" fmla="*/ 29 w 29"/>
                <a:gd name="T7" fmla="*/ 14 h 36"/>
                <a:gd name="T8" fmla="*/ 15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9" y="14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2" name="Freeform 5116"/>
            <p:cNvSpPr>
              <a:spLocks/>
            </p:cNvSpPr>
            <p:nvPr/>
          </p:nvSpPr>
          <p:spPr bwMode="auto">
            <a:xfrm>
              <a:off x="3198" y="2437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4 h 34"/>
                <a:gd name="T4" fmla="*/ 9 w 26"/>
                <a:gd name="T5" fmla="*/ 0 h 34"/>
                <a:gd name="T6" fmla="*/ 26 w 26"/>
                <a:gd name="T7" fmla="*/ 10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6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3" name="Freeform 5117"/>
            <p:cNvSpPr>
              <a:spLocks/>
            </p:cNvSpPr>
            <p:nvPr/>
          </p:nvSpPr>
          <p:spPr bwMode="auto">
            <a:xfrm>
              <a:off x="3165" y="2427"/>
              <a:ext cx="42" cy="34"/>
            </a:xfrm>
            <a:custGeom>
              <a:avLst/>
              <a:gdLst>
                <a:gd name="T0" fmla="*/ 33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10 h 34"/>
                <a:gd name="T8" fmla="*/ 33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1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4" name="Freeform 5118"/>
            <p:cNvSpPr>
              <a:spLocks/>
            </p:cNvSpPr>
            <p:nvPr/>
          </p:nvSpPr>
          <p:spPr bwMode="auto">
            <a:xfrm>
              <a:off x="3128" y="2420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5" name="Freeform 5119"/>
            <p:cNvSpPr>
              <a:spLocks/>
            </p:cNvSpPr>
            <p:nvPr/>
          </p:nvSpPr>
          <p:spPr bwMode="auto">
            <a:xfrm>
              <a:off x="3088" y="2412"/>
              <a:ext cx="44" cy="35"/>
            </a:xfrm>
            <a:custGeom>
              <a:avLst/>
              <a:gdLst>
                <a:gd name="T0" fmla="*/ 40 w 44"/>
                <a:gd name="T1" fmla="*/ 35 h 35"/>
                <a:gd name="T2" fmla="*/ 0 w 44"/>
                <a:gd name="T3" fmla="*/ 27 h 35"/>
                <a:gd name="T4" fmla="*/ 5 w 44"/>
                <a:gd name="T5" fmla="*/ 0 h 35"/>
                <a:gd name="T6" fmla="*/ 44 w 44"/>
                <a:gd name="T7" fmla="*/ 8 h 35"/>
                <a:gd name="T8" fmla="*/ 40 w 4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40" y="35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8"/>
                  </a:lnTo>
                  <a:lnTo>
                    <a:pt x="40" y="35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6" name="Freeform 5120"/>
            <p:cNvSpPr>
              <a:spLocks/>
            </p:cNvSpPr>
            <p:nvPr/>
          </p:nvSpPr>
          <p:spPr bwMode="auto">
            <a:xfrm>
              <a:off x="3051" y="2400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24 h 39"/>
                <a:gd name="T4" fmla="*/ 9 w 42"/>
                <a:gd name="T5" fmla="*/ 0 h 39"/>
                <a:gd name="T6" fmla="*/ 42 w 42"/>
                <a:gd name="T7" fmla="*/ 12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2" y="12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7" name="Freeform 5121"/>
            <p:cNvSpPr>
              <a:spLocks/>
            </p:cNvSpPr>
            <p:nvPr/>
          </p:nvSpPr>
          <p:spPr bwMode="auto">
            <a:xfrm>
              <a:off x="3031" y="2393"/>
              <a:ext cx="29" cy="31"/>
            </a:xfrm>
            <a:custGeom>
              <a:avLst/>
              <a:gdLst>
                <a:gd name="T0" fmla="*/ 20 w 29"/>
                <a:gd name="T1" fmla="*/ 31 h 31"/>
                <a:gd name="T2" fmla="*/ 0 w 29"/>
                <a:gd name="T3" fmla="*/ 24 h 31"/>
                <a:gd name="T4" fmla="*/ 11 w 29"/>
                <a:gd name="T5" fmla="*/ 0 h 31"/>
                <a:gd name="T6" fmla="*/ 29 w 29"/>
                <a:gd name="T7" fmla="*/ 7 h 31"/>
                <a:gd name="T8" fmla="*/ 20 w 2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20" y="31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8" name="Freeform 5122"/>
            <p:cNvSpPr>
              <a:spLocks/>
            </p:cNvSpPr>
            <p:nvPr/>
          </p:nvSpPr>
          <p:spPr bwMode="auto">
            <a:xfrm>
              <a:off x="3014" y="2385"/>
              <a:ext cx="28" cy="32"/>
            </a:xfrm>
            <a:custGeom>
              <a:avLst/>
              <a:gdLst>
                <a:gd name="T0" fmla="*/ 17 w 28"/>
                <a:gd name="T1" fmla="*/ 32 h 32"/>
                <a:gd name="T2" fmla="*/ 0 w 28"/>
                <a:gd name="T3" fmla="*/ 22 h 32"/>
                <a:gd name="T4" fmla="*/ 13 w 28"/>
                <a:gd name="T5" fmla="*/ 0 h 32"/>
                <a:gd name="T6" fmla="*/ 28 w 28"/>
                <a:gd name="T7" fmla="*/ 8 h 32"/>
                <a:gd name="T8" fmla="*/ 17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8" y="8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9" name="Freeform 5123"/>
            <p:cNvSpPr>
              <a:spLocks/>
            </p:cNvSpPr>
            <p:nvPr/>
          </p:nvSpPr>
          <p:spPr bwMode="auto">
            <a:xfrm>
              <a:off x="2996" y="2373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0" name="Freeform 5124"/>
            <p:cNvSpPr>
              <a:spLocks/>
            </p:cNvSpPr>
            <p:nvPr/>
          </p:nvSpPr>
          <p:spPr bwMode="auto">
            <a:xfrm>
              <a:off x="2983" y="2353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20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1" name="Freeform 5125"/>
            <p:cNvSpPr>
              <a:spLocks/>
            </p:cNvSpPr>
            <p:nvPr/>
          </p:nvSpPr>
          <p:spPr bwMode="auto">
            <a:xfrm>
              <a:off x="3250" y="2496"/>
              <a:ext cx="22" cy="14"/>
            </a:xfrm>
            <a:custGeom>
              <a:avLst/>
              <a:gdLst>
                <a:gd name="T0" fmla="*/ 22 w 22"/>
                <a:gd name="T1" fmla="*/ 2 h 14"/>
                <a:gd name="T2" fmla="*/ 20 w 22"/>
                <a:gd name="T3" fmla="*/ 0 h 14"/>
                <a:gd name="T4" fmla="*/ 0 w 22"/>
                <a:gd name="T5" fmla="*/ 14 h 14"/>
                <a:gd name="T6" fmla="*/ 0 w 22"/>
                <a:gd name="T7" fmla="*/ 14 h 14"/>
                <a:gd name="T8" fmla="*/ 22 w 22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22" y="2"/>
                  </a:moveTo>
                  <a:lnTo>
                    <a:pt x="20" y="0"/>
                  </a:lnTo>
                  <a:lnTo>
                    <a:pt x="0" y="14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2" name="Freeform 5126"/>
            <p:cNvSpPr>
              <a:spLocks/>
            </p:cNvSpPr>
            <p:nvPr/>
          </p:nvSpPr>
          <p:spPr bwMode="auto">
            <a:xfrm>
              <a:off x="2957" y="2309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0 w 46"/>
                <a:gd name="T3" fmla="*/ 10 h 62"/>
                <a:gd name="T4" fmla="*/ 22 w 46"/>
                <a:gd name="T5" fmla="*/ 0 h 62"/>
                <a:gd name="T6" fmla="*/ 46 w 46"/>
                <a:gd name="T7" fmla="*/ 49 h 62"/>
                <a:gd name="T8" fmla="*/ 24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4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3" name="Freeform 5127"/>
            <p:cNvSpPr>
              <a:spLocks/>
            </p:cNvSpPr>
            <p:nvPr/>
          </p:nvSpPr>
          <p:spPr bwMode="auto">
            <a:xfrm>
              <a:off x="2944" y="2263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4" name="Freeform 5128"/>
            <p:cNvSpPr>
              <a:spLocks/>
            </p:cNvSpPr>
            <p:nvPr/>
          </p:nvSpPr>
          <p:spPr bwMode="auto">
            <a:xfrm>
              <a:off x="2935" y="2211"/>
              <a:ext cx="33" cy="57"/>
            </a:xfrm>
            <a:custGeom>
              <a:avLst/>
              <a:gdLst>
                <a:gd name="T0" fmla="*/ 9 w 33"/>
                <a:gd name="T1" fmla="*/ 57 h 57"/>
                <a:gd name="T2" fmla="*/ 0 w 33"/>
                <a:gd name="T3" fmla="*/ 5 h 57"/>
                <a:gd name="T4" fmla="*/ 24 w 33"/>
                <a:gd name="T5" fmla="*/ 0 h 57"/>
                <a:gd name="T6" fmla="*/ 33 w 33"/>
                <a:gd name="T7" fmla="*/ 52 h 57"/>
                <a:gd name="T8" fmla="*/ 9 w 3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7">
                  <a:moveTo>
                    <a:pt x="9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5" name="Freeform 5129"/>
            <p:cNvSpPr>
              <a:spLocks/>
            </p:cNvSpPr>
            <p:nvPr/>
          </p:nvSpPr>
          <p:spPr bwMode="auto">
            <a:xfrm>
              <a:off x="2928" y="2182"/>
              <a:ext cx="31" cy="34"/>
            </a:xfrm>
            <a:custGeom>
              <a:avLst/>
              <a:gdLst>
                <a:gd name="T0" fmla="*/ 7 w 31"/>
                <a:gd name="T1" fmla="*/ 34 h 34"/>
                <a:gd name="T2" fmla="*/ 0 w 31"/>
                <a:gd name="T3" fmla="*/ 10 h 34"/>
                <a:gd name="T4" fmla="*/ 22 w 31"/>
                <a:gd name="T5" fmla="*/ 0 h 34"/>
                <a:gd name="T6" fmla="*/ 31 w 31"/>
                <a:gd name="T7" fmla="*/ 29 h 34"/>
                <a:gd name="T8" fmla="*/ 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7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9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6" name="Freeform 5130"/>
            <p:cNvSpPr>
              <a:spLocks/>
            </p:cNvSpPr>
            <p:nvPr/>
          </p:nvSpPr>
          <p:spPr bwMode="auto">
            <a:xfrm>
              <a:off x="2917" y="2158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2 h 34"/>
                <a:gd name="T4" fmla="*/ 22 w 33"/>
                <a:gd name="T5" fmla="*/ 0 h 34"/>
                <a:gd name="T6" fmla="*/ 33 w 33"/>
                <a:gd name="T7" fmla="*/ 2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7" name="Freeform 5131"/>
            <p:cNvSpPr>
              <a:spLocks/>
            </p:cNvSpPr>
            <p:nvPr/>
          </p:nvSpPr>
          <p:spPr bwMode="auto">
            <a:xfrm>
              <a:off x="2981" y="2353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8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8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8" name="Freeform 5132"/>
            <p:cNvSpPr>
              <a:spLocks/>
            </p:cNvSpPr>
            <p:nvPr/>
          </p:nvSpPr>
          <p:spPr bwMode="auto">
            <a:xfrm>
              <a:off x="2878" y="2077"/>
              <a:ext cx="61" cy="93"/>
            </a:xfrm>
            <a:custGeom>
              <a:avLst/>
              <a:gdLst>
                <a:gd name="T0" fmla="*/ 39 w 61"/>
                <a:gd name="T1" fmla="*/ 93 h 93"/>
                <a:gd name="T2" fmla="*/ 0 w 61"/>
                <a:gd name="T3" fmla="*/ 12 h 93"/>
                <a:gd name="T4" fmla="*/ 22 w 61"/>
                <a:gd name="T5" fmla="*/ 0 h 93"/>
                <a:gd name="T6" fmla="*/ 61 w 61"/>
                <a:gd name="T7" fmla="*/ 81 h 93"/>
                <a:gd name="T8" fmla="*/ 39 w 61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3">
                  <a:moveTo>
                    <a:pt x="39" y="9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1" y="81"/>
                  </a:lnTo>
                  <a:lnTo>
                    <a:pt x="39" y="93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9" name="Freeform 5133"/>
            <p:cNvSpPr>
              <a:spLocks/>
            </p:cNvSpPr>
            <p:nvPr/>
          </p:nvSpPr>
          <p:spPr bwMode="auto">
            <a:xfrm>
              <a:off x="2858" y="2038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4 h 51"/>
                <a:gd name="T4" fmla="*/ 20 w 42"/>
                <a:gd name="T5" fmla="*/ 0 h 51"/>
                <a:gd name="T6" fmla="*/ 42 w 42"/>
                <a:gd name="T7" fmla="*/ 39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0" name="Freeform 5134"/>
            <p:cNvSpPr>
              <a:spLocks/>
            </p:cNvSpPr>
            <p:nvPr/>
          </p:nvSpPr>
          <p:spPr bwMode="auto">
            <a:xfrm>
              <a:off x="2836" y="200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14 h 46"/>
                <a:gd name="T4" fmla="*/ 20 w 42"/>
                <a:gd name="T5" fmla="*/ 0 h 46"/>
                <a:gd name="T6" fmla="*/ 42 w 42"/>
                <a:gd name="T7" fmla="*/ 32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2" y="32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1" name="Freeform 5135"/>
            <p:cNvSpPr>
              <a:spLocks/>
            </p:cNvSpPr>
            <p:nvPr/>
          </p:nvSpPr>
          <p:spPr bwMode="auto">
            <a:xfrm>
              <a:off x="2814" y="1976"/>
              <a:ext cx="42" cy="44"/>
            </a:xfrm>
            <a:custGeom>
              <a:avLst/>
              <a:gdLst>
                <a:gd name="T0" fmla="*/ 22 w 42"/>
                <a:gd name="T1" fmla="*/ 44 h 44"/>
                <a:gd name="T2" fmla="*/ 0 w 42"/>
                <a:gd name="T3" fmla="*/ 17 h 44"/>
                <a:gd name="T4" fmla="*/ 18 w 42"/>
                <a:gd name="T5" fmla="*/ 0 h 44"/>
                <a:gd name="T6" fmla="*/ 42 w 42"/>
                <a:gd name="T7" fmla="*/ 30 h 44"/>
                <a:gd name="T8" fmla="*/ 22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22" y="4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0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2" name="Freeform 5136"/>
            <p:cNvSpPr>
              <a:spLocks/>
            </p:cNvSpPr>
            <p:nvPr/>
          </p:nvSpPr>
          <p:spPr bwMode="auto">
            <a:xfrm>
              <a:off x="2790" y="1949"/>
              <a:ext cx="42" cy="44"/>
            </a:xfrm>
            <a:custGeom>
              <a:avLst/>
              <a:gdLst>
                <a:gd name="T0" fmla="*/ 24 w 42"/>
                <a:gd name="T1" fmla="*/ 44 h 44"/>
                <a:gd name="T2" fmla="*/ 0 w 42"/>
                <a:gd name="T3" fmla="*/ 22 h 44"/>
                <a:gd name="T4" fmla="*/ 13 w 42"/>
                <a:gd name="T5" fmla="*/ 0 h 44"/>
                <a:gd name="T6" fmla="*/ 42 w 42"/>
                <a:gd name="T7" fmla="*/ 27 h 44"/>
                <a:gd name="T8" fmla="*/ 24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2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3" name="Freeform 5137"/>
            <p:cNvSpPr>
              <a:spLocks/>
            </p:cNvSpPr>
            <p:nvPr/>
          </p:nvSpPr>
          <p:spPr bwMode="auto">
            <a:xfrm>
              <a:off x="2757" y="1925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4 h 46"/>
                <a:gd name="T4" fmla="*/ 11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4" name="Freeform 5138"/>
            <p:cNvSpPr>
              <a:spLocks/>
            </p:cNvSpPr>
            <p:nvPr/>
          </p:nvSpPr>
          <p:spPr bwMode="auto">
            <a:xfrm>
              <a:off x="2720" y="1910"/>
              <a:ext cx="48" cy="39"/>
            </a:xfrm>
            <a:custGeom>
              <a:avLst/>
              <a:gdLst>
                <a:gd name="T0" fmla="*/ 37 w 48"/>
                <a:gd name="T1" fmla="*/ 39 h 39"/>
                <a:gd name="T2" fmla="*/ 0 w 48"/>
                <a:gd name="T3" fmla="*/ 25 h 39"/>
                <a:gd name="T4" fmla="*/ 9 w 48"/>
                <a:gd name="T5" fmla="*/ 0 h 39"/>
                <a:gd name="T6" fmla="*/ 48 w 48"/>
                <a:gd name="T7" fmla="*/ 15 h 39"/>
                <a:gd name="T8" fmla="*/ 37 w 4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9">
                  <a:moveTo>
                    <a:pt x="37" y="39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8" y="15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5" name="Freeform 5139"/>
            <p:cNvSpPr>
              <a:spLocks/>
            </p:cNvSpPr>
            <p:nvPr/>
          </p:nvSpPr>
          <p:spPr bwMode="auto">
            <a:xfrm>
              <a:off x="2917" y="2158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6" name="Freeform 5140"/>
            <p:cNvSpPr>
              <a:spLocks/>
            </p:cNvSpPr>
            <p:nvPr/>
          </p:nvSpPr>
          <p:spPr bwMode="auto">
            <a:xfrm>
              <a:off x="2689" y="1900"/>
              <a:ext cx="38" cy="37"/>
            </a:xfrm>
            <a:custGeom>
              <a:avLst/>
              <a:gdLst>
                <a:gd name="T0" fmla="*/ 33 w 38"/>
                <a:gd name="T1" fmla="*/ 37 h 37"/>
                <a:gd name="T2" fmla="*/ 0 w 38"/>
                <a:gd name="T3" fmla="*/ 27 h 37"/>
                <a:gd name="T4" fmla="*/ 5 w 38"/>
                <a:gd name="T5" fmla="*/ 0 h 37"/>
                <a:gd name="T6" fmla="*/ 38 w 38"/>
                <a:gd name="T7" fmla="*/ 10 h 37"/>
                <a:gd name="T8" fmla="*/ 33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33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38" y="10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7" name="Freeform 5141"/>
            <p:cNvSpPr>
              <a:spLocks/>
            </p:cNvSpPr>
            <p:nvPr/>
          </p:nvSpPr>
          <p:spPr bwMode="auto">
            <a:xfrm>
              <a:off x="2661" y="1896"/>
              <a:ext cx="33" cy="31"/>
            </a:xfrm>
            <a:custGeom>
              <a:avLst/>
              <a:gdLst>
                <a:gd name="T0" fmla="*/ 28 w 33"/>
                <a:gd name="T1" fmla="*/ 31 h 31"/>
                <a:gd name="T2" fmla="*/ 0 w 33"/>
                <a:gd name="T3" fmla="*/ 26 h 31"/>
                <a:gd name="T4" fmla="*/ 2 w 33"/>
                <a:gd name="T5" fmla="*/ 0 h 31"/>
                <a:gd name="T6" fmla="*/ 33 w 33"/>
                <a:gd name="T7" fmla="*/ 4 h 31"/>
                <a:gd name="T8" fmla="*/ 28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28" y="31"/>
                  </a:moveTo>
                  <a:lnTo>
                    <a:pt x="0" y="26"/>
                  </a:lnTo>
                  <a:lnTo>
                    <a:pt x="2" y="0"/>
                  </a:lnTo>
                  <a:lnTo>
                    <a:pt x="33" y="4"/>
                  </a:lnTo>
                  <a:lnTo>
                    <a:pt x="28" y="3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8" name="Freeform 5142"/>
            <p:cNvSpPr>
              <a:spLocks/>
            </p:cNvSpPr>
            <p:nvPr/>
          </p:nvSpPr>
          <p:spPr bwMode="auto">
            <a:xfrm>
              <a:off x="2628" y="1896"/>
              <a:ext cx="35" cy="29"/>
            </a:xfrm>
            <a:custGeom>
              <a:avLst/>
              <a:gdLst>
                <a:gd name="T0" fmla="*/ 33 w 35"/>
                <a:gd name="T1" fmla="*/ 26 h 29"/>
                <a:gd name="T2" fmla="*/ 2 w 35"/>
                <a:gd name="T3" fmla="*/ 29 h 29"/>
                <a:gd name="T4" fmla="*/ 0 w 35"/>
                <a:gd name="T5" fmla="*/ 2 h 29"/>
                <a:gd name="T6" fmla="*/ 35 w 35"/>
                <a:gd name="T7" fmla="*/ 0 h 29"/>
                <a:gd name="T8" fmla="*/ 33 w 35"/>
                <a:gd name="T9" fmla="*/ 2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3" y="26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2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9" name="Freeform 5143"/>
            <p:cNvSpPr>
              <a:spLocks/>
            </p:cNvSpPr>
            <p:nvPr/>
          </p:nvSpPr>
          <p:spPr bwMode="auto">
            <a:xfrm>
              <a:off x="2593" y="1898"/>
              <a:ext cx="37" cy="29"/>
            </a:xfrm>
            <a:custGeom>
              <a:avLst/>
              <a:gdLst>
                <a:gd name="T0" fmla="*/ 37 w 37"/>
                <a:gd name="T1" fmla="*/ 27 h 29"/>
                <a:gd name="T2" fmla="*/ 2 w 37"/>
                <a:gd name="T3" fmla="*/ 29 h 29"/>
                <a:gd name="T4" fmla="*/ 0 w 37"/>
                <a:gd name="T5" fmla="*/ 2 h 29"/>
                <a:gd name="T6" fmla="*/ 35 w 37"/>
                <a:gd name="T7" fmla="*/ 0 h 29"/>
                <a:gd name="T8" fmla="*/ 37 w 37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37" y="27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0" name="Freeform 5144"/>
            <p:cNvSpPr>
              <a:spLocks/>
            </p:cNvSpPr>
            <p:nvPr/>
          </p:nvSpPr>
          <p:spPr bwMode="auto">
            <a:xfrm>
              <a:off x="2720" y="1910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5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Freeform 5145"/>
            <p:cNvSpPr>
              <a:spLocks/>
            </p:cNvSpPr>
            <p:nvPr/>
          </p:nvSpPr>
          <p:spPr bwMode="auto">
            <a:xfrm>
              <a:off x="2578" y="1898"/>
              <a:ext cx="19" cy="29"/>
            </a:xfrm>
            <a:custGeom>
              <a:avLst/>
              <a:gdLst>
                <a:gd name="T0" fmla="*/ 17 w 19"/>
                <a:gd name="T1" fmla="*/ 29 h 29"/>
                <a:gd name="T2" fmla="*/ 0 w 19"/>
                <a:gd name="T3" fmla="*/ 24 h 29"/>
                <a:gd name="T4" fmla="*/ 8 w 19"/>
                <a:gd name="T5" fmla="*/ 0 h 29"/>
                <a:gd name="T6" fmla="*/ 19 w 19"/>
                <a:gd name="T7" fmla="*/ 2 h 29"/>
                <a:gd name="T8" fmla="*/ 17 w 19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7" y="29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19" y="2"/>
                  </a:lnTo>
                  <a:lnTo>
                    <a:pt x="17" y="2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Freeform 5146"/>
            <p:cNvSpPr>
              <a:spLocks/>
            </p:cNvSpPr>
            <p:nvPr/>
          </p:nvSpPr>
          <p:spPr bwMode="auto">
            <a:xfrm>
              <a:off x="2560" y="1893"/>
              <a:ext cx="26" cy="29"/>
            </a:xfrm>
            <a:custGeom>
              <a:avLst/>
              <a:gdLst>
                <a:gd name="T0" fmla="*/ 18 w 26"/>
                <a:gd name="T1" fmla="*/ 29 h 29"/>
                <a:gd name="T2" fmla="*/ 0 w 26"/>
                <a:gd name="T3" fmla="*/ 22 h 29"/>
                <a:gd name="T4" fmla="*/ 13 w 26"/>
                <a:gd name="T5" fmla="*/ 0 h 29"/>
                <a:gd name="T6" fmla="*/ 26 w 26"/>
                <a:gd name="T7" fmla="*/ 5 h 29"/>
                <a:gd name="T8" fmla="*/ 18 w 26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9">
                  <a:moveTo>
                    <a:pt x="18" y="2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5147"/>
            <p:cNvSpPr>
              <a:spLocks/>
            </p:cNvSpPr>
            <p:nvPr/>
          </p:nvSpPr>
          <p:spPr bwMode="auto">
            <a:xfrm>
              <a:off x="2542" y="1878"/>
              <a:ext cx="31" cy="37"/>
            </a:xfrm>
            <a:custGeom>
              <a:avLst/>
              <a:gdLst>
                <a:gd name="T0" fmla="*/ 18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15 h 37"/>
                <a:gd name="T8" fmla="*/ 18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8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5148"/>
            <p:cNvSpPr>
              <a:spLocks/>
            </p:cNvSpPr>
            <p:nvPr/>
          </p:nvSpPr>
          <p:spPr bwMode="auto">
            <a:xfrm>
              <a:off x="2525" y="1861"/>
              <a:ext cx="35" cy="37"/>
            </a:xfrm>
            <a:custGeom>
              <a:avLst/>
              <a:gdLst>
                <a:gd name="T0" fmla="*/ 17 w 35"/>
                <a:gd name="T1" fmla="*/ 37 h 37"/>
                <a:gd name="T2" fmla="*/ 0 w 35"/>
                <a:gd name="T3" fmla="*/ 20 h 37"/>
                <a:gd name="T4" fmla="*/ 17 w 35"/>
                <a:gd name="T5" fmla="*/ 0 h 37"/>
                <a:gd name="T6" fmla="*/ 35 w 35"/>
                <a:gd name="T7" fmla="*/ 17 h 37"/>
                <a:gd name="T8" fmla="*/ 1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7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5" y="1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5149"/>
            <p:cNvSpPr>
              <a:spLocks/>
            </p:cNvSpPr>
            <p:nvPr/>
          </p:nvSpPr>
          <p:spPr bwMode="auto">
            <a:xfrm>
              <a:off x="2488" y="1817"/>
              <a:ext cx="54" cy="64"/>
            </a:xfrm>
            <a:custGeom>
              <a:avLst/>
              <a:gdLst>
                <a:gd name="T0" fmla="*/ 37 w 54"/>
                <a:gd name="T1" fmla="*/ 64 h 64"/>
                <a:gd name="T2" fmla="*/ 0 w 54"/>
                <a:gd name="T3" fmla="*/ 15 h 64"/>
                <a:gd name="T4" fmla="*/ 19 w 54"/>
                <a:gd name="T5" fmla="*/ 0 h 64"/>
                <a:gd name="T6" fmla="*/ 54 w 54"/>
                <a:gd name="T7" fmla="*/ 44 h 64"/>
                <a:gd name="T8" fmla="*/ 37 w 5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37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44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5150"/>
            <p:cNvSpPr>
              <a:spLocks/>
            </p:cNvSpPr>
            <p:nvPr/>
          </p:nvSpPr>
          <p:spPr bwMode="auto">
            <a:xfrm>
              <a:off x="2453" y="1763"/>
              <a:ext cx="54" cy="69"/>
            </a:xfrm>
            <a:custGeom>
              <a:avLst/>
              <a:gdLst>
                <a:gd name="T0" fmla="*/ 35 w 54"/>
                <a:gd name="T1" fmla="*/ 69 h 69"/>
                <a:gd name="T2" fmla="*/ 0 w 54"/>
                <a:gd name="T3" fmla="*/ 15 h 69"/>
                <a:gd name="T4" fmla="*/ 19 w 54"/>
                <a:gd name="T5" fmla="*/ 0 h 69"/>
                <a:gd name="T6" fmla="*/ 54 w 54"/>
                <a:gd name="T7" fmla="*/ 54 h 69"/>
                <a:gd name="T8" fmla="*/ 35 w 54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9">
                  <a:moveTo>
                    <a:pt x="35" y="6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54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5151"/>
            <p:cNvSpPr>
              <a:spLocks/>
            </p:cNvSpPr>
            <p:nvPr/>
          </p:nvSpPr>
          <p:spPr bwMode="auto">
            <a:xfrm>
              <a:off x="2393" y="1656"/>
              <a:ext cx="79" cy="122"/>
            </a:xfrm>
            <a:custGeom>
              <a:avLst/>
              <a:gdLst>
                <a:gd name="T0" fmla="*/ 60 w 79"/>
                <a:gd name="T1" fmla="*/ 122 h 122"/>
                <a:gd name="T2" fmla="*/ 0 w 79"/>
                <a:gd name="T3" fmla="*/ 14 h 122"/>
                <a:gd name="T4" fmla="*/ 20 w 79"/>
                <a:gd name="T5" fmla="*/ 0 h 122"/>
                <a:gd name="T6" fmla="*/ 79 w 79"/>
                <a:gd name="T7" fmla="*/ 107 h 122"/>
                <a:gd name="T8" fmla="*/ 60 w 79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2">
                  <a:moveTo>
                    <a:pt x="60" y="122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79" y="107"/>
                  </a:lnTo>
                  <a:lnTo>
                    <a:pt x="60" y="12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5152"/>
            <p:cNvSpPr>
              <a:spLocks/>
            </p:cNvSpPr>
            <p:nvPr/>
          </p:nvSpPr>
          <p:spPr bwMode="auto">
            <a:xfrm>
              <a:off x="2365" y="1602"/>
              <a:ext cx="48" cy="68"/>
            </a:xfrm>
            <a:custGeom>
              <a:avLst/>
              <a:gdLst>
                <a:gd name="T0" fmla="*/ 28 w 48"/>
                <a:gd name="T1" fmla="*/ 68 h 68"/>
                <a:gd name="T2" fmla="*/ 0 w 48"/>
                <a:gd name="T3" fmla="*/ 12 h 68"/>
                <a:gd name="T4" fmla="*/ 22 w 48"/>
                <a:gd name="T5" fmla="*/ 0 h 68"/>
                <a:gd name="T6" fmla="*/ 48 w 48"/>
                <a:gd name="T7" fmla="*/ 54 h 68"/>
                <a:gd name="T8" fmla="*/ 28 w 48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28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4"/>
                  </a:lnTo>
                  <a:lnTo>
                    <a:pt x="28" y="68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5153"/>
            <p:cNvSpPr>
              <a:spLocks/>
            </p:cNvSpPr>
            <p:nvPr/>
          </p:nvSpPr>
          <p:spPr bwMode="auto">
            <a:xfrm>
              <a:off x="2593" y="1900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5154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5155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5156"/>
            <p:cNvSpPr>
              <a:spLocks/>
            </p:cNvSpPr>
            <p:nvPr/>
          </p:nvSpPr>
          <p:spPr bwMode="auto">
            <a:xfrm>
              <a:off x="3535" y="3429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4 h 88"/>
                <a:gd name="T4" fmla="*/ 20 w 62"/>
                <a:gd name="T5" fmla="*/ 0 h 88"/>
                <a:gd name="T6" fmla="*/ 62 w 62"/>
                <a:gd name="T7" fmla="*/ 73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2" y="73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5157"/>
            <p:cNvSpPr>
              <a:spLocks/>
            </p:cNvSpPr>
            <p:nvPr/>
          </p:nvSpPr>
          <p:spPr bwMode="auto">
            <a:xfrm>
              <a:off x="3516" y="3394"/>
              <a:ext cx="39" cy="49"/>
            </a:xfrm>
            <a:custGeom>
              <a:avLst/>
              <a:gdLst>
                <a:gd name="T0" fmla="*/ 19 w 39"/>
                <a:gd name="T1" fmla="*/ 49 h 49"/>
                <a:gd name="T2" fmla="*/ 0 w 39"/>
                <a:gd name="T3" fmla="*/ 13 h 49"/>
                <a:gd name="T4" fmla="*/ 22 w 39"/>
                <a:gd name="T5" fmla="*/ 0 h 49"/>
                <a:gd name="T6" fmla="*/ 39 w 39"/>
                <a:gd name="T7" fmla="*/ 35 h 49"/>
                <a:gd name="T8" fmla="*/ 1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9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9" y="35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5158"/>
            <p:cNvSpPr>
              <a:spLocks/>
            </p:cNvSpPr>
            <p:nvPr/>
          </p:nvSpPr>
          <p:spPr bwMode="auto">
            <a:xfrm>
              <a:off x="3500" y="3353"/>
              <a:ext cx="38" cy="54"/>
            </a:xfrm>
            <a:custGeom>
              <a:avLst/>
              <a:gdLst>
                <a:gd name="T0" fmla="*/ 16 w 38"/>
                <a:gd name="T1" fmla="*/ 54 h 54"/>
                <a:gd name="T2" fmla="*/ 0 w 38"/>
                <a:gd name="T3" fmla="*/ 9 h 54"/>
                <a:gd name="T4" fmla="*/ 22 w 38"/>
                <a:gd name="T5" fmla="*/ 0 h 54"/>
                <a:gd name="T6" fmla="*/ 38 w 38"/>
                <a:gd name="T7" fmla="*/ 41 h 54"/>
                <a:gd name="T8" fmla="*/ 16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6" y="54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41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5159"/>
            <p:cNvSpPr>
              <a:spLocks/>
            </p:cNvSpPr>
            <p:nvPr/>
          </p:nvSpPr>
          <p:spPr bwMode="auto">
            <a:xfrm>
              <a:off x="3485" y="3313"/>
              <a:ext cx="37" cy="49"/>
            </a:xfrm>
            <a:custGeom>
              <a:avLst/>
              <a:gdLst>
                <a:gd name="T0" fmla="*/ 15 w 37"/>
                <a:gd name="T1" fmla="*/ 49 h 49"/>
                <a:gd name="T2" fmla="*/ 0 w 37"/>
                <a:gd name="T3" fmla="*/ 5 h 49"/>
                <a:gd name="T4" fmla="*/ 24 w 37"/>
                <a:gd name="T5" fmla="*/ 0 h 49"/>
                <a:gd name="T6" fmla="*/ 37 w 37"/>
                <a:gd name="T7" fmla="*/ 40 h 49"/>
                <a:gd name="T8" fmla="*/ 15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5" y="4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0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5160"/>
            <p:cNvSpPr>
              <a:spLocks/>
            </p:cNvSpPr>
            <p:nvPr/>
          </p:nvSpPr>
          <p:spPr bwMode="auto">
            <a:xfrm>
              <a:off x="3481" y="3289"/>
              <a:ext cx="28" cy="29"/>
            </a:xfrm>
            <a:custGeom>
              <a:avLst/>
              <a:gdLst>
                <a:gd name="T0" fmla="*/ 4 w 28"/>
                <a:gd name="T1" fmla="*/ 29 h 29"/>
                <a:gd name="T2" fmla="*/ 0 w 28"/>
                <a:gd name="T3" fmla="*/ 5 h 29"/>
                <a:gd name="T4" fmla="*/ 24 w 28"/>
                <a:gd name="T5" fmla="*/ 0 h 29"/>
                <a:gd name="T6" fmla="*/ 28 w 28"/>
                <a:gd name="T7" fmla="*/ 24 h 29"/>
                <a:gd name="T8" fmla="*/ 4 w 2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4" y="2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24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5161"/>
            <p:cNvSpPr>
              <a:spLocks/>
            </p:cNvSpPr>
            <p:nvPr/>
          </p:nvSpPr>
          <p:spPr bwMode="auto">
            <a:xfrm>
              <a:off x="3478" y="3264"/>
              <a:ext cx="27" cy="30"/>
            </a:xfrm>
            <a:custGeom>
              <a:avLst/>
              <a:gdLst>
                <a:gd name="T0" fmla="*/ 3 w 27"/>
                <a:gd name="T1" fmla="*/ 30 h 30"/>
                <a:gd name="T2" fmla="*/ 0 w 27"/>
                <a:gd name="T3" fmla="*/ 5 h 30"/>
                <a:gd name="T4" fmla="*/ 24 w 27"/>
                <a:gd name="T5" fmla="*/ 0 h 30"/>
                <a:gd name="T6" fmla="*/ 27 w 27"/>
                <a:gd name="T7" fmla="*/ 25 h 30"/>
                <a:gd name="T8" fmla="*/ 3 w 27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0">
                  <a:moveTo>
                    <a:pt x="3" y="30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7" y="25"/>
                  </a:lnTo>
                  <a:lnTo>
                    <a:pt x="3" y="3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5162"/>
            <p:cNvSpPr>
              <a:spLocks/>
            </p:cNvSpPr>
            <p:nvPr/>
          </p:nvSpPr>
          <p:spPr bwMode="auto">
            <a:xfrm>
              <a:off x="3476" y="3230"/>
              <a:ext cx="26" cy="37"/>
            </a:xfrm>
            <a:custGeom>
              <a:avLst/>
              <a:gdLst>
                <a:gd name="T0" fmla="*/ 2 w 26"/>
                <a:gd name="T1" fmla="*/ 37 h 37"/>
                <a:gd name="T2" fmla="*/ 0 w 26"/>
                <a:gd name="T3" fmla="*/ 0 h 37"/>
                <a:gd name="T4" fmla="*/ 24 w 26"/>
                <a:gd name="T5" fmla="*/ 3 h 37"/>
                <a:gd name="T6" fmla="*/ 26 w 26"/>
                <a:gd name="T7" fmla="*/ 37 h 37"/>
                <a:gd name="T8" fmla="*/ 2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2" y="37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6" y="37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5163"/>
            <p:cNvSpPr>
              <a:spLocks/>
            </p:cNvSpPr>
            <p:nvPr/>
          </p:nvSpPr>
          <p:spPr bwMode="auto">
            <a:xfrm>
              <a:off x="3476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Freeform 5164"/>
            <p:cNvSpPr>
              <a:spLocks/>
            </p:cNvSpPr>
            <p:nvPr/>
          </p:nvSpPr>
          <p:spPr bwMode="auto">
            <a:xfrm>
              <a:off x="3481" y="3137"/>
              <a:ext cx="41" cy="64"/>
            </a:xfrm>
            <a:custGeom>
              <a:avLst/>
              <a:gdLst>
                <a:gd name="T0" fmla="*/ 0 w 41"/>
                <a:gd name="T1" fmla="*/ 59 h 64"/>
                <a:gd name="T2" fmla="*/ 17 w 41"/>
                <a:gd name="T3" fmla="*/ 0 h 64"/>
                <a:gd name="T4" fmla="*/ 41 w 41"/>
                <a:gd name="T5" fmla="*/ 5 h 64"/>
                <a:gd name="T6" fmla="*/ 24 w 41"/>
                <a:gd name="T7" fmla="*/ 64 h 64"/>
                <a:gd name="T8" fmla="*/ 0 w 41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4">
                  <a:moveTo>
                    <a:pt x="0" y="59"/>
                  </a:moveTo>
                  <a:lnTo>
                    <a:pt x="17" y="0"/>
                  </a:lnTo>
                  <a:lnTo>
                    <a:pt x="41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1" name="Freeform 5165"/>
            <p:cNvSpPr>
              <a:spLocks/>
            </p:cNvSpPr>
            <p:nvPr/>
          </p:nvSpPr>
          <p:spPr bwMode="auto">
            <a:xfrm>
              <a:off x="3498" y="3078"/>
              <a:ext cx="37" cy="64"/>
            </a:xfrm>
            <a:custGeom>
              <a:avLst/>
              <a:gdLst>
                <a:gd name="T0" fmla="*/ 0 w 37"/>
                <a:gd name="T1" fmla="*/ 59 h 64"/>
                <a:gd name="T2" fmla="*/ 13 w 37"/>
                <a:gd name="T3" fmla="*/ 0 h 64"/>
                <a:gd name="T4" fmla="*/ 37 w 37"/>
                <a:gd name="T5" fmla="*/ 5 h 64"/>
                <a:gd name="T6" fmla="*/ 24 w 37"/>
                <a:gd name="T7" fmla="*/ 64 h 64"/>
                <a:gd name="T8" fmla="*/ 0 w 37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4">
                  <a:moveTo>
                    <a:pt x="0" y="59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2" name="Freeform 5166"/>
            <p:cNvSpPr>
              <a:spLocks/>
            </p:cNvSpPr>
            <p:nvPr/>
          </p:nvSpPr>
          <p:spPr bwMode="auto">
            <a:xfrm>
              <a:off x="3511" y="3047"/>
              <a:ext cx="27" cy="36"/>
            </a:xfrm>
            <a:custGeom>
              <a:avLst/>
              <a:gdLst>
                <a:gd name="T0" fmla="*/ 0 w 27"/>
                <a:gd name="T1" fmla="*/ 31 h 36"/>
                <a:gd name="T2" fmla="*/ 2 w 27"/>
                <a:gd name="T3" fmla="*/ 2 h 36"/>
                <a:gd name="T4" fmla="*/ 27 w 27"/>
                <a:gd name="T5" fmla="*/ 0 h 36"/>
                <a:gd name="T6" fmla="*/ 24 w 27"/>
                <a:gd name="T7" fmla="*/ 36 h 36"/>
                <a:gd name="T8" fmla="*/ 0 w 27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0" y="31"/>
                  </a:moveTo>
                  <a:lnTo>
                    <a:pt x="2" y="2"/>
                  </a:lnTo>
                  <a:lnTo>
                    <a:pt x="27" y="0"/>
                  </a:lnTo>
                  <a:lnTo>
                    <a:pt x="24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3" name="Freeform 5167"/>
            <p:cNvSpPr>
              <a:spLocks/>
            </p:cNvSpPr>
            <p:nvPr/>
          </p:nvSpPr>
          <p:spPr bwMode="auto">
            <a:xfrm>
              <a:off x="3509" y="3010"/>
              <a:ext cx="29" cy="39"/>
            </a:xfrm>
            <a:custGeom>
              <a:avLst/>
              <a:gdLst>
                <a:gd name="T0" fmla="*/ 4 w 29"/>
                <a:gd name="T1" fmla="*/ 39 h 39"/>
                <a:gd name="T2" fmla="*/ 0 w 29"/>
                <a:gd name="T3" fmla="*/ 5 h 39"/>
                <a:gd name="T4" fmla="*/ 24 w 29"/>
                <a:gd name="T5" fmla="*/ 0 h 39"/>
                <a:gd name="T6" fmla="*/ 29 w 29"/>
                <a:gd name="T7" fmla="*/ 37 h 39"/>
                <a:gd name="T8" fmla="*/ 4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4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9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5168"/>
            <p:cNvSpPr>
              <a:spLocks/>
            </p:cNvSpPr>
            <p:nvPr/>
          </p:nvSpPr>
          <p:spPr bwMode="auto">
            <a:xfrm>
              <a:off x="3478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5169"/>
            <p:cNvSpPr>
              <a:spLocks/>
            </p:cNvSpPr>
            <p:nvPr/>
          </p:nvSpPr>
          <p:spPr bwMode="auto">
            <a:xfrm>
              <a:off x="3494" y="2963"/>
              <a:ext cx="39" cy="54"/>
            </a:xfrm>
            <a:custGeom>
              <a:avLst/>
              <a:gdLst>
                <a:gd name="T0" fmla="*/ 17 w 39"/>
                <a:gd name="T1" fmla="*/ 54 h 54"/>
                <a:gd name="T2" fmla="*/ 0 w 39"/>
                <a:gd name="T3" fmla="*/ 13 h 54"/>
                <a:gd name="T4" fmla="*/ 22 w 39"/>
                <a:gd name="T5" fmla="*/ 0 h 54"/>
                <a:gd name="T6" fmla="*/ 39 w 39"/>
                <a:gd name="T7" fmla="*/ 44 h 54"/>
                <a:gd name="T8" fmla="*/ 17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7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9" y="4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5170"/>
            <p:cNvSpPr>
              <a:spLocks/>
            </p:cNvSpPr>
            <p:nvPr/>
          </p:nvSpPr>
          <p:spPr bwMode="auto">
            <a:xfrm>
              <a:off x="3472" y="2927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7 w 44"/>
                <a:gd name="T5" fmla="*/ 0 h 49"/>
                <a:gd name="T6" fmla="*/ 44 w 44"/>
                <a:gd name="T7" fmla="*/ 36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4" y="36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5171"/>
            <p:cNvSpPr>
              <a:spLocks/>
            </p:cNvSpPr>
            <p:nvPr/>
          </p:nvSpPr>
          <p:spPr bwMode="auto">
            <a:xfrm>
              <a:off x="3445" y="2897"/>
              <a:ext cx="44" cy="47"/>
            </a:xfrm>
            <a:custGeom>
              <a:avLst/>
              <a:gdLst>
                <a:gd name="T0" fmla="*/ 27 w 44"/>
                <a:gd name="T1" fmla="*/ 47 h 47"/>
                <a:gd name="T2" fmla="*/ 0 w 44"/>
                <a:gd name="T3" fmla="*/ 22 h 47"/>
                <a:gd name="T4" fmla="*/ 14 w 44"/>
                <a:gd name="T5" fmla="*/ 0 h 47"/>
                <a:gd name="T6" fmla="*/ 44 w 44"/>
                <a:gd name="T7" fmla="*/ 30 h 47"/>
                <a:gd name="T8" fmla="*/ 27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7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4" y="30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5172"/>
            <p:cNvSpPr>
              <a:spLocks/>
            </p:cNvSpPr>
            <p:nvPr/>
          </p:nvSpPr>
          <p:spPr bwMode="auto">
            <a:xfrm>
              <a:off x="3410" y="2873"/>
              <a:ext cx="49" cy="46"/>
            </a:xfrm>
            <a:custGeom>
              <a:avLst/>
              <a:gdLst>
                <a:gd name="T0" fmla="*/ 35 w 49"/>
                <a:gd name="T1" fmla="*/ 46 h 46"/>
                <a:gd name="T2" fmla="*/ 0 w 49"/>
                <a:gd name="T3" fmla="*/ 22 h 46"/>
                <a:gd name="T4" fmla="*/ 14 w 49"/>
                <a:gd name="T5" fmla="*/ 0 h 46"/>
                <a:gd name="T6" fmla="*/ 49 w 49"/>
                <a:gd name="T7" fmla="*/ 24 h 46"/>
                <a:gd name="T8" fmla="*/ 35 w 4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9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5173"/>
            <p:cNvSpPr>
              <a:spLocks/>
            </p:cNvSpPr>
            <p:nvPr/>
          </p:nvSpPr>
          <p:spPr bwMode="auto">
            <a:xfrm>
              <a:off x="3345" y="2821"/>
              <a:ext cx="79" cy="74"/>
            </a:xfrm>
            <a:custGeom>
              <a:avLst/>
              <a:gdLst>
                <a:gd name="T0" fmla="*/ 65 w 79"/>
                <a:gd name="T1" fmla="*/ 74 h 74"/>
                <a:gd name="T2" fmla="*/ 0 w 79"/>
                <a:gd name="T3" fmla="*/ 22 h 74"/>
                <a:gd name="T4" fmla="*/ 13 w 79"/>
                <a:gd name="T5" fmla="*/ 0 h 74"/>
                <a:gd name="T6" fmla="*/ 79 w 79"/>
                <a:gd name="T7" fmla="*/ 52 h 74"/>
                <a:gd name="T8" fmla="*/ 65 w 7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4">
                  <a:moveTo>
                    <a:pt x="65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79" y="52"/>
                  </a:lnTo>
                  <a:lnTo>
                    <a:pt x="65" y="7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5174"/>
            <p:cNvSpPr>
              <a:spLocks/>
            </p:cNvSpPr>
            <p:nvPr/>
          </p:nvSpPr>
          <p:spPr bwMode="auto">
            <a:xfrm>
              <a:off x="3314" y="2787"/>
              <a:ext cx="44" cy="56"/>
            </a:xfrm>
            <a:custGeom>
              <a:avLst/>
              <a:gdLst>
                <a:gd name="T0" fmla="*/ 31 w 44"/>
                <a:gd name="T1" fmla="*/ 56 h 56"/>
                <a:gd name="T2" fmla="*/ 0 w 44"/>
                <a:gd name="T3" fmla="*/ 20 h 56"/>
                <a:gd name="T4" fmla="*/ 18 w 44"/>
                <a:gd name="T5" fmla="*/ 0 h 56"/>
                <a:gd name="T6" fmla="*/ 44 w 44"/>
                <a:gd name="T7" fmla="*/ 34 h 56"/>
                <a:gd name="T8" fmla="*/ 31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31" y="56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4" y="34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Freeform 5175"/>
            <p:cNvSpPr>
              <a:spLocks/>
            </p:cNvSpPr>
            <p:nvPr/>
          </p:nvSpPr>
          <p:spPr bwMode="auto">
            <a:xfrm>
              <a:off x="3299" y="2770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14 h 37"/>
                <a:gd name="T4" fmla="*/ 19 w 33"/>
                <a:gd name="T5" fmla="*/ 0 h 37"/>
                <a:gd name="T6" fmla="*/ 33 w 33"/>
                <a:gd name="T7" fmla="*/ 17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Freeform 5176"/>
            <p:cNvSpPr>
              <a:spLocks/>
            </p:cNvSpPr>
            <p:nvPr/>
          </p:nvSpPr>
          <p:spPr bwMode="auto">
            <a:xfrm>
              <a:off x="3288" y="2750"/>
              <a:ext cx="30" cy="34"/>
            </a:xfrm>
            <a:custGeom>
              <a:avLst/>
              <a:gdLst>
                <a:gd name="T0" fmla="*/ 11 w 30"/>
                <a:gd name="T1" fmla="*/ 34 h 34"/>
                <a:gd name="T2" fmla="*/ 0 w 30"/>
                <a:gd name="T3" fmla="*/ 12 h 34"/>
                <a:gd name="T4" fmla="*/ 22 w 30"/>
                <a:gd name="T5" fmla="*/ 0 h 34"/>
                <a:gd name="T6" fmla="*/ 30 w 30"/>
                <a:gd name="T7" fmla="*/ 20 h 34"/>
                <a:gd name="T8" fmla="*/ 11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0" y="20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5177"/>
            <p:cNvSpPr>
              <a:spLocks/>
            </p:cNvSpPr>
            <p:nvPr/>
          </p:nvSpPr>
          <p:spPr bwMode="auto">
            <a:xfrm>
              <a:off x="3509" y="3007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8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5178"/>
            <p:cNvSpPr>
              <a:spLocks/>
            </p:cNvSpPr>
            <p:nvPr/>
          </p:nvSpPr>
          <p:spPr bwMode="auto">
            <a:xfrm>
              <a:off x="3277" y="2721"/>
              <a:ext cx="33" cy="39"/>
            </a:xfrm>
            <a:custGeom>
              <a:avLst/>
              <a:gdLst>
                <a:gd name="T0" fmla="*/ 11 w 33"/>
                <a:gd name="T1" fmla="*/ 39 h 39"/>
                <a:gd name="T2" fmla="*/ 0 w 33"/>
                <a:gd name="T3" fmla="*/ 5 h 39"/>
                <a:gd name="T4" fmla="*/ 24 w 33"/>
                <a:gd name="T5" fmla="*/ 0 h 39"/>
                <a:gd name="T6" fmla="*/ 33 w 33"/>
                <a:gd name="T7" fmla="*/ 29 h 39"/>
                <a:gd name="T8" fmla="*/ 1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1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2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Freeform 5179"/>
            <p:cNvSpPr>
              <a:spLocks/>
            </p:cNvSpPr>
            <p:nvPr/>
          </p:nvSpPr>
          <p:spPr bwMode="auto">
            <a:xfrm>
              <a:off x="3272" y="2689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2 h 37"/>
                <a:gd name="T4" fmla="*/ 24 w 29"/>
                <a:gd name="T5" fmla="*/ 0 h 37"/>
                <a:gd name="T6" fmla="*/ 29 w 29"/>
                <a:gd name="T7" fmla="*/ 32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5180"/>
            <p:cNvSpPr>
              <a:spLocks/>
            </p:cNvSpPr>
            <p:nvPr/>
          </p:nvSpPr>
          <p:spPr bwMode="auto">
            <a:xfrm>
              <a:off x="3270" y="2628"/>
              <a:ext cx="26" cy="63"/>
            </a:xfrm>
            <a:custGeom>
              <a:avLst/>
              <a:gdLst>
                <a:gd name="T0" fmla="*/ 2 w 26"/>
                <a:gd name="T1" fmla="*/ 63 h 63"/>
                <a:gd name="T2" fmla="*/ 0 w 26"/>
                <a:gd name="T3" fmla="*/ 0 h 63"/>
                <a:gd name="T4" fmla="*/ 24 w 26"/>
                <a:gd name="T5" fmla="*/ 0 h 63"/>
                <a:gd name="T6" fmla="*/ 26 w 26"/>
                <a:gd name="T7" fmla="*/ 61 h 63"/>
                <a:gd name="T8" fmla="*/ 2 w 2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3">
                  <a:moveTo>
                    <a:pt x="2" y="63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5181"/>
            <p:cNvSpPr>
              <a:spLocks/>
            </p:cNvSpPr>
            <p:nvPr/>
          </p:nvSpPr>
          <p:spPr bwMode="auto">
            <a:xfrm>
              <a:off x="3268" y="2564"/>
              <a:ext cx="26" cy="64"/>
            </a:xfrm>
            <a:custGeom>
              <a:avLst/>
              <a:gdLst>
                <a:gd name="T0" fmla="*/ 2 w 26"/>
                <a:gd name="T1" fmla="*/ 64 h 64"/>
                <a:gd name="T2" fmla="*/ 0 w 26"/>
                <a:gd name="T3" fmla="*/ 3 h 64"/>
                <a:gd name="T4" fmla="*/ 24 w 26"/>
                <a:gd name="T5" fmla="*/ 0 h 64"/>
                <a:gd name="T6" fmla="*/ 26 w 26"/>
                <a:gd name="T7" fmla="*/ 64 h 64"/>
                <a:gd name="T8" fmla="*/ 2 w 2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4">
                  <a:moveTo>
                    <a:pt x="2" y="64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6" y="64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5182"/>
            <p:cNvSpPr>
              <a:spLocks/>
            </p:cNvSpPr>
            <p:nvPr/>
          </p:nvSpPr>
          <p:spPr bwMode="auto">
            <a:xfrm>
              <a:off x="3264" y="2532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10 h 35"/>
                <a:gd name="T4" fmla="*/ 21 w 28"/>
                <a:gd name="T5" fmla="*/ 0 h 35"/>
                <a:gd name="T6" fmla="*/ 28 w 28"/>
                <a:gd name="T7" fmla="*/ 32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10"/>
                  </a:lnTo>
                  <a:lnTo>
                    <a:pt x="21" y="0"/>
                  </a:lnTo>
                  <a:lnTo>
                    <a:pt x="28" y="32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5183"/>
            <p:cNvSpPr>
              <a:spLocks/>
            </p:cNvSpPr>
            <p:nvPr/>
          </p:nvSpPr>
          <p:spPr bwMode="auto">
            <a:xfrm>
              <a:off x="3248" y="2503"/>
              <a:ext cx="37" cy="39"/>
            </a:xfrm>
            <a:custGeom>
              <a:avLst/>
              <a:gdLst>
                <a:gd name="T0" fmla="*/ 16 w 37"/>
                <a:gd name="T1" fmla="*/ 39 h 39"/>
                <a:gd name="T2" fmla="*/ 0 w 37"/>
                <a:gd name="T3" fmla="*/ 12 h 39"/>
                <a:gd name="T4" fmla="*/ 22 w 37"/>
                <a:gd name="T5" fmla="*/ 0 h 39"/>
                <a:gd name="T6" fmla="*/ 37 w 37"/>
                <a:gd name="T7" fmla="*/ 29 h 39"/>
                <a:gd name="T8" fmla="*/ 1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6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29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5184"/>
            <p:cNvSpPr>
              <a:spLocks/>
            </p:cNvSpPr>
            <p:nvPr/>
          </p:nvSpPr>
          <p:spPr bwMode="auto">
            <a:xfrm>
              <a:off x="3288" y="2750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10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5185"/>
            <p:cNvSpPr>
              <a:spLocks/>
            </p:cNvSpPr>
            <p:nvPr/>
          </p:nvSpPr>
          <p:spPr bwMode="auto">
            <a:xfrm>
              <a:off x="3224" y="2466"/>
              <a:ext cx="44" cy="52"/>
            </a:xfrm>
            <a:custGeom>
              <a:avLst/>
              <a:gdLst>
                <a:gd name="T0" fmla="*/ 26 w 44"/>
                <a:gd name="T1" fmla="*/ 52 h 52"/>
                <a:gd name="T2" fmla="*/ 0 w 44"/>
                <a:gd name="T3" fmla="*/ 17 h 52"/>
                <a:gd name="T4" fmla="*/ 18 w 44"/>
                <a:gd name="T5" fmla="*/ 0 h 52"/>
                <a:gd name="T6" fmla="*/ 44 w 44"/>
                <a:gd name="T7" fmla="*/ 32 h 52"/>
                <a:gd name="T8" fmla="*/ 2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6" y="5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5186"/>
            <p:cNvSpPr>
              <a:spLocks/>
            </p:cNvSpPr>
            <p:nvPr/>
          </p:nvSpPr>
          <p:spPr bwMode="auto">
            <a:xfrm>
              <a:off x="3211" y="2449"/>
              <a:ext cx="31" cy="34"/>
            </a:xfrm>
            <a:custGeom>
              <a:avLst/>
              <a:gdLst>
                <a:gd name="T0" fmla="*/ 13 w 31"/>
                <a:gd name="T1" fmla="*/ 34 h 34"/>
                <a:gd name="T2" fmla="*/ 0 w 31"/>
                <a:gd name="T3" fmla="*/ 24 h 34"/>
                <a:gd name="T4" fmla="*/ 11 w 31"/>
                <a:gd name="T5" fmla="*/ 0 h 34"/>
                <a:gd name="T6" fmla="*/ 31 w 31"/>
                <a:gd name="T7" fmla="*/ 17 h 34"/>
                <a:gd name="T8" fmla="*/ 13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1" y="17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5187"/>
            <p:cNvSpPr>
              <a:spLocks/>
            </p:cNvSpPr>
            <p:nvPr/>
          </p:nvSpPr>
          <p:spPr bwMode="auto">
            <a:xfrm>
              <a:off x="3196" y="2442"/>
              <a:ext cx="26" cy="31"/>
            </a:xfrm>
            <a:custGeom>
              <a:avLst/>
              <a:gdLst>
                <a:gd name="T0" fmla="*/ 15 w 26"/>
                <a:gd name="T1" fmla="*/ 31 h 31"/>
                <a:gd name="T2" fmla="*/ 0 w 26"/>
                <a:gd name="T3" fmla="*/ 24 h 31"/>
                <a:gd name="T4" fmla="*/ 8 w 26"/>
                <a:gd name="T5" fmla="*/ 0 h 31"/>
                <a:gd name="T6" fmla="*/ 26 w 26"/>
                <a:gd name="T7" fmla="*/ 7 h 31"/>
                <a:gd name="T8" fmla="*/ 15 w 2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5" y="31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6" y="7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5188"/>
            <p:cNvSpPr>
              <a:spLocks/>
            </p:cNvSpPr>
            <p:nvPr/>
          </p:nvSpPr>
          <p:spPr bwMode="auto">
            <a:xfrm>
              <a:off x="3163" y="2429"/>
              <a:ext cx="41" cy="37"/>
            </a:xfrm>
            <a:custGeom>
              <a:avLst/>
              <a:gdLst>
                <a:gd name="T0" fmla="*/ 33 w 41"/>
                <a:gd name="T1" fmla="*/ 37 h 37"/>
                <a:gd name="T2" fmla="*/ 0 w 41"/>
                <a:gd name="T3" fmla="*/ 27 h 37"/>
                <a:gd name="T4" fmla="*/ 4 w 41"/>
                <a:gd name="T5" fmla="*/ 0 h 37"/>
                <a:gd name="T6" fmla="*/ 41 w 41"/>
                <a:gd name="T7" fmla="*/ 13 h 37"/>
                <a:gd name="T8" fmla="*/ 33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13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5189"/>
            <p:cNvSpPr>
              <a:spLocks/>
            </p:cNvSpPr>
            <p:nvPr/>
          </p:nvSpPr>
          <p:spPr bwMode="auto">
            <a:xfrm>
              <a:off x="3123" y="2422"/>
              <a:ext cx="44" cy="34"/>
            </a:xfrm>
            <a:custGeom>
              <a:avLst/>
              <a:gdLst>
                <a:gd name="T0" fmla="*/ 40 w 44"/>
                <a:gd name="T1" fmla="*/ 34 h 34"/>
                <a:gd name="T2" fmla="*/ 0 w 44"/>
                <a:gd name="T3" fmla="*/ 27 h 34"/>
                <a:gd name="T4" fmla="*/ 5 w 44"/>
                <a:gd name="T5" fmla="*/ 0 h 34"/>
                <a:gd name="T6" fmla="*/ 44 w 44"/>
                <a:gd name="T7" fmla="*/ 7 h 34"/>
                <a:gd name="T8" fmla="*/ 40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40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7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5190"/>
            <p:cNvSpPr>
              <a:spLocks/>
            </p:cNvSpPr>
            <p:nvPr/>
          </p:nvSpPr>
          <p:spPr bwMode="auto">
            <a:xfrm>
              <a:off x="3086" y="2415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7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5191"/>
            <p:cNvSpPr>
              <a:spLocks/>
            </p:cNvSpPr>
            <p:nvPr/>
          </p:nvSpPr>
          <p:spPr bwMode="auto">
            <a:xfrm>
              <a:off x="3047" y="2405"/>
              <a:ext cx="43" cy="37"/>
            </a:xfrm>
            <a:custGeom>
              <a:avLst/>
              <a:gdLst>
                <a:gd name="T0" fmla="*/ 39 w 43"/>
                <a:gd name="T1" fmla="*/ 37 h 37"/>
                <a:gd name="T2" fmla="*/ 0 w 43"/>
                <a:gd name="T3" fmla="*/ 24 h 37"/>
                <a:gd name="T4" fmla="*/ 8 w 43"/>
                <a:gd name="T5" fmla="*/ 0 h 37"/>
                <a:gd name="T6" fmla="*/ 43 w 43"/>
                <a:gd name="T7" fmla="*/ 10 h 37"/>
                <a:gd name="T8" fmla="*/ 39 w 4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39" y="37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3" y="1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5192"/>
            <p:cNvSpPr>
              <a:spLocks/>
            </p:cNvSpPr>
            <p:nvPr/>
          </p:nvSpPr>
          <p:spPr bwMode="auto">
            <a:xfrm>
              <a:off x="3027" y="2395"/>
              <a:ext cx="28" cy="34"/>
            </a:xfrm>
            <a:custGeom>
              <a:avLst/>
              <a:gdLst>
                <a:gd name="T0" fmla="*/ 20 w 28"/>
                <a:gd name="T1" fmla="*/ 34 h 34"/>
                <a:gd name="T2" fmla="*/ 0 w 28"/>
                <a:gd name="T3" fmla="*/ 25 h 34"/>
                <a:gd name="T4" fmla="*/ 11 w 28"/>
                <a:gd name="T5" fmla="*/ 0 h 34"/>
                <a:gd name="T6" fmla="*/ 28 w 28"/>
                <a:gd name="T7" fmla="*/ 10 h 34"/>
                <a:gd name="T8" fmla="*/ 20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0" y="3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5193"/>
            <p:cNvSpPr>
              <a:spLocks/>
            </p:cNvSpPr>
            <p:nvPr/>
          </p:nvSpPr>
          <p:spPr bwMode="auto">
            <a:xfrm>
              <a:off x="3012" y="2388"/>
              <a:ext cx="26" cy="32"/>
            </a:xfrm>
            <a:custGeom>
              <a:avLst/>
              <a:gdLst>
                <a:gd name="T0" fmla="*/ 15 w 26"/>
                <a:gd name="T1" fmla="*/ 32 h 32"/>
                <a:gd name="T2" fmla="*/ 0 w 26"/>
                <a:gd name="T3" fmla="*/ 22 h 32"/>
                <a:gd name="T4" fmla="*/ 13 w 26"/>
                <a:gd name="T5" fmla="*/ 0 h 32"/>
                <a:gd name="T6" fmla="*/ 26 w 26"/>
                <a:gd name="T7" fmla="*/ 7 h 32"/>
                <a:gd name="T8" fmla="*/ 15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5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5194"/>
            <p:cNvSpPr>
              <a:spLocks/>
            </p:cNvSpPr>
            <p:nvPr/>
          </p:nvSpPr>
          <p:spPr bwMode="auto">
            <a:xfrm>
              <a:off x="2994" y="2376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5195"/>
            <p:cNvSpPr>
              <a:spLocks/>
            </p:cNvSpPr>
            <p:nvPr/>
          </p:nvSpPr>
          <p:spPr bwMode="auto">
            <a:xfrm>
              <a:off x="2979" y="2356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20 h 37"/>
                <a:gd name="T4" fmla="*/ 17 w 33"/>
                <a:gd name="T5" fmla="*/ 0 h 37"/>
                <a:gd name="T6" fmla="*/ 33 w 33"/>
                <a:gd name="T7" fmla="*/ 20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3" y="2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5196"/>
            <p:cNvSpPr>
              <a:spLocks/>
            </p:cNvSpPr>
            <p:nvPr/>
          </p:nvSpPr>
          <p:spPr bwMode="auto">
            <a:xfrm>
              <a:off x="3268" y="249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5197"/>
            <p:cNvSpPr>
              <a:spLocks/>
            </p:cNvSpPr>
            <p:nvPr/>
          </p:nvSpPr>
          <p:spPr bwMode="auto">
            <a:xfrm>
              <a:off x="3248" y="2498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5198"/>
            <p:cNvSpPr>
              <a:spLocks/>
            </p:cNvSpPr>
            <p:nvPr/>
          </p:nvSpPr>
          <p:spPr bwMode="auto">
            <a:xfrm>
              <a:off x="2955" y="2312"/>
              <a:ext cx="43" cy="61"/>
            </a:xfrm>
            <a:custGeom>
              <a:avLst/>
              <a:gdLst>
                <a:gd name="T0" fmla="*/ 21 w 43"/>
                <a:gd name="T1" fmla="*/ 61 h 61"/>
                <a:gd name="T2" fmla="*/ 0 w 43"/>
                <a:gd name="T3" fmla="*/ 10 h 61"/>
                <a:gd name="T4" fmla="*/ 21 w 43"/>
                <a:gd name="T5" fmla="*/ 0 h 61"/>
                <a:gd name="T6" fmla="*/ 43 w 43"/>
                <a:gd name="T7" fmla="*/ 49 h 61"/>
                <a:gd name="T8" fmla="*/ 21 w 4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1">
                  <a:moveTo>
                    <a:pt x="21" y="61"/>
                  </a:moveTo>
                  <a:lnTo>
                    <a:pt x="0" y="10"/>
                  </a:lnTo>
                  <a:lnTo>
                    <a:pt x="21" y="0"/>
                  </a:lnTo>
                  <a:lnTo>
                    <a:pt x="43" y="49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5199"/>
            <p:cNvSpPr>
              <a:spLocks/>
            </p:cNvSpPr>
            <p:nvPr/>
          </p:nvSpPr>
          <p:spPr bwMode="auto">
            <a:xfrm>
              <a:off x="2941" y="2265"/>
              <a:ext cx="35" cy="57"/>
            </a:xfrm>
            <a:custGeom>
              <a:avLst/>
              <a:gdLst>
                <a:gd name="T0" fmla="*/ 14 w 35"/>
                <a:gd name="T1" fmla="*/ 57 h 57"/>
                <a:gd name="T2" fmla="*/ 0 w 35"/>
                <a:gd name="T3" fmla="*/ 5 h 57"/>
                <a:gd name="T4" fmla="*/ 24 w 35"/>
                <a:gd name="T5" fmla="*/ 0 h 57"/>
                <a:gd name="T6" fmla="*/ 35 w 35"/>
                <a:gd name="T7" fmla="*/ 47 h 57"/>
                <a:gd name="T8" fmla="*/ 14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4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4" y="5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5200"/>
            <p:cNvSpPr>
              <a:spLocks/>
            </p:cNvSpPr>
            <p:nvPr/>
          </p:nvSpPr>
          <p:spPr bwMode="auto">
            <a:xfrm>
              <a:off x="2930" y="2214"/>
              <a:ext cx="35" cy="56"/>
            </a:xfrm>
            <a:custGeom>
              <a:avLst/>
              <a:gdLst>
                <a:gd name="T0" fmla="*/ 11 w 35"/>
                <a:gd name="T1" fmla="*/ 56 h 56"/>
                <a:gd name="T2" fmla="*/ 0 w 35"/>
                <a:gd name="T3" fmla="*/ 5 h 56"/>
                <a:gd name="T4" fmla="*/ 25 w 35"/>
                <a:gd name="T5" fmla="*/ 0 h 56"/>
                <a:gd name="T6" fmla="*/ 35 w 35"/>
                <a:gd name="T7" fmla="*/ 51 h 56"/>
                <a:gd name="T8" fmla="*/ 11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1" y="56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35" y="51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5201"/>
            <p:cNvSpPr>
              <a:spLocks/>
            </p:cNvSpPr>
            <p:nvPr/>
          </p:nvSpPr>
          <p:spPr bwMode="auto">
            <a:xfrm>
              <a:off x="2926" y="2187"/>
              <a:ext cx="29" cy="32"/>
            </a:xfrm>
            <a:custGeom>
              <a:avLst/>
              <a:gdLst>
                <a:gd name="T0" fmla="*/ 4 w 29"/>
                <a:gd name="T1" fmla="*/ 32 h 32"/>
                <a:gd name="T2" fmla="*/ 0 w 29"/>
                <a:gd name="T3" fmla="*/ 10 h 32"/>
                <a:gd name="T4" fmla="*/ 22 w 29"/>
                <a:gd name="T5" fmla="*/ 0 h 32"/>
                <a:gd name="T6" fmla="*/ 29 w 29"/>
                <a:gd name="T7" fmla="*/ 27 h 32"/>
                <a:gd name="T8" fmla="*/ 4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4" y="3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9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5202"/>
            <p:cNvSpPr>
              <a:spLocks/>
            </p:cNvSpPr>
            <p:nvPr/>
          </p:nvSpPr>
          <p:spPr bwMode="auto">
            <a:xfrm>
              <a:off x="2915" y="2160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12 h 37"/>
                <a:gd name="T4" fmla="*/ 22 w 33"/>
                <a:gd name="T5" fmla="*/ 0 h 37"/>
                <a:gd name="T6" fmla="*/ 33 w 33"/>
                <a:gd name="T7" fmla="*/ 27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5203"/>
            <p:cNvSpPr>
              <a:spLocks/>
            </p:cNvSpPr>
            <p:nvPr/>
          </p:nvSpPr>
          <p:spPr bwMode="auto">
            <a:xfrm>
              <a:off x="2976" y="2356"/>
              <a:ext cx="22" cy="20"/>
            </a:xfrm>
            <a:custGeom>
              <a:avLst/>
              <a:gdLst>
                <a:gd name="T0" fmla="*/ 3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3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5204"/>
            <p:cNvSpPr>
              <a:spLocks/>
            </p:cNvSpPr>
            <p:nvPr/>
          </p:nvSpPr>
          <p:spPr bwMode="auto">
            <a:xfrm>
              <a:off x="2873" y="2079"/>
              <a:ext cx="64" cy="93"/>
            </a:xfrm>
            <a:custGeom>
              <a:avLst/>
              <a:gdLst>
                <a:gd name="T0" fmla="*/ 42 w 64"/>
                <a:gd name="T1" fmla="*/ 93 h 93"/>
                <a:gd name="T2" fmla="*/ 0 w 64"/>
                <a:gd name="T3" fmla="*/ 12 h 93"/>
                <a:gd name="T4" fmla="*/ 22 w 64"/>
                <a:gd name="T5" fmla="*/ 0 h 93"/>
                <a:gd name="T6" fmla="*/ 64 w 64"/>
                <a:gd name="T7" fmla="*/ 81 h 93"/>
                <a:gd name="T8" fmla="*/ 42 w 6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3">
                  <a:moveTo>
                    <a:pt x="42" y="9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4" y="81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5205"/>
            <p:cNvSpPr>
              <a:spLocks/>
            </p:cNvSpPr>
            <p:nvPr/>
          </p:nvSpPr>
          <p:spPr bwMode="auto">
            <a:xfrm>
              <a:off x="2854" y="2040"/>
              <a:ext cx="41" cy="51"/>
            </a:xfrm>
            <a:custGeom>
              <a:avLst/>
              <a:gdLst>
                <a:gd name="T0" fmla="*/ 19 w 41"/>
                <a:gd name="T1" fmla="*/ 51 h 51"/>
                <a:gd name="T2" fmla="*/ 0 w 41"/>
                <a:gd name="T3" fmla="*/ 15 h 51"/>
                <a:gd name="T4" fmla="*/ 19 w 41"/>
                <a:gd name="T5" fmla="*/ 0 h 51"/>
                <a:gd name="T6" fmla="*/ 41 w 41"/>
                <a:gd name="T7" fmla="*/ 39 h 51"/>
                <a:gd name="T8" fmla="*/ 19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9" y="51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1" y="39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5206"/>
            <p:cNvSpPr>
              <a:spLocks/>
            </p:cNvSpPr>
            <p:nvPr/>
          </p:nvSpPr>
          <p:spPr bwMode="auto">
            <a:xfrm>
              <a:off x="2834" y="2006"/>
              <a:ext cx="39" cy="49"/>
            </a:xfrm>
            <a:custGeom>
              <a:avLst/>
              <a:gdLst>
                <a:gd name="T0" fmla="*/ 20 w 39"/>
                <a:gd name="T1" fmla="*/ 49 h 49"/>
                <a:gd name="T2" fmla="*/ 0 w 39"/>
                <a:gd name="T3" fmla="*/ 19 h 49"/>
                <a:gd name="T4" fmla="*/ 18 w 39"/>
                <a:gd name="T5" fmla="*/ 0 h 49"/>
                <a:gd name="T6" fmla="*/ 39 w 39"/>
                <a:gd name="T7" fmla="*/ 34 h 49"/>
                <a:gd name="T8" fmla="*/ 20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20" y="4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9" y="34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5207"/>
            <p:cNvSpPr>
              <a:spLocks/>
            </p:cNvSpPr>
            <p:nvPr/>
          </p:nvSpPr>
          <p:spPr bwMode="auto">
            <a:xfrm>
              <a:off x="2810" y="1976"/>
              <a:ext cx="42" cy="49"/>
            </a:xfrm>
            <a:custGeom>
              <a:avLst/>
              <a:gdLst>
                <a:gd name="T0" fmla="*/ 24 w 42"/>
                <a:gd name="T1" fmla="*/ 49 h 49"/>
                <a:gd name="T2" fmla="*/ 0 w 42"/>
                <a:gd name="T3" fmla="*/ 20 h 49"/>
                <a:gd name="T4" fmla="*/ 17 w 42"/>
                <a:gd name="T5" fmla="*/ 0 h 49"/>
                <a:gd name="T6" fmla="*/ 42 w 42"/>
                <a:gd name="T7" fmla="*/ 30 h 49"/>
                <a:gd name="T8" fmla="*/ 2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4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2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5208"/>
            <p:cNvSpPr>
              <a:spLocks/>
            </p:cNvSpPr>
            <p:nvPr/>
          </p:nvSpPr>
          <p:spPr bwMode="auto">
            <a:xfrm>
              <a:off x="2786" y="1952"/>
              <a:ext cx="41" cy="44"/>
            </a:xfrm>
            <a:custGeom>
              <a:avLst/>
              <a:gdLst>
                <a:gd name="T0" fmla="*/ 24 w 41"/>
                <a:gd name="T1" fmla="*/ 44 h 44"/>
                <a:gd name="T2" fmla="*/ 0 w 41"/>
                <a:gd name="T3" fmla="*/ 22 h 44"/>
                <a:gd name="T4" fmla="*/ 13 w 41"/>
                <a:gd name="T5" fmla="*/ 0 h 44"/>
                <a:gd name="T6" fmla="*/ 41 w 41"/>
                <a:gd name="T7" fmla="*/ 24 h 44"/>
                <a:gd name="T8" fmla="*/ 24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1" y="24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5209"/>
            <p:cNvSpPr>
              <a:spLocks/>
            </p:cNvSpPr>
            <p:nvPr/>
          </p:nvSpPr>
          <p:spPr bwMode="auto">
            <a:xfrm>
              <a:off x="2753" y="1930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4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5210"/>
            <p:cNvSpPr>
              <a:spLocks/>
            </p:cNvSpPr>
            <p:nvPr/>
          </p:nvSpPr>
          <p:spPr bwMode="auto">
            <a:xfrm>
              <a:off x="2716" y="1913"/>
              <a:ext cx="48" cy="41"/>
            </a:xfrm>
            <a:custGeom>
              <a:avLst/>
              <a:gdLst>
                <a:gd name="T0" fmla="*/ 37 w 48"/>
                <a:gd name="T1" fmla="*/ 41 h 41"/>
                <a:gd name="T2" fmla="*/ 0 w 48"/>
                <a:gd name="T3" fmla="*/ 24 h 41"/>
                <a:gd name="T4" fmla="*/ 8 w 48"/>
                <a:gd name="T5" fmla="*/ 0 h 41"/>
                <a:gd name="T6" fmla="*/ 48 w 48"/>
                <a:gd name="T7" fmla="*/ 17 h 41"/>
                <a:gd name="T8" fmla="*/ 37 w 4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1">
                  <a:moveTo>
                    <a:pt x="37" y="41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8" y="17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5211"/>
            <p:cNvSpPr>
              <a:spLocks/>
            </p:cNvSpPr>
            <p:nvPr/>
          </p:nvSpPr>
          <p:spPr bwMode="auto">
            <a:xfrm>
              <a:off x="2915" y="216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5212"/>
            <p:cNvSpPr>
              <a:spLocks/>
            </p:cNvSpPr>
            <p:nvPr/>
          </p:nvSpPr>
          <p:spPr bwMode="auto">
            <a:xfrm>
              <a:off x="2685" y="1903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7 h 37"/>
                <a:gd name="T4" fmla="*/ 4 w 37"/>
                <a:gd name="T5" fmla="*/ 0 h 37"/>
                <a:gd name="T6" fmla="*/ 37 w 37"/>
                <a:gd name="T7" fmla="*/ 10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5213"/>
            <p:cNvSpPr>
              <a:spLocks/>
            </p:cNvSpPr>
            <p:nvPr/>
          </p:nvSpPr>
          <p:spPr bwMode="auto">
            <a:xfrm>
              <a:off x="2654" y="1900"/>
              <a:ext cx="35" cy="30"/>
            </a:xfrm>
            <a:custGeom>
              <a:avLst/>
              <a:gdLst>
                <a:gd name="T0" fmla="*/ 31 w 35"/>
                <a:gd name="T1" fmla="*/ 30 h 30"/>
                <a:gd name="T2" fmla="*/ 0 w 35"/>
                <a:gd name="T3" fmla="*/ 27 h 30"/>
                <a:gd name="T4" fmla="*/ 2 w 35"/>
                <a:gd name="T5" fmla="*/ 0 h 30"/>
                <a:gd name="T6" fmla="*/ 35 w 35"/>
                <a:gd name="T7" fmla="*/ 3 h 30"/>
                <a:gd name="T8" fmla="*/ 31 w 3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31" y="30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5" y="3"/>
                  </a:lnTo>
                  <a:lnTo>
                    <a:pt x="31" y="3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5214"/>
            <p:cNvSpPr>
              <a:spLocks/>
            </p:cNvSpPr>
            <p:nvPr/>
          </p:nvSpPr>
          <p:spPr bwMode="auto">
            <a:xfrm>
              <a:off x="2621" y="1900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3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3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5215"/>
            <p:cNvSpPr>
              <a:spLocks/>
            </p:cNvSpPr>
            <p:nvPr/>
          </p:nvSpPr>
          <p:spPr bwMode="auto">
            <a:xfrm>
              <a:off x="2588" y="1900"/>
              <a:ext cx="36" cy="32"/>
            </a:xfrm>
            <a:custGeom>
              <a:avLst/>
              <a:gdLst>
                <a:gd name="T0" fmla="*/ 36 w 36"/>
                <a:gd name="T1" fmla="*/ 27 h 32"/>
                <a:gd name="T2" fmla="*/ 3 w 36"/>
                <a:gd name="T3" fmla="*/ 32 h 32"/>
                <a:gd name="T4" fmla="*/ 0 w 36"/>
                <a:gd name="T5" fmla="*/ 5 h 32"/>
                <a:gd name="T6" fmla="*/ 33 w 36"/>
                <a:gd name="T7" fmla="*/ 0 h 32"/>
                <a:gd name="T8" fmla="*/ 36 w 36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2">
                  <a:moveTo>
                    <a:pt x="36" y="27"/>
                  </a:moveTo>
                  <a:lnTo>
                    <a:pt x="3" y="32"/>
                  </a:lnTo>
                  <a:lnTo>
                    <a:pt x="0" y="5"/>
                  </a:lnTo>
                  <a:lnTo>
                    <a:pt x="33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5216"/>
            <p:cNvSpPr>
              <a:spLocks/>
            </p:cNvSpPr>
            <p:nvPr/>
          </p:nvSpPr>
          <p:spPr bwMode="auto">
            <a:xfrm>
              <a:off x="2716" y="1913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4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5217"/>
            <p:cNvSpPr>
              <a:spLocks/>
            </p:cNvSpPr>
            <p:nvPr/>
          </p:nvSpPr>
          <p:spPr bwMode="auto">
            <a:xfrm>
              <a:off x="2573" y="1903"/>
              <a:ext cx="20" cy="29"/>
            </a:xfrm>
            <a:custGeom>
              <a:avLst/>
              <a:gdLst>
                <a:gd name="T0" fmla="*/ 18 w 20"/>
                <a:gd name="T1" fmla="*/ 29 h 29"/>
                <a:gd name="T2" fmla="*/ 0 w 20"/>
                <a:gd name="T3" fmla="*/ 24 h 29"/>
                <a:gd name="T4" fmla="*/ 9 w 20"/>
                <a:gd name="T5" fmla="*/ 0 h 29"/>
                <a:gd name="T6" fmla="*/ 20 w 20"/>
                <a:gd name="T7" fmla="*/ 2 h 29"/>
                <a:gd name="T8" fmla="*/ 18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8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0" y="2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5218"/>
            <p:cNvSpPr>
              <a:spLocks/>
            </p:cNvSpPr>
            <p:nvPr/>
          </p:nvSpPr>
          <p:spPr bwMode="auto">
            <a:xfrm>
              <a:off x="2556" y="1896"/>
              <a:ext cx="26" cy="31"/>
            </a:xfrm>
            <a:custGeom>
              <a:avLst/>
              <a:gdLst>
                <a:gd name="T0" fmla="*/ 17 w 26"/>
                <a:gd name="T1" fmla="*/ 31 h 31"/>
                <a:gd name="T2" fmla="*/ 0 w 26"/>
                <a:gd name="T3" fmla="*/ 22 h 31"/>
                <a:gd name="T4" fmla="*/ 13 w 26"/>
                <a:gd name="T5" fmla="*/ 0 h 31"/>
                <a:gd name="T6" fmla="*/ 26 w 26"/>
                <a:gd name="T7" fmla="*/ 7 h 31"/>
                <a:gd name="T8" fmla="*/ 17 w 2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7" y="31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5219"/>
            <p:cNvSpPr>
              <a:spLocks/>
            </p:cNvSpPr>
            <p:nvPr/>
          </p:nvSpPr>
          <p:spPr bwMode="auto">
            <a:xfrm>
              <a:off x="2518" y="1866"/>
              <a:ext cx="51" cy="52"/>
            </a:xfrm>
            <a:custGeom>
              <a:avLst/>
              <a:gdLst>
                <a:gd name="T0" fmla="*/ 38 w 51"/>
                <a:gd name="T1" fmla="*/ 52 h 52"/>
                <a:gd name="T2" fmla="*/ 0 w 51"/>
                <a:gd name="T3" fmla="*/ 17 h 52"/>
                <a:gd name="T4" fmla="*/ 18 w 51"/>
                <a:gd name="T5" fmla="*/ 0 h 52"/>
                <a:gd name="T6" fmla="*/ 51 w 51"/>
                <a:gd name="T7" fmla="*/ 30 h 52"/>
                <a:gd name="T8" fmla="*/ 38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8" y="5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51" y="30"/>
                  </a:lnTo>
                  <a:lnTo>
                    <a:pt x="38" y="5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5220"/>
            <p:cNvSpPr>
              <a:spLocks/>
            </p:cNvSpPr>
            <p:nvPr/>
          </p:nvSpPr>
          <p:spPr bwMode="auto">
            <a:xfrm>
              <a:off x="2481" y="1820"/>
              <a:ext cx="55" cy="63"/>
            </a:xfrm>
            <a:custGeom>
              <a:avLst/>
              <a:gdLst>
                <a:gd name="T0" fmla="*/ 37 w 55"/>
                <a:gd name="T1" fmla="*/ 63 h 63"/>
                <a:gd name="T2" fmla="*/ 0 w 55"/>
                <a:gd name="T3" fmla="*/ 14 h 63"/>
                <a:gd name="T4" fmla="*/ 20 w 55"/>
                <a:gd name="T5" fmla="*/ 0 h 63"/>
                <a:gd name="T6" fmla="*/ 55 w 55"/>
                <a:gd name="T7" fmla="*/ 46 h 63"/>
                <a:gd name="T8" fmla="*/ 37 w 55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37" y="6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5" y="46"/>
                  </a:lnTo>
                  <a:lnTo>
                    <a:pt x="37" y="6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5221"/>
            <p:cNvSpPr>
              <a:spLocks/>
            </p:cNvSpPr>
            <p:nvPr/>
          </p:nvSpPr>
          <p:spPr bwMode="auto">
            <a:xfrm>
              <a:off x="2446" y="1763"/>
              <a:ext cx="55" cy="71"/>
            </a:xfrm>
            <a:custGeom>
              <a:avLst/>
              <a:gdLst>
                <a:gd name="T0" fmla="*/ 35 w 55"/>
                <a:gd name="T1" fmla="*/ 71 h 71"/>
                <a:gd name="T2" fmla="*/ 0 w 55"/>
                <a:gd name="T3" fmla="*/ 15 h 71"/>
                <a:gd name="T4" fmla="*/ 20 w 55"/>
                <a:gd name="T5" fmla="*/ 0 h 71"/>
                <a:gd name="T6" fmla="*/ 55 w 55"/>
                <a:gd name="T7" fmla="*/ 57 h 71"/>
                <a:gd name="T8" fmla="*/ 35 w 5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1">
                  <a:moveTo>
                    <a:pt x="35" y="7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5" y="57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5222"/>
            <p:cNvSpPr>
              <a:spLocks/>
            </p:cNvSpPr>
            <p:nvPr/>
          </p:nvSpPr>
          <p:spPr bwMode="auto">
            <a:xfrm>
              <a:off x="2387" y="1656"/>
              <a:ext cx="79" cy="122"/>
            </a:xfrm>
            <a:custGeom>
              <a:avLst/>
              <a:gdLst>
                <a:gd name="T0" fmla="*/ 59 w 79"/>
                <a:gd name="T1" fmla="*/ 122 h 122"/>
                <a:gd name="T2" fmla="*/ 0 w 79"/>
                <a:gd name="T3" fmla="*/ 14 h 122"/>
                <a:gd name="T4" fmla="*/ 20 w 79"/>
                <a:gd name="T5" fmla="*/ 0 h 122"/>
                <a:gd name="T6" fmla="*/ 79 w 79"/>
                <a:gd name="T7" fmla="*/ 107 h 122"/>
                <a:gd name="T8" fmla="*/ 59 w 79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2">
                  <a:moveTo>
                    <a:pt x="59" y="122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79" y="107"/>
                  </a:lnTo>
                  <a:lnTo>
                    <a:pt x="59" y="12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5223"/>
            <p:cNvSpPr>
              <a:spLocks/>
            </p:cNvSpPr>
            <p:nvPr/>
          </p:nvSpPr>
          <p:spPr bwMode="auto">
            <a:xfrm>
              <a:off x="2361" y="1602"/>
              <a:ext cx="46" cy="68"/>
            </a:xfrm>
            <a:custGeom>
              <a:avLst/>
              <a:gdLst>
                <a:gd name="T0" fmla="*/ 26 w 46"/>
                <a:gd name="T1" fmla="*/ 68 h 68"/>
                <a:gd name="T2" fmla="*/ 0 w 46"/>
                <a:gd name="T3" fmla="*/ 12 h 68"/>
                <a:gd name="T4" fmla="*/ 21 w 46"/>
                <a:gd name="T5" fmla="*/ 0 h 68"/>
                <a:gd name="T6" fmla="*/ 46 w 46"/>
                <a:gd name="T7" fmla="*/ 54 h 68"/>
                <a:gd name="T8" fmla="*/ 26 w 46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8">
                  <a:moveTo>
                    <a:pt x="26" y="68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46" y="54"/>
                  </a:lnTo>
                  <a:lnTo>
                    <a:pt x="26" y="68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5224"/>
            <p:cNvSpPr>
              <a:spLocks/>
            </p:cNvSpPr>
            <p:nvPr/>
          </p:nvSpPr>
          <p:spPr bwMode="auto">
            <a:xfrm>
              <a:off x="2588" y="1905"/>
              <a:ext cx="5" cy="27"/>
            </a:xfrm>
            <a:custGeom>
              <a:avLst/>
              <a:gdLst>
                <a:gd name="T0" fmla="*/ 3 w 5"/>
                <a:gd name="T1" fmla="*/ 27 h 27"/>
                <a:gd name="T2" fmla="*/ 3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3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3" y="27"/>
                  </a:moveTo>
                  <a:lnTo>
                    <a:pt x="3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5225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5226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5227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5228"/>
            <p:cNvSpPr>
              <a:spLocks/>
            </p:cNvSpPr>
            <p:nvPr/>
          </p:nvSpPr>
          <p:spPr bwMode="auto">
            <a:xfrm>
              <a:off x="3516" y="3394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3 h 49"/>
                <a:gd name="T4" fmla="*/ 22 w 37"/>
                <a:gd name="T5" fmla="*/ 0 h 49"/>
                <a:gd name="T6" fmla="*/ 37 w 37"/>
                <a:gd name="T7" fmla="*/ 35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35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" name="Group 5229"/>
          <p:cNvGrpSpPr>
            <a:grpSpLocks/>
          </p:cNvGrpSpPr>
          <p:nvPr/>
        </p:nvGrpSpPr>
        <p:grpSpPr bwMode="auto">
          <a:xfrm>
            <a:off x="3725863" y="2543175"/>
            <a:ext cx="2057400" cy="3175000"/>
            <a:chOff x="2347" y="1602"/>
            <a:chExt cx="1296" cy="2000"/>
          </a:xfrm>
        </p:grpSpPr>
        <p:sp>
          <p:nvSpPr>
            <p:cNvPr id="44745" name="Freeform 5230"/>
            <p:cNvSpPr>
              <a:spLocks/>
            </p:cNvSpPr>
            <p:nvPr/>
          </p:nvSpPr>
          <p:spPr bwMode="auto">
            <a:xfrm>
              <a:off x="3498" y="3355"/>
              <a:ext cx="40" cy="52"/>
            </a:xfrm>
            <a:custGeom>
              <a:avLst/>
              <a:gdLst>
                <a:gd name="T0" fmla="*/ 18 w 40"/>
                <a:gd name="T1" fmla="*/ 52 h 52"/>
                <a:gd name="T2" fmla="*/ 0 w 40"/>
                <a:gd name="T3" fmla="*/ 10 h 52"/>
                <a:gd name="T4" fmla="*/ 22 w 40"/>
                <a:gd name="T5" fmla="*/ 0 h 52"/>
                <a:gd name="T6" fmla="*/ 40 w 40"/>
                <a:gd name="T7" fmla="*/ 39 h 52"/>
                <a:gd name="T8" fmla="*/ 18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8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0" y="39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6" name="Freeform 5231"/>
            <p:cNvSpPr>
              <a:spLocks/>
            </p:cNvSpPr>
            <p:nvPr/>
          </p:nvSpPr>
          <p:spPr bwMode="auto">
            <a:xfrm>
              <a:off x="3485" y="3313"/>
              <a:ext cx="35" cy="52"/>
            </a:xfrm>
            <a:custGeom>
              <a:avLst/>
              <a:gdLst>
                <a:gd name="T0" fmla="*/ 13 w 35"/>
                <a:gd name="T1" fmla="*/ 52 h 52"/>
                <a:gd name="T2" fmla="*/ 0 w 35"/>
                <a:gd name="T3" fmla="*/ 5 h 52"/>
                <a:gd name="T4" fmla="*/ 24 w 35"/>
                <a:gd name="T5" fmla="*/ 0 h 52"/>
                <a:gd name="T6" fmla="*/ 35 w 35"/>
                <a:gd name="T7" fmla="*/ 42 h 52"/>
                <a:gd name="T8" fmla="*/ 13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13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7" name="Freeform 5232"/>
            <p:cNvSpPr>
              <a:spLocks/>
            </p:cNvSpPr>
            <p:nvPr/>
          </p:nvSpPr>
          <p:spPr bwMode="auto">
            <a:xfrm>
              <a:off x="3476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8" name="Freeform 5233"/>
            <p:cNvSpPr>
              <a:spLocks/>
            </p:cNvSpPr>
            <p:nvPr/>
          </p:nvSpPr>
          <p:spPr bwMode="auto">
            <a:xfrm>
              <a:off x="3476" y="3230"/>
              <a:ext cx="24" cy="37"/>
            </a:xfrm>
            <a:custGeom>
              <a:avLst/>
              <a:gdLst>
                <a:gd name="T0" fmla="*/ 0 w 24"/>
                <a:gd name="T1" fmla="*/ 37 h 37"/>
                <a:gd name="T2" fmla="*/ 0 w 24"/>
                <a:gd name="T3" fmla="*/ 0 h 37"/>
                <a:gd name="T4" fmla="*/ 24 w 24"/>
                <a:gd name="T5" fmla="*/ 3 h 37"/>
                <a:gd name="T6" fmla="*/ 24 w 24"/>
                <a:gd name="T7" fmla="*/ 37 h 37"/>
                <a:gd name="T8" fmla="*/ 0 w 2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37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9" name="Freeform 5234"/>
            <p:cNvSpPr>
              <a:spLocks/>
            </p:cNvSpPr>
            <p:nvPr/>
          </p:nvSpPr>
          <p:spPr bwMode="auto">
            <a:xfrm>
              <a:off x="3476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0" name="Freeform 5235"/>
            <p:cNvSpPr>
              <a:spLocks/>
            </p:cNvSpPr>
            <p:nvPr/>
          </p:nvSpPr>
          <p:spPr bwMode="auto">
            <a:xfrm>
              <a:off x="3481" y="3137"/>
              <a:ext cx="39" cy="64"/>
            </a:xfrm>
            <a:custGeom>
              <a:avLst/>
              <a:gdLst>
                <a:gd name="T0" fmla="*/ 0 w 39"/>
                <a:gd name="T1" fmla="*/ 59 h 64"/>
                <a:gd name="T2" fmla="*/ 15 w 39"/>
                <a:gd name="T3" fmla="*/ 0 h 64"/>
                <a:gd name="T4" fmla="*/ 39 w 39"/>
                <a:gd name="T5" fmla="*/ 5 h 64"/>
                <a:gd name="T6" fmla="*/ 24 w 39"/>
                <a:gd name="T7" fmla="*/ 64 h 64"/>
                <a:gd name="T8" fmla="*/ 0 w 39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4">
                  <a:moveTo>
                    <a:pt x="0" y="59"/>
                  </a:moveTo>
                  <a:lnTo>
                    <a:pt x="15" y="0"/>
                  </a:lnTo>
                  <a:lnTo>
                    <a:pt x="39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1" name="Freeform 5236"/>
            <p:cNvSpPr>
              <a:spLocks/>
            </p:cNvSpPr>
            <p:nvPr/>
          </p:nvSpPr>
          <p:spPr bwMode="auto">
            <a:xfrm>
              <a:off x="3496" y="3078"/>
              <a:ext cx="37" cy="64"/>
            </a:xfrm>
            <a:custGeom>
              <a:avLst/>
              <a:gdLst>
                <a:gd name="T0" fmla="*/ 0 w 37"/>
                <a:gd name="T1" fmla="*/ 59 h 64"/>
                <a:gd name="T2" fmla="*/ 13 w 37"/>
                <a:gd name="T3" fmla="*/ 0 h 64"/>
                <a:gd name="T4" fmla="*/ 37 w 37"/>
                <a:gd name="T5" fmla="*/ 5 h 64"/>
                <a:gd name="T6" fmla="*/ 24 w 37"/>
                <a:gd name="T7" fmla="*/ 64 h 64"/>
                <a:gd name="T8" fmla="*/ 0 w 37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4">
                  <a:moveTo>
                    <a:pt x="0" y="59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2" name="Freeform 5237"/>
            <p:cNvSpPr>
              <a:spLocks/>
            </p:cNvSpPr>
            <p:nvPr/>
          </p:nvSpPr>
          <p:spPr bwMode="auto">
            <a:xfrm>
              <a:off x="3509" y="3047"/>
              <a:ext cx="26" cy="36"/>
            </a:xfrm>
            <a:custGeom>
              <a:avLst/>
              <a:gdLst>
                <a:gd name="T0" fmla="*/ 0 w 26"/>
                <a:gd name="T1" fmla="*/ 31 h 36"/>
                <a:gd name="T2" fmla="*/ 2 w 26"/>
                <a:gd name="T3" fmla="*/ 2 h 36"/>
                <a:gd name="T4" fmla="*/ 26 w 26"/>
                <a:gd name="T5" fmla="*/ 0 h 36"/>
                <a:gd name="T6" fmla="*/ 24 w 26"/>
                <a:gd name="T7" fmla="*/ 36 h 36"/>
                <a:gd name="T8" fmla="*/ 0 w 26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0" y="31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3" name="Freeform 5238"/>
            <p:cNvSpPr>
              <a:spLocks/>
            </p:cNvSpPr>
            <p:nvPr/>
          </p:nvSpPr>
          <p:spPr bwMode="auto">
            <a:xfrm>
              <a:off x="3507" y="3012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5 h 37"/>
                <a:gd name="T4" fmla="*/ 24 w 28"/>
                <a:gd name="T5" fmla="*/ 0 h 37"/>
                <a:gd name="T6" fmla="*/ 28 w 28"/>
                <a:gd name="T7" fmla="*/ 35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35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4" name="Freeform 5239"/>
            <p:cNvSpPr>
              <a:spLocks/>
            </p:cNvSpPr>
            <p:nvPr/>
          </p:nvSpPr>
          <p:spPr bwMode="auto">
            <a:xfrm>
              <a:off x="3476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5" name="Freeform 5240"/>
            <p:cNvSpPr>
              <a:spLocks/>
            </p:cNvSpPr>
            <p:nvPr/>
          </p:nvSpPr>
          <p:spPr bwMode="auto">
            <a:xfrm>
              <a:off x="3492" y="2966"/>
              <a:ext cx="39" cy="54"/>
            </a:xfrm>
            <a:custGeom>
              <a:avLst/>
              <a:gdLst>
                <a:gd name="T0" fmla="*/ 17 w 39"/>
                <a:gd name="T1" fmla="*/ 54 h 54"/>
                <a:gd name="T2" fmla="*/ 0 w 39"/>
                <a:gd name="T3" fmla="*/ 12 h 54"/>
                <a:gd name="T4" fmla="*/ 21 w 39"/>
                <a:gd name="T5" fmla="*/ 0 h 54"/>
                <a:gd name="T6" fmla="*/ 39 w 39"/>
                <a:gd name="T7" fmla="*/ 44 h 54"/>
                <a:gd name="T8" fmla="*/ 17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7" y="54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9" y="4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6" name="Freeform 5241"/>
            <p:cNvSpPr>
              <a:spLocks/>
            </p:cNvSpPr>
            <p:nvPr/>
          </p:nvSpPr>
          <p:spPr bwMode="auto">
            <a:xfrm>
              <a:off x="3470" y="2927"/>
              <a:ext cx="43" cy="51"/>
            </a:xfrm>
            <a:custGeom>
              <a:avLst/>
              <a:gdLst>
                <a:gd name="T0" fmla="*/ 22 w 43"/>
                <a:gd name="T1" fmla="*/ 51 h 51"/>
                <a:gd name="T2" fmla="*/ 0 w 43"/>
                <a:gd name="T3" fmla="*/ 17 h 51"/>
                <a:gd name="T4" fmla="*/ 17 w 43"/>
                <a:gd name="T5" fmla="*/ 0 h 51"/>
                <a:gd name="T6" fmla="*/ 43 w 43"/>
                <a:gd name="T7" fmla="*/ 39 h 51"/>
                <a:gd name="T8" fmla="*/ 22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2" y="5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3" y="39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7" name="Freeform 5242"/>
            <p:cNvSpPr>
              <a:spLocks/>
            </p:cNvSpPr>
            <p:nvPr/>
          </p:nvSpPr>
          <p:spPr bwMode="auto">
            <a:xfrm>
              <a:off x="3441" y="2897"/>
              <a:ext cx="46" cy="47"/>
            </a:xfrm>
            <a:custGeom>
              <a:avLst/>
              <a:gdLst>
                <a:gd name="T0" fmla="*/ 29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30 h 47"/>
                <a:gd name="T8" fmla="*/ 29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9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0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8" name="Freeform 5243"/>
            <p:cNvSpPr>
              <a:spLocks/>
            </p:cNvSpPr>
            <p:nvPr/>
          </p:nvSpPr>
          <p:spPr bwMode="auto">
            <a:xfrm>
              <a:off x="3408" y="2873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9" name="Freeform 5244"/>
            <p:cNvSpPr>
              <a:spLocks/>
            </p:cNvSpPr>
            <p:nvPr/>
          </p:nvSpPr>
          <p:spPr bwMode="auto">
            <a:xfrm>
              <a:off x="3340" y="2821"/>
              <a:ext cx="81" cy="74"/>
            </a:xfrm>
            <a:custGeom>
              <a:avLst/>
              <a:gdLst>
                <a:gd name="T0" fmla="*/ 68 w 81"/>
                <a:gd name="T1" fmla="*/ 74 h 74"/>
                <a:gd name="T2" fmla="*/ 0 w 81"/>
                <a:gd name="T3" fmla="*/ 22 h 74"/>
                <a:gd name="T4" fmla="*/ 13 w 81"/>
                <a:gd name="T5" fmla="*/ 0 h 74"/>
                <a:gd name="T6" fmla="*/ 81 w 81"/>
                <a:gd name="T7" fmla="*/ 52 h 74"/>
                <a:gd name="T8" fmla="*/ 68 w 81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74">
                  <a:moveTo>
                    <a:pt x="68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81" y="52"/>
                  </a:lnTo>
                  <a:lnTo>
                    <a:pt x="68" y="7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0" name="Freeform 5245"/>
            <p:cNvSpPr>
              <a:spLocks/>
            </p:cNvSpPr>
            <p:nvPr/>
          </p:nvSpPr>
          <p:spPr bwMode="auto">
            <a:xfrm>
              <a:off x="3310" y="2789"/>
              <a:ext cx="43" cy="54"/>
            </a:xfrm>
            <a:custGeom>
              <a:avLst/>
              <a:gdLst>
                <a:gd name="T0" fmla="*/ 30 w 43"/>
                <a:gd name="T1" fmla="*/ 54 h 54"/>
                <a:gd name="T2" fmla="*/ 0 w 43"/>
                <a:gd name="T3" fmla="*/ 20 h 54"/>
                <a:gd name="T4" fmla="*/ 17 w 43"/>
                <a:gd name="T5" fmla="*/ 0 h 54"/>
                <a:gd name="T6" fmla="*/ 43 w 43"/>
                <a:gd name="T7" fmla="*/ 32 h 54"/>
                <a:gd name="T8" fmla="*/ 30 w 4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4">
                  <a:moveTo>
                    <a:pt x="30" y="54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3" y="32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1" name="Freeform 5246"/>
            <p:cNvSpPr>
              <a:spLocks/>
            </p:cNvSpPr>
            <p:nvPr/>
          </p:nvSpPr>
          <p:spPr bwMode="auto">
            <a:xfrm>
              <a:off x="3294" y="2772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15 h 37"/>
                <a:gd name="T4" fmla="*/ 20 w 33"/>
                <a:gd name="T5" fmla="*/ 0 h 37"/>
                <a:gd name="T6" fmla="*/ 33 w 33"/>
                <a:gd name="T7" fmla="*/ 17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2" name="Freeform 5247"/>
            <p:cNvSpPr>
              <a:spLocks/>
            </p:cNvSpPr>
            <p:nvPr/>
          </p:nvSpPr>
          <p:spPr bwMode="auto">
            <a:xfrm>
              <a:off x="3285" y="2750"/>
              <a:ext cx="29" cy="37"/>
            </a:xfrm>
            <a:custGeom>
              <a:avLst/>
              <a:gdLst>
                <a:gd name="T0" fmla="*/ 9 w 29"/>
                <a:gd name="T1" fmla="*/ 37 h 37"/>
                <a:gd name="T2" fmla="*/ 0 w 29"/>
                <a:gd name="T3" fmla="*/ 12 h 37"/>
                <a:gd name="T4" fmla="*/ 22 w 29"/>
                <a:gd name="T5" fmla="*/ 0 h 37"/>
                <a:gd name="T6" fmla="*/ 29 w 29"/>
                <a:gd name="T7" fmla="*/ 22 h 37"/>
                <a:gd name="T8" fmla="*/ 9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9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29" y="22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3" name="Freeform 5248"/>
            <p:cNvSpPr>
              <a:spLocks/>
            </p:cNvSpPr>
            <p:nvPr/>
          </p:nvSpPr>
          <p:spPr bwMode="auto">
            <a:xfrm>
              <a:off x="3507" y="3010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7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4" name="Freeform 5249"/>
            <p:cNvSpPr>
              <a:spLocks/>
            </p:cNvSpPr>
            <p:nvPr/>
          </p:nvSpPr>
          <p:spPr bwMode="auto">
            <a:xfrm>
              <a:off x="3272" y="2721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5 h 39"/>
                <a:gd name="T4" fmla="*/ 24 w 35"/>
                <a:gd name="T5" fmla="*/ 0 h 39"/>
                <a:gd name="T6" fmla="*/ 35 w 35"/>
                <a:gd name="T7" fmla="*/ 2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2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5" name="Freeform 5250"/>
            <p:cNvSpPr>
              <a:spLocks/>
            </p:cNvSpPr>
            <p:nvPr/>
          </p:nvSpPr>
          <p:spPr bwMode="auto">
            <a:xfrm>
              <a:off x="3268" y="2689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2 h 37"/>
                <a:gd name="T4" fmla="*/ 24 w 28"/>
                <a:gd name="T5" fmla="*/ 0 h 37"/>
                <a:gd name="T6" fmla="*/ 28 w 28"/>
                <a:gd name="T7" fmla="*/ 32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6" name="Freeform 5251"/>
            <p:cNvSpPr>
              <a:spLocks/>
            </p:cNvSpPr>
            <p:nvPr/>
          </p:nvSpPr>
          <p:spPr bwMode="auto">
            <a:xfrm>
              <a:off x="3268" y="2630"/>
              <a:ext cx="24" cy="61"/>
            </a:xfrm>
            <a:custGeom>
              <a:avLst/>
              <a:gdLst>
                <a:gd name="T0" fmla="*/ 0 w 24"/>
                <a:gd name="T1" fmla="*/ 61 h 61"/>
                <a:gd name="T2" fmla="*/ 0 w 24"/>
                <a:gd name="T3" fmla="*/ 0 h 61"/>
                <a:gd name="T4" fmla="*/ 24 w 24"/>
                <a:gd name="T5" fmla="*/ 0 h 61"/>
                <a:gd name="T6" fmla="*/ 24 w 24"/>
                <a:gd name="T7" fmla="*/ 59 h 61"/>
                <a:gd name="T8" fmla="*/ 0 w 2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">
                  <a:moveTo>
                    <a:pt x="0" y="61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9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7" name="Freeform 5252"/>
            <p:cNvSpPr>
              <a:spLocks/>
            </p:cNvSpPr>
            <p:nvPr/>
          </p:nvSpPr>
          <p:spPr bwMode="auto">
            <a:xfrm>
              <a:off x="3266" y="2569"/>
              <a:ext cx="26" cy="61"/>
            </a:xfrm>
            <a:custGeom>
              <a:avLst/>
              <a:gdLst>
                <a:gd name="T0" fmla="*/ 2 w 26"/>
                <a:gd name="T1" fmla="*/ 61 h 61"/>
                <a:gd name="T2" fmla="*/ 0 w 26"/>
                <a:gd name="T3" fmla="*/ 2 h 61"/>
                <a:gd name="T4" fmla="*/ 24 w 26"/>
                <a:gd name="T5" fmla="*/ 0 h 61"/>
                <a:gd name="T6" fmla="*/ 26 w 26"/>
                <a:gd name="T7" fmla="*/ 61 h 61"/>
                <a:gd name="T8" fmla="*/ 2 w 2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1">
                  <a:moveTo>
                    <a:pt x="2" y="61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8" name="Freeform 5253"/>
            <p:cNvSpPr>
              <a:spLocks/>
            </p:cNvSpPr>
            <p:nvPr/>
          </p:nvSpPr>
          <p:spPr bwMode="auto">
            <a:xfrm>
              <a:off x="3259" y="2535"/>
              <a:ext cx="31" cy="36"/>
            </a:xfrm>
            <a:custGeom>
              <a:avLst/>
              <a:gdLst>
                <a:gd name="T0" fmla="*/ 7 w 31"/>
                <a:gd name="T1" fmla="*/ 36 h 36"/>
                <a:gd name="T2" fmla="*/ 0 w 31"/>
                <a:gd name="T3" fmla="*/ 9 h 36"/>
                <a:gd name="T4" fmla="*/ 22 w 31"/>
                <a:gd name="T5" fmla="*/ 0 h 36"/>
                <a:gd name="T6" fmla="*/ 31 w 31"/>
                <a:gd name="T7" fmla="*/ 34 h 36"/>
                <a:gd name="T8" fmla="*/ 7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7" y="36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1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9" name="Freeform 5254"/>
            <p:cNvSpPr>
              <a:spLocks/>
            </p:cNvSpPr>
            <p:nvPr/>
          </p:nvSpPr>
          <p:spPr bwMode="auto">
            <a:xfrm>
              <a:off x="3246" y="2505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3 h 39"/>
                <a:gd name="T4" fmla="*/ 22 w 35"/>
                <a:gd name="T5" fmla="*/ 0 h 39"/>
                <a:gd name="T6" fmla="*/ 35 w 35"/>
                <a:gd name="T7" fmla="*/ 30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5" y="3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0" name="Freeform 5255"/>
            <p:cNvSpPr>
              <a:spLocks/>
            </p:cNvSpPr>
            <p:nvPr/>
          </p:nvSpPr>
          <p:spPr bwMode="auto">
            <a:xfrm>
              <a:off x="3285" y="2750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10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1" name="Freeform 5256"/>
            <p:cNvSpPr>
              <a:spLocks/>
            </p:cNvSpPr>
            <p:nvPr/>
          </p:nvSpPr>
          <p:spPr bwMode="auto">
            <a:xfrm>
              <a:off x="3222" y="2471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17 h 49"/>
                <a:gd name="T4" fmla="*/ 17 w 44"/>
                <a:gd name="T5" fmla="*/ 0 h 49"/>
                <a:gd name="T6" fmla="*/ 44 w 44"/>
                <a:gd name="T7" fmla="*/ 29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2" name="Freeform 5257"/>
            <p:cNvSpPr>
              <a:spLocks/>
            </p:cNvSpPr>
            <p:nvPr/>
          </p:nvSpPr>
          <p:spPr bwMode="auto">
            <a:xfrm>
              <a:off x="3207" y="2454"/>
              <a:ext cx="32" cy="34"/>
            </a:xfrm>
            <a:custGeom>
              <a:avLst/>
              <a:gdLst>
                <a:gd name="T0" fmla="*/ 15 w 32"/>
                <a:gd name="T1" fmla="*/ 34 h 34"/>
                <a:gd name="T2" fmla="*/ 0 w 32"/>
                <a:gd name="T3" fmla="*/ 24 h 34"/>
                <a:gd name="T4" fmla="*/ 11 w 32"/>
                <a:gd name="T5" fmla="*/ 0 h 34"/>
                <a:gd name="T6" fmla="*/ 32 w 32"/>
                <a:gd name="T7" fmla="*/ 17 h 34"/>
                <a:gd name="T8" fmla="*/ 15 w 3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15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2" y="17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3" name="Freeform 5258"/>
            <p:cNvSpPr>
              <a:spLocks/>
            </p:cNvSpPr>
            <p:nvPr/>
          </p:nvSpPr>
          <p:spPr bwMode="auto">
            <a:xfrm>
              <a:off x="3193" y="2444"/>
              <a:ext cx="25" cy="34"/>
            </a:xfrm>
            <a:custGeom>
              <a:avLst/>
              <a:gdLst>
                <a:gd name="T0" fmla="*/ 14 w 25"/>
                <a:gd name="T1" fmla="*/ 34 h 34"/>
                <a:gd name="T2" fmla="*/ 0 w 25"/>
                <a:gd name="T3" fmla="*/ 25 h 34"/>
                <a:gd name="T4" fmla="*/ 9 w 25"/>
                <a:gd name="T5" fmla="*/ 0 h 34"/>
                <a:gd name="T6" fmla="*/ 25 w 25"/>
                <a:gd name="T7" fmla="*/ 10 h 34"/>
                <a:gd name="T8" fmla="*/ 14 w 2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14" y="3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5" y="10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4" name="Freeform 5259"/>
            <p:cNvSpPr>
              <a:spLocks/>
            </p:cNvSpPr>
            <p:nvPr/>
          </p:nvSpPr>
          <p:spPr bwMode="auto">
            <a:xfrm>
              <a:off x="3158" y="2432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5" name="Freeform 5260"/>
            <p:cNvSpPr>
              <a:spLocks/>
            </p:cNvSpPr>
            <p:nvPr/>
          </p:nvSpPr>
          <p:spPr bwMode="auto">
            <a:xfrm>
              <a:off x="3121" y="2424"/>
              <a:ext cx="42" cy="35"/>
            </a:xfrm>
            <a:custGeom>
              <a:avLst/>
              <a:gdLst>
                <a:gd name="T0" fmla="*/ 37 w 42"/>
                <a:gd name="T1" fmla="*/ 35 h 35"/>
                <a:gd name="T2" fmla="*/ 0 w 42"/>
                <a:gd name="T3" fmla="*/ 27 h 35"/>
                <a:gd name="T4" fmla="*/ 4 w 42"/>
                <a:gd name="T5" fmla="*/ 0 h 35"/>
                <a:gd name="T6" fmla="*/ 42 w 42"/>
                <a:gd name="T7" fmla="*/ 8 h 35"/>
                <a:gd name="T8" fmla="*/ 37 w 4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6" name="Freeform 5261"/>
            <p:cNvSpPr>
              <a:spLocks/>
            </p:cNvSpPr>
            <p:nvPr/>
          </p:nvSpPr>
          <p:spPr bwMode="auto">
            <a:xfrm>
              <a:off x="3084" y="2420"/>
              <a:ext cx="41" cy="31"/>
            </a:xfrm>
            <a:custGeom>
              <a:avLst/>
              <a:gdLst>
                <a:gd name="T0" fmla="*/ 37 w 41"/>
                <a:gd name="T1" fmla="*/ 31 h 31"/>
                <a:gd name="T2" fmla="*/ 0 w 41"/>
                <a:gd name="T3" fmla="*/ 27 h 31"/>
                <a:gd name="T4" fmla="*/ 4 w 41"/>
                <a:gd name="T5" fmla="*/ 0 h 31"/>
                <a:gd name="T6" fmla="*/ 41 w 41"/>
                <a:gd name="T7" fmla="*/ 4 h 31"/>
                <a:gd name="T8" fmla="*/ 37 w 4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1">
                  <a:moveTo>
                    <a:pt x="37" y="31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3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7" name="Freeform 5262"/>
            <p:cNvSpPr>
              <a:spLocks/>
            </p:cNvSpPr>
            <p:nvPr/>
          </p:nvSpPr>
          <p:spPr bwMode="auto">
            <a:xfrm>
              <a:off x="3044" y="2407"/>
              <a:ext cx="44" cy="40"/>
            </a:xfrm>
            <a:custGeom>
              <a:avLst/>
              <a:gdLst>
                <a:gd name="T0" fmla="*/ 40 w 44"/>
                <a:gd name="T1" fmla="*/ 40 h 40"/>
                <a:gd name="T2" fmla="*/ 0 w 44"/>
                <a:gd name="T3" fmla="*/ 25 h 40"/>
                <a:gd name="T4" fmla="*/ 9 w 44"/>
                <a:gd name="T5" fmla="*/ 0 h 40"/>
                <a:gd name="T6" fmla="*/ 44 w 44"/>
                <a:gd name="T7" fmla="*/ 13 h 40"/>
                <a:gd name="T8" fmla="*/ 40 w 44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0" y="40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13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8" name="Freeform 5263"/>
            <p:cNvSpPr>
              <a:spLocks/>
            </p:cNvSpPr>
            <p:nvPr/>
          </p:nvSpPr>
          <p:spPr bwMode="auto">
            <a:xfrm>
              <a:off x="3025" y="2400"/>
              <a:ext cx="28" cy="32"/>
            </a:xfrm>
            <a:custGeom>
              <a:avLst/>
              <a:gdLst>
                <a:gd name="T0" fmla="*/ 19 w 28"/>
                <a:gd name="T1" fmla="*/ 32 h 32"/>
                <a:gd name="T2" fmla="*/ 0 w 28"/>
                <a:gd name="T3" fmla="*/ 24 h 32"/>
                <a:gd name="T4" fmla="*/ 11 w 28"/>
                <a:gd name="T5" fmla="*/ 0 h 32"/>
                <a:gd name="T6" fmla="*/ 28 w 28"/>
                <a:gd name="T7" fmla="*/ 7 h 32"/>
                <a:gd name="T8" fmla="*/ 19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9" y="32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9" name="Freeform 5264"/>
            <p:cNvSpPr>
              <a:spLocks/>
            </p:cNvSpPr>
            <p:nvPr/>
          </p:nvSpPr>
          <p:spPr bwMode="auto">
            <a:xfrm>
              <a:off x="3007" y="2390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2 h 34"/>
                <a:gd name="T4" fmla="*/ 13 w 29"/>
                <a:gd name="T5" fmla="*/ 0 h 34"/>
                <a:gd name="T6" fmla="*/ 29 w 29"/>
                <a:gd name="T7" fmla="*/ 10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9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0" name="Freeform 5265"/>
            <p:cNvSpPr>
              <a:spLocks/>
            </p:cNvSpPr>
            <p:nvPr/>
          </p:nvSpPr>
          <p:spPr bwMode="auto">
            <a:xfrm>
              <a:off x="2990" y="2380"/>
              <a:ext cx="30" cy="32"/>
            </a:xfrm>
            <a:custGeom>
              <a:avLst/>
              <a:gdLst>
                <a:gd name="T0" fmla="*/ 17 w 30"/>
                <a:gd name="T1" fmla="*/ 32 h 32"/>
                <a:gd name="T2" fmla="*/ 0 w 30"/>
                <a:gd name="T3" fmla="*/ 18 h 32"/>
                <a:gd name="T4" fmla="*/ 17 w 30"/>
                <a:gd name="T5" fmla="*/ 0 h 32"/>
                <a:gd name="T6" fmla="*/ 30 w 30"/>
                <a:gd name="T7" fmla="*/ 10 h 32"/>
                <a:gd name="T8" fmla="*/ 17 w 3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17" y="32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30" y="10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1" name="Freeform 5266"/>
            <p:cNvSpPr>
              <a:spLocks/>
            </p:cNvSpPr>
            <p:nvPr/>
          </p:nvSpPr>
          <p:spPr bwMode="auto">
            <a:xfrm>
              <a:off x="2976" y="2358"/>
              <a:ext cx="31" cy="40"/>
            </a:xfrm>
            <a:custGeom>
              <a:avLst/>
              <a:gdLst>
                <a:gd name="T0" fmla="*/ 14 w 31"/>
                <a:gd name="T1" fmla="*/ 40 h 40"/>
                <a:gd name="T2" fmla="*/ 0 w 31"/>
                <a:gd name="T3" fmla="*/ 20 h 40"/>
                <a:gd name="T4" fmla="*/ 18 w 31"/>
                <a:gd name="T5" fmla="*/ 0 h 40"/>
                <a:gd name="T6" fmla="*/ 31 w 31"/>
                <a:gd name="T7" fmla="*/ 22 h 40"/>
                <a:gd name="T8" fmla="*/ 14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4" y="40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2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2" name="Freeform 5267"/>
            <p:cNvSpPr>
              <a:spLocks/>
            </p:cNvSpPr>
            <p:nvPr/>
          </p:nvSpPr>
          <p:spPr bwMode="auto">
            <a:xfrm>
              <a:off x="3266" y="2500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3" name="Freeform 5268"/>
            <p:cNvSpPr>
              <a:spLocks/>
            </p:cNvSpPr>
            <p:nvPr/>
          </p:nvSpPr>
          <p:spPr bwMode="auto">
            <a:xfrm>
              <a:off x="3246" y="2500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8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4" name="Freeform 5269"/>
            <p:cNvSpPr>
              <a:spLocks/>
            </p:cNvSpPr>
            <p:nvPr/>
          </p:nvSpPr>
          <p:spPr bwMode="auto">
            <a:xfrm>
              <a:off x="2950" y="2314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0 w 46"/>
                <a:gd name="T3" fmla="*/ 10 h 62"/>
                <a:gd name="T4" fmla="*/ 22 w 46"/>
                <a:gd name="T5" fmla="*/ 0 h 62"/>
                <a:gd name="T6" fmla="*/ 46 w 46"/>
                <a:gd name="T7" fmla="*/ 49 h 62"/>
                <a:gd name="T8" fmla="*/ 24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4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5" name="Freeform 5270"/>
            <p:cNvSpPr>
              <a:spLocks/>
            </p:cNvSpPr>
            <p:nvPr/>
          </p:nvSpPr>
          <p:spPr bwMode="auto">
            <a:xfrm>
              <a:off x="2937" y="2268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6" name="Freeform 5271"/>
            <p:cNvSpPr>
              <a:spLocks/>
            </p:cNvSpPr>
            <p:nvPr/>
          </p:nvSpPr>
          <p:spPr bwMode="auto">
            <a:xfrm>
              <a:off x="2928" y="2219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7" name="Freeform 5272"/>
            <p:cNvSpPr>
              <a:spLocks/>
            </p:cNvSpPr>
            <p:nvPr/>
          </p:nvSpPr>
          <p:spPr bwMode="auto">
            <a:xfrm>
              <a:off x="2911" y="2162"/>
              <a:ext cx="41" cy="62"/>
            </a:xfrm>
            <a:custGeom>
              <a:avLst/>
              <a:gdLst>
                <a:gd name="T0" fmla="*/ 17 w 41"/>
                <a:gd name="T1" fmla="*/ 62 h 62"/>
                <a:gd name="T2" fmla="*/ 0 w 41"/>
                <a:gd name="T3" fmla="*/ 10 h 62"/>
                <a:gd name="T4" fmla="*/ 22 w 41"/>
                <a:gd name="T5" fmla="*/ 0 h 62"/>
                <a:gd name="T6" fmla="*/ 41 w 41"/>
                <a:gd name="T7" fmla="*/ 57 h 62"/>
                <a:gd name="T8" fmla="*/ 17 w 41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2">
                  <a:moveTo>
                    <a:pt x="17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1" y="57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8" name="Freeform 5273"/>
            <p:cNvSpPr>
              <a:spLocks/>
            </p:cNvSpPr>
            <p:nvPr/>
          </p:nvSpPr>
          <p:spPr bwMode="auto">
            <a:xfrm>
              <a:off x="2974" y="2358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8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8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9" name="Freeform 5274"/>
            <p:cNvSpPr>
              <a:spLocks/>
            </p:cNvSpPr>
            <p:nvPr/>
          </p:nvSpPr>
          <p:spPr bwMode="auto">
            <a:xfrm>
              <a:off x="2871" y="2079"/>
              <a:ext cx="62" cy="96"/>
            </a:xfrm>
            <a:custGeom>
              <a:avLst/>
              <a:gdLst>
                <a:gd name="T0" fmla="*/ 40 w 62"/>
                <a:gd name="T1" fmla="*/ 96 h 96"/>
                <a:gd name="T2" fmla="*/ 0 w 62"/>
                <a:gd name="T3" fmla="*/ 15 h 96"/>
                <a:gd name="T4" fmla="*/ 20 w 62"/>
                <a:gd name="T5" fmla="*/ 0 h 96"/>
                <a:gd name="T6" fmla="*/ 62 w 62"/>
                <a:gd name="T7" fmla="*/ 83 h 96"/>
                <a:gd name="T8" fmla="*/ 40 w 62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6">
                  <a:moveTo>
                    <a:pt x="40" y="96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2" y="83"/>
                  </a:lnTo>
                  <a:lnTo>
                    <a:pt x="40" y="9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0" name="Freeform 5275"/>
            <p:cNvSpPr>
              <a:spLocks/>
            </p:cNvSpPr>
            <p:nvPr/>
          </p:nvSpPr>
          <p:spPr bwMode="auto">
            <a:xfrm>
              <a:off x="2849" y="2045"/>
              <a:ext cx="42" cy="49"/>
            </a:xfrm>
            <a:custGeom>
              <a:avLst/>
              <a:gdLst>
                <a:gd name="T0" fmla="*/ 22 w 42"/>
                <a:gd name="T1" fmla="*/ 49 h 49"/>
                <a:gd name="T2" fmla="*/ 0 w 42"/>
                <a:gd name="T3" fmla="*/ 15 h 49"/>
                <a:gd name="T4" fmla="*/ 20 w 42"/>
                <a:gd name="T5" fmla="*/ 0 h 49"/>
                <a:gd name="T6" fmla="*/ 42 w 42"/>
                <a:gd name="T7" fmla="*/ 34 h 49"/>
                <a:gd name="T8" fmla="*/ 22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2" y="4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1" name="Freeform 5276"/>
            <p:cNvSpPr>
              <a:spLocks/>
            </p:cNvSpPr>
            <p:nvPr/>
          </p:nvSpPr>
          <p:spPr bwMode="auto">
            <a:xfrm>
              <a:off x="2830" y="2008"/>
              <a:ext cx="39" cy="52"/>
            </a:xfrm>
            <a:custGeom>
              <a:avLst/>
              <a:gdLst>
                <a:gd name="T0" fmla="*/ 19 w 39"/>
                <a:gd name="T1" fmla="*/ 52 h 52"/>
                <a:gd name="T2" fmla="*/ 0 w 39"/>
                <a:gd name="T3" fmla="*/ 20 h 52"/>
                <a:gd name="T4" fmla="*/ 17 w 39"/>
                <a:gd name="T5" fmla="*/ 0 h 52"/>
                <a:gd name="T6" fmla="*/ 39 w 39"/>
                <a:gd name="T7" fmla="*/ 37 h 52"/>
                <a:gd name="T8" fmla="*/ 19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9" y="52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9" y="37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2" name="Freeform 5277"/>
            <p:cNvSpPr>
              <a:spLocks/>
            </p:cNvSpPr>
            <p:nvPr/>
          </p:nvSpPr>
          <p:spPr bwMode="auto">
            <a:xfrm>
              <a:off x="2805" y="1981"/>
              <a:ext cx="42" cy="47"/>
            </a:xfrm>
            <a:custGeom>
              <a:avLst/>
              <a:gdLst>
                <a:gd name="T0" fmla="*/ 25 w 42"/>
                <a:gd name="T1" fmla="*/ 47 h 47"/>
                <a:gd name="T2" fmla="*/ 0 w 42"/>
                <a:gd name="T3" fmla="*/ 20 h 47"/>
                <a:gd name="T4" fmla="*/ 18 w 42"/>
                <a:gd name="T5" fmla="*/ 0 h 47"/>
                <a:gd name="T6" fmla="*/ 42 w 42"/>
                <a:gd name="T7" fmla="*/ 27 h 47"/>
                <a:gd name="T8" fmla="*/ 25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5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5" y="4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3" name="Freeform 5278"/>
            <p:cNvSpPr>
              <a:spLocks/>
            </p:cNvSpPr>
            <p:nvPr/>
          </p:nvSpPr>
          <p:spPr bwMode="auto">
            <a:xfrm>
              <a:off x="2779" y="1954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2 h 47"/>
                <a:gd name="T4" fmla="*/ 13 w 44"/>
                <a:gd name="T5" fmla="*/ 0 h 47"/>
                <a:gd name="T6" fmla="*/ 44 w 44"/>
                <a:gd name="T7" fmla="*/ 27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7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4" name="Freeform 5279"/>
            <p:cNvSpPr>
              <a:spLocks/>
            </p:cNvSpPr>
            <p:nvPr/>
          </p:nvSpPr>
          <p:spPr bwMode="auto">
            <a:xfrm>
              <a:off x="2746" y="1932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5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5" name="Freeform 5280"/>
            <p:cNvSpPr>
              <a:spLocks/>
            </p:cNvSpPr>
            <p:nvPr/>
          </p:nvSpPr>
          <p:spPr bwMode="auto">
            <a:xfrm>
              <a:off x="2731" y="1925"/>
              <a:ext cx="26" cy="32"/>
            </a:xfrm>
            <a:custGeom>
              <a:avLst/>
              <a:gdLst>
                <a:gd name="T0" fmla="*/ 15 w 26"/>
                <a:gd name="T1" fmla="*/ 32 h 32"/>
                <a:gd name="T2" fmla="*/ 0 w 26"/>
                <a:gd name="T3" fmla="*/ 24 h 32"/>
                <a:gd name="T4" fmla="*/ 9 w 26"/>
                <a:gd name="T5" fmla="*/ 0 h 32"/>
                <a:gd name="T6" fmla="*/ 26 w 26"/>
                <a:gd name="T7" fmla="*/ 7 h 32"/>
                <a:gd name="T8" fmla="*/ 15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5" y="3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6" y="7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6" name="Freeform 5281"/>
            <p:cNvSpPr>
              <a:spLocks/>
            </p:cNvSpPr>
            <p:nvPr/>
          </p:nvSpPr>
          <p:spPr bwMode="auto">
            <a:xfrm>
              <a:off x="2711" y="1918"/>
              <a:ext cx="29" cy="31"/>
            </a:xfrm>
            <a:custGeom>
              <a:avLst/>
              <a:gdLst>
                <a:gd name="T0" fmla="*/ 20 w 29"/>
                <a:gd name="T1" fmla="*/ 31 h 31"/>
                <a:gd name="T2" fmla="*/ 0 w 29"/>
                <a:gd name="T3" fmla="*/ 24 h 31"/>
                <a:gd name="T4" fmla="*/ 9 w 29"/>
                <a:gd name="T5" fmla="*/ 0 h 31"/>
                <a:gd name="T6" fmla="*/ 29 w 29"/>
                <a:gd name="T7" fmla="*/ 7 h 31"/>
                <a:gd name="T8" fmla="*/ 20 w 2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20" y="31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9" y="7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7" name="Freeform 5282"/>
            <p:cNvSpPr>
              <a:spLocks/>
            </p:cNvSpPr>
            <p:nvPr/>
          </p:nvSpPr>
          <p:spPr bwMode="auto">
            <a:xfrm>
              <a:off x="2911" y="2162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0 w 22"/>
                <a:gd name="T5" fmla="*/ 10 h 13"/>
                <a:gd name="T6" fmla="*/ 0 w 22"/>
                <a:gd name="T7" fmla="*/ 13 h 13"/>
                <a:gd name="T8" fmla="*/ 22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8" name="Freeform 5283"/>
            <p:cNvSpPr>
              <a:spLocks/>
            </p:cNvSpPr>
            <p:nvPr/>
          </p:nvSpPr>
          <p:spPr bwMode="auto">
            <a:xfrm>
              <a:off x="2678" y="1908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27 h 36"/>
                <a:gd name="T4" fmla="*/ 5 w 40"/>
                <a:gd name="T5" fmla="*/ 0 h 36"/>
                <a:gd name="T6" fmla="*/ 40 w 40"/>
                <a:gd name="T7" fmla="*/ 10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0" y="10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9" name="Freeform 5284"/>
            <p:cNvSpPr>
              <a:spLocks/>
            </p:cNvSpPr>
            <p:nvPr/>
          </p:nvSpPr>
          <p:spPr bwMode="auto">
            <a:xfrm>
              <a:off x="2650" y="1903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7 h 32"/>
                <a:gd name="T4" fmla="*/ 2 w 33"/>
                <a:gd name="T5" fmla="*/ 0 h 32"/>
                <a:gd name="T6" fmla="*/ 33 w 33"/>
                <a:gd name="T7" fmla="*/ 5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0" name="Freeform 5285"/>
            <p:cNvSpPr>
              <a:spLocks/>
            </p:cNvSpPr>
            <p:nvPr/>
          </p:nvSpPr>
          <p:spPr bwMode="auto">
            <a:xfrm>
              <a:off x="2617" y="1903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1" name="Freeform 5286"/>
            <p:cNvSpPr>
              <a:spLocks/>
            </p:cNvSpPr>
            <p:nvPr/>
          </p:nvSpPr>
          <p:spPr bwMode="auto">
            <a:xfrm>
              <a:off x="2584" y="1903"/>
              <a:ext cx="35" cy="32"/>
            </a:xfrm>
            <a:custGeom>
              <a:avLst/>
              <a:gdLst>
                <a:gd name="T0" fmla="*/ 35 w 35"/>
                <a:gd name="T1" fmla="*/ 27 h 32"/>
                <a:gd name="T2" fmla="*/ 2 w 35"/>
                <a:gd name="T3" fmla="*/ 32 h 32"/>
                <a:gd name="T4" fmla="*/ 0 w 35"/>
                <a:gd name="T5" fmla="*/ 5 h 32"/>
                <a:gd name="T6" fmla="*/ 33 w 35"/>
                <a:gd name="T7" fmla="*/ 0 h 32"/>
                <a:gd name="T8" fmla="*/ 35 w 3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5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33" y="0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2" name="Freeform 5287"/>
            <p:cNvSpPr>
              <a:spLocks/>
            </p:cNvSpPr>
            <p:nvPr/>
          </p:nvSpPr>
          <p:spPr bwMode="auto">
            <a:xfrm>
              <a:off x="2711" y="1918"/>
              <a:ext cx="9" cy="26"/>
            </a:xfrm>
            <a:custGeom>
              <a:avLst/>
              <a:gdLst>
                <a:gd name="T0" fmla="*/ 9 w 9"/>
                <a:gd name="T1" fmla="*/ 0 h 26"/>
                <a:gd name="T2" fmla="*/ 7 w 9"/>
                <a:gd name="T3" fmla="*/ 0 h 26"/>
                <a:gd name="T4" fmla="*/ 0 w 9"/>
                <a:gd name="T5" fmla="*/ 24 h 26"/>
                <a:gd name="T6" fmla="*/ 2 w 9"/>
                <a:gd name="T7" fmla="*/ 26 h 26"/>
                <a:gd name="T8" fmla="*/ 9 w 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3" name="Freeform 5288"/>
            <p:cNvSpPr>
              <a:spLocks/>
            </p:cNvSpPr>
            <p:nvPr/>
          </p:nvSpPr>
          <p:spPr bwMode="auto">
            <a:xfrm>
              <a:off x="2567" y="1905"/>
              <a:ext cx="21" cy="30"/>
            </a:xfrm>
            <a:custGeom>
              <a:avLst/>
              <a:gdLst>
                <a:gd name="T0" fmla="*/ 19 w 21"/>
                <a:gd name="T1" fmla="*/ 30 h 30"/>
                <a:gd name="T2" fmla="*/ 0 w 21"/>
                <a:gd name="T3" fmla="*/ 25 h 30"/>
                <a:gd name="T4" fmla="*/ 8 w 21"/>
                <a:gd name="T5" fmla="*/ 0 h 30"/>
                <a:gd name="T6" fmla="*/ 21 w 21"/>
                <a:gd name="T7" fmla="*/ 3 h 30"/>
                <a:gd name="T8" fmla="*/ 19 w 2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0">
                  <a:moveTo>
                    <a:pt x="19" y="30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21" y="3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4" name="Freeform 5289"/>
            <p:cNvSpPr>
              <a:spLocks/>
            </p:cNvSpPr>
            <p:nvPr/>
          </p:nvSpPr>
          <p:spPr bwMode="auto">
            <a:xfrm>
              <a:off x="2549" y="1900"/>
              <a:ext cx="26" cy="30"/>
            </a:xfrm>
            <a:custGeom>
              <a:avLst/>
              <a:gdLst>
                <a:gd name="T0" fmla="*/ 18 w 26"/>
                <a:gd name="T1" fmla="*/ 30 h 30"/>
                <a:gd name="T2" fmla="*/ 0 w 26"/>
                <a:gd name="T3" fmla="*/ 22 h 30"/>
                <a:gd name="T4" fmla="*/ 13 w 26"/>
                <a:gd name="T5" fmla="*/ 0 h 30"/>
                <a:gd name="T6" fmla="*/ 26 w 26"/>
                <a:gd name="T7" fmla="*/ 5 h 30"/>
                <a:gd name="T8" fmla="*/ 18 w 26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18" y="30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5" name="Freeform 5290"/>
            <p:cNvSpPr>
              <a:spLocks/>
            </p:cNvSpPr>
            <p:nvPr/>
          </p:nvSpPr>
          <p:spPr bwMode="auto">
            <a:xfrm>
              <a:off x="2514" y="1869"/>
              <a:ext cx="48" cy="53"/>
            </a:xfrm>
            <a:custGeom>
              <a:avLst/>
              <a:gdLst>
                <a:gd name="T0" fmla="*/ 35 w 48"/>
                <a:gd name="T1" fmla="*/ 53 h 53"/>
                <a:gd name="T2" fmla="*/ 0 w 48"/>
                <a:gd name="T3" fmla="*/ 17 h 53"/>
                <a:gd name="T4" fmla="*/ 18 w 48"/>
                <a:gd name="T5" fmla="*/ 0 h 53"/>
                <a:gd name="T6" fmla="*/ 48 w 48"/>
                <a:gd name="T7" fmla="*/ 31 h 53"/>
                <a:gd name="T8" fmla="*/ 35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35" y="53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8" y="31"/>
                  </a:lnTo>
                  <a:lnTo>
                    <a:pt x="35" y="53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6" name="Freeform 5291"/>
            <p:cNvSpPr>
              <a:spLocks/>
            </p:cNvSpPr>
            <p:nvPr/>
          </p:nvSpPr>
          <p:spPr bwMode="auto">
            <a:xfrm>
              <a:off x="2477" y="1822"/>
              <a:ext cx="55" cy="64"/>
            </a:xfrm>
            <a:custGeom>
              <a:avLst/>
              <a:gdLst>
                <a:gd name="T0" fmla="*/ 37 w 55"/>
                <a:gd name="T1" fmla="*/ 64 h 64"/>
                <a:gd name="T2" fmla="*/ 0 w 55"/>
                <a:gd name="T3" fmla="*/ 15 h 64"/>
                <a:gd name="T4" fmla="*/ 19 w 55"/>
                <a:gd name="T5" fmla="*/ 0 h 64"/>
                <a:gd name="T6" fmla="*/ 55 w 55"/>
                <a:gd name="T7" fmla="*/ 47 h 64"/>
                <a:gd name="T8" fmla="*/ 37 w 55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4">
                  <a:moveTo>
                    <a:pt x="37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5" y="47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7" name="Freeform 5292"/>
            <p:cNvSpPr>
              <a:spLocks/>
            </p:cNvSpPr>
            <p:nvPr/>
          </p:nvSpPr>
          <p:spPr bwMode="auto">
            <a:xfrm>
              <a:off x="2442" y="1766"/>
              <a:ext cx="54" cy="71"/>
            </a:xfrm>
            <a:custGeom>
              <a:avLst/>
              <a:gdLst>
                <a:gd name="T0" fmla="*/ 35 w 54"/>
                <a:gd name="T1" fmla="*/ 71 h 71"/>
                <a:gd name="T2" fmla="*/ 0 w 54"/>
                <a:gd name="T3" fmla="*/ 14 h 71"/>
                <a:gd name="T4" fmla="*/ 19 w 54"/>
                <a:gd name="T5" fmla="*/ 0 h 71"/>
                <a:gd name="T6" fmla="*/ 54 w 54"/>
                <a:gd name="T7" fmla="*/ 56 h 71"/>
                <a:gd name="T8" fmla="*/ 35 w 54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1">
                  <a:moveTo>
                    <a:pt x="35" y="71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54" y="56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8" name="Freeform 5293"/>
            <p:cNvSpPr>
              <a:spLocks/>
            </p:cNvSpPr>
            <p:nvPr/>
          </p:nvSpPr>
          <p:spPr bwMode="auto">
            <a:xfrm>
              <a:off x="2380" y="1656"/>
              <a:ext cx="81" cy="124"/>
            </a:xfrm>
            <a:custGeom>
              <a:avLst/>
              <a:gdLst>
                <a:gd name="T0" fmla="*/ 62 w 81"/>
                <a:gd name="T1" fmla="*/ 124 h 124"/>
                <a:gd name="T2" fmla="*/ 0 w 81"/>
                <a:gd name="T3" fmla="*/ 14 h 124"/>
                <a:gd name="T4" fmla="*/ 20 w 81"/>
                <a:gd name="T5" fmla="*/ 0 h 124"/>
                <a:gd name="T6" fmla="*/ 81 w 81"/>
                <a:gd name="T7" fmla="*/ 110 h 124"/>
                <a:gd name="T8" fmla="*/ 62 w 81"/>
                <a:gd name="T9" fmla="*/ 124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24">
                  <a:moveTo>
                    <a:pt x="62" y="124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81" y="110"/>
                  </a:lnTo>
                  <a:lnTo>
                    <a:pt x="62" y="12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9" name="Freeform 5294"/>
            <p:cNvSpPr>
              <a:spLocks/>
            </p:cNvSpPr>
            <p:nvPr/>
          </p:nvSpPr>
          <p:spPr bwMode="auto">
            <a:xfrm>
              <a:off x="2354" y="1602"/>
              <a:ext cx="46" cy="68"/>
            </a:xfrm>
            <a:custGeom>
              <a:avLst/>
              <a:gdLst>
                <a:gd name="T0" fmla="*/ 26 w 46"/>
                <a:gd name="T1" fmla="*/ 68 h 68"/>
                <a:gd name="T2" fmla="*/ 0 w 46"/>
                <a:gd name="T3" fmla="*/ 12 h 68"/>
                <a:gd name="T4" fmla="*/ 22 w 46"/>
                <a:gd name="T5" fmla="*/ 0 h 68"/>
                <a:gd name="T6" fmla="*/ 46 w 46"/>
                <a:gd name="T7" fmla="*/ 54 h 68"/>
                <a:gd name="T8" fmla="*/ 26 w 46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8">
                  <a:moveTo>
                    <a:pt x="26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6" y="54"/>
                  </a:lnTo>
                  <a:lnTo>
                    <a:pt x="26" y="68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0" name="Freeform 5295"/>
            <p:cNvSpPr>
              <a:spLocks/>
            </p:cNvSpPr>
            <p:nvPr/>
          </p:nvSpPr>
          <p:spPr bwMode="auto">
            <a:xfrm>
              <a:off x="2584" y="1908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1" name="Freeform 5296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2" name="Freeform 5297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3" name="Freeform 5298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4" name="Freeform 5299"/>
            <p:cNvSpPr>
              <a:spLocks/>
            </p:cNvSpPr>
            <p:nvPr/>
          </p:nvSpPr>
          <p:spPr bwMode="auto">
            <a:xfrm>
              <a:off x="3516" y="3394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3 h 49"/>
                <a:gd name="T4" fmla="*/ 22 w 37"/>
                <a:gd name="T5" fmla="*/ 0 h 49"/>
                <a:gd name="T6" fmla="*/ 37 w 37"/>
                <a:gd name="T7" fmla="*/ 35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35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5" name="Freeform 5300"/>
            <p:cNvSpPr>
              <a:spLocks/>
            </p:cNvSpPr>
            <p:nvPr/>
          </p:nvSpPr>
          <p:spPr bwMode="auto">
            <a:xfrm>
              <a:off x="3498" y="3355"/>
              <a:ext cx="40" cy="52"/>
            </a:xfrm>
            <a:custGeom>
              <a:avLst/>
              <a:gdLst>
                <a:gd name="T0" fmla="*/ 18 w 40"/>
                <a:gd name="T1" fmla="*/ 52 h 52"/>
                <a:gd name="T2" fmla="*/ 0 w 40"/>
                <a:gd name="T3" fmla="*/ 10 h 52"/>
                <a:gd name="T4" fmla="*/ 22 w 40"/>
                <a:gd name="T5" fmla="*/ 0 h 52"/>
                <a:gd name="T6" fmla="*/ 40 w 40"/>
                <a:gd name="T7" fmla="*/ 39 h 52"/>
                <a:gd name="T8" fmla="*/ 18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8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0" y="39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6" name="Freeform 5301"/>
            <p:cNvSpPr>
              <a:spLocks/>
            </p:cNvSpPr>
            <p:nvPr/>
          </p:nvSpPr>
          <p:spPr bwMode="auto">
            <a:xfrm>
              <a:off x="3485" y="3313"/>
              <a:ext cx="35" cy="52"/>
            </a:xfrm>
            <a:custGeom>
              <a:avLst/>
              <a:gdLst>
                <a:gd name="T0" fmla="*/ 13 w 35"/>
                <a:gd name="T1" fmla="*/ 52 h 52"/>
                <a:gd name="T2" fmla="*/ 0 w 35"/>
                <a:gd name="T3" fmla="*/ 5 h 52"/>
                <a:gd name="T4" fmla="*/ 24 w 35"/>
                <a:gd name="T5" fmla="*/ 0 h 52"/>
                <a:gd name="T6" fmla="*/ 35 w 35"/>
                <a:gd name="T7" fmla="*/ 42 h 52"/>
                <a:gd name="T8" fmla="*/ 13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13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7" name="Freeform 5302"/>
            <p:cNvSpPr>
              <a:spLocks/>
            </p:cNvSpPr>
            <p:nvPr/>
          </p:nvSpPr>
          <p:spPr bwMode="auto">
            <a:xfrm>
              <a:off x="3476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8" name="Freeform 5303"/>
            <p:cNvSpPr>
              <a:spLocks/>
            </p:cNvSpPr>
            <p:nvPr/>
          </p:nvSpPr>
          <p:spPr bwMode="auto">
            <a:xfrm>
              <a:off x="3476" y="3233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2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9" name="Freeform 5304"/>
            <p:cNvSpPr>
              <a:spLocks/>
            </p:cNvSpPr>
            <p:nvPr/>
          </p:nvSpPr>
          <p:spPr bwMode="auto">
            <a:xfrm>
              <a:off x="3476" y="3196"/>
              <a:ext cx="26" cy="39"/>
            </a:xfrm>
            <a:custGeom>
              <a:avLst/>
              <a:gdLst>
                <a:gd name="T0" fmla="*/ 0 w 26"/>
                <a:gd name="T1" fmla="*/ 37 h 39"/>
                <a:gd name="T2" fmla="*/ 2 w 26"/>
                <a:gd name="T3" fmla="*/ 0 h 39"/>
                <a:gd name="T4" fmla="*/ 26 w 26"/>
                <a:gd name="T5" fmla="*/ 5 h 39"/>
                <a:gd name="T6" fmla="*/ 24 w 26"/>
                <a:gd name="T7" fmla="*/ 39 h 39"/>
                <a:gd name="T8" fmla="*/ 0 w 26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9">
                  <a:moveTo>
                    <a:pt x="0" y="37"/>
                  </a:moveTo>
                  <a:lnTo>
                    <a:pt x="2" y="0"/>
                  </a:lnTo>
                  <a:lnTo>
                    <a:pt x="26" y="5"/>
                  </a:lnTo>
                  <a:lnTo>
                    <a:pt x="24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0" name="Freeform 5305"/>
            <p:cNvSpPr>
              <a:spLocks/>
            </p:cNvSpPr>
            <p:nvPr/>
          </p:nvSpPr>
          <p:spPr bwMode="auto">
            <a:xfrm>
              <a:off x="3478" y="3137"/>
              <a:ext cx="40" cy="64"/>
            </a:xfrm>
            <a:custGeom>
              <a:avLst/>
              <a:gdLst>
                <a:gd name="T0" fmla="*/ 0 w 40"/>
                <a:gd name="T1" fmla="*/ 59 h 64"/>
                <a:gd name="T2" fmla="*/ 16 w 40"/>
                <a:gd name="T3" fmla="*/ 0 h 64"/>
                <a:gd name="T4" fmla="*/ 40 w 40"/>
                <a:gd name="T5" fmla="*/ 5 h 64"/>
                <a:gd name="T6" fmla="*/ 24 w 40"/>
                <a:gd name="T7" fmla="*/ 64 h 64"/>
                <a:gd name="T8" fmla="*/ 0 w 40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4">
                  <a:moveTo>
                    <a:pt x="0" y="59"/>
                  </a:moveTo>
                  <a:lnTo>
                    <a:pt x="16" y="0"/>
                  </a:lnTo>
                  <a:lnTo>
                    <a:pt x="40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1" name="Freeform 5306"/>
            <p:cNvSpPr>
              <a:spLocks/>
            </p:cNvSpPr>
            <p:nvPr/>
          </p:nvSpPr>
          <p:spPr bwMode="auto">
            <a:xfrm>
              <a:off x="3494" y="3078"/>
              <a:ext cx="37" cy="64"/>
            </a:xfrm>
            <a:custGeom>
              <a:avLst/>
              <a:gdLst>
                <a:gd name="T0" fmla="*/ 0 w 37"/>
                <a:gd name="T1" fmla="*/ 59 h 64"/>
                <a:gd name="T2" fmla="*/ 13 w 37"/>
                <a:gd name="T3" fmla="*/ 0 h 64"/>
                <a:gd name="T4" fmla="*/ 37 w 37"/>
                <a:gd name="T5" fmla="*/ 5 h 64"/>
                <a:gd name="T6" fmla="*/ 24 w 37"/>
                <a:gd name="T7" fmla="*/ 64 h 64"/>
                <a:gd name="T8" fmla="*/ 0 w 37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4">
                  <a:moveTo>
                    <a:pt x="0" y="59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2" name="Freeform 5307"/>
            <p:cNvSpPr>
              <a:spLocks/>
            </p:cNvSpPr>
            <p:nvPr/>
          </p:nvSpPr>
          <p:spPr bwMode="auto">
            <a:xfrm>
              <a:off x="3507" y="3047"/>
              <a:ext cx="26" cy="36"/>
            </a:xfrm>
            <a:custGeom>
              <a:avLst/>
              <a:gdLst>
                <a:gd name="T0" fmla="*/ 0 w 26"/>
                <a:gd name="T1" fmla="*/ 31 h 36"/>
                <a:gd name="T2" fmla="*/ 2 w 26"/>
                <a:gd name="T3" fmla="*/ 2 h 36"/>
                <a:gd name="T4" fmla="*/ 26 w 26"/>
                <a:gd name="T5" fmla="*/ 0 h 36"/>
                <a:gd name="T6" fmla="*/ 24 w 26"/>
                <a:gd name="T7" fmla="*/ 36 h 36"/>
                <a:gd name="T8" fmla="*/ 0 w 26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0" y="31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3" name="Freeform 5308"/>
            <p:cNvSpPr>
              <a:spLocks/>
            </p:cNvSpPr>
            <p:nvPr/>
          </p:nvSpPr>
          <p:spPr bwMode="auto">
            <a:xfrm>
              <a:off x="3505" y="3012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5 h 37"/>
                <a:gd name="T4" fmla="*/ 24 w 28"/>
                <a:gd name="T5" fmla="*/ 0 h 37"/>
                <a:gd name="T6" fmla="*/ 28 w 28"/>
                <a:gd name="T7" fmla="*/ 35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35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4" name="Freeform 5309"/>
            <p:cNvSpPr>
              <a:spLocks/>
            </p:cNvSpPr>
            <p:nvPr/>
          </p:nvSpPr>
          <p:spPr bwMode="auto">
            <a:xfrm>
              <a:off x="3476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5" name="Freeform 5310"/>
            <p:cNvSpPr>
              <a:spLocks/>
            </p:cNvSpPr>
            <p:nvPr/>
          </p:nvSpPr>
          <p:spPr bwMode="auto">
            <a:xfrm>
              <a:off x="3489" y="2966"/>
              <a:ext cx="40" cy="54"/>
            </a:xfrm>
            <a:custGeom>
              <a:avLst/>
              <a:gdLst>
                <a:gd name="T0" fmla="*/ 18 w 40"/>
                <a:gd name="T1" fmla="*/ 54 h 54"/>
                <a:gd name="T2" fmla="*/ 0 w 40"/>
                <a:gd name="T3" fmla="*/ 12 h 54"/>
                <a:gd name="T4" fmla="*/ 22 w 40"/>
                <a:gd name="T5" fmla="*/ 0 h 54"/>
                <a:gd name="T6" fmla="*/ 40 w 40"/>
                <a:gd name="T7" fmla="*/ 44 h 54"/>
                <a:gd name="T8" fmla="*/ 18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8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0" y="44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6" name="Freeform 5311"/>
            <p:cNvSpPr>
              <a:spLocks/>
            </p:cNvSpPr>
            <p:nvPr/>
          </p:nvSpPr>
          <p:spPr bwMode="auto">
            <a:xfrm>
              <a:off x="3467" y="2929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7" name="Freeform 5312"/>
            <p:cNvSpPr>
              <a:spLocks/>
            </p:cNvSpPr>
            <p:nvPr/>
          </p:nvSpPr>
          <p:spPr bwMode="auto">
            <a:xfrm>
              <a:off x="3439" y="2897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32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2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8" name="Freeform 5313"/>
            <p:cNvSpPr>
              <a:spLocks/>
            </p:cNvSpPr>
            <p:nvPr/>
          </p:nvSpPr>
          <p:spPr bwMode="auto">
            <a:xfrm>
              <a:off x="3406" y="2873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9" name="Freeform 5314"/>
            <p:cNvSpPr>
              <a:spLocks/>
            </p:cNvSpPr>
            <p:nvPr/>
          </p:nvSpPr>
          <p:spPr bwMode="auto">
            <a:xfrm>
              <a:off x="3371" y="2851"/>
              <a:ext cx="48" cy="44"/>
            </a:xfrm>
            <a:custGeom>
              <a:avLst/>
              <a:gdLst>
                <a:gd name="T0" fmla="*/ 35 w 48"/>
                <a:gd name="T1" fmla="*/ 44 h 44"/>
                <a:gd name="T2" fmla="*/ 0 w 48"/>
                <a:gd name="T3" fmla="*/ 22 h 44"/>
                <a:gd name="T4" fmla="*/ 13 w 48"/>
                <a:gd name="T5" fmla="*/ 0 h 44"/>
                <a:gd name="T6" fmla="*/ 48 w 48"/>
                <a:gd name="T7" fmla="*/ 22 h 44"/>
                <a:gd name="T8" fmla="*/ 35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5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0" name="Freeform 5315"/>
            <p:cNvSpPr>
              <a:spLocks/>
            </p:cNvSpPr>
            <p:nvPr/>
          </p:nvSpPr>
          <p:spPr bwMode="auto">
            <a:xfrm>
              <a:off x="3338" y="2824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1" name="Freeform 5316"/>
            <p:cNvSpPr>
              <a:spLocks/>
            </p:cNvSpPr>
            <p:nvPr/>
          </p:nvSpPr>
          <p:spPr bwMode="auto">
            <a:xfrm>
              <a:off x="3321" y="2809"/>
              <a:ext cx="30" cy="37"/>
            </a:xfrm>
            <a:custGeom>
              <a:avLst/>
              <a:gdLst>
                <a:gd name="T0" fmla="*/ 17 w 30"/>
                <a:gd name="T1" fmla="*/ 37 h 37"/>
                <a:gd name="T2" fmla="*/ 0 w 30"/>
                <a:gd name="T3" fmla="*/ 17 h 37"/>
                <a:gd name="T4" fmla="*/ 17 w 30"/>
                <a:gd name="T5" fmla="*/ 0 h 37"/>
                <a:gd name="T6" fmla="*/ 30 w 30"/>
                <a:gd name="T7" fmla="*/ 15 h 37"/>
                <a:gd name="T8" fmla="*/ 17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7" y="37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5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2" name="Freeform 5317"/>
            <p:cNvSpPr>
              <a:spLocks/>
            </p:cNvSpPr>
            <p:nvPr/>
          </p:nvSpPr>
          <p:spPr bwMode="auto">
            <a:xfrm>
              <a:off x="3305" y="2792"/>
              <a:ext cx="33" cy="34"/>
            </a:xfrm>
            <a:custGeom>
              <a:avLst/>
              <a:gdLst>
                <a:gd name="T0" fmla="*/ 16 w 33"/>
                <a:gd name="T1" fmla="*/ 34 h 34"/>
                <a:gd name="T2" fmla="*/ 0 w 33"/>
                <a:gd name="T3" fmla="*/ 15 h 34"/>
                <a:gd name="T4" fmla="*/ 20 w 33"/>
                <a:gd name="T5" fmla="*/ 0 h 34"/>
                <a:gd name="T6" fmla="*/ 33 w 33"/>
                <a:gd name="T7" fmla="*/ 17 h 34"/>
                <a:gd name="T8" fmla="*/ 16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6" y="3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3" name="Freeform 5318"/>
            <p:cNvSpPr>
              <a:spLocks/>
            </p:cNvSpPr>
            <p:nvPr/>
          </p:nvSpPr>
          <p:spPr bwMode="auto">
            <a:xfrm>
              <a:off x="3292" y="2772"/>
              <a:ext cx="33" cy="35"/>
            </a:xfrm>
            <a:custGeom>
              <a:avLst/>
              <a:gdLst>
                <a:gd name="T0" fmla="*/ 13 w 33"/>
                <a:gd name="T1" fmla="*/ 35 h 35"/>
                <a:gd name="T2" fmla="*/ 0 w 33"/>
                <a:gd name="T3" fmla="*/ 15 h 35"/>
                <a:gd name="T4" fmla="*/ 20 w 33"/>
                <a:gd name="T5" fmla="*/ 0 h 35"/>
                <a:gd name="T6" fmla="*/ 33 w 33"/>
                <a:gd name="T7" fmla="*/ 20 h 35"/>
                <a:gd name="T8" fmla="*/ 13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3" y="35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2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4" name="Freeform 5319"/>
            <p:cNvSpPr>
              <a:spLocks/>
            </p:cNvSpPr>
            <p:nvPr/>
          </p:nvSpPr>
          <p:spPr bwMode="auto">
            <a:xfrm>
              <a:off x="3281" y="2753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12 h 34"/>
                <a:gd name="T4" fmla="*/ 22 w 31"/>
                <a:gd name="T5" fmla="*/ 0 h 34"/>
                <a:gd name="T6" fmla="*/ 31 w 31"/>
                <a:gd name="T7" fmla="*/ 19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19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5" name="Freeform 5320"/>
            <p:cNvSpPr>
              <a:spLocks/>
            </p:cNvSpPr>
            <p:nvPr/>
          </p:nvSpPr>
          <p:spPr bwMode="auto">
            <a:xfrm>
              <a:off x="3505" y="3010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7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6" name="Freeform 5321"/>
            <p:cNvSpPr>
              <a:spLocks/>
            </p:cNvSpPr>
            <p:nvPr/>
          </p:nvSpPr>
          <p:spPr bwMode="auto">
            <a:xfrm>
              <a:off x="3270" y="2721"/>
              <a:ext cx="33" cy="41"/>
            </a:xfrm>
            <a:custGeom>
              <a:avLst/>
              <a:gdLst>
                <a:gd name="T0" fmla="*/ 11 w 33"/>
                <a:gd name="T1" fmla="*/ 41 h 41"/>
                <a:gd name="T2" fmla="*/ 0 w 33"/>
                <a:gd name="T3" fmla="*/ 5 h 41"/>
                <a:gd name="T4" fmla="*/ 24 w 33"/>
                <a:gd name="T5" fmla="*/ 0 h 41"/>
                <a:gd name="T6" fmla="*/ 33 w 33"/>
                <a:gd name="T7" fmla="*/ 32 h 41"/>
                <a:gd name="T8" fmla="*/ 11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1" y="4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32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7" name="Freeform 5322"/>
            <p:cNvSpPr>
              <a:spLocks/>
            </p:cNvSpPr>
            <p:nvPr/>
          </p:nvSpPr>
          <p:spPr bwMode="auto">
            <a:xfrm>
              <a:off x="3266" y="2691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3 h 35"/>
                <a:gd name="T4" fmla="*/ 24 w 28"/>
                <a:gd name="T5" fmla="*/ 0 h 35"/>
                <a:gd name="T6" fmla="*/ 28 w 28"/>
                <a:gd name="T7" fmla="*/ 30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8" name="Freeform 5323"/>
            <p:cNvSpPr>
              <a:spLocks/>
            </p:cNvSpPr>
            <p:nvPr/>
          </p:nvSpPr>
          <p:spPr bwMode="auto">
            <a:xfrm>
              <a:off x="3266" y="2633"/>
              <a:ext cx="24" cy="61"/>
            </a:xfrm>
            <a:custGeom>
              <a:avLst/>
              <a:gdLst>
                <a:gd name="T0" fmla="*/ 0 w 24"/>
                <a:gd name="T1" fmla="*/ 61 h 61"/>
                <a:gd name="T2" fmla="*/ 0 w 24"/>
                <a:gd name="T3" fmla="*/ 0 h 61"/>
                <a:gd name="T4" fmla="*/ 24 w 24"/>
                <a:gd name="T5" fmla="*/ 0 h 61"/>
                <a:gd name="T6" fmla="*/ 24 w 24"/>
                <a:gd name="T7" fmla="*/ 58 h 61"/>
                <a:gd name="T8" fmla="*/ 0 w 2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">
                  <a:moveTo>
                    <a:pt x="0" y="61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9" name="Freeform 5324"/>
            <p:cNvSpPr>
              <a:spLocks/>
            </p:cNvSpPr>
            <p:nvPr/>
          </p:nvSpPr>
          <p:spPr bwMode="auto">
            <a:xfrm>
              <a:off x="3261" y="2571"/>
              <a:ext cx="29" cy="62"/>
            </a:xfrm>
            <a:custGeom>
              <a:avLst/>
              <a:gdLst>
                <a:gd name="T0" fmla="*/ 5 w 29"/>
                <a:gd name="T1" fmla="*/ 62 h 62"/>
                <a:gd name="T2" fmla="*/ 0 w 29"/>
                <a:gd name="T3" fmla="*/ 3 h 62"/>
                <a:gd name="T4" fmla="*/ 24 w 29"/>
                <a:gd name="T5" fmla="*/ 0 h 62"/>
                <a:gd name="T6" fmla="*/ 29 w 29"/>
                <a:gd name="T7" fmla="*/ 62 h 62"/>
                <a:gd name="T8" fmla="*/ 5 w 29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2">
                  <a:moveTo>
                    <a:pt x="5" y="6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62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0" name="Freeform 5325"/>
            <p:cNvSpPr>
              <a:spLocks/>
            </p:cNvSpPr>
            <p:nvPr/>
          </p:nvSpPr>
          <p:spPr bwMode="auto">
            <a:xfrm>
              <a:off x="3257" y="2540"/>
              <a:ext cx="28" cy="34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9 h 34"/>
                <a:gd name="T4" fmla="*/ 22 w 28"/>
                <a:gd name="T5" fmla="*/ 0 h 34"/>
                <a:gd name="T6" fmla="*/ 28 w 28"/>
                <a:gd name="T7" fmla="*/ 31 h 34"/>
                <a:gd name="T8" fmla="*/ 4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28" y="31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1" name="Freeform 5326"/>
            <p:cNvSpPr>
              <a:spLocks/>
            </p:cNvSpPr>
            <p:nvPr/>
          </p:nvSpPr>
          <p:spPr bwMode="auto">
            <a:xfrm>
              <a:off x="3244" y="2510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2 h 39"/>
                <a:gd name="T4" fmla="*/ 22 w 35"/>
                <a:gd name="T5" fmla="*/ 0 h 39"/>
                <a:gd name="T6" fmla="*/ 35 w 35"/>
                <a:gd name="T7" fmla="*/ 30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3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2" name="Freeform 5327"/>
            <p:cNvSpPr>
              <a:spLocks/>
            </p:cNvSpPr>
            <p:nvPr/>
          </p:nvSpPr>
          <p:spPr bwMode="auto">
            <a:xfrm>
              <a:off x="3281" y="2753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9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3" name="Freeform 5328"/>
            <p:cNvSpPr>
              <a:spLocks/>
            </p:cNvSpPr>
            <p:nvPr/>
          </p:nvSpPr>
          <p:spPr bwMode="auto">
            <a:xfrm>
              <a:off x="3218" y="2473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18 h 52"/>
                <a:gd name="T4" fmla="*/ 17 w 46"/>
                <a:gd name="T5" fmla="*/ 0 h 52"/>
                <a:gd name="T6" fmla="*/ 46 w 46"/>
                <a:gd name="T7" fmla="*/ 32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6" y="32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4" name="Freeform 5329"/>
            <p:cNvSpPr>
              <a:spLocks/>
            </p:cNvSpPr>
            <p:nvPr/>
          </p:nvSpPr>
          <p:spPr bwMode="auto">
            <a:xfrm>
              <a:off x="3204" y="2456"/>
              <a:ext cx="31" cy="35"/>
            </a:xfrm>
            <a:custGeom>
              <a:avLst/>
              <a:gdLst>
                <a:gd name="T0" fmla="*/ 14 w 31"/>
                <a:gd name="T1" fmla="*/ 35 h 35"/>
                <a:gd name="T2" fmla="*/ 0 w 31"/>
                <a:gd name="T3" fmla="*/ 25 h 35"/>
                <a:gd name="T4" fmla="*/ 11 w 31"/>
                <a:gd name="T5" fmla="*/ 0 h 35"/>
                <a:gd name="T6" fmla="*/ 31 w 31"/>
                <a:gd name="T7" fmla="*/ 17 h 35"/>
                <a:gd name="T8" fmla="*/ 14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4" y="35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31" y="17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5" name="Freeform 5330"/>
            <p:cNvSpPr>
              <a:spLocks/>
            </p:cNvSpPr>
            <p:nvPr/>
          </p:nvSpPr>
          <p:spPr bwMode="auto">
            <a:xfrm>
              <a:off x="3191" y="2449"/>
              <a:ext cx="24" cy="32"/>
            </a:xfrm>
            <a:custGeom>
              <a:avLst/>
              <a:gdLst>
                <a:gd name="T0" fmla="*/ 13 w 24"/>
                <a:gd name="T1" fmla="*/ 32 h 32"/>
                <a:gd name="T2" fmla="*/ 0 w 24"/>
                <a:gd name="T3" fmla="*/ 24 h 32"/>
                <a:gd name="T4" fmla="*/ 9 w 24"/>
                <a:gd name="T5" fmla="*/ 0 h 32"/>
                <a:gd name="T6" fmla="*/ 24 w 24"/>
                <a:gd name="T7" fmla="*/ 7 h 32"/>
                <a:gd name="T8" fmla="*/ 13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13" y="3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4" y="7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6" name="Freeform 5331"/>
            <p:cNvSpPr>
              <a:spLocks/>
            </p:cNvSpPr>
            <p:nvPr/>
          </p:nvSpPr>
          <p:spPr bwMode="auto">
            <a:xfrm>
              <a:off x="3156" y="2437"/>
              <a:ext cx="44" cy="36"/>
            </a:xfrm>
            <a:custGeom>
              <a:avLst/>
              <a:gdLst>
                <a:gd name="T0" fmla="*/ 35 w 44"/>
                <a:gd name="T1" fmla="*/ 36 h 36"/>
                <a:gd name="T2" fmla="*/ 0 w 44"/>
                <a:gd name="T3" fmla="*/ 27 h 36"/>
                <a:gd name="T4" fmla="*/ 5 w 44"/>
                <a:gd name="T5" fmla="*/ 0 h 36"/>
                <a:gd name="T6" fmla="*/ 44 w 44"/>
                <a:gd name="T7" fmla="*/ 12 h 36"/>
                <a:gd name="T8" fmla="*/ 35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5" y="3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7" name="Freeform 5332"/>
            <p:cNvSpPr>
              <a:spLocks/>
            </p:cNvSpPr>
            <p:nvPr/>
          </p:nvSpPr>
          <p:spPr bwMode="auto">
            <a:xfrm>
              <a:off x="3119" y="2429"/>
              <a:ext cx="42" cy="35"/>
            </a:xfrm>
            <a:custGeom>
              <a:avLst/>
              <a:gdLst>
                <a:gd name="T0" fmla="*/ 37 w 42"/>
                <a:gd name="T1" fmla="*/ 35 h 35"/>
                <a:gd name="T2" fmla="*/ 0 w 42"/>
                <a:gd name="T3" fmla="*/ 27 h 35"/>
                <a:gd name="T4" fmla="*/ 4 w 42"/>
                <a:gd name="T5" fmla="*/ 0 h 35"/>
                <a:gd name="T6" fmla="*/ 42 w 42"/>
                <a:gd name="T7" fmla="*/ 8 h 35"/>
                <a:gd name="T8" fmla="*/ 37 w 4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8" name="Freeform 5333"/>
            <p:cNvSpPr>
              <a:spLocks/>
            </p:cNvSpPr>
            <p:nvPr/>
          </p:nvSpPr>
          <p:spPr bwMode="auto">
            <a:xfrm>
              <a:off x="3079" y="2422"/>
              <a:ext cx="44" cy="34"/>
            </a:xfrm>
            <a:custGeom>
              <a:avLst/>
              <a:gdLst>
                <a:gd name="T0" fmla="*/ 40 w 44"/>
                <a:gd name="T1" fmla="*/ 34 h 34"/>
                <a:gd name="T2" fmla="*/ 0 w 44"/>
                <a:gd name="T3" fmla="*/ 27 h 34"/>
                <a:gd name="T4" fmla="*/ 5 w 44"/>
                <a:gd name="T5" fmla="*/ 0 h 34"/>
                <a:gd name="T6" fmla="*/ 44 w 44"/>
                <a:gd name="T7" fmla="*/ 7 h 34"/>
                <a:gd name="T8" fmla="*/ 40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40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7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9" name="Freeform 5334"/>
            <p:cNvSpPr>
              <a:spLocks/>
            </p:cNvSpPr>
            <p:nvPr/>
          </p:nvSpPr>
          <p:spPr bwMode="auto">
            <a:xfrm>
              <a:off x="3040" y="2410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24 h 39"/>
                <a:gd name="T4" fmla="*/ 9 w 44"/>
                <a:gd name="T5" fmla="*/ 0 h 39"/>
                <a:gd name="T6" fmla="*/ 44 w 44"/>
                <a:gd name="T7" fmla="*/ 12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12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0" name="Freeform 5335"/>
            <p:cNvSpPr>
              <a:spLocks/>
            </p:cNvSpPr>
            <p:nvPr/>
          </p:nvSpPr>
          <p:spPr bwMode="auto">
            <a:xfrm>
              <a:off x="3022" y="2402"/>
              <a:ext cx="27" cy="32"/>
            </a:xfrm>
            <a:custGeom>
              <a:avLst/>
              <a:gdLst>
                <a:gd name="T0" fmla="*/ 18 w 27"/>
                <a:gd name="T1" fmla="*/ 32 h 32"/>
                <a:gd name="T2" fmla="*/ 0 w 27"/>
                <a:gd name="T3" fmla="*/ 25 h 32"/>
                <a:gd name="T4" fmla="*/ 11 w 27"/>
                <a:gd name="T5" fmla="*/ 0 h 32"/>
                <a:gd name="T6" fmla="*/ 27 w 27"/>
                <a:gd name="T7" fmla="*/ 8 h 32"/>
                <a:gd name="T8" fmla="*/ 18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8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7" y="8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1" name="Freeform 5336"/>
            <p:cNvSpPr>
              <a:spLocks/>
            </p:cNvSpPr>
            <p:nvPr/>
          </p:nvSpPr>
          <p:spPr bwMode="auto">
            <a:xfrm>
              <a:off x="3005" y="2395"/>
              <a:ext cx="28" cy="32"/>
            </a:xfrm>
            <a:custGeom>
              <a:avLst/>
              <a:gdLst>
                <a:gd name="T0" fmla="*/ 17 w 28"/>
                <a:gd name="T1" fmla="*/ 32 h 32"/>
                <a:gd name="T2" fmla="*/ 0 w 28"/>
                <a:gd name="T3" fmla="*/ 22 h 32"/>
                <a:gd name="T4" fmla="*/ 13 w 28"/>
                <a:gd name="T5" fmla="*/ 0 h 32"/>
                <a:gd name="T6" fmla="*/ 28 w 28"/>
                <a:gd name="T7" fmla="*/ 7 h 32"/>
                <a:gd name="T8" fmla="*/ 17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8" y="7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2" name="Freeform 5337"/>
            <p:cNvSpPr>
              <a:spLocks/>
            </p:cNvSpPr>
            <p:nvPr/>
          </p:nvSpPr>
          <p:spPr bwMode="auto">
            <a:xfrm>
              <a:off x="2987" y="2383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3" name="Freeform 5338"/>
            <p:cNvSpPr>
              <a:spLocks/>
            </p:cNvSpPr>
            <p:nvPr/>
          </p:nvSpPr>
          <p:spPr bwMode="auto">
            <a:xfrm>
              <a:off x="2974" y="2363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20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4" name="Freeform 5339"/>
            <p:cNvSpPr>
              <a:spLocks/>
            </p:cNvSpPr>
            <p:nvPr/>
          </p:nvSpPr>
          <p:spPr bwMode="auto">
            <a:xfrm>
              <a:off x="3264" y="2505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5" name="Freeform 5340"/>
            <p:cNvSpPr>
              <a:spLocks/>
            </p:cNvSpPr>
            <p:nvPr/>
          </p:nvSpPr>
          <p:spPr bwMode="auto">
            <a:xfrm>
              <a:off x="3244" y="2505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6" name="Freeform 5341"/>
            <p:cNvSpPr>
              <a:spLocks/>
            </p:cNvSpPr>
            <p:nvPr/>
          </p:nvSpPr>
          <p:spPr bwMode="auto">
            <a:xfrm>
              <a:off x="2948" y="2317"/>
              <a:ext cx="46" cy="63"/>
            </a:xfrm>
            <a:custGeom>
              <a:avLst/>
              <a:gdLst>
                <a:gd name="T0" fmla="*/ 24 w 46"/>
                <a:gd name="T1" fmla="*/ 63 h 63"/>
                <a:gd name="T2" fmla="*/ 0 w 46"/>
                <a:gd name="T3" fmla="*/ 10 h 63"/>
                <a:gd name="T4" fmla="*/ 22 w 46"/>
                <a:gd name="T5" fmla="*/ 0 h 63"/>
                <a:gd name="T6" fmla="*/ 46 w 46"/>
                <a:gd name="T7" fmla="*/ 51 h 63"/>
                <a:gd name="T8" fmla="*/ 24 w 4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3">
                  <a:moveTo>
                    <a:pt x="24" y="63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51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7" name="Freeform 5342"/>
            <p:cNvSpPr>
              <a:spLocks/>
            </p:cNvSpPr>
            <p:nvPr/>
          </p:nvSpPr>
          <p:spPr bwMode="auto">
            <a:xfrm>
              <a:off x="2935" y="2270"/>
              <a:ext cx="35" cy="57"/>
            </a:xfrm>
            <a:custGeom>
              <a:avLst/>
              <a:gdLst>
                <a:gd name="T0" fmla="*/ 13 w 35"/>
                <a:gd name="T1" fmla="*/ 57 h 57"/>
                <a:gd name="T2" fmla="*/ 0 w 35"/>
                <a:gd name="T3" fmla="*/ 5 h 57"/>
                <a:gd name="T4" fmla="*/ 24 w 35"/>
                <a:gd name="T5" fmla="*/ 0 h 57"/>
                <a:gd name="T6" fmla="*/ 35 w 35"/>
                <a:gd name="T7" fmla="*/ 47 h 57"/>
                <a:gd name="T8" fmla="*/ 13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3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8" name="Freeform 5343"/>
            <p:cNvSpPr>
              <a:spLocks/>
            </p:cNvSpPr>
            <p:nvPr/>
          </p:nvSpPr>
          <p:spPr bwMode="auto">
            <a:xfrm>
              <a:off x="2924" y="2221"/>
              <a:ext cx="35" cy="54"/>
            </a:xfrm>
            <a:custGeom>
              <a:avLst/>
              <a:gdLst>
                <a:gd name="T0" fmla="*/ 11 w 35"/>
                <a:gd name="T1" fmla="*/ 54 h 54"/>
                <a:gd name="T2" fmla="*/ 0 w 35"/>
                <a:gd name="T3" fmla="*/ 5 h 54"/>
                <a:gd name="T4" fmla="*/ 24 w 35"/>
                <a:gd name="T5" fmla="*/ 0 h 54"/>
                <a:gd name="T6" fmla="*/ 35 w 35"/>
                <a:gd name="T7" fmla="*/ 49 h 54"/>
                <a:gd name="T8" fmla="*/ 11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1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9" name="Freeform 5344"/>
            <p:cNvSpPr>
              <a:spLocks/>
            </p:cNvSpPr>
            <p:nvPr/>
          </p:nvSpPr>
          <p:spPr bwMode="auto">
            <a:xfrm>
              <a:off x="2906" y="2165"/>
              <a:ext cx="42" cy="61"/>
            </a:xfrm>
            <a:custGeom>
              <a:avLst/>
              <a:gdLst>
                <a:gd name="T0" fmla="*/ 18 w 42"/>
                <a:gd name="T1" fmla="*/ 61 h 61"/>
                <a:gd name="T2" fmla="*/ 0 w 42"/>
                <a:gd name="T3" fmla="*/ 10 h 61"/>
                <a:gd name="T4" fmla="*/ 22 w 42"/>
                <a:gd name="T5" fmla="*/ 0 h 61"/>
                <a:gd name="T6" fmla="*/ 42 w 42"/>
                <a:gd name="T7" fmla="*/ 56 h 61"/>
                <a:gd name="T8" fmla="*/ 18 w 4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1">
                  <a:moveTo>
                    <a:pt x="18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2" y="56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0" name="Freeform 5345"/>
            <p:cNvSpPr>
              <a:spLocks/>
            </p:cNvSpPr>
            <p:nvPr/>
          </p:nvSpPr>
          <p:spPr bwMode="auto">
            <a:xfrm>
              <a:off x="2972" y="2363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1" name="Freeform 5346"/>
            <p:cNvSpPr>
              <a:spLocks/>
            </p:cNvSpPr>
            <p:nvPr/>
          </p:nvSpPr>
          <p:spPr bwMode="auto">
            <a:xfrm>
              <a:off x="2867" y="2082"/>
              <a:ext cx="61" cy="95"/>
            </a:xfrm>
            <a:custGeom>
              <a:avLst/>
              <a:gdLst>
                <a:gd name="T0" fmla="*/ 39 w 61"/>
                <a:gd name="T1" fmla="*/ 95 h 95"/>
                <a:gd name="T2" fmla="*/ 0 w 61"/>
                <a:gd name="T3" fmla="*/ 14 h 95"/>
                <a:gd name="T4" fmla="*/ 20 w 61"/>
                <a:gd name="T5" fmla="*/ 0 h 95"/>
                <a:gd name="T6" fmla="*/ 61 w 61"/>
                <a:gd name="T7" fmla="*/ 83 h 95"/>
                <a:gd name="T8" fmla="*/ 39 w 61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5">
                  <a:moveTo>
                    <a:pt x="39" y="95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1" y="83"/>
                  </a:lnTo>
                  <a:lnTo>
                    <a:pt x="39" y="9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2" name="Freeform 5347"/>
            <p:cNvSpPr>
              <a:spLocks/>
            </p:cNvSpPr>
            <p:nvPr/>
          </p:nvSpPr>
          <p:spPr bwMode="auto">
            <a:xfrm>
              <a:off x="2823" y="2016"/>
              <a:ext cx="64" cy="80"/>
            </a:xfrm>
            <a:custGeom>
              <a:avLst/>
              <a:gdLst>
                <a:gd name="T0" fmla="*/ 44 w 64"/>
                <a:gd name="T1" fmla="*/ 80 h 80"/>
                <a:gd name="T2" fmla="*/ 0 w 64"/>
                <a:gd name="T3" fmla="*/ 14 h 80"/>
                <a:gd name="T4" fmla="*/ 20 w 64"/>
                <a:gd name="T5" fmla="*/ 0 h 80"/>
                <a:gd name="T6" fmla="*/ 64 w 64"/>
                <a:gd name="T7" fmla="*/ 66 h 80"/>
                <a:gd name="T8" fmla="*/ 44 w 64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0">
                  <a:moveTo>
                    <a:pt x="44" y="80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66"/>
                  </a:lnTo>
                  <a:lnTo>
                    <a:pt x="44" y="8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3" name="Freeform 5348"/>
            <p:cNvSpPr>
              <a:spLocks/>
            </p:cNvSpPr>
            <p:nvPr/>
          </p:nvSpPr>
          <p:spPr bwMode="auto">
            <a:xfrm>
              <a:off x="2801" y="1984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19 h 46"/>
                <a:gd name="T4" fmla="*/ 18 w 42"/>
                <a:gd name="T5" fmla="*/ 0 h 46"/>
                <a:gd name="T6" fmla="*/ 42 w 42"/>
                <a:gd name="T7" fmla="*/ 32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2" y="32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4" name="Freeform 5349"/>
            <p:cNvSpPr>
              <a:spLocks/>
            </p:cNvSpPr>
            <p:nvPr/>
          </p:nvSpPr>
          <p:spPr bwMode="auto">
            <a:xfrm>
              <a:off x="2775" y="1959"/>
              <a:ext cx="44" cy="44"/>
            </a:xfrm>
            <a:custGeom>
              <a:avLst/>
              <a:gdLst>
                <a:gd name="T0" fmla="*/ 26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25 h 44"/>
                <a:gd name="T8" fmla="*/ 26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5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5" name="Freeform 5350"/>
            <p:cNvSpPr>
              <a:spLocks/>
            </p:cNvSpPr>
            <p:nvPr/>
          </p:nvSpPr>
          <p:spPr bwMode="auto">
            <a:xfrm>
              <a:off x="2742" y="1935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4 h 46"/>
                <a:gd name="T4" fmla="*/ 11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6" name="Freeform 5351"/>
            <p:cNvSpPr>
              <a:spLocks/>
            </p:cNvSpPr>
            <p:nvPr/>
          </p:nvSpPr>
          <p:spPr bwMode="auto">
            <a:xfrm>
              <a:off x="2727" y="1927"/>
              <a:ext cx="26" cy="32"/>
            </a:xfrm>
            <a:custGeom>
              <a:avLst/>
              <a:gdLst>
                <a:gd name="T0" fmla="*/ 15 w 26"/>
                <a:gd name="T1" fmla="*/ 32 h 32"/>
                <a:gd name="T2" fmla="*/ 0 w 26"/>
                <a:gd name="T3" fmla="*/ 25 h 32"/>
                <a:gd name="T4" fmla="*/ 8 w 26"/>
                <a:gd name="T5" fmla="*/ 0 h 32"/>
                <a:gd name="T6" fmla="*/ 26 w 26"/>
                <a:gd name="T7" fmla="*/ 8 h 32"/>
                <a:gd name="T8" fmla="*/ 15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5" y="32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26" y="8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7" name="Freeform 5352"/>
            <p:cNvSpPr>
              <a:spLocks/>
            </p:cNvSpPr>
            <p:nvPr/>
          </p:nvSpPr>
          <p:spPr bwMode="auto">
            <a:xfrm>
              <a:off x="2707" y="1920"/>
              <a:ext cx="28" cy="32"/>
            </a:xfrm>
            <a:custGeom>
              <a:avLst/>
              <a:gdLst>
                <a:gd name="T0" fmla="*/ 20 w 28"/>
                <a:gd name="T1" fmla="*/ 32 h 32"/>
                <a:gd name="T2" fmla="*/ 0 w 28"/>
                <a:gd name="T3" fmla="*/ 24 h 32"/>
                <a:gd name="T4" fmla="*/ 9 w 28"/>
                <a:gd name="T5" fmla="*/ 0 h 32"/>
                <a:gd name="T6" fmla="*/ 28 w 28"/>
                <a:gd name="T7" fmla="*/ 7 h 32"/>
                <a:gd name="T8" fmla="*/ 20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0" y="3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8" y="7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8" name="Freeform 5353"/>
            <p:cNvSpPr>
              <a:spLocks/>
            </p:cNvSpPr>
            <p:nvPr/>
          </p:nvSpPr>
          <p:spPr bwMode="auto">
            <a:xfrm>
              <a:off x="2906" y="2165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9" name="Freeform 5354"/>
            <p:cNvSpPr>
              <a:spLocks/>
            </p:cNvSpPr>
            <p:nvPr/>
          </p:nvSpPr>
          <p:spPr bwMode="auto">
            <a:xfrm>
              <a:off x="2674" y="1910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27 h 37"/>
                <a:gd name="T4" fmla="*/ 4 w 39"/>
                <a:gd name="T5" fmla="*/ 0 h 37"/>
                <a:gd name="T6" fmla="*/ 39 w 39"/>
                <a:gd name="T7" fmla="*/ 10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0" name="Freeform 5355"/>
            <p:cNvSpPr>
              <a:spLocks/>
            </p:cNvSpPr>
            <p:nvPr/>
          </p:nvSpPr>
          <p:spPr bwMode="auto">
            <a:xfrm>
              <a:off x="2645" y="1908"/>
              <a:ext cx="33" cy="29"/>
            </a:xfrm>
            <a:custGeom>
              <a:avLst/>
              <a:gdLst>
                <a:gd name="T0" fmla="*/ 29 w 33"/>
                <a:gd name="T1" fmla="*/ 29 h 29"/>
                <a:gd name="T2" fmla="*/ 0 w 33"/>
                <a:gd name="T3" fmla="*/ 27 h 29"/>
                <a:gd name="T4" fmla="*/ 3 w 33"/>
                <a:gd name="T5" fmla="*/ 0 h 29"/>
                <a:gd name="T6" fmla="*/ 33 w 33"/>
                <a:gd name="T7" fmla="*/ 2 h 29"/>
                <a:gd name="T8" fmla="*/ 29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29"/>
                  </a:moveTo>
                  <a:lnTo>
                    <a:pt x="0" y="27"/>
                  </a:lnTo>
                  <a:lnTo>
                    <a:pt x="3" y="0"/>
                  </a:lnTo>
                  <a:lnTo>
                    <a:pt x="33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1" name="Freeform 5356"/>
            <p:cNvSpPr>
              <a:spLocks/>
            </p:cNvSpPr>
            <p:nvPr/>
          </p:nvSpPr>
          <p:spPr bwMode="auto">
            <a:xfrm>
              <a:off x="2613" y="1908"/>
              <a:ext cx="35" cy="27"/>
            </a:xfrm>
            <a:custGeom>
              <a:avLst/>
              <a:gdLst>
                <a:gd name="T0" fmla="*/ 32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2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2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2" name="Freeform 5357"/>
            <p:cNvSpPr>
              <a:spLocks/>
            </p:cNvSpPr>
            <p:nvPr/>
          </p:nvSpPr>
          <p:spPr bwMode="auto">
            <a:xfrm>
              <a:off x="2578" y="1908"/>
              <a:ext cx="37" cy="29"/>
            </a:xfrm>
            <a:custGeom>
              <a:avLst/>
              <a:gdLst>
                <a:gd name="T0" fmla="*/ 37 w 37"/>
                <a:gd name="T1" fmla="*/ 27 h 29"/>
                <a:gd name="T2" fmla="*/ 2 w 37"/>
                <a:gd name="T3" fmla="*/ 29 h 29"/>
                <a:gd name="T4" fmla="*/ 0 w 37"/>
                <a:gd name="T5" fmla="*/ 2 h 29"/>
                <a:gd name="T6" fmla="*/ 35 w 37"/>
                <a:gd name="T7" fmla="*/ 0 h 29"/>
                <a:gd name="T8" fmla="*/ 37 w 37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37" y="27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3" name="Freeform 5358"/>
            <p:cNvSpPr>
              <a:spLocks/>
            </p:cNvSpPr>
            <p:nvPr/>
          </p:nvSpPr>
          <p:spPr bwMode="auto">
            <a:xfrm>
              <a:off x="2707" y="1920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6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4" name="Freeform 5359"/>
            <p:cNvSpPr>
              <a:spLocks/>
            </p:cNvSpPr>
            <p:nvPr/>
          </p:nvSpPr>
          <p:spPr bwMode="auto">
            <a:xfrm>
              <a:off x="2562" y="1910"/>
              <a:ext cx="20" cy="27"/>
            </a:xfrm>
            <a:custGeom>
              <a:avLst/>
              <a:gdLst>
                <a:gd name="T0" fmla="*/ 18 w 20"/>
                <a:gd name="T1" fmla="*/ 27 h 27"/>
                <a:gd name="T2" fmla="*/ 0 w 20"/>
                <a:gd name="T3" fmla="*/ 25 h 27"/>
                <a:gd name="T4" fmla="*/ 9 w 20"/>
                <a:gd name="T5" fmla="*/ 0 h 27"/>
                <a:gd name="T6" fmla="*/ 20 w 20"/>
                <a:gd name="T7" fmla="*/ 0 h 27"/>
                <a:gd name="T8" fmla="*/ 18 w 20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7">
                  <a:moveTo>
                    <a:pt x="18" y="27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5" name="Freeform 5360"/>
            <p:cNvSpPr>
              <a:spLocks/>
            </p:cNvSpPr>
            <p:nvPr/>
          </p:nvSpPr>
          <p:spPr bwMode="auto">
            <a:xfrm>
              <a:off x="2545" y="1903"/>
              <a:ext cx="26" cy="32"/>
            </a:xfrm>
            <a:custGeom>
              <a:avLst/>
              <a:gdLst>
                <a:gd name="T0" fmla="*/ 17 w 26"/>
                <a:gd name="T1" fmla="*/ 32 h 32"/>
                <a:gd name="T2" fmla="*/ 0 w 26"/>
                <a:gd name="T3" fmla="*/ 22 h 32"/>
                <a:gd name="T4" fmla="*/ 13 w 26"/>
                <a:gd name="T5" fmla="*/ 0 h 32"/>
                <a:gd name="T6" fmla="*/ 26 w 26"/>
                <a:gd name="T7" fmla="*/ 7 h 32"/>
                <a:gd name="T8" fmla="*/ 17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6" name="Freeform 5361"/>
            <p:cNvSpPr>
              <a:spLocks/>
            </p:cNvSpPr>
            <p:nvPr/>
          </p:nvSpPr>
          <p:spPr bwMode="auto">
            <a:xfrm>
              <a:off x="2527" y="1888"/>
              <a:ext cx="31" cy="37"/>
            </a:xfrm>
            <a:custGeom>
              <a:avLst/>
              <a:gdLst>
                <a:gd name="T0" fmla="*/ 18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15 h 37"/>
                <a:gd name="T8" fmla="*/ 18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8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7" name="Freeform 5362"/>
            <p:cNvSpPr>
              <a:spLocks/>
            </p:cNvSpPr>
            <p:nvPr/>
          </p:nvSpPr>
          <p:spPr bwMode="auto">
            <a:xfrm>
              <a:off x="2510" y="1871"/>
              <a:ext cx="35" cy="37"/>
            </a:xfrm>
            <a:custGeom>
              <a:avLst/>
              <a:gdLst>
                <a:gd name="T0" fmla="*/ 17 w 35"/>
                <a:gd name="T1" fmla="*/ 37 h 37"/>
                <a:gd name="T2" fmla="*/ 0 w 35"/>
                <a:gd name="T3" fmla="*/ 20 h 37"/>
                <a:gd name="T4" fmla="*/ 17 w 35"/>
                <a:gd name="T5" fmla="*/ 0 h 37"/>
                <a:gd name="T6" fmla="*/ 35 w 35"/>
                <a:gd name="T7" fmla="*/ 17 h 37"/>
                <a:gd name="T8" fmla="*/ 1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7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5" y="1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8" name="Freeform 5363"/>
            <p:cNvSpPr>
              <a:spLocks/>
            </p:cNvSpPr>
            <p:nvPr/>
          </p:nvSpPr>
          <p:spPr bwMode="auto">
            <a:xfrm>
              <a:off x="2470" y="1824"/>
              <a:ext cx="57" cy="67"/>
            </a:xfrm>
            <a:custGeom>
              <a:avLst/>
              <a:gdLst>
                <a:gd name="T0" fmla="*/ 40 w 57"/>
                <a:gd name="T1" fmla="*/ 67 h 67"/>
                <a:gd name="T2" fmla="*/ 0 w 57"/>
                <a:gd name="T3" fmla="*/ 15 h 67"/>
                <a:gd name="T4" fmla="*/ 20 w 57"/>
                <a:gd name="T5" fmla="*/ 0 h 67"/>
                <a:gd name="T6" fmla="*/ 57 w 57"/>
                <a:gd name="T7" fmla="*/ 47 h 67"/>
                <a:gd name="T8" fmla="*/ 40 w 57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7">
                  <a:moveTo>
                    <a:pt x="40" y="6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47"/>
                  </a:lnTo>
                  <a:lnTo>
                    <a:pt x="40" y="6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9" name="Freeform 5364"/>
            <p:cNvSpPr>
              <a:spLocks/>
            </p:cNvSpPr>
            <p:nvPr/>
          </p:nvSpPr>
          <p:spPr bwMode="auto">
            <a:xfrm>
              <a:off x="2435" y="1766"/>
              <a:ext cx="55" cy="73"/>
            </a:xfrm>
            <a:custGeom>
              <a:avLst/>
              <a:gdLst>
                <a:gd name="T0" fmla="*/ 35 w 55"/>
                <a:gd name="T1" fmla="*/ 73 h 73"/>
                <a:gd name="T2" fmla="*/ 0 w 55"/>
                <a:gd name="T3" fmla="*/ 14 h 73"/>
                <a:gd name="T4" fmla="*/ 20 w 55"/>
                <a:gd name="T5" fmla="*/ 0 h 73"/>
                <a:gd name="T6" fmla="*/ 55 w 55"/>
                <a:gd name="T7" fmla="*/ 58 h 73"/>
                <a:gd name="T8" fmla="*/ 35 w 5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3">
                  <a:moveTo>
                    <a:pt x="35" y="7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5" y="58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0" name="Freeform 5365"/>
            <p:cNvSpPr>
              <a:spLocks/>
            </p:cNvSpPr>
            <p:nvPr/>
          </p:nvSpPr>
          <p:spPr bwMode="auto">
            <a:xfrm>
              <a:off x="2402" y="1707"/>
              <a:ext cx="53" cy="73"/>
            </a:xfrm>
            <a:custGeom>
              <a:avLst/>
              <a:gdLst>
                <a:gd name="T0" fmla="*/ 33 w 53"/>
                <a:gd name="T1" fmla="*/ 73 h 73"/>
                <a:gd name="T2" fmla="*/ 0 w 53"/>
                <a:gd name="T3" fmla="*/ 15 h 73"/>
                <a:gd name="T4" fmla="*/ 20 w 53"/>
                <a:gd name="T5" fmla="*/ 0 h 73"/>
                <a:gd name="T6" fmla="*/ 53 w 53"/>
                <a:gd name="T7" fmla="*/ 59 h 73"/>
                <a:gd name="T8" fmla="*/ 33 w 53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3">
                  <a:moveTo>
                    <a:pt x="33" y="73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59"/>
                  </a:lnTo>
                  <a:lnTo>
                    <a:pt x="33" y="73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1" name="Freeform 5366"/>
            <p:cNvSpPr>
              <a:spLocks/>
            </p:cNvSpPr>
            <p:nvPr/>
          </p:nvSpPr>
          <p:spPr bwMode="auto">
            <a:xfrm>
              <a:off x="2374" y="1658"/>
              <a:ext cx="48" cy="64"/>
            </a:xfrm>
            <a:custGeom>
              <a:avLst/>
              <a:gdLst>
                <a:gd name="T0" fmla="*/ 28 w 48"/>
                <a:gd name="T1" fmla="*/ 64 h 64"/>
                <a:gd name="T2" fmla="*/ 0 w 48"/>
                <a:gd name="T3" fmla="*/ 12 h 64"/>
                <a:gd name="T4" fmla="*/ 22 w 48"/>
                <a:gd name="T5" fmla="*/ 0 h 64"/>
                <a:gd name="T6" fmla="*/ 48 w 48"/>
                <a:gd name="T7" fmla="*/ 49 h 64"/>
                <a:gd name="T8" fmla="*/ 28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28" y="6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49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2" name="Freeform 5367"/>
            <p:cNvSpPr>
              <a:spLocks/>
            </p:cNvSpPr>
            <p:nvPr/>
          </p:nvSpPr>
          <p:spPr bwMode="auto">
            <a:xfrm>
              <a:off x="2347" y="1602"/>
              <a:ext cx="49" cy="68"/>
            </a:xfrm>
            <a:custGeom>
              <a:avLst/>
              <a:gdLst>
                <a:gd name="T0" fmla="*/ 27 w 49"/>
                <a:gd name="T1" fmla="*/ 68 h 68"/>
                <a:gd name="T2" fmla="*/ 0 w 49"/>
                <a:gd name="T3" fmla="*/ 12 h 68"/>
                <a:gd name="T4" fmla="*/ 22 w 49"/>
                <a:gd name="T5" fmla="*/ 0 h 68"/>
                <a:gd name="T6" fmla="*/ 49 w 49"/>
                <a:gd name="T7" fmla="*/ 56 h 68"/>
                <a:gd name="T8" fmla="*/ 27 w 49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8">
                  <a:moveTo>
                    <a:pt x="27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9" y="56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3" name="Freeform 5368"/>
            <p:cNvSpPr>
              <a:spLocks/>
            </p:cNvSpPr>
            <p:nvPr/>
          </p:nvSpPr>
          <p:spPr bwMode="auto">
            <a:xfrm>
              <a:off x="2578" y="1910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4" name="Freeform 5369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5" name="Freeform 5370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6" name="Freeform 5371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7" name="Freeform 5372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8" name="Freeform 5373"/>
            <p:cNvSpPr>
              <a:spLocks/>
            </p:cNvSpPr>
            <p:nvPr/>
          </p:nvSpPr>
          <p:spPr bwMode="auto">
            <a:xfrm>
              <a:off x="3498" y="3355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10 h 52"/>
                <a:gd name="T4" fmla="*/ 22 w 37"/>
                <a:gd name="T5" fmla="*/ 0 h 52"/>
                <a:gd name="T6" fmla="*/ 37 w 37"/>
                <a:gd name="T7" fmla="*/ 39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7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9" name="Freeform 5374"/>
            <p:cNvSpPr>
              <a:spLocks/>
            </p:cNvSpPr>
            <p:nvPr/>
          </p:nvSpPr>
          <p:spPr bwMode="auto">
            <a:xfrm>
              <a:off x="3483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0" name="Freeform 5375"/>
            <p:cNvSpPr>
              <a:spLocks/>
            </p:cNvSpPr>
            <p:nvPr/>
          </p:nvSpPr>
          <p:spPr bwMode="auto">
            <a:xfrm>
              <a:off x="3476" y="3264"/>
              <a:ext cx="31" cy="54"/>
            </a:xfrm>
            <a:custGeom>
              <a:avLst/>
              <a:gdLst>
                <a:gd name="T0" fmla="*/ 7 w 31"/>
                <a:gd name="T1" fmla="*/ 54 h 54"/>
                <a:gd name="T2" fmla="*/ 0 w 31"/>
                <a:gd name="T3" fmla="*/ 5 h 54"/>
                <a:gd name="T4" fmla="*/ 24 w 31"/>
                <a:gd name="T5" fmla="*/ 0 h 54"/>
                <a:gd name="T6" fmla="*/ 31 w 31"/>
                <a:gd name="T7" fmla="*/ 49 h 54"/>
                <a:gd name="T8" fmla="*/ 7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7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1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1" name="Freeform 5376"/>
            <p:cNvSpPr>
              <a:spLocks/>
            </p:cNvSpPr>
            <p:nvPr/>
          </p:nvSpPr>
          <p:spPr bwMode="auto">
            <a:xfrm>
              <a:off x="3474" y="3233"/>
              <a:ext cx="26" cy="34"/>
            </a:xfrm>
            <a:custGeom>
              <a:avLst/>
              <a:gdLst>
                <a:gd name="T0" fmla="*/ 2 w 26"/>
                <a:gd name="T1" fmla="*/ 34 h 34"/>
                <a:gd name="T2" fmla="*/ 0 w 26"/>
                <a:gd name="T3" fmla="*/ 0 h 34"/>
                <a:gd name="T4" fmla="*/ 24 w 26"/>
                <a:gd name="T5" fmla="*/ 2 h 34"/>
                <a:gd name="T6" fmla="*/ 26 w 26"/>
                <a:gd name="T7" fmla="*/ 34 h 34"/>
                <a:gd name="T8" fmla="*/ 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" y="34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6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2" name="Freeform 5377"/>
            <p:cNvSpPr>
              <a:spLocks/>
            </p:cNvSpPr>
            <p:nvPr/>
          </p:nvSpPr>
          <p:spPr bwMode="auto">
            <a:xfrm>
              <a:off x="3474" y="3198"/>
              <a:ext cx="28" cy="37"/>
            </a:xfrm>
            <a:custGeom>
              <a:avLst/>
              <a:gdLst>
                <a:gd name="T0" fmla="*/ 0 w 28"/>
                <a:gd name="T1" fmla="*/ 35 h 37"/>
                <a:gd name="T2" fmla="*/ 4 w 28"/>
                <a:gd name="T3" fmla="*/ 0 h 37"/>
                <a:gd name="T4" fmla="*/ 28 w 28"/>
                <a:gd name="T5" fmla="*/ 5 h 37"/>
                <a:gd name="T6" fmla="*/ 24 w 28"/>
                <a:gd name="T7" fmla="*/ 37 h 37"/>
                <a:gd name="T8" fmla="*/ 0 w 28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3" name="Freeform 5378"/>
            <p:cNvSpPr>
              <a:spLocks/>
            </p:cNvSpPr>
            <p:nvPr/>
          </p:nvSpPr>
          <p:spPr bwMode="auto">
            <a:xfrm>
              <a:off x="3478" y="3140"/>
              <a:ext cx="40" cy="63"/>
            </a:xfrm>
            <a:custGeom>
              <a:avLst/>
              <a:gdLst>
                <a:gd name="T0" fmla="*/ 0 w 40"/>
                <a:gd name="T1" fmla="*/ 58 h 63"/>
                <a:gd name="T2" fmla="*/ 16 w 40"/>
                <a:gd name="T3" fmla="*/ 0 h 63"/>
                <a:gd name="T4" fmla="*/ 40 w 40"/>
                <a:gd name="T5" fmla="*/ 4 h 63"/>
                <a:gd name="T6" fmla="*/ 24 w 40"/>
                <a:gd name="T7" fmla="*/ 63 h 63"/>
                <a:gd name="T8" fmla="*/ 0 w 40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58"/>
                  </a:moveTo>
                  <a:lnTo>
                    <a:pt x="16" y="0"/>
                  </a:lnTo>
                  <a:lnTo>
                    <a:pt x="40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4" name="Freeform 5379"/>
            <p:cNvSpPr>
              <a:spLocks/>
            </p:cNvSpPr>
            <p:nvPr/>
          </p:nvSpPr>
          <p:spPr bwMode="auto">
            <a:xfrm>
              <a:off x="3494" y="3081"/>
              <a:ext cx="35" cy="63"/>
            </a:xfrm>
            <a:custGeom>
              <a:avLst/>
              <a:gdLst>
                <a:gd name="T0" fmla="*/ 0 w 35"/>
                <a:gd name="T1" fmla="*/ 59 h 63"/>
                <a:gd name="T2" fmla="*/ 11 w 35"/>
                <a:gd name="T3" fmla="*/ 0 h 63"/>
                <a:gd name="T4" fmla="*/ 35 w 35"/>
                <a:gd name="T5" fmla="*/ 5 h 63"/>
                <a:gd name="T6" fmla="*/ 24 w 35"/>
                <a:gd name="T7" fmla="*/ 63 h 63"/>
                <a:gd name="T8" fmla="*/ 0 w 35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3">
                  <a:moveTo>
                    <a:pt x="0" y="59"/>
                  </a:moveTo>
                  <a:lnTo>
                    <a:pt x="11" y="0"/>
                  </a:lnTo>
                  <a:lnTo>
                    <a:pt x="35" y="5"/>
                  </a:lnTo>
                  <a:lnTo>
                    <a:pt x="24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5" name="Freeform 5380"/>
            <p:cNvSpPr>
              <a:spLocks/>
            </p:cNvSpPr>
            <p:nvPr/>
          </p:nvSpPr>
          <p:spPr bwMode="auto">
            <a:xfrm>
              <a:off x="3505" y="3049"/>
              <a:ext cx="26" cy="37"/>
            </a:xfrm>
            <a:custGeom>
              <a:avLst/>
              <a:gdLst>
                <a:gd name="T0" fmla="*/ 0 w 26"/>
                <a:gd name="T1" fmla="*/ 32 h 37"/>
                <a:gd name="T2" fmla="*/ 2 w 26"/>
                <a:gd name="T3" fmla="*/ 2 h 37"/>
                <a:gd name="T4" fmla="*/ 26 w 26"/>
                <a:gd name="T5" fmla="*/ 0 h 37"/>
                <a:gd name="T6" fmla="*/ 24 w 26"/>
                <a:gd name="T7" fmla="*/ 37 h 37"/>
                <a:gd name="T8" fmla="*/ 0 w 26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0" y="32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6" name="Freeform 5381"/>
            <p:cNvSpPr>
              <a:spLocks/>
            </p:cNvSpPr>
            <p:nvPr/>
          </p:nvSpPr>
          <p:spPr bwMode="auto">
            <a:xfrm>
              <a:off x="3502" y="3015"/>
              <a:ext cx="29" cy="36"/>
            </a:xfrm>
            <a:custGeom>
              <a:avLst/>
              <a:gdLst>
                <a:gd name="T0" fmla="*/ 5 w 29"/>
                <a:gd name="T1" fmla="*/ 36 h 36"/>
                <a:gd name="T2" fmla="*/ 0 w 29"/>
                <a:gd name="T3" fmla="*/ 5 h 36"/>
                <a:gd name="T4" fmla="*/ 25 w 29"/>
                <a:gd name="T5" fmla="*/ 0 h 36"/>
                <a:gd name="T6" fmla="*/ 29 w 29"/>
                <a:gd name="T7" fmla="*/ 34 h 36"/>
                <a:gd name="T8" fmla="*/ 5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5" y="36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29" y="34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7" name="Freeform 5382"/>
            <p:cNvSpPr>
              <a:spLocks/>
            </p:cNvSpPr>
            <p:nvPr/>
          </p:nvSpPr>
          <p:spPr bwMode="auto">
            <a:xfrm>
              <a:off x="3476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8" name="Freeform 5383"/>
            <p:cNvSpPr>
              <a:spLocks/>
            </p:cNvSpPr>
            <p:nvPr/>
          </p:nvSpPr>
          <p:spPr bwMode="auto">
            <a:xfrm>
              <a:off x="3487" y="2966"/>
              <a:ext cx="40" cy="56"/>
            </a:xfrm>
            <a:custGeom>
              <a:avLst/>
              <a:gdLst>
                <a:gd name="T0" fmla="*/ 18 w 40"/>
                <a:gd name="T1" fmla="*/ 56 h 56"/>
                <a:gd name="T2" fmla="*/ 0 w 40"/>
                <a:gd name="T3" fmla="*/ 12 h 56"/>
                <a:gd name="T4" fmla="*/ 22 w 40"/>
                <a:gd name="T5" fmla="*/ 0 h 56"/>
                <a:gd name="T6" fmla="*/ 40 w 40"/>
                <a:gd name="T7" fmla="*/ 46 h 56"/>
                <a:gd name="T8" fmla="*/ 18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18" y="5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0" y="46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9" name="Freeform 5384"/>
            <p:cNvSpPr>
              <a:spLocks/>
            </p:cNvSpPr>
            <p:nvPr/>
          </p:nvSpPr>
          <p:spPr bwMode="auto">
            <a:xfrm>
              <a:off x="3465" y="2929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0" name="Freeform 5385"/>
            <p:cNvSpPr>
              <a:spLocks/>
            </p:cNvSpPr>
            <p:nvPr/>
          </p:nvSpPr>
          <p:spPr bwMode="auto">
            <a:xfrm>
              <a:off x="3437" y="2900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9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9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1" name="Freeform 5386"/>
            <p:cNvSpPr>
              <a:spLocks/>
            </p:cNvSpPr>
            <p:nvPr/>
          </p:nvSpPr>
          <p:spPr bwMode="auto">
            <a:xfrm>
              <a:off x="3404" y="2875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2" name="Freeform 5387"/>
            <p:cNvSpPr>
              <a:spLocks/>
            </p:cNvSpPr>
            <p:nvPr/>
          </p:nvSpPr>
          <p:spPr bwMode="auto">
            <a:xfrm>
              <a:off x="3369" y="2851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22 h 46"/>
                <a:gd name="T4" fmla="*/ 13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3" name="Freeform 5388"/>
            <p:cNvSpPr>
              <a:spLocks/>
            </p:cNvSpPr>
            <p:nvPr/>
          </p:nvSpPr>
          <p:spPr bwMode="auto">
            <a:xfrm>
              <a:off x="3334" y="2824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22 h 49"/>
                <a:gd name="T4" fmla="*/ 13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4" name="Freeform 5389"/>
            <p:cNvSpPr>
              <a:spLocks/>
            </p:cNvSpPr>
            <p:nvPr/>
          </p:nvSpPr>
          <p:spPr bwMode="auto">
            <a:xfrm>
              <a:off x="3318" y="2811"/>
              <a:ext cx="29" cy="35"/>
            </a:xfrm>
            <a:custGeom>
              <a:avLst/>
              <a:gdLst>
                <a:gd name="T0" fmla="*/ 16 w 29"/>
                <a:gd name="T1" fmla="*/ 35 h 35"/>
                <a:gd name="T2" fmla="*/ 0 w 29"/>
                <a:gd name="T3" fmla="*/ 18 h 35"/>
                <a:gd name="T4" fmla="*/ 18 w 29"/>
                <a:gd name="T5" fmla="*/ 0 h 35"/>
                <a:gd name="T6" fmla="*/ 29 w 29"/>
                <a:gd name="T7" fmla="*/ 13 h 35"/>
                <a:gd name="T8" fmla="*/ 16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6" y="35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29" y="13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5" name="Freeform 5390"/>
            <p:cNvSpPr>
              <a:spLocks/>
            </p:cNvSpPr>
            <p:nvPr/>
          </p:nvSpPr>
          <p:spPr bwMode="auto">
            <a:xfrm>
              <a:off x="3301" y="2792"/>
              <a:ext cx="35" cy="37"/>
            </a:xfrm>
            <a:custGeom>
              <a:avLst/>
              <a:gdLst>
                <a:gd name="T0" fmla="*/ 17 w 35"/>
                <a:gd name="T1" fmla="*/ 37 h 37"/>
                <a:gd name="T2" fmla="*/ 0 w 35"/>
                <a:gd name="T3" fmla="*/ 15 h 37"/>
                <a:gd name="T4" fmla="*/ 20 w 35"/>
                <a:gd name="T5" fmla="*/ 0 h 37"/>
                <a:gd name="T6" fmla="*/ 35 w 35"/>
                <a:gd name="T7" fmla="*/ 19 h 37"/>
                <a:gd name="T8" fmla="*/ 1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7" y="3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5" y="19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6" name="Freeform 5391"/>
            <p:cNvSpPr>
              <a:spLocks/>
            </p:cNvSpPr>
            <p:nvPr/>
          </p:nvSpPr>
          <p:spPr bwMode="auto">
            <a:xfrm>
              <a:off x="3288" y="2772"/>
              <a:ext cx="33" cy="35"/>
            </a:xfrm>
            <a:custGeom>
              <a:avLst/>
              <a:gdLst>
                <a:gd name="T0" fmla="*/ 13 w 33"/>
                <a:gd name="T1" fmla="*/ 35 h 35"/>
                <a:gd name="T2" fmla="*/ 0 w 33"/>
                <a:gd name="T3" fmla="*/ 15 h 35"/>
                <a:gd name="T4" fmla="*/ 19 w 33"/>
                <a:gd name="T5" fmla="*/ 0 h 35"/>
                <a:gd name="T6" fmla="*/ 33 w 33"/>
                <a:gd name="T7" fmla="*/ 20 h 35"/>
                <a:gd name="T8" fmla="*/ 13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3" y="3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3" y="2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7" name="Freeform 5392"/>
            <p:cNvSpPr>
              <a:spLocks/>
            </p:cNvSpPr>
            <p:nvPr/>
          </p:nvSpPr>
          <p:spPr bwMode="auto">
            <a:xfrm>
              <a:off x="3279" y="2753"/>
              <a:ext cx="28" cy="34"/>
            </a:xfrm>
            <a:custGeom>
              <a:avLst/>
              <a:gdLst>
                <a:gd name="T0" fmla="*/ 9 w 28"/>
                <a:gd name="T1" fmla="*/ 34 h 34"/>
                <a:gd name="T2" fmla="*/ 0 w 28"/>
                <a:gd name="T3" fmla="*/ 12 h 34"/>
                <a:gd name="T4" fmla="*/ 22 w 28"/>
                <a:gd name="T5" fmla="*/ 0 h 34"/>
                <a:gd name="T6" fmla="*/ 28 w 28"/>
                <a:gd name="T7" fmla="*/ 19 h 34"/>
                <a:gd name="T8" fmla="*/ 9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28" y="19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8" name="Freeform 5393"/>
            <p:cNvSpPr>
              <a:spLocks/>
            </p:cNvSpPr>
            <p:nvPr/>
          </p:nvSpPr>
          <p:spPr bwMode="auto">
            <a:xfrm>
              <a:off x="3502" y="3012"/>
              <a:ext cx="25" cy="10"/>
            </a:xfrm>
            <a:custGeom>
              <a:avLst/>
              <a:gdLst>
                <a:gd name="T0" fmla="*/ 25 w 25"/>
                <a:gd name="T1" fmla="*/ 3 h 10"/>
                <a:gd name="T2" fmla="*/ 25 w 25"/>
                <a:gd name="T3" fmla="*/ 0 h 10"/>
                <a:gd name="T4" fmla="*/ 0 w 25"/>
                <a:gd name="T5" fmla="*/ 8 h 10"/>
                <a:gd name="T6" fmla="*/ 3 w 25"/>
                <a:gd name="T7" fmla="*/ 10 h 10"/>
                <a:gd name="T8" fmla="*/ 25 w 25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0">
                  <a:moveTo>
                    <a:pt x="25" y="3"/>
                  </a:moveTo>
                  <a:lnTo>
                    <a:pt x="25" y="0"/>
                  </a:lnTo>
                  <a:lnTo>
                    <a:pt x="0" y="8"/>
                  </a:lnTo>
                  <a:lnTo>
                    <a:pt x="3" y="10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9" name="Freeform 5394"/>
            <p:cNvSpPr>
              <a:spLocks/>
            </p:cNvSpPr>
            <p:nvPr/>
          </p:nvSpPr>
          <p:spPr bwMode="auto">
            <a:xfrm>
              <a:off x="3266" y="2723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5 h 39"/>
                <a:gd name="T4" fmla="*/ 24 w 35"/>
                <a:gd name="T5" fmla="*/ 0 h 39"/>
                <a:gd name="T6" fmla="*/ 35 w 35"/>
                <a:gd name="T7" fmla="*/ 30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0" name="Freeform 5395"/>
            <p:cNvSpPr>
              <a:spLocks/>
            </p:cNvSpPr>
            <p:nvPr/>
          </p:nvSpPr>
          <p:spPr bwMode="auto">
            <a:xfrm>
              <a:off x="3261" y="2691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3 h 37"/>
                <a:gd name="T4" fmla="*/ 24 w 29"/>
                <a:gd name="T5" fmla="*/ 0 h 37"/>
                <a:gd name="T6" fmla="*/ 29 w 29"/>
                <a:gd name="T7" fmla="*/ 32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1" name="Freeform 5396"/>
            <p:cNvSpPr>
              <a:spLocks/>
            </p:cNvSpPr>
            <p:nvPr/>
          </p:nvSpPr>
          <p:spPr bwMode="auto">
            <a:xfrm>
              <a:off x="3261" y="2635"/>
              <a:ext cx="24" cy="59"/>
            </a:xfrm>
            <a:custGeom>
              <a:avLst/>
              <a:gdLst>
                <a:gd name="T0" fmla="*/ 0 w 24"/>
                <a:gd name="T1" fmla="*/ 59 h 59"/>
                <a:gd name="T2" fmla="*/ 0 w 24"/>
                <a:gd name="T3" fmla="*/ 0 h 59"/>
                <a:gd name="T4" fmla="*/ 24 w 24"/>
                <a:gd name="T5" fmla="*/ 0 h 59"/>
                <a:gd name="T6" fmla="*/ 24 w 24"/>
                <a:gd name="T7" fmla="*/ 56 h 59"/>
                <a:gd name="T8" fmla="*/ 0 w 2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9">
                  <a:moveTo>
                    <a:pt x="0" y="5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2" name="Freeform 5397"/>
            <p:cNvSpPr>
              <a:spLocks/>
            </p:cNvSpPr>
            <p:nvPr/>
          </p:nvSpPr>
          <p:spPr bwMode="auto">
            <a:xfrm>
              <a:off x="3259" y="2574"/>
              <a:ext cx="26" cy="61"/>
            </a:xfrm>
            <a:custGeom>
              <a:avLst/>
              <a:gdLst>
                <a:gd name="T0" fmla="*/ 2 w 26"/>
                <a:gd name="T1" fmla="*/ 61 h 61"/>
                <a:gd name="T2" fmla="*/ 0 w 26"/>
                <a:gd name="T3" fmla="*/ 2 h 61"/>
                <a:gd name="T4" fmla="*/ 24 w 26"/>
                <a:gd name="T5" fmla="*/ 0 h 61"/>
                <a:gd name="T6" fmla="*/ 26 w 26"/>
                <a:gd name="T7" fmla="*/ 61 h 61"/>
                <a:gd name="T8" fmla="*/ 2 w 2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1">
                  <a:moveTo>
                    <a:pt x="2" y="61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3" name="Freeform 5398"/>
            <p:cNvSpPr>
              <a:spLocks/>
            </p:cNvSpPr>
            <p:nvPr/>
          </p:nvSpPr>
          <p:spPr bwMode="auto">
            <a:xfrm>
              <a:off x="3253" y="2542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0 h 34"/>
                <a:gd name="T4" fmla="*/ 22 w 30"/>
                <a:gd name="T5" fmla="*/ 0 h 34"/>
                <a:gd name="T6" fmla="*/ 30 w 30"/>
                <a:gd name="T7" fmla="*/ 3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0" y="3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4" name="Freeform 5399"/>
            <p:cNvSpPr>
              <a:spLocks/>
            </p:cNvSpPr>
            <p:nvPr/>
          </p:nvSpPr>
          <p:spPr bwMode="auto">
            <a:xfrm>
              <a:off x="3239" y="2513"/>
              <a:ext cx="36" cy="39"/>
            </a:xfrm>
            <a:custGeom>
              <a:avLst/>
              <a:gdLst>
                <a:gd name="T0" fmla="*/ 14 w 36"/>
                <a:gd name="T1" fmla="*/ 39 h 39"/>
                <a:gd name="T2" fmla="*/ 0 w 36"/>
                <a:gd name="T3" fmla="*/ 12 h 39"/>
                <a:gd name="T4" fmla="*/ 22 w 36"/>
                <a:gd name="T5" fmla="*/ 0 h 39"/>
                <a:gd name="T6" fmla="*/ 36 w 36"/>
                <a:gd name="T7" fmla="*/ 29 h 39"/>
                <a:gd name="T8" fmla="*/ 14 w 3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14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6" y="2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5" name="Freeform 5400"/>
            <p:cNvSpPr>
              <a:spLocks/>
            </p:cNvSpPr>
            <p:nvPr/>
          </p:nvSpPr>
          <p:spPr bwMode="auto">
            <a:xfrm>
              <a:off x="3279" y="2753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9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6" name="Freeform 5401"/>
            <p:cNvSpPr>
              <a:spLocks/>
            </p:cNvSpPr>
            <p:nvPr/>
          </p:nvSpPr>
          <p:spPr bwMode="auto">
            <a:xfrm>
              <a:off x="3215" y="2476"/>
              <a:ext cx="44" cy="51"/>
            </a:xfrm>
            <a:custGeom>
              <a:avLst/>
              <a:gdLst>
                <a:gd name="T0" fmla="*/ 27 w 44"/>
                <a:gd name="T1" fmla="*/ 51 h 51"/>
                <a:gd name="T2" fmla="*/ 0 w 44"/>
                <a:gd name="T3" fmla="*/ 17 h 51"/>
                <a:gd name="T4" fmla="*/ 18 w 44"/>
                <a:gd name="T5" fmla="*/ 0 h 51"/>
                <a:gd name="T6" fmla="*/ 44 w 44"/>
                <a:gd name="T7" fmla="*/ 32 h 51"/>
                <a:gd name="T8" fmla="*/ 2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7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7" name="Freeform 5402"/>
            <p:cNvSpPr>
              <a:spLocks/>
            </p:cNvSpPr>
            <p:nvPr/>
          </p:nvSpPr>
          <p:spPr bwMode="auto">
            <a:xfrm>
              <a:off x="3202" y="2461"/>
              <a:ext cx="31" cy="32"/>
            </a:xfrm>
            <a:custGeom>
              <a:avLst/>
              <a:gdLst>
                <a:gd name="T0" fmla="*/ 13 w 31"/>
                <a:gd name="T1" fmla="*/ 32 h 32"/>
                <a:gd name="T2" fmla="*/ 0 w 31"/>
                <a:gd name="T3" fmla="*/ 25 h 32"/>
                <a:gd name="T4" fmla="*/ 11 w 31"/>
                <a:gd name="T5" fmla="*/ 0 h 32"/>
                <a:gd name="T6" fmla="*/ 31 w 31"/>
                <a:gd name="T7" fmla="*/ 15 h 32"/>
                <a:gd name="T8" fmla="*/ 13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3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31" y="15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8" name="Freeform 5403"/>
            <p:cNvSpPr>
              <a:spLocks/>
            </p:cNvSpPr>
            <p:nvPr/>
          </p:nvSpPr>
          <p:spPr bwMode="auto">
            <a:xfrm>
              <a:off x="3187" y="2451"/>
              <a:ext cx="26" cy="35"/>
            </a:xfrm>
            <a:custGeom>
              <a:avLst/>
              <a:gdLst>
                <a:gd name="T0" fmla="*/ 15 w 26"/>
                <a:gd name="T1" fmla="*/ 35 h 35"/>
                <a:gd name="T2" fmla="*/ 0 w 26"/>
                <a:gd name="T3" fmla="*/ 25 h 35"/>
                <a:gd name="T4" fmla="*/ 9 w 26"/>
                <a:gd name="T5" fmla="*/ 0 h 35"/>
                <a:gd name="T6" fmla="*/ 26 w 26"/>
                <a:gd name="T7" fmla="*/ 10 h 35"/>
                <a:gd name="T8" fmla="*/ 15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15" y="35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6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9" name="Freeform 5404"/>
            <p:cNvSpPr>
              <a:spLocks/>
            </p:cNvSpPr>
            <p:nvPr/>
          </p:nvSpPr>
          <p:spPr bwMode="auto">
            <a:xfrm>
              <a:off x="3154" y="2439"/>
              <a:ext cx="42" cy="37"/>
            </a:xfrm>
            <a:custGeom>
              <a:avLst/>
              <a:gdLst>
                <a:gd name="T0" fmla="*/ 33 w 42"/>
                <a:gd name="T1" fmla="*/ 37 h 37"/>
                <a:gd name="T2" fmla="*/ 0 w 42"/>
                <a:gd name="T3" fmla="*/ 27 h 37"/>
                <a:gd name="T4" fmla="*/ 4 w 42"/>
                <a:gd name="T5" fmla="*/ 0 h 37"/>
                <a:gd name="T6" fmla="*/ 42 w 42"/>
                <a:gd name="T7" fmla="*/ 12 h 37"/>
                <a:gd name="T8" fmla="*/ 33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0" name="Freeform 5405"/>
            <p:cNvSpPr>
              <a:spLocks/>
            </p:cNvSpPr>
            <p:nvPr/>
          </p:nvSpPr>
          <p:spPr bwMode="auto">
            <a:xfrm>
              <a:off x="3117" y="2432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1" name="Freeform 5406"/>
            <p:cNvSpPr>
              <a:spLocks/>
            </p:cNvSpPr>
            <p:nvPr/>
          </p:nvSpPr>
          <p:spPr bwMode="auto">
            <a:xfrm>
              <a:off x="3040" y="2415"/>
              <a:ext cx="81" cy="44"/>
            </a:xfrm>
            <a:custGeom>
              <a:avLst/>
              <a:gdLst>
                <a:gd name="T0" fmla="*/ 77 w 81"/>
                <a:gd name="T1" fmla="*/ 44 h 44"/>
                <a:gd name="T2" fmla="*/ 0 w 81"/>
                <a:gd name="T3" fmla="*/ 27 h 44"/>
                <a:gd name="T4" fmla="*/ 4 w 81"/>
                <a:gd name="T5" fmla="*/ 0 h 44"/>
                <a:gd name="T6" fmla="*/ 81 w 81"/>
                <a:gd name="T7" fmla="*/ 17 h 44"/>
                <a:gd name="T8" fmla="*/ 77 w 8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4">
                  <a:moveTo>
                    <a:pt x="77" y="4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81" y="17"/>
                  </a:lnTo>
                  <a:lnTo>
                    <a:pt x="77" y="4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2" name="Freeform 5407"/>
            <p:cNvSpPr>
              <a:spLocks/>
            </p:cNvSpPr>
            <p:nvPr/>
          </p:nvSpPr>
          <p:spPr bwMode="auto">
            <a:xfrm>
              <a:off x="3018" y="2405"/>
              <a:ext cx="26" cy="37"/>
            </a:xfrm>
            <a:custGeom>
              <a:avLst/>
              <a:gdLst>
                <a:gd name="T0" fmla="*/ 22 w 26"/>
                <a:gd name="T1" fmla="*/ 37 h 37"/>
                <a:gd name="T2" fmla="*/ 0 w 26"/>
                <a:gd name="T3" fmla="*/ 24 h 37"/>
                <a:gd name="T4" fmla="*/ 11 w 26"/>
                <a:gd name="T5" fmla="*/ 0 h 37"/>
                <a:gd name="T6" fmla="*/ 26 w 26"/>
                <a:gd name="T7" fmla="*/ 10 h 37"/>
                <a:gd name="T8" fmla="*/ 22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22" y="37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6" y="10"/>
                  </a:lnTo>
                  <a:lnTo>
                    <a:pt x="22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3" name="Freeform 5408"/>
            <p:cNvSpPr>
              <a:spLocks/>
            </p:cNvSpPr>
            <p:nvPr/>
          </p:nvSpPr>
          <p:spPr bwMode="auto">
            <a:xfrm>
              <a:off x="3003" y="2398"/>
              <a:ext cx="26" cy="31"/>
            </a:xfrm>
            <a:custGeom>
              <a:avLst/>
              <a:gdLst>
                <a:gd name="T0" fmla="*/ 15 w 26"/>
                <a:gd name="T1" fmla="*/ 31 h 31"/>
                <a:gd name="T2" fmla="*/ 0 w 26"/>
                <a:gd name="T3" fmla="*/ 22 h 31"/>
                <a:gd name="T4" fmla="*/ 13 w 26"/>
                <a:gd name="T5" fmla="*/ 0 h 31"/>
                <a:gd name="T6" fmla="*/ 26 w 26"/>
                <a:gd name="T7" fmla="*/ 7 h 31"/>
                <a:gd name="T8" fmla="*/ 15 w 2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5" y="31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4" name="Freeform 5409"/>
            <p:cNvSpPr>
              <a:spLocks/>
            </p:cNvSpPr>
            <p:nvPr/>
          </p:nvSpPr>
          <p:spPr bwMode="auto">
            <a:xfrm>
              <a:off x="2985" y="2385"/>
              <a:ext cx="31" cy="35"/>
            </a:xfrm>
            <a:custGeom>
              <a:avLst/>
              <a:gdLst>
                <a:gd name="T0" fmla="*/ 18 w 31"/>
                <a:gd name="T1" fmla="*/ 35 h 35"/>
                <a:gd name="T2" fmla="*/ 0 w 31"/>
                <a:gd name="T3" fmla="*/ 17 h 35"/>
                <a:gd name="T4" fmla="*/ 18 w 31"/>
                <a:gd name="T5" fmla="*/ 0 h 35"/>
                <a:gd name="T6" fmla="*/ 31 w 31"/>
                <a:gd name="T7" fmla="*/ 13 h 35"/>
                <a:gd name="T8" fmla="*/ 18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8" y="35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5" name="Freeform 5410"/>
            <p:cNvSpPr>
              <a:spLocks/>
            </p:cNvSpPr>
            <p:nvPr/>
          </p:nvSpPr>
          <p:spPr bwMode="auto">
            <a:xfrm>
              <a:off x="2970" y="2366"/>
              <a:ext cx="33" cy="36"/>
            </a:xfrm>
            <a:custGeom>
              <a:avLst/>
              <a:gdLst>
                <a:gd name="T0" fmla="*/ 15 w 33"/>
                <a:gd name="T1" fmla="*/ 36 h 36"/>
                <a:gd name="T2" fmla="*/ 0 w 33"/>
                <a:gd name="T3" fmla="*/ 19 h 36"/>
                <a:gd name="T4" fmla="*/ 17 w 33"/>
                <a:gd name="T5" fmla="*/ 0 h 36"/>
                <a:gd name="T6" fmla="*/ 33 w 33"/>
                <a:gd name="T7" fmla="*/ 19 h 36"/>
                <a:gd name="T8" fmla="*/ 15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5" y="3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3" y="19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6" name="Freeform 5411"/>
            <p:cNvSpPr>
              <a:spLocks/>
            </p:cNvSpPr>
            <p:nvPr/>
          </p:nvSpPr>
          <p:spPr bwMode="auto">
            <a:xfrm>
              <a:off x="3259" y="250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7" name="Freeform 5412"/>
            <p:cNvSpPr>
              <a:spLocks/>
            </p:cNvSpPr>
            <p:nvPr/>
          </p:nvSpPr>
          <p:spPr bwMode="auto">
            <a:xfrm>
              <a:off x="3239" y="2508"/>
              <a:ext cx="22" cy="19"/>
            </a:xfrm>
            <a:custGeom>
              <a:avLst/>
              <a:gdLst>
                <a:gd name="T0" fmla="*/ 22 w 22"/>
                <a:gd name="T1" fmla="*/ 5 h 19"/>
                <a:gd name="T2" fmla="*/ 20 w 22"/>
                <a:gd name="T3" fmla="*/ 0 h 19"/>
                <a:gd name="T4" fmla="*/ 0 w 22"/>
                <a:gd name="T5" fmla="*/ 17 h 19"/>
                <a:gd name="T6" fmla="*/ 3 w 22"/>
                <a:gd name="T7" fmla="*/ 19 h 19"/>
                <a:gd name="T8" fmla="*/ 22 w 22"/>
                <a:gd name="T9" fmla="*/ 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8" name="Freeform 5413"/>
            <p:cNvSpPr>
              <a:spLocks/>
            </p:cNvSpPr>
            <p:nvPr/>
          </p:nvSpPr>
          <p:spPr bwMode="auto">
            <a:xfrm>
              <a:off x="2955" y="2346"/>
              <a:ext cx="32" cy="37"/>
            </a:xfrm>
            <a:custGeom>
              <a:avLst/>
              <a:gdLst>
                <a:gd name="T0" fmla="*/ 13 w 32"/>
                <a:gd name="T1" fmla="*/ 37 h 37"/>
                <a:gd name="T2" fmla="*/ 0 w 32"/>
                <a:gd name="T3" fmla="*/ 12 h 37"/>
                <a:gd name="T4" fmla="*/ 21 w 32"/>
                <a:gd name="T5" fmla="*/ 0 h 37"/>
                <a:gd name="T6" fmla="*/ 32 w 32"/>
                <a:gd name="T7" fmla="*/ 22 h 37"/>
                <a:gd name="T8" fmla="*/ 13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3" y="37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2" y="2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9" name="Freeform 5414"/>
            <p:cNvSpPr>
              <a:spLocks/>
            </p:cNvSpPr>
            <p:nvPr/>
          </p:nvSpPr>
          <p:spPr bwMode="auto">
            <a:xfrm>
              <a:off x="2944" y="2322"/>
              <a:ext cx="32" cy="36"/>
            </a:xfrm>
            <a:custGeom>
              <a:avLst/>
              <a:gdLst>
                <a:gd name="T0" fmla="*/ 11 w 32"/>
                <a:gd name="T1" fmla="*/ 36 h 36"/>
                <a:gd name="T2" fmla="*/ 0 w 32"/>
                <a:gd name="T3" fmla="*/ 9 h 36"/>
                <a:gd name="T4" fmla="*/ 21 w 32"/>
                <a:gd name="T5" fmla="*/ 0 h 36"/>
                <a:gd name="T6" fmla="*/ 32 w 32"/>
                <a:gd name="T7" fmla="*/ 24 h 36"/>
                <a:gd name="T8" fmla="*/ 11 w 3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11" y="36"/>
                  </a:moveTo>
                  <a:lnTo>
                    <a:pt x="0" y="9"/>
                  </a:lnTo>
                  <a:lnTo>
                    <a:pt x="21" y="0"/>
                  </a:lnTo>
                  <a:lnTo>
                    <a:pt x="32" y="2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0" name="Freeform 5415"/>
            <p:cNvSpPr>
              <a:spLocks/>
            </p:cNvSpPr>
            <p:nvPr/>
          </p:nvSpPr>
          <p:spPr bwMode="auto">
            <a:xfrm>
              <a:off x="2930" y="2275"/>
              <a:ext cx="35" cy="56"/>
            </a:xfrm>
            <a:custGeom>
              <a:avLst/>
              <a:gdLst>
                <a:gd name="T0" fmla="*/ 14 w 35"/>
                <a:gd name="T1" fmla="*/ 56 h 56"/>
                <a:gd name="T2" fmla="*/ 0 w 35"/>
                <a:gd name="T3" fmla="*/ 5 h 56"/>
                <a:gd name="T4" fmla="*/ 25 w 35"/>
                <a:gd name="T5" fmla="*/ 0 h 56"/>
                <a:gd name="T6" fmla="*/ 35 w 35"/>
                <a:gd name="T7" fmla="*/ 47 h 56"/>
                <a:gd name="T8" fmla="*/ 14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4" y="56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35" y="47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1" name="Freeform 5416"/>
            <p:cNvSpPr>
              <a:spLocks/>
            </p:cNvSpPr>
            <p:nvPr/>
          </p:nvSpPr>
          <p:spPr bwMode="auto">
            <a:xfrm>
              <a:off x="2924" y="2221"/>
              <a:ext cx="31" cy="59"/>
            </a:xfrm>
            <a:custGeom>
              <a:avLst/>
              <a:gdLst>
                <a:gd name="T0" fmla="*/ 6 w 31"/>
                <a:gd name="T1" fmla="*/ 59 h 59"/>
                <a:gd name="T2" fmla="*/ 0 w 31"/>
                <a:gd name="T3" fmla="*/ 10 h 59"/>
                <a:gd name="T4" fmla="*/ 22 w 31"/>
                <a:gd name="T5" fmla="*/ 0 h 59"/>
                <a:gd name="T6" fmla="*/ 31 w 31"/>
                <a:gd name="T7" fmla="*/ 54 h 59"/>
                <a:gd name="T8" fmla="*/ 6 w 3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9">
                  <a:moveTo>
                    <a:pt x="6" y="59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54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2" name="Freeform 5417"/>
            <p:cNvSpPr>
              <a:spLocks/>
            </p:cNvSpPr>
            <p:nvPr/>
          </p:nvSpPr>
          <p:spPr bwMode="auto">
            <a:xfrm>
              <a:off x="2904" y="2167"/>
              <a:ext cx="42" cy="64"/>
            </a:xfrm>
            <a:custGeom>
              <a:avLst/>
              <a:gdLst>
                <a:gd name="T0" fmla="*/ 20 w 42"/>
                <a:gd name="T1" fmla="*/ 64 h 64"/>
                <a:gd name="T2" fmla="*/ 0 w 42"/>
                <a:gd name="T3" fmla="*/ 10 h 64"/>
                <a:gd name="T4" fmla="*/ 22 w 42"/>
                <a:gd name="T5" fmla="*/ 0 h 64"/>
                <a:gd name="T6" fmla="*/ 42 w 42"/>
                <a:gd name="T7" fmla="*/ 54 h 64"/>
                <a:gd name="T8" fmla="*/ 20 w 4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4">
                  <a:moveTo>
                    <a:pt x="20" y="6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2" y="54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3" name="Freeform 5418"/>
            <p:cNvSpPr>
              <a:spLocks/>
            </p:cNvSpPr>
            <p:nvPr/>
          </p:nvSpPr>
          <p:spPr bwMode="auto">
            <a:xfrm>
              <a:off x="2968" y="2366"/>
              <a:ext cx="19" cy="19"/>
            </a:xfrm>
            <a:custGeom>
              <a:avLst/>
              <a:gdLst>
                <a:gd name="T0" fmla="*/ 2 w 19"/>
                <a:gd name="T1" fmla="*/ 19 h 19"/>
                <a:gd name="T2" fmla="*/ 0 w 19"/>
                <a:gd name="T3" fmla="*/ 17 h 19"/>
                <a:gd name="T4" fmla="*/ 19 w 19"/>
                <a:gd name="T5" fmla="*/ 0 h 19"/>
                <a:gd name="T6" fmla="*/ 19 w 19"/>
                <a:gd name="T7" fmla="*/ 2 h 19"/>
                <a:gd name="T8" fmla="*/ 2 w 19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2" y="19"/>
                  </a:moveTo>
                  <a:lnTo>
                    <a:pt x="0" y="17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4" name="Freeform 5419"/>
            <p:cNvSpPr>
              <a:spLocks/>
            </p:cNvSpPr>
            <p:nvPr/>
          </p:nvSpPr>
          <p:spPr bwMode="auto">
            <a:xfrm>
              <a:off x="2862" y="2087"/>
              <a:ext cx="64" cy="93"/>
            </a:xfrm>
            <a:custGeom>
              <a:avLst/>
              <a:gdLst>
                <a:gd name="T0" fmla="*/ 42 w 64"/>
                <a:gd name="T1" fmla="*/ 93 h 93"/>
                <a:gd name="T2" fmla="*/ 0 w 64"/>
                <a:gd name="T3" fmla="*/ 14 h 93"/>
                <a:gd name="T4" fmla="*/ 20 w 64"/>
                <a:gd name="T5" fmla="*/ 0 h 93"/>
                <a:gd name="T6" fmla="*/ 64 w 64"/>
                <a:gd name="T7" fmla="*/ 80 h 93"/>
                <a:gd name="T8" fmla="*/ 42 w 6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3">
                  <a:moveTo>
                    <a:pt x="42" y="9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80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5" name="Freeform 5420"/>
            <p:cNvSpPr>
              <a:spLocks/>
            </p:cNvSpPr>
            <p:nvPr/>
          </p:nvSpPr>
          <p:spPr bwMode="auto">
            <a:xfrm>
              <a:off x="2821" y="2016"/>
              <a:ext cx="61" cy="85"/>
            </a:xfrm>
            <a:custGeom>
              <a:avLst/>
              <a:gdLst>
                <a:gd name="T0" fmla="*/ 41 w 61"/>
                <a:gd name="T1" fmla="*/ 85 h 85"/>
                <a:gd name="T2" fmla="*/ 0 w 61"/>
                <a:gd name="T3" fmla="*/ 19 h 85"/>
                <a:gd name="T4" fmla="*/ 17 w 61"/>
                <a:gd name="T5" fmla="*/ 0 h 85"/>
                <a:gd name="T6" fmla="*/ 61 w 61"/>
                <a:gd name="T7" fmla="*/ 71 h 85"/>
                <a:gd name="T8" fmla="*/ 41 w 61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5">
                  <a:moveTo>
                    <a:pt x="41" y="85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61" y="71"/>
                  </a:lnTo>
                  <a:lnTo>
                    <a:pt x="41" y="8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6" name="Freeform 5421"/>
            <p:cNvSpPr>
              <a:spLocks/>
            </p:cNvSpPr>
            <p:nvPr/>
          </p:nvSpPr>
          <p:spPr bwMode="auto">
            <a:xfrm>
              <a:off x="2797" y="1986"/>
              <a:ext cx="41" cy="49"/>
            </a:xfrm>
            <a:custGeom>
              <a:avLst/>
              <a:gdLst>
                <a:gd name="T0" fmla="*/ 24 w 41"/>
                <a:gd name="T1" fmla="*/ 49 h 49"/>
                <a:gd name="T2" fmla="*/ 0 w 41"/>
                <a:gd name="T3" fmla="*/ 20 h 49"/>
                <a:gd name="T4" fmla="*/ 17 w 41"/>
                <a:gd name="T5" fmla="*/ 0 h 49"/>
                <a:gd name="T6" fmla="*/ 41 w 41"/>
                <a:gd name="T7" fmla="*/ 30 h 49"/>
                <a:gd name="T8" fmla="*/ 24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4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1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7" name="Freeform 5422"/>
            <p:cNvSpPr>
              <a:spLocks/>
            </p:cNvSpPr>
            <p:nvPr/>
          </p:nvSpPr>
          <p:spPr bwMode="auto">
            <a:xfrm>
              <a:off x="2770" y="1962"/>
              <a:ext cx="44" cy="44"/>
            </a:xfrm>
            <a:custGeom>
              <a:avLst/>
              <a:gdLst>
                <a:gd name="T0" fmla="*/ 27 w 44"/>
                <a:gd name="T1" fmla="*/ 44 h 44"/>
                <a:gd name="T2" fmla="*/ 0 w 44"/>
                <a:gd name="T3" fmla="*/ 22 h 44"/>
                <a:gd name="T4" fmla="*/ 14 w 44"/>
                <a:gd name="T5" fmla="*/ 0 h 44"/>
                <a:gd name="T6" fmla="*/ 44 w 44"/>
                <a:gd name="T7" fmla="*/ 24 h 44"/>
                <a:gd name="T8" fmla="*/ 27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7" y="44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4" y="24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8" name="Freeform 5423"/>
            <p:cNvSpPr>
              <a:spLocks/>
            </p:cNvSpPr>
            <p:nvPr/>
          </p:nvSpPr>
          <p:spPr bwMode="auto">
            <a:xfrm>
              <a:off x="2738" y="1940"/>
              <a:ext cx="46" cy="44"/>
            </a:xfrm>
            <a:custGeom>
              <a:avLst/>
              <a:gdLst>
                <a:gd name="T0" fmla="*/ 32 w 46"/>
                <a:gd name="T1" fmla="*/ 44 h 44"/>
                <a:gd name="T2" fmla="*/ 0 w 46"/>
                <a:gd name="T3" fmla="*/ 24 h 44"/>
                <a:gd name="T4" fmla="*/ 10 w 46"/>
                <a:gd name="T5" fmla="*/ 0 h 44"/>
                <a:gd name="T6" fmla="*/ 46 w 46"/>
                <a:gd name="T7" fmla="*/ 22 h 44"/>
                <a:gd name="T8" fmla="*/ 32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2" y="4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46" y="22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9" name="Freeform 5424"/>
            <p:cNvSpPr>
              <a:spLocks/>
            </p:cNvSpPr>
            <p:nvPr/>
          </p:nvSpPr>
          <p:spPr bwMode="auto">
            <a:xfrm>
              <a:off x="2720" y="1930"/>
              <a:ext cx="28" cy="34"/>
            </a:xfrm>
            <a:custGeom>
              <a:avLst/>
              <a:gdLst>
                <a:gd name="T0" fmla="*/ 18 w 28"/>
                <a:gd name="T1" fmla="*/ 34 h 34"/>
                <a:gd name="T2" fmla="*/ 0 w 28"/>
                <a:gd name="T3" fmla="*/ 24 h 34"/>
                <a:gd name="T4" fmla="*/ 9 w 28"/>
                <a:gd name="T5" fmla="*/ 0 h 34"/>
                <a:gd name="T6" fmla="*/ 28 w 28"/>
                <a:gd name="T7" fmla="*/ 10 h 34"/>
                <a:gd name="T8" fmla="*/ 18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8" y="3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8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0" name="Freeform 5425"/>
            <p:cNvSpPr>
              <a:spLocks/>
            </p:cNvSpPr>
            <p:nvPr/>
          </p:nvSpPr>
          <p:spPr bwMode="auto">
            <a:xfrm>
              <a:off x="2700" y="1925"/>
              <a:ext cx="29" cy="29"/>
            </a:xfrm>
            <a:custGeom>
              <a:avLst/>
              <a:gdLst>
                <a:gd name="T0" fmla="*/ 20 w 29"/>
                <a:gd name="T1" fmla="*/ 29 h 29"/>
                <a:gd name="T2" fmla="*/ 0 w 29"/>
                <a:gd name="T3" fmla="*/ 24 h 29"/>
                <a:gd name="T4" fmla="*/ 9 w 29"/>
                <a:gd name="T5" fmla="*/ 0 h 29"/>
                <a:gd name="T6" fmla="*/ 29 w 29"/>
                <a:gd name="T7" fmla="*/ 5 h 29"/>
                <a:gd name="T8" fmla="*/ 20 w 29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0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9" y="5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1" name="Freeform 5426"/>
            <p:cNvSpPr>
              <a:spLocks/>
            </p:cNvSpPr>
            <p:nvPr/>
          </p:nvSpPr>
          <p:spPr bwMode="auto">
            <a:xfrm>
              <a:off x="2904" y="2167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0 w 22"/>
                <a:gd name="T5" fmla="*/ 10 h 13"/>
                <a:gd name="T6" fmla="*/ 0 w 22"/>
                <a:gd name="T7" fmla="*/ 13 h 13"/>
                <a:gd name="T8" fmla="*/ 22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2" name="Freeform 5427"/>
            <p:cNvSpPr>
              <a:spLocks/>
            </p:cNvSpPr>
            <p:nvPr/>
          </p:nvSpPr>
          <p:spPr bwMode="auto">
            <a:xfrm>
              <a:off x="2670" y="1915"/>
              <a:ext cx="37" cy="37"/>
            </a:xfrm>
            <a:custGeom>
              <a:avLst/>
              <a:gdLst>
                <a:gd name="T0" fmla="*/ 32 w 37"/>
                <a:gd name="T1" fmla="*/ 37 h 37"/>
                <a:gd name="T2" fmla="*/ 0 w 37"/>
                <a:gd name="T3" fmla="*/ 27 h 37"/>
                <a:gd name="T4" fmla="*/ 4 w 37"/>
                <a:gd name="T5" fmla="*/ 0 h 37"/>
                <a:gd name="T6" fmla="*/ 37 w 37"/>
                <a:gd name="T7" fmla="*/ 10 h 37"/>
                <a:gd name="T8" fmla="*/ 32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2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2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3" name="Freeform 5428"/>
            <p:cNvSpPr>
              <a:spLocks/>
            </p:cNvSpPr>
            <p:nvPr/>
          </p:nvSpPr>
          <p:spPr bwMode="auto">
            <a:xfrm>
              <a:off x="2641" y="1910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7 h 32"/>
                <a:gd name="T4" fmla="*/ 2 w 33"/>
                <a:gd name="T5" fmla="*/ 0 h 32"/>
                <a:gd name="T6" fmla="*/ 33 w 33"/>
                <a:gd name="T7" fmla="*/ 5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4" name="Freeform 5429"/>
            <p:cNvSpPr>
              <a:spLocks/>
            </p:cNvSpPr>
            <p:nvPr/>
          </p:nvSpPr>
          <p:spPr bwMode="auto">
            <a:xfrm>
              <a:off x="2608" y="1910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" name="Group 5430"/>
          <p:cNvGrpSpPr>
            <a:grpSpLocks/>
          </p:cNvGrpSpPr>
          <p:nvPr/>
        </p:nvGrpSpPr>
        <p:grpSpPr bwMode="auto">
          <a:xfrm>
            <a:off x="3698875" y="2543175"/>
            <a:ext cx="2084388" cy="3175000"/>
            <a:chOff x="2330" y="1602"/>
            <a:chExt cx="1313" cy="2000"/>
          </a:xfrm>
        </p:grpSpPr>
        <p:sp>
          <p:nvSpPr>
            <p:cNvPr id="44545" name="Freeform 5431"/>
            <p:cNvSpPr>
              <a:spLocks/>
            </p:cNvSpPr>
            <p:nvPr/>
          </p:nvSpPr>
          <p:spPr bwMode="auto">
            <a:xfrm>
              <a:off x="2573" y="1910"/>
              <a:ext cx="37" cy="32"/>
            </a:xfrm>
            <a:custGeom>
              <a:avLst/>
              <a:gdLst>
                <a:gd name="T0" fmla="*/ 37 w 37"/>
                <a:gd name="T1" fmla="*/ 27 h 32"/>
                <a:gd name="T2" fmla="*/ 2 w 37"/>
                <a:gd name="T3" fmla="*/ 32 h 32"/>
                <a:gd name="T4" fmla="*/ 0 w 37"/>
                <a:gd name="T5" fmla="*/ 5 h 32"/>
                <a:gd name="T6" fmla="*/ 35 w 37"/>
                <a:gd name="T7" fmla="*/ 0 h 32"/>
                <a:gd name="T8" fmla="*/ 37 w 37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37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35" y="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6" name="Freeform 5432"/>
            <p:cNvSpPr>
              <a:spLocks/>
            </p:cNvSpPr>
            <p:nvPr/>
          </p:nvSpPr>
          <p:spPr bwMode="auto">
            <a:xfrm>
              <a:off x="2700" y="1925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7" name="Freeform 5433"/>
            <p:cNvSpPr>
              <a:spLocks/>
            </p:cNvSpPr>
            <p:nvPr/>
          </p:nvSpPr>
          <p:spPr bwMode="auto">
            <a:xfrm>
              <a:off x="2558" y="1913"/>
              <a:ext cx="20" cy="29"/>
            </a:xfrm>
            <a:custGeom>
              <a:avLst/>
              <a:gdLst>
                <a:gd name="T0" fmla="*/ 17 w 20"/>
                <a:gd name="T1" fmla="*/ 29 h 29"/>
                <a:gd name="T2" fmla="*/ 0 w 20"/>
                <a:gd name="T3" fmla="*/ 24 h 29"/>
                <a:gd name="T4" fmla="*/ 9 w 20"/>
                <a:gd name="T5" fmla="*/ 0 h 29"/>
                <a:gd name="T6" fmla="*/ 20 w 20"/>
                <a:gd name="T7" fmla="*/ 2 h 29"/>
                <a:gd name="T8" fmla="*/ 17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7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0" y="2"/>
                  </a:lnTo>
                  <a:lnTo>
                    <a:pt x="17" y="2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8" name="Freeform 5434"/>
            <p:cNvSpPr>
              <a:spLocks/>
            </p:cNvSpPr>
            <p:nvPr/>
          </p:nvSpPr>
          <p:spPr bwMode="auto">
            <a:xfrm>
              <a:off x="2540" y="1908"/>
              <a:ext cx="27" cy="29"/>
            </a:xfrm>
            <a:custGeom>
              <a:avLst/>
              <a:gdLst>
                <a:gd name="T0" fmla="*/ 18 w 27"/>
                <a:gd name="T1" fmla="*/ 29 h 29"/>
                <a:gd name="T2" fmla="*/ 0 w 27"/>
                <a:gd name="T3" fmla="*/ 22 h 29"/>
                <a:gd name="T4" fmla="*/ 13 w 27"/>
                <a:gd name="T5" fmla="*/ 0 h 29"/>
                <a:gd name="T6" fmla="*/ 27 w 27"/>
                <a:gd name="T7" fmla="*/ 5 h 29"/>
                <a:gd name="T8" fmla="*/ 18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18" y="2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7" y="5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9" name="Freeform 5435"/>
            <p:cNvSpPr>
              <a:spLocks/>
            </p:cNvSpPr>
            <p:nvPr/>
          </p:nvSpPr>
          <p:spPr bwMode="auto">
            <a:xfrm>
              <a:off x="2503" y="1876"/>
              <a:ext cx="50" cy="54"/>
            </a:xfrm>
            <a:custGeom>
              <a:avLst/>
              <a:gdLst>
                <a:gd name="T0" fmla="*/ 37 w 50"/>
                <a:gd name="T1" fmla="*/ 54 h 54"/>
                <a:gd name="T2" fmla="*/ 0 w 50"/>
                <a:gd name="T3" fmla="*/ 17 h 54"/>
                <a:gd name="T4" fmla="*/ 18 w 50"/>
                <a:gd name="T5" fmla="*/ 0 h 54"/>
                <a:gd name="T6" fmla="*/ 50 w 50"/>
                <a:gd name="T7" fmla="*/ 32 h 54"/>
                <a:gd name="T8" fmla="*/ 37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7" y="5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50" y="3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0" name="Freeform 5436"/>
            <p:cNvSpPr>
              <a:spLocks/>
            </p:cNvSpPr>
            <p:nvPr/>
          </p:nvSpPr>
          <p:spPr bwMode="auto">
            <a:xfrm>
              <a:off x="2466" y="1824"/>
              <a:ext cx="55" cy="69"/>
            </a:xfrm>
            <a:custGeom>
              <a:avLst/>
              <a:gdLst>
                <a:gd name="T0" fmla="*/ 37 w 55"/>
                <a:gd name="T1" fmla="*/ 69 h 69"/>
                <a:gd name="T2" fmla="*/ 0 w 55"/>
                <a:gd name="T3" fmla="*/ 15 h 69"/>
                <a:gd name="T4" fmla="*/ 19 w 55"/>
                <a:gd name="T5" fmla="*/ 0 h 69"/>
                <a:gd name="T6" fmla="*/ 55 w 55"/>
                <a:gd name="T7" fmla="*/ 52 h 69"/>
                <a:gd name="T8" fmla="*/ 37 w 5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9">
                  <a:moveTo>
                    <a:pt x="37" y="6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5" y="52"/>
                  </a:lnTo>
                  <a:lnTo>
                    <a:pt x="37" y="6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1" name="Freeform 5437"/>
            <p:cNvSpPr>
              <a:spLocks/>
            </p:cNvSpPr>
            <p:nvPr/>
          </p:nvSpPr>
          <p:spPr bwMode="auto">
            <a:xfrm>
              <a:off x="2428" y="1766"/>
              <a:ext cx="57" cy="73"/>
            </a:xfrm>
            <a:custGeom>
              <a:avLst/>
              <a:gdLst>
                <a:gd name="T0" fmla="*/ 38 w 57"/>
                <a:gd name="T1" fmla="*/ 73 h 73"/>
                <a:gd name="T2" fmla="*/ 0 w 57"/>
                <a:gd name="T3" fmla="*/ 14 h 73"/>
                <a:gd name="T4" fmla="*/ 20 w 57"/>
                <a:gd name="T5" fmla="*/ 0 h 73"/>
                <a:gd name="T6" fmla="*/ 57 w 57"/>
                <a:gd name="T7" fmla="*/ 58 h 73"/>
                <a:gd name="T8" fmla="*/ 38 w 5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3">
                  <a:moveTo>
                    <a:pt x="38" y="7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7" y="58"/>
                  </a:lnTo>
                  <a:lnTo>
                    <a:pt x="38" y="73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2" name="Freeform 5438"/>
            <p:cNvSpPr>
              <a:spLocks/>
            </p:cNvSpPr>
            <p:nvPr/>
          </p:nvSpPr>
          <p:spPr bwMode="auto">
            <a:xfrm>
              <a:off x="2369" y="1656"/>
              <a:ext cx="79" cy="124"/>
            </a:xfrm>
            <a:custGeom>
              <a:avLst/>
              <a:gdLst>
                <a:gd name="T0" fmla="*/ 59 w 79"/>
                <a:gd name="T1" fmla="*/ 124 h 124"/>
                <a:gd name="T2" fmla="*/ 0 w 79"/>
                <a:gd name="T3" fmla="*/ 14 h 124"/>
                <a:gd name="T4" fmla="*/ 20 w 79"/>
                <a:gd name="T5" fmla="*/ 0 h 124"/>
                <a:gd name="T6" fmla="*/ 79 w 79"/>
                <a:gd name="T7" fmla="*/ 110 h 124"/>
                <a:gd name="T8" fmla="*/ 59 w 79"/>
                <a:gd name="T9" fmla="*/ 124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4">
                  <a:moveTo>
                    <a:pt x="59" y="124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79" y="110"/>
                  </a:lnTo>
                  <a:lnTo>
                    <a:pt x="59" y="12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3" name="Freeform 5439"/>
            <p:cNvSpPr>
              <a:spLocks/>
            </p:cNvSpPr>
            <p:nvPr/>
          </p:nvSpPr>
          <p:spPr bwMode="auto">
            <a:xfrm>
              <a:off x="2341" y="1602"/>
              <a:ext cx="48" cy="68"/>
            </a:xfrm>
            <a:custGeom>
              <a:avLst/>
              <a:gdLst>
                <a:gd name="T0" fmla="*/ 28 w 48"/>
                <a:gd name="T1" fmla="*/ 68 h 68"/>
                <a:gd name="T2" fmla="*/ 0 w 48"/>
                <a:gd name="T3" fmla="*/ 12 h 68"/>
                <a:gd name="T4" fmla="*/ 22 w 48"/>
                <a:gd name="T5" fmla="*/ 0 h 68"/>
                <a:gd name="T6" fmla="*/ 48 w 48"/>
                <a:gd name="T7" fmla="*/ 54 h 68"/>
                <a:gd name="T8" fmla="*/ 28 w 48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28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4"/>
                  </a:lnTo>
                  <a:lnTo>
                    <a:pt x="28" y="6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4" name="Freeform 5440"/>
            <p:cNvSpPr>
              <a:spLocks/>
            </p:cNvSpPr>
            <p:nvPr/>
          </p:nvSpPr>
          <p:spPr bwMode="auto">
            <a:xfrm>
              <a:off x="2573" y="1915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2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5" name="Freeform 5441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6" name="Freeform 5442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7" name="Freeform 5443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8" name="Freeform 5444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9" name="Freeform 5445"/>
            <p:cNvSpPr>
              <a:spLocks/>
            </p:cNvSpPr>
            <p:nvPr/>
          </p:nvSpPr>
          <p:spPr bwMode="auto">
            <a:xfrm>
              <a:off x="3498" y="3355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10 h 52"/>
                <a:gd name="T4" fmla="*/ 22 w 37"/>
                <a:gd name="T5" fmla="*/ 0 h 52"/>
                <a:gd name="T6" fmla="*/ 37 w 37"/>
                <a:gd name="T7" fmla="*/ 39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7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0" name="Freeform 5446"/>
            <p:cNvSpPr>
              <a:spLocks/>
            </p:cNvSpPr>
            <p:nvPr/>
          </p:nvSpPr>
          <p:spPr bwMode="auto">
            <a:xfrm>
              <a:off x="3483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Freeform 5447"/>
            <p:cNvSpPr>
              <a:spLocks/>
            </p:cNvSpPr>
            <p:nvPr/>
          </p:nvSpPr>
          <p:spPr bwMode="auto">
            <a:xfrm>
              <a:off x="3474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2" name="Rectangle 5448"/>
            <p:cNvSpPr>
              <a:spLocks noChangeArrowheads="1"/>
            </p:cNvSpPr>
            <p:nvPr/>
          </p:nvSpPr>
          <p:spPr bwMode="auto">
            <a:xfrm>
              <a:off x="3474" y="3233"/>
              <a:ext cx="24" cy="34"/>
            </a:xfrm>
            <a:prstGeom prst="rect">
              <a:avLst/>
            </a:prstGeom>
            <a:solidFill>
              <a:srgbClr val="0081C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3" name="Freeform 5449"/>
            <p:cNvSpPr>
              <a:spLocks/>
            </p:cNvSpPr>
            <p:nvPr/>
          </p:nvSpPr>
          <p:spPr bwMode="auto">
            <a:xfrm>
              <a:off x="3474" y="3198"/>
              <a:ext cx="26" cy="35"/>
            </a:xfrm>
            <a:custGeom>
              <a:avLst/>
              <a:gdLst>
                <a:gd name="T0" fmla="*/ 0 w 26"/>
                <a:gd name="T1" fmla="*/ 35 h 35"/>
                <a:gd name="T2" fmla="*/ 2 w 26"/>
                <a:gd name="T3" fmla="*/ 0 h 35"/>
                <a:gd name="T4" fmla="*/ 26 w 26"/>
                <a:gd name="T5" fmla="*/ 5 h 35"/>
                <a:gd name="T6" fmla="*/ 24 w 26"/>
                <a:gd name="T7" fmla="*/ 35 h 35"/>
                <a:gd name="T8" fmla="*/ 0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0" y="35"/>
                  </a:moveTo>
                  <a:lnTo>
                    <a:pt x="2" y="0"/>
                  </a:lnTo>
                  <a:lnTo>
                    <a:pt x="26" y="5"/>
                  </a:lnTo>
                  <a:lnTo>
                    <a:pt x="24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Freeform 5450"/>
            <p:cNvSpPr>
              <a:spLocks/>
            </p:cNvSpPr>
            <p:nvPr/>
          </p:nvSpPr>
          <p:spPr bwMode="auto">
            <a:xfrm>
              <a:off x="3476" y="3140"/>
              <a:ext cx="40" cy="63"/>
            </a:xfrm>
            <a:custGeom>
              <a:avLst/>
              <a:gdLst>
                <a:gd name="T0" fmla="*/ 0 w 40"/>
                <a:gd name="T1" fmla="*/ 58 h 63"/>
                <a:gd name="T2" fmla="*/ 16 w 40"/>
                <a:gd name="T3" fmla="*/ 0 h 63"/>
                <a:gd name="T4" fmla="*/ 40 w 40"/>
                <a:gd name="T5" fmla="*/ 4 h 63"/>
                <a:gd name="T6" fmla="*/ 24 w 40"/>
                <a:gd name="T7" fmla="*/ 63 h 63"/>
                <a:gd name="T8" fmla="*/ 0 w 40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58"/>
                  </a:moveTo>
                  <a:lnTo>
                    <a:pt x="16" y="0"/>
                  </a:lnTo>
                  <a:lnTo>
                    <a:pt x="40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5" name="Freeform 5451"/>
            <p:cNvSpPr>
              <a:spLocks/>
            </p:cNvSpPr>
            <p:nvPr/>
          </p:nvSpPr>
          <p:spPr bwMode="auto">
            <a:xfrm>
              <a:off x="3492" y="3081"/>
              <a:ext cx="35" cy="63"/>
            </a:xfrm>
            <a:custGeom>
              <a:avLst/>
              <a:gdLst>
                <a:gd name="T0" fmla="*/ 0 w 35"/>
                <a:gd name="T1" fmla="*/ 59 h 63"/>
                <a:gd name="T2" fmla="*/ 10 w 35"/>
                <a:gd name="T3" fmla="*/ 0 h 63"/>
                <a:gd name="T4" fmla="*/ 35 w 35"/>
                <a:gd name="T5" fmla="*/ 5 h 63"/>
                <a:gd name="T6" fmla="*/ 24 w 35"/>
                <a:gd name="T7" fmla="*/ 63 h 63"/>
                <a:gd name="T8" fmla="*/ 0 w 35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3">
                  <a:moveTo>
                    <a:pt x="0" y="59"/>
                  </a:moveTo>
                  <a:lnTo>
                    <a:pt x="10" y="0"/>
                  </a:lnTo>
                  <a:lnTo>
                    <a:pt x="35" y="5"/>
                  </a:lnTo>
                  <a:lnTo>
                    <a:pt x="24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6" name="Freeform 5452"/>
            <p:cNvSpPr>
              <a:spLocks/>
            </p:cNvSpPr>
            <p:nvPr/>
          </p:nvSpPr>
          <p:spPr bwMode="auto">
            <a:xfrm>
              <a:off x="3502" y="3049"/>
              <a:ext cx="27" cy="37"/>
            </a:xfrm>
            <a:custGeom>
              <a:avLst/>
              <a:gdLst>
                <a:gd name="T0" fmla="*/ 0 w 27"/>
                <a:gd name="T1" fmla="*/ 32 h 37"/>
                <a:gd name="T2" fmla="*/ 3 w 27"/>
                <a:gd name="T3" fmla="*/ 2 h 37"/>
                <a:gd name="T4" fmla="*/ 27 w 27"/>
                <a:gd name="T5" fmla="*/ 0 h 37"/>
                <a:gd name="T6" fmla="*/ 25 w 27"/>
                <a:gd name="T7" fmla="*/ 37 h 37"/>
                <a:gd name="T8" fmla="*/ 0 w 27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0" y="32"/>
                  </a:moveTo>
                  <a:lnTo>
                    <a:pt x="3" y="2"/>
                  </a:lnTo>
                  <a:lnTo>
                    <a:pt x="27" y="0"/>
                  </a:lnTo>
                  <a:lnTo>
                    <a:pt x="25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7" name="Freeform 5453"/>
            <p:cNvSpPr>
              <a:spLocks/>
            </p:cNvSpPr>
            <p:nvPr/>
          </p:nvSpPr>
          <p:spPr bwMode="auto">
            <a:xfrm>
              <a:off x="3500" y="3015"/>
              <a:ext cx="29" cy="36"/>
            </a:xfrm>
            <a:custGeom>
              <a:avLst/>
              <a:gdLst>
                <a:gd name="T0" fmla="*/ 5 w 29"/>
                <a:gd name="T1" fmla="*/ 36 h 36"/>
                <a:gd name="T2" fmla="*/ 0 w 29"/>
                <a:gd name="T3" fmla="*/ 5 h 36"/>
                <a:gd name="T4" fmla="*/ 24 w 29"/>
                <a:gd name="T5" fmla="*/ 0 h 36"/>
                <a:gd name="T6" fmla="*/ 29 w 29"/>
                <a:gd name="T7" fmla="*/ 34 h 36"/>
                <a:gd name="T8" fmla="*/ 5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5" y="3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8" name="Freeform 5454"/>
            <p:cNvSpPr>
              <a:spLocks/>
            </p:cNvSpPr>
            <p:nvPr/>
          </p:nvSpPr>
          <p:spPr bwMode="auto">
            <a:xfrm>
              <a:off x="3474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9" name="Freeform 5455"/>
            <p:cNvSpPr>
              <a:spLocks/>
            </p:cNvSpPr>
            <p:nvPr/>
          </p:nvSpPr>
          <p:spPr bwMode="auto">
            <a:xfrm>
              <a:off x="3496" y="2988"/>
              <a:ext cx="28" cy="34"/>
            </a:xfrm>
            <a:custGeom>
              <a:avLst/>
              <a:gdLst>
                <a:gd name="T0" fmla="*/ 6 w 28"/>
                <a:gd name="T1" fmla="*/ 34 h 34"/>
                <a:gd name="T2" fmla="*/ 0 w 28"/>
                <a:gd name="T3" fmla="*/ 10 h 34"/>
                <a:gd name="T4" fmla="*/ 22 w 28"/>
                <a:gd name="T5" fmla="*/ 0 h 34"/>
                <a:gd name="T6" fmla="*/ 28 w 28"/>
                <a:gd name="T7" fmla="*/ 24 h 34"/>
                <a:gd name="T8" fmla="*/ 6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6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24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0" name="Freeform 5456"/>
            <p:cNvSpPr>
              <a:spLocks/>
            </p:cNvSpPr>
            <p:nvPr/>
          </p:nvSpPr>
          <p:spPr bwMode="auto">
            <a:xfrm>
              <a:off x="3485" y="2966"/>
              <a:ext cx="33" cy="32"/>
            </a:xfrm>
            <a:custGeom>
              <a:avLst/>
              <a:gdLst>
                <a:gd name="T0" fmla="*/ 11 w 33"/>
                <a:gd name="T1" fmla="*/ 32 h 32"/>
                <a:gd name="T2" fmla="*/ 0 w 33"/>
                <a:gd name="T3" fmla="*/ 14 h 32"/>
                <a:gd name="T4" fmla="*/ 20 w 33"/>
                <a:gd name="T5" fmla="*/ 0 h 32"/>
                <a:gd name="T6" fmla="*/ 33 w 33"/>
                <a:gd name="T7" fmla="*/ 22 h 32"/>
                <a:gd name="T8" fmla="*/ 1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11" y="32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33" y="2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1" name="Freeform 5457"/>
            <p:cNvSpPr>
              <a:spLocks/>
            </p:cNvSpPr>
            <p:nvPr/>
          </p:nvSpPr>
          <p:spPr bwMode="auto">
            <a:xfrm>
              <a:off x="3463" y="2929"/>
              <a:ext cx="42" cy="51"/>
            </a:xfrm>
            <a:custGeom>
              <a:avLst/>
              <a:gdLst>
                <a:gd name="T0" fmla="*/ 22 w 42"/>
                <a:gd name="T1" fmla="*/ 51 h 51"/>
                <a:gd name="T2" fmla="*/ 0 w 42"/>
                <a:gd name="T3" fmla="*/ 17 h 51"/>
                <a:gd name="T4" fmla="*/ 18 w 42"/>
                <a:gd name="T5" fmla="*/ 0 h 51"/>
                <a:gd name="T6" fmla="*/ 42 w 42"/>
                <a:gd name="T7" fmla="*/ 37 h 51"/>
                <a:gd name="T8" fmla="*/ 22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2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7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2" name="Freeform 5458"/>
            <p:cNvSpPr>
              <a:spLocks/>
            </p:cNvSpPr>
            <p:nvPr/>
          </p:nvSpPr>
          <p:spPr bwMode="auto">
            <a:xfrm>
              <a:off x="3435" y="2900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9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9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3" name="Freeform 5459"/>
            <p:cNvSpPr>
              <a:spLocks/>
            </p:cNvSpPr>
            <p:nvPr/>
          </p:nvSpPr>
          <p:spPr bwMode="auto">
            <a:xfrm>
              <a:off x="3399" y="2875"/>
              <a:ext cx="49" cy="47"/>
            </a:xfrm>
            <a:custGeom>
              <a:avLst/>
              <a:gdLst>
                <a:gd name="T0" fmla="*/ 36 w 49"/>
                <a:gd name="T1" fmla="*/ 47 h 47"/>
                <a:gd name="T2" fmla="*/ 0 w 49"/>
                <a:gd name="T3" fmla="*/ 22 h 47"/>
                <a:gd name="T4" fmla="*/ 14 w 49"/>
                <a:gd name="T5" fmla="*/ 0 h 47"/>
                <a:gd name="T6" fmla="*/ 49 w 49"/>
                <a:gd name="T7" fmla="*/ 25 h 47"/>
                <a:gd name="T8" fmla="*/ 36 w 4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7">
                  <a:moveTo>
                    <a:pt x="36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9" y="25"/>
                  </a:lnTo>
                  <a:lnTo>
                    <a:pt x="36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4" name="Freeform 5460"/>
            <p:cNvSpPr>
              <a:spLocks/>
            </p:cNvSpPr>
            <p:nvPr/>
          </p:nvSpPr>
          <p:spPr bwMode="auto">
            <a:xfrm>
              <a:off x="3364" y="2851"/>
              <a:ext cx="49" cy="46"/>
            </a:xfrm>
            <a:custGeom>
              <a:avLst/>
              <a:gdLst>
                <a:gd name="T0" fmla="*/ 35 w 49"/>
                <a:gd name="T1" fmla="*/ 46 h 46"/>
                <a:gd name="T2" fmla="*/ 0 w 49"/>
                <a:gd name="T3" fmla="*/ 22 h 46"/>
                <a:gd name="T4" fmla="*/ 14 w 49"/>
                <a:gd name="T5" fmla="*/ 0 h 46"/>
                <a:gd name="T6" fmla="*/ 49 w 49"/>
                <a:gd name="T7" fmla="*/ 24 h 46"/>
                <a:gd name="T8" fmla="*/ 35 w 4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9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5" name="Freeform 5461"/>
            <p:cNvSpPr>
              <a:spLocks/>
            </p:cNvSpPr>
            <p:nvPr/>
          </p:nvSpPr>
          <p:spPr bwMode="auto">
            <a:xfrm>
              <a:off x="3332" y="2824"/>
              <a:ext cx="46" cy="49"/>
            </a:xfrm>
            <a:custGeom>
              <a:avLst/>
              <a:gdLst>
                <a:gd name="T0" fmla="*/ 32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27 h 49"/>
                <a:gd name="T8" fmla="*/ 3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2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Freeform 5462"/>
            <p:cNvSpPr>
              <a:spLocks/>
            </p:cNvSpPr>
            <p:nvPr/>
          </p:nvSpPr>
          <p:spPr bwMode="auto">
            <a:xfrm>
              <a:off x="3314" y="2811"/>
              <a:ext cx="31" cy="35"/>
            </a:xfrm>
            <a:custGeom>
              <a:avLst/>
              <a:gdLst>
                <a:gd name="T0" fmla="*/ 18 w 31"/>
                <a:gd name="T1" fmla="*/ 35 h 35"/>
                <a:gd name="T2" fmla="*/ 0 w 31"/>
                <a:gd name="T3" fmla="*/ 18 h 35"/>
                <a:gd name="T4" fmla="*/ 18 w 31"/>
                <a:gd name="T5" fmla="*/ 0 h 35"/>
                <a:gd name="T6" fmla="*/ 31 w 31"/>
                <a:gd name="T7" fmla="*/ 13 h 35"/>
                <a:gd name="T8" fmla="*/ 18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8" y="35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7" name="Freeform 5463"/>
            <p:cNvSpPr>
              <a:spLocks/>
            </p:cNvSpPr>
            <p:nvPr/>
          </p:nvSpPr>
          <p:spPr bwMode="auto">
            <a:xfrm>
              <a:off x="3299" y="2794"/>
              <a:ext cx="33" cy="35"/>
            </a:xfrm>
            <a:custGeom>
              <a:avLst/>
              <a:gdLst>
                <a:gd name="T0" fmla="*/ 15 w 33"/>
                <a:gd name="T1" fmla="*/ 35 h 35"/>
                <a:gd name="T2" fmla="*/ 0 w 33"/>
                <a:gd name="T3" fmla="*/ 15 h 35"/>
                <a:gd name="T4" fmla="*/ 19 w 33"/>
                <a:gd name="T5" fmla="*/ 0 h 35"/>
                <a:gd name="T6" fmla="*/ 33 w 33"/>
                <a:gd name="T7" fmla="*/ 17 h 35"/>
                <a:gd name="T8" fmla="*/ 15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5" y="3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8" name="Freeform 5464"/>
            <p:cNvSpPr>
              <a:spLocks/>
            </p:cNvSpPr>
            <p:nvPr/>
          </p:nvSpPr>
          <p:spPr bwMode="auto">
            <a:xfrm>
              <a:off x="3285" y="2772"/>
              <a:ext cx="33" cy="37"/>
            </a:xfrm>
            <a:custGeom>
              <a:avLst/>
              <a:gdLst>
                <a:gd name="T0" fmla="*/ 14 w 33"/>
                <a:gd name="T1" fmla="*/ 37 h 37"/>
                <a:gd name="T2" fmla="*/ 0 w 33"/>
                <a:gd name="T3" fmla="*/ 15 h 37"/>
                <a:gd name="T4" fmla="*/ 20 w 33"/>
                <a:gd name="T5" fmla="*/ 0 h 37"/>
                <a:gd name="T6" fmla="*/ 33 w 33"/>
                <a:gd name="T7" fmla="*/ 22 h 37"/>
                <a:gd name="T8" fmla="*/ 14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4" y="3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22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9" name="Freeform 5465"/>
            <p:cNvSpPr>
              <a:spLocks/>
            </p:cNvSpPr>
            <p:nvPr/>
          </p:nvSpPr>
          <p:spPr bwMode="auto">
            <a:xfrm>
              <a:off x="3275" y="2753"/>
              <a:ext cx="30" cy="34"/>
            </a:xfrm>
            <a:custGeom>
              <a:avLst/>
              <a:gdLst>
                <a:gd name="T0" fmla="*/ 10 w 30"/>
                <a:gd name="T1" fmla="*/ 34 h 34"/>
                <a:gd name="T2" fmla="*/ 0 w 30"/>
                <a:gd name="T3" fmla="*/ 12 h 34"/>
                <a:gd name="T4" fmla="*/ 21 w 30"/>
                <a:gd name="T5" fmla="*/ 0 h 34"/>
                <a:gd name="T6" fmla="*/ 30 w 30"/>
                <a:gd name="T7" fmla="*/ 19 h 34"/>
                <a:gd name="T8" fmla="*/ 10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0" y="34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0" y="1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0" name="Freeform 5466"/>
            <p:cNvSpPr>
              <a:spLocks/>
            </p:cNvSpPr>
            <p:nvPr/>
          </p:nvSpPr>
          <p:spPr bwMode="auto">
            <a:xfrm>
              <a:off x="3500" y="3012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8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1" name="Freeform 5467"/>
            <p:cNvSpPr>
              <a:spLocks/>
            </p:cNvSpPr>
            <p:nvPr/>
          </p:nvSpPr>
          <p:spPr bwMode="auto">
            <a:xfrm>
              <a:off x="3264" y="2723"/>
              <a:ext cx="32" cy="39"/>
            </a:xfrm>
            <a:custGeom>
              <a:avLst/>
              <a:gdLst>
                <a:gd name="T0" fmla="*/ 11 w 32"/>
                <a:gd name="T1" fmla="*/ 39 h 39"/>
                <a:gd name="T2" fmla="*/ 0 w 32"/>
                <a:gd name="T3" fmla="*/ 5 h 39"/>
                <a:gd name="T4" fmla="*/ 24 w 32"/>
                <a:gd name="T5" fmla="*/ 0 h 39"/>
                <a:gd name="T6" fmla="*/ 32 w 32"/>
                <a:gd name="T7" fmla="*/ 30 h 39"/>
                <a:gd name="T8" fmla="*/ 11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1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30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2" name="Freeform 5468"/>
            <p:cNvSpPr>
              <a:spLocks/>
            </p:cNvSpPr>
            <p:nvPr/>
          </p:nvSpPr>
          <p:spPr bwMode="auto">
            <a:xfrm>
              <a:off x="3259" y="2694"/>
              <a:ext cx="29" cy="34"/>
            </a:xfrm>
            <a:custGeom>
              <a:avLst/>
              <a:gdLst>
                <a:gd name="T0" fmla="*/ 5 w 29"/>
                <a:gd name="T1" fmla="*/ 34 h 34"/>
                <a:gd name="T2" fmla="*/ 0 w 29"/>
                <a:gd name="T3" fmla="*/ 2 h 34"/>
                <a:gd name="T4" fmla="*/ 24 w 29"/>
                <a:gd name="T5" fmla="*/ 0 h 34"/>
                <a:gd name="T6" fmla="*/ 29 w 29"/>
                <a:gd name="T7" fmla="*/ 29 h 34"/>
                <a:gd name="T8" fmla="*/ 5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29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3" name="Freeform 5469"/>
            <p:cNvSpPr>
              <a:spLocks/>
            </p:cNvSpPr>
            <p:nvPr/>
          </p:nvSpPr>
          <p:spPr bwMode="auto">
            <a:xfrm>
              <a:off x="3259" y="2638"/>
              <a:ext cx="24" cy="58"/>
            </a:xfrm>
            <a:custGeom>
              <a:avLst/>
              <a:gdLst>
                <a:gd name="T0" fmla="*/ 0 w 24"/>
                <a:gd name="T1" fmla="*/ 58 h 58"/>
                <a:gd name="T2" fmla="*/ 0 w 24"/>
                <a:gd name="T3" fmla="*/ 0 h 58"/>
                <a:gd name="T4" fmla="*/ 24 w 24"/>
                <a:gd name="T5" fmla="*/ 0 h 58"/>
                <a:gd name="T6" fmla="*/ 24 w 24"/>
                <a:gd name="T7" fmla="*/ 56 h 58"/>
                <a:gd name="T8" fmla="*/ 0 w 2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0" y="58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4" name="Freeform 5470"/>
            <p:cNvSpPr>
              <a:spLocks/>
            </p:cNvSpPr>
            <p:nvPr/>
          </p:nvSpPr>
          <p:spPr bwMode="auto">
            <a:xfrm>
              <a:off x="3255" y="2576"/>
              <a:ext cx="28" cy="62"/>
            </a:xfrm>
            <a:custGeom>
              <a:avLst/>
              <a:gdLst>
                <a:gd name="T0" fmla="*/ 4 w 28"/>
                <a:gd name="T1" fmla="*/ 62 h 62"/>
                <a:gd name="T2" fmla="*/ 0 w 28"/>
                <a:gd name="T3" fmla="*/ 3 h 62"/>
                <a:gd name="T4" fmla="*/ 24 w 28"/>
                <a:gd name="T5" fmla="*/ 0 h 62"/>
                <a:gd name="T6" fmla="*/ 28 w 28"/>
                <a:gd name="T7" fmla="*/ 62 h 62"/>
                <a:gd name="T8" fmla="*/ 4 w 2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2">
                  <a:moveTo>
                    <a:pt x="4" y="6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62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Freeform 5471"/>
            <p:cNvSpPr>
              <a:spLocks/>
            </p:cNvSpPr>
            <p:nvPr/>
          </p:nvSpPr>
          <p:spPr bwMode="auto">
            <a:xfrm>
              <a:off x="3250" y="2547"/>
              <a:ext cx="29" cy="32"/>
            </a:xfrm>
            <a:custGeom>
              <a:avLst/>
              <a:gdLst>
                <a:gd name="T0" fmla="*/ 5 w 29"/>
                <a:gd name="T1" fmla="*/ 32 h 32"/>
                <a:gd name="T2" fmla="*/ 0 w 29"/>
                <a:gd name="T3" fmla="*/ 10 h 32"/>
                <a:gd name="T4" fmla="*/ 22 w 29"/>
                <a:gd name="T5" fmla="*/ 0 h 32"/>
                <a:gd name="T6" fmla="*/ 29 w 29"/>
                <a:gd name="T7" fmla="*/ 29 h 32"/>
                <a:gd name="T8" fmla="*/ 5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5" y="3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9" y="29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6" name="Freeform 5472"/>
            <p:cNvSpPr>
              <a:spLocks/>
            </p:cNvSpPr>
            <p:nvPr/>
          </p:nvSpPr>
          <p:spPr bwMode="auto">
            <a:xfrm>
              <a:off x="3237" y="2518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2 h 39"/>
                <a:gd name="T4" fmla="*/ 22 w 35"/>
                <a:gd name="T5" fmla="*/ 0 h 39"/>
                <a:gd name="T6" fmla="*/ 35 w 35"/>
                <a:gd name="T7" fmla="*/ 2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7" name="Freeform 5473"/>
            <p:cNvSpPr>
              <a:spLocks/>
            </p:cNvSpPr>
            <p:nvPr/>
          </p:nvSpPr>
          <p:spPr bwMode="auto">
            <a:xfrm>
              <a:off x="3275" y="2753"/>
              <a:ext cx="21" cy="12"/>
            </a:xfrm>
            <a:custGeom>
              <a:avLst/>
              <a:gdLst>
                <a:gd name="T0" fmla="*/ 0 w 21"/>
                <a:gd name="T1" fmla="*/ 12 h 12"/>
                <a:gd name="T2" fmla="*/ 0 w 21"/>
                <a:gd name="T3" fmla="*/ 9 h 12"/>
                <a:gd name="T4" fmla="*/ 21 w 21"/>
                <a:gd name="T5" fmla="*/ 0 h 12"/>
                <a:gd name="T6" fmla="*/ 21 w 21"/>
                <a:gd name="T7" fmla="*/ 0 h 12"/>
                <a:gd name="T8" fmla="*/ 0 w 21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lnTo>
                    <a:pt x="0" y="9"/>
                  </a:lnTo>
                  <a:lnTo>
                    <a:pt x="2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Freeform 5474"/>
            <p:cNvSpPr>
              <a:spLocks/>
            </p:cNvSpPr>
            <p:nvPr/>
          </p:nvSpPr>
          <p:spPr bwMode="auto">
            <a:xfrm>
              <a:off x="3213" y="2481"/>
              <a:ext cx="44" cy="51"/>
            </a:xfrm>
            <a:custGeom>
              <a:avLst/>
              <a:gdLst>
                <a:gd name="T0" fmla="*/ 26 w 44"/>
                <a:gd name="T1" fmla="*/ 51 h 51"/>
                <a:gd name="T2" fmla="*/ 0 w 44"/>
                <a:gd name="T3" fmla="*/ 17 h 51"/>
                <a:gd name="T4" fmla="*/ 18 w 44"/>
                <a:gd name="T5" fmla="*/ 0 h 51"/>
                <a:gd name="T6" fmla="*/ 44 w 44"/>
                <a:gd name="T7" fmla="*/ 32 h 51"/>
                <a:gd name="T8" fmla="*/ 2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6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9" name="Freeform 5475"/>
            <p:cNvSpPr>
              <a:spLocks/>
            </p:cNvSpPr>
            <p:nvPr/>
          </p:nvSpPr>
          <p:spPr bwMode="auto">
            <a:xfrm>
              <a:off x="3200" y="2464"/>
              <a:ext cx="31" cy="34"/>
            </a:xfrm>
            <a:custGeom>
              <a:avLst/>
              <a:gdLst>
                <a:gd name="T0" fmla="*/ 13 w 31"/>
                <a:gd name="T1" fmla="*/ 34 h 34"/>
                <a:gd name="T2" fmla="*/ 0 w 31"/>
                <a:gd name="T3" fmla="*/ 24 h 34"/>
                <a:gd name="T4" fmla="*/ 11 w 31"/>
                <a:gd name="T5" fmla="*/ 0 h 34"/>
                <a:gd name="T6" fmla="*/ 31 w 31"/>
                <a:gd name="T7" fmla="*/ 17 h 34"/>
                <a:gd name="T8" fmla="*/ 13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1" y="17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0" name="Freeform 5476"/>
            <p:cNvSpPr>
              <a:spLocks/>
            </p:cNvSpPr>
            <p:nvPr/>
          </p:nvSpPr>
          <p:spPr bwMode="auto">
            <a:xfrm>
              <a:off x="3185" y="2454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4 h 34"/>
                <a:gd name="T4" fmla="*/ 8 w 26"/>
                <a:gd name="T5" fmla="*/ 0 h 34"/>
                <a:gd name="T6" fmla="*/ 26 w 26"/>
                <a:gd name="T7" fmla="*/ 10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6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1" name="Freeform 5477"/>
            <p:cNvSpPr>
              <a:spLocks/>
            </p:cNvSpPr>
            <p:nvPr/>
          </p:nvSpPr>
          <p:spPr bwMode="auto">
            <a:xfrm>
              <a:off x="3152" y="2444"/>
              <a:ext cx="41" cy="34"/>
            </a:xfrm>
            <a:custGeom>
              <a:avLst/>
              <a:gdLst>
                <a:gd name="T0" fmla="*/ 33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10 h 34"/>
                <a:gd name="T8" fmla="*/ 33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2" name="Freeform 5478"/>
            <p:cNvSpPr>
              <a:spLocks/>
            </p:cNvSpPr>
            <p:nvPr/>
          </p:nvSpPr>
          <p:spPr bwMode="auto">
            <a:xfrm>
              <a:off x="3112" y="2437"/>
              <a:ext cx="44" cy="34"/>
            </a:xfrm>
            <a:custGeom>
              <a:avLst/>
              <a:gdLst>
                <a:gd name="T0" fmla="*/ 40 w 44"/>
                <a:gd name="T1" fmla="*/ 34 h 34"/>
                <a:gd name="T2" fmla="*/ 0 w 44"/>
                <a:gd name="T3" fmla="*/ 27 h 34"/>
                <a:gd name="T4" fmla="*/ 5 w 44"/>
                <a:gd name="T5" fmla="*/ 0 h 34"/>
                <a:gd name="T6" fmla="*/ 44 w 44"/>
                <a:gd name="T7" fmla="*/ 7 h 34"/>
                <a:gd name="T8" fmla="*/ 40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40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7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3" name="Freeform 5479"/>
            <p:cNvSpPr>
              <a:spLocks/>
            </p:cNvSpPr>
            <p:nvPr/>
          </p:nvSpPr>
          <p:spPr bwMode="auto">
            <a:xfrm>
              <a:off x="3038" y="2417"/>
              <a:ext cx="79" cy="47"/>
            </a:xfrm>
            <a:custGeom>
              <a:avLst/>
              <a:gdLst>
                <a:gd name="T0" fmla="*/ 74 w 79"/>
                <a:gd name="T1" fmla="*/ 47 h 47"/>
                <a:gd name="T2" fmla="*/ 0 w 79"/>
                <a:gd name="T3" fmla="*/ 27 h 47"/>
                <a:gd name="T4" fmla="*/ 4 w 79"/>
                <a:gd name="T5" fmla="*/ 0 h 47"/>
                <a:gd name="T6" fmla="*/ 79 w 79"/>
                <a:gd name="T7" fmla="*/ 20 h 47"/>
                <a:gd name="T8" fmla="*/ 74 w 7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47">
                  <a:moveTo>
                    <a:pt x="74" y="4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79" y="20"/>
                  </a:lnTo>
                  <a:lnTo>
                    <a:pt x="74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4" name="Freeform 5480"/>
            <p:cNvSpPr>
              <a:spLocks/>
            </p:cNvSpPr>
            <p:nvPr/>
          </p:nvSpPr>
          <p:spPr bwMode="auto">
            <a:xfrm>
              <a:off x="3016" y="2410"/>
              <a:ext cx="26" cy="34"/>
            </a:xfrm>
            <a:custGeom>
              <a:avLst/>
              <a:gdLst>
                <a:gd name="T0" fmla="*/ 22 w 26"/>
                <a:gd name="T1" fmla="*/ 34 h 34"/>
                <a:gd name="T2" fmla="*/ 0 w 26"/>
                <a:gd name="T3" fmla="*/ 24 h 34"/>
                <a:gd name="T4" fmla="*/ 11 w 26"/>
                <a:gd name="T5" fmla="*/ 0 h 34"/>
                <a:gd name="T6" fmla="*/ 26 w 26"/>
                <a:gd name="T7" fmla="*/ 7 h 34"/>
                <a:gd name="T8" fmla="*/ 2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2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6" y="7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5" name="Freeform 5481"/>
            <p:cNvSpPr>
              <a:spLocks/>
            </p:cNvSpPr>
            <p:nvPr/>
          </p:nvSpPr>
          <p:spPr bwMode="auto">
            <a:xfrm>
              <a:off x="2998" y="2400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2 h 34"/>
                <a:gd name="T4" fmla="*/ 14 w 29"/>
                <a:gd name="T5" fmla="*/ 0 h 34"/>
                <a:gd name="T6" fmla="*/ 29 w 29"/>
                <a:gd name="T7" fmla="*/ 10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9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6" name="Freeform 5482"/>
            <p:cNvSpPr>
              <a:spLocks/>
            </p:cNvSpPr>
            <p:nvPr/>
          </p:nvSpPr>
          <p:spPr bwMode="auto">
            <a:xfrm>
              <a:off x="2981" y="2390"/>
              <a:ext cx="31" cy="32"/>
            </a:xfrm>
            <a:custGeom>
              <a:avLst/>
              <a:gdLst>
                <a:gd name="T0" fmla="*/ 17 w 31"/>
                <a:gd name="T1" fmla="*/ 32 h 32"/>
                <a:gd name="T2" fmla="*/ 0 w 31"/>
                <a:gd name="T3" fmla="*/ 17 h 32"/>
                <a:gd name="T4" fmla="*/ 17 w 31"/>
                <a:gd name="T5" fmla="*/ 0 h 32"/>
                <a:gd name="T6" fmla="*/ 31 w 31"/>
                <a:gd name="T7" fmla="*/ 10 h 32"/>
                <a:gd name="T8" fmla="*/ 1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7" y="32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7" name="Freeform 5483"/>
            <p:cNvSpPr>
              <a:spLocks/>
            </p:cNvSpPr>
            <p:nvPr/>
          </p:nvSpPr>
          <p:spPr bwMode="auto">
            <a:xfrm>
              <a:off x="2968" y="2368"/>
              <a:ext cx="30" cy="39"/>
            </a:xfrm>
            <a:custGeom>
              <a:avLst/>
              <a:gdLst>
                <a:gd name="T0" fmla="*/ 13 w 30"/>
                <a:gd name="T1" fmla="*/ 39 h 39"/>
                <a:gd name="T2" fmla="*/ 0 w 30"/>
                <a:gd name="T3" fmla="*/ 20 h 39"/>
                <a:gd name="T4" fmla="*/ 17 w 30"/>
                <a:gd name="T5" fmla="*/ 0 h 39"/>
                <a:gd name="T6" fmla="*/ 30 w 30"/>
                <a:gd name="T7" fmla="*/ 22 h 39"/>
                <a:gd name="T8" fmla="*/ 13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3" y="3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0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8" name="Freeform 5484"/>
            <p:cNvSpPr>
              <a:spLocks/>
            </p:cNvSpPr>
            <p:nvPr/>
          </p:nvSpPr>
          <p:spPr bwMode="auto">
            <a:xfrm>
              <a:off x="3257" y="2513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9" name="Freeform 5485"/>
            <p:cNvSpPr>
              <a:spLocks/>
            </p:cNvSpPr>
            <p:nvPr/>
          </p:nvSpPr>
          <p:spPr bwMode="auto">
            <a:xfrm>
              <a:off x="3237" y="2513"/>
              <a:ext cx="22" cy="19"/>
            </a:xfrm>
            <a:custGeom>
              <a:avLst/>
              <a:gdLst>
                <a:gd name="T0" fmla="*/ 22 w 22"/>
                <a:gd name="T1" fmla="*/ 5 h 19"/>
                <a:gd name="T2" fmla="*/ 20 w 22"/>
                <a:gd name="T3" fmla="*/ 0 h 19"/>
                <a:gd name="T4" fmla="*/ 0 w 22"/>
                <a:gd name="T5" fmla="*/ 17 h 19"/>
                <a:gd name="T6" fmla="*/ 2 w 22"/>
                <a:gd name="T7" fmla="*/ 19 h 19"/>
                <a:gd name="T8" fmla="*/ 22 w 22"/>
                <a:gd name="T9" fmla="*/ 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Freeform 5486"/>
            <p:cNvSpPr>
              <a:spLocks/>
            </p:cNvSpPr>
            <p:nvPr/>
          </p:nvSpPr>
          <p:spPr bwMode="auto">
            <a:xfrm>
              <a:off x="2950" y="2349"/>
              <a:ext cx="35" cy="36"/>
            </a:xfrm>
            <a:custGeom>
              <a:avLst/>
              <a:gdLst>
                <a:gd name="T0" fmla="*/ 15 w 35"/>
                <a:gd name="T1" fmla="*/ 36 h 36"/>
                <a:gd name="T2" fmla="*/ 0 w 35"/>
                <a:gd name="T3" fmla="*/ 12 h 36"/>
                <a:gd name="T4" fmla="*/ 22 w 35"/>
                <a:gd name="T5" fmla="*/ 0 h 36"/>
                <a:gd name="T6" fmla="*/ 35 w 35"/>
                <a:gd name="T7" fmla="*/ 22 h 36"/>
                <a:gd name="T8" fmla="*/ 15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5" y="3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1" name="Freeform 5487"/>
            <p:cNvSpPr>
              <a:spLocks/>
            </p:cNvSpPr>
            <p:nvPr/>
          </p:nvSpPr>
          <p:spPr bwMode="auto">
            <a:xfrm>
              <a:off x="2941" y="2324"/>
              <a:ext cx="31" cy="37"/>
            </a:xfrm>
            <a:custGeom>
              <a:avLst/>
              <a:gdLst>
                <a:gd name="T0" fmla="*/ 9 w 31"/>
                <a:gd name="T1" fmla="*/ 37 h 37"/>
                <a:gd name="T2" fmla="*/ 0 w 31"/>
                <a:gd name="T3" fmla="*/ 10 h 37"/>
                <a:gd name="T4" fmla="*/ 22 w 31"/>
                <a:gd name="T5" fmla="*/ 0 h 37"/>
                <a:gd name="T6" fmla="*/ 31 w 31"/>
                <a:gd name="T7" fmla="*/ 25 h 37"/>
                <a:gd name="T8" fmla="*/ 9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9" y="37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2" name="Freeform 5488"/>
            <p:cNvSpPr>
              <a:spLocks/>
            </p:cNvSpPr>
            <p:nvPr/>
          </p:nvSpPr>
          <p:spPr bwMode="auto">
            <a:xfrm>
              <a:off x="2928" y="2278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4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3" name="Freeform 5489"/>
            <p:cNvSpPr>
              <a:spLocks/>
            </p:cNvSpPr>
            <p:nvPr/>
          </p:nvSpPr>
          <p:spPr bwMode="auto">
            <a:xfrm>
              <a:off x="2919" y="2224"/>
              <a:ext cx="33" cy="58"/>
            </a:xfrm>
            <a:custGeom>
              <a:avLst/>
              <a:gdLst>
                <a:gd name="T0" fmla="*/ 9 w 33"/>
                <a:gd name="T1" fmla="*/ 58 h 58"/>
                <a:gd name="T2" fmla="*/ 0 w 33"/>
                <a:gd name="T3" fmla="*/ 9 h 58"/>
                <a:gd name="T4" fmla="*/ 22 w 33"/>
                <a:gd name="T5" fmla="*/ 0 h 58"/>
                <a:gd name="T6" fmla="*/ 33 w 33"/>
                <a:gd name="T7" fmla="*/ 54 h 58"/>
                <a:gd name="T8" fmla="*/ 9 w 3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8">
                  <a:moveTo>
                    <a:pt x="9" y="58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3" y="54"/>
                  </a:lnTo>
                  <a:lnTo>
                    <a:pt x="9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4" name="Freeform 5490"/>
            <p:cNvSpPr>
              <a:spLocks/>
            </p:cNvSpPr>
            <p:nvPr/>
          </p:nvSpPr>
          <p:spPr bwMode="auto">
            <a:xfrm>
              <a:off x="2900" y="2170"/>
              <a:ext cx="41" cy="63"/>
            </a:xfrm>
            <a:custGeom>
              <a:avLst/>
              <a:gdLst>
                <a:gd name="T0" fmla="*/ 19 w 41"/>
                <a:gd name="T1" fmla="*/ 63 h 63"/>
                <a:gd name="T2" fmla="*/ 0 w 41"/>
                <a:gd name="T3" fmla="*/ 10 h 63"/>
                <a:gd name="T4" fmla="*/ 22 w 41"/>
                <a:gd name="T5" fmla="*/ 0 h 63"/>
                <a:gd name="T6" fmla="*/ 41 w 41"/>
                <a:gd name="T7" fmla="*/ 54 h 63"/>
                <a:gd name="T8" fmla="*/ 19 w 41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3">
                  <a:moveTo>
                    <a:pt x="19" y="63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1" y="54"/>
                  </a:lnTo>
                  <a:lnTo>
                    <a:pt x="19" y="63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5" name="Freeform 5491"/>
            <p:cNvSpPr>
              <a:spLocks/>
            </p:cNvSpPr>
            <p:nvPr/>
          </p:nvSpPr>
          <p:spPr bwMode="auto">
            <a:xfrm>
              <a:off x="2965" y="2368"/>
              <a:ext cx="20" cy="20"/>
            </a:xfrm>
            <a:custGeom>
              <a:avLst/>
              <a:gdLst>
                <a:gd name="T0" fmla="*/ 3 w 20"/>
                <a:gd name="T1" fmla="*/ 20 h 20"/>
                <a:gd name="T2" fmla="*/ 0 w 20"/>
                <a:gd name="T3" fmla="*/ 17 h 20"/>
                <a:gd name="T4" fmla="*/ 20 w 20"/>
                <a:gd name="T5" fmla="*/ 0 h 20"/>
                <a:gd name="T6" fmla="*/ 20 w 20"/>
                <a:gd name="T7" fmla="*/ 3 h 20"/>
                <a:gd name="T8" fmla="*/ 3 w 20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3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0" y="3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6" name="Freeform 5492"/>
            <p:cNvSpPr>
              <a:spLocks/>
            </p:cNvSpPr>
            <p:nvPr/>
          </p:nvSpPr>
          <p:spPr bwMode="auto">
            <a:xfrm>
              <a:off x="2858" y="2089"/>
              <a:ext cx="64" cy="93"/>
            </a:xfrm>
            <a:custGeom>
              <a:avLst/>
              <a:gdLst>
                <a:gd name="T0" fmla="*/ 42 w 64"/>
                <a:gd name="T1" fmla="*/ 93 h 93"/>
                <a:gd name="T2" fmla="*/ 0 w 64"/>
                <a:gd name="T3" fmla="*/ 15 h 93"/>
                <a:gd name="T4" fmla="*/ 20 w 64"/>
                <a:gd name="T5" fmla="*/ 0 h 93"/>
                <a:gd name="T6" fmla="*/ 64 w 64"/>
                <a:gd name="T7" fmla="*/ 81 h 93"/>
                <a:gd name="T8" fmla="*/ 42 w 6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3">
                  <a:moveTo>
                    <a:pt x="42" y="93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81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7" name="Freeform 5493"/>
            <p:cNvSpPr>
              <a:spLocks/>
            </p:cNvSpPr>
            <p:nvPr/>
          </p:nvSpPr>
          <p:spPr bwMode="auto">
            <a:xfrm>
              <a:off x="2819" y="2018"/>
              <a:ext cx="59" cy="86"/>
            </a:xfrm>
            <a:custGeom>
              <a:avLst/>
              <a:gdLst>
                <a:gd name="T0" fmla="*/ 39 w 59"/>
                <a:gd name="T1" fmla="*/ 86 h 86"/>
                <a:gd name="T2" fmla="*/ 0 w 59"/>
                <a:gd name="T3" fmla="*/ 20 h 86"/>
                <a:gd name="T4" fmla="*/ 17 w 59"/>
                <a:gd name="T5" fmla="*/ 0 h 86"/>
                <a:gd name="T6" fmla="*/ 59 w 59"/>
                <a:gd name="T7" fmla="*/ 71 h 86"/>
                <a:gd name="T8" fmla="*/ 39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9" y="86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59" y="71"/>
                  </a:lnTo>
                  <a:lnTo>
                    <a:pt x="39" y="8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8" name="Freeform 5494"/>
            <p:cNvSpPr>
              <a:spLocks/>
            </p:cNvSpPr>
            <p:nvPr/>
          </p:nvSpPr>
          <p:spPr bwMode="auto">
            <a:xfrm>
              <a:off x="2792" y="1991"/>
              <a:ext cx="44" cy="47"/>
            </a:xfrm>
            <a:custGeom>
              <a:avLst/>
              <a:gdLst>
                <a:gd name="T0" fmla="*/ 27 w 44"/>
                <a:gd name="T1" fmla="*/ 47 h 47"/>
                <a:gd name="T2" fmla="*/ 0 w 44"/>
                <a:gd name="T3" fmla="*/ 20 h 47"/>
                <a:gd name="T4" fmla="*/ 18 w 44"/>
                <a:gd name="T5" fmla="*/ 0 h 47"/>
                <a:gd name="T6" fmla="*/ 44 w 44"/>
                <a:gd name="T7" fmla="*/ 27 h 47"/>
                <a:gd name="T8" fmla="*/ 27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7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Freeform 5495"/>
            <p:cNvSpPr>
              <a:spLocks/>
            </p:cNvSpPr>
            <p:nvPr/>
          </p:nvSpPr>
          <p:spPr bwMode="auto">
            <a:xfrm>
              <a:off x="2766" y="1967"/>
              <a:ext cx="44" cy="44"/>
            </a:xfrm>
            <a:custGeom>
              <a:avLst/>
              <a:gdLst>
                <a:gd name="T0" fmla="*/ 26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24 h 44"/>
                <a:gd name="T8" fmla="*/ 26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4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0" name="Freeform 5496"/>
            <p:cNvSpPr>
              <a:spLocks/>
            </p:cNvSpPr>
            <p:nvPr/>
          </p:nvSpPr>
          <p:spPr bwMode="auto">
            <a:xfrm>
              <a:off x="2733" y="1942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5 h 47"/>
                <a:gd name="T4" fmla="*/ 11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1" name="Freeform 5497"/>
            <p:cNvSpPr>
              <a:spLocks/>
            </p:cNvSpPr>
            <p:nvPr/>
          </p:nvSpPr>
          <p:spPr bwMode="auto">
            <a:xfrm>
              <a:off x="2716" y="1935"/>
              <a:ext cx="28" cy="32"/>
            </a:xfrm>
            <a:custGeom>
              <a:avLst/>
              <a:gdLst>
                <a:gd name="T0" fmla="*/ 17 w 28"/>
                <a:gd name="T1" fmla="*/ 32 h 32"/>
                <a:gd name="T2" fmla="*/ 0 w 28"/>
                <a:gd name="T3" fmla="*/ 24 h 32"/>
                <a:gd name="T4" fmla="*/ 8 w 28"/>
                <a:gd name="T5" fmla="*/ 0 h 32"/>
                <a:gd name="T6" fmla="*/ 28 w 28"/>
                <a:gd name="T7" fmla="*/ 7 h 32"/>
                <a:gd name="T8" fmla="*/ 17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7" y="32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2" name="Freeform 5498"/>
            <p:cNvSpPr>
              <a:spLocks/>
            </p:cNvSpPr>
            <p:nvPr/>
          </p:nvSpPr>
          <p:spPr bwMode="auto">
            <a:xfrm>
              <a:off x="2696" y="1927"/>
              <a:ext cx="28" cy="32"/>
            </a:xfrm>
            <a:custGeom>
              <a:avLst/>
              <a:gdLst>
                <a:gd name="T0" fmla="*/ 20 w 28"/>
                <a:gd name="T1" fmla="*/ 32 h 32"/>
                <a:gd name="T2" fmla="*/ 0 w 28"/>
                <a:gd name="T3" fmla="*/ 25 h 32"/>
                <a:gd name="T4" fmla="*/ 9 w 28"/>
                <a:gd name="T5" fmla="*/ 0 h 32"/>
                <a:gd name="T6" fmla="*/ 28 w 28"/>
                <a:gd name="T7" fmla="*/ 8 h 32"/>
                <a:gd name="T8" fmla="*/ 20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0" y="32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8" y="8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3" name="Freeform 5499"/>
            <p:cNvSpPr>
              <a:spLocks/>
            </p:cNvSpPr>
            <p:nvPr/>
          </p:nvSpPr>
          <p:spPr bwMode="auto">
            <a:xfrm>
              <a:off x="2900" y="217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4" name="Freeform 5500"/>
            <p:cNvSpPr>
              <a:spLocks/>
            </p:cNvSpPr>
            <p:nvPr/>
          </p:nvSpPr>
          <p:spPr bwMode="auto">
            <a:xfrm>
              <a:off x="2665" y="1918"/>
              <a:ext cx="37" cy="36"/>
            </a:xfrm>
            <a:custGeom>
              <a:avLst/>
              <a:gdLst>
                <a:gd name="T0" fmla="*/ 33 w 37"/>
                <a:gd name="T1" fmla="*/ 36 h 36"/>
                <a:gd name="T2" fmla="*/ 0 w 37"/>
                <a:gd name="T3" fmla="*/ 26 h 36"/>
                <a:gd name="T4" fmla="*/ 5 w 37"/>
                <a:gd name="T5" fmla="*/ 0 h 36"/>
                <a:gd name="T6" fmla="*/ 37 w 37"/>
                <a:gd name="T7" fmla="*/ 9 h 36"/>
                <a:gd name="T8" fmla="*/ 3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3" y="36"/>
                  </a:moveTo>
                  <a:lnTo>
                    <a:pt x="0" y="26"/>
                  </a:lnTo>
                  <a:lnTo>
                    <a:pt x="5" y="0"/>
                  </a:lnTo>
                  <a:lnTo>
                    <a:pt x="37" y="9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5" name="Freeform 5501"/>
            <p:cNvSpPr>
              <a:spLocks/>
            </p:cNvSpPr>
            <p:nvPr/>
          </p:nvSpPr>
          <p:spPr bwMode="auto">
            <a:xfrm>
              <a:off x="2635" y="1915"/>
              <a:ext cx="35" cy="29"/>
            </a:xfrm>
            <a:custGeom>
              <a:avLst/>
              <a:gdLst>
                <a:gd name="T0" fmla="*/ 30 w 35"/>
                <a:gd name="T1" fmla="*/ 29 h 29"/>
                <a:gd name="T2" fmla="*/ 0 w 35"/>
                <a:gd name="T3" fmla="*/ 27 h 29"/>
                <a:gd name="T4" fmla="*/ 2 w 35"/>
                <a:gd name="T5" fmla="*/ 0 h 29"/>
                <a:gd name="T6" fmla="*/ 35 w 35"/>
                <a:gd name="T7" fmla="*/ 3 h 29"/>
                <a:gd name="T8" fmla="*/ 30 w 3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0" y="29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5" y="3"/>
                  </a:lnTo>
                  <a:lnTo>
                    <a:pt x="30" y="2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6" name="Freeform 5502"/>
            <p:cNvSpPr>
              <a:spLocks/>
            </p:cNvSpPr>
            <p:nvPr/>
          </p:nvSpPr>
          <p:spPr bwMode="auto">
            <a:xfrm>
              <a:off x="2602" y="1915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7" name="Freeform 5503"/>
            <p:cNvSpPr>
              <a:spLocks/>
            </p:cNvSpPr>
            <p:nvPr/>
          </p:nvSpPr>
          <p:spPr bwMode="auto">
            <a:xfrm>
              <a:off x="2569" y="1915"/>
              <a:ext cx="35" cy="29"/>
            </a:xfrm>
            <a:custGeom>
              <a:avLst/>
              <a:gdLst>
                <a:gd name="T0" fmla="*/ 35 w 35"/>
                <a:gd name="T1" fmla="*/ 27 h 29"/>
                <a:gd name="T2" fmla="*/ 2 w 35"/>
                <a:gd name="T3" fmla="*/ 29 h 29"/>
                <a:gd name="T4" fmla="*/ 0 w 35"/>
                <a:gd name="T5" fmla="*/ 3 h 29"/>
                <a:gd name="T6" fmla="*/ 33 w 35"/>
                <a:gd name="T7" fmla="*/ 0 h 29"/>
                <a:gd name="T8" fmla="*/ 35 w 35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5" y="27"/>
                  </a:moveTo>
                  <a:lnTo>
                    <a:pt x="2" y="29"/>
                  </a:lnTo>
                  <a:lnTo>
                    <a:pt x="0" y="3"/>
                  </a:lnTo>
                  <a:lnTo>
                    <a:pt x="33" y="0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8" name="Freeform 5504"/>
            <p:cNvSpPr>
              <a:spLocks/>
            </p:cNvSpPr>
            <p:nvPr/>
          </p:nvSpPr>
          <p:spPr bwMode="auto">
            <a:xfrm>
              <a:off x="2696" y="1927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6 w 9"/>
                <a:gd name="T3" fmla="*/ 0 h 27"/>
                <a:gd name="T4" fmla="*/ 0 w 9"/>
                <a:gd name="T5" fmla="*/ 25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6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9" name="Freeform 5505"/>
            <p:cNvSpPr>
              <a:spLocks/>
            </p:cNvSpPr>
            <p:nvPr/>
          </p:nvSpPr>
          <p:spPr bwMode="auto">
            <a:xfrm>
              <a:off x="2553" y="1918"/>
              <a:ext cx="20" cy="26"/>
            </a:xfrm>
            <a:custGeom>
              <a:avLst/>
              <a:gdLst>
                <a:gd name="T0" fmla="*/ 18 w 20"/>
                <a:gd name="T1" fmla="*/ 26 h 26"/>
                <a:gd name="T2" fmla="*/ 0 w 20"/>
                <a:gd name="T3" fmla="*/ 24 h 26"/>
                <a:gd name="T4" fmla="*/ 9 w 20"/>
                <a:gd name="T5" fmla="*/ 0 h 26"/>
                <a:gd name="T6" fmla="*/ 20 w 20"/>
                <a:gd name="T7" fmla="*/ 0 h 26"/>
                <a:gd name="T8" fmla="*/ 18 w 20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6">
                  <a:moveTo>
                    <a:pt x="18" y="26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8" y="2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0" name="Freeform 5506"/>
            <p:cNvSpPr>
              <a:spLocks/>
            </p:cNvSpPr>
            <p:nvPr/>
          </p:nvSpPr>
          <p:spPr bwMode="auto">
            <a:xfrm>
              <a:off x="2536" y="1910"/>
              <a:ext cx="26" cy="32"/>
            </a:xfrm>
            <a:custGeom>
              <a:avLst/>
              <a:gdLst>
                <a:gd name="T0" fmla="*/ 17 w 26"/>
                <a:gd name="T1" fmla="*/ 32 h 32"/>
                <a:gd name="T2" fmla="*/ 0 w 26"/>
                <a:gd name="T3" fmla="*/ 22 h 32"/>
                <a:gd name="T4" fmla="*/ 13 w 26"/>
                <a:gd name="T5" fmla="*/ 0 h 32"/>
                <a:gd name="T6" fmla="*/ 26 w 26"/>
                <a:gd name="T7" fmla="*/ 8 h 32"/>
                <a:gd name="T8" fmla="*/ 17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8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1" name="Freeform 5507"/>
            <p:cNvSpPr>
              <a:spLocks/>
            </p:cNvSpPr>
            <p:nvPr/>
          </p:nvSpPr>
          <p:spPr bwMode="auto">
            <a:xfrm>
              <a:off x="2499" y="1876"/>
              <a:ext cx="50" cy="56"/>
            </a:xfrm>
            <a:custGeom>
              <a:avLst/>
              <a:gdLst>
                <a:gd name="T0" fmla="*/ 37 w 50"/>
                <a:gd name="T1" fmla="*/ 56 h 56"/>
                <a:gd name="T2" fmla="*/ 0 w 50"/>
                <a:gd name="T3" fmla="*/ 20 h 56"/>
                <a:gd name="T4" fmla="*/ 17 w 50"/>
                <a:gd name="T5" fmla="*/ 0 h 56"/>
                <a:gd name="T6" fmla="*/ 50 w 50"/>
                <a:gd name="T7" fmla="*/ 34 h 56"/>
                <a:gd name="T8" fmla="*/ 37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7" y="56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50" y="34"/>
                  </a:lnTo>
                  <a:lnTo>
                    <a:pt x="37" y="5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2" name="Freeform 5508"/>
            <p:cNvSpPr>
              <a:spLocks/>
            </p:cNvSpPr>
            <p:nvPr/>
          </p:nvSpPr>
          <p:spPr bwMode="auto">
            <a:xfrm>
              <a:off x="2459" y="1827"/>
              <a:ext cx="57" cy="69"/>
            </a:xfrm>
            <a:custGeom>
              <a:avLst/>
              <a:gdLst>
                <a:gd name="T0" fmla="*/ 40 w 57"/>
                <a:gd name="T1" fmla="*/ 69 h 69"/>
                <a:gd name="T2" fmla="*/ 0 w 57"/>
                <a:gd name="T3" fmla="*/ 15 h 69"/>
                <a:gd name="T4" fmla="*/ 20 w 57"/>
                <a:gd name="T5" fmla="*/ 0 h 69"/>
                <a:gd name="T6" fmla="*/ 57 w 57"/>
                <a:gd name="T7" fmla="*/ 49 h 69"/>
                <a:gd name="T8" fmla="*/ 40 w 57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9">
                  <a:moveTo>
                    <a:pt x="40" y="6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49"/>
                  </a:lnTo>
                  <a:lnTo>
                    <a:pt x="40" y="6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3" name="Freeform 5509"/>
            <p:cNvSpPr>
              <a:spLocks/>
            </p:cNvSpPr>
            <p:nvPr/>
          </p:nvSpPr>
          <p:spPr bwMode="auto">
            <a:xfrm>
              <a:off x="2422" y="1768"/>
              <a:ext cx="57" cy="74"/>
            </a:xfrm>
            <a:custGeom>
              <a:avLst/>
              <a:gdLst>
                <a:gd name="T0" fmla="*/ 37 w 57"/>
                <a:gd name="T1" fmla="*/ 74 h 74"/>
                <a:gd name="T2" fmla="*/ 0 w 57"/>
                <a:gd name="T3" fmla="*/ 15 h 74"/>
                <a:gd name="T4" fmla="*/ 20 w 57"/>
                <a:gd name="T5" fmla="*/ 0 h 74"/>
                <a:gd name="T6" fmla="*/ 57 w 57"/>
                <a:gd name="T7" fmla="*/ 59 h 74"/>
                <a:gd name="T8" fmla="*/ 37 w 57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4">
                  <a:moveTo>
                    <a:pt x="37" y="7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59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4" name="Freeform 5510"/>
            <p:cNvSpPr>
              <a:spLocks/>
            </p:cNvSpPr>
            <p:nvPr/>
          </p:nvSpPr>
          <p:spPr bwMode="auto">
            <a:xfrm>
              <a:off x="2363" y="1656"/>
              <a:ext cx="79" cy="127"/>
            </a:xfrm>
            <a:custGeom>
              <a:avLst/>
              <a:gdLst>
                <a:gd name="T0" fmla="*/ 59 w 79"/>
                <a:gd name="T1" fmla="*/ 127 h 127"/>
                <a:gd name="T2" fmla="*/ 0 w 79"/>
                <a:gd name="T3" fmla="*/ 12 h 127"/>
                <a:gd name="T4" fmla="*/ 22 w 79"/>
                <a:gd name="T5" fmla="*/ 0 h 127"/>
                <a:gd name="T6" fmla="*/ 79 w 79"/>
                <a:gd name="T7" fmla="*/ 112 h 127"/>
                <a:gd name="T8" fmla="*/ 59 w 79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7">
                  <a:moveTo>
                    <a:pt x="59" y="12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79" y="112"/>
                  </a:lnTo>
                  <a:lnTo>
                    <a:pt x="59" y="12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5" name="Freeform 5511"/>
            <p:cNvSpPr>
              <a:spLocks/>
            </p:cNvSpPr>
            <p:nvPr/>
          </p:nvSpPr>
          <p:spPr bwMode="auto">
            <a:xfrm>
              <a:off x="2334" y="1602"/>
              <a:ext cx="51" cy="66"/>
            </a:xfrm>
            <a:custGeom>
              <a:avLst/>
              <a:gdLst>
                <a:gd name="T0" fmla="*/ 29 w 51"/>
                <a:gd name="T1" fmla="*/ 66 h 66"/>
                <a:gd name="T2" fmla="*/ 0 w 51"/>
                <a:gd name="T3" fmla="*/ 12 h 66"/>
                <a:gd name="T4" fmla="*/ 22 w 51"/>
                <a:gd name="T5" fmla="*/ 0 h 66"/>
                <a:gd name="T6" fmla="*/ 51 w 51"/>
                <a:gd name="T7" fmla="*/ 54 h 66"/>
                <a:gd name="T8" fmla="*/ 29 w 51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6">
                  <a:moveTo>
                    <a:pt x="29" y="6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1" y="54"/>
                  </a:lnTo>
                  <a:lnTo>
                    <a:pt x="29" y="6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6" name="Freeform 5512"/>
            <p:cNvSpPr>
              <a:spLocks/>
            </p:cNvSpPr>
            <p:nvPr/>
          </p:nvSpPr>
          <p:spPr bwMode="auto">
            <a:xfrm>
              <a:off x="2569" y="1918"/>
              <a:ext cx="4" cy="26"/>
            </a:xfrm>
            <a:custGeom>
              <a:avLst/>
              <a:gdLst>
                <a:gd name="T0" fmla="*/ 2 w 4"/>
                <a:gd name="T1" fmla="*/ 26 h 26"/>
                <a:gd name="T2" fmla="*/ 2 w 4"/>
                <a:gd name="T3" fmla="*/ 26 h 26"/>
                <a:gd name="T4" fmla="*/ 0 w 4"/>
                <a:gd name="T5" fmla="*/ 0 h 26"/>
                <a:gd name="T6" fmla="*/ 4 w 4"/>
                <a:gd name="T7" fmla="*/ 0 h 26"/>
                <a:gd name="T8" fmla="*/ 2 w 4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6">
                  <a:moveTo>
                    <a:pt x="2" y="26"/>
                  </a:moveTo>
                  <a:lnTo>
                    <a:pt x="2" y="26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7" name="Freeform 5513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8" name="Freeform 5514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9" name="Freeform 5515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0" name="Freeform 5516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1" name="Freeform 5517"/>
            <p:cNvSpPr>
              <a:spLocks/>
            </p:cNvSpPr>
            <p:nvPr/>
          </p:nvSpPr>
          <p:spPr bwMode="auto">
            <a:xfrm>
              <a:off x="3498" y="3355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10 h 52"/>
                <a:gd name="T4" fmla="*/ 22 w 37"/>
                <a:gd name="T5" fmla="*/ 0 h 52"/>
                <a:gd name="T6" fmla="*/ 37 w 37"/>
                <a:gd name="T7" fmla="*/ 39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7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2" name="Freeform 5518"/>
            <p:cNvSpPr>
              <a:spLocks/>
            </p:cNvSpPr>
            <p:nvPr/>
          </p:nvSpPr>
          <p:spPr bwMode="auto">
            <a:xfrm>
              <a:off x="3483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3" name="Freeform 5519"/>
            <p:cNvSpPr>
              <a:spLocks/>
            </p:cNvSpPr>
            <p:nvPr/>
          </p:nvSpPr>
          <p:spPr bwMode="auto">
            <a:xfrm>
              <a:off x="3474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4" name="Freeform 5520"/>
            <p:cNvSpPr>
              <a:spLocks/>
            </p:cNvSpPr>
            <p:nvPr/>
          </p:nvSpPr>
          <p:spPr bwMode="auto">
            <a:xfrm>
              <a:off x="3472" y="3233"/>
              <a:ext cx="26" cy="34"/>
            </a:xfrm>
            <a:custGeom>
              <a:avLst/>
              <a:gdLst>
                <a:gd name="T0" fmla="*/ 2 w 26"/>
                <a:gd name="T1" fmla="*/ 34 h 34"/>
                <a:gd name="T2" fmla="*/ 0 w 26"/>
                <a:gd name="T3" fmla="*/ 0 h 34"/>
                <a:gd name="T4" fmla="*/ 24 w 26"/>
                <a:gd name="T5" fmla="*/ 0 h 34"/>
                <a:gd name="T6" fmla="*/ 26 w 26"/>
                <a:gd name="T7" fmla="*/ 34 h 34"/>
                <a:gd name="T8" fmla="*/ 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" y="3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6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5" name="Freeform 5521"/>
            <p:cNvSpPr>
              <a:spLocks/>
            </p:cNvSpPr>
            <p:nvPr/>
          </p:nvSpPr>
          <p:spPr bwMode="auto">
            <a:xfrm>
              <a:off x="3472" y="3198"/>
              <a:ext cx="28" cy="35"/>
            </a:xfrm>
            <a:custGeom>
              <a:avLst/>
              <a:gdLst>
                <a:gd name="T0" fmla="*/ 0 w 28"/>
                <a:gd name="T1" fmla="*/ 35 h 35"/>
                <a:gd name="T2" fmla="*/ 4 w 28"/>
                <a:gd name="T3" fmla="*/ 0 h 35"/>
                <a:gd name="T4" fmla="*/ 28 w 28"/>
                <a:gd name="T5" fmla="*/ 5 h 35"/>
                <a:gd name="T6" fmla="*/ 24 w 28"/>
                <a:gd name="T7" fmla="*/ 35 h 35"/>
                <a:gd name="T8" fmla="*/ 0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6" name="Freeform 5522"/>
            <p:cNvSpPr>
              <a:spLocks/>
            </p:cNvSpPr>
            <p:nvPr/>
          </p:nvSpPr>
          <p:spPr bwMode="auto">
            <a:xfrm>
              <a:off x="3476" y="3140"/>
              <a:ext cx="37" cy="63"/>
            </a:xfrm>
            <a:custGeom>
              <a:avLst/>
              <a:gdLst>
                <a:gd name="T0" fmla="*/ 0 w 37"/>
                <a:gd name="T1" fmla="*/ 58 h 63"/>
                <a:gd name="T2" fmla="*/ 13 w 37"/>
                <a:gd name="T3" fmla="*/ 0 h 63"/>
                <a:gd name="T4" fmla="*/ 37 w 37"/>
                <a:gd name="T5" fmla="*/ 4 h 63"/>
                <a:gd name="T6" fmla="*/ 24 w 37"/>
                <a:gd name="T7" fmla="*/ 63 h 63"/>
                <a:gd name="T8" fmla="*/ 0 w 37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3">
                  <a:moveTo>
                    <a:pt x="0" y="58"/>
                  </a:moveTo>
                  <a:lnTo>
                    <a:pt x="13" y="0"/>
                  </a:lnTo>
                  <a:lnTo>
                    <a:pt x="37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7" name="Freeform 5523"/>
            <p:cNvSpPr>
              <a:spLocks/>
            </p:cNvSpPr>
            <p:nvPr/>
          </p:nvSpPr>
          <p:spPr bwMode="auto">
            <a:xfrm>
              <a:off x="3489" y="3081"/>
              <a:ext cx="38" cy="63"/>
            </a:xfrm>
            <a:custGeom>
              <a:avLst/>
              <a:gdLst>
                <a:gd name="T0" fmla="*/ 0 w 38"/>
                <a:gd name="T1" fmla="*/ 59 h 63"/>
                <a:gd name="T2" fmla="*/ 13 w 38"/>
                <a:gd name="T3" fmla="*/ 0 h 63"/>
                <a:gd name="T4" fmla="*/ 38 w 38"/>
                <a:gd name="T5" fmla="*/ 5 h 63"/>
                <a:gd name="T6" fmla="*/ 24 w 38"/>
                <a:gd name="T7" fmla="*/ 63 h 63"/>
                <a:gd name="T8" fmla="*/ 0 w 38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3">
                  <a:moveTo>
                    <a:pt x="0" y="59"/>
                  </a:moveTo>
                  <a:lnTo>
                    <a:pt x="13" y="0"/>
                  </a:lnTo>
                  <a:lnTo>
                    <a:pt x="38" y="5"/>
                  </a:lnTo>
                  <a:lnTo>
                    <a:pt x="24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8" name="Freeform 5524"/>
            <p:cNvSpPr>
              <a:spLocks/>
            </p:cNvSpPr>
            <p:nvPr/>
          </p:nvSpPr>
          <p:spPr bwMode="auto">
            <a:xfrm>
              <a:off x="3502" y="3051"/>
              <a:ext cx="25" cy="35"/>
            </a:xfrm>
            <a:custGeom>
              <a:avLst/>
              <a:gdLst>
                <a:gd name="T0" fmla="*/ 0 w 25"/>
                <a:gd name="T1" fmla="*/ 30 h 35"/>
                <a:gd name="T2" fmla="*/ 0 w 25"/>
                <a:gd name="T3" fmla="*/ 3 h 35"/>
                <a:gd name="T4" fmla="*/ 25 w 25"/>
                <a:gd name="T5" fmla="*/ 0 h 35"/>
                <a:gd name="T6" fmla="*/ 25 w 25"/>
                <a:gd name="T7" fmla="*/ 35 h 35"/>
                <a:gd name="T8" fmla="*/ 0 w 25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30"/>
                  </a:moveTo>
                  <a:lnTo>
                    <a:pt x="0" y="3"/>
                  </a:lnTo>
                  <a:lnTo>
                    <a:pt x="25" y="0"/>
                  </a:lnTo>
                  <a:lnTo>
                    <a:pt x="25" y="3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9" name="Freeform 5525"/>
            <p:cNvSpPr>
              <a:spLocks/>
            </p:cNvSpPr>
            <p:nvPr/>
          </p:nvSpPr>
          <p:spPr bwMode="auto">
            <a:xfrm>
              <a:off x="3498" y="3017"/>
              <a:ext cx="29" cy="37"/>
            </a:xfrm>
            <a:custGeom>
              <a:avLst/>
              <a:gdLst>
                <a:gd name="T0" fmla="*/ 4 w 29"/>
                <a:gd name="T1" fmla="*/ 37 h 37"/>
                <a:gd name="T2" fmla="*/ 0 w 29"/>
                <a:gd name="T3" fmla="*/ 5 h 37"/>
                <a:gd name="T4" fmla="*/ 24 w 29"/>
                <a:gd name="T5" fmla="*/ 0 h 37"/>
                <a:gd name="T6" fmla="*/ 29 w 29"/>
                <a:gd name="T7" fmla="*/ 34 h 37"/>
                <a:gd name="T8" fmla="*/ 4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0" name="Freeform 5526"/>
            <p:cNvSpPr>
              <a:spLocks/>
            </p:cNvSpPr>
            <p:nvPr/>
          </p:nvSpPr>
          <p:spPr bwMode="auto">
            <a:xfrm>
              <a:off x="3474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1" name="Freeform 5527"/>
            <p:cNvSpPr>
              <a:spLocks/>
            </p:cNvSpPr>
            <p:nvPr/>
          </p:nvSpPr>
          <p:spPr bwMode="auto">
            <a:xfrm>
              <a:off x="3494" y="2990"/>
              <a:ext cx="28" cy="34"/>
            </a:xfrm>
            <a:custGeom>
              <a:avLst/>
              <a:gdLst>
                <a:gd name="T0" fmla="*/ 6 w 28"/>
                <a:gd name="T1" fmla="*/ 34 h 34"/>
                <a:gd name="T2" fmla="*/ 0 w 28"/>
                <a:gd name="T3" fmla="*/ 10 h 34"/>
                <a:gd name="T4" fmla="*/ 22 w 28"/>
                <a:gd name="T5" fmla="*/ 0 h 34"/>
                <a:gd name="T6" fmla="*/ 28 w 28"/>
                <a:gd name="T7" fmla="*/ 25 h 34"/>
                <a:gd name="T8" fmla="*/ 6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6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25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2" name="Freeform 5528"/>
            <p:cNvSpPr>
              <a:spLocks/>
            </p:cNvSpPr>
            <p:nvPr/>
          </p:nvSpPr>
          <p:spPr bwMode="auto">
            <a:xfrm>
              <a:off x="3483" y="2966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4 h 34"/>
                <a:gd name="T4" fmla="*/ 19 w 33"/>
                <a:gd name="T5" fmla="*/ 0 h 34"/>
                <a:gd name="T6" fmla="*/ 33 w 33"/>
                <a:gd name="T7" fmla="*/ 2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33" y="2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3" name="Freeform 5529"/>
            <p:cNvSpPr>
              <a:spLocks/>
            </p:cNvSpPr>
            <p:nvPr/>
          </p:nvSpPr>
          <p:spPr bwMode="auto">
            <a:xfrm>
              <a:off x="3461" y="2931"/>
              <a:ext cx="41" cy="49"/>
            </a:xfrm>
            <a:custGeom>
              <a:avLst/>
              <a:gdLst>
                <a:gd name="T0" fmla="*/ 22 w 41"/>
                <a:gd name="T1" fmla="*/ 49 h 49"/>
                <a:gd name="T2" fmla="*/ 0 w 41"/>
                <a:gd name="T3" fmla="*/ 18 h 49"/>
                <a:gd name="T4" fmla="*/ 17 w 41"/>
                <a:gd name="T5" fmla="*/ 0 h 49"/>
                <a:gd name="T6" fmla="*/ 41 w 41"/>
                <a:gd name="T7" fmla="*/ 35 h 49"/>
                <a:gd name="T8" fmla="*/ 22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2" y="49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1" y="35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4" name="Freeform 5530"/>
            <p:cNvSpPr>
              <a:spLocks/>
            </p:cNvSpPr>
            <p:nvPr/>
          </p:nvSpPr>
          <p:spPr bwMode="auto">
            <a:xfrm>
              <a:off x="3432" y="2900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31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1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5" name="Freeform 5531"/>
            <p:cNvSpPr>
              <a:spLocks/>
            </p:cNvSpPr>
            <p:nvPr/>
          </p:nvSpPr>
          <p:spPr bwMode="auto">
            <a:xfrm>
              <a:off x="3397" y="2875"/>
              <a:ext cx="48" cy="47"/>
            </a:xfrm>
            <a:custGeom>
              <a:avLst/>
              <a:gdLst>
                <a:gd name="T0" fmla="*/ 35 w 48"/>
                <a:gd name="T1" fmla="*/ 47 h 47"/>
                <a:gd name="T2" fmla="*/ 0 w 48"/>
                <a:gd name="T3" fmla="*/ 22 h 47"/>
                <a:gd name="T4" fmla="*/ 13 w 48"/>
                <a:gd name="T5" fmla="*/ 0 h 47"/>
                <a:gd name="T6" fmla="*/ 48 w 48"/>
                <a:gd name="T7" fmla="*/ 25 h 47"/>
                <a:gd name="T8" fmla="*/ 35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5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6" name="Freeform 5532"/>
            <p:cNvSpPr>
              <a:spLocks/>
            </p:cNvSpPr>
            <p:nvPr/>
          </p:nvSpPr>
          <p:spPr bwMode="auto">
            <a:xfrm>
              <a:off x="3362" y="2853"/>
              <a:ext cx="48" cy="44"/>
            </a:xfrm>
            <a:custGeom>
              <a:avLst/>
              <a:gdLst>
                <a:gd name="T0" fmla="*/ 35 w 48"/>
                <a:gd name="T1" fmla="*/ 44 h 44"/>
                <a:gd name="T2" fmla="*/ 0 w 48"/>
                <a:gd name="T3" fmla="*/ 22 h 44"/>
                <a:gd name="T4" fmla="*/ 13 w 48"/>
                <a:gd name="T5" fmla="*/ 0 h 44"/>
                <a:gd name="T6" fmla="*/ 48 w 48"/>
                <a:gd name="T7" fmla="*/ 22 h 44"/>
                <a:gd name="T8" fmla="*/ 35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5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7" name="Freeform 5533"/>
            <p:cNvSpPr>
              <a:spLocks/>
            </p:cNvSpPr>
            <p:nvPr/>
          </p:nvSpPr>
          <p:spPr bwMode="auto">
            <a:xfrm>
              <a:off x="3329" y="2826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8" name="Freeform 5534"/>
            <p:cNvSpPr>
              <a:spLocks/>
            </p:cNvSpPr>
            <p:nvPr/>
          </p:nvSpPr>
          <p:spPr bwMode="auto">
            <a:xfrm>
              <a:off x="3312" y="2811"/>
              <a:ext cx="30" cy="37"/>
            </a:xfrm>
            <a:custGeom>
              <a:avLst/>
              <a:gdLst>
                <a:gd name="T0" fmla="*/ 17 w 30"/>
                <a:gd name="T1" fmla="*/ 37 h 37"/>
                <a:gd name="T2" fmla="*/ 0 w 30"/>
                <a:gd name="T3" fmla="*/ 18 h 37"/>
                <a:gd name="T4" fmla="*/ 17 w 30"/>
                <a:gd name="T5" fmla="*/ 0 h 37"/>
                <a:gd name="T6" fmla="*/ 30 w 30"/>
                <a:gd name="T7" fmla="*/ 15 h 37"/>
                <a:gd name="T8" fmla="*/ 17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7" y="37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30" y="15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9" name="Freeform 5535"/>
            <p:cNvSpPr>
              <a:spLocks/>
            </p:cNvSpPr>
            <p:nvPr/>
          </p:nvSpPr>
          <p:spPr bwMode="auto">
            <a:xfrm>
              <a:off x="3294" y="2794"/>
              <a:ext cx="35" cy="35"/>
            </a:xfrm>
            <a:custGeom>
              <a:avLst/>
              <a:gdLst>
                <a:gd name="T0" fmla="*/ 18 w 35"/>
                <a:gd name="T1" fmla="*/ 35 h 35"/>
                <a:gd name="T2" fmla="*/ 0 w 35"/>
                <a:gd name="T3" fmla="*/ 15 h 35"/>
                <a:gd name="T4" fmla="*/ 20 w 35"/>
                <a:gd name="T5" fmla="*/ 0 h 35"/>
                <a:gd name="T6" fmla="*/ 35 w 35"/>
                <a:gd name="T7" fmla="*/ 17 h 35"/>
                <a:gd name="T8" fmla="*/ 18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18" y="35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5" y="17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0" name="Freeform 5536"/>
            <p:cNvSpPr>
              <a:spLocks/>
            </p:cNvSpPr>
            <p:nvPr/>
          </p:nvSpPr>
          <p:spPr bwMode="auto">
            <a:xfrm>
              <a:off x="3272" y="2750"/>
              <a:ext cx="42" cy="59"/>
            </a:xfrm>
            <a:custGeom>
              <a:avLst/>
              <a:gdLst>
                <a:gd name="T0" fmla="*/ 22 w 42"/>
                <a:gd name="T1" fmla="*/ 59 h 59"/>
                <a:gd name="T2" fmla="*/ 0 w 42"/>
                <a:gd name="T3" fmla="*/ 15 h 59"/>
                <a:gd name="T4" fmla="*/ 20 w 42"/>
                <a:gd name="T5" fmla="*/ 0 h 59"/>
                <a:gd name="T6" fmla="*/ 42 w 42"/>
                <a:gd name="T7" fmla="*/ 44 h 59"/>
                <a:gd name="T8" fmla="*/ 22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22" y="5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44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1" name="Freeform 5537"/>
            <p:cNvSpPr>
              <a:spLocks/>
            </p:cNvSpPr>
            <p:nvPr/>
          </p:nvSpPr>
          <p:spPr bwMode="auto">
            <a:xfrm>
              <a:off x="3498" y="3015"/>
              <a:ext cx="24" cy="9"/>
            </a:xfrm>
            <a:custGeom>
              <a:avLst/>
              <a:gdLst>
                <a:gd name="T0" fmla="*/ 24 w 24"/>
                <a:gd name="T1" fmla="*/ 2 h 9"/>
                <a:gd name="T2" fmla="*/ 24 w 24"/>
                <a:gd name="T3" fmla="*/ 0 h 9"/>
                <a:gd name="T4" fmla="*/ 0 w 24"/>
                <a:gd name="T5" fmla="*/ 7 h 9"/>
                <a:gd name="T6" fmla="*/ 2 w 24"/>
                <a:gd name="T7" fmla="*/ 9 h 9"/>
                <a:gd name="T8" fmla="*/ 24 w 24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9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2" name="Freeform 5538"/>
            <p:cNvSpPr>
              <a:spLocks/>
            </p:cNvSpPr>
            <p:nvPr/>
          </p:nvSpPr>
          <p:spPr bwMode="auto">
            <a:xfrm>
              <a:off x="3259" y="2726"/>
              <a:ext cx="35" cy="36"/>
            </a:xfrm>
            <a:custGeom>
              <a:avLst/>
              <a:gdLst>
                <a:gd name="T0" fmla="*/ 13 w 35"/>
                <a:gd name="T1" fmla="*/ 36 h 36"/>
                <a:gd name="T2" fmla="*/ 0 w 35"/>
                <a:gd name="T3" fmla="*/ 5 h 36"/>
                <a:gd name="T4" fmla="*/ 24 w 35"/>
                <a:gd name="T5" fmla="*/ 0 h 36"/>
                <a:gd name="T6" fmla="*/ 35 w 35"/>
                <a:gd name="T7" fmla="*/ 27 h 36"/>
                <a:gd name="T8" fmla="*/ 13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3" y="3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3" name="Freeform 5539"/>
            <p:cNvSpPr>
              <a:spLocks/>
            </p:cNvSpPr>
            <p:nvPr/>
          </p:nvSpPr>
          <p:spPr bwMode="auto">
            <a:xfrm>
              <a:off x="3255" y="2694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2 h 37"/>
                <a:gd name="T4" fmla="*/ 24 w 28"/>
                <a:gd name="T5" fmla="*/ 0 h 37"/>
                <a:gd name="T6" fmla="*/ 28 w 28"/>
                <a:gd name="T7" fmla="*/ 32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4" name="Freeform 5540"/>
            <p:cNvSpPr>
              <a:spLocks/>
            </p:cNvSpPr>
            <p:nvPr/>
          </p:nvSpPr>
          <p:spPr bwMode="auto">
            <a:xfrm>
              <a:off x="3255" y="2640"/>
              <a:ext cx="24" cy="56"/>
            </a:xfrm>
            <a:custGeom>
              <a:avLst/>
              <a:gdLst>
                <a:gd name="T0" fmla="*/ 0 w 24"/>
                <a:gd name="T1" fmla="*/ 56 h 56"/>
                <a:gd name="T2" fmla="*/ 0 w 24"/>
                <a:gd name="T3" fmla="*/ 0 h 56"/>
                <a:gd name="T4" fmla="*/ 24 w 24"/>
                <a:gd name="T5" fmla="*/ 0 h 56"/>
                <a:gd name="T6" fmla="*/ 24 w 24"/>
                <a:gd name="T7" fmla="*/ 54 h 56"/>
                <a:gd name="T8" fmla="*/ 0 w 2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0" y="5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5" name="Freeform 5541"/>
            <p:cNvSpPr>
              <a:spLocks/>
            </p:cNvSpPr>
            <p:nvPr/>
          </p:nvSpPr>
          <p:spPr bwMode="auto">
            <a:xfrm>
              <a:off x="3253" y="2581"/>
              <a:ext cx="26" cy="59"/>
            </a:xfrm>
            <a:custGeom>
              <a:avLst/>
              <a:gdLst>
                <a:gd name="T0" fmla="*/ 2 w 26"/>
                <a:gd name="T1" fmla="*/ 59 h 59"/>
                <a:gd name="T2" fmla="*/ 0 w 26"/>
                <a:gd name="T3" fmla="*/ 3 h 59"/>
                <a:gd name="T4" fmla="*/ 24 w 26"/>
                <a:gd name="T5" fmla="*/ 0 h 59"/>
                <a:gd name="T6" fmla="*/ 26 w 26"/>
                <a:gd name="T7" fmla="*/ 59 h 59"/>
                <a:gd name="T8" fmla="*/ 2 w 2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9">
                  <a:moveTo>
                    <a:pt x="2" y="5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6" y="59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6" name="Freeform 5542"/>
            <p:cNvSpPr>
              <a:spLocks/>
            </p:cNvSpPr>
            <p:nvPr/>
          </p:nvSpPr>
          <p:spPr bwMode="auto">
            <a:xfrm>
              <a:off x="3248" y="2549"/>
              <a:ext cx="29" cy="35"/>
            </a:xfrm>
            <a:custGeom>
              <a:avLst/>
              <a:gdLst>
                <a:gd name="T0" fmla="*/ 5 w 29"/>
                <a:gd name="T1" fmla="*/ 35 h 35"/>
                <a:gd name="T2" fmla="*/ 0 w 29"/>
                <a:gd name="T3" fmla="*/ 10 h 35"/>
                <a:gd name="T4" fmla="*/ 22 w 29"/>
                <a:gd name="T5" fmla="*/ 0 h 35"/>
                <a:gd name="T6" fmla="*/ 29 w 29"/>
                <a:gd name="T7" fmla="*/ 32 h 35"/>
                <a:gd name="T8" fmla="*/ 5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5" y="35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9" y="32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7" name="Freeform 5543"/>
            <p:cNvSpPr>
              <a:spLocks/>
            </p:cNvSpPr>
            <p:nvPr/>
          </p:nvSpPr>
          <p:spPr bwMode="auto">
            <a:xfrm>
              <a:off x="3235" y="2520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2 h 39"/>
                <a:gd name="T4" fmla="*/ 22 w 35"/>
                <a:gd name="T5" fmla="*/ 0 h 39"/>
                <a:gd name="T6" fmla="*/ 35 w 35"/>
                <a:gd name="T7" fmla="*/ 2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8" name="Freeform 5544"/>
            <p:cNvSpPr>
              <a:spLocks/>
            </p:cNvSpPr>
            <p:nvPr/>
          </p:nvSpPr>
          <p:spPr bwMode="auto">
            <a:xfrm>
              <a:off x="3272" y="2750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2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9" name="Freeform 5545"/>
            <p:cNvSpPr>
              <a:spLocks/>
            </p:cNvSpPr>
            <p:nvPr/>
          </p:nvSpPr>
          <p:spPr bwMode="auto">
            <a:xfrm>
              <a:off x="3211" y="2483"/>
              <a:ext cx="44" cy="52"/>
            </a:xfrm>
            <a:custGeom>
              <a:avLst/>
              <a:gdLst>
                <a:gd name="T0" fmla="*/ 26 w 44"/>
                <a:gd name="T1" fmla="*/ 52 h 52"/>
                <a:gd name="T2" fmla="*/ 0 w 44"/>
                <a:gd name="T3" fmla="*/ 17 h 52"/>
                <a:gd name="T4" fmla="*/ 17 w 44"/>
                <a:gd name="T5" fmla="*/ 0 h 52"/>
                <a:gd name="T6" fmla="*/ 44 w 44"/>
                <a:gd name="T7" fmla="*/ 32 h 52"/>
                <a:gd name="T8" fmla="*/ 2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6" y="52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4" y="32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0" name="Freeform 5546"/>
            <p:cNvSpPr>
              <a:spLocks/>
            </p:cNvSpPr>
            <p:nvPr/>
          </p:nvSpPr>
          <p:spPr bwMode="auto">
            <a:xfrm>
              <a:off x="3196" y="2469"/>
              <a:ext cx="32" cy="31"/>
            </a:xfrm>
            <a:custGeom>
              <a:avLst/>
              <a:gdLst>
                <a:gd name="T0" fmla="*/ 15 w 32"/>
                <a:gd name="T1" fmla="*/ 31 h 31"/>
                <a:gd name="T2" fmla="*/ 0 w 32"/>
                <a:gd name="T3" fmla="*/ 24 h 31"/>
                <a:gd name="T4" fmla="*/ 11 w 32"/>
                <a:gd name="T5" fmla="*/ 0 h 31"/>
                <a:gd name="T6" fmla="*/ 32 w 32"/>
                <a:gd name="T7" fmla="*/ 14 h 31"/>
                <a:gd name="T8" fmla="*/ 15 w 3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5" y="31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2" y="14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1" name="Freeform 5547"/>
            <p:cNvSpPr>
              <a:spLocks/>
            </p:cNvSpPr>
            <p:nvPr/>
          </p:nvSpPr>
          <p:spPr bwMode="auto">
            <a:xfrm>
              <a:off x="3182" y="2459"/>
              <a:ext cx="25" cy="34"/>
            </a:xfrm>
            <a:custGeom>
              <a:avLst/>
              <a:gdLst>
                <a:gd name="T0" fmla="*/ 14 w 25"/>
                <a:gd name="T1" fmla="*/ 34 h 34"/>
                <a:gd name="T2" fmla="*/ 0 w 25"/>
                <a:gd name="T3" fmla="*/ 24 h 34"/>
                <a:gd name="T4" fmla="*/ 9 w 25"/>
                <a:gd name="T5" fmla="*/ 0 h 34"/>
                <a:gd name="T6" fmla="*/ 25 w 25"/>
                <a:gd name="T7" fmla="*/ 10 h 34"/>
                <a:gd name="T8" fmla="*/ 14 w 2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14" y="3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5" y="10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2" name="Freeform 5548"/>
            <p:cNvSpPr>
              <a:spLocks/>
            </p:cNvSpPr>
            <p:nvPr/>
          </p:nvSpPr>
          <p:spPr bwMode="auto">
            <a:xfrm>
              <a:off x="3147" y="2447"/>
              <a:ext cx="44" cy="36"/>
            </a:xfrm>
            <a:custGeom>
              <a:avLst/>
              <a:gdLst>
                <a:gd name="T0" fmla="*/ 35 w 44"/>
                <a:gd name="T1" fmla="*/ 36 h 36"/>
                <a:gd name="T2" fmla="*/ 0 w 44"/>
                <a:gd name="T3" fmla="*/ 26 h 36"/>
                <a:gd name="T4" fmla="*/ 5 w 44"/>
                <a:gd name="T5" fmla="*/ 0 h 36"/>
                <a:gd name="T6" fmla="*/ 44 w 44"/>
                <a:gd name="T7" fmla="*/ 12 h 36"/>
                <a:gd name="T8" fmla="*/ 35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5" y="36"/>
                  </a:moveTo>
                  <a:lnTo>
                    <a:pt x="0" y="26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3" name="Freeform 5549"/>
            <p:cNvSpPr>
              <a:spLocks/>
            </p:cNvSpPr>
            <p:nvPr/>
          </p:nvSpPr>
          <p:spPr bwMode="auto">
            <a:xfrm>
              <a:off x="3110" y="2439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5 w 42"/>
                <a:gd name="T5" fmla="*/ 0 h 34"/>
                <a:gd name="T6" fmla="*/ 42 w 42"/>
                <a:gd name="T7" fmla="*/ 8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4" name="Freeform 5550"/>
            <p:cNvSpPr>
              <a:spLocks/>
            </p:cNvSpPr>
            <p:nvPr/>
          </p:nvSpPr>
          <p:spPr bwMode="auto">
            <a:xfrm>
              <a:off x="3033" y="2420"/>
              <a:ext cx="82" cy="46"/>
            </a:xfrm>
            <a:custGeom>
              <a:avLst/>
              <a:gdLst>
                <a:gd name="T0" fmla="*/ 77 w 82"/>
                <a:gd name="T1" fmla="*/ 46 h 46"/>
                <a:gd name="T2" fmla="*/ 0 w 82"/>
                <a:gd name="T3" fmla="*/ 27 h 46"/>
                <a:gd name="T4" fmla="*/ 5 w 82"/>
                <a:gd name="T5" fmla="*/ 0 h 46"/>
                <a:gd name="T6" fmla="*/ 82 w 82"/>
                <a:gd name="T7" fmla="*/ 19 h 46"/>
                <a:gd name="T8" fmla="*/ 77 w 8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6">
                  <a:moveTo>
                    <a:pt x="77" y="4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82" y="19"/>
                  </a:lnTo>
                  <a:lnTo>
                    <a:pt x="77" y="4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5" name="Freeform 5551"/>
            <p:cNvSpPr>
              <a:spLocks/>
            </p:cNvSpPr>
            <p:nvPr/>
          </p:nvSpPr>
          <p:spPr bwMode="auto">
            <a:xfrm>
              <a:off x="2996" y="2405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22 h 42"/>
                <a:gd name="T4" fmla="*/ 13 w 42"/>
                <a:gd name="T5" fmla="*/ 0 h 42"/>
                <a:gd name="T6" fmla="*/ 42 w 42"/>
                <a:gd name="T7" fmla="*/ 15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1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6" name="Freeform 5552"/>
            <p:cNvSpPr>
              <a:spLocks/>
            </p:cNvSpPr>
            <p:nvPr/>
          </p:nvSpPr>
          <p:spPr bwMode="auto">
            <a:xfrm>
              <a:off x="2979" y="2393"/>
              <a:ext cx="30" cy="34"/>
            </a:xfrm>
            <a:custGeom>
              <a:avLst/>
              <a:gdLst>
                <a:gd name="T0" fmla="*/ 17 w 30"/>
                <a:gd name="T1" fmla="*/ 34 h 34"/>
                <a:gd name="T2" fmla="*/ 0 w 30"/>
                <a:gd name="T3" fmla="*/ 17 h 34"/>
                <a:gd name="T4" fmla="*/ 17 w 30"/>
                <a:gd name="T5" fmla="*/ 0 h 34"/>
                <a:gd name="T6" fmla="*/ 30 w 30"/>
                <a:gd name="T7" fmla="*/ 12 h 34"/>
                <a:gd name="T8" fmla="*/ 17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7" y="3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7" name="Freeform 5553"/>
            <p:cNvSpPr>
              <a:spLocks/>
            </p:cNvSpPr>
            <p:nvPr/>
          </p:nvSpPr>
          <p:spPr bwMode="auto">
            <a:xfrm>
              <a:off x="2963" y="2373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0 h 37"/>
                <a:gd name="T4" fmla="*/ 18 w 33"/>
                <a:gd name="T5" fmla="*/ 0 h 37"/>
                <a:gd name="T6" fmla="*/ 33 w 33"/>
                <a:gd name="T7" fmla="*/ 20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3" y="20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8" name="Freeform 5554"/>
            <p:cNvSpPr>
              <a:spLocks/>
            </p:cNvSpPr>
            <p:nvPr/>
          </p:nvSpPr>
          <p:spPr bwMode="auto">
            <a:xfrm>
              <a:off x="3255" y="2515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9" name="Freeform 5555"/>
            <p:cNvSpPr>
              <a:spLocks/>
            </p:cNvSpPr>
            <p:nvPr/>
          </p:nvSpPr>
          <p:spPr bwMode="auto">
            <a:xfrm>
              <a:off x="3235" y="2515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0" name="Freeform 5556"/>
            <p:cNvSpPr>
              <a:spLocks/>
            </p:cNvSpPr>
            <p:nvPr/>
          </p:nvSpPr>
          <p:spPr bwMode="auto">
            <a:xfrm>
              <a:off x="2948" y="2351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2 h 39"/>
                <a:gd name="T4" fmla="*/ 22 w 33"/>
                <a:gd name="T5" fmla="*/ 0 h 39"/>
                <a:gd name="T6" fmla="*/ 33 w 33"/>
                <a:gd name="T7" fmla="*/ 2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1" name="Freeform 5557"/>
            <p:cNvSpPr>
              <a:spLocks/>
            </p:cNvSpPr>
            <p:nvPr/>
          </p:nvSpPr>
          <p:spPr bwMode="auto">
            <a:xfrm>
              <a:off x="2937" y="2327"/>
              <a:ext cx="33" cy="36"/>
            </a:xfrm>
            <a:custGeom>
              <a:avLst/>
              <a:gdLst>
                <a:gd name="T0" fmla="*/ 11 w 33"/>
                <a:gd name="T1" fmla="*/ 36 h 36"/>
                <a:gd name="T2" fmla="*/ 0 w 33"/>
                <a:gd name="T3" fmla="*/ 9 h 36"/>
                <a:gd name="T4" fmla="*/ 22 w 33"/>
                <a:gd name="T5" fmla="*/ 0 h 36"/>
                <a:gd name="T6" fmla="*/ 33 w 33"/>
                <a:gd name="T7" fmla="*/ 24 h 36"/>
                <a:gd name="T8" fmla="*/ 11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1" y="36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3" y="2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2" name="Freeform 5558"/>
            <p:cNvSpPr>
              <a:spLocks/>
            </p:cNvSpPr>
            <p:nvPr/>
          </p:nvSpPr>
          <p:spPr bwMode="auto">
            <a:xfrm>
              <a:off x="2924" y="2280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7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3" name="Freeform 5559"/>
            <p:cNvSpPr>
              <a:spLocks/>
            </p:cNvSpPr>
            <p:nvPr/>
          </p:nvSpPr>
          <p:spPr bwMode="auto">
            <a:xfrm>
              <a:off x="2917" y="2226"/>
              <a:ext cx="31" cy="59"/>
            </a:xfrm>
            <a:custGeom>
              <a:avLst/>
              <a:gdLst>
                <a:gd name="T0" fmla="*/ 7 w 31"/>
                <a:gd name="T1" fmla="*/ 59 h 59"/>
                <a:gd name="T2" fmla="*/ 0 w 31"/>
                <a:gd name="T3" fmla="*/ 10 h 59"/>
                <a:gd name="T4" fmla="*/ 22 w 31"/>
                <a:gd name="T5" fmla="*/ 0 h 59"/>
                <a:gd name="T6" fmla="*/ 31 w 31"/>
                <a:gd name="T7" fmla="*/ 54 h 59"/>
                <a:gd name="T8" fmla="*/ 7 w 3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9">
                  <a:moveTo>
                    <a:pt x="7" y="59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4" name="Freeform 5560"/>
            <p:cNvSpPr>
              <a:spLocks/>
            </p:cNvSpPr>
            <p:nvPr/>
          </p:nvSpPr>
          <p:spPr bwMode="auto">
            <a:xfrm>
              <a:off x="2898" y="2175"/>
              <a:ext cx="41" cy="61"/>
            </a:xfrm>
            <a:custGeom>
              <a:avLst/>
              <a:gdLst>
                <a:gd name="T0" fmla="*/ 19 w 41"/>
                <a:gd name="T1" fmla="*/ 61 h 61"/>
                <a:gd name="T2" fmla="*/ 0 w 41"/>
                <a:gd name="T3" fmla="*/ 9 h 61"/>
                <a:gd name="T4" fmla="*/ 21 w 41"/>
                <a:gd name="T5" fmla="*/ 0 h 61"/>
                <a:gd name="T6" fmla="*/ 41 w 41"/>
                <a:gd name="T7" fmla="*/ 51 h 61"/>
                <a:gd name="T8" fmla="*/ 19 w 4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1">
                  <a:moveTo>
                    <a:pt x="19" y="61"/>
                  </a:moveTo>
                  <a:lnTo>
                    <a:pt x="0" y="9"/>
                  </a:lnTo>
                  <a:lnTo>
                    <a:pt x="21" y="0"/>
                  </a:lnTo>
                  <a:lnTo>
                    <a:pt x="41" y="51"/>
                  </a:lnTo>
                  <a:lnTo>
                    <a:pt x="19" y="61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5" name="Freeform 5561"/>
            <p:cNvSpPr>
              <a:spLocks/>
            </p:cNvSpPr>
            <p:nvPr/>
          </p:nvSpPr>
          <p:spPr bwMode="auto">
            <a:xfrm>
              <a:off x="2961" y="2373"/>
              <a:ext cx="20" cy="20"/>
            </a:xfrm>
            <a:custGeom>
              <a:avLst/>
              <a:gdLst>
                <a:gd name="T0" fmla="*/ 2 w 20"/>
                <a:gd name="T1" fmla="*/ 20 h 20"/>
                <a:gd name="T2" fmla="*/ 0 w 20"/>
                <a:gd name="T3" fmla="*/ 17 h 20"/>
                <a:gd name="T4" fmla="*/ 20 w 20"/>
                <a:gd name="T5" fmla="*/ 0 h 20"/>
                <a:gd name="T6" fmla="*/ 20 w 20"/>
                <a:gd name="T7" fmla="*/ 3 h 20"/>
                <a:gd name="T8" fmla="*/ 2 w 20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0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6" name="Freeform 5562"/>
            <p:cNvSpPr>
              <a:spLocks/>
            </p:cNvSpPr>
            <p:nvPr/>
          </p:nvSpPr>
          <p:spPr bwMode="auto">
            <a:xfrm>
              <a:off x="2856" y="2091"/>
              <a:ext cx="61" cy="96"/>
            </a:xfrm>
            <a:custGeom>
              <a:avLst/>
              <a:gdLst>
                <a:gd name="T0" fmla="*/ 42 w 61"/>
                <a:gd name="T1" fmla="*/ 96 h 96"/>
                <a:gd name="T2" fmla="*/ 0 w 61"/>
                <a:gd name="T3" fmla="*/ 15 h 96"/>
                <a:gd name="T4" fmla="*/ 20 w 61"/>
                <a:gd name="T5" fmla="*/ 0 h 96"/>
                <a:gd name="T6" fmla="*/ 61 w 61"/>
                <a:gd name="T7" fmla="*/ 81 h 96"/>
                <a:gd name="T8" fmla="*/ 42 w 61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6">
                  <a:moveTo>
                    <a:pt x="42" y="96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1" y="81"/>
                  </a:lnTo>
                  <a:lnTo>
                    <a:pt x="42" y="9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7" name="Freeform 5563"/>
            <p:cNvSpPr>
              <a:spLocks/>
            </p:cNvSpPr>
            <p:nvPr/>
          </p:nvSpPr>
          <p:spPr bwMode="auto">
            <a:xfrm>
              <a:off x="2814" y="2023"/>
              <a:ext cx="62" cy="83"/>
            </a:xfrm>
            <a:custGeom>
              <a:avLst/>
              <a:gdLst>
                <a:gd name="T0" fmla="*/ 42 w 62"/>
                <a:gd name="T1" fmla="*/ 83 h 83"/>
                <a:gd name="T2" fmla="*/ 0 w 62"/>
                <a:gd name="T3" fmla="*/ 19 h 83"/>
                <a:gd name="T4" fmla="*/ 18 w 62"/>
                <a:gd name="T5" fmla="*/ 0 h 83"/>
                <a:gd name="T6" fmla="*/ 62 w 62"/>
                <a:gd name="T7" fmla="*/ 68 h 83"/>
                <a:gd name="T8" fmla="*/ 42 w 6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3">
                  <a:moveTo>
                    <a:pt x="42" y="83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62" y="68"/>
                  </a:lnTo>
                  <a:lnTo>
                    <a:pt x="42" y="83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8" name="Freeform 5564"/>
            <p:cNvSpPr>
              <a:spLocks/>
            </p:cNvSpPr>
            <p:nvPr/>
          </p:nvSpPr>
          <p:spPr bwMode="auto">
            <a:xfrm>
              <a:off x="2788" y="1993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0 h 49"/>
                <a:gd name="T4" fmla="*/ 17 w 44"/>
                <a:gd name="T5" fmla="*/ 0 h 49"/>
                <a:gd name="T6" fmla="*/ 44 w 44"/>
                <a:gd name="T7" fmla="*/ 30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4" y="30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9" name="Freeform 5565"/>
            <p:cNvSpPr>
              <a:spLocks/>
            </p:cNvSpPr>
            <p:nvPr/>
          </p:nvSpPr>
          <p:spPr bwMode="auto">
            <a:xfrm>
              <a:off x="2762" y="1969"/>
              <a:ext cx="43" cy="44"/>
            </a:xfrm>
            <a:custGeom>
              <a:avLst/>
              <a:gdLst>
                <a:gd name="T0" fmla="*/ 26 w 43"/>
                <a:gd name="T1" fmla="*/ 44 h 44"/>
                <a:gd name="T2" fmla="*/ 0 w 43"/>
                <a:gd name="T3" fmla="*/ 22 h 44"/>
                <a:gd name="T4" fmla="*/ 13 w 43"/>
                <a:gd name="T5" fmla="*/ 0 h 44"/>
                <a:gd name="T6" fmla="*/ 43 w 43"/>
                <a:gd name="T7" fmla="*/ 24 h 44"/>
                <a:gd name="T8" fmla="*/ 26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3" y="24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0" name="Freeform 5566"/>
            <p:cNvSpPr>
              <a:spLocks/>
            </p:cNvSpPr>
            <p:nvPr/>
          </p:nvSpPr>
          <p:spPr bwMode="auto">
            <a:xfrm>
              <a:off x="2729" y="1947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4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1" name="Freeform 5567"/>
            <p:cNvSpPr>
              <a:spLocks/>
            </p:cNvSpPr>
            <p:nvPr/>
          </p:nvSpPr>
          <p:spPr bwMode="auto">
            <a:xfrm>
              <a:off x="2711" y="1937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5 h 34"/>
                <a:gd name="T4" fmla="*/ 9 w 29"/>
                <a:gd name="T5" fmla="*/ 0 h 34"/>
                <a:gd name="T6" fmla="*/ 29 w 29"/>
                <a:gd name="T7" fmla="*/ 10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9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2" name="Freeform 5568"/>
            <p:cNvSpPr>
              <a:spLocks/>
            </p:cNvSpPr>
            <p:nvPr/>
          </p:nvSpPr>
          <p:spPr bwMode="auto">
            <a:xfrm>
              <a:off x="2692" y="1930"/>
              <a:ext cx="28" cy="32"/>
            </a:xfrm>
            <a:custGeom>
              <a:avLst/>
              <a:gdLst>
                <a:gd name="T0" fmla="*/ 19 w 28"/>
                <a:gd name="T1" fmla="*/ 32 h 32"/>
                <a:gd name="T2" fmla="*/ 0 w 28"/>
                <a:gd name="T3" fmla="*/ 24 h 32"/>
                <a:gd name="T4" fmla="*/ 8 w 28"/>
                <a:gd name="T5" fmla="*/ 0 h 32"/>
                <a:gd name="T6" fmla="*/ 28 w 28"/>
                <a:gd name="T7" fmla="*/ 7 h 32"/>
                <a:gd name="T8" fmla="*/ 19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9" y="32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" name="Freeform 5569"/>
            <p:cNvSpPr>
              <a:spLocks/>
            </p:cNvSpPr>
            <p:nvPr/>
          </p:nvSpPr>
          <p:spPr bwMode="auto">
            <a:xfrm>
              <a:off x="2898" y="2172"/>
              <a:ext cx="21" cy="15"/>
            </a:xfrm>
            <a:custGeom>
              <a:avLst/>
              <a:gdLst>
                <a:gd name="T0" fmla="*/ 21 w 21"/>
                <a:gd name="T1" fmla="*/ 3 h 15"/>
                <a:gd name="T2" fmla="*/ 19 w 21"/>
                <a:gd name="T3" fmla="*/ 0 h 15"/>
                <a:gd name="T4" fmla="*/ 0 w 21"/>
                <a:gd name="T5" fmla="*/ 12 h 15"/>
                <a:gd name="T6" fmla="*/ 0 w 21"/>
                <a:gd name="T7" fmla="*/ 15 h 15"/>
                <a:gd name="T8" fmla="*/ 21 w 21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21" y="3"/>
                  </a:moveTo>
                  <a:lnTo>
                    <a:pt x="19" y="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" name="Freeform 5570"/>
            <p:cNvSpPr>
              <a:spLocks/>
            </p:cNvSpPr>
            <p:nvPr/>
          </p:nvSpPr>
          <p:spPr bwMode="auto">
            <a:xfrm>
              <a:off x="2630" y="1918"/>
              <a:ext cx="68" cy="39"/>
            </a:xfrm>
            <a:custGeom>
              <a:avLst/>
              <a:gdLst>
                <a:gd name="T0" fmla="*/ 64 w 68"/>
                <a:gd name="T1" fmla="*/ 39 h 39"/>
                <a:gd name="T2" fmla="*/ 0 w 68"/>
                <a:gd name="T3" fmla="*/ 26 h 39"/>
                <a:gd name="T4" fmla="*/ 2 w 68"/>
                <a:gd name="T5" fmla="*/ 0 h 39"/>
                <a:gd name="T6" fmla="*/ 68 w 68"/>
                <a:gd name="T7" fmla="*/ 12 h 39"/>
                <a:gd name="T8" fmla="*/ 64 w 6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9">
                  <a:moveTo>
                    <a:pt x="64" y="39"/>
                  </a:moveTo>
                  <a:lnTo>
                    <a:pt x="0" y="26"/>
                  </a:lnTo>
                  <a:lnTo>
                    <a:pt x="2" y="0"/>
                  </a:lnTo>
                  <a:lnTo>
                    <a:pt x="68" y="12"/>
                  </a:lnTo>
                  <a:lnTo>
                    <a:pt x="64" y="3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5" name="Freeform 5571"/>
            <p:cNvSpPr>
              <a:spLocks/>
            </p:cNvSpPr>
            <p:nvPr/>
          </p:nvSpPr>
          <p:spPr bwMode="auto">
            <a:xfrm>
              <a:off x="2597" y="1918"/>
              <a:ext cx="35" cy="26"/>
            </a:xfrm>
            <a:custGeom>
              <a:avLst/>
              <a:gdLst>
                <a:gd name="T0" fmla="*/ 33 w 35"/>
                <a:gd name="T1" fmla="*/ 26 h 26"/>
                <a:gd name="T2" fmla="*/ 2 w 35"/>
                <a:gd name="T3" fmla="*/ 26 h 26"/>
                <a:gd name="T4" fmla="*/ 0 w 35"/>
                <a:gd name="T5" fmla="*/ 0 h 26"/>
                <a:gd name="T6" fmla="*/ 35 w 35"/>
                <a:gd name="T7" fmla="*/ 0 h 26"/>
                <a:gd name="T8" fmla="*/ 33 w 35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33" y="26"/>
                  </a:moveTo>
                  <a:lnTo>
                    <a:pt x="2" y="26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6" name="Freeform 5572"/>
            <p:cNvSpPr>
              <a:spLocks/>
            </p:cNvSpPr>
            <p:nvPr/>
          </p:nvSpPr>
          <p:spPr bwMode="auto">
            <a:xfrm>
              <a:off x="2564" y="1918"/>
              <a:ext cx="35" cy="31"/>
            </a:xfrm>
            <a:custGeom>
              <a:avLst/>
              <a:gdLst>
                <a:gd name="T0" fmla="*/ 35 w 35"/>
                <a:gd name="T1" fmla="*/ 26 h 31"/>
                <a:gd name="T2" fmla="*/ 3 w 35"/>
                <a:gd name="T3" fmla="*/ 31 h 31"/>
                <a:gd name="T4" fmla="*/ 0 w 35"/>
                <a:gd name="T5" fmla="*/ 4 h 31"/>
                <a:gd name="T6" fmla="*/ 33 w 35"/>
                <a:gd name="T7" fmla="*/ 0 h 31"/>
                <a:gd name="T8" fmla="*/ 35 w 35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5" y="26"/>
                  </a:moveTo>
                  <a:lnTo>
                    <a:pt x="3" y="31"/>
                  </a:lnTo>
                  <a:lnTo>
                    <a:pt x="0" y="4"/>
                  </a:lnTo>
                  <a:lnTo>
                    <a:pt x="33" y="0"/>
                  </a:lnTo>
                  <a:lnTo>
                    <a:pt x="35" y="2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7" name="Freeform 5573"/>
            <p:cNvSpPr>
              <a:spLocks/>
            </p:cNvSpPr>
            <p:nvPr/>
          </p:nvSpPr>
          <p:spPr bwMode="auto">
            <a:xfrm>
              <a:off x="2692" y="1930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4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8" name="Freeform 5574"/>
            <p:cNvSpPr>
              <a:spLocks/>
            </p:cNvSpPr>
            <p:nvPr/>
          </p:nvSpPr>
          <p:spPr bwMode="auto">
            <a:xfrm>
              <a:off x="2547" y="1920"/>
              <a:ext cx="22" cy="29"/>
            </a:xfrm>
            <a:custGeom>
              <a:avLst/>
              <a:gdLst>
                <a:gd name="T0" fmla="*/ 20 w 22"/>
                <a:gd name="T1" fmla="*/ 29 h 29"/>
                <a:gd name="T2" fmla="*/ 0 w 22"/>
                <a:gd name="T3" fmla="*/ 24 h 29"/>
                <a:gd name="T4" fmla="*/ 9 w 22"/>
                <a:gd name="T5" fmla="*/ 0 h 29"/>
                <a:gd name="T6" fmla="*/ 22 w 22"/>
                <a:gd name="T7" fmla="*/ 2 h 29"/>
                <a:gd name="T8" fmla="*/ 20 w 2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0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2" y="2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9" name="Freeform 5575"/>
            <p:cNvSpPr>
              <a:spLocks/>
            </p:cNvSpPr>
            <p:nvPr/>
          </p:nvSpPr>
          <p:spPr bwMode="auto">
            <a:xfrm>
              <a:off x="2529" y="1915"/>
              <a:ext cx="27" cy="29"/>
            </a:xfrm>
            <a:custGeom>
              <a:avLst/>
              <a:gdLst>
                <a:gd name="T0" fmla="*/ 18 w 27"/>
                <a:gd name="T1" fmla="*/ 29 h 29"/>
                <a:gd name="T2" fmla="*/ 0 w 27"/>
                <a:gd name="T3" fmla="*/ 22 h 29"/>
                <a:gd name="T4" fmla="*/ 13 w 27"/>
                <a:gd name="T5" fmla="*/ 0 h 29"/>
                <a:gd name="T6" fmla="*/ 27 w 27"/>
                <a:gd name="T7" fmla="*/ 5 h 29"/>
                <a:gd name="T8" fmla="*/ 18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18" y="2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7" y="5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0" name="Freeform 5576"/>
            <p:cNvSpPr>
              <a:spLocks/>
            </p:cNvSpPr>
            <p:nvPr/>
          </p:nvSpPr>
          <p:spPr bwMode="auto">
            <a:xfrm>
              <a:off x="2494" y="1878"/>
              <a:ext cx="48" cy="59"/>
            </a:xfrm>
            <a:custGeom>
              <a:avLst/>
              <a:gdLst>
                <a:gd name="T0" fmla="*/ 35 w 48"/>
                <a:gd name="T1" fmla="*/ 59 h 59"/>
                <a:gd name="T2" fmla="*/ 0 w 48"/>
                <a:gd name="T3" fmla="*/ 20 h 59"/>
                <a:gd name="T4" fmla="*/ 18 w 48"/>
                <a:gd name="T5" fmla="*/ 0 h 59"/>
                <a:gd name="T6" fmla="*/ 48 w 48"/>
                <a:gd name="T7" fmla="*/ 37 h 59"/>
                <a:gd name="T8" fmla="*/ 35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35" y="59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8" y="37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1" name="Freeform 5577"/>
            <p:cNvSpPr>
              <a:spLocks/>
            </p:cNvSpPr>
            <p:nvPr/>
          </p:nvSpPr>
          <p:spPr bwMode="auto">
            <a:xfrm>
              <a:off x="2455" y="1829"/>
              <a:ext cx="57" cy="69"/>
            </a:xfrm>
            <a:custGeom>
              <a:avLst/>
              <a:gdLst>
                <a:gd name="T0" fmla="*/ 39 w 57"/>
                <a:gd name="T1" fmla="*/ 69 h 69"/>
                <a:gd name="T2" fmla="*/ 0 w 57"/>
                <a:gd name="T3" fmla="*/ 15 h 69"/>
                <a:gd name="T4" fmla="*/ 20 w 57"/>
                <a:gd name="T5" fmla="*/ 0 h 69"/>
                <a:gd name="T6" fmla="*/ 57 w 57"/>
                <a:gd name="T7" fmla="*/ 49 h 69"/>
                <a:gd name="T8" fmla="*/ 39 w 57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9">
                  <a:moveTo>
                    <a:pt x="39" y="6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49"/>
                  </a:lnTo>
                  <a:lnTo>
                    <a:pt x="39" y="6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2" name="Freeform 5578"/>
            <p:cNvSpPr>
              <a:spLocks/>
            </p:cNvSpPr>
            <p:nvPr/>
          </p:nvSpPr>
          <p:spPr bwMode="auto">
            <a:xfrm>
              <a:off x="2418" y="1768"/>
              <a:ext cx="57" cy="76"/>
            </a:xfrm>
            <a:custGeom>
              <a:avLst/>
              <a:gdLst>
                <a:gd name="T0" fmla="*/ 37 w 57"/>
                <a:gd name="T1" fmla="*/ 76 h 76"/>
                <a:gd name="T2" fmla="*/ 0 w 57"/>
                <a:gd name="T3" fmla="*/ 15 h 76"/>
                <a:gd name="T4" fmla="*/ 19 w 57"/>
                <a:gd name="T5" fmla="*/ 0 h 76"/>
                <a:gd name="T6" fmla="*/ 57 w 57"/>
                <a:gd name="T7" fmla="*/ 61 h 76"/>
                <a:gd name="T8" fmla="*/ 37 w 57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6">
                  <a:moveTo>
                    <a:pt x="37" y="7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7" y="61"/>
                  </a:lnTo>
                  <a:lnTo>
                    <a:pt x="37" y="7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3" name="Freeform 5579"/>
            <p:cNvSpPr>
              <a:spLocks/>
            </p:cNvSpPr>
            <p:nvPr/>
          </p:nvSpPr>
          <p:spPr bwMode="auto">
            <a:xfrm>
              <a:off x="2356" y="1656"/>
              <a:ext cx="81" cy="127"/>
            </a:xfrm>
            <a:custGeom>
              <a:avLst/>
              <a:gdLst>
                <a:gd name="T0" fmla="*/ 62 w 81"/>
                <a:gd name="T1" fmla="*/ 127 h 127"/>
                <a:gd name="T2" fmla="*/ 0 w 81"/>
                <a:gd name="T3" fmla="*/ 12 h 127"/>
                <a:gd name="T4" fmla="*/ 22 w 81"/>
                <a:gd name="T5" fmla="*/ 0 h 127"/>
                <a:gd name="T6" fmla="*/ 81 w 81"/>
                <a:gd name="T7" fmla="*/ 112 h 127"/>
                <a:gd name="T8" fmla="*/ 62 w 81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27">
                  <a:moveTo>
                    <a:pt x="62" y="12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81" y="112"/>
                  </a:lnTo>
                  <a:lnTo>
                    <a:pt x="62" y="12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4" name="Freeform 5580"/>
            <p:cNvSpPr>
              <a:spLocks/>
            </p:cNvSpPr>
            <p:nvPr/>
          </p:nvSpPr>
          <p:spPr bwMode="auto">
            <a:xfrm>
              <a:off x="2330" y="1602"/>
              <a:ext cx="48" cy="66"/>
            </a:xfrm>
            <a:custGeom>
              <a:avLst/>
              <a:gdLst>
                <a:gd name="T0" fmla="*/ 26 w 48"/>
                <a:gd name="T1" fmla="*/ 66 h 66"/>
                <a:gd name="T2" fmla="*/ 0 w 48"/>
                <a:gd name="T3" fmla="*/ 12 h 66"/>
                <a:gd name="T4" fmla="*/ 22 w 48"/>
                <a:gd name="T5" fmla="*/ 0 h 66"/>
                <a:gd name="T6" fmla="*/ 48 w 48"/>
                <a:gd name="T7" fmla="*/ 54 h 66"/>
                <a:gd name="T8" fmla="*/ 26 w 48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6">
                  <a:moveTo>
                    <a:pt x="26" y="6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4"/>
                  </a:lnTo>
                  <a:lnTo>
                    <a:pt x="26" y="6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5" name="Freeform 5581"/>
            <p:cNvSpPr>
              <a:spLocks/>
            </p:cNvSpPr>
            <p:nvPr/>
          </p:nvSpPr>
          <p:spPr bwMode="auto">
            <a:xfrm>
              <a:off x="2564" y="1922"/>
              <a:ext cx="5" cy="27"/>
            </a:xfrm>
            <a:custGeom>
              <a:avLst/>
              <a:gdLst>
                <a:gd name="T0" fmla="*/ 3 w 5"/>
                <a:gd name="T1" fmla="*/ 27 h 27"/>
                <a:gd name="T2" fmla="*/ 3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3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3" y="27"/>
                  </a:moveTo>
                  <a:lnTo>
                    <a:pt x="3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6" name="Freeform 5582"/>
            <p:cNvSpPr>
              <a:spLocks/>
            </p:cNvSpPr>
            <p:nvPr/>
          </p:nvSpPr>
          <p:spPr bwMode="auto">
            <a:xfrm>
              <a:off x="3599" y="3541"/>
              <a:ext cx="44" cy="61"/>
            </a:xfrm>
            <a:custGeom>
              <a:avLst/>
              <a:gdLst>
                <a:gd name="T0" fmla="*/ 22 w 44"/>
                <a:gd name="T1" fmla="*/ 61 h 61"/>
                <a:gd name="T2" fmla="*/ 0 w 44"/>
                <a:gd name="T3" fmla="*/ 15 h 61"/>
                <a:gd name="T4" fmla="*/ 20 w 44"/>
                <a:gd name="T5" fmla="*/ 0 h 61"/>
                <a:gd name="T6" fmla="*/ 44 w 44"/>
                <a:gd name="T7" fmla="*/ 49 h 61"/>
                <a:gd name="T8" fmla="*/ 22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22" y="6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9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7" name="Freeform 5583"/>
            <p:cNvSpPr>
              <a:spLocks/>
            </p:cNvSpPr>
            <p:nvPr/>
          </p:nvSpPr>
          <p:spPr bwMode="auto">
            <a:xfrm>
              <a:off x="3577" y="3502"/>
              <a:ext cx="42" cy="54"/>
            </a:xfrm>
            <a:custGeom>
              <a:avLst/>
              <a:gdLst>
                <a:gd name="T0" fmla="*/ 22 w 42"/>
                <a:gd name="T1" fmla="*/ 54 h 54"/>
                <a:gd name="T2" fmla="*/ 0 w 42"/>
                <a:gd name="T3" fmla="*/ 15 h 54"/>
                <a:gd name="T4" fmla="*/ 20 w 42"/>
                <a:gd name="T5" fmla="*/ 0 h 54"/>
                <a:gd name="T6" fmla="*/ 42 w 42"/>
                <a:gd name="T7" fmla="*/ 39 h 54"/>
                <a:gd name="T8" fmla="*/ 22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8" name="Freeform 5584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9" name="Freeform 5585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0" name="Freeform 5586"/>
            <p:cNvSpPr>
              <a:spLocks/>
            </p:cNvSpPr>
            <p:nvPr/>
          </p:nvSpPr>
          <p:spPr bwMode="auto">
            <a:xfrm>
              <a:off x="3496" y="3355"/>
              <a:ext cx="39" cy="52"/>
            </a:xfrm>
            <a:custGeom>
              <a:avLst/>
              <a:gdLst>
                <a:gd name="T0" fmla="*/ 17 w 39"/>
                <a:gd name="T1" fmla="*/ 52 h 52"/>
                <a:gd name="T2" fmla="*/ 0 w 39"/>
                <a:gd name="T3" fmla="*/ 10 h 52"/>
                <a:gd name="T4" fmla="*/ 22 w 39"/>
                <a:gd name="T5" fmla="*/ 0 h 52"/>
                <a:gd name="T6" fmla="*/ 39 w 39"/>
                <a:gd name="T7" fmla="*/ 39 h 52"/>
                <a:gd name="T8" fmla="*/ 17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7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9" y="39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1" name="Freeform 5587"/>
            <p:cNvSpPr>
              <a:spLocks/>
            </p:cNvSpPr>
            <p:nvPr/>
          </p:nvSpPr>
          <p:spPr bwMode="auto">
            <a:xfrm>
              <a:off x="3481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2" name="Freeform 5588"/>
            <p:cNvSpPr>
              <a:spLocks/>
            </p:cNvSpPr>
            <p:nvPr/>
          </p:nvSpPr>
          <p:spPr bwMode="auto">
            <a:xfrm>
              <a:off x="3472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3" name="Rectangle 5589"/>
            <p:cNvSpPr>
              <a:spLocks noChangeArrowheads="1"/>
            </p:cNvSpPr>
            <p:nvPr/>
          </p:nvSpPr>
          <p:spPr bwMode="auto">
            <a:xfrm>
              <a:off x="3472" y="3233"/>
              <a:ext cx="24" cy="34"/>
            </a:xfrm>
            <a:prstGeom prst="rect">
              <a:avLst/>
            </a:prstGeom>
            <a:solidFill>
              <a:srgbClr val="0083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4" name="Freeform 5590"/>
            <p:cNvSpPr>
              <a:spLocks/>
            </p:cNvSpPr>
            <p:nvPr/>
          </p:nvSpPr>
          <p:spPr bwMode="auto">
            <a:xfrm>
              <a:off x="3472" y="3198"/>
              <a:ext cx="26" cy="35"/>
            </a:xfrm>
            <a:custGeom>
              <a:avLst/>
              <a:gdLst>
                <a:gd name="T0" fmla="*/ 0 w 26"/>
                <a:gd name="T1" fmla="*/ 35 h 35"/>
                <a:gd name="T2" fmla="*/ 2 w 26"/>
                <a:gd name="T3" fmla="*/ 0 h 35"/>
                <a:gd name="T4" fmla="*/ 26 w 26"/>
                <a:gd name="T5" fmla="*/ 5 h 35"/>
                <a:gd name="T6" fmla="*/ 24 w 26"/>
                <a:gd name="T7" fmla="*/ 35 h 35"/>
                <a:gd name="T8" fmla="*/ 0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0" y="35"/>
                  </a:moveTo>
                  <a:lnTo>
                    <a:pt x="2" y="0"/>
                  </a:lnTo>
                  <a:lnTo>
                    <a:pt x="26" y="5"/>
                  </a:lnTo>
                  <a:lnTo>
                    <a:pt x="24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5" name="Freeform 5591"/>
            <p:cNvSpPr>
              <a:spLocks/>
            </p:cNvSpPr>
            <p:nvPr/>
          </p:nvSpPr>
          <p:spPr bwMode="auto">
            <a:xfrm>
              <a:off x="3474" y="3140"/>
              <a:ext cx="37" cy="63"/>
            </a:xfrm>
            <a:custGeom>
              <a:avLst/>
              <a:gdLst>
                <a:gd name="T0" fmla="*/ 0 w 37"/>
                <a:gd name="T1" fmla="*/ 58 h 63"/>
                <a:gd name="T2" fmla="*/ 13 w 37"/>
                <a:gd name="T3" fmla="*/ 0 h 63"/>
                <a:gd name="T4" fmla="*/ 37 w 37"/>
                <a:gd name="T5" fmla="*/ 4 h 63"/>
                <a:gd name="T6" fmla="*/ 24 w 37"/>
                <a:gd name="T7" fmla="*/ 63 h 63"/>
                <a:gd name="T8" fmla="*/ 0 w 37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3">
                  <a:moveTo>
                    <a:pt x="0" y="58"/>
                  </a:moveTo>
                  <a:lnTo>
                    <a:pt x="13" y="0"/>
                  </a:lnTo>
                  <a:lnTo>
                    <a:pt x="37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6" name="Freeform 5592"/>
            <p:cNvSpPr>
              <a:spLocks/>
            </p:cNvSpPr>
            <p:nvPr/>
          </p:nvSpPr>
          <p:spPr bwMode="auto">
            <a:xfrm>
              <a:off x="3487" y="3083"/>
              <a:ext cx="37" cy="61"/>
            </a:xfrm>
            <a:custGeom>
              <a:avLst/>
              <a:gdLst>
                <a:gd name="T0" fmla="*/ 0 w 37"/>
                <a:gd name="T1" fmla="*/ 57 h 61"/>
                <a:gd name="T2" fmla="*/ 13 w 37"/>
                <a:gd name="T3" fmla="*/ 0 h 61"/>
                <a:gd name="T4" fmla="*/ 37 w 37"/>
                <a:gd name="T5" fmla="*/ 5 h 61"/>
                <a:gd name="T6" fmla="*/ 24 w 37"/>
                <a:gd name="T7" fmla="*/ 61 h 61"/>
                <a:gd name="T8" fmla="*/ 0 w 37"/>
                <a:gd name="T9" fmla="*/ 5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0" y="57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7" name="Freeform 5593"/>
            <p:cNvSpPr>
              <a:spLocks/>
            </p:cNvSpPr>
            <p:nvPr/>
          </p:nvSpPr>
          <p:spPr bwMode="auto">
            <a:xfrm>
              <a:off x="3500" y="3051"/>
              <a:ext cx="24" cy="37"/>
            </a:xfrm>
            <a:custGeom>
              <a:avLst/>
              <a:gdLst>
                <a:gd name="T0" fmla="*/ 0 w 24"/>
                <a:gd name="T1" fmla="*/ 32 h 37"/>
                <a:gd name="T2" fmla="*/ 0 w 24"/>
                <a:gd name="T3" fmla="*/ 3 h 37"/>
                <a:gd name="T4" fmla="*/ 24 w 24"/>
                <a:gd name="T5" fmla="*/ 0 h 37"/>
                <a:gd name="T6" fmla="*/ 24 w 24"/>
                <a:gd name="T7" fmla="*/ 37 h 37"/>
                <a:gd name="T8" fmla="*/ 0 w 24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3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8" name="Freeform 5594"/>
            <p:cNvSpPr>
              <a:spLocks/>
            </p:cNvSpPr>
            <p:nvPr/>
          </p:nvSpPr>
          <p:spPr bwMode="auto">
            <a:xfrm>
              <a:off x="3496" y="3017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5 h 37"/>
                <a:gd name="T4" fmla="*/ 24 w 28"/>
                <a:gd name="T5" fmla="*/ 0 h 37"/>
                <a:gd name="T6" fmla="*/ 28 w 28"/>
                <a:gd name="T7" fmla="*/ 34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9" name="Freeform 5595"/>
            <p:cNvSpPr>
              <a:spLocks/>
            </p:cNvSpPr>
            <p:nvPr/>
          </p:nvSpPr>
          <p:spPr bwMode="auto">
            <a:xfrm>
              <a:off x="3472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0" name="Freeform 5596"/>
            <p:cNvSpPr>
              <a:spLocks/>
            </p:cNvSpPr>
            <p:nvPr/>
          </p:nvSpPr>
          <p:spPr bwMode="auto">
            <a:xfrm>
              <a:off x="3492" y="2990"/>
              <a:ext cx="28" cy="34"/>
            </a:xfrm>
            <a:custGeom>
              <a:avLst/>
              <a:gdLst>
                <a:gd name="T0" fmla="*/ 6 w 28"/>
                <a:gd name="T1" fmla="*/ 34 h 34"/>
                <a:gd name="T2" fmla="*/ 0 w 28"/>
                <a:gd name="T3" fmla="*/ 10 h 34"/>
                <a:gd name="T4" fmla="*/ 21 w 28"/>
                <a:gd name="T5" fmla="*/ 0 h 34"/>
                <a:gd name="T6" fmla="*/ 28 w 28"/>
                <a:gd name="T7" fmla="*/ 25 h 34"/>
                <a:gd name="T8" fmla="*/ 6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6" y="34"/>
                  </a:moveTo>
                  <a:lnTo>
                    <a:pt x="0" y="10"/>
                  </a:lnTo>
                  <a:lnTo>
                    <a:pt x="21" y="0"/>
                  </a:lnTo>
                  <a:lnTo>
                    <a:pt x="28" y="25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1" name="Freeform 5597"/>
            <p:cNvSpPr>
              <a:spLocks/>
            </p:cNvSpPr>
            <p:nvPr/>
          </p:nvSpPr>
          <p:spPr bwMode="auto">
            <a:xfrm>
              <a:off x="3481" y="2968"/>
              <a:ext cx="32" cy="32"/>
            </a:xfrm>
            <a:custGeom>
              <a:avLst/>
              <a:gdLst>
                <a:gd name="T0" fmla="*/ 11 w 32"/>
                <a:gd name="T1" fmla="*/ 32 h 32"/>
                <a:gd name="T2" fmla="*/ 0 w 32"/>
                <a:gd name="T3" fmla="*/ 15 h 32"/>
                <a:gd name="T4" fmla="*/ 19 w 32"/>
                <a:gd name="T5" fmla="*/ 0 h 32"/>
                <a:gd name="T6" fmla="*/ 32 w 32"/>
                <a:gd name="T7" fmla="*/ 22 h 32"/>
                <a:gd name="T8" fmla="*/ 11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1" y="32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2" y="2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2" name="Freeform 5598"/>
            <p:cNvSpPr>
              <a:spLocks/>
            </p:cNvSpPr>
            <p:nvPr/>
          </p:nvSpPr>
          <p:spPr bwMode="auto">
            <a:xfrm>
              <a:off x="3472" y="2946"/>
              <a:ext cx="28" cy="37"/>
            </a:xfrm>
            <a:custGeom>
              <a:avLst/>
              <a:gdLst>
                <a:gd name="T0" fmla="*/ 9 w 28"/>
                <a:gd name="T1" fmla="*/ 37 h 37"/>
                <a:gd name="T2" fmla="*/ 0 w 28"/>
                <a:gd name="T3" fmla="*/ 20 h 37"/>
                <a:gd name="T4" fmla="*/ 17 w 28"/>
                <a:gd name="T5" fmla="*/ 0 h 37"/>
                <a:gd name="T6" fmla="*/ 28 w 28"/>
                <a:gd name="T7" fmla="*/ 22 h 37"/>
                <a:gd name="T8" fmla="*/ 9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9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28" y="22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3" name="Freeform 5599"/>
            <p:cNvSpPr>
              <a:spLocks/>
            </p:cNvSpPr>
            <p:nvPr/>
          </p:nvSpPr>
          <p:spPr bwMode="auto">
            <a:xfrm>
              <a:off x="3459" y="2929"/>
              <a:ext cx="30" cy="37"/>
            </a:xfrm>
            <a:custGeom>
              <a:avLst/>
              <a:gdLst>
                <a:gd name="T0" fmla="*/ 13 w 30"/>
                <a:gd name="T1" fmla="*/ 37 h 37"/>
                <a:gd name="T2" fmla="*/ 0 w 30"/>
                <a:gd name="T3" fmla="*/ 20 h 37"/>
                <a:gd name="T4" fmla="*/ 17 w 30"/>
                <a:gd name="T5" fmla="*/ 0 h 37"/>
                <a:gd name="T6" fmla="*/ 30 w 30"/>
                <a:gd name="T7" fmla="*/ 17 h 37"/>
                <a:gd name="T8" fmla="*/ 13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3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4" name="Freeform 5600"/>
            <p:cNvSpPr>
              <a:spLocks/>
            </p:cNvSpPr>
            <p:nvPr/>
          </p:nvSpPr>
          <p:spPr bwMode="auto">
            <a:xfrm>
              <a:off x="3430" y="2902"/>
              <a:ext cx="46" cy="47"/>
            </a:xfrm>
            <a:custGeom>
              <a:avLst/>
              <a:gdLst>
                <a:gd name="T0" fmla="*/ 29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7 h 47"/>
                <a:gd name="T8" fmla="*/ 29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9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5" name="Freeform 5601"/>
            <p:cNvSpPr>
              <a:spLocks/>
            </p:cNvSpPr>
            <p:nvPr/>
          </p:nvSpPr>
          <p:spPr bwMode="auto">
            <a:xfrm>
              <a:off x="3395" y="2878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22 h 46"/>
                <a:gd name="T4" fmla="*/ 13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6" name="Freeform 5602"/>
            <p:cNvSpPr>
              <a:spLocks/>
            </p:cNvSpPr>
            <p:nvPr/>
          </p:nvSpPr>
          <p:spPr bwMode="auto">
            <a:xfrm>
              <a:off x="3360" y="2853"/>
              <a:ext cx="48" cy="47"/>
            </a:xfrm>
            <a:custGeom>
              <a:avLst/>
              <a:gdLst>
                <a:gd name="T0" fmla="*/ 35 w 48"/>
                <a:gd name="T1" fmla="*/ 47 h 47"/>
                <a:gd name="T2" fmla="*/ 0 w 48"/>
                <a:gd name="T3" fmla="*/ 22 h 47"/>
                <a:gd name="T4" fmla="*/ 13 w 48"/>
                <a:gd name="T5" fmla="*/ 0 h 47"/>
                <a:gd name="T6" fmla="*/ 48 w 48"/>
                <a:gd name="T7" fmla="*/ 25 h 47"/>
                <a:gd name="T8" fmla="*/ 35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5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7" name="Freeform 5603"/>
            <p:cNvSpPr>
              <a:spLocks/>
            </p:cNvSpPr>
            <p:nvPr/>
          </p:nvSpPr>
          <p:spPr bwMode="auto">
            <a:xfrm>
              <a:off x="3323" y="2826"/>
              <a:ext cx="50" cy="49"/>
            </a:xfrm>
            <a:custGeom>
              <a:avLst/>
              <a:gdLst>
                <a:gd name="T0" fmla="*/ 37 w 50"/>
                <a:gd name="T1" fmla="*/ 49 h 49"/>
                <a:gd name="T2" fmla="*/ 0 w 50"/>
                <a:gd name="T3" fmla="*/ 20 h 49"/>
                <a:gd name="T4" fmla="*/ 17 w 50"/>
                <a:gd name="T5" fmla="*/ 0 h 49"/>
                <a:gd name="T6" fmla="*/ 50 w 50"/>
                <a:gd name="T7" fmla="*/ 27 h 49"/>
                <a:gd name="T8" fmla="*/ 37 w 5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37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50" y="27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8" name="Freeform 5604"/>
            <p:cNvSpPr>
              <a:spLocks/>
            </p:cNvSpPr>
            <p:nvPr/>
          </p:nvSpPr>
          <p:spPr bwMode="auto">
            <a:xfrm>
              <a:off x="3292" y="2794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15 h 52"/>
                <a:gd name="T4" fmla="*/ 20 w 48"/>
                <a:gd name="T5" fmla="*/ 0 h 52"/>
                <a:gd name="T6" fmla="*/ 48 w 48"/>
                <a:gd name="T7" fmla="*/ 32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8" y="32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9" name="Freeform 5605"/>
            <p:cNvSpPr>
              <a:spLocks/>
            </p:cNvSpPr>
            <p:nvPr/>
          </p:nvSpPr>
          <p:spPr bwMode="auto">
            <a:xfrm>
              <a:off x="3268" y="2753"/>
              <a:ext cx="44" cy="56"/>
            </a:xfrm>
            <a:custGeom>
              <a:avLst/>
              <a:gdLst>
                <a:gd name="T0" fmla="*/ 24 w 44"/>
                <a:gd name="T1" fmla="*/ 56 h 56"/>
                <a:gd name="T2" fmla="*/ 0 w 44"/>
                <a:gd name="T3" fmla="*/ 14 h 56"/>
                <a:gd name="T4" fmla="*/ 20 w 44"/>
                <a:gd name="T5" fmla="*/ 0 h 56"/>
                <a:gd name="T6" fmla="*/ 44 w 44"/>
                <a:gd name="T7" fmla="*/ 41 h 56"/>
                <a:gd name="T8" fmla="*/ 24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4" y="41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0" name="Freeform 5606"/>
            <p:cNvSpPr>
              <a:spLocks/>
            </p:cNvSpPr>
            <p:nvPr/>
          </p:nvSpPr>
          <p:spPr bwMode="auto">
            <a:xfrm>
              <a:off x="3496" y="3015"/>
              <a:ext cx="24" cy="9"/>
            </a:xfrm>
            <a:custGeom>
              <a:avLst/>
              <a:gdLst>
                <a:gd name="T0" fmla="*/ 24 w 24"/>
                <a:gd name="T1" fmla="*/ 2 h 9"/>
                <a:gd name="T2" fmla="*/ 24 w 24"/>
                <a:gd name="T3" fmla="*/ 0 h 9"/>
                <a:gd name="T4" fmla="*/ 0 w 24"/>
                <a:gd name="T5" fmla="*/ 7 h 9"/>
                <a:gd name="T6" fmla="*/ 2 w 24"/>
                <a:gd name="T7" fmla="*/ 9 h 9"/>
                <a:gd name="T8" fmla="*/ 24 w 24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9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1" name="Freeform 5607"/>
            <p:cNvSpPr>
              <a:spLocks/>
            </p:cNvSpPr>
            <p:nvPr/>
          </p:nvSpPr>
          <p:spPr bwMode="auto">
            <a:xfrm>
              <a:off x="3257" y="2726"/>
              <a:ext cx="33" cy="39"/>
            </a:xfrm>
            <a:custGeom>
              <a:avLst/>
              <a:gdLst>
                <a:gd name="T0" fmla="*/ 11 w 33"/>
                <a:gd name="T1" fmla="*/ 39 h 39"/>
                <a:gd name="T2" fmla="*/ 0 w 33"/>
                <a:gd name="T3" fmla="*/ 5 h 39"/>
                <a:gd name="T4" fmla="*/ 24 w 33"/>
                <a:gd name="T5" fmla="*/ 0 h 39"/>
                <a:gd name="T6" fmla="*/ 33 w 33"/>
                <a:gd name="T7" fmla="*/ 29 h 39"/>
                <a:gd name="T8" fmla="*/ 1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1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2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2" name="Freeform 5608"/>
            <p:cNvSpPr>
              <a:spLocks/>
            </p:cNvSpPr>
            <p:nvPr/>
          </p:nvSpPr>
          <p:spPr bwMode="auto">
            <a:xfrm>
              <a:off x="3253" y="2696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3 h 35"/>
                <a:gd name="T4" fmla="*/ 24 w 28"/>
                <a:gd name="T5" fmla="*/ 0 h 35"/>
                <a:gd name="T6" fmla="*/ 28 w 28"/>
                <a:gd name="T7" fmla="*/ 30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3" name="Freeform 5609"/>
            <p:cNvSpPr>
              <a:spLocks/>
            </p:cNvSpPr>
            <p:nvPr/>
          </p:nvSpPr>
          <p:spPr bwMode="auto">
            <a:xfrm>
              <a:off x="3253" y="2642"/>
              <a:ext cx="24" cy="57"/>
            </a:xfrm>
            <a:custGeom>
              <a:avLst/>
              <a:gdLst>
                <a:gd name="T0" fmla="*/ 0 w 24"/>
                <a:gd name="T1" fmla="*/ 57 h 57"/>
                <a:gd name="T2" fmla="*/ 0 w 24"/>
                <a:gd name="T3" fmla="*/ 0 h 57"/>
                <a:gd name="T4" fmla="*/ 24 w 24"/>
                <a:gd name="T5" fmla="*/ 0 h 57"/>
                <a:gd name="T6" fmla="*/ 24 w 24"/>
                <a:gd name="T7" fmla="*/ 54 h 57"/>
                <a:gd name="T8" fmla="*/ 0 w 2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0" y="57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4" name="Freeform 5610"/>
            <p:cNvSpPr>
              <a:spLocks/>
            </p:cNvSpPr>
            <p:nvPr/>
          </p:nvSpPr>
          <p:spPr bwMode="auto">
            <a:xfrm>
              <a:off x="3248" y="2584"/>
              <a:ext cx="29" cy="58"/>
            </a:xfrm>
            <a:custGeom>
              <a:avLst/>
              <a:gdLst>
                <a:gd name="T0" fmla="*/ 5 w 29"/>
                <a:gd name="T1" fmla="*/ 58 h 58"/>
                <a:gd name="T2" fmla="*/ 0 w 29"/>
                <a:gd name="T3" fmla="*/ 2 h 58"/>
                <a:gd name="T4" fmla="*/ 24 w 29"/>
                <a:gd name="T5" fmla="*/ 0 h 58"/>
                <a:gd name="T6" fmla="*/ 29 w 29"/>
                <a:gd name="T7" fmla="*/ 58 h 58"/>
                <a:gd name="T8" fmla="*/ 5 w 2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8">
                  <a:moveTo>
                    <a:pt x="5" y="58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58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5" name="Freeform 5611"/>
            <p:cNvSpPr>
              <a:spLocks/>
            </p:cNvSpPr>
            <p:nvPr/>
          </p:nvSpPr>
          <p:spPr bwMode="auto">
            <a:xfrm>
              <a:off x="3244" y="2552"/>
              <a:ext cx="28" cy="34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10 h 34"/>
                <a:gd name="T4" fmla="*/ 22 w 28"/>
                <a:gd name="T5" fmla="*/ 0 h 34"/>
                <a:gd name="T6" fmla="*/ 28 w 28"/>
                <a:gd name="T7" fmla="*/ 32 h 34"/>
                <a:gd name="T8" fmla="*/ 4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6" name="Freeform 5612"/>
            <p:cNvSpPr>
              <a:spLocks/>
            </p:cNvSpPr>
            <p:nvPr/>
          </p:nvSpPr>
          <p:spPr bwMode="auto">
            <a:xfrm>
              <a:off x="3233" y="2525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12 h 37"/>
                <a:gd name="T4" fmla="*/ 22 w 33"/>
                <a:gd name="T5" fmla="*/ 0 h 37"/>
                <a:gd name="T6" fmla="*/ 33 w 33"/>
                <a:gd name="T7" fmla="*/ 27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7" name="Freeform 5613"/>
            <p:cNvSpPr>
              <a:spLocks/>
            </p:cNvSpPr>
            <p:nvPr/>
          </p:nvSpPr>
          <p:spPr bwMode="auto">
            <a:xfrm>
              <a:off x="3268" y="2753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20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8" name="Freeform 5614"/>
            <p:cNvSpPr>
              <a:spLocks/>
            </p:cNvSpPr>
            <p:nvPr/>
          </p:nvSpPr>
          <p:spPr bwMode="auto">
            <a:xfrm>
              <a:off x="3207" y="2486"/>
              <a:ext cx="46" cy="54"/>
            </a:xfrm>
            <a:custGeom>
              <a:avLst/>
              <a:gdLst>
                <a:gd name="T0" fmla="*/ 28 w 46"/>
                <a:gd name="T1" fmla="*/ 54 h 54"/>
                <a:gd name="T2" fmla="*/ 0 w 46"/>
                <a:gd name="T3" fmla="*/ 19 h 54"/>
                <a:gd name="T4" fmla="*/ 17 w 46"/>
                <a:gd name="T5" fmla="*/ 0 h 54"/>
                <a:gd name="T6" fmla="*/ 46 w 46"/>
                <a:gd name="T7" fmla="*/ 34 h 54"/>
                <a:gd name="T8" fmla="*/ 28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8" y="54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46" y="34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9" name="Freeform 5615"/>
            <p:cNvSpPr>
              <a:spLocks/>
            </p:cNvSpPr>
            <p:nvPr/>
          </p:nvSpPr>
          <p:spPr bwMode="auto">
            <a:xfrm>
              <a:off x="3180" y="2461"/>
              <a:ext cx="44" cy="44"/>
            </a:xfrm>
            <a:custGeom>
              <a:avLst/>
              <a:gdLst>
                <a:gd name="T0" fmla="*/ 27 w 44"/>
                <a:gd name="T1" fmla="*/ 44 h 44"/>
                <a:gd name="T2" fmla="*/ 0 w 44"/>
                <a:gd name="T3" fmla="*/ 25 h 44"/>
                <a:gd name="T4" fmla="*/ 9 w 44"/>
                <a:gd name="T5" fmla="*/ 0 h 44"/>
                <a:gd name="T6" fmla="*/ 44 w 44"/>
                <a:gd name="T7" fmla="*/ 25 h 44"/>
                <a:gd name="T8" fmla="*/ 27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7" y="4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25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0" name="Freeform 5616"/>
            <p:cNvSpPr>
              <a:spLocks/>
            </p:cNvSpPr>
            <p:nvPr/>
          </p:nvSpPr>
          <p:spPr bwMode="auto">
            <a:xfrm>
              <a:off x="3145" y="2449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1" name="Freeform 5617"/>
            <p:cNvSpPr>
              <a:spLocks/>
            </p:cNvSpPr>
            <p:nvPr/>
          </p:nvSpPr>
          <p:spPr bwMode="auto">
            <a:xfrm>
              <a:off x="3108" y="2442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7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2" name="Freeform 5618"/>
            <p:cNvSpPr>
              <a:spLocks/>
            </p:cNvSpPr>
            <p:nvPr/>
          </p:nvSpPr>
          <p:spPr bwMode="auto">
            <a:xfrm>
              <a:off x="3031" y="2424"/>
              <a:ext cx="81" cy="45"/>
            </a:xfrm>
            <a:custGeom>
              <a:avLst/>
              <a:gdLst>
                <a:gd name="T0" fmla="*/ 77 w 81"/>
                <a:gd name="T1" fmla="*/ 45 h 45"/>
                <a:gd name="T2" fmla="*/ 0 w 81"/>
                <a:gd name="T3" fmla="*/ 27 h 45"/>
                <a:gd name="T4" fmla="*/ 5 w 81"/>
                <a:gd name="T5" fmla="*/ 0 h 45"/>
                <a:gd name="T6" fmla="*/ 81 w 81"/>
                <a:gd name="T7" fmla="*/ 18 h 45"/>
                <a:gd name="T8" fmla="*/ 77 w 8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5">
                  <a:moveTo>
                    <a:pt x="77" y="45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81" y="18"/>
                  </a:lnTo>
                  <a:lnTo>
                    <a:pt x="77" y="4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3" name="Freeform 5619"/>
            <p:cNvSpPr>
              <a:spLocks/>
            </p:cNvSpPr>
            <p:nvPr/>
          </p:nvSpPr>
          <p:spPr bwMode="auto">
            <a:xfrm>
              <a:off x="2992" y="2407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17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17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4" name="Freeform 5620"/>
            <p:cNvSpPr>
              <a:spLocks/>
            </p:cNvSpPr>
            <p:nvPr/>
          </p:nvSpPr>
          <p:spPr bwMode="auto">
            <a:xfrm>
              <a:off x="2974" y="2395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5" name="Freeform 5621"/>
            <p:cNvSpPr>
              <a:spLocks/>
            </p:cNvSpPr>
            <p:nvPr/>
          </p:nvSpPr>
          <p:spPr bwMode="auto">
            <a:xfrm>
              <a:off x="2961" y="2376"/>
              <a:ext cx="31" cy="36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19 h 36"/>
                <a:gd name="T4" fmla="*/ 18 w 31"/>
                <a:gd name="T5" fmla="*/ 0 h 36"/>
                <a:gd name="T6" fmla="*/ 31 w 31"/>
                <a:gd name="T7" fmla="*/ 19 h 36"/>
                <a:gd name="T8" fmla="*/ 13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1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6" name="Freeform 5622"/>
            <p:cNvSpPr>
              <a:spLocks/>
            </p:cNvSpPr>
            <p:nvPr/>
          </p:nvSpPr>
          <p:spPr bwMode="auto">
            <a:xfrm>
              <a:off x="3253" y="2520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7" name="Freeform 5623"/>
            <p:cNvSpPr>
              <a:spLocks/>
            </p:cNvSpPr>
            <p:nvPr/>
          </p:nvSpPr>
          <p:spPr bwMode="auto">
            <a:xfrm>
              <a:off x="3233" y="2520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8" name="Freeform 5624"/>
            <p:cNvSpPr>
              <a:spLocks/>
            </p:cNvSpPr>
            <p:nvPr/>
          </p:nvSpPr>
          <p:spPr bwMode="auto">
            <a:xfrm>
              <a:off x="2944" y="2356"/>
              <a:ext cx="35" cy="37"/>
            </a:xfrm>
            <a:custGeom>
              <a:avLst/>
              <a:gdLst>
                <a:gd name="T0" fmla="*/ 15 w 35"/>
                <a:gd name="T1" fmla="*/ 37 h 37"/>
                <a:gd name="T2" fmla="*/ 0 w 35"/>
                <a:gd name="T3" fmla="*/ 12 h 37"/>
                <a:gd name="T4" fmla="*/ 21 w 35"/>
                <a:gd name="T5" fmla="*/ 0 h 37"/>
                <a:gd name="T6" fmla="*/ 35 w 35"/>
                <a:gd name="T7" fmla="*/ 22 h 37"/>
                <a:gd name="T8" fmla="*/ 15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5" y="37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5" y="2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9" name="Freeform 5625"/>
            <p:cNvSpPr>
              <a:spLocks/>
            </p:cNvSpPr>
            <p:nvPr/>
          </p:nvSpPr>
          <p:spPr bwMode="auto">
            <a:xfrm>
              <a:off x="2935" y="2331"/>
              <a:ext cx="30" cy="37"/>
            </a:xfrm>
            <a:custGeom>
              <a:avLst/>
              <a:gdLst>
                <a:gd name="T0" fmla="*/ 9 w 30"/>
                <a:gd name="T1" fmla="*/ 37 h 37"/>
                <a:gd name="T2" fmla="*/ 0 w 30"/>
                <a:gd name="T3" fmla="*/ 10 h 37"/>
                <a:gd name="T4" fmla="*/ 22 w 30"/>
                <a:gd name="T5" fmla="*/ 0 h 37"/>
                <a:gd name="T6" fmla="*/ 30 w 30"/>
                <a:gd name="T7" fmla="*/ 25 h 37"/>
                <a:gd name="T8" fmla="*/ 9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9" y="37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0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0" name="Freeform 5626"/>
            <p:cNvSpPr>
              <a:spLocks/>
            </p:cNvSpPr>
            <p:nvPr/>
          </p:nvSpPr>
          <p:spPr bwMode="auto">
            <a:xfrm>
              <a:off x="2922" y="2282"/>
              <a:ext cx="35" cy="59"/>
            </a:xfrm>
            <a:custGeom>
              <a:avLst/>
              <a:gdLst>
                <a:gd name="T0" fmla="*/ 13 w 35"/>
                <a:gd name="T1" fmla="*/ 59 h 59"/>
                <a:gd name="T2" fmla="*/ 0 w 35"/>
                <a:gd name="T3" fmla="*/ 5 h 59"/>
                <a:gd name="T4" fmla="*/ 24 w 35"/>
                <a:gd name="T5" fmla="*/ 0 h 59"/>
                <a:gd name="T6" fmla="*/ 35 w 35"/>
                <a:gd name="T7" fmla="*/ 49 h 59"/>
                <a:gd name="T8" fmla="*/ 13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3" y="5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9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1" name="Freeform 5627"/>
            <p:cNvSpPr>
              <a:spLocks/>
            </p:cNvSpPr>
            <p:nvPr/>
          </p:nvSpPr>
          <p:spPr bwMode="auto">
            <a:xfrm>
              <a:off x="2913" y="2231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10 h 56"/>
                <a:gd name="T4" fmla="*/ 22 w 33"/>
                <a:gd name="T5" fmla="*/ 0 h 56"/>
                <a:gd name="T6" fmla="*/ 33 w 33"/>
                <a:gd name="T7" fmla="*/ 51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3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2" name="Freeform 5628"/>
            <p:cNvSpPr>
              <a:spLocks/>
            </p:cNvSpPr>
            <p:nvPr/>
          </p:nvSpPr>
          <p:spPr bwMode="auto">
            <a:xfrm>
              <a:off x="2893" y="2177"/>
              <a:ext cx="42" cy="64"/>
            </a:xfrm>
            <a:custGeom>
              <a:avLst/>
              <a:gdLst>
                <a:gd name="T0" fmla="*/ 20 w 42"/>
                <a:gd name="T1" fmla="*/ 64 h 64"/>
                <a:gd name="T2" fmla="*/ 0 w 42"/>
                <a:gd name="T3" fmla="*/ 10 h 64"/>
                <a:gd name="T4" fmla="*/ 22 w 42"/>
                <a:gd name="T5" fmla="*/ 0 h 64"/>
                <a:gd name="T6" fmla="*/ 42 w 42"/>
                <a:gd name="T7" fmla="*/ 54 h 64"/>
                <a:gd name="T8" fmla="*/ 20 w 4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4">
                  <a:moveTo>
                    <a:pt x="20" y="6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2" y="54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3" name="Freeform 5629"/>
            <p:cNvSpPr>
              <a:spLocks/>
            </p:cNvSpPr>
            <p:nvPr/>
          </p:nvSpPr>
          <p:spPr bwMode="auto">
            <a:xfrm>
              <a:off x="2959" y="2376"/>
              <a:ext cx="20" cy="19"/>
            </a:xfrm>
            <a:custGeom>
              <a:avLst/>
              <a:gdLst>
                <a:gd name="T0" fmla="*/ 2 w 20"/>
                <a:gd name="T1" fmla="*/ 19 h 19"/>
                <a:gd name="T2" fmla="*/ 0 w 20"/>
                <a:gd name="T3" fmla="*/ 17 h 19"/>
                <a:gd name="T4" fmla="*/ 20 w 20"/>
                <a:gd name="T5" fmla="*/ 0 h 19"/>
                <a:gd name="T6" fmla="*/ 20 w 20"/>
                <a:gd name="T7" fmla="*/ 2 h 19"/>
                <a:gd name="T8" fmla="*/ 2 w 20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4" name="Freeform 5630"/>
            <p:cNvSpPr>
              <a:spLocks/>
            </p:cNvSpPr>
            <p:nvPr/>
          </p:nvSpPr>
          <p:spPr bwMode="auto">
            <a:xfrm>
              <a:off x="2852" y="2094"/>
              <a:ext cx="61" cy="95"/>
            </a:xfrm>
            <a:custGeom>
              <a:avLst/>
              <a:gdLst>
                <a:gd name="T0" fmla="*/ 41 w 61"/>
                <a:gd name="T1" fmla="*/ 95 h 95"/>
                <a:gd name="T2" fmla="*/ 0 w 61"/>
                <a:gd name="T3" fmla="*/ 15 h 95"/>
                <a:gd name="T4" fmla="*/ 19 w 61"/>
                <a:gd name="T5" fmla="*/ 0 h 95"/>
                <a:gd name="T6" fmla="*/ 61 w 61"/>
                <a:gd name="T7" fmla="*/ 81 h 95"/>
                <a:gd name="T8" fmla="*/ 41 w 61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5">
                  <a:moveTo>
                    <a:pt x="41" y="9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61" y="81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015" name="Line 5631"/>
          <p:cNvSpPr>
            <a:spLocks noChangeShapeType="1"/>
          </p:cNvSpPr>
          <p:nvPr/>
        </p:nvSpPr>
        <p:spPr bwMode="auto">
          <a:xfrm>
            <a:off x="0" y="5462588"/>
            <a:ext cx="9144000" cy="1587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6" name="Line 5632"/>
          <p:cNvSpPr>
            <a:spLocks noChangeShapeType="1"/>
          </p:cNvSpPr>
          <p:nvPr/>
        </p:nvSpPr>
        <p:spPr bwMode="auto">
          <a:xfrm>
            <a:off x="0" y="5470525"/>
            <a:ext cx="9144000" cy="1588"/>
          </a:xfrm>
          <a:prstGeom prst="line">
            <a:avLst/>
          </a:prstGeom>
          <a:noFill/>
          <a:ln w="11113">
            <a:solidFill>
              <a:srgbClr val="4440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7" name="Line 5633"/>
          <p:cNvSpPr>
            <a:spLocks noChangeShapeType="1"/>
          </p:cNvSpPr>
          <p:nvPr/>
        </p:nvSpPr>
        <p:spPr bwMode="auto">
          <a:xfrm>
            <a:off x="0" y="5478463"/>
            <a:ext cx="9144000" cy="1587"/>
          </a:xfrm>
          <a:prstGeom prst="line">
            <a:avLst/>
          </a:prstGeom>
          <a:noFill/>
          <a:ln w="11113">
            <a:solidFill>
              <a:srgbClr val="4B474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8" name="Line 5634"/>
          <p:cNvSpPr>
            <a:spLocks noChangeShapeType="1"/>
          </p:cNvSpPr>
          <p:nvPr/>
        </p:nvSpPr>
        <p:spPr bwMode="auto">
          <a:xfrm>
            <a:off x="0" y="5486400"/>
            <a:ext cx="9144000" cy="1588"/>
          </a:xfrm>
          <a:prstGeom prst="line">
            <a:avLst/>
          </a:prstGeom>
          <a:noFill/>
          <a:ln w="11113">
            <a:solidFill>
              <a:srgbClr val="514E4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9" name="Line 5635"/>
          <p:cNvSpPr>
            <a:spLocks noChangeShapeType="1"/>
          </p:cNvSpPr>
          <p:nvPr/>
        </p:nvSpPr>
        <p:spPr bwMode="auto">
          <a:xfrm>
            <a:off x="0" y="5492750"/>
            <a:ext cx="9144000" cy="1588"/>
          </a:xfrm>
          <a:prstGeom prst="line">
            <a:avLst/>
          </a:prstGeom>
          <a:noFill/>
          <a:ln w="11113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0" name="Line 5636"/>
          <p:cNvSpPr>
            <a:spLocks noChangeShapeType="1"/>
          </p:cNvSpPr>
          <p:nvPr/>
        </p:nvSpPr>
        <p:spPr bwMode="auto">
          <a:xfrm>
            <a:off x="0" y="5500688"/>
            <a:ext cx="9144000" cy="1587"/>
          </a:xfrm>
          <a:prstGeom prst="line">
            <a:avLst/>
          </a:prstGeom>
          <a:noFill/>
          <a:ln w="11113">
            <a:solidFill>
              <a:srgbClr val="5F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1" name="Line 5637"/>
          <p:cNvSpPr>
            <a:spLocks noChangeShapeType="1"/>
          </p:cNvSpPr>
          <p:nvPr/>
        </p:nvSpPr>
        <p:spPr bwMode="auto">
          <a:xfrm>
            <a:off x="0" y="5508625"/>
            <a:ext cx="9144000" cy="1588"/>
          </a:xfrm>
          <a:prstGeom prst="line">
            <a:avLst/>
          </a:prstGeom>
          <a:noFill/>
          <a:ln w="11113">
            <a:solidFill>
              <a:srgbClr val="66636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2" name="Line 5638"/>
          <p:cNvSpPr>
            <a:spLocks noChangeShapeType="1"/>
          </p:cNvSpPr>
          <p:nvPr/>
        </p:nvSpPr>
        <p:spPr bwMode="auto">
          <a:xfrm>
            <a:off x="0" y="5516563"/>
            <a:ext cx="9144000" cy="1587"/>
          </a:xfrm>
          <a:prstGeom prst="line">
            <a:avLst/>
          </a:prstGeom>
          <a:noFill/>
          <a:ln w="11113">
            <a:solidFill>
              <a:srgbClr val="6C69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3" name="Line 5639"/>
          <p:cNvSpPr>
            <a:spLocks noChangeShapeType="1"/>
          </p:cNvSpPr>
          <p:nvPr/>
        </p:nvSpPr>
        <p:spPr bwMode="auto">
          <a:xfrm>
            <a:off x="0" y="5524500"/>
            <a:ext cx="9144000" cy="1588"/>
          </a:xfrm>
          <a:prstGeom prst="line">
            <a:avLst/>
          </a:prstGeom>
          <a:noFill/>
          <a:ln w="11113">
            <a:solidFill>
              <a:srgbClr val="73707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4" name="Line 5640"/>
          <p:cNvSpPr>
            <a:spLocks noChangeShapeType="1"/>
          </p:cNvSpPr>
          <p:nvPr/>
        </p:nvSpPr>
        <p:spPr bwMode="auto">
          <a:xfrm>
            <a:off x="0" y="5532438"/>
            <a:ext cx="9144000" cy="1587"/>
          </a:xfrm>
          <a:prstGeom prst="line">
            <a:avLst/>
          </a:prstGeom>
          <a:noFill/>
          <a:ln w="11113">
            <a:solidFill>
              <a:srgbClr val="7A777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5" name="Line 5641"/>
          <p:cNvSpPr>
            <a:spLocks noChangeShapeType="1"/>
          </p:cNvSpPr>
          <p:nvPr/>
        </p:nvSpPr>
        <p:spPr bwMode="auto">
          <a:xfrm>
            <a:off x="0" y="5540375"/>
            <a:ext cx="9144000" cy="1588"/>
          </a:xfrm>
          <a:prstGeom prst="line">
            <a:avLst/>
          </a:prstGeom>
          <a:noFill/>
          <a:ln w="11113">
            <a:solidFill>
              <a:srgbClr val="817E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6" name="Line 5642"/>
          <p:cNvSpPr>
            <a:spLocks noChangeShapeType="1"/>
          </p:cNvSpPr>
          <p:nvPr/>
        </p:nvSpPr>
        <p:spPr bwMode="auto">
          <a:xfrm>
            <a:off x="0" y="5548313"/>
            <a:ext cx="9144000" cy="1587"/>
          </a:xfrm>
          <a:prstGeom prst="line">
            <a:avLst/>
          </a:prstGeom>
          <a:noFill/>
          <a:ln w="11113">
            <a:solidFill>
              <a:srgbClr val="88858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7" name="Line 5643"/>
          <p:cNvSpPr>
            <a:spLocks noChangeShapeType="1"/>
          </p:cNvSpPr>
          <p:nvPr/>
        </p:nvSpPr>
        <p:spPr bwMode="auto">
          <a:xfrm>
            <a:off x="0" y="5556250"/>
            <a:ext cx="9144000" cy="1588"/>
          </a:xfrm>
          <a:prstGeom prst="line">
            <a:avLst/>
          </a:prstGeom>
          <a:noFill/>
          <a:ln w="11113">
            <a:solidFill>
              <a:srgbClr val="8E8C8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8" name="Line 5644"/>
          <p:cNvSpPr>
            <a:spLocks noChangeShapeType="1"/>
          </p:cNvSpPr>
          <p:nvPr/>
        </p:nvSpPr>
        <p:spPr bwMode="auto">
          <a:xfrm>
            <a:off x="0" y="5562600"/>
            <a:ext cx="9144000" cy="1588"/>
          </a:xfrm>
          <a:prstGeom prst="line">
            <a:avLst/>
          </a:prstGeom>
          <a:noFill/>
          <a:ln w="11113">
            <a:solidFill>
              <a:srgbClr val="95939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9" name="Line 5645"/>
          <p:cNvSpPr>
            <a:spLocks noChangeShapeType="1"/>
          </p:cNvSpPr>
          <p:nvPr/>
        </p:nvSpPr>
        <p:spPr bwMode="auto">
          <a:xfrm>
            <a:off x="0" y="5570538"/>
            <a:ext cx="9144000" cy="1587"/>
          </a:xfrm>
          <a:prstGeom prst="line">
            <a:avLst/>
          </a:prstGeom>
          <a:noFill/>
          <a:ln w="11113">
            <a:solidFill>
              <a:srgbClr val="9C9A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0" name="Line 5646"/>
          <p:cNvSpPr>
            <a:spLocks noChangeShapeType="1"/>
          </p:cNvSpPr>
          <p:nvPr/>
        </p:nvSpPr>
        <p:spPr bwMode="auto">
          <a:xfrm>
            <a:off x="0" y="5578475"/>
            <a:ext cx="9144000" cy="1588"/>
          </a:xfrm>
          <a:prstGeom prst="line">
            <a:avLst/>
          </a:prstGeom>
          <a:noFill/>
          <a:ln w="11113">
            <a:solidFill>
              <a:srgbClr val="A3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Line 5647"/>
          <p:cNvSpPr>
            <a:spLocks noChangeShapeType="1"/>
          </p:cNvSpPr>
          <p:nvPr/>
        </p:nvSpPr>
        <p:spPr bwMode="auto">
          <a:xfrm>
            <a:off x="0" y="5586413"/>
            <a:ext cx="9144000" cy="1587"/>
          </a:xfrm>
          <a:prstGeom prst="line">
            <a:avLst/>
          </a:prstGeom>
          <a:noFill/>
          <a:ln w="11113">
            <a:solidFill>
              <a:srgbClr val="A9A8A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2" name="Line 5648"/>
          <p:cNvSpPr>
            <a:spLocks noChangeShapeType="1"/>
          </p:cNvSpPr>
          <p:nvPr/>
        </p:nvSpPr>
        <p:spPr bwMode="auto">
          <a:xfrm>
            <a:off x="0" y="5594350"/>
            <a:ext cx="9144000" cy="1588"/>
          </a:xfrm>
          <a:prstGeom prst="line">
            <a:avLst/>
          </a:prstGeom>
          <a:noFill/>
          <a:ln w="11113">
            <a:solidFill>
              <a:srgbClr val="B0AFA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3" name="Line 5649"/>
          <p:cNvSpPr>
            <a:spLocks noChangeShapeType="1"/>
          </p:cNvSpPr>
          <p:nvPr/>
        </p:nvSpPr>
        <p:spPr bwMode="auto">
          <a:xfrm>
            <a:off x="0" y="5602288"/>
            <a:ext cx="9144000" cy="1587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4" name="Line 5650"/>
          <p:cNvSpPr>
            <a:spLocks noChangeShapeType="1"/>
          </p:cNvSpPr>
          <p:nvPr/>
        </p:nvSpPr>
        <p:spPr bwMode="auto">
          <a:xfrm>
            <a:off x="0" y="5610225"/>
            <a:ext cx="9144000" cy="15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5" name="Line 5651"/>
          <p:cNvSpPr>
            <a:spLocks noChangeShapeType="1"/>
          </p:cNvSpPr>
          <p:nvPr/>
        </p:nvSpPr>
        <p:spPr bwMode="auto">
          <a:xfrm>
            <a:off x="0" y="5618163"/>
            <a:ext cx="9144000" cy="1587"/>
          </a:xfrm>
          <a:prstGeom prst="line">
            <a:avLst/>
          </a:prstGeom>
          <a:noFill/>
          <a:ln w="11113">
            <a:solidFill>
              <a:srgbClr val="B3B2B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6" name="Line 5652"/>
          <p:cNvSpPr>
            <a:spLocks noChangeShapeType="1"/>
          </p:cNvSpPr>
          <p:nvPr/>
        </p:nvSpPr>
        <p:spPr bwMode="auto">
          <a:xfrm>
            <a:off x="0" y="5626100"/>
            <a:ext cx="9144000" cy="1588"/>
          </a:xfrm>
          <a:prstGeom prst="line">
            <a:avLst/>
          </a:prstGeom>
          <a:noFill/>
          <a:ln w="11113">
            <a:solidFill>
              <a:srgbClr val="AFAEA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7" name="Line 5653"/>
          <p:cNvSpPr>
            <a:spLocks noChangeShapeType="1"/>
          </p:cNvSpPr>
          <p:nvPr/>
        </p:nvSpPr>
        <p:spPr bwMode="auto">
          <a:xfrm>
            <a:off x="0" y="5634038"/>
            <a:ext cx="9144000" cy="1587"/>
          </a:xfrm>
          <a:prstGeom prst="line">
            <a:avLst/>
          </a:prstGeom>
          <a:noFill/>
          <a:ln w="11113">
            <a:solidFill>
              <a:srgbClr val="ACAAA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8" name="Line 5654"/>
          <p:cNvSpPr>
            <a:spLocks noChangeShapeType="1"/>
          </p:cNvSpPr>
          <p:nvPr/>
        </p:nvSpPr>
        <p:spPr bwMode="auto">
          <a:xfrm>
            <a:off x="0" y="5640388"/>
            <a:ext cx="9144000" cy="1587"/>
          </a:xfrm>
          <a:prstGeom prst="line">
            <a:avLst/>
          </a:prstGeom>
          <a:noFill/>
          <a:ln w="11113">
            <a:solidFill>
              <a:srgbClr val="A8A6A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9" name="Line 5655"/>
          <p:cNvSpPr>
            <a:spLocks noChangeShapeType="1"/>
          </p:cNvSpPr>
          <p:nvPr/>
        </p:nvSpPr>
        <p:spPr bwMode="auto">
          <a:xfrm>
            <a:off x="0" y="5648325"/>
            <a:ext cx="9144000" cy="1588"/>
          </a:xfrm>
          <a:prstGeom prst="line">
            <a:avLst/>
          </a:prstGeom>
          <a:noFill/>
          <a:ln w="11113">
            <a:solidFill>
              <a:srgbClr val="A4A2A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0" name="Line 5656"/>
          <p:cNvSpPr>
            <a:spLocks noChangeShapeType="1"/>
          </p:cNvSpPr>
          <p:nvPr/>
        </p:nvSpPr>
        <p:spPr bwMode="auto">
          <a:xfrm>
            <a:off x="0" y="5656263"/>
            <a:ext cx="9144000" cy="1587"/>
          </a:xfrm>
          <a:prstGeom prst="line">
            <a:avLst/>
          </a:prstGeom>
          <a:noFill/>
          <a:ln w="11113">
            <a:solidFill>
              <a:srgbClr val="A09E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1" name="Line 5657"/>
          <p:cNvSpPr>
            <a:spLocks noChangeShapeType="1"/>
          </p:cNvSpPr>
          <p:nvPr/>
        </p:nvSpPr>
        <p:spPr bwMode="auto">
          <a:xfrm>
            <a:off x="0" y="5664200"/>
            <a:ext cx="9144000" cy="1588"/>
          </a:xfrm>
          <a:prstGeom prst="line">
            <a:avLst/>
          </a:prstGeom>
          <a:noFill/>
          <a:ln w="11113">
            <a:solidFill>
              <a:srgbClr val="9C9A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2" name="Line 5658"/>
          <p:cNvSpPr>
            <a:spLocks noChangeShapeType="1"/>
          </p:cNvSpPr>
          <p:nvPr/>
        </p:nvSpPr>
        <p:spPr bwMode="auto">
          <a:xfrm>
            <a:off x="0" y="5672138"/>
            <a:ext cx="9144000" cy="1587"/>
          </a:xfrm>
          <a:prstGeom prst="line">
            <a:avLst/>
          </a:prstGeom>
          <a:noFill/>
          <a:ln w="11113">
            <a:solidFill>
              <a:srgbClr val="98979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3" name="Line 5659"/>
          <p:cNvSpPr>
            <a:spLocks noChangeShapeType="1"/>
          </p:cNvSpPr>
          <p:nvPr/>
        </p:nvSpPr>
        <p:spPr bwMode="auto">
          <a:xfrm>
            <a:off x="0" y="5676900"/>
            <a:ext cx="9144000" cy="1588"/>
          </a:xfrm>
          <a:prstGeom prst="line">
            <a:avLst/>
          </a:prstGeom>
          <a:noFill/>
          <a:ln w="11113">
            <a:solidFill>
              <a:srgbClr val="95939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4" name="Line 5660"/>
          <p:cNvSpPr>
            <a:spLocks noChangeShapeType="1"/>
          </p:cNvSpPr>
          <p:nvPr/>
        </p:nvSpPr>
        <p:spPr bwMode="auto">
          <a:xfrm>
            <a:off x="0" y="5683250"/>
            <a:ext cx="9144000" cy="1588"/>
          </a:xfrm>
          <a:prstGeom prst="line">
            <a:avLst/>
          </a:prstGeom>
          <a:noFill/>
          <a:ln w="11113">
            <a:solidFill>
              <a:srgbClr val="918F8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5" name="Line 5661"/>
          <p:cNvSpPr>
            <a:spLocks noChangeShapeType="1"/>
          </p:cNvSpPr>
          <p:nvPr/>
        </p:nvSpPr>
        <p:spPr bwMode="auto">
          <a:xfrm>
            <a:off x="0" y="5691188"/>
            <a:ext cx="9144000" cy="1587"/>
          </a:xfrm>
          <a:prstGeom prst="line">
            <a:avLst/>
          </a:prstGeom>
          <a:noFill/>
          <a:ln w="11113">
            <a:solidFill>
              <a:srgbClr val="8D8B8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6" name="Line 5662"/>
          <p:cNvSpPr>
            <a:spLocks noChangeShapeType="1"/>
          </p:cNvSpPr>
          <p:nvPr/>
        </p:nvSpPr>
        <p:spPr bwMode="auto">
          <a:xfrm>
            <a:off x="0" y="5699125"/>
            <a:ext cx="9144000" cy="1588"/>
          </a:xfrm>
          <a:prstGeom prst="line">
            <a:avLst/>
          </a:prstGeom>
          <a:noFill/>
          <a:ln w="11113">
            <a:solidFill>
              <a:srgbClr val="89878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7" name="Line 5663"/>
          <p:cNvSpPr>
            <a:spLocks noChangeShapeType="1"/>
          </p:cNvSpPr>
          <p:nvPr/>
        </p:nvSpPr>
        <p:spPr bwMode="auto">
          <a:xfrm>
            <a:off x="0" y="5707063"/>
            <a:ext cx="9144000" cy="1587"/>
          </a:xfrm>
          <a:prstGeom prst="line">
            <a:avLst/>
          </a:prstGeom>
          <a:noFill/>
          <a:ln w="11113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8" name="Line 5664"/>
          <p:cNvSpPr>
            <a:spLocks noChangeShapeType="1"/>
          </p:cNvSpPr>
          <p:nvPr/>
        </p:nvSpPr>
        <p:spPr bwMode="auto">
          <a:xfrm>
            <a:off x="0" y="5715000"/>
            <a:ext cx="9144000" cy="1588"/>
          </a:xfrm>
          <a:prstGeom prst="line">
            <a:avLst/>
          </a:prstGeom>
          <a:noFill/>
          <a:ln w="11113">
            <a:solidFill>
              <a:srgbClr val="827F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9" name="Line 5665"/>
          <p:cNvSpPr>
            <a:spLocks noChangeShapeType="1"/>
          </p:cNvSpPr>
          <p:nvPr/>
        </p:nvSpPr>
        <p:spPr bwMode="auto">
          <a:xfrm>
            <a:off x="0" y="5722938"/>
            <a:ext cx="9144000" cy="1587"/>
          </a:xfrm>
          <a:prstGeom prst="line">
            <a:avLst/>
          </a:prstGeom>
          <a:noFill/>
          <a:ln w="11113">
            <a:solidFill>
              <a:srgbClr val="7E7B7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0" name="Line 5666"/>
          <p:cNvSpPr>
            <a:spLocks noChangeShapeType="1"/>
          </p:cNvSpPr>
          <p:nvPr/>
        </p:nvSpPr>
        <p:spPr bwMode="auto">
          <a:xfrm>
            <a:off x="0" y="5730875"/>
            <a:ext cx="9144000" cy="1588"/>
          </a:xfrm>
          <a:prstGeom prst="line">
            <a:avLst/>
          </a:prstGeom>
          <a:noFill/>
          <a:ln w="11113">
            <a:solidFill>
              <a:srgbClr val="7A777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1" name="Line 5667"/>
          <p:cNvSpPr>
            <a:spLocks noChangeShapeType="1"/>
          </p:cNvSpPr>
          <p:nvPr/>
        </p:nvSpPr>
        <p:spPr bwMode="auto">
          <a:xfrm>
            <a:off x="0" y="5738813"/>
            <a:ext cx="9144000" cy="1587"/>
          </a:xfrm>
          <a:prstGeom prst="line">
            <a:avLst/>
          </a:prstGeom>
          <a:noFill/>
          <a:ln w="11113">
            <a:solidFill>
              <a:srgbClr val="7673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2" name="Line 5668"/>
          <p:cNvSpPr>
            <a:spLocks noChangeShapeType="1"/>
          </p:cNvSpPr>
          <p:nvPr/>
        </p:nvSpPr>
        <p:spPr bwMode="auto">
          <a:xfrm>
            <a:off x="0" y="5746750"/>
            <a:ext cx="9144000" cy="1588"/>
          </a:xfrm>
          <a:prstGeom prst="line">
            <a:avLst/>
          </a:prstGeom>
          <a:noFill/>
          <a:ln w="11113">
            <a:solidFill>
              <a:srgbClr val="72706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3" name="Line 5669"/>
          <p:cNvSpPr>
            <a:spLocks noChangeShapeType="1"/>
          </p:cNvSpPr>
          <p:nvPr/>
        </p:nvSpPr>
        <p:spPr bwMode="auto">
          <a:xfrm>
            <a:off x="0" y="5753100"/>
            <a:ext cx="9144000" cy="1588"/>
          </a:xfrm>
          <a:prstGeom prst="line">
            <a:avLst/>
          </a:prstGeom>
          <a:noFill/>
          <a:ln w="11113">
            <a:solidFill>
              <a:srgbClr val="6F6C6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4" name="Line 5670"/>
          <p:cNvSpPr>
            <a:spLocks noChangeShapeType="1"/>
          </p:cNvSpPr>
          <p:nvPr/>
        </p:nvSpPr>
        <p:spPr bwMode="auto">
          <a:xfrm>
            <a:off x="0" y="5761038"/>
            <a:ext cx="9144000" cy="1587"/>
          </a:xfrm>
          <a:prstGeom prst="line">
            <a:avLst/>
          </a:prstGeom>
          <a:noFill/>
          <a:ln w="11113">
            <a:solidFill>
              <a:srgbClr val="6B686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5" name="Line 5671"/>
          <p:cNvSpPr>
            <a:spLocks noChangeShapeType="1"/>
          </p:cNvSpPr>
          <p:nvPr/>
        </p:nvSpPr>
        <p:spPr bwMode="auto">
          <a:xfrm>
            <a:off x="0" y="5768975"/>
            <a:ext cx="9144000" cy="15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6" name="Line 5672"/>
          <p:cNvSpPr>
            <a:spLocks noChangeShapeType="1"/>
          </p:cNvSpPr>
          <p:nvPr/>
        </p:nvSpPr>
        <p:spPr bwMode="auto">
          <a:xfrm>
            <a:off x="0" y="5776913"/>
            <a:ext cx="9144000" cy="1587"/>
          </a:xfrm>
          <a:prstGeom prst="line">
            <a:avLst/>
          </a:prstGeom>
          <a:noFill/>
          <a:ln w="11113">
            <a:solidFill>
              <a:srgbClr val="6360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7" name="Line 5673"/>
          <p:cNvSpPr>
            <a:spLocks noChangeShapeType="1"/>
          </p:cNvSpPr>
          <p:nvPr/>
        </p:nvSpPr>
        <p:spPr bwMode="auto">
          <a:xfrm>
            <a:off x="0" y="5784850"/>
            <a:ext cx="9144000" cy="1588"/>
          </a:xfrm>
          <a:prstGeom prst="line">
            <a:avLst/>
          </a:prstGeom>
          <a:noFill/>
          <a:ln w="11113">
            <a:solidFill>
              <a:srgbClr val="5F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8" name="Line 5674"/>
          <p:cNvSpPr>
            <a:spLocks noChangeShapeType="1"/>
          </p:cNvSpPr>
          <p:nvPr/>
        </p:nvSpPr>
        <p:spPr bwMode="auto">
          <a:xfrm>
            <a:off x="0" y="5792788"/>
            <a:ext cx="9144000" cy="1587"/>
          </a:xfrm>
          <a:prstGeom prst="line">
            <a:avLst/>
          </a:prstGeom>
          <a:noFill/>
          <a:ln w="11113">
            <a:solidFill>
              <a:srgbClr val="5B585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9" name="Line 5675"/>
          <p:cNvSpPr>
            <a:spLocks noChangeShapeType="1"/>
          </p:cNvSpPr>
          <p:nvPr/>
        </p:nvSpPr>
        <p:spPr bwMode="auto">
          <a:xfrm>
            <a:off x="0" y="5800725"/>
            <a:ext cx="9144000" cy="1588"/>
          </a:xfrm>
          <a:prstGeom prst="line">
            <a:avLst/>
          </a:prstGeom>
          <a:noFill/>
          <a:ln w="11113">
            <a:solidFill>
              <a:srgbClr val="58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0" name="Line 5676"/>
          <p:cNvSpPr>
            <a:spLocks noChangeShapeType="1"/>
          </p:cNvSpPr>
          <p:nvPr/>
        </p:nvSpPr>
        <p:spPr bwMode="auto">
          <a:xfrm>
            <a:off x="0" y="5808663"/>
            <a:ext cx="9144000" cy="1587"/>
          </a:xfrm>
          <a:prstGeom prst="line">
            <a:avLst/>
          </a:prstGeom>
          <a:noFill/>
          <a:ln w="11113">
            <a:solidFill>
              <a:srgbClr val="54504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1" name="Line 5677"/>
          <p:cNvSpPr>
            <a:spLocks noChangeShapeType="1"/>
          </p:cNvSpPr>
          <p:nvPr/>
        </p:nvSpPr>
        <p:spPr bwMode="auto">
          <a:xfrm>
            <a:off x="0" y="5816600"/>
            <a:ext cx="9144000" cy="15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2" name="Line 5678"/>
          <p:cNvSpPr>
            <a:spLocks noChangeShapeType="1"/>
          </p:cNvSpPr>
          <p:nvPr/>
        </p:nvSpPr>
        <p:spPr bwMode="auto">
          <a:xfrm>
            <a:off x="0" y="5824538"/>
            <a:ext cx="9144000" cy="1587"/>
          </a:xfrm>
          <a:prstGeom prst="line">
            <a:avLst/>
          </a:prstGeom>
          <a:noFill/>
          <a:ln w="11113">
            <a:solidFill>
              <a:srgbClr val="4C494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3" name="Line 5679"/>
          <p:cNvSpPr>
            <a:spLocks noChangeShapeType="1"/>
          </p:cNvSpPr>
          <p:nvPr/>
        </p:nvSpPr>
        <p:spPr bwMode="auto">
          <a:xfrm>
            <a:off x="0" y="5830888"/>
            <a:ext cx="9144000" cy="1587"/>
          </a:xfrm>
          <a:prstGeom prst="line">
            <a:avLst/>
          </a:prstGeom>
          <a:noFill/>
          <a:ln w="11113">
            <a:solidFill>
              <a:srgbClr val="4845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4" name="Line 5680"/>
          <p:cNvSpPr>
            <a:spLocks noChangeShapeType="1"/>
          </p:cNvSpPr>
          <p:nvPr/>
        </p:nvSpPr>
        <p:spPr bwMode="auto">
          <a:xfrm>
            <a:off x="0" y="5838825"/>
            <a:ext cx="9144000" cy="1588"/>
          </a:xfrm>
          <a:prstGeom prst="line">
            <a:avLst/>
          </a:prstGeom>
          <a:noFill/>
          <a:ln w="11113">
            <a:solidFill>
              <a:srgbClr val="4541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5" name="Line 5681"/>
          <p:cNvSpPr>
            <a:spLocks noChangeShapeType="1"/>
          </p:cNvSpPr>
          <p:nvPr/>
        </p:nvSpPr>
        <p:spPr bwMode="auto">
          <a:xfrm>
            <a:off x="0" y="5846763"/>
            <a:ext cx="9144000" cy="1587"/>
          </a:xfrm>
          <a:prstGeom prst="line">
            <a:avLst/>
          </a:prstGeom>
          <a:noFill/>
          <a:ln w="11113">
            <a:solidFill>
              <a:srgbClr val="413D3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6" name="Line 5682"/>
          <p:cNvSpPr>
            <a:spLocks noChangeShapeType="1"/>
          </p:cNvSpPr>
          <p:nvPr/>
        </p:nvSpPr>
        <p:spPr bwMode="auto">
          <a:xfrm>
            <a:off x="0" y="5854700"/>
            <a:ext cx="9144000" cy="15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7" name="Rectangle 5683"/>
          <p:cNvSpPr>
            <a:spLocks noChangeArrowheads="1"/>
          </p:cNvSpPr>
          <p:nvPr/>
        </p:nvSpPr>
        <p:spPr bwMode="auto">
          <a:xfrm>
            <a:off x="-268288" y="5461000"/>
            <a:ext cx="9628188" cy="395288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8" name="Rectangle 5684"/>
          <p:cNvSpPr>
            <a:spLocks noChangeArrowheads="1"/>
          </p:cNvSpPr>
          <p:nvPr/>
        </p:nvSpPr>
        <p:spPr bwMode="auto">
          <a:xfrm>
            <a:off x="949325" y="5438775"/>
            <a:ext cx="63500" cy="439738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9" name="Rectangle 5685"/>
          <p:cNvSpPr>
            <a:spLocks noChangeArrowheads="1"/>
          </p:cNvSpPr>
          <p:nvPr/>
        </p:nvSpPr>
        <p:spPr bwMode="auto">
          <a:xfrm>
            <a:off x="1465263" y="5438775"/>
            <a:ext cx="61912" cy="439738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0" name="Line 5686"/>
          <p:cNvSpPr>
            <a:spLocks noChangeShapeType="1"/>
          </p:cNvSpPr>
          <p:nvPr/>
        </p:nvSpPr>
        <p:spPr bwMode="auto">
          <a:xfrm flipV="1">
            <a:off x="1109663" y="2543175"/>
            <a:ext cx="1587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1" name="Line 5687"/>
          <p:cNvSpPr>
            <a:spLocks noChangeShapeType="1"/>
          </p:cNvSpPr>
          <p:nvPr/>
        </p:nvSpPr>
        <p:spPr bwMode="auto">
          <a:xfrm flipV="1">
            <a:off x="1117600" y="2543175"/>
            <a:ext cx="1588" cy="3024188"/>
          </a:xfrm>
          <a:prstGeom prst="line">
            <a:avLst/>
          </a:prstGeom>
          <a:noFill/>
          <a:ln w="11113">
            <a:solidFill>
              <a:srgbClr val="4643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2" name="Line 5688"/>
          <p:cNvSpPr>
            <a:spLocks noChangeShapeType="1"/>
          </p:cNvSpPr>
          <p:nvPr/>
        </p:nvSpPr>
        <p:spPr bwMode="auto">
          <a:xfrm flipV="1">
            <a:off x="1123950" y="2543175"/>
            <a:ext cx="1588" cy="30241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3" name="Line 5689"/>
          <p:cNvSpPr>
            <a:spLocks noChangeShapeType="1"/>
          </p:cNvSpPr>
          <p:nvPr/>
        </p:nvSpPr>
        <p:spPr bwMode="auto">
          <a:xfrm flipV="1">
            <a:off x="1130300" y="2543175"/>
            <a:ext cx="1588" cy="3024188"/>
          </a:xfrm>
          <a:prstGeom prst="line">
            <a:avLst/>
          </a:prstGeom>
          <a:noFill/>
          <a:ln w="11113">
            <a:solidFill>
              <a:srgbClr val="59565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4" name="Line 5690"/>
          <p:cNvSpPr>
            <a:spLocks noChangeShapeType="1"/>
          </p:cNvSpPr>
          <p:nvPr/>
        </p:nvSpPr>
        <p:spPr bwMode="auto">
          <a:xfrm flipV="1">
            <a:off x="1138238" y="2543175"/>
            <a:ext cx="1587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5" name="Line 5691"/>
          <p:cNvSpPr>
            <a:spLocks noChangeShapeType="1"/>
          </p:cNvSpPr>
          <p:nvPr/>
        </p:nvSpPr>
        <p:spPr bwMode="auto">
          <a:xfrm flipV="1">
            <a:off x="1144588" y="2543175"/>
            <a:ext cx="1587" cy="3024188"/>
          </a:xfrm>
          <a:prstGeom prst="line">
            <a:avLst/>
          </a:prstGeom>
          <a:noFill/>
          <a:ln w="11113">
            <a:solidFill>
              <a:srgbClr val="6C696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6" name="Line 5692"/>
          <p:cNvSpPr>
            <a:spLocks noChangeShapeType="1"/>
          </p:cNvSpPr>
          <p:nvPr/>
        </p:nvSpPr>
        <p:spPr bwMode="auto">
          <a:xfrm flipV="1">
            <a:off x="1150938" y="2543175"/>
            <a:ext cx="1587" cy="3024188"/>
          </a:xfrm>
          <a:prstGeom prst="line">
            <a:avLst/>
          </a:prstGeom>
          <a:noFill/>
          <a:ln w="11113">
            <a:solidFill>
              <a:srgbClr val="75737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7" name="Line 5693"/>
          <p:cNvSpPr>
            <a:spLocks noChangeShapeType="1"/>
          </p:cNvSpPr>
          <p:nvPr/>
        </p:nvSpPr>
        <p:spPr bwMode="auto">
          <a:xfrm flipV="1">
            <a:off x="1158875" y="2543175"/>
            <a:ext cx="1588" cy="3024188"/>
          </a:xfrm>
          <a:prstGeom prst="line">
            <a:avLst/>
          </a:prstGeom>
          <a:noFill/>
          <a:ln w="11113">
            <a:solidFill>
              <a:srgbClr val="7F7C7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8" name="Line 5694"/>
          <p:cNvSpPr>
            <a:spLocks noChangeShapeType="1"/>
          </p:cNvSpPr>
          <p:nvPr/>
        </p:nvSpPr>
        <p:spPr bwMode="auto">
          <a:xfrm flipV="1">
            <a:off x="1165225" y="2543175"/>
            <a:ext cx="1588" cy="3024188"/>
          </a:xfrm>
          <a:prstGeom prst="line">
            <a:avLst/>
          </a:prstGeom>
          <a:noFill/>
          <a:ln w="11113">
            <a:solidFill>
              <a:srgbClr val="88868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9" name="Line 5695"/>
          <p:cNvSpPr>
            <a:spLocks noChangeShapeType="1"/>
          </p:cNvSpPr>
          <p:nvPr/>
        </p:nvSpPr>
        <p:spPr bwMode="auto">
          <a:xfrm flipV="1">
            <a:off x="1173163" y="2543175"/>
            <a:ext cx="1587" cy="3024188"/>
          </a:xfrm>
          <a:prstGeom prst="line">
            <a:avLst/>
          </a:prstGeom>
          <a:noFill/>
          <a:ln w="11113">
            <a:solidFill>
              <a:srgbClr val="918F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0" name="Line 5696"/>
          <p:cNvSpPr>
            <a:spLocks noChangeShapeType="1"/>
          </p:cNvSpPr>
          <p:nvPr/>
        </p:nvSpPr>
        <p:spPr bwMode="auto">
          <a:xfrm flipV="1">
            <a:off x="1179513" y="2543175"/>
            <a:ext cx="1587" cy="3024188"/>
          </a:xfrm>
          <a:prstGeom prst="line">
            <a:avLst/>
          </a:prstGeom>
          <a:noFill/>
          <a:ln w="11113">
            <a:solidFill>
              <a:srgbClr val="9B999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1" name="Line 5697"/>
          <p:cNvSpPr>
            <a:spLocks noChangeShapeType="1"/>
          </p:cNvSpPr>
          <p:nvPr/>
        </p:nvSpPr>
        <p:spPr bwMode="auto">
          <a:xfrm flipV="1">
            <a:off x="1185863" y="2543175"/>
            <a:ext cx="1587" cy="3024188"/>
          </a:xfrm>
          <a:prstGeom prst="line">
            <a:avLst/>
          </a:prstGeom>
          <a:noFill/>
          <a:ln w="11113">
            <a:solidFill>
              <a:srgbClr val="A4A3A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2" name="Line 5698"/>
          <p:cNvSpPr>
            <a:spLocks noChangeShapeType="1"/>
          </p:cNvSpPr>
          <p:nvPr/>
        </p:nvSpPr>
        <p:spPr bwMode="auto">
          <a:xfrm flipV="1">
            <a:off x="1193800" y="2543175"/>
            <a:ext cx="1588" cy="3024188"/>
          </a:xfrm>
          <a:prstGeom prst="line">
            <a:avLst/>
          </a:prstGeom>
          <a:noFill/>
          <a:ln w="11113">
            <a:solidFill>
              <a:srgbClr val="AEACA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3" name="Line 5699"/>
          <p:cNvSpPr>
            <a:spLocks noChangeShapeType="1"/>
          </p:cNvSpPr>
          <p:nvPr/>
        </p:nvSpPr>
        <p:spPr bwMode="auto">
          <a:xfrm flipV="1">
            <a:off x="1200150" y="2543175"/>
            <a:ext cx="1588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4" name="Line 5700"/>
          <p:cNvSpPr>
            <a:spLocks noChangeShapeType="1"/>
          </p:cNvSpPr>
          <p:nvPr/>
        </p:nvSpPr>
        <p:spPr bwMode="auto">
          <a:xfrm flipV="1">
            <a:off x="1208088" y="2543175"/>
            <a:ext cx="1587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5" name="Line 5701"/>
          <p:cNvSpPr>
            <a:spLocks noChangeShapeType="1"/>
          </p:cNvSpPr>
          <p:nvPr/>
        </p:nvSpPr>
        <p:spPr bwMode="auto">
          <a:xfrm flipV="1">
            <a:off x="1214438" y="2543175"/>
            <a:ext cx="1587" cy="3024188"/>
          </a:xfrm>
          <a:prstGeom prst="line">
            <a:avLst/>
          </a:prstGeom>
          <a:noFill/>
          <a:ln w="11113">
            <a:solidFill>
              <a:srgbClr val="B2B0B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6" name="Line 5702"/>
          <p:cNvSpPr>
            <a:spLocks noChangeShapeType="1"/>
          </p:cNvSpPr>
          <p:nvPr/>
        </p:nvSpPr>
        <p:spPr bwMode="auto">
          <a:xfrm flipV="1">
            <a:off x="1220788" y="2543175"/>
            <a:ext cx="1587" cy="3024188"/>
          </a:xfrm>
          <a:prstGeom prst="line">
            <a:avLst/>
          </a:prstGeom>
          <a:noFill/>
          <a:ln w="11113">
            <a:solidFill>
              <a:srgbClr val="ACABA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7" name="Line 5703"/>
          <p:cNvSpPr>
            <a:spLocks noChangeShapeType="1"/>
          </p:cNvSpPr>
          <p:nvPr/>
        </p:nvSpPr>
        <p:spPr bwMode="auto">
          <a:xfrm flipV="1">
            <a:off x="1228725" y="2543175"/>
            <a:ext cx="1588" cy="3024188"/>
          </a:xfrm>
          <a:prstGeom prst="line">
            <a:avLst/>
          </a:prstGeom>
          <a:noFill/>
          <a:ln w="11113">
            <a:solidFill>
              <a:srgbClr val="A7A6A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8" name="Line 5704"/>
          <p:cNvSpPr>
            <a:spLocks noChangeShapeType="1"/>
          </p:cNvSpPr>
          <p:nvPr/>
        </p:nvSpPr>
        <p:spPr bwMode="auto">
          <a:xfrm flipV="1">
            <a:off x="1235075" y="2543175"/>
            <a:ext cx="1588" cy="3024188"/>
          </a:xfrm>
          <a:prstGeom prst="line">
            <a:avLst/>
          </a:prstGeom>
          <a:noFill/>
          <a:ln w="11113">
            <a:solidFill>
              <a:srgbClr val="A2A0A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9" name="Line 5705"/>
          <p:cNvSpPr>
            <a:spLocks noChangeShapeType="1"/>
          </p:cNvSpPr>
          <p:nvPr/>
        </p:nvSpPr>
        <p:spPr bwMode="auto">
          <a:xfrm flipV="1">
            <a:off x="1241425" y="2543175"/>
            <a:ext cx="1588" cy="3024188"/>
          </a:xfrm>
          <a:prstGeom prst="line">
            <a:avLst/>
          </a:prstGeom>
          <a:noFill/>
          <a:ln w="11113">
            <a:solidFill>
              <a:srgbClr val="9C9B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0" name="Line 5706"/>
          <p:cNvSpPr>
            <a:spLocks noChangeShapeType="1"/>
          </p:cNvSpPr>
          <p:nvPr/>
        </p:nvSpPr>
        <p:spPr bwMode="auto">
          <a:xfrm flipV="1">
            <a:off x="1249363" y="2543175"/>
            <a:ext cx="1587" cy="3024188"/>
          </a:xfrm>
          <a:prstGeom prst="line">
            <a:avLst/>
          </a:prstGeom>
          <a:noFill/>
          <a:ln w="11113">
            <a:solidFill>
              <a:srgbClr val="97959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1" name="Line 5707"/>
          <p:cNvSpPr>
            <a:spLocks noChangeShapeType="1"/>
          </p:cNvSpPr>
          <p:nvPr/>
        </p:nvSpPr>
        <p:spPr bwMode="auto">
          <a:xfrm flipV="1">
            <a:off x="1255713" y="2543175"/>
            <a:ext cx="1587" cy="3024188"/>
          </a:xfrm>
          <a:prstGeom prst="line">
            <a:avLst/>
          </a:prstGeom>
          <a:noFill/>
          <a:ln w="11113">
            <a:solidFill>
              <a:srgbClr val="9290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2" name="Line 5708"/>
          <p:cNvSpPr>
            <a:spLocks noChangeShapeType="1"/>
          </p:cNvSpPr>
          <p:nvPr/>
        </p:nvSpPr>
        <p:spPr bwMode="auto">
          <a:xfrm flipV="1">
            <a:off x="1263650" y="2543175"/>
            <a:ext cx="1588" cy="3024188"/>
          </a:xfrm>
          <a:prstGeom prst="line">
            <a:avLst/>
          </a:prstGeom>
          <a:noFill/>
          <a:ln w="11113">
            <a:solidFill>
              <a:srgbClr val="8D8A8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3" name="Line 5709"/>
          <p:cNvSpPr>
            <a:spLocks noChangeShapeType="1"/>
          </p:cNvSpPr>
          <p:nvPr/>
        </p:nvSpPr>
        <p:spPr bwMode="auto">
          <a:xfrm flipV="1">
            <a:off x="1270000" y="2543175"/>
            <a:ext cx="1588" cy="3024188"/>
          </a:xfrm>
          <a:prstGeom prst="line">
            <a:avLst/>
          </a:prstGeom>
          <a:noFill/>
          <a:ln w="11113">
            <a:solidFill>
              <a:srgbClr val="87858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4" name="Line 5710"/>
          <p:cNvSpPr>
            <a:spLocks noChangeShapeType="1"/>
          </p:cNvSpPr>
          <p:nvPr/>
        </p:nvSpPr>
        <p:spPr bwMode="auto">
          <a:xfrm flipV="1">
            <a:off x="1276350" y="2543175"/>
            <a:ext cx="1588" cy="3024188"/>
          </a:xfrm>
          <a:prstGeom prst="line">
            <a:avLst/>
          </a:prstGeom>
          <a:noFill/>
          <a:ln w="11113">
            <a:solidFill>
              <a:srgbClr val="8280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5" name="Line 5711"/>
          <p:cNvSpPr>
            <a:spLocks noChangeShapeType="1"/>
          </p:cNvSpPr>
          <p:nvPr/>
        </p:nvSpPr>
        <p:spPr bwMode="auto">
          <a:xfrm flipV="1">
            <a:off x="1284288" y="2543175"/>
            <a:ext cx="1587" cy="3024188"/>
          </a:xfrm>
          <a:prstGeom prst="line">
            <a:avLst/>
          </a:prstGeom>
          <a:noFill/>
          <a:ln w="11113">
            <a:solidFill>
              <a:srgbClr val="7D7A7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6" name="Line 5712"/>
          <p:cNvSpPr>
            <a:spLocks noChangeShapeType="1"/>
          </p:cNvSpPr>
          <p:nvPr/>
        </p:nvSpPr>
        <p:spPr bwMode="auto">
          <a:xfrm flipV="1">
            <a:off x="1290638" y="2543175"/>
            <a:ext cx="1587" cy="3024188"/>
          </a:xfrm>
          <a:prstGeom prst="line">
            <a:avLst/>
          </a:prstGeom>
          <a:noFill/>
          <a:ln w="11113">
            <a:solidFill>
              <a:srgbClr val="77757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7" name="Line 5713"/>
          <p:cNvSpPr>
            <a:spLocks noChangeShapeType="1"/>
          </p:cNvSpPr>
          <p:nvPr/>
        </p:nvSpPr>
        <p:spPr bwMode="auto">
          <a:xfrm flipV="1">
            <a:off x="1298575" y="2543175"/>
            <a:ext cx="1588" cy="3024188"/>
          </a:xfrm>
          <a:prstGeom prst="line">
            <a:avLst/>
          </a:prstGeom>
          <a:noFill/>
          <a:ln w="11113">
            <a:solidFill>
              <a:srgbClr val="726F6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8" name="Line 5714"/>
          <p:cNvSpPr>
            <a:spLocks noChangeShapeType="1"/>
          </p:cNvSpPr>
          <p:nvPr/>
        </p:nvSpPr>
        <p:spPr bwMode="auto">
          <a:xfrm flipV="1">
            <a:off x="1304925" y="2543175"/>
            <a:ext cx="1588" cy="3024188"/>
          </a:xfrm>
          <a:prstGeom prst="line">
            <a:avLst/>
          </a:prstGeom>
          <a:noFill/>
          <a:ln w="11113">
            <a:solidFill>
              <a:srgbClr val="6D6A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9" name="Line 5715"/>
          <p:cNvSpPr>
            <a:spLocks noChangeShapeType="1"/>
          </p:cNvSpPr>
          <p:nvPr/>
        </p:nvSpPr>
        <p:spPr bwMode="auto">
          <a:xfrm flipV="1">
            <a:off x="1311275" y="2543175"/>
            <a:ext cx="1588" cy="30241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0" name="Line 5716"/>
          <p:cNvSpPr>
            <a:spLocks noChangeShapeType="1"/>
          </p:cNvSpPr>
          <p:nvPr/>
        </p:nvSpPr>
        <p:spPr bwMode="auto">
          <a:xfrm flipV="1">
            <a:off x="1319213" y="2543175"/>
            <a:ext cx="1587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1" name="Line 5717"/>
          <p:cNvSpPr>
            <a:spLocks noChangeShapeType="1"/>
          </p:cNvSpPr>
          <p:nvPr/>
        </p:nvSpPr>
        <p:spPr bwMode="auto">
          <a:xfrm flipV="1">
            <a:off x="1325563" y="2543175"/>
            <a:ext cx="1587" cy="3024188"/>
          </a:xfrm>
          <a:prstGeom prst="line">
            <a:avLst/>
          </a:prstGeom>
          <a:noFill/>
          <a:ln w="11113">
            <a:solidFill>
              <a:srgbClr val="5D5A5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2" name="Line 5718"/>
          <p:cNvSpPr>
            <a:spLocks noChangeShapeType="1"/>
          </p:cNvSpPr>
          <p:nvPr/>
        </p:nvSpPr>
        <p:spPr bwMode="auto">
          <a:xfrm flipV="1">
            <a:off x="1331913" y="2543175"/>
            <a:ext cx="1587" cy="3024188"/>
          </a:xfrm>
          <a:prstGeom prst="line">
            <a:avLst/>
          </a:prstGeom>
          <a:noFill/>
          <a:ln w="11113">
            <a:solidFill>
              <a:srgbClr val="57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3" name="Line 5719"/>
          <p:cNvSpPr>
            <a:spLocks noChangeShapeType="1"/>
          </p:cNvSpPr>
          <p:nvPr/>
        </p:nvSpPr>
        <p:spPr bwMode="auto">
          <a:xfrm flipV="1">
            <a:off x="1339850" y="2543175"/>
            <a:ext cx="1588" cy="3024188"/>
          </a:xfrm>
          <a:prstGeom prst="line">
            <a:avLst/>
          </a:prstGeom>
          <a:noFill/>
          <a:ln w="11113">
            <a:solidFill>
              <a:srgbClr val="524F4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4" name="Line 5720"/>
          <p:cNvSpPr>
            <a:spLocks noChangeShapeType="1"/>
          </p:cNvSpPr>
          <p:nvPr/>
        </p:nvSpPr>
        <p:spPr bwMode="auto">
          <a:xfrm flipV="1">
            <a:off x="1346200" y="2543175"/>
            <a:ext cx="1588" cy="3024188"/>
          </a:xfrm>
          <a:prstGeom prst="line">
            <a:avLst/>
          </a:prstGeom>
          <a:noFill/>
          <a:ln w="11113">
            <a:solidFill>
              <a:srgbClr val="4D494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5" name="Line 5721"/>
          <p:cNvSpPr>
            <a:spLocks noChangeShapeType="1"/>
          </p:cNvSpPr>
          <p:nvPr/>
        </p:nvSpPr>
        <p:spPr bwMode="auto">
          <a:xfrm flipV="1">
            <a:off x="1357313" y="2543175"/>
            <a:ext cx="1587" cy="3024188"/>
          </a:xfrm>
          <a:prstGeom prst="line">
            <a:avLst/>
          </a:prstGeom>
          <a:noFill/>
          <a:ln w="11113">
            <a:solidFill>
              <a:srgbClr val="4844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6" name="Line 5722"/>
          <p:cNvSpPr>
            <a:spLocks noChangeShapeType="1"/>
          </p:cNvSpPr>
          <p:nvPr/>
        </p:nvSpPr>
        <p:spPr bwMode="auto">
          <a:xfrm flipV="1">
            <a:off x="1363663" y="2543175"/>
            <a:ext cx="1587" cy="3024188"/>
          </a:xfrm>
          <a:prstGeom prst="line">
            <a:avLst/>
          </a:prstGeom>
          <a:noFill/>
          <a:ln w="11113">
            <a:solidFill>
              <a:srgbClr val="423E3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7" name="Line 5723"/>
          <p:cNvSpPr>
            <a:spLocks noChangeShapeType="1"/>
          </p:cNvSpPr>
          <p:nvPr/>
        </p:nvSpPr>
        <p:spPr bwMode="auto">
          <a:xfrm flipV="1">
            <a:off x="1371600" y="2543175"/>
            <a:ext cx="1588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8" name="Freeform 5724"/>
          <p:cNvSpPr>
            <a:spLocks/>
          </p:cNvSpPr>
          <p:nvPr/>
        </p:nvSpPr>
        <p:spPr bwMode="auto">
          <a:xfrm>
            <a:off x="1106488" y="2084388"/>
            <a:ext cx="268287" cy="3482975"/>
          </a:xfrm>
          <a:custGeom>
            <a:avLst/>
            <a:gdLst>
              <a:gd name="T0" fmla="*/ 0 w 169"/>
              <a:gd name="T1" fmla="*/ 3416300 h 2194"/>
              <a:gd name="T2" fmla="*/ 0 w 169"/>
              <a:gd name="T3" fmla="*/ 676275 h 2194"/>
              <a:gd name="T4" fmla="*/ 73025 w 169"/>
              <a:gd name="T5" fmla="*/ 520700 h 2194"/>
              <a:gd name="T6" fmla="*/ 69850 w 169"/>
              <a:gd name="T7" fmla="*/ 0 h 2194"/>
              <a:gd name="T8" fmla="*/ 195262 w 169"/>
              <a:gd name="T9" fmla="*/ 0 h 2194"/>
              <a:gd name="T10" fmla="*/ 195262 w 169"/>
              <a:gd name="T11" fmla="*/ 520700 h 2194"/>
              <a:gd name="T12" fmla="*/ 268287 w 169"/>
              <a:gd name="T13" fmla="*/ 676275 h 2194"/>
              <a:gd name="T14" fmla="*/ 268287 w 169"/>
              <a:gd name="T15" fmla="*/ 3416300 h 2194"/>
              <a:gd name="T16" fmla="*/ 257175 w 169"/>
              <a:gd name="T17" fmla="*/ 3440113 h 2194"/>
              <a:gd name="T18" fmla="*/ 236537 w 169"/>
              <a:gd name="T19" fmla="*/ 3463925 h 2194"/>
              <a:gd name="T20" fmla="*/ 201612 w 169"/>
              <a:gd name="T21" fmla="*/ 3475038 h 2194"/>
              <a:gd name="T22" fmla="*/ 160337 w 169"/>
              <a:gd name="T23" fmla="*/ 3482975 h 2194"/>
              <a:gd name="T24" fmla="*/ 107950 w 169"/>
              <a:gd name="T25" fmla="*/ 3482975 h 2194"/>
              <a:gd name="T26" fmla="*/ 66675 w 169"/>
              <a:gd name="T27" fmla="*/ 3475038 h 2194"/>
              <a:gd name="T28" fmla="*/ 31750 w 169"/>
              <a:gd name="T29" fmla="*/ 3463925 h 2194"/>
              <a:gd name="T30" fmla="*/ 6350 w 169"/>
              <a:gd name="T31" fmla="*/ 3440113 h 2194"/>
              <a:gd name="T32" fmla="*/ 0 w 169"/>
              <a:gd name="T33" fmla="*/ 3429000 h 2194"/>
              <a:gd name="T34" fmla="*/ 0 w 169"/>
              <a:gd name="T35" fmla="*/ 3416300 h 21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9" h="2194">
                <a:moveTo>
                  <a:pt x="0" y="2152"/>
                </a:moveTo>
                <a:lnTo>
                  <a:pt x="0" y="426"/>
                </a:lnTo>
                <a:lnTo>
                  <a:pt x="46" y="328"/>
                </a:lnTo>
                <a:lnTo>
                  <a:pt x="44" y="0"/>
                </a:lnTo>
                <a:lnTo>
                  <a:pt x="123" y="0"/>
                </a:lnTo>
                <a:lnTo>
                  <a:pt x="123" y="328"/>
                </a:lnTo>
                <a:lnTo>
                  <a:pt x="169" y="426"/>
                </a:lnTo>
                <a:lnTo>
                  <a:pt x="169" y="2152"/>
                </a:lnTo>
                <a:lnTo>
                  <a:pt x="162" y="2167"/>
                </a:lnTo>
                <a:lnTo>
                  <a:pt x="149" y="2182"/>
                </a:lnTo>
                <a:lnTo>
                  <a:pt x="127" y="2189"/>
                </a:lnTo>
                <a:lnTo>
                  <a:pt x="101" y="2194"/>
                </a:lnTo>
                <a:lnTo>
                  <a:pt x="68" y="2194"/>
                </a:lnTo>
                <a:lnTo>
                  <a:pt x="42" y="2189"/>
                </a:lnTo>
                <a:lnTo>
                  <a:pt x="20" y="2182"/>
                </a:lnTo>
                <a:lnTo>
                  <a:pt x="4" y="2167"/>
                </a:lnTo>
                <a:lnTo>
                  <a:pt x="0" y="2160"/>
                </a:lnTo>
                <a:lnTo>
                  <a:pt x="0" y="2152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9" name="Rectangle 5725"/>
          <p:cNvSpPr>
            <a:spLocks noChangeArrowheads="1"/>
          </p:cNvSpPr>
          <p:nvPr/>
        </p:nvSpPr>
        <p:spPr bwMode="auto">
          <a:xfrm>
            <a:off x="1085850" y="5314950"/>
            <a:ext cx="309563" cy="69850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0" name="Line 5726"/>
          <p:cNvSpPr>
            <a:spLocks noChangeShapeType="1"/>
          </p:cNvSpPr>
          <p:nvPr/>
        </p:nvSpPr>
        <p:spPr bwMode="auto">
          <a:xfrm flipV="1">
            <a:off x="8288338" y="2543175"/>
            <a:ext cx="1587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1" name="Line 5727"/>
          <p:cNvSpPr>
            <a:spLocks noChangeShapeType="1"/>
          </p:cNvSpPr>
          <p:nvPr/>
        </p:nvSpPr>
        <p:spPr bwMode="auto">
          <a:xfrm flipV="1">
            <a:off x="8294688" y="2543175"/>
            <a:ext cx="1587" cy="3024188"/>
          </a:xfrm>
          <a:prstGeom prst="line">
            <a:avLst/>
          </a:prstGeom>
          <a:noFill/>
          <a:ln w="11113">
            <a:solidFill>
              <a:srgbClr val="4643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2" name="Line 5728"/>
          <p:cNvSpPr>
            <a:spLocks noChangeShapeType="1"/>
          </p:cNvSpPr>
          <p:nvPr/>
        </p:nvSpPr>
        <p:spPr bwMode="auto">
          <a:xfrm flipV="1">
            <a:off x="8302625" y="2543175"/>
            <a:ext cx="1588" cy="30241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3" name="Line 5729"/>
          <p:cNvSpPr>
            <a:spLocks noChangeShapeType="1"/>
          </p:cNvSpPr>
          <p:nvPr/>
        </p:nvSpPr>
        <p:spPr bwMode="auto">
          <a:xfrm flipV="1">
            <a:off x="8308975" y="2543175"/>
            <a:ext cx="1588" cy="3024188"/>
          </a:xfrm>
          <a:prstGeom prst="line">
            <a:avLst/>
          </a:prstGeom>
          <a:noFill/>
          <a:ln w="11113">
            <a:solidFill>
              <a:srgbClr val="59565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4" name="Line 5730"/>
          <p:cNvSpPr>
            <a:spLocks noChangeShapeType="1"/>
          </p:cNvSpPr>
          <p:nvPr/>
        </p:nvSpPr>
        <p:spPr bwMode="auto">
          <a:xfrm flipV="1">
            <a:off x="8315325" y="2543175"/>
            <a:ext cx="1588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5" name="Line 5731"/>
          <p:cNvSpPr>
            <a:spLocks noChangeShapeType="1"/>
          </p:cNvSpPr>
          <p:nvPr/>
        </p:nvSpPr>
        <p:spPr bwMode="auto">
          <a:xfrm flipV="1">
            <a:off x="8323263" y="2543175"/>
            <a:ext cx="1587" cy="3024188"/>
          </a:xfrm>
          <a:prstGeom prst="line">
            <a:avLst/>
          </a:prstGeom>
          <a:noFill/>
          <a:ln w="11113">
            <a:solidFill>
              <a:srgbClr val="6C696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6" name="Line 5732"/>
          <p:cNvSpPr>
            <a:spLocks noChangeShapeType="1"/>
          </p:cNvSpPr>
          <p:nvPr/>
        </p:nvSpPr>
        <p:spPr bwMode="auto">
          <a:xfrm flipV="1">
            <a:off x="8329613" y="2543175"/>
            <a:ext cx="1587" cy="3024188"/>
          </a:xfrm>
          <a:prstGeom prst="line">
            <a:avLst/>
          </a:prstGeom>
          <a:noFill/>
          <a:ln w="11113">
            <a:solidFill>
              <a:srgbClr val="75737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7" name="Line 5733"/>
          <p:cNvSpPr>
            <a:spLocks noChangeShapeType="1"/>
          </p:cNvSpPr>
          <p:nvPr/>
        </p:nvSpPr>
        <p:spPr bwMode="auto">
          <a:xfrm flipV="1">
            <a:off x="8337550" y="2543175"/>
            <a:ext cx="1588" cy="3024188"/>
          </a:xfrm>
          <a:prstGeom prst="line">
            <a:avLst/>
          </a:prstGeom>
          <a:noFill/>
          <a:ln w="11113">
            <a:solidFill>
              <a:srgbClr val="7F7C7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8" name="Line 5734"/>
          <p:cNvSpPr>
            <a:spLocks noChangeShapeType="1"/>
          </p:cNvSpPr>
          <p:nvPr/>
        </p:nvSpPr>
        <p:spPr bwMode="auto">
          <a:xfrm flipV="1">
            <a:off x="8343900" y="2543175"/>
            <a:ext cx="1588" cy="3024188"/>
          </a:xfrm>
          <a:prstGeom prst="line">
            <a:avLst/>
          </a:prstGeom>
          <a:noFill/>
          <a:ln w="11113">
            <a:solidFill>
              <a:srgbClr val="88868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9" name="Line 5735"/>
          <p:cNvSpPr>
            <a:spLocks noChangeShapeType="1"/>
          </p:cNvSpPr>
          <p:nvPr/>
        </p:nvSpPr>
        <p:spPr bwMode="auto">
          <a:xfrm flipV="1">
            <a:off x="8350250" y="2543175"/>
            <a:ext cx="1588" cy="3024188"/>
          </a:xfrm>
          <a:prstGeom prst="line">
            <a:avLst/>
          </a:prstGeom>
          <a:noFill/>
          <a:ln w="11113">
            <a:solidFill>
              <a:srgbClr val="918F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0" name="Line 5736"/>
          <p:cNvSpPr>
            <a:spLocks noChangeShapeType="1"/>
          </p:cNvSpPr>
          <p:nvPr/>
        </p:nvSpPr>
        <p:spPr bwMode="auto">
          <a:xfrm flipV="1">
            <a:off x="8358188" y="2543175"/>
            <a:ext cx="1587" cy="3024188"/>
          </a:xfrm>
          <a:prstGeom prst="line">
            <a:avLst/>
          </a:prstGeom>
          <a:noFill/>
          <a:ln w="11113">
            <a:solidFill>
              <a:srgbClr val="9B999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1" name="Line 5737"/>
          <p:cNvSpPr>
            <a:spLocks noChangeShapeType="1"/>
          </p:cNvSpPr>
          <p:nvPr/>
        </p:nvSpPr>
        <p:spPr bwMode="auto">
          <a:xfrm flipV="1">
            <a:off x="8364538" y="2543175"/>
            <a:ext cx="1587" cy="3024188"/>
          </a:xfrm>
          <a:prstGeom prst="line">
            <a:avLst/>
          </a:prstGeom>
          <a:noFill/>
          <a:ln w="11113">
            <a:solidFill>
              <a:srgbClr val="A4A3A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2" name="Line 5738"/>
          <p:cNvSpPr>
            <a:spLocks noChangeShapeType="1"/>
          </p:cNvSpPr>
          <p:nvPr/>
        </p:nvSpPr>
        <p:spPr bwMode="auto">
          <a:xfrm flipV="1">
            <a:off x="8370888" y="2543175"/>
            <a:ext cx="1587" cy="3024188"/>
          </a:xfrm>
          <a:prstGeom prst="line">
            <a:avLst/>
          </a:prstGeom>
          <a:noFill/>
          <a:ln w="11113">
            <a:solidFill>
              <a:srgbClr val="AEACA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3" name="Line 5739"/>
          <p:cNvSpPr>
            <a:spLocks noChangeShapeType="1"/>
          </p:cNvSpPr>
          <p:nvPr/>
        </p:nvSpPr>
        <p:spPr bwMode="auto">
          <a:xfrm flipV="1">
            <a:off x="8378825" y="2543175"/>
            <a:ext cx="1588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4" name="Line 5740"/>
          <p:cNvSpPr>
            <a:spLocks noChangeShapeType="1"/>
          </p:cNvSpPr>
          <p:nvPr/>
        </p:nvSpPr>
        <p:spPr bwMode="auto">
          <a:xfrm flipV="1">
            <a:off x="8385175" y="2543175"/>
            <a:ext cx="1588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5" name="Line 5741"/>
          <p:cNvSpPr>
            <a:spLocks noChangeShapeType="1"/>
          </p:cNvSpPr>
          <p:nvPr/>
        </p:nvSpPr>
        <p:spPr bwMode="auto">
          <a:xfrm flipV="1">
            <a:off x="8393113" y="2543175"/>
            <a:ext cx="1587" cy="3024188"/>
          </a:xfrm>
          <a:prstGeom prst="line">
            <a:avLst/>
          </a:prstGeom>
          <a:noFill/>
          <a:ln w="11113">
            <a:solidFill>
              <a:srgbClr val="B2B0B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6" name="Line 5742"/>
          <p:cNvSpPr>
            <a:spLocks noChangeShapeType="1"/>
          </p:cNvSpPr>
          <p:nvPr/>
        </p:nvSpPr>
        <p:spPr bwMode="auto">
          <a:xfrm flipV="1">
            <a:off x="8399463" y="2543175"/>
            <a:ext cx="1587" cy="3024188"/>
          </a:xfrm>
          <a:prstGeom prst="line">
            <a:avLst/>
          </a:prstGeom>
          <a:noFill/>
          <a:ln w="11113">
            <a:solidFill>
              <a:srgbClr val="ACABA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7" name="Line 5743"/>
          <p:cNvSpPr>
            <a:spLocks noChangeShapeType="1"/>
          </p:cNvSpPr>
          <p:nvPr/>
        </p:nvSpPr>
        <p:spPr bwMode="auto">
          <a:xfrm flipV="1">
            <a:off x="8405813" y="2543175"/>
            <a:ext cx="1587" cy="3024188"/>
          </a:xfrm>
          <a:prstGeom prst="line">
            <a:avLst/>
          </a:prstGeom>
          <a:noFill/>
          <a:ln w="11113">
            <a:solidFill>
              <a:srgbClr val="A7A6A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8" name="Line 5744"/>
          <p:cNvSpPr>
            <a:spLocks noChangeShapeType="1"/>
          </p:cNvSpPr>
          <p:nvPr/>
        </p:nvSpPr>
        <p:spPr bwMode="auto">
          <a:xfrm flipV="1">
            <a:off x="8413750" y="2543175"/>
            <a:ext cx="1588" cy="3024188"/>
          </a:xfrm>
          <a:prstGeom prst="line">
            <a:avLst/>
          </a:prstGeom>
          <a:noFill/>
          <a:ln w="11113">
            <a:solidFill>
              <a:srgbClr val="A2A0A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9" name="Line 5745"/>
          <p:cNvSpPr>
            <a:spLocks noChangeShapeType="1"/>
          </p:cNvSpPr>
          <p:nvPr/>
        </p:nvSpPr>
        <p:spPr bwMode="auto">
          <a:xfrm flipV="1">
            <a:off x="8420100" y="2543175"/>
            <a:ext cx="1588" cy="3024188"/>
          </a:xfrm>
          <a:prstGeom prst="line">
            <a:avLst/>
          </a:prstGeom>
          <a:noFill/>
          <a:ln w="11113">
            <a:solidFill>
              <a:srgbClr val="9C9B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0" name="Line 5746"/>
          <p:cNvSpPr>
            <a:spLocks noChangeShapeType="1"/>
          </p:cNvSpPr>
          <p:nvPr/>
        </p:nvSpPr>
        <p:spPr bwMode="auto">
          <a:xfrm flipV="1">
            <a:off x="8426450" y="2543175"/>
            <a:ext cx="1588" cy="3024188"/>
          </a:xfrm>
          <a:prstGeom prst="line">
            <a:avLst/>
          </a:prstGeom>
          <a:noFill/>
          <a:ln w="11113">
            <a:solidFill>
              <a:srgbClr val="97959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1" name="Line 5747"/>
          <p:cNvSpPr>
            <a:spLocks noChangeShapeType="1"/>
          </p:cNvSpPr>
          <p:nvPr/>
        </p:nvSpPr>
        <p:spPr bwMode="auto">
          <a:xfrm flipV="1">
            <a:off x="8434388" y="2543175"/>
            <a:ext cx="1587" cy="3024188"/>
          </a:xfrm>
          <a:prstGeom prst="line">
            <a:avLst/>
          </a:prstGeom>
          <a:noFill/>
          <a:ln w="11113">
            <a:solidFill>
              <a:srgbClr val="9290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2" name="Line 5748"/>
          <p:cNvSpPr>
            <a:spLocks noChangeShapeType="1"/>
          </p:cNvSpPr>
          <p:nvPr/>
        </p:nvSpPr>
        <p:spPr bwMode="auto">
          <a:xfrm flipV="1">
            <a:off x="8440738" y="2543175"/>
            <a:ext cx="1587" cy="3024188"/>
          </a:xfrm>
          <a:prstGeom prst="line">
            <a:avLst/>
          </a:prstGeom>
          <a:noFill/>
          <a:ln w="11113">
            <a:solidFill>
              <a:srgbClr val="8D8A8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3" name="Line 5749"/>
          <p:cNvSpPr>
            <a:spLocks noChangeShapeType="1"/>
          </p:cNvSpPr>
          <p:nvPr/>
        </p:nvSpPr>
        <p:spPr bwMode="auto">
          <a:xfrm flipV="1">
            <a:off x="8448675" y="2543175"/>
            <a:ext cx="1588" cy="3024188"/>
          </a:xfrm>
          <a:prstGeom prst="line">
            <a:avLst/>
          </a:prstGeom>
          <a:noFill/>
          <a:ln w="11113">
            <a:solidFill>
              <a:srgbClr val="87858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4" name="Line 5750"/>
          <p:cNvSpPr>
            <a:spLocks noChangeShapeType="1"/>
          </p:cNvSpPr>
          <p:nvPr/>
        </p:nvSpPr>
        <p:spPr bwMode="auto">
          <a:xfrm flipV="1">
            <a:off x="8455025" y="2543175"/>
            <a:ext cx="1588" cy="3024188"/>
          </a:xfrm>
          <a:prstGeom prst="line">
            <a:avLst/>
          </a:prstGeom>
          <a:noFill/>
          <a:ln w="11113">
            <a:solidFill>
              <a:srgbClr val="8280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5" name="Line 5751"/>
          <p:cNvSpPr>
            <a:spLocks noChangeShapeType="1"/>
          </p:cNvSpPr>
          <p:nvPr/>
        </p:nvSpPr>
        <p:spPr bwMode="auto">
          <a:xfrm flipV="1">
            <a:off x="8461375" y="2543175"/>
            <a:ext cx="1588" cy="3024188"/>
          </a:xfrm>
          <a:prstGeom prst="line">
            <a:avLst/>
          </a:prstGeom>
          <a:noFill/>
          <a:ln w="11113">
            <a:solidFill>
              <a:srgbClr val="7D7A7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6" name="Line 5752"/>
          <p:cNvSpPr>
            <a:spLocks noChangeShapeType="1"/>
          </p:cNvSpPr>
          <p:nvPr/>
        </p:nvSpPr>
        <p:spPr bwMode="auto">
          <a:xfrm flipV="1">
            <a:off x="8469313" y="2543175"/>
            <a:ext cx="1587" cy="3024188"/>
          </a:xfrm>
          <a:prstGeom prst="line">
            <a:avLst/>
          </a:prstGeom>
          <a:noFill/>
          <a:ln w="11113">
            <a:solidFill>
              <a:srgbClr val="77757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7" name="Line 5753"/>
          <p:cNvSpPr>
            <a:spLocks noChangeShapeType="1"/>
          </p:cNvSpPr>
          <p:nvPr/>
        </p:nvSpPr>
        <p:spPr bwMode="auto">
          <a:xfrm flipV="1">
            <a:off x="8475663" y="2543175"/>
            <a:ext cx="1587" cy="3024188"/>
          </a:xfrm>
          <a:prstGeom prst="line">
            <a:avLst/>
          </a:prstGeom>
          <a:noFill/>
          <a:ln w="11113">
            <a:solidFill>
              <a:srgbClr val="726F6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8" name="Line 5754"/>
          <p:cNvSpPr>
            <a:spLocks noChangeShapeType="1"/>
          </p:cNvSpPr>
          <p:nvPr/>
        </p:nvSpPr>
        <p:spPr bwMode="auto">
          <a:xfrm flipV="1">
            <a:off x="8483600" y="2543175"/>
            <a:ext cx="1588" cy="3024188"/>
          </a:xfrm>
          <a:prstGeom prst="line">
            <a:avLst/>
          </a:prstGeom>
          <a:noFill/>
          <a:ln w="11113">
            <a:solidFill>
              <a:srgbClr val="6D6A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9" name="Line 5755"/>
          <p:cNvSpPr>
            <a:spLocks noChangeShapeType="1"/>
          </p:cNvSpPr>
          <p:nvPr/>
        </p:nvSpPr>
        <p:spPr bwMode="auto">
          <a:xfrm flipV="1">
            <a:off x="8489950" y="2543175"/>
            <a:ext cx="1588" cy="30241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0" name="Line 5756"/>
          <p:cNvSpPr>
            <a:spLocks noChangeShapeType="1"/>
          </p:cNvSpPr>
          <p:nvPr/>
        </p:nvSpPr>
        <p:spPr bwMode="auto">
          <a:xfrm flipV="1">
            <a:off x="8496300" y="2543175"/>
            <a:ext cx="1588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1" name="Line 5757"/>
          <p:cNvSpPr>
            <a:spLocks noChangeShapeType="1"/>
          </p:cNvSpPr>
          <p:nvPr/>
        </p:nvSpPr>
        <p:spPr bwMode="auto">
          <a:xfrm flipV="1">
            <a:off x="8504238" y="2543175"/>
            <a:ext cx="1587" cy="3024188"/>
          </a:xfrm>
          <a:prstGeom prst="line">
            <a:avLst/>
          </a:prstGeom>
          <a:noFill/>
          <a:ln w="11113">
            <a:solidFill>
              <a:srgbClr val="5D5A5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2" name="Line 5758"/>
          <p:cNvSpPr>
            <a:spLocks noChangeShapeType="1"/>
          </p:cNvSpPr>
          <p:nvPr/>
        </p:nvSpPr>
        <p:spPr bwMode="auto">
          <a:xfrm flipV="1">
            <a:off x="8510588" y="2543175"/>
            <a:ext cx="1587" cy="3024188"/>
          </a:xfrm>
          <a:prstGeom prst="line">
            <a:avLst/>
          </a:prstGeom>
          <a:noFill/>
          <a:ln w="11113">
            <a:solidFill>
              <a:srgbClr val="57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3" name="Line 5759"/>
          <p:cNvSpPr>
            <a:spLocks noChangeShapeType="1"/>
          </p:cNvSpPr>
          <p:nvPr/>
        </p:nvSpPr>
        <p:spPr bwMode="auto">
          <a:xfrm flipV="1">
            <a:off x="8516938" y="2543175"/>
            <a:ext cx="1587" cy="3024188"/>
          </a:xfrm>
          <a:prstGeom prst="line">
            <a:avLst/>
          </a:prstGeom>
          <a:noFill/>
          <a:ln w="11113">
            <a:solidFill>
              <a:srgbClr val="524F4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4" name="Line 5760"/>
          <p:cNvSpPr>
            <a:spLocks noChangeShapeType="1"/>
          </p:cNvSpPr>
          <p:nvPr/>
        </p:nvSpPr>
        <p:spPr bwMode="auto">
          <a:xfrm flipV="1">
            <a:off x="8524875" y="2543175"/>
            <a:ext cx="1588" cy="3024188"/>
          </a:xfrm>
          <a:prstGeom prst="line">
            <a:avLst/>
          </a:prstGeom>
          <a:noFill/>
          <a:ln w="11113">
            <a:solidFill>
              <a:srgbClr val="4D494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5" name="Line 5761"/>
          <p:cNvSpPr>
            <a:spLocks noChangeShapeType="1"/>
          </p:cNvSpPr>
          <p:nvPr/>
        </p:nvSpPr>
        <p:spPr bwMode="auto">
          <a:xfrm flipV="1">
            <a:off x="8531225" y="2543175"/>
            <a:ext cx="1588" cy="3024188"/>
          </a:xfrm>
          <a:prstGeom prst="line">
            <a:avLst/>
          </a:prstGeom>
          <a:noFill/>
          <a:ln w="11113">
            <a:solidFill>
              <a:srgbClr val="4844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6" name="Line 5762"/>
          <p:cNvSpPr>
            <a:spLocks noChangeShapeType="1"/>
          </p:cNvSpPr>
          <p:nvPr/>
        </p:nvSpPr>
        <p:spPr bwMode="auto">
          <a:xfrm flipV="1">
            <a:off x="8539163" y="2543175"/>
            <a:ext cx="1587" cy="3024188"/>
          </a:xfrm>
          <a:prstGeom prst="line">
            <a:avLst/>
          </a:prstGeom>
          <a:noFill/>
          <a:ln w="11113">
            <a:solidFill>
              <a:srgbClr val="423E3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7" name="Line 5763"/>
          <p:cNvSpPr>
            <a:spLocks noChangeShapeType="1"/>
          </p:cNvSpPr>
          <p:nvPr/>
        </p:nvSpPr>
        <p:spPr bwMode="auto">
          <a:xfrm flipV="1">
            <a:off x="8548688" y="2543175"/>
            <a:ext cx="1587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8" name="Freeform 5764"/>
          <p:cNvSpPr>
            <a:spLocks/>
          </p:cNvSpPr>
          <p:nvPr/>
        </p:nvSpPr>
        <p:spPr bwMode="auto">
          <a:xfrm>
            <a:off x="8285163" y="2400300"/>
            <a:ext cx="254000" cy="3167063"/>
          </a:xfrm>
          <a:custGeom>
            <a:avLst/>
            <a:gdLst>
              <a:gd name="T0" fmla="*/ 0 w 168"/>
              <a:gd name="T1" fmla="*/ 3126743 h 3299"/>
              <a:gd name="T2" fmla="*/ 0 w 168"/>
              <a:gd name="T3" fmla="*/ 40320 h 3299"/>
              <a:gd name="T4" fmla="*/ 6048 w 168"/>
              <a:gd name="T5" fmla="*/ 24000 h 3299"/>
              <a:gd name="T6" fmla="*/ 28726 w 168"/>
              <a:gd name="T7" fmla="*/ 11520 h 3299"/>
              <a:gd name="T8" fmla="*/ 61988 w 168"/>
              <a:gd name="T9" fmla="*/ 2880 h 3299"/>
              <a:gd name="T10" fmla="*/ 98274 w 168"/>
              <a:gd name="T11" fmla="*/ 0 h 3299"/>
              <a:gd name="T12" fmla="*/ 151190 w 168"/>
              <a:gd name="T13" fmla="*/ 0 h 3299"/>
              <a:gd name="T14" fmla="*/ 192012 w 168"/>
              <a:gd name="T15" fmla="*/ 2880 h 3299"/>
              <a:gd name="T16" fmla="*/ 225274 w 168"/>
              <a:gd name="T17" fmla="*/ 11520 h 3299"/>
              <a:gd name="T18" fmla="*/ 244929 w 168"/>
              <a:gd name="T19" fmla="*/ 24000 h 3299"/>
              <a:gd name="T20" fmla="*/ 250976 w 168"/>
              <a:gd name="T21" fmla="*/ 30720 h 3299"/>
              <a:gd name="T22" fmla="*/ 254000 w 168"/>
              <a:gd name="T23" fmla="*/ 40320 h 3299"/>
              <a:gd name="T24" fmla="*/ 254000 w 168"/>
              <a:gd name="T25" fmla="*/ 3126743 h 3299"/>
              <a:gd name="T26" fmla="*/ 244929 w 168"/>
              <a:gd name="T27" fmla="*/ 3141143 h 3299"/>
              <a:gd name="T28" fmla="*/ 225274 w 168"/>
              <a:gd name="T29" fmla="*/ 3155543 h 3299"/>
              <a:gd name="T30" fmla="*/ 192012 w 168"/>
              <a:gd name="T31" fmla="*/ 3162263 h 3299"/>
              <a:gd name="T32" fmla="*/ 151190 w 168"/>
              <a:gd name="T33" fmla="*/ 3167063 h 3299"/>
              <a:gd name="T34" fmla="*/ 98274 w 168"/>
              <a:gd name="T35" fmla="*/ 3167063 h 3299"/>
              <a:gd name="T36" fmla="*/ 61988 w 168"/>
              <a:gd name="T37" fmla="*/ 3162263 h 3299"/>
              <a:gd name="T38" fmla="*/ 28726 w 168"/>
              <a:gd name="T39" fmla="*/ 3155543 h 3299"/>
              <a:gd name="T40" fmla="*/ 6048 w 168"/>
              <a:gd name="T41" fmla="*/ 3141143 h 3299"/>
              <a:gd name="T42" fmla="*/ 0 w 168"/>
              <a:gd name="T43" fmla="*/ 3134423 h 3299"/>
              <a:gd name="T44" fmla="*/ 0 w 168"/>
              <a:gd name="T45" fmla="*/ 3126743 h 329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8" h="3299">
                <a:moveTo>
                  <a:pt x="0" y="3257"/>
                </a:moveTo>
                <a:lnTo>
                  <a:pt x="0" y="42"/>
                </a:lnTo>
                <a:lnTo>
                  <a:pt x="4" y="25"/>
                </a:lnTo>
                <a:lnTo>
                  <a:pt x="19" y="12"/>
                </a:lnTo>
                <a:lnTo>
                  <a:pt x="41" y="3"/>
                </a:lnTo>
                <a:lnTo>
                  <a:pt x="65" y="0"/>
                </a:lnTo>
                <a:lnTo>
                  <a:pt x="100" y="0"/>
                </a:lnTo>
                <a:lnTo>
                  <a:pt x="127" y="3"/>
                </a:lnTo>
                <a:lnTo>
                  <a:pt x="149" y="12"/>
                </a:lnTo>
                <a:lnTo>
                  <a:pt x="162" y="25"/>
                </a:lnTo>
                <a:lnTo>
                  <a:pt x="166" y="32"/>
                </a:lnTo>
                <a:lnTo>
                  <a:pt x="168" y="42"/>
                </a:lnTo>
                <a:lnTo>
                  <a:pt x="168" y="3257"/>
                </a:lnTo>
                <a:lnTo>
                  <a:pt x="162" y="3272"/>
                </a:lnTo>
                <a:lnTo>
                  <a:pt x="149" y="3287"/>
                </a:lnTo>
                <a:lnTo>
                  <a:pt x="127" y="3294"/>
                </a:lnTo>
                <a:lnTo>
                  <a:pt x="100" y="3299"/>
                </a:lnTo>
                <a:lnTo>
                  <a:pt x="65" y="3299"/>
                </a:lnTo>
                <a:lnTo>
                  <a:pt x="41" y="3294"/>
                </a:lnTo>
                <a:lnTo>
                  <a:pt x="19" y="3287"/>
                </a:lnTo>
                <a:lnTo>
                  <a:pt x="4" y="3272"/>
                </a:lnTo>
                <a:lnTo>
                  <a:pt x="0" y="3265"/>
                </a:lnTo>
                <a:lnTo>
                  <a:pt x="0" y="3257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9" name="Line 5765"/>
          <p:cNvSpPr>
            <a:spLocks noChangeShapeType="1"/>
          </p:cNvSpPr>
          <p:nvPr/>
        </p:nvSpPr>
        <p:spPr bwMode="auto">
          <a:xfrm flipV="1">
            <a:off x="981075" y="5438775"/>
            <a:ext cx="1588" cy="439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0" name="Line 5766"/>
          <p:cNvSpPr>
            <a:spLocks noChangeShapeType="1"/>
          </p:cNvSpPr>
          <p:nvPr/>
        </p:nvSpPr>
        <p:spPr bwMode="auto">
          <a:xfrm flipV="1">
            <a:off x="1495425" y="5438775"/>
            <a:ext cx="1588" cy="439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1" name="Line 5767"/>
          <p:cNvSpPr>
            <a:spLocks noChangeShapeType="1"/>
          </p:cNvSpPr>
          <p:nvPr/>
        </p:nvSpPr>
        <p:spPr bwMode="auto">
          <a:xfrm>
            <a:off x="1085850" y="5349875"/>
            <a:ext cx="3095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2" name="Rectangle 5768"/>
          <p:cNvSpPr>
            <a:spLocks noChangeArrowheads="1"/>
          </p:cNvSpPr>
          <p:nvPr/>
        </p:nvSpPr>
        <p:spPr bwMode="auto">
          <a:xfrm>
            <a:off x="0" y="2522538"/>
            <a:ext cx="9144000" cy="428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3" name="Rectangle 5769"/>
          <p:cNvSpPr>
            <a:spLocks noChangeArrowheads="1"/>
          </p:cNvSpPr>
          <p:nvPr/>
        </p:nvSpPr>
        <p:spPr bwMode="auto">
          <a:xfrm>
            <a:off x="9126538" y="2543175"/>
            <a:ext cx="38100" cy="43116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4" name="Rectangle 5770"/>
          <p:cNvSpPr>
            <a:spLocks noChangeArrowheads="1"/>
          </p:cNvSpPr>
          <p:nvPr/>
        </p:nvSpPr>
        <p:spPr bwMode="auto">
          <a:xfrm>
            <a:off x="0" y="6834188"/>
            <a:ext cx="9144000" cy="428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5" name="Freeform 5771"/>
          <p:cNvSpPr>
            <a:spLocks/>
          </p:cNvSpPr>
          <p:nvPr/>
        </p:nvSpPr>
        <p:spPr bwMode="auto">
          <a:xfrm>
            <a:off x="9144000" y="6854825"/>
            <a:ext cx="20638" cy="22225"/>
          </a:xfrm>
          <a:custGeom>
            <a:avLst/>
            <a:gdLst>
              <a:gd name="T0" fmla="*/ 20638 w 13"/>
              <a:gd name="T1" fmla="*/ 0 h 14"/>
              <a:gd name="T2" fmla="*/ 0 w 13"/>
              <a:gd name="T3" fmla="*/ 22225 h 14"/>
              <a:gd name="T4" fmla="*/ 20638 w 13"/>
              <a:gd name="T5" fmla="*/ 22225 h 14"/>
              <a:gd name="T6" fmla="*/ 20638 w 1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4">
                <a:moveTo>
                  <a:pt x="13" y="0"/>
                </a:moveTo>
                <a:lnTo>
                  <a:pt x="0" y="14"/>
                </a:lnTo>
                <a:lnTo>
                  <a:pt x="13" y="14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6" name="Freeform 5772"/>
          <p:cNvSpPr>
            <a:spLocks/>
          </p:cNvSpPr>
          <p:nvPr/>
        </p:nvSpPr>
        <p:spPr bwMode="auto">
          <a:xfrm>
            <a:off x="9126538" y="6834188"/>
            <a:ext cx="38100" cy="42862"/>
          </a:xfrm>
          <a:custGeom>
            <a:avLst/>
            <a:gdLst>
              <a:gd name="T0" fmla="*/ 38100 w 24"/>
              <a:gd name="T1" fmla="*/ 20637 h 27"/>
              <a:gd name="T2" fmla="*/ 17463 w 24"/>
              <a:gd name="T3" fmla="*/ 42862 h 27"/>
              <a:gd name="T4" fmla="*/ 0 w 24"/>
              <a:gd name="T5" fmla="*/ 20637 h 27"/>
              <a:gd name="T6" fmla="*/ 17463 w 24"/>
              <a:gd name="T7" fmla="*/ 0 h 27"/>
              <a:gd name="T8" fmla="*/ 38100 w 24"/>
              <a:gd name="T9" fmla="*/ 2063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24" y="13"/>
                </a:moveTo>
                <a:lnTo>
                  <a:pt x="11" y="27"/>
                </a:lnTo>
                <a:lnTo>
                  <a:pt x="0" y="13"/>
                </a:lnTo>
                <a:lnTo>
                  <a:pt x="11" y="0"/>
                </a:lnTo>
                <a:lnTo>
                  <a:pt x="24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7" name="Rectangle 5773"/>
          <p:cNvSpPr>
            <a:spLocks noChangeArrowheads="1"/>
          </p:cNvSpPr>
          <p:nvPr/>
        </p:nvSpPr>
        <p:spPr bwMode="auto">
          <a:xfrm>
            <a:off x="-20638" y="2543175"/>
            <a:ext cx="38101" cy="43116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8" name="Freeform 5774"/>
          <p:cNvSpPr>
            <a:spLocks/>
          </p:cNvSpPr>
          <p:nvPr/>
        </p:nvSpPr>
        <p:spPr bwMode="auto">
          <a:xfrm>
            <a:off x="-20638" y="6854825"/>
            <a:ext cx="20638" cy="22225"/>
          </a:xfrm>
          <a:custGeom>
            <a:avLst/>
            <a:gdLst>
              <a:gd name="T0" fmla="*/ 20638 w 13"/>
              <a:gd name="T1" fmla="*/ 22225 h 14"/>
              <a:gd name="T2" fmla="*/ 0 w 13"/>
              <a:gd name="T3" fmla="*/ 0 h 14"/>
              <a:gd name="T4" fmla="*/ 0 w 13"/>
              <a:gd name="T5" fmla="*/ 22225 h 14"/>
              <a:gd name="T6" fmla="*/ 20638 w 13"/>
              <a:gd name="T7" fmla="*/ 22225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4">
                <a:moveTo>
                  <a:pt x="13" y="14"/>
                </a:moveTo>
                <a:lnTo>
                  <a:pt x="0" y="0"/>
                </a:lnTo>
                <a:lnTo>
                  <a:pt x="0" y="14"/>
                </a:lnTo>
                <a:lnTo>
                  <a:pt x="13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9" name="Freeform 5775"/>
          <p:cNvSpPr>
            <a:spLocks/>
          </p:cNvSpPr>
          <p:nvPr/>
        </p:nvSpPr>
        <p:spPr bwMode="auto">
          <a:xfrm>
            <a:off x="-20638" y="6834188"/>
            <a:ext cx="38101" cy="42862"/>
          </a:xfrm>
          <a:custGeom>
            <a:avLst/>
            <a:gdLst>
              <a:gd name="T0" fmla="*/ 20638 w 24"/>
              <a:gd name="T1" fmla="*/ 42862 h 27"/>
              <a:gd name="T2" fmla="*/ 0 w 24"/>
              <a:gd name="T3" fmla="*/ 20637 h 27"/>
              <a:gd name="T4" fmla="*/ 20638 w 24"/>
              <a:gd name="T5" fmla="*/ 0 h 27"/>
              <a:gd name="T6" fmla="*/ 38101 w 24"/>
              <a:gd name="T7" fmla="*/ 20637 h 27"/>
              <a:gd name="T8" fmla="*/ 20638 w 24"/>
              <a:gd name="T9" fmla="*/ 42862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13" y="27"/>
                </a:moveTo>
                <a:lnTo>
                  <a:pt x="0" y="13"/>
                </a:lnTo>
                <a:lnTo>
                  <a:pt x="13" y="0"/>
                </a:lnTo>
                <a:lnTo>
                  <a:pt x="24" y="13"/>
                </a:lnTo>
                <a:lnTo>
                  <a:pt x="13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0" name="Freeform 5776"/>
          <p:cNvSpPr>
            <a:spLocks/>
          </p:cNvSpPr>
          <p:nvPr/>
        </p:nvSpPr>
        <p:spPr bwMode="auto">
          <a:xfrm>
            <a:off x="-20638" y="2522538"/>
            <a:ext cx="20638" cy="20637"/>
          </a:xfrm>
          <a:custGeom>
            <a:avLst/>
            <a:gdLst>
              <a:gd name="T0" fmla="*/ 0 w 13"/>
              <a:gd name="T1" fmla="*/ 20637 h 13"/>
              <a:gd name="T2" fmla="*/ 20638 w 13"/>
              <a:gd name="T3" fmla="*/ 0 h 13"/>
              <a:gd name="T4" fmla="*/ 0 w 13"/>
              <a:gd name="T5" fmla="*/ 0 h 13"/>
              <a:gd name="T6" fmla="*/ 0 w 13"/>
              <a:gd name="T7" fmla="*/ 2063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0" y="13"/>
                </a:moveTo>
                <a:lnTo>
                  <a:pt x="13" y="0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1" name="Freeform 5777"/>
          <p:cNvSpPr>
            <a:spLocks/>
          </p:cNvSpPr>
          <p:nvPr/>
        </p:nvSpPr>
        <p:spPr bwMode="auto">
          <a:xfrm>
            <a:off x="-20638" y="2522538"/>
            <a:ext cx="38101" cy="42862"/>
          </a:xfrm>
          <a:custGeom>
            <a:avLst/>
            <a:gdLst>
              <a:gd name="T0" fmla="*/ 0 w 24"/>
              <a:gd name="T1" fmla="*/ 20637 h 27"/>
              <a:gd name="T2" fmla="*/ 20638 w 24"/>
              <a:gd name="T3" fmla="*/ 0 h 27"/>
              <a:gd name="T4" fmla="*/ 38101 w 24"/>
              <a:gd name="T5" fmla="*/ 20637 h 27"/>
              <a:gd name="T6" fmla="*/ 20638 w 24"/>
              <a:gd name="T7" fmla="*/ 42862 h 27"/>
              <a:gd name="T8" fmla="*/ 0 w 24"/>
              <a:gd name="T9" fmla="*/ 2063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0" y="13"/>
                </a:moveTo>
                <a:lnTo>
                  <a:pt x="13" y="0"/>
                </a:lnTo>
                <a:lnTo>
                  <a:pt x="24" y="13"/>
                </a:lnTo>
                <a:lnTo>
                  <a:pt x="13" y="27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2" name="Freeform 5778"/>
          <p:cNvSpPr>
            <a:spLocks/>
          </p:cNvSpPr>
          <p:nvPr/>
        </p:nvSpPr>
        <p:spPr bwMode="auto">
          <a:xfrm>
            <a:off x="5299075" y="5314950"/>
            <a:ext cx="38100" cy="77788"/>
          </a:xfrm>
          <a:custGeom>
            <a:avLst/>
            <a:gdLst>
              <a:gd name="T0" fmla="*/ 0 w 24"/>
              <a:gd name="T1" fmla="*/ 46038 h 49"/>
              <a:gd name="T2" fmla="*/ 0 w 24"/>
              <a:gd name="T3" fmla="*/ 15875 h 49"/>
              <a:gd name="T4" fmla="*/ 3175 w 24"/>
              <a:gd name="T5" fmla="*/ 3175 h 49"/>
              <a:gd name="T6" fmla="*/ 6350 w 24"/>
              <a:gd name="T7" fmla="*/ 0 h 49"/>
              <a:gd name="T8" fmla="*/ 17463 w 24"/>
              <a:gd name="T9" fmla="*/ 0 h 49"/>
              <a:gd name="T10" fmla="*/ 23813 w 24"/>
              <a:gd name="T11" fmla="*/ 7938 h 49"/>
              <a:gd name="T12" fmla="*/ 34925 w 24"/>
              <a:gd name="T13" fmla="*/ 34925 h 49"/>
              <a:gd name="T14" fmla="*/ 38100 w 24"/>
              <a:gd name="T15" fmla="*/ 61913 h 49"/>
              <a:gd name="T16" fmla="*/ 34925 w 24"/>
              <a:gd name="T17" fmla="*/ 73025 h 49"/>
              <a:gd name="T18" fmla="*/ 28575 w 24"/>
              <a:gd name="T19" fmla="*/ 77788 h 49"/>
              <a:gd name="T20" fmla="*/ 20638 w 24"/>
              <a:gd name="T21" fmla="*/ 77788 h 49"/>
              <a:gd name="T22" fmla="*/ 14288 w 24"/>
              <a:gd name="T23" fmla="*/ 69850 h 49"/>
              <a:gd name="T24" fmla="*/ 0 w 24"/>
              <a:gd name="T25" fmla="*/ 46038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49">
                <a:moveTo>
                  <a:pt x="0" y="29"/>
                </a:moveTo>
                <a:lnTo>
                  <a:pt x="0" y="10"/>
                </a:lnTo>
                <a:lnTo>
                  <a:pt x="2" y="2"/>
                </a:lnTo>
                <a:lnTo>
                  <a:pt x="4" y="0"/>
                </a:lnTo>
                <a:lnTo>
                  <a:pt x="11" y="0"/>
                </a:lnTo>
                <a:lnTo>
                  <a:pt x="15" y="5"/>
                </a:lnTo>
                <a:lnTo>
                  <a:pt x="22" y="22"/>
                </a:lnTo>
                <a:lnTo>
                  <a:pt x="24" y="39"/>
                </a:lnTo>
                <a:lnTo>
                  <a:pt x="22" y="46"/>
                </a:lnTo>
                <a:lnTo>
                  <a:pt x="18" y="49"/>
                </a:lnTo>
                <a:lnTo>
                  <a:pt x="13" y="49"/>
                </a:lnTo>
                <a:lnTo>
                  <a:pt x="9" y="44"/>
                </a:lnTo>
                <a:lnTo>
                  <a:pt x="0" y="29"/>
                </a:lnTo>
                <a:close/>
              </a:path>
            </a:pathLst>
          </a:cu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3" name="Line 5779"/>
          <p:cNvSpPr>
            <a:spLocks noChangeShapeType="1"/>
          </p:cNvSpPr>
          <p:nvPr/>
        </p:nvSpPr>
        <p:spPr bwMode="auto">
          <a:xfrm flipV="1">
            <a:off x="93663" y="6364288"/>
            <a:ext cx="22225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4" name="Line 5780"/>
          <p:cNvSpPr>
            <a:spLocks noChangeShapeType="1"/>
          </p:cNvSpPr>
          <p:nvPr/>
        </p:nvSpPr>
        <p:spPr bwMode="auto">
          <a:xfrm flipV="1">
            <a:off x="93663" y="6364288"/>
            <a:ext cx="33337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5" name="Line 5781"/>
          <p:cNvSpPr>
            <a:spLocks noChangeShapeType="1"/>
          </p:cNvSpPr>
          <p:nvPr/>
        </p:nvSpPr>
        <p:spPr bwMode="auto">
          <a:xfrm flipV="1">
            <a:off x="93663" y="6367463"/>
            <a:ext cx="41275" cy="3333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6" name="Line 5782"/>
          <p:cNvSpPr>
            <a:spLocks noChangeShapeType="1"/>
          </p:cNvSpPr>
          <p:nvPr/>
        </p:nvSpPr>
        <p:spPr bwMode="auto">
          <a:xfrm flipV="1">
            <a:off x="96838" y="6372225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7" name="Line 5783"/>
          <p:cNvSpPr>
            <a:spLocks noChangeShapeType="1"/>
          </p:cNvSpPr>
          <p:nvPr/>
        </p:nvSpPr>
        <p:spPr bwMode="auto">
          <a:xfrm flipV="1">
            <a:off x="101600" y="6380163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8" name="Line 5784"/>
          <p:cNvSpPr>
            <a:spLocks noChangeShapeType="1"/>
          </p:cNvSpPr>
          <p:nvPr/>
        </p:nvSpPr>
        <p:spPr bwMode="auto">
          <a:xfrm flipV="1">
            <a:off x="104775" y="6391275"/>
            <a:ext cx="41275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9" name="Line 5785"/>
          <p:cNvSpPr>
            <a:spLocks noChangeShapeType="1"/>
          </p:cNvSpPr>
          <p:nvPr/>
        </p:nvSpPr>
        <p:spPr bwMode="auto">
          <a:xfrm flipV="1">
            <a:off x="112713" y="6397625"/>
            <a:ext cx="33337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0" name="Line 5786"/>
          <p:cNvSpPr>
            <a:spLocks noChangeShapeType="1"/>
          </p:cNvSpPr>
          <p:nvPr/>
        </p:nvSpPr>
        <p:spPr bwMode="auto">
          <a:xfrm flipV="1">
            <a:off x="120650" y="6407150"/>
            <a:ext cx="25400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1" name="Line 5787"/>
          <p:cNvSpPr>
            <a:spLocks noChangeShapeType="1"/>
          </p:cNvSpPr>
          <p:nvPr/>
        </p:nvSpPr>
        <p:spPr bwMode="auto">
          <a:xfrm flipV="1">
            <a:off x="557213" y="5959475"/>
            <a:ext cx="22225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2" name="Line 5788"/>
          <p:cNvSpPr>
            <a:spLocks noChangeShapeType="1"/>
          </p:cNvSpPr>
          <p:nvPr/>
        </p:nvSpPr>
        <p:spPr bwMode="auto">
          <a:xfrm flipV="1">
            <a:off x="557213" y="5959475"/>
            <a:ext cx="38100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3" name="Line 5789"/>
          <p:cNvSpPr>
            <a:spLocks noChangeShapeType="1"/>
          </p:cNvSpPr>
          <p:nvPr/>
        </p:nvSpPr>
        <p:spPr bwMode="auto">
          <a:xfrm flipV="1">
            <a:off x="557213" y="5964238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4" name="Line 5790"/>
          <p:cNvSpPr>
            <a:spLocks noChangeShapeType="1"/>
          </p:cNvSpPr>
          <p:nvPr/>
        </p:nvSpPr>
        <p:spPr bwMode="auto">
          <a:xfrm flipV="1">
            <a:off x="560388" y="5967413"/>
            <a:ext cx="44450" cy="396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5" name="Line 5791"/>
          <p:cNvSpPr>
            <a:spLocks noChangeShapeType="1"/>
          </p:cNvSpPr>
          <p:nvPr/>
        </p:nvSpPr>
        <p:spPr bwMode="auto">
          <a:xfrm flipV="1">
            <a:off x="563563" y="5975350"/>
            <a:ext cx="46037" cy="3968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6" name="Line 5792"/>
          <p:cNvSpPr>
            <a:spLocks noChangeShapeType="1"/>
          </p:cNvSpPr>
          <p:nvPr/>
        </p:nvSpPr>
        <p:spPr bwMode="auto">
          <a:xfrm flipV="1">
            <a:off x="566738" y="5986463"/>
            <a:ext cx="42862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7" name="Line 5793"/>
          <p:cNvSpPr>
            <a:spLocks noChangeShapeType="1"/>
          </p:cNvSpPr>
          <p:nvPr/>
        </p:nvSpPr>
        <p:spPr bwMode="auto">
          <a:xfrm flipV="1">
            <a:off x="574675" y="5999163"/>
            <a:ext cx="34925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8" name="Line 5794"/>
          <p:cNvSpPr>
            <a:spLocks noChangeShapeType="1"/>
          </p:cNvSpPr>
          <p:nvPr/>
        </p:nvSpPr>
        <p:spPr bwMode="auto">
          <a:xfrm flipV="1">
            <a:off x="585788" y="6005513"/>
            <a:ext cx="23812" cy="2063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9" name="Line 5795"/>
          <p:cNvSpPr>
            <a:spLocks noChangeShapeType="1"/>
          </p:cNvSpPr>
          <p:nvPr/>
        </p:nvSpPr>
        <p:spPr bwMode="auto">
          <a:xfrm flipV="1">
            <a:off x="668338" y="6267450"/>
            <a:ext cx="28575" cy="222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0" name="Line 5796"/>
          <p:cNvSpPr>
            <a:spLocks noChangeShapeType="1"/>
          </p:cNvSpPr>
          <p:nvPr/>
        </p:nvSpPr>
        <p:spPr bwMode="auto">
          <a:xfrm flipV="1">
            <a:off x="668338" y="6267450"/>
            <a:ext cx="36512" cy="3333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1" name="Line 5797"/>
          <p:cNvSpPr>
            <a:spLocks noChangeShapeType="1"/>
          </p:cNvSpPr>
          <p:nvPr/>
        </p:nvSpPr>
        <p:spPr bwMode="auto">
          <a:xfrm flipV="1">
            <a:off x="668338" y="6270625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2" name="Line 5798"/>
          <p:cNvSpPr>
            <a:spLocks noChangeShapeType="1"/>
          </p:cNvSpPr>
          <p:nvPr/>
        </p:nvSpPr>
        <p:spPr bwMode="auto">
          <a:xfrm flipV="1">
            <a:off x="671513" y="6278563"/>
            <a:ext cx="46037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3" name="Line 5799"/>
          <p:cNvSpPr>
            <a:spLocks noChangeShapeType="1"/>
          </p:cNvSpPr>
          <p:nvPr/>
        </p:nvSpPr>
        <p:spPr bwMode="auto">
          <a:xfrm flipV="1">
            <a:off x="677863" y="6283325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4" name="Line 5800"/>
          <p:cNvSpPr>
            <a:spLocks noChangeShapeType="1"/>
          </p:cNvSpPr>
          <p:nvPr/>
        </p:nvSpPr>
        <p:spPr bwMode="auto">
          <a:xfrm flipV="1">
            <a:off x="682625" y="6292850"/>
            <a:ext cx="41275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5" name="Line 5801"/>
          <p:cNvSpPr>
            <a:spLocks noChangeShapeType="1"/>
          </p:cNvSpPr>
          <p:nvPr/>
        </p:nvSpPr>
        <p:spPr bwMode="auto">
          <a:xfrm flipV="1">
            <a:off x="685800" y="6303963"/>
            <a:ext cx="38100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6" name="Line 5802"/>
          <p:cNvSpPr>
            <a:spLocks noChangeShapeType="1"/>
          </p:cNvSpPr>
          <p:nvPr/>
        </p:nvSpPr>
        <p:spPr bwMode="auto">
          <a:xfrm flipV="1">
            <a:off x="696913" y="6310313"/>
            <a:ext cx="26987" cy="222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0" name="Group 5803"/>
          <p:cNvGrpSpPr>
            <a:grpSpLocks/>
          </p:cNvGrpSpPr>
          <p:nvPr/>
        </p:nvGrpSpPr>
        <p:grpSpPr bwMode="auto">
          <a:xfrm>
            <a:off x="90488" y="2625725"/>
            <a:ext cx="8453437" cy="4156075"/>
            <a:chOff x="57" y="1654"/>
            <a:chExt cx="5325" cy="2618"/>
          </a:xfrm>
        </p:grpSpPr>
        <p:sp>
          <p:nvSpPr>
            <p:cNvPr id="44345" name="Line 5804"/>
            <p:cNvSpPr>
              <a:spLocks noChangeShapeType="1"/>
            </p:cNvSpPr>
            <p:nvPr/>
          </p:nvSpPr>
          <p:spPr bwMode="auto">
            <a:xfrm flipV="1">
              <a:off x="219" y="2057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6" name="Line 5805"/>
            <p:cNvSpPr>
              <a:spLocks noChangeShapeType="1"/>
            </p:cNvSpPr>
            <p:nvPr/>
          </p:nvSpPr>
          <p:spPr bwMode="auto">
            <a:xfrm flipV="1">
              <a:off x="221" y="206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7" name="Line 5806"/>
            <p:cNvSpPr>
              <a:spLocks noChangeShapeType="1"/>
            </p:cNvSpPr>
            <p:nvPr/>
          </p:nvSpPr>
          <p:spPr bwMode="auto">
            <a:xfrm flipV="1">
              <a:off x="224" y="206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8" name="Line 5807"/>
            <p:cNvSpPr>
              <a:spLocks noChangeShapeType="1"/>
            </p:cNvSpPr>
            <p:nvPr/>
          </p:nvSpPr>
          <p:spPr bwMode="auto">
            <a:xfrm flipV="1">
              <a:off x="226" y="2071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9" name="Line 5808"/>
            <p:cNvSpPr>
              <a:spLocks noChangeShapeType="1"/>
            </p:cNvSpPr>
            <p:nvPr/>
          </p:nvSpPr>
          <p:spPr bwMode="auto">
            <a:xfrm flipV="1">
              <a:off x="228" y="207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0" name="Line 5809"/>
            <p:cNvSpPr>
              <a:spLocks noChangeShapeType="1"/>
            </p:cNvSpPr>
            <p:nvPr/>
          </p:nvSpPr>
          <p:spPr bwMode="auto">
            <a:xfrm flipV="1">
              <a:off x="236" y="2084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1" name="Line 5810"/>
            <p:cNvSpPr>
              <a:spLocks noChangeShapeType="1"/>
            </p:cNvSpPr>
            <p:nvPr/>
          </p:nvSpPr>
          <p:spPr bwMode="auto">
            <a:xfrm flipV="1">
              <a:off x="706" y="4019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2" name="Line 5811"/>
            <p:cNvSpPr>
              <a:spLocks noChangeShapeType="1"/>
            </p:cNvSpPr>
            <p:nvPr/>
          </p:nvSpPr>
          <p:spPr bwMode="auto">
            <a:xfrm flipV="1">
              <a:off x="706" y="4019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3" name="Line 5812"/>
            <p:cNvSpPr>
              <a:spLocks noChangeShapeType="1"/>
            </p:cNvSpPr>
            <p:nvPr/>
          </p:nvSpPr>
          <p:spPr bwMode="auto">
            <a:xfrm flipV="1">
              <a:off x="706" y="4019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4" name="Line 5813"/>
            <p:cNvSpPr>
              <a:spLocks noChangeShapeType="1"/>
            </p:cNvSpPr>
            <p:nvPr/>
          </p:nvSpPr>
          <p:spPr bwMode="auto">
            <a:xfrm flipV="1">
              <a:off x="708" y="4024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5" name="Line 5814"/>
            <p:cNvSpPr>
              <a:spLocks noChangeShapeType="1"/>
            </p:cNvSpPr>
            <p:nvPr/>
          </p:nvSpPr>
          <p:spPr bwMode="auto">
            <a:xfrm flipV="1">
              <a:off x="710" y="402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6" name="Line 5815"/>
            <p:cNvSpPr>
              <a:spLocks noChangeShapeType="1"/>
            </p:cNvSpPr>
            <p:nvPr/>
          </p:nvSpPr>
          <p:spPr bwMode="auto">
            <a:xfrm flipV="1">
              <a:off x="712" y="4035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7" name="Line 5816"/>
            <p:cNvSpPr>
              <a:spLocks noChangeShapeType="1"/>
            </p:cNvSpPr>
            <p:nvPr/>
          </p:nvSpPr>
          <p:spPr bwMode="auto">
            <a:xfrm flipV="1">
              <a:off x="717" y="404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8" name="Line 5817"/>
            <p:cNvSpPr>
              <a:spLocks noChangeShapeType="1"/>
            </p:cNvSpPr>
            <p:nvPr/>
          </p:nvSpPr>
          <p:spPr bwMode="auto">
            <a:xfrm flipV="1">
              <a:off x="723" y="404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9" name="Line 5818"/>
            <p:cNvSpPr>
              <a:spLocks noChangeShapeType="1"/>
            </p:cNvSpPr>
            <p:nvPr/>
          </p:nvSpPr>
          <p:spPr bwMode="auto">
            <a:xfrm flipV="1">
              <a:off x="649" y="2187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0" name="Line 5819"/>
            <p:cNvSpPr>
              <a:spLocks noChangeShapeType="1"/>
            </p:cNvSpPr>
            <p:nvPr/>
          </p:nvSpPr>
          <p:spPr bwMode="auto">
            <a:xfrm flipV="1">
              <a:off x="649" y="2187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1" name="Line 5820"/>
            <p:cNvSpPr>
              <a:spLocks noChangeShapeType="1"/>
            </p:cNvSpPr>
            <p:nvPr/>
          </p:nvSpPr>
          <p:spPr bwMode="auto">
            <a:xfrm flipV="1">
              <a:off x="649" y="2187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2" name="Line 5821"/>
            <p:cNvSpPr>
              <a:spLocks noChangeShapeType="1"/>
            </p:cNvSpPr>
            <p:nvPr/>
          </p:nvSpPr>
          <p:spPr bwMode="auto">
            <a:xfrm flipV="1">
              <a:off x="651" y="219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3" name="Line 5822"/>
            <p:cNvSpPr>
              <a:spLocks noChangeShapeType="1"/>
            </p:cNvSpPr>
            <p:nvPr/>
          </p:nvSpPr>
          <p:spPr bwMode="auto">
            <a:xfrm flipV="1">
              <a:off x="655" y="219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4" name="Line 5823"/>
            <p:cNvSpPr>
              <a:spLocks noChangeShapeType="1"/>
            </p:cNvSpPr>
            <p:nvPr/>
          </p:nvSpPr>
          <p:spPr bwMode="auto">
            <a:xfrm flipV="1">
              <a:off x="658" y="2201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5" name="Line 5824"/>
            <p:cNvSpPr>
              <a:spLocks noChangeShapeType="1"/>
            </p:cNvSpPr>
            <p:nvPr/>
          </p:nvSpPr>
          <p:spPr bwMode="auto">
            <a:xfrm flipV="1">
              <a:off x="660" y="220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6" name="Line 5825"/>
            <p:cNvSpPr>
              <a:spLocks noChangeShapeType="1"/>
            </p:cNvSpPr>
            <p:nvPr/>
          </p:nvSpPr>
          <p:spPr bwMode="auto">
            <a:xfrm flipV="1">
              <a:off x="668" y="2214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7" name="Line 5826"/>
            <p:cNvSpPr>
              <a:spLocks noChangeShapeType="1"/>
            </p:cNvSpPr>
            <p:nvPr/>
          </p:nvSpPr>
          <p:spPr bwMode="auto">
            <a:xfrm flipV="1">
              <a:off x="1451" y="416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8" name="Line 5827"/>
            <p:cNvSpPr>
              <a:spLocks noChangeShapeType="1"/>
            </p:cNvSpPr>
            <p:nvPr/>
          </p:nvSpPr>
          <p:spPr bwMode="auto">
            <a:xfrm flipV="1">
              <a:off x="1451" y="4163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9" name="Line 5828"/>
            <p:cNvSpPr>
              <a:spLocks noChangeShapeType="1"/>
            </p:cNvSpPr>
            <p:nvPr/>
          </p:nvSpPr>
          <p:spPr bwMode="auto">
            <a:xfrm flipV="1">
              <a:off x="1451" y="4163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0" name="Line 5829"/>
            <p:cNvSpPr>
              <a:spLocks noChangeShapeType="1"/>
            </p:cNvSpPr>
            <p:nvPr/>
          </p:nvSpPr>
          <p:spPr bwMode="auto">
            <a:xfrm flipV="1">
              <a:off x="1453" y="4168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1" name="Line 5830"/>
            <p:cNvSpPr>
              <a:spLocks noChangeShapeType="1"/>
            </p:cNvSpPr>
            <p:nvPr/>
          </p:nvSpPr>
          <p:spPr bwMode="auto">
            <a:xfrm flipV="1">
              <a:off x="1455" y="4171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2" name="Line 5831"/>
            <p:cNvSpPr>
              <a:spLocks noChangeShapeType="1"/>
            </p:cNvSpPr>
            <p:nvPr/>
          </p:nvSpPr>
          <p:spPr bwMode="auto">
            <a:xfrm flipV="1">
              <a:off x="1458" y="4178"/>
              <a:ext cx="24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3" name="Line 5832"/>
            <p:cNvSpPr>
              <a:spLocks noChangeShapeType="1"/>
            </p:cNvSpPr>
            <p:nvPr/>
          </p:nvSpPr>
          <p:spPr bwMode="auto">
            <a:xfrm flipV="1">
              <a:off x="1462" y="418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4" name="Line 5833"/>
            <p:cNvSpPr>
              <a:spLocks noChangeShapeType="1"/>
            </p:cNvSpPr>
            <p:nvPr/>
          </p:nvSpPr>
          <p:spPr bwMode="auto">
            <a:xfrm flipV="1">
              <a:off x="1469" y="4188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5" name="Line 5834"/>
            <p:cNvSpPr>
              <a:spLocks noChangeShapeType="1"/>
            </p:cNvSpPr>
            <p:nvPr/>
          </p:nvSpPr>
          <p:spPr bwMode="auto">
            <a:xfrm flipV="1">
              <a:off x="267" y="4188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Line 5835"/>
            <p:cNvSpPr>
              <a:spLocks noChangeShapeType="1"/>
            </p:cNvSpPr>
            <p:nvPr/>
          </p:nvSpPr>
          <p:spPr bwMode="auto">
            <a:xfrm flipV="1">
              <a:off x="267" y="418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7" name="Line 5836"/>
            <p:cNvSpPr>
              <a:spLocks noChangeShapeType="1"/>
            </p:cNvSpPr>
            <p:nvPr/>
          </p:nvSpPr>
          <p:spPr bwMode="auto">
            <a:xfrm flipV="1">
              <a:off x="267" y="4190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8" name="Line 5837"/>
            <p:cNvSpPr>
              <a:spLocks noChangeShapeType="1"/>
            </p:cNvSpPr>
            <p:nvPr/>
          </p:nvSpPr>
          <p:spPr bwMode="auto">
            <a:xfrm flipV="1">
              <a:off x="270" y="419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9" name="Line 5838"/>
            <p:cNvSpPr>
              <a:spLocks noChangeShapeType="1"/>
            </p:cNvSpPr>
            <p:nvPr/>
          </p:nvSpPr>
          <p:spPr bwMode="auto">
            <a:xfrm flipV="1">
              <a:off x="272" y="4198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Line 5839"/>
            <p:cNvSpPr>
              <a:spLocks noChangeShapeType="1"/>
            </p:cNvSpPr>
            <p:nvPr/>
          </p:nvSpPr>
          <p:spPr bwMode="auto">
            <a:xfrm flipV="1">
              <a:off x="274" y="4204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1" name="Line 5840"/>
            <p:cNvSpPr>
              <a:spLocks noChangeShapeType="1"/>
            </p:cNvSpPr>
            <p:nvPr/>
          </p:nvSpPr>
          <p:spPr bwMode="auto">
            <a:xfrm flipV="1">
              <a:off x="278" y="420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2" name="Line 5841"/>
            <p:cNvSpPr>
              <a:spLocks noChangeShapeType="1"/>
            </p:cNvSpPr>
            <p:nvPr/>
          </p:nvSpPr>
          <p:spPr bwMode="auto">
            <a:xfrm flipV="1">
              <a:off x="286" y="421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Line 5842"/>
            <p:cNvSpPr>
              <a:spLocks noChangeShapeType="1"/>
            </p:cNvSpPr>
            <p:nvPr/>
          </p:nvSpPr>
          <p:spPr bwMode="auto">
            <a:xfrm flipV="1">
              <a:off x="807" y="4207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Line 5843"/>
            <p:cNvSpPr>
              <a:spLocks noChangeShapeType="1"/>
            </p:cNvSpPr>
            <p:nvPr/>
          </p:nvSpPr>
          <p:spPr bwMode="auto">
            <a:xfrm flipV="1">
              <a:off x="807" y="4207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5" name="Line 5844"/>
            <p:cNvSpPr>
              <a:spLocks noChangeShapeType="1"/>
            </p:cNvSpPr>
            <p:nvPr/>
          </p:nvSpPr>
          <p:spPr bwMode="auto">
            <a:xfrm flipV="1">
              <a:off x="807" y="4207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6" name="Line 5845"/>
            <p:cNvSpPr>
              <a:spLocks noChangeShapeType="1"/>
            </p:cNvSpPr>
            <p:nvPr/>
          </p:nvSpPr>
          <p:spPr bwMode="auto">
            <a:xfrm flipV="1">
              <a:off x="809" y="421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7" name="Line 5846"/>
            <p:cNvSpPr>
              <a:spLocks noChangeShapeType="1"/>
            </p:cNvSpPr>
            <p:nvPr/>
          </p:nvSpPr>
          <p:spPr bwMode="auto">
            <a:xfrm flipV="1">
              <a:off x="811" y="421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8" name="Line 5847"/>
            <p:cNvSpPr>
              <a:spLocks noChangeShapeType="1"/>
            </p:cNvSpPr>
            <p:nvPr/>
          </p:nvSpPr>
          <p:spPr bwMode="auto">
            <a:xfrm flipV="1">
              <a:off x="813" y="4223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9" name="Line 5848"/>
            <p:cNvSpPr>
              <a:spLocks noChangeShapeType="1"/>
            </p:cNvSpPr>
            <p:nvPr/>
          </p:nvSpPr>
          <p:spPr bwMode="auto">
            <a:xfrm flipV="1">
              <a:off x="817" y="422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0" name="Line 5849"/>
            <p:cNvSpPr>
              <a:spLocks noChangeShapeType="1"/>
            </p:cNvSpPr>
            <p:nvPr/>
          </p:nvSpPr>
          <p:spPr bwMode="auto">
            <a:xfrm flipV="1">
              <a:off x="825" y="423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1" name="Line 5850"/>
            <p:cNvSpPr>
              <a:spLocks noChangeShapeType="1"/>
            </p:cNvSpPr>
            <p:nvPr/>
          </p:nvSpPr>
          <p:spPr bwMode="auto">
            <a:xfrm flipV="1">
              <a:off x="522" y="272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2" name="Line 5851"/>
            <p:cNvSpPr>
              <a:spLocks noChangeShapeType="1"/>
            </p:cNvSpPr>
            <p:nvPr/>
          </p:nvSpPr>
          <p:spPr bwMode="auto">
            <a:xfrm flipV="1">
              <a:off x="522" y="2723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3" name="Line 5852"/>
            <p:cNvSpPr>
              <a:spLocks noChangeShapeType="1"/>
            </p:cNvSpPr>
            <p:nvPr/>
          </p:nvSpPr>
          <p:spPr bwMode="auto">
            <a:xfrm flipV="1">
              <a:off x="522" y="2726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4" name="Line 5853"/>
            <p:cNvSpPr>
              <a:spLocks noChangeShapeType="1"/>
            </p:cNvSpPr>
            <p:nvPr/>
          </p:nvSpPr>
          <p:spPr bwMode="auto">
            <a:xfrm flipV="1">
              <a:off x="524" y="2728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5" name="Line 5854"/>
            <p:cNvSpPr>
              <a:spLocks noChangeShapeType="1"/>
            </p:cNvSpPr>
            <p:nvPr/>
          </p:nvSpPr>
          <p:spPr bwMode="auto">
            <a:xfrm flipV="1">
              <a:off x="526" y="273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6" name="Line 5855"/>
            <p:cNvSpPr>
              <a:spLocks noChangeShapeType="1"/>
            </p:cNvSpPr>
            <p:nvPr/>
          </p:nvSpPr>
          <p:spPr bwMode="auto">
            <a:xfrm flipV="1">
              <a:off x="530" y="2740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7" name="Line 5856"/>
            <p:cNvSpPr>
              <a:spLocks noChangeShapeType="1"/>
            </p:cNvSpPr>
            <p:nvPr/>
          </p:nvSpPr>
          <p:spPr bwMode="auto">
            <a:xfrm flipV="1">
              <a:off x="536" y="2744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8" name="Line 5857"/>
            <p:cNvSpPr>
              <a:spLocks noChangeShapeType="1"/>
            </p:cNvSpPr>
            <p:nvPr/>
          </p:nvSpPr>
          <p:spPr bwMode="auto">
            <a:xfrm flipV="1">
              <a:off x="541" y="275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9" name="Line 5858"/>
            <p:cNvSpPr>
              <a:spLocks noChangeShapeType="1"/>
            </p:cNvSpPr>
            <p:nvPr/>
          </p:nvSpPr>
          <p:spPr bwMode="auto">
            <a:xfrm flipV="1">
              <a:off x="607" y="3730"/>
              <a:ext cx="15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Line 5859"/>
            <p:cNvSpPr>
              <a:spLocks noChangeShapeType="1"/>
            </p:cNvSpPr>
            <p:nvPr/>
          </p:nvSpPr>
          <p:spPr bwMode="auto">
            <a:xfrm flipV="1">
              <a:off x="607" y="373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1" name="Line 5860"/>
            <p:cNvSpPr>
              <a:spLocks noChangeShapeType="1"/>
            </p:cNvSpPr>
            <p:nvPr/>
          </p:nvSpPr>
          <p:spPr bwMode="auto">
            <a:xfrm flipV="1">
              <a:off x="607" y="3730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2" name="Line 5861"/>
            <p:cNvSpPr>
              <a:spLocks noChangeShapeType="1"/>
            </p:cNvSpPr>
            <p:nvPr/>
          </p:nvSpPr>
          <p:spPr bwMode="auto">
            <a:xfrm flipV="1">
              <a:off x="609" y="3735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3" name="Line 5862"/>
            <p:cNvSpPr>
              <a:spLocks noChangeShapeType="1"/>
            </p:cNvSpPr>
            <p:nvPr/>
          </p:nvSpPr>
          <p:spPr bwMode="auto">
            <a:xfrm flipV="1">
              <a:off x="612" y="3740"/>
              <a:ext cx="30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4" name="Line 5863"/>
            <p:cNvSpPr>
              <a:spLocks noChangeShapeType="1"/>
            </p:cNvSpPr>
            <p:nvPr/>
          </p:nvSpPr>
          <p:spPr bwMode="auto">
            <a:xfrm flipV="1">
              <a:off x="616" y="3746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5" name="Line 5864"/>
            <p:cNvSpPr>
              <a:spLocks noChangeShapeType="1"/>
            </p:cNvSpPr>
            <p:nvPr/>
          </p:nvSpPr>
          <p:spPr bwMode="auto">
            <a:xfrm flipV="1">
              <a:off x="620" y="3751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6" name="Line 5865"/>
            <p:cNvSpPr>
              <a:spLocks noChangeShapeType="1"/>
            </p:cNvSpPr>
            <p:nvPr/>
          </p:nvSpPr>
          <p:spPr bwMode="auto">
            <a:xfrm flipV="1">
              <a:off x="626" y="3757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7" name="Oval 5866"/>
            <p:cNvSpPr>
              <a:spLocks noChangeArrowheads="1"/>
            </p:cNvSpPr>
            <p:nvPr/>
          </p:nvSpPr>
          <p:spPr bwMode="auto">
            <a:xfrm>
              <a:off x="109" y="3744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Oval 5867"/>
            <p:cNvSpPr>
              <a:spLocks noChangeArrowheads="1"/>
            </p:cNvSpPr>
            <p:nvPr/>
          </p:nvSpPr>
          <p:spPr bwMode="auto">
            <a:xfrm>
              <a:off x="243" y="3984"/>
              <a:ext cx="36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9" name="Oval 5868"/>
            <p:cNvSpPr>
              <a:spLocks noChangeArrowheads="1"/>
            </p:cNvSpPr>
            <p:nvPr/>
          </p:nvSpPr>
          <p:spPr bwMode="auto">
            <a:xfrm>
              <a:off x="504" y="3093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0" name="Oval 5869"/>
            <p:cNvSpPr>
              <a:spLocks noChangeArrowheads="1"/>
            </p:cNvSpPr>
            <p:nvPr/>
          </p:nvSpPr>
          <p:spPr bwMode="auto">
            <a:xfrm>
              <a:off x="446" y="2452"/>
              <a:ext cx="26" cy="38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1" name="Oval 5870"/>
            <p:cNvSpPr>
              <a:spLocks noChangeArrowheads="1"/>
            </p:cNvSpPr>
            <p:nvPr/>
          </p:nvSpPr>
          <p:spPr bwMode="auto">
            <a:xfrm>
              <a:off x="824" y="3955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Oval 5871"/>
            <p:cNvSpPr>
              <a:spLocks noChangeArrowheads="1"/>
            </p:cNvSpPr>
            <p:nvPr/>
          </p:nvSpPr>
          <p:spPr bwMode="auto">
            <a:xfrm>
              <a:off x="509" y="4108"/>
              <a:ext cx="27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3" name="Oval 5872"/>
            <p:cNvSpPr>
              <a:spLocks noChangeArrowheads="1"/>
            </p:cNvSpPr>
            <p:nvPr/>
          </p:nvSpPr>
          <p:spPr bwMode="auto">
            <a:xfrm>
              <a:off x="639" y="4235"/>
              <a:ext cx="28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4" name="Oval 5873"/>
            <p:cNvSpPr>
              <a:spLocks noChangeArrowheads="1"/>
            </p:cNvSpPr>
            <p:nvPr/>
          </p:nvSpPr>
          <p:spPr bwMode="auto">
            <a:xfrm>
              <a:off x="523" y="3760"/>
              <a:ext cx="28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5" name="Oval 5874"/>
            <p:cNvSpPr>
              <a:spLocks noChangeArrowheads="1"/>
            </p:cNvSpPr>
            <p:nvPr/>
          </p:nvSpPr>
          <p:spPr bwMode="auto">
            <a:xfrm>
              <a:off x="1048" y="2593"/>
              <a:ext cx="24" cy="30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Oval 5875"/>
            <p:cNvSpPr>
              <a:spLocks noChangeArrowheads="1"/>
            </p:cNvSpPr>
            <p:nvPr/>
          </p:nvSpPr>
          <p:spPr bwMode="auto">
            <a:xfrm>
              <a:off x="1368" y="4029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7" name="Oval 5876"/>
            <p:cNvSpPr>
              <a:spLocks noChangeArrowheads="1"/>
            </p:cNvSpPr>
            <p:nvPr/>
          </p:nvSpPr>
          <p:spPr bwMode="auto">
            <a:xfrm>
              <a:off x="605" y="3916"/>
              <a:ext cx="26" cy="42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8" name="Oval 5877"/>
            <p:cNvSpPr>
              <a:spLocks noChangeArrowheads="1"/>
            </p:cNvSpPr>
            <p:nvPr/>
          </p:nvSpPr>
          <p:spPr bwMode="auto">
            <a:xfrm>
              <a:off x="1346" y="3370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9" name="Oval 5878"/>
            <p:cNvSpPr>
              <a:spLocks noChangeArrowheads="1"/>
            </p:cNvSpPr>
            <p:nvPr/>
          </p:nvSpPr>
          <p:spPr bwMode="auto">
            <a:xfrm>
              <a:off x="815" y="3767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Oval 5879"/>
            <p:cNvSpPr>
              <a:spLocks noChangeArrowheads="1"/>
            </p:cNvSpPr>
            <p:nvPr/>
          </p:nvSpPr>
          <p:spPr bwMode="auto">
            <a:xfrm>
              <a:off x="1024" y="4220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4421" name="Picture 588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236" y="4063"/>
              <a:ext cx="29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4422" name="Picture 588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236" y="4063"/>
              <a:ext cx="29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423" name="Oval 5882"/>
            <p:cNvSpPr>
              <a:spLocks noChangeArrowheads="1"/>
            </p:cNvSpPr>
            <p:nvPr/>
          </p:nvSpPr>
          <p:spPr bwMode="auto">
            <a:xfrm>
              <a:off x="259" y="3833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Oval 5883"/>
            <p:cNvSpPr>
              <a:spLocks noChangeArrowheads="1"/>
            </p:cNvSpPr>
            <p:nvPr/>
          </p:nvSpPr>
          <p:spPr bwMode="auto">
            <a:xfrm>
              <a:off x="883" y="4149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Oval 5884"/>
            <p:cNvSpPr>
              <a:spLocks noChangeArrowheads="1"/>
            </p:cNvSpPr>
            <p:nvPr/>
          </p:nvSpPr>
          <p:spPr bwMode="auto">
            <a:xfrm>
              <a:off x="328" y="1654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6" name="Oval 5885"/>
            <p:cNvSpPr>
              <a:spLocks noChangeArrowheads="1"/>
            </p:cNvSpPr>
            <p:nvPr/>
          </p:nvSpPr>
          <p:spPr bwMode="auto">
            <a:xfrm>
              <a:off x="1782" y="4131"/>
              <a:ext cx="28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7" name="Oval 5886"/>
            <p:cNvSpPr>
              <a:spLocks noChangeArrowheads="1"/>
            </p:cNvSpPr>
            <p:nvPr/>
          </p:nvSpPr>
          <p:spPr bwMode="auto">
            <a:xfrm>
              <a:off x="942" y="2929"/>
              <a:ext cx="29" cy="5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Oval 5887"/>
            <p:cNvSpPr>
              <a:spLocks noChangeArrowheads="1"/>
            </p:cNvSpPr>
            <p:nvPr/>
          </p:nvSpPr>
          <p:spPr bwMode="auto">
            <a:xfrm>
              <a:off x="186" y="277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Oval 5888"/>
            <p:cNvSpPr>
              <a:spLocks noChangeArrowheads="1"/>
            </p:cNvSpPr>
            <p:nvPr/>
          </p:nvSpPr>
          <p:spPr bwMode="auto">
            <a:xfrm>
              <a:off x="1061" y="214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Line 5889"/>
            <p:cNvSpPr>
              <a:spLocks noChangeShapeType="1"/>
            </p:cNvSpPr>
            <p:nvPr/>
          </p:nvSpPr>
          <p:spPr bwMode="auto">
            <a:xfrm flipV="1">
              <a:off x="458" y="182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Line 5890"/>
            <p:cNvSpPr>
              <a:spLocks noChangeShapeType="1"/>
            </p:cNvSpPr>
            <p:nvPr/>
          </p:nvSpPr>
          <p:spPr bwMode="auto">
            <a:xfrm flipV="1">
              <a:off x="458" y="1824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Line 5891"/>
            <p:cNvSpPr>
              <a:spLocks noChangeShapeType="1"/>
            </p:cNvSpPr>
            <p:nvPr/>
          </p:nvSpPr>
          <p:spPr bwMode="auto">
            <a:xfrm flipV="1">
              <a:off x="458" y="182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3" name="Line 5892"/>
            <p:cNvSpPr>
              <a:spLocks noChangeShapeType="1"/>
            </p:cNvSpPr>
            <p:nvPr/>
          </p:nvSpPr>
          <p:spPr bwMode="auto">
            <a:xfrm flipV="1">
              <a:off x="460" y="182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4" name="Line 5893"/>
            <p:cNvSpPr>
              <a:spLocks noChangeShapeType="1"/>
            </p:cNvSpPr>
            <p:nvPr/>
          </p:nvSpPr>
          <p:spPr bwMode="auto">
            <a:xfrm flipV="1">
              <a:off x="465" y="1832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5" name="Line 5894"/>
            <p:cNvSpPr>
              <a:spLocks noChangeShapeType="1"/>
            </p:cNvSpPr>
            <p:nvPr/>
          </p:nvSpPr>
          <p:spPr bwMode="auto">
            <a:xfrm flipV="1">
              <a:off x="467" y="1839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Line 5895"/>
            <p:cNvSpPr>
              <a:spLocks noChangeShapeType="1"/>
            </p:cNvSpPr>
            <p:nvPr/>
          </p:nvSpPr>
          <p:spPr bwMode="auto">
            <a:xfrm flipV="1">
              <a:off x="469" y="184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7" name="Line 5896"/>
            <p:cNvSpPr>
              <a:spLocks noChangeShapeType="1"/>
            </p:cNvSpPr>
            <p:nvPr/>
          </p:nvSpPr>
          <p:spPr bwMode="auto">
            <a:xfrm flipV="1">
              <a:off x="476" y="1850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8" name="Line 5897"/>
            <p:cNvSpPr>
              <a:spLocks noChangeShapeType="1"/>
            </p:cNvSpPr>
            <p:nvPr/>
          </p:nvSpPr>
          <p:spPr bwMode="auto">
            <a:xfrm flipV="1">
              <a:off x="508" y="334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9" name="Line 5898"/>
            <p:cNvSpPr>
              <a:spLocks noChangeShapeType="1"/>
            </p:cNvSpPr>
            <p:nvPr/>
          </p:nvSpPr>
          <p:spPr bwMode="auto">
            <a:xfrm flipV="1">
              <a:off x="508" y="3343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0" name="Line 5899"/>
            <p:cNvSpPr>
              <a:spLocks noChangeShapeType="1"/>
            </p:cNvSpPr>
            <p:nvPr/>
          </p:nvSpPr>
          <p:spPr bwMode="auto">
            <a:xfrm flipV="1">
              <a:off x="508" y="3343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1" name="Line 5900"/>
            <p:cNvSpPr>
              <a:spLocks noChangeShapeType="1"/>
            </p:cNvSpPr>
            <p:nvPr/>
          </p:nvSpPr>
          <p:spPr bwMode="auto">
            <a:xfrm flipV="1">
              <a:off x="511" y="334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2" name="Line 5901"/>
            <p:cNvSpPr>
              <a:spLocks noChangeShapeType="1"/>
            </p:cNvSpPr>
            <p:nvPr/>
          </p:nvSpPr>
          <p:spPr bwMode="auto">
            <a:xfrm flipV="1">
              <a:off x="515" y="3350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3" name="Line 5902"/>
            <p:cNvSpPr>
              <a:spLocks noChangeShapeType="1"/>
            </p:cNvSpPr>
            <p:nvPr/>
          </p:nvSpPr>
          <p:spPr bwMode="auto">
            <a:xfrm flipV="1">
              <a:off x="517" y="3357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Line 5903"/>
            <p:cNvSpPr>
              <a:spLocks noChangeShapeType="1"/>
            </p:cNvSpPr>
            <p:nvPr/>
          </p:nvSpPr>
          <p:spPr bwMode="auto">
            <a:xfrm flipV="1">
              <a:off x="519" y="3364"/>
              <a:ext cx="25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5" name="Line 5904"/>
            <p:cNvSpPr>
              <a:spLocks noChangeShapeType="1"/>
            </p:cNvSpPr>
            <p:nvPr/>
          </p:nvSpPr>
          <p:spPr bwMode="auto">
            <a:xfrm flipV="1">
              <a:off x="528" y="337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6" name="Line 5905"/>
            <p:cNvSpPr>
              <a:spLocks noChangeShapeType="1"/>
            </p:cNvSpPr>
            <p:nvPr/>
          </p:nvSpPr>
          <p:spPr bwMode="auto">
            <a:xfrm flipV="1">
              <a:off x="57" y="2885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7" name="Line 5906"/>
            <p:cNvSpPr>
              <a:spLocks noChangeShapeType="1"/>
            </p:cNvSpPr>
            <p:nvPr/>
          </p:nvSpPr>
          <p:spPr bwMode="auto">
            <a:xfrm flipV="1">
              <a:off x="57" y="2885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Line 5907"/>
            <p:cNvSpPr>
              <a:spLocks noChangeShapeType="1"/>
            </p:cNvSpPr>
            <p:nvPr/>
          </p:nvSpPr>
          <p:spPr bwMode="auto">
            <a:xfrm flipV="1">
              <a:off x="57" y="288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9" name="Line 5908"/>
            <p:cNvSpPr>
              <a:spLocks noChangeShapeType="1"/>
            </p:cNvSpPr>
            <p:nvPr/>
          </p:nvSpPr>
          <p:spPr bwMode="auto">
            <a:xfrm flipV="1">
              <a:off x="59" y="2890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0" name="Line 5909"/>
            <p:cNvSpPr>
              <a:spLocks noChangeShapeType="1"/>
            </p:cNvSpPr>
            <p:nvPr/>
          </p:nvSpPr>
          <p:spPr bwMode="auto">
            <a:xfrm flipV="1">
              <a:off x="64" y="2895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1" name="Line 5910"/>
            <p:cNvSpPr>
              <a:spLocks noChangeShapeType="1"/>
            </p:cNvSpPr>
            <p:nvPr/>
          </p:nvSpPr>
          <p:spPr bwMode="auto">
            <a:xfrm flipV="1">
              <a:off x="66" y="2902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Line 5911"/>
            <p:cNvSpPr>
              <a:spLocks noChangeShapeType="1"/>
            </p:cNvSpPr>
            <p:nvPr/>
          </p:nvSpPr>
          <p:spPr bwMode="auto">
            <a:xfrm flipV="1">
              <a:off x="68" y="2908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3" name="Line 5912"/>
            <p:cNvSpPr>
              <a:spLocks noChangeShapeType="1"/>
            </p:cNvSpPr>
            <p:nvPr/>
          </p:nvSpPr>
          <p:spPr bwMode="auto">
            <a:xfrm flipV="1">
              <a:off x="74" y="2913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4" name="Oval 5913"/>
            <p:cNvSpPr>
              <a:spLocks noChangeArrowheads="1"/>
            </p:cNvSpPr>
            <p:nvPr/>
          </p:nvSpPr>
          <p:spPr bwMode="auto">
            <a:xfrm>
              <a:off x="1559" y="4150"/>
              <a:ext cx="38" cy="2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5" name="Oval 5914"/>
            <p:cNvSpPr>
              <a:spLocks noChangeArrowheads="1"/>
            </p:cNvSpPr>
            <p:nvPr/>
          </p:nvSpPr>
          <p:spPr bwMode="auto">
            <a:xfrm>
              <a:off x="572" y="2630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6" name="Oval 5915"/>
            <p:cNvSpPr>
              <a:spLocks noChangeArrowheads="1"/>
            </p:cNvSpPr>
            <p:nvPr/>
          </p:nvSpPr>
          <p:spPr bwMode="auto">
            <a:xfrm>
              <a:off x="247" y="3068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7" name="Oval 5916"/>
            <p:cNvSpPr>
              <a:spLocks noChangeArrowheads="1"/>
            </p:cNvSpPr>
            <p:nvPr/>
          </p:nvSpPr>
          <p:spPr bwMode="auto">
            <a:xfrm>
              <a:off x="341" y="3305"/>
              <a:ext cx="26" cy="34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8" name="Freeform 5917"/>
            <p:cNvSpPr>
              <a:spLocks/>
            </p:cNvSpPr>
            <p:nvPr/>
          </p:nvSpPr>
          <p:spPr bwMode="auto">
            <a:xfrm>
              <a:off x="1129" y="1695"/>
              <a:ext cx="28" cy="54"/>
            </a:xfrm>
            <a:custGeom>
              <a:avLst/>
              <a:gdLst>
                <a:gd name="T0" fmla="*/ 2 w 28"/>
                <a:gd name="T1" fmla="*/ 32 h 54"/>
                <a:gd name="T2" fmla="*/ 0 w 28"/>
                <a:gd name="T3" fmla="*/ 12 h 54"/>
                <a:gd name="T4" fmla="*/ 2 w 28"/>
                <a:gd name="T5" fmla="*/ 5 h 54"/>
                <a:gd name="T6" fmla="*/ 6 w 28"/>
                <a:gd name="T7" fmla="*/ 0 h 54"/>
                <a:gd name="T8" fmla="*/ 11 w 28"/>
                <a:gd name="T9" fmla="*/ 0 h 54"/>
                <a:gd name="T10" fmla="*/ 17 w 28"/>
                <a:gd name="T11" fmla="*/ 5 h 54"/>
                <a:gd name="T12" fmla="*/ 26 w 28"/>
                <a:gd name="T13" fmla="*/ 22 h 54"/>
                <a:gd name="T14" fmla="*/ 28 w 28"/>
                <a:gd name="T15" fmla="*/ 41 h 54"/>
                <a:gd name="T16" fmla="*/ 26 w 28"/>
                <a:gd name="T17" fmla="*/ 49 h 54"/>
                <a:gd name="T18" fmla="*/ 22 w 28"/>
                <a:gd name="T19" fmla="*/ 54 h 54"/>
                <a:gd name="T20" fmla="*/ 17 w 28"/>
                <a:gd name="T21" fmla="*/ 51 h 54"/>
                <a:gd name="T22" fmla="*/ 13 w 28"/>
                <a:gd name="T23" fmla="*/ 49 h 54"/>
                <a:gd name="T24" fmla="*/ 2 w 28"/>
                <a:gd name="T25" fmla="*/ 32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54">
                  <a:moveTo>
                    <a:pt x="2" y="32"/>
                  </a:moveTo>
                  <a:lnTo>
                    <a:pt x="0" y="12"/>
                  </a:lnTo>
                  <a:lnTo>
                    <a:pt x="2" y="5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7" y="5"/>
                  </a:lnTo>
                  <a:lnTo>
                    <a:pt x="26" y="22"/>
                  </a:lnTo>
                  <a:lnTo>
                    <a:pt x="28" y="41"/>
                  </a:lnTo>
                  <a:lnTo>
                    <a:pt x="26" y="49"/>
                  </a:lnTo>
                  <a:lnTo>
                    <a:pt x="22" y="54"/>
                  </a:lnTo>
                  <a:lnTo>
                    <a:pt x="17" y="51"/>
                  </a:lnTo>
                  <a:lnTo>
                    <a:pt x="13" y="49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9" name="Oval 5918"/>
            <p:cNvSpPr>
              <a:spLocks noChangeArrowheads="1"/>
            </p:cNvSpPr>
            <p:nvPr/>
          </p:nvSpPr>
          <p:spPr bwMode="auto">
            <a:xfrm>
              <a:off x="121" y="3144"/>
              <a:ext cx="26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0" name="Oval 5919"/>
            <p:cNvSpPr>
              <a:spLocks noChangeArrowheads="1"/>
            </p:cNvSpPr>
            <p:nvPr/>
          </p:nvSpPr>
          <p:spPr bwMode="auto">
            <a:xfrm>
              <a:off x="949" y="3154"/>
              <a:ext cx="29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1" name="Oval 5920"/>
            <p:cNvSpPr>
              <a:spLocks noChangeArrowheads="1"/>
            </p:cNvSpPr>
            <p:nvPr/>
          </p:nvSpPr>
          <p:spPr bwMode="auto">
            <a:xfrm>
              <a:off x="316" y="3108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2" name="Oval 5921"/>
            <p:cNvSpPr>
              <a:spLocks noChangeArrowheads="1"/>
            </p:cNvSpPr>
            <p:nvPr/>
          </p:nvSpPr>
          <p:spPr bwMode="auto">
            <a:xfrm>
              <a:off x="884" y="3087"/>
              <a:ext cx="27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3" name="Oval 5922"/>
            <p:cNvSpPr>
              <a:spLocks noChangeArrowheads="1"/>
            </p:cNvSpPr>
            <p:nvPr/>
          </p:nvSpPr>
          <p:spPr bwMode="auto">
            <a:xfrm>
              <a:off x="435" y="290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4" name="Oval 5923"/>
            <p:cNvSpPr>
              <a:spLocks noChangeArrowheads="1"/>
            </p:cNvSpPr>
            <p:nvPr/>
          </p:nvSpPr>
          <p:spPr bwMode="auto">
            <a:xfrm>
              <a:off x="1341" y="3064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5" name="Line 5924"/>
            <p:cNvSpPr>
              <a:spLocks noChangeShapeType="1"/>
            </p:cNvSpPr>
            <p:nvPr/>
          </p:nvSpPr>
          <p:spPr bwMode="auto">
            <a:xfrm flipV="1">
              <a:off x="651" y="2946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6" name="Line 5925"/>
            <p:cNvSpPr>
              <a:spLocks noChangeShapeType="1"/>
            </p:cNvSpPr>
            <p:nvPr/>
          </p:nvSpPr>
          <p:spPr bwMode="auto">
            <a:xfrm flipV="1">
              <a:off x="651" y="2946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7" name="Line 5926"/>
            <p:cNvSpPr>
              <a:spLocks noChangeShapeType="1"/>
            </p:cNvSpPr>
            <p:nvPr/>
          </p:nvSpPr>
          <p:spPr bwMode="auto">
            <a:xfrm flipV="1">
              <a:off x="651" y="2949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8" name="Line 5927"/>
            <p:cNvSpPr>
              <a:spLocks noChangeShapeType="1"/>
            </p:cNvSpPr>
            <p:nvPr/>
          </p:nvSpPr>
          <p:spPr bwMode="auto">
            <a:xfrm flipV="1">
              <a:off x="653" y="2953"/>
              <a:ext cx="29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9" name="Line 5928"/>
            <p:cNvSpPr>
              <a:spLocks noChangeShapeType="1"/>
            </p:cNvSpPr>
            <p:nvPr/>
          </p:nvSpPr>
          <p:spPr bwMode="auto">
            <a:xfrm flipV="1">
              <a:off x="655" y="2956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0" name="Line 5929"/>
            <p:cNvSpPr>
              <a:spLocks noChangeShapeType="1"/>
            </p:cNvSpPr>
            <p:nvPr/>
          </p:nvSpPr>
          <p:spPr bwMode="auto">
            <a:xfrm flipV="1">
              <a:off x="658" y="2963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1" name="Line 5930"/>
            <p:cNvSpPr>
              <a:spLocks noChangeShapeType="1"/>
            </p:cNvSpPr>
            <p:nvPr/>
          </p:nvSpPr>
          <p:spPr bwMode="auto">
            <a:xfrm flipV="1">
              <a:off x="660" y="2970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2" name="Line 5931"/>
            <p:cNvSpPr>
              <a:spLocks noChangeShapeType="1"/>
            </p:cNvSpPr>
            <p:nvPr/>
          </p:nvSpPr>
          <p:spPr bwMode="auto">
            <a:xfrm flipV="1">
              <a:off x="667" y="2973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3" name="Oval 5932"/>
            <p:cNvSpPr>
              <a:spLocks noChangeArrowheads="1"/>
            </p:cNvSpPr>
            <p:nvPr/>
          </p:nvSpPr>
          <p:spPr bwMode="auto">
            <a:xfrm>
              <a:off x="187" y="2624"/>
              <a:ext cx="29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4" name="Oval 5933"/>
            <p:cNvSpPr>
              <a:spLocks noChangeArrowheads="1"/>
            </p:cNvSpPr>
            <p:nvPr/>
          </p:nvSpPr>
          <p:spPr bwMode="auto">
            <a:xfrm>
              <a:off x="984" y="2733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5" name="Oval 5934"/>
            <p:cNvSpPr>
              <a:spLocks noChangeArrowheads="1"/>
            </p:cNvSpPr>
            <p:nvPr/>
          </p:nvSpPr>
          <p:spPr bwMode="auto">
            <a:xfrm>
              <a:off x="2493" y="2827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6" name="Line 5935"/>
            <p:cNvSpPr>
              <a:spLocks noChangeShapeType="1"/>
            </p:cNvSpPr>
            <p:nvPr/>
          </p:nvSpPr>
          <p:spPr bwMode="auto">
            <a:xfrm flipV="1">
              <a:off x="5212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7" name="Line 5936"/>
            <p:cNvSpPr>
              <a:spLocks noChangeShapeType="1"/>
            </p:cNvSpPr>
            <p:nvPr/>
          </p:nvSpPr>
          <p:spPr bwMode="auto">
            <a:xfrm flipV="1">
              <a:off x="5214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8" name="Line 5937"/>
            <p:cNvSpPr>
              <a:spLocks noChangeShapeType="1"/>
            </p:cNvSpPr>
            <p:nvPr/>
          </p:nvSpPr>
          <p:spPr bwMode="auto">
            <a:xfrm flipV="1">
              <a:off x="5216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9" name="Line 5938"/>
            <p:cNvSpPr>
              <a:spLocks noChangeShapeType="1"/>
            </p:cNvSpPr>
            <p:nvPr/>
          </p:nvSpPr>
          <p:spPr bwMode="auto">
            <a:xfrm flipV="1">
              <a:off x="5219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Line 5939"/>
            <p:cNvSpPr>
              <a:spLocks noChangeShapeType="1"/>
            </p:cNvSpPr>
            <p:nvPr/>
          </p:nvSpPr>
          <p:spPr bwMode="auto">
            <a:xfrm flipV="1">
              <a:off x="5221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1" name="Line 5940"/>
            <p:cNvSpPr>
              <a:spLocks noChangeShapeType="1"/>
            </p:cNvSpPr>
            <p:nvPr/>
          </p:nvSpPr>
          <p:spPr bwMode="auto">
            <a:xfrm flipV="1">
              <a:off x="5223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2" name="Line 5941"/>
            <p:cNvSpPr>
              <a:spLocks noChangeShapeType="1"/>
            </p:cNvSpPr>
            <p:nvPr/>
          </p:nvSpPr>
          <p:spPr bwMode="auto">
            <a:xfrm flipV="1">
              <a:off x="5223" y="2890"/>
              <a:ext cx="1" cy="56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3" name="Line 5942"/>
            <p:cNvSpPr>
              <a:spLocks noChangeShapeType="1"/>
            </p:cNvSpPr>
            <p:nvPr/>
          </p:nvSpPr>
          <p:spPr bwMode="auto">
            <a:xfrm flipV="1">
              <a:off x="5227" y="2890"/>
              <a:ext cx="1" cy="568"/>
            </a:xfrm>
            <a:prstGeom prst="line">
              <a:avLst/>
            </a:prstGeom>
            <a:noFill/>
            <a:ln w="11113">
              <a:solidFill>
                <a:srgbClr val="10101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4" name="Line 5943"/>
            <p:cNvSpPr>
              <a:spLocks noChangeShapeType="1"/>
            </p:cNvSpPr>
            <p:nvPr/>
          </p:nvSpPr>
          <p:spPr bwMode="auto">
            <a:xfrm flipV="1">
              <a:off x="5234" y="2890"/>
              <a:ext cx="1" cy="568"/>
            </a:xfrm>
            <a:prstGeom prst="line">
              <a:avLst/>
            </a:prstGeom>
            <a:noFill/>
            <a:ln w="11113">
              <a:solidFill>
                <a:srgbClr val="21212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5" name="Line 5944"/>
            <p:cNvSpPr>
              <a:spLocks noChangeShapeType="1"/>
            </p:cNvSpPr>
            <p:nvPr/>
          </p:nvSpPr>
          <p:spPr bwMode="auto">
            <a:xfrm flipV="1">
              <a:off x="5238" y="2890"/>
              <a:ext cx="1" cy="568"/>
            </a:xfrm>
            <a:prstGeom prst="line">
              <a:avLst/>
            </a:prstGeom>
            <a:noFill/>
            <a:ln w="11113">
              <a:solidFill>
                <a:srgbClr val="32313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6" name="Line 5945"/>
            <p:cNvSpPr>
              <a:spLocks noChangeShapeType="1"/>
            </p:cNvSpPr>
            <p:nvPr/>
          </p:nvSpPr>
          <p:spPr bwMode="auto">
            <a:xfrm flipV="1">
              <a:off x="5243" y="2890"/>
              <a:ext cx="1" cy="568"/>
            </a:xfrm>
            <a:prstGeom prst="line">
              <a:avLst/>
            </a:prstGeom>
            <a:noFill/>
            <a:ln w="11113">
              <a:solidFill>
                <a:srgbClr val="42424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7" name="Line 5946"/>
            <p:cNvSpPr>
              <a:spLocks noChangeShapeType="1"/>
            </p:cNvSpPr>
            <p:nvPr/>
          </p:nvSpPr>
          <p:spPr bwMode="auto">
            <a:xfrm flipV="1">
              <a:off x="5247" y="2890"/>
              <a:ext cx="1" cy="568"/>
            </a:xfrm>
            <a:prstGeom prst="line">
              <a:avLst/>
            </a:prstGeom>
            <a:noFill/>
            <a:ln w="11113">
              <a:solidFill>
                <a:srgbClr val="53525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Line 5947"/>
            <p:cNvSpPr>
              <a:spLocks noChangeShapeType="1"/>
            </p:cNvSpPr>
            <p:nvPr/>
          </p:nvSpPr>
          <p:spPr bwMode="auto">
            <a:xfrm flipV="1">
              <a:off x="5252" y="2890"/>
              <a:ext cx="1" cy="568"/>
            </a:xfrm>
            <a:prstGeom prst="line">
              <a:avLst/>
            </a:prstGeom>
            <a:noFill/>
            <a:ln w="11113">
              <a:solidFill>
                <a:srgbClr val="6463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9" name="Line 5948"/>
            <p:cNvSpPr>
              <a:spLocks noChangeShapeType="1"/>
            </p:cNvSpPr>
            <p:nvPr/>
          </p:nvSpPr>
          <p:spPr bwMode="auto">
            <a:xfrm flipV="1">
              <a:off x="5256" y="2890"/>
              <a:ext cx="1" cy="568"/>
            </a:xfrm>
            <a:prstGeom prst="line">
              <a:avLst/>
            </a:prstGeom>
            <a:noFill/>
            <a:ln w="11113">
              <a:solidFill>
                <a:srgbClr val="74747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0" name="Line 5949"/>
            <p:cNvSpPr>
              <a:spLocks noChangeShapeType="1"/>
            </p:cNvSpPr>
            <p:nvPr/>
          </p:nvSpPr>
          <p:spPr bwMode="auto">
            <a:xfrm flipV="1">
              <a:off x="5260" y="2890"/>
              <a:ext cx="1" cy="568"/>
            </a:xfrm>
            <a:prstGeom prst="line">
              <a:avLst/>
            </a:prstGeom>
            <a:noFill/>
            <a:ln w="11113">
              <a:solidFill>
                <a:srgbClr val="85848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1" name="Line 5950"/>
            <p:cNvSpPr>
              <a:spLocks noChangeShapeType="1"/>
            </p:cNvSpPr>
            <p:nvPr/>
          </p:nvSpPr>
          <p:spPr bwMode="auto">
            <a:xfrm flipV="1">
              <a:off x="5265" y="2890"/>
              <a:ext cx="1" cy="568"/>
            </a:xfrm>
            <a:prstGeom prst="line">
              <a:avLst/>
            </a:prstGeom>
            <a:noFill/>
            <a:ln w="11113">
              <a:solidFill>
                <a:srgbClr val="96959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Line 5951"/>
            <p:cNvSpPr>
              <a:spLocks noChangeShapeType="1"/>
            </p:cNvSpPr>
            <p:nvPr/>
          </p:nvSpPr>
          <p:spPr bwMode="auto">
            <a:xfrm flipV="1">
              <a:off x="5269" y="2890"/>
              <a:ext cx="1" cy="568"/>
            </a:xfrm>
            <a:prstGeom prst="line">
              <a:avLst/>
            </a:prstGeom>
            <a:noFill/>
            <a:ln w="11113">
              <a:solidFill>
                <a:srgbClr val="A6A5A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3" name="Line 5952"/>
            <p:cNvSpPr>
              <a:spLocks noChangeShapeType="1"/>
            </p:cNvSpPr>
            <p:nvPr/>
          </p:nvSpPr>
          <p:spPr bwMode="auto">
            <a:xfrm flipV="1">
              <a:off x="5273" y="2890"/>
              <a:ext cx="1" cy="568"/>
            </a:xfrm>
            <a:prstGeom prst="line">
              <a:avLst/>
            </a:prstGeom>
            <a:noFill/>
            <a:ln w="11113">
              <a:solidFill>
                <a:srgbClr val="B7B6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4" name="Line 5953"/>
            <p:cNvSpPr>
              <a:spLocks noChangeShapeType="1"/>
            </p:cNvSpPr>
            <p:nvPr/>
          </p:nvSpPr>
          <p:spPr bwMode="auto">
            <a:xfrm flipV="1">
              <a:off x="5278" y="2890"/>
              <a:ext cx="1" cy="568"/>
            </a:xfrm>
            <a:prstGeom prst="line">
              <a:avLst/>
            </a:prstGeom>
            <a:noFill/>
            <a:ln w="11113">
              <a:solidFill>
                <a:srgbClr val="B7B6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Line 5954"/>
            <p:cNvSpPr>
              <a:spLocks noChangeShapeType="1"/>
            </p:cNvSpPr>
            <p:nvPr/>
          </p:nvSpPr>
          <p:spPr bwMode="auto">
            <a:xfrm flipV="1">
              <a:off x="5282" y="2890"/>
              <a:ext cx="1" cy="568"/>
            </a:xfrm>
            <a:prstGeom prst="line">
              <a:avLst/>
            </a:prstGeom>
            <a:noFill/>
            <a:ln w="11113">
              <a:solidFill>
                <a:srgbClr val="B2B1B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Line 5955"/>
            <p:cNvSpPr>
              <a:spLocks noChangeShapeType="1"/>
            </p:cNvSpPr>
            <p:nvPr/>
          </p:nvSpPr>
          <p:spPr bwMode="auto">
            <a:xfrm flipV="1">
              <a:off x="5287" y="2890"/>
              <a:ext cx="1" cy="568"/>
            </a:xfrm>
            <a:prstGeom prst="line">
              <a:avLst/>
            </a:prstGeom>
            <a:noFill/>
            <a:ln w="11113">
              <a:solidFill>
                <a:srgbClr val="ADACA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Line 5956"/>
            <p:cNvSpPr>
              <a:spLocks noChangeShapeType="1"/>
            </p:cNvSpPr>
            <p:nvPr/>
          </p:nvSpPr>
          <p:spPr bwMode="auto">
            <a:xfrm flipV="1">
              <a:off x="5291" y="2890"/>
              <a:ext cx="1" cy="568"/>
            </a:xfrm>
            <a:prstGeom prst="line">
              <a:avLst/>
            </a:prstGeom>
            <a:noFill/>
            <a:ln w="11113">
              <a:solidFill>
                <a:srgbClr val="A8A7A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Line 5957"/>
            <p:cNvSpPr>
              <a:spLocks noChangeShapeType="1"/>
            </p:cNvSpPr>
            <p:nvPr/>
          </p:nvSpPr>
          <p:spPr bwMode="auto">
            <a:xfrm flipV="1">
              <a:off x="5295" y="2890"/>
              <a:ext cx="1" cy="568"/>
            </a:xfrm>
            <a:prstGeom prst="line">
              <a:avLst/>
            </a:prstGeom>
            <a:noFill/>
            <a:ln w="11113">
              <a:solidFill>
                <a:srgbClr val="A3A1A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9" name="Line 5958"/>
            <p:cNvSpPr>
              <a:spLocks noChangeShapeType="1"/>
            </p:cNvSpPr>
            <p:nvPr/>
          </p:nvSpPr>
          <p:spPr bwMode="auto">
            <a:xfrm flipV="1">
              <a:off x="5300" y="2890"/>
              <a:ext cx="1" cy="568"/>
            </a:xfrm>
            <a:prstGeom prst="line">
              <a:avLst/>
            </a:prstGeom>
            <a:noFill/>
            <a:ln w="11113">
              <a:solidFill>
                <a:srgbClr val="9E9C9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Line 5959"/>
            <p:cNvSpPr>
              <a:spLocks noChangeShapeType="1"/>
            </p:cNvSpPr>
            <p:nvPr/>
          </p:nvSpPr>
          <p:spPr bwMode="auto">
            <a:xfrm flipV="1">
              <a:off x="5304" y="2890"/>
              <a:ext cx="1" cy="568"/>
            </a:xfrm>
            <a:prstGeom prst="line">
              <a:avLst/>
            </a:prstGeom>
            <a:noFill/>
            <a:ln w="11113">
              <a:solidFill>
                <a:srgbClr val="99979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1" name="Line 5960"/>
            <p:cNvSpPr>
              <a:spLocks noChangeShapeType="1"/>
            </p:cNvSpPr>
            <p:nvPr/>
          </p:nvSpPr>
          <p:spPr bwMode="auto">
            <a:xfrm flipV="1">
              <a:off x="5308" y="2890"/>
              <a:ext cx="1" cy="568"/>
            </a:xfrm>
            <a:prstGeom prst="line">
              <a:avLst/>
            </a:prstGeom>
            <a:noFill/>
            <a:ln w="11113">
              <a:solidFill>
                <a:srgbClr val="94929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2" name="Line 5961"/>
            <p:cNvSpPr>
              <a:spLocks noChangeShapeType="1"/>
            </p:cNvSpPr>
            <p:nvPr/>
          </p:nvSpPr>
          <p:spPr bwMode="auto">
            <a:xfrm flipV="1">
              <a:off x="5313" y="2890"/>
              <a:ext cx="1" cy="568"/>
            </a:xfrm>
            <a:prstGeom prst="line">
              <a:avLst/>
            </a:prstGeom>
            <a:noFill/>
            <a:ln w="11113">
              <a:solidFill>
                <a:srgbClr val="8F8D8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3" name="Line 5962"/>
            <p:cNvSpPr>
              <a:spLocks noChangeShapeType="1"/>
            </p:cNvSpPr>
            <p:nvPr/>
          </p:nvSpPr>
          <p:spPr bwMode="auto">
            <a:xfrm flipV="1">
              <a:off x="5317" y="2890"/>
              <a:ext cx="1" cy="568"/>
            </a:xfrm>
            <a:prstGeom prst="line">
              <a:avLst/>
            </a:prstGeom>
            <a:noFill/>
            <a:ln w="11113">
              <a:solidFill>
                <a:srgbClr val="8A888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Line 5963"/>
            <p:cNvSpPr>
              <a:spLocks noChangeShapeType="1"/>
            </p:cNvSpPr>
            <p:nvPr/>
          </p:nvSpPr>
          <p:spPr bwMode="auto">
            <a:xfrm flipV="1">
              <a:off x="5322" y="2890"/>
              <a:ext cx="1" cy="568"/>
            </a:xfrm>
            <a:prstGeom prst="line">
              <a:avLst/>
            </a:prstGeom>
            <a:noFill/>
            <a:ln w="11113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5" name="Line 5964"/>
            <p:cNvSpPr>
              <a:spLocks noChangeShapeType="1"/>
            </p:cNvSpPr>
            <p:nvPr/>
          </p:nvSpPr>
          <p:spPr bwMode="auto">
            <a:xfrm flipV="1">
              <a:off x="5326" y="2890"/>
              <a:ext cx="1" cy="568"/>
            </a:xfrm>
            <a:prstGeom prst="line">
              <a:avLst/>
            </a:prstGeom>
            <a:noFill/>
            <a:ln w="11113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6" name="Line 5965"/>
            <p:cNvSpPr>
              <a:spLocks noChangeShapeType="1"/>
            </p:cNvSpPr>
            <p:nvPr/>
          </p:nvSpPr>
          <p:spPr bwMode="auto">
            <a:xfrm flipV="1">
              <a:off x="5330" y="2890"/>
              <a:ext cx="1" cy="568"/>
            </a:xfrm>
            <a:prstGeom prst="line">
              <a:avLst/>
            </a:prstGeom>
            <a:noFill/>
            <a:ln w="11113">
              <a:solidFill>
                <a:srgbClr val="76747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7" name="Line 5966"/>
            <p:cNvSpPr>
              <a:spLocks noChangeShapeType="1"/>
            </p:cNvSpPr>
            <p:nvPr/>
          </p:nvSpPr>
          <p:spPr bwMode="auto">
            <a:xfrm flipV="1">
              <a:off x="5335" y="2890"/>
              <a:ext cx="1" cy="568"/>
            </a:xfrm>
            <a:prstGeom prst="line">
              <a:avLst/>
            </a:prstGeom>
            <a:noFill/>
            <a:ln w="11113">
              <a:solidFill>
                <a:srgbClr val="67666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8" name="Line 5967"/>
            <p:cNvSpPr>
              <a:spLocks noChangeShapeType="1"/>
            </p:cNvSpPr>
            <p:nvPr/>
          </p:nvSpPr>
          <p:spPr bwMode="auto">
            <a:xfrm flipV="1">
              <a:off x="5339" y="2890"/>
              <a:ext cx="1" cy="568"/>
            </a:xfrm>
            <a:prstGeom prst="line">
              <a:avLst/>
            </a:prstGeom>
            <a:noFill/>
            <a:ln w="11113">
              <a:solidFill>
                <a:srgbClr val="59575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9" name="Line 5968"/>
            <p:cNvSpPr>
              <a:spLocks noChangeShapeType="1"/>
            </p:cNvSpPr>
            <p:nvPr/>
          </p:nvSpPr>
          <p:spPr bwMode="auto">
            <a:xfrm flipV="1">
              <a:off x="5344" y="2890"/>
              <a:ext cx="1" cy="568"/>
            </a:xfrm>
            <a:prstGeom prst="line">
              <a:avLst/>
            </a:prstGeom>
            <a:noFill/>
            <a:ln w="11113">
              <a:solidFill>
                <a:srgbClr val="4A494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0" name="Line 5969"/>
            <p:cNvSpPr>
              <a:spLocks noChangeShapeType="1"/>
            </p:cNvSpPr>
            <p:nvPr/>
          </p:nvSpPr>
          <p:spPr bwMode="auto">
            <a:xfrm flipV="1">
              <a:off x="5348" y="2890"/>
              <a:ext cx="1" cy="568"/>
            </a:xfrm>
            <a:prstGeom prst="line">
              <a:avLst/>
            </a:prstGeom>
            <a:noFill/>
            <a:ln w="11113">
              <a:solidFill>
                <a:srgbClr val="3B3A3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1" name="Line 5970"/>
            <p:cNvSpPr>
              <a:spLocks noChangeShapeType="1"/>
            </p:cNvSpPr>
            <p:nvPr/>
          </p:nvSpPr>
          <p:spPr bwMode="auto">
            <a:xfrm flipV="1">
              <a:off x="5352" y="2890"/>
              <a:ext cx="1" cy="568"/>
            </a:xfrm>
            <a:prstGeom prst="line">
              <a:avLst/>
            </a:prstGeom>
            <a:noFill/>
            <a:ln w="11113">
              <a:solidFill>
                <a:srgbClr val="2C2B2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Line 5971"/>
            <p:cNvSpPr>
              <a:spLocks noChangeShapeType="1"/>
            </p:cNvSpPr>
            <p:nvPr/>
          </p:nvSpPr>
          <p:spPr bwMode="auto">
            <a:xfrm flipV="1">
              <a:off x="5357" y="2890"/>
              <a:ext cx="1" cy="568"/>
            </a:xfrm>
            <a:prstGeom prst="line">
              <a:avLst/>
            </a:prstGeom>
            <a:noFill/>
            <a:ln w="11113">
              <a:solidFill>
                <a:srgbClr val="1D1D1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3" name="Line 5972"/>
            <p:cNvSpPr>
              <a:spLocks noChangeShapeType="1"/>
            </p:cNvSpPr>
            <p:nvPr/>
          </p:nvSpPr>
          <p:spPr bwMode="auto">
            <a:xfrm flipV="1">
              <a:off x="5361" y="2890"/>
              <a:ext cx="1" cy="568"/>
            </a:xfrm>
            <a:prstGeom prst="line">
              <a:avLst/>
            </a:prstGeom>
            <a:noFill/>
            <a:ln w="11113">
              <a:solidFill>
                <a:srgbClr val="0E0E0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4" name="Line 5973"/>
            <p:cNvSpPr>
              <a:spLocks noChangeShapeType="1"/>
            </p:cNvSpPr>
            <p:nvPr/>
          </p:nvSpPr>
          <p:spPr bwMode="auto">
            <a:xfrm flipV="1">
              <a:off x="5365" y="2890"/>
              <a:ext cx="1" cy="56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5" name="Line 5974"/>
            <p:cNvSpPr>
              <a:spLocks noChangeShapeType="1"/>
            </p:cNvSpPr>
            <p:nvPr/>
          </p:nvSpPr>
          <p:spPr bwMode="auto">
            <a:xfrm flipV="1">
              <a:off x="5370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6" name="Line 5975"/>
            <p:cNvSpPr>
              <a:spLocks noChangeShapeType="1"/>
            </p:cNvSpPr>
            <p:nvPr/>
          </p:nvSpPr>
          <p:spPr bwMode="auto">
            <a:xfrm flipV="1">
              <a:off x="5372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7" name="Line 5976"/>
            <p:cNvSpPr>
              <a:spLocks noChangeShapeType="1"/>
            </p:cNvSpPr>
            <p:nvPr/>
          </p:nvSpPr>
          <p:spPr bwMode="auto">
            <a:xfrm flipV="1">
              <a:off x="5374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8" name="Line 5977"/>
            <p:cNvSpPr>
              <a:spLocks noChangeShapeType="1"/>
            </p:cNvSpPr>
            <p:nvPr/>
          </p:nvSpPr>
          <p:spPr bwMode="auto">
            <a:xfrm flipV="1">
              <a:off x="5376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9" name="Line 5978"/>
            <p:cNvSpPr>
              <a:spLocks noChangeShapeType="1"/>
            </p:cNvSpPr>
            <p:nvPr/>
          </p:nvSpPr>
          <p:spPr bwMode="auto">
            <a:xfrm flipV="1">
              <a:off x="5379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0" name="Line 5979"/>
            <p:cNvSpPr>
              <a:spLocks noChangeShapeType="1"/>
            </p:cNvSpPr>
            <p:nvPr/>
          </p:nvSpPr>
          <p:spPr bwMode="auto">
            <a:xfrm flipV="1">
              <a:off x="5381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1" name="Rectangle 5980"/>
            <p:cNvSpPr>
              <a:spLocks noChangeArrowheads="1"/>
            </p:cNvSpPr>
            <p:nvPr/>
          </p:nvSpPr>
          <p:spPr bwMode="auto">
            <a:xfrm>
              <a:off x="5210" y="3051"/>
              <a:ext cx="15" cy="409"/>
            </a:xfrm>
            <a:prstGeom prst="rect">
              <a:avLst/>
            </a:prstGeom>
            <a:solidFill>
              <a:srgbClr val="85838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2" name="Rectangle 5981"/>
            <p:cNvSpPr>
              <a:spLocks noChangeArrowheads="1"/>
            </p:cNvSpPr>
            <p:nvPr/>
          </p:nvSpPr>
          <p:spPr bwMode="auto">
            <a:xfrm>
              <a:off x="5210" y="3051"/>
              <a:ext cx="15" cy="410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3" name="Rectangle 5982"/>
            <p:cNvSpPr>
              <a:spLocks noChangeArrowheads="1"/>
            </p:cNvSpPr>
            <p:nvPr/>
          </p:nvSpPr>
          <p:spPr bwMode="auto">
            <a:xfrm>
              <a:off x="5365" y="3047"/>
              <a:ext cx="16" cy="406"/>
            </a:xfrm>
            <a:prstGeom prst="rect">
              <a:avLst/>
            </a:prstGeom>
            <a:solidFill>
              <a:srgbClr val="85838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4" name="Rectangle 5983"/>
            <p:cNvSpPr>
              <a:spLocks noChangeArrowheads="1"/>
            </p:cNvSpPr>
            <p:nvPr/>
          </p:nvSpPr>
          <p:spPr bwMode="auto">
            <a:xfrm>
              <a:off x="5365" y="3046"/>
              <a:ext cx="16" cy="408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5" name="Freeform 5984"/>
            <p:cNvSpPr>
              <a:spLocks/>
            </p:cNvSpPr>
            <p:nvPr/>
          </p:nvSpPr>
          <p:spPr bwMode="auto">
            <a:xfrm>
              <a:off x="5210" y="2887"/>
              <a:ext cx="171" cy="571"/>
            </a:xfrm>
            <a:custGeom>
              <a:avLst/>
              <a:gdLst>
                <a:gd name="T0" fmla="*/ 0 w 171"/>
                <a:gd name="T1" fmla="*/ 204 h 571"/>
                <a:gd name="T2" fmla="*/ 17 w 171"/>
                <a:gd name="T3" fmla="*/ 186 h 571"/>
                <a:gd name="T4" fmla="*/ 39 w 171"/>
                <a:gd name="T5" fmla="*/ 145 h 571"/>
                <a:gd name="T6" fmla="*/ 33 w 171"/>
                <a:gd name="T7" fmla="*/ 91 h 571"/>
                <a:gd name="T8" fmla="*/ 52 w 171"/>
                <a:gd name="T9" fmla="*/ 71 h 571"/>
                <a:gd name="T10" fmla="*/ 63 w 171"/>
                <a:gd name="T11" fmla="*/ 8 h 571"/>
                <a:gd name="T12" fmla="*/ 101 w 171"/>
                <a:gd name="T13" fmla="*/ 8 h 571"/>
                <a:gd name="T14" fmla="*/ 118 w 171"/>
                <a:gd name="T15" fmla="*/ 0 h 571"/>
                <a:gd name="T16" fmla="*/ 134 w 171"/>
                <a:gd name="T17" fmla="*/ 49 h 571"/>
                <a:gd name="T18" fmla="*/ 129 w 171"/>
                <a:gd name="T19" fmla="*/ 81 h 571"/>
                <a:gd name="T20" fmla="*/ 149 w 171"/>
                <a:gd name="T21" fmla="*/ 113 h 571"/>
                <a:gd name="T22" fmla="*/ 155 w 171"/>
                <a:gd name="T23" fmla="*/ 152 h 571"/>
                <a:gd name="T24" fmla="*/ 171 w 171"/>
                <a:gd name="T25" fmla="*/ 196 h 571"/>
                <a:gd name="T26" fmla="*/ 171 w 171"/>
                <a:gd name="T27" fmla="*/ 571 h 571"/>
                <a:gd name="T28" fmla="*/ 0 w 171"/>
                <a:gd name="T29" fmla="*/ 571 h 571"/>
                <a:gd name="T30" fmla="*/ 0 w 171"/>
                <a:gd name="T31" fmla="*/ 204 h 5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1" h="571">
                  <a:moveTo>
                    <a:pt x="0" y="204"/>
                  </a:moveTo>
                  <a:lnTo>
                    <a:pt x="17" y="186"/>
                  </a:lnTo>
                  <a:lnTo>
                    <a:pt x="39" y="145"/>
                  </a:lnTo>
                  <a:lnTo>
                    <a:pt x="33" y="91"/>
                  </a:lnTo>
                  <a:lnTo>
                    <a:pt x="52" y="71"/>
                  </a:lnTo>
                  <a:lnTo>
                    <a:pt x="63" y="8"/>
                  </a:lnTo>
                  <a:lnTo>
                    <a:pt x="101" y="8"/>
                  </a:lnTo>
                  <a:lnTo>
                    <a:pt x="118" y="0"/>
                  </a:lnTo>
                  <a:lnTo>
                    <a:pt x="134" y="49"/>
                  </a:lnTo>
                  <a:lnTo>
                    <a:pt x="129" y="81"/>
                  </a:lnTo>
                  <a:lnTo>
                    <a:pt x="149" y="113"/>
                  </a:lnTo>
                  <a:lnTo>
                    <a:pt x="155" y="152"/>
                  </a:lnTo>
                  <a:lnTo>
                    <a:pt x="171" y="196"/>
                  </a:lnTo>
                  <a:lnTo>
                    <a:pt x="171" y="571"/>
                  </a:lnTo>
                  <a:lnTo>
                    <a:pt x="0" y="571"/>
                  </a:lnTo>
                  <a:lnTo>
                    <a:pt x="0" y="204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6" name="Rectangle 5985"/>
            <p:cNvSpPr>
              <a:spLocks noChangeArrowheads="1"/>
            </p:cNvSpPr>
            <p:nvPr/>
          </p:nvSpPr>
          <p:spPr bwMode="auto">
            <a:xfrm>
              <a:off x="5291" y="2897"/>
              <a:ext cx="15" cy="157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7" name="Rectangle 5986"/>
            <p:cNvSpPr>
              <a:spLocks noChangeArrowheads="1"/>
            </p:cNvSpPr>
            <p:nvPr/>
          </p:nvSpPr>
          <p:spPr bwMode="auto">
            <a:xfrm>
              <a:off x="5273" y="3230"/>
              <a:ext cx="46" cy="5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Line 5987"/>
            <p:cNvSpPr>
              <a:spLocks noChangeShapeType="1"/>
            </p:cNvSpPr>
            <p:nvPr/>
          </p:nvSpPr>
          <p:spPr bwMode="auto">
            <a:xfrm flipV="1">
              <a:off x="971" y="400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9" name="Line 5988"/>
            <p:cNvSpPr>
              <a:spLocks noChangeShapeType="1"/>
            </p:cNvSpPr>
            <p:nvPr/>
          </p:nvSpPr>
          <p:spPr bwMode="auto">
            <a:xfrm flipV="1">
              <a:off x="971" y="4009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0" name="Line 5989"/>
            <p:cNvSpPr>
              <a:spLocks noChangeShapeType="1"/>
            </p:cNvSpPr>
            <p:nvPr/>
          </p:nvSpPr>
          <p:spPr bwMode="auto">
            <a:xfrm flipV="1">
              <a:off x="971" y="401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1" name="Line 5990"/>
            <p:cNvSpPr>
              <a:spLocks noChangeShapeType="1"/>
            </p:cNvSpPr>
            <p:nvPr/>
          </p:nvSpPr>
          <p:spPr bwMode="auto">
            <a:xfrm flipV="1">
              <a:off x="973" y="401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2" name="Line 5991"/>
            <p:cNvSpPr>
              <a:spLocks noChangeShapeType="1"/>
            </p:cNvSpPr>
            <p:nvPr/>
          </p:nvSpPr>
          <p:spPr bwMode="auto">
            <a:xfrm flipV="1">
              <a:off x="975" y="401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3" name="Line 5992"/>
            <p:cNvSpPr>
              <a:spLocks noChangeShapeType="1"/>
            </p:cNvSpPr>
            <p:nvPr/>
          </p:nvSpPr>
          <p:spPr bwMode="auto">
            <a:xfrm flipV="1">
              <a:off x="978" y="402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4" name="Line 5993"/>
            <p:cNvSpPr>
              <a:spLocks noChangeShapeType="1"/>
            </p:cNvSpPr>
            <p:nvPr/>
          </p:nvSpPr>
          <p:spPr bwMode="auto">
            <a:xfrm flipV="1">
              <a:off x="983" y="4031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5" name="Line 5994"/>
            <p:cNvSpPr>
              <a:spLocks noChangeShapeType="1"/>
            </p:cNvSpPr>
            <p:nvPr/>
          </p:nvSpPr>
          <p:spPr bwMode="auto">
            <a:xfrm flipV="1">
              <a:off x="990" y="403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6" name="Line 5995"/>
            <p:cNvSpPr>
              <a:spLocks noChangeShapeType="1"/>
            </p:cNvSpPr>
            <p:nvPr/>
          </p:nvSpPr>
          <p:spPr bwMode="auto">
            <a:xfrm flipV="1">
              <a:off x="1219" y="261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7" name="Line 5996"/>
            <p:cNvSpPr>
              <a:spLocks noChangeShapeType="1"/>
            </p:cNvSpPr>
            <p:nvPr/>
          </p:nvSpPr>
          <p:spPr bwMode="auto">
            <a:xfrm flipV="1">
              <a:off x="1219" y="2613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8" name="Line 5997"/>
            <p:cNvSpPr>
              <a:spLocks noChangeShapeType="1"/>
            </p:cNvSpPr>
            <p:nvPr/>
          </p:nvSpPr>
          <p:spPr bwMode="auto">
            <a:xfrm flipV="1">
              <a:off x="1219" y="261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9" name="Line 5998"/>
            <p:cNvSpPr>
              <a:spLocks noChangeShapeType="1"/>
            </p:cNvSpPr>
            <p:nvPr/>
          </p:nvSpPr>
          <p:spPr bwMode="auto">
            <a:xfrm flipV="1">
              <a:off x="1221" y="261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Line 5999"/>
            <p:cNvSpPr>
              <a:spLocks noChangeShapeType="1"/>
            </p:cNvSpPr>
            <p:nvPr/>
          </p:nvSpPr>
          <p:spPr bwMode="auto">
            <a:xfrm flipV="1">
              <a:off x="1225" y="262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1" name="Line 6000"/>
            <p:cNvSpPr>
              <a:spLocks noChangeShapeType="1"/>
            </p:cNvSpPr>
            <p:nvPr/>
          </p:nvSpPr>
          <p:spPr bwMode="auto">
            <a:xfrm flipV="1">
              <a:off x="1227" y="2627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2" name="Line 6001"/>
            <p:cNvSpPr>
              <a:spLocks noChangeShapeType="1"/>
            </p:cNvSpPr>
            <p:nvPr/>
          </p:nvSpPr>
          <p:spPr bwMode="auto">
            <a:xfrm flipV="1">
              <a:off x="1233" y="2634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3" name="Line 6002"/>
            <p:cNvSpPr>
              <a:spLocks noChangeShapeType="1"/>
            </p:cNvSpPr>
            <p:nvPr/>
          </p:nvSpPr>
          <p:spPr bwMode="auto">
            <a:xfrm flipV="1">
              <a:off x="1238" y="264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4" name="Line 6003"/>
            <p:cNvSpPr>
              <a:spLocks noChangeShapeType="1"/>
            </p:cNvSpPr>
            <p:nvPr/>
          </p:nvSpPr>
          <p:spPr bwMode="auto">
            <a:xfrm flipV="1">
              <a:off x="1087" y="3764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" name="Group 6004"/>
          <p:cNvGrpSpPr>
            <a:grpSpLocks/>
          </p:cNvGrpSpPr>
          <p:nvPr/>
        </p:nvGrpSpPr>
        <p:grpSpPr bwMode="auto">
          <a:xfrm>
            <a:off x="87313" y="2941638"/>
            <a:ext cx="6556375" cy="3811587"/>
            <a:chOff x="55" y="1853"/>
            <a:chExt cx="4130" cy="2401"/>
          </a:xfrm>
        </p:grpSpPr>
        <p:sp>
          <p:nvSpPr>
            <p:cNvPr id="44145" name="Line 6005"/>
            <p:cNvSpPr>
              <a:spLocks noChangeShapeType="1"/>
            </p:cNvSpPr>
            <p:nvPr/>
          </p:nvSpPr>
          <p:spPr bwMode="auto">
            <a:xfrm flipV="1">
              <a:off x="1087" y="3764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Line 6006"/>
            <p:cNvSpPr>
              <a:spLocks noChangeShapeType="1"/>
            </p:cNvSpPr>
            <p:nvPr/>
          </p:nvSpPr>
          <p:spPr bwMode="auto">
            <a:xfrm flipV="1">
              <a:off x="1089" y="376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Line 6007"/>
            <p:cNvSpPr>
              <a:spLocks noChangeShapeType="1"/>
            </p:cNvSpPr>
            <p:nvPr/>
          </p:nvSpPr>
          <p:spPr bwMode="auto">
            <a:xfrm flipV="1">
              <a:off x="1092" y="3771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Line 6008"/>
            <p:cNvSpPr>
              <a:spLocks noChangeShapeType="1"/>
            </p:cNvSpPr>
            <p:nvPr/>
          </p:nvSpPr>
          <p:spPr bwMode="auto">
            <a:xfrm flipV="1">
              <a:off x="1094" y="3776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Line 6009"/>
            <p:cNvSpPr>
              <a:spLocks noChangeShapeType="1"/>
            </p:cNvSpPr>
            <p:nvPr/>
          </p:nvSpPr>
          <p:spPr bwMode="auto">
            <a:xfrm flipV="1">
              <a:off x="1096" y="3781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Line 6010"/>
            <p:cNvSpPr>
              <a:spLocks noChangeShapeType="1"/>
            </p:cNvSpPr>
            <p:nvPr/>
          </p:nvSpPr>
          <p:spPr bwMode="auto">
            <a:xfrm flipV="1">
              <a:off x="1104" y="378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Line 6011"/>
            <p:cNvSpPr>
              <a:spLocks noChangeShapeType="1"/>
            </p:cNvSpPr>
            <p:nvPr/>
          </p:nvSpPr>
          <p:spPr bwMode="auto">
            <a:xfrm flipV="1">
              <a:off x="1140" y="418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Line 6012"/>
            <p:cNvSpPr>
              <a:spLocks noChangeShapeType="1"/>
            </p:cNvSpPr>
            <p:nvPr/>
          </p:nvSpPr>
          <p:spPr bwMode="auto">
            <a:xfrm flipV="1">
              <a:off x="1140" y="418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Line 6013"/>
            <p:cNvSpPr>
              <a:spLocks noChangeShapeType="1"/>
            </p:cNvSpPr>
            <p:nvPr/>
          </p:nvSpPr>
          <p:spPr bwMode="auto">
            <a:xfrm flipV="1">
              <a:off x="1140" y="419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Line 6014"/>
            <p:cNvSpPr>
              <a:spLocks noChangeShapeType="1"/>
            </p:cNvSpPr>
            <p:nvPr/>
          </p:nvSpPr>
          <p:spPr bwMode="auto">
            <a:xfrm flipV="1">
              <a:off x="1142" y="419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Line 6015"/>
            <p:cNvSpPr>
              <a:spLocks noChangeShapeType="1"/>
            </p:cNvSpPr>
            <p:nvPr/>
          </p:nvSpPr>
          <p:spPr bwMode="auto">
            <a:xfrm flipV="1">
              <a:off x="1144" y="419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Line 6016"/>
            <p:cNvSpPr>
              <a:spLocks noChangeShapeType="1"/>
            </p:cNvSpPr>
            <p:nvPr/>
          </p:nvSpPr>
          <p:spPr bwMode="auto">
            <a:xfrm flipV="1">
              <a:off x="1146" y="420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Line 6017"/>
            <p:cNvSpPr>
              <a:spLocks noChangeShapeType="1"/>
            </p:cNvSpPr>
            <p:nvPr/>
          </p:nvSpPr>
          <p:spPr bwMode="auto">
            <a:xfrm flipV="1">
              <a:off x="1150" y="4208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Line 6018"/>
            <p:cNvSpPr>
              <a:spLocks noChangeShapeType="1"/>
            </p:cNvSpPr>
            <p:nvPr/>
          </p:nvSpPr>
          <p:spPr bwMode="auto">
            <a:xfrm flipV="1">
              <a:off x="1161" y="4217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Line 6019"/>
            <p:cNvSpPr>
              <a:spLocks noChangeShapeType="1"/>
            </p:cNvSpPr>
            <p:nvPr/>
          </p:nvSpPr>
          <p:spPr bwMode="auto">
            <a:xfrm flipV="1">
              <a:off x="55" y="334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Line 6020"/>
            <p:cNvSpPr>
              <a:spLocks noChangeShapeType="1"/>
            </p:cNvSpPr>
            <p:nvPr/>
          </p:nvSpPr>
          <p:spPr bwMode="auto">
            <a:xfrm flipV="1">
              <a:off x="55" y="3343"/>
              <a:ext cx="20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Line 6021"/>
            <p:cNvSpPr>
              <a:spLocks noChangeShapeType="1"/>
            </p:cNvSpPr>
            <p:nvPr/>
          </p:nvSpPr>
          <p:spPr bwMode="auto">
            <a:xfrm flipV="1">
              <a:off x="55" y="334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Line 6022"/>
            <p:cNvSpPr>
              <a:spLocks noChangeShapeType="1"/>
            </p:cNvSpPr>
            <p:nvPr/>
          </p:nvSpPr>
          <p:spPr bwMode="auto">
            <a:xfrm flipV="1">
              <a:off x="57" y="335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Line 6023"/>
            <p:cNvSpPr>
              <a:spLocks noChangeShapeType="1"/>
            </p:cNvSpPr>
            <p:nvPr/>
          </p:nvSpPr>
          <p:spPr bwMode="auto">
            <a:xfrm flipV="1">
              <a:off x="59" y="3353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Line 6024"/>
            <p:cNvSpPr>
              <a:spLocks noChangeShapeType="1"/>
            </p:cNvSpPr>
            <p:nvPr/>
          </p:nvSpPr>
          <p:spPr bwMode="auto">
            <a:xfrm flipV="1">
              <a:off x="61" y="3360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5" name="Line 6025"/>
            <p:cNvSpPr>
              <a:spLocks noChangeShapeType="1"/>
            </p:cNvSpPr>
            <p:nvPr/>
          </p:nvSpPr>
          <p:spPr bwMode="auto">
            <a:xfrm flipV="1">
              <a:off x="66" y="3367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6" name="Line 6026"/>
            <p:cNvSpPr>
              <a:spLocks noChangeShapeType="1"/>
            </p:cNvSpPr>
            <p:nvPr/>
          </p:nvSpPr>
          <p:spPr bwMode="auto">
            <a:xfrm flipV="1">
              <a:off x="73" y="3372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7" name="Line 6027"/>
            <p:cNvSpPr>
              <a:spLocks noChangeShapeType="1"/>
            </p:cNvSpPr>
            <p:nvPr/>
          </p:nvSpPr>
          <p:spPr bwMode="auto">
            <a:xfrm flipV="1">
              <a:off x="1102" y="2958"/>
              <a:ext cx="14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Line 6028"/>
            <p:cNvSpPr>
              <a:spLocks noChangeShapeType="1"/>
            </p:cNvSpPr>
            <p:nvPr/>
          </p:nvSpPr>
          <p:spPr bwMode="auto">
            <a:xfrm flipV="1">
              <a:off x="1102" y="2958"/>
              <a:ext cx="25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Line 6029"/>
            <p:cNvSpPr>
              <a:spLocks noChangeShapeType="1"/>
            </p:cNvSpPr>
            <p:nvPr/>
          </p:nvSpPr>
          <p:spPr bwMode="auto">
            <a:xfrm flipV="1">
              <a:off x="1102" y="295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Line 6030"/>
            <p:cNvSpPr>
              <a:spLocks noChangeShapeType="1"/>
            </p:cNvSpPr>
            <p:nvPr/>
          </p:nvSpPr>
          <p:spPr bwMode="auto">
            <a:xfrm flipV="1">
              <a:off x="1105" y="296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Line 6031"/>
            <p:cNvSpPr>
              <a:spLocks noChangeShapeType="1"/>
            </p:cNvSpPr>
            <p:nvPr/>
          </p:nvSpPr>
          <p:spPr bwMode="auto">
            <a:xfrm flipV="1">
              <a:off x="1107" y="296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Line 6032"/>
            <p:cNvSpPr>
              <a:spLocks noChangeShapeType="1"/>
            </p:cNvSpPr>
            <p:nvPr/>
          </p:nvSpPr>
          <p:spPr bwMode="auto">
            <a:xfrm flipV="1">
              <a:off x="1109" y="2976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3" name="Line 6033"/>
            <p:cNvSpPr>
              <a:spLocks noChangeShapeType="1"/>
            </p:cNvSpPr>
            <p:nvPr/>
          </p:nvSpPr>
          <p:spPr bwMode="auto">
            <a:xfrm flipV="1">
              <a:off x="1115" y="298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4" name="Line 6034"/>
            <p:cNvSpPr>
              <a:spLocks noChangeShapeType="1"/>
            </p:cNvSpPr>
            <p:nvPr/>
          </p:nvSpPr>
          <p:spPr bwMode="auto">
            <a:xfrm flipV="1">
              <a:off x="1121" y="2987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5" name="Oval 6035"/>
            <p:cNvSpPr>
              <a:spLocks noChangeArrowheads="1"/>
            </p:cNvSpPr>
            <p:nvPr/>
          </p:nvSpPr>
          <p:spPr bwMode="auto">
            <a:xfrm>
              <a:off x="1592" y="3368"/>
              <a:ext cx="29" cy="38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Oval 6036"/>
            <p:cNvSpPr>
              <a:spLocks noChangeArrowheads="1"/>
            </p:cNvSpPr>
            <p:nvPr/>
          </p:nvSpPr>
          <p:spPr bwMode="auto">
            <a:xfrm>
              <a:off x="1118" y="3984"/>
              <a:ext cx="33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Oval 6037"/>
            <p:cNvSpPr>
              <a:spLocks noChangeArrowheads="1"/>
            </p:cNvSpPr>
            <p:nvPr/>
          </p:nvSpPr>
          <p:spPr bwMode="auto">
            <a:xfrm>
              <a:off x="905" y="1853"/>
              <a:ext cx="49" cy="3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Oval 6038"/>
            <p:cNvSpPr>
              <a:spLocks noChangeArrowheads="1"/>
            </p:cNvSpPr>
            <p:nvPr/>
          </p:nvSpPr>
          <p:spPr bwMode="auto">
            <a:xfrm>
              <a:off x="1332" y="2458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Oval 6039"/>
            <p:cNvSpPr>
              <a:spLocks noChangeArrowheads="1"/>
            </p:cNvSpPr>
            <p:nvPr/>
          </p:nvSpPr>
          <p:spPr bwMode="auto">
            <a:xfrm>
              <a:off x="1343" y="4212"/>
              <a:ext cx="34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Oval 6040"/>
            <p:cNvSpPr>
              <a:spLocks noChangeArrowheads="1"/>
            </p:cNvSpPr>
            <p:nvPr/>
          </p:nvSpPr>
          <p:spPr bwMode="auto">
            <a:xfrm>
              <a:off x="1258" y="2755"/>
              <a:ext cx="24" cy="2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1" name="Oval 6041"/>
            <p:cNvSpPr>
              <a:spLocks noChangeArrowheads="1"/>
            </p:cNvSpPr>
            <p:nvPr/>
          </p:nvSpPr>
          <p:spPr bwMode="auto">
            <a:xfrm>
              <a:off x="1668" y="4220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Oval 6042"/>
            <p:cNvSpPr>
              <a:spLocks noChangeArrowheads="1"/>
            </p:cNvSpPr>
            <p:nvPr/>
          </p:nvSpPr>
          <p:spPr bwMode="auto">
            <a:xfrm>
              <a:off x="1946" y="4056"/>
              <a:ext cx="24" cy="36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Oval 6043"/>
            <p:cNvSpPr>
              <a:spLocks noChangeArrowheads="1"/>
            </p:cNvSpPr>
            <p:nvPr/>
          </p:nvSpPr>
          <p:spPr bwMode="auto">
            <a:xfrm>
              <a:off x="160" y="4149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Oval 6044"/>
            <p:cNvSpPr>
              <a:spLocks noChangeArrowheads="1"/>
            </p:cNvSpPr>
            <p:nvPr/>
          </p:nvSpPr>
          <p:spPr bwMode="auto">
            <a:xfrm>
              <a:off x="1106" y="2751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Oval 6045"/>
            <p:cNvSpPr>
              <a:spLocks noChangeArrowheads="1"/>
            </p:cNvSpPr>
            <p:nvPr/>
          </p:nvSpPr>
          <p:spPr bwMode="auto">
            <a:xfrm>
              <a:off x="2084" y="3333"/>
              <a:ext cx="27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Oval 6046"/>
            <p:cNvSpPr>
              <a:spLocks noChangeArrowheads="1"/>
            </p:cNvSpPr>
            <p:nvPr/>
          </p:nvSpPr>
          <p:spPr bwMode="auto">
            <a:xfrm>
              <a:off x="1837" y="3034"/>
              <a:ext cx="28" cy="17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Oval 6047"/>
            <p:cNvSpPr>
              <a:spLocks noChangeArrowheads="1"/>
            </p:cNvSpPr>
            <p:nvPr/>
          </p:nvSpPr>
          <p:spPr bwMode="auto">
            <a:xfrm>
              <a:off x="1427" y="2836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Oval 6048"/>
            <p:cNvSpPr>
              <a:spLocks noChangeArrowheads="1"/>
            </p:cNvSpPr>
            <p:nvPr/>
          </p:nvSpPr>
          <p:spPr bwMode="auto">
            <a:xfrm>
              <a:off x="1688" y="2706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9" name="Oval 6049"/>
            <p:cNvSpPr>
              <a:spLocks noChangeArrowheads="1"/>
            </p:cNvSpPr>
            <p:nvPr/>
          </p:nvSpPr>
          <p:spPr bwMode="auto">
            <a:xfrm>
              <a:off x="1585" y="2689"/>
              <a:ext cx="28" cy="49"/>
            </a:xfrm>
            <a:prstGeom prst="ellipse">
              <a:avLst/>
            </a:pr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0" name="Line 6050"/>
            <p:cNvSpPr>
              <a:spLocks noChangeShapeType="1"/>
            </p:cNvSpPr>
            <p:nvPr/>
          </p:nvSpPr>
          <p:spPr bwMode="auto">
            <a:xfrm flipV="1">
              <a:off x="1953" y="3316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1" name="Line 6051"/>
            <p:cNvSpPr>
              <a:spLocks noChangeShapeType="1"/>
            </p:cNvSpPr>
            <p:nvPr/>
          </p:nvSpPr>
          <p:spPr bwMode="auto">
            <a:xfrm flipV="1">
              <a:off x="1953" y="3316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Line 6052"/>
            <p:cNvSpPr>
              <a:spLocks noChangeShapeType="1"/>
            </p:cNvSpPr>
            <p:nvPr/>
          </p:nvSpPr>
          <p:spPr bwMode="auto">
            <a:xfrm flipV="1">
              <a:off x="1953" y="331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Line 6053"/>
            <p:cNvSpPr>
              <a:spLocks noChangeShapeType="1"/>
            </p:cNvSpPr>
            <p:nvPr/>
          </p:nvSpPr>
          <p:spPr bwMode="auto">
            <a:xfrm flipV="1">
              <a:off x="1955" y="332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Line 6054"/>
            <p:cNvSpPr>
              <a:spLocks noChangeShapeType="1"/>
            </p:cNvSpPr>
            <p:nvPr/>
          </p:nvSpPr>
          <p:spPr bwMode="auto">
            <a:xfrm flipV="1">
              <a:off x="1959" y="33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Line 6055"/>
            <p:cNvSpPr>
              <a:spLocks noChangeShapeType="1"/>
            </p:cNvSpPr>
            <p:nvPr/>
          </p:nvSpPr>
          <p:spPr bwMode="auto">
            <a:xfrm flipV="1">
              <a:off x="1962" y="3330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Line 6056"/>
            <p:cNvSpPr>
              <a:spLocks noChangeShapeType="1"/>
            </p:cNvSpPr>
            <p:nvPr/>
          </p:nvSpPr>
          <p:spPr bwMode="auto">
            <a:xfrm flipV="1">
              <a:off x="1967" y="3337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7" name="Line 6057"/>
            <p:cNvSpPr>
              <a:spLocks noChangeShapeType="1"/>
            </p:cNvSpPr>
            <p:nvPr/>
          </p:nvSpPr>
          <p:spPr bwMode="auto">
            <a:xfrm flipV="1">
              <a:off x="1972" y="3343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8" name="Line 6058"/>
            <p:cNvSpPr>
              <a:spLocks noChangeShapeType="1"/>
            </p:cNvSpPr>
            <p:nvPr/>
          </p:nvSpPr>
          <p:spPr bwMode="auto">
            <a:xfrm flipV="1">
              <a:off x="910" y="3309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9" name="Line 6059"/>
            <p:cNvSpPr>
              <a:spLocks noChangeShapeType="1"/>
            </p:cNvSpPr>
            <p:nvPr/>
          </p:nvSpPr>
          <p:spPr bwMode="auto">
            <a:xfrm flipV="1">
              <a:off x="910" y="330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Line 6060"/>
            <p:cNvSpPr>
              <a:spLocks noChangeShapeType="1"/>
            </p:cNvSpPr>
            <p:nvPr/>
          </p:nvSpPr>
          <p:spPr bwMode="auto">
            <a:xfrm flipV="1">
              <a:off x="910" y="3309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Line 6061"/>
            <p:cNvSpPr>
              <a:spLocks noChangeShapeType="1"/>
            </p:cNvSpPr>
            <p:nvPr/>
          </p:nvSpPr>
          <p:spPr bwMode="auto">
            <a:xfrm flipV="1">
              <a:off x="912" y="331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Line 6062"/>
            <p:cNvSpPr>
              <a:spLocks noChangeShapeType="1"/>
            </p:cNvSpPr>
            <p:nvPr/>
          </p:nvSpPr>
          <p:spPr bwMode="auto">
            <a:xfrm flipV="1">
              <a:off x="914" y="331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Line 6063"/>
            <p:cNvSpPr>
              <a:spLocks noChangeShapeType="1"/>
            </p:cNvSpPr>
            <p:nvPr/>
          </p:nvSpPr>
          <p:spPr bwMode="auto">
            <a:xfrm flipV="1">
              <a:off x="918" y="3323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Line 6064"/>
            <p:cNvSpPr>
              <a:spLocks noChangeShapeType="1"/>
            </p:cNvSpPr>
            <p:nvPr/>
          </p:nvSpPr>
          <p:spPr bwMode="auto">
            <a:xfrm flipV="1">
              <a:off x="923" y="333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5" name="Line 6065"/>
            <p:cNvSpPr>
              <a:spLocks noChangeShapeType="1"/>
            </p:cNvSpPr>
            <p:nvPr/>
          </p:nvSpPr>
          <p:spPr bwMode="auto">
            <a:xfrm flipV="1">
              <a:off x="929" y="333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6" name="Oval 6066"/>
            <p:cNvSpPr>
              <a:spLocks noChangeArrowheads="1"/>
            </p:cNvSpPr>
            <p:nvPr/>
          </p:nvSpPr>
          <p:spPr bwMode="auto">
            <a:xfrm>
              <a:off x="1442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Oval 6067"/>
            <p:cNvSpPr>
              <a:spLocks noChangeArrowheads="1"/>
            </p:cNvSpPr>
            <p:nvPr/>
          </p:nvSpPr>
          <p:spPr bwMode="auto">
            <a:xfrm>
              <a:off x="1582" y="3049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Oval 6068"/>
            <p:cNvSpPr>
              <a:spLocks noChangeArrowheads="1"/>
            </p:cNvSpPr>
            <p:nvPr/>
          </p:nvSpPr>
          <p:spPr bwMode="auto">
            <a:xfrm>
              <a:off x="1702" y="3258"/>
              <a:ext cx="26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6069"/>
            <p:cNvSpPr>
              <a:spLocks/>
            </p:cNvSpPr>
            <p:nvPr/>
          </p:nvSpPr>
          <p:spPr bwMode="auto">
            <a:xfrm>
              <a:off x="1278" y="3206"/>
              <a:ext cx="35" cy="41"/>
            </a:xfrm>
            <a:custGeom>
              <a:avLst/>
              <a:gdLst>
                <a:gd name="T0" fmla="*/ 0 w 35"/>
                <a:gd name="T1" fmla="*/ 19 h 41"/>
                <a:gd name="T2" fmla="*/ 4 w 35"/>
                <a:gd name="T3" fmla="*/ 5 h 41"/>
                <a:gd name="T4" fmla="*/ 17 w 35"/>
                <a:gd name="T5" fmla="*/ 0 h 41"/>
                <a:gd name="T6" fmla="*/ 30 w 35"/>
                <a:gd name="T7" fmla="*/ 5 h 41"/>
                <a:gd name="T8" fmla="*/ 35 w 35"/>
                <a:gd name="T9" fmla="*/ 19 h 41"/>
                <a:gd name="T10" fmla="*/ 35 w 35"/>
                <a:gd name="T11" fmla="*/ 29 h 41"/>
                <a:gd name="T12" fmla="*/ 30 w 35"/>
                <a:gd name="T13" fmla="*/ 36 h 41"/>
                <a:gd name="T14" fmla="*/ 17 w 35"/>
                <a:gd name="T15" fmla="*/ 41 h 41"/>
                <a:gd name="T16" fmla="*/ 4 w 35"/>
                <a:gd name="T17" fmla="*/ 36 h 41"/>
                <a:gd name="T18" fmla="*/ 0 w 35"/>
                <a:gd name="T19" fmla="*/ 19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41">
                  <a:moveTo>
                    <a:pt x="0" y="19"/>
                  </a:moveTo>
                  <a:lnTo>
                    <a:pt x="4" y="5"/>
                  </a:lnTo>
                  <a:lnTo>
                    <a:pt x="17" y="0"/>
                  </a:lnTo>
                  <a:lnTo>
                    <a:pt x="30" y="5"/>
                  </a:lnTo>
                  <a:lnTo>
                    <a:pt x="35" y="19"/>
                  </a:lnTo>
                  <a:lnTo>
                    <a:pt x="35" y="29"/>
                  </a:lnTo>
                  <a:lnTo>
                    <a:pt x="30" y="36"/>
                  </a:lnTo>
                  <a:lnTo>
                    <a:pt x="17" y="41"/>
                  </a:lnTo>
                  <a:lnTo>
                    <a:pt x="4" y="36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Oval 6070"/>
            <p:cNvSpPr>
              <a:spLocks noChangeArrowheads="1"/>
            </p:cNvSpPr>
            <p:nvPr/>
          </p:nvSpPr>
          <p:spPr bwMode="auto">
            <a:xfrm>
              <a:off x="2062" y="3142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Oval 6071"/>
            <p:cNvSpPr>
              <a:spLocks noChangeArrowheads="1"/>
            </p:cNvSpPr>
            <p:nvPr/>
          </p:nvSpPr>
          <p:spPr bwMode="auto">
            <a:xfrm>
              <a:off x="1867" y="3238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6072"/>
            <p:cNvSpPr>
              <a:spLocks/>
            </p:cNvSpPr>
            <p:nvPr/>
          </p:nvSpPr>
          <p:spPr bwMode="auto">
            <a:xfrm>
              <a:off x="1646" y="3159"/>
              <a:ext cx="26" cy="44"/>
            </a:xfrm>
            <a:custGeom>
              <a:avLst/>
              <a:gdLst>
                <a:gd name="T0" fmla="*/ 2 w 26"/>
                <a:gd name="T1" fmla="*/ 27 h 44"/>
                <a:gd name="T2" fmla="*/ 0 w 26"/>
                <a:gd name="T3" fmla="*/ 10 h 44"/>
                <a:gd name="T4" fmla="*/ 2 w 26"/>
                <a:gd name="T5" fmla="*/ 3 h 44"/>
                <a:gd name="T6" fmla="*/ 7 w 26"/>
                <a:gd name="T7" fmla="*/ 0 h 44"/>
                <a:gd name="T8" fmla="*/ 18 w 26"/>
                <a:gd name="T9" fmla="*/ 3 h 44"/>
                <a:gd name="T10" fmla="*/ 24 w 26"/>
                <a:gd name="T11" fmla="*/ 17 h 44"/>
                <a:gd name="T12" fmla="*/ 26 w 26"/>
                <a:gd name="T13" fmla="*/ 34 h 44"/>
                <a:gd name="T14" fmla="*/ 24 w 26"/>
                <a:gd name="T15" fmla="*/ 42 h 44"/>
                <a:gd name="T16" fmla="*/ 20 w 26"/>
                <a:gd name="T17" fmla="*/ 44 h 44"/>
                <a:gd name="T18" fmla="*/ 9 w 26"/>
                <a:gd name="T19" fmla="*/ 42 h 44"/>
                <a:gd name="T20" fmla="*/ 2 w 26"/>
                <a:gd name="T21" fmla="*/ 2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44">
                  <a:moveTo>
                    <a:pt x="2" y="27"/>
                  </a:moveTo>
                  <a:lnTo>
                    <a:pt x="0" y="10"/>
                  </a:lnTo>
                  <a:lnTo>
                    <a:pt x="2" y="3"/>
                  </a:lnTo>
                  <a:lnTo>
                    <a:pt x="7" y="0"/>
                  </a:lnTo>
                  <a:lnTo>
                    <a:pt x="18" y="3"/>
                  </a:lnTo>
                  <a:lnTo>
                    <a:pt x="24" y="17"/>
                  </a:lnTo>
                  <a:lnTo>
                    <a:pt x="26" y="34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9" y="42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Oval 6073"/>
            <p:cNvSpPr>
              <a:spLocks noChangeArrowheads="1"/>
            </p:cNvSpPr>
            <p:nvPr/>
          </p:nvSpPr>
          <p:spPr bwMode="auto">
            <a:xfrm>
              <a:off x="1162" y="3370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Oval 6074"/>
            <p:cNvSpPr>
              <a:spLocks noChangeArrowheads="1"/>
            </p:cNvSpPr>
            <p:nvPr/>
          </p:nvSpPr>
          <p:spPr bwMode="auto">
            <a:xfrm>
              <a:off x="1689" y="302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Oval 6075"/>
            <p:cNvSpPr>
              <a:spLocks noChangeArrowheads="1"/>
            </p:cNvSpPr>
            <p:nvPr/>
          </p:nvSpPr>
          <p:spPr bwMode="auto">
            <a:xfrm>
              <a:off x="71" y="2433"/>
              <a:ext cx="51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Oval 6076"/>
            <p:cNvSpPr>
              <a:spLocks noChangeArrowheads="1"/>
            </p:cNvSpPr>
            <p:nvPr/>
          </p:nvSpPr>
          <p:spPr bwMode="auto">
            <a:xfrm>
              <a:off x="1734" y="2784"/>
              <a:ext cx="26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Line 6077"/>
            <p:cNvSpPr>
              <a:spLocks noChangeShapeType="1"/>
            </p:cNvSpPr>
            <p:nvPr/>
          </p:nvSpPr>
          <p:spPr bwMode="auto">
            <a:xfrm flipV="1">
              <a:off x="1499" y="2985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Line 6078"/>
            <p:cNvSpPr>
              <a:spLocks noChangeShapeType="1"/>
            </p:cNvSpPr>
            <p:nvPr/>
          </p:nvSpPr>
          <p:spPr bwMode="auto">
            <a:xfrm flipV="1">
              <a:off x="1499" y="2985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Line 6079"/>
            <p:cNvSpPr>
              <a:spLocks noChangeShapeType="1"/>
            </p:cNvSpPr>
            <p:nvPr/>
          </p:nvSpPr>
          <p:spPr bwMode="auto">
            <a:xfrm flipV="1">
              <a:off x="1499" y="298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Line 6080"/>
            <p:cNvSpPr>
              <a:spLocks noChangeShapeType="1"/>
            </p:cNvSpPr>
            <p:nvPr/>
          </p:nvSpPr>
          <p:spPr bwMode="auto">
            <a:xfrm flipV="1">
              <a:off x="1501" y="2990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1" name="Line 6081"/>
            <p:cNvSpPr>
              <a:spLocks noChangeShapeType="1"/>
            </p:cNvSpPr>
            <p:nvPr/>
          </p:nvSpPr>
          <p:spPr bwMode="auto">
            <a:xfrm flipV="1">
              <a:off x="1504" y="2995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2" name="Line 6082"/>
            <p:cNvSpPr>
              <a:spLocks noChangeShapeType="1"/>
            </p:cNvSpPr>
            <p:nvPr/>
          </p:nvSpPr>
          <p:spPr bwMode="auto">
            <a:xfrm flipV="1">
              <a:off x="1508" y="3002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Line 6083"/>
            <p:cNvSpPr>
              <a:spLocks noChangeShapeType="1"/>
            </p:cNvSpPr>
            <p:nvPr/>
          </p:nvSpPr>
          <p:spPr bwMode="auto">
            <a:xfrm flipV="1">
              <a:off x="1510" y="3009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Line 6084"/>
            <p:cNvSpPr>
              <a:spLocks noChangeShapeType="1"/>
            </p:cNvSpPr>
            <p:nvPr/>
          </p:nvSpPr>
          <p:spPr bwMode="auto">
            <a:xfrm flipV="1">
              <a:off x="1517" y="3013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Oval 6085"/>
            <p:cNvSpPr>
              <a:spLocks noChangeArrowheads="1"/>
            </p:cNvSpPr>
            <p:nvPr/>
          </p:nvSpPr>
          <p:spPr bwMode="auto">
            <a:xfrm>
              <a:off x="1598" y="2867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Oval 6086"/>
            <p:cNvSpPr>
              <a:spLocks noChangeArrowheads="1"/>
            </p:cNvSpPr>
            <p:nvPr/>
          </p:nvSpPr>
          <p:spPr bwMode="auto">
            <a:xfrm>
              <a:off x="1919" y="2732"/>
              <a:ext cx="26" cy="32"/>
            </a:xfrm>
            <a:prstGeom prst="ellipse">
              <a:avLst/>
            </a:prstGeom>
            <a:noFill/>
            <a:ln w="3175">
              <a:solidFill>
                <a:srgbClr val="63513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Oval 6087"/>
            <p:cNvSpPr>
              <a:spLocks noChangeArrowheads="1"/>
            </p:cNvSpPr>
            <p:nvPr/>
          </p:nvSpPr>
          <p:spPr bwMode="auto">
            <a:xfrm>
              <a:off x="1952" y="2957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Line 6088"/>
            <p:cNvSpPr>
              <a:spLocks noChangeShapeType="1"/>
            </p:cNvSpPr>
            <p:nvPr/>
          </p:nvSpPr>
          <p:spPr bwMode="auto">
            <a:xfrm flipV="1">
              <a:off x="2812" y="400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9" name="Line 6089"/>
            <p:cNvSpPr>
              <a:spLocks noChangeShapeType="1"/>
            </p:cNvSpPr>
            <p:nvPr/>
          </p:nvSpPr>
          <p:spPr bwMode="auto">
            <a:xfrm flipV="1">
              <a:off x="2812" y="4009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0" name="Line 6090"/>
            <p:cNvSpPr>
              <a:spLocks noChangeShapeType="1"/>
            </p:cNvSpPr>
            <p:nvPr/>
          </p:nvSpPr>
          <p:spPr bwMode="auto">
            <a:xfrm flipV="1">
              <a:off x="2812" y="401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1" name="Line 6091"/>
            <p:cNvSpPr>
              <a:spLocks noChangeShapeType="1"/>
            </p:cNvSpPr>
            <p:nvPr/>
          </p:nvSpPr>
          <p:spPr bwMode="auto">
            <a:xfrm flipV="1">
              <a:off x="2814" y="401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Line 6092"/>
            <p:cNvSpPr>
              <a:spLocks noChangeShapeType="1"/>
            </p:cNvSpPr>
            <p:nvPr/>
          </p:nvSpPr>
          <p:spPr bwMode="auto">
            <a:xfrm flipV="1">
              <a:off x="2816" y="401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Line 6093"/>
            <p:cNvSpPr>
              <a:spLocks noChangeShapeType="1"/>
            </p:cNvSpPr>
            <p:nvPr/>
          </p:nvSpPr>
          <p:spPr bwMode="auto">
            <a:xfrm flipV="1">
              <a:off x="2821" y="402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4" name="Line 6094"/>
            <p:cNvSpPr>
              <a:spLocks noChangeShapeType="1"/>
            </p:cNvSpPr>
            <p:nvPr/>
          </p:nvSpPr>
          <p:spPr bwMode="auto">
            <a:xfrm flipV="1">
              <a:off x="2826" y="4030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5" name="Line 6095"/>
            <p:cNvSpPr>
              <a:spLocks noChangeShapeType="1"/>
            </p:cNvSpPr>
            <p:nvPr/>
          </p:nvSpPr>
          <p:spPr bwMode="auto">
            <a:xfrm flipV="1">
              <a:off x="2831" y="403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Line 6096"/>
            <p:cNvSpPr>
              <a:spLocks noChangeShapeType="1"/>
            </p:cNvSpPr>
            <p:nvPr/>
          </p:nvSpPr>
          <p:spPr bwMode="auto">
            <a:xfrm flipV="1">
              <a:off x="3066" y="3740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Line 6097"/>
            <p:cNvSpPr>
              <a:spLocks noChangeShapeType="1"/>
            </p:cNvSpPr>
            <p:nvPr/>
          </p:nvSpPr>
          <p:spPr bwMode="auto">
            <a:xfrm flipV="1">
              <a:off x="3066" y="3740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Line 6098"/>
            <p:cNvSpPr>
              <a:spLocks noChangeShapeType="1"/>
            </p:cNvSpPr>
            <p:nvPr/>
          </p:nvSpPr>
          <p:spPr bwMode="auto">
            <a:xfrm flipV="1">
              <a:off x="3066" y="3742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Line 6099"/>
            <p:cNvSpPr>
              <a:spLocks noChangeShapeType="1"/>
            </p:cNvSpPr>
            <p:nvPr/>
          </p:nvSpPr>
          <p:spPr bwMode="auto">
            <a:xfrm flipV="1">
              <a:off x="3068" y="374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Line 6100"/>
            <p:cNvSpPr>
              <a:spLocks noChangeShapeType="1"/>
            </p:cNvSpPr>
            <p:nvPr/>
          </p:nvSpPr>
          <p:spPr bwMode="auto">
            <a:xfrm flipV="1">
              <a:off x="3071" y="374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1" name="Line 6101"/>
            <p:cNvSpPr>
              <a:spLocks noChangeShapeType="1"/>
            </p:cNvSpPr>
            <p:nvPr/>
          </p:nvSpPr>
          <p:spPr bwMode="auto">
            <a:xfrm flipV="1">
              <a:off x="3073" y="375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2" name="Line 6102"/>
            <p:cNvSpPr>
              <a:spLocks noChangeShapeType="1"/>
            </p:cNvSpPr>
            <p:nvPr/>
          </p:nvSpPr>
          <p:spPr bwMode="auto">
            <a:xfrm flipV="1">
              <a:off x="3077" y="3761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3" name="Line 6103"/>
            <p:cNvSpPr>
              <a:spLocks noChangeShapeType="1"/>
            </p:cNvSpPr>
            <p:nvPr/>
          </p:nvSpPr>
          <p:spPr bwMode="auto">
            <a:xfrm flipV="1">
              <a:off x="3083" y="3767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4" name="Line 6104"/>
            <p:cNvSpPr>
              <a:spLocks noChangeShapeType="1"/>
            </p:cNvSpPr>
            <p:nvPr/>
          </p:nvSpPr>
          <p:spPr bwMode="auto">
            <a:xfrm flipV="1">
              <a:off x="2681" y="3696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5" name="Line 6105"/>
            <p:cNvSpPr>
              <a:spLocks noChangeShapeType="1"/>
            </p:cNvSpPr>
            <p:nvPr/>
          </p:nvSpPr>
          <p:spPr bwMode="auto">
            <a:xfrm flipV="1">
              <a:off x="2681" y="3696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6" name="Line 6106"/>
            <p:cNvSpPr>
              <a:spLocks noChangeShapeType="1"/>
            </p:cNvSpPr>
            <p:nvPr/>
          </p:nvSpPr>
          <p:spPr bwMode="auto">
            <a:xfrm flipV="1">
              <a:off x="2681" y="3696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7" name="Line 6107"/>
            <p:cNvSpPr>
              <a:spLocks noChangeShapeType="1"/>
            </p:cNvSpPr>
            <p:nvPr/>
          </p:nvSpPr>
          <p:spPr bwMode="auto">
            <a:xfrm flipV="1">
              <a:off x="2681" y="3700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8" name="Line 6108"/>
            <p:cNvSpPr>
              <a:spLocks noChangeShapeType="1"/>
            </p:cNvSpPr>
            <p:nvPr/>
          </p:nvSpPr>
          <p:spPr bwMode="auto">
            <a:xfrm flipV="1">
              <a:off x="2685" y="370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9" name="Line 6109"/>
            <p:cNvSpPr>
              <a:spLocks noChangeShapeType="1"/>
            </p:cNvSpPr>
            <p:nvPr/>
          </p:nvSpPr>
          <p:spPr bwMode="auto">
            <a:xfrm flipV="1">
              <a:off x="2687" y="3713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0" name="Line 6110"/>
            <p:cNvSpPr>
              <a:spLocks noChangeShapeType="1"/>
            </p:cNvSpPr>
            <p:nvPr/>
          </p:nvSpPr>
          <p:spPr bwMode="auto">
            <a:xfrm flipV="1">
              <a:off x="2691" y="3717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1" name="Line 6111"/>
            <p:cNvSpPr>
              <a:spLocks noChangeShapeType="1"/>
            </p:cNvSpPr>
            <p:nvPr/>
          </p:nvSpPr>
          <p:spPr bwMode="auto">
            <a:xfrm flipV="1">
              <a:off x="2698" y="3724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2" name="Line 6112"/>
            <p:cNvSpPr>
              <a:spLocks noChangeShapeType="1"/>
            </p:cNvSpPr>
            <p:nvPr/>
          </p:nvSpPr>
          <p:spPr bwMode="auto">
            <a:xfrm flipV="1">
              <a:off x="3419" y="4019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3" name="Line 6113"/>
            <p:cNvSpPr>
              <a:spLocks noChangeShapeType="1"/>
            </p:cNvSpPr>
            <p:nvPr/>
          </p:nvSpPr>
          <p:spPr bwMode="auto">
            <a:xfrm flipV="1">
              <a:off x="3419" y="401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4" name="Line 6114"/>
            <p:cNvSpPr>
              <a:spLocks noChangeShapeType="1"/>
            </p:cNvSpPr>
            <p:nvPr/>
          </p:nvSpPr>
          <p:spPr bwMode="auto">
            <a:xfrm flipV="1">
              <a:off x="3419" y="4019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5" name="Line 6115"/>
            <p:cNvSpPr>
              <a:spLocks noChangeShapeType="1"/>
            </p:cNvSpPr>
            <p:nvPr/>
          </p:nvSpPr>
          <p:spPr bwMode="auto">
            <a:xfrm flipV="1">
              <a:off x="3421" y="402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6" name="Line 6116"/>
            <p:cNvSpPr>
              <a:spLocks noChangeShapeType="1"/>
            </p:cNvSpPr>
            <p:nvPr/>
          </p:nvSpPr>
          <p:spPr bwMode="auto">
            <a:xfrm flipV="1">
              <a:off x="3424" y="402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7" name="Line 6117"/>
            <p:cNvSpPr>
              <a:spLocks noChangeShapeType="1"/>
            </p:cNvSpPr>
            <p:nvPr/>
          </p:nvSpPr>
          <p:spPr bwMode="auto">
            <a:xfrm flipV="1">
              <a:off x="3428" y="403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8" name="Line 6118"/>
            <p:cNvSpPr>
              <a:spLocks noChangeShapeType="1"/>
            </p:cNvSpPr>
            <p:nvPr/>
          </p:nvSpPr>
          <p:spPr bwMode="auto">
            <a:xfrm flipV="1">
              <a:off x="3432" y="404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9" name="Line 6119"/>
            <p:cNvSpPr>
              <a:spLocks noChangeShapeType="1"/>
            </p:cNvSpPr>
            <p:nvPr/>
          </p:nvSpPr>
          <p:spPr bwMode="auto">
            <a:xfrm flipV="1">
              <a:off x="3438" y="404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0" name="Line 6120"/>
            <p:cNvSpPr>
              <a:spLocks noChangeShapeType="1"/>
            </p:cNvSpPr>
            <p:nvPr/>
          </p:nvSpPr>
          <p:spPr bwMode="auto">
            <a:xfrm flipV="1">
              <a:off x="3259" y="3923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1" name="Line 6121"/>
            <p:cNvSpPr>
              <a:spLocks noChangeShapeType="1"/>
            </p:cNvSpPr>
            <p:nvPr/>
          </p:nvSpPr>
          <p:spPr bwMode="auto">
            <a:xfrm flipV="1">
              <a:off x="3259" y="3923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2" name="Line 6122"/>
            <p:cNvSpPr>
              <a:spLocks noChangeShapeType="1"/>
            </p:cNvSpPr>
            <p:nvPr/>
          </p:nvSpPr>
          <p:spPr bwMode="auto">
            <a:xfrm flipV="1">
              <a:off x="3259" y="39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3" name="Line 6123"/>
            <p:cNvSpPr>
              <a:spLocks noChangeShapeType="1"/>
            </p:cNvSpPr>
            <p:nvPr/>
          </p:nvSpPr>
          <p:spPr bwMode="auto">
            <a:xfrm flipV="1">
              <a:off x="3261" y="39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4" name="Line 6124"/>
            <p:cNvSpPr>
              <a:spLocks noChangeShapeType="1"/>
            </p:cNvSpPr>
            <p:nvPr/>
          </p:nvSpPr>
          <p:spPr bwMode="auto">
            <a:xfrm flipV="1">
              <a:off x="3264" y="39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5" name="Line 6125"/>
            <p:cNvSpPr>
              <a:spLocks noChangeShapeType="1"/>
            </p:cNvSpPr>
            <p:nvPr/>
          </p:nvSpPr>
          <p:spPr bwMode="auto">
            <a:xfrm flipV="1">
              <a:off x="3266" y="394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6" name="Line 6126"/>
            <p:cNvSpPr>
              <a:spLocks noChangeShapeType="1"/>
            </p:cNvSpPr>
            <p:nvPr/>
          </p:nvSpPr>
          <p:spPr bwMode="auto">
            <a:xfrm flipV="1">
              <a:off x="3270" y="3949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7" name="Line 6127"/>
            <p:cNvSpPr>
              <a:spLocks noChangeShapeType="1"/>
            </p:cNvSpPr>
            <p:nvPr/>
          </p:nvSpPr>
          <p:spPr bwMode="auto">
            <a:xfrm flipV="1">
              <a:off x="3277" y="395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8" name="Line 6128"/>
            <p:cNvSpPr>
              <a:spLocks noChangeShapeType="1"/>
            </p:cNvSpPr>
            <p:nvPr/>
          </p:nvSpPr>
          <p:spPr bwMode="auto">
            <a:xfrm flipV="1">
              <a:off x="2898" y="4178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9" name="Line 6129"/>
            <p:cNvSpPr>
              <a:spLocks noChangeShapeType="1"/>
            </p:cNvSpPr>
            <p:nvPr/>
          </p:nvSpPr>
          <p:spPr bwMode="auto">
            <a:xfrm flipV="1">
              <a:off x="2898" y="4178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0" name="Line 6130"/>
            <p:cNvSpPr>
              <a:spLocks noChangeShapeType="1"/>
            </p:cNvSpPr>
            <p:nvPr/>
          </p:nvSpPr>
          <p:spPr bwMode="auto">
            <a:xfrm flipV="1">
              <a:off x="2898" y="4178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1" name="Line 6131"/>
            <p:cNvSpPr>
              <a:spLocks noChangeShapeType="1"/>
            </p:cNvSpPr>
            <p:nvPr/>
          </p:nvSpPr>
          <p:spPr bwMode="auto">
            <a:xfrm flipV="1">
              <a:off x="2900" y="4183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2" name="Line 6132"/>
            <p:cNvSpPr>
              <a:spLocks noChangeShapeType="1"/>
            </p:cNvSpPr>
            <p:nvPr/>
          </p:nvSpPr>
          <p:spPr bwMode="auto">
            <a:xfrm flipV="1">
              <a:off x="2902" y="418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3" name="Line 6133"/>
            <p:cNvSpPr>
              <a:spLocks noChangeShapeType="1"/>
            </p:cNvSpPr>
            <p:nvPr/>
          </p:nvSpPr>
          <p:spPr bwMode="auto">
            <a:xfrm flipV="1">
              <a:off x="2906" y="4192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4" name="Line 6134"/>
            <p:cNvSpPr>
              <a:spLocks noChangeShapeType="1"/>
            </p:cNvSpPr>
            <p:nvPr/>
          </p:nvSpPr>
          <p:spPr bwMode="auto">
            <a:xfrm flipV="1">
              <a:off x="2908" y="4199"/>
              <a:ext cx="25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5" name="Line 6135"/>
            <p:cNvSpPr>
              <a:spLocks noChangeShapeType="1"/>
            </p:cNvSpPr>
            <p:nvPr/>
          </p:nvSpPr>
          <p:spPr bwMode="auto">
            <a:xfrm flipV="1">
              <a:off x="2917" y="4205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6" name="Line 6136"/>
            <p:cNvSpPr>
              <a:spLocks noChangeShapeType="1"/>
            </p:cNvSpPr>
            <p:nvPr/>
          </p:nvSpPr>
          <p:spPr bwMode="auto">
            <a:xfrm flipV="1">
              <a:off x="3520" y="4207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7" name="Line 6137"/>
            <p:cNvSpPr>
              <a:spLocks noChangeShapeType="1"/>
            </p:cNvSpPr>
            <p:nvPr/>
          </p:nvSpPr>
          <p:spPr bwMode="auto">
            <a:xfrm flipV="1">
              <a:off x="3520" y="420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8" name="Line 6138"/>
            <p:cNvSpPr>
              <a:spLocks noChangeShapeType="1"/>
            </p:cNvSpPr>
            <p:nvPr/>
          </p:nvSpPr>
          <p:spPr bwMode="auto">
            <a:xfrm flipV="1">
              <a:off x="3520" y="4207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9" name="Line 6139"/>
            <p:cNvSpPr>
              <a:spLocks noChangeShapeType="1"/>
            </p:cNvSpPr>
            <p:nvPr/>
          </p:nvSpPr>
          <p:spPr bwMode="auto">
            <a:xfrm flipV="1">
              <a:off x="3522" y="421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Line 6140"/>
            <p:cNvSpPr>
              <a:spLocks noChangeShapeType="1"/>
            </p:cNvSpPr>
            <p:nvPr/>
          </p:nvSpPr>
          <p:spPr bwMode="auto">
            <a:xfrm flipV="1">
              <a:off x="3524" y="421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Line 6141"/>
            <p:cNvSpPr>
              <a:spLocks noChangeShapeType="1"/>
            </p:cNvSpPr>
            <p:nvPr/>
          </p:nvSpPr>
          <p:spPr bwMode="auto">
            <a:xfrm flipV="1">
              <a:off x="3529" y="4222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2" name="Line 6142"/>
            <p:cNvSpPr>
              <a:spLocks noChangeShapeType="1"/>
            </p:cNvSpPr>
            <p:nvPr/>
          </p:nvSpPr>
          <p:spPr bwMode="auto">
            <a:xfrm flipV="1">
              <a:off x="3533" y="4228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3" name="Line 6143"/>
            <p:cNvSpPr>
              <a:spLocks noChangeShapeType="1"/>
            </p:cNvSpPr>
            <p:nvPr/>
          </p:nvSpPr>
          <p:spPr bwMode="auto">
            <a:xfrm flipV="1">
              <a:off x="3538" y="4235"/>
              <a:ext cx="17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Line 6144"/>
            <p:cNvSpPr>
              <a:spLocks noChangeShapeType="1"/>
            </p:cNvSpPr>
            <p:nvPr/>
          </p:nvSpPr>
          <p:spPr bwMode="auto">
            <a:xfrm flipV="1">
              <a:off x="2792" y="3142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5" name="Line 6145"/>
            <p:cNvSpPr>
              <a:spLocks noChangeShapeType="1"/>
            </p:cNvSpPr>
            <p:nvPr/>
          </p:nvSpPr>
          <p:spPr bwMode="auto">
            <a:xfrm flipV="1">
              <a:off x="2792" y="3142"/>
              <a:ext cx="25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6" name="Line 6146"/>
            <p:cNvSpPr>
              <a:spLocks noChangeShapeType="1"/>
            </p:cNvSpPr>
            <p:nvPr/>
          </p:nvSpPr>
          <p:spPr bwMode="auto">
            <a:xfrm flipV="1">
              <a:off x="2792" y="314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7" name="Line 6147"/>
            <p:cNvSpPr>
              <a:spLocks noChangeShapeType="1"/>
            </p:cNvSpPr>
            <p:nvPr/>
          </p:nvSpPr>
          <p:spPr bwMode="auto">
            <a:xfrm flipV="1">
              <a:off x="2795" y="314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Line 6148"/>
            <p:cNvSpPr>
              <a:spLocks noChangeShapeType="1"/>
            </p:cNvSpPr>
            <p:nvPr/>
          </p:nvSpPr>
          <p:spPr bwMode="auto">
            <a:xfrm flipV="1">
              <a:off x="2797" y="315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9" name="Line 6149"/>
            <p:cNvSpPr>
              <a:spLocks noChangeShapeType="1"/>
            </p:cNvSpPr>
            <p:nvPr/>
          </p:nvSpPr>
          <p:spPr bwMode="auto">
            <a:xfrm flipV="1">
              <a:off x="2801" y="315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0" name="Line 6150"/>
            <p:cNvSpPr>
              <a:spLocks noChangeShapeType="1"/>
            </p:cNvSpPr>
            <p:nvPr/>
          </p:nvSpPr>
          <p:spPr bwMode="auto">
            <a:xfrm flipV="1">
              <a:off x="2803" y="3163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1" name="Line 6151"/>
            <p:cNvSpPr>
              <a:spLocks noChangeShapeType="1"/>
            </p:cNvSpPr>
            <p:nvPr/>
          </p:nvSpPr>
          <p:spPr bwMode="auto">
            <a:xfrm flipV="1">
              <a:off x="2811" y="3169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Oval 6152"/>
            <p:cNvSpPr>
              <a:spLocks noChangeArrowheads="1"/>
            </p:cNvSpPr>
            <p:nvPr/>
          </p:nvSpPr>
          <p:spPr bwMode="auto">
            <a:xfrm>
              <a:off x="3151" y="2590"/>
              <a:ext cx="33" cy="39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3" name="Oval 6153"/>
            <p:cNvSpPr>
              <a:spLocks noChangeArrowheads="1"/>
            </p:cNvSpPr>
            <p:nvPr/>
          </p:nvSpPr>
          <p:spPr bwMode="auto">
            <a:xfrm>
              <a:off x="3038" y="3891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4" name="Oval 6154"/>
            <p:cNvSpPr>
              <a:spLocks noChangeArrowheads="1"/>
            </p:cNvSpPr>
            <p:nvPr/>
          </p:nvSpPr>
          <p:spPr bwMode="auto">
            <a:xfrm>
              <a:off x="3662" y="2294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5" name="Oval 6155"/>
            <p:cNvSpPr>
              <a:spLocks noChangeArrowheads="1"/>
            </p:cNvSpPr>
            <p:nvPr/>
          </p:nvSpPr>
          <p:spPr bwMode="auto">
            <a:xfrm>
              <a:off x="2487" y="4011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Oval 6156"/>
            <p:cNvSpPr>
              <a:spLocks noChangeArrowheads="1"/>
            </p:cNvSpPr>
            <p:nvPr/>
          </p:nvSpPr>
          <p:spPr bwMode="auto">
            <a:xfrm>
              <a:off x="3202" y="4067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7" name="Oval 6157"/>
            <p:cNvSpPr>
              <a:spLocks noChangeArrowheads="1"/>
            </p:cNvSpPr>
            <p:nvPr/>
          </p:nvSpPr>
          <p:spPr bwMode="auto">
            <a:xfrm>
              <a:off x="2729" y="4192"/>
              <a:ext cx="42" cy="3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8" name="Oval 6158"/>
            <p:cNvSpPr>
              <a:spLocks noChangeArrowheads="1"/>
            </p:cNvSpPr>
            <p:nvPr/>
          </p:nvSpPr>
          <p:spPr bwMode="auto">
            <a:xfrm>
              <a:off x="3349" y="4207"/>
              <a:ext cx="31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9" name="Oval 6159"/>
            <p:cNvSpPr>
              <a:spLocks noChangeArrowheads="1"/>
            </p:cNvSpPr>
            <p:nvPr/>
          </p:nvSpPr>
          <p:spPr bwMode="auto">
            <a:xfrm>
              <a:off x="3261" y="3803"/>
              <a:ext cx="51" cy="3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Oval 6160"/>
            <p:cNvSpPr>
              <a:spLocks noChangeArrowheads="1"/>
            </p:cNvSpPr>
            <p:nvPr/>
          </p:nvSpPr>
          <p:spPr bwMode="auto">
            <a:xfrm>
              <a:off x="3125" y="287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1" name="Oval 6161"/>
            <p:cNvSpPr>
              <a:spLocks noChangeArrowheads="1"/>
            </p:cNvSpPr>
            <p:nvPr/>
          </p:nvSpPr>
          <p:spPr bwMode="auto">
            <a:xfrm>
              <a:off x="2908" y="372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2" name="Oval 6162"/>
            <p:cNvSpPr>
              <a:spLocks noChangeArrowheads="1"/>
            </p:cNvSpPr>
            <p:nvPr/>
          </p:nvSpPr>
          <p:spPr bwMode="auto">
            <a:xfrm>
              <a:off x="3095" y="3960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3" name="Oval 6163"/>
            <p:cNvSpPr>
              <a:spLocks noChangeArrowheads="1"/>
            </p:cNvSpPr>
            <p:nvPr/>
          </p:nvSpPr>
          <p:spPr bwMode="auto">
            <a:xfrm>
              <a:off x="3040" y="407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4" name="Oval 6164"/>
            <p:cNvSpPr>
              <a:spLocks noChangeArrowheads="1"/>
            </p:cNvSpPr>
            <p:nvPr/>
          </p:nvSpPr>
          <p:spPr bwMode="auto">
            <a:xfrm>
              <a:off x="2619" y="4029"/>
              <a:ext cx="26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5" name="Oval 6165"/>
            <p:cNvSpPr>
              <a:spLocks noChangeArrowheads="1"/>
            </p:cNvSpPr>
            <p:nvPr/>
          </p:nvSpPr>
          <p:spPr bwMode="auto">
            <a:xfrm>
              <a:off x="3299" y="4073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6" name="Oval 6166"/>
            <p:cNvSpPr>
              <a:spLocks noChangeArrowheads="1"/>
            </p:cNvSpPr>
            <p:nvPr/>
          </p:nvSpPr>
          <p:spPr bwMode="auto">
            <a:xfrm>
              <a:off x="3105" y="3314"/>
              <a:ext cx="26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7" name="Oval 6167"/>
            <p:cNvSpPr>
              <a:spLocks noChangeArrowheads="1"/>
            </p:cNvSpPr>
            <p:nvPr/>
          </p:nvSpPr>
          <p:spPr bwMode="auto">
            <a:xfrm>
              <a:off x="2937" y="3353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8" name="Oval 6168"/>
            <p:cNvSpPr>
              <a:spLocks noChangeArrowheads="1"/>
            </p:cNvSpPr>
            <p:nvPr/>
          </p:nvSpPr>
          <p:spPr bwMode="auto">
            <a:xfrm>
              <a:off x="3608" y="3203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9" name="Line 6169"/>
            <p:cNvSpPr>
              <a:spLocks noChangeShapeType="1"/>
            </p:cNvSpPr>
            <p:nvPr/>
          </p:nvSpPr>
          <p:spPr bwMode="auto">
            <a:xfrm flipV="1">
              <a:off x="3763" y="2620"/>
              <a:ext cx="1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0" name="Line 6170"/>
            <p:cNvSpPr>
              <a:spLocks noChangeShapeType="1"/>
            </p:cNvSpPr>
            <p:nvPr/>
          </p:nvSpPr>
          <p:spPr bwMode="auto">
            <a:xfrm flipV="1">
              <a:off x="3763" y="2620"/>
              <a:ext cx="25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1" name="Line 6171"/>
            <p:cNvSpPr>
              <a:spLocks noChangeShapeType="1"/>
            </p:cNvSpPr>
            <p:nvPr/>
          </p:nvSpPr>
          <p:spPr bwMode="auto">
            <a:xfrm flipV="1">
              <a:off x="3763" y="262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2" name="Line 6172"/>
            <p:cNvSpPr>
              <a:spLocks noChangeShapeType="1"/>
            </p:cNvSpPr>
            <p:nvPr/>
          </p:nvSpPr>
          <p:spPr bwMode="auto">
            <a:xfrm flipV="1">
              <a:off x="3765" y="2625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3" name="Line 6173"/>
            <p:cNvSpPr>
              <a:spLocks noChangeShapeType="1"/>
            </p:cNvSpPr>
            <p:nvPr/>
          </p:nvSpPr>
          <p:spPr bwMode="auto">
            <a:xfrm flipV="1">
              <a:off x="3768" y="263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4" name="Line 6174"/>
            <p:cNvSpPr>
              <a:spLocks noChangeShapeType="1"/>
            </p:cNvSpPr>
            <p:nvPr/>
          </p:nvSpPr>
          <p:spPr bwMode="auto">
            <a:xfrm flipV="1">
              <a:off x="3772" y="2638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5" name="Line 6175"/>
            <p:cNvSpPr>
              <a:spLocks noChangeShapeType="1"/>
            </p:cNvSpPr>
            <p:nvPr/>
          </p:nvSpPr>
          <p:spPr bwMode="auto">
            <a:xfrm flipV="1">
              <a:off x="3776" y="264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6" name="Line 6176"/>
            <p:cNvSpPr>
              <a:spLocks noChangeShapeType="1"/>
            </p:cNvSpPr>
            <p:nvPr/>
          </p:nvSpPr>
          <p:spPr bwMode="auto">
            <a:xfrm flipV="1">
              <a:off x="3784" y="2648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7" name="Line 6177"/>
            <p:cNvSpPr>
              <a:spLocks noChangeShapeType="1"/>
            </p:cNvSpPr>
            <p:nvPr/>
          </p:nvSpPr>
          <p:spPr bwMode="auto">
            <a:xfrm flipV="1">
              <a:off x="3209" y="3255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8" name="Line 6178"/>
            <p:cNvSpPr>
              <a:spLocks noChangeShapeType="1"/>
            </p:cNvSpPr>
            <p:nvPr/>
          </p:nvSpPr>
          <p:spPr bwMode="auto">
            <a:xfrm flipV="1">
              <a:off x="3209" y="3255"/>
              <a:ext cx="20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9" name="Line 6179"/>
            <p:cNvSpPr>
              <a:spLocks noChangeShapeType="1"/>
            </p:cNvSpPr>
            <p:nvPr/>
          </p:nvSpPr>
          <p:spPr bwMode="auto">
            <a:xfrm flipV="1">
              <a:off x="3209" y="325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0" name="Line 6180"/>
            <p:cNvSpPr>
              <a:spLocks noChangeShapeType="1"/>
            </p:cNvSpPr>
            <p:nvPr/>
          </p:nvSpPr>
          <p:spPr bwMode="auto">
            <a:xfrm flipV="1">
              <a:off x="3211" y="326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1" name="Line 6181"/>
            <p:cNvSpPr>
              <a:spLocks noChangeShapeType="1"/>
            </p:cNvSpPr>
            <p:nvPr/>
          </p:nvSpPr>
          <p:spPr bwMode="auto">
            <a:xfrm flipV="1">
              <a:off x="3213" y="326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2" name="Line 6182"/>
            <p:cNvSpPr>
              <a:spLocks noChangeShapeType="1"/>
            </p:cNvSpPr>
            <p:nvPr/>
          </p:nvSpPr>
          <p:spPr bwMode="auto">
            <a:xfrm flipV="1">
              <a:off x="3215" y="3271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3" name="Line 6183"/>
            <p:cNvSpPr>
              <a:spLocks noChangeShapeType="1"/>
            </p:cNvSpPr>
            <p:nvPr/>
          </p:nvSpPr>
          <p:spPr bwMode="auto">
            <a:xfrm flipV="1">
              <a:off x="3220" y="327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4" name="Line 6184"/>
            <p:cNvSpPr>
              <a:spLocks noChangeShapeType="1"/>
            </p:cNvSpPr>
            <p:nvPr/>
          </p:nvSpPr>
          <p:spPr bwMode="auto">
            <a:xfrm flipV="1">
              <a:off x="3227" y="328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5" name="Line 6185"/>
            <p:cNvSpPr>
              <a:spLocks noChangeShapeType="1"/>
            </p:cNvSpPr>
            <p:nvPr/>
          </p:nvSpPr>
          <p:spPr bwMode="auto">
            <a:xfrm flipV="1">
              <a:off x="1098" y="3174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6" name="Line 6186"/>
            <p:cNvSpPr>
              <a:spLocks noChangeShapeType="1"/>
            </p:cNvSpPr>
            <p:nvPr/>
          </p:nvSpPr>
          <p:spPr bwMode="auto">
            <a:xfrm flipV="1">
              <a:off x="1098" y="3174"/>
              <a:ext cx="21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7" name="Line 6187"/>
            <p:cNvSpPr>
              <a:spLocks noChangeShapeType="1"/>
            </p:cNvSpPr>
            <p:nvPr/>
          </p:nvSpPr>
          <p:spPr bwMode="auto">
            <a:xfrm flipV="1">
              <a:off x="1098" y="3176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8" name="Line 6188"/>
            <p:cNvSpPr>
              <a:spLocks noChangeShapeType="1"/>
            </p:cNvSpPr>
            <p:nvPr/>
          </p:nvSpPr>
          <p:spPr bwMode="auto">
            <a:xfrm flipV="1">
              <a:off x="1100" y="3179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9" name="Line 6189"/>
            <p:cNvSpPr>
              <a:spLocks noChangeShapeType="1"/>
            </p:cNvSpPr>
            <p:nvPr/>
          </p:nvSpPr>
          <p:spPr bwMode="auto">
            <a:xfrm flipV="1">
              <a:off x="1102" y="318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0" name="Line 6190"/>
            <p:cNvSpPr>
              <a:spLocks noChangeShapeType="1"/>
            </p:cNvSpPr>
            <p:nvPr/>
          </p:nvSpPr>
          <p:spPr bwMode="auto">
            <a:xfrm flipV="1">
              <a:off x="1105" y="319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1" name="Line 6191"/>
            <p:cNvSpPr>
              <a:spLocks noChangeShapeType="1"/>
            </p:cNvSpPr>
            <p:nvPr/>
          </p:nvSpPr>
          <p:spPr bwMode="auto">
            <a:xfrm flipV="1">
              <a:off x="1107" y="319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2" name="Line 6192"/>
            <p:cNvSpPr>
              <a:spLocks noChangeShapeType="1"/>
            </p:cNvSpPr>
            <p:nvPr/>
          </p:nvSpPr>
          <p:spPr bwMode="auto">
            <a:xfrm flipV="1">
              <a:off x="1113" y="3202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3" name="Oval 6193"/>
            <p:cNvSpPr>
              <a:spLocks noChangeArrowheads="1"/>
            </p:cNvSpPr>
            <p:nvPr/>
          </p:nvSpPr>
          <p:spPr bwMode="auto">
            <a:xfrm>
              <a:off x="3283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4" name="Oval 6194"/>
            <p:cNvSpPr>
              <a:spLocks noChangeArrowheads="1"/>
            </p:cNvSpPr>
            <p:nvPr/>
          </p:nvSpPr>
          <p:spPr bwMode="auto">
            <a:xfrm>
              <a:off x="3417" y="3107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5" name="Oval 6195"/>
            <p:cNvSpPr>
              <a:spLocks noChangeArrowheads="1"/>
            </p:cNvSpPr>
            <p:nvPr/>
          </p:nvSpPr>
          <p:spPr bwMode="auto">
            <a:xfrm>
              <a:off x="3908" y="3367"/>
              <a:ext cx="29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6" name="Oval 6196"/>
            <p:cNvSpPr>
              <a:spLocks noChangeArrowheads="1"/>
            </p:cNvSpPr>
            <p:nvPr/>
          </p:nvSpPr>
          <p:spPr bwMode="auto">
            <a:xfrm>
              <a:off x="2964" y="3221"/>
              <a:ext cx="27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7" name="Oval 6197"/>
            <p:cNvSpPr>
              <a:spLocks noChangeArrowheads="1"/>
            </p:cNvSpPr>
            <p:nvPr/>
          </p:nvSpPr>
          <p:spPr bwMode="auto">
            <a:xfrm>
              <a:off x="245" y="3358"/>
              <a:ext cx="29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8" name="Oval 6198"/>
            <p:cNvSpPr>
              <a:spLocks noChangeArrowheads="1"/>
            </p:cNvSpPr>
            <p:nvPr/>
          </p:nvSpPr>
          <p:spPr bwMode="auto">
            <a:xfrm>
              <a:off x="3121" y="315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9" name="Oval 6199"/>
            <p:cNvSpPr>
              <a:spLocks noChangeArrowheads="1"/>
            </p:cNvSpPr>
            <p:nvPr/>
          </p:nvSpPr>
          <p:spPr bwMode="auto">
            <a:xfrm>
              <a:off x="3242" y="2802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0" name="Oval 6200"/>
            <p:cNvSpPr>
              <a:spLocks noChangeArrowheads="1"/>
            </p:cNvSpPr>
            <p:nvPr/>
          </p:nvSpPr>
          <p:spPr bwMode="auto">
            <a:xfrm>
              <a:off x="4159" y="2514"/>
              <a:ext cx="26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1" name="Oval 6201"/>
            <p:cNvSpPr>
              <a:spLocks noChangeArrowheads="1"/>
            </p:cNvSpPr>
            <p:nvPr/>
          </p:nvSpPr>
          <p:spPr bwMode="auto">
            <a:xfrm>
              <a:off x="3232" y="2979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2" name="Oval 6202"/>
            <p:cNvSpPr>
              <a:spLocks noChangeArrowheads="1"/>
            </p:cNvSpPr>
            <p:nvPr/>
          </p:nvSpPr>
          <p:spPr bwMode="auto">
            <a:xfrm>
              <a:off x="3467" y="2775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3" name="Line 6203"/>
            <p:cNvSpPr>
              <a:spLocks noChangeShapeType="1"/>
            </p:cNvSpPr>
            <p:nvPr/>
          </p:nvSpPr>
          <p:spPr bwMode="auto">
            <a:xfrm flipV="1">
              <a:off x="3364" y="294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4" name="Line 6204"/>
            <p:cNvSpPr>
              <a:spLocks noChangeShapeType="1"/>
            </p:cNvSpPr>
            <p:nvPr/>
          </p:nvSpPr>
          <p:spPr bwMode="auto">
            <a:xfrm flipV="1">
              <a:off x="3364" y="2946"/>
              <a:ext cx="25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4" name="Group 6205"/>
          <p:cNvGrpSpPr>
            <a:grpSpLocks/>
          </p:cNvGrpSpPr>
          <p:nvPr/>
        </p:nvGrpSpPr>
        <p:grpSpPr bwMode="auto">
          <a:xfrm>
            <a:off x="1398588" y="3316288"/>
            <a:ext cx="5815012" cy="3471862"/>
            <a:chOff x="881" y="2089"/>
            <a:chExt cx="3663" cy="2187"/>
          </a:xfrm>
        </p:grpSpPr>
        <p:sp>
          <p:nvSpPr>
            <p:cNvPr id="43945" name="Line 6206"/>
            <p:cNvSpPr>
              <a:spLocks noChangeShapeType="1"/>
            </p:cNvSpPr>
            <p:nvPr/>
          </p:nvSpPr>
          <p:spPr bwMode="auto">
            <a:xfrm flipV="1">
              <a:off x="3364" y="294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6" name="Line 6207"/>
            <p:cNvSpPr>
              <a:spLocks noChangeShapeType="1"/>
            </p:cNvSpPr>
            <p:nvPr/>
          </p:nvSpPr>
          <p:spPr bwMode="auto">
            <a:xfrm flipV="1">
              <a:off x="3367" y="295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7" name="Line 6208"/>
            <p:cNvSpPr>
              <a:spLocks noChangeShapeType="1"/>
            </p:cNvSpPr>
            <p:nvPr/>
          </p:nvSpPr>
          <p:spPr bwMode="auto">
            <a:xfrm flipV="1">
              <a:off x="3369" y="295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8" name="Line 6209"/>
            <p:cNvSpPr>
              <a:spLocks noChangeShapeType="1"/>
            </p:cNvSpPr>
            <p:nvPr/>
          </p:nvSpPr>
          <p:spPr bwMode="auto">
            <a:xfrm flipV="1">
              <a:off x="3373" y="296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9" name="Line 6210"/>
            <p:cNvSpPr>
              <a:spLocks noChangeShapeType="1"/>
            </p:cNvSpPr>
            <p:nvPr/>
          </p:nvSpPr>
          <p:spPr bwMode="auto">
            <a:xfrm flipV="1">
              <a:off x="3375" y="2972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0" name="Line 6211"/>
            <p:cNvSpPr>
              <a:spLocks noChangeShapeType="1"/>
            </p:cNvSpPr>
            <p:nvPr/>
          </p:nvSpPr>
          <p:spPr bwMode="auto">
            <a:xfrm flipV="1">
              <a:off x="3383" y="2976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1" name="Oval 6212"/>
            <p:cNvSpPr>
              <a:spLocks noChangeArrowheads="1"/>
            </p:cNvSpPr>
            <p:nvPr/>
          </p:nvSpPr>
          <p:spPr bwMode="auto">
            <a:xfrm>
              <a:off x="3586" y="2848"/>
              <a:ext cx="26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2" name="Oval 6213"/>
            <p:cNvSpPr>
              <a:spLocks noChangeArrowheads="1"/>
            </p:cNvSpPr>
            <p:nvPr/>
          </p:nvSpPr>
          <p:spPr bwMode="auto">
            <a:xfrm>
              <a:off x="3504" y="2652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3" name="Oval 6214"/>
            <p:cNvSpPr>
              <a:spLocks noChangeArrowheads="1"/>
            </p:cNvSpPr>
            <p:nvPr/>
          </p:nvSpPr>
          <p:spPr bwMode="auto">
            <a:xfrm>
              <a:off x="3567" y="3008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4" name="Line 6215"/>
            <p:cNvSpPr>
              <a:spLocks noChangeShapeType="1"/>
            </p:cNvSpPr>
            <p:nvPr/>
          </p:nvSpPr>
          <p:spPr bwMode="auto">
            <a:xfrm flipV="1">
              <a:off x="1398" y="3894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5" name="Line 6216"/>
            <p:cNvSpPr>
              <a:spLocks noChangeShapeType="1"/>
            </p:cNvSpPr>
            <p:nvPr/>
          </p:nvSpPr>
          <p:spPr bwMode="auto">
            <a:xfrm flipV="1">
              <a:off x="1398" y="3894"/>
              <a:ext cx="20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6" name="Line 6217"/>
            <p:cNvSpPr>
              <a:spLocks noChangeShapeType="1"/>
            </p:cNvSpPr>
            <p:nvPr/>
          </p:nvSpPr>
          <p:spPr bwMode="auto">
            <a:xfrm flipV="1">
              <a:off x="1398" y="3894"/>
              <a:ext cx="2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7" name="Line 6218"/>
            <p:cNvSpPr>
              <a:spLocks noChangeShapeType="1"/>
            </p:cNvSpPr>
            <p:nvPr/>
          </p:nvSpPr>
          <p:spPr bwMode="auto">
            <a:xfrm flipV="1">
              <a:off x="1401" y="3899"/>
              <a:ext cx="28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8" name="Line 6219"/>
            <p:cNvSpPr>
              <a:spLocks noChangeShapeType="1"/>
            </p:cNvSpPr>
            <p:nvPr/>
          </p:nvSpPr>
          <p:spPr bwMode="auto">
            <a:xfrm flipV="1">
              <a:off x="1403" y="3904"/>
              <a:ext cx="28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9" name="Line 6220"/>
            <p:cNvSpPr>
              <a:spLocks noChangeShapeType="1"/>
            </p:cNvSpPr>
            <p:nvPr/>
          </p:nvSpPr>
          <p:spPr bwMode="auto">
            <a:xfrm flipV="1">
              <a:off x="1409" y="3908"/>
              <a:ext cx="22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0" name="Line 6221"/>
            <p:cNvSpPr>
              <a:spLocks noChangeShapeType="1"/>
            </p:cNvSpPr>
            <p:nvPr/>
          </p:nvSpPr>
          <p:spPr bwMode="auto">
            <a:xfrm flipV="1">
              <a:off x="1418" y="3915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1" name="Line 6222"/>
            <p:cNvSpPr>
              <a:spLocks noChangeShapeType="1"/>
            </p:cNvSpPr>
            <p:nvPr/>
          </p:nvSpPr>
          <p:spPr bwMode="auto">
            <a:xfrm flipV="1">
              <a:off x="3012" y="3020"/>
              <a:ext cx="15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2" name="Line 6223"/>
            <p:cNvSpPr>
              <a:spLocks noChangeShapeType="1"/>
            </p:cNvSpPr>
            <p:nvPr/>
          </p:nvSpPr>
          <p:spPr bwMode="auto">
            <a:xfrm flipV="1">
              <a:off x="3012" y="3020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3" name="Line 6224"/>
            <p:cNvSpPr>
              <a:spLocks noChangeShapeType="1"/>
            </p:cNvSpPr>
            <p:nvPr/>
          </p:nvSpPr>
          <p:spPr bwMode="auto">
            <a:xfrm flipV="1">
              <a:off x="3012" y="302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4" name="Line 6225"/>
            <p:cNvSpPr>
              <a:spLocks noChangeShapeType="1"/>
            </p:cNvSpPr>
            <p:nvPr/>
          </p:nvSpPr>
          <p:spPr bwMode="auto">
            <a:xfrm flipV="1">
              <a:off x="3014" y="3024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5" name="Line 6226"/>
            <p:cNvSpPr>
              <a:spLocks noChangeShapeType="1"/>
            </p:cNvSpPr>
            <p:nvPr/>
          </p:nvSpPr>
          <p:spPr bwMode="auto">
            <a:xfrm flipV="1">
              <a:off x="3018" y="3029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6" name="Line 6227"/>
            <p:cNvSpPr>
              <a:spLocks noChangeShapeType="1"/>
            </p:cNvSpPr>
            <p:nvPr/>
          </p:nvSpPr>
          <p:spPr bwMode="auto">
            <a:xfrm flipV="1">
              <a:off x="3020" y="3036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7" name="Line 6228"/>
            <p:cNvSpPr>
              <a:spLocks noChangeShapeType="1"/>
            </p:cNvSpPr>
            <p:nvPr/>
          </p:nvSpPr>
          <p:spPr bwMode="auto">
            <a:xfrm flipV="1">
              <a:off x="3024" y="3040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8" name="Line 6229"/>
            <p:cNvSpPr>
              <a:spLocks noChangeShapeType="1"/>
            </p:cNvSpPr>
            <p:nvPr/>
          </p:nvSpPr>
          <p:spPr bwMode="auto">
            <a:xfrm flipV="1">
              <a:off x="3033" y="3047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9" name="Line 6230"/>
            <p:cNvSpPr>
              <a:spLocks noChangeShapeType="1"/>
            </p:cNvSpPr>
            <p:nvPr/>
          </p:nvSpPr>
          <p:spPr bwMode="auto">
            <a:xfrm flipV="1">
              <a:off x="1181" y="3857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0" name="Line 6231"/>
            <p:cNvSpPr>
              <a:spLocks noChangeShapeType="1"/>
            </p:cNvSpPr>
            <p:nvPr/>
          </p:nvSpPr>
          <p:spPr bwMode="auto">
            <a:xfrm flipV="1">
              <a:off x="1181" y="3857"/>
              <a:ext cx="25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1" name="Line 6232"/>
            <p:cNvSpPr>
              <a:spLocks noChangeShapeType="1"/>
            </p:cNvSpPr>
            <p:nvPr/>
          </p:nvSpPr>
          <p:spPr bwMode="auto">
            <a:xfrm flipV="1">
              <a:off x="1181" y="386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2" name="Line 6233"/>
            <p:cNvSpPr>
              <a:spLocks noChangeShapeType="1"/>
            </p:cNvSpPr>
            <p:nvPr/>
          </p:nvSpPr>
          <p:spPr bwMode="auto">
            <a:xfrm flipV="1">
              <a:off x="1184" y="3864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3" name="Line 6234"/>
            <p:cNvSpPr>
              <a:spLocks noChangeShapeType="1"/>
            </p:cNvSpPr>
            <p:nvPr/>
          </p:nvSpPr>
          <p:spPr bwMode="auto">
            <a:xfrm flipV="1">
              <a:off x="1186" y="3867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4" name="Line 6235"/>
            <p:cNvSpPr>
              <a:spLocks noChangeShapeType="1"/>
            </p:cNvSpPr>
            <p:nvPr/>
          </p:nvSpPr>
          <p:spPr bwMode="auto">
            <a:xfrm flipV="1">
              <a:off x="1190" y="387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5" name="Line 6236"/>
            <p:cNvSpPr>
              <a:spLocks noChangeShapeType="1"/>
            </p:cNvSpPr>
            <p:nvPr/>
          </p:nvSpPr>
          <p:spPr bwMode="auto">
            <a:xfrm flipV="1">
              <a:off x="1192" y="3883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6" name="Line 6237"/>
            <p:cNvSpPr>
              <a:spLocks noChangeShapeType="1"/>
            </p:cNvSpPr>
            <p:nvPr/>
          </p:nvSpPr>
          <p:spPr bwMode="auto">
            <a:xfrm flipV="1">
              <a:off x="1200" y="3887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7" name="Line 6238"/>
            <p:cNvSpPr>
              <a:spLocks noChangeShapeType="1"/>
            </p:cNvSpPr>
            <p:nvPr/>
          </p:nvSpPr>
          <p:spPr bwMode="auto">
            <a:xfrm flipV="1">
              <a:off x="881" y="2515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8" name="Line 6239"/>
            <p:cNvSpPr>
              <a:spLocks noChangeShapeType="1"/>
            </p:cNvSpPr>
            <p:nvPr/>
          </p:nvSpPr>
          <p:spPr bwMode="auto">
            <a:xfrm flipV="1">
              <a:off x="881" y="2515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9" name="Line 6240"/>
            <p:cNvSpPr>
              <a:spLocks noChangeShapeType="1"/>
            </p:cNvSpPr>
            <p:nvPr/>
          </p:nvSpPr>
          <p:spPr bwMode="auto">
            <a:xfrm flipV="1">
              <a:off x="881" y="2515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0" name="Line 6241"/>
            <p:cNvSpPr>
              <a:spLocks noChangeShapeType="1"/>
            </p:cNvSpPr>
            <p:nvPr/>
          </p:nvSpPr>
          <p:spPr bwMode="auto">
            <a:xfrm flipV="1">
              <a:off x="883" y="252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1" name="Line 6242"/>
            <p:cNvSpPr>
              <a:spLocks noChangeShapeType="1"/>
            </p:cNvSpPr>
            <p:nvPr/>
          </p:nvSpPr>
          <p:spPr bwMode="auto">
            <a:xfrm flipV="1">
              <a:off x="885" y="252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2" name="Line 6243"/>
            <p:cNvSpPr>
              <a:spLocks noChangeShapeType="1"/>
            </p:cNvSpPr>
            <p:nvPr/>
          </p:nvSpPr>
          <p:spPr bwMode="auto">
            <a:xfrm flipV="1">
              <a:off x="888" y="2529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3" name="Line 6244"/>
            <p:cNvSpPr>
              <a:spLocks noChangeShapeType="1"/>
            </p:cNvSpPr>
            <p:nvPr/>
          </p:nvSpPr>
          <p:spPr bwMode="auto">
            <a:xfrm flipV="1">
              <a:off x="892" y="2538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4" name="Line 6245"/>
            <p:cNvSpPr>
              <a:spLocks noChangeShapeType="1"/>
            </p:cNvSpPr>
            <p:nvPr/>
          </p:nvSpPr>
          <p:spPr bwMode="auto">
            <a:xfrm flipV="1">
              <a:off x="900" y="2544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5" name="Line 6246"/>
            <p:cNvSpPr>
              <a:spLocks noChangeShapeType="1"/>
            </p:cNvSpPr>
            <p:nvPr/>
          </p:nvSpPr>
          <p:spPr bwMode="auto">
            <a:xfrm flipV="1">
              <a:off x="2277" y="4058"/>
              <a:ext cx="11" cy="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6" name="Line 6247"/>
            <p:cNvSpPr>
              <a:spLocks noChangeShapeType="1"/>
            </p:cNvSpPr>
            <p:nvPr/>
          </p:nvSpPr>
          <p:spPr bwMode="auto">
            <a:xfrm flipV="1">
              <a:off x="2279" y="4058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7" name="Line 6248"/>
            <p:cNvSpPr>
              <a:spLocks noChangeShapeType="1"/>
            </p:cNvSpPr>
            <p:nvPr/>
          </p:nvSpPr>
          <p:spPr bwMode="auto">
            <a:xfrm flipV="1">
              <a:off x="2282" y="4058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8" name="Line 6249"/>
            <p:cNvSpPr>
              <a:spLocks noChangeShapeType="1"/>
            </p:cNvSpPr>
            <p:nvPr/>
          </p:nvSpPr>
          <p:spPr bwMode="auto">
            <a:xfrm flipV="1">
              <a:off x="2284" y="405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9" name="Line 6250"/>
            <p:cNvSpPr>
              <a:spLocks noChangeShapeType="1"/>
            </p:cNvSpPr>
            <p:nvPr/>
          </p:nvSpPr>
          <p:spPr bwMode="auto">
            <a:xfrm flipV="1">
              <a:off x="2289" y="406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0" name="Line 6251"/>
            <p:cNvSpPr>
              <a:spLocks noChangeShapeType="1"/>
            </p:cNvSpPr>
            <p:nvPr/>
          </p:nvSpPr>
          <p:spPr bwMode="auto">
            <a:xfrm flipV="1">
              <a:off x="2297" y="4065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1" name="Line 6252"/>
            <p:cNvSpPr>
              <a:spLocks noChangeShapeType="1"/>
            </p:cNvSpPr>
            <p:nvPr/>
          </p:nvSpPr>
          <p:spPr bwMode="auto">
            <a:xfrm flipV="1">
              <a:off x="2304" y="4070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2" name="Line 6253"/>
            <p:cNvSpPr>
              <a:spLocks noChangeShapeType="1"/>
            </p:cNvSpPr>
            <p:nvPr/>
          </p:nvSpPr>
          <p:spPr bwMode="auto">
            <a:xfrm flipV="1">
              <a:off x="1718" y="2368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3" name="Line 6254"/>
            <p:cNvSpPr>
              <a:spLocks noChangeShapeType="1"/>
            </p:cNvSpPr>
            <p:nvPr/>
          </p:nvSpPr>
          <p:spPr bwMode="auto">
            <a:xfrm flipV="1">
              <a:off x="1718" y="2368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4" name="Line 6255"/>
            <p:cNvSpPr>
              <a:spLocks noChangeShapeType="1"/>
            </p:cNvSpPr>
            <p:nvPr/>
          </p:nvSpPr>
          <p:spPr bwMode="auto">
            <a:xfrm flipV="1">
              <a:off x="1718" y="2371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5" name="Line 6256"/>
            <p:cNvSpPr>
              <a:spLocks noChangeShapeType="1"/>
            </p:cNvSpPr>
            <p:nvPr/>
          </p:nvSpPr>
          <p:spPr bwMode="auto">
            <a:xfrm flipV="1">
              <a:off x="1718" y="237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6" name="Line 6257"/>
            <p:cNvSpPr>
              <a:spLocks noChangeShapeType="1"/>
            </p:cNvSpPr>
            <p:nvPr/>
          </p:nvSpPr>
          <p:spPr bwMode="auto">
            <a:xfrm flipV="1">
              <a:off x="1723" y="237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7" name="Line 6258"/>
            <p:cNvSpPr>
              <a:spLocks noChangeShapeType="1"/>
            </p:cNvSpPr>
            <p:nvPr/>
          </p:nvSpPr>
          <p:spPr bwMode="auto">
            <a:xfrm flipV="1">
              <a:off x="1725" y="238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8" name="Line 6259"/>
            <p:cNvSpPr>
              <a:spLocks noChangeShapeType="1"/>
            </p:cNvSpPr>
            <p:nvPr/>
          </p:nvSpPr>
          <p:spPr bwMode="auto">
            <a:xfrm flipV="1">
              <a:off x="1730" y="2389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9" name="Line 6260"/>
            <p:cNvSpPr>
              <a:spLocks noChangeShapeType="1"/>
            </p:cNvSpPr>
            <p:nvPr/>
          </p:nvSpPr>
          <p:spPr bwMode="auto">
            <a:xfrm flipV="1">
              <a:off x="1738" y="2396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0" name="Line 6261"/>
            <p:cNvSpPr>
              <a:spLocks noChangeShapeType="1"/>
            </p:cNvSpPr>
            <p:nvPr/>
          </p:nvSpPr>
          <p:spPr bwMode="auto">
            <a:xfrm flipV="1">
              <a:off x="2032" y="4171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1" name="Line 6262"/>
            <p:cNvSpPr>
              <a:spLocks noChangeShapeType="1"/>
            </p:cNvSpPr>
            <p:nvPr/>
          </p:nvSpPr>
          <p:spPr bwMode="auto">
            <a:xfrm flipV="1">
              <a:off x="2032" y="4171"/>
              <a:ext cx="18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2" name="Line 6263"/>
            <p:cNvSpPr>
              <a:spLocks noChangeShapeType="1"/>
            </p:cNvSpPr>
            <p:nvPr/>
          </p:nvSpPr>
          <p:spPr bwMode="auto">
            <a:xfrm flipV="1">
              <a:off x="2032" y="4173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3" name="Line 6264"/>
            <p:cNvSpPr>
              <a:spLocks noChangeShapeType="1"/>
            </p:cNvSpPr>
            <p:nvPr/>
          </p:nvSpPr>
          <p:spPr bwMode="auto">
            <a:xfrm flipV="1">
              <a:off x="2034" y="4176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4" name="Line 6265"/>
            <p:cNvSpPr>
              <a:spLocks noChangeShapeType="1"/>
            </p:cNvSpPr>
            <p:nvPr/>
          </p:nvSpPr>
          <p:spPr bwMode="auto">
            <a:xfrm flipV="1">
              <a:off x="2036" y="4180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5" name="Line 6266"/>
            <p:cNvSpPr>
              <a:spLocks noChangeShapeType="1"/>
            </p:cNvSpPr>
            <p:nvPr/>
          </p:nvSpPr>
          <p:spPr bwMode="auto">
            <a:xfrm flipV="1">
              <a:off x="2038" y="4186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6" name="Line 6267"/>
            <p:cNvSpPr>
              <a:spLocks noChangeShapeType="1"/>
            </p:cNvSpPr>
            <p:nvPr/>
          </p:nvSpPr>
          <p:spPr bwMode="auto">
            <a:xfrm flipV="1">
              <a:off x="2041" y="4192"/>
              <a:ext cx="21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7" name="Line 6268"/>
            <p:cNvSpPr>
              <a:spLocks noChangeShapeType="1"/>
            </p:cNvSpPr>
            <p:nvPr/>
          </p:nvSpPr>
          <p:spPr bwMode="auto">
            <a:xfrm flipV="1">
              <a:off x="2048" y="419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8" name="Line 6269"/>
            <p:cNvSpPr>
              <a:spLocks noChangeShapeType="1"/>
            </p:cNvSpPr>
            <p:nvPr/>
          </p:nvSpPr>
          <p:spPr bwMode="auto">
            <a:xfrm flipV="1">
              <a:off x="2545" y="4185"/>
              <a:ext cx="11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9" name="Line 6270"/>
            <p:cNvSpPr>
              <a:spLocks noChangeShapeType="1"/>
            </p:cNvSpPr>
            <p:nvPr/>
          </p:nvSpPr>
          <p:spPr bwMode="auto">
            <a:xfrm flipV="1">
              <a:off x="2545" y="4185"/>
              <a:ext cx="19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0" name="Line 6271"/>
            <p:cNvSpPr>
              <a:spLocks noChangeShapeType="1"/>
            </p:cNvSpPr>
            <p:nvPr/>
          </p:nvSpPr>
          <p:spPr bwMode="auto">
            <a:xfrm flipV="1">
              <a:off x="2545" y="4185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1" name="Line 6272"/>
            <p:cNvSpPr>
              <a:spLocks noChangeShapeType="1"/>
            </p:cNvSpPr>
            <p:nvPr/>
          </p:nvSpPr>
          <p:spPr bwMode="auto">
            <a:xfrm flipV="1">
              <a:off x="2545" y="4190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2" name="Line 6273"/>
            <p:cNvSpPr>
              <a:spLocks noChangeShapeType="1"/>
            </p:cNvSpPr>
            <p:nvPr/>
          </p:nvSpPr>
          <p:spPr bwMode="auto">
            <a:xfrm flipV="1">
              <a:off x="2549" y="4193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3" name="Line 6274"/>
            <p:cNvSpPr>
              <a:spLocks noChangeShapeType="1"/>
            </p:cNvSpPr>
            <p:nvPr/>
          </p:nvSpPr>
          <p:spPr bwMode="auto">
            <a:xfrm flipV="1">
              <a:off x="2551" y="4200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4" name="Line 6275"/>
            <p:cNvSpPr>
              <a:spLocks noChangeShapeType="1"/>
            </p:cNvSpPr>
            <p:nvPr/>
          </p:nvSpPr>
          <p:spPr bwMode="auto">
            <a:xfrm flipV="1">
              <a:off x="2555" y="4206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5" name="Line 6276"/>
            <p:cNvSpPr>
              <a:spLocks noChangeShapeType="1"/>
            </p:cNvSpPr>
            <p:nvPr/>
          </p:nvSpPr>
          <p:spPr bwMode="auto">
            <a:xfrm flipV="1">
              <a:off x="2561" y="4212"/>
              <a:ext cx="12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6" name="Line 6277"/>
            <p:cNvSpPr>
              <a:spLocks noChangeShapeType="1"/>
            </p:cNvSpPr>
            <p:nvPr/>
          </p:nvSpPr>
          <p:spPr bwMode="auto">
            <a:xfrm flipV="1">
              <a:off x="2613" y="275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7" name="Line 6278"/>
            <p:cNvSpPr>
              <a:spLocks noChangeShapeType="1"/>
            </p:cNvSpPr>
            <p:nvPr/>
          </p:nvSpPr>
          <p:spPr bwMode="auto">
            <a:xfrm flipV="1">
              <a:off x="2613" y="2753"/>
              <a:ext cx="23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8" name="Line 6279"/>
            <p:cNvSpPr>
              <a:spLocks noChangeShapeType="1"/>
            </p:cNvSpPr>
            <p:nvPr/>
          </p:nvSpPr>
          <p:spPr bwMode="auto">
            <a:xfrm flipV="1">
              <a:off x="2613" y="275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9" name="Line 6280"/>
            <p:cNvSpPr>
              <a:spLocks noChangeShapeType="1"/>
            </p:cNvSpPr>
            <p:nvPr/>
          </p:nvSpPr>
          <p:spPr bwMode="auto">
            <a:xfrm flipV="1">
              <a:off x="2615" y="276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0" name="Line 6281"/>
            <p:cNvSpPr>
              <a:spLocks noChangeShapeType="1"/>
            </p:cNvSpPr>
            <p:nvPr/>
          </p:nvSpPr>
          <p:spPr bwMode="auto">
            <a:xfrm flipV="1">
              <a:off x="2617" y="276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1" name="Line 6282"/>
            <p:cNvSpPr>
              <a:spLocks noChangeShapeType="1"/>
            </p:cNvSpPr>
            <p:nvPr/>
          </p:nvSpPr>
          <p:spPr bwMode="auto">
            <a:xfrm flipV="1">
              <a:off x="2619" y="2770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2" name="Line 6283"/>
            <p:cNvSpPr>
              <a:spLocks noChangeShapeType="1"/>
            </p:cNvSpPr>
            <p:nvPr/>
          </p:nvSpPr>
          <p:spPr bwMode="auto">
            <a:xfrm flipV="1">
              <a:off x="2624" y="277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3" name="Line 6284"/>
            <p:cNvSpPr>
              <a:spLocks noChangeShapeType="1"/>
            </p:cNvSpPr>
            <p:nvPr/>
          </p:nvSpPr>
          <p:spPr bwMode="auto">
            <a:xfrm flipV="1">
              <a:off x="2631" y="2782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4" name="Line 6285"/>
            <p:cNvSpPr>
              <a:spLocks noChangeShapeType="1"/>
            </p:cNvSpPr>
            <p:nvPr/>
          </p:nvSpPr>
          <p:spPr bwMode="auto">
            <a:xfrm flipV="1">
              <a:off x="3033" y="2829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5" name="Line 6286"/>
            <p:cNvSpPr>
              <a:spLocks noChangeShapeType="1"/>
            </p:cNvSpPr>
            <p:nvPr/>
          </p:nvSpPr>
          <p:spPr bwMode="auto">
            <a:xfrm flipV="1">
              <a:off x="3033" y="2829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6" name="Line 6287"/>
            <p:cNvSpPr>
              <a:spLocks noChangeShapeType="1"/>
            </p:cNvSpPr>
            <p:nvPr/>
          </p:nvSpPr>
          <p:spPr bwMode="auto">
            <a:xfrm flipV="1">
              <a:off x="3033" y="28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7" name="Line 6288"/>
            <p:cNvSpPr>
              <a:spLocks noChangeShapeType="1"/>
            </p:cNvSpPr>
            <p:nvPr/>
          </p:nvSpPr>
          <p:spPr bwMode="auto">
            <a:xfrm flipV="1">
              <a:off x="3036" y="28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8" name="Line 6289"/>
            <p:cNvSpPr>
              <a:spLocks noChangeShapeType="1"/>
            </p:cNvSpPr>
            <p:nvPr/>
          </p:nvSpPr>
          <p:spPr bwMode="auto">
            <a:xfrm flipV="1">
              <a:off x="3040" y="283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9" name="Line 6290"/>
            <p:cNvSpPr>
              <a:spLocks noChangeShapeType="1"/>
            </p:cNvSpPr>
            <p:nvPr/>
          </p:nvSpPr>
          <p:spPr bwMode="auto">
            <a:xfrm flipV="1">
              <a:off x="3042" y="2846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0" name="Line 6291"/>
            <p:cNvSpPr>
              <a:spLocks noChangeShapeType="1"/>
            </p:cNvSpPr>
            <p:nvPr/>
          </p:nvSpPr>
          <p:spPr bwMode="auto">
            <a:xfrm flipV="1">
              <a:off x="3046" y="285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1" name="Line 6292"/>
            <p:cNvSpPr>
              <a:spLocks noChangeShapeType="1"/>
            </p:cNvSpPr>
            <p:nvPr/>
          </p:nvSpPr>
          <p:spPr bwMode="auto">
            <a:xfrm flipV="1">
              <a:off x="3055" y="2857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2" name="Oval 6293"/>
            <p:cNvSpPr>
              <a:spLocks noChangeArrowheads="1"/>
            </p:cNvSpPr>
            <p:nvPr/>
          </p:nvSpPr>
          <p:spPr bwMode="auto">
            <a:xfrm>
              <a:off x="1199" y="3049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3" name="Oval 6294"/>
            <p:cNvSpPr>
              <a:spLocks noChangeArrowheads="1"/>
            </p:cNvSpPr>
            <p:nvPr/>
          </p:nvSpPr>
          <p:spPr bwMode="auto">
            <a:xfrm>
              <a:off x="1533" y="3934"/>
              <a:ext cx="22" cy="4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4" name="Oval 6295"/>
            <p:cNvSpPr>
              <a:spLocks noChangeArrowheads="1"/>
            </p:cNvSpPr>
            <p:nvPr/>
          </p:nvSpPr>
          <p:spPr bwMode="auto">
            <a:xfrm>
              <a:off x="1867" y="2968"/>
              <a:ext cx="27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5" name="Oval 6296"/>
            <p:cNvSpPr>
              <a:spLocks noChangeArrowheads="1"/>
            </p:cNvSpPr>
            <p:nvPr/>
          </p:nvSpPr>
          <p:spPr bwMode="auto">
            <a:xfrm>
              <a:off x="2365" y="2728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6" name="Oval 6297"/>
            <p:cNvSpPr>
              <a:spLocks noChangeArrowheads="1"/>
            </p:cNvSpPr>
            <p:nvPr/>
          </p:nvSpPr>
          <p:spPr bwMode="auto">
            <a:xfrm>
              <a:off x="2409" y="3717"/>
              <a:ext cx="35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Oval 6298"/>
            <p:cNvSpPr>
              <a:spLocks noChangeArrowheads="1"/>
            </p:cNvSpPr>
            <p:nvPr/>
          </p:nvSpPr>
          <p:spPr bwMode="auto">
            <a:xfrm>
              <a:off x="1887" y="4214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Oval 6299"/>
            <p:cNvSpPr>
              <a:spLocks noChangeArrowheads="1"/>
            </p:cNvSpPr>
            <p:nvPr/>
          </p:nvSpPr>
          <p:spPr bwMode="auto">
            <a:xfrm>
              <a:off x="2426" y="4234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Oval 6300"/>
            <p:cNvSpPr>
              <a:spLocks noChangeArrowheads="1"/>
            </p:cNvSpPr>
            <p:nvPr/>
          </p:nvSpPr>
          <p:spPr bwMode="auto">
            <a:xfrm>
              <a:off x="2826" y="2837"/>
              <a:ext cx="25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Oval 6301"/>
            <p:cNvSpPr>
              <a:spLocks noChangeArrowheads="1"/>
            </p:cNvSpPr>
            <p:nvPr/>
          </p:nvSpPr>
          <p:spPr bwMode="auto">
            <a:xfrm>
              <a:off x="2369" y="2858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Oval 6302"/>
            <p:cNvSpPr>
              <a:spLocks noChangeArrowheads="1"/>
            </p:cNvSpPr>
            <p:nvPr/>
          </p:nvSpPr>
          <p:spPr bwMode="auto">
            <a:xfrm>
              <a:off x="2214" y="3732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Oval 6303"/>
            <p:cNvSpPr>
              <a:spLocks noChangeArrowheads="1"/>
            </p:cNvSpPr>
            <p:nvPr/>
          </p:nvSpPr>
          <p:spPr bwMode="auto">
            <a:xfrm>
              <a:off x="2076" y="4021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Oval 6304"/>
            <p:cNvSpPr>
              <a:spLocks noChangeArrowheads="1"/>
            </p:cNvSpPr>
            <p:nvPr/>
          </p:nvSpPr>
          <p:spPr bwMode="auto">
            <a:xfrm>
              <a:off x="2192" y="421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Oval 6305"/>
            <p:cNvSpPr>
              <a:spLocks noChangeArrowheads="1"/>
            </p:cNvSpPr>
            <p:nvPr/>
          </p:nvSpPr>
          <p:spPr bwMode="auto">
            <a:xfrm>
              <a:off x="2415" y="4104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Oval 6306"/>
            <p:cNvSpPr>
              <a:spLocks noChangeArrowheads="1"/>
            </p:cNvSpPr>
            <p:nvPr/>
          </p:nvSpPr>
          <p:spPr bwMode="auto">
            <a:xfrm>
              <a:off x="2768" y="4122"/>
              <a:ext cx="27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Oval 6307"/>
            <p:cNvSpPr>
              <a:spLocks noChangeArrowheads="1"/>
            </p:cNvSpPr>
            <p:nvPr/>
          </p:nvSpPr>
          <p:spPr bwMode="auto">
            <a:xfrm>
              <a:off x="2468" y="3073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Oval 6308"/>
            <p:cNvSpPr>
              <a:spLocks noChangeArrowheads="1"/>
            </p:cNvSpPr>
            <p:nvPr/>
          </p:nvSpPr>
          <p:spPr bwMode="auto">
            <a:xfrm>
              <a:off x="3064" y="3047"/>
              <a:ext cx="26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Oval 6309"/>
            <p:cNvSpPr>
              <a:spLocks noChangeArrowheads="1"/>
            </p:cNvSpPr>
            <p:nvPr/>
          </p:nvSpPr>
          <p:spPr bwMode="auto">
            <a:xfrm>
              <a:off x="2859" y="2607"/>
              <a:ext cx="27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Oval 6310"/>
            <p:cNvSpPr>
              <a:spLocks noChangeArrowheads="1"/>
            </p:cNvSpPr>
            <p:nvPr/>
          </p:nvSpPr>
          <p:spPr bwMode="auto">
            <a:xfrm>
              <a:off x="2707" y="2642"/>
              <a:ext cx="26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Oval 6311"/>
            <p:cNvSpPr>
              <a:spLocks noChangeArrowheads="1"/>
            </p:cNvSpPr>
            <p:nvPr/>
          </p:nvSpPr>
          <p:spPr bwMode="auto">
            <a:xfrm>
              <a:off x="2882" y="2966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Oval 6312"/>
            <p:cNvSpPr>
              <a:spLocks noChangeArrowheads="1"/>
            </p:cNvSpPr>
            <p:nvPr/>
          </p:nvSpPr>
          <p:spPr bwMode="auto">
            <a:xfrm>
              <a:off x="2974" y="275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Oval 6313"/>
            <p:cNvSpPr>
              <a:spLocks noChangeArrowheads="1"/>
            </p:cNvSpPr>
            <p:nvPr/>
          </p:nvSpPr>
          <p:spPr bwMode="auto">
            <a:xfrm>
              <a:off x="2643" y="337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6314"/>
            <p:cNvSpPr>
              <a:spLocks noChangeShapeType="1"/>
            </p:cNvSpPr>
            <p:nvPr/>
          </p:nvSpPr>
          <p:spPr bwMode="auto">
            <a:xfrm flipV="1">
              <a:off x="2556" y="3299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Line 6315"/>
            <p:cNvSpPr>
              <a:spLocks noChangeShapeType="1"/>
            </p:cNvSpPr>
            <p:nvPr/>
          </p:nvSpPr>
          <p:spPr bwMode="auto">
            <a:xfrm flipV="1">
              <a:off x="2556" y="3299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Line 6316"/>
            <p:cNvSpPr>
              <a:spLocks noChangeShapeType="1"/>
            </p:cNvSpPr>
            <p:nvPr/>
          </p:nvSpPr>
          <p:spPr bwMode="auto">
            <a:xfrm flipV="1">
              <a:off x="2558" y="329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Line 6317"/>
            <p:cNvSpPr>
              <a:spLocks noChangeShapeType="1"/>
            </p:cNvSpPr>
            <p:nvPr/>
          </p:nvSpPr>
          <p:spPr bwMode="auto">
            <a:xfrm flipV="1">
              <a:off x="2560" y="3301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Line 6318"/>
            <p:cNvSpPr>
              <a:spLocks noChangeShapeType="1"/>
            </p:cNvSpPr>
            <p:nvPr/>
          </p:nvSpPr>
          <p:spPr bwMode="auto">
            <a:xfrm flipV="1">
              <a:off x="2562" y="330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6319"/>
            <p:cNvSpPr>
              <a:spLocks noChangeShapeType="1"/>
            </p:cNvSpPr>
            <p:nvPr/>
          </p:nvSpPr>
          <p:spPr bwMode="auto">
            <a:xfrm flipV="1">
              <a:off x="2566" y="3309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6320"/>
            <p:cNvSpPr>
              <a:spLocks noChangeShapeType="1"/>
            </p:cNvSpPr>
            <p:nvPr/>
          </p:nvSpPr>
          <p:spPr bwMode="auto">
            <a:xfrm flipV="1">
              <a:off x="2574" y="3315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321"/>
            <p:cNvSpPr>
              <a:spLocks noChangeShapeType="1"/>
            </p:cNvSpPr>
            <p:nvPr/>
          </p:nvSpPr>
          <p:spPr bwMode="auto">
            <a:xfrm flipV="1">
              <a:off x="2581" y="3321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322"/>
            <p:cNvSpPr>
              <a:spLocks noChangeShapeType="1"/>
            </p:cNvSpPr>
            <p:nvPr/>
          </p:nvSpPr>
          <p:spPr bwMode="auto">
            <a:xfrm flipV="1">
              <a:off x="2299" y="333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6323"/>
            <p:cNvSpPr>
              <a:spLocks noChangeShapeType="1"/>
            </p:cNvSpPr>
            <p:nvPr/>
          </p:nvSpPr>
          <p:spPr bwMode="auto">
            <a:xfrm flipV="1">
              <a:off x="2299" y="3333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6324"/>
            <p:cNvSpPr>
              <a:spLocks noChangeShapeType="1"/>
            </p:cNvSpPr>
            <p:nvPr/>
          </p:nvSpPr>
          <p:spPr bwMode="auto">
            <a:xfrm flipV="1">
              <a:off x="2299" y="333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6325"/>
            <p:cNvSpPr>
              <a:spLocks noChangeShapeType="1"/>
            </p:cNvSpPr>
            <p:nvPr/>
          </p:nvSpPr>
          <p:spPr bwMode="auto">
            <a:xfrm flipV="1">
              <a:off x="2301" y="333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6326"/>
            <p:cNvSpPr>
              <a:spLocks noChangeShapeType="1"/>
            </p:cNvSpPr>
            <p:nvPr/>
          </p:nvSpPr>
          <p:spPr bwMode="auto">
            <a:xfrm flipV="1">
              <a:off x="2304" y="3343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6327"/>
            <p:cNvSpPr>
              <a:spLocks noChangeShapeType="1"/>
            </p:cNvSpPr>
            <p:nvPr/>
          </p:nvSpPr>
          <p:spPr bwMode="auto">
            <a:xfrm flipV="1">
              <a:off x="2306" y="3350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6328"/>
            <p:cNvSpPr>
              <a:spLocks noChangeShapeType="1"/>
            </p:cNvSpPr>
            <p:nvPr/>
          </p:nvSpPr>
          <p:spPr bwMode="auto">
            <a:xfrm flipV="1">
              <a:off x="2313" y="3356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6329"/>
            <p:cNvSpPr>
              <a:spLocks noChangeShapeType="1"/>
            </p:cNvSpPr>
            <p:nvPr/>
          </p:nvSpPr>
          <p:spPr bwMode="auto">
            <a:xfrm flipV="1">
              <a:off x="2318" y="3362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330"/>
            <p:cNvSpPr>
              <a:spLocks noChangeShapeType="1"/>
            </p:cNvSpPr>
            <p:nvPr/>
          </p:nvSpPr>
          <p:spPr bwMode="auto">
            <a:xfrm flipV="1">
              <a:off x="2082" y="292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331"/>
            <p:cNvSpPr>
              <a:spLocks noChangeShapeType="1"/>
            </p:cNvSpPr>
            <p:nvPr/>
          </p:nvSpPr>
          <p:spPr bwMode="auto">
            <a:xfrm flipV="1">
              <a:off x="2082" y="2929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332"/>
            <p:cNvSpPr>
              <a:spLocks noChangeShapeType="1"/>
            </p:cNvSpPr>
            <p:nvPr/>
          </p:nvSpPr>
          <p:spPr bwMode="auto">
            <a:xfrm flipV="1">
              <a:off x="2082" y="2929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6333"/>
            <p:cNvSpPr>
              <a:spLocks noChangeShapeType="1"/>
            </p:cNvSpPr>
            <p:nvPr/>
          </p:nvSpPr>
          <p:spPr bwMode="auto">
            <a:xfrm flipV="1">
              <a:off x="2084" y="293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6334"/>
            <p:cNvSpPr>
              <a:spLocks noChangeShapeType="1"/>
            </p:cNvSpPr>
            <p:nvPr/>
          </p:nvSpPr>
          <p:spPr bwMode="auto">
            <a:xfrm flipV="1">
              <a:off x="2087" y="293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6335"/>
            <p:cNvSpPr>
              <a:spLocks noChangeShapeType="1"/>
            </p:cNvSpPr>
            <p:nvPr/>
          </p:nvSpPr>
          <p:spPr bwMode="auto">
            <a:xfrm flipV="1">
              <a:off x="2089" y="294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Line 6336"/>
            <p:cNvSpPr>
              <a:spLocks noChangeShapeType="1"/>
            </p:cNvSpPr>
            <p:nvPr/>
          </p:nvSpPr>
          <p:spPr bwMode="auto">
            <a:xfrm flipV="1">
              <a:off x="2094" y="2950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Line 6337"/>
            <p:cNvSpPr>
              <a:spLocks noChangeShapeType="1"/>
            </p:cNvSpPr>
            <p:nvPr/>
          </p:nvSpPr>
          <p:spPr bwMode="auto">
            <a:xfrm flipV="1">
              <a:off x="2101" y="295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Oval 6338"/>
            <p:cNvSpPr>
              <a:spLocks noChangeArrowheads="1"/>
            </p:cNvSpPr>
            <p:nvPr/>
          </p:nvSpPr>
          <p:spPr bwMode="auto">
            <a:xfrm>
              <a:off x="2358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Oval 6339"/>
            <p:cNvSpPr>
              <a:spLocks noChangeArrowheads="1"/>
            </p:cNvSpPr>
            <p:nvPr/>
          </p:nvSpPr>
          <p:spPr bwMode="auto">
            <a:xfrm>
              <a:off x="2536" y="3100"/>
              <a:ext cx="44" cy="3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Oval 6340"/>
            <p:cNvSpPr>
              <a:spLocks noChangeArrowheads="1"/>
            </p:cNvSpPr>
            <p:nvPr/>
          </p:nvSpPr>
          <p:spPr bwMode="auto">
            <a:xfrm>
              <a:off x="2226" y="3204"/>
              <a:ext cx="24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Oval 6341"/>
            <p:cNvSpPr>
              <a:spLocks noChangeArrowheads="1"/>
            </p:cNvSpPr>
            <p:nvPr/>
          </p:nvSpPr>
          <p:spPr bwMode="auto">
            <a:xfrm>
              <a:off x="2788" y="3233"/>
              <a:ext cx="26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Oval 6342"/>
            <p:cNvSpPr>
              <a:spLocks noChangeArrowheads="1"/>
            </p:cNvSpPr>
            <p:nvPr/>
          </p:nvSpPr>
          <p:spPr bwMode="auto">
            <a:xfrm>
              <a:off x="2602" y="3240"/>
              <a:ext cx="24" cy="44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Oval 6343"/>
            <p:cNvSpPr>
              <a:spLocks noChangeArrowheads="1"/>
            </p:cNvSpPr>
            <p:nvPr/>
          </p:nvSpPr>
          <p:spPr bwMode="auto">
            <a:xfrm>
              <a:off x="2382" y="3240"/>
              <a:ext cx="20" cy="4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Oval 6344"/>
            <p:cNvSpPr>
              <a:spLocks noChangeArrowheads="1"/>
            </p:cNvSpPr>
            <p:nvPr/>
          </p:nvSpPr>
          <p:spPr bwMode="auto">
            <a:xfrm>
              <a:off x="1685" y="2089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Oval 6345"/>
            <p:cNvSpPr>
              <a:spLocks noChangeArrowheads="1"/>
            </p:cNvSpPr>
            <p:nvPr/>
          </p:nvSpPr>
          <p:spPr bwMode="auto">
            <a:xfrm>
              <a:off x="1667" y="4030"/>
              <a:ext cx="26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Oval 6346"/>
            <p:cNvSpPr>
              <a:spLocks noChangeArrowheads="1"/>
            </p:cNvSpPr>
            <p:nvPr/>
          </p:nvSpPr>
          <p:spPr bwMode="auto">
            <a:xfrm>
              <a:off x="2318" y="2996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Oval 6347"/>
            <p:cNvSpPr>
              <a:spLocks noChangeArrowheads="1"/>
            </p:cNvSpPr>
            <p:nvPr/>
          </p:nvSpPr>
          <p:spPr bwMode="auto">
            <a:xfrm>
              <a:off x="2773" y="306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Line 6348"/>
            <p:cNvSpPr>
              <a:spLocks noChangeShapeType="1"/>
            </p:cNvSpPr>
            <p:nvPr/>
          </p:nvSpPr>
          <p:spPr bwMode="auto">
            <a:xfrm flipV="1">
              <a:off x="2439" y="294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Line 6349"/>
            <p:cNvSpPr>
              <a:spLocks noChangeShapeType="1"/>
            </p:cNvSpPr>
            <p:nvPr/>
          </p:nvSpPr>
          <p:spPr bwMode="auto">
            <a:xfrm flipV="1">
              <a:off x="2439" y="2946"/>
              <a:ext cx="25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Line 6350"/>
            <p:cNvSpPr>
              <a:spLocks noChangeShapeType="1"/>
            </p:cNvSpPr>
            <p:nvPr/>
          </p:nvSpPr>
          <p:spPr bwMode="auto">
            <a:xfrm flipV="1">
              <a:off x="2439" y="294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Line 6351"/>
            <p:cNvSpPr>
              <a:spLocks noChangeShapeType="1"/>
            </p:cNvSpPr>
            <p:nvPr/>
          </p:nvSpPr>
          <p:spPr bwMode="auto">
            <a:xfrm flipV="1">
              <a:off x="2442" y="295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Line 6352"/>
            <p:cNvSpPr>
              <a:spLocks noChangeShapeType="1"/>
            </p:cNvSpPr>
            <p:nvPr/>
          </p:nvSpPr>
          <p:spPr bwMode="auto">
            <a:xfrm flipV="1">
              <a:off x="2444" y="295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Line 6353"/>
            <p:cNvSpPr>
              <a:spLocks noChangeShapeType="1"/>
            </p:cNvSpPr>
            <p:nvPr/>
          </p:nvSpPr>
          <p:spPr bwMode="auto">
            <a:xfrm flipV="1">
              <a:off x="2448" y="2963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Line 6354"/>
            <p:cNvSpPr>
              <a:spLocks noChangeShapeType="1"/>
            </p:cNvSpPr>
            <p:nvPr/>
          </p:nvSpPr>
          <p:spPr bwMode="auto">
            <a:xfrm flipV="1">
              <a:off x="2450" y="2970"/>
              <a:ext cx="25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Line 6355"/>
            <p:cNvSpPr>
              <a:spLocks noChangeShapeType="1"/>
            </p:cNvSpPr>
            <p:nvPr/>
          </p:nvSpPr>
          <p:spPr bwMode="auto">
            <a:xfrm flipV="1">
              <a:off x="2458" y="2973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Oval 6356"/>
            <p:cNvSpPr>
              <a:spLocks noChangeArrowheads="1"/>
            </p:cNvSpPr>
            <p:nvPr/>
          </p:nvSpPr>
          <p:spPr bwMode="auto">
            <a:xfrm>
              <a:off x="2691" y="2791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Oval 6357"/>
            <p:cNvSpPr>
              <a:spLocks noChangeArrowheads="1"/>
            </p:cNvSpPr>
            <p:nvPr/>
          </p:nvSpPr>
          <p:spPr bwMode="auto">
            <a:xfrm>
              <a:off x="2730" y="2957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Line 6358"/>
            <p:cNvSpPr>
              <a:spLocks noChangeShapeType="1"/>
            </p:cNvSpPr>
            <p:nvPr/>
          </p:nvSpPr>
          <p:spPr bwMode="auto">
            <a:xfrm flipV="1">
              <a:off x="3704" y="4021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Line 6359"/>
            <p:cNvSpPr>
              <a:spLocks noChangeShapeType="1"/>
            </p:cNvSpPr>
            <p:nvPr/>
          </p:nvSpPr>
          <p:spPr bwMode="auto">
            <a:xfrm flipV="1">
              <a:off x="3704" y="4021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Line 6360"/>
            <p:cNvSpPr>
              <a:spLocks noChangeShapeType="1"/>
            </p:cNvSpPr>
            <p:nvPr/>
          </p:nvSpPr>
          <p:spPr bwMode="auto">
            <a:xfrm flipV="1">
              <a:off x="3704" y="4024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Line 6361"/>
            <p:cNvSpPr>
              <a:spLocks noChangeShapeType="1"/>
            </p:cNvSpPr>
            <p:nvPr/>
          </p:nvSpPr>
          <p:spPr bwMode="auto">
            <a:xfrm flipV="1">
              <a:off x="3706" y="402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Line 6362"/>
            <p:cNvSpPr>
              <a:spLocks noChangeShapeType="1"/>
            </p:cNvSpPr>
            <p:nvPr/>
          </p:nvSpPr>
          <p:spPr bwMode="auto">
            <a:xfrm flipV="1">
              <a:off x="3708" y="4031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Line 6363"/>
            <p:cNvSpPr>
              <a:spLocks noChangeShapeType="1"/>
            </p:cNvSpPr>
            <p:nvPr/>
          </p:nvSpPr>
          <p:spPr bwMode="auto">
            <a:xfrm flipV="1">
              <a:off x="3711" y="4038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Line 6364"/>
            <p:cNvSpPr>
              <a:spLocks noChangeShapeType="1"/>
            </p:cNvSpPr>
            <p:nvPr/>
          </p:nvSpPr>
          <p:spPr bwMode="auto">
            <a:xfrm flipV="1">
              <a:off x="3713" y="404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Line 6365"/>
            <p:cNvSpPr>
              <a:spLocks noChangeShapeType="1"/>
            </p:cNvSpPr>
            <p:nvPr/>
          </p:nvSpPr>
          <p:spPr bwMode="auto">
            <a:xfrm flipV="1">
              <a:off x="3722" y="4051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Line 6366"/>
            <p:cNvSpPr>
              <a:spLocks noChangeShapeType="1"/>
            </p:cNvSpPr>
            <p:nvPr/>
          </p:nvSpPr>
          <p:spPr bwMode="auto">
            <a:xfrm flipV="1">
              <a:off x="2021" y="3715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Line 6367"/>
            <p:cNvSpPr>
              <a:spLocks noChangeShapeType="1"/>
            </p:cNvSpPr>
            <p:nvPr/>
          </p:nvSpPr>
          <p:spPr bwMode="auto">
            <a:xfrm flipV="1">
              <a:off x="2021" y="3715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Line 6368"/>
            <p:cNvSpPr>
              <a:spLocks noChangeShapeType="1"/>
            </p:cNvSpPr>
            <p:nvPr/>
          </p:nvSpPr>
          <p:spPr bwMode="auto">
            <a:xfrm flipV="1">
              <a:off x="2021" y="3718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Line 6369"/>
            <p:cNvSpPr>
              <a:spLocks noChangeShapeType="1"/>
            </p:cNvSpPr>
            <p:nvPr/>
          </p:nvSpPr>
          <p:spPr bwMode="auto">
            <a:xfrm flipV="1">
              <a:off x="2023" y="372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Line 6370"/>
            <p:cNvSpPr>
              <a:spLocks noChangeShapeType="1"/>
            </p:cNvSpPr>
            <p:nvPr/>
          </p:nvSpPr>
          <p:spPr bwMode="auto">
            <a:xfrm flipV="1">
              <a:off x="2025" y="3725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Line 6371"/>
            <p:cNvSpPr>
              <a:spLocks noChangeShapeType="1"/>
            </p:cNvSpPr>
            <p:nvPr/>
          </p:nvSpPr>
          <p:spPr bwMode="auto">
            <a:xfrm flipV="1">
              <a:off x="2027" y="3732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Line 6372"/>
            <p:cNvSpPr>
              <a:spLocks noChangeShapeType="1"/>
            </p:cNvSpPr>
            <p:nvPr/>
          </p:nvSpPr>
          <p:spPr bwMode="auto">
            <a:xfrm flipV="1">
              <a:off x="2030" y="3739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Line 6373"/>
            <p:cNvSpPr>
              <a:spLocks noChangeShapeType="1"/>
            </p:cNvSpPr>
            <p:nvPr/>
          </p:nvSpPr>
          <p:spPr bwMode="auto">
            <a:xfrm flipV="1">
              <a:off x="2037" y="3742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Line 6374"/>
            <p:cNvSpPr>
              <a:spLocks noChangeShapeType="1"/>
            </p:cNvSpPr>
            <p:nvPr/>
          </p:nvSpPr>
          <p:spPr bwMode="auto">
            <a:xfrm flipV="1">
              <a:off x="4055" y="395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Line 6375"/>
            <p:cNvSpPr>
              <a:spLocks noChangeShapeType="1"/>
            </p:cNvSpPr>
            <p:nvPr/>
          </p:nvSpPr>
          <p:spPr bwMode="auto">
            <a:xfrm flipV="1">
              <a:off x="4055" y="395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Line 6376"/>
            <p:cNvSpPr>
              <a:spLocks noChangeShapeType="1"/>
            </p:cNvSpPr>
            <p:nvPr/>
          </p:nvSpPr>
          <p:spPr bwMode="auto">
            <a:xfrm flipV="1">
              <a:off x="4055" y="3958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Line 6377"/>
            <p:cNvSpPr>
              <a:spLocks noChangeShapeType="1"/>
            </p:cNvSpPr>
            <p:nvPr/>
          </p:nvSpPr>
          <p:spPr bwMode="auto">
            <a:xfrm flipV="1">
              <a:off x="4057" y="396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Line 6378"/>
            <p:cNvSpPr>
              <a:spLocks noChangeShapeType="1"/>
            </p:cNvSpPr>
            <p:nvPr/>
          </p:nvSpPr>
          <p:spPr bwMode="auto">
            <a:xfrm flipV="1">
              <a:off x="4059" y="396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Line 6379"/>
            <p:cNvSpPr>
              <a:spLocks noChangeShapeType="1"/>
            </p:cNvSpPr>
            <p:nvPr/>
          </p:nvSpPr>
          <p:spPr bwMode="auto">
            <a:xfrm flipV="1">
              <a:off x="4061" y="397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Line 6380"/>
            <p:cNvSpPr>
              <a:spLocks noChangeShapeType="1"/>
            </p:cNvSpPr>
            <p:nvPr/>
          </p:nvSpPr>
          <p:spPr bwMode="auto">
            <a:xfrm flipV="1">
              <a:off x="4066" y="397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Line 6381"/>
            <p:cNvSpPr>
              <a:spLocks noChangeShapeType="1"/>
            </p:cNvSpPr>
            <p:nvPr/>
          </p:nvSpPr>
          <p:spPr bwMode="auto">
            <a:xfrm flipV="1">
              <a:off x="4074" y="398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Line 6382"/>
            <p:cNvSpPr>
              <a:spLocks noChangeShapeType="1"/>
            </p:cNvSpPr>
            <p:nvPr/>
          </p:nvSpPr>
          <p:spPr bwMode="auto">
            <a:xfrm flipV="1">
              <a:off x="3755" y="3032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Line 6383"/>
            <p:cNvSpPr>
              <a:spLocks noChangeShapeType="1"/>
            </p:cNvSpPr>
            <p:nvPr/>
          </p:nvSpPr>
          <p:spPr bwMode="auto">
            <a:xfrm flipV="1">
              <a:off x="3755" y="3032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Line 6384"/>
            <p:cNvSpPr>
              <a:spLocks noChangeShapeType="1"/>
            </p:cNvSpPr>
            <p:nvPr/>
          </p:nvSpPr>
          <p:spPr bwMode="auto">
            <a:xfrm flipV="1">
              <a:off x="3755" y="3032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Line 6385"/>
            <p:cNvSpPr>
              <a:spLocks noChangeShapeType="1"/>
            </p:cNvSpPr>
            <p:nvPr/>
          </p:nvSpPr>
          <p:spPr bwMode="auto">
            <a:xfrm flipV="1">
              <a:off x="3757" y="3037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Line 6386"/>
            <p:cNvSpPr>
              <a:spLocks noChangeShapeType="1"/>
            </p:cNvSpPr>
            <p:nvPr/>
          </p:nvSpPr>
          <p:spPr bwMode="auto">
            <a:xfrm flipV="1">
              <a:off x="3759" y="304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Line 6387"/>
            <p:cNvSpPr>
              <a:spLocks noChangeShapeType="1"/>
            </p:cNvSpPr>
            <p:nvPr/>
          </p:nvSpPr>
          <p:spPr bwMode="auto">
            <a:xfrm flipV="1">
              <a:off x="3761" y="304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Line 6388"/>
            <p:cNvSpPr>
              <a:spLocks noChangeShapeType="1"/>
            </p:cNvSpPr>
            <p:nvPr/>
          </p:nvSpPr>
          <p:spPr bwMode="auto">
            <a:xfrm flipV="1">
              <a:off x="3765" y="305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Line 6389"/>
            <p:cNvSpPr>
              <a:spLocks noChangeShapeType="1"/>
            </p:cNvSpPr>
            <p:nvPr/>
          </p:nvSpPr>
          <p:spPr bwMode="auto">
            <a:xfrm flipV="1">
              <a:off x="3774" y="3061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Line 6390"/>
            <p:cNvSpPr>
              <a:spLocks noChangeShapeType="1"/>
            </p:cNvSpPr>
            <p:nvPr/>
          </p:nvSpPr>
          <p:spPr bwMode="auto">
            <a:xfrm flipV="1">
              <a:off x="4511" y="3955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Line 6391"/>
            <p:cNvSpPr>
              <a:spLocks noChangeShapeType="1"/>
            </p:cNvSpPr>
            <p:nvPr/>
          </p:nvSpPr>
          <p:spPr bwMode="auto">
            <a:xfrm flipV="1">
              <a:off x="4511" y="3955"/>
              <a:ext cx="23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Line 6392"/>
            <p:cNvSpPr>
              <a:spLocks noChangeShapeType="1"/>
            </p:cNvSpPr>
            <p:nvPr/>
          </p:nvSpPr>
          <p:spPr bwMode="auto">
            <a:xfrm flipV="1">
              <a:off x="4511" y="395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Line 6393"/>
            <p:cNvSpPr>
              <a:spLocks noChangeShapeType="1"/>
            </p:cNvSpPr>
            <p:nvPr/>
          </p:nvSpPr>
          <p:spPr bwMode="auto">
            <a:xfrm flipV="1">
              <a:off x="4513" y="3960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Line 6394"/>
            <p:cNvSpPr>
              <a:spLocks noChangeShapeType="1"/>
            </p:cNvSpPr>
            <p:nvPr/>
          </p:nvSpPr>
          <p:spPr bwMode="auto">
            <a:xfrm flipV="1">
              <a:off x="4515" y="396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Line 6395"/>
            <p:cNvSpPr>
              <a:spLocks noChangeShapeType="1"/>
            </p:cNvSpPr>
            <p:nvPr/>
          </p:nvSpPr>
          <p:spPr bwMode="auto">
            <a:xfrm flipV="1">
              <a:off x="4517" y="3972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Line 6396"/>
            <p:cNvSpPr>
              <a:spLocks noChangeShapeType="1"/>
            </p:cNvSpPr>
            <p:nvPr/>
          </p:nvSpPr>
          <p:spPr bwMode="auto">
            <a:xfrm flipV="1">
              <a:off x="4525" y="3978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Line 6397"/>
            <p:cNvSpPr>
              <a:spLocks noChangeShapeType="1"/>
            </p:cNvSpPr>
            <p:nvPr/>
          </p:nvSpPr>
          <p:spPr bwMode="auto">
            <a:xfrm flipV="1">
              <a:off x="4532" y="3984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Line 6398"/>
            <p:cNvSpPr>
              <a:spLocks noChangeShapeType="1"/>
            </p:cNvSpPr>
            <p:nvPr/>
          </p:nvSpPr>
          <p:spPr bwMode="auto">
            <a:xfrm flipV="1">
              <a:off x="4441" y="3703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Line 6399"/>
            <p:cNvSpPr>
              <a:spLocks noChangeShapeType="1"/>
            </p:cNvSpPr>
            <p:nvPr/>
          </p:nvSpPr>
          <p:spPr bwMode="auto">
            <a:xfrm flipV="1">
              <a:off x="4441" y="3703"/>
              <a:ext cx="18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Line 6400"/>
            <p:cNvSpPr>
              <a:spLocks noChangeShapeType="1"/>
            </p:cNvSpPr>
            <p:nvPr/>
          </p:nvSpPr>
          <p:spPr bwMode="auto">
            <a:xfrm flipV="1">
              <a:off x="4441" y="3703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Line 6401"/>
            <p:cNvSpPr>
              <a:spLocks noChangeShapeType="1"/>
            </p:cNvSpPr>
            <p:nvPr/>
          </p:nvSpPr>
          <p:spPr bwMode="auto">
            <a:xfrm flipV="1">
              <a:off x="4443" y="370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Line 6402"/>
            <p:cNvSpPr>
              <a:spLocks noChangeShapeType="1"/>
            </p:cNvSpPr>
            <p:nvPr/>
          </p:nvSpPr>
          <p:spPr bwMode="auto">
            <a:xfrm flipV="1">
              <a:off x="4445" y="3710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Line 6403"/>
            <p:cNvSpPr>
              <a:spLocks noChangeShapeType="1"/>
            </p:cNvSpPr>
            <p:nvPr/>
          </p:nvSpPr>
          <p:spPr bwMode="auto">
            <a:xfrm flipV="1">
              <a:off x="4447" y="371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Line 6404"/>
            <p:cNvSpPr>
              <a:spLocks noChangeShapeType="1"/>
            </p:cNvSpPr>
            <p:nvPr/>
          </p:nvSpPr>
          <p:spPr bwMode="auto">
            <a:xfrm flipV="1">
              <a:off x="4449" y="3724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Line 6405"/>
            <p:cNvSpPr>
              <a:spLocks noChangeShapeType="1"/>
            </p:cNvSpPr>
            <p:nvPr/>
          </p:nvSpPr>
          <p:spPr bwMode="auto">
            <a:xfrm flipV="1">
              <a:off x="4458" y="3731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5" name="Group 6406"/>
          <p:cNvGrpSpPr>
            <a:grpSpLocks/>
          </p:cNvGrpSpPr>
          <p:nvPr/>
        </p:nvGrpSpPr>
        <p:grpSpPr bwMode="auto">
          <a:xfrm>
            <a:off x="2822575" y="3657600"/>
            <a:ext cx="6262688" cy="3130550"/>
            <a:chOff x="1778" y="2304"/>
            <a:chExt cx="3945" cy="1972"/>
          </a:xfrm>
        </p:grpSpPr>
        <p:sp>
          <p:nvSpPr>
            <p:cNvPr id="43745" name="Line 6407"/>
            <p:cNvSpPr>
              <a:spLocks noChangeShapeType="1"/>
            </p:cNvSpPr>
            <p:nvPr/>
          </p:nvSpPr>
          <p:spPr bwMode="auto">
            <a:xfrm flipV="1">
              <a:off x="3908" y="418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6" name="Line 6408"/>
            <p:cNvSpPr>
              <a:spLocks noChangeShapeType="1"/>
            </p:cNvSpPr>
            <p:nvPr/>
          </p:nvSpPr>
          <p:spPr bwMode="auto">
            <a:xfrm flipV="1">
              <a:off x="3908" y="4188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7" name="Line 6409"/>
            <p:cNvSpPr>
              <a:spLocks noChangeShapeType="1"/>
            </p:cNvSpPr>
            <p:nvPr/>
          </p:nvSpPr>
          <p:spPr bwMode="auto">
            <a:xfrm flipV="1">
              <a:off x="3908" y="4190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8" name="Line 6410"/>
            <p:cNvSpPr>
              <a:spLocks noChangeShapeType="1"/>
            </p:cNvSpPr>
            <p:nvPr/>
          </p:nvSpPr>
          <p:spPr bwMode="auto">
            <a:xfrm flipV="1">
              <a:off x="3908" y="419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9" name="Line 6411"/>
            <p:cNvSpPr>
              <a:spLocks noChangeShapeType="1"/>
            </p:cNvSpPr>
            <p:nvPr/>
          </p:nvSpPr>
          <p:spPr bwMode="auto">
            <a:xfrm flipV="1">
              <a:off x="3912" y="419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0" name="Line 6412"/>
            <p:cNvSpPr>
              <a:spLocks noChangeShapeType="1"/>
            </p:cNvSpPr>
            <p:nvPr/>
          </p:nvSpPr>
          <p:spPr bwMode="auto">
            <a:xfrm flipV="1">
              <a:off x="3915" y="4204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1" name="Line 6413"/>
            <p:cNvSpPr>
              <a:spLocks noChangeShapeType="1"/>
            </p:cNvSpPr>
            <p:nvPr/>
          </p:nvSpPr>
          <p:spPr bwMode="auto">
            <a:xfrm flipV="1">
              <a:off x="3919" y="420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2" name="Line 6414"/>
            <p:cNvSpPr>
              <a:spLocks noChangeShapeType="1"/>
            </p:cNvSpPr>
            <p:nvPr/>
          </p:nvSpPr>
          <p:spPr bwMode="auto">
            <a:xfrm flipV="1">
              <a:off x="3927" y="4215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3" name="Line 6415"/>
            <p:cNvSpPr>
              <a:spLocks noChangeShapeType="1"/>
            </p:cNvSpPr>
            <p:nvPr/>
          </p:nvSpPr>
          <p:spPr bwMode="auto">
            <a:xfrm flipV="1">
              <a:off x="4289" y="407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4" name="Line 6416"/>
            <p:cNvSpPr>
              <a:spLocks noChangeShapeType="1"/>
            </p:cNvSpPr>
            <p:nvPr/>
          </p:nvSpPr>
          <p:spPr bwMode="auto">
            <a:xfrm flipV="1">
              <a:off x="4289" y="4073"/>
              <a:ext cx="21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5" name="Line 6417"/>
            <p:cNvSpPr>
              <a:spLocks noChangeShapeType="1"/>
            </p:cNvSpPr>
            <p:nvPr/>
          </p:nvSpPr>
          <p:spPr bwMode="auto">
            <a:xfrm flipV="1">
              <a:off x="4289" y="4075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6" name="Line 6418"/>
            <p:cNvSpPr>
              <a:spLocks noChangeShapeType="1"/>
            </p:cNvSpPr>
            <p:nvPr/>
          </p:nvSpPr>
          <p:spPr bwMode="auto">
            <a:xfrm flipV="1">
              <a:off x="4289" y="408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7" name="Line 6419"/>
            <p:cNvSpPr>
              <a:spLocks noChangeShapeType="1"/>
            </p:cNvSpPr>
            <p:nvPr/>
          </p:nvSpPr>
          <p:spPr bwMode="auto">
            <a:xfrm flipV="1">
              <a:off x="4294" y="408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8" name="Line 6420"/>
            <p:cNvSpPr>
              <a:spLocks noChangeShapeType="1"/>
            </p:cNvSpPr>
            <p:nvPr/>
          </p:nvSpPr>
          <p:spPr bwMode="auto">
            <a:xfrm flipV="1">
              <a:off x="4296" y="4089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9" name="Line 6421"/>
            <p:cNvSpPr>
              <a:spLocks noChangeShapeType="1"/>
            </p:cNvSpPr>
            <p:nvPr/>
          </p:nvSpPr>
          <p:spPr bwMode="auto">
            <a:xfrm flipV="1">
              <a:off x="4298" y="409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0" name="Line 6422"/>
            <p:cNvSpPr>
              <a:spLocks noChangeShapeType="1"/>
            </p:cNvSpPr>
            <p:nvPr/>
          </p:nvSpPr>
          <p:spPr bwMode="auto">
            <a:xfrm flipV="1">
              <a:off x="4306" y="4101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1" name="Line 6423"/>
            <p:cNvSpPr>
              <a:spLocks noChangeShapeType="1"/>
            </p:cNvSpPr>
            <p:nvPr/>
          </p:nvSpPr>
          <p:spPr bwMode="auto">
            <a:xfrm flipV="1">
              <a:off x="3645" y="328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2" name="Line 6424"/>
            <p:cNvSpPr>
              <a:spLocks noChangeShapeType="1"/>
            </p:cNvSpPr>
            <p:nvPr/>
          </p:nvSpPr>
          <p:spPr bwMode="auto">
            <a:xfrm flipV="1">
              <a:off x="3645" y="3284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3" name="Line 6425"/>
            <p:cNvSpPr>
              <a:spLocks noChangeShapeType="1"/>
            </p:cNvSpPr>
            <p:nvPr/>
          </p:nvSpPr>
          <p:spPr bwMode="auto">
            <a:xfrm flipV="1">
              <a:off x="3645" y="3284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4" name="Line 6426"/>
            <p:cNvSpPr>
              <a:spLocks noChangeShapeType="1"/>
            </p:cNvSpPr>
            <p:nvPr/>
          </p:nvSpPr>
          <p:spPr bwMode="auto">
            <a:xfrm flipV="1">
              <a:off x="3647" y="328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5" name="Line 6427"/>
            <p:cNvSpPr>
              <a:spLocks noChangeShapeType="1"/>
            </p:cNvSpPr>
            <p:nvPr/>
          </p:nvSpPr>
          <p:spPr bwMode="auto">
            <a:xfrm flipV="1">
              <a:off x="3649" y="3294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6" name="Line 6428"/>
            <p:cNvSpPr>
              <a:spLocks noChangeShapeType="1"/>
            </p:cNvSpPr>
            <p:nvPr/>
          </p:nvSpPr>
          <p:spPr bwMode="auto">
            <a:xfrm flipV="1">
              <a:off x="3654" y="3298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7" name="Line 6429"/>
            <p:cNvSpPr>
              <a:spLocks noChangeShapeType="1"/>
            </p:cNvSpPr>
            <p:nvPr/>
          </p:nvSpPr>
          <p:spPr bwMode="auto">
            <a:xfrm flipV="1">
              <a:off x="3659" y="3305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8" name="Line 6430"/>
            <p:cNvSpPr>
              <a:spLocks noChangeShapeType="1"/>
            </p:cNvSpPr>
            <p:nvPr/>
          </p:nvSpPr>
          <p:spPr bwMode="auto">
            <a:xfrm flipV="1">
              <a:off x="3664" y="3311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9" name="Line 6431"/>
            <p:cNvSpPr>
              <a:spLocks noChangeShapeType="1"/>
            </p:cNvSpPr>
            <p:nvPr/>
          </p:nvSpPr>
          <p:spPr bwMode="auto">
            <a:xfrm flipV="1">
              <a:off x="4248" y="3737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0" name="Line 6432"/>
            <p:cNvSpPr>
              <a:spLocks noChangeShapeType="1"/>
            </p:cNvSpPr>
            <p:nvPr/>
          </p:nvSpPr>
          <p:spPr bwMode="auto">
            <a:xfrm flipV="1">
              <a:off x="4248" y="3737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1" name="Line 6433"/>
            <p:cNvSpPr>
              <a:spLocks noChangeShapeType="1"/>
            </p:cNvSpPr>
            <p:nvPr/>
          </p:nvSpPr>
          <p:spPr bwMode="auto">
            <a:xfrm flipV="1">
              <a:off x="4248" y="374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2" name="Line 6434"/>
            <p:cNvSpPr>
              <a:spLocks noChangeShapeType="1"/>
            </p:cNvSpPr>
            <p:nvPr/>
          </p:nvSpPr>
          <p:spPr bwMode="auto">
            <a:xfrm flipV="1">
              <a:off x="4250" y="3744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3" name="Line 6435"/>
            <p:cNvSpPr>
              <a:spLocks noChangeShapeType="1"/>
            </p:cNvSpPr>
            <p:nvPr/>
          </p:nvSpPr>
          <p:spPr bwMode="auto">
            <a:xfrm flipV="1">
              <a:off x="4252" y="3747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4" name="Line 6436"/>
            <p:cNvSpPr>
              <a:spLocks noChangeShapeType="1"/>
            </p:cNvSpPr>
            <p:nvPr/>
          </p:nvSpPr>
          <p:spPr bwMode="auto">
            <a:xfrm flipV="1">
              <a:off x="4256" y="3754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5" name="Line 6437"/>
            <p:cNvSpPr>
              <a:spLocks noChangeShapeType="1"/>
            </p:cNvSpPr>
            <p:nvPr/>
          </p:nvSpPr>
          <p:spPr bwMode="auto">
            <a:xfrm flipV="1">
              <a:off x="4259" y="3761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6" name="Line 6438"/>
            <p:cNvSpPr>
              <a:spLocks noChangeShapeType="1"/>
            </p:cNvSpPr>
            <p:nvPr/>
          </p:nvSpPr>
          <p:spPr bwMode="auto">
            <a:xfrm flipV="1">
              <a:off x="4266" y="3764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7" name="Oval 6439"/>
            <p:cNvSpPr>
              <a:spLocks noChangeArrowheads="1"/>
            </p:cNvSpPr>
            <p:nvPr/>
          </p:nvSpPr>
          <p:spPr bwMode="auto">
            <a:xfrm>
              <a:off x="3892" y="4011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8" name="Oval 6440"/>
            <p:cNvSpPr>
              <a:spLocks noChangeArrowheads="1"/>
            </p:cNvSpPr>
            <p:nvPr/>
          </p:nvSpPr>
          <p:spPr bwMode="auto">
            <a:xfrm>
              <a:off x="4059" y="2850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9" name="Oval 6441"/>
            <p:cNvSpPr>
              <a:spLocks noChangeArrowheads="1"/>
            </p:cNvSpPr>
            <p:nvPr/>
          </p:nvSpPr>
          <p:spPr bwMode="auto">
            <a:xfrm>
              <a:off x="4287" y="3903"/>
              <a:ext cx="29" cy="5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0" name="Oval 6442"/>
            <p:cNvSpPr>
              <a:spLocks noChangeArrowheads="1"/>
            </p:cNvSpPr>
            <p:nvPr/>
          </p:nvSpPr>
          <p:spPr bwMode="auto">
            <a:xfrm>
              <a:off x="3746" y="4195"/>
              <a:ext cx="31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1" name="Oval 6443"/>
            <p:cNvSpPr>
              <a:spLocks noChangeArrowheads="1"/>
            </p:cNvSpPr>
            <p:nvPr/>
          </p:nvSpPr>
          <p:spPr bwMode="auto">
            <a:xfrm>
              <a:off x="4232" y="4212"/>
              <a:ext cx="31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2" name="Oval 6444"/>
            <p:cNvSpPr>
              <a:spLocks noChangeArrowheads="1"/>
            </p:cNvSpPr>
            <p:nvPr/>
          </p:nvSpPr>
          <p:spPr bwMode="auto">
            <a:xfrm>
              <a:off x="4052" y="3766"/>
              <a:ext cx="31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3" name="Oval 6445"/>
            <p:cNvSpPr>
              <a:spLocks noChangeArrowheads="1"/>
            </p:cNvSpPr>
            <p:nvPr/>
          </p:nvSpPr>
          <p:spPr bwMode="auto">
            <a:xfrm>
              <a:off x="3630" y="410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4" name="Oval 6446"/>
            <p:cNvSpPr>
              <a:spLocks noChangeArrowheads="1"/>
            </p:cNvSpPr>
            <p:nvPr/>
          </p:nvSpPr>
          <p:spPr bwMode="auto">
            <a:xfrm>
              <a:off x="3829" y="4092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5" name="Oval 6447"/>
            <p:cNvSpPr>
              <a:spLocks noChangeArrowheads="1"/>
            </p:cNvSpPr>
            <p:nvPr/>
          </p:nvSpPr>
          <p:spPr bwMode="auto">
            <a:xfrm>
              <a:off x="3890" y="3931"/>
              <a:ext cx="40" cy="2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6" name="Oval 6448"/>
            <p:cNvSpPr>
              <a:spLocks noChangeArrowheads="1"/>
            </p:cNvSpPr>
            <p:nvPr/>
          </p:nvSpPr>
          <p:spPr bwMode="auto">
            <a:xfrm>
              <a:off x="4140" y="2603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7" name="Oval 6449"/>
            <p:cNvSpPr>
              <a:spLocks noChangeArrowheads="1"/>
            </p:cNvSpPr>
            <p:nvPr/>
          </p:nvSpPr>
          <p:spPr bwMode="auto">
            <a:xfrm>
              <a:off x="1778" y="3377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8" name="Oval 6450"/>
            <p:cNvSpPr>
              <a:spLocks noChangeArrowheads="1"/>
            </p:cNvSpPr>
            <p:nvPr/>
          </p:nvSpPr>
          <p:spPr bwMode="auto">
            <a:xfrm>
              <a:off x="5428" y="2962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9" name="Oval 6451"/>
            <p:cNvSpPr>
              <a:spLocks noChangeArrowheads="1"/>
            </p:cNvSpPr>
            <p:nvPr/>
          </p:nvSpPr>
          <p:spPr bwMode="auto">
            <a:xfrm>
              <a:off x="4160" y="3397"/>
              <a:ext cx="26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0" name="Oval 6452"/>
            <p:cNvSpPr>
              <a:spLocks noChangeArrowheads="1"/>
            </p:cNvSpPr>
            <p:nvPr/>
          </p:nvSpPr>
          <p:spPr bwMode="auto">
            <a:xfrm>
              <a:off x="4241" y="289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1" name="Oval 6453"/>
            <p:cNvSpPr>
              <a:spLocks noChangeArrowheads="1"/>
            </p:cNvSpPr>
            <p:nvPr/>
          </p:nvSpPr>
          <p:spPr bwMode="auto">
            <a:xfrm>
              <a:off x="4046" y="3272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2" name="Line 6454"/>
            <p:cNvSpPr>
              <a:spLocks noChangeShapeType="1"/>
            </p:cNvSpPr>
            <p:nvPr/>
          </p:nvSpPr>
          <p:spPr bwMode="auto">
            <a:xfrm flipV="1">
              <a:off x="4263" y="3328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3" name="Line 6455"/>
            <p:cNvSpPr>
              <a:spLocks noChangeShapeType="1"/>
            </p:cNvSpPr>
            <p:nvPr/>
          </p:nvSpPr>
          <p:spPr bwMode="auto">
            <a:xfrm flipV="1">
              <a:off x="4263" y="3328"/>
              <a:ext cx="20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4" name="Line 6456"/>
            <p:cNvSpPr>
              <a:spLocks noChangeShapeType="1"/>
            </p:cNvSpPr>
            <p:nvPr/>
          </p:nvSpPr>
          <p:spPr bwMode="auto">
            <a:xfrm flipV="1">
              <a:off x="4263" y="3328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5" name="Line 6457"/>
            <p:cNvSpPr>
              <a:spLocks noChangeShapeType="1"/>
            </p:cNvSpPr>
            <p:nvPr/>
          </p:nvSpPr>
          <p:spPr bwMode="auto">
            <a:xfrm flipV="1">
              <a:off x="4265" y="3333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6" name="Line 6458"/>
            <p:cNvSpPr>
              <a:spLocks noChangeShapeType="1"/>
            </p:cNvSpPr>
            <p:nvPr/>
          </p:nvSpPr>
          <p:spPr bwMode="auto">
            <a:xfrm flipV="1">
              <a:off x="4267" y="3336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7" name="Line 6459"/>
            <p:cNvSpPr>
              <a:spLocks noChangeShapeType="1"/>
            </p:cNvSpPr>
            <p:nvPr/>
          </p:nvSpPr>
          <p:spPr bwMode="auto">
            <a:xfrm flipV="1">
              <a:off x="4270" y="3342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8" name="Line 6460"/>
            <p:cNvSpPr>
              <a:spLocks noChangeShapeType="1"/>
            </p:cNvSpPr>
            <p:nvPr/>
          </p:nvSpPr>
          <p:spPr bwMode="auto">
            <a:xfrm flipV="1">
              <a:off x="4275" y="3346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9" name="Line 6461"/>
            <p:cNvSpPr>
              <a:spLocks noChangeShapeType="1"/>
            </p:cNvSpPr>
            <p:nvPr/>
          </p:nvSpPr>
          <p:spPr bwMode="auto">
            <a:xfrm flipV="1">
              <a:off x="4280" y="3352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0" name="Line 6462"/>
            <p:cNvSpPr>
              <a:spLocks noChangeShapeType="1"/>
            </p:cNvSpPr>
            <p:nvPr/>
          </p:nvSpPr>
          <p:spPr bwMode="auto">
            <a:xfrm flipV="1">
              <a:off x="3921" y="3015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1" name="Line 6463"/>
            <p:cNvSpPr>
              <a:spLocks noChangeShapeType="1"/>
            </p:cNvSpPr>
            <p:nvPr/>
          </p:nvSpPr>
          <p:spPr bwMode="auto">
            <a:xfrm flipV="1">
              <a:off x="3921" y="3015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2" name="Line 6464"/>
            <p:cNvSpPr>
              <a:spLocks noChangeShapeType="1"/>
            </p:cNvSpPr>
            <p:nvPr/>
          </p:nvSpPr>
          <p:spPr bwMode="auto">
            <a:xfrm flipV="1">
              <a:off x="3921" y="301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3" name="Line 6465"/>
            <p:cNvSpPr>
              <a:spLocks noChangeShapeType="1"/>
            </p:cNvSpPr>
            <p:nvPr/>
          </p:nvSpPr>
          <p:spPr bwMode="auto">
            <a:xfrm flipV="1">
              <a:off x="3923" y="3020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4" name="Line 6466"/>
            <p:cNvSpPr>
              <a:spLocks noChangeShapeType="1"/>
            </p:cNvSpPr>
            <p:nvPr/>
          </p:nvSpPr>
          <p:spPr bwMode="auto">
            <a:xfrm flipV="1">
              <a:off x="3925" y="3024"/>
              <a:ext cx="29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5" name="Line 6467"/>
            <p:cNvSpPr>
              <a:spLocks noChangeShapeType="1"/>
            </p:cNvSpPr>
            <p:nvPr/>
          </p:nvSpPr>
          <p:spPr bwMode="auto">
            <a:xfrm flipV="1">
              <a:off x="3928" y="303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6" name="Line 6468"/>
            <p:cNvSpPr>
              <a:spLocks noChangeShapeType="1"/>
            </p:cNvSpPr>
            <p:nvPr/>
          </p:nvSpPr>
          <p:spPr bwMode="auto">
            <a:xfrm flipV="1">
              <a:off x="3934" y="3038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7" name="Line 6469"/>
            <p:cNvSpPr>
              <a:spLocks noChangeShapeType="1"/>
            </p:cNvSpPr>
            <p:nvPr/>
          </p:nvSpPr>
          <p:spPr bwMode="auto">
            <a:xfrm flipV="1">
              <a:off x="3942" y="3045"/>
              <a:ext cx="12" cy="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8" name="Oval 6470"/>
            <p:cNvSpPr>
              <a:spLocks noChangeArrowheads="1"/>
            </p:cNvSpPr>
            <p:nvPr/>
          </p:nvSpPr>
          <p:spPr bwMode="auto">
            <a:xfrm>
              <a:off x="4274" y="3142"/>
              <a:ext cx="29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9" name="Oval 6471"/>
            <p:cNvSpPr>
              <a:spLocks noChangeArrowheads="1"/>
            </p:cNvSpPr>
            <p:nvPr/>
          </p:nvSpPr>
          <p:spPr bwMode="auto">
            <a:xfrm>
              <a:off x="4164" y="2686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0" name="Oval 6472"/>
            <p:cNvSpPr>
              <a:spLocks noChangeArrowheads="1"/>
            </p:cNvSpPr>
            <p:nvPr/>
          </p:nvSpPr>
          <p:spPr bwMode="auto">
            <a:xfrm>
              <a:off x="4432" y="3195"/>
              <a:ext cx="26" cy="3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1" name="Oval 6473"/>
            <p:cNvSpPr>
              <a:spLocks noChangeArrowheads="1"/>
            </p:cNvSpPr>
            <p:nvPr/>
          </p:nvSpPr>
          <p:spPr bwMode="auto">
            <a:xfrm>
              <a:off x="3965" y="3284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2" name="Oval 6474"/>
            <p:cNvSpPr>
              <a:spLocks noChangeArrowheads="1"/>
            </p:cNvSpPr>
            <p:nvPr/>
          </p:nvSpPr>
          <p:spPr bwMode="auto">
            <a:xfrm>
              <a:off x="3901" y="2870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3" name="Oval 6475"/>
            <p:cNvSpPr>
              <a:spLocks noChangeArrowheads="1"/>
            </p:cNvSpPr>
            <p:nvPr/>
          </p:nvSpPr>
          <p:spPr bwMode="auto">
            <a:xfrm>
              <a:off x="3862" y="315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4" name="Oval 6476"/>
            <p:cNvSpPr>
              <a:spLocks noChangeArrowheads="1"/>
            </p:cNvSpPr>
            <p:nvPr/>
          </p:nvSpPr>
          <p:spPr bwMode="auto">
            <a:xfrm>
              <a:off x="3700" y="3159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5" name="Oval 6477"/>
            <p:cNvSpPr>
              <a:spLocks noChangeArrowheads="1"/>
            </p:cNvSpPr>
            <p:nvPr/>
          </p:nvSpPr>
          <p:spPr bwMode="auto">
            <a:xfrm>
              <a:off x="4040" y="3025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6" name="Oval 6478"/>
            <p:cNvSpPr>
              <a:spLocks noChangeArrowheads="1"/>
            </p:cNvSpPr>
            <p:nvPr/>
          </p:nvSpPr>
          <p:spPr bwMode="auto">
            <a:xfrm>
              <a:off x="3764" y="2876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7" name="Oval 6479"/>
            <p:cNvSpPr>
              <a:spLocks noChangeArrowheads="1"/>
            </p:cNvSpPr>
            <p:nvPr/>
          </p:nvSpPr>
          <p:spPr bwMode="auto">
            <a:xfrm>
              <a:off x="5585" y="2304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8" name="Line 6480"/>
            <p:cNvSpPr>
              <a:spLocks noChangeShapeType="1"/>
            </p:cNvSpPr>
            <p:nvPr/>
          </p:nvSpPr>
          <p:spPr bwMode="auto">
            <a:xfrm flipV="1">
              <a:off x="4292" y="2946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9" name="Line 6481"/>
            <p:cNvSpPr>
              <a:spLocks noChangeShapeType="1"/>
            </p:cNvSpPr>
            <p:nvPr/>
          </p:nvSpPr>
          <p:spPr bwMode="auto">
            <a:xfrm flipV="1">
              <a:off x="4292" y="2946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0" name="Line 6482"/>
            <p:cNvSpPr>
              <a:spLocks noChangeShapeType="1"/>
            </p:cNvSpPr>
            <p:nvPr/>
          </p:nvSpPr>
          <p:spPr bwMode="auto">
            <a:xfrm flipV="1">
              <a:off x="4292" y="2949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1" name="Line 6483"/>
            <p:cNvSpPr>
              <a:spLocks noChangeShapeType="1"/>
            </p:cNvSpPr>
            <p:nvPr/>
          </p:nvSpPr>
          <p:spPr bwMode="auto">
            <a:xfrm flipV="1">
              <a:off x="4292" y="295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2" name="Line 6484"/>
            <p:cNvSpPr>
              <a:spLocks noChangeShapeType="1"/>
            </p:cNvSpPr>
            <p:nvPr/>
          </p:nvSpPr>
          <p:spPr bwMode="auto">
            <a:xfrm flipV="1">
              <a:off x="4296" y="295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3" name="Line 6485"/>
            <p:cNvSpPr>
              <a:spLocks noChangeShapeType="1"/>
            </p:cNvSpPr>
            <p:nvPr/>
          </p:nvSpPr>
          <p:spPr bwMode="auto">
            <a:xfrm flipV="1">
              <a:off x="4298" y="2964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4" name="Line 6486"/>
            <p:cNvSpPr>
              <a:spLocks noChangeShapeType="1"/>
            </p:cNvSpPr>
            <p:nvPr/>
          </p:nvSpPr>
          <p:spPr bwMode="auto">
            <a:xfrm flipV="1">
              <a:off x="4300" y="2970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5" name="Line 6487"/>
            <p:cNvSpPr>
              <a:spLocks noChangeShapeType="1"/>
            </p:cNvSpPr>
            <p:nvPr/>
          </p:nvSpPr>
          <p:spPr bwMode="auto">
            <a:xfrm flipV="1">
              <a:off x="4307" y="2974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6" name="Oval 6488"/>
            <p:cNvSpPr>
              <a:spLocks noChangeArrowheads="1"/>
            </p:cNvSpPr>
            <p:nvPr/>
          </p:nvSpPr>
          <p:spPr bwMode="auto">
            <a:xfrm>
              <a:off x="4326" y="2848"/>
              <a:ext cx="27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7" name="Oval 6489"/>
            <p:cNvSpPr>
              <a:spLocks noChangeArrowheads="1"/>
            </p:cNvSpPr>
            <p:nvPr/>
          </p:nvSpPr>
          <p:spPr bwMode="auto">
            <a:xfrm>
              <a:off x="4502" y="3034"/>
              <a:ext cx="46" cy="2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8" name="Oval 6490"/>
            <p:cNvSpPr>
              <a:spLocks noChangeArrowheads="1"/>
            </p:cNvSpPr>
            <p:nvPr/>
          </p:nvSpPr>
          <p:spPr bwMode="auto">
            <a:xfrm>
              <a:off x="4354" y="302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9" name="Line 6491"/>
            <p:cNvSpPr>
              <a:spLocks noChangeShapeType="1"/>
            </p:cNvSpPr>
            <p:nvPr/>
          </p:nvSpPr>
          <p:spPr bwMode="auto">
            <a:xfrm flipV="1">
              <a:off x="4677" y="4087"/>
              <a:ext cx="19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0" name="Line 6492"/>
            <p:cNvSpPr>
              <a:spLocks noChangeShapeType="1"/>
            </p:cNvSpPr>
            <p:nvPr/>
          </p:nvSpPr>
          <p:spPr bwMode="auto">
            <a:xfrm flipV="1">
              <a:off x="4679" y="4087"/>
              <a:ext cx="24" cy="2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1" name="Line 6493"/>
            <p:cNvSpPr>
              <a:spLocks noChangeShapeType="1"/>
            </p:cNvSpPr>
            <p:nvPr/>
          </p:nvSpPr>
          <p:spPr bwMode="auto">
            <a:xfrm flipV="1">
              <a:off x="4682" y="4087"/>
              <a:ext cx="26" cy="3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2" name="Line 6494"/>
            <p:cNvSpPr>
              <a:spLocks noChangeShapeType="1"/>
            </p:cNvSpPr>
            <p:nvPr/>
          </p:nvSpPr>
          <p:spPr bwMode="auto">
            <a:xfrm flipV="1">
              <a:off x="4685" y="4087"/>
              <a:ext cx="29" cy="3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3" name="Line 6495"/>
            <p:cNvSpPr>
              <a:spLocks noChangeShapeType="1"/>
            </p:cNvSpPr>
            <p:nvPr/>
          </p:nvSpPr>
          <p:spPr bwMode="auto">
            <a:xfrm flipV="1">
              <a:off x="4690" y="4087"/>
              <a:ext cx="29" cy="3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4" name="Line 6496"/>
            <p:cNvSpPr>
              <a:spLocks noChangeShapeType="1"/>
            </p:cNvSpPr>
            <p:nvPr/>
          </p:nvSpPr>
          <p:spPr bwMode="auto">
            <a:xfrm flipV="1">
              <a:off x="4698" y="4092"/>
              <a:ext cx="23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5" name="Line 6497"/>
            <p:cNvSpPr>
              <a:spLocks noChangeShapeType="1"/>
            </p:cNvSpPr>
            <p:nvPr/>
          </p:nvSpPr>
          <p:spPr bwMode="auto">
            <a:xfrm flipV="1">
              <a:off x="4704" y="4099"/>
              <a:ext cx="17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6" name="Line 6498"/>
            <p:cNvSpPr>
              <a:spLocks noChangeShapeType="1"/>
            </p:cNvSpPr>
            <p:nvPr/>
          </p:nvSpPr>
          <p:spPr bwMode="auto">
            <a:xfrm flipV="1">
              <a:off x="4916" y="3754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7" name="Line 6499"/>
            <p:cNvSpPr>
              <a:spLocks noChangeShapeType="1"/>
            </p:cNvSpPr>
            <p:nvPr/>
          </p:nvSpPr>
          <p:spPr bwMode="auto">
            <a:xfrm flipV="1">
              <a:off x="4916" y="3754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8" name="Line 6500"/>
            <p:cNvSpPr>
              <a:spLocks noChangeShapeType="1"/>
            </p:cNvSpPr>
            <p:nvPr/>
          </p:nvSpPr>
          <p:spPr bwMode="auto">
            <a:xfrm flipV="1">
              <a:off x="4916" y="375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9" name="Line 6501"/>
            <p:cNvSpPr>
              <a:spLocks noChangeShapeType="1"/>
            </p:cNvSpPr>
            <p:nvPr/>
          </p:nvSpPr>
          <p:spPr bwMode="auto">
            <a:xfrm flipV="1">
              <a:off x="4918" y="3759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0" name="Line 6502"/>
            <p:cNvSpPr>
              <a:spLocks noChangeShapeType="1"/>
            </p:cNvSpPr>
            <p:nvPr/>
          </p:nvSpPr>
          <p:spPr bwMode="auto">
            <a:xfrm flipV="1">
              <a:off x="4923" y="3764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1" name="Line 6503"/>
            <p:cNvSpPr>
              <a:spLocks noChangeShapeType="1"/>
            </p:cNvSpPr>
            <p:nvPr/>
          </p:nvSpPr>
          <p:spPr bwMode="auto">
            <a:xfrm flipV="1">
              <a:off x="4925" y="377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2" name="Line 6504"/>
            <p:cNvSpPr>
              <a:spLocks noChangeShapeType="1"/>
            </p:cNvSpPr>
            <p:nvPr/>
          </p:nvSpPr>
          <p:spPr bwMode="auto">
            <a:xfrm flipV="1">
              <a:off x="4927" y="377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3" name="Line 6505"/>
            <p:cNvSpPr>
              <a:spLocks noChangeShapeType="1"/>
            </p:cNvSpPr>
            <p:nvPr/>
          </p:nvSpPr>
          <p:spPr bwMode="auto">
            <a:xfrm flipV="1">
              <a:off x="4934" y="3782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4" name="Line 6506"/>
            <p:cNvSpPr>
              <a:spLocks noChangeShapeType="1"/>
            </p:cNvSpPr>
            <p:nvPr/>
          </p:nvSpPr>
          <p:spPr bwMode="auto">
            <a:xfrm flipV="1">
              <a:off x="5576" y="4048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5" name="Line 6507"/>
            <p:cNvSpPr>
              <a:spLocks noChangeShapeType="1"/>
            </p:cNvSpPr>
            <p:nvPr/>
          </p:nvSpPr>
          <p:spPr bwMode="auto">
            <a:xfrm flipV="1">
              <a:off x="5576" y="4048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6" name="Line 6508"/>
            <p:cNvSpPr>
              <a:spLocks noChangeShapeType="1"/>
            </p:cNvSpPr>
            <p:nvPr/>
          </p:nvSpPr>
          <p:spPr bwMode="auto">
            <a:xfrm flipV="1">
              <a:off x="5576" y="405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7" name="Line 6509"/>
            <p:cNvSpPr>
              <a:spLocks noChangeShapeType="1"/>
            </p:cNvSpPr>
            <p:nvPr/>
          </p:nvSpPr>
          <p:spPr bwMode="auto">
            <a:xfrm flipV="1">
              <a:off x="5578" y="405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8" name="Line 6510"/>
            <p:cNvSpPr>
              <a:spLocks noChangeShapeType="1"/>
            </p:cNvSpPr>
            <p:nvPr/>
          </p:nvSpPr>
          <p:spPr bwMode="auto">
            <a:xfrm flipV="1">
              <a:off x="5582" y="405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9" name="Line 6511"/>
            <p:cNvSpPr>
              <a:spLocks noChangeShapeType="1"/>
            </p:cNvSpPr>
            <p:nvPr/>
          </p:nvSpPr>
          <p:spPr bwMode="auto">
            <a:xfrm flipV="1">
              <a:off x="5585" y="406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0" name="Line 6512"/>
            <p:cNvSpPr>
              <a:spLocks noChangeShapeType="1"/>
            </p:cNvSpPr>
            <p:nvPr/>
          </p:nvSpPr>
          <p:spPr bwMode="auto">
            <a:xfrm flipV="1">
              <a:off x="5590" y="4069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1" name="Line 6513"/>
            <p:cNvSpPr>
              <a:spLocks noChangeShapeType="1"/>
            </p:cNvSpPr>
            <p:nvPr/>
          </p:nvSpPr>
          <p:spPr bwMode="auto">
            <a:xfrm flipV="1">
              <a:off x="5598" y="4076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2" name="Line 6514"/>
            <p:cNvSpPr>
              <a:spLocks noChangeShapeType="1"/>
            </p:cNvSpPr>
            <p:nvPr/>
          </p:nvSpPr>
          <p:spPr bwMode="auto">
            <a:xfrm flipV="1">
              <a:off x="4633" y="2748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3" name="Line 6515"/>
            <p:cNvSpPr>
              <a:spLocks noChangeShapeType="1"/>
            </p:cNvSpPr>
            <p:nvPr/>
          </p:nvSpPr>
          <p:spPr bwMode="auto">
            <a:xfrm flipV="1">
              <a:off x="4633" y="2748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4" name="Line 6516"/>
            <p:cNvSpPr>
              <a:spLocks noChangeShapeType="1"/>
            </p:cNvSpPr>
            <p:nvPr/>
          </p:nvSpPr>
          <p:spPr bwMode="auto">
            <a:xfrm flipV="1">
              <a:off x="4633" y="274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5" name="Line 6517"/>
            <p:cNvSpPr>
              <a:spLocks noChangeShapeType="1"/>
            </p:cNvSpPr>
            <p:nvPr/>
          </p:nvSpPr>
          <p:spPr bwMode="auto">
            <a:xfrm flipV="1">
              <a:off x="4636" y="275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6" name="Line 6518"/>
            <p:cNvSpPr>
              <a:spLocks noChangeShapeType="1"/>
            </p:cNvSpPr>
            <p:nvPr/>
          </p:nvSpPr>
          <p:spPr bwMode="auto">
            <a:xfrm flipV="1">
              <a:off x="4638" y="275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7" name="Line 6519"/>
            <p:cNvSpPr>
              <a:spLocks noChangeShapeType="1"/>
            </p:cNvSpPr>
            <p:nvPr/>
          </p:nvSpPr>
          <p:spPr bwMode="auto">
            <a:xfrm flipV="1">
              <a:off x="4642" y="2765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8" name="Line 6520"/>
            <p:cNvSpPr>
              <a:spLocks noChangeShapeType="1"/>
            </p:cNvSpPr>
            <p:nvPr/>
          </p:nvSpPr>
          <p:spPr bwMode="auto">
            <a:xfrm flipV="1">
              <a:off x="4646" y="276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9" name="Line 6521"/>
            <p:cNvSpPr>
              <a:spLocks noChangeShapeType="1"/>
            </p:cNvSpPr>
            <p:nvPr/>
          </p:nvSpPr>
          <p:spPr bwMode="auto">
            <a:xfrm flipV="1">
              <a:off x="4653" y="2776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0" name="Line 6522"/>
            <p:cNvSpPr>
              <a:spLocks noChangeShapeType="1"/>
            </p:cNvSpPr>
            <p:nvPr/>
          </p:nvSpPr>
          <p:spPr bwMode="auto">
            <a:xfrm flipV="1">
              <a:off x="5350" y="4024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1" name="Line 6523"/>
            <p:cNvSpPr>
              <a:spLocks noChangeShapeType="1"/>
            </p:cNvSpPr>
            <p:nvPr/>
          </p:nvSpPr>
          <p:spPr bwMode="auto">
            <a:xfrm flipV="1">
              <a:off x="5350" y="4024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2" name="Line 6524"/>
            <p:cNvSpPr>
              <a:spLocks noChangeShapeType="1"/>
            </p:cNvSpPr>
            <p:nvPr/>
          </p:nvSpPr>
          <p:spPr bwMode="auto">
            <a:xfrm flipV="1">
              <a:off x="5350" y="4026"/>
              <a:ext cx="22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3" name="Line 6525"/>
            <p:cNvSpPr>
              <a:spLocks noChangeShapeType="1"/>
            </p:cNvSpPr>
            <p:nvPr/>
          </p:nvSpPr>
          <p:spPr bwMode="auto">
            <a:xfrm flipV="1">
              <a:off x="5352" y="4031"/>
              <a:ext cx="24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4" name="Line 6526"/>
            <p:cNvSpPr>
              <a:spLocks noChangeShapeType="1"/>
            </p:cNvSpPr>
            <p:nvPr/>
          </p:nvSpPr>
          <p:spPr bwMode="auto">
            <a:xfrm flipV="1">
              <a:off x="5355" y="4036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5" name="Line 6527"/>
            <p:cNvSpPr>
              <a:spLocks noChangeShapeType="1"/>
            </p:cNvSpPr>
            <p:nvPr/>
          </p:nvSpPr>
          <p:spPr bwMode="auto">
            <a:xfrm flipV="1">
              <a:off x="5359" y="4042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6" name="Line 6528"/>
            <p:cNvSpPr>
              <a:spLocks noChangeShapeType="1"/>
            </p:cNvSpPr>
            <p:nvPr/>
          </p:nvSpPr>
          <p:spPr bwMode="auto">
            <a:xfrm flipV="1">
              <a:off x="5364" y="4048"/>
              <a:ext cx="12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7" name="Line 6529"/>
            <p:cNvSpPr>
              <a:spLocks noChangeShapeType="1"/>
            </p:cNvSpPr>
            <p:nvPr/>
          </p:nvSpPr>
          <p:spPr bwMode="auto">
            <a:xfrm flipV="1">
              <a:off x="5111" y="3923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8" name="Line 6530"/>
            <p:cNvSpPr>
              <a:spLocks noChangeShapeType="1"/>
            </p:cNvSpPr>
            <p:nvPr/>
          </p:nvSpPr>
          <p:spPr bwMode="auto">
            <a:xfrm flipV="1">
              <a:off x="5111" y="3923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9" name="Line 6531"/>
            <p:cNvSpPr>
              <a:spLocks noChangeShapeType="1"/>
            </p:cNvSpPr>
            <p:nvPr/>
          </p:nvSpPr>
          <p:spPr bwMode="auto">
            <a:xfrm flipV="1">
              <a:off x="5111" y="39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0" name="Line 6532"/>
            <p:cNvSpPr>
              <a:spLocks noChangeShapeType="1"/>
            </p:cNvSpPr>
            <p:nvPr/>
          </p:nvSpPr>
          <p:spPr bwMode="auto">
            <a:xfrm flipV="1">
              <a:off x="5113" y="39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1" name="Line 6533"/>
            <p:cNvSpPr>
              <a:spLocks noChangeShapeType="1"/>
            </p:cNvSpPr>
            <p:nvPr/>
          </p:nvSpPr>
          <p:spPr bwMode="auto">
            <a:xfrm flipV="1">
              <a:off x="5116" y="39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2" name="Line 6534"/>
            <p:cNvSpPr>
              <a:spLocks noChangeShapeType="1"/>
            </p:cNvSpPr>
            <p:nvPr/>
          </p:nvSpPr>
          <p:spPr bwMode="auto">
            <a:xfrm flipV="1">
              <a:off x="5118" y="394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3" name="Line 6535"/>
            <p:cNvSpPr>
              <a:spLocks noChangeShapeType="1"/>
            </p:cNvSpPr>
            <p:nvPr/>
          </p:nvSpPr>
          <p:spPr bwMode="auto">
            <a:xfrm flipV="1">
              <a:off x="5120" y="3947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4" name="Line 6536"/>
            <p:cNvSpPr>
              <a:spLocks noChangeShapeType="1"/>
            </p:cNvSpPr>
            <p:nvPr/>
          </p:nvSpPr>
          <p:spPr bwMode="auto">
            <a:xfrm flipV="1">
              <a:off x="5129" y="395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5" name="Line 6537"/>
            <p:cNvSpPr>
              <a:spLocks noChangeShapeType="1"/>
            </p:cNvSpPr>
            <p:nvPr/>
          </p:nvSpPr>
          <p:spPr bwMode="auto">
            <a:xfrm flipV="1">
              <a:off x="5477" y="3816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6" name="Line 6538"/>
            <p:cNvSpPr>
              <a:spLocks noChangeShapeType="1"/>
            </p:cNvSpPr>
            <p:nvPr/>
          </p:nvSpPr>
          <p:spPr bwMode="auto">
            <a:xfrm flipV="1">
              <a:off x="5477" y="3816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7" name="Line 6539"/>
            <p:cNvSpPr>
              <a:spLocks noChangeShapeType="1"/>
            </p:cNvSpPr>
            <p:nvPr/>
          </p:nvSpPr>
          <p:spPr bwMode="auto">
            <a:xfrm flipV="1">
              <a:off x="5477" y="3816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8" name="Line 6540"/>
            <p:cNvSpPr>
              <a:spLocks noChangeShapeType="1"/>
            </p:cNvSpPr>
            <p:nvPr/>
          </p:nvSpPr>
          <p:spPr bwMode="auto">
            <a:xfrm flipV="1">
              <a:off x="5479" y="382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9" name="Line 6541"/>
            <p:cNvSpPr>
              <a:spLocks noChangeShapeType="1"/>
            </p:cNvSpPr>
            <p:nvPr/>
          </p:nvSpPr>
          <p:spPr bwMode="auto">
            <a:xfrm flipV="1">
              <a:off x="5482" y="382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0" name="Line 6542"/>
            <p:cNvSpPr>
              <a:spLocks noChangeShapeType="1"/>
            </p:cNvSpPr>
            <p:nvPr/>
          </p:nvSpPr>
          <p:spPr bwMode="auto">
            <a:xfrm flipV="1">
              <a:off x="5484" y="383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1" name="Line 6543"/>
            <p:cNvSpPr>
              <a:spLocks noChangeShapeType="1"/>
            </p:cNvSpPr>
            <p:nvPr/>
          </p:nvSpPr>
          <p:spPr bwMode="auto">
            <a:xfrm flipV="1">
              <a:off x="5488" y="3839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2" name="Line 6544"/>
            <p:cNvSpPr>
              <a:spLocks noChangeShapeType="1"/>
            </p:cNvSpPr>
            <p:nvPr/>
          </p:nvSpPr>
          <p:spPr bwMode="auto">
            <a:xfrm flipV="1">
              <a:off x="5496" y="3845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3" name="Line 6545"/>
            <p:cNvSpPr>
              <a:spLocks noChangeShapeType="1"/>
            </p:cNvSpPr>
            <p:nvPr/>
          </p:nvSpPr>
          <p:spPr bwMode="auto">
            <a:xfrm flipV="1">
              <a:off x="4833" y="418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4" name="Line 6546"/>
            <p:cNvSpPr>
              <a:spLocks noChangeShapeType="1"/>
            </p:cNvSpPr>
            <p:nvPr/>
          </p:nvSpPr>
          <p:spPr bwMode="auto">
            <a:xfrm flipV="1">
              <a:off x="4833" y="418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5" name="Line 6547"/>
            <p:cNvSpPr>
              <a:spLocks noChangeShapeType="1"/>
            </p:cNvSpPr>
            <p:nvPr/>
          </p:nvSpPr>
          <p:spPr bwMode="auto">
            <a:xfrm flipV="1">
              <a:off x="4833" y="419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6" name="Line 6548"/>
            <p:cNvSpPr>
              <a:spLocks noChangeShapeType="1"/>
            </p:cNvSpPr>
            <p:nvPr/>
          </p:nvSpPr>
          <p:spPr bwMode="auto">
            <a:xfrm flipV="1">
              <a:off x="4835" y="4193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7" name="Line 6549"/>
            <p:cNvSpPr>
              <a:spLocks noChangeShapeType="1"/>
            </p:cNvSpPr>
            <p:nvPr/>
          </p:nvSpPr>
          <p:spPr bwMode="auto">
            <a:xfrm flipV="1">
              <a:off x="4837" y="419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8" name="Line 6550"/>
            <p:cNvSpPr>
              <a:spLocks noChangeShapeType="1"/>
            </p:cNvSpPr>
            <p:nvPr/>
          </p:nvSpPr>
          <p:spPr bwMode="auto">
            <a:xfrm flipV="1">
              <a:off x="4839" y="420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9" name="Line 6551"/>
            <p:cNvSpPr>
              <a:spLocks noChangeShapeType="1"/>
            </p:cNvSpPr>
            <p:nvPr/>
          </p:nvSpPr>
          <p:spPr bwMode="auto">
            <a:xfrm flipV="1">
              <a:off x="4846" y="4210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0" name="Line 6552"/>
            <p:cNvSpPr>
              <a:spLocks noChangeShapeType="1"/>
            </p:cNvSpPr>
            <p:nvPr/>
          </p:nvSpPr>
          <p:spPr bwMode="auto">
            <a:xfrm flipV="1">
              <a:off x="4854" y="4218"/>
              <a:ext cx="12" cy="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1" name="Line 6553"/>
            <p:cNvSpPr>
              <a:spLocks noChangeShapeType="1"/>
            </p:cNvSpPr>
            <p:nvPr/>
          </p:nvSpPr>
          <p:spPr bwMode="auto">
            <a:xfrm flipV="1">
              <a:off x="5372" y="4207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2" name="Line 6554"/>
            <p:cNvSpPr>
              <a:spLocks noChangeShapeType="1"/>
            </p:cNvSpPr>
            <p:nvPr/>
          </p:nvSpPr>
          <p:spPr bwMode="auto">
            <a:xfrm flipV="1">
              <a:off x="5372" y="420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3" name="Line 6555"/>
            <p:cNvSpPr>
              <a:spLocks noChangeShapeType="1"/>
            </p:cNvSpPr>
            <p:nvPr/>
          </p:nvSpPr>
          <p:spPr bwMode="auto">
            <a:xfrm flipV="1">
              <a:off x="5372" y="4207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4" name="Line 6556"/>
            <p:cNvSpPr>
              <a:spLocks noChangeShapeType="1"/>
            </p:cNvSpPr>
            <p:nvPr/>
          </p:nvSpPr>
          <p:spPr bwMode="auto">
            <a:xfrm flipV="1">
              <a:off x="5374" y="421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5" name="Line 6557"/>
            <p:cNvSpPr>
              <a:spLocks noChangeShapeType="1"/>
            </p:cNvSpPr>
            <p:nvPr/>
          </p:nvSpPr>
          <p:spPr bwMode="auto">
            <a:xfrm flipV="1">
              <a:off x="5376" y="421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6" name="Line 6558"/>
            <p:cNvSpPr>
              <a:spLocks noChangeShapeType="1"/>
            </p:cNvSpPr>
            <p:nvPr/>
          </p:nvSpPr>
          <p:spPr bwMode="auto">
            <a:xfrm flipV="1">
              <a:off x="5379" y="4222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7" name="Line 6559"/>
            <p:cNvSpPr>
              <a:spLocks noChangeShapeType="1"/>
            </p:cNvSpPr>
            <p:nvPr/>
          </p:nvSpPr>
          <p:spPr bwMode="auto">
            <a:xfrm flipV="1">
              <a:off x="5385" y="4230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8" name="Line 6560"/>
            <p:cNvSpPr>
              <a:spLocks noChangeShapeType="1"/>
            </p:cNvSpPr>
            <p:nvPr/>
          </p:nvSpPr>
          <p:spPr bwMode="auto">
            <a:xfrm flipV="1">
              <a:off x="5390" y="4236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9" name="Line 6561"/>
            <p:cNvSpPr>
              <a:spLocks noChangeShapeType="1"/>
            </p:cNvSpPr>
            <p:nvPr/>
          </p:nvSpPr>
          <p:spPr bwMode="auto">
            <a:xfrm flipV="1">
              <a:off x="4544" y="413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0" name="Line 6562"/>
            <p:cNvSpPr>
              <a:spLocks noChangeShapeType="1"/>
            </p:cNvSpPr>
            <p:nvPr/>
          </p:nvSpPr>
          <p:spPr bwMode="auto">
            <a:xfrm flipV="1">
              <a:off x="4544" y="4134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1" name="Line 6563"/>
            <p:cNvSpPr>
              <a:spLocks noChangeShapeType="1"/>
            </p:cNvSpPr>
            <p:nvPr/>
          </p:nvSpPr>
          <p:spPr bwMode="auto">
            <a:xfrm flipV="1">
              <a:off x="4544" y="4134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2" name="Line 6564"/>
            <p:cNvSpPr>
              <a:spLocks noChangeShapeType="1"/>
            </p:cNvSpPr>
            <p:nvPr/>
          </p:nvSpPr>
          <p:spPr bwMode="auto">
            <a:xfrm flipV="1">
              <a:off x="4546" y="413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3" name="Line 6565"/>
            <p:cNvSpPr>
              <a:spLocks noChangeShapeType="1"/>
            </p:cNvSpPr>
            <p:nvPr/>
          </p:nvSpPr>
          <p:spPr bwMode="auto">
            <a:xfrm flipV="1">
              <a:off x="4550" y="4141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4" name="Line 6566"/>
            <p:cNvSpPr>
              <a:spLocks noChangeShapeType="1"/>
            </p:cNvSpPr>
            <p:nvPr/>
          </p:nvSpPr>
          <p:spPr bwMode="auto">
            <a:xfrm flipV="1">
              <a:off x="4552" y="4148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5" name="Line 6567"/>
            <p:cNvSpPr>
              <a:spLocks noChangeShapeType="1"/>
            </p:cNvSpPr>
            <p:nvPr/>
          </p:nvSpPr>
          <p:spPr bwMode="auto">
            <a:xfrm flipV="1">
              <a:off x="4555" y="415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6" name="Line 6568"/>
            <p:cNvSpPr>
              <a:spLocks noChangeShapeType="1"/>
            </p:cNvSpPr>
            <p:nvPr/>
          </p:nvSpPr>
          <p:spPr bwMode="auto">
            <a:xfrm flipV="1">
              <a:off x="4563" y="4161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7" name="Line 6569"/>
            <p:cNvSpPr>
              <a:spLocks noChangeShapeType="1"/>
            </p:cNvSpPr>
            <p:nvPr/>
          </p:nvSpPr>
          <p:spPr bwMode="auto">
            <a:xfrm flipV="1">
              <a:off x="5282" y="3735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8" name="Line 6570"/>
            <p:cNvSpPr>
              <a:spLocks noChangeShapeType="1"/>
            </p:cNvSpPr>
            <p:nvPr/>
          </p:nvSpPr>
          <p:spPr bwMode="auto">
            <a:xfrm flipV="1">
              <a:off x="5282" y="3735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9" name="Line 6571"/>
            <p:cNvSpPr>
              <a:spLocks noChangeShapeType="1"/>
            </p:cNvSpPr>
            <p:nvPr/>
          </p:nvSpPr>
          <p:spPr bwMode="auto">
            <a:xfrm flipV="1">
              <a:off x="5282" y="3735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0" name="Line 6572"/>
            <p:cNvSpPr>
              <a:spLocks noChangeShapeType="1"/>
            </p:cNvSpPr>
            <p:nvPr/>
          </p:nvSpPr>
          <p:spPr bwMode="auto">
            <a:xfrm flipV="1">
              <a:off x="5284" y="374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1" name="Line 6573"/>
            <p:cNvSpPr>
              <a:spLocks noChangeShapeType="1"/>
            </p:cNvSpPr>
            <p:nvPr/>
          </p:nvSpPr>
          <p:spPr bwMode="auto">
            <a:xfrm flipV="1">
              <a:off x="5287" y="3744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2" name="Line 6574"/>
            <p:cNvSpPr>
              <a:spLocks noChangeShapeType="1"/>
            </p:cNvSpPr>
            <p:nvPr/>
          </p:nvSpPr>
          <p:spPr bwMode="auto">
            <a:xfrm flipV="1">
              <a:off x="5289" y="3749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3" name="Line 6575"/>
            <p:cNvSpPr>
              <a:spLocks noChangeShapeType="1"/>
            </p:cNvSpPr>
            <p:nvPr/>
          </p:nvSpPr>
          <p:spPr bwMode="auto">
            <a:xfrm flipV="1">
              <a:off x="5293" y="3758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4" name="Line 6576"/>
            <p:cNvSpPr>
              <a:spLocks noChangeShapeType="1"/>
            </p:cNvSpPr>
            <p:nvPr/>
          </p:nvSpPr>
          <p:spPr bwMode="auto">
            <a:xfrm flipV="1">
              <a:off x="5301" y="3764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5" name="Oval 6577"/>
            <p:cNvSpPr>
              <a:spLocks noChangeArrowheads="1"/>
            </p:cNvSpPr>
            <p:nvPr/>
          </p:nvSpPr>
          <p:spPr bwMode="auto">
            <a:xfrm>
              <a:off x="4996" y="4157"/>
              <a:ext cx="29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6" name="Oval 6578"/>
            <p:cNvSpPr>
              <a:spLocks noChangeArrowheads="1"/>
            </p:cNvSpPr>
            <p:nvPr/>
          </p:nvSpPr>
          <p:spPr bwMode="auto">
            <a:xfrm>
              <a:off x="4811" y="3984"/>
              <a:ext cx="33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7" name="Oval 6579"/>
            <p:cNvSpPr>
              <a:spLocks noChangeArrowheads="1"/>
            </p:cNvSpPr>
            <p:nvPr/>
          </p:nvSpPr>
          <p:spPr bwMode="auto">
            <a:xfrm>
              <a:off x="5131" y="2899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8" name="Oval 6580"/>
            <p:cNvSpPr>
              <a:spLocks noChangeArrowheads="1"/>
            </p:cNvSpPr>
            <p:nvPr/>
          </p:nvSpPr>
          <p:spPr bwMode="auto">
            <a:xfrm>
              <a:off x="4963" y="3959"/>
              <a:ext cx="29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9" name="Oval 6581"/>
            <p:cNvSpPr>
              <a:spLocks noChangeArrowheads="1"/>
            </p:cNvSpPr>
            <p:nvPr/>
          </p:nvSpPr>
          <p:spPr bwMode="auto">
            <a:xfrm>
              <a:off x="5228" y="3863"/>
              <a:ext cx="29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0" name="Oval 6582"/>
            <p:cNvSpPr>
              <a:spLocks noChangeArrowheads="1"/>
            </p:cNvSpPr>
            <p:nvPr/>
          </p:nvSpPr>
          <p:spPr bwMode="auto">
            <a:xfrm>
              <a:off x="4713" y="4196"/>
              <a:ext cx="27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1" name="Oval 6583"/>
            <p:cNvSpPr>
              <a:spLocks noChangeArrowheads="1"/>
            </p:cNvSpPr>
            <p:nvPr/>
          </p:nvSpPr>
          <p:spPr bwMode="auto">
            <a:xfrm>
              <a:off x="5203" y="4234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2" name="Oval 6584"/>
            <p:cNvSpPr>
              <a:spLocks noChangeArrowheads="1"/>
            </p:cNvSpPr>
            <p:nvPr/>
          </p:nvSpPr>
          <p:spPr bwMode="auto">
            <a:xfrm>
              <a:off x="5004" y="3739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3" name="Oval 6585"/>
            <p:cNvSpPr>
              <a:spLocks noChangeArrowheads="1"/>
            </p:cNvSpPr>
            <p:nvPr/>
          </p:nvSpPr>
          <p:spPr bwMode="auto">
            <a:xfrm>
              <a:off x="4364" y="420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4" name="Oval 6586"/>
            <p:cNvSpPr>
              <a:spLocks noChangeArrowheads="1"/>
            </p:cNvSpPr>
            <p:nvPr/>
          </p:nvSpPr>
          <p:spPr bwMode="auto">
            <a:xfrm>
              <a:off x="4620" y="3970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5" name="Oval 6587"/>
            <p:cNvSpPr>
              <a:spLocks noChangeArrowheads="1"/>
            </p:cNvSpPr>
            <p:nvPr/>
          </p:nvSpPr>
          <p:spPr bwMode="auto">
            <a:xfrm>
              <a:off x="4579" y="3769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6" name="Oval 6588"/>
            <p:cNvSpPr>
              <a:spLocks noChangeArrowheads="1"/>
            </p:cNvSpPr>
            <p:nvPr/>
          </p:nvSpPr>
          <p:spPr bwMode="auto">
            <a:xfrm>
              <a:off x="4947" y="4007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7" name="Oval 6589"/>
            <p:cNvSpPr>
              <a:spLocks noChangeArrowheads="1"/>
            </p:cNvSpPr>
            <p:nvPr/>
          </p:nvSpPr>
          <p:spPr bwMode="auto">
            <a:xfrm>
              <a:off x="4342" y="4051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8" name="Oval 6590"/>
            <p:cNvSpPr>
              <a:spLocks noChangeArrowheads="1"/>
            </p:cNvSpPr>
            <p:nvPr/>
          </p:nvSpPr>
          <p:spPr bwMode="auto">
            <a:xfrm>
              <a:off x="4782" y="371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9" name="Oval 6591"/>
            <p:cNvSpPr>
              <a:spLocks noChangeArrowheads="1"/>
            </p:cNvSpPr>
            <p:nvPr/>
          </p:nvSpPr>
          <p:spPr bwMode="auto">
            <a:xfrm>
              <a:off x="4627" y="4242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0" name="Oval 6592"/>
            <p:cNvSpPr>
              <a:spLocks noChangeArrowheads="1"/>
            </p:cNvSpPr>
            <p:nvPr/>
          </p:nvSpPr>
          <p:spPr bwMode="auto">
            <a:xfrm>
              <a:off x="5696" y="3953"/>
              <a:ext cx="27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1" name="Oval 6593"/>
            <p:cNvSpPr>
              <a:spLocks noChangeArrowheads="1"/>
            </p:cNvSpPr>
            <p:nvPr/>
          </p:nvSpPr>
          <p:spPr bwMode="auto">
            <a:xfrm>
              <a:off x="4643" y="3268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2" name="Oval 6594"/>
            <p:cNvSpPr>
              <a:spLocks noChangeArrowheads="1"/>
            </p:cNvSpPr>
            <p:nvPr/>
          </p:nvSpPr>
          <p:spPr bwMode="auto">
            <a:xfrm>
              <a:off x="4381" y="3201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3" name="Oval 6595"/>
            <p:cNvSpPr>
              <a:spLocks noChangeArrowheads="1"/>
            </p:cNvSpPr>
            <p:nvPr/>
          </p:nvSpPr>
          <p:spPr bwMode="auto">
            <a:xfrm>
              <a:off x="4171" y="3752"/>
              <a:ext cx="28" cy="1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4" name="Oval 6596"/>
            <p:cNvSpPr>
              <a:spLocks noChangeArrowheads="1"/>
            </p:cNvSpPr>
            <p:nvPr/>
          </p:nvSpPr>
          <p:spPr bwMode="auto">
            <a:xfrm>
              <a:off x="4149" y="3196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5" name="Oval 6597"/>
            <p:cNvSpPr>
              <a:spLocks noChangeArrowheads="1"/>
            </p:cNvSpPr>
            <p:nvPr/>
          </p:nvSpPr>
          <p:spPr bwMode="auto">
            <a:xfrm>
              <a:off x="4866" y="3272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6" name="Line 6598"/>
            <p:cNvSpPr>
              <a:spLocks noChangeShapeType="1"/>
            </p:cNvSpPr>
            <p:nvPr/>
          </p:nvSpPr>
          <p:spPr bwMode="auto">
            <a:xfrm flipV="1">
              <a:off x="5618" y="295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7" name="Line 6599"/>
            <p:cNvSpPr>
              <a:spLocks noChangeShapeType="1"/>
            </p:cNvSpPr>
            <p:nvPr/>
          </p:nvSpPr>
          <p:spPr bwMode="auto">
            <a:xfrm flipV="1">
              <a:off x="5618" y="2953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8" name="Line 6600"/>
            <p:cNvSpPr>
              <a:spLocks noChangeShapeType="1"/>
            </p:cNvSpPr>
            <p:nvPr/>
          </p:nvSpPr>
          <p:spPr bwMode="auto">
            <a:xfrm flipV="1">
              <a:off x="5618" y="295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9" name="Line 6601"/>
            <p:cNvSpPr>
              <a:spLocks noChangeShapeType="1"/>
            </p:cNvSpPr>
            <p:nvPr/>
          </p:nvSpPr>
          <p:spPr bwMode="auto">
            <a:xfrm flipV="1">
              <a:off x="5620" y="2958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0" name="Line 6602"/>
            <p:cNvSpPr>
              <a:spLocks noChangeShapeType="1"/>
            </p:cNvSpPr>
            <p:nvPr/>
          </p:nvSpPr>
          <p:spPr bwMode="auto">
            <a:xfrm flipV="1">
              <a:off x="5622" y="2963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1" name="Line 6603"/>
            <p:cNvSpPr>
              <a:spLocks noChangeShapeType="1"/>
            </p:cNvSpPr>
            <p:nvPr/>
          </p:nvSpPr>
          <p:spPr bwMode="auto">
            <a:xfrm flipV="1">
              <a:off x="5624" y="2969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2" name="Line 6604"/>
            <p:cNvSpPr>
              <a:spLocks noChangeShapeType="1"/>
            </p:cNvSpPr>
            <p:nvPr/>
          </p:nvSpPr>
          <p:spPr bwMode="auto">
            <a:xfrm flipV="1">
              <a:off x="5628" y="2975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3" name="Line 6605"/>
            <p:cNvSpPr>
              <a:spLocks noChangeShapeType="1"/>
            </p:cNvSpPr>
            <p:nvPr/>
          </p:nvSpPr>
          <p:spPr bwMode="auto">
            <a:xfrm flipV="1">
              <a:off x="5637" y="2983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4" name="Line 6606"/>
            <p:cNvSpPr>
              <a:spLocks noChangeShapeType="1"/>
            </p:cNvSpPr>
            <p:nvPr/>
          </p:nvSpPr>
          <p:spPr bwMode="auto">
            <a:xfrm flipV="1">
              <a:off x="5098" y="3304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6607"/>
          <p:cNvGrpSpPr>
            <a:grpSpLocks/>
          </p:cNvGrpSpPr>
          <p:nvPr/>
        </p:nvGrpSpPr>
        <p:grpSpPr bwMode="auto">
          <a:xfrm>
            <a:off x="76200" y="2600325"/>
            <a:ext cx="9005888" cy="4100513"/>
            <a:chOff x="48" y="1638"/>
            <a:chExt cx="5673" cy="2583"/>
          </a:xfrm>
        </p:grpSpPr>
        <p:sp>
          <p:nvSpPr>
            <p:cNvPr id="43545" name="Line 6608"/>
            <p:cNvSpPr>
              <a:spLocks noChangeShapeType="1"/>
            </p:cNvSpPr>
            <p:nvPr/>
          </p:nvSpPr>
          <p:spPr bwMode="auto">
            <a:xfrm flipV="1">
              <a:off x="5098" y="3304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6" name="Line 6609"/>
            <p:cNvSpPr>
              <a:spLocks noChangeShapeType="1"/>
            </p:cNvSpPr>
            <p:nvPr/>
          </p:nvSpPr>
          <p:spPr bwMode="auto">
            <a:xfrm flipV="1">
              <a:off x="5098" y="330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7" name="Line 6610"/>
            <p:cNvSpPr>
              <a:spLocks noChangeShapeType="1"/>
            </p:cNvSpPr>
            <p:nvPr/>
          </p:nvSpPr>
          <p:spPr bwMode="auto">
            <a:xfrm flipV="1">
              <a:off x="5100" y="330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8" name="Line 6611"/>
            <p:cNvSpPr>
              <a:spLocks noChangeShapeType="1"/>
            </p:cNvSpPr>
            <p:nvPr/>
          </p:nvSpPr>
          <p:spPr bwMode="auto">
            <a:xfrm flipV="1">
              <a:off x="5105" y="331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9" name="Line 6612"/>
            <p:cNvSpPr>
              <a:spLocks noChangeShapeType="1"/>
            </p:cNvSpPr>
            <p:nvPr/>
          </p:nvSpPr>
          <p:spPr bwMode="auto">
            <a:xfrm flipV="1">
              <a:off x="5107" y="331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0" name="Line 6613"/>
            <p:cNvSpPr>
              <a:spLocks noChangeShapeType="1"/>
            </p:cNvSpPr>
            <p:nvPr/>
          </p:nvSpPr>
          <p:spPr bwMode="auto">
            <a:xfrm flipV="1">
              <a:off x="5109" y="332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1" name="Line 6614"/>
            <p:cNvSpPr>
              <a:spLocks noChangeShapeType="1"/>
            </p:cNvSpPr>
            <p:nvPr/>
          </p:nvSpPr>
          <p:spPr bwMode="auto">
            <a:xfrm flipV="1">
              <a:off x="5117" y="3331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2" name="Line 6615"/>
            <p:cNvSpPr>
              <a:spLocks noChangeShapeType="1"/>
            </p:cNvSpPr>
            <p:nvPr/>
          </p:nvSpPr>
          <p:spPr bwMode="auto">
            <a:xfrm flipV="1">
              <a:off x="4730" y="3189"/>
              <a:ext cx="11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3" name="Line 6616"/>
            <p:cNvSpPr>
              <a:spLocks noChangeShapeType="1"/>
            </p:cNvSpPr>
            <p:nvPr/>
          </p:nvSpPr>
          <p:spPr bwMode="auto">
            <a:xfrm flipV="1">
              <a:off x="4730" y="3189"/>
              <a:ext cx="19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4" name="Line 6617"/>
            <p:cNvSpPr>
              <a:spLocks noChangeShapeType="1"/>
            </p:cNvSpPr>
            <p:nvPr/>
          </p:nvSpPr>
          <p:spPr bwMode="auto">
            <a:xfrm flipV="1">
              <a:off x="4730" y="319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5" name="Line 6618"/>
            <p:cNvSpPr>
              <a:spLocks noChangeShapeType="1"/>
            </p:cNvSpPr>
            <p:nvPr/>
          </p:nvSpPr>
          <p:spPr bwMode="auto">
            <a:xfrm flipV="1">
              <a:off x="4732" y="3193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6" name="Line 6619"/>
            <p:cNvSpPr>
              <a:spLocks noChangeShapeType="1"/>
            </p:cNvSpPr>
            <p:nvPr/>
          </p:nvSpPr>
          <p:spPr bwMode="auto">
            <a:xfrm flipV="1">
              <a:off x="4734" y="3198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7" name="Line 6620"/>
            <p:cNvSpPr>
              <a:spLocks noChangeShapeType="1"/>
            </p:cNvSpPr>
            <p:nvPr/>
          </p:nvSpPr>
          <p:spPr bwMode="auto">
            <a:xfrm flipV="1">
              <a:off x="4736" y="3203"/>
              <a:ext cx="25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8" name="Line 6621"/>
            <p:cNvSpPr>
              <a:spLocks noChangeShapeType="1"/>
            </p:cNvSpPr>
            <p:nvPr/>
          </p:nvSpPr>
          <p:spPr bwMode="auto">
            <a:xfrm flipV="1">
              <a:off x="4739" y="3209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9" name="Line 6622"/>
            <p:cNvSpPr>
              <a:spLocks noChangeShapeType="1"/>
            </p:cNvSpPr>
            <p:nvPr/>
          </p:nvSpPr>
          <p:spPr bwMode="auto">
            <a:xfrm flipV="1">
              <a:off x="4746" y="321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0" name="Oval 6623"/>
            <p:cNvSpPr>
              <a:spLocks noChangeArrowheads="1"/>
            </p:cNvSpPr>
            <p:nvPr/>
          </p:nvSpPr>
          <p:spPr bwMode="auto">
            <a:xfrm>
              <a:off x="5135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1" name="Oval 6624"/>
            <p:cNvSpPr>
              <a:spLocks noChangeArrowheads="1"/>
            </p:cNvSpPr>
            <p:nvPr/>
          </p:nvSpPr>
          <p:spPr bwMode="auto">
            <a:xfrm>
              <a:off x="5477" y="3100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2" name="Oval 6625"/>
            <p:cNvSpPr>
              <a:spLocks noChangeArrowheads="1"/>
            </p:cNvSpPr>
            <p:nvPr/>
          </p:nvSpPr>
          <p:spPr bwMode="auto">
            <a:xfrm>
              <a:off x="5534" y="3318"/>
              <a:ext cx="44" cy="3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3" name="Oval 6626"/>
            <p:cNvSpPr>
              <a:spLocks noChangeArrowheads="1"/>
            </p:cNvSpPr>
            <p:nvPr/>
          </p:nvSpPr>
          <p:spPr bwMode="auto">
            <a:xfrm>
              <a:off x="4890" y="3342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4" name="Oval 6627"/>
            <p:cNvSpPr>
              <a:spLocks noChangeArrowheads="1"/>
            </p:cNvSpPr>
            <p:nvPr/>
          </p:nvSpPr>
          <p:spPr bwMode="auto">
            <a:xfrm>
              <a:off x="5420" y="3336"/>
              <a:ext cx="27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5" name="Oval 6628"/>
            <p:cNvSpPr>
              <a:spLocks noChangeArrowheads="1"/>
            </p:cNvSpPr>
            <p:nvPr/>
          </p:nvSpPr>
          <p:spPr bwMode="auto">
            <a:xfrm>
              <a:off x="4956" y="3238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6" name="Oval 6629"/>
            <p:cNvSpPr>
              <a:spLocks noChangeArrowheads="1"/>
            </p:cNvSpPr>
            <p:nvPr/>
          </p:nvSpPr>
          <p:spPr bwMode="auto">
            <a:xfrm>
              <a:off x="4405" y="3362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7" name="Oval 6630"/>
            <p:cNvSpPr>
              <a:spLocks noChangeArrowheads="1"/>
            </p:cNvSpPr>
            <p:nvPr/>
          </p:nvSpPr>
          <p:spPr bwMode="auto">
            <a:xfrm>
              <a:off x="4827" y="3025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8" name="Freeform 6631"/>
            <p:cNvSpPr>
              <a:spLocks/>
            </p:cNvSpPr>
            <p:nvPr/>
          </p:nvSpPr>
          <p:spPr bwMode="auto">
            <a:xfrm>
              <a:off x="4677" y="3044"/>
              <a:ext cx="27" cy="54"/>
            </a:xfrm>
            <a:custGeom>
              <a:avLst/>
              <a:gdLst>
                <a:gd name="T0" fmla="*/ 2 w 27"/>
                <a:gd name="T1" fmla="*/ 29 h 54"/>
                <a:gd name="T2" fmla="*/ 0 w 27"/>
                <a:gd name="T3" fmla="*/ 10 h 54"/>
                <a:gd name="T4" fmla="*/ 2 w 27"/>
                <a:gd name="T5" fmla="*/ 3 h 54"/>
                <a:gd name="T6" fmla="*/ 7 w 27"/>
                <a:gd name="T7" fmla="*/ 0 h 54"/>
                <a:gd name="T8" fmla="*/ 16 w 27"/>
                <a:gd name="T9" fmla="*/ 5 h 54"/>
                <a:gd name="T10" fmla="*/ 24 w 27"/>
                <a:gd name="T11" fmla="*/ 22 h 54"/>
                <a:gd name="T12" fmla="*/ 27 w 27"/>
                <a:gd name="T13" fmla="*/ 44 h 54"/>
                <a:gd name="T14" fmla="*/ 24 w 27"/>
                <a:gd name="T15" fmla="*/ 52 h 54"/>
                <a:gd name="T16" fmla="*/ 20 w 27"/>
                <a:gd name="T17" fmla="*/ 54 h 54"/>
                <a:gd name="T18" fmla="*/ 11 w 27"/>
                <a:gd name="T19" fmla="*/ 49 h 54"/>
                <a:gd name="T20" fmla="*/ 2 w 27"/>
                <a:gd name="T21" fmla="*/ 29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54">
                  <a:moveTo>
                    <a:pt x="2" y="29"/>
                  </a:moveTo>
                  <a:lnTo>
                    <a:pt x="0" y="10"/>
                  </a:lnTo>
                  <a:lnTo>
                    <a:pt x="2" y="3"/>
                  </a:lnTo>
                  <a:lnTo>
                    <a:pt x="7" y="0"/>
                  </a:lnTo>
                  <a:lnTo>
                    <a:pt x="16" y="5"/>
                  </a:lnTo>
                  <a:lnTo>
                    <a:pt x="24" y="22"/>
                  </a:lnTo>
                  <a:lnTo>
                    <a:pt x="27" y="44"/>
                  </a:lnTo>
                  <a:lnTo>
                    <a:pt x="24" y="52"/>
                  </a:lnTo>
                  <a:lnTo>
                    <a:pt x="20" y="54"/>
                  </a:lnTo>
                  <a:lnTo>
                    <a:pt x="11" y="49"/>
                  </a:lnTo>
                  <a:lnTo>
                    <a:pt x="2" y="29"/>
                  </a:lnTo>
                  <a:close/>
                </a:path>
              </a:pathLst>
            </a:custGeom>
            <a:noFill/>
            <a:ln w="3175">
              <a:solidFill>
                <a:srgbClr val="8164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9" name="Oval 6632"/>
            <p:cNvSpPr>
              <a:spLocks noChangeArrowheads="1"/>
            </p:cNvSpPr>
            <p:nvPr/>
          </p:nvSpPr>
          <p:spPr bwMode="auto">
            <a:xfrm>
              <a:off x="5056" y="3044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0" name="Oval 6633"/>
            <p:cNvSpPr>
              <a:spLocks noChangeArrowheads="1"/>
            </p:cNvSpPr>
            <p:nvPr/>
          </p:nvSpPr>
          <p:spPr bwMode="auto">
            <a:xfrm>
              <a:off x="4793" y="2980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1" name="Oval 6634"/>
            <p:cNvSpPr>
              <a:spLocks noChangeArrowheads="1"/>
            </p:cNvSpPr>
            <p:nvPr/>
          </p:nvSpPr>
          <p:spPr bwMode="auto">
            <a:xfrm>
              <a:off x="5468" y="2791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2" name="Oval 6635"/>
            <p:cNvSpPr>
              <a:spLocks noChangeArrowheads="1"/>
            </p:cNvSpPr>
            <p:nvPr/>
          </p:nvSpPr>
          <p:spPr bwMode="auto">
            <a:xfrm>
              <a:off x="5064" y="2957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3" name="Oval 6636"/>
            <p:cNvSpPr>
              <a:spLocks noChangeArrowheads="1"/>
            </p:cNvSpPr>
            <p:nvPr/>
          </p:nvSpPr>
          <p:spPr bwMode="auto">
            <a:xfrm>
              <a:off x="5555" y="4184"/>
              <a:ext cx="29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4" name="Oval 6637"/>
            <p:cNvSpPr>
              <a:spLocks noChangeArrowheads="1"/>
            </p:cNvSpPr>
            <p:nvPr/>
          </p:nvSpPr>
          <p:spPr bwMode="auto">
            <a:xfrm>
              <a:off x="5144" y="4056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5" name="Oval 6638"/>
            <p:cNvSpPr>
              <a:spLocks noChangeArrowheads="1"/>
            </p:cNvSpPr>
            <p:nvPr/>
          </p:nvSpPr>
          <p:spPr bwMode="auto">
            <a:xfrm>
              <a:off x="5583" y="3743"/>
              <a:ext cx="27" cy="32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6" name="Line 6639"/>
            <p:cNvSpPr>
              <a:spLocks noChangeShapeType="1"/>
            </p:cNvSpPr>
            <p:nvPr/>
          </p:nvSpPr>
          <p:spPr bwMode="auto">
            <a:xfrm flipV="1">
              <a:off x="241" y="2368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7" name="Line 6640"/>
            <p:cNvSpPr>
              <a:spLocks noChangeShapeType="1"/>
            </p:cNvSpPr>
            <p:nvPr/>
          </p:nvSpPr>
          <p:spPr bwMode="auto">
            <a:xfrm flipV="1">
              <a:off x="241" y="2368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8" name="Line 6641"/>
            <p:cNvSpPr>
              <a:spLocks noChangeShapeType="1"/>
            </p:cNvSpPr>
            <p:nvPr/>
          </p:nvSpPr>
          <p:spPr bwMode="auto">
            <a:xfrm flipV="1">
              <a:off x="241" y="237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9" name="Line 6642"/>
            <p:cNvSpPr>
              <a:spLocks noChangeShapeType="1"/>
            </p:cNvSpPr>
            <p:nvPr/>
          </p:nvSpPr>
          <p:spPr bwMode="auto">
            <a:xfrm flipV="1">
              <a:off x="243" y="237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0" name="Line 6643"/>
            <p:cNvSpPr>
              <a:spLocks noChangeShapeType="1"/>
            </p:cNvSpPr>
            <p:nvPr/>
          </p:nvSpPr>
          <p:spPr bwMode="auto">
            <a:xfrm flipV="1">
              <a:off x="248" y="237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1" name="Line 6644"/>
            <p:cNvSpPr>
              <a:spLocks noChangeShapeType="1"/>
            </p:cNvSpPr>
            <p:nvPr/>
          </p:nvSpPr>
          <p:spPr bwMode="auto">
            <a:xfrm flipV="1">
              <a:off x="250" y="238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2" name="Line 6645"/>
            <p:cNvSpPr>
              <a:spLocks noChangeShapeType="1"/>
            </p:cNvSpPr>
            <p:nvPr/>
          </p:nvSpPr>
          <p:spPr bwMode="auto">
            <a:xfrm flipV="1">
              <a:off x="255" y="2389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3" name="Line 6646"/>
            <p:cNvSpPr>
              <a:spLocks noChangeShapeType="1"/>
            </p:cNvSpPr>
            <p:nvPr/>
          </p:nvSpPr>
          <p:spPr bwMode="auto">
            <a:xfrm flipV="1">
              <a:off x="263" y="2396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4" name="Oval 6647"/>
            <p:cNvSpPr>
              <a:spLocks noChangeArrowheads="1"/>
            </p:cNvSpPr>
            <p:nvPr/>
          </p:nvSpPr>
          <p:spPr bwMode="auto">
            <a:xfrm>
              <a:off x="560" y="2308"/>
              <a:ext cx="42" cy="2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5" name="Oval 6648"/>
            <p:cNvSpPr>
              <a:spLocks noChangeArrowheads="1"/>
            </p:cNvSpPr>
            <p:nvPr/>
          </p:nvSpPr>
          <p:spPr bwMode="auto">
            <a:xfrm>
              <a:off x="142" y="1944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6" name="Oval 6649"/>
            <p:cNvSpPr>
              <a:spLocks noChangeArrowheads="1"/>
            </p:cNvSpPr>
            <p:nvPr/>
          </p:nvSpPr>
          <p:spPr bwMode="auto">
            <a:xfrm>
              <a:off x="942" y="2349"/>
              <a:ext cx="29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7" name="Oval 6650"/>
            <p:cNvSpPr>
              <a:spLocks noChangeArrowheads="1"/>
            </p:cNvSpPr>
            <p:nvPr/>
          </p:nvSpPr>
          <p:spPr bwMode="auto">
            <a:xfrm>
              <a:off x="329" y="2302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8" name="Oval 6651"/>
            <p:cNvSpPr>
              <a:spLocks noChangeArrowheads="1"/>
            </p:cNvSpPr>
            <p:nvPr/>
          </p:nvSpPr>
          <p:spPr bwMode="auto">
            <a:xfrm>
              <a:off x="104" y="2171"/>
              <a:ext cx="42" cy="22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9" name="Freeform 6652"/>
            <p:cNvSpPr>
              <a:spLocks/>
            </p:cNvSpPr>
            <p:nvPr/>
          </p:nvSpPr>
          <p:spPr bwMode="auto">
            <a:xfrm>
              <a:off x="171" y="1800"/>
              <a:ext cx="44" cy="24"/>
            </a:xfrm>
            <a:custGeom>
              <a:avLst/>
              <a:gdLst>
                <a:gd name="T0" fmla="*/ 0 w 44"/>
                <a:gd name="T1" fmla="*/ 7 h 24"/>
                <a:gd name="T2" fmla="*/ 9 w 44"/>
                <a:gd name="T3" fmla="*/ 0 h 24"/>
                <a:gd name="T4" fmla="*/ 24 w 44"/>
                <a:gd name="T5" fmla="*/ 0 h 24"/>
                <a:gd name="T6" fmla="*/ 37 w 44"/>
                <a:gd name="T7" fmla="*/ 7 h 24"/>
                <a:gd name="T8" fmla="*/ 42 w 44"/>
                <a:gd name="T9" fmla="*/ 12 h 24"/>
                <a:gd name="T10" fmla="*/ 44 w 44"/>
                <a:gd name="T11" fmla="*/ 17 h 24"/>
                <a:gd name="T12" fmla="*/ 35 w 44"/>
                <a:gd name="T13" fmla="*/ 24 h 24"/>
                <a:gd name="T14" fmla="*/ 20 w 44"/>
                <a:gd name="T15" fmla="*/ 24 h 24"/>
                <a:gd name="T16" fmla="*/ 4 w 44"/>
                <a:gd name="T17" fmla="*/ 17 h 24"/>
                <a:gd name="T18" fmla="*/ 0 w 44"/>
                <a:gd name="T19" fmla="*/ 12 h 24"/>
                <a:gd name="T20" fmla="*/ 0 w 44"/>
                <a:gd name="T21" fmla="*/ 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24">
                  <a:moveTo>
                    <a:pt x="0" y="7"/>
                  </a:moveTo>
                  <a:lnTo>
                    <a:pt x="9" y="0"/>
                  </a:lnTo>
                  <a:lnTo>
                    <a:pt x="24" y="0"/>
                  </a:lnTo>
                  <a:lnTo>
                    <a:pt x="37" y="7"/>
                  </a:lnTo>
                  <a:lnTo>
                    <a:pt x="42" y="12"/>
                  </a:lnTo>
                  <a:lnTo>
                    <a:pt x="44" y="17"/>
                  </a:lnTo>
                  <a:lnTo>
                    <a:pt x="35" y="24"/>
                  </a:lnTo>
                  <a:lnTo>
                    <a:pt x="20" y="24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0" name="Oval 6653"/>
            <p:cNvSpPr>
              <a:spLocks noChangeArrowheads="1"/>
            </p:cNvSpPr>
            <p:nvPr/>
          </p:nvSpPr>
          <p:spPr bwMode="auto">
            <a:xfrm>
              <a:off x="48" y="1670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1" name="Oval 6654"/>
            <p:cNvSpPr>
              <a:spLocks noChangeArrowheads="1"/>
            </p:cNvSpPr>
            <p:nvPr/>
          </p:nvSpPr>
          <p:spPr bwMode="auto">
            <a:xfrm>
              <a:off x="925" y="1749"/>
              <a:ext cx="28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2" name="Oval 6655"/>
            <p:cNvSpPr>
              <a:spLocks noChangeArrowheads="1"/>
            </p:cNvSpPr>
            <p:nvPr/>
          </p:nvSpPr>
          <p:spPr bwMode="auto">
            <a:xfrm>
              <a:off x="312" y="1857"/>
              <a:ext cx="27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3" name="Oval 6656"/>
            <p:cNvSpPr>
              <a:spLocks noChangeArrowheads="1"/>
            </p:cNvSpPr>
            <p:nvPr/>
          </p:nvSpPr>
          <p:spPr bwMode="auto">
            <a:xfrm>
              <a:off x="548" y="1973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4" name="Oval 6657"/>
            <p:cNvSpPr>
              <a:spLocks noChangeArrowheads="1"/>
            </p:cNvSpPr>
            <p:nvPr/>
          </p:nvSpPr>
          <p:spPr bwMode="auto">
            <a:xfrm>
              <a:off x="438" y="2143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5" name="Oval 6658"/>
            <p:cNvSpPr>
              <a:spLocks noChangeArrowheads="1"/>
            </p:cNvSpPr>
            <p:nvPr/>
          </p:nvSpPr>
          <p:spPr bwMode="auto">
            <a:xfrm>
              <a:off x="981" y="2029"/>
              <a:ext cx="26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6" name="Oval 6659"/>
            <p:cNvSpPr>
              <a:spLocks noChangeArrowheads="1"/>
            </p:cNvSpPr>
            <p:nvPr/>
          </p:nvSpPr>
          <p:spPr bwMode="auto">
            <a:xfrm>
              <a:off x="583" y="1658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7" name="Oval 6660"/>
            <p:cNvSpPr>
              <a:spLocks noChangeArrowheads="1"/>
            </p:cNvSpPr>
            <p:nvPr/>
          </p:nvSpPr>
          <p:spPr bwMode="auto">
            <a:xfrm>
              <a:off x="1425" y="2158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8" name="Line 6661"/>
            <p:cNvSpPr>
              <a:spLocks noChangeShapeType="1"/>
            </p:cNvSpPr>
            <p:nvPr/>
          </p:nvSpPr>
          <p:spPr bwMode="auto">
            <a:xfrm flipV="1">
              <a:off x="1109" y="2390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9" name="Line 6662"/>
            <p:cNvSpPr>
              <a:spLocks noChangeShapeType="1"/>
            </p:cNvSpPr>
            <p:nvPr/>
          </p:nvSpPr>
          <p:spPr bwMode="auto">
            <a:xfrm flipV="1">
              <a:off x="1109" y="2390"/>
              <a:ext cx="19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0" name="Line 6663"/>
            <p:cNvSpPr>
              <a:spLocks noChangeShapeType="1"/>
            </p:cNvSpPr>
            <p:nvPr/>
          </p:nvSpPr>
          <p:spPr bwMode="auto">
            <a:xfrm flipV="1">
              <a:off x="1109" y="2390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1" name="Line 6664"/>
            <p:cNvSpPr>
              <a:spLocks noChangeShapeType="1"/>
            </p:cNvSpPr>
            <p:nvPr/>
          </p:nvSpPr>
          <p:spPr bwMode="auto">
            <a:xfrm flipV="1">
              <a:off x="1111" y="239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2" name="Line 6665"/>
            <p:cNvSpPr>
              <a:spLocks noChangeShapeType="1"/>
            </p:cNvSpPr>
            <p:nvPr/>
          </p:nvSpPr>
          <p:spPr bwMode="auto">
            <a:xfrm flipV="1">
              <a:off x="1113" y="240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3" name="Line 6666"/>
            <p:cNvSpPr>
              <a:spLocks noChangeShapeType="1"/>
            </p:cNvSpPr>
            <p:nvPr/>
          </p:nvSpPr>
          <p:spPr bwMode="auto">
            <a:xfrm flipV="1">
              <a:off x="1116" y="2404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4" name="Line 6667"/>
            <p:cNvSpPr>
              <a:spLocks noChangeShapeType="1"/>
            </p:cNvSpPr>
            <p:nvPr/>
          </p:nvSpPr>
          <p:spPr bwMode="auto">
            <a:xfrm flipV="1">
              <a:off x="1118" y="2411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5" name="Line 6668"/>
            <p:cNvSpPr>
              <a:spLocks noChangeShapeType="1"/>
            </p:cNvSpPr>
            <p:nvPr/>
          </p:nvSpPr>
          <p:spPr bwMode="auto">
            <a:xfrm flipV="1">
              <a:off x="1128" y="2419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6" name="Oval 6669"/>
            <p:cNvSpPr>
              <a:spLocks noChangeArrowheads="1"/>
            </p:cNvSpPr>
            <p:nvPr/>
          </p:nvSpPr>
          <p:spPr bwMode="auto">
            <a:xfrm>
              <a:off x="1148" y="2223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7" name="Oval 6670"/>
            <p:cNvSpPr>
              <a:spLocks noChangeArrowheads="1"/>
            </p:cNvSpPr>
            <p:nvPr/>
          </p:nvSpPr>
          <p:spPr bwMode="auto">
            <a:xfrm>
              <a:off x="298" y="2745"/>
              <a:ext cx="29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8" name="Oval 6671"/>
            <p:cNvSpPr>
              <a:spLocks noChangeArrowheads="1"/>
            </p:cNvSpPr>
            <p:nvPr/>
          </p:nvSpPr>
          <p:spPr bwMode="auto">
            <a:xfrm>
              <a:off x="1414" y="2297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9" name="Oval 6672"/>
            <p:cNvSpPr>
              <a:spLocks noChangeArrowheads="1"/>
            </p:cNvSpPr>
            <p:nvPr/>
          </p:nvSpPr>
          <p:spPr bwMode="auto">
            <a:xfrm>
              <a:off x="1290" y="2188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0" name="Line 6673"/>
            <p:cNvSpPr>
              <a:spLocks noChangeShapeType="1"/>
            </p:cNvSpPr>
            <p:nvPr/>
          </p:nvSpPr>
          <p:spPr bwMode="auto">
            <a:xfrm flipV="1">
              <a:off x="1230" y="1993"/>
              <a:ext cx="17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1" name="Line 6674"/>
            <p:cNvSpPr>
              <a:spLocks noChangeShapeType="1"/>
            </p:cNvSpPr>
            <p:nvPr/>
          </p:nvSpPr>
          <p:spPr bwMode="auto">
            <a:xfrm flipV="1">
              <a:off x="1230" y="1993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2" name="Line 6675"/>
            <p:cNvSpPr>
              <a:spLocks noChangeShapeType="1"/>
            </p:cNvSpPr>
            <p:nvPr/>
          </p:nvSpPr>
          <p:spPr bwMode="auto">
            <a:xfrm flipV="1">
              <a:off x="1230" y="1996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3" name="Line 6676"/>
            <p:cNvSpPr>
              <a:spLocks noChangeShapeType="1"/>
            </p:cNvSpPr>
            <p:nvPr/>
          </p:nvSpPr>
          <p:spPr bwMode="auto">
            <a:xfrm flipV="1">
              <a:off x="1232" y="200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4" name="Line 6677"/>
            <p:cNvSpPr>
              <a:spLocks noChangeShapeType="1"/>
            </p:cNvSpPr>
            <p:nvPr/>
          </p:nvSpPr>
          <p:spPr bwMode="auto">
            <a:xfrm flipV="1">
              <a:off x="1234" y="200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5" name="Line 6678"/>
            <p:cNvSpPr>
              <a:spLocks noChangeShapeType="1"/>
            </p:cNvSpPr>
            <p:nvPr/>
          </p:nvSpPr>
          <p:spPr bwMode="auto">
            <a:xfrm flipV="1">
              <a:off x="1236" y="2011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6" name="Line 6679"/>
            <p:cNvSpPr>
              <a:spLocks noChangeShapeType="1"/>
            </p:cNvSpPr>
            <p:nvPr/>
          </p:nvSpPr>
          <p:spPr bwMode="auto">
            <a:xfrm flipV="1">
              <a:off x="1241" y="2019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7" name="Line 6680"/>
            <p:cNvSpPr>
              <a:spLocks noChangeShapeType="1"/>
            </p:cNvSpPr>
            <p:nvPr/>
          </p:nvSpPr>
          <p:spPr bwMode="auto">
            <a:xfrm flipV="1">
              <a:off x="1248" y="202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8" name="Oval 6681"/>
            <p:cNvSpPr>
              <a:spLocks noChangeArrowheads="1"/>
            </p:cNvSpPr>
            <p:nvPr/>
          </p:nvSpPr>
          <p:spPr bwMode="auto">
            <a:xfrm>
              <a:off x="905" y="2096"/>
              <a:ext cx="35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9" name="Oval 6682"/>
            <p:cNvSpPr>
              <a:spLocks noChangeArrowheads="1"/>
            </p:cNvSpPr>
            <p:nvPr/>
          </p:nvSpPr>
          <p:spPr bwMode="auto">
            <a:xfrm>
              <a:off x="388" y="195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0" name="Oval 6683"/>
            <p:cNvSpPr>
              <a:spLocks noChangeArrowheads="1"/>
            </p:cNvSpPr>
            <p:nvPr/>
          </p:nvSpPr>
          <p:spPr bwMode="auto">
            <a:xfrm>
              <a:off x="1254" y="1665"/>
              <a:ext cx="46" cy="3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1" name="Oval 6684"/>
            <p:cNvSpPr>
              <a:spLocks noChangeArrowheads="1"/>
            </p:cNvSpPr>
            <p:nvPr/>
          </p:nvSpPr>
          <p:spPr bwMode="auto">
            <a:xfrm>
              <a:off x="1510" y="2123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2" name="Oval 6685"/>
            <p:cNvSpPr>
              <a:spLocks noChangeArrowheads="1"/>
            </p:cNvSpPr>
            <p:nvPr/>
          </p:nvSpPr>
          <p:spPr bwMode="auto">
            <a:xfrm>
              <a:off x="1916" y="2165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3" name="Oval 6686"/>
            <p:cNvSpPr>
              <a:spLocks noChangeArrowheads="1"/>
            </p:cNvSpPr>
            <p:nvPr/>
          </p:nvSpPr>
          <p:spPr bwMode="auto">
            <a:xfrm>
              <a:off x="1187" y="233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4" name="Oval 6687"/>
            <p:cNvSpPr>
              <a:spLocks noChangeArrowheads="1"/>
            </p:cNvSpPr>
            <p:nvPr/>
          </p:nvSpPr>
          <p:spPr bwMode="auto">
            <a:xfrm>
              <a:off x="2063" y="2185"/>
              <a:ext cx="27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5" name="Line 6688"/>
            <p:cNvSpPr>
              <a:spLocks noChangeShapeType="1"/>
            </p:cNvSpPr>
            <p:nvPr/>
          </p:nvSpPr>
          <p:spPr bwMode="auto">
            <a:xfrm flipV="1">
              <a:off x="5451" y="2226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6" name="Line 6689"/>
            <p:cNvSpPr>
              <a:spLocks noChangeShapeType="1"/>
            </p:cNvSpPr>
            <p:nvPr/>
          </p:nvSpPr>
          <p:spPr bwMode="auto">
            <a:xfrm flipV="1">
              <a:off x="5451" y="2226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7" name="Line 6690"/>
            <p:cNvSpPr>
              <a:spLocks noChangeShapeType="1"/>
            </p:cNvSpPr>
            <p:nvPr/>
          </p:nvSpPr>
          <p:spPr bwMode="auto">
            <a:xfrm flipV="1">
              <a:off x="5451" y="2229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8" name="Line 6691"/>
            <p:cNvSpPr>
              <a:spLocks noChangeShapeType="1"/>
            </p:cNvSpPr>
            <p:nvPr/>
          </p:nvSpPr>
          <p:spPr bwMode="auto">
            <a:xfrm flipV="1">
              <a:off x="5453" y="2231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9" name="Line 6692"/>
            <p:cNvSpPr>
              <a:spLocks noChangeShapeType="1"/>
            </p:cNvSpPr>
            <p:nvPr/>
          </p:nvSpPr>
          <p:spPr bwMode="auto">
            <a:xfrm flipV="1">
              <a:off x="5455" y="2236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0" name="Line 6693"/>
            <p:cNvSpPr>
              <a:spLocks noChangeShapeType="1"/>
            </p:cNvSpPr>
            <p:nvPr/>
          </p:nvSpPr>
          <p:spPr bwMode="auto">
            <a:xfrm flipV="1">
              <a:off x="5458" y="2240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1" name="Line 6694"/>
            <p:cNvSpPr>
              <a:spLocks noChangeShapeType="1"/>
            </p:cNvSpPr>
            <p:nvPr/>
          </p:nvSpPr>
          <p:spPr bwMode="auto">
            <a:xfrm flipV="1">
              <a:off x="5460" y="2247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2" name="Line 6695"/>
            <p:cNvSpPr>
              <a:spLocks noChangeShapeType="1"/>
            </p:cNvSpPr>
            <p:nvPr/>
          </p:nvSpPr>
          <p:spPr bwMode="auto">
            <a:xfrm flipV="1">
              <a:off x="5467" y="2251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3" name="Line 6696"/>
            <p:cNvSpPr>
              <a:spLocks noChangeShapeType="1"/>
            </p:cNvSpPr>
            <p:nvPr/>
          </p:nvSpPr>
          <p:spPr bwMode="auto">
            <a:xfrm flipV="1">
              <a:off x="5506" y="2427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4" name="Line 6697"/>
            <p:cNvSpPr>
              <a:spLocks noChangeShapeType="1"/>
            </p:cNvSpPr>
            <p:nvPr/>
          </p:nvSpPr>
          <p:spPr bwMode="auto">
            <a:xfrm flipV="1">
              <a:off x="5506" y="2427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5" name="Line 6698"/>
            <p:cNvSpPr>
              <a:spLocks noChangeShapeType="1"/>
            </p:cNvSpPr>
            <p:nvPr/>
          </p:nvSpPr>
          <p:spPr bwMode="auto">
            <a:xfrm flipV="1">
              <a:off x="5506" y="242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6" name="Line 6699"/>
            <p:cNvSpPr>
              <a:spLocks noChangeShapeType="1"/>
            </p:cNvSpPr>
            <p:nvPr/>
          </p:nvSpPr>
          <p:spPr bwMode="auto">
            <a:xfrm flipV="1">
              <a:off x="5508" y="2434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7" name="Line 6700"/>
            <p:cNvSpPr>
              <a:spLocks noChangeShapeType="1"/>
            </p:cNvSpPr>
            <p:nvPr/>
          </p:nvSpPr>
          <p:spPr bwMode="auto">
            <a:xfrm flipV="1">
              <a:off x="5510" y="2437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8" name="Line 6701"/>
            <p:cNvSpPr>
              <a:spLocks noChangeShapeType="1"/>
            </p:cNvSpPr>
            <p:nvPr/>
          </p:nvSpPr>
          <p:spPr bwMode="auto">
            <a:xfrm flipV="1">
              <a:off x="5512" y="244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9" name="Line 6702"/>
            <p:cNvSpPr>
              <a:spLocks noChangeShapeType="1"/>
            </p:cNvSpPr>
            <p:nvPr/>
          </p:nvSpPr>
          <p:spPr bwMode="auto">
            <a:xfrm flipV="1">
              <a:off x="5517" y="2452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0" name="Line 6703"/>
            <p:cNvSpPr>
              <a:spLocks noChangeShapeType="1"/>
            </p:cNvSpPr>
            <p:nvPr/>
          </p:nvSpPr>
          <p:spPr bwMode="auto">
            <a:xfrm flipV="1">
              <a:off x="5523" y="245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1" name="Oval 6704"/>
            <p:cNvSpPr>
              <a:spLocks noChangeArrowheads="1"/>
            </p:cNvSpPr>
            <p:nvPr/>
          </p:nvSpPr>
          <p:spPr bwMode="auto">
            <a:xfrm>
              <a:off x="5578" y="2610"/>
              <a:ext cx="29" cy="3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2" name="Oval 6705"/>
            <p:cNvSpPr>
              <a:spLocks noChangeArrowheads="1"/>
            </p:cNvSpPr>
            <p:nvPr/>
          </p:nvSpPr>
          <p:spPr bwMode="auto">
            <a:xfrm>
              <a:off x="5679" y="2770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3" name="Oval 6706"/>
            <p:cNvSpPr>
              <a:spLocks noChangeArrowheads="1"/>
            </p:cNvSpPr>
            <p:nvPr/>
          </p:nvSpPr>
          <p:spPr bwMode="auto">
            <a:xfrm>
              <a:off x="4846" y="2699"/>
              <a:ext cx="26" cy="2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4" name="Oval 6707"/>
            <p:cNvSpPr>
              <a:spLocks noChangeArrowheads="1"/>
            </p:cNvSpPr>
            <p:nvPr/>
          </p:nvSpPr>
          <p:spPr bwMode="auto">
            <a:xfrm>
              <a:off x="5619" y="3197"/>
              <a:ext cx="26" cy="32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5" name="Oval 6708"/>
            <p:cNvSpPr>
              <a:spLocks noChangeArrowheads="1"/>
            </p:cNvSpPr>
            <p:nvPr/>
          </p:nvSpPr>
          <p:spPr bwMode="auto">
            <a:xfrm>
              <a:off x="5156" y="2320"/>
              <a:ext cx="24" cy="59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6" name="Line 6709"/>
            <p:cNvSpPr>
              <a:spLocks noChangeShapeType="1"/>
            </p:cNvSpPr>
            <p:nvPr/>
          </p:nvSpPr>
          <p:spPr bwMode="auto">
            <a:xfrm flipV="1">
              <a:off x="5477" y="1670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7" name="Line 6710"/>
            <p:cNvSpPr>
              <a:spLocks noChangeShapeType="1"/>
            </p:cNvSpPr>
            <p:nvPr/>
          </p:nvSpPr>
          <p:spPr bwMode="auto">
            <a:xfrm flipV="1">
              <a:off x="5477" y="1670"/>
              <a:ext cx="23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8" name="Line 6711"/>
            <p:cNvSpPr>
              <a:spLocks noChangeShapeType="1"/>
            </p:cNvSpPr>
            <p:nvPr/>
          </p:nvSpPr>
          <p:spPr bwMode="auto">
            <a:xfrm flipV="1">
              <a:off x="5477" y="1670"/>
              <a:ext cx="29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9" name="Line 6712"/>
            <p:cNvSpPr>
              <a:spLocks noChangeShapeType="1"/>
            </p:cNvSpPr>
            <p:nvPr/>
          </p:nvSpPr>
          <p:spPr bwMode="auto">
            <a:xfrm flipV="1">
              <a:off x="5479" y="1675"/>
              <a:ext cx="29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0" name="Line 6713"/>
            <p:cNvSpPr>
              <a:spLocks noChangeShapeType="1"/>
            </p:cNvSpPr>
            <p:nvPr/>
          </p:nvSpPr>
          <p:spPr bwMode="auto">
            <a:xfrm flipV="1">
              <a:off x="5482" y="1680"/>
              <a:ext cx="28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1" name="Line 6714"/>
            <p:cNvSpPr>
              <a:spLocks noChangeShapeType="1"/>
            </p:cNvSpPr>
            <p:nvPr/>
          </p:nvSpPr>
          <p:spPr bwMode="auto">
            <a:xfrm flipV="1">
              <a:off x="5484" y="1687"/>
              <a:ext cx="2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2" name="Line 6715"/>
            <p:cNvSpPr>
              <a:spLocks noChangeShapeType="1"/>
            </p:cNvSpPr>
            <p:nvPr/>
          </p:nvSpPr>
          <p:spPr bwMode="auto">
            <a:xfrm flipV="1">
              <a:off x="5493" y="1691"/>
              <a:ext cx="17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3" name="Oval 6716"/>
            <p:cNvSpPr>
              <a:spLocks noChangeArrowheads="1"/>
            </p:cNvSpPr>
            <p:nvPr/>
          </p:nvSpPr>
          <p:spPr bwMode="auto">
            <a:xfrm>
              <a:off x="4905" y="1976"/>
              <a:ext cx="57" cy="2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4" name="Oval 6717"/>
            <p:cNvSpPr>
              <a:spLocks noChangeArrowheads="1"/>
            </p:cNvSpPr>
            <p:nvPr/>
          </p:nvSpPr>
          <p:spPr bwMode="auto">
            <a:xfrm>
              <a:off x="4710" y="2716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5" name="Line 6718"/>
            <p:cNvSpPr>
              <a:spLocks noChangeShapeType="1"/>
            </p:cNvSpPr>
            <p:nvPr/>
          </p:nvSpPr>
          <p:spPr bwMode="auto">
            <a:xfrm flipV="1">
              <a:off x="5554" y="2033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6" name="Line 6719"/>
            <p:cNvSpPr>
              <a:spLocks noChangeShapeType="1"/>
            </p:cNvSpPr>
            <p:nvPr/>
          </p:nvSpPr>
          <p:spPr bwMode="auto">
            <a:xfrm flipV="1">
              <a:off x="5554" y="2033"/>
              <a:ext cx="23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7" name="Line 6720"/>
            <p:cNvSpPr>
              <a:spLocks noChangeShapeType="1"/>
            </p:cNvSpPr>
            <p:nvPr/>
          </p:nvSpPr>
          <p:spPr bwMode="auto">
            <a:xfrm flipV="1">
              <a:off x="5556" y="2033"/>
              <a:ext cx="2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8" name="Line 6721"/>
            <p:cNvSpPr>
              <a:spLocks noChangeShapeType="1"/>
            </p:cNvSpPr>
            <p:nvPr/>
          </p:nvSpPr>
          <p:spPr bwMode="auto">
            <a:xfrm flipV="1">
              <a:off x="5558" y="2038"/>
              <a:ext cx="2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9" name="Line 6722"/>
            <p:cNvSpPr>
              <a:spLocks noChangeShapeType="1"/>
            </p:cNvSpPr>
            <p:nvPr/>
          </p:nvSpPr>
          <p:spPr bwMode="auto">
            <a:xfrm flipV="1">
              <a:off x="5561" y="2042"/>
              <a:ext cx="28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0" name="Line 6723"/>
            <p:cNvSpPr>
              <a:spLocks noChangeShapeType="1"/>
            </p:cNvSpPr>
            <p:nvPr/>
          </p:nvSpPr>
          <p:spPr bwMode="auto">
            <a:xfrm flipV="1">
              <a:off x="5563" y="2049"/>
              <a:ext cx="2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1" name="Line 6724"/>
            <p:cNvSpPr>
              <a:spLocks noChangeShapeType="1"/>
            </p:cNvSpPr>
            <p:nvPr/>
          </p:nvSpPr>
          <p:spPr bwMode="auto">
            <a:xfrm flipV="1">
              <a:off x="5572" y="2053"/>
              <a:ext cx="17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2" name="Oval 6725"/>
            <p:cNvSpPr>
              <a:spLocks noChangeArrowheads="1"/>
            </p:cNvSpPr>
            <p:nvPr/>
          </p:nvSpPr>
          <p:spPr bwMode="auto">
            <a:xfrm>
              <a:off x="5668" y="2182"/>
              <a:ext cx="53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3" name="Oval 6726"/>
            <p:cNvSpPr>
              <a:spLocks noChangeArrowheads="1"/>
            </p:cNvSpPr>
            <p:nvPr/>
          </p:nvSpPr>
          <p:spPr bwMode="auto">
            <a:xfrm>
              <a:off x="4929" y="2236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664" name="Picture 6727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574" y="1749"/>
              <a:ext cx="35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665" name="Picture 6728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574" y="1749"/>
              <a:ext cx="35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666" name="Oval 6729"/>
            <p:cNvSpPr>
              <a:spLocks noChangeArrowheads="1"/>
            </p:cNvSpPr>
            <p:nvPr/>
          </p:nvSpPr>
          <p:spPr bwMode="auto">
            <a:xfrm>
              <a:off x="5392" y="1863"/>
              <a:ext cx="26" cy="3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7" name="Oval 6730"/>
            <p:cNvSpPr>
              <a:spLocks noChangeArrowheads="1"/>
            </p:cNvSpPr>
            <p:nvPr/>
          </p:nvSpPr>
          <p:spPr bwMode="auto">
            <a:xfrm>
              <a:off x="5419" y="2092"/>
              <a:ext cx="31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8" name="Oval 6731"/>
            <p:cNvSpPr>
              <a:spLocks noChangeArrowheads="1"/>
            </p:cNvSpPr>
            <p:nvPr/>
          </p:nvSpPr>
          <p:spPr bwMode="auto">
            <a:xfrm>
              <a:off x="4331" y="2669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9" name="Oval 6732"/>
            <p:cNvSpPr>
              <a:spLocks noChangeArrowheads="1"/>
            </p:cNvSpPr>
            <p:nvPr/>
          </p:nvSpPr>
          <p:spPr bwMode="auto">
            <a:xfrm>
              <a:off x="4442" y="2553"/>
              <a:ext cx="37" cy="2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0" name="Line 6733"/>
            <p:cNvSpPr>
              <a:spLocks noChangeShapeType="1"/>
            </p:cNvSpPr>
            <p:nvPr/>
          </p:nvSpPr>
          <p:spPr bwMode="auto">
            <a:xfrm flipV="1">
              <a:off x="4892" y="2358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1" name="Line 6734"/>
            <p:cNvSpPr>
              <a:spLocks noChangeShapeType="1"/>
            </p:cNvSpPr>
            <p:nvPr/>
          </p:nvSpPr>
          <p:spPr bwMode="auto">
            <a:xfrm flipV="1">
              <a:off x="4892" y="2358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2" name="Line 6735"/>
            <p:cNvSpPr>
              <a:spLocks noChangeShapeType="1"/>
            </p:cNvSpPr>
            <p:nvPr/>
          </p:nvSpPr>
          <p:spPr bwMode="auto">
            <a:xfrm flipV="1">
              <a:off x="4892" y="236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3" name="Line 6736"/>
            <p:cNvSpPr>
              <a:spLocks noChangeShapeType="1"/>
            </p:cNvSpPr>
            <p:nvPr/>
          </p:nvSpPr>
          <p:spPr bwMode="auto">
            <a:xfrm flipV="1">
              <a:off x="4894" y="236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4" name="Line 6737"/>
            <p:cNvSpPr>
              <a:spLocks noChangeShapeType="1"/>
            </p:cNvSpPr>
            <p:nvPr/>
          </p:nvSpPr>
          <p:spPr bwMode="auto">
            <a:xfrm flipV="1">
              <a:off x="4896" y="236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5" name="Line 6738"/>
            <p:cNvSpPr>
              <a:spLocks noChangeShapeType="1"/>
            </p:cNvSpPr>
            <p:nvPr/>
          </p:nvSpPr>
          <p:spPr bwMode="auto">
            <a:xfrm flipV="1">
              <a:off x="4899" y="237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6" name="Line 6739"/>
            <p:cNvSpPr>
              <a:spLocks noChangeShapeType="1"/>
            </p:cNvSpPr>
            <p:nvPr/>
          </p:nvSpPr>
          <p:spPr bwMode="auto">
            <a:xfrm flipV="1">
              <a:off x="4903" y="2384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7" name="Line 6740"/>
            <p:cNvSpPr>
              <a:spLocks noChangeShapeType="1"/>
            </p:cNvSpPr>
            <p:nvPr/>
          </p:nvSpPr>
          <p:spPr bwMode="auto">
            <a:xfrm flipV="1">
              <a:off x="4910" y="2388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8" name="Oval 6741"/>
            <p:cNvSpPr>
              <a:spLocks noChangeArrowheads="1"/>
            </p:cNvSpPr>
            <p:nvPr/>
          </p:nvSpPr>
          <p:spPr bwMode="auto">
            <a:xfrm>
              <a:off x="4217" y="2439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9" name="Oval 6742"/>
            <p:cNvSpPr>
              <a:spLocks noChangeArrowheads="1"/>
            </p:cNvSpPr>
            <p:nvPr/>
          </p:nvSpPr>
          <p:spPr bwMode="auto">
            <a:xfrm>
              <a:off x="4999" y="2591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0" name="Oval 6743"/>
            <p:cNvSpPr>
              <a:spLocks noChangeArrowheads="1"/>
            </p:cNvSpPr>
            <p:nvPr/>
          </p:nvSpPr>
          <p:spPr bwMode="auto">
            <a:xfrm>
              <a:off x="4495" y="2628"/>
              <a:ext cx="27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1" name="Oval 6744"/>
            <p:cNvSpPr>
              <a:spLocks noChangeArrowheads="1"/>
            </p:cNvSpPr>
            <p:nvPr/>
          </p:nvSpPr>
          <p:spPr bwMode="auto">
            <a:xfrm>
              <a:off x="4726" y="2423"/>
              <a:ext cx="42" cy="2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2" name="Oval 6745"/>
            <p:cNvSpPr>
              <a:spLocks noChangeArrowheads="1"/>
            </p:cNvSpPr>
            <p:nvPr/>
          </p:nvSpPr>
          <p:spPr bwMode="auto">
            <a:xfrm>
              <a:off x="4677" y="2241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3" name="Line 6746"/>
            <p:cNvSpPr>
              <a:spLocks noChangeShapeType="1"/>
            </p:cNvSpPr>
            <p:nvPr/>
          </p:nvSpPr>
          <p:spPr bwMode="auto">
            <a:xfrm flipV="1">
              <a:off x="1339" y="1707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4" name="Line 6747"/>
            <p:cNvSpPr>
              <a:spLocks noChangeShapeType="1"/>
            </p:cNvSpPr>
            <p:nvPr/>
          </p:nvSpPr>
          <p:spPr bwMode="auto">
            <a:xfrm flipV="1">
              <a:off x="1339" y="1707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5" name="Line 6748"/>
            <p:cNvSpPr>
              <a:spLocks noChangeShapeType="1"/>
            </p:cNvSpPr>
            <p:nvPr/>
          </p:nvSpPr>
          <p:spPr bwMode="auto">
            <a:xfrm flipV="1">
              <a:off x="1339" y="1707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6" name="Line 6749"/>
            <p:cNvSpPr>
              <a:spLocks noChangeShapeType="1"/>
            </p:cNvSpPr>
            <p:nvPr/>
          </p:nvSpPr>
          <p:spPr bwMode="auto">
            <a:xfrm flipV="1">
              <a:off x="1341" y="1712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7" name="Line 6750"/>
            <p:cNvSpPr>
              <a:spLocks noChangeShapeType="1"/>
            </p:cNvSpPr>
            <p:nvPr/>
          </p:nvSpPr>
          <p:spPr bwMode="auto">
            <a:xfrm flipV="1">
              <a:off x="1344" y="171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8" name="Line 6751"/>
            <p:cNvSpPr>
              <a:spLocks noChangeShapeType="1"/>
            </p:cNvSpPr>
            <p:nvPr/>
          </p:nvSpPr>
          <p:spPr bwMode="auto">
            <a:xfrm flipV="1">
              <a:off x="1346" y="1721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9" name="Line 6752"/>
            <p:cNvSpPr>
              <a:spLocks noChangeShapeType="1"/>
            </p:cNvSpPr>
            <p:nvPr/>
          </p:nvSpPr>
          <p:spPr bwMode="auto">
            <a:xfrm flipV="1">
              <a:off x="1351" y="1728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0" name="Line 6753"/>
            <p:cNvSpPr>
              <a:spLocks noChangeShapeType="1"/>
            </p:cNvSpPr>
            <p:nvPr/>
          </p:nvSpPr>
          <p:spPr bwMode="auto">
            <a:xfrm flipV="1">
              <a:off x="1358" y="1736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1" name="Line 6754"/>
            <p:cNvSpPr>
              <a:spLocks noChangeShapeType="1"/>
            </p:cNvSpPr>
            <p:nvPr/>
          </p:nvSpPr>
          <p:spPr bwMode="auto">
            <a:xfrm flipV="1">
              <a:off x="2157" y="1692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2" name="Line 6755"/>
            <p:cNvSpPr>
              <a:spLocks noChangeShapeType="1"/>
            </p:cNvSpPr>
            <p:nvPr/>
          </p:nvSpPr>
          <p:spPr bwMode="auto">
            <a:xfrm flipV="1">
              <a:off x="2157" y="1692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3" name="Line 6756"/>
            <p:cNvSpPr>
              <a:spLocks noChangeShapeType="1"/>
            </p:cNvSpPr>
            <p:nvPr/>
          </p:nvSpPr>
          <p:spPr bwMode="auto">
            <a:xfrm flipV="1">
              <a:off x="2157" y="1692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4" name="Line 6757"/>
            <p:cNvSpPr>
              <a:spLocks noChangeShapeType="1"/>
            </p:cNvSpPr>
            <p:nvPr/>
          </p:nvSpPr>
          <p:spPr bwMode="auto">
            <a:xfrm flipV="1">
              <a:off x="2159" y="169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5" name="Line 6758"/>
            <p:cNvSpPr>
              <a:spLocks noChangeShapeType="1"/>
            </p:cNvSpPr>
            <p:nvPr/>
          </p:nvSpPr>
          <p:spPr bwMode="auto">
            <a:xfrm flipV="1">
              <a:off x="2161" y="170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6" name="Line 6759"/>
            <p:cNvSpPr>
              <a:spLocks noChangeShapeType="1"/>
            </p:cNvSpPr>
            <p:nvPr/>
          </p:nvSpPr>
          <p:spPr bwMode="auto">
            <a:xfrm flipV="1">
              <a:off x="2163" y="1706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7" name="Line 6760"/>
            <p:cNvSpPr>
              <a:spLocks noChangeShapeType="1"/>
            </p:cNvSpPr>
            <p:nvPr/>
          </p:nvSpPr>
          <p:spPr bwMode="auto">
            <a:xfrm flipV="1">
              <a:off x="2168" y="171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8" name="Line 6761"/>
            <p:cNvSpPr>
              <a:spLocks noChangeShapeType="1"/>
            </p:cNvSpPr>
            <p:nvPr/>
          </p:nvSpPr>
          <p:spPr bwMode="auto">
            <a:xfrm flipV="1">
              <a:off x="2176" y="1720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9" name="Line 6762"/>
            <p:cNvSpPr>
              <a:spLocks noChangeShapeType="1"/>
            </p:cNvSpPr>
            <p:nvPr/>
          </p:nvSpPr>
          <p:spPr bwMode="auto">
            <a:xfrm flipV="1">
              <a:off x="1962" y="1954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0" name="Line 6763"/>
            <p:cNvSpPr>
              <a:spLocks noChangeShapeType="1"/>
            </p:cNvSpPr>
            <p:nvPr/>
          </p:nvSpPr>
          <p:spPr bwMode="auto">
            <a:xfrm flipV="1">
              <a:off x="1962" y="1954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1" name="Line 6764"/>
            <p:cNvSpPr>
              <a:spLocks noChangeShapeType="1"/>
            </p:cNvSpPr>
            <p:nvPr/>
          </p:nvSpPr>
          <p:spPr bwMode="auto">
            <a:xfrm flipV="1">
              <a:off x="1962" y="195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2" name="Line 6765"/>
            <p:cNvSpPr>
              <a:spLocks noChangeShapeType="1"/>
            </p:cNvSpPr>
            <p:nvPr/>
          </p:nvSpPr>
          <p:spPr bwMode="auto">
            <a:xfrm flipV="1">
              <a:off x="1964" y="196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3" name="Line 6766"/>
            <p:cNvSpPr>
              <a:spLocks noChangeShapeType="1"/>
            </p:cNvSpPr>
            <p:nvPr/>
          </p:nvSpPr>
          <p:spPr bwMode="auto">
            <a:xfrm flipV="1">
              <a:off x="1968" y="196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4" name="Line 6767"/>
            <p:cNvSpPr>
              <a:spLocks noChangeShapeType="1"/>
            </p:cNvSpPr>
            <p:nvPr/>
          </p:nvSpPr>
          <p:spPr bwMode="auto">
            <a:xfrm flipV="1">
              <a:off x="1970" y="1971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5" name="Line 6768"/>
            <p:cNvSpPr>
              <a:spLocks noChangeShapeType="1"/>
            </p:cNvSpPr>
            <p:nvPr/>
          </p:nvSpPr>
          <p:spPr bwMode="auto">
            <a:xfrm flipV="1">
              <a:off x="1973" y="197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6" name="Line 6769"/>
            <p:cNvSpPr>
              <a:spLocks noChangeShapeType="1"/>
            </p:cNvSpPr>
            <p:nvPr/>
          </p:nvSpPr>
          <p:spPr bwMode="auto">
            <a:xfrm flipV="1">
              <a:off x="1980" y="1981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7" name="Line 6770"/>
            <p:cNvSpPr>
              <a:spLocks noChangeShapeType="1"/>
            </p:cNvSpPr>
            <p:nvPr/>
          </p:nvSpPr>
          <p:spPr bwMode="auto">
            <a:xfrm flipV="1">
              <a:off x="2332" y="191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8" name="Line 6771"/>
            <p:cNvSpPr>
              <a:spLocks noChangeShapeType="1"/>
            </p:cNvSpPr>
            <p:nvPr/>
          </p:nvSpPr>
          <p:spPr bwMode="auto">
            <a:xfrm flipV="1">
              <a:off x="2332" y="1918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9" name="Line 6772"/>
            <p:cNvSpPr>
              <a:spLocks noChangeShapeType="1"/>
            </p:cNvSpPr>
            <p:nvPr/>
          </p:nvSpPr>
          <p:spPr bwMode="auto">
            <a:xfrm flipV="1">
              <a:off x="2332" y="192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0" name="Line 6773"/>
            <p:cNvSpPr>
              <a:spLocks noChangeShapeType="1"/>
            </p:cNvSpPr>
            <p:nvPr/>
          </p:nvSpPr>
          <p:spPr bwMode="auto">
            <a:xfrm flipV="1">
              <a:off x="2334" y="192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1" name="Line 6774"/>
            <p:cNvSpPr>
              <a:spLocks noChangeShapeType="1"/>
            </p:cNvSpPr>
            <p:nvPr/>
          </p:nvSpPr>
          <p:spPr bwMode="auto">
            <a:xfrm flipV="1">
              <a:off x="2336" y="1927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2" name="Line 6775"/>
            <p:cNvSpPr>
              <a:spLocks noChangeShapeType="1"/>
            </p:cNvSpPr>
            <p:nvPr/>
          </p:nvSpPr>
          <p:spPr bwMode="auto">
            <a:xfrm flipV="1">
              <a:off x="2341" y="1934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3" name="Line 6776"/>
            <p:cNvSpPr>
              <a:spLocks noChangeShapeType="1"/>
            </p:cNvSpPr>
            <p:nvPr/>
          </p:nvSpPr>
          <p:spPr bwMode="auto">
            <a:xfrm flipV="1">
              <a:off x="2343" y="1941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4" name="Line 6777"/>
            <p:cNvSpPr>
              <a:spLocks noChangeShapeType="1"/>
            </p:cNvSpPr>
            <p:nvPr/>
          </p:nvSpPr>
          <p:spPr bwMode="auto">
            <a:xfrm flipV="1">
              <a:off x="2351" y="194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5" name="Oval 6778"/>
            <p:cNvSpPr>
              <a:spLocks noChangeArrowheads="1"/>
            </p:cNvSpPr>
            <p:nvPr/>
          </p:nvSpPr>
          <p:spPr bwMode="auto">
            <a:xfrm>
              <a:off x="1828" y="1706"/>
              <a:ext cx="35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6" name="Oval 6779"/>
            <p:cNvSpPr>
              <a:spLocks noChangeArrowheads="1"/>
            </p:cNvSpPr>
            <p:nvPr/>
          </p:nvSpPr>
          <p:spPr bwMode="auto">
            <a:xfrm>
              <a:off x="1793" y="1983"/>
              <a:ext cx="33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7" name="Oval 6780"/>
            <p:cNvSpPr>
              <a:spLocks noChangeArrowheads="1"/>
            </p:cNvSpPr>
            <p:nvPr/>
          </p:nvSpPr>
          <p:spPr bwMode="auto">
            <a:xfrm>
              <a:off x="2399" y="2068"/>
              <a:ext cx="26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8" name="Oval 6781"/>
            <p:cNvSpPr>
              <a:spLocks noChangeArrowheads="1"/>
            </p:cNvSpPr>
            <p:nvPr/>
          </p:nvSpPr>
          <p:spPr bwMode="auto">
            <a:xfrm>
              <a:off x="1683" y="1638"/>
              <a:ext cx="27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9" name="Oval 6782"/>
            <p:cNvSpPr>
              <a:spLocks noChangeArrowheads="1"/>
            </p:cNvSpPr>
            <p:nvPr/>
          </p:nvSpPr>
          <p:spPr bwMode="auto">
            <a:xfrm>
              <a:off x="2409" y="219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0" name="Oval 6783"/>
            <p:cNvSpPr>
              <a:spLocks noChangeArrowheads="1"/>
            </p:cNvSpPr>
            <p:nvPr/>
          </p:nvSpPr>
          <p:spPr bwMode="auto">
            <a:xfrm>
              <a:off x="1955" y="1800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1" name="Oval 6784"/>
            <p:cNvSpPr>
              <a:spLocks noChangeArrowheads="1"/>
            </p:cNvSpPr>
            <p:nvPr/>
          </p:nvSpPr>
          <p:spPr bwMode="auto">
            <a:xfrm>
              <a:off x="2266" y="2233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2" name="Oval 6785"/>
            <p:cNvSpPr>
              <a:spLocks noChangeArrowheads="1"/>
            </p:cNvSpPr>
            <p:nvPr/>
          </p:nvSpPr>
          <p:spPr bwMode="auto">
            <a:xfrm>
              <a:off x="2547" y="1991"/>
              <a:ext cx="35" cy="25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3" name="Line 6786"/>
            <p:cNvSpPr>
              <a:spLocks noChangeShapeType="1"/>
            </p:cNvSpPr>
            <p:nvPr/>
          </p:nvSpPr>
          <p:spPr bwMode="auto">
            <a:xfrm flipV="1">
              <a:off x="2650" y="1665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4" name="Line 6787"/>
            <p:cNvSpPr>
              <a:spLocks noChangeShapeType="1"/>
            </p:cNvSpPr>
            <p:nvPr/>
          </p:nvSpPr>
          <p:spPr bwMode="auto">
            <a:xfrm flipV="1">
              <a:off x="2650" y="1665"/>
              <a:ext cx="21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5" name="Line 6788"/>
            <p:cNvSpPr>
              <a:spLocks noChangeShapeType="1"/>
            </p:cNvSpPr>
            <p:nvPr/>
          </p:nvSpPr>
          <p:spPr bwMode="auto">
            <a:xfrm flipV="1">
              <a:off x="2650" y="1665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6" name="Line 6789"/>
            <p:cNvSpPr>
              <a:spLocks noChangeShapeType="1"/>
            </p:cNvSpPr>
            <p:nvPr/>
          </p:nvSpPr>
          <p:spPr bwMode="auto">
            <a:xfrm flipV="1">
              <a:off x="2652" y="167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7" name="Line 6790"/>
            <p:cNvSpPr>
              <a:spLocks noChangeShapeType="1"/>
            </p:cNvSpPr>
            <p:nvPr/>
          </p:nvSpPr>
          <p:spPr bwMode="auto">
            <a:xfrm flipV="1">
              <a:off x="2654" y="167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8" name="Line 6791"/>
            <p:cNvSpPr>
              <a:spLocks noChangeShapeType="1"/>
            </p:cNvSpPr>
            <p:nvPr/>
          </p:nvSpPr>
          <p:spPr bwMode="auto">
            <a:xfrm flipV="1">
              <a:off x="2659" y="168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9" name="Line 6792"/>
            <p:cNvSpPr>
              <a:spLocks noChangeShapeType="1"/>
            </p:cNvSpPr>
            <p:nvPr/>
          </p:nvSpPr>
          <p:spPr bwMode="auto">
            <a:xfrm flipV="1">
              <a:off x="2661" y="168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0" name="Line 6793"/>
            <p:cNvSpPr>
              <a:spLocks noChangeShapeType="1"/>
            </p:cNvSpPr>
            <p:nvPr/>
          </p:nvSpPr>
          <p:spPr bwMode="auto">
            <a:xfrm flipV="1">
              <a:off x="2669" y="1692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1" name="Line 6794"/>
            <p:cNvSpPr>
              <a:spLocks noChangeShapeType="1"/>
            </p:cNvSpPr>
            <p:nvPr/>
          </p:nvSpPr>
          <p:spPr bwMode="auto">
            <a:xfrm flipV="1">
              <a:off x="1067" y="1859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2" name="Line 6795"/>
            <p:cNvSpPr>
              <a:spLocks noChangeShapeType="1"/>
            </p:cNvSpPr>
            <p:nvPr/>
          </p:nvSpPr>
          <p:spPr bwMode="auto">
            <a:xfrm flipV="1">
              <a:off x="1067" y="1859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3" name="Line 6796"/>
            <p:cNvSpPr>
              <a:spLocks noChangeShapeType="1"/>
            </p:cNvSpPr>
            <p:nvPr/>
          </p:nvSpPr>
          <p:spPr bwMode="auto">
            <a:xfrm flipV="1">
              <a:off x="1067" y="186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4" name="Line 6797"/>
            <p:cNvSpPr>
              <a:spLocks noChangeShapeType="1"/>
            </p:cNvSpPr>
            <p:nvPr/>
          </p:nvSpPr>
          <p:spPr bwMode="auto">
            <a:xfrm flipV="1">
              <a:off x="1070" y="1864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5" name="Line 6798"/>
            <p:cNvSpPr>
              <a:spLocks noChangeShapeType="1"/>
            </p:cNvSpPr>
            <p:nvPr/>
          </p:nvSpPr>
          <p:spPr bwMode="auto">
            <a:xfrm flipV="1">
              <a:off x="1072" y="186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6" name="Line 6799"/>
            <p:cNvSpPr>
              <a:spLocks noChangeShapeType="1"/>
            </p:cNvSpPr>
            <p:nvPr/>
          </p:nvSpPr>
          <p:spPr bwMode="auto">
            <a:xfrm flipV="1">
              <a:off x="1074" y="1875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7" name="Line 6800"/>
            <p:cNvSpPr>
              <a:spLocks noChangeShapeType="1"/>
            </p:cNvSpPr>
            <p:nvPr/>
          </p:nvSpPr>
          <p:spPr bwMode="auto">
            <a:xfrm flipV="1">
              <a:off x="1080" y="188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8" name="Line 6801"/>
            <p:cNvSpPr>
              <a:spLocks noChangeShapeType="1"/>
            </p:cNvSpPr>
            <p:nvPr/>
          </p:nvSpPr>
          <p:spPr bwMode="auto">
            <a:xfrm flipV="1">
              <a:off x="1087" y="1888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9" name="Line 6802"/>
            <p:cNvSpPr>
              <a:spLocks noChangeShapeType="1"/>
            </p:cNvSpPr>
            <p:nvPr/>
          </p:nvSpPr>
          <p:spPr bwMode="auto">
            <a:xfrm flipV="1">
              <a:off x="3332" y="1660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0" name="Line 6803"/>
            <p:cNvSpPr>
              <a:spLocks noChangeShapeType="1"/>
            </p:cNvSpPr>
            <p:nvPr/>
          </p:nvSpPr>
          <p:spPr bwMode="auto">
            <a:xfrm flipV="1">
              <a:off x="3332" y="1660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1" name="Line 6804"/>
            <p:cNvSpPr>
              <a:spLocks noChangeShapeType="1"/>
            </p:cNvSpPr>
            <p:nvPr/>
          </p:nvSpPr>
          <p:spPr bwMode="auto">
            <a:xfrm flipV="1">
              <a:off x="3332" y="1663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2" name="Line 6805"/>
            <p:cNvSpPr>
              <a:spLocks noChangeShapeType="1"/>
            </p:cNvSpPr>
            <p:nvPr/>
          </p:nvSpPr>
          <p:spPr bwMode="auto">
            <a:xfrm flipV="1">
              <a:off x="3334" y="1665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3" name="Line 6806"/>
            <p:cNvSpPr>
              <a:spLocks noChangeShapeType="1"/>
            </p:cNvSpPr>
            <p:nvPr/>
          </p:nvSpPr>
          <p:spPr bwMode="auto">
            <a:xfrm flipV="1">
              <a:off x="3336" y="1670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4" name="Line 6807"/>
            <p:cNvSpPr>
              <a:spLocks noChangeShapeType="1"/>
            </p:cNvSpPr>
            <p:nvPr/>
          </p:nvSpPr>
          <p:spPr bwMode="auto">
            <a:xfrm flipV="1">
              <a:off x="3338" y="1678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6808"/>
          <p:cNvGrpSpPr>
            <a:grpSpLocks/>
          </p:cNvGrpSpPr>
          <p:nvPr/>
        </p:nvGrpSpPr>
        <p:grpSpPr bwMode="auto">
          <a:xfrm>
            <a:off x="601663" y="2578100"/>
            <a:ext cx="6711950" cy="4003675"/>
            <a:chOff x="379" y="1624"/>
            <a:chExt cx="4228" cy="2522"/>
          </a:xfrm>
        </p:grpSpPr>
        <p:sp>
          <p:nvSpPr>
            <p:cNvPr id="43345" name="Line 6809"/>
            <p:cNvSpPr>
              <a:spLocks noChangeShapeType="1"/>
            </p:cNvSpPr>
            <p:nvPr/>
          </p:nvSpPr>
          <p:spPr bwMode="auto">
            <a:xfrm flipV="1">
              <a:off x="3342" y="168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6" name="Line 6810"/>
            <p:cNvSpPr>
              <a:spLocks noChangeShapeType="1"/>
            </p:cNvSpPr>
            <p:nvPr/>
          </p:nvSpPr>
          <p:spPr bwMode="auto">
            <a:xfrm flipV="1">
              <a:off x="3350" y="1688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7" name="Line 6811"/>
            <p:cNvSpPr>
              <a:spLocks noChangeShapeType="1"/>
            </p:cNvSpPr>
            <p:nvPr/>
          </p:nvSpPr>
          <p:spPr bwMode="auto">
            <a:xfrm flipV="1">
              <a:off x="3167" y="1692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8" name="Line 6812"/>
            <p:cNvSpPr>
              <a:spLocks noChangeShapeType="1"/>
            </p:cNvSpPr>
            <p:nvPr/>
          </p:nvSpPr>
          <p:spPr bwMode="auto">
            <a:xfrm flipV="1">
              <a:off x="3167" y="1692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9" name="Line 6813"/>
            <p:cNvSpPr>
              <a:spLocks noChangeShapeType="1"/>
            </p:cNvSpPr>
            <p:nvPr/>
          </p:nvSpPr>
          <p:spPr bwMode="auto">
            <a:xfrm flipV="1">
              <a:off x="3167" y="169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0" name="Line 6814"/>
            <p:cNvSpPr>
              <a:spLocks noChangeShapeType="1"/>
            </p:cNvSpPr>
            <p:nvPr/>
          </p:nvSpPr>
          <p:spPr bwMode="auto">
            <a:xfrm flipV="1">
              <a:off x="3169" y="169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1" name="Line 6815"/>
            <p:cNvSpPr>
              <a:spLocks noChangeShapeType="1"/>
            </p:cNvSpPr>
            <p:nvPr/>
          </p:nvSpPr>
          <p:spPr bwMode="auto">
            <a:xfrm flipV="1">
              <a:off x="3172" y="170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2" name="Line 6816"/>
            <p:cNvSpPr>
              <a:spLocks noChangeShapeType="1"/>
            </p:cNvSpPr>
            <p:nvPr/>
          </p:nvSpPr>
          <p:spPr bwMode="auto">
            <a:xfrm flipV="1">
              <a:off x="3174" y="1706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3" name="Line 6817"/>
            <p:cNvSpPr>
              <a:spLocks noChangeShapeType="1"/>
            </p:cNvSpPr>
            <p:nvPr/>
          </p:nvSpPr>
          <p:spPr bwMode="auto">
            <a:xfrm flipV="1">
              <a:off x="3179" y="1713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4" name="Line 6818"/>
            <p:cNvSpPr>
              <a:spLocks noChangeShapeType="1"/>
            </p:cNvSpPr>
            <p:nvPr/>
          </p:nvSpPr>
          <p:spPr bwMode="auto">
            <a:xfrm flipV="1">
              <a:off x="3186" y="1721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5" name="Line 6819"/>
            <p:cNvSpPr>
              <a:spLocks noChangeShapeType="1"/>
            </p:cNvSpPr>
            <p:nvPr/>
          </p:nvSpPr>
          <p:spPr bwMode="auto">
            <a:xfrm flipV="1">
              <a:off x="2935" y="195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6" name="Line 6820"/>
            <p:cNvSpPr>
              <a:spLocks noChangeShapeType="1"/>
            </p:cNvSpPr>
            <p:nvPr/>
          </p:nvSpPr>
          <p:spPr bwMode="auto">
            <a:xfrm flipV="1">
              <a:off x="2935" y="1954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7" name="Line 6821"/>
            <p:cNvSpPr>
              <a:spLocks noChangeShapeType="1"/>
            </p:cNvSpPr>
            <p:nvPr/>
          </p:nvSpPr>
          <p:spPr bwMode="auto">
            <a:xfrm flipV="1">
              <a:off x="2935" y="195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8" name="Line 6822"/>
            <p:cNvSpPr>
              <a:spLocks noChangeShapeType="1"/>
            </p:cNvSpPr>
            <p:nvPr/>
          </p:nvSpPr>
          <p:spPr bwMode="auto">
            <a:xfrm flipV="1">
              <a:off x="2937" y="196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9" name="Line 6823"/>
            <p:cNvSpPr>
              <a:spLocks noChangeShapeType="1"/>
            </p:cNvSpPr>
            <p:nvPr/>
          </p:nvSpPr>
          <p:spPr bwMode="auto">
            <a:xfrm flipV="1">
              <a:off x="2939" y="196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0" name="Line 6824"/>
            <p:cNvSpPr>
              <a:spLocks noChangeShapeType="1"/>
            </p:cNvSpPr>
            <p:nvPr/>
          </p:nvSpPr>
          <p:spPr bwMode="auto">
            <a:xfrm flipV="1">
              <a:off x="2941" y="1971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1" name="Line 6825"/>
            <p:cNvSpPr>
              <a:spLocks noChangeShapeType="1"/>
            </p:cNvSpPr>
            <p:nvPr/>
          </p:nvSpPr>
          <p:spPr bwMode="auto">
            <a:xfrm flipV="1">
              <a:off x="2946" y="197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2" name="Line 6826"/>
            <p:cNvSpPr>
              <a:spLocks noChangeShapeType="1"/>
            </p:cNvSpPr>
            <p:nvPr/>
          </p:nvSpPr>
          <p:spPr bwMode="auto">
            <a:xfrm flipV="1">
              <a:off x="2953" y="1983"/>
              <a:ext cx="15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3" name="Line 6827"/>
            <p:cNvSpPr>
              <a:spLocks noChangeShapeType="1"/>
            </p:cNvSpPr>
            <p:nvPr/>
          </p:nvSpPr>
          <p:spPr bwMode="auto">
            <a:xfrm flipV="1">
              <a:off x="3016" y="1785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4" name="Line 6828"/>
            <p:cNvSpPr>
              <a:spLocks noChangeShapeType="1"/>
            </p:cNvSpPr>
            <p:nvPr/>
          </p:nvSpPr>
          <p:spPr bwMode="auto">
            <a:xfrm flipV="1">
              <a:off x="3016" y="1785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5" name="Line 6829"/>
            <p:cNvSpPr>
              <a:spLocks noChangeShapeType="1"/>
            </p:cNvSpPr>
            <p:nvPr/>
          </p:nvSpPr>
          <p:spPr bwMode="auto">
            <a:xfrm flipV="1">
              <a:off x="3016" y="1785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6" name="Line 6830"/>
            <p:cNvSpPr>
              <a:spLocks noChangeShapeType="1"/>
            </p:cNvSpPr>
            <p:nvPr/>
          </p:nvSpPr>
          <p:spPr bwMode="auto">
            <a:xfrm flipV="1">
              <a:off x="3018" y="179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7" name="Line 6831"/>
            <p:cNvSpPr>
              <a:spLocks noChangeShapeType="1"/>
            </p:cNvSpPr>
            <p:nvPr/>
          </p:nvSpPr>
          <p:spPr bwMode="auto">
            <a:xfrm flipV="1">
              <a:off x="3020" y="179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8" name="Line 6832"/>
            <p:cNvSpPr>
              <a:spLocks noChangeShapeType="1"/>
            </p:cNvSpPr>
            <p:nvPr/>
          </p:nvSpPr>
          <p:spPr bwMode="auto">
            <a:xfrm flipV="1">
              <a:off x="3022" y="1800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9" name="Line 6833"/>
            <p:cNvSpPr>
              <a:spLocks noChangeShapeType="1"/>
            </p:cNvSpPr>
            <p:nvPr/>
          </p:nvSpPr>
          <p:spPr bwMode="auto">
            <a:xfrm flipV="1">
              <a:off x="3025" y="180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0" name="Line 6834"/>
            <p:cNvSpPr>
              <a:spLocks noChangeShapeType="1"/>
            </p:cNvSpPr>
            <p:nvPr/>
          </p:nvSpPr>
          <p:spPr bwMode="auto">
            <a:xfrm flipV="1">
              <a:off x="3035" y="1814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1" name="Oval 6835"/>
            <p:cNvSpPr>
              <a:spLocks noChangeArrowheads="1"/>
            </p:cNvSpPr>
            <p:nvPr/>
          </p:nvSpPr>
          <p:spPr bwMode="auto">
            <a:xfrm>
              <a:off x="2807" y="1682"/>
              <a:ext cx="36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2" name="Freeform 6836"/>
            <p:cNvSpPr>
              <a:spLocks/>
            </p:cNvSpPr>
            <p:nvPr/>
          </p:nvSpPr>
          <p:spPr bwMode="auto">
            <a:xfrm>
              <a:off x="3084" y="1952"/>
              <a:ext cx="41" cy="51"/>
            </a:xfrm>
            <a:custGeom>
              <a:avLst/>
              <a:gdLst>
                <a:gd name="T0" fmla="*/ 0 w 41"/>
                <a:gd name="T1" fmla="*/ 0 h 51"/>
                <a:gd name="T2" fmla="*/ 11 w 41"/>
                <a:gd name="T3" fmla="*/ 0 h 51"/>
                <a:gd name="T4" fmla="*/ 28 w 41"/>
                <a:gd name="T5" fmla="*/ 17 h 51"/>
                <a:gd name="T6" fmla="*/ 39 w 41"/>
                <a:gd name="T7" fmla="*/ 37 h 51"/>
                <a:gd name="T8" fmla="*/ 41 w 41"/>
                <a:gd name="T9" fmla="*/ 51 h 51"/>
                <a:gd name="T10" fmla="*/ 28 w 41"/>
                <a:gd name="T11" fmla="*/ 49 h 51"/>
                <a:gd name="T12" fmla="*/ 13 w 41"/>
                <a:gd name="T13" fmla="*/ 34 h 51"/>
                <a:gd name="T14" fmla="*/ 0 w 41"/>
                <a:gd name="T15" fmla="*/ 15 h 51"/>
                <a:gd name="T16" fmla="*/ 0 w 4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51">
                  <a:moveTo>
                    <a:pt x="0" y="0"/>
                  </a:moveTo>
                  <a:lnTo>
                    <a:pt x="11" y="0"/>
                  </a:lnTo>
                  <a:lnTo>
                    <a:pt x="28" y="17"/>
                  </a:lnTo>
                  <a:lnTo>
                    <a:pt x="39" y="37"/>
                  </a:lnTo>
                  <a:lnTo>
                    <a:pt x="41" y="51"/>
                  </a:lnTo>
                  <a:lnTo>
                    <a:pt x="28" y="49"/>
                  </a:lnTo>
                  <a:lnTo>
                    <a:pt x="13" y="34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3" name="Oval 6837"/>
            <p:cNvSpPr>
              <a:spLocks noChangeArrowheads="1"/>
            </p:cNvSpPr>
            <p:nvPr/>
          </p:nvSpPr>
          <p:spPr bwMode="auto">
            <a:xfrm>
              <a:off x="2708" y="2051"/>
              <a:ext cx="26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4" name="Oval 6838"/>
            <p:cNvSpPr>
              <a:spLocks noChangeArrowheads="1"/>
            </p:cNvSpPr>
            <p:nvPr/>
          </p:nvSpPr>
          <p:spPr bwMode="auto">
            <a:xfrm>
              <a:off x="3322" y="2119"/>
              <a:ext cx="30" cy="4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5" name="Oval 6839"/>
            <p:cNvSpPr>
              <a:spLocks noChangeArrowheads="1"/>
            </p:cNvSpPr>
            <p:nvPr/>
          </p:nvSpPr>
          <p:spPr bwMode="auto">
            <a:xfrm>
              <a:off x="3128" y="217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6" name="Oval 6840"/>
            <p:cNvSpPr>
              <a:spLocks noChangeArrowheads="1"/>
            </p:cNvSpPr>
            <p:nvPr/>
          </p:nvSpPr>
          <p:spPr bwMode="auto">
            <a:xfrm>
              <a:off x="3086" y="1636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7" name="Oval 6841"/>
            <p:cNvSpPr>
              <a:spLocks noChangeArrowheads="1"/>
            </p:cNvSpPr>
            <p:nvPr/>
          </p:nvSpPr>
          <p:spPr bwMode="auto">
            <a:xfrm>
              <a:off x="2104" y="1893"/>
              <a:ext cx="33" cy="25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8" name="Oval 6842"/>
            <p:cNvSpPr>
              <a:spLocks noChangeArrowheads="1"/>
            </p:cNvSpPr>
            <p:nvPr/>
          </p:nvSpPr>
          <p:spPr bwMode="auto">
            <a:xfrm>
              <a:off x="3478" y="1687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9" name="Line 6843"/>
            <p:cNvSpPr>
              <a:spLocks noChangeShapeType="1"/>
            </p:cNvSpPr>
            <p:nvPr/>
          </p:nvSpPr>
          <p:spPr bwMode="auto">
            <a:xfrm flipV="1">
              <a:off x="3904" y="1629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0" name="Line 6844"/>
            <p:cNvSpPr>
              <a:spLocks noChangeShapeType="1"/>
            </p:cNvSpPr>
            <p:nvPr/>
          </p:nvSpPr>
          <p:spPr bwMode="auto">
            <a:xfrm flipV="1">
              <a:off x="3904" y="162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1" name="Line 6845"/>
            <p:cNvSpPr>
              <a:spLocks noChangeShapeType="1"/>
            </p:cNvSpPr>
            <p:nvPr/>
          </p:nvSpPr>
          <p:spPr bwMode="auto">
            <a:xfrm flipV="1">
              <a:off x="3904" y="163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2" name="Line 6846"/>
            <p:cNvSpPr>
              <a:spLocks noChangeShapeType="1"/>
            </p:cNvSpPr>
            <p:nvPr/>
          </p:nvSpPr>
          <p:spPr bwMode="auto">
            <a:xfrm flipV="1">
              <a:off x="3906" y="16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3" name="Line 6847"/>
            <p:cNvSpPr>
              <a:spLocks noChangeShapeType="1"/>
            </p:cNvSpPr>
            <p:nvPr/>
          </p:nvSpPr>
          <p:spPr bwMode="auto">
            <a:xfrm flipV="1">
              <a:off x="3908" y="163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4" name="Line 6848"/>
            <p:cNvSpPr>
              <a:spLocks noChangeShapeType="1"/>
            </p:cNvSpPr>
            <p:nvPr/>
          </p:nvSpPr>
          <p:spPr bwMode="auto">
            <a:xfrm flipV="1">
              <a:off x="3912" y="1645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5" name="Line 6849"/>
            <p:cNvSpPr>
              <a:spLocks noChangeShapeType="1"/>
            </p:cNvSpPr>
            <p:nvPr/>
          </p:nvSpPr>
          <p:spPr bwMode="auto">
            <a:xfrm flipV="1">
              <a:off x="3917" y="165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6" name="Line 6850"/>
            <p:cNvSpPr>
              <a:spLocks noChangeShapeType="1"/>
            </p:cNvSpPr>
            <p:nvPr/>
          </p:nvSpPr>
          <p:spPr bwMode="auto">
            <a:xfrm flipV="1">
              <a:off x="3923" y="165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7" name="Oval 6851"/>
            <p:cNvSpPr>
              <a:spLocks noChangeArrowheads="1"/>
            </p:cNvSpPr>
            <p:nvPr/>
          </p:nvSpPr>
          <p:spPr bwMode="auto">
            <a:xfrm>
              <a:off x="3792" y="1692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8" name="Oval 6852"/>
            <p:cNvSpPr>
              <a:spLocks noChangeArrowheads="1"/>
            </p:cNvSpPr>
            <p:nvPr/>
          </p:nvSpPr>
          <p:spPr bwMode="auto">
            <a:xfrm>
              <a:off x="4063" y="1699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9" name="Oval 6853"/>
            <p:cNvSpPr>
              <a:spLocks noChangeArrowheads="1"/>
            </p:cNvSpPr>
            <p:nvPr/>
          </p:nvSpPr>
          <p:spPr bwMode="auto">
            <a:xfrm>
              <a:off x="3549" y="2097"/>
              <a:ext cx="27" cy="33"/>
            </a:xfrm>
            <a:prstGeom prst="ellipse">
              <a:avLst/>
            </a:prstGeom>
            <a:noFill/>
            <a:ln w="3175">
              <a:solidFill>
                <a:srgbClr val="63513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0" name="Oval 6854"/>
            <p:cNvSpPr>
              <a:spLocks noChangeArrowheads="1"/>
            </p:cNvSpPr>
            <p:nvPr/>
          </p:nvSpPr>
          <p:spPr bwMode="auto">
            <a:xfrm>
              <a:off x="1543" y="1756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1" name="Oval 6855"/>
            <p:cNvSpPr>
              <a:spLocks noChangeArrowheads="1"/>
            </p:cNvSpPr>
            <p:nvPr/>
          </p:nvSpPr>
          <p:spPr bwMode="auto">
            <a:xfrm>
              <a:off x="3358" y="2302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2" name="Oval 6856"/>
            <p:cNvSpPr>
              <a:spLocks noChangeArrowheads="1"/>
            </p:cNvSpPr>
            <p:nvPr/>
          </p:nvSpPr>
          <p:spPr bwMode="auto">
            <a:xfrm>
              <a:off x="3338" y="1829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3" name="Line 6857"/>
            <p:cNvSpPr>
              <a:spLocks noChangeShapeType="1"/>
            </p:cNvSpPr>
            <p:nvPr/>
          </p:nvSpPr>
          <p:spPr bwMode="auto">
            <a:xfrm flipV="1">
              <a:off x="1964" y="223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4" name="Line 6858"/>
            <p:cNvSpPr>
              <a:spLocks noChangeShapeType="1"/>
            </p:cNvSpPr>
            <p:nvPr/>
          </p:nvSpPr>
          <p:spPr bwMode="auto">
            <a:xfrm flipV="1">
              <a:off x="1964" y="2233"/>
              <a:ext cx="23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5" name="Line 6859"/>
            <p:cNvSpPr>
              <a:spLocks noChangeShapeType="1"/>
            </p:cNvSpPr>
            <p:nvPr/>
          </p:nvSpPr>
          <p:spPr bwMode="auto">
            <a:xfrm flipV="1">
              <a:off x="1964" y="22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6" name="Line 6860"/>
            <p:cNvSpPr>
              <a:spLocks noChangeShapeType="1"/>
            </p:cNvSpPr>
            <p:nvPr/>
          </p:nvSpPr>
          <p:spPr bwMode="auto">
            <a:xfrm flipV="1">
              <a:off x="1966" y="223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7" name="Line 6861"/>
            <p:cNvSpPr>
              <a:spLocks noChangeShapeType="1"/>
            </p:cNvSpPr>
            <p:nvPr/>
          </p:nvSpPr>
          <p:spPr bwMode="auto">
            <a:xfrm flipV="1">
              <a:off x="1968" y="224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8" name="Line 6862"/>
            <p:cNvSpPr>
              <a:spLocks noChangeShapeType="1"/>
            </p:cNvSpPr>
            <p:nvPr/>
          </p:nvSpPr>
          <p:spPr bwMode="auto">
            <a:xfrm flipV="1">
              <a:off x="1970" y="2250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9" name="Line 6863"/>
            <p:cNvSpPr>
              <a:spLocks noChangeShapeType="1"/>
            </p:cNvSpPr>
            <p:nvPr/>
          </p:nvSpPr>
          <p:spPr bwMode="auto">
            <a:xfrm flipV="1">
              <a:off x="1977" y="2256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0" name="Line 6864"/>
            <p:cNvSpPr>
              <a:spLocks noChangeShapeType="1"/>
            </p:cNvSpPr>
            <p:nvPr/>
          </p:nvSpPr>
          <p:spPr bwMode="auto">
            <a:xfrm flipV="1">
              <a:off x="1983" y="2262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1" name="Line 6865"/>
            <p:cNvSpPr>
              <a:spLocks noChangeShapeType="1"/>
            </p:cNvSpPr>
            <p:nvPr/>
          </p:nvSpPr>
          <p:spPr bwMode="auto">
            <a:xfrm flipV="1">
              <a:off x="1995" y="2711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2" name="Line 6866"/>
            <p:cNvSpPr>
              <a:spLocks noChangeShapeType="1"/>
            </p:cNvSpPr>
            <p:nvPr/>
          </p:nvSpPr>
          <p:spPr bwMode="auto">
            <a:xfrm flipV="1">
              <a:off x="1995" y="2711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3" name="Line 6867"/>
            <p:cNvSpPr>
              <a:spLocks noChangeShapeType="1"/>
            </p:cNvSpPr>
            <p:nvPr/>
          </p:nvSpPr>
          <p:spPr bwMode="auto">
            <a:xfrm flipV="1">
              <a:off x="1995" y="271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4" name="Line 6868"/>
            <p:cNvSpPr>
              <a:spLocks noChangeShapeType="1"/>
            </p:cNvSpPr>
            <p:nvPr/>
          </p:nvSpPr>
          <p:spPr bwMode="auto">
            <a:xfrm flipV="1">
              <a:off x="1997" y="271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5" name="Line 6869"/>
            <p:cNvSpPr>
              <a:spLocks noChangeShapeType="1"/>
            </p:cNvSpPr>
            <p:nvPr/>
          </p:nvSpPr>
          <p:spPr bwMode="auto">
            <a:xfrm flipV="1">
              <a:off x="1999" y="2721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6" name="Line 6870"/>
            <p:cNvSpPr>
              <a:spLocks noChangeShapeType="1"/>
            </p:cNvSpPr>
            <p:nvPr/>
          </p:nvSpPr>
          <p:spPr bwMode="auto">
            <a:xfrm flipV="1">
              <a:off x="2001" y="2729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7" name="Line 6871"/>
            <p:cNvSpPr>
              <a:spLocks noChangeShapeType="1"/>
            </p:cNvSpPr>
            <p:nvPr/>
          </p:nvSpPr>
          <p:spPr bwMode="auto">
            <a:xfrm flipV="1">
              <a:off x="2005" y="2737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8" name="Line 6872"/>
            <p:cNvSpPr>
              <a:spLocks noChangeShapeType="1"/>
            </p:cNvSpPr>
            <p:nvPr/>
          </p:nvSpPr>
          <p:spPr bwMode="auto">
            <a:xfrm flipV="1">
              <a:off x="2013" y="2741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9" name="Line 6873"/>
            <p:cNvSpPr>
              <a:spLocks noChangeShapeType="1"/>
            </p:cNvSpPr>
            <p:nvPr/>
          </p:nvSpPr>
          <p:spPr bwMode="auto">
            <a:xfrm flipV="1">
              <a:off x="2571" y="2243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0" name="Line 6874"/>
            <p:cNvSpPr>
              <a:spLocks noChangeShapeType="1"/>
            </p:cNvSpPr>
            <p:nvPr/>
          </p:nvSpPr>
          <p:spPr bwMode="auto">
            <a:xfrm flipV="1">
              <a:off x="2571" y="2243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1" name="Line 6875"/>
            <p:cNvSpPr>
              <a:spLocks noChangeShapeType="1"/>
            </p:cNvSpPr>
            <p:nvPr/>
          </p:nvSpPr>
          <p:spPr bwMode="auto">
            <a:xfrm flipV="1">
              <a:off x="2571" y="224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2" name="Line 6876"/>
            <p:cNvSpPr>
              <a:spLocks noChangeShapeType="1"/>
            </p:cNvSpPr>
            <p:nvPr/>
          </p:nvSpPr>
          <p:spPr bwMode="auto">
            <a:xfrm flipV="1">
              <a:off x="2573" y="224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3" name="Line 6877"/>
            <p:cNvSpPr>
              <a:spLocks noChangeShapeType="1"/>
            </p:cNvSpPr>
            <p:nvPr/>
          </p:nvSpPr>
          <p:spPr bwMode="auto">
            <a:xfrm flipV="1">
              <a:off x="2575" y="225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4" name="Line 6878"/>
            <p:cNvSpPr>
              <a:spLocks noChangeShapeType="1"/>
            </p:cNvSpPr>
            <p:nvPr/>
          </p:nvSpPr>
          <p:spPr bwMode="auto">
            <a:xfrm flipV="1">
              <a:off x="2578" y="225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5" name="Line 6879"/>
            <p:cNvSpPr>
              <a:spLocks noChangeShapeType="1"/>
            </p:cNvSpPr>
            <p:nvPr/>
          </p:nvSpPr>
          <p:spPr bwMode="auto">
            <a:xfrm flipV="1">
              <a:off x="2585" y="2266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6" name="Line 6880"/>
            <p:cNvSpPr>
              <a:spLocks noChangeShapeType="1"/>
            </p:cNvSpPr>
            <p:nvPr/>
          </p:nvSpPr>
          <p:spPr bwMode="auto">
            <a:xfrm flipV="1">
              <a:off x="2590" y="2272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7" name="Line 6881"/>
            <p:cNvSpPr>
              <a:spLocks noChangeShapeType="1"/>
            </p:cNvSpPr>
            <p:nvPr/>
          </p:nvSpPr>
          <p:spPr bwMode="auto">
            <a:xfrm flipV="1">
              <a:off x="2194" y="2006"/>
              <a:ext cx="15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8" name="Line 6882"/>
            <p:cNvSpPr>
              <a:spLocks noChangeShapeType="1"/>
            </p:cNvSpPr>
            <p:nvPr/>
          </p:nvSpPr>
          <p:spPr bwMode="auto">
            <a:xfrm flipV="1">
              <a:off x="2194" y="2006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9" name="Line 6883"/>
            <p:cNvSpPr>
              <a:spLocks noChangeShapeType="1"/>
            </p:cNvSpPr>
            <p:nvPr/>
          </p:nvSpPr>
          <p:spPr bwMode="auto">
            <a:xfrm flipV="1">
              <a:off x="2194" y="200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0" name="Line 6884"/>
            <p:cNvSpPr>
              <a:spLocks noChangeShapeType="1"/>
            </p:cNvSpPr>
            <p:nvPr/>
          </p:nvSpPr>
          <p:spPr bwMode="auto">
            <a:xfrm flipV="1">
              <a:off x="2196" y="2011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1" name="Line 6885"/>
            <p:cNvSpPr>
              <a:spLocks noChangeShapeType="1"/>
            </p:cNvSpPr>
            <p:nvPr/>
          </p:nvSpPr>
          <p:spPr bwMode="auto">
            <a:xfrm flipV="1">
              <a:off x="2198" y="2016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2" name="Line 6886"/>
            <p:cNvSpPr>
              <a:spLocks noChangeShapeType="1"/>
            </p:cNvSpPr>
            <p:nvPr/>
          </p:nvSpPr>
          <p:spPr bwMode="auto">
            <a:xfrm flipV="1">
              <a:off x="2203" y="2022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3" name="Line 6887"/>
            <p:cNvSpPr>
              <a:spLocks noChangeShapeType="1"/>
            </p:cNvSpPr>
            <p:nvPr/>
          </p:nvSpPr>
          <p:spPr bwMode="auto">
            <a:xfrm flipV="1">
              <a:off x="2205" y="2029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4" name="Line 6888"/>
            <p:cNvSpPr>
              <a:spLocks noChangeShapeType="1"/>
            </p:cNvSpPr>
            <p:nvPr/>
          </p:nvSpPr>
          <p:spPr bwMode="auto">
            <a:xfrm flipV="1">
              <a:off x="2213" y="2034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5" name="Line 6889"/>
            <p:cNvSpPr>
              <a:spLocks noChangeShapeType="1"/>
            </p:cNvSpPr>
            <p:nvPr/>
          </p:nvSpPr>
          <p:spPr bwMode="auto">
            <a:xfrm flipV="1">
              <a:off x="2159" y="2571"/>
              <a:ext cx="1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6" name="Line 6890"/>
            <p:cNvSpPr>
              <a:spLocks noChangeShapeType="1"/>
            </p:cNvSpPr>
            <p:nvPr/>
          </p:nvSpPr>
          <p:spPr bwMode="auto">
            <a:xfrm flipV="1">
              <a:off x="2159" y="2571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7" name="Line 6891"/>
            <p:cNvSpPr>
              <a:spLocks noChangeShapeType="1"/>
            </p:cNvSpPr>
            <p:nvPr/>
          </p:nvSpPr>
          <p:spPr bwMode="auto">
            <a:xfrm flipV="1">
              <a:off x="2159" y="2574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8" name="Line 6892"/>
            <p:cNvSpPr>
              <a:spLocks noChangeShapeType="1"/>
            </p:cNvSpPr>
            <p:nvPr/>
          </p:nvSpPr>
          <p:spPr bwMode="auto">
            <a:xfrm flipV="1">
              <a:off x="2161" y="2576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9" name="Line 6893"/>
            <p:cNvSpPr>
              <a:spLocks noChangeShapeType="1"/>
            </p:cNvSpPr>
            <p:nvPr/>
          </p:nvSpPr>
          <p:spPr bwMode="auto">
            <a:xfrm flipV="1">
              <a:off x="2163" y="2581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0" name="Line 6894"/>
            <p:cNvSpPr>
              <a:spLocks noChangeShapeType="1"/>
            </p:cNvSpPr>
            <p:nvPr/>
          </p:nvSpPr>
          <p:spPr bwMode="auto">
            <a:xfrm flipV="1">
              <a:off x="2168" y="2588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1" name="Line 6895"/>
            <p:cNvSpPr>
              <a:spLocks noChangeShapeType="1"/>
            </p:cNvSpPr>
            <p:nvPr/>
          </p:nvSpPr>
          <p:spPr bwMode="auto">
            <a:xfrm flipV="1">
              <a:off x="2172" y="259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2" name="Line 6896"/>
            <p:cNvSpPr>
              <a:spLocks noChangeShapeType="1"/>
            </p:cNvSpPr>
            <p:nvPr/>
          </p:nvSpPr>
          <p:spPr bwMode="auto">
            <a:xfrm flipV="1">
              <a:off x="2180" y="259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3" name="Line 6897"/>
            <p:cNvSpPr>
              <a:spLocks noChangeShapeType="1"/>
            </p:cNvSpPr>
            <p:nvPr/>
          </p:nvSpPr>
          <p:spPr bwMode="auto">
            <a:xfrm flipV="1">
              <a:off x="2672" y="2432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4" name="Line 6898"/>
            <p:cNvSpPr>
              <a:spLocks noChangeShapeType="1"/>
            </p:cNvSpPr>
            <p:nvPr/>
          </p:nvSpPr>
          <p:spPr bwMode="auto">
            <a:xfrm flipV="1">
              <a:off x="2672" y="243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5" name="Line 6899"/>
            <p:cNvSpPr>
              <a:spLocks noChangeShapeType="1"/>
            </p:cNvSpPr>
            <p:nvPr/>
          </p:nvSpPr>
          <p:spPr bwMode="auto">
            <a:xfrm flipV="1">
              <a:off x="2672" y="2432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6" name="Line 6900"/>
            <p:cNvSpPr>
              <a:spLocks noChangeShapeType="1"/>
            </p:cNvSpPr>
            <p:nvPr/>
          </p:nvSpPr>
          <p:spPr bwMode="auto">
            <a:xfrm flipV="1">
              <a:off x="2674" y="243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7" name="Line 6901"/>
            <p:cNvSpPr>
              <a:spLocks noChangeShapeType="1"/>
            </p:cNvSpPr>
            <p:nvPr/>
          </p:nvSpPr>
          <p:spPr bwMode="auto">
            <a:xfrm flipV="1">
              <a:off x="2676" y="244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8" name="Line 6902"/>
            <p:cNvSpPr>
              <a:spLocks noChangeShapeType="1"/>
            </p:cNvSpPr>
            <p:nvPr/>
          </p:nvSpPr>
          <p:spPr bwMode="auto">
            <a:xfrm flipV="1">
              <a:off x="2678" y="2446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9" name="Line 6903"/>
            <p:cNvSpPr>
              <a:spLocks noChangeShapeType="1"/>
            </p:cNvSpPr>
            <p:nvPr/>
          </p:nvSpPr>
          <p:spPr bwMode="auto">
            <a:xfrm flipV="1">
              <a:off x="2683" y="2454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0" name="Line 6904"/>
            <p:cNvSpPr>
              <a:spLocks noChangeShapeType="1"/>
            </p:cNvSpPr>
            <p:nvPr/>
          </p:nvSpPr>
          <p:spPr bwMode="auto">
            <a:xfrm flipV="1">
              <a:off x="2691" y="2460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1" name="Line 6905"/>
            <p:cNvSpPr>
              <a:spLocks noChangeShapeType="1"/>
            </p:cNvSpPr>
            <p:nvPr/>
          </p:nvSpPr>
          <p:spPr bwMode="auto">
            <a:xfrm flipV="1">
              <a:off x="2319" y="2358"/>
              <a:ext cx="1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2" name="Line 6906"/>
            <p:cNvSpPr>
              <a:spLocks noChangeShapeType="1"/>
            </p:cNvSpPr>
            <p:nvPr/>
          </p:nvSpPr>
          <p:spPr bwMode="auto">
            <a:xfrm flipV="1">
              <a:off x="2319" y="2358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3" name="Line 6907"/>
            <p:cNvSpPr>
              <a:spLocks noChangeShapeType="1"/>
            </p:cNvSpPr>
            <p:nvPr/>
          </p:nvSpPr>
          <p:spPr bwMode="auto">
            <a:xfrm flipV="1">
              <a:off x="2319" y="236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4" name="Line 6908"/>
            <p:cNvSpPr>
              <a:spLocks noChangeShapeType="1"/>
            </p:cNvSpPr>
            <p:nvPr/>
          </p:nvSpPr>
          <p:spPr bwMode="auto">
            <a:xfrm flipV="1">
              <a:off x="2321" y="236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5" name="Line 6909"/>
            <p:cNvSpPr>
              <a:spLocks noChangeShapeType="1"/>
            </p:cNvSpPr>
            <p:nvPr/>
          </p:nvSpPr>
          <p:spPr bwMode="auto">
            <a:xfrm flipV="1">
              <a:off x="2323" y="236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6" name="Line 6910"/>
            <p:cNvSpPr>
              <a:spLocks noChangeShapeType="1"/>
            </p:cNvSpPr>
            <p:nvPr/>
          </p:nvSpPr>
          <p:spPr bwMode="auto">
            <a:xfrm flipV="1">
              <a:off x="2328" y="237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7" name="Line 6911"/>
            <p:cNvSpPr>
              <a:spLocks noChangeShapeType="1"/>
            </p:cNvSpPr>
            <p:nvPr/>
          </p:nvSpPr>
          <p:spPr bwMode="auto">
            <a:xfrm flipV="1">
              <a:off x="2330" y="2382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8" name="Line 6912"/>
            <p:cNvSpPr>
              <a:spLocks noChangeShapeType="1"/>
            </p:cNvSpPr>
            <p:nvPr/>
          </p:nvSpPr>
          <p:spPr bwMode="auto">
            <a:xfrm flipV="1">
              <a:off x="2337" y="2386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9" name="Oval 6913"/>
            <p:cNvSpPr>
              <a:spLocks noChangeArrowheads="1"/>
            </p:cNvSpPr>
            <p:nvPr/>
          </p:nvSpPr>
          <p:spPr bwMode="auto">
            <a:xfrm>
              <a:off x="2110" y="2209"/>
              <a:ext cx="34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0" name="Oval 6914"/>
            <p:cNvSpPr>
              <a:spLocks noChangeArrowheads="1"/>
            </p:cNvSpPr>
            <p:nvPr/>
          </p:nvSpPr>
          <p:spPr bwMode="auto">
            <a:xfrm>
              <a:off x="1961" y="2439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1" name="Oval 6915"/>
            <p:cNvSpPr>
              <a:spLocks noChangeArrowheads="1"/>
            </p:cNvSpPr>
            <p:nvPr/>
          </p:nvSpPr>
          <p:spPr bwMode="auto">
            <a:xfrm>
              <a:off x="2535" y="2479"/>
              <a:ext cx="26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2" name="Oval 6916"/>
            <p:cNvSpPr>
              <a:spLocks noChangeArrowheads="1"/>
            </p:cNvSpPr>
            <p:nvPr/>
          </p:nvSpPr>
          <p:spPr bwMode="auto">
            <a:xfrm>
              <a:off x="1624" y="239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3" name="Oval 6917"/>
            <p:cNvSpPr>
              <a:spLocks noChangeArrowheads="1"/>
            </p:cNvSpPr>
            <p:nvPr/>
          </p:nvSpPr>
          <p:spPr bwMode="auto">
            <a:xfrm>
              <a:off x="2459" y="2373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4" name="Oval 6918"/>
            <p:cNvSpPr>
              <a:spLocks noChangeArrowheads="1"/>
            </p:cNvSpPr>
            <p:nvPr/>
          </p:nvSpPr>
          <p:spPr bwMode="auto">
            <a:xfrm>
              <a:off x="651" y="2427"/>
              <a:ext cx="20" cy="44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5" name="Oval 6919"/>
            <p:cNvSpPr>
              <a:spLocks noChangeArrowheads="1"/>
            </p:cNvSpPr>
            <p:nvPr/>
          </p:nvSpPr>
          <p:spPr bwMode="auto">
            <a:xfrm>
              <a:off x="1488" y="2596"/>
              <a:ext cx="40" cy="2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6" name="Oval 6920"/>
            <p:cNvSpPr>
              <a:spLocks noChangeArrowheads="1"/>
            </p:cNvSpPr>
            <p:nvPr/>
          </p:nvSpPr>
          <p:spPr bwMode="auto">
            <a:xfrm>
              <a:off x="2393" y="2576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7" name="Oval 6921"/>
            <p:cNvSpPr>
              <a:spLocks noChangeArrowheads="1"/>
            </p:cNvSpPr>
            <p:nvPr/>
          </p:nvSpPr>
          <p:spPr bwMode="auto">
            <a:xfrm>
              <a:off x="2757" y="2378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8" name="Line 6922"/>
            <p:cNvSpPr>
              <a:spLocks noChangeShapeType="1"/>
            </p:cNvSpPr>
            <p:nvPr/>
          </p:nvSpPr>
          <p:spPr bwMode="auto">
            <a:xfrm flipV="1">
              <a:off x="2812" y="222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9" name="Line 6923"/>
            <p:cNvSpPr>
              <a:spLocks noChangeShapeType="1"/>
            </p:cNvSpPr>
            <p:nvPr/>
          </p:nvSpPr>
          <p:spPr bwMode="auto">
            <a:xfrm flipV="1">
              <a:off x="2812" y="2224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0" name="Line 6924"/>
            <p:cNvSpPr>
              <a:spLocks noChangeShapeType="1"/>
            </p:cNvSpPr>
            <p:nvPr/>
          </p:nvSpPr>
          <p:spPr bwMode="auto">
            <a:xfrm flipV="1">
              <a:off x="2812" y="22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1" name="Line 6925"/>
            <p:cNvSpPr>
              <a:spLocks noChangeShapeType="1"/>
            </p:cNvSpPr>
            <p:nvPr/>
          </p:nvSpPr>
          <p:spPr bwMode="auto">
            <a:xfrm flipV="1">
              <a:off x="2814" y="22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2" name="Line 6926"/>
            <p:cNvSpPr>
              <a:spLocks noChangeShapeType="1"/>
            </p:cNvSpPr>
            <p:nvPr/>
          </p:nvSpPr>
          <p:spPr bwMode="auto">
            <a:xfrm flipV="1">
              <a:off x="2816" y="223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3" name="Line 6927"/>
            <p:cNvSpPr>
              <a:spLocks noChangeShapeType="1"/>
            </p:cNvSpPr>
            <p:nvPr/>
          </p:nvSpPr>
          <p:spPr bwMode="auto">
            <a:xfrm flipV="1">
              <a:off x="2821" y="2240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4" name="Line 6928"/>
            <p:cNvSpPr>
              <a:spLocks noChangeShapeType="1"/>
            </p:cNvSpPr>
            <p:nvPr/>
          </p:nvSpPr>
          <p:spPr bwMode="auto">
            <a:xfrm flipV="1">
              <a:off x="2823" y="2247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5" name="Line 6929"/>
            <p:cNvSpPr>
              <a:spLocks noChangeShapeType="1"/>
            </p:cNvSpPr>
            <p:nvPr/>
          </p:nvSpPr>
          <p:spPr bwMode="auto">
            <a:xfrm flipV="1">
              <a:off x="2831" y="2252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6" name="Line 6930"/>
            <p:cNvSpPr>
              <a:spLocks noChangeShapeType="1"/>
            </p:cNvSpPr>
            <p:nvPr/>
          </p:nvSpPr>
          <p:spPr bwMode="auto">
            <a:xfrm flipV="1">
              <a:off x="3207" y="2182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7" name="Line 6931"/>
            <p:cNvSpPr>
              <a:spLocks noChangeShapeType="1"/>
            </p:cNvSpPr>
            <p:nvPr/>
          </p:nvSpPr>
          <p:spPr bwMode="auto">
            <a:xfrm flipV="1">
              <a:off x="3207" y="2182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8" name="Line 6932"/>
            <p:cNvSpPr>
              <a:spLocks noChangeShapeType="1"/>
            </p:cNvSpPr>
            <p:nvPr/>
          </p:nvSpPr>
          <p:spPr bwMode="auto">
            <a:xfrm flipV="1">
              <a:off x="3207" y="2182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9" name="Line 6933"/>
            <p:cNvSpPr>
              <a:spLocks noChangeShapeType="1"/>
            </p:cNvSpPr>
            <p:nvPr/>
          </p:nvSpPr>
          <p:spPr bwMode="auto">
            <a:xfrm flipV="1">
              <a:off x="3209" y="218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0" name="Line 6934"/>
            <p:cNvSpPr>
              <a:spLocks noChangeShapeType="1"/>
            </p:cNvSpPr>
            <p:nvPr/>
          </p:nvSpPr>
          <p:spPr bwMode="auto">
            <a:xfrm flipV="1">
              <a:off x="3211" y="219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1" name="Line 6935"/>
            <p:cNvSpPr>
              <a:spLocks noChangeShapeType="1"/>
            </p:cNvSpPr>
            <p:nvPr/>
          </p:nvSpPr>
          <p:spPr bwMode="auto">
            <a:xfrm flipV="1">
              <a:off x="3213" y="219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2" name="Line 6936"/>
            <p:cNvSpPr>
              <a:spLocks noChangeShapeType="1"/>
            </p:cNvSpPr>
            <p:nvPr/>
          </p:nvSpPr>
          <p:spPr bwMode="auto">
            <a:xfrm flipV="1">
              <a:off x="3218" y="2203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3" name="Line 6937"/>
            <p:cNvSpPr>
              <a:spLocks noChangeShapeType="1"/>
            </p:cNvSpPr>
            <p:nvPr/>
          </p:nvSpPr>
          <p:spPr bwMode="auto">
            <a:xfrm flipV="1">
              <a:off x="3224" y="2210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4" name="Line 6938"/>
            <p:cNvSpPr>
              <a:spLocks noChangeShapeType="1"/>
            </p:cNvSpPr>
            <p:nvPr/>
          </p:nvSpPr>
          <p:spPr bwMode="auto">
            <a:xfrm flipV="1">
              <a:off x="3496" y="224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5" name="Line 6939"/>
            <p:cNvSpPr>
              <a:spLocks noChangeShapeType="1"/>
            </p:cNvSpPr>
            <p:nvPr/>
          </p:nvSpPr>
          <p:spPr bwMode="auto">
            <a:xfrm flipV="1">
              <a:off x="3496" y="2243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6" name="Line 6940"/>
            <p:cNvSpPr>
              <a:spLocks noChangeShapeType="1"/>
            </p:cNvSpPr>
            <p:nvPr/>
          </p:nvSpPr>
          <p:spPr bwMode="auto">
            <a:xfrm flipV="1">
              <a:off x="3496" y="224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7" name="Line 6941"/>
            <p:cNvSpPr>
              <a:spLocks noChangeShapeType="1"/>
            </p:cNvSpPr>
            <p:nvPr/>
          </p:nvSpPr>
          <p:spPr bwMode="auto">
            <a:xfrm flipV="1">
              <a:off x="3498" y="224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8" name="Line 6942"/>
            <p:cNvSpPr>
              <a:spLocks noChangeShapeType="1"/>
            </p:cNvSpPr>
            <p:nvPr/>
          </p:nvSpPr>
          <p:spPr bwMode="auto">
            <a:xfrm flipV="1">
              <a:off x="3500" y="2253"/>
              <a:ext cx="31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9" name="Line 6943"/>
            <p:cNvSpPr>
              <a:spLocks noChangeShapeType="1"/>
            </p:cNvSpPr>
            <p:nvPr/>
          </p:nvSpPr>
          <p:spPr bwMode="auto">
            <a:xfrm flipV="1">
              <a:off x="3505" y="225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0" name="Line 6944"/>
            <p:cNvSpPr>
              <a:spLocks noChangeShapeType="1"/>
            </p:cNvSpPr>
            <p:nvPr/>
          </p:nvSpPr>
          <p:spPr bwMode="auto">
            <a:xfrm flipV="1">
              <a:off x="3510" y="2264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1" name="Line 6945"/>
            <p:cNvSpPr>
              <a:spLocks noChangeShapeType="1"/>
            </p:cNvSpPr>
            <p:nvPr/>
          </p:nvSpPr>
          <p:spPr bwMode="auto">
            <a:xfrm flipV="1">
              <a:off x="3515" y="227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2" name="Line 6946"/>
            <p:cNvSpPr>
              <a:spLocks noChangeShapeType="1"/>
            </p:cNvSpPr>
            <p:nvPr/>
          </p:nvSpPr>
          <p:spPr bwMode="auto">
            <a:xfrm flipV="1">
              <a:off x="3253" y="1959"/>
              <a:ext cx="12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3" name="Line 6947"/>
            <p:cNvSpPr>
              <a:spLocks noChangeShapeType="1"/>
            </p:cNvSpPr>
            <p:nvPr/>
          </p:nvSpPr>
          <p:spPr bwMode="auto">
            <a:xfrm flipV="1">
              <a:off x="3253" y="1959"/>
              <a:ext cx="1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4" name="Line 6948"/>
            <p:cNvSpPr>
              <a:spLocks noChangeShapeType="1"/>
            </p:cNvSpPr>
            <p:nvPr/>
          </p:nvSpPr>
          <p:spPr bwMode="auto">
            <a:xfrm flipV="1">
              <a:off x="3253" y="1962"/>
              <a:ext cx="24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5" name="Line 6949"/>
            <p:cNvSpPr>
              <a:spLocks noChangeShapeType="1"/>
            </p:cNvSpPr>
            <p:nvPr/>
          </p:nvSpPr>
          <p:spPr bwMode="auto">
            <a:xfrm flipV="1">
              <a:off x="3253" y="196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6" name="Line 6950"/>
            <p:cNvSpPr>
              <a:spLocks noChangeShapeType="1"/>
            </p:cNvSpPr>
            <p:nvPr/>
          </p:nvSpPr>
          <p:spPr bwMode="auto">
            <a:xfrm flipV="1">
              <a:off x="3255" y="1969"/>
              <a:ext cx="26" cy="2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7" name="Line 6951"/>
            <p:cNvSpPr>
              <a:spLocks noChangeShapeType="1"/>
            </p:cNvSpPr>
            <p:nvPr/>
          </p:nvSpPr>
          <p:spPr bwMode="auto">
            <a:xfrm flipV="1">
              <a:off x="3257" y="1971"/>
              <a:ext cx="26" cy="2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8" name="Line 6952"/>
            <p:cNvSpPr>
              <a:spLocks noChangeShapeType="1"/>
            </p:cNvSpPr>
            <p:nvPr/>
          </p:nvSpPr>
          <p:spPr bwMode="auto">
            <a:xfrm flipV="1">
              <a:off x="3259" y="1981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9" name="Line 6953"/>
            <p:cNvSpPr>
              <a:spLocks noChangeShapeType="1"/>
            </p:cNvSpPr>
            <p:nvPr/>
          </p:nvSpPr>
          <p:spPr bwMode="auto">
            <a:xfrm flipV="1">
              <a:off x="3261" y="1986"/>
              <a:ext cx="22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0" name="Line 6954"/>
            <p:cNvSpPr>
              <a:spLocks noChangeShapeType="1"/>
            </p:cNvSpPr>
            <p:nvPr/>
          </p:nvSpPr>
          <p:spPr bwMode="auto">
            <a:xfrm flipV="1">
              <a:off x="3270" y="1993"/>
              <a:ext cx="13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1" name="Line 6955"/>
            <p:cNvSpPr>
              <a:spLocks noChangeShapeType="1"/>
            </p:cNvSpPr>
            <p:nvPr/>
          </p:nvSpPr>
          <p:spPr bwMode="auto">
            <a:xfrm flipV="1">
              <a:off x="3119" y="238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2" name="Line 6956"/>
            <p:cNvSpPr>
              <a:spLocks noChangeShapeType="1"/>
            </p:cNvSpPr>
            <p:nvPr/>
          </p:nvSpPr>
          <p:spPr bwMode="auto">
            <a:xfrm flipV="1">
              <a:off x="3119" y="238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3" name="Line 6957"/>
            <p:cNvSpPr>
              <a:spLocks noChangeShapeType="1"/>
            </p:cNvSpPr>
            <p:nvPr/>
          </p:nvSpPr>
          <p:spPr bwMode="auto">
            <a:xfrm flipV="1">
              <a:off x="3119" y="238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4" name="Line 6958"/>
            <p:cNvSpPr>
              <a:spLocks noChangeShapeType="1"/>
            </p:cNvSpPr>
            <p:nvPr/>
          </p:nvSpPr>
          <p:spPr bwMode="auto">
            <a:xfrm flipV="1">
              <a:off x="3121" y="238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5" name="Line 6959"/>
            <p:cNvSpPr>
              <a:spLocks noChangeShapeType="1"/>
            </p:cNvSpPr>
            <p:nvPr/>
          </p:nvSpPr>
          <p:spPr bwMode="auto">
            <a:xfrm flipV="1">
              <a:off x="3125" y="239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6" name="Line 6960"/>
            <p:cNvSpPr>
              <a:spLocks noChangeShapeType="1"/>
            </p:cNvSpPr>
            <p:nvPr/>
          </p:nvSpPr>
          <p:spPr bwMode="auto">
            <a:xfrm flipV="1">
              <a:off x="3128" y="2397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7" name="Line 6961"/>
            <p:cNvSpPr>
              <a:spLocks noChangeShapeType="1"/>
            </p:cNvSpPr>
            <p:nvPr/>
          </p:nvSpPr>
          <p:spPr bwMode="auto">
            <a:xfrm flipV="1">
              <a:off x="3130" y="2404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8" name="Line 6962"/>
            <p:cNvSpPr>
              <a:spLocks noChangeShapeType="1"/>
            </p:cNvSpPr>
            <p:nvPr/>
          </p:nvSpPr>
          <p:spPr bwMode="auto">
            <a:xfrm flipV="1">
              <a:off x="3138" y="241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9" name="Line 6963"/>
            <p:cNvSpPr>
              <a:spLocks noChangeShapeType="1"/>
            </p:cNvSpPr>
            <p:nvPr/>
          </p:nvSpPr>
          <p:spPr bwMode="auto">
            <a:xfrm flipV="1">
              <a:off x="3597" y="2432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0" name="Line 6964"/>
            <p:cNvSpPr>
              <a:spLocks noChangeShapeType="1"/>
            </p:cNvSpPr>
            <p:nvPr/>
          </p:nvSpPr>
          <p:spPr bwMode="auto">
            <a:xfrm flipV="1">
              <a:off x="3597" y="243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1" name="Line 6965"/>
            <p:cNvSpPr>
              <a:spLocks noChangeShapeType="1"/>
            </p:cNvSpPr>
            <p:nvPr/>
          </p:nvSpPr>
          <p:spPr bwMode="auto">
            <a:xfrm flipV="1">
              <a:off x="3597" y="2432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2" name="Line 6966"/>
            <p:cNvSpPr>
              <a:spLocks noChangeShapeType="1"/>
            </p:cNvSpPr>
            <p:nvPr/>
          </p:nvSpPr>
          <p:spPr bwMode="auto">
            <a:xfrm flipV="1">
              <a:off x="3599" y="243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3" name="Line 6967"/>
            <p:cNvSpPr>
              <a:spLocks noChangeShapeType="1"/>
            </p:cNvSpPr>
            <p:nvPr/>
          </p:nvSpPr>
          <p:spPr bwMode="auto">
            <a:xfrm flipV="1">
              <a:off x="3603" y="244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4" name="Line 6968"/>
            <p:cNvSpPr>
              <a:spLocks noChangeShapeType="1"/>
            </p:cNvSpPr>
            <p:nvPr/>
          </p:nvSpPr>
          <p:spPr bwMode="auto">
            <a:xfrm flipV="1">
              <a:off x="3605" y="2446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5" name="Line 6969"/>
            <p:cNvSpPr>
              <a:spLocks noChangeShapeType="1"/>
            </p:cNvSpPr>
            <p:nvPr/>
          </p:nvSpPr>
          <p:spPr bwMode="auto">
            <a:xfrm flipV="1">
              <a:off x="3608" y="2453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6" name="Line 6970"/>
            <p:cNvSpPr>
              <a:spLocks noChangeShapeType="1"/>
            </p:cNvSpPr>
            <p:nvPr/>
          </p:nvSpPr>
          <p:spPr bwMode="auto">
            <a:xfrm flipV="1">
              <a:off x="3616" y="2459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Oval 6971"/>
            <p:cNvSpPr>
              <a:spLocks noChangeArrowheads="1"/>
            </p:cNvSpPr>
            <p:nvPr/>
          </p:nvSpPr>
          <p:spPr bwMode="auto">
            <a:xfrm>
              <a:off x="3035" y="2209"/>
              <a:ext cx="34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Oval 6972"/>
            <p:cNvSpPr>
              <a:spLocks noChangeArrowheads="1"/>
            </p:cNvSpPr>
            <p:nvPr/>
          </p:nvSpPr>
          <p:spPr bwMode="auto">
            <a:xfrm>
              <a:off x="3297" y="2283"/>
              <a:ext cx="31" cy="43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Oval 6973"/>
            <p:cNvSpPr>
              <a:spLocks noChangeArrowheads="1"/>
            </p:cNvSpPr>
            <p:nvPr/>
          </p:nvSpPr>
          <p:spPr bwMode="auto">
            <a:xfrm>
              <a:off x="2844" y="2462"/>
              <a:ext cx="26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Oval 6974"/>
            <p:cNvSpPr>
              <a:spLocks noChangeArrowheads="1"/>
            </p:cNvSpPr>
            <p:nvPr/>
          </p:nvSpPr>
          <p:spPr bwMode="auto">
            <a:xfrm>
              <a:off x="3398" y="2472"/>
              <a:ext cx="31" cy="4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1" name="Oval 6975"/>
            <p:cNvSpPr>
              <a:spLocks noChangeArrowheads="1"/>
            </p:cNvSpPr>
            <p:nvPr/>
          </p:nvSpPr>
          <p:spPr bwMode="auto">
            <a:xfrm>
              <a:off x="3662" y="1633"/>
              <a:ext cx="25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2" name="Oval 6976"/>
            <p:cNvSpPr>
              <a:spLocks noChangeArrowheads="1"/>
            </p:cNvSpPr>
            <p:nvPr/>
          </p:nvSpPr>
          <p:spPr bwMode="auto">
            <a:xfrm>
              <a:off x="3450" y="2630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3" name="Oval 6977"/>
            <p:cNvSpPr>
              <a:spLocks noChangeArrowheads="1"/>
            </p:cNvSpPr>
            <p:nvPr/>
          </p:nvSpPr>
          <p:spPr bwMode="auto">
            <a:xfrm>
              <a:off x="3329" y="265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4" name="Oval 6978"/>
            <p:cNvSpPr>
              <a:spLocks noChangeArrowheads="1"/>
            </p:cNvSpPr>
            <p:nvPr/>
          </p:nvSpPr>
          <p:spPr bwMode="auto">
            <a:xfrm>
              <a:off x="2777" y="1812"/>
              <a:ext cx="28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5" name="Oval 6979"/>
            <p:cNvSpPr>
              <a:spLocks noChangeArrowheads="1"/>
            </p:cNvSpPr>
            <p:nvPr/>
          </p:nvSpPr>
          <p:spPr bwMode="auto">
            <a:xfrm>
              <a:off x="3042" y="2613"/>
              <a:ext cx="40" cy="34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6" name="Freeform 6980"/>
            <p:cNvSpPr>
              <a:spLocks/>
            </p:cNvSpPr>
            <p:nvPr/>
          </p:nvSpPr>
          <p:spPr bwMode="auto">
            <a:xfrm>
              <a:off x="379" y="4102"/>
              <a:ext cx="22" cy="44"/>
            </a:xfrm>
            <a:custGeom>
              <a:avLst/>
              <a:gdLst>
                <a:gd name="T0" fmla="*/ 2 w 22"/>
                <a:gd name="T1" fmla="*/ 17 h 44"/>
                <a:gd name="T2" fmla="*/ 11 w 22"/>
                <a:gd name="T3" fmla="*/ 2 h 44"/>
                <a:gd name="T4" fmla="*/ 18 w 22"/>
                <a:gd name="T5" fmla="*/ 0 h 44"/>
                <a:gd name="T6" fmla="*/ 22 w 22"/>
                <a:gd name="T7" fmla="*/ 7 h 44"/>
                <a:gd name="T8" fmla="*/ 20 w 22"/>
                <a:gd name="T9" fmla="*/ 25 h 44"/>
                <a:gd name="T10" fmla="*/ 13 w 22"/>
                <a:gd name="T11" fmla="*/ 39 h 44"/>
                <a:gd name="T12" fmla="*/ 5 w 22"/>
                <a:gd name="T13" fmla="*/ 44 h 44"/>
                <a:gd name="T14" fmla="*/ 0 w 22"/>
                <a:gd name="T15" fmla="*/ 34 h 44"/>
                <a:gd name="T16" fmla="*/ 2 w 22"/>
                <a:gd name="T17" fmla="*/ 1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4">
                  <a:moveTo>
                    <a:pt x="2" y="17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2" y="7"/>
                  </a:lnTo>
                  <a:lnTo>
                    <a:pt x="20" y="25"/>
                  </a:lnTo>
                  <a:lnTo>
                    <a:pt x="13" y="39"/>
                  </a:lnTo>
                  <a:lnTo>
                    <a:pt x="5" y="44"/>
                  </a:lnTo>
                  <a:lnTo>
                    <a:pt x="0" y="34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7" name="Line 6981"/>
            <p:cNvSpPr>
              <a:spLocks noChangeShapeType="1"/>
            </p:cNvSpPr>
            <p:nvPr/>
          </p:nvSpPr>
          <p:spPr bwMode="auto">
            <a:xfrm flipV="1">
              <a:off x="3816" y="223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8" name="Line 6982"/>
            <p:cNvSpPr>
              <a:spLocks noChangeShapeType="1"/>
            </p:cNvSpPr>
            <p:nvPr/>
          </p:nvSpPr>
          <p:spPr bwMode="auto">
            <a:xfrm flipV="1">
              <a:off x="3816" y="2233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9" name="Line 6983"/>
            <p:cNvSpPr>
              <a:spLocks noChangeShapeType="1"/>
            </p:cNvSpPr>
            <p:nvPr/>
          </p:nvSpPr>
          <p:spPr bwMode="auto">
            <a:xfrm flipV="1">
              <a:off x="3816" y="22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0" name="Line 6984"/>
            <p:cNvSpPr>
              <a:spLocks noChangeShapeType="1"/>
            </p:cNvSpPr>
            <p:nvPr/>
          </p:nvSpPr>
          <p:spPr bwMode="auto">
            <a:xfrm flipV="1">
              <a:off x="3818" y="223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1" name="Line 6985"/>
            <p:cNvSpPr>
              <a:spLocks noChangeShapeType="1"/>
            </p:cNvSpPr>
            <p:nvPr/>
          </p:nvSpPr>
          <p:spPr bwMode="auto">
            <a:xfrm flipV="1">
              <a:off x="3820" y="224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2" name="Line 6986"/>
            <p:cNvSpPr>
              <a:spLocks noChangeShapeType="1"/>
            </p:cNvSpPr>
            <p:nvPr/>
          </p:nvSpPr>
          <p:spPr bwMode="auto">
            <a:xfrm flipV="1">
              <a:off x="3822" y="2250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3" name="Line 6987"/>
            <p:cNvSpPr>
              <a:spLocks noChangeShapeType="1"/>
            </p:cNvSpPr>
            <p:nvPr/>
          </p:nvSpPr>
          <p:spPr bwMode="auto">
            <a:xfrm flipV="1">
              <a:off x="3827" y="2255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4" name="Line 6988"/>
            <p:cNvSpPr>
              <a:spLocks noChangeShapeType="1"/>
            </p:cNvSpPr>
            <p:nvPr/>
          </p:nvSpPr>
          <p:spPr bwMode="auto">
            <a:xfrm flipV="1">
              <a:off x="3835" y="2263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5" name="Line 6989"/>
            <p:cNvSpPr>
              <a:spLocks noChangeShapeType="1"/>
            </p:cNvSpPr>
            <p:nvPr/>
          </p:nvSpPr>
          <p:spPr bwMode="auto">
            <a:xfrm flipV="1">
              <a:off x="4015" y="2473"/>
              <a:ext cx="11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6" name="Line 6990"/>
            <p:cNvSpPr>
              <a:spLocks noChangeShapeType="1"/>
            </p:cNvSpPr>
            <p:nvPr/>
          </p:nvSpPr>
          <p:spPr bwMode="auto">
            <a:xfrm flipV="1">
              <a:off x="4015" y="2473"/>
              <a:ext cx="19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7" name="Line 6991"/>
            <p:cNvSpPr>
              <a:spLocks noChangeShapeType="1"/>
            </p:cNvSpPr>
            <p:nvPr/>
          </p:nvSpPr>
          <p:spPr bwMode="auto">
            <a:xfrm flipV="1">
              <a:off x="4015" y="2473"/>
              <a:ext cx="24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8" name="Line 6992"/>
            <p:cNvSpPr>
              <a:spLocks noChangeShapeType="1"/>
            </p:cNvSpPr>
            <p:nvPr/>
          </p:nvSpPr>
          <p:spPr bwMode="auto">
            <a:xfrm flipV="1">
              <a:off x="4018" y="2478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9" name="Line 6993"/>
            <p:cNvSpPr>
              <a:spLocks noChangeShapeType="1"/>
            </p:cNvSpPr>
            <p:nvPr/>
          </p:nvSpPr>
          <p:spPr bwMode="auto">
            <a:xfrm flipV="1">
              <a:off x="4020" y="2481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0" name="Line 6994"/>
            <p:cNvSpPr>
              <a:spLocks noChangeShapeType="1"/>
            </p:cNvSpPr>
            <p:nvPr/>
          </p:nvSpPr>
          <p:spPr bwMode="auto">
            <a:xfrm flipV="1">
              <a:off x="4022" y="2488"/>
              <a:ext cx="24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1" name="Line 6995"/>
            <p:cNvSpPr>
              <a:spLocks noChangeShapeType="1"/>
            </p:cNvSpPr>
            <p:nvPr/>
          </p:nvSpPr>
          <p:spPr bwMode="auto">
            <a:xfrm flipV="1">
              <a:off x="4026" y="249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2" name="Line 6996"/>
            <p:cNvSpPr>
              <a:spLocks noChangeShapeType="1"/>
            </p:cNvSpPr>
            <p:nvPr/>
          </p:nvSpPr>
          <p:spPr bwMode="auto">
            <a:xfrm flipV="1">
              <a:off x="4032" y="249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3" name="Oval 6997"/>
            <p:cNvSpPr>
              <a:spLocks noChangeArrowheads="1"/>
            </p:cNvSpPr>
            <p:nvPr/>
          </p:nvSpPr>
          <p:spPr bwMode="auto">
            <a:xfrm>
              <a:off x="3960" y="2209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4" name="Oval 6998"/>
            <p:cNvSpPr>
              <a:spLocks noChangeArrowheads="1"/>
            </p:cNvSpPr>
            <p:nvPr/>
          </p:nvSpPr>
          <p:spPr bwMode="auto">
            <a:xfrm>
              <a:off x="4581" y="2527"/>
              <a:ext cx="26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5" name="Oval 6999"/>
            <p:cNvSpPr>
              <a:spLocks noChangeArrowheads="1"/>
            </p:cNvSpPr>
            <p:nvPr/>
          </p:nvSpPr>
          <p:spPr bwMode="auto">
            <a:xfrm>
              <a:off x="3886" y="2461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6" name="Oval 7000"/>
            <p:cNvSpPr>
              <a:spLocks noChangeArrowheads="1"/>
            </p:cNvSpPr>
            <p:nvPr/>
          </p:nvSpPr>
          <p:spPr bwMode="auto">
            <a:xfrm>
              <a:off x="3719" y="2395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7" name="Oval 7001"/>
            <p:cNvSpPr>
              <a:spLocks noChangeArrowheads="1"/>
            </p:cNvSpPr>
            <p:nvPr/>
          </p:nvSpPr>
          <p:spPr bwMode="auto">
            <a:xfrm>
              <a:off x="4261" y="162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8" name="Oval 7002"/>
            <p:cNvSpPr>
              <a:spLocks noChangeArrowheads="1"/>
            </p:cNvSpPr>
            <p:nvPr/>
          </p:nvSpPr>
          <p:spPr bwMode="auto">
            <a:xfrm>
              <a:off x="3687" y="264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9" name="Oval 7003"/>
            <p:cNvSpPr>
              <a:spLocks noChangeArrowheads="1"/>
            </p:cNvSpPr>
            <p:nvPr/>
          </p:nvSpPr>
          <p:spPr bwMode="auto">
            <a:xfrm>
              <a:off x="3529" y="2319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0" name="Oval 7004"/>
            <p:cNvSpPr>
              <a:spLocks noChangeArrowheads="1"/>
            </p:cNvSpPr>
            <p:nvPr/>
          </p:nvSpPr>
          <p:spPr bwMode="auto">
            <a:xfrm>
              <a:off x="2069" y="2628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1" name="Oval 7005"/>
            <p:cNvSpPr>
              <a:spLocks noChangeArrowheads="1"/>
            </p:cNvSpPr>
            <p:nvPr/>
          </p:nvSpPr>
          <p:spPr bwMode="auto">
            <a:xfrm>
              <a:off x="1620" y="2289"/>
              <a:ext cx="35" cy="5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2" name="Oval 7006"/>
            <p:cNvSpPr>
              <a:spLocks noChangeArrowheads="1"/>
            </p:cNvSpPr>
            <p:nvPr/>
          </p:nvSpPr>
          <p:spPr bwMode="auto">
            <a:xfrm>
              <a:off x="2008" y="1631"/>
              <a:ext cx="28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3" name="Oval 7007"/>
            <p:cNvSpPr>
              <a:spLocks noChangeArrowheads="1"/>
            </p:cNvSpPr>
            <p:nvPr/>
          </p:nvSpPr>
          <p:spPr bwMode="auto">
            <a:xfrm>
              <a:off x="2045" y="1996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4" name="Freeform 7008"/>
            <p:cNvSpPr>
              <a:spLocks/>
            </p:cNvSpPr>
            <p:nvPr/>
          </p:nvSpPr>
          <p:spPr bwMode="auto">
            <a:xfrm>
              <a:off x="1797" y="2559"/>
              <a:ext cx="24" cy="57"/>
            </a:xfrm>
            <a:custGeom>
              <a:avLst/>
              <a:gdLst>
                <a:gd name="T0" fmla="*/ 0 w 24"/>
                <a:gd name="T1" fmla="*/ 25 h 57"/>
                <a:gd name="T2" fmla="*/ 7 w 24"/>
                <a:gd name="T3" fmla="*/ 5 h 57"/>
                <a:gd name="T4" fmla="*/ 18 w 24"/>
                <a:gd name="T5" fmla="*/ 0 h 57"/>
                <a:gd name="T6" fmla="*/ 22 w 24"/>
                <a:gd name="T7" fmla="*/ 3 h 57"/>
                <a:gd name="T8" fmla="*/ 24 w 24"/>
                <a:gd name="T9" fmla="*/ 10 h 57"/>
                <a:gd name="T10" fmla="*/ 24 w 24"/>
                <a:gd name="T11" fmla="*/ 32 h 57"/>
                <a:gd name="T12" fmla="*/ 18 w 24"/>
                <a:gd name="T13" fmla="*/ 52 h 57"/>
                <a:gd name="T14" fmla="*/ 7 w 24"/>
                <a:gd name="T15" fmla="*/ 57 h 57"/>
                <a:gd name="T16" fmla="*/ 2 w 24"/>
                <a:gd name="T17" fmla="*/ 54 h 57"/>
                <a:gd name="T18" fmla="*/ 0 w 24"/>
                <a:gd name="T19" fmla="*/ 47 h 57"/>
                <a:gd name="T20" fmla="*/ 0 w 24"/>
                <a:gd name="T21" fmla="*/ 25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7">
                  <a:moveTo>
                    <a:pt x="0" y="25"/>
                  </a:moveTo>
                  <a:lnTo>
                    <a:pt x="7" y="5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4" y="10"/>
                  </a:lnTo>
                  <a:lnTo>
                    <a:pt x="24" y="32"/>
                  </a:lnTo>
                  <a:lnTo>
                    <a:pt x="18" y="52"/>
                  </a:lnTo>
                  <a:lnTo>
                    <a:pt x="7" y="57"/>
                  </a:lnTo>
                  <a:lnTo>
                    <a:pt x="2" y="54"/>
                  </a:lnTo>
                  <a:lnTo>
                    <a:pt x="0" y="47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3175">
              <a:solidFill>
                <a:srgbClr val="8164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193" name="Oval 7009"/>
          <p:cNvSpPr>
            <a:spLocks noChangeArrowheads="1"/>
          </p:cNvSpPr>
          <p:nvPr/>
        </p:nvSpPr>
        <p:spPr bwMode="auto">
          <a:xfrm>
            <a:off x="3497263" y="4448175"/>
            <a:ext cx="41275" cy="61913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4" name="Oval 7010"/>
          <p:cNvSpPr>
            <a:spLocks noChangeArrowheads="1"/>
          </p:cNvSpPr>
          <p:nvPr/>
        </p:nvSpPr>
        <p:spPr bwMode="auto">
          <a:xfrm>
            <a:off x="3287713" y="3798888"/>
            <a:ext cx="42862" cy="49212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195" name="Picture 701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075113" y="4241800"/>
            <a:ext cx="65087" cy="65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196" name="Picture 701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075113" y="4241800"/>
            <a:ext cx="65087" cy="65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197" name="Freeform 7013"/>
          <p:cNvSpPr>
            <a:spLocks/>
          </p:cNvSpPr>
          <p:nvPr/>
        </p:nvSpPr>
        <p:spPr bwMode="auto">
          <a:xfrm>
            <a:off x="4192588" y="3402013"/>
            <a:ext cx="38100" cy="85725"/>
          </a:xfrm>
          <a:custGeom>
            <a:avLst/>
            <a:gdLst>
              <a:gd name="T0" fmla="*/ 3175 w 24"/>
              <a:gd name="T1" fmla="*/ 50800 h 54"/>
              <a:gd name="T2" fmla="*/ 0 w 24"/>
              <a:gd name="T3" fmla="*/ 15875 h 54"/>
              <a:gd name="T4" fmla="*/ 3175 w 24"/>
              <a:gd name="T5" fmla="*/ 3175 h 54"/>
              <a:gd name="T6" fmla="*/ 11113 w 24"/>
              <a:gd name="T7" fmla="*/ 0 h 54"/>
              <a:gd name="T8" fmla="*/ 23813 w 24"/>
              <a:gd name="T9" fmla="*/ 7938 h 54"/>
              <a:gd name="T10" fmla="*/ 31750 w 24"/>
              <a:gd name="T11" fmla="*/ 19050 h 54"/>
              <a:gd name="T12" fmla="*/ 34925 w 24"/>
              <a:gd name="T13" fmla="*/ 38100 h 54"/>
              <a:gd name="T14" fmla="*/ 38100 w 24"/>
              <a:gd name="T15" fmla="*/ 69850 h 54"/>
              <a:gd name="T16" fmla="*/ 34925 w 24"/>
              <a:gd name="T17" fmla="*/ 80963 h 54"/>
              <a:gd name="T18" fmla="*/ 28575 w 24"/>
              <a:gd name="T19" fmla="*/ 85725 h 54"/>
              <a:gd name="T20" fmla="*/ 14288 w 24"/>
              <a:gd name="T21" fmla="*/ 77788 h 54"/>
              <a:gd name="T22" fmla="*/ 6350 w 24"/>
              <a:gd name="T23" fmla="*/ 65088 h 54"/>
              <a:gd name="T24" fmla="*/ 3175 w 24"/>
              <a:gd name="T25" fmla="*/ 5080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54">
                <a:moveTo>
                  <a:pt x="2" y="32"/>
                </a:moveTo>
                <a:lnTo>
                  <a:pt x="0" y="10"/>
                </a:lnTo>
                <a:lnTo>
                  <a:pt x="2" y="2"/>
                </a:lnTo>
                <a:lnTo>
                  <a:pt x="7" y="0"/>
                </a:lnTo>
                <a:lnTo>
                  <a:pt x="15" y="5"/>
                </a:lnTo>
                <a:lnTo>
                  <a:pt x="20" y="12"/>
                </a:lnTo>
                <a:lnTo>
                  <a:pt x="22" y="24"/>
                </a:lnTo>
                <a:lnTo>
                  <a:pt x="24" y="44"/>
                </a:lnTo>
                <a:lnTo>
                  <a:pt x="22" y="51"/>
                </a:lnTo>
                <a:lnTo>
                  <a:pt x="18" y="54"/>
                </a:lnTo>
                <a:lnTo>
                  <a:pt x="9" y="49"/>
                </a:lnTo>
                <a:lnTo>
                  <a:pt x="4" y="41"/>
                </a:lnTo>
                <a:lnTo>
                  <a:pt x="2" y="32"/>
                </a:lnTo>
                <a:close/>
              </a:path>
            </a:pathLst>
          </a:cu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8" name="Freeform 7014"/>
          <p:cNvSpPr>
            <a:spLocks/>
          </p:cNvSpPr>
          <p:nvPr/>
        </p:nvSpPr>
        <p:spPr bwMode="auto">
          <a:xfrm>
            <a:off x="6130925" y="3297238"/>
            <a:ext cx="55563" cy="85725"/>
          </a:xfrm>
          <a:custGeom>
            <a:avLst/>
            <a:gdLst>
              <a:gd name="T0" fmla="*/ 9525 w 35"/>
              <a:gd name="T1" fmla="*/ 53975 h 54"/>
              <a:gd name="T2" fmla="*/ 0 w 35"/>
              <a:gd name="T3" fmla="*/ 19050 h 54"/>
              <a:gd name="T4" fmla="*/ 0 w 35"/>
              <a:gd name="T5" fmla="*/ 7938 h 54"/>
              <a:gd name="T6" fmla="*/ 6350 w 35"/>
              <a:gd name="T7" fmla="*/ 0 h 54"/>
              <a:gd name="T8" fmla="*/ 23813 w 35"/>
              <a:gd name="T9" fmla="*/ 3175 h 54"/>
              <a:gd name="T10" fmla="*/ 44450 w 35"/>
              <a:gd name="T11" fmla="*/ 30163 h 54"/>
              <a:gd name="T12" fmla="*/ 55563 w 35"/>
              <a:gd name="T13" fmla="*/ 65088 h 54"/>
              <a:gd name="T14" fmla="*/ 55563 w 35"/>
              <a:gd name="T15" fmla="*/ 77788 h 54"/>
              <a:gd name="T16" fmla="*/ 52388 w 35"/>
              <a:gd name="T17" fmla="*/ 85725 h 54"/>
              <a:gd name="T18" fmla="*/ 31750 w 35"/>
              <a:gd name="T19" fmla="*/ 80963 h 54"/>
              <a:gd name="T20" fmla="*/ 9525 w 35"/>
              <a:gd name="T21" fmla="*/ 53975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54">
                <a:moveTo>
                  <a:pt x="6" y="34"/>
                </a:moveTo>
                <a:lnTo>
                  <a:pt x="0" y="12"/>
                </a:lnTo>
                <a:lnTo>
                  <a:pt x="0" y="5"/>
                </a:lnTo>
                <a:lnTo>
                  <a:pt x="4" y="0"/>
                </a:lnTo>
                <a:lnTo>
                  <a:pt x="15" y="2"/>
                </a:lnTo>
                <a:lnTo>
                  <a:pt x="28" y="19"/>
                </a:lnTo>
                <a:lnTo>
                  <a:pt x="35" y="41"/>
                </a:lnTo>
                <a:lnTo>
                  <a:pt x="35" y="49"/>
                </a:lnTo>
                <a:lnTo>
                  <a:pt x="33" y="54"/>
                </a:lnTo>
                <a:lnTo>
                  <a:pt x="20" y="51"/>
                </a:lnTo>
                <a:lnTo>
                  <a:pt x="6" y="34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9" name="Oval 7015"/>
          <p:cNvSpPr>
            <a:spLocks noChangeArrowheads="1"/>
          </p:cNvSpPr>
          <p:nvPr/>
        </p:nvSpPr>
        <p:spPr bwMode="auto">
          <a:xfrm>
            <a:off x="6300788" y="4298950"/>
            <a:ext cx="42862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0" name="Line 7016"/>
          <p:cNvSpPr>
            <a:spLocks noChangeShapeType="1"/>
          </p:cNvSpPr>
          <p:nvPr/>
        </p:nvSpPr>
        <p:spPr bwMode="auto">
          <a:xfrm flipV="1">
            <a:off x="6761163" y="3327400"/>
            <a:ext cx="22225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1" name="Line 7017"/>
          <p:cNvSpPr>
            <a:spLocks noChangeShapeType="1"/>
          </p:cNvSpPr>
          <p:nvPr/>
        </p:nvSpPr>
        <p:spPr bwMode="auto">
          <a:xfrm flipV="1">
            <a:off x="6761163" y="3327400"/>
            <a:ext cx="33337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2" name="Line 7018"/>
          <p:cNvSpPr>
            <a:spLocks noChangeShapeType="1"/>
          </p:cNvSpPr>
          <p:nvPr/>
        </p:nvSpPr>
        <p:spPr bwMode="auto">
          <a:xfrm flipV="1">
            <a:off x="6761163" y="3332163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3" name="Line 7019"/>
          <p:cNvSpPr>
            <a:spLocks noChangeShapeType="1"/>
          </p:cNvSpPr>
          <p:nvPr/>
        </p:nvSpPr>
        <p:spPr bwMode="auto">
          <a:xfrm flipV="1">
            <a:off x="6764338" y="3335338"/>
            <a:ext cx="44450" cy="396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4" name="Line 7020"/>
          <p:cNvSpPr>
            <a:spLocks noChangeShapeType="1"/>
          </p:cNvSpPr>
          <p:nvPr/>
        </p:nvSpPr>
        <p:spPr bwMode="auto">
          <a:xfrm flipV="1">
            <a:off x="6767513" y="3343275"/>
            <a:ext cx="46037" cy="3968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5" name="Line 7021"/>
          <p:cNvSpPr>
            <a:spLocks noChangeShapeType="1"/>
          </p:cNvSpPr>
          <p:nvPr/>
        </p:nvSpPr>
        <p:spPr bwMode="auto">
          <a:xfrm flipV="1">
            <a:off x="6770688" y="3354388"/>
            <a:ext cx="42862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6" name="Line 7022"/>
          <p:cNvSpPr>
            <a:spLocks noChangeShapeType="1"/>
          </p:cNvSpPr>
          <p:nvPr/>
        </p:nvSpPr>
        <p:spPr bwMode="auto">
          <a:xfrm flipV="1">
            <a:off x="6778625" y="3367088"/>
            <a:ext cx="34925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7" name="Line 7023"/>
          <p:cNvSpPr>
            <a:spLocks noChangeShapeType="1"/>
          </p:cNvSpPr>
          <p:nvPr/>
        </p:nvSpPr>
        <p:spPr bwMode="auto">
          <a:xfrm flipV="1">
            <a:off x="6789738" y="3373438"/>
            <a:ext cx="23812" cy="2063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8" name="Oval 7024"/>
          <p:cNvSpPr>
            <a:spLocks noChangeArrowheads="1"/>
          </p:cNvSpPr>
          <p:nvPr/>
        </p:nvSpPr>
        <p:spPr bwMode="auto">
          <a:xfrm>
            <a:off x="6202363" y="4340225"/>
            <a:ext cx="44450" cy="50800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9" name="Oval 7025"/>
          <p:cNvSpPr>
            <a:spLocks noChangeArrowheads="1"/>
          </p:cNvSpPr>
          <p:nvPr/>
        </p:nvSpPr>
        <p:spPr bwMode="auto">
          <a:xfrm>
            <a:off x="7108825" y="3486150"/>
            <a:ext cx="44450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0" name="Oval 7026"/>
          <p:cNvSpPr>
            <a:spLocks noChangeArrowheads="1"/>
          </p:cNvSpPr>
          <p:nvPr/>
        </p:nvSpPr>
        <p:spPr bwMode="auto">
          <a:xfrm>
            <a:off x="6429375" y="3708400"/>
            <a:ext cx="42863" cy="63500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1" name="Oval 7027"/>
          <p:cNvSpPr>
            <a:spLocks noChangeArrowheads="1"/>
          </p:cNvSpPr>
          <p:nvPr/>
        </p:nvSpPr>
        <p:spPr bwMode="auto">
          <a:xfrm>
            <a:off x="7874000" y="3611563"/>
            <a:ext cx="52388" cy="71437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2" name="Oval 7028"/>
          <p:cNvSpPr>
            <a:spLocks noChangeArrowheads="1"/>
          </p:cNvSpPr>
          <p:nvPr/>
        </p:nvSpPr>
        <p:spPr bwMode="auto">
          <a:xfrm>
            <a:off x="7145338" y="3321050"/>
            <a:ext cx="41275" cy="55563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3" name="Oval 7029"/>
          <p:cNvSpPr>
            <a:spLocks noChangeArrowheads="1"/>
          </p:cNvSpPr>
          <p:nvPr/>
        </p:nvSpPr>
        <p:spPr bwMode="auto">
          <a:xfrm>
            <a:off x="6318250" y="4078288"/>
            <a:ext cx="42863" cy="50800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4" name="Oval 7030"/>
          <p:cNvSpPr>
            <a:spLocks noChangeArrowheads="1"/>
          </p:cNvSpPr>
          <p:nvPr/>
        </p:nvSpPr>
        <p:spPr bwMode="auto">
          <a:xfrm>
            <a:off x="6588125" y="3484563"/>
            <a:ext cx="42863" cy="55562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5" name="Oval 7031"/>
          <p:cNvSpPr>
            <a:spLocks noChangeArrowheads="1"/>
          </p:cNvSpPr>
          <p:nvPr/>
        </p:nvSpPr>
        <p:spPr bwMode="auto">
          <a:xfrm>
            <a:off x="8212138" y="4257675"/>
            <a:ext cx="41275" cy="49213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6" name="Oval 7032"/>
          <p:cNvSpPr>
            <a:spLocks noChangeArrowheads="1"/>
          </p:cNvSpPr>
          <p:nvPr/>
        </p:nvSpPr>
        <p:spPr bwMode="auto">
          <a:xfrm>
            <a:off x="7775575" y="3327400"/>
            <a:ext cx="53975" cy="66675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7" name="Oval 7033"/>
          <p:cNvSpPr>
            <a:spLocks noChangeArrowheads="1"/>
          </p:cNvSpPr>
          <p:nvPr/>
        </p:nvSpPr>
        <p:spPr bwMode="auto">
          <a:xfrm>
            <a:off x="7450138" y="3898900"/>
            <a:ext cx="41275" cy="50800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8" name="Freeform 7034"/>
          <p:cNvSpPr>
            <a:spLocks/>
          </p:cNvSpPr>
          <p:nvPr/>
        </p:nvSpPr>
        <p:spPr bwMode="auto">
          <a:xfrm>
            <a:off x="7616825" y="3954463"/>
            <a:ext cx="44450" cy="100012"/>
          </a:xfrm>
          <a:custGeom>
            <a:avLst/>
            <a:gdLst>
              <a:gd name="T0" fmla="*/ 3175 w 28"/>
              <a:gd name="T1" fmla="*/ 42862 h 63"/>
              <a:gd name="T2" fmla="*/ 17463 w 28"/>
              <a:gd name="T3" fmla="*/ 11112 h 63"/>
              <a:gd name="T4" fmla="*/ 34925 w 28"/>
              <a:gd name="T5" fmla="*/ 0 h 63"/>
              <a:gd name="T6" fmla="*/ 41275 w 28"/>
              <a:gd name="T7" fmla="*/ 7937 h 63"/>
              <a:gd name="T8" fmla="*/ 44450 w 28"/>
              <a:gd name="T9" fmla="*/ 19050 h 63"/>
              <a:gd name="T10" fmla="*/ 41275 w 28"/>
              <a:gd name="T11" fmla="*/ 57150 h 63"/>
              <a:gd name="T12" fmla="*/ 26988 w 28"/>
              <a:gd name="T13" fmla="*/ 88900 h 63"/>
              <a:gd name="T14" fmla="*/ 9525 w 28"/>
              <a:gd name="T15" fmla="*/ 100012 h 63"/>
              <a:gd name="T16" fmla="*/ 3175 w 28"/>
              <a:gd name="T17" fmla="*/ 92075 h 63"/>
              <a:gd name="T18" fmla="*/ 0 w 28"/>
              <a:gd name="T19" fmla="*/ 80962 h 63"/>
              <a:gd name="T20" fmla="*/ 3175 w 28"/>
              <a:gd name="T21" fmla="*/ 42862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3">
                <a:moveTo>
                  <a:pt x="2" y="27"/>
                </a:moveTo>
                <a:lnTo>
                  <a:pt x="11" y="7"/>
                </a:lnTo>
                <a:lnTo>
                  <a:pt x="22" y="0"/>
                </a:lnTo>
                <a:lnTo>
                  <a:pt x="26" y="5"/>
                </a:lnTo>
                <a:lnTo>
                  <a:pt x="28" y="12"/>
                </a:lnTo>
                <a:lnTo>
                  <a:pt x="26" y="36"/>
                </a:lnTo>
                <a:lnTo>
                  <a:pt x="17" y="56"/>
                </a:lnTo>
                <a:lnTo>
                  <a:pt x="6" y="63"/>
                </a:lnTo>
                <a:lnTo>
                  <a:pt x="2" y="58"/>
                </a:lnTo>
                <a:lnTo>
                  <a:pt x="0" y="51"/>
                </a:lnTo>
                <a:lnTo>
                  <a:pt x="2" y="27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9" name="Oval 7035"/>
          <p:cNvSpPr>
            <a:spLocks noChangeArrowheads="1"/>
          </p:cNvSpPr>
          <p:nvPr/>
        </p:nvSpPr>
        <p:spPr bwMode="auto">
          <a:xfrm>
            <a:off x="7535863" y="3370263"/>
            <a:ext cx="46037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0" name="Oval 7036"/>
          <p:cNvSpPr>
            <a:spLocks noChangeArrowheads="1"/>
          </p:cNvSpPr>
          <p:nvPr/>
        </p:nvSpPr>
        <p:spPr bwMode="auto">
          <a:xfrm>
            <a:off x="7088188" y="3592513"/>
            <a:ext cx="41275" cy="61912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1" name="Oval 7037"/>
          <p:cNvSpPr>
            <a:spLocks noChangeArrowheads="1"/>
          </p:cNvSpPr>
          <p:nvPr/>
        </p:nvSpPr>
        <p:spPr bwMode="auto">
          <a:xfrm>
            <a:off x="8070850" y="3392488"/>
            <a:ext cx="41275" cy="53975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2" name="Oval 7038"/>
          <p:cNvSpPr>
            <a:spLocks noChangeArrowheads="1"/>
          </p:cNvSpPr>
          <p:nvPr/>
        </p:nvSpPr>
        <p:spPr bwMode="auto">
          <a:xfrm>
            <a:off x="7108825" y="4583113"/>
            <a:ext cx="38100" cy="50800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3" name="Oval 7039"/>
          <p:cNvSpPr>
            <a:spLocks noChangeArrowheads="1"/>
          </p:cNvSpPr>
          <p:nvPr/>
        </p:nvSpPr>
        <p:spPr bwMode="auto">
          <a:xfrm>
            <a:off x="7832725" y="4516438"/>
            <a:ext cx="52388" cy="68262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4" name="Oval 7040"/>
          <p:cNvSpPr>
            <a:spLocks noChangeArrowheads="1"/>
          </p:cNvSpPr>
          <p:nvPr/>
        </p:nvSpPr>
        <p:spPr bwMode="auto">
          <a:xfrm>
            <a:off x="8045450" y="4402138"/>
            <a:ext cx="52388" cy="63500"/>
          </a:xfrm>
          <a:prstGeom prst="ellips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5" name="Oval 7041"/>
          <p:cNvSpPr>
            <a:spLocks noChangeArrowheads="1"/>
          </p:cNvSpPr>
          <p:nvPr/>
        </p:nvSpPr>
        <p:spPr bwMode="auto">
          <a:xfrm>
            <a:off x="6775450" y="3605213"/>
            <a:ext cx="60325" cy="39687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6" name="Freeform 7042"/>
          <p:cNvSpPr>
            <a:spLocks/>
          </p:cNvSpPr>
          <p:nvPr/>
        </p:nvSpPr>
        <p:spPr bwMode="auto">
          <a:xfrm>
            <a:off x="5813425" y="3367088"/>
            <a:ext cx="42863" cy="69850"/>
          </a:xfrm>
          <a:custGeom>
            <a:avLst/>
            <a:gdLst>
              <a:gd name="T0" fmla="*/ 4763 w 27"/>
              <a:gd name="T1" fmla="*/ 30163 h 44"/>
              <a:gd name="T2" fmla="*/ 14288 w 27"/>
              <a:gd name="T3" fmla="*/ 3175 h 44"/>
              <a:gd name="T4" fmla="*/ 31750 w 27"/>
              <a:gd name="T5" fmla="*/ 0 h 44"/>
              <a:gd name="T6" fmla="*/ 39688 w 27"/>
              <a:gd name="T7" fmla="*/ 3175 h 44"/>
              <a:gd name="T8" fmla="*/ 42863 w 27"/>
              <a:gd name="T9" fmla="*/ 15875 h 44"/>
              <a:gd name="T10" fmla="*/ 42863 w 27"/>
              <a:gd name="T11" fmla="*/ 42863 h 44"/>
              <a:gd name="T12" fmla="*/ 28575 w 27"/>
              <a:gd name="T13" fmla="*/ 65088 h 44"/>
              <a:gd name="T14" fmla="*/ 14288 w 27"/>
              <a:gd name="T15" fmla="*/ 69850 h 44"/>
              <a:gd name="T16" fmla="*/ 7938 w 27"/>
              <a:gd name="T17" fmla="*/ 65088 h 44"/>
              <a:gd name="T18" fmla="*/ 0 w 27"/>
              <a:gd name="T19" fmla="*/ 58738 h 44"/>
              <a:gd name="T20" fmla="*/ 4763 w 27"/>
              <a:gd name="T21" fmla="*/ 30163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4">
                <a:moveTo>
                  <a:pt x="3" y="19"/>
                </a:moveTo>
                <a:lnTo>
                  <a:pt x="9" y="2"/>
                </a:lnTo>
                <a:lnTo>
                  <a:pt x="20" y="0"/>
                </a:lnTo>
                <a:lnTo>
                  <a:pt x="25" y="2"/>
                </a:lnTo>
                <a:lnTo>
                  <a:pt x="27" y="10"/>
                </a:lnTo>
                <a:lnTo>
                  <a:pt x="27" y="27"/>
                </a:lnTo>
                <a:lnTo>
                  <a:pt x="18" y="41"/>
                </a:lnTo>
                <a:lnTo>
                  <a:pt x="9" y="44"/>
                </a:lnTo>
                <a:lnTo>
                  <a:pt x="5" y="41"/>
                </a:lnTo>
                <a:lnTo>
                  <a:pt x="0" y="37"/>
                </a:lnTo>
                <a:lnTo>
                  <a:pt x="3" y="19"/>
                </a:lnTo>
                <a:close/>
              </a:path>
            </a:pathLst>
          </a:cu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7" name="Freeform 7043"/>
          <p:cNvSpPr>
            <a:spLocks/>
          </p:cNvSpPr>
          <p:nvPr/>
        </p:nvSpPr>
        <p:spPr bwMode="auto">
          <a:xfrm>
            <a:off x="563563" y="4202113"/>
            <a:ext cx="79375" cy="66675"/>
          </a:xfrm>
          <a:custGeom>
            <a:avLst/>
            <a:gdLst>
              <a:gd name="T0" fmla="*/ 31750 w 50"/>
              <a:gd name="T1" fmla="*/ 12700 h 42"/>
              <a:gd name="T2" fmla="*/ 63500 w 50"/>
              <a:gd name="T3" fmla="*/ 0 h 42"/>
              <a:gd name="T4" fmla="*/ 73025 w 50"/>
              <a:gd name="T5" fmla="*/ 4763 h 42"/>
              <a:gd name="T6" fmla="*/ 79375 w 50"/>
              <a:gd name="T7" fmla="*/ 7938 h 42"/>
              <a:gd name="T8" fmla="*/ 79375 w 50"/>
              <a:gd name="T9" fmla="*/ 20638 h 42"/>
              <a:gd name="T10" fmla="*/ 76200 w 50"/>
              <a:gd name="T11" fmla="*/ 31750 h 42"/>
              <a:gd name="T12" fmla="*/ 52388 w 50"/>
              <a:gd name="T13" fmla="*/ 55563 h 42"/>
              <a:gd name="T14" fmla="*/ 20638 w 50"/>
              <a:gd name="T15" fmla="*/ 66675 h 42"/>
              <a:gd name="T16" fmla="*/ 11113 w 50"/>
              <a:gd name="T17" fmla="*/ 66675 h 42"/>
              <a:gd name="T18" fmla="*/ 3175 w 50"/>
              <a:gd name="T19" fmla="*/ 58738 h 42"/>
              <a:gd name="T20" fmla="*/ 0 w 50"/>
              <a:gd name="T21" fmla="*/ 50800 h 42"/>
              <a:gd name="T22" fmla="*/ 6350 w 50"/>
              <a:gd name="T23" fmla="*/ 39688 h 42"/>
              <a:gd name="T24" fmla="*/ 31750 w 50"/>
              <a:gd name="T25" fmla="*/ 12700 h 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42">
                <a:moveTo>
                  <a:pt x="20" y="8"/>
                </a:moveTo>
                <a:lnTo>
                  <a:pt x="40" y="0"/>
                </a:lnTo>
                <a:lnTo>
                  <a:pt x="46" y="3"/>
                </a:lnTo>
                <a:lnTo>
                  <a:pt x="50" y="5"/>
                </a:lnTo>
                <a:lnTo>
                  <a:pt x="50" y="13"/>
                </a:lnTo>
                <a:lnTo>
                  <a:pt x="48" y="20"/>
                </a:lnTo>
                <a:lnTo>
                  <a:pt x="33" y="35"/>
                </a:lnTo>
                <a:lnTo>
                  <a:pt x="13" y="42"/>
                </a:lnTo>
                <a:lnTo>
                  <a:pt x="7" y="42"/>
                </a:lnTo>
                <a:lnTo>
                  <a:pt x="2" y="37"/>
                </a:lnTo>
                <a:lnTo>
                  <a:pt x="0" y="32"/>
                </a:lnTo>
                <a:lnTo>
                  <a:pt x="4" y="25"/>
                </a:lnTo>
                <a:lnTo>
                  <a:pt x="20" y="8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8" name="Freeform 7044"/>
          <p:cNvSpPr>
            <a:spLocks/>
          </p:cNvSpPr>
          <p:nvPr/>
        </p:nvSpPr>
        <p:spPr bwMode="auto">
          <a:xfrm>
            <a:off x="5894388" y="5921375"/>
            <a:ext cx="100012" cy="236538"/>
          </a:xfrm>
          <a:custGeom>
            <a:avLst/>
            <a:gdLst>
              <a:gd name="T0" fmla="*/ 0 w 63"/>
              <a:gd name="T1" fmla="*/ 166688 h 149"/>
              <a:gd name="T2" fmla="*/ 3175 w 63"/>
              <a:gd name="T3" fmla="*/ 131763 h 149"/>
              <a:gd name="T4" fmla="*/ 14287 w 63"/>
              <a:gd name="T5" fmla="*/ 104775 h 149"/>
              <a:gd name="T6" fmla="*/ 23812 w 63"/>
              <a:gd name="T7" fmla="*/ 65088 h 149"/>
              <a:gd name="T8" fmla="*/ 23812 w 63"/>
              <a:gd name="T9" fmla="*/ 0 h 149"/>
              <a:gd name="T10" fmla="*/ 76200 w 63"/>
              <a:gd name="T11" fmla="*/ 93663 h 149"/>
              <a:gd name="T12" fmla="*/ 93662 w 63"/>
              <a:gd name="T13" fmla="*/ 131763 h 149"/>
              <a:gd name="T14" fmla="*/ 100012 w 63"/>
              <a:gd name="T15" fmla="*/ 166688 h 149"/>
              <a:gd name="T16" fmla="*/ 96837 w 63"/>
              <a:gd name="T17" fmla="*/ 193675 h 149"/>
              <a:gd name="T18" fmla="*/ 90487 w 63"/>
              <a:gd name="T19" fmla="*/ 217488 h 149"/>
              <a:gd name="T20" fmla="*/ 73025 w 63"/>
              <a:gd name="T21" fmla="*/ 233363 h 149"/>
              <a:gd name="T22" fmla="*/ 55562 w 63"/>
              <a:gd name="T23" fmla="*/ 236538 h 149"/>
              <a:gd name="T24" fmla="*/ 34925 w 63"/>
              <a:gd name="T25" fmla="*/ 233363 h 149"/>
              <a:gd name="T26" fmla="*/ 17462 w 63"/>
              <a:gd name="T27" fmla="*/ 217488 h 149"/>
              <a:gd name="T28" fmla="*/ 6350 w 63"/>
              <a:gd name="T29" fmla="*/ 198438 h 149"/>
              <a:gd name="T30" fmla="*/ 0 w 63"/>
              <a:gd name="T31" fmla="*/ 166688 h 1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149">
                <a:moveTo>
                  <a:pt x="0" y="105"/>
                </a:moveTo>
                <a:lnTo>
                  <a:pt x="2" y="83"/>
                </a:lnTo>
                <a:lnTo>
                  <a:pt x="9" y="66"/>
                </a:lnTo>
                <a:lnTo>
                  <a:pt x="15" y="41"/>
                </a:lnTo>
                <a:lnTo>
                  <a:pt x="15" y="0"/>
                </a:lnTo>
                <a:lnTo>
                  <a:pt x="48" y="59"/>
                </a:lnTo>
                <a:lnTo>
                  <a:pt x="59" y="83"/>
                </a:lnTo>
                <a:lnTo>
                  <a:pt x="63" y="105"/>
                </a:lnTo>
                <a:lnTo>
                  <a:pt x="61" y="122"/>
                </a:lnTo>
                <a:lnTo>
                  <a:pt x="57" y="137"/>
                </a:lnTo>
                <a:lnTo>
                  <a:pt x="46" y="147"/>
                </a:lnTo>
                <a:lnTo>
                  <a:pt x="35" y="149"/>
                </a:lnTo>
                <a:lnTo>
                  <a:pt x="22" y="147"/>
                </a:lnTo>
                <a:lnTo>
                  <a:pt x="11" y="137"/>
                </a:lnTo>
                <a:lnTo>
                  <a:pt x="4" y="125"/>
                </a:lnTo>
                <a:lnTo>
                  <a:pt x="0" y="105"/>
                </a:lnTo>
                <a:close/>
              </a:path>
            </a:pathLst>
          </a:custGeom>
          <a:solidFill>
            <a:srgbClr val="002C7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229" name="Picture 7045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897563" y="5932488"/>
            <a:ext cx="93662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0" name="Picture 704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897563" y="5932488"/>
            <a:ext cx="93662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1" name="Picture 7047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897563" y="5940425"/>
            <a:ext cx="93662" cy="20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2" name="Picture 7048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897563" y="5940425"/>
            <a:ext cx="93662" cy="20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3" name="Picture 7049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900738" y="5948363"/>
            <a:ext cx="87312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4" name="Picture 705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900738" y="5948363"/>
            <a:ext cx="87312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5" name="Picture 7051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903913" y="5956300"/>
            <a:ext cx="80962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6" name="Picture 705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5903913" y="5956300"/>
            <a:ext cx="80962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7" name="Picture 7053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903913" y="5964238"/>
            <a:ext cx="77787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8" name="Picture 7054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5903913" y="5964238"/>
            <a:ext cx="77787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9" name="Picture 7055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5908675" y="5972175"/>
            <a:ext cx="73025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0" name="Picture 7056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5908675" y="5972175"/>
            <a:ext cx="73025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1" name="Picture 7057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5911850" y="5980113"/>
            <a:ext cx="65088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2" name="Picture 7058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5911850" y="5980113"/>
            <a:ext cx="65088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3" name="Picture 7059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5911850" y="5986463"/>
            <a:ext cx="61913" cy="141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4" name="Picture 7060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5911850" y="5986463"/>
            <a:ext cx="61913" cy="141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5" name="Picture 7061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5915025" y="5994400"/>
            <a:ext cx="587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6" name="Picture 7062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5915025" y="5994400"/>
            <a:ext cx="587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7" name="Picture 7063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5918200" y="5999163"/>
            <a:ext cx="52388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8" name="Picture 7064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5918200" y="5999163"/>
            <a:ext cx="52388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9" name="Picture 7065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5918200" y="6007100"/>
            <a:ext cx="4921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50" name="Picture 7066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5918200" y="6007100"/>
            <a:ext cx="4921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51" name="Picture 7067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5921375" y="6015038"/>
            <a:ext cx="42863" cy="96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52" name="Picture 7068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5921375" y="6015038"/>
            <a:ext cx="42863" cy="96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253" name="Freeform 7069"/>
          <p:cNvSpPr>
            <a:spLocks/>
          </p:cNvSpPr>
          <p:nvPr/>
        </p:nvSpPr>
        <p:spPr bwMode="auto">
          <a:xfrm>
            <a:off x="5926138" y="6018213"/>
            <a:ext cx="38100" cy="88900"/>
          </a:xfrm>
          <a:custGeom>
            <a:avLst/>
            <a:gdLst>
              <a:gd name="T0" fmla="*/ 9525 w 24"/>
              <a:gd name="T1" fmla="*/ 0 h 56"/>
              <a:gd name="T2" fmla="*/ 30163 w 24"/>
              <a:gd name="T3" fmla="*/ 34925 h 56"/>
              <a:gd name="T4" fmla="*/ 38100 w 24"/>
              <a:gd name="T5" fmla="*/ 61913 h 56"/>
              <a:gd name="T6" fmla="*/ 34925 w 24"/>
              <a:gd name="T7" fmla="*/ 80963 h 56"/>
              <a:gd name="T8" fmla="*/ 20638 w 24"/>
              <a:gd name="T9" fmla="*/ 88900 h 56"/>
              <a:gd name="T10" fmla="*/ 6350 w 24"/>
              <a:gd name="T11" fmla="*/ 80963 h 56"/>
              <a:gd name="T12" fmla="*/ 0 w 24"/>
              <a:gd name="T13" fmla="*/ 61913 h 56"/>
              <a:gd name="T14" fmla="*/ 3175 w 24"/>
              <a:gd name="T15" fmla="*/ 39688 h 56"/>
              <a:gd name="T16" fmla="*/ 9525 w 24"/>
              <a:gd name="T17" fmla="*/ 0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6">
                <a:moveTo>
                  <a:pt x="6" y="0"/>
                </a:moveTo>
                <a:lnTo>
                  <a:pt x="19" y="22"/>
                </a:lnTo>
                <a:lnTo>
                  <a:pt x="24" y="39"/>
                </a:lnTo>
                <a:lnTo>
                  <a:pt x="22" y="51"/>
                </a:lnTo>
                <a:lnTo>
                  <a:pt x="13" y="56"/>
                </a:lnTo>
                <a:lnTo>
                  <a:pt x="4" y="51"/>
                </a:lnTo>
                <a:lnTo>
                  <a:pt x="0" y="39"/>
                </a:lnTo>
                <a:lnTo>
                  <a:pt x="2" y="25"/>
                </a:lnTo>
                <a:lnTo>
                  <a:pt x="6" y="0"/>
                </a:lnTo>
                <a:close/>
              </a:path>
            </a:pathLst>
          </a:custGeom>
          <a:solidFill>
            <a:srgbClr val="A2B1D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4" name="Freeform 7070"/>
          <p:cNvSpPr>
            <a:spLocks/>
          </p:cNvSpPr>
          <p:nvPr/>
        </p:nvSpPr>
        <p:spPr bwMode="auto">
          <a:xfrm>
            <a:off x="5926138" y="6026150"/>
            <a:ext cx="34925" cy="73025"/>
          </a:xfrm>
          <a:custGeom>
            <a:avLst/>
            <a:gdLst>
              <a:gd name="T0" fmla="*/ 9525 w 22"/>
              <a:gd name="T1" fmla="*/ 0 h 46"/>
              <a:gd name="T2" fmla="*/ 26988 w 22"/>
              <a:gd name="T3" fmla="*/ 31750 h 46"/>
              <a:gd name="T4" fmla="*/ 34925 w 22"/>
              <a:gd name="T5" fmla="*/ 50800 h 46"/>
              <a:gd name="T6" fmla="*/ 30163 w 22"/>
              <a:gd name="T7" fmla="*/ 69850 h 46"/>
              <a:gd name="T8" fmla="*/ 20638 w 22"/>
              <a:gd name="T9" fmla="*/ 73025 h 46"/>
              <a:gd name="T10" fmla="*/ 6350 w 22"/>
              <a:gd name="T11" fmla="*/ 69850 h 46"/>
              <a:gd name="T12" fmla="*/ 0 w 22"/>
              <a:gd name="T13" fmla="*/ 53975 h 46"/>
              <a:gd name="T14" fmla="*/ 6350 w 22"/>
              <a:gd name="T15" fmla="*/ 34925 h 46"/>
              <a:gd name="T16" fmla="*/ 9525 w 22"/>
              <a:gd name="T17" fmla="*/ 0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46">
                <a:moveTo>
                  <a:pt x="6" y="0"/>
                </a:moveTo>
                <a:lnTo>
                  <a:pt x="17" y="20"/>
                </a:lnTo>
                <a:lnTo>
                  <a:pt x="22" y="32"/>
                </a:lnTo>
                <a:lnTo>
                  <a:pt x="19" y="44"/>
                </a:lnTo>
                <a:lnTo>
                  <a:pt x="13" y="46"/>
                </a:lnTo>
                <a:lnTo>
                  <a:pt x="4" y="44"/>
                </a:lnTo>
                <a:lnTo>
                  <a:pt x="0" y="34"/>
                </a:lnTo>
                <a:lnTo>
                  <a:pt x="4" y="22"/>
                </a:lnTo>
                <a:lnTo>
                  <a:pt x="6" y="0"/>
                </a:lnTo>
                <a:close/>
              </a:path>
            </a:pathLst>
          </a:custGeom>
          <a:solidFill>
            <a:srgbClr val="BBC6E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5" name="Freeform 7071"/>
          <p:cNvSpPr>
            <a:spLocks/>
          </p:cNvSpPr>
          <p:nvPr/>
        </p:nvSpPr>
        <p:spPr bwMode="auto">
          <a:xfrm>
            <a:off x="5929313" y="6034088"/>
            <a:ext cx="26987" cy="61912"/>
          </a:xfrm>
          <a:custGeom>
            <a:avLst/>
            <a:gdLst>
              <a:gd name="T0" fmla="*/ 9525 w 17"/>
              <a:gd name="T1" fmla="*/ 0 h 39"/>
              <a:gd name="T2" fmla="*/ 23812 w 17"/>
              <a:gd name="T3" fmla="*/ 23812 h 39"/>
              <a:gd name="T4" fmla="*/ 26987 w 17"/>
              <a:gd name="T5" fmla="*/ 42862 h 39"/>
              <a:gd name="T6" fmla="*/ 23812 w 17"/>
              <a:gd name="T7" fmla="*/ 58737 h 39"/>
              <a:gd name="T8" fmla="*/ 17462 w 17"/>
              <a:gd name="T9" fmla="*/ 61912 h 39"/>
              <a:gd name="T10" fmla="*/ 6350 w 17"/>
              <a:gd name="T11" fmla="*/ 61912 h 39"/>
              <a:gd name="T12" fmla="*/ 0 w 17"/>
              <a:gd name="T13" fmla="*/ 46037 h 39"/>
              <a:gd name="T14" fmla="*/ 9525 w 17"/>
              <a:gd name="T15" fmla="*/ 0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39">
                <a:moveTo>
                  <a:pt x="6" y="0"/>
                </a:moveTo>
                <a:lnTo>
                  <a:pt x="15" y="15"/>
                </a:lnTo>
                <a:lnTo>
                  <a:pt x="17" y="27"/>
                </a:lnTo>
                <a:lnTo>
                  <a:pt x="15" y="37"/>
                </a:lnTo>
                <a:lnTo>
                  <a:pt x="11" y="39"/>
                </a:lnTo>
                <a:lnTo>
                  <a:pt x="4" y="39"/>
                </a:lnTo>
                <a:lnTo>
                  <a:pt x="0" y="29"/>
                </a:lnTo>
                <a:lnTo>
                  <a:pt x="6" y="0"/>
                </a:lnTo>
                <a:close/>
              </a:path>
            </a:pathLst>
          </a:custGeom>
          <a:solidFill>
            <a:srgbClr val="DBE1F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6" name="Freeform 7072"/>
          <p:cNvSpPr>
            <a:spLocks/>
          </p:cNvSpPr>
          <p:nvPr/>
        </p:nvSpPr>
        <p:spPr bwMode="auto">
          <a:xfrm>
            <a:off x="5932488" y="6042025"/>
            <a:ext cx="23812" cy="50800"/>
          </a:xfrm>
          <a:custGeom>
            <a:avLst/>
            <a:gdLst>
              <a:gd name="T0" fmla="*/ 0 w 15"/>
              <a:gd name="T1" fmla="*/ 38100 h 32"/>
              <a:gd name="T2" fmla="*/ 3175 w 15"/>
              <a:gd name="T3" fmla="*/ 22225 h 32"/>
              <a:gd name="T4" fmla="*/ 6350 w 15"/>
              <a:gd name="T5" fmla="*/ 0 h 32"/>
              <a:gd name="T6" fmla="*/ 20637 w 15"/>
              <a:gd name="T7" fmla="*/ 19050 h 32"/>
              <a:gd name="T8" fmla="*/ 23812 w 15"/>
              <a:gd name="T9" fmla="*/ 34925 h 32"/>
              <a:gd name="T10" fmla="*/ 20637 w 15"/>
              <a:gd name="T11" fmla="*/ 46038 h 32"/>
              <a:gd name="T12" fmla="*/ 14287 w 15"/>
              <a:gd name="T13" fmla="*/ 50800 h 32"/>
              <a:gd name="T14" fmla="*/ 3175 w 15"/>
              <a:gd name="T15" fmla="*/ 50800 h 32"/>
              <a:gd name="T16" fmla="*/ 0 w 15"/>
              <a:gd name="T17" fmla="*/ 38100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32">
                <a:moveTo>
                  <a:pt x="0" y="24"/>
                </a:moveTo>
                <a:lnTo>
                  <a:pt x="2" y="14"/>
                </a:lnTo>
                <a:lnTo>
                  <a:pt x="4" y="0"/>
                </a:lnTo>
                <a:lnTo>
                  <a:pt x="13" y="12"/>
                </a:lnTo>
                <a:lnTo>
                  <a:pt x="15" y="22"/>
                </a:lnTo>
                <a:lnTo>
                  <a:pt x="13" y="29"/>
                </a:lnTo>
                <a:lnTo>
                  <a:pt x="9" y="32"/>
                </a:lnTo>
                <a:lnTo>
                  <a:pt x="2" y="32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7" name="Freeform 7073"/>
          <p:cNvSpPr>
            <a:spLocks/>
          </p:cNvSpPr>
          <p:nvPr/>
        </p:nvSpPr>
        <p:spPr bwMode="auto">
          <a:xfrm>
            <a:off x="6562725" y="6430963"/>
            <a:ext cx="44450" cy="73025"/>
          </a:xfrm>
          <a:custGeom>
            <a:avLst/>
            <a:gdLst>
              <a:gd name="T0" fmla="*/ 9525 w 28"/>
              <a:gd name="T1" fmla="*/ 30163 h 46"/>
              <a:gd name="T2" fmla="*/ 26988 w 28"/>
              <a:gd name="T3" fmla="*/ 7938 h 46"/>
              <a:gd name="T4" fmla="*/ 41275 w 28"/>
              <a:gd name="T5" fmla="*/ 0 h 46"/>
              <a:gd name="T6" fmla="*/ 44450 w 28"/>
              <a:gd name="T7" fmla="*/ 19050 h 46"/>
              <a:gd name="T8" fmla="*/ 34925 w 28"/>
              <a:gd name="T9" fmla="*/ 46038 h 46"/>
              <a:gd name="T10" fmla="*/ 17463 w 28"/>
              <a:gd name="T11" fmla="*/ 69850 h 46"/>
              <a:gd name="T12" fmla="*/ 3175 w 28"/>
              <a:gd name="T13" fmla="*/ 73025 h 46"/>
              <a:gd name="T14" fmla="*/ 0 w 28"/>
              <a:gd name="T15" fmla="*/ 57150 h 46"/>
              <a:gd name="T16" fmla="*/ 9525 w 28"/>
              <a:gd name="T17" fmla="*/ 30163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46">
                <a:moveTo>
                  <a:pt x="6" y="19"/>
                </a:moveTo>
                <a:lnTo>
                  <a:pt x="17" y="5"/>
                </a:lnTo>
                <a:lnTo>
                  <a:pt x="26" y="0"/>
                </a:lnTo>
                <a:lnTo>
                  <a:pt x="28" y="12"/>
                </a:lnTo>
                <a:lnTo>
                  <a:pt x="22" y="29"/>
                </a:lnTo>
                <a:lnTo>
                  <a:pt x="11" y="44"/>
                </a:lnTo>
                <a:lnTo>
                  <a:pt x="2" y="46"/>
                </a:lnTo>
                <a:lnTo>
                  <a:pt x="0" y="36"/>
                </a:lnTo>
                <a:lnTo>
                  <a:pt x="6" y="19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8" name="Line 7074"/>
          <p:cNvSpPr>
            <a:spLocks noChangeShapeType="1"/>
          </p:cNvSpPr>
          <p:nvPr/>
        </p:nvSpPr>
        <p:spPr bwMode="auto">
          <a:xfrm>
            <a:off x="8215313" y="5470525"/>
            <a:ext cx="388937" cy="15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9" name="Line 7075"/>
          <p:cNvSpPr>
            <a:spLocks noChangeShapeType="1"/>
          </p:cNvSpPr>
          <p:nvPr/>
        </p:nvSpPr>
        <p:spPr bwMode="auto">
          <a:xfrm>
            <a:off x="8215313" y="5478463"/>
            <a:ext cx="388937" cy="1587"/>
          </a:xfrm>
          <a:prstGeom prst="line">
            <a:avLst/>
          </a:prstGeom>
          <a:noFill/>
          <a:ln w="11113">
            <a:solidFill>
              <a:srgbClr val="413D3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0" name="Line 7076"/>
          <p:cNvSpPr>
            <a:spLocks noChangeShapeType="1"/>
          </p:cNvSpPr>
          <p:nvPr/>
        </p:nvSpPr>
        <p:spPr bwMode="auto">
          <a:xfrm>
            <a:off x="8215313" y="5486400"/>
            <a:ext cx="388937" cy="1588"/>
          </a:xfrm>
          <a:prstGeom prst="line">
            <a:avLst/>
          </a:prstGeom>
          <a:noFill/>
          <a:ln w="11113">
            <a:solidFill>
              <a:srgbClr val="4541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1" name="Line 7077"/>
          <p:cNvSpPr>
            <a:spLocks noChangeShapeType="1"/>
          </p:cNvSpPr>
          <p:nvPr/>
        </p:nvSpPr>
        <p:spPr bwMode="auto">
          <a:xfrm>
            <a:off x="8215313" y="5492750"/>
            <a:ext cx="388937" cy="1588"/>
          </a:xfrm>
          <a:prstGeom prst="line">
            <a:avLst/>
          </a:prstGeom>
          <a:noFill/>
          <a:ln w="11113">
            <a:solidFill>
              <a:srgbClr val="4845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2" name="Line 7078"/>
          <p:cNvSpPr>
            <a:spLocks noChangeShapeType="1"/>
          </p:cNvSpPr>
          <p:nvPr/>
        </p:nvSpPr>
        <p:spPr bwMode="auto">
          <a:xfrm>
            <a:off x="8215313" y="5500688"/>
            <a:ext cx="388937" cy="1587"/>
          </a:xfrm>
          <a:prstGeom prst="line">
            <a:avLst/>
          </a:prstGeom>
          <a:noFill/>
          <a:ln w="11113">
            <a:solidFill>
              <a:srgbClr val="4C494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3" name="Line 7079"/>
          <p:cNvSpPr>
            <a:spLocks noChangeShapeType="1"/>
          </p:cNvSpPr>
          <p:nvPr/>
        </p:nvSpPr>
        <p:spPr bwMode="auto">
          <a:xfrm>
            <a:off x="8215313" y="5508625"/>
            <a:ext cx="388937" cy="15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4" name="Line 7080"/>
          <p:cNvSpPr>
            <a:spLocks noChangeShapeType="1"/>
          </p:cNvSpPr>
          <p:nvPr/>
        </p:nvSpPr>
        <p:spPr bwMode="auto">
          <a:xfrm>
            <a:off x="8215313" y="5516563"/>
            <a:ext cx="388937" cy="1587"/>
          </a:xfrm>
          <a:prstGeom prst="line">
            <a:avLst/>
          </a:prstGeom>
          <a:noFill/>
          <a:ln w="11113">
            <a:solidFill>
              <a:srgbClr val="54504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5" name="Line 7081"/>
          <p:cNvSpPr>
            <a:spLocks noChangeShapeType="1"/>
          </p:cNvSpPr>
          <p:nvPr/>
        </p:nvSpPr>
        <p:spPr bwMode="auto">
          <a:xfrm>
            <a:off x="8215313" y="5524500"/>
            <a:ext cx="388937" cy="1588"/>
          </a:xfrm>
          <a:prstGeom prst="line">
            <a:avLst/>
          </a:prstGeom>
          <a:noFill/>
          <a:ln w="11113">
            <a:solidFill>
              <a:srgbClr val="57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6" name="Line 7082"/>
          <p:cNvSpPr>
            <a:spLocks noChangeShapeType="1"/>
          </p:cNvSpPr>
          <p:nvPr/>
        </p:nvSpPr>
        <p:spPr bwMode="auto">
          <a:xfrm>
            <a:off x="8215313" y="5532438"/>
            <a:ext cx="388937" cy="1587"/>
          </a:xfrm>
          <a:prstGeom prst="line">
            <a:avLst/>
          </a:prstGeom>
          <a:noFill/>
          <a:ln w="11113">
            <a:solidFill>
              <a:srgbClr val="5B585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7" name="Line 7083"/>
          <p:cNvSpPr>
            <a:spLocks noChangeShapeType="1"/>
          </p:cNvSpPr>
          <p:nvPr/>
        </p:nvSpPr>
        <p:spPr bwMode="auto">
          <a:xfrm>
            <a:off x="8215313" y="5540375"/>
            <a:ext cx="388937" cy="1588"/>
          </a:xfrm>
          <a:prstGeom prst="line">
            <a:avLst/>
          </a:prstGeom>
          <a:noFill/>
          <a:ln w="11113">
            <a:solidFill>
              <a:srgbClr val="5F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8" name="Line 7084"/>
          <p:cNvSpPr>
            <a:spLocks noChangeShapeType="1"/>
          </p:cNvSpPr>
          <p:nvPr/>
        </p:nvSpPr>
        <p:spPr bwMode="auto">
          <a:xfrm>
            <a:off x="8215313" y="5548313"/>
            <a:ext cx="388937" cy="1587"/>
          </a:xfrm>
          <a:prstGeom prst="line">
            <a:avLst/>
          </a:prstGeom>
          <a:noFill/>
          <a:ln w="11113">
            <a:solidFill>
              <a:srgbClr val="6360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9" name="Line 7085"/>
          <p:cNvSpPr>
            <a:spLocks noChangeShapeType="1"/>
          </p:cNvSpPr>
          <p:nvPr/>
        </p:nvSpPr>
        <p:spPr bwMode="auto">
          <a:xfrm>
            <a:off x="8215313" y="5556250"/>
            <a:ext cx="388937" cy="15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0" name="Line 7086"/>
          <p:cNvSpPr>
            <a:spLocks noChangeShapeType="1"/>
          </p:cNvSpPr>
          <p:nvPr/>
        </p:nvSpPr>
        <p:spPr bwMode="auto">
          <a:xfrm>
            <a:off x="8215313" y="5562600"/>
            <a:ext cx="388937" cy="1588"/>
          </a:xfrm>
          <a:prstGeom prst="line">
            <a:avLst/>
          </a:prstGeom>
          <a:noFill/>
          <a:ln w="11113">
            <a:solidFill>
              <a:srgbClr val="6A686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1" name="Line 7087"/>
          <p:cNvSpPr>
            <a:spLocks noChangeShapeType="1"/>
          </p:cNvSpPr>
          <p:nvPr/>
        </p:nvSpPr>
        <p:spPr bwMode="auto">
          <a:xfrm>
            <a:off x="8215313" y="5570538"/>
            <a:ext cx="388937" cy="1587"/>
          </a:xfrm>
          <a:prstGeom prst="line">
            <a:avLst/>
          </a:prstGeom>
          <a:noFill/>
          <a:ln w="11113">
            <a:solidFill>
              <a:srgbClr val="6E6C6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2" name="Line 7088"/>
          <p:cNvSpPr>
            <a:spLocks noChangeShapeType="1"/>
          </p:cNvSpPr>
          <p:nvPr/>
        </p:nvSpPr>
        <p:spPr bwMode="auto">
          <a:xfrm>
            <a:off x="8215313" y="5578475"/>
            <a:ext cx="388937" cy="1588"/>
          </a:xfrm>
          <a:prstGeom prst="line">
            <a:avLst/>
          </a:prstGeom>
          <a:noFill/>
          <a:ln w="11113">
            <a:solidFill>
              <a:srgbClr val="72706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3" name="Line 7089"/>
          <p:cNvSpPr>
            <a:spLocks noChangeShapeType="1"/>
          </p:cNvSpPr>
          <p:nvPr/>
        </p:nvSpPr>
        <p:spPr bwMode="auto">
          <a:xfrm>
            <a:off x="8215313" y="5586413"/>
            <a:ext cx="388937" cy="1587"/>
          </a:xfrm>
          <a:prstGeom prst="line">
            <a:avLst/>
          </a:prstGeom>
          <a:noFill/>
          <a:ln w="11113">
            <a:solidFill>
              <a:srgbClr val="7673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4" name="Line 7090"/>
          <p:cNvSpPr>
            <a:spLocks noChangeShapeType="1"/>
          </p:cNvSpPr>
          <p:nvPr/>
        </p:nvSpPr>
        <p:spPr bwMode="auto">
          <a:xfrm>
            <a:off x="8215313" y="5594350"/>
            <a:ext cx="388937" cy="1588"/>
          </a:xfrm>
          <a:prstGeom prst="line">
            <a:avLst/>
          </a:prstGeom>
          <a:noFill/>
          <a:ln w="11113">
            <a:solidFill>
              <a:srgbClr val="7A777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5" name="Line 7091"/>
          <p:cNvSpPr>
            <a:spLocks noChangeShapeType="1"/>
          </p:cNvSpPr>
          <p:nvPr/>
        </p:nvSpPr>
        <p:spPr bwMode="auto">
          <a:xfrm>
            <a:off x="8215313" y="5599113"/>
            <a:ext cx="388937" cy="1587"/>
          </a:xfrm>
          <a:prstGeom prst="line">
            <a:avLst/>
          </a:prstGeom>
          <a:noFill/>
          <a:ln w="11113">
            <a:solidFill>
              <a:srgbClr val="7D7B7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6" name="Line 7092"/>
          <p:cNvSpPr>
            <a:spLocks noChangeShapeType="1"/>
          </p:cNvSpPr>
          <p:nvPr/>
        </p:nvSpPr>
        <p:spPr bwMode="auto">
          <a:xfrm>
            <a:off x="8215313" y="5605463"/>
            <a:ext cx="388937" cy="1587"/>
          </a:xfrm>
          <a:prstGeom prst="line">
            <a:avLst/>
          </a:prstGeom>
          <a:noFill/>
          <a:ln w="11113">
            <a:solidFill>
              <a:srgbClr val="817F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7" name="Line 7093"/>
          <p:cNvSpPr>
            <a:spLocks noChangeShapeType="1"/>
          </p:cNvSpPr>
          <p:nvPr/>
        </p:nvSpPr>
        <p:spPr bwMode="auto">
          <a:xfrm>
            <a:off x="8215313" y="5613400"/>
            <a:ext cx="388937" cy="1588"/>
          </a:xfrm>
          <a:prstGeom prst="line">
            <a:avLst/>
          </a:prstGeom>
          <a:noFill/>
          <a:ln w="11113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8" name="Line 7094"/>
          <p:cNvSpPr>
            <a:spLocks noChangeShapeType="1"/>
          </p:cNvSpPr>
          <p:nvPr/>
        </p:nvSpPr>
        <p:spPr bwMode="auto">
          <a:xfrm>
            <a:off x="8215313" y="5621338"/>
            <a:ext cx="388937" cy="1587"/>
          </a:xfrm>
          <a:prstGeom prst="line">
            <a:avLst/>
          </a:prstGeom>
          <a:noFill/>
          <a:ln w="11113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9" name="Line 7095"/>
          <p:cNvSpPr>
            <a:spLocks noChangeShapeType="1"/>
          </p:cNvSpPr>
          <p:nvPr/>
        </p:nvSpPr>
        <p:spPr bwMode="auto">
          <a:xfrm>
            <a:off x="8215313" y="5629275"/>
            <a:ext cx="388937" cy="1588"/>
          </a:xfrm>
          <a:prstGeom prst="line">
            <a:avLst/>
          </a:prstGeom>
          <a:noFill/>
          <a:ln w="11113">
            <a:solidFill>
              <a:srgbClr val="817F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0" name="Line 7096"/>
          <p:cNvSpPr>
            <a:spLocks noChangeShapeType="1"/>
          </p:cNvSpPr>
          <p:nvPr/>
        </p:nvSpPr>
        <p:spPr bwMode="auto">
          <a:xfrm>
            <a:off x="8215313" y="5637213"/>
            <a:ext cx="388937" cy="1587"/>
          </a:xfrm>
          <a:prstGeom prst="line">
            <a:avLst/>
          </a:prstGeom>
          <a:noFill/>
          <a:ln w="11113">
            <a:solidFill>
              <a:srgbClr val="7C7A7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1" name="Line 7097"/>
          <p:cNvSpPr>
            <a:spLocks noChangeShapeType="1"/>
          </p:cNvSpPr>
          <p:nvPr/>
        </p:nvSpPr>
        <p:spPr bwMode="auto">
          <a:xfrm>
            <a:off x="8215313" y="5645150"/>
            <a:ext cx="388937" cy="1588"/>
          </a:xfrm>
          <a:prstGeom prst="line">
            <a:avLst/>
          </a:prstGeom>
          <a:noFill/>
          <a:ln w="11113">
            <a:solidFill>
              <a:srgbClr val="7876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2" name="Line 7098"/>
          <p:cNvSpPr>
            <a:spLocks noChangeShapeType="1"/>
          </p:cNvSpPr>
          <p:nvPr/>
        </p:nvSpPr>
        <p:spPr bwMode="auto">
          <a:xfrm>
            <a:off x="8215313" y="5653088"/>
            <a:ext cx="388937" cy="1587"/>
          </a:xfrm>
          <a:prstGeom prst="line">
            <a:avLst/>
          </a:prstGeom>
          <a:noFill/>
          <a:ln w="11113">
            <a:solidFill>
              <a:srgbClr val="73717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3" name="Line 7099"/>
          <p:cNvSpPr>
            <a:spLocks noChangeShapeType="1"/>
          </p:cNvSpPr>
          <p:nvPr/>
        </p:nvSpPr>
        <p:spPr bwMode="auto">
          <a:xfrm>
            <a:off x="8215313" y="5661025"/>
            <a:ext cx="388937" cy="1588"/>
          </a:xfrm>
          <a:prstGeom prst="line">
            <a:avLst/>
          </a:prstGeom>
          <a:noFill/>
          <a:ln w="11113">
            <a:solidFill>
              <a:srgbClr val="6F6D6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4" name="Line 7100"/>
          <p:cNvSpPr>
            <a:spLocks noChangeShapeType="1"/>
          </p:cNvSpPr>
          <p:nvPr/>
        </p:nvSpPr>
        <p:spPr bwMode="auto">
          <a:xfrm>
            <a:off x="8215313" y="5672138"/>
            <a:ext cx="388937" cy="1587"/>
          </a:xfrm>
          <a:prstGeom prst="line">
            <a:avLst/>
          </a:prstGeom>
          <a:noFill/>
          <a:ln w="11113">
            <a:solidFill>
              <a:srgbClr val="6A69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5" name="Line 7101"/>
          <p:cNvSpPr>
            <a:spLocks noChangeShapeType="1"/>
          </p:cNvSpPr>
          <p:nvPr/>
        </p:nvSpPr>
        <p:spPr bwMode="auto">
          <a:xfrm>
            <a:off x="8215313" y="5680075"/>
            <a:ext cx="388937" cy="1588"/>
          </a:xfrm>
          <a:prstGeom prst="line">
            <a:avLst/>
          </a:prstGeom>
          <a:noFill/>
          <a:ln w="11113">
            <a:solidFill>
              <a:srgbClr val="66646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6" name="Line 7102"/>
          <p:cNvSpPr>
            <a:spLocks noChangeShapeType="1"/>
          </p:cNvSpPr>
          <p:nvPr/>
        </p:nvSpPr>
        <p:spPr bwMode="auto">
          <a:xfrm>
            <a:off x="8215313" y="5688013"/>
            <a:ext cx="388937" cy="1587"/>
          </a:xfrm>
          <a:prstGeom prst="line">
            <a:avLst/>
          </a:prstGeom>
          <a:noFill/>
          <a:ln w="11113">
            <a:solidFill>
              <a:srgbClr val="61606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7" name="Line 7103"/>
          <p:cNvSpPr>
            <a:spLocks noChangeShapeType="1"/>
          </p:cNvSpPr>
          <p:nvPr/>
        </p:nvSpPr>
        <p:spPr bwMode="auto">
          <a:xfrm>
            <a:off x="8215313" y="5695950"/>
            <a:ext cx="388937" cy="1588"/>
          </a:xfrm>
          <a:prstGeom prst="line">
            <a:avLst/>
          </a:prstGeom>
          <a:noFill/>
          <a:ln w="11113">
            <a:solidFill>
              <a:srgbClr val="5D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8" name="Line 7104"/>
          <p:cNvSpPr>
            <a:spLocks noChangeShapeType="1"/>
          </p:cNvSpPr>
          <p:nvPr/>
        </p:nvSpPr>
        <p:spPr bwMode="auto">
          <a:xfrm>
            <a:off x="8215313" y="5703888"/>
            <a:ext cx="388937" cy="1587"/>
          </a:xfrm>
          <a:prstGeom prst="line">
            <a:avLst/>
          </a:prstGeom>
          <a:noFill/>
          <a:ln w="11113">
            <a:solidFill>
              <a:srgbClr val="59575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9" name="Line 7105"/>
          <p:cNvSpPr>
            <a:spLocks noChangeShapeType="1"/>
          </p:cNvSpPr>
          <p:nvPr/>
        </p:nvSpPr>
        <p:spPr bwMode="auto">
          <a:xfrm>
            <a:off x="8215313" y="5711825"/>
            <a:ext cx="388937" cy="1588"/>
          </a:xfrm>
          <a:prstGeom prst="line">
            <a:avLst/>
          </a:prstGeom>
          <a:noFill/>
          <a:ln w="11113">
            <a:solidFill>
              <a:srgbClr val="5453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0" name="Line 7106"/>
          <p:cNvSpPr>
            <a:spLocks noChangeShapeType="1"/>
          </p:cNvSpPr>
          <p:nvPr/>
        </p:nvSpPr>
        <p:spPr bwMode="auto">
          <a:xfrm>
            <a:off x="8215313" y="5718175"/>
            <a:ext cx="388937" cy="1588"/>
          </a:xfrm>
          <a:prstGeom prst="line">
            <a:avLst/>
          </a:prstGeom>
          <a:noFill/>
          <a:ln w="11113">
            <a:solidFill>
              <a:srgbClr val="504E4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1" name="Line 7107"/>
          <p:cNvSpPr>
            <a:spLocks noChangeShapeType="1"/>
          </p:cNvSpPr>
          <p:nvPr/>
        </p:nvSpPr>
        <p:spPr bwMode="auto">
          <a:xfrm>
            <a:off x="8215313" y="5726113"/>
            <a:ext cx="388937" cy="1587"/>
          </a:xfrm>
          <a:prstGeom prst="line">
            <a:avLst/>
          </a:prstGeom>
          <a:noFill/>
          <a:ln w="11113">
            <a:solidFill>
              <a:srgbClr val="4B4A4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2" name="Line 7108"/>
          <p:cNvSpPr>
            <a:spLocks noChangeShapeType="1"/>
          </p:cNvSpPr>
          <p:nvPr/>
        </p:nvSpPr>
        <p:spPr bwMode="auto">
          <a:xfrm>
            <a:off x="8215313" y="5734050"/>
            <a:ext cx="388937" cy="1588"/>
          </a:xfrm>
          <a:prstGeom prst="line">
            <a:avLst/>
          </a:prstGeom>
          <a:noFill/>
          <a:ln w="11113">
            <a:solidFill>
              <a:srgbClr val="47464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3" name="Line 7109"/>
          <p:cNvSpPr>
            <a:spLocks noChangeShapeType="1"/>
          </p:cNvSpPr>
          <p:nvPr/>
        </p:nvSpPr>
        <p:spPr bwMode="auto">
          <a:xfrm>
            <a:off x="8215313" y="5741988"/>
            <a:ext cx="388937" cy="1587"/>
          </a:xfrm>
          <a:prstGeom prst="line">
            <a:avLst/>
          </a:prstGeom>
          <a:noFill/>
          <a:ln w="11113">
            <a:solidFill>
              <a:srgbClr val="4241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4" name="Freeform 7110"/>
          <p:cNvSpPr>
            <a:spLocks/>
          </p:cNvSpPr>
          <p:nvPr/>
        </p:nvSpPr>
        <p:spPr bwMode="auto">
          <a:xfrm>
            <a:off x="8323263" y="4129088"/>
            <a:ext cx="23812" cy="3175"/>
          </a:xfrm>
          <a:custGeom>
            <a:avLst/>
            <a:gdLst>
              <a:gd name="T0" fmla="*/ 0 w 15"/>
              <a:gd name="T1" fmla="*/ 0 h 2"/>
              <a:gd name="T2" fmla="*/ 0 w 15"/>
              <a:gd name="T3" fmla="*/ 3175 h 2"/>
              <a:gd name="T4" fmla="*/ 23812 w 15"/>
              <a:gd name="T5" fmla="*/ 3175 h 2"/>
              <a:gd name="T6" fmla="*/ 23812 w 15"/>
              <a:gd name="T7" fmla="*/ 3175 h 2"/>
              <a:gd name="T8" fmla="*/ 0 w 15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0" y="2"/>
                </a:lnTo>
                <a:lnTo>
                  <a:pt x="15" y="2"/>
                </a:lnTo>
                <a:lnTo>
                  <a:pt x="0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5" name="Rectangle 7111"/>
          <p:cNvSpPr>
            <a:spLocks noChangeArrowheads="1"/>
          </p:cNvSpPr>
          <p:nvPr/>
        </p:nvSpPr>
        <p:spPr bwMode="auto">
          <a:xfrm>
            <a:off x="8323263" y="4148138"/>
            <a:ext cx="23812" cy="23812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6" name="Rectangle 7112"/>
          <p:cNvSpPr>
            <a:spLocks noChangeArrowheads="1"/>
          </p:cNvSpPr>
          <p:nvPr/>
        </p:nvSpPr>
        <p:spPr bwMode="auto">
          <a:xfrm>
            <a:off x="8323263" y="4171950"/>
            <a:ext cx="23812" cy="7938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7" name="Rectangle 7113"/>
          <p:cNvSpPr>
            <a:spLocks noChangeArrowheads="1"/>
          </p:cNvSpPr>
          <p:nvPr/>
        </p:nvSpPr>
        <p:spPr bwMode="auto">
          <a:xfrm>
            <a:off x="8323263" y="4171950"/>
            <a:ext cx="23812" cy="1588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8" name="Freeform 7114"/>
          <p:cNvSpPr>
            <a:spLocks/>
          </p:cNvSpPr>
          <p:nvPr/>
        </p:nvSpPr>
        <p:spPr bwMode="auto">
          <a:xfrm>
            <a:off x="8323263" y="4194175"/>
            <a:ext cx="26987" cy="15875"/>
          </a:xfrm>
          <a:custGeom>
            <a:avLst/>
            <a:gdLst>
              <a:gd name="T0" fmla="*/ 23812 w 17"/>
              <a:gd name="T1" fmla="*/ 0 h 10"/>
              <a:gd name="T2" fmla="*/ 0 w 17"/>
              <a:gd name="T3" fmla="*/ 0 h 10"/>
              <a:gd name="T4" fmla="*/ 3175 w 17"/>
              <a:gd name="T5" fmla="*/ 15875 h 10"/>
              <a:gd name="T6" fmla="*/ 26987 w 17"/>
              <a:gd name="T7" fmla="*/ 15875 h 10"/>
              <a:gd name="T8" fmla="*/ 23812 w 17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15" y="0"/>
                </a:moveTo>
                <a:lnTo>
                  <a:pt x="0" y="0"/>
                </a:lnTo>
                <a:lnTo>
                  <a:pt x="2" y="10"/>
                </a:lnTo>
                <a:lnTo>
                  <a:pt x="17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9" name="Freeform 7115"/>
          <p:cNvSpPr>
            <a:spLocks/>
          </p:cNvSpPr>
          <p:nvPr/>
        </p:nvSpPr>
        <p:spPr bwMode="auto">
          <a:xfrm>
            <a:off x="8326438" y="4210050"/>
            <a:ext cx="23812" cy="19050"/>
          </a:xfrm>
          <a:custGeom>
            <a:avLst/>
            <a:gdLst>
              <a:gd name="T0" fmla="*/ 23812 w 15"/>
              <a:gd name="T1" fmla="*/ 0 h 12"/>
              <a:gd name="T2" fmla="*/ 0 w 15"/>
              <a:gd name="T3" fmla="*/ 4763 h 12"/>
              <a:gd name="T4" fmla="*/ 0 w 15"/>
              <a:gd name="T5" fmla="*/ 19050 h 12"/>
              <a:gd name="T6" fmla="*/ 23812 w 15"/>
              <a:gd name="T7" fmla="*/ 15875 h 12"/>
              <a:gd name="T8" fmla="*/ 23812 w 15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2">
                <a:moveTo>
                  <a:pt x="15" y="0"/>
                </a:moveTo>
                <a:lnTo>
                  <a:pt x="0" y="3"/>
                </a:lnTo>
                <a:lnTo>
                  <a:pt x="0" y="12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0" name="Freeform 7116"/>
          <p:cNvSpPr>
            <a:spLocks/>
          </p:cNvSpPr>
          <p:nvPr/>
        </p:nvSpPr>
        <p:spPr bwMode="auto">
          <a:xfrm>
            <a:off x="8326438" y="4210050"/>
            <a:ext cx="23812" cy="4763"/>
          </a:xfrm>
          <a:custGeom>
            <a:avLst/>
            <a:gdLst>
              <a:gd name="T0" fmla="*/ 0 w 15"/>
              <a:gd name="T1" fmla="*/ 0 h 3"/>
              <a:gd name="T2" fmla="*/ 0 w 15"/>
              <a:gd name="T3" fmla="*/ 4763 h 3"/>
              <a:gd name="T4" fmla="*/ 23812 w 15"/>
              <a:gd name="T5" fmla="*/ 0 h 3"/>
              <a:gd name="T6" fmla="*/ 23812 w 15"/>
              <a:gd name="T7" fmla="*/ 0 h 3"/>
              <a:gd name="T8" fmla="*/ 0 w 15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">
                <a:moveTo>
                  <a:pt x="0" y="0"/>
                </a:moveTo>
                <a:lnTo>
                  <a:pt x="0" y="3"/>
                </a:ln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1" name="Freeform 7117"/>
          <p:cNvSpPr>
            <a:spLocks/>
          </p:cNvSpPr>
          <p:nvPr/>
        </p:nvSpPr>
        <p:spPr bwMode="auto">
          <a:xfrm>
            <a:off x="8329613" y="4241800"/>
            <a:ext cx="23812" cy="19050"/>
          </a:xfrm>
          <a:custGeom>
            <a:avLst/>
            <a:gdLst>
              <a:gd name="T0" fmla="*/ 23812 w 15"/>
              <a:gd name="T1" fmla="*/ 0 h 12"/>
              <a:gd name="T2" fmla="*/ 0 w 15"/>
              <a:gd name="T3" fmla="*/ 3175 h 12"/>
              <a:gd name="T4" fmla="*/ 0 w 15"/>
              <a:gd name="T5" fmla="*/ 19050 h 12"/>
              <a:gd name="T6" fmla="*/ 23812 w 15"/>
              <a:gd name="T7" fmla="*/ 15875 h 12"/>
              <a:gd name="T8" fmla="*/ 23812 w 15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2">
                <a:moveTo>
                  <a:pt x="15" y="0"/>
                </a:moveTo>
                <a:lnTo>
                  <a:pt x="0" y="2"/>
                </a:lnTo>
                <a:lnTo>
                  <a:pt x="0" y="12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2" name="Freeform 7118"/>
          <p:cNvSpPr>
            <a:spLocks/>
          </p:cNvSpPr>
          <p:nvPr/>
        </p:nvSpPr>
        <p:spPr bwMode="auto">
          <a:xfrm>
            <a:off x="8329613" y="4257675"/>
            <a:ext cx="28575" cy="19050"/>
          </a:xfrm>
          <a:custGeom>
            <a:avLst/>
            <a:gdLst>
              <a:gd name="T0" fmla="*/ 23813 w 18"/>
              <a:gd name="T1" fmla="*/ 0 h 12"/>
              <a:gd name="T2" fmla="*/ 0 w 18"/>
              <a:gd name="T3" fmla="*/ 3175 h 12"/>
              <a:gd name="T4" fmla="*/ 3175 w 18"/>
              <a:gd name="T5" fmla="*/ 19050 h 12"/>
              <a:gd name="T6" fmla="*/ 28575 w 18"/>
              <a:gd name="T7" fmla="*/ 14288 h 12"/>
              <a:gd name="T8" fmla="*/ 23813 w 18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2">
                <a:moveTo>
                  <a:pt x="15" y="0"/>
                </a:moveTo>
                <a:lnTo>
                  <a:pt x="0" y="2"/>
                </a:lnTo>
                <a:lnTo>
                  <a:pt x="2" y="12"/>
                </a:lnTo>
                <a:lnTo>
                  <a:pt x="18" y="9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3" name="Freeform 7119"/>
          <p:cNvSpPr>
            <a:spLocks/>
          </p:cNvSpPr>
          <p:nvPr/>
        </p:nvSpPr>
        <p:spPr bwMode="auto">
          <a:xfrm>
            <a:off x="8329613" y="4257675"/>
            <a:ext cx="23812" cy="3175"/>
          </a:xfrm>
          <a:custGeom>
            <a:avLst/>
            <a:gdLst>
              <a:gd name="T0" fmla="*/ 0 w 15"/>
              <a:gd name="T1" fmla="*/ 3175 h 2"/>
              <a:gd name="T2" fmla="*/ 0 w 15"/>
              <a:gd name="T3" fmla="*/ 3175 h 2"/>
              <a:gd name="T4" fmla="*/ 23812 w 15"/>
              <a:gd name="T5" fmla="*/ 0 h 2"/>
              <a:gd name="T6" fmla="*/ 23812 w 15"/>
              <a:gd name="T7" fmla="*/ 0 h 2"/>
              <a:gd name="T8" fmla="*/ 0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2"/>
                </a:lnTo>
                <a:lnTo>
                  <a:pt x="15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4" name="Freeform 7120"/>
          <p:cNvSpPr>
            <a:spLocks/>
          </p:cNvSpPr>
          <p:nvPr/>
        </p:nvSpPr>
        <p:spPr bwMode="auto">
          <a:xfrm>
            <a:off x="8337550" y="4287838"/>
            <a:ext cx="26988" cy="19050"/>
          </a:xfrm>
          <a:custGeom>
            <a:avLst/>
            <a:gdLst>
              <a:gd name="T0" fmla="*/ 23813 w 17"/>
              <a:gd name="T1" fmla="*/ 0 h 12"/>
              <a:gd name="T2" fmla="*/ 0 w 17"/>
              <a:gd name="T3" fmla="*/ 4763 h 12"/>
              <a:gd name="T4" fmla="*/ 3175 w 17"/>
              <a:gd name="T5" fmla="*/ 19050 h 12"/>
              <a:gd name="T6" fmla="*/ 26988 w 17"/>
              <a:gd name="T7" fmla="*/ 15875 h 12"/>
              <a:gd name="T8" fmla="*/ 23813 w 17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2">
                <a:moveTo>
                  <a:pt x="15" y="0"/>
                </a:moveTo>
                <a:lnTo>
                  <a:pt x="0" y="3"/>
                </a:lnTo>
                <a:lnTo>
                  <a:pt x="2" y="12"/>
                </a:lnTo>
                <a:lnTo>
                  <a:pt x="17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5" name="Freeform 7121"/>
          <p:cNvSpPr>
            <a:spLocks/>
          </p:cNvSpPr>
          <p:nvPr/>
        </p:nvSpPr>
        <p:spPr bwMode="auto">
          <a:xfrm>
            <a:off x="8340725" y="4303713"/>
            <a:ext cx="26988" cy="19050"/>
          </a:xfrm>
          <a:custGeom>
            <a:avLst/>
            <a:gdLst>
              <a:gd name="T0" fmla="*/ 23813 w 17"/>
              <a:gd name="T1" fmla="*/ 0 h 12"/>
              <a:gd name="T2" fmla="*/ 0 w 17"/>
              <a:gd name="T3" fmla="*/ 3175 h 12"/>
              <a:gd name="T4" fmla="*/ 3175 w 17"/>
              <a:gd name="T5" fmla="*/ 19050 h 12"/>
              <a:gd name="T6" fmla="*/ 26988 w 17"/>
              <a:gd name="T7" fmla="*/ 15875 h 12"/>
              <a:gd name="T8" fmla="*/ 23813 w 17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2">
                <a:moveTo>
                  <a:pt x="15" y="0"/>
                </a:moveTo>
                <a:lnTo>
                  <a:pt x="0" y="2"/>
                </a:lnTo>
                <a:lnTo>
                  <a:pt x="2" y="12"/>
                </a:lnTo>
                <a:lnTo>
                  <a:pt x="17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6" name="Freeform 7122"/>
          <p:cNvSpPr>
            <a:spLocks/>
          </p:cNvSpPr>
          <p:nvPr/>
        </p:nvSpPr>
        <p:spPr bwMode="auto">
          <a:xfrm>
            <a:off x="8340725" y="4303713"/>
            <a:ext cx="23813" cy="3175"/>
          </a:xfrm>
          <a:custGeom>
            <a:avLst/>
            <a:gdLst>
              <a:gd name="T0" fmla="*/ 0 w 15"/>
              <a:gd name="T1" fmla="*/ 3175 h 2"/>
              <a:gd name="T2" fmla="*/ 0 w 15"/>
              <a:gd name="T3" fmla="*/ 3175 h 2"/>
              <a:gd name="T4" fmla="*/ 23813 w 15"/>
              <a:gd name="T5" fmla="*/ 0 h 2"/>
              <a:gd name="T6" fmla="*/ 23813 w 15"/>
              <a:gd name="T7" fmla="*/ 0 h 2"/>
              <a:gd name="T8" fmla="*/ 0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2"/>
                </a:lnTo>
                <a:lnTo>
                  <a:pt x="15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7" name="Freeform 7123"/>
          <p:cNvSpPr>
            <a:spLocks/>
          </p:cNvSpPr>
          <p:nvPr/>
        </p:nvSpPr>
        <p:spPr bwMode="auto">
          <a:xfrm>
            <a:off x="8347075" y="4335463"/>
            <a:ext cx="28575" cy="22225"/>
          </a:xfrm>
          <a:custGeom>
            <a:avLst/>
            <a:gdLst>
              <a:gd name="T0" fmla="*/ 23813 w 18"/>
              <a:gd name="T1" fmla="*/ 0 h 14"/>
              <a:gd name="T2" fmla="*/ 0 w 18"/>
              <a:gd name="T3" fmla="*/ 3175 h 14"/>
              <a:gd name="T4" fmla="*/ 3175 w 18"/>
              <a:gd name="T5" fmla="*/ 22225 h 14"/>
              <a:gd name="T6" fmla="*/ 28575 w 18"/>
              <a:gd name="T7" fmla="*/ 19050 h 14"/>
              <a:gd name="T8" fmla="*/ 23813 w 18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4">
                <a:moveTo>
                  <a:pt x="15" y="0"/>
                </a:moveTo>
                <a:lnTo>
                  <a:pt x="0" y="2"/>
                </a:lnTo>
                <a:lnTo>
                  <a:pt x="2" y="14"/>
                </a:lnTo>
                <a:lnTo>
                  <a:pt x="18" y="12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8" name="Freeform 7124"/>
          <p:cNvSpPr>
            <a:spLocks/>
          </p:cNvSpPr>
          <p:nvPr/>
        </p:nvSpPr>
        <p:spPr bwMode="auto">
          <a:xfrm>
            <a:off x="8350250" y="4354513"/>
            <a:ext cx="28575" cy="11112"/>
          </a:xfrm>
          <a:custGeom>
            <a:avLst/>
            <a:gdLst>
              <a:gd name="T0" fmla="*/ 25400 w 18"/>
              <a:gd name="T1" fmla="*/ 0 h 7"/>
              <a:gd name="T2" fmla="*/ 0 w 18"/>
              <a:gd name="T3" fmla="*/ 3175 h 7"/>
              <a:gd name="T4" fmla="*/ 3175 w 18"/>
              <a:gd name="T5" fmla="*/ 11112 h 7"/>
              <a:gd name="T6" fmla="*/ 28575 w 18"/>
              <a:gd name="T7" fmla="*/ 7937 h 7"/>
              <a:gd name="T8" fmla="*/ 25400 w 1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7">
                <a:moveTo>
                  <a:pt x="16" y="0"/>
                </a:moveTo>
                <a:lnTo>
                  <a:pt x="0" y="2"/>
                </a:lnTo>
                <a:lnTo>
                  <a:pt x="2" y="7"/>
                </a:lnTo>
                <a:lnTo>
                  <a:pt x="18" y="5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9" name="Freeform 7125"/>
          <p:cNvSpPr>
            <a:spLocks/>
          </p:cNvSpPr>
          <p:nvPr/>
        </p:nvSpPr>
        <p:spPr bwMode="auto">
          <a:xfrm>
            <a:off x="8350250" y="4354513"/>
            <a:ext cx="25400" cy="3175"/>
          </a:xfrm>
          <a:custGeom>
            <a:avLst/>
            <a:gdLst>
              <a:gd name="T0" fmla="*/ 0 w 16"/>
              <a:gd name="T1" fmla="*/ 3175 h 2"/>
              <a:gd name="T2" fmla="*/ 0 w 16"/>
              <a:gd name="T3" fmla="*/ 3175 h 2"/>
              <a:gd name="T4" fmla="*/ 25400 w 16"/>
              <a:gd name="T5" fmla="*/ 0 h 2"/>
              <a:gd name="T6" fmla="*/ 25400 w 16"/>
              <a:gd name="T7" fmla="*/ 0 h 2"/>
              <a:gd name="T8" fmla="*/ 0 w 16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">
                <a:moveTo>
                  <a:pt x="0" y="2"/>
                </a:moveTo>
                <a:lnTo>
                  <a:pt x="0" y="2"/>
                </a:lnTo>
                <a:lnTo>
                  <a:pt x="16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0" name="Freeform 7126"/>
          <p:cNvSpPr>
            <a:spLocks/>
          </p:cNvSpPr>
          <p:nvPr/>
        </p:nvSpPr>
        <p:spPr bwMode="auto">
          <a:xfrm>
            <a:off x="8358188" y="4378325"/>
            <a:ext cx="30162" cy="22225"/>
          </a:xfrm>
          <a:custGeom>
            <a:avLst/>
            <a:gdLst>
              <a:gd name="T0" fmla="*/ 23812 w 19"/>
              <a:gd name="T1" fmla="*/ 0 h 14"/>
              <a:gd name="T2" fmla="*/ 0 w 19"/>
              <a:gd name="T3" fmla="*/ 3175 h 14"/>
              <a:gd name="T4" fmla="*/ 6350 w 19"/>
              <a:gd name="T5" fmla="*/ 22225 h 14"/>
              <a:gd name="T6" fmla="*/ 30162 w 19"/>
              <a:gd name="T7" fmla="*/ 19050 h 14"/>
              <a:gd name="T8" fmla="*/ 23812 w 19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4">
                <a:moveTo>
                  <a:pt x="15" y="0"/>
                </a:moveTo>
                <a:lnTo>
                  <a:pt x="0" y="2"/>
                </a:lnTo>
                <a:lnTo>
                  <a:pt x="4" y="14"/>
                </a:lnTo>
                <a:lnTo>
                  <a:pt x="19" y="12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1" name="Freeform 7127"/>
          <p:cNvSpPr>
            <a:spLocks/>
          </p:cNvSpPr>
          <p:nvPr/>
        </p:nvSpPr>
        <p:spPr bwMode="auto">
          <a:xfrm>
            <a:off x="8364538" y="4397375"/>
            <a:ext cx="28575" cy="15875"/>
          </a:xfrm>
          <a:custGeom>
            <a:avLst/>
            <a:gdLst>
              <a:gd name="T0" fmla="*/ 23813 w 18"/>
              <a:gd name="T1" fmla="*/ 0 h 10"/>
              <a:gd name="T2" fmla="*/ 0 w 18"/>
              <a:gd name="T3" fmla="*/ 3175 h 10"/>
              <a:gd name="T4" fmla="*/ 3175 w 18"/>
              <a:gd name="T5" fmla="*/ 15875 h 10"/>
              <a:gd name="T6" fmla="*/ 28575 w 18"/>
              <a:gd name="T7" fmla="*/ 11113 h 10"/>
              <a:gd name="T8" fmla="*/ 23813 w 1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15" y="0"/>
                </a:moveTo>
                <a:lnTo>
                  <a:pt x="0" y="2"/>
                </a:lnTo>
                <a:lnTo>
                  <a:pt x="2" y="10"/>
                </a:lnTo>
                <a:lnTo>
                  <a:pt x="18" y="7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2" name="Freeform 7128"/>
          <p:cNvSpPr>
            <a:spLocks/>
          </p:cNvSpPr>
          <p:nvPr/>
        </p:nvSpPr>
        <p:spPr bwMode="auto">
          <a:xfrm>
            <a:off x="8364538" y="4397375"/>
            <a:ext cx="23812" cy="3175"/>
          </a:xfrm>
          <a:custGeom>
            <a:avLst/>
            <a:gdLst>
              <a:gd name="T0" fmla="*/ 0 w 15"/>
              <a:gd name="T1" fmla="*/ 3175 h 2"/>
              <a:gd name="T2" fmla="*/ 0 w 15"/>
              <a:gd name="T3" fmla="*/ 3175 h 2"/>
              <a:gd name="T4" fmla="*/ 23812 w 15"/>
              <a:gd name="T5" fmla="*/ 0 h 2"/>
              <a:gd name="T6" fmla="*/ 23812 w 15"/>
              <a:gd name="T7" fmla="*/ 0 h 2"/>
              <a:gd name="T8" fmla="*/ 0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2"/>
                </a:lnTo>
                <a:lnTo>
                  <a:pt x="15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3" name="Freeform 7129"/>
          <p:cNvSpPr>
            <a:spLocks/>
          </p:cNvSpPr>
          <p:nvPr/>
        </p:nvSpPr>
        <p:spPr bwMode="auto">
          <a:xfrm>
            <a:off x="8370888" y="4424363"/>
            <a:ext cx="31750" cy="31750"/>
          </a:xfrm>
          <a:custGeom>
            <a:avLst/>
            <a:gdLst>
              <a:gd name="T0" fmla="*/ 25400 w 20"/>
              <a:gd name="T1" fmla="*/ 0 h 20"/>
              <a:gd name="T2" fmla="*/ 0 w 20"/>
              <a:gd name="T3" fmla="*/ 3175 h 20"/>
              <a:gd name="T4" fmla="*/ 7938 w 20"/>
              <a:gd name="T5" fmla="*/ 31750 h 20"/>
              <a:gd name="T6" fmla="*/ 31750 w 20"/>
              <a:gd name="T7" fmla="*/ 26988 h 20"/>
              <a:gd name="T8" fmla="*/ 25400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6" y="0"/>
                </a:moveTo>
                <a:lnTo>
                  <a:pt x="0" y="2"/>
                </a:lnTo>
                <a:lnTo>
                  <a:pt x="5" y="20"/>
                </a:lnTo>
                <a:lnTo>
                  <a:pt x="20" y="17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4" name="Freeform 7130"/>
          <p:cNvSpPr>
            <a:spLocks/>
          </p:cNvSpPr>
          <p:nvPr/>
        </p:nvSpPr>
        <p:spPr bwMode="auto">
          <a:xfrm>
            <a:off x="8385175" y="4467225"/>
            <a:ext cx="25400" cy="7938"/>
          </a:xfrm>
          <a:custGeom>
            <a:avLst/>
            <a:gdLst>
              <a:gd name="T0" fmla="*/ 25400 w 16"/>
              <a:gd name="T1" fmla="*/ 0 h 5"/>
              <a:gd name="T2" fmla="*/ 0 w 16"/>
              <a:gd name="T3" fmla="*/ 3175 h 5"/>
              <a:gd name="T4" fmla="*/ 0 w 16"/>
              <a:gd name="T5" fmla="*/ 7938 h 5"/>
              <a:gd name="T6" fmla="*/ 25400 w 16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5">
                <a:moveTo>
                  <a:pt x="16" y="0"/>
                </a:moveTo>
                <a:lnTo>
                  <a:pt x="0" y="2"/>
                </a:lnTo>
                <a:lnTo>
                  <a:pt x="0" y="5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5" name="Freeform 7131"/>
          <p:cNvSpPr>
            <a:spLocks/>
          </p:cNvSpPr>
          <p:nvPr/>
        </p:nvSpPr>
        <p:spPr bwMode="auto">
          <a:xfrm>
            <a:off x="8385175" y="4470400"/>
            <a:ext cx="31750" cy="31750"/>
          </a:xfrm>
          <a:custGeom>
            <a:avLst/>
            <a:gdLst>
              <a:gd name="T0" fmla="*/ 25400 w 20"/>
              <a:gd name="T1" fmla="*/ 0 h 20"/>
              <a:gd name="T2" fmla="*/ 0 w 20"/>
              <a:gd name="T3" fmla="*/ 4763 h 20"/>
              <a:gd name="T4" fmla="*/ 7938 w 20"/>
              <a:gd name="T5" fmla="*/ 31750 h 20"/>
              <a:gd name="T6" fmla="*/ 31750 w 20"/>
              <a:gd name="T7" fmla="*/ 26988 h 20"/>
              <a:gd name="T8" fmla="*/ 25400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6" y="0"/>
                </a:moveTo>
                <a:lnTo>
                  <a:pt x="0" y="3"/>
                </a:lnTo>
                <a:lnTo>
                  <a:pt x="5" y="20"/>
                </a:lnTo>
                <a:lnTo>
                  <a:pt x="20" y="17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6" name="Freeform 7132"/>
          <p:cNvSpPr>
            <a:spLocks/>
          </p:cNvSpPr>
          <p:nvPr/>
        </p:nvSpPr>
        <p:spPr bwMode="auto">
          <a:xfrm>
            <a:off x="8385175" y="4470400"/>
            <a:ext cx="25400" cy="4763"/>
          </a:xfrm>
          <a:custGeom>
            <a:avLst/>
            <a:gdLst>
              <a:gd name="T0" fmla="*/ 0 w 16"/>
              <a:gd name="T1" fmla="*/ 4763 h 3"/>
              <a:gd name="T2" fmla="*/ 0 w 16"/>
              <a:gd name="T3" fmla="*/ 4763 h 3"/>
              <a:gd name="T4" fmla="*/ 25400 w 16"/>
              <a:gd name="T5" fmla="*/ 0 h 3"/>
              <a:gd name="T6" fmla="*/ 25400 w 16"/>
              <a:gd name="T7" fmla="*/ 0 h 3"/>
              <a:gd name="T8" fmla="*/ 0 w 16"/>
              <a:gd name="T9" fmla="*/ 476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">
                <a:moveTo>
                  <a:pt x="0" y="3"/>
                </a:moveTo>
                <a:lnTo>
                  <a:pt x="0" y="3"/>
                </a:lnTo>
                <a:lnTo>
                  <a:pt x="16" y="0"/>
                </a:lnTo>
                <a:lnTo>
                  <a:pt x="0" y="3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7" name="Rectangle 7133"/>
          <p:cNvSpPr>
            <a:spLocks noChangeArrowheads="1"/>
          </p:cNvSpPr>
          <p:nvPr/>
        </p:nvSpPr>
        <p:spPr bwMode="auto">
          <a:xfrm>
            <a:off x="8399463" y="4513263"/>
            <a:ext cx="23812" cy="31750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8" name="Rectangle 7134"/>
          <p:cNvSpPr>
            <a:spLocks noChangeArrowheads="1"/>
          </p:cNvSpPr>
          <p:nvPr/>
        </p:nvSpPr>
        <p:spPr bwMode="auto">
          <a:xfrm>
            <a:off x="8399463" y="4560888"/>
            <a:ext cx="23812" cy="19050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9" name="Rectangle 7135"/>
          <p:cNvSpPr>
            <a:spLocks noChangeArrowheads="1"/>
          </p:cNvSpPr>
          <p:nvPr/>
        </p:nvSpPr>
        <p:spPr bwMode="auto">
          <a:xfrm>
            <a:off x="8385175" y="4800600"/>
            <a:ext cx="46038" cy="85725"/>
          </a:xfrm>
          <a:prstGeom prst="rect">
            <a:avLst/>
          </a:prstGeom>
          <a:solidFill>
            <a:srgbClr val="81644C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0" name="Rectangle 7136"/>
          <p:cNvSpPr>
            <a:spLocks noChangeArrowheads="1"/>
          </p:cNvSpPr>
          <p:nvPr/>
        </p:nvSpPr>
        <p:spPr bwMode="auto">
          <a:xfrm>
            <a:off x="8386763" y="4802188"/>
            <a:ext cx="46037" cy="87312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1" name="AutoShape 7137"/>
          <p:cNvSpPr>
            <a:spLocks noChangeArrowheads="1"/>
          </p:cNvSpPr>
          <p:nvPr/>
        </p:nvSpPr>
        <p:spPr bwMode="auto">
          <a:xfrm>
            <a:off x="8364538" y="4875213"/>
            <a:ext cx="87312" cy="260350"/>
          </a:xfrm>
          <a:prstGeom prst="roundRect">
            <a:avLst>
              <a:gd name="adj" fmla="val 36000"/>
            </a:avLst>
          </a:prstGeom>
          <a:solidFill>
            <a:srgbClr val="9F15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2" name="AutoShape 7138"/>
          <p:cNvSpPr>
            <a:spLocks noChangeArrowheads="1"/>
          </p:cNvSpPr>
          <p:nvPr/>
        </p:nvSpPr>
        <p:spPr bwMode="auto">
          <a:xfrm>
            <a:off x="8366125" y="4876800"/>
            <a:ext cx="87313" cy="258763"/>
          </a:xfrm>
          <a:prstGeom prst="roundRect">
            <a:avLst>
              <a:gd name="adj" fmla="val 32144"/>
            </a:avLst>
          </a:prstGeom>
          <a:gradFill rotWithShape="1">
            <a:gsLst>
              <a:gs pos="0">
                <a:srgbClr val="3B3B3B"/>
              </a:gs>
              <a:gs pos="50000">
                <a:srgbClr val="808080"/>
              </a:gs>
              <a:gs pos="100000">
                <a:srgbClr val="3B3B3B"/>
              </a:gs>
            </a:gsLst>
            <a:lin ang="0" scaled="1"/>
          </a:gradFill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3" name="Freeform 7139"/>
          <p:cNvSpPr>
            <a:spLocks/>
          </p:cNvSpPr>
          <p:nvPr/>
        </p:nvSpPr>
        <p:spPr bwMode="auto">
          <a:xfrm>
            <a:off x="7842250" y="1562100"/>
            <a:ext cx="7938" cy="1588"/>
          </a:xfrm>
          <a:custGeom>
            <a:avLst/>
            <a:gdLst>
              <a:gd name="T0" fmla="*/ 7938 w 5"/>
              <a:gd name="T1" fmla="*/ 0 h 1588"/>
              <a:gd name="T2" fmla="*/ 0 w 5"/>
              <a:gd name="T3" fmla="*/ 0 h 1588"/>
              <a:gd name="T4" fmla="*/ 3175 w 5"/>
              <a:gd name="T5" fmla="*/ 0 h 1588"/>
              <a:gd name="T6" fmla="*/ 7938 w 5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588">
                <a:moveTo>
                  <a:pt x="5" y="0"/>
                </a:move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4" name="Freeform 7140"/>
          <p:cNvSpPr>
            <a:spLocks/>
          </p:cNvSpPr>
          <p:nvPr/>
        </p:nvSpPr>
        <p:spPr bwMode="auto">
          <a:xfrm>
            <a:off x="2654300" y="6227763"/>
            <a:ext cx="73025" cy="90487"/>
          </a:xfrm>
          <a:custGeom>
            <a:avLst/>
            <a:gdLst>
              <a:gd name="T0" fmla="*/ 73025 w 46"/>
              <a:gd name="T1" fmla="*/ 31750 h 57"/>
              <a:gd name="T2" fmla="*/ 66675 w 46"/>
              <a:gd name="T3" fmla="*/ 7937 h 57"/>
              <a:gd name="T4" fmla="*/ 42863 w 46"/>
              <a:gd name="T5" fmla="*/ 0 h 57"/>
              <a:gd name="T6" fmla="*/ 25400 w 46"/>
              <a:gd name="T7" fmla="*/ 7937 h 57"/>
              <a:gd name="T8" fmla="*/ 11113 w 46"/>
              <a:gd name="T9" fmla="*/ 20637 h 57"/>
              <a:gd name="T10" fmla="*/ 4763 w 46"/>
              <a:gd name="T11" fmla="*/ 34925 h 57"/>
              <a:gd name="T12" fmla="*/ 0 w 46"/>
              <a:gd name="T13" fmla="*/ 55562 h 57"/>
              <a:gd name="T14" fmla="*/ 7938 w 46"/>
              <a:gd name="T15" fmla="*/ 82550 h 57"/>
              <a:gd name="T16" fmla="*/ 31750 w 46"/>
              <a:gd name="T17" fmla="*/ 90487 h 57"/>
              <a:gd name="T18" fmla="*/ 55563 w 46"/>
              <a:gd name="T19" fmla="*/ 82550 h 57"/>
              <a:gd name="T20" fmla="*/ 69850 w 46"/>
              <a:gd name="T21" fmla="*/ 58737 h 57"/>
              <a:gd name="T22" fmla="*/ 52388 w 46"/>
              <a:gd name="T23" fmla="*/ 58737 h 57"/>
              <a:gd name="T24" fmla="*/ 46038 w 46"/>
              <a:gd name="T25" fmla="*/ 69850 h 57"/>
              <a:gd name="T26" fmla="*/ 34925 w 46"/>
              <a:gd name="T27" fmla="*/ 77787 h 57"/>
              <a:gd name="T28" fmla="*/ 20638 w 46"/>
              <a:gd name="T29" fmla="*/ 69850 h 57"/>
              <a:gd name="T30" fmla="*/ 17463 w 46"/>
              <a:gd name="T31" fmla="*/ 55562 h 57"/>
              <a:gd name="T32" fmla="*/ 25400 w 46"/>
              <a:gd name="T33" fmla="*/ 31750 h 57"/>
              <a:gd name="T34" fmla="*/ 42863 w 46"/>
              <a:gd name="T35" fmla="*/ 15875 h 57"/>
              <a:gd name="T36" fmla="*/ 52388 w 46"/>
              <a:gd name="T37" fmla="*/ 20637 h 57"/>
              <a:gd name="T38" fmla="*/ 55563 w 46"/>
              <a:gd name="T39" fmla="*/ 31750 h 57"/>
              <a:gd name="T40" fmla="*/ 73025 w 46"/>
              <a:gd name="T41" fmla="*/ 31750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57">
                <a:moveTo>
                  <a:pt x="46" y="20"/>
                </a:moveTo>
                <a:lnTo>
                  <a:pt x="42" y="5"/>
                </a:lnTo>
                <a:lnTo>
                  <a:pt x="27" y="0"/>
                </a:lnTo>
                <a:lnTo>
                  <a:pt x="16" y="5"/>
                </a:lnTo>
                <a:lnTo>
                  <a:pt x="7" y="13"/>
                </a:lnTo>
                <a:lnTo>
                  <a:pt x="3" y="22"/>
                </a:lnTo>
                <a:lnTo>
                  <a:pt x="0" y="35"/>
                </a:lnTo>
                <a:lnTo>
                  <a:pt x="5" y="52"/>
                </a:lnTo>
                <a:lnTo>
                  <a:pt x="20" y="57"/>
                </a:lnTo>
                <a:lnTo>
                  <a:pt x="35" y="52"/>
                </a:lnTo>
                <a:lnTo>
                  <a:pt x="44" y="37"/>
                </a:lnTo>
                <a:lnTo>
                  <a:pt x="33" y="37"/>
                </a:lnTo>
                <a:lnTo>
                  <a:pt x="29" y="44"/>
                </a:lnTo>
                <a:lnTo>
                  <a:pt x="22" y="49"/>
                </a:lnTo>
                <a:lnTo>
                  <a:pt x="13" y="44"/>
                </a:lnTo>
                <a:lnTo>
                  <a:pt x="11" y="35"/>
                </a:lnTo>
                <a:lnTo>
                  <a:pt x="16" y="20"/>
                </a:lnTo>
                <a:lnTo>
                  <a:pt x="27" y="10"/>
                </a:lnTo>
                <a:lnTo>
                  <a:pt x="33" y="13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25" name="Picture 7141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2732088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26" name="Picture 7142"/>
          <p:cNvPicPr>
            <a:picLocks noChangeAspect="1" noChangeArrowheads="1"/>
          </p:cNvPicPr>
          <p:nvPr/>
        </p:nvPicPr>
        <p:blipFill>
          <a:blip r:embed="rId34" cstate="print"/>
          <a:srcRect/>
          <a:stretch>
            <a:fillRect/>
          </a:stretch>
        </p:blipFill>
        <p:spPr bwMode="auto">
          <a:xfrm>
            <a:off x="2732088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27" name="Freeform 7143"/>
          <p:cNvSpPr>
            <a:spLocks/>
          </p:cNvSpPr>
          <p:nvPr/>
        </p:nvSpPr>
        <p:spPr bwMode="auto">
          <a:xfrm>
            <a:off x="2814638" y="6200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8" name="Freeform 7144"/>
          <p:cNvSpPr>
            <a:spLocks/>
          </p:cNvSpPr>
          <p:nvPr/>
        </p:nvSpPr>
        <p:spPr bwMode="auto">
          <a:xfrm>
            <a:off x="2852738" y="6232525"/>
            <a:ext cx="76200" cy="85725"/>
          </a:xfrm>
          <a:custGeom>
            <a:avLst/>
            <a:gdLst>
              <a:gd name="T0" fmla="*/ 76200 w 48"/>
              <a:gd name="T1" fmla="*/ 0 h 54"/>
              <a:gd name="T2" fmla="*/ 60325 w 48"/>
              <a:gd name="T3" fmla="*/ 0 h 54"/>
              <a:gd name="T4" fmla="*/ 52388 w 48"/>
              <a:gd name="T5" fmla="*/ 46038 h 54"/>
              <a:gd name="T6" fmla="*/ 46038 w 48"/>
              <a:gd name="T7" fmla="*/ 61913 h 54"/>
              <a:gd name="T8" fmla="*/ 28575 w 48"/>
              <a:gd name="T9" fmla="*/ 73025 h 54"/>
              <a:gd name="T10" fmla="*/ 17463 w 48"/>
              <a:gd name="T11" fmla="*/ 65088 h 54"/>
              <a:gd name="T12" fmla="*/ 17463 w 48"/>
              <a:gd name="T13" fmla="*/ 61913 h 54"/>
              <a:gd name="T14" fmla="*/ 17463 w 48"/>
              <a:gd name="T15" fmla="*/ 50800 h 54"/>
              <a:gd name="T16" fmla="*/ 28575 w 48"/>
              <a:gd name="T17" fmla="*/ 0 h 54"/>
              <a:gd name="T18" fmla="*/ 11113 w 48"/>
              <a:gd name="T19" fmla="*/ 0 h 54"/>
              <a:gd name="T20" fmla="*/ 0 w 48"/>
              <a:gd name="T21" fmla="*/ 53975 h 54"/>
              <a:gd name="T22" fmla="*/ 0 w 48"/>
              <a:gd name="T23" fmla="*/ 65088 h 54"/>
              <a:gd name="T24" fmla="*/ 0 w 48"/>
              <a:gd name="T25" fmla="*/ 73025 h 54"/>
              <a:gd name="T26" fmla="*/ 3175 w 48"/>
              <a:gd name="T27" fmla="*/ 80963 h 54"/>
              <a:gd name="T28" fmla="*/ 20638 w 48"/>
              <a:gd name="T29" fmla="*/ 85725 h 54"/>
              <a:gd name="T30" fmla="*/ 34925 w 48"/>
              <a:gd name="T31" fmla="*/ 80963 h 54"/>
              <a:gd name="T32" fmla="*/ 49213 w 48"/>
              <a:gd name="T33" fmla="*/ 73025 h 54"/>
              <a:gd name="T34" fmla="*/ 49213 w 48"/>
              <a:gd name="T35" fmla="*/ 73025 h 54"/>
              <a:gd name="T36" fmla="*/ 46038 w 48"/>
              <a:gd name="T37" fmla="*/ 85725 h 54"/>
              <a:gd name="T38" fmla="*/ 63500 w 48"/>
              <a:gd name="T39" fmla="*/ 85725 h 54"/>
              <a:gd name="T40" fmla="*/ 76200 w 48"/>
              <a:gd name="T41" fmla="*/ 0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48" y="0"/>
                </a:moveTo>
                <a:lnTo>
                  <a:pt x="38" y="0"/>
                </a:lnTo>
                <a:lnTo>
                  <a:pt x="33" y="29"/>
                </a:lnTo>
                <a:lnTo>
                  <a:pt x="29" y="39"/>
                </a:lnTo>
                <a:lnTo>
                  <a:pt x="18" y="46"/>
                </a:lnTo>
                <a:lnTo>
                  <a:pt x="11" y="41"/>
                </a:lnTo>
                <a:lnTo>
                  <a:pt x="11" y="39"/>
                </a:lnTo>
                <a:lnTo>
                  <a:pt x="11" y="32"/>
                </a:lnTo>
                <a:lnTo>
                  <a:pt x="18" y="0"/>
                </a:lnTo>
                <a:lnTo>
                  <a:pt x="7" y="0"/>
                </a:lnTo>
                <a:lnTo>
                  <a:pt x="0" y="34"/>
                </a:lnTo>
                <a:lnTo>
                  <a:pt x="0" y="41"/>
                </a:lnTo>
                <a:lnTo>
                  <a:pt x="0" y="46"/>
                </a:lnTo>
                <a:lnTo>
                  <a:pt x="2" y="51"/>
                </a:lnTo>
                <a:lnTo>
                  <a:pt x="13" y="54"/>
                </a:lnTo>
                <a:lnTo>
                  <a:pt x="22" y="51"/>
                </a:lnTo>
                <a:lnTo>
                  <a:pt x="31" y="46"/>
                </a:lnTo>
                <a:lnTo>
                  <a:pt x="29" y="54"/>
                </a:lnTo>
                <a:lnTo>
                  <a:pt x="40" y="54"/>
                </a:lnTo>
                <a:lnTo>
                  <a:pt x="48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9" name="Freeform 7145"/>
          <p:cNvSpPr>
            <a:spLocks/>
          </p:cNvSpPr>
          <p:nvPr/>
        </p:nvSpPr>
        <p:spPr bwMode="auto">
          <a:xfrm>
            <a:off x="2933700" y="6227763"/>
            <a:ext cx="120650" cy="90487"/>
          </a:xfrm>
          <a:custGeom>
            <a:avLst/>
            <a:gdLst>
              <a:gd name="T0" fmla="*/ 0 w 76"/>
              <a:gd name="T1" fmla="*/ 90487 h 57"/>
              <a:gd name="T2" fmla="*/ 12700 w 76"/>
              <a:gd name="T3" fmla="*/ 90487 h 57"/>
              <a:gd name="T4" fmla="*/ 23813 w 76"/>
              <a:gd name="T5" fmla="*/ 39687 h 57"/>
              <a:gd name="T6" fmla="*/ 26988 w 76"/>
              <a:gd name="T7" fmla="*/ 31750 h 57"/>
              <a:gd name="T8" fmla="*/ 34925 w 76"/>
              <a:gd name="T9" fmla="*/ 23812 h 57"/>
              <a:gd name="T10" fmla="*/ 47625 w 76"/>
              <a:gd name="T11" fmla="*/ 15875 h 57"/>
              <a:gd name="T12" fmla="*/ 55563 w 76"/>
              <a:gd name="T13" fmla="*/ 20637 h 57"/>
              <a:gd name="T14" fmla="*/ 55563 w 76"/>
              <a:gd name="T15" fmla="*/ 26987 h 57"/>
              <a:gd name="T16" fmla="*/ 55563 w 76"/>
              <a:gd name="T17" fmla="*/ 42862 h 57"/>
              <a:gd name="T18" fmla="*/ 44450 w 76"/>
              <a:gd name="T19" fmla="*/ 90487 h 57"/>
              <a:gd name="T20" fmla="*/ 61913 w 76"/>
              <a:gd name="T21" fmla="*/ 90487 h 57"/>
              <a:gd name="T22" fmla="*/ 73025 w 76"/>
              <a:gd name="T23" fmla="*/ 39687 h 57"/>
              <a:gd name="T24" fmla="*/ 79375 w 76"/>
              <a:gd name="T25" fmla="*/ 23812 h 57"/>
              <a:gd name="T26" fmla="*/ 93663 w 76"/>
              <a:gd name="T27" fmla="*/ 15875 h 57"/>
              <a:gd name="T28" fmla="*/ 100013 w 76"/>
              <a:gd name="T29" fmla="*/ 20637 h 57"/>
              <a:gd name="T30" fmla="*/ 103188 w 76"/>
              <a:gd name="T31" fmla="*/ 26987 h 57"/>
              <a:gd name="T32" fmla="*/ 103188 w 76"/>
              <a:gd name="T33" fmla="*/ 39687 h 57"/>
              <a:gd name="T34" fmla="*/ 93663 w 76"/>
              <a:gd name="T35" fmla="*/ 90487 h 57"/>
              <a:gd name="T36" fmla="*/ 111125 w 76"/>
              <a:gd name="T37" fmla="*/ 90487 h 57"/>
              <a:gd name="T38" fmla="*/ 117475 w 76"/>
              <a:gd name="T39" fmla="*/ 34925 h 57"/>
              <a:gd name="T40" fmla="*/ 120650 w 76"/>
              <a:gd name="T41" fmla="*/ 23812 h 57"/>
              <a:gd name="T42" fmla="*/ 114300 w 76"/>
              <a:gd name="T43" fmla="*/ 7937 h 57"/>
              <a:gd name="T44" fmla="*/ 100013 w 76"/>
              <a:gd name="T45" fmla="*/ 0 h 57"/>
              <a:gd name="T46" fmla="*/ 82550 w 76"/>
              <a:gd name="T47" fmla="*/ 7937 h 57"/>
              <a:gd name="T48" fmla="*/ 73025 w 76"/>
              <a:gd name="T49" fmla="*/ 15875 h 57"/>
              <a:gd name="T50" fmla="*/ 65088 w 76"/>
              <a:gd name="T51" fmla="*/ 4762 h 57"/>
              <a:gd name="T52" fmla="*/ 55563 w 76"/>
              <a:gd name="T53" fmla="*/ 0 h 57"/>
              <a:gd name="T54" fmla="*/ 38100 w 76"/>
              <a:gd name="T55" fmla="*/ 4762 h 57"/>
              <a:gd name="T56" fmla="*/ 26988 w 76"/>
              <a:gd name="T57" fmla="*/ 15875 h 57"/>
              <a:gd name="T58" fmla="*/ 26988 w 76"/>
              <a:gd name="T59" fmla="*/ 15875 h 57"/>
              <a:gd name="T60" fmla="*/ 30163 w 76"/>
              <a:gd name="T61" fmla="*/ 4762 h 57"/>
              <a:gd name="T62" fmla="*/ 12700 w 76"/>
              <a:gd name="T63" fmla="*/ 4762 h 57"/>
              <a:gd name="T64" fmla="*/ 0 w 76"/>
              <a:gd name="T65" fmla="*/ 90487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6" h="57">
                <a:moveTo>
                  <a:pt x="0" y="57"/>
                </a:moveTo>
                <a:lnTo>
                  <a:pt x="8" y="57"/>
                </a:lnTo>
                <a:lnTo>
                  <a:pt x="15" y="25"/>
                </a:lnTo>
                <a:lnTo>
                  <a:pt x="17" y="20"/>
                </a:lnTo>
                <a:lnTo>
                  <a:pt x="22" y="15"/>
                </a:lnTo>
                <a:lnTo>
                  <a:pt x="30" y="10"/>
                </a:lnTo>
                <a:lnTo>
                  <a:pt x="35" y="13"/>
                </a:lnTo>
                <a:lnTo>
                  <a:pt x="35" y="17"/>
                </a:lnTo>
                <a:lnTo>
                  <a:pt x="35" y="27"/>
                </a:lnTo>
                <a:lnTo>
                  <a:pt x="28" y="57"/>
                </a:lnTo>
                <a:lnTo>
                  <a:pt x="39" y="57"/>
                </a:lnTo>
                <a:lnTo>
                  <a:pt x="46" y="25"/>
                </a:lnTo>
                <a:lnTo>
                  <a:pt x="50" y="15"/>
                </a:lnTo>
                <a:lnTo>
                  <a:pt x="59" y="10"/>
                </a:lnTo>
                <a:lnTo>
                  <a:pt x="63" y="13"/>
                </a:lnTo>
                <a:lnTo>
                  <a:pt x="65" y="17"/>
                </a:lnTo>
                <a:lnTo>
                  <a:pt x="65" y="25"/>
                </a:lnTo>
                <a:lnTo>
                  <a:pt x="59" y="57"/>
                </a:lnTo>
                <a:lnTo>
                  <a:pt x="70" y="57"/>
                </a:lnTo>
                <a:lnTo>
                  <a:pt x="74" y="22"/>
                </a:lnTo>
                <a:lnTo>
                  <a:pt x="76" y="15"/>
                </a:lnTo>
                <a:lnTo>
                  <a:pt x="72" y="5"/>
                </a:lnTo>
                <a:lnTo>
                  <a:pt x="63" y="0"/>
                </a:lnTo>
                <a:lnTo>
                  <a:pt x="52" y="5"/>
                </a:lnTo>
                <a:lnTo>
                  <a:pt x="46" y="10"/>
                </a:lnTo>
                <a:lnTo>
                  <a:pt x="41" y="3"/>
                </a:lnTo>
                <a:lnTo>
                  <a:pt x="35" y="0"/>
                </a:lnTo>
                <a:lnTo>
                  <a:pt x="24" y="3"/>
                </a:lnTo>
                <a:lnTo>
                  <a:pt x="17" y="10"/>
                </a:lnTo>
                <a:lnTo>
                  <a:pt x="19" y="3"/>
                </a:lnTo>
                <a:lnTo>
                  <a:pt x="8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30" name="Freeform 7146"/>
          <p:cNvSpPr>
            <a:spLocks/>
          </p:cNvSpPr>
          <p:nvPr/>
        </p:nvSpPr>
        <p:spPr bwMode="auto">
          <a:xfrm>
            <a:off x="3059113" y="6227763"/>
            <a:ext cx="79375" cy="90487"/>
          </a:xfrm>
          <a:custGeom>
            <a:avLst/>
            <a:gdLst>
              <a:gd name="T0" fmla="*/ 0 w 50"/>
              <a:gd name="T1" fmla="*/ 90487 h 57"/>
              <a:gd name="T2" fmla="*/ 17463 w 50"/>
              <a:gd name="T3" fmla="*/ 90487 h 57"/>
              <a:gd name="T4" fmla="*/ 26988 w 50"/>
              <a:gd name="T5" fmla="*/ 42862 h 57"/>
              <a:gd name="T6" fmla="*/ 33338 w 50"/>
              <a:gd name="T7" fmla="*/ 23812 h 57"/>
              <a:gd name="T8" fmla="*/ 50800 w 50"/>
              <a:gd name="T9" fmla="*/ 15875 h 57"/>
              <a:gd name="T10" fmla="*/ 61913 w 50"/>
              <a:gd name="T11" fmla="*/ 23812 h 57"/>
              <a:gd name="T12" fmla="*/ 61913 w 50"/>
              <a:gd name="T13" fmla="*/ 26987 h 57"/>
              <a:gd name="T14" fmla="*/ 61913 w 50"/>
              <a:gd name="T15" fmla="*/ 34925 h 57"/>
              <a:gd name="T16" fmla="*/ 50800 w 50"/>
              <a:gd name="T17" fmla="*/ 90487 h 57"/>
              <a:gd name="T18" fmla="*/ 68263 w 50"/>
              <a:gd name="T19" fmla="*/ 90487 h 57"/>
              <a:gd name="T20" fmla="*/ 79375 w 50"/>
              <a:gd name="T21" fmla="*/ 34925 h 57"/>
              <a:gd name="T22" fmla="*/ 79375 w 50"/>
              <a:gd name="T23" fmla="*/ 23812 h 57"/>
              <a:gd name="T24" fmla="*/ 76200 w 50"/>
              <a:gd name="T25" fmla="*/ 15875 h 57"/>
              <a:gd name="T26" fmla="*/ 73025 w 50"/>
              <a:gd name="T27" fmla="*/ 7937 h 57"/>
              <a:gd name="T28" fmla="*/ 55563 w 50"/>
              <a:gd name="T29" fmla="*/ 0 h 57"/>
              <a:gd name="T30" fmla="*/ 41275 w 50"/>
              <a:gd name="T31" fmla="*/ 4762 h 57"/>
              <a:gd name="T32" fmla="*/ 30163 w 50"/>
              <a:gd name="T33" fmla="*/ 15875 h 57"/>
              <a:gd name="T34" fmla="*/ 30163 w 50"/>
              <a:gd name="T35" fmla="*/ 15875 h 57"/>
              <a:gd name="T36" fmla="*/ 33338 w 50"/>
              <a:gd name="T37" fmla="*/ 4762 h 57"/>
              <a:gd name="T38" fmla="*/ 17463 w 50"/>
              <a:gd name="T39" fmla="*/ 4762 h 57"/>
              <a:gd name="T40" fmla="*/ 0 w 50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57">
                <a:moveTo>
                  <a:pt x="0" y="57"/>
                </a:moveTo>
                <a:lnTo>
                  <a:pt x="11" y="57"/>
                </a:lnTo>
                <a:lnTo>
                  <a:pt x="17" y="27"/>
                </a:lnTo>
                <a:lnTo>
                  <a:pt x="21" y="15"/>
                </a:lnTo>
                <a:lnTo>
                  <a:pt x="32" y="10"/>
                </a:lnTo>
                <a:lnTo>
                  <a:pt x="39" y="15"/>
                </a:lnTo>
                <a:lnTo>
                  <a:pt x="39" y="17"/>
                </a:lnTo>
                <a:lnTo>
                  <a:pt x="39" y="22"/>
                </a:lnTo>
                <a:lnTo>
                  <a:pt x="32" y="57"/>
                </a:lnTo>
                <a:lnTo>
                  <a:pt x="43" y="57"/>
                </a:lnTo>
                <a:lnTo>
                  <a:pt x="50" y="22"/>
                </a:lnTo>
                <a:lnTo>
                  <a:pt x="50" y="15"/>
                </a:lnTo>
                <a:lnTo>
                  <a:pt x="48" y="10"/>
                </a:lnTo>
                <a:lnTo>
                  <a:pt x="46" y="5"/>
                </a:lnTo>
                <a:lnTo>
                  <a:pt x="35" y="0"/>
                </a:lnTo>
                <a:lnTo>
                  <a:pt x="26" y="3"/>
                </a:lnTo>
                <a:lnTo>
                  <a:pt x="19" y="10"/>
                </a:lnTo>
                <a:lnTo>
                  <a:pt x="21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31" name="Picture 7147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3182938" y="6232525"/>
            <a:ext cx="74612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2" name="Picture 7148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3182938" y="6232525"/>
            <a:ext cx="74612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33" name="Freeform 7149"/>
          <p:cNvSpPr>
            <a:spLocks/>
          </p:cNvSpPr>
          <p:nvPr/>
        </p:nvSpPr>
        <p:spPr bwMode="auto">
          <a:xfrm>
            <a:off x="3263900" y="6227763"/>
            <a:ext cx="76200" cy="90487"/>
          </a:xfrm>
          <a:custGeom>
            <a:avLst/>
            <a:gdLst>
              <a:gd name="T0" fmla="*/ 0 w 48"/>
              <a:gd name="T1" fmla="*/ 90487 h 57"/>
              <a:gd name="T2" fmla="*/ 14288 w 48"/>
              <a:gd name="T3" fmla="*/ 90487 h 57"/>
              <a:gd name="T4" fmla="*/ 23813 w 48"/>
              <a:gd name="T5" fmla="*/ 42862 h 57"/>
              <a:gd name="T6" fmla="*/ 31750 w 48"/>
              <a:gd name="T7" fmla="*/ 23812 h 57"/>
              <a:gd name="T8" fmla="*/ 49213 w 48"/>
              <a:gd name="T9" fmla="*/ 15875 h 57"/>
              <a:gd name="T10" fmla="*/ 58738 w 48"/>
              <a:gd name="T11" fmla="*/ 23812 h 57"/>
              <a:gd name="T12" fmla="*/ 58738 w 48"/>
              <a:gd name="T13" fmla="*/ 26987 h 57"/>
              <a:gd name="T14" fmla="*/ 58738 w 48"/>
              <a:gd name="T15" fmla="*/ 34925 h 57"/>
              <a:gd name="T16" fmla="*/ 49213 w 48"/>
              <a:gd name="T17" fmla="*/ 90487 h 57"/>
              <a:gd name="T18" fmla="*/ 66675 w 48"/>
              <a:gd name="T19" fmla="*/ 90487 h 57"/>
              <a:gd name="T20" fmla="*/ 76200 w 48"/>
              <a:gd name="T21" fmla="*/ 34925 h 57"/>
              <a:gd name="T22" fmla="*/ 76200 w 48"/>
              <a:gd name="T23" fmla="*/ 23812 h 57"/>
              <a:gd name="T24" fmla="*/ 76200 w 48"/>
              <a:gd name="T25" fmla="*/ 15875 h 57"/>
              <a:gd name="T26" fmla="*/ 69850 w 48"/>
              <a:gd name="T27" fmla="*/ 7937 h 57"/>
              <a:gd name="T28" fmla="*/ 55563 w 48"/>
              <a:gd name="T29" fmla="*/ 0 h 57"/>
              <a:gd name="T30" fmla="*/ 38100 w 48"/>
              <a:gd name="T31" fmla="*/ 4762 h 57"/>
              <a:gd name="T32" fmla="*/ 26988 w 48"/>
              <a:gd name="T33" fmla="*/ 15875 h 57"/>
              <a:gd name="T34" fmla="*/ 26988 w 48"/>
              <a:gd name="T35" fmla="*/ 15875 h 57"/>
              <a:gd name="T36" fmla="*/ 31750 w 48"/>
              <a:gd name="T37" fmla="*/ 4762 h 57"/>
              <a:gd name="T38" fmla="*/ 14288 w 48"/>
              <a:gd name="T39" fmla="*/ 4762 h 57"/>
              <a:gd name="T40" fmla="*/ 0 w 48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7">
                <a:moveTo>
                  <a:pt x="0" y="57"/>
                </a:moveTo>
                <a:lnTo>
                  <a:pt x="9" y="57"/>
                </a:lnTo>
                <a:lnTo>
                  <a:pt x="15" y="27"/>
                </a:lnTo>
                <a:lnTo>
                  <a:pt x="20" y="15"/>
                </a:lnTo>
                <a:lnTo>
                  <a:pt x="31" y="10"/>
                </a:lnTo>
                <a:lnTo>
                  <a:pt x="37" y="15"/>
                </a:lnTo>
                <a:lnTo>
                  <a:pt x="37" y="17"/>
                </a:lnTo>
                <a:lnTo>
                  <a:pt x="37" y="22"/>
                </a:lnTo>
                <a:lnTo>
                  <a:pt x="31" y="57"/>
                </a:lnTo>
                <a:lnTo>
                  <a:pt x="42" y="57"/>
                </a:lnTo>
                <a:lnTo>
                  <a:pt x="48" y="22"/>
                </a:lnTo>
                <a:lnTo>
                  <a:pt x="48" y="15"/>
                </a:lnTo>
                <a:lnTo>
                  <a:pt x="48" y="10"/>
                </a:lnTo>
                <a:lnTo>
                  <a:pt x="44" y="5"/>
                </a:lnTo>
                <a:lnTo>
                  <a:pt x="35" y="0"/>
                </a:lnTo>
                <a:lnTo>
                  <a:pt x="24" y="3"/>
                </a:lnTo>
                <a:lnTo>
                  <a:pt x="17" y="10"/>
                </a:lnTo>
                <a:lnTo>
                  <a:pt x="20" y="3"/>
                </a:lnTo>
                <a:lnTo>
                  <a:pt x="9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34" name="Picture 7150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3346450" y="6200775"/>
            <a:ext cx="90488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5" name="Picture 7151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3346450" y="6200775"/>
            <a:ext cx="90488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6" name="Picture 7152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3471863" y="6232525"/>
            <a:ext cx="77787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7" name="Picture 7153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>
            <a:off x="3471863" y="6232525"/>
            <a:ext cx="77787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38" name="Freeform 7154"/>
          <p:cNvSpPr>
            <a:spLocks/>
          </p:cNvSpPr>
          <p:nvPr/>
        </p:nvSpPr>
        <p:spPr bwMode="auto">
          <a:xfrm>
            <a:off x="3552825" y="6200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39" name="Picture 7155"/>
          <p:cNvPicPr>
            <a:picLocks noChangeAspect="1" noChangeArrowheads="1"/>
          </p:cNvPicPr>
          <p:nvPr/>
        </p:nvPicPr>
        <p:blipFill>
          <a:blip r:embed="rId41" cstate="print"/>
          <a:srcRect/>
          <a:stretch>
            <a:fillRect/>
          </a:stretch>
        </p:blipFill>
        <p:spPr bwMode="auto">
          <a:xfrm>
            <a:off x="3590925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0" name="Picture 7156"/>
          <p:cNvPicPr>
            <a:picLocks noChangeAspect="1" noChangeArrowheads="1"/>
          </p:cNvPicPr>
          <p:nvPr/>
        </p:nvPicPr>
        <p:blipFill>
          <a:blip r:embed="rId42" cstate="print"/>
          <a:srcRect/>
          <a:stretch>
            <a:fillRect/>
          </a:stretch>
        </p:blipFill>
        <p:spPr bwMode="auto">
          <a:xfrm>
            <a:off x="3590925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41" name="Freeform 7157"/>
          <p:cNvSpPr>
            <a:spLocks/>
          </p:cNvSpPr>
          <p:nvPr/>
        </p:nvSpPr>
        <p:spPr bwMode="auto">
          <a:xfrm>
            <a:off x="3675063" y="6227763"/>
            <a:ext cx="76200" cy="90487"/>
          </a:xfrm>
          <a:custGeom>
            <a:avLst/>
            <a:gdLst>
              <a:gd name="T0" fmla="*/ 0 w 48"/>
              <a:gd name="T1" fmla="*/ 90487 h 57"/>
              <a:gd name="T2" fmla="*/ 12700 w 48"/>
              <a:gd name="T3" fmla="*/ 90487 h 57"/>
              <a:gd name="T4" fmla="*/ 23813 w 48"/>
              <a:gd name="T5" fmla="*/ 42862 h 57"/>
              <a:gd name="T6" fmla="*/ 30163 w 48"/>
              <a:gd name="T7" fmla="*/ 23812 h 57"/>
              <a:gd name="T8" fmla="*/ 47625 w 48"/>
              <a:gd name="T9" fmla="*/ 15875 h 57"/>
              <a:gd name="T10" fmla="*/ 58738 w 48"/>
              <a:gd name="T11" fmla="*/ 23812 h 57"/>
              <a:gd name="T12" fmla="*/ 58738 w 48"/>
              <a:gd name="T13" fmla="*/ 26987 h 57"/>
              <a:gd name="T14" fmla="*/ 58738 w 48"/>
              <a:gd name="T15" fmla="*/ 34925 h 57"/>
              <a:gd name="T16" fmla="*/ 47625 w 48"/>
              <a:gd name="T17" fmla="*/ 90487 h 57"/>
              <a:gd name="T18" fmla="*/ 65088 w 48"/>
              <a:gd name="T19" fmla="*/ 90487 h 57"/>
              <a:gd name="T20" fmla="*/ 76200 w 48"/>
              <a:gd name="T21" fmla="*/ 34925 h 57"/>
              <a:gd name="T22" fmla="*/ 76200 w 48"/>
              <a:gd name="T23" fmla="*/ 23812 h 57"/>
              <a:gd name="T24" fmla="*/ 76200 w 48"/>
              <a:gd name="T25" fmla="*/ 15875 h 57"/>
              <a:gd name="T26" fmla="*/ 68263 w 48"/>
              <a:gd name="T27" fmla="*/ 7937 h 57"/>
              <a:gd name="T28" fmla="*/ 55563 w 48"/>
              <a:gd name="T29" fmla="*/ 0 h 57"/>
              <a:gd name="T30" fmla="*/ 38100 w 48"/>
              <a:gd name="T31" fmla="*/ 4762 h 57"/>
              <a:gd name="T32" fmla="*/ 26988 w 48"/>
              <a:gd name="T33" fmla="*/ 15875 h 57"/>
              <a:gd name="T34" fmla="*/ 26988 w 48"/>
              <a:gd name="T35" fmla="*/ 15875 h 57"/>
              <a:gd name="T36" fmla="*/ 30163 w 48"/>
              <a:gd name="T37" fmla="*/ 4762 h 57"/>
              <a:gd name="T38" fmla="*/ 12700 w 48"/>
              <a:gd name="T39" fmla="*/ 4762 h 57"/>
              <a:gd name="T40" fmla="*/ 0 w 48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7">
                <a:moveTo>
                  <a:pt x="0" y="57"/>
                </a:moveTo>
                <a:lnTo>
                  <a:pt x="8" y="57"/>
                </a:lnTo>
                <a:lnTo>
                  <a:pt x="15" y="27"/>
                </a:lnTo>
                <a:lnTo>
                  <a:pt x="19" y="15"/>
                </a:lnTo>
                <a:lnTo>
                  <a:pt x="30" y="10"/>
                </a:lnTo>
                <a:lnTo>
                  <a:pt x="37" y="15"/>
                </a:lnTo>
                <a:lnTo>
                  <a:pt x="37" y="17"/>
                </a:lnTo>
                <a:lnTo>
                  <a:pt x="37" y="22"/>
                </a:lnTo>
                <a:lnTo>
                  <a:pt x="30" y="57"/>
                </a:lnTo>
                <a:lnTo>
                  <a:pt x="41" y="57"/>
                </a:lnTo>
                <a:lnTo>
                  <a:pt x="48" y="22"/>
                </a:lnTo>
                <a:lnTo>
                  <a:pt x="48" y="15"/>
                </a:lnTo>
                <a:lnTo>
                  <a:pt x="48" y="10"/>
                </a:lnTo>
                <a:lnTo>
                  <a:pt x="43" y="5"/>
                </a:lnTo>
                <a:lnTo>
                  <a:pt x="35" y="0"/>
                </a:lnTo>
                <a:lnTo>
                  <a:pt x="24" y="3"/>
                </a:lnTo>
                <a:lnTo>
                  <a:pt x="17" y="10"/>
                </a:lnTo>
                <a:lnTo>
                  <a:pt x="19" y="3"/>
                </a:lnTo>
                <a:lnTo>
                  <a:pt x="8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42" name="Picture 7158"/>
          <p:cNvPicPr>
            <a:picLocks noChangeAspect="1" noChangeArrowheads="1"/>
          </p:cNvPicPr>
          <p:nvPr/>
        </p:nvPicPr>
        <p:blipFill>
          <a:blip r:embed="rId43" cstate="print"/>
          <a:srcRect/>
          <a:stretch>
            <a:fillRect/>
          </a:stretch>
        </p:blipFill>
        <p:spPr bwMode="auto">
          <a:xfrm>
            <a:off x="3754438" y="6232525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3" name="Picture 7159"/>
          <p:cNvPicPr>
            <a:picLocks noChangeAspect="1" noChangeArrowheads="1"/>
          </p:cNvPicPr>
          <p:nvPr/>
        </p:nvPicPr>
        <p:blipFill>
          <a:blip r:embed="rId44" cstate="print"/>
          <a:srcRect/>
          <a:stretch>
            <a:fillRect/>
          </a:stretch>
        </p:blipFill>
        <p:spPr bwMode="auto">
          <a:xfrm>
            <a:off x="3754438" y="6232525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44" name="Freeform 7160"/>
          <p:cNvSpPr>
            <a:spLocks/>
          </p:cNvSpPr>
          <p:nvPr/>
        </p:nvSpPr>
        <p:spPr bwMode="auto">
          <a:xfrm>
            <a:off x="3886200" y="6205538"/>
            <a:ext cx="46038" cy="112712"/>
          </a:xfrm>
          <a:custGeom>
            <a:avLst/>
            <a:gdLst>
              <a:gd name="T0" fmla="*/ 14288 w 29"/>
              <a:gd name="T1" fmla="*/ 26987 h 71"/>
              <a:gd name="T2" fmla="*/ 0 w 29"/>
              <a:gd name="T3" fmla="*/ 26987 h 71"/>
              <a:gd name="T4" fmla="*/ 0 w 29"/>
              <a:gd name="T5" fmla="*/ 42862 h 71"/>
              <a:gd name="T6" fmla="*/ 11113 w 29"/>
              <a:gd name="T7" fmla="*/ 42862 h 71"/>
              <a:gd name="T8" fmla="*/ 3175 w 29"/>
              <a:gd name="T9" fmla="*/ 88900 h 71"/>
              <a:gd name="T10" fmla="*/ 3175 w 29"/>
              <a:gd name="T11" fmla="*/ 96837 h 71"/>
              <a:gd name="T12" fmla="*/ 3175 w 29"/>
              <a:gd name="T13" fmla="*/ 107950 h 71"/>
              <a:gd name="T14" fmla="*/ 17463 w 29"/>
              <a:gd name="T15" fmla="*/ 112712 h 71"/>
              <a:gd name="T16" fmla="*/ 31750 w 29"/>
              <a:gd name="T17" fmla="*/ 112712 h 71"/>
              <a:gd name="T18" fmla="*/ 34925 w 29"/>
              <a:gd name="T19" fmla="*/ 96837 h 71"/>
              <a:gd name="T20" fmla="*/ 25400 w 29"/>
              <a:gd name="T21" fmla="*/ 96837 h 71"/>
              <a:gd name="T22" fmla="*/ 17463 w 29"/>
              <a:gd name="T23" fmla="*/ 92075 h 71"/>
              <a:gd name="T24" fmla="*/ 20638 w 29"/>
              <a:gd name="T25" fmla="*/ 80962 h 71"/>
              <a:gd name="T26" fmla="*/ 28575 w 29"/>
              <a:gd name="T27" fmla="*/ 42862 h 71"/>
              <a:gd name="T28" fmla="*/ 42863 w 29"/>
              <a:gd name="T29" fmla="*/ 42862 h 71"/>
              <a:gd name="T30" fmla="*/ 46038 w 29"/>
              <a:gd name="T31" fmla="*/ 26987 h 71"/>
              <a:gd name="T32" fmla="*/ 31750 w 29"/>
              <a:gd name="T33" fmla="*/ 26987 h 71"/>
              <a:gd name="T34" fmla="*/ 34925 w 29"/>
              <a:gd name="T35" fmla="*/ 0 h 71"/>
              <a:gd name="T36" fmla="*/ 20638 w 29"/>
              <a:gd name="T37" fmla="*/ 0 h 71"/>
              <a:gd name="T38" fmla="*/ 14288 w 29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71">
                <a:moveTo>
                  <a:pt x="9" y="17"/>
                </a:moveTo>
                <a:lnTo>
                  <a:pt x="0" y="17"/>
                </a:lnTo>
                <a:lnTo>
                  <a:pt x="0" y="27"/>
                </a:lnTo>
                <a:lnTo>
                  <a:pt x="7" y="27"/>
                </a:lnTo>
                <a:lnTo>
                  <a:pt x="2" y="56"/>
                </a:lnTo>
                <a:lnTo>
                  <a:pt x="2" y="61"/>
                </a:lnTo>
                <a:lnTo>
                  <a:pt x="2" y="68"/>
                </a:lnTo>
                <a:lnTo>
                  <a:pt x="11" y="71"/>
                </a:lnTo>
                <a:lnTo>
                  <a:pt x="20" y="71"/>
                </a:lnTo>
                <a:lnTo>
                  <a:pt x="22" y="61"/>
                </a:lnTo>
                <a:lnTo>
                  <a:pt x="16" y="61"/>
                </a:lnTo>
                <a:lnTo>
                  <a:pt x="11" y="58"/>
                </a:lnTo>
                <a:lnTo>
                  <a:pt x="13" y="51"/>
                </a:lnTo>
                <a:lnTo>
                  <a:pt x="18" y="27"/>
                </a:lnTo>
                <a:lnTo>
                  <a:pt x="27" y="27"/>
                </a:lnTo>
                <a:lnTo>
                  <a:pt x="29" y="17"/>
                </a:lnTo>
                <a:lnTo>
                  <a:pt x="20" y="17"/>
                </a:lnTo>
                <a:lnTo>
                  <a:pt x="22" y="0"/>
                </a:lnTo>
                <a:lnTo>
                  <a:pt x="13" y="0"/>
                </a:lnTo>
                <a:lnTo>
                  <a:pt x="9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45" name="Freeform 7161"/>
          <p:cNvSpPr>
            <a:spLocks/>
          </p:cNvSpPr>
          <p:nvPr/>
        </p:nvSpPr>
        <p:spPr bwMode="auto">
          <a:xfrm>
            <a:off x="3929063" y="6200775"/>
            <a:ext cx="76200" cy="117475"/>
          </a:xfrm>
          <a:custGeom>
            <a:avLst/>
            <a:gdLst>
              <a:gd name="T0" fmla="*/ 0 w 48"/>
              <a:gd name="T1" fmla="*/ 117475 h 74"/>
              <a:gd name="T2" fmla="*/ 15875 w 48"/>
              <a:gd name="T3" fmla="*/ 117475 h 74"/>
              <a:gd name="T4" fmla="*/ 23813 w 48"/>
              <a:gd name="T5" fmla="*/ 69850 h 74"/>
              <a:gd name="T6" fmla="*/ 33338 w 48"/>
              <a:gd name="T7" fmla="*/ 50800 h 74"/>
              <a:gd name="T8" fmla="*/ 47625 w 48"/>
              <a:gd name="T9" fmla="*/ 42863 h 74"/>
              <a:gd name="T10" fmla="*/ 58738 w 48"/>
              <a:gd name="T11" fmla="*/ 50800 h 74"/>
              <a:gd name="T12" fmla="*/ 58738 w 48"/>
              <a:gd name="T13" fmla="*/ 53975 h 74"/>
              <a:gd name="T14" fmla="*/ 58738 w 48"/>
              <a:gd name="T15" fmla="*/ 61913 h 74"/>
              <a:gd name="T16" fmla="*/ 47625 w 48"/>
              <a:gd name="T17" fmla="*/ 117475 h 74"/>
              <a:gd name="T18" fmla="*/ 65088 w 48"/>
              <a:gd name="T19" fmla="*/ 117475 h 74"/>
              <a:gd name="T20" fmla="*/ 76200 w 48"/>
              <a:gd name="T21" fmla="*/ 61913 h 74"/>
              <a:gd name="T22" fmla="*/ 76200 w 48"/>
              <a:gd name="T23" fmla="*/ 50800 h 74"/>
              <a:gd name="T24" fmla="*/ 76200 w 48"/>
              <a:gd name="T25" fmla="*/ 42863 h 74"/>
              <a:gd name="T26" fmla="*/ 73025 w 48"/>
              <a:gd name="T27" fmla="*/ 34925 h 74"/>
              <a:gd name="T28" fmla="*/ 55563 w 48"/>
              <a:gd name="T29" fmla="*/ 26988 h 74"/>
              <a:gd name="T30" fmla="*/ 41275 w 48"/>
              <a:gd name="T31" fmla="*/ 31750 h 74"/>
              <a:gd name="T32" fmla="*/ 30163 w 48"/>
              <a:gd name="T33" fmla="*/ 42863 h 74"/>
              <a:gd name="T34" fmla="*/ 30163 w 48"/>
              <a:gd name="T35" fmla="*/ 42863 h 74"/>
              <a:gd name="T36" fmla="*/ 38100 w 48"/>
              <a:gd name="T37" fmla="*/ 0 h 74"/>
              <a:gd name="T38" fmla="*/ 20638 w 48"/>
              <a:gd name="T39" fmla="*/ 0 h 74"/>
              <a:gd name="T40" fmla="*/ 0 w 48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74">
                <a:moveTo>
                  <a:pt x="0" y="74"/>
                </a:moveTo>
                <a:lnTo>
                  <a:pt x="10" y="74"/>
                </a:lnTo>
                <a:lnTo>
                  <a:pt x="15" y="44"/>
                </a:lnTo>
                <a:lnTo>
                  <a:pt x="21" y="32"/>
                </a:lnTo>
                <a:lnTo>
                  <a:pt x="30" y="27"/>
                </a:lnTo>
                <a:lnTo>
                  <a:pt x="37" y="32"/>
                </a:lnTo>
                <a:lnTo>
                  <a:pt x="37" y="34"/>
                </a:lnTo>
                <a:lnTo>
                  <a:pt x="37" y="39"/>
                </a:lnTo>
                <a:lnTo>
                  <a:pt x="30" y="74"/>
                </a:lnTo>
                <a:lnTo>
                  <a:pt x="41" y="74"/>
                </a:lnTo>
                <a:lnTo>
                  <a:pt x="48" y="39"/>
                </a:lnTo>
                <a:lnTo>
                  <a:pt x="48" y="32"/>
                </a:lnTo>
                <a:lnTo>
                  <a:pt x="48" y="27"/>
                </a:lnTo>
                <a:lnTo>
                  <a:pt x="46" y="22"/>
                </a:lnTo>
                <a:lnTo>
                  <a:pt x="35" y="17"/>
                </a:lnTo>
                <a:lnTo>
                  <a:pt x="26" y="20"/>
                </a:lnTo>
                <a:lnTo>
                  <a:pt x="19" y="27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46" name="Picture 7162"/>
          <p:cNvPicPr>
            <a:picLocks noChangeAspect="1" noChangeArrowheads="1"/>
          </p:cNvPicPr>
          <p:nvPr/>
        </p:nvPicPr>
        <p:blipFill>
          <a:blip r:embed="rId45" cstate="print"/>
          <a:srcRect/>
          <a:stretch>
            <a:fillRect/>
          </a:stretch>
        </p:blipFill>
        <p:spPr bwMode="auto">
          <a:xfrm>
            <a:off x="4014788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7" name="Picture 7163"/>
          <p:cNvPicPr>
            <a:picLocks noChangeAspect="1" noChangeArrowheads="1"/>
          </p:cNvPicPr>
          <p:nvPr/>
        </p:nvPicPr>
        <p:blipFill>
          <a:blip r:embed="rId46" cstate="print"/>
          <a:srcRect/>
          <a:stretch>
            <a:fillRect/>
          </a:stretch>
        </p:blipFill>
        <p:spPr bwMode="auto">
          <a:xfrm>
            <a:off x="4014788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8" name="Picture 7164"/>
          <p:cNvPicPr>
            <a:picLocks noChangeAspect="1" noChangeArrowheads="1"/>
          </p:cNvPicPr>
          <p:nvPr/>
        </p:nvPicPr>
        <p:blipFill>
          <a:blip r:embed="rId47" cstate="print"/>
          <a:srcRect/>
          <a:stretch>
            <a:fillRect/>
          </a:stretch>
        </p:blipFill>
        <p:spPr bwMode="auto">
          <a:xfrm>
            <a:off x="4125913" y="6232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9" name="Picture 7165"/>
          <p:cNvPicPr>
            <a:picLocks noChangeAspect="1" noChangeArrowheads="1"/>
          </p:cNvPicPr>
          <p:nvPr/>
        </p:nvPicPr>
        <p:blipFill>
          <a:blip r:embed="rId48" cstate="print"/>
          <a:srcRect/>
          <a:stretch>
            <a:fillRect/>
          </a:stretch>
        </p:blipFill>
        <p:spPr bwMode="auto">
          <a:xfrm>
            <a:off x="4125913" y="6232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0" name="Picture 7166"/>
          <p:cNvPicPr>
            <a:picLocks noChangeAspect="1" noChangeArrowheads="1"/>
          </p:cNvPicPr>
          <p:nvPr/>
        </p:nvPicPr>
        <p:blipFill>
          <a:blip r:embed="rId49" cstate="print"/>
          <a:srcRect/>
          <a:stretch>
            <a:fillRect/>
          </a:stretch>
        </p:blipFill>
        <p:spPr bwMode="auto">
          <a:xfrm>
            <a:off x="4221163" y="6200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1" name="Picture 7167"/>
          <p:cNvPicPr>
            <a:picLocks noChangeAspect="1" noChangeArrowheads="1"/>
          </p:cNvPicPr>
          <p:nvPr/>
        </p:nvPicPr>
        <p:blipFill>
          <a:blip r:embed="rId50" cstate="print"/>
          <a:srcRect/>
          <a:stretch>
            <a:fillRect/>
          </a:stretch>
        </p:blipFill>
        <p:spPr bwMode="auto">
          <a:xfrm>
            <a:off x="4221163" y="6200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2" name="Picture 7168"/>
          <p:cNvPicPr>
            <a:picLocks noChangeAspect="1" noChangeArrowheads="1"/>
          </p:cNvPicPr>
          <p:nvPr/>
        </p:nvPicPr>
        <p:blipFill>
          <a:blip r:embed="rId51" cstate="print"/>
          <a:srcRect/>
          <a:stretch>
            <a:fillRect/>
          </a:stretch>
        </p:blipFill>
        <p:spPr bwMode="auto">
          <a:xfrm>
            <a:off x="4251325" y="6232525"/>
            <a:ext cx="84138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3" name="Picture 7169"/>
          <p:cNvPicPr>
            <a:picLocks noChangeAspect="1" noChangeArrowheads="1"/>
          </p:cNvPicPr>
          <p:nvPr/>
        </p:nvPicPr>
        <p:blipFill>
          <a:blip r:embed="rId52" cstate="print"/>
          <a:srcRect/>
          <a:stretch>
            <a:fillRect/>
          </a:stretch>
        </p:blipFill>
        <p:spPr bwMode="auto">
          <a:xfrm>
            <a:off x="4251325" y="6232525"/>
            <a:ext cx="84138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4" name="Picture 7170"/>
          <p:cNvPicPr>
            <a:picLocks noChangeAspect="1" noChangeArrowheads="1"/>
          </p:cNvPicPr>
          <p:nvPr/>
        </p:nvPicPr>
        <p:blipFill>
          <a:blip r:embed="rId53" cstate="print"/>
          <a:srcRect/>
          <a:stretch>
            <a:fillRect/>
          </a:stretch>
        </p:blipFill>
        <p:spPr bwMode="auto">
          <a:xfrm>
            <a:off x="4346575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5" name="Picture 7171"/>
          <p:cNvPicPr>
            <a:picLocks noChangeAspect="1" noChangeArrowheads="1"/>
          </p:cNvPicPr>
          <p:nvPr/>
        </p:nvPicPr>
        <p:blipFill>
          <a:blip r:embed="rId54" cstate="print"/>
          <a:srcRect/>
          <a:stretch>
            <a:fillRect/>
          </a:stretch>
        </p:blipFill>
        <p:spPr bwMode="auto">
          <a:xfrm>
            <a:off x="4346575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56" name="Freeform 7172"/>
          <p:cNvSpPr>
            <a:spLocks/>
          </p:cNvSpPr>
          <p:nvPr/>
        </p:nvSpPr>
        <p:spPr bwMode="auto">
          <a:xfrm>
            <a:off x="4467225" y="6232525"/>
            <a:ext cx="111125" cy="85725"/>
          </a:xfrm>
          <a:custGeom>
            <a:avLst/>
            <a:gdLst>
              <a:gd name="T0" fmla="*/ 7938 w 70"/>
              <a:gd name="T1" fmla="*/ 85725 h 54"/>
              <a:gd name="T2" fmla="*/ 25400 w 70"/>
              <a:gd name="T3" fmla="*/ 85725 h 54"/>
              <a:gd name="T4" fmla="*/ 52388 w 70"/>
              <a:gd name="T5" fmla="*/ 22225 h 54"/>
              <a:gd name="T6" fmla="*/ 52388 w 70"/>
              <a:gd name="T7" fmla="*/ 22225 h 54"/>
              <a:gd name="T8" fmla="*/ 55563 w 70"/>
              <a:gd name="T9" fmla="*/ 85725 h 54"/>
              <a:gd name="T10" fmla="*/ 73025 w 70"/>
              <a:gd name="T11" fmla="*/ 85725 h 54"/>
              <a:gd name="T12" fmla="*/ 111125 w 70"/>
              <a:gd name="T13" fmla="*/ 0 h 54"/>
              <a:gd name="T14" fmla="*/ 93663 w 70"/>
              <a:gd name="T15" fmla="*/ 0 h 54"/>
              <a:gd name="T16" fmla="*/ 66675 w 70"/>
              <a:gd name="T17" fmla="*/ 61913 h 54"/>
              <a:gd name="T18" fmla="*/ 66675 w 70"/>
              <a:gd name="T19" fmla="*/ 61913 h 54"/>
              <a:gd name="T20" fmla="*/ 63500 w 70"/>
              <a:gd name="T21" fmla="*/ 0 h 54"/>
              <a:gd name="T22" fmla="*/ 46038 w 70"/>
              <a:gd name="T23" fmla="*/ 0 h 54"/>
              <a:gd name="T24" fmla="*/ 20638 w 70"/>
              <a:gd name="T25" fmla="*/ 61913 h 54"/>
              <a:gd name="T26" fmla="*/ 20638 w 70"/>
              <a:gd name="T27" fmla="*/ 61913 h 54"/>
              <a:gd name="T28" fmla="*/ 17463 w 70"/>
              <a:gd name="T29" fmla="*/ 0 h 54"/>
              <a:gd name="T30" fmla="*/ 0 w 70"/>
              <a:gd name="T31" fmla="*/ 0 h 54"/>
              <a:gd name="T32" fmla="*/ 7938 w 70"/>
              <a:gd name="T33" fmla="*/ 85725 h 5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0" h="54">
                <a:moveTo>
                  <a:pt x="5" y="54"/>
                </a:moveTo>
                <a:lnTo>
                  <a:pt x="16" y="54"/>
                </a:lnTo>
                <a:lnTo>
                  <a:pt x="33" y="14"/>
                </a:lnTo>
                <a:lnTo>
                  <a:pt x="35" y="54"/>
                </a:lnTo>
                <a:lnTo>
                  <a:pt x="46" y="54"/>
                </a:lnTo>
                <a:lnTo>
                  <a:pt x="70" y="0"/>
                </a:lnTo>
                <a:lnTo>
                  <a:pt x="59" y="0"/>
                </a:lnTo>
                <a:lnTo>
                  <a:pt x="42" y="39"/>
                </a:lnTo>
                <a:lnTo>
                  <a:pt x="40" y="0"/>
                </a:lnTo>
                <a:lnTo>
                  <a:pt x="29" y="0"/>
                </a:lnTo>
                <a:lnTo>
                  <a:pt x="13" y="39"/>
                </a:lnTo>
                <a:lnTo>
                  <a:pt x="11" y="0"/>
                </a:lnTo>
                <a:lnTo>
                  <a:pt x="0" y="0"/>
                </a:lnTo>
                <a:lnTo>
                  <a:pt x="5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57" name="Picture 7173"/>
          <p:cNvPicPr>
            <a:picLocks noChangeAspect="1" noChangeArrowheads="1"/>
          </p:cNvPicPr>
          <p:nvPr/>
        </p:nvPicPr>
        <p:blipFill>
          <a:blip r:embed="rId55" cstate="print"/>
          <a:srcRect/>
          <a:stretch>
            <a:fillRect/>
          </a:stretch>
        </p:blipFill>
        <p:spPr bwMode="auto">
          <a:xfrm>
            <a:off x="4572000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8" name="Picture 7174"/>
          <p:cNvPicPr>
            <a:picLocks noChangeAspect="1" noChangeArrowheads="1"/>
          </p:cNvPicPr>
          <p:nvPr/>
        </p:nvPicPr>
        <p:blipFill>
          <a:blip r:embed="rId56" cstate="print"/>
          <a:srcRect/>
          <a:stretch>
            <a:fillRect/>
          </a:stretch>
        </p:blipFill>
        <p:spPr bwMode="auto">
          <a:xfrm>
            <a:off x="4572000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59" name="Freeform 7175"/>
          <p:cNvSpPr>
            <a:spLocks/>
          </p:cNvSpPr>
          <p:nvPr/>
        </p:nvSpPr>
        <p:spPr bwMode="auto">
          <a:xfrm>
            <a:off x="4651375" y="6200775"/>
            <a:ext cx="39688" cy="117475"/>
          </a:xfrm>
          <a:custGeom>
            <a:avLst/>
            <a:gdLst>
              <a:gd name="T0" fmla="*/ 0 w 25"/>
              <a:gd name="T1" fmla="*/ 117475 h 74"/>
              <a:gd name="T2" fmla="*/ 17463 w 25"/>
              <a:gd name="T3" fmla="*/ 117475 h 74"/>
              <a:gd name="T4" fmla="*/ 39688 w 25"/>
              <a:gd name="T5" fmla="*/ 0 h 74"/>
              <a:gd name="T6" fmla="*/ 25400 w 25"/>
              <a:gd name="T7" fmla="*/ 0 h 74"/>
              <a:gd name="T8" fmla="*/ 0 w 25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74">
                <a:moveTo>
                  <a:pt x="0" y="74"/>
                </a:moveTo>
                <a:lnTo>
                  <a:pt x="11" y="74"/>
                </a:lnTo>
                <a:lnTo>
                  <a:pt x="25" y="0"/>
                </a:lnTo>
                <a:lnTo>
                  <a:pt x="16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0" name="Freeform 7176"/>
          <p:cNvSpPr>
            <a:spLocks/>
          </p:cNvSpPr>
          <p:nvPr/>
        </p:nvSpPr>
        <p:spPr bwMode="auto">
          <a:xfrm>
            <a:off x="4686300" y="6200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1" name="Freeform 7177"/>
          <p:cNvSpPr>
            <a:spLocks/>
          </p:cNvSpPr>
          <p:nvPr/>
        </p:nvSpPr>
        <p:spPr bwMode="auto">
          <a:xfrm>
            <a:off x="4721225" y="6294438"/>
            <a:ext cx="28575" cy="23812"/>
          </a:xfrm>
          <a:custGeom>
            <a:avLst/>
            <a:gdLst>
              <a:gd name="T0" fmla="*/ 0 w 18"/>
              <a:gd name="T1" fmla="*/ 23812 h 15"/>
              <a:gd name="T2" fmla="*/ 20638 w 18"/>
              <a:gd name="T3" fmla="*/ 23812 h 15"/>
              <a:gd name="T4" fmla="*/ 28575 w 18"/>
              <a:gd name="T5" fmla="*/ 0 h 15"/>
              <a:gd name="T6" fmla="*/ 7938 w 18"/>
              <a:gd name="T7" fmla="*/ 0 h 15"/>
              <a:gd name="T8" fmla="*/ 0 w 18"/>
              <a:gd name="T9" fmla="*/ 23812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5">
                <a:moveTo>
                  <a:pt x="0" y="15"/>
                </a:moveTo>
                <a:lnTo>
                  <a:pt x="13" y="15"/>
                </a:lnTo>
                <a:lnTo>
                  <a:pt x="18" y="0"/>
                </a:lnTo>
                <a:lnTo>
                  <a:pt x="5" y="0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2" name="Freeform 7178"/>
          <p:cNvSpPr>
            <a:spLocks/>
          </p:cNvSpPr>
          <p:nvPr/>
        </p:nvSpPr>
        <p:spPr bwMode="auto">
          <a:xfrm>
            <a:off x="2654300" y="6021388"/>
            <a:ext cx="73025" cy="117475"/>
          </a:xfrm>
          <a:custGeom>
            <a:avLst/>
            <a:gdLst>
              <a:gd name="T0" fmla="*/ 0 w 46"/>
              <a:gd name="T1" fmla="*/ 117475 h 74"/>
              <a:gd name="T2" fmla="*/ 69850 w 46"/>
              <a:gd name="T3" fmla="*/ 117475 h 74"/>
              <a:gd name="T4" fmla="*/ 73025 w 46"/>
              <a:gd name="T5" fmla="*/ 101600 h 74"/>
              <a:gd name="T6" fmla="*/ 20638 w 46"/>
              <a:gd name="T7" fmla="*/ 101600 h 74"/>
              <a:gd name="T8" fmla="*/ 38100 w 46"/>
              <a:gd name="T9" fmla="*/ 0 h 74"/>
              <a:gd name="T10" fmla="*/ 20638 w 46"/>
              <a:gd name="T11" fmla="*/ 0 h 74"/>
              <a:gd name="T12" fmla="*/ 0 w 46"/>
              <a:gd name="T13" fmla="*/ 117475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74">
                <a:moveTo>
                  <a:pt x="0" y="74"/>
                </a:moveTo>
                <a:lnTo>
                  <a:pt x="44" y="74"/>
                </a:lnTo>
                <a:lnTo>
                  <a:pt x="46" y="64"/>
                </a:lnTo>
                <a:lnTo>
                  <a:pt x="13" y="6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63" name="Picture 7179"/>
          <p:cNvPicPr>
            <a:picLocks noChangeAspect="1" noChangeArrowheads="1"/>
          </p:cNvPicPr>
          <p:nvPr/>
        </p:nvPicPr>
        <p:blipFill>
          <a:blip r:embed="rId57" cstate="print"/>
          <a:srcRect/>
          <a:stretch>
            <a:fillRect/>
          </a:stretch>
        </p:blipFill>
        <p:spPr bwMode="auto">
          <a:xfrm>
            <a:off x="272732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64" name="Picture 7180"/>
          <p:cNvPicPr>
            <a:picLocks noChangeAspect="1" noChangeArrowheads="1"/>
          </p:cNvPicPr>
          <p:nvPr/>
        </p:nvPicPr>
        <p:blipFill>
          <a:blip r:embed="rId58" cstate="print"/>
          <a:srcRect/>
          <a:stretch>
            <a:fillRect/>
          </a:stretch>
        </p:blipFill>
        <p:spPr bwMode="auto">
          <a:xfrm>
            <a:off x="272732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65" name="Picture 7181"/>
          <p:cNvPicPr>
            <a:picLocks noChangeAspect="1" noChangeArrowheads="1"/>
          </p:cNvPicPr>
          <p:nvPr/>
        </p:nvPicPr>
        <p:blipFill>
          <a:blip r:embed="rId59" cstate="print"/>
          <a:srcRect/>
          <a:stretch>
            <a:fillRect/>
          </a:stretch>
        </p:blipFill>
        <p:spPr bwMode="auto">
          <a:xfrm>
            <a:off x="28051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66" name="Picture 7182"/>
          <p:cNvPicPr>
            <a:picLocks noChangeAspect="1" noChangeArrowheads="1"/>
          </p:cNvPicPr>
          <p:nvPr/>
        </p:nvPicPr>
        <p:blipFill>
          <a:blip r:embed="rId60" cstate="print"/>
          <a:srcRect/>
          <a:stretch>
            <a:fillRect/>
          </a:stretch>
        </p:blipFill>
        <p:spPr bwMode="auto">
          <a:xfrm>
            <a:off x="28051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67" name="Freeform 7183"/>
          <p:cNvSpPr>
            <a:spLocks/>
          </p:cNvSpPr>
          <p:nvPr/>
        </p:nvSpPr>
        <p:spPr bwMode="auto">
          <a:xfrm>
            <a:off x="2884488" y="6021388"/>
            <a:ext cx="84137" cy="117475"/>
          </a:xfrm>
          <a:custGeom>
            <a:avLst/>
            <a:gdLst>
              <a:gd name="T0" fmla="*/ 0 w 53"/>
              <a:gd name="T1" fmla="*/ 117475 h 74"/>
              <a:gd name="T2" fmla="*/ 17462 w 53"/>
              <a:gd name="T3" fmla="*/ 117475 h 74"/>
              <a:gd name="T4" fmla="*/ 20637 w 53"/>
              <a:gd name="T5" fmla="*/ 90488 h 74"/>
              <a:gd name="T6" fmla="*/ 34925 w 53"/>
              <a:gd name="T7" fmla="*/ 74613 h 74"/>
              <a:gd name="T8" fmla="*/ 49212 w 53"/>
              <a:gd name="T9" fmla="*/ 117475 h 74"/>
              <a:gd name="T10" fmla="*/ 66675 w 53"/>
              <a:gd name="T11" fmla="*/ 117475 h 74"/>
              <a:gd name="T12" fmla="*/ 49212 w 53"/>
              <a:gd name="T13" fmla="*/ 63500 h 74"/>
              <a:gd name="T14" fmla="*/ 84137 w 53"/>
              <a:gd name="T15" fmla="*/ 31750 h 74"/>
              <a:gd name="T16" fmla="*/ 58737 w 53"/>
              <a:gd name="T17" fmla="*/ 31750 h 74"/>
              <a:gd name="T18" fmla="*/ 28575 w 53"/>
              <a:gd name="T19" fmla="*/ 66675 h 74"/>
              <a:gd name="T20" fmla="*/ 23812 w 53"/>
              <a:gd name="T21" fmla="*/ 66675 h 74"/>
              <a:gd name="T22" fmla="*/ 38100 w 53"/>
              <a:gd name="T23" fmla="*/ 0 h 74"/>
              <a:gd name="T24" fmla="*/ 20637 w 53"/>
              <a:gd name="T25" fmla="*/ 0 h 74"/>
              <a:gd name="T26" fmla="*/ 0 w 53"/>
              <a:gd name="T27" fmla="*/ 117475 h 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74">
                <a:moveTo>
                  <a:pt x="0" y="74"/>
                </a:moveTo>
                <a:lnTo>
                  <a:pt x="11" y="74"/>
                </a:lnTo>
                <a:lnTo>
                  <a:pt x="13" y="57"/>
                </a:lnTo>
                <a:lnTo>
                  <a:pt x="22" y="47"/>
                </a:lnTo>
                <a:lnTo>
                  <a:pt x="31" y="74"/>
                </a:lnTo>
                <a:lnTo>
                  <a:pt x="42" y="74"/>
                </a:lnTo>
                <a:lnTo>
                  <a:pt x="31" y="40"/>
                </a:lnTo>
                <a:lnTo>
                  <a:pt x="53" y="20"/>
                </a:lnTo>
                <a:lnTo>
                  <a:pt x="37" y="20"/>
                </a:lnTo>
                <a:lnTo>
                  <a:pt x="18" y="42"/>
                </a:lnTo>
                <a:lnTo>
                  <a:pt x="15" y="42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8" name="Freeform 7184"/>
          <p:cNvSpPr>
            <a:spLocks/>
          </p:cNvSpPr>
          <p:nvPr/>
        </p:nvSpPr>
        <p:spPr bwMode="auto">
          <a:xfrm>
            <a:off x="2998788" y="6053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0325 w 44"/>
              <a:gd name="T3" fmla="*/ 4763 h 56"/>
              <a:gd name="T4" fmla="*/ 38100 w 44"/>
              <a:gd name="T5" fmla="*/ 0 h 56"/>
              <a:gd name="T6" fmla="*/ 28575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7938 w 44"/>
              <a:gd name="T13" fmla="*/ 23813 h 56"/>
              <a:gd name="T14" fmla="*/ 14288 w 44"/>
              <a:gd name="T15" fmla="*/ 39688 h 56"/>
              <a:gd name="T16" fmla="*/ 25400 w 44"/>
              <a:gd name="T17" fmla="*/ 46038 h 56"/>
              <a:gd name="T18" fmla="*/ 42863 w 44"/>
              <a:gd name="T19" fmla="*/ 50800 h 56"/>
              <a:gd name="T20" fmla="*/ 49213 w 44"/>
              <a:gd name="T21" fmla="*/ 61913 h 56"/>
              <a:gd name="T22" fmla="*/ 42863 w 44"/>
              <a:gd name="T23" fmla="*/ 69850 h 56"/>
              <a:gd name="T24" fmla="*/ 31750 w 44"/>
              <a:gd name="T25" fmla="*/ 74613 h 56"/>
              <a:gd name="T26" fmla="*/ 20638 w 44"/>
              <a:gd name="T27" fmla="*/ 69850 h 56"/>
              <a:gd name="T28" fmla="*/ 14288 w 44"/>
              <a:gd name="T29" fmla="*/ 58738 h 56"/>
              <a:gd name="T30" fmla="*/ 0 w 44"/>
              <a:gd name="T31" fmla="*/ 58738 h 56"/>
              <a:gd name="T32" fmla="*/ 4763 w 44"/>
              <a:gd name="T33" fmla="*/ 74613 h 56"/>
              <a:gd name="T34" fmla="*/ 7938 w 44"/>
              <a:gd name="T35" fmla="*/ 80963 h 56"/>
              <a:gd name="T36" fmla="*/ 31750 w 44"/>
              <a:gd name="T37" fmla="*/ 88900 h 56"/>
              <a:gd name="T38" fmla="*/ 55563 w 44"/>
              <a:gd name="T39" fmla="*/ 80963 h 56"/>
              <a:gd name="T40" fmla="*/ 63500 w 44"/>
              <a:gd name="T41" fmla="*/ 74613 h 56"/>
              <a:gd name="T42" fmla="*/ 66675 w 44"/>
              <a:gd name="T43" fmla="*/ 58738 h 56"/>
              <a:gd name="T44" fmla="*/ 60325 w 44"/>
              <a:gd name="T45" fmla="*/ 46038 h 56"/>
              <a:gd name="T46" fmla="*/ 46038 w 44"/>
              <a:gd name="T47" fmla="*/ 39688 h 56"/>
              <a:gd name="T48" fmla="*/ 31750 w 44"/>
              <a:gd name="T49" fmla="*/ 31750 h 56"/>
              <a:gd name="T50" fmla="*/ 25400 w 44"/>
              <a:gd name="T51" fmla="*/ 23813 h 56"/>
              <a:gd name="T52" fmla="*/ 28575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8" y="3"/>
                </a:lnTo>
                <a:lnTo>
                  <a:pt x="24" y="0"/>
                </a:lnTo>
                <a:lnTo>
                  <a:pt x="18" y="0"/>
                </a:lnTo>
                <a:lnTo>
                  <a:pt x="11" y="3"/>
                </a:lnTo>
                <a:lnTo>
                  <a:pt x="7" y="7"/>
                </a:lnTo>
                <a:lnTo>
                  <a:pt x="5" y="15"/>
                </a:lnTo>
                <a:lnTo>
                  <a:pt x="9" y="25"/>
                </a:lnTo>
                <a:lnTo>
                  <a:pt x="16" y="29"/>
                </a:lnTo>
                <a:lnTo>
                  <a:pt x="27" y="32"/>
                </a:lnTo>
                <a:lnTo>
                  <a:pt x="31" y="39"/>
                </a:lnTo>
                <a:lnTo>
                  <a:pt x="27" y="44"/>
                </a:lnTo>
                <a:lnTo>
                  <a:pt x="20" y="47"/>
                </a:lnTo>
                <a:lnTo>
                  <a:pt x="13" y="44"/>
                </a:lnTo>
                <a:lnTo>
                  <a:pt x="9" y="37"/>
                </a:lnTo>
                <a:lnTo>
                  <a:pt x="0" y="37"/>
                </a:lnTo>
                <a:lnTo>
                  <a:pt x="3" y="47"/>
                </a:lnTo>
                <a:lnTo>
                  <a:pt x="5" y="51"/>
                </a:lnTo>
                <a:lnTo>
                  <a:pt x="20" y="56"/>
                </a:lnTo>
                <a:lnTo>
                  <a:pt x="35" y="51"/>
                </a:lnTo>
                <a:lnTo>
                  <a:pt x="40" y="47"/>
                </a:lnTo>
                <a:lnTo>
                  <a:pt x="42" y="37"/>
                </a:lnTo>
                <a:lnTo>
                  <a:pt x="38" y="29"/>
                </a:lnTo>
                <a:lnTo>
                  <a:pt x="29" y="25"/>
                </a:lnTo>
                <a:lnTo>
                  <a:pt x="20" y="20"/>
                </a:lnTo>
                <a:lnTo>
                  <a:pt x="16" y="15"/>
                </a:lnTo>
                <a:lnTo>
                  <a:pt x="18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69" name="Picture 7185"/>
          <p:cNvPicPr>
            <a:picLocks noChangeAspect="1" noChangeArrowheads="1"/>
          </p:cNvPicPr>
          <p:nvPr/>
        </p:nvPicPr>
        <p:blipFill>
          <a:blip r:embed="rId61" cstate="print"/>
          <a:srcRect/>
          <a:stretch>
            <a:fillRect/>
          </a:stretch>
        </p:blipFill>
        <p:spPr bwMode="auto">
          <a:xfrm>
            <a:off x="30718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70" name="Picture 7186"/>
          <p:cNvPicPr>
            <a:picLocks noChangeAspect="1" noChangeArrowheads="1"/>
          </p:cNvPicPr>
          <p:nvPr/>
        </p:nvPicPr>
        <p:blipFill>
          <a:blip r:embed="rId62" cstate="print"/>
          <a:srcRect/>
          <a:stretch>
            <a:fillRect/>
          </a:stretch>
        </p:blipFill>
        <p:spPr bwMode="auto">
          <a:xfrm>
            <a:off x="30718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71" name="Freeform 7187"/>
          <p:cNvSpPr>
            <a:spLocks/>
          </p:cNvSpPr>
          <p:nvPr/>
        </p:nvSpPr>
        <p:spPr bwMode="auto">
          <a:xfrm>
            <a:off x="3159125" y="6053138"/>
            <a:ext cx="80963" cy="88900"/>
          </a:xfrm>
          <a:custGeom>
            <a:avLst/>
            <a:gdLst>
              <a:gd name="T0" fmla="*/ 80963 w 51"/>
              <a:gd name="T1" fmla="*/ 0 h 56"/>
              <a:gd name="T2" fmla="*/ 63500 w 51"/>
              <a:gd name="T3" fmla="*/ 0 h 56"/>
              <a:gd name="T4" fmla="*/ 52388 w 51"/>
              <a:gd name="T5" fmla="*/ 46038 h 56"/>
              <a:gd name="T6" fmla="*/ 46038 w 51"/>
              <a:gd name="T7" fmla="*/ 66675 h 56"/>
              <a:gd name="T8" fmla="*/ 28575 w 51"/>
              <a:gd name="T9" fmla="*/ 74613 h 56"/>
              <a:gd name="T10" fmla="*/ 17463 w 51"/>
              <a:gd name="T11" fmla="*/ 69850 h 56"/>
              <a:gd name="T12" fmla="*/ 17463 w 51"/>
              <a:gd name="T13" fmla="*/ 61913 h 56"/>
              <a:gd name="T14" fmla="*/ 17463 w 51"/>
              <a:gd name="T15" fmla="*/ 53975 h 56"/>
              <a:gd name="T16" fmla="*/ 28575 w 51"/>
              <a:gd name="T17" fmla="*/ 0 h 56"/>
              <a:gd name="T18" fmla="*/ 11113 w 51"/>
              <a:gd name="T19" fmla="*/ 0 h 56"/>
              <a:gd name="T20" fmla="*/ 0 w 51"/>
              <a:gd name="T21" fmla="*/ 53975 h 56"/>
              <a:gd name="T22" fmla="*/ 0 w 51"/>
              <a:gd name="T23" fmla="*/ 66675 h 56"/>
              <a:gd name="T24" fmla="*/ 3175 w 51"/>
              <a:gd name="T25" fmla="*/ 74613 h 56"/>
              <a:gd name="T26" fmla="*/ 7938 w 51"/>
              <a:gd name="T27" fmla="*/ 80963 h 56"/>
              <a:gd name="T28" fmla="*/ 23813 w 51"/>
              <a:gd name="T29" fmla="*/ 88900 h 56"/>
              <a:gd name="T30" fmla="*/ 38100 w 51"/>
              <a:gd name="T31" fmla="*/ 85725 h 56"/>
              <a:gd name="T32" fmla="*/ 49213 w 51"/>
              <a:gd name="T33" fmla="*/ 74613 h 56"/>
              <a:gd name="T34" fmla="*/ 49213 w 51"/>
              <a:gd name="T35" fmla="*/ 74613 h 56"/>
              <a:gd name="T36" fmla="*/ 49213 w 51"/>
              <a:gd name="T37" fmla="*/ 85725 h 56"/>
              <a:gd name="T38" fmla="*/ 63500 w 51"/>
              <a:gd name="T39" fmla="*/ 85725 h 56"/>
              <a:gd name="T40" fmla="*/ 80963 w 51"/>
              <a:gd name="T41" fmla="*/ 0 h 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6">
                <a:moveTo>
                  <a:pt x="51" y="0"/>
                </a:moveTo>
                <a:lnTo>
                  <a:pt x="40" y="0"/>
                </a:lnTo>
                <a:lnTo>
                  <a:pt x="33" y="29"/>
                </a:lnTo>
                <a:lnTo>
                  <a:pt x="29" y="42"/>
                </a:lnTo>
                <a:lnTo>
                  <a:pt x="18" y="47"/>
                </a:lnTo>
                <a:lnTo>
                  <a:pt x="11" y="44"/>
                </a:lnTo>
                <a:lnTo>
                  <a:pt x="11" y="39"/>
                </a:lnTo>
                <a:lnTo>
                  <a:pt x="11" y="34"/>
                </a:lnTo>
                <a:lnTo>
                  <a:pt x="18" y="0"/>
                </a:lnTo>
                <a:lnTo>
                  <a:pt x="7" y="0"/>
                </a:lnTo>
                <a:lnTo>
                  <a:pt x="0" y="34"/>
                </a:lnTo>
                <a:lnTo>
                  <a:pt x="0" y="42"/>
                </a:lnTo>
                <a:lnTo>
                  <a:pt x="2" y="47"/>
                </a:lnTo>
                <a:lnTo>
                  <a:pt x="5" y="51"/>
                </a:lnTo>
                <a:lnTo>
                  <a:pt x="15" y="56"/>
                </a:lnTo>
                <a:lnTo>
                  <a:pt x="24" y="54"/>
                </a:lnTo>
                <a:lnTo>
                  <a:pt x="31" y="47"/>
                </a:lnTo>
                <a:lnTo>
                  <a:pt x="31" y="54"/>
                </a:lnTo>
                <a:lnTo>
                  <a:pt x="40" y="54"/>
                </a:lnTo>
                <a:lnTo>
                  <a:pt x="5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2" name="Freeform 7188"/>
          <p:cNvSpPr>
            <a:spLocks/>
          </p:cNvSpPr>
          <p:nvPr/>
        </p:nvSpPr>
        <p:spPr bwMode="auto">
          <a:xfrm>
            <a:off x="3240088" y="6053138"/>
            <a:ext cx="76200" cy="85725"/>
          </a:xfrm>
          <a:custGeom>
            <a:avLst/>
            <a:gdLst>
              <a:gd name="T0" fmla="*/ 0 w 48"/>
              <a:gd name="T1" fmla="*/ 85725 h 54"/>
              <a:gd name="T2" fmla="*/ 17463 w 48"/>
              <a:gd name="T3" fmla="*/ 85725 h 54"/>
              <a:gd name="T4" fmla="*/ 23813 w 48"/>
              <a:gd name="T5" fmla="*/ 39688 h 54"/>
              <a:gd name="T6" fmla="*/ 30163 w 48"/>
              <a:gd name="T7" fmla="*/ 23813 h 54"/>
              <a:gd name="T8" fmla="*/ 47625 w 48"/>
              <a:gd name="T9" fmla="*/ 11113 h 54"/>
              <a:gd name="T10" fmla="*/ 58738 w 48"/>
              <a:gd name="T11" fmla="*/ 19050 h 54"/>
              <a:gd name="T12" fmla="*/ 58738 w 48"/>
              <a:gd name="T13" fmla="*/ 26988 h 54"/>
              <a:gd name="T14" fmla="*/ 58738 w 48"/>
              <a:gd name="T15" fmla="*/ 34925 h 54"/>
              <a:gd name="T16" fmla="*/ 47625 w 48"/>
              <a:gd name="T17" fmla="*/ 85725 h 54"/>
              <a:gd name="T18" fmla="*/ 65088 w 48"/>
              <a:gd name="T19" fmla="*/ 85725 h 54"/>
              <a:gd name="T20" fmla="*/ 76200 w 48"/>
              <a:gd name="T21" fmla="*/ 31750 h 54"/>
              <a:gd name="T22" fmla="*/ 76200 w 48"/>
              <a:gd name="T23" fmla="*/ 19050 h 54"/>
              <a:gd name="T24" fmla="*/ 76200 w 48"/>
              <a:gd name="T25" fmla="*/ 11113 h 54"/>
              <a:gd name="T26" fmla="*/ 73025 w 48"/>
              <a:gd name="T27" fmla="*/ 4763 h 54"/>
              <a:gd name="T28" fmla="*/ 55563 w 48"/>
              <a:gd name="T29" fmla="*/ 0 h 54"/>
              <a:gd name="T30" fmla="*/ 41275 w 48"/>
              <a:gd name="T31" fmla="*/ 4763 h 54"/>
              <a:gd name="T32" fmla="*/ 26988 w 48"/>
              <a:gd name="T33" fmla="*/ 15875 h 54"/>
              <a:gd name="T34" fmla="*/ 26988 w 48"/>
              <a:gd name="T35" fmla="*/ 11113 h 54"/>
              <a:gd name="T36" fmla="*/ 30163 w 48"/>
              <a:gd name="T37" fmla="*/ 0 h 54"/>
              <a:gd name="T38" fmla="*/ 12700 w 48"/>
              <a:gd name="T39" fmla="*/ 0 h 54"/>
              <a:gd name="T40" fmla="*/ 0 w 48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11" y="54"/>
                </a:lnTo>
                <a:lnTo>
                  <a:pt x="15" y="25"/>
                </a:lnTo>
                <a:lnTo>
                  <a:pt x="19" y="15"/>
                </a:lnTo>
                <a:lnTo>
                  <a:pt x="30" y="7"/>
                </a:lnTo>
                <a:lnTo>
                  <a:pt x="37" y="12"/>
                </a:lnTo>
                <a:lnTo>
                  <a:pt x="37" y="17"/>
                </a:lnTo>
                <a:lnTo>
                  <a:pt x="37" y="22"/>
                </a:lnTo>
                <a:lnTo>
                  <a:pt x="30" y="54"/>
                </a:lnTo>
                <a:lnTo>
                  <a:pt x="41" y="54"/>
                </a:lnTo>
                <a:lnTo>
                  <a:pt x="48" y="20"/>
                </a:lnTo>
                <a:lnTo>
                  <a:pt x="48" y="12"/>
                </a:lnTo>
                <a:lnTo>
                  <a:pt x="48" y="7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17" y="10"/>
                </a:lnTo>
                <a:lnTo>
                  <a:pt x="17" y="7"/>
                </a:lnTo>
                <a:lnTo>
                  <a:pt x="19" y="0"/>
                </a:lnTo>
                <a:lnTo>
                  <a:pt x="8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73" name="Picture 7189"/>
          <p:cNvPicPr>
            <a:picLocks noChangeAspect="1" noChangeArrowheads="1"/>
          </p:cNvPicPr>
          <p:nvPr/>
        </p:nvPicPr>
        <p:blipFill>
          <a:blip r:embed="rId63" cstate="print"/>
          <a:srcRect/>
          <a:stretch>
            <a:fillRect/>
          </a:stretch>
        </p:blipFill>
        <p:spPr bwMode="auto">
          <a:xfrm>
            <a:off x="3325813" y="602138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74" name="Picture 7190"/>
          <p:cNvPicPr>
            <a:picLocks noChangeAspect="1" noChangeArrowheads="1"/>
          </p:cNvPicPr>
          <p:nvPr/>
        </p:nvPicPr>
        <p:blipFill>
          <a:blip r:embed="rId64" cstate="print"/>
          <a:srcRect/>
          <a:stretch>
            <a:fillRect/>
          </a:stretch>
        </p:blipFill>
        <p:spPr bwMode="auto">
          <a:xfrm>
            <a:off x="3325813" y="602138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75" name="Freeform 7191"/>
          <p:cNvSpPr>
            <a:spLocks/>
          </p:cNvSpPr>
          <p:nvPr/>
        </p:nvSpPr>
        <p:spPr bwMode="auto">
          <a:xfrm>
            <a:off x="3409950" y="6053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1913 w 44"/>
              <a:gd name="T3" fmla="*/ 4763 h 56"/>
              <a:gd name="T4" fmla="*/ 41275 w 44"/>
              <a:gd name="T5" fmla="*/ 0 h 56"/>
              <a:gd name="T6" fmla="*/ 26988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11113 w 44"/>
              <a:gd name="T13" fmla="*/ 23813 h 56"/>
              <a:gd name="T14" fmla="*/ 14288 w 44"/>
              <a:gd name="T15" fmla="*/ 39688 h 56"/>
              <a:gd name="T16" fmla="*/ 23813 w 44"/>
              <a:gd name="T17" fmla="*/ 46038 h 56"/>
              <a:gd name="T18" fmla="*/ 41275 w 44"/>
              <a:gd name="T19" fmla="*/ 50800 h 56"/>
              <a:gd name="T20" fmla="*/ 49213 w 44"/>
              <a:gd name="T21" fmla="*/ 61913 h 56"/>
              <a:gd name="T22" fmla="*/ 44450 w 44"/>
              <a:gd name="T23" fmla="*/ 69850 h 56"/>
              <a:gd name="T24" fmla="*/ 31750 w 44"/>
              <a:gd name="T25" fmla="*/ 74613 h 56"/>
              <a:gd name="T26" fmla="*/ 20638 w 44"/>
              <a:gd name="T27" fmla="*/ 69850 h 56"/>
              <a:gd name="T28" fmla="*/ 17463 w 44"/>
              <a:gd name="T29" fmla="*/ 58738 h 56"/>
              <a:gd name="T30" fmla="*/ 0 w 44"/>
              <a:gd name="T31" fmla="*/ 58738 h 56"/>
              <a:gd name="T32" fmla="*/ 3175 w 44"/>
              <a:gd name="T33" fmla="*/ 74613 h 56"/>
              <a:gd name="T34" fmla="*/ 11113 w 44"/>
              <a:gd name="T35" fmla="*/ 80963 h 56"/>
              <a:gd name="T36" fmla="*/ 31750 w 44"/>
              <a:gd name="T37" fmla="*/ 88900 h 56"/>
              <a:gd name="T38" fmla="*/ 55563 w 44"/>
              <a:gd name="T39" fmla="*/ 80963 h 56"/>
              <a:gd name="T40" fmla="*/ 61913 w 44"/>
              <a:gd name="T41" fmla="*/ 74613 h 56"/>
              <a:gd name="T42" fmla="*/ 66675 w 44"/>
              <a:gd name="T43" fmla="*/ 58738 h 56"/>
              <a:gd name="T44" fmla="*/ 58738 w 44"/>
              <a:gd name="T45" fmla="*/ 46038 h 56"/>
              <a:gd name="T46" fmla="*/ 49213 w 44"/>
              <a:gd name="T47" fmla="*/ 39688 h 56"/>
              <a:gd name="T48" fmla="*/ 31750 w 44"/>
              <a:gd name="T49" fmla="*/ 31750 h 56"/>
              <a:gd name="T50" fmla="*/ 23813 w 44"/>
              <a:gd name="T51" fmla="*/ 23813 h 56"/>
              <a:gd name="T52" fmla="*/ 31750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9" y="3"/>
                </a:lnTo>
                <a:lnTo>
                  <a:pt x="26" y="0"/>
                </a:lnTo>
                <a:lnTo>
                  <a:pt x="17" y="0"/>
                </a:lnTo>
                <a:lnTo>
                  <a:pt x="11" y="3"/>
                </a:lnTo>
                <a:lnTo>
                  <a:pt x="7" y="7"/>
                </a:lnTo>
                <a:lnTo>
                  <a:pt x="7" y="15"/>
                </a:lnTo>
                <a:lnTo>
                  <a:pt x="9" y="25"/>
                </a:lnTo>
                <a:lnTo>
                  <a:pt x="15" y="29"/>
                </a:lnTo>
                <a:lnTo>
                  <a:pt x="26" y="32"/>
                </a:lnTo>
                <a:lnTo>
                  <a:pt x="31" y="39"/>
                </a:lnTo>
                <a:lnTo>
                  <a:pt x="28" y="44"/>
                </a:lnTo>
                <a:lnTo>
                  <a:pt x="20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1"/>
                </a:lnTo>
                <a:lnTo>
                  <a:pt x="20" y="56"/>
                </a:lnTo>
                <a:lnTo>
                  <a:pt x="35" y="51"/>
                </a:lnTo>
                <a:lnTo>
                  <a:pt x="39" y="47"/>
                </a:lnTo>
                <a:lnTo>
                  <a:pt x="42" y="37"/>
                </a:lnTo>
                <a:lnTo>
                  <a:pt x="37" y="29"/>
                </a:lnTo>
                <a:lnTo>
                  <a:pt x="31" y="25"/>
                </a:lnTo>
                <a:lnTo>
                  <a:pt x="20" y="20"/>
                </a:lnTo>
                <a:lnTo>
                  <a:pt x="15" y="15"/>
                </a:lnTo>
                <a:lnTo>
                  <a:pt x="20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6" name="Freeform 7192"/>
          <p:cNvSpPr>
            <a:spLocks/>
          </p:cNvSpPr>
          <p:nvPr/>
        </p:nvSpPr>
        <p:spPr bwMode="auto">
          <a:xfrm>
            <a:off x="3524250" y="6029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3175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7938 w 31"/>
              <a:gd name="T9" fmla="*/ 85725 h 69"/>
              <a:gd name="T10" fmla="*/ 3175 w 31"/>
              <a:gd name="T11" fmla="*/ 93663 h 69"/>
              <a:gd name="T12" fmla="*/ 7938 w 31"/>
              <a:gd name="T13" fmla="*/ 104775 h 69"/>
              <a:gd name="T14" fmla="*/ 20638 w 31"/>
              <a:gd name="T15" fmla="*/ 109538 h 69"/>
              <a:gd name="T16" fmla="*/ 34925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0638 w 31"/>
              <a:gd name="T23" fmla="*/ 90488 h 69"/>
              <a:gd name="T24" fmla="*/ 25400 w 31"/>
              <a:gd name="T25" fmla="*/ 82550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4925 w 31"/>
              <a:gd name="T33" fmla="*/ 23813 h 69"/>
              <a:gd name="T34" fmla="*/ 38100 w 31"/>
              <a:gd name="T35" fmla="*/ 0 h 69"/>
              <a:gd name="T36" fmla="*/ 20638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5" y="54"/>
                </a:lnTo>
                <a:lnTo>
                  <a:pt x="2" y="59"/>
                </a:lnTo>
                <a:lnTo>
                  <a:pt x="5" y="66"/>
                </a:lnTo>
                <a:lnTo>
                  <a:pt x="13" y="69"/>
                </a:lnTo>
                <a:lnTo>
                  <a:pt x="22" y="69"/>
                </a:lnTo>
                <a:lnTo>
                  <a:pt x="22" y="59"/>
                </a:lnTo>
                <a:lnTo>
                  <a:pt x="18" y="59"/>
                </a:lnTo>
                <a:lnTo>
                  <a:pt x="13" y="57"/>
                </a:lnTo>
                <a:lnTo>
                  <a:pt x="16" y="52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2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7" name="Freeform 7193"/>
          <p:cNvSpPr>
            <a:spLocks/>
          </p:cNvSpPr>
          <p:nvPr/>
        </p:nvSpPr>
        <p:spPr bwMode="auto">
          <a:xfrm>
            <a:off x="3570288" y="6053138"/>
            <a:ext cx="58737" cy="85725"/>
          </a:xfrm>
          <a:custGeom>
            <a:avLst/>
            <a:gdLst>
              <a:gd name="T0" fmla="*/ 0 w 37"/>
              <a:gd name="T1" fmla="*/ 85725 h 54"/>
              <a:gd name="T2" fmla="*/ 14287 w 37"/>
              <a:gd name="T3" fmla="*/ 85725 h 54"/>
              <a:gd name="T4" fmla="*/ 23812 w 37"/>
              <a:gd name="T5" fmla="*/ 46038 h 54"/>
              <a:gd name="T6" fmla="*/ 30162 w 37"/>
              <a:gd name="T7" fmla="*/ 26988 h 54"/>
              <a:gd name="T8" fmla="*/ 52387 w 37"/>
              <a:gd name="T9" fmla="*/ 15875 h 54"/>
              <a:gd name="T10" fmla="*/ 55562 w 37"/>
              <a:gd name="T11" fmla="*/ 15875 h 54"/>
              <a:gd name="T12" fmla="*/ 58737 w 37"/>
              <a:gd name="T13" fmla="*/ 0 h 54"/>
              <a:gd name="T14" fmla="*/ 52387 w 37"/>
              <a:gd name="T15" fmla="*/ 0 h 54"/>
              <a:gd name="T16" fmla="*/ 38100 w 37"/>
              <a:gd name="T17" fmla="*/ 4763 h 54"/>
              <a:gd name="T18" fmla="*/ 26987 w 37"/>
              <a:gd name="T19" fmla="*/ 19050 h 54"/>
              <a:gd name="T20" fmla="*/ 26987 w 37"/>
              <a:gd name="T21" fmla="*/ 19050 h 54"/>
              <a:gd name="T22" fmla="*/ 30162 w 37"/>
              <a:gd name="T23" fmla="*/ 0 h 54"/>
              <a:gd name="T24" fmla="*/ 14287 w 37"/>
              <a:gd name="T25" fmla="*/ 0 h 54"/>
              <a:gd name="T26" fmla="*/ 0 w 37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54">
                <a:moveTo>
                  <a:pt x="0" y="54"/>
                </a:moveTo>
                <a:lnTo>
                  <a:pt x="9" y="54"/>
                </a:lnTo>
                <a:lnTo>
                  <a:pt x="15" y="29"/>
                </a:lnTo>
                <a:lnTo>
                  <a:pt x="19" y="17"/>
                </a:lnTo>
                <a:lnTo>
                  <a:pt x="33" y="10"/>
                </a:lnTo>
                <a:lnTo>
                  <a:pt x="35" y="10"/>
                </a:lnTo>
                <a:lnTo>
                  <a:pt x="37" y="0"/>
                </a:lnTo>
                <a:lnTo>
                  <a:pt x="33" y="0"/>
                </a:lnTo>
                <a:lnTo>
                  <a:pt x="24" y="3"/>
                </a:lnTo>
                <a:lnTo>
                  <a:pt x="17" y="12"/>
                </a:lnTo>
                <a:lnTo>
                  <a:pt x="19" y="0"/>
                </a:lnTo>
                <a:lnTo>
                  <a:pt x="9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78" name="Picture 7194"/>
          <p:cNvPicPr>
            <a:picLocks noChangeAspect="1" noChangeArrowheads="1"/>
          </p:cNvPicPr>
          <p:nvPr/>
        </p:nvPicPr>
        <p:blipFill>
          <a:blip r:embed="rId65" cstate="print"/>
          <a:srcRect/>
          <a:stretch>
            <a:fillRect/>
          </a:stretch>
        </p:blipFill>
        <p:spPr bwMode="auto">
          <a:xfrm>
            <a:off x="36179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79" name="Picture 7195"/>
          <p:cNvPicPr>
            <a:picLocks noChangeAspect="1" noChangeArrowheads="1"/>
          </p:cNvPicPr>
          <p:nvPr/>
        </p:nvPicPr>
        <p:blipFill>
          <a:blip r:embed="rId66" cstate="print"/>
          <a:srcRect/>
          <a:stretch>
            <a:fillRect/>
          </a:stretch>
        </p:blipFill>
        <p:spPr bwMode="auto">
          <a:xfrm>
            <a:off x="36179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80" name="Freeform 7196"/>
          <p:cNvSpPr>
            <a:spLocks/>
          </p:cNvSpPr>
          <p:nvPr/>
        </p:nvSpPr>
        <p:spPr bwMode="auto">
          <a:xfrm>
            <a:off x="3705225" y="6053138"/>
            <a:ext cx="69850" cy="85725"/>
          </a:xfrm>
          <a:custGeom>
            <a:avLst/>
            <a:gdLst>
              <a:gd name="T0" fmla="*/ 11113 w 44"/>
              <a:gd name="T1" fmla="*/ 85725 h 54"/>
              <a:gd name="T2" fmla="*/ 28575 w 44"/>
              <a:gd name="T3" fmla="*/ 85725 h 54"/>
              <a:gd name="T4" fmla="*/ 69850 w 44"/>
              <a:gd name="T5" fmla="*/ 0 h 54"/>
              <a:gd name="T6" fmla="*/ 52388 w 44"/>
              <a:gd name="T7" fmla="*/ 0 h 54"/>
              <a:gd name="T8" fmla="*/ 25400 w 44"/>
              <a:gd name="T9" fmla="*/ 61913 h 54"/>
              <a:gd name="T10" fmla="*/ 25400 w 44"/>
              <a:gd name="T11" fmla="*/ 61913 h 54"/>
              <a:gd name="T12" fmla="*/ 17463 w 44"/>
              <a:gd name="T13" fmla="*/ 0 h 54"/>
              <a:gd name="T14" fmla="*/ 0 w 44"/>
              <a:gd name="T15" fmla="*/ 0 h 54"/>
              <a:gd name="T16" fmla="*/ 11113 w 44"/>
              <a:gd name="T17" fmla="*/ 85725 h 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54">
                <a:moveTo>
                  <a:pt x="7" y="54"/>
                </a:moveTo>
                <a:lnTo>
                  <a:pt x="18" y="54"/>
                </a:lnTo>
                <a:lnTo>
                  <a:pt x="44" y="0"/>
                </a:lnTo>
                <a:lnTo>
                  <a:pt x="33" y="0"/>
                </a:lnTo>
                <a:lnTo>
                  <a:pt x="16" y="39"/>
                </a:lnTo>
                <a:lnTo>
                  <a:pt x="11" y="0"/>
                </a:lnTo>
                <a:lnTo>
                  <a:pt x="0" y="0"/>
                </a:lnTo>
                <a:lnTo>
                  <a:pt x="7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81" name="Picture 7197"/>
          <p:cNvPicPr>
            <a:picLocks noChangeAspect="1" noChangeArrowheads="1"/>
          </p:cNvPicPr>
          <p:nvPr/>
        </p:nvPicPr>
        <p:blipFill>
          <a:blip r:embed="rId57" cstate="print"/>
          <a:srcRect/>
          <a:stretch>
            <a:fillRect/>
          </a:stretch>
        </p:blipFill>
        <p:spPr bwMode="auto">
          <a:xfrm>
            <a:off x="377507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82" name="Picture 7198"/>
          <p:cNvPicPr>
            <a:picLocks noChangeAspect="1" noChangeArrowheads="1"/>
          </p:cNvPicPr>
          <p:nvPr/>
        </p:nvPicPr>
        <p:blipFill>
          <a:blip r:embed="rId58" cstate="print"/>
          <a:srcRect/>
          <a:stretch>
            <a:fillRect/>
          </a:stretch>
        </p:blipFill>
        <p:spPr bwMode="auto">
          <a:xfrm>
            <a:off x="377507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83" name="Freeform 7199"/>
          <p:cNvSpPr>
            <a:spLocks/>
          </p:cNvSpPr>
          <p:nvPr/>
        </p:nvSpPr>
        <p:spPr bwMode="auto">
          <a:xfrm>
            <a:off x="3851275" y="6021388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4" name="Freeform 7200"/>
          <p:cNvSpPr>
            <a:spLocks/>
          </p:cNvSpPr>
          <p:nvPr/>
        </p:nvSpPr>
        <p:spPr bwMode="auto">
          <a:xfrm>
            <a:off x="3929063" y="6029325"/>
            <a:ext cx="47625" cy="109538"/>
          </a:xfrm>
          <a:custGeom>
            <a:avLst/>
            <a:gdLst>
              <a:gd name="T0" fmla="*/ 15875 w 30"/>
              <a:gd name="T1" fmla="*/ 23813 h 69"/>
              <a:gd name="T2" fmla="*/ 3175 w 30"/>
              <a:gd name="T3" fmla="*/ 23813 h 69"/>
              <a:gd name="T4" fmla="*/ 0 w 30"/>
              <a:gd name="T5" fmla="*/ 39688 h 69"/>
              <a:gd name="T6" fmla="*/ 12700 w 30"/>
              <a:gd name="T7" fmla="*/ 39688 h 69"/>
              <a:gd name="T8" fmla="*/ 3175 w 30"/>
              <a:gd name="T9" fmla="*/ 85725 h 69"/>
              <a:gd name="T10" fmla="*/ 3175 w 30"/>
              <a:gd name="T11" fmla="*/ 93663 h 69"/>
              <a:gd name="T12" fmla="*/ 6350 w 30"/>
              <a:gd name="T13" fmla="*/ 104775 h 69"/>
              <a:gd name="T14" fmla="*/ 20638 w 30"/>
              <a:gd name="T15" fmla="*/ 109538 h 69"/>
              <a:gd name="T16" fmla="*/ 33338 w 30"/>
              <a:gd name="T17" fmla="*/ 109538 h 69"/>
              <a:gd name="T18" fmla="*/ 33338 w 30"/>
              <a:gd name="T19" fmla="*/ 93663 h 69"/>
              <a:gd name="T20" fmla="*/ 26988 w 30"/>
              <a:gd name="T21" fmla="*/ 93663 h 69"/>
              <a:gd name="T22" fmla="*/ 20638 w 30"/>
              <a:gd name="T23" fmla="*/ 90488 h 69"/>
              <a:gd name="T24" fmla="*/ 20638 w 30"/>
              <a:gd name="T25" fmla="*/ 82550 h 69"/>
              <a:gd name="T26" fmla="*/ 30163 w 30"/>
              <a:gd name="T27" fmla="*/ 39688 h 69"/>
              <a:gd name="T28" fmla="*/ 44450 w 30"/>
              <a:gd name="T29" fmla="*/ 39688 h 69"/>
              <a:gd name="T30" fmla="*/ 47625 w 30"/>
              <a:gd name="T31" fmla="*/ 23813 h 69"/>
              <a:gd name="T32" fmla="*/ 30163 w 30"/>
              <a:gd name="T33" fmla="*/ 23813 h 69"/>
              <a:gd name="T34" fmla="*/ 38100 w 30"/>
              <a:gd name="T35" fmla="*/ 0 h 69"/>
              <a:gd name="T36" fmla="*/ 20638 w 30"/>
              <a:gd name="T37" fmla="*/ 0 h 69"/>
              <a:gd name="T38" fmla="*/ 15875 w 30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9">
                <a:moveTo>
                  <a:pt x="10" y="15"/>
                </a:moveTo>
                <a:lnTo>
                  <a:pt x="2" y="15"/>
                </a:lnTo>
                <a:lnTo>
                  <a:pt x="0" y="25"/>
                </a:lnTo>
                <a:lnTo>
                  <a:pt x="8" y="25"/>
                </a:lnTo>
                <a:lnTo>
                  <a:pt x="2" y="54"/>
                </a:lnTo>
                <a:lnTo>
                  <a:pt x="2" y="59"/>
                </a:lnTo>
                <a:lnTo>
                  <a:pt x="4" y="66"/>
                </a:lnTo>
                <a:lnTo>
                  <a:pt x="13" y="69"/>
                </a:lnTo>
                <a:lnTo>
                  <a:pt x="21" y="69"/>
                </a:lnTo>
                <a:lnTo>
                  <a:pt x="21" y="59"/>
                </a:lnTo>
                <a:lnTo>
                  <a:pt x="17" y="59"/>
                </a:lnTo>
                <a:lnTo>
                  <a:pt x="13" y="57"/>
                </a:lnTo>
                <a:lnTo>
                  <a:pt x="13" y="52"/>
                </a:lnTo>
                <a:lnTo>
                  <a:pt x="19" y="25"/>
                </a:lnTo>
                <a:lnTo>
                  <a:pt x="28" y="25"/>
                </a:lnTo>
                <a:lnTo>
                  <a:pt x="30" y="15"/>
                </a:lnTo>
                <a:lnTo>
                  <a:pt x="19" y="15"/>
                </a:lnTo>
                <a:lnTo>
                  <a:pt x="24" y="0"/>
                </a:lnTo>
                <a:lnTo>
                  <a:pt x="13" y="0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5" name="Freeform 7201"/>
          <p:cNvSpPr>
            <a:spLocks/>
          </p:cNvSpPr>
          <p:nvPr/>
        </p:nvSpPr>
        <p:spPr bwMode="auto">
          <a:xfrm>
            <a:off x="3970338" y="6021388"/>
            <a:ext cx="79375" cy="117475"/>
          </a:xfrm>
          <a:custGeom>
            <a:avLst/>
            <a:gdLst>
              <a:gd name="T0" fmla="*/ 0 w 50"/>
              <a:gd name="T1" fmla="*/ 117475 h 74"/>
              <a:gd name="T2" fmla="*/ 17463 w 50"/>
              <a:gd name="T3" fmla="*/ 117475 h 74"/>
              <a:gd name="T4" fmla="*/ 26988 w 50"/>
              <a:gd name="T5" fmla="*/ 71438 h 74"/>
              <a:gd name="T6" fmla="*/ 34925 w 50"/>
              <a:gd name="T7" fmla="*/ 55563 h 74"/>
              <a:gd name="T8" fmla="*/ 52388 w 50"/>
              <a:gd name="T9" fmla="*/ 42863 h 74"/>
              <a:gd name="T10" fmla="*/ 61913 w 50"/>
              <a:gd name="T11" fmla="*/ 50800 h 74"/>
              <a:gd name="T12" fmla="*/ 61913 w 50"/>
              <a:gd name="T13" fmla="*/ 58738 h 74"/>
              <a:gd name="T14" fmla="*/ 61913 w 50"/>
              <a:gd name="T15" fmla="*/ 66675 h 74"/>
              <a:gd name="T16" fmla="*/ 52388 w 50"/>
              <a:gd name="T17" fmla="*/ 117475 h 74"/>
              <a:gd name="T18" fmla="*/ 69850 w 50"/>
              <a:gd name="T19" fmla="*/ 117475 h 74"/>
              <a:gd name="T20" fmla="*/ 79375 w 50"/>
              <a:gd name="T21" fmla="*/ 63500 h 74"/>
              <a:gd name="T22" fmla="*/ 79375 w 50"/>
              <a:gd name="T23" fmla="*/ 50800 h 74"/>
              <a:gd name="T24" fmla="*/ 76200 w 50"/>
              <a:gd name="T25" fmla="*/ 42863 h 74"/>
              <a:gd name="T26" fmla="*/ 73025 w 50"/>
              <a:gd name="T27" fmla="*/ 36513 h 74"/>
              <a:gd name="T28" fmla="*/ 55563 w 50"/>
              <a:gd name="T29" fmla="*/ 31750 h 74"/>
              <a:gd name="T30" fmla="*/ 41275 w 50"/>
              <a:gd name="T31" fmla="*/ 36513 h 74"/>
              <a:gd name="T32" fmla="*/ 31750 w 50"/>
              <a:gd name="T33" fmla="*/ 42863 h 74"/>
              <a:gd name="T34" fmla="*/ 31750 w 50"/>
              <a:gd name="T35" fmla="*/ 42863 h 74"/>
              <a:gd name="T36" fmla="*/ 41275 w 50"/>
              <a:gd name="T37" fmla="*/ 0 h 74"/>
              <a:gd name="T38" fmla="*/ 23813 w 50"/>
              <a:gd name="T39" fmla="*/ 0 h 74"/>
              <a:gd name="T40" fmla="*/ 0 w 50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74">
                <a:moveTo>
                  <a:pt x="0" y="74"/>
                </a:moveTo>
                <a:lnTo>
                  <a:pt x="11" y="74"/>
                </a:lnTo>
                <a:lnTo>
                  <a:pt x="17" y="45"/>
                </a:lnTo>
                <a:lnTo>
                  <a:pt x="22" y="35"/>
                </a:lnTo>
                <a:lnTo>
                  <a:pt x="33" y="27"/>
                </a:lnTo>
                <a:lnTo>
                  <a:pt x="39" y="32"/>
                </a:lnTo>
                <a:lnTo>
                  <a:pt x="39" y="37"/>
                </a:lnTo>
                <a:lnTo>
                  <a:pt x="39" y="42"/>
                </a:lnTo>
                <a:lnTo>
                  <a:pt x="33" y="74"/>
                </a:lnTo>
                <a:lnTo>
                  <a:pt x="44" y="74"/>
                </a:lnTo>
                <a:lnTo>
                  <a:pt x="50" y="40"/>
                </a:lnTo>
                <a:lnTo>
                  <a:pt x="50" y="32"/>
                </a:lnTo>
                <a:lnTo>
                  <a:pt x="48" y="27"/>
                </a:lnTo>
                <a:lnTo>
                  <a:pt x="46" y="23"/>
                </a:lnTo>
                <a:lnTo>
                  <a:pt x="35" y="20"/>
                </a:lnTo>
                <a:lnTo>
                  <a:pt x="26" y="23"/>
                </a:lnTo>
                <a:lnTo>
                  <a:pt x="20" y="27"/>
                </a:lnTo>
                <a:lnTo>
                  <a:pt x="26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6" name="Freeform 7202"/>
          <p:cNvSpPr>
            <a:spLocks/>
          </p:cNvSpPr>
          <p:nvPr/>
        </p:nvSpPr>
        <p:spPr bwMode="auto">
          <a:xfrm>
            <a:off x="4052888" y="6053138"/>
            <a:ext cx="63500" cy="85725"/>
          </a:xfrm>
          <a:custGeom>
            <a:avLst/>
            <a:gdLst>
              <a:gd name="T0" fmla="*/ 0 w 40"/>
              <a:gd name="T1" fmla="*/ 85725 h 54"/>
              <a:gd name="T2" fmla="*/ 17463 w 40"/>
              <a:gd name="T3" fmla="*/ 85725 h 54"/>
              <a:gd name="T4" fmla="*/ 25400 w 40"/>
              <a:gd name="T5" fmla="*/ 46038 h 54"/>
              <a:gd name="T6" fmla="*/ 34925 w 40"/>
              <a:gd name="T7" fmla="*/ 26988 h 54"/>
              <a:gd name="T8" fmla="*/ 52388 w 40"/>
              <a:gd name="T9" fmla="*/ 15875 h 54"/>
              <a:gd name="T10" fmla="*/ 60325 w 40"/>
              <a:gd name="T11" fmla="*/ 15875 h 54"/>
              <a:gd name="T12" fmla="*/ 63500 w 40"/>
              <a:gd name="T13" fmla="*/ 0 h 54"/>
              <a:gd name="T14" fmla="*/ 55563 w 40"/>
              <a:gd name="T15" fmla="*/ 0 h 54"/>
              <a:gd name="T16" fmla="*/ 39688 w 40"/>
              <a:gd name="T17" fmla="*/ 4763 h 54"/>
              <a:gd name="T18" fmla="*/ 31750 w 40"/>
              <a:gd name="T19" fmla="*/ 19050 h 54"/>
              <a:gd name="T20" fmla="*/ 31750 w 40"/>
              <a:gd name="T21" fmla="*/ 19050 h 54"/>
              <a:gd name="T22" fmla="*/ 31750 w 40"/>
              <a:gd name="T23" fmla="*/ 0 h 54"/>
              <a:gd name="T24" fmla="*/ 17463 w 40"/>
              <a:gd name="T25" fmla="*/ 0 h 54"/>
              <a:gd name="T26" fmla="*/ 0 w 40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4">
                <a:moveTo>
                  <a:pt x="0" y="54"/>
                </a:moveTo>
                <a:lnTo>
                  <a:pt x="11" y="54"/>
                </a:lnTo>
                <a:lnTo>
                  <a:pt x="16" y="29"/>
                </a:lnTo>
                <a:lnTo>
                  <a:pt x="22" y="17"/>
                </a:lnTo>
                <a:lnTo>
                  <a:pt x="33" y="10"/>
                </a:lnTo>
                <a:lnTo>
                  <a:pt x="38" y="10"/>
                </a:lnTo>
                <a:lnTo>
                  <a:pt x="40" y="0"/>
                </a:lnTo>
                <a:lnTo>
                  <a:pt x="35" y="0"/>
                </a:lnTo>
                <a:lnTo>
                  <a:pt x="25" y="3"/>
                </a:lnTo>
                <a:lnTo>
                  <a:pt x="20" y="12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87" name="Picture 7203"/>
          <p:cNvPicPr>
            <a:picLocks noChangeAspect="1" noChangeArrowheads="1"/>
          </p:cNvPicPr>
          <p:nvPr/>
        </p:nvPicPr>
        <p:blipFill>
          <a:blip r:embed="rId67" cstate="print"/>
          <a:srcRect/>
          <a:stretch>
            <a:fillRect/>
          </a:stretch>
        </p:blipFill>
        <p:spPr bwMode="auto">
          <a:xfrm>
            <a:off x="41132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88" name="Picture 7204"/>
          <p:cNvPicPr>
            <a:picLocks noChangeAspect="1" noChangeArrowheads="1"/>
          </p:cNvPicPr>
          <p:nvPr/>
        </p:nvPicPr>
        <p:blipFill>
          <a:blip r:embed="rId68" cstate="print"/>
          <a:srcRect/>
          <a:stretch>
            <a:fillRect/>
          </a:stretch>
        </p:blipFill>
        <p:spPr bwMode="auto">
          <a:xfrm>
            <a:off x="41132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89" name="Freeform 7205"/>
          <p:cNvSpPr>
            <a:spLocks/>
          </p:cNvSpPr>
          <p:nvPr/>
        </p:nvSpPr>
        <p:spPr bwMode="auto">
          <a:xfrm>
            <a:off x="4195763" y="6053138"/>
            <a:ext cx="80962" cy="88900"/>
          </a:xfrm>
          <a:custGeom>
            <a:avLst/>
            <a:gdLst>
              <a:gd name="T0" fmla="*/ 80962 w 51"/>
              <a:gd name="T1" fmla="*/ 0 h 56"/>
              <a:gd name="T2" fmla="*/ 63500 w 51"/>
              <a:gd name="T3" fmla="*/ 0 h 56"/>
              <a:gd name="T4" fmla="*/ 52387 w 51"/>
              <a:gd name="T5" fmla="*/ 46038 h 56"/>
              <a:gd name="T6" fmla="*/ 46037 w 51"/>
              <a:gd name="T7" fmla="*/ 66675 h 56"/>
              <a:gd name="T8" fmla="*/ 31750 w 51"/>
              <a:gd name="T9" fmla="*/ 74613 h 56"/>
              <a:gd name="T10" fmla="*/ 20637 w 51"/>
              <a:gd name="T11" fmla="*/ 69850 h 56"/>
              <a:gd name="T12" fmla="*/ 17462 w 51"/>
              <a:gd name="T13" fmla="*/ 61913 h 56"/>
              <a:gd name="T14" fmla="*/ 20637 w 51"/>
              <a:gd name="T15" fmla="*/ 53975 h 56"/>
              <a:gd name="T16" fmla="*/ 28575 w 51"/>
              <a:gd name="T17" fmla="*/ 0 h 56"/>
              <a:gd name="T18" fmla="*/ 11112 w 51"/>
              <a:gd name="T19" fmla="*/ 0 h 56"/>
              <a:gd name="T20" fmla="*/ 3175 w 51"/>
              <a:gd name="T21" fmla="*/ 53975 h 56"/>
              <a:gd name="T22" fmla="*/ 0 w 51"/>
              <a:gd name="T23" fmla="*/ 66675 h 56"/>
              <a:gd name="T24" fmla="*/ 3175 w 51"/>
              <a:gd name="T25" fmla="*/ 74613 h 56"/>
              <a:gd name="T26" fmla="*/ 7937 w 51"/>
              <a:gd name="T27" fmla="*/ 80963 h 56"/>
              <a:gd name="T28" fmla="*/ 25400 w 51"/>
              <a:gd name="T29" fmla="*/ 88900 h 56"/>
              <a:gd name="T30" fmla="*/ 38100 w 51"/>
              <a:gd name="T31" fmla="*/ 85725 h 56"/>
              <a:gd name="T32" fmla="*/ 49212 w 51"/>
              <a:gd name="T33" fmla="*/ 74613 h 56"/>
              <a:gd name="T34" fmla="*/ 49212 w 51"/>
              <a:gd name="T35" fmla="*/ 74613 h 56"/>
              <a:gd name="T36" fmla="*/ 49212 w 51"/>
              <a:gd name="T37" fmla="*/ 85725 h 56"/>
              <a:gd name="T38" fmla="*/ 63500 w 51"/>
              <a:gd name="T39" fmla="*/ 85725 h 56"/>
              <a:gd name="T40" fmla="*/ 80962 w 51"/>
              <a:gd name="T41" fmla="*/ 0 h 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6">
                <a:moveTo>
                  <a:pt x="51" y="0"/>
                </a:moveTo>
                <a:lnTo>
                  <a:pt x="40" y="0"/>
                </a:lnTo>
                <a:lnTo>
                  <a:pt x="33" y="29"/>
                </a:lnTo>
                <a:lnTo>
                  <a:pt x="29" y="42"/>
                </a:lnTo>
                <a:lnTo>
                  <a:pt x="20" y="47"/>
                </a:lnTo>
                <a:lnTo>
                  <a:pt x="13" y="44"/>
                </a:lnTo>
                <a:lnTo>
                  <a:pt x="11" y="39"/>
                </a:lnTo>
                <a:lnTo>
                  <a:pt x="13" y="34"/>
                </a:lnTo>
                <a:lnTo>
                  <a:pt x="18" y="0"/>
                </a:lnTo>
                <a:lnTo>
                  <a:pt x="7" y="0"/>
                </a:lnTo>
                <a:lnTo>
                  <a:pt x="2" y="34"/>
                </a:lnTo>
                <a:lnTo>
                  <a:pt x="0" y="42"/>
                </a:lnTo>
                <a:lnTo>
                  <a:pt x="2" y="47"/>
                </a:lnTo>
                <a:lnTo>
                  <a:pt x="5" y="51"/>
                </a:lnTo>
                <a:lnTo>
                  <a:pt x="16" y="56"/>
                </a:lnTo>
                <a:lnTo>
                  <a:pt x="24" y="54"/>
                </a:lnTo>
                <a:lnTo>
                  <a:pt x="31" y="47"/>
                </a:lnTo>
                <a:lnTo>
                  <a:pt x="31" y="54"/>
                </a:lnTo>
                <a:lnTo>
                  <a:pt x="40" y="54"/>
                </a:lnTo>
                <a:lnTo>
                  <a:pt x="5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90" name="Picture 7206"/>
          <p:cNvPicPr>
            <a:picLocks noChangeAspect="1" noChangeArrowheads="1"/>
          </p:cNvPicPr>
          <p:nvPr/>
        </p:nvPicPr>
        <p:blipFill>
          <a:blip r:embed="rId69" cstate="print"/>
          <a:srcRect/>
          <a:stretch>
            <a:fillRect/>
          </a:stretch>
        </p:blipFill>
        <p:spPr bwMode="auto">
          <a:xfrm>
            <a:off x="4276725" y="6053138"/>
            <a:ext cx="85725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91" name="Picture 7207"/>
          <p:cNvPicPr>
            <a:picLocks noChangeAspect="1" noChangeArrowheads="1"/>
          </p:cNvPicPr>
          <p:nvPr/>
        </p:nvPicPr>
        <p:blipFill>
          <a:blip r:embed="rId70" cstate="print"/>
          <a:srcRect/>
          <a:stretch>
            <a:fillRect/>
          </a:stretch>
        </p:blipFill>
        <p:spPr bwMode="auto">
          <a:xfrm>
            <a:off x="4276725" y="6053138"/>
            <a:ext cx="85725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92" name="Freeform 7208"/>
          <p:cNvSpPr>
            <a:spLocks/>
          </p:cNvSpPr>
          <p:nvPr/>
        </p:nvSpPr>
        <p:spPr bwMode="auto">
          <a:xfrm>
            <a:off x="4362450" y="6021388"/>
            <a:ext cx="77788" cy="117475"/>
          </a:xfrm>
          <a:custGeom>
            <a:avLst/>
            <a:gdLst>
              <a:gd name="T0" fmla="*/ 0 w 49"/>
              <a:gd name="T1" fmla="*/ 117475 h 74"/>
              <a:gd name="T2" fmla="*/ 14288 w 49"/>
              <a:gd name="T3" fmla="*/ 117475 h 74"/>
              <a:gd name="T4" fmla="*/ 25400 w 49"/>
              <a:gd name="T5" fmla="*/ 71438 h 74"/>
              <a:gd name="T6" fmla="*/ 31750 w 49"/>
              <a:gd name="T7" fmla="*/ 55563 h 74"/>
              <a:gd name="T8" fmla="*/ 49213 w 49"/>
              <a:gd name="T9" fmla="*/ 42863 h 74"/>
              <a:gd name="T10" fmla="*/ 60325 w 49"/>
              <a:gd name="T11" fmla="*/ 50800 h 74"/>
              <a:gd name="T12" fmla="*/ 60325 w 49"/>
              <a:gd name="T13" fmla="*/ 58738 h 74"/>
              <a:gd name="T14" fmla="*/ 60325 w 49"/>
              <a:gd name="T15" fmla="*/ 66675 h 74"/>
              <a:gd name="T16" fmla="*/ 49213 w 49"/>
              <a:gd name="T17" fmla="*/ 117475 h 74"/>
              <a:gd name="T18" fmla="*/ 66675 w 49"/>
              <a:gd name="T19" fmla="*/ 117475 h 74"/>
              <a:gd name="T20" fmla="*/ 77788 w 49"/>
              <a:gd name="T21" fmla="*/ 63500 h 74"/>
              <a:gd name="T22" fmla="*/ 77788 w 49"/>
              <a:gd name="T23" fmla="*/ 50800 h 74"/>
              <a:gd name="T24" fmla="*/ 77788 w 49"/>
              <a:gd name="T25" fmla="*/ 42863 h 74"/>
              <a:gd name="T26" fmla="*/ 69850 w 49"/>
              <a:gd name="T27" fmla="*/ 36513 h 74"/>
              <a:gd name="T28" fmla="*/ 57150 w 49"/>
              <a:gd name="T29" fmla="*/ 31750 h 74"/>
              <a:gd name="T30" fmla="*/ 42863 w 49"/>
              <a:gd name="T31" fmla="*/ 36513 h 74"/>
              <a:gd name="T32" fmla="*/ 28575 w 49"/>
              <a:gd name="T33" fmla="*/ 42863 h 74"/>
              <a:gd name="T34" fmla="*/ 28575 w 49"/>
              <a:gd name="T35" fmla="*/ 42863 h 74"/>
              <a:gd name="T36" fmla="*/ 39688 w 49"/>
              <a:gd name="T37" fmla="*/ 0 h 74"/>
              <a:gd name="T38" fmla="*/ 22225 w 49"/>
              <a:gd name="T39" fmla="*/ 0 h 74"/>
              <a:gd name="T40" fmla="*/ 0 w 49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" h="74">
                <a:moveTo>
                  <a:pt x="0" y="74"/>
                </a:moveTo>
                <a:lnTo>
                  <a:pt x="9" y="74"/>
                </a:lnTo>
                <a:lnTo>
                  <a:pt x="16" y="45"/>
                </a:lnTo>
                <a:lnTo>
                  <a:pt x="20" y="35"/>
                </a:lnTo>
                <a:lnTo>
                  <a:pt x="31" y="27"/>
                </a:lnTo>
                <a:lnTo>
                  <a:pt x="38" y="32"/>
                </a:lnTo>
                <a:lnTo>
                  <a:pt x="38" y="37"/>
                </a:lnTo>
                <a:lnTo>
                  <a:pt x="38" y="42"/>
                </a:lnTo>
                <a:lnTo>
                  <a:pt x="31" y="74"/>
                </a:lnTo>
                <a:lnTo>
                  <a:pt x="42" y="74"/>
                </a:lnTo>
                <a:lnTo>
                  <a:pt x="49" y="40"/>
                </a:lnTo>
                <a:lnTo>
                  <a:pt x="49" y="32"/>
                </a:lnTo>
                <a:lnTo>
                  <a:pt x="49" y="27"/>
                </a:lnTo>
                <a:lnTo>
                  <a:pt x="44" y="23"/>
                </a:lnTo>
                <a:lnTo>
                  <a:pt x="36" y="20"/>
                </a:lnTo>
                <a:lnTo>
                  <a:pt x="27" y="23"/>
                </a:lnTo>
                <a:lnTo>
                  <a:pt x="18" y="27"/>
                </a:lnTo>
                <a:lnTo>
                  <a:pt x="25" y="0"/>
                </a:lnTo>
                <a:lnTo>
                  <a:pt x="14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93" name="Freeform 7209"/>
          <p:cNvSpPr>
            <a:spLocks/>
          </p:cNvSpPr>
          <p:nvPr/>
        </p:nvSpPr>
        <p:spPr bwMode="auto">
          <a:xfrm>
            <a:off x="4487863" y="6029325"/>
            <a:ext cx="49212" cy="109538"/>
          </a:xfrm>
          <a:custGeom>
            <a:avLst/>
            <a:gdLst>
              <a:gd name="T0" fmla="*/ 17462 w 31"/>
              <a:gd name="T1" fmla="*/ 23813 h 69"/>
              <a:gd name="T2" fmla="*/ 4762 w 31"/>
              <a:gd name="T3" fmla="*/ 23813 h 69"/>
              <a:gd name="T4" fmla="*/ 0 w 31"/>
              <a:gd name="T5" fmla="*/ 39688 h 69"/>
              <a:gd name="T6" fmla="*/ 14287 w 31"/>
              <a:gd name="T7" fmla="*/ 39688 h 69"/>
              <a:gd name="T8" fmla="*/ 4762 w 31"/>
              <a:gd name="T9" fmla="*/ 85725 h 69"/>
              <a:gd name="T10" fmla="*/ 4762 w 31"/>
              <a:gd name="T11" fmla="*/ 93663 h 69"/>
              <a:gd name="T12" fmla="*/ 7937 w 31"/>
              <a:gd name="T13" fmla="*/ 104775 h 69"/>
              <a:gd name="T14" fmla="*/ 17462 w 31"/>
              <a:gd name="T15" fmla="*/ 109538 h 69"/>
              <a:gd name="T16" fmla="*/ 31750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2225 w 31"/>
              <a:gd name="T23" fmla="*/ 90488 h 69"/>
              <a:gd name="T24" fmla="*/ 22225 w 31"/>
              <a:gd name="T25" fmla="*/ 82550 h 69"/>
              <a:gd name="T26" fmla="*/ 28575 w 31"/>
              <a:gd name="T27" fmla="*/ 39688 h 69"/>
              <a:gd name="T28" fmla="*/ 46037 w 31"/>
              <a:gd name="T29" fmla="*/ 39688 h 69"/>
              <a:gd name="T30" fmla="*/ 49212 w 31"/>
              <a:gd name="T31" fmla="*/ 23813 h 69"/>
              <a:gd name="T32" fmla="*/ 31750 w 31"/>
              <a:gd name="T33" fmla="*/ 23813 h 69"/>
              <a:gd name="T34" fmla="*/ 39687 w 31"/>
              <a:gd name="T35" fmla="*/ 0 h 69"/>
              <a:gd name="T36" fmla="*/ 22225 w 31"/>
              <a:gd name="T37" fmla="*/ 0 h 69"/>
              <a:gd name="T38" fmla="*/ 17462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3" y="15"/>
                </a:lnTo>
                <a:lnTo>
                  <a:pt x="0" y="25"/>
                </a:lnTo>
                <a:lnTo>
                  <a:pt x="9" y="25"/>
                </a:lnTo>
                <a:lnTo>
                  <a:pt x="3" y="54"/>
                </a:lnTo>
                <a:lnTo>
                  <a:pt x="3" y="59"/>
                </a:lnTo>
                <a:lnTo>
                  <a:pt x="5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8" y="59"/>
                </a:lnTo>
                <a:lnTo>
                  <a:pt x="14" y="57"/>
                </a:lnTo>
                <a:lnTo>
                  <a:pt x="14" y="52"/>
                </a:lnTo>
                <a:lnTo>
                  <a:pt x="18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5" y="0"/>
                </a:lnTo>
                <a:lnTo>
                  <a:pt x="14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94" name="Freeform 7210"/>
          <p:cNvSpPr>
            <a:spLocks/>
          </p:cNvSpPr>
          <p:nvPr/>
        </p:nvSpPr>
        <p:spPr bwMode="auto">
          <a:xfrm>
            <a:off x="4530725" y="6021388"/>
            <a:ext cx="79375" cy="117475"/>
          </a:xfrm>
          <a:custGeom>
            <a:avLst/>
            <a:gdLst>
              <a:gd name="T0" fmla="*/ 0 w 50"/>
              <a:gd name="T1" fmla="*/ 117475 h 74"/>
              <a:gd name="T2" fmla="*/ 17463 w 50"/>
              <a:gd name="T3" fmla="*/ 117475 h 74"/>
              <a:gd name="T4" fmla="*/ 26988 w 50"/>
              <a:gd name="T5" fmla="*/ 71438 h 74"/>
              <a:gd name="T6" fmla="*/ 34925 w 50"/>
              <a:gd name="T7" fmla="*/ 55563 h 74"/>
              <a:gd name="T8" fmla="*/ 52388 w 50"/>
              <a:gd name="T9" fmla="*/ 42863 h 74"/>
              <a:gd name="T10" fmla="*/ 58738 w 50"/>
              <a:gd name="T11" fmla="*/ 50800 h 74"/>
              <a:gd name="T12" fmla="*/ 61913 w 50"/>
              <a:gd name="T13" fmla="*/ 58738 h 74"/>
              <a:gd name="T14" fmla="*/ 61913 w 50"/>
              <a:gd name="T15" fmla="*/ 66675 h 74"/>
              <a:gd name="T16" fmla="*/ 52388 w 50"/>
              <a:gd name="T17" fmla="*/ 117475 h 74"/>
              <a:gd name="T18" fmla="*/ 69850 w 50"/>
              <a:gd name="T19" fmla="*/ 117475 h 74"/>
              <a:gd name="T20" fmla="*/ 76200 w 50"/>
              <a:gd name="T21" fmla="*/ 63500 h 74"/>
              <a:gd name="T22" fmla="*/ 79375 w 50"/>
              <a:gd name="T23" fmla="*/ 50800 h 74"/>
              <a:gd name="T24" fmla="*/ 76200 w 50"/>
              <a:gd name="T25" fmla="*/ 42863 h 74"/>
              <a:gd name="T26" fmla="*/ 73025 w 50"/>
              <a:gd name="T27" fmla="*/ 36513 h 74"/>
              <a:gd name="T28" fmla="*/ 55563 w 50"/>
              <a:gd name="T29" fmla="*/ 31750 h 74"/>
              <a:gd name="T30" fmla="*/ 41275 w 50"/>
              <a:gd name="T31" fmla="*/ 36513 h 74"/>
              <a:gd name="T32" fmla="*/ 30163 w 50"/>
              <a:gd name="T33" fmla="*/ 42863 h 74"/>
              <a:gd name="T34" fmla="*/ 30163 w 50"/>
              <a:gd name="T35" fmla="*/ 42863 h 74"/>
              <a:gd name="T36" fmla="*/ 38100 w 50"/>
              <a:gd name="T37" fmla="*/ 0 h 74"/>
              <a:gd name="T38" fmla="*/ 23813 w 50"/>
              <a:gd name="T39" fmla="*/ 0 h 74"/>
              <a:gd name="T40" fmla="*/ 0 w 50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74">
                <a:moveTo>
                  <a:pt x="0" y="74"/>
                </a:moveTo>
                <a:lnTo>
                  <a:pt x="11" y="74"/>
                </a:lnTo>
                <a:lnTo>
                  <a:pt x="17" y="45"/>
                </a:lnTo>
                <a:lnTo>
                  <a:pt x="22" y="35"/>
                </a:lnTo>
                <a:lnTo>
                  <a:pt x="33" y="27"/>
                </a:lnTo>
                <a:lnTo>
                  <a:pt x="37" y="32"/>
                </a:lnTo>
                <a:lnTo>
                  <a:pt x="39" y="37"/>
                </a:lnTo>
                <a:lnTo>
                  <a:pt x="39" y="42"/>
                </a:lnTo>
                <a:lnTo>
                  <a:pt x="33" y="74"/>
                </a:lnTo>
                <a:lnTo>
                  <a:pt x="44" y="74"/>
                </a:lnTo>
                <a:lnTo>
                  <a:pt x="48" y="40"/>
                </a:lnTo>
                <a:lnTo>
                  <a:pt x="50" y="32"/>
                </a:lnTo>
                <a:lnTo>
                  <a:pt x="48" y="27"/>
                </a:lnTo>
                <a:lnTo>
                  <a:pt x="46" y="23"/>
                </a:lnTo>
                <a:lnTo>
                  <a:pt x="35" y="20"/>
                </a:lnTo>
                <a:lnTo>
                  <a:pt x="26" y="23"/>
                </a:lnTo>
                <a:lnTo>
                  <a:pt x="19" y="27"/>
                </a:lnTo>
                <a:lnTo>
                  <a:pt x="24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95" name="Picture 7211"/>
          <p:cNvPicPr>
            <a:picLocks noChangeAspect="1" noChangeArrowheads="1"/>
          </p:cNvPicPr>
          <p:nvPr/>
        </p:nvPicPr>
        <p:blipFill>
          <a:blip r:embed="rId71" cstate="print"/>
          <a:srcRect/>
          <a:stretch>
            <a:fillRect/>
          </a:stretch>
        </p:blipFill>
        <p:spPr bwMode="auto">
          <a:xfrm>
            <a:off x="4616450" y="6057900"/>
            <a:ext cx="74613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96" name="Picture 7212"/>
          <p:cNvPicPr>
            <a:picLocks noChangeAspect="1" noChangeArrowheads="1"/>
          </p:cNvPicPr>
          <p:nvPr/>
        </p:nvPicPr>
        <p:blipFill>
          <a:blip r:embed="rId72" cstate="print"/>
          <a:srcRect/>
          <a:stretch>
            <a:fillRect/>
          </a:stretch>
        </p:blipFill>
        <p:spPr bwMode="auto">
          <a:xfrm>
            <a:off x="4616450" y="6057900"/>
            <a:ext cx="74613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97" name="Freeform 7213"/>
          <p:cNvSpPr>
            <a:spLocks/>
          </p:cNvSpPr>
          <p:nvPr/>
        </p:nvSpPr>
        <p:spPr bwMode="auto">
          <a:xfrm>
            <a:off x="4738688" y="6053138"/>
            <a:ext cx="115887" cy="85725"/>
          </a:xfrm>
          <a:custGeom>
            <a:avLst/>
            <a:gdLst>
              <a:gd name="T0" fmla="*/ 11112 w 73"/>
              <a:gd name="T1" fmla="*/ 85725 h 54"/>
              <a:gd name="T2" fmla="*/ 28575 w 73"/>
              <a:gd name="T3" fmla="*/ 85725 h 54"/>
              <a:gd name="T4" fmla="*/ 52387 w 73"/>
              <a:gd name="T5" fmla="*/ 23813 h 54"/>
              <a:gd name="T6" fmla="*/ 52387 w 73"/>
              <a:gd name="T7" fmla="*/ 23813 h 54"/>
              <a:gd name="T8" fmla="*/ 55562 w 73"/>
              <a:gd name="T9" fmla="*/ 85725 h 54"/>
              <a:gd name="T10" fmla="*/ 73025 w 73"/>
              <a:gd name="T11" fmla="*/ 85725 h 54"/>
              <a:gd name="T12" fmla="*/ 115887 w 73"/>
              <a:gd name="T13" fmla="*/ 0 h 54"/>
              <a:gd name="T14" fmla="*/ 93662 w 73"/>
              <a:gd name="T15" fmla="*/ 0 h 54"/>
              <a:gd name="T16" fmla="*/ 69850 w 73"/>
              <a:gd name="T17" fmla="*/ 61913 h 54"/>
              <a:gd name="T18" fmla="*/ 69850 w 73"/>
              <a:gd name="T19" fmla="*/ 61913 h 54"/>
              <a:gd name="T20" fmla="*/ 66675 w 73"/>
              <a:gd name="T21" fmla="*/ 0 h 54"/>
              <a:gd name="T22" fmla="*/ 49212 w 73"/>
              <a:gd name="T23" fmla="*/ 0 h 54"/>
              <a:gd name="T24" fmla="*/ 25400 w 73"/>
              <a:gd name="T25" fmla="*/ 61913 h 54"/>
              <a:gd name="T26" fmla="*/ 20637 w 73"/>
              <a:gd name="T27" fmla="*/ 61913 h 54"/>
              <a:gd name="T28" fmla="*/ 17462 w 73"/>
              <a:gd name="T29" fmla="*/ 0 h 54"/>
              <a:gd name="T30" fmla="*/ 0 w 73"/>
              <a:gd name="T31" fmla="*/ 0 h 54"/>
              <a:gd name="T32" fmla="*/ 11112 w 73"/>
              <a:gd name="T33" fmla="*/ 85725 h 5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54">
                <a:moveTo>
                  <a:pt x="7" y="54"/>
                </a:moveTo>
                <a:lnTo>
                  <a:pt x="18" y="54"/>
                </a:lnTo>
                <a:lnTo>
                  <a:pt x="33" y="15"/>
                </a:lnTo>
                <a:lnTo>
                  <a:pt x="35" y="54"/>
                </a:lnTo>
                <a:lnTo>
                  <a:pt x="46" y="54"/>
                </a:lnTo>
                <a:lnTo>
                  <a:pt x="73" y="0"/>
                </a:lnTo>
                <a:lnTo>
                  <a:pt x="59" y="0"/>
                </a:lnTo>
                <a:lnTo>
                  <a:pt x="44" y="39"/>
                </a:lnTo>
                <a:lnTo>
                  <a:pt x="42" y="0"/>
                </a:lnTo>
                <a:lnTo>
                  <a:pt x="31" y="0"/>
                </a:lnTo>
                <a:lnTo>
                  <a:pt x="16" y="39"/>
                </a:lnTo>
                <a:lnTo>
                  <a:pt x="13" y="39"/>
                </a:lnTo>
                <a:lnTo>
                  <a:pt x="11" y="0"/>
                </a:lnTo>
                <a:lnTo>
                  <a:pt x="0" y="0"/>
                </a:lnTo>
                <a:lnTo>
                  <a:pt x="7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98" name="Picture 7214"/>
          <p:cNvPicPr>
            <a:picLocks noChangeAspect="1" noChangeArrowheads="1"/>
          </p:cNvPicPr>
          <p:nvPr/>
        </p:nvPicPr>
        <p:blipFill>
          <a:blip r:embed="rId73" cstate="print"/>
          <a:srcRect/>
          <a:stretch>
            <a:fillRect/>
          </a:stretch>
        </p:blipFill>
        <p:spPr bwMode="auto">
          <a:xfrm>
            <a:off x="4846638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99" name="Picture 7215"/>
          <p:cNvPicPr>
            <a:picLocks noChangeAspect="1" noChangeArrowheads="1"/>
          </p:cNvPicPr>
          <p:nvPr/>
        </p:nvPicPr>
        <p:blipFill>
          <a:blip r:embed="rId74" cstate="print"/>
          <a:srcRect/>
          <a:stretch>
            <a:fillRect/>
          </a:stretch>
        </p:blipFill>
        <p:spPr bwMode="auto">
          <a:xfrm>
            <a:off x="4846638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00" name="Freeform 7216"/>
          <p:cNvSpPr>
            <a:spLocks/>
          </p:cNvSpPr>
          <p:nvPr/>
        </p:nvSpPr>
        <p:spPr bwMode="auto">
          <a:xfrm>
            <a:off x="4930775" y="6029325"/>
            <a:ext cx="47625" cy="109538"/>
          </a:xfrm>
          <a:custGeom>
            <a:avLst/>
            <a:gdLst>
              <a:gd name="T0" fmla="*/ 17463 w 30"/>
              <a:gd name="T1" fmla="*/ 23813 h 69"/>
              <a:gd name="T2" fmla="*/ 3175 w 30"/>
              <a:gd name="T3" fmla="*/ 23813 h 69"/>
              <a:gd name="T4" fmla="*/ 0 w 30"/>
              <a:gd name="T5" fmla="*/ 39688 h 69"/>
              <a:gd name="T6" fmla="*/ 14288 w 30"/>
              <a:gd name="T7" fmla="*/ 39688 h 69"/>
              <a:gd name="T8" fmla="*/ 6350 w 30"/>
              <a:gd name="T9" fmla="*/ 85725 h 69"/>
              <a:gd name="T10" fmla="*/ 3175 w 30"/>
              <a:gd name="T11" fmla="*/ 93663 h 69"/>
              <a:gd name="T12" fmla="*/ 6350 w 30"/>
              <a:gd name="T13" fmla="*/ 104775 h 69"/>
              <a:gd name="T14" fmla="*/ 20638 w 30"/>
              <a:gd name="T15" fmla="*/ 109538 h 69"/>
              <a:gd name="T16" fmla="*/ 34925 w 30"/>
              <a:gd name="T17" fmla="*/ 109538 h 69"/>
              <a:gd name="T18" fmla="*/ 34925 w 30"/>
              <a:gd name="T19" fmla="*/ 93663 h 69"/>
              <a:gd name="T20" fmla="*/ 26988 w 30"/>
              <a:gd name="T21" fmla="*/ 93663 h 69"/>
              <a:gd name="T22" fmla="*/ 20638 w 30"/>
              <a:gd name="T23" fmla="*/ 90488 h 69"/>
              <a:gd name="T24" fmla="*/ 23813 w 30"/>
              <a:gd name="T25" fmla="*/ 82550 h 69"/>
              <a:gd name="T26" fmla="*/ 30163 w 30"/>
              <a:gd name="T27" fmla="*/ 39688 h 69"/>
              <a:gd name="T28" fmla="*/ 44450 w 30"/>
              <a:gd name="T29" fmla="*/ 39688 h 69"/>
              <a:gd name="T30" fmla="*/ 47625 w 30"/>
              <a:gd name="T31" fmla="*/ 23813 h 69"/>
              <a:gd name="T32" fmla="*/ 34925 w 30"/>
              <a:gd name="T33" fmla="*/ 23813 h 69"/>
              <a:gd name="T34" fmla="*/ 38100 w 30"/>
              <a:gd name="T35" fmla="*/ 0 h 69"/>
              <a:gd name="T36" fmla="*/ 20638 w 30"/>
              <a:gd name="T37" fmla="*/ 0 h 69"/>
              <a:gd name="T38" fmla="*/ 17463 w 30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4" y="54"/>
                </a:lnTo>
                <a:lnTo>
                  <a:pt x="2" y="59"/>
                </a:lnTo>
                <a:lnTo>
                  <a:pt x="4" y="66"/>
                </a:lnTo>
                <a:lnTo>
                  <a:pt x="13" y="69"/>
                </a:lnTo>
                <a:lnTo>
                  <a:pt x="22" y="69"/>
                </a:lnTo>
                <a:lnTo>
                  <a:pt x="22" y="59"/>
                </a:lnTo>
                <a:lnTo>
                  <a:pt x="17" y="59"/>
                </a:lnTo>
                <a:lnTo>
                  <a:pt x="13" y="57"/>
                </a:lnTo>
                <a:lnTo>
                  <a:pt x="15" y="52"/>
                </a:lnTo>
                <a:lnTo>
                  <a:pt x="19" y="25"/>
                </a:lnTo>
                <a:lnTo>
                  <a:pt x="28" y="25"/>
                </a:lnTo>
                <a:lnTo>
                  <a:pt x="30" y="15"/>
                </a:lnTo>
                <a:lnTo>
                  <a:pt x="22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01" name="Picture 7217"/>
          <p:cNvPicPr>
            <a:picLocks noChangeAspect="1" noChangeArrowheads="1"/>
          </p:cNvPicPr>
          <p:nvPr/>
        </p:nvPicPr>
        <p:blipFill>
          <a:blip r:embed="rId75" cstate="print"/>
          <a:srcRect/>
          <a:stretch>
            <a:fillRect/>
          </a:stretch>
        </p:blipFill>
        <p:spPr bwMode="auto">
          <a:xfrm>
            <a:off x="4978400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02" name="Picture 7218"/>
          <p:cNvPicPr>
            <a:picLocks noChangeAspect="1" noChangeArrowheads="1"/>
          </p:cNvPicPr>
          <p:nvPr/>
        </p:nvPicPr>
        <p:blipFill>
          <a:blip r:embed="rId76" cstate="print"/>
          <a:srcRect/>
          <a:stretch>
            <a:fillRect/>
          </a:stretch>
        </p:blipFill>
        <p:spPr bwMode="auto">
          <a:xfrm>
            <a:off x="4978400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03" name="Freeform 7219"/>
          <p:cNvSpPr>
            <a:spLocks/>
          </p:cNvSpPr>
          <p:nvPr/>
        </p:nvSpPr>
        <p:spPr bwMode="auto">
          <a:xfrm>
            <a:off x="5056188" y="6053138"/>
            <a:ext cx="58737" cy="85725"/>
          </a:xfrm>
          <a:custGeom>
            <a:avLst/>
            <a:gdLst>
              <a:gd name="T0" fmla="*/ 0 w 37"/>
              <a:gd name="T1" fmla="*/ 85725 h 54"/>
              <a:gd name="T2" fmla="*/ 12700 w 37"/>
              <a:gd name="T3" fmla="*/ 85725 h 54"/>
              <a:gd name="T4" fmla="*/ 20637 w 37"/>
              <a:gd name="T5" fmla="*/ 46038 h 54"/>
              <a:gd name="T6" fmla="*/ 30162 w 37"/>
              <a:gd name="T7" fmla="*/ 26988 h 54"/>
              <a:gd name="T8" fmla="*/ 47625 w 37"/>
              <a:gd name="T9" fmla="*/ 15875 h 54"/>
              <a:gd name="T10" fmla="*/ 55562 w 37"/>
              <a:gd name="T11" fmla="*/ 15875 h 54"/>
              <a:gd name="T12" fmla="*/ 58737 w 37"/>
              <a:gd name="T13" fmla="*/ 0 h 54"/>
              <a:gd name="T14" fmla="*/ 52387 w 37"/>
              <a:gd name="T15" fmla="*/ 0 h 54"/>
              <a:gd name="T16" fmla="*/ 38100 w 37"/>
              <a:gd name="T17" fmla="*/ 4763 h 54"/>
              <a:gd name="T18" fmla="*/ 26987 w 37"/>
              <a:gd name="T19" fmla="*/ 19050 h 54"/>
              <a:gd name="T20" fmla="*/ 26987 w 37"/>
              <a:gd name="T21" fmla="*/ 19050 h 54"/>
              <a:gd name="T22" fmla="*/ 30162 w 37"/>
              <a:gd name="T23" fmla="*/ 0 h 54"/>
              <a:gd name="T24" fmla="*/ 12700 w 37"/>
              <a:gd name="T25" fmla="*/ 0 h 54"/>
              <a:gd name="T26" fmla="*/ 0 w 37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54">
                <a:moveTo>
                  <a:pt x="0" y="54"/>
                </a:moveTo>
                <a:lnTo>
                  <a:pt x="8" y="54"/>
                </a:lnTo>
                <a:lnTo>
                  <a:pt x="13" y="29"/>
                </a:lnTo>
                <a:lnTo>
                  <a:pt x="19" y="17"/>
                </a:lnTo>
                <a:lnTo>
                  <a:pt x="30" y="10"/>
                </a:lnTo>
                <a:lnTo>
                  <a:pt x="35" y="10"/>
                </a:lnTo>
                <a:lnTo>
                  <a:pt x="37" y="0"/>
                </a:lnTo>
                <a:lnTo>
                  <a:pt x="33" y="0"/>
                </a:lnTo>
                <a:lnTo>
                  <a:pt x="24" y="3"/>
                </a:lnTo>
                <a:lnTo>
                  <a:pt x="17" y="12"/>
                </a:lnTo>
                <a:lnTo>
                  <a:pt x="19" y="0"/>
                </a:lnTo>
                <a:lnTo>
                  <a:pt x="8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4" name="Oval 7220"/>
          <p:cNvSpPr>
            <a:spLocks noChangeArrowheads="1"/>
          </p:cNvSpPr>
          <p:nvPr/>
        </p:nvSpPr>
        <p:spPr bwMode="auto">
          <a:xfrm>
            <a:off x="1522413" y="6105525"/>
            <a:ext cx="44450" cy="58738"/>
          </a:xfrm>
          <a:prstGeom prst="ellips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5" name="Oval 7221"/>
          <p:cNvSpPr>
            <a:spLocks noChangeArrowheads="1"/>
          </p:cNvSpPr>
          <p:nvPr/>
        </p:nvSpPr>
        <p:spPr bwMode="auto">
          <a:xfrm>
            <a:off x="1987550" y="5867400"/>
            <a:ext cx="55563" cy="41275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6" name="Line 7222"/>
          <p:cNvSpPr>
            <a:spLocks noChangeShapeType="1"/>
          </p:cNvSpPr>
          <p:nvPr/>
        </p:nvSpPr>
        <p:spPr bwMode="auto">
          <a:xfrm>
            <a:off x="6040438" y="3114675"/>
            <a:ext cx="385762" cy="1588"/>
          </a:xfrm>
          <a:prstGeom prst="line">
            <a:avLst/>
          </a:prstGeom>
          <a:noFill/>
          <a:ln w="11113">
            <a:solidFill>
              <a:srgbClr val="AC131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7" name="Freeform 7223"/>
          <p:cNvSpPr>
            <a:spLocks/>
          </p:cNvSpPr>
          <p:nvPr/>
        </p:nvSpPr>
        <p:spPr bwMode="auto">
          <a:xfrm>
            <a:off x="5435600" y="3179763"/>
            <a:ext cx="68263" cy="90487"/>
          </a:xfrm>
          <a:custGeom>
            <a:avLst/>
            <a:gdLst>
              <a:gd name="T0" fmla="*/ 68263 w 43"/>
              <a:gd name="T1" fmla="*/ 26987 h 57"/>
              <a:gd name="T2" fmla="*/ 61913 w 43"/>
              <a:gd name="T3" fmla="*/ 7937 h 57"/>
              <a:gd name="T4" fmla="*/ 41275 w 43"/>
              <a:gd name="T5" fmla="*/ 0 h 57"/>
              <a:gd name="T6" fmla="*/ 30163 w 43"/>
              <a:gd name="T7" fmla="*/ 4762 h 57"/>
              <a:gd name="T8" fmla="*/ 20638 w 43"/>
              <a:gd name="T9" fmla="*/ 7937 h 57"/>
              <a:gd name="T10" fmla="*/ 12700 w 43"/>
              <a:gd name="T11" fmla="*/ 15875 h 57"/>
              <a:gd name="T12" fmla="*/ 9525 w 43"/>
              <a:gd name="T13" fmla="*/ 26987 h 57"/>
              <a:gd name="T14" fmla="*/ 12700 w 43"/>
              <a:gd name="T15" fmla="*/ 42862 h 57"/>
              <a:gd name="T16" fmla="*/ 26988 w 43"/>
              <a:gd name="T17" fmla="*/ 50800 h 57"/>
              <a:gd name="T18" fmla="*/ 41275 w 43"/>
              <a:gd name="T19" fmla="*/ 55562 h 57"/>
              <a:gd name="T20" fmla="*/ 47625 w 43"/>
              <a:gd name="T21" fmla="*/ 61912 h 57"/>
              <a:gd name="T22" fmla="*/ 44450 w 43"/>
              <a:gd name="T23" fmla="*/ 74612 h 57"/>
              <a:gd name="T24" fmla="*/ 33338 w 43"/>
              <a:gd name="T25" fmla="*/ 77787 h 57"/>
              <a:gd name="T26" fmla="*/ 20638 w 43"/>
              <a:gd name="T27" fmla="*/ 74612 h 57"/>
              <a:gd name="T28" fmla="*/ 17463 w 43"/>
              <a:gd name="T29" fmla="*/ 61912 h 57"/>
              <a:gd name="T30" fmla="*/ 0 w 43"/>
              <a:gd name="T31" fmla="*/ 61912 h 57"/>
              <a:gd name="T32" fmla="*/ 3175 w 43"/>
              <a:gd name="T33" fmla="*/ 74612 h 57"/>
              <a:gd name="T34" fmla="*/ 9525 w 43"/>
              <a:gd name="T35" fmla="*/ 85725 h 57"/>
              <a:gd name="T36" fmla="*/ 33338 w 43"/>
              <a:gd name="T37" fmla="*/ 90487 h 57"/>
              <a:gd name="T38" fmla="*/ 55563 w 43"/>
              <a:gd name="T39" fmla="*/ 85725 h 57"/>
              <a:gd name="T40" fmla="*/ 61913 w 43"/>
              <a:gd name="T41" fmla="*/ 74612 h 57"/>
              <a:gd name="T42" fmla="*/ 65088 w 43"/>
              <a:gd name="T43" fmla="*/ 61912 h 57"/>
              <a:gd name="T44" fmla="*/ 61913 w 43"/>
              <a:gd name="T45" fmla="*/ 47625 h 57"/>
              <a:gd name="T46" fmla="*/ 47625 w 43"/>
              <a:gd name="T47" fmla="*/ 39687 h 57"/>
              <a:gd name="T48" fmla="*/ 33338 w 43"/>
              <a:gd name="T49" fmla="*/ 34925 h 57"/>
              <a:gd name="T50" fmla="*/ 26988 w 43"/>
              <a:gd name="T51" fmla="*/ 26987 h 57"/>
              <a:gd name="T52" fmla="*/ 30163 w 43"/>
              <a:gd name="T53" fmla="*/ 20637 h 57"/>
              <a:gd name="T54" fmla="*/ 38100 w 43"/>
              <a:gd name="T55" fmla="*/ 15875 h 57"/>
              <a:gd name="T56" fmla="*/ 50800 w 43"/>
              <a:gd name="T57" fmla="*/ 20637 h 57"/>
              <a:gd name="T58" fmla="*/ 55563 w 43"/>
              <a:gd name="T59" fmla="*/ 26987 h 57"/>
              <a:gd name="T60" fmla="*/ 68263 w 43"/>
              <a:gd name="T61" fmla="*/ 26987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3" h="57">
                <a:moveTo>
                  <a:pt x="43" y="17"/>
                </a:moveTo>
                <a:lnTo>
                  <a:pt x="39" y="5"/>
                </a:lnTo>
                <a:lnTo>
                  <a:pt x="26" y="0"/>
                </a:lnTo>
                <a:lnTo>
                  <a:pt x="19" y="3"/>
                </a:lnTo>
                <a:lnTo>
                  <a:pt x="13" y="5"/>
                </a:lnTo>
                <a:lnTo>
                  <a:pt x="8" y="10"/>
                </a:lnTo>
                <a:lnTo>
                  <a:pt x="6" y="17"/>
                </a:lnTo>
                <a:lnTo>
                  <a:pt x="8" y="27"/>
                </a:lnTo>
                <a:lnTo>
                  <a:pt x="17" y="32"/>
                </a:lnTo>
                <a:lnTo>
                  <a:pt x="26" y="35"/>
                </a:lnTo>
                <a:lnTo>
                  <a:pt x="30" y="39"/>
                </a:lnTo>
                <a:lnTo>
                  <a:pt x="28" y="47"/>
                </a:lnTo>
                <a:lnTo>
                  <a:pt x="21" y="49"/>
                </a:lnTo>
                <a:lnTo>
                  <a:pt x="13" y="47"/>
                </a:lnTo>
                <a:lnTo>
                  <a:pt x="11" y="39"/>
                </a:lnTo>
                <a:lnTo>
                  <a:pt x="0" y="39"/>
                </a:lnTo>
                <a:lnTo>
                  <a:pt x="2" y="47"/>
                </a:lnTo>
                <a:lnTo>
                  <a:pt x="6" y="54"/>
                </a:lnTo>
                <a:lnTo>
                  <a:pt x="21" y="57"/>
                </a:lnTo>
                <a:lnTo>
                  <a:pt x="35" y="54"/>
                </a:lnTo>
                <a:lnTo>
                  <a:pt x="39" y="47"/>
                </a:lnTo>
                <a:lnTo>
                  <a:pt x="41" y="39"/>
                </a:lnTo>
                <a:lnTo>
                  <a:pt x="39" y="30"/>
                </a:lnTo>
                <a:lnTo>
                  <a:pt x="30" y="25"/>
                </a:lnTo>
                <a:lnTo>
                  <a:pt x="21" y="22"/>
                </a:lnTo>
                <a:lnTo>
                  <a:pt x="17" y="17"/>
                </a:lnTo>
                <a:lnTo>
                  <a:pt x="19" y="13"/>
                </a:lnTo>
                <a:lnTo>
                  <a:pt x="24" y="10"/>
                </a:lnTo>
                <a:lnTo>
                  <a:pt x="32" y="13"/>
                </a:lnTo>
                <a:lnTo>
                  <a:pt x="35" y="17"/>
                </a:lnTo>
                <a:lnTo>
                  <a:pt x="43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08" name="Picture 7224"/>
          <p:cNvPicPr>
            <a:picLocks noChangeAspect="1" noChangeArrowheads="1"/>
          </p:cNvPicPr>
          <p:nvPr/>
        </p:nvPicPr>
        <p:blipFill>
          <a:blip r:embed="rId77" cstate="print"/>
          <a:srcRect/>
          <a:stretch>
            <a:fillRect/>
          </a:stretch>
        </p:blipFill>
        <p:spPr bwMode="auto">
          <a:xfrm>
            <a:off x="5511800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09" name="Picture 7225"/>
          <p:cNvPicPr>
            <a:picLocks noChangeAspect="1" noChangeArrowheads="1"/>
          </p:cNvPicPr>
          <p:nvPr/>
        </p:nvPicPr>
        <p:blipFill>
          <a:blip r:embed="rId78" cstate="print"/>
          <a:srcRect/>
          <a:stretch>
            <a:fillRect/>
          </a:stretch>
        </p:blipFill>
        <p:spPr bwMode="auto">
          <a:xfrm>
            <a:off x="5511800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0" name="Picture 7226"/>
          <p:cNvPicPr>
            <a:picLocks noChangeAspect="1" noChangeArrowheads="1"/>
          </p:cNvPicPr>
          <p:nvPr/>
        </p:nvPicPr>
        <p:blipFill>
          <a:blip r:embed="rId79" cstate="print"/>
          <a:srcRect/>
          <a:stretch>
            <a:fillRect/>
          </a:stretch>
        </p:blipFill>
        <p:spPr bwMode="auto">
          <a:xfrm>
            <a:off x="5538788" y="3184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1" name="Picture 7227"/>
          <p:cNvPicPr>
            <a:picLocks noChangeAspect="1" noChangeArrowheads="1"/>
          </p:cNvPicPr>
          <p:nvPr/>
        </p:nvPicPr>
        <p:blipFill>
          <a:blip r:embed="rId80" cstate="print"/>
          <a:srcRect/>
          <a:stretch>
            <a:fillRect/>
          </a:stretch>
        </p:blipFill>
        <p:spPr bwMode="auto">
          <a:xfrm>
            <a:off x="5538788" y="3184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12" name="Freeform 7228"/>
          <p:cNvSpPr>
            <a:spLocks/>
          </p:cNvSpPr>
          <p:nvPr/>
        </p:nvSpPr>
        <p:spPr bwMode="auto">
          <a:xfrm>
            <a:off x="5626100" y="3179763"/>
            <a:ext cx="80963" cy="90487"/>
          </a:xfrm>
          <a:custGeom>
            <a:avLst/>
            <a:gdLst>
              <a:gd name="T0" fmla="*/ 0 w 51"/>
              <a:gd name="T1" fmla="*/ 90487 h 57"/>
              <a:gd name="T2" fmla="*/ 17463 w 51"/>
              <a:gd name="T3" fmla="*/ 90487 h 57"/>
              <a:gd name="T4" fmla="*/ 28575 w 51"/>
              <a:gd name="T5" fmla="*/ 42862 h 57"/>
              <a:gd name="T6" fmla="*/ 34925 w 51"/>
              <a:gd name="T7" fmla="*/ 23812 h 57"/>
              <a:gd name="T8" fmla="*/ 52388 w 51"/>
              <a:gd name="T9" fmla="*/ 15875 h 57"/>
              <a:gd name="T10" fmla="*/ 63500 w 51"/>
              <a:gd name="T11" fmla="*/ 20637 h 57"/>
              <a:gd name="T12" fmla="*/ 63500 w 51"/>
              <a:gd name="T13" fmla="*/ 26987 h 57"/>
              <a:gd name="T14" fmla="*/ 63500 w 51"/>
              <a:gd name="T15" fmla="*/ 34925 h 57"/>
              <a:gd name="T16" fmla="*/ 52388 w 51"/>
              <a:gd name="T17" fmla="*/ 90487 h 57"/>
              <a:gd name="T18" fmla="*/ 69850 w 51"/>
              <a:gd name="T19" fmla="*/ 90487 h 57"/>
              <a:gd name="T20" fmla="*/ 80963 w 51"/>
              <a:gd name="T21" fmla="*/ 34925 h 57"/>
              <a:gd name="T22" fmla="*/ 80963 w 51"/>
              <a:gd name="T23" fmla="*/ 23812 h 57"/>
              <a:gd name="T24" fmla="*/ 76200 w 51"/>
              <a:gd name="T25" fmla="*/ 15875 h 57"/>
              <a:gd name="T26" fmla="*/ 73025 w 51"/>
              <a:gd name="T27" fmla="*/ 7937 h 57"/>
              <a:gd name="T28" fmla="*/ 55563 w 51"/>
              <a:gd name="T29" fmla="*/ 0 h 57"/>
              <a:gd name="T30" fmla="*/ 41275 w 51"/>
              <a:gd name="T31" fmla="*/ 4762 h 57"/>
              <a:gd name="T32" fmla="*/ 31750 w 51"/>
              <a:gd name="T33" fmla="*/ 15875 h 57"/>
              <a:gd name="T34" fmla="*/ 31750 w 51"/>
              <a:gd name="T35" fmla="*/ 15875 h 57"/>
              <a:gd name="T36" fmla="*/ 31750 w 51"/>
              <a:gd name="T37" fmla="*/ 4762 h 57"/>
              <a:gd name="T38" fmla="*/ 17463 w 51"/>
              <a:gd name="T39" fmla="*/ 4762 h 57"/>
              <a:gd name="T40" fmla="*/ 0 w 51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7">
                <a:moveTo>
                  <a:pt x="0" y="57"/>
                </a:moveTo>
                <a:lnTo>
                  <a:pt x="11" y="57"/>
                </a:lnTo>
                <a:lnTo>
                  <a:pt x="18" y="27"/>
                </a:lnTo>
                <a:lnTo>
                  <a:pt x="22" y="15"/>
                </a:lnTo>
                <a:lnTo>
                  <a:pt x="33" y="10"/>
                </a:lnTo>
                <a:lnTo>
                  <a:pt x="40" y="13"/>
                </a:lnTo>
                <a:lnTo>
                  <a:pt x="40" y="17"/>
                </a:lnTo>
                <a:lnTo>
                  <a:pt x="40" y="22"/>
                </a:lnTo>
                <a:lnTo>
                  <a:pt x="33" y="57"/>
                </a:lnTo>
                <a:lnTo>
                  <a:pt x="44" y="57"/>
                </a:lnTo>
                <a:lnTo>
                  <a:pt x="51" y="22"/>
                </a:lnTo>
                <a:lnTo>
                  <a:pt x="51" y="15"/>
                </a:lnTo>
                <a:lnTo>
                  <a:pt x="48" y="10"/>
                </a:lnTo>
                <a:lnTo>
                  <a:pt x="46" y="5"/>
                </a:lnTo>
                <a:lnTo>
                  <a:pt x="35" y="0"/>
                </a:lnTo>
                <a:lnTo>
                  <a:pt x="26" y="3"/>
                </a:lnTo>
                <a:lnTo>
                  <a:pt x="20" y="10"/>
                </a:lnTo>
                <a:lnTo>
                  <a:pt x="20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13" name="Picture 7229"/>
          <p:cNvPicPr>
            <a:picLocks noChangeAspect="1" noChangeArrowheads="1"/>
          </p:cNvPicPr>
          <p:nvPr/>
        </p:nvPicPr>
        <p:blipFill>
          <a:blip r:embed="rId81" cstate="print"/>
          <a:srcRect/>
          <a:stretch>
            <a:fillRect/>
          </a:stretch>
        </p:blipFill>
        <p:spPr bwMode="auto">
          <a:xfrm>
            <a:off x="57102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4" name="Picture 7230"/>
          <p:cNvPicPr>
            <a:picLocks noChangeAspect="1" noChangeArrowheads="1"/>
          </p:cNvPicPr>
          <p:nvPr/>
        </p:nvPicPr>
        <p:blipFill>
          <a:blip r:embed="rId82" cstate="print"/>
          <a:srcRect/>
          <a:stretch>
            <a:fillRect/>
          </a:stretch>
        </p:blipFill>
        <p:spPr bwMode="auto">
          <a:xfrm>
            <a:off x="57102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15" name="Freeform 7231"/>
          <p:cNvSpPr>
            <a:spLocks/>
          </p:cNvSpPr>
          <p:nvPr/>
        </p:nvSpPr>
        <p:spPr bwMode="auto">
          <a:xfrm>
            <a:off x="5789613" y="3152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3813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16" name="Freeform 7232"/>
          <p:cNvSpPr>
            <a:spLocks/>
          </p:cNvSpPr>
          <p:nvPr/>
        </p:nvSpPr>
        <p:spPr bwMode="auto">
          <a:xfrm>
            <a:off x="5870575" y="3157538"/>
            <a:ext cx="44450" cy="112712"/>
          </a:xfrm>
          <a:custGeom>
            <a:avLst/>
            <a:gdLst>
              <a:gd name="T0" fmla="*/ 12700 w 28"/>
              <a:gd name="T1" fmla="*/ 26987 h 71"/>
              <a:gd name="T2" fmla="*/ 0 w 28"/>
              <a:gd name="T3" fmla="*/ 26987 h 71"/>
              <a:gd name="T4" fmla="*/ 0 w 28"/>
              <a:gd name="T5" fmla="*/ 42862 h 71"/>
              <a:gd name="T6" fmla="*/ 9525 w 28"/>
              <a:gd name="T7" fmla="*/ 42862 h 71"/>
              <a:gd name="T8" fmla="*/ 3175 w 28"/>
              <a:gd name="T9" fmla="*/ 84137 h 71"/>
              <a:gd name="T10" fmla="*/ 3175 w 28"/>
              <a:gd name="T11" fmla="*/ 96837 h 71"/>
              <a:gd name="T12" fmla="*/ 6350 w 28"/>
              <a:gd name="T13" fmla="*/ 107950 h 71"/>
              <a:gd name="T14" fmla="*/ 15875 w 28"/>
              <a:gd name="T15" fmla="*/ 112712 h 71"/>
              <a:gd name="T16" fmla="*/ 30163 w 28"/>
              <a:gd name="T17" fmla="*/ 112712 h 71"/>
              <a:gd name="T18" fmla="*/ 33338 w 28"/>
              <a:gd name="T19" fmla="*/ 96837 h 71"/>
              <a:gd name="T20" fmla="*/ 23813 w 28"/>
              <a:gd name="T21" fmla="*/ 96837 h 71"/>
              <a:gd name="T22" fmla="*/ 20638 w 28"/>
              <a:gd name="T23" fmla="*/ 92075 h 71"/>
              <a:gd name="T24" fmla="*/ 20638 w 28"/>
              <a:gd name="T25" fmla="*/ 80962 h 71"/>
              <a:gd name="T26" fmla="*/ 26988 w 28"/>
              <a:gd name="T27" fmla="*/ 42862 h 71"/>
              <a:gd name="T28" fmla="*/ 44450 w 28"/>
              <a:gd name="T29" fmla="*/ 42862 h 71"/>
              <a:gd name="T30" fmla="*/ 44450 w 28"/>
              <a:gd name="T31" fmla="*/ 26987 h 71"/>
              <a:gd name="T32" fmla="*/ 30163 w 28"/>
              <a:gd name="T33" fmla="*/ 26987 h 71"/>
              <a:gd name="T34" fmla="*/ 33338 w 28"/>
              <a:gd name="T35" fmla="*/ 0 h 71"/>
              <a:gd name="T36" fmla="*/ 20638 w 28"/>
              <a:gd name="T37" fmla="*/ 0 h 71"/>
              <a:gd name="T38" fmla="*/ 12700 w 28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8" h="71">
                <a:moveTo>
                  <a:pt x="8" y="17"/>
                </a:moveTo>
                <a:lnTo>
                  <a:pt x="0" y="17"/>
                </a:lnTo>
                <a:lnTo>
                  <a:pt x="0" y="27"/>
                </a:lnTo>
                <a:lnTo>
                  <a:pt x="6" y="27"/>
                </a:lnTo>
                <a:lnTo>
                  <a:pt x="2" y="53"/>
                </a:lnTo>
                <a:lnTo>
                  <a:pt x="2" y="61"/>
                </a:lnTo>
                <a:lnTo>
                  <a:pt x="4" y="68"/>
                </a:lnTo>
                <a:lnTo>
                  <a:pt x="10" y="71"/>
                </a:lnTo>
                <a:lnTo>
                  <a:pt x="19" y="71"/>
                </a:lnTo>
                <a:lnTo>
                  <a:pt x="21" y="61"/>
                </a:lnTo>
                <a:lnTo>
                  <a:pt x="15" y="61"/>
                </a:lnTo>
                <a:lnTo>
                  <a:pt x="13" y="58"/>
                </a:lnTo>
                <a:lnTo>
                  <a:pt x="13" y="51"/>
                </a:lnTo>
                <a:lnTo>
                  <a:pt x="17" y="27"/>
                </a:lnTo>
                <a:lnTo>
                  <a:pt x="28" y="27"/>
                </a:lnTo>
                <a:lnTo>
                  <a:pt x="28" y="17"/>
                </a:lnTo>
                <a:lnTo>
                  <a:pt x="19" y="17"/>
                </a:lnTo>
                <a:lnTo>
                  <a:pt x="21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17" name="Picture 7233"/>
          <p:cNvPicPr>
            <a:picLocks noChangeAspect="1" noChangeArrowheads="1"/>
          </p:cNvPicPr>
          <p:nvPr/>
        </p:nvPicPr>
        <p:blipFill>
          <a:blip r:embed="rId83" cstate="print"/>
          <a:srcRect/>
          <a:stretch>
            <a:fillRect/>
          </a:stretch>
        </p:blipFill>
        <p:spPr bwMode="auto">
          <a:xfrm>
            <a:off x="5915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8" name="Picture 7234"/>
          <p:cNvPicPr>
            <a:picLocks noChangeAspect="1" noChangeArrowheads="1"/>
          </p:cNvPicPr>
          <p:nvPr/>
        </p:nvPicPr>
        <p:blipFill>
          <a:blip r:embed="rId84" cstate="print"/>
          <a:srcRect/>
          <a:stretch>
            <a:fillRect/>
          </a:stretch>
        </p:blipFill>
        <p:spPr bwMode="auto">
          <a:xfrm>
            <a:off x="5915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19" name="Freeform 7235"/>
          <p:cNvSpPr>
            <a:spLocks/>
          </p:cNvSpPr>
          <p:nvPr/>
        </p:nvSpPr>
        <p:spPr bwMode="auto">
          <a:xfrm>
            <a:off x="6040438" y="3157538"/>
            <a:ext cx="49212" cy="112712"/>
          </a:xfrm>
          <a:custGeom>
            <a:avLst/>
            <a:gdLst>
              <a:gd name="T0" fmla="*/ 17462 w 31"/>
              <a:gd name="T1" fmla="*/ 26987 h 71"/>
              <a:gd name="T2" fmla="*/ 3175 w 31"/>
              <a:gd name="T3" fmla="*/ 26987 h 71"/>
              <a:gd name="T4" fmla="*/ 0 w 31"/>
              <a:gd name="T5" fmla="*/ 42862 h 71"/>
              <a:gd name="T6" fmla="*/ 14287 w 31"/>
              <a:gd name="T7" fmla="*/ 42862 h 71"/>
              <a:gd name="T8" fmla="*/ 6350 w 31"/>
              <a:gd name="T9" fmla="*/ 84137 h 71"/>
              <a:gd name="T10" fmla="*/ 3175 w 31"/>
              <a:gd name="T11" fmla="*/ 96837 h 71"/>
              <a:gd name="T12" fmla="*/ 6350 w 31"/>
              <a:gd name="T13" fmla="*/ 107950 h 71"/>
              <a:gd name="T14" fmla="*/ 20637 w 31"/>
              <a:gd name="T15" fmla="*/ 112712 h 71"/>
              <a:gd name="T16" fmla="*/ 34925 w 31"/>
              <a:gd name="T17" fmla="*/ 112712 h 71"/>
              <a:gd name="T18" fmla="*/ 34925 w 31"/>
              <a:gd name="T19" fmla="*/ 96837 h 71"/>
              <a:gd name="T20" fmla="*/ 26987 w 31"/>
              <a:gd name="T21" fmla="*/ 96837 h 71"/>
              <a:gd name="T22" fmla="*/ 20637 w 31"/>
              <a:gd name="T23" fmla="*/ 92075 h 71"/>
              <a:gd name="T24" fmla="*/ 20637 w 31"/>
              <a:gd name="T25" fmla="*/ 80962 h 71"/>
              <a:gd name="T26" fmla="*/ 31750 w 31"/>
              <a:gd name="T27" fmla="*/ 42862 h 71"/>
              <a:gd name="T28" fmla="*/ 44450 w 31"/>
              <a:gd name="T29" fmla="*/ 42862 h 71"/>
              <a:gd name="T30" fmla="*/ 49212 w 31"/>
              <a:gd name="T31" fmla="*/ 26987 h 71"/>
              <a:gd name="T32" fmla="*/ 31750 w 31"/>
              <a:gd name="T33" fmla="*/ 26987 h 71"/>
              <a:gd name="T34" fmla="*/ 38100 w 31"/>
              <a:gd name="T35" fmla="*/ 0 h 71"/>
              <a:gd name="T36" fmla="*/ 20637 w 31"/>
              <a:gd name="T37" fmla="*/ 0 h 71"/>
              <a:gd name="T38" fmla="*/ 17462 w 31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71">
                <a:moveTo>
                  <a:pt x="11" y="17"/>
                </a:moveTo>
                <a:lnTo>
                  <a:pt x="2" y="17"/>
                </a:lnTo>
                <a:lnTo>
                  <a:pt x="0" y="27"/>
                </a:lnTo>
                <a:lnTo>
                  <a:pt x="9" y="27"/>
                </a:lnTo>
                <a:lnTo>
                  <a:pt x="4" y="53"/>
                </a:lnTo>
                <a:lnTo>
                  <a:pt x="2" y="61"/>
                </a:lnTo>
                <a:lnTo>
                  <a:pt x="4" y="68"/>
                </a:lnTo>
                <a:lnTo>
                  <a:pt x="13" y="71"/>
                </a:lnTo>
                <a:lnTo>
                  <a:pt x="22" y="71"/>
                </a:lnTo>
                <a:lnTo>
                  <a:pt x="22" y="61"/>
                </a:lnTo>
                <a:lnTo>
                  <a:pt x="17" y="61"/>
                </a:lnTo>
                <a:lnTo>
                  <a:pt x="13" y="58"/>
                </a:lnTo>
                <a:lnTo>
                  <a:pt x="13" y="51"/>
                </a:lnTo>
                <a:lnTo>
                  <a:pt x="20" y="27"/>
                </a:lnTo>
                <a:lnTo>
                  <a:pt x="28" y="27"/>
                </a:lnTo>
                <a:lnTo>
                  <a:pt x="31" y="17"/>
                </a:lnTo>
                <a:lnTo>
                  <a:pt x="20" y="17"/>
                </a:lnTo>
                <a:lnTo>
                  <a:pt x="24" y="0"/>
                </a:lnTo>
                <a:lnTo>
                  <a:pt x="13" y="0"/>
                </a:lnTo>
                <a:lnTo>
                  <a:pt x="11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0" name="Freeform 7236"/>
          <p:cNvSpPr>
            <a:spLocks/>
          </p:cNvSpPr>
          <p:nvPr/>
        </p:nvSpPr>
        <p:spPr bwMode="auto">
          <a:xfrm>
            <a:off x="6084888" y="3152775"/>
            <a:ext cx="77787" cy="117475"/>
          </a:xfrm>
          <a:custGeom>
            <a:avLst/>
            <a:gdLst>
              <a:gd name="T0" fmla="*/ 0 w 49"/>
              <a:gd name="T1" fmla="*/ 117475 h 74"/>
              <a:gd name="T2" fmla="*/ 14287 w 49"/>
              <a:gd name="T3" fmla="*/ 117475 h 74"/>
              <a:gd name="T4" fmla="*/ 25400 w 49"/>
              <a:gd name="T5" fmla="*/ 69850 h 74"/>
              <a:gd name="T6" fmla="*/ 31750 w 49"/>
              <a:gd name="T7" fmla="*/ 50800 h 74"/>
              <a:gd name="T8" fmla="*/ 49212 w 49"/>
              <a:gd name="T9" fmla="*/ 42863 h 74"/>
              <a:gd name="T10" fmla="*/ 60325 w 49"/>
              <a:gd name="T11" fmla="*/ 47625 h 74"/>
              <a:gd name="T12" fmla="*/ 60325 w 49"/>
              <a:gd name="T13" fmla="*/ 53975 h 74"/>
              <a:gd name="T14" fmla="*/ 60325 w 49"/>
              <a:gd name="T15" fmla="*/ 61913 h 74"/>
              <a:gd name="T16" fmla="*/ 49212 w 49"/>
              <a:gd name="T17" fmla="*/ 117475 h 74"/>
              <a:gd name="T18" fmla="*/ 66675 w 49"/>
              <a:gd name="T19" fmla="*/ 117475 h 74"/>
              <a:gd name="T20" fmla="*/ 77787 w 49"/>
              <a:gd name="T21" fmla="*/ 61913 h 74"/>
              <a:gd name="T22" fmla="*/ 77787 w 49"/>
              <a:gd name="T23" fmla="*/ 50800 h 74"/>
              <a:gd name="T24" fmla="*/ 77787 w 49"/>
              <a:gd name="T25" fmla="*/ 42863 h 74"/>
              <a:gd name="T26" fmla="*/ 69850 w 49"/>
              <a:gd name="T27" fmla="*/ 34925 h 74"/>
              <a:gd name="T28" fmla="*/ 55562 w 49"/>
              <a:gd name="T29" fmla="*/ 26988 h 74"/>
              <a:gd name="T30" fmla="*/ 42862 w 49"/>
              <a:gd name="T31" fmla="*/ 31750 h 74"/>
              <a:gd name="T32" fmla="*/ 28575 w 49"/>
              <a:gd name="T33" fmla="*/ 42863 h 74"/>
              <a:gd name="T34" fmla="*/ 28575 w 49"/>
              <a:gd name="T35" fmla="*/ 42863 h 74"/>
              <a:gd name="T36" fmla="*/ 39687 w 49"/>
              <a:gd name="T37" fmla="*/ 0 h 74"/>
              <a:gd name="T38" fmla="*/ 22225 w 49"/>
              <a:gd name="T39" fmla="*/ 0 h 74"/>
              <a:gd name="T40" fmla="*/ 0 w 49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" h="74">
                <a:moveTo>
                  <a:pt x="0" y="74"/>
                </a:moveTo>
                <a:lnTo>
                  <a:pt x="9" y="74"/>
                </a:lnTo>
                <a:lnTo>
                  <a:pt x="16" y="44"/>
                </a:lnTo>
                <a:lnTo>
                  <a:pt x="20" y="32"/>
                </a:lnTo>
                <a:lnTo>
                  <a:pt x="31" y="27"/>
                </a:lnTo>
                <a:lnTo>
                  <a:pt x="38" y="30"/>
                </a:lnTo>
                <a:lnTo>
                  <a:pt x="38" y="34"/>
                </a:lnTo>
                <a:lnTo>
                  <a:pt x="38" y="39"/>
                </a:lnTo>
                <a:lnTo>
                  <a:pt x="31" y="74"/>
                </a:lnTo>
                <a:lnTo>
                  <a:pt x="42" y="74"/>
                </a:lnTo>
                <a:lnTo>
                  <a:pt x="49" y="39"/>
                </a:lnTo>
                <a:lnTo>
                  <a:pt x="49" y="32"/>
                </a:lnTo>
                <a:lnTo>
                  <a:pt x="49" y="27"/>
                </a:lnTo>
                <a:lnTo>
                  <a:pt x="44" y="22"/>
                </a:lnTo>
                <a:lnTo>
                  <a:pt x="35" y="17"/>
                </a:lnTo>
                <a:lnTo>
                  <a:pt x="27" y="20"/>
                </a:lnTo>
                <a:lnTo>
                  <a:pt x="18" y="27"/>
                </a:lnTo>
                <a:lnTo>
                  <a:pt x="25" y="0"/>
                </a:lnTo>
                <a:lnTo>
                  <a:pt x="14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21" name="Picture 7237"/>
          <p:cNvPicPr>
            <a:picLocks noChangeAspect="1" noChangeArrowheads="1"/>
          </p:cNvPicPr>
          <p:nvPr/>
        </p:nvPicPr>
        <p:blipFill>
          <a:blip r:embed="rId85" cstate="print"/>
          <a:srcRect/>
          <a:stretch>
            <a:fillRect/>
          </a:stretch>
        </p:blipFill>
        <p:spPr bwMode="auto">
          <a:xfrm>
            <a:off x="6169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22" name="Picture 7238"/>
          <p:cNvPicPr>
            <a:picLocks noChangeAspect="1" noChangeArrowheads="1"/>
          </p:cNvPicPr>
          <p:nvPr/>
        </p:nvPicPr>
        <p:blipFill>
          <a:blip r:embed="rId86" cstate="print"/>
          <a:srcRect/>
          <a:stretch>
            <a:fillRect/>
          </a:stretch>
        </p:blipFill>
        <p:spPr bwMode="auto">
          <a:xfrm>
            <a:off x="6169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23" name="Freeform 7239"/>
          <p:cNvSpPr>
            <a:spLocks/>
          </p:cNvSpPr>
          <p:nvPr/>
        </p:nvSpPr>
        <p:spPr bwMode="auto">
          <a:xfrm>
            <a:off x="5441950" y="2973388"/>
            <a:ext cx="55563" cy="117475"/>
          </a:xfrm>
          <a:custGeom>
            <a:avLst/>
            <a:gdLst>
              <a:gd name="T0" fmla="*/ 0 w 35"/>
              <a:gd name="T1" fmla="*/ 117475 h 74"/>
              <a:gd name="T2" fmla="*/ 17463 w 35"/>
              <a:gd name="T3" fmla="*/ 117475 h 74"/>
              <a:gd name="T4" fmla="*/ 26988 w 35"/>
              <a:gd name="T5" fmla="*/ 47625 h 74"/>
              <a:gd name="T6" fmla="*/ 44450 w 35"/>
              <a:gd name="T7" fmla="*/ 47625 h 74"/>
              <a:gd name="T8" fmla="*/ 44450 w 35"/>
              <a:gd name="T9" fmla="*/ 31750 h 74"/>
              <a:gd name="T10" fmla="*/ 31750 w 35"/>
              <a:gd name="T11" fmla="*/ 31750 h 74"/>
              <a:gd name="T12" fmla="*/ 34925 w 35"/>
              <a:gd name="T13" fmla="*/ 20638 h 74"/>
              <a:gd name="T14" fmla="*/ 44450 w 35"/>
              <a:gd name="T15" fmla="*/ 15875 h 74"/>
              <a:gd name="T16" fmla="*/ 52388 w 35"/>
              <a:gd name="T17" fmla="*/ 15875 h 74"/>
              <a:gd name="T18" fmla="*/ 55563 w 35"/>
              <a:gd name="T19" fmla="*/ 0 h 74"/>
              <a:gd name="T20" fmla="*/ 41275 w 35"/>
              <a:gd name="T21" fmla="*/ 0 h 74"/>
              <a:gd name="T22" fmla="*/ 20638 w 35"/>
              <a:gd name="T23" fmla="*/ 7938 h 74"/>
              <a:gd name="T24" fmla="*/ 14288 w 35"/>
              <a:gd name="T25" fmla="*/ 31750 h 74"/>
              <a:gd name="T26" fmla="*/ 3175 w 35"/>
              <a:gd name="T27" fmla="*/ 31750 h 74"/>
              <a:gd name="T28" fmla="*/ 0 w 35"/>
              <a:gd name="T29" fmla="*/ 47625 h 74"/>
              <a:gd name="T30" fmla="*/ 14288 w 35"/>
              <a:gd name="T31" fmla="*/ 47625 h 74"/>
              <a:gd name="T32" fmla="*/ 0 w 35"/>
              <a:gd name="T33" fmla="*/ 117475 h 7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4">
                <a:moveTo>
                  <a:pt x="0" y="74"/>
                </a:moveTo>
                <a:lnTo>
                  <a:pt x="11" y="74"/>
                </a:lnTo>
                <a:lnTo>
                  <a:pt x="17" y="30"/>
                </a:lnTo>
                <a:lnTo>
                  <a:pt x="28" y="30"/>
                </a:lnTo>
                <a:lnTo>
                  <a:pt x="28" y="20"/>
                </a:lnTo>
                <a:lnTo>
                  <a:pt x="20" y="20"/>
                </a:lnTo>
                <a:lnTo>
                  <a:pt x="22" y="13"/>
                </a:lnTo>
                <a:lnTo>
                  <a:pt x="28" y="10"/>
                </a:lnTo>
                <a:lnTo>
                  <a:pt x="33" y="10"/>
                </a:lnTo>
                <a:lnTo>
                  <a:pt x="35" y="0"/>
                </a:lnTo>
                <a:lnTo>
                  <a:pt x="26" y="0"/>
                </a:lnTo>
                <a:lnTo>
                  <a:pt x="13" y="5"/>
                </a:lnTo>
                <a:lnTo>
                  <a:pt x="9" y="20"/>
                </a:lnTo>
                <a:lnTo>
                  <a:pt x="2" y="20"/>
                </a:lnTo>
                <a:lnTo>
                  <a:pt x="0" y="30"/>
                </a:lnTo>
                <a:lnTo>
                  <a:pt x="9" y="3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4" name="Freeform 7240"/>
          <p:cNvSpPr>
            <a:spLocks/>
          </p:cNvSpPr>
          <p:nvPr/>
        </p:nvSpPr>
        <p:spPr bwMode="auto">
          <a:xfrm>
            <a:off x="5480050" y="3005138"/>
            <a:ext cx="63500" cy="85725"/>
          </a:xfrm>
          <a:custGeom>
            <a:avLst/>
            <a:gdLst>
              <a:gd name="T0" fmla="*/ 0 w 40"/>
              <a:gd name="T1" fmla="*/ 85725 h 54"/>
              <a:gd name="T2" fmla="*/ 17463 w 40"/>
              <a:gd name="T3" fmla="*/ 85725 h 54"/>
              <a:gd name="T4" fmla="*/ 23813 w 40"/>
              <a:gd name="T5" fmla="*/ 46038 h 54"/>
              <a:gd name="T6" fmla="*/ 34925 w 40"/>
              <a:gd name="T7" fmla="*/ 26988 h 54"/>
              <a:gd name="T8" fmla="*/ 52388 w 40"/>
              <a:gd name="T9" fmla="*/ 15875 h 54"/>
              <a:gd name="T10" fmla="*/ 58738 w 40"/>
              <a:gd name="T11" fmla="*/ 15875 h 54"/>
              <a:gd name="T12" fmla="*/ 63500 w 40"/>
              <a:gd name="T13" fmla="*/ 0 h 54"/>
              <a:gd name="T14" fmla="*/ 55563 w 40"/>
              <a:gd name="T15" fmla="*/ 0 h 54"/>
              <a:gd name="T16" fmla="*/ 38100 w 40"/>
              <a:gd name="T17" fmla="*/ 4763 h 54"/>
              <a:gd name="T18" fmla="*/ 31750 w 40"/>
              <a:gd name="T19" fmla="*/ 19050 h 54"/>
              <a:gd name="T20" fmla="*/ 28575 w 40"/>
              <a:gd name="T21" fmla="*/ 15875 h 54"/>
              <a:gd name="T22" fmla="*/ 31750 w 40"/>
              <a:gd name="T23" fmla="*/ 0 h 54"/>
              <a:gd name="T24" fmla="*/ 17463 w 40"/>
              <a:gd name="T25" fmla="*/ 0 h 54"/>
              <a:gd name="T26" fmla="*/ 0 w 40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4">
                <a:moveTo>
                  <a:pt x="0" y="54"/>
                </a:moveTo>
                <a:lnTo>
                  <a:pt x="11" y="54"/>
                </a:lnTo>
                <a:lnTo>
                  <a:pt x="15" y="29"/>
                </a:lnTo>
                <a:lnTo>
                  <a:pt x="22" y="17"/>
                </a:lnTo>
                <a:lnTo>
                  <a:pt x="33" y="10"/>
                </a:lnTo>
                <a:lnTo>
                  <a:pt x="37" y="10"/>
                </a:lnTo>
                <a:lnTo>
                  <a:pt x="40" y="0"/>
                </a:lnTo>
                <a:lnTo>
                  <a:pt x="35" y="0"/>
                </a:lnTo>
                <a:lnTo>
                  <a:pt x="24" y="3"/>
                </a:lnTo>
                <a:lnTo>
                  <a:pt x="20" y="12"/>
                </a:lnTo>
                <a:lnTo>
                  <a:pt x="18" y="10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25" name="Picture 7241"/>
          <p:cNvPicPr>
            <a:picLocks noChangeAspect="1" noChangeArrowheads="1"/>
          </p:cNvPicPr>
          <p:nvPr/>
        </p:nvPicPr>
        <p:blipFill>
          <a:blip r:embed="rId61" cstate="print"/>
          <a:srcRect/>
          <a:stretch>
            <a:fillRect/>
          </a:stretch>
        </p:blipFill>
        <p:spPr bwMode="auto">
          <a:xfrm>
            <a:off x="5535613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26" name="Picture 7242"/>
          <p:cNvPicPr>
            <a:picLocks noChangeAspect="1" noChangeArrowheads="1"/>
          </p:cNvPicPr>
          <p:nvPr/>
        </p:nvPicPr>
        <p:blipFill>
          <a:blip r:embed="rId62" cstate="print"/>
          <a:srcRect/>
          <a:stretch>
            <a:fillRect/>
          </a:stretch>
        </p:blipFill>
        <p:spPr bwMode="auto">
          <a:xfrm>
            <a:off x="5535613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27" name="Freeform 7243"/>
          <p:cNvSpPr>
            <a:spLocks/>
          </p:cNvSpPr>
          <p:nvPr/>
        </p:nvSpPr>
        <p:spPr bwMode="auto">
          <a:xfrm>
            <a:off x="5619750" y="3005138"/>
            <a:ext cx="120650" cy="85725"/>
          </a:xfrm>
          <a:custGeom>
            <a:avLst/>
            <a:gdLst>
              <a:gd name="T0" fmla="*/ 0 w 76"/>
              <a:gd name="T1" fmla="*/ 85725 h 54"/>
              <a:gd name="T2" fmla="*/ 17463 w 76"/>
              <a:gd name="T3" fmla="*/ 85725 h 54"/>
              <a:gd name="T4" fmla="*/ 26988 w 76"/>
              <a:gd name="T5" fmla="*/ 34925 h 54"/>
              <a:gd name="T6" fmla="*/ 30163 w 76"/>
              <a:gd name="T7" fmla="*/ 26988 h 54"/>
              <a:gd name="T8" fmla="*/ 34925 w 76"/>
              <a:gd name="T9" fmla="*/ 19050 h 54"/>
              <a:gd name="T10" fmla="*/ 47625 w 76"/>
              <a:gd name="T11" fmla="*/ 11113 h 54"/>
              <a:gd name="T12" fmla="*/ 55563 w 76"/>
              <a:gd name="T13" fmla="*/ 15875 h 54"/>
              <a:gd name="T14" fmla="*/ 58738 w 76"/>
              <a:gd name="T15" fmla="*/ 23813 h 54"/>
              <a:gd name="T16" fmla="*/ 55563 w 76"/>
              <a:gd name="T17" fmla="*/ 39688 h 54"/>
              <a:gd name="T18" fmla="*/ 47625 w 76"/>
              <a:gd name="T19" fmla="*/ 85725 h 54"/>
              <a:gd name="T20" fmla="*/ 65088 w 76"/>
              <a:gd name="T21" fmla="*/ 85725 h 54"/>
              <a:gd name="T22" fmla="*/ 73025 w 76"/>
              <a:gd name="T23" fmla="*/ 34925 h 54"/>
              <a:gd name="T24" fmla="*/ 79375 w 76"/>
              <a:gd name="T25" fmla="*/ 19050 h 54"/>
              <a:gd name="T26" fmla="*/ 96838 w 76"/>
              <a:gd name="T27" fmla="*/ 11113 h 54"/>
              <a:gd name="T28" fmla="*/ 103188 w 76"/>
              <a:gd name="T29" fmla="*/ 15875 h 54"/>
              <a:gd name="T30" fmla="*/ 107950 w 76"/>
              <a:gd name="T31" fmla="*/ 26988 h 54"/>
              <a:gd name="T32" fmla="*/ 103188 w 76"/>
              <a:gd name="T33" fmla="*/ 34925 h 54"/>
              <a:gd name="T34" fmla="*/ 96838 w 76"/>
              <a:gd name="T35" fmla="*/ 85725 h 54"/>
              <a:gd name="T36" fmla="*/ 111125 w 76"/>
              <a:gd name="T37" fmla="*/ 85725 h 54"/>
              <a:gd name="T38" fmla="*/ 120650 w 76"/>
              <a:gd name="T39" fmla="*/ 31750 h 54"/>
              <a:gd name="T40" fmla="*/ 120650 w 76"/>
              <a:gd name="T41" fmla="*/ 19050 h 54"/>
              <a:gd name="T42" fmla="*/ 117475 w 76"/>
              <a:gd name="T43" fmla="*/ 4763 h 54"/>
              <a:gd name="T44" fmla="*/ 100013 w 76"/>
              <a:gd name="T45" fmla="*/ 0 h 54"/>
              <a:gd name="T46" fmla="*/ 87313 w 76"/>
              <a:gd name="T47" fmla="*/ 4763 h 54"/>
              <a:gd name="T48" fmla="*/ 76200 w 76"/>
              <a:gd name="T49" fmla="*/ 11113 h 54"/>
              <a:gd name="T50" fmla="*/ 69850 w 76"/>
              <a:gd name="T51" fmla="*/ 0 h 54"/>
              <a:gd name="T52" fmla="*/ 55563 w 76"/>
              <a:gd name="T53" fmla="*/ 0 h 54"/>
              <a:gd name="T54" fmla="*/ 41275 w 76"/>
              <a:gd name="T55" fmla="*/ 4763 h 54"/>
              <a:gd name="T56" fmla="*/ 30163 w 76"/>
              <a:gd name="T57" fmla="*/ 11113 h 54"/>
              <a:gd name="T58" fmla="*/ 30163 w 76"/>
              <a:gd name="T59" fmla="*/ 11113 h 54"/>
              <a:gd name="T60" fmla="*/ 30163 w 76"/>
              <a:gd name="T61" fmla="*/ 0 h 54"/>
              <a:gd name="T62" fmla="*/ 17463 w 76"/>
              <a:gd name="T63" fmla="*/ 0 h 54"/>
              <a:gd name="T64" fmla="*/ 0 w 76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6" h="54">
                <a:moveTo>
                  <a:pt x="0" y="54"/>
                </a:moveTo>
                <a:lnTo>
                  <a:pt x="11" y="54"/>
                </a:lnTo>
                <a:lnTo>
                  <a:pt x="17" y="22"/>
                </a:lnTo>
                <a:lnTo>
                  <a:pt x="19" y="17"/>
                </a:lnTo>
                <a:lnTo>
                  <a:pt x="22" y="12"/>
                </a:lnTo>
                <a:lnTo>
                  <a:pt x="30" y="7"/>
                </a:lnTo>
                <a:lnTo>
                  <a:pt x="35" y="10"/>
                </a:lnTo>
                <a:lnTo>
                  <a:pt x="37" y="15"/>
                </a:lnTo>
                <a:lnTo>
                  <a:pt x="35" y="25"/>
                </a:lnTo>
                <a:lnTo>
                  <a:pt x="30" y="54"/>
                </a:lnTo>
                <a:lnTo>
                  <a:pt x="41" y="54"/>
                </a:lnTo>
                <a:lnTo>
                  <a:pt x="46" y="22"/>
                </a:lnTo>
                <a:lnTo>
                  <a:pt x="50" y="12"/>
                </a:lnTo>
                <a:lnTo>
                  <a:pt x="61" y="7"/>
                </a:lnTo>
                <a:lnTo>
                  <a:pt x="65" y="10"/>
                </a:lnTo>
                <a:lnTo>
                  <a:pt x="68" y="17"/>
                </a:lnTo>
                <a:lnTo>
                  <a:pt x="65" y="22"/>
                </a:lnTo>
                <a:lnTo>
                  <a:pt x="61" y="54"/>
                </a:lnTo>
                <a:lnTo>
                  <a:pt x="70" y="54"/>
                </a:lnTo>
                <a:lnTo>
                  <a:pt x="76" y="20"/>
                </a:lnTo>
                <a:lnTo>
                  <a:pt x="76" y="12"/>
                </a:lnTo>
                <a:lnTo>
                  <a:pt x="74" y="3"/>
                </a:lnTo>
                <a:lnTo>
                  <a:pt x="63" y="0"/>
                </a:lnTo>
                <a:lnTo>
                  <a:pt x="55" y="3"/>
                </a:lnTo>
                <a:lnTo>
                  <a:pt x="48" y="7"/>
                </a:lnTo>
                <a:lnTo>
                  <a:pt x="44" y="0"/>
                </a:lnTo>
                <a:lnTo>
                  <a:pt x="35" y="0"/>
                </a:lnTo>
                <a:lnTo>
                  <a:pt x="26" y="3"/>
                </a:lnTo>
                <a:lnTo>
                  <a:pt x="19" y="7"/>
                </a:lnTo>
                <a:lnTo>
                  <a:pt x="19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8" name="Freeform 7244"/>
          <p:cNvSpPr>
            <a:spLocks/>
          </p:cNvSpPr>
          <p:nvPr/>
        </p:nvSpPr>
        <p:spPr bwMode="auto">
          <a:xfrm>
            <a:off x="5792788" y="2981325"/>
            <a:ext cx="46037" cy="109538"/>
          </a:xfrm>
          <a:custGeom>
            <a:avLst/>
            <a:gdLst>
              <a:gd name="T0" fmla="*/ 14287 w 29"/>
              <a:gd name="T1" fmla="*/ 23813 h 69"/>
              <a:gd name="T2" fmla="*/ 4762 w 29"/>
              <a:gd name="T3" fmla="*/ 23813 h 69"/>
              <a:gd name="T4" fmla="*/ 0 w 29"/>
              <a:gd name="T5" fmla="*/ 39688 h 69"/>
              <a:gd name="T6" fmla="*/ 14287 w 29"/>
              <a:gd name="T7" fmla="*/ 39688 h 69"/>
              <a:gd name="T8" fmla="*/ 4762 w 29"/>
              <a:gd name="T9" fmla="*/ 85725 h 69"/>
              <a:gd name="T10" fmla="*/ 4762 w 29"/>
              <a:gd name="T11" fmla="*/ 93663 h 69"/>
              <a:gd name="T12" fmla="*/ 7937 w 29"/>
              <a:gd name="T13" fmla="*/ 104775 h 69"/>
              <a:gd name="T14" fmla="*/ 17462 w 29"/>
              <a:gd name="T15" fmla="*/ 109538 h 69"/>
              <a:gd name="T16" fmla="*/ 31750 w 29"/>
              <a:gd name="T17" fmla="*/ 109538 h 69"/>
              <a:gd name="T18" fmla="*/ 34925 w 29"/>
              <a:gd name="T19" fmla="*/ 93663 h 69"/>
              <a:gd name="T20" fmla="*/ 25400 w 29"/>
              <a:gd name="T21" fmla="*/ 93663 h 69"/>
              <a:gd name="T22" fmla="*/ 20637 w 29"/>
              <a:gd name="T23" fmla="*/ 90488 h 69"/>
              <a:gd name="T24" fmla="*/ 20637 w 29"/>
              <a:gd name="T25" fmla="*/ 77788 h 69"/>
              <a:gd name="T26" fmla="*/ 28575 w 29"/>
              <a:gd name="T27" fmla="*/ 39688 h 69"/>
              <a:gd name="T28" fmla="*/ 46037 w 29"/>
              <a:gd name="T29" fmla="*/ 39688 h 69"/>
              <a:gd name="T30" fmla="*/ 46037 w 29"/>
              <a:gd name="T31" fmla="*/ 23813 h 69"/>
              <a:gd name="T32" fmla="*/ 31750 w 29"/>
              <a:gd name="T33" fmla="*/ 23813 h 69"/>
              <a:gd name="T34" fmla="*/ 34925 w 29"/>
              <a:gd name="T35" fmla="*/ 0 h 69"/>
              <a:gd name="T36" fmla="*/ 20637 w 29"/>
              <a:gd name="T37" fmla="*/ 0 h 69"/>
              <a:gd name="T38" fmla="*/ 14287 w 29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69">
                <a:moveTo>
                  <a:pt x="9" y="15"/>
                </a:moveTo>
                <a:lnTo>
                  <a:pt x="3" y="15"/>
                </a:lnTo>
                <a:lnTo>
                  <a:pt x="0" y="25"/>
                </a:lnTo>
                <a:lnTo>
                  <a:pt x="9" y="25"/>
                </a:lnTo>
                <a:lnTo>
                  <a:pt x="3" y="54"/>
                </a:lnTo>
                <a:lnTo>
                  <a:pt x="3" y="59"/>
                </a:lnTo>
                <a:lnTo>
                  <a:pt x="5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6" y="59"/>
                </a:lnTo>
                <a:lnTo>
                  <a:pt x="13" y="57"/>
                </a:lnTo>
                <a:lnTo>
                  <a:pt x="13" y="49"/>
                </a:lnTo>
                <a:lnTo>
                  <a:pt x="18" y="25"/>
                </a:lnTo>
                <a:lnTo>
                  <a:pt x="29" y="25"/>
                </a:lnTo>
                <a:lnTo>
                  <a:pt x="29" y="15"/>
                </a:lnTo>
                <a:lnTo>
                  <a:pt x="20" y="15"/>
                </a:lnTo>
                <a:lnTo>
                  <a:pt x="22" y="0"/>
                </a:lnTo>
                <a:lnTo>
                  <a:pt x="13" y="0"/>
                </a:lnTo>
                <a:lnTo>
                  <a:pt x="9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9" name="Freeform 7245"/>
          <p:cNvSpPr>
            <a:spLocks/>
          </p:cNvSpPr>
          <p:nvPr/>
        </p:nvSpPr>
        <p:spPr bwMode="auto">
          <a:xfrm>
            <a:off x="5835650" y="2973388"/>
            <a:ext cx="76200" cy="117475"/>
          </a:xfrm>
          <a:custGeom>
            <a:avLst/>
            <a:gdLst>
              <a:gd name="T0" fmla="*/ 0 w 48"/>
              <a:gd name="T1" fmla="*/ 117475 h 74"/>
              <a:gd name="T2" fmla="*/ 17463 w 48"/>
              <a:gd name="T3" fmla="*/ 117475 h 74"/>
              <a:gd name="T4" fmla="*/ 23813 w 48"/>
              <a:gd name="T5" fmla="*/ 71438 h 74"/>
              <a:gd name="T6" fmla="*/ 34925 w 48"/>
              <a:gd name="T7" fmla="*/ 50800 h 74"/>
              <a:gd name="T8" fmla="*/ 47625 w 48"/>
              <a:gd name="T9" fmla="*/ 42863 h 74"/>
              <a:gd name="T10" fmla="*/ 58738 w 48"/>
              <a:gd name="T11" fmla="*/ 50800 h 74"/>
              <a:gd name="T12" fmla="*/ 61913 w 48"/>
              <a:gd name="T13" fmla="*/ 58738 h 74"/>
              <a:gd name="T14" fmla="*/ 58738 w 48"/>
              <a:gd name="T15" fmla="*/ 66675 h 74"/>
              <a:gd name="T16" fmla="*/ 50800 w 48"/>
              <a:gd name="T17" fmla="*/ 117475 h 74"/>
              <a:gd name="T18" fmla="*/ 65088 w 48"/>
              <a:gd name="T19" fmla="*/ 117475 h 74"/>
              <a:gd name="T20" fmla="*/ 76200 w 48"/>
              <a:gd name="T21" fmla="*/ 63500 h 74"/>
              <a:gd name="T22" fmla="*/ 76200 w 48"/>
              <a:gd name="T23" fmla="*/ 50800 h 74"/>
              <a:gd name="T24" fmla="*/ 76200 w 48"/>
              <a:gd name="T25" fmla="*/ 42863 h 74"/>
              <a:gd name="T26" fmla="*/ 73025 w 48"/>
              <a:gd name="T27" fmla="*/ 36513 h 74"/>
              <a:gd name="T28" fmla="*/ 55563 w 48"/>
              <a:gd name="T29" fmla="*/ 31750 h 74"/>
              <a:gd name="T30" fmla="*/ 41275 w 48"/>
              <a:gd name="T31" fmla="*/ 36513 h 74"/>
              <a:gd name="T32" fmla="*/ 30163 w 48"/>
              <a:gd name="T33" fmla="*/ 42863 h 74"/>
              <a:gd name="T34" fmla="*/ 30163 w 48"/>
              <a:gd name="T35" fmla="*/ 42863 h 74"/>
              <a:gd name="T36" fmla="*/ 38100 w 48"/>
              <a:gd name="T37" fmla="*/ 0 h 74"/>
              <a:gd name="T38" fmla="*/ 20638 w 48"/>
              <a:gd name="T39" fmla="*/ 0 h 74"/>
              <a:gd name="T40" fmla="*/ 0 w 48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74">
                <a:moveTo>
                  <a:pt x="0" y="74"/>
                </a:moveTo>
                <a:lnTo>
                  <a:pt x="11" y="74"/>
                </a:lnTo>
                <a:lnTo>
                  <a:pt x="15" y="45"/>
                </a:lnTo>
                <a:lnTo>
                  <a:pt x="22" y="32"/>
                </a:lnTo>
                <a:lnTo>
                  <a:pt x="30" y="27"/>
                </a:lnTo>
                <a:lnTo>
                  <a:pt x="37" y="32"/>
                </a:lnTo>
                <a:lnTo>
                  <a:pt x="39" y="37"/>
                </a:lnTo>
                <a:lnTo>
                  <a:pt x="37" y="42"/>
                </a:lnTo>
                <a:lnTo>
                  <a:pt x="32" y="74"/>
                </a:lnTo>
                <a:lnTo>
                  <a:pt x="41" y="74"/>
                </a:lnTo>
                <a:lnTo>
                  <a:pt x="48" y="40"/>
                </a:lnTo>
                <a:lnTo>
                  <a:pt x="48" y="32"/>
                </a:lnTo>
                <a:lnTo>
                  <a:pt x="48" y="27"/>
                </a:lnTo>
                <a:lnTo>
                  <a:pt x="46" y="23"/>
                </a:lnTo>
                <a:lnTo>
                  <a:pt x="35" y="20"/>
                </a:lnTo>
                <a:lnTo>
                  <a:pt x="26" y="23"/>
                </a:lnTo>
                <a:lnTo>
                  <a:pt x="19" y="27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30" name="Picture 7246"/>
          <p:cNvPicPr>
            <a:picLocks noChangeAspect="1" noChangeArrowheads="1"/>
          </p:cNvPicPr>
          <p:nvPr/>
        </p:nvPicPr>
        <p:blipFill>
          <a:blip r:embed="rId87" cstate="print"/>
          <a:srcRect/>
          <a:stretch>
            <a:fillRect/>
          </a:stretch>
        </p:blipFill>
        <p:spPr bwMode="auto">
          <a:xfrm>
            <a:off x="5921375" y="3009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1" name="Picture 7247"/>
          <p:cNvPicPr>
            <a:picLocks noChangeAspect="1" noChangeArrowheads="1"/>
          </p:cNvPicPr>
          <p:nvPr/>
        </p:nvPicPr>
        <p:blipFill>
          <a:blip r:embed="rId88" cstate="print"/>
          <a:srcRect/>
          <a:stretch>
            <a:fillRect/>
          </a:stretch>
        </p:blipFill>
        <p:spPr bwMode="auto">
          <a:xfrm>
            <a:off x="5921375" y="3009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2" name="Picture 7248"/>
          <p:cNvPicPr>
            <a:picLocks noChangeAspect="1" noChangeArrowheads="1"/>
          </p:cNvPicPr>
          <p:nvPr/>
        </p:nvPicPr>
        <p:blipFill>
          <a:blip r:embed="rId89" cstate="print"/>
          <a:srcRect/>
          <a:stretch>
            <a:fillRect/>
          </a:stretch>
        </p:blipFill>
        <p:spPr bwMode="auto">
          <a:xfrm>
            <a:off x="604043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3" name="Picture 7249"/>
          <p:cNvPicPr>
            <a:picLocks noChangeAspect="1" noChangeArrowheads="1"/>
          </p:cNvPicPr>
          <p:nvPr/>
        </p:nvPicPr>
        <p:blipFill>
          <a:blip r:embed="rId90" cstate="print"/>
          <a:srcRect/>
          <a:stretch>
            <a:fillRect/>
          </a:stretch>
        </p:blipFill>
        <p:spPr bwMode="auto">
          <a:xfrm>
            <a:off x="604043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4" name="Picture 7250"/>
          <p:cNvPicPr>
            <a:picLocks noChangeAspect="1" noChangeArrowheads="1"/>
          </p:cNvPicPr>
          <p:nvPr/>
        </p:nvPicPr>
        <p:blipFill>
          <a:blip r:embed="rId91" cstate="print"/>
          <a:srcRect/>
          <a:stretch>
            <a:fillRect/>
          </a:stretch>
        </p:blipFill>
        <p:spPr bwMode="auto">
          <a:xfrm>
            <a:off x="61309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5" name="Picture 7251"/>
          <p:cNvPicPr>
            <a:picLocks noChangeAspect="1" noChangeArrowheads="1"/>
          </p:cNvPicPr>
          <p:nvPr/>
        </p:nvPicPr>
        <p:blipFill>
          <a:blip r:embed="rId92" cstate="print"/>
          <a:srcRect/>
          <a:stretch>
            <a:fillRect/>
          </a:stretch>
        </p:blipFill>
        <p:spPr bwMode="auto">
          <a:xfrm>
            <a:off x="61309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6" name="Picture 7252"/>
          <p:cNvPicPr>
            <a:picLocks noChangeAspect="1" noChangeArrowheads="1"/>
          </p:cNvPicPr>
          <p:nvPr/>
        </p:nvPicPr>
        <p:blipFill>
          <a:blip r:embed="rId93" cstate="print"/>
          <a:srcRect/>
          <a:stretch>
            <a:fillRect/>
          </a:stretch>
        </p:blipFill>
        <p:spPr bwMode="auto">
          <a:xfrm>
            <a:off x="6157913" y="300513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7" name="Picture 7253"/>
          <p:cNvPicPr>
            <a:picLocks noChangeAspect="1" noChangeArrowheads="1"/>
          </p:cNvPicPr>
          <p:nvPr/>
        </p:nvPicPr>
        <p:blipFill>
          <a:blip r:embed="rId94" cstate="print"/>
          <a:srcRect/>
          <a:stretch>
            <a:fillRect/>
          </a:stretch>
        </p:blipFill>
        <p:spPr bwMode="auto">
          <a:xfrm>
            <a:off x="6157913" y="300513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8" name="Picture 7254"/>
          <p:cNvPicPr>
            <a:picLocks noChangeAspect="1" noChangeArrowheads="1"/>
          </p:cNvPicPr>
          <p:nvPr/>
        </p:nvPicPr>
        <p:blipFill>
          <a:blip r:embed="rId77" cstate="print"/>
          <a:srcRect/>
          <a:stretch>
            <a:fillRect/>
          </a:stretch>
        </p:blipFill>
        <p:spPr bwMode="auto">
          <a:xfrm>
            <a:off x="6248400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9" name="Picture 7255"/>
          <p:cNvPicPr>
            <a:picLocks noChangeAspect="1" noChangeArrowheads="1"/>
          </p:cNvPicPr>
          <p:nvPr/>
        </p:nvPicPr>
        <p:blipFill>
          <a:blip r:embed="rId78" cstate="print"/>
          <a:srcRect/>
          <a:stretch>
            <a:fillRect/>
          </a:stretch>
        </p:blipFill>
        <p:spPr bwMode="auto">
          <a:xfrm>
            <a:off x="6248400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40" name="Freeform 7256"/>
          <p:cNvSpPr>
            <a:spLocks/>
          </p:cNvSpPr>
          <p:nvPr/>
        </p:nvSpPr>
        <p:spPr bwMode="auto">
          <a:xfrm>
            <a:off x="5445125" y="2795588"/>
            <a:ext cx="90488" cy="115887"/>
          </a:xfrm>
          <a:custGeom>
            <a:avLst/>
            <a:gdLst>
              <a:gd name="T0" fmla="*/ 0 w 57"/>
              <a:gd name="T1" fmla="*/ 19050 h 73"/>
              <a:gd name="T2" fmla="*/ 34925 w 57"/>
              <a:gd name="T3" fmla="*/ 19050 h 73"/>
              <a:gd name="T4" fmla="*/ 17463 w 57"/>
              <a:gd name="T5" fmla="*/ 115887 h 73"/>
              <a:gd name="T6" fmla="*/ 34925 w 57"/>
              <a:gd name="T7" fmla="*/ 115887 h 73"/>
              <a:gd name="T8" fmla="*/ 55563 w 57"/>
              <a:gd name="T9" fmla="*/ 19050 h 73"/>
              <a:gd name="T10" fmla="*/ 87313 w 57"/>
              <a:gd name="T11" fmla="*/ 19050 h 73"/>
              <a:gd name="T12" fmla="*/ 90488 w 57"/>
              <a:gd name="T13" fmla="*/ 0 h 73"/>
              <a:gd name="T14" fmla="*/ 3175 w 57"/>
              <a:gd name="T15" fmla="*/ 0 h 73"/>
              <a:gd name="T16" fmla="*/ 0 w 57"/>
              <a:gd name="T17" fmla="*/ 19050 h 7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7" h="73">
                <a:moveTo>
                  <a:pt x="0" y="12"/>
                </a:moveTo>
                <a:lnTo>
                  <a:pt x="22" y="12"/>
                </a:lnTo>
                <a:lnTo>
                  <a:pt x="11" y="73"/>
                </a:lnTo>
                <a:lnTo>
                  <a:pt x="22" y="73"/>
                </a:lnTo>
                <a:lnTo>
                  <a:pt x="35" y="12"/>
                </a:lnTo>
                <a:lnTo>
                  <a:pt x="55" y="12"/>
                </a:lnTo>
                <a:lnTo>
                  <a:pt x="57" y="0"/>
                </a:lnTo>
                <a:lnTo>
                  <a:pt x="2" y="0"/>
                </a:lnTo>
                <a:lnTo>
                  <a:pt x="0" y="1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41" name="Freeform 7257"/>
          <p:cNvSpPr>
            <a:spLocks/>
          </p:cNvSpPr>
          <p:nvPr/>
        </p:nvSpPr>
        <p:spPr bwMode="auto">
          <a:xfrm>
            <a:off x="5521325" y="2795588"/>
            <a:ext cx="77788" cy="115887"/>
          </a:xfrm>
          <a:custGeom>
            <a:avLst/>
            <a:gdLst>
              <a:gd name="T0" fmla="*/ 0 w 49"/>
              <a:gd name="T1" fmla="*/ 115887 h 73"/>
              <a:gd name="T2" fmla="*/ 17463 w 49"/>
              <a:gd name="T3" fmla="*/ 115887 h 73"/>
              <a:gd name="T4" fmla="*/ 25400 w 49"/>
              <a:gd name="T5" fmla="*/ 69850 h 73"/>
              <a:gd name="T6" fmla="*/ 34925 w 49"/>
              <a:gd name="T7" fmla="*/ 53975 h 73"/>
              <a:gd name="T8" fmla="*/ 49213 w 49"/>
              <a:gd name="T9" fmla="*/ 46037 h 73"/>
              <a:gd name="T10" fmla="*/ 60325 w 49"/>
              <a:gd name="T11" fmla="*/ 50800 h 73"/>
              <a:gd name="T12" fmla="*/ 63500 w 49"/>
              <a:gd name="T13" fmla="*/ 58737 h 73"/>
              <a:gd name="T14" fmla="*/ 60325 w 49"/>
              <a:gd name="T15" fmla="*/ 65087 h 73"/>
              <a:gd name="T16" fmla="*/ 49213 w 49"/>
              <a:gd name="T17" fmla="*/ 115887 h 73"/>
              <a:gd name="T18" fmla="*/ 66675 w 49"/>
              <a:gd name="T19" fmla="*/ 115887 h 73"/>
              <a:gd name="T20" fmla="*/ 77788 w 49"/>
              <a:gd name="T21" fmla="*/ 61912 h 73"/>
              <a:gd name="T22" fmla="*/ 77788 w 49"/>
              <a:gd name="T23" fmla="*/ 53975 h 73"/>
              <a:gd name="T24" fmla="*/ 77788 w 49"/>
              <a:gd name="T25" fmla="*/ 42862 h 73"/>
              <a:gd name="T26" fmla="*/ 73025 w 49"/>
              <a:gd name="T27" fmla="*/ 34925 h 73"/>
              <a:gd name="T28" fmla="*/ 55563 w 49"/>
              <a:gd name="T29" fmla="*/ 30162 h 73"/>
              <a:gd name="T30" fmla="*/ 42863 w 49"/>
              <a:gd name="T31" fmla="*/ 34925 h 73"/>
              <a:gd name="T32" fmla="*/ 31750 w 49"/>
              <a:gd name="T33" fmla="*/ 42862 h 73"/>
              <a:gd name="T34" fmla="*/ 31750 w 49"/>
              <a:gd name="T35" fmla="*/ 42862 h 73"/>
              <a:gd name="T36" fmla="*/ 38100 w 49"/>
              <a:gd name="T37" fmla="*/ 0 h 73"/>
              <a:gd name="T38" fmla="*/ 22225 w 49"/>
              <a:gd name="T39" fmla="*/ 0 h 73"/>
              <a:gd name="T40" fmla="*/ 0 w 49"/>
              <a:gd name="T41" fmla="*/ 115887 h 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" h="73">
                <a:moveTo>
                  <a:pt x="0" y="73"/>
                </a:moveTo>
                <a:lnTo>
                  <a:pt x="11" y="73"/>
                </a:lnTo>
                <a:lnTo>
                  <a:pt x="16" y="44"/>
                </a:lnTo>
                <a:lnTo>
                  <a:pt x="22" y="34"/>
                </a:lnTo>
                <a:lnTo>
                  <a:pt x="31" y="29"/>
                </a:lnTo>
                <a:lnTo>
                  <a:pt x="38" y="32"/>
                </a:lnTo>
                <a:lnTo>
                  <a:pt x="40" y="37"/>
                </a:lnTo>
                <a:lnTo>
                  <a:pt x="38" y="41"/>
                </a:lnTo>
                <a:lnTo>
                  <a:pt x="31" y="73"/>
                </a:lnTo>
                <a:lnTo>
                  <a:pt x="42" y="73"/>
                </a:lnTo>
                <a:lnTo>
                  <a:pt x="49" y="39"/>
                </a:lnTo>
                <a:lnTo>
                  <a:pt x="49" y="34"/>
                </a:lnTo>
                <a:lnTo>
                  <a:pt x="49" y="27"/>
                </a:lnTo>
                <a:lnTo>
                  <a:pt x="46" y="22"/>
                </a:lnTo>
                <a:lnTo>
                  <a:pt x="35" y="19"/>
                </a:lnTo>
                <a:lnTo>
                  <a:pt x="27" y="22"/>
                </a:lnTo>
                <a:lnTo>
                  <a:pt x="20" y="27"/>
                </a:lnTo>
                <a:lnTo>
                  <a:pt x="24" y="0"/>
                </a:lnTo>
                <a:lnTo>
                  <a:pt x="14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42" name="Picture 7258"/>
          <p:cNvPicPr>
            <a:picLocks noChangeAspect="1" noChangeArrowheads="1"/>
          </p:cNvPicPr>
          <p:nvPr/>
        </p:nvPicPr>
        <p:blipFill>
          <a:blip r:embed="rId95" cstate="print"/>
          <a:srcRect/>
          <a:stretch>
            <a:fillRect/>
          </a:stretch>
        </p:blipFill>
        <p:spPr bwMode="auto">
          <a:xfrm>
            <a:off x="5608638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3" name="Picture 7259"/>
          <p:cNvPicPr>
            <a:picLocks noChangeAspect="1" noChangeArrowheads="1"/>
          </p:cNvPicPr>
          <p:nvPr/>
        </p:nvPicPr>
        <p:blipFill>
          <a:blip r:embed="rId96" cstate="print"/>
          <a:srcRect/>
          <a:stretch>
            <a:fillRect/>
          </a:stretch>
        </p:blipFill>
        <p:spPr bwMode="auto">
          <a:xfrm>
            <a:off x="5608638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4" name="Picture 7260"/>
          <p:cNvPicPr>
            <a:picLocks noChangeAspect="1" noChangeArrowheads="1"/>
          </p:cNvPicPr>
          <p:nvPr/>
        </p:nvPicPr>
        <p:blipFill>
          <a:blip r:embed="rId97" cstate="print"/>
          <a:srcRect/>
          <a:stretch>
            <a:fillRect/>
          </a:stretch>
        </p:blipFill>
        <p:spPr bwMode="auto">
          <a:xfrm>
            <a:off x="5722938" y="2825750"/>
            <a:ext cx="84137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5" name="Picture 7261"/>
          <p:cNvPicPr>
            <a:picLocks noChangeAspect="1" noChangeArrowheads="1"/>
          </p:cNvPicPr>
          <p:nvPr/>
        </p:nvPicPr>
        <p:blipFill>
          <a:blip r:embed="rId98" cstate="print"/>
          <a:srcRect/>
          <a:stretch>
            <a:fillRect/>
          </a:stretch>
        </p:blipFill>
        <p:spPr bwMode="auto">
          <a:xfrm>
            <a:off x="5722938" y="2825750"/>
            <a:ext cx="84137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46" name="Freeform 7262"/>
          <p:cNvSpPr>
            <a:spLocks/>
          </p:cNvSpPr>
          <p:nvPr/>
        </p:nvSpPr>
        <p:spPr bwMode="auto">
          <a:xfrm>
            <a:off x="5813425" y="2825750"/>
            <a:ext cx="60325" cy="85725"/>
          </a:xfrm>
          <a:custGeom>
            <a:avLst/>
            <a:gdLst>
              <a:gd name="T0" fmla="*/ 0 w 38"/>
              <a:gd name="T1" fmla="*/ 85725 h 54"/>
              <a:gd name="T2" fmla="*/ 14288 w 38"/>
              <a:gd name="T3" fmla="*/ 85725 h 54"/>
              <a:gd name="T4" fmla="*/ 22225 w 38"/>
              <a:gd name="T5" fmla="*/ 50800 h 54"/>
              <a:gd name="T6" fmla="*/ 31750 w 38"/>
              <a:gd name="T7" fmla="*/ 28575 h 54"/>
              <a:gd name="T8" fmla="*/ 49213 w 38"/>
              <a:gd name="T9" fmla="*/ 15875 h 54"/>
              <a:gd name="T10" fmla="*/ 57150 w 38"/>
              <a:gd name="T11" fmla="*/ 20638 h 54"/>
              <a:gd name="T12" fmla="*/ 60325 w 38"/>
              <a:gd name="T13" fmla="*/ 0 h 54"/>
              <a:gd name="T14" fmla="*/ 52388 w 38"/>
              <a:gd name="T15" fmla="*/ 0 h 54"/>
              <a:gd name="T16" fmla="*/ 39688 w 38"/>
              <a:gd name="T17" fmla="*/ 4763 h 54"/>
              <a:gd name="T18" fmla="*/ 28575 w 38"/>
              <a:gd name="T19" fmla="*/ 20638 h 54"/>
              <a:gd name="T20" fmla="*/ 28575 w 38"/>
              <a:gd name="T21" fmla="*/ 20638 h 54"/>
              <a:gd name="T22" fmla="*/ 31750 w 38"/>
              <a:gd name="T23" fmla="*/ 0 h 54"/>
              <a:gd name="T24" fmla="*/ 14288 w 38"/>
              <a:gd name="T25" fmla="*/ 0 h 54"/>
              <a:gd name="T26" fmla="*/ 0 w 38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8" h="54">
                <a:moveTo>
                  <a:pt x="0" y="54"/>
                </a:moveTo>
                <a:lnTo>
                  <a:pt x="9" y="54"/>
                </a:lnTo>
                <a:lnTo>
                  <a:pt x="14" y="32"/>
                </a:lnTo>
                <a:lnTo>
                  <a:pt x="20" y="18"/>
                </a:lnTo>
                <a:lnTo>
                  <a:pt x="31" y="10"/>
                </a:lnTo>
                <a:lnTo>
                  <a:pt x="36" y="13"/>
                </a:lnTo>
                <a:lnTo>
                  <a:pt x="38" y="0"/>
                </a:lnTo>
                <a:lnTo>
                  <a:pt x="33" y="0"/>
                </a:lnTo>
                <a:lnTo>
                  <a:pt x="25" y="3"/>
                </a:lnTo>
                <a:lnTo>
                  <a:pt x="18" y="13"/>
                </a:lnTo>
                <a:lnTo>
                  <a:pt x="20" y="0"/>
                </a:lnTo>
                <a:lnTo>
                  <a:pt x="9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47" name="Picture 7263"/>
          <p:cNvPicPr>
            <a:picLocks noChangeAspect="1" noChangeArrowheads="1"/>
          </p:cNvPicPr>
          <p:nvPr/>
        </p:nvPicPr>
        <p:blipFill>
          <a:blip r:embed="rId99" cstate="print"/>
          <a:srcRect/>
          <a:stretch>
            <a:fillRect/>
          </a:stretch>
        </p:blipFill>
        <p:spPr bwMode="auto">
          <a:xfrm>
            <a:off x="5870575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8" name="Picture 7264"/>
          <p:cNvPicPr>
            <a:picLocks noChangeAspect="1" noChangeArrowheads="1"/>
          </p:cNvPicPr>
          <p:nvPr/>
        </p:nvPicPr>
        <p:blipFill>
          <a:blip r:embed="rId100" cstate="print"/>
          <a:srcRect/>
          <a:stretch>
            <a:fillRect/>
          </a:stretch>
        </p:blipFill>
        <p:spPr bwMode="auto">
          <a:xfrm>
            <a:off x="5870575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9" name="Picture 7265"/>
          <p:cNvPicPr>
            <a:picLocks noChangeAspect="1" noChangeArrowheads="1"/>
          </p:cNvPicPr>
          <p:nvPr/>
        </p:nvPicPr>
        <p:blipFill>
          <a:blip r:embed="rId101" cstate="print"/>
          <a:srcRect/>
          <a:stretch>
            <a:fillRect/>
          </a:stretch>
        </p:blipFill>
        <p:spPr bwMode="auto">
          <a:xfrm>
            <a:off x="59467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50" name="Picture 7266"/>
          <p:cNvPicPr>
            <a:picLocks noChangeAspect="1" noChangeArrowheads="1"/>
          </p:cNvPicPr>
          <p:nvPr/>
        </p:nvPicPr>
        <p:blipFill>
          <a:blip r:embed="rId102" cstate="print"/>
          <a:srcRect/>
          <a:stretch>
            <a:fillRect/>
          </a:stretch>
        </p:blipFill>
        <p:spPr bwMode="auto">
          <a:xfrm>
            <a:off x="59467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51" name="Freeform 7267"/>
          <p:cNvSpPr>
            <a:spLocks/>
          </p:cNvSpPr>
          <p:nvPr/>
        </p:nvSpPr>
        <p:spPr bwMode="auto">
          <a:xfrm>
            <a:off x="6026150" y="2825750"/>
            <a:ext cx="122238" cy="85725"/>
          </a:xfrm>
          <a:custGeom>
            <a:avLst/>
            <a:gdLst>
              <a:gd name="T0" fmla="*/ 0 w 77"/>
              <a:gd name="T1" fmla="*/ 85725 h 54"/>
              <a:gd name="T2" fmla="*/ 17463 w 77"/>
              <a:gd name="T3" fmla="*/ 85725 h 54"/>
              <a:gd name="T4" fmla="*/ 28575 w 77"/>
              <a:gd name="T5" fmla="*/ 39688 h 54"/>
              <a:gd name="T6" fmla="*/ 31750 w 77"/>
              <a:gd name="T7" fmla="*/ 28575 h 54"/>
              <a:gd name="T8" fmla="*/ 34925 w 77"/>
              <a:gd name="T9" fmla="*/ 20638 h 54"/>
              <a:gd name="T10" fmla="*/ 49213 w 77"/>
              <a:gd name="T11" fmla="*/ 15875 h 54"/>
              <a:gd name="T12" fmla="*/ 55563 w 77"/>
              <a:gd name="T13" fmla="*/ 15875 h 54"/>
              <a:gd name="T14" fmla="*/ 58738 w 77"/>
              <a:gd name="T15" fmla="*/ 23813 h 54"/>
              <a:gd name="T16" fmla="*/ 55563 w 77"/>
              <a:gd name="T17" fmla="*/ 39688 h 54"/>
              <a:gd name="T18" fmla="*/ 49213 w 77"/>
              <a:gd name="T19" fmla="*/ 85725 h 54"/>
              <a:gd name="T20" fmla="*/ 66675 w 77"/>
              <a:gd name="T21" fmla="*/ 85725 h 54"/>
              <a:gd name="T22" fmla="*/ 73025 w 77"/>
              <a:gd name="T23" fmla="*/ 34925 h 54"/>
              <a:gd name="T24" fmla="*/ 80963 w 77"/>
              <a:gd name="T25" fmla="*/ 23813 h 54"/>
              <a:gd name="T26" fmla="*/ 93663 w 77"/>
              <a:gd name="T27" fmla="*/ 15875 h 54"/>
              <a:gd name="T28" fmla="*/ 104775 w 77"/>
              <a:gd name="T29" fmla="*/ 20638 h 54"/>
              <a:gd name="T30" fmla="*/ 104775 w 77"/>
              <a:gd name="T31" fmla="*/ 28575 h 54"/>
              <a:gd name="T32" fmla="*/ 104775 w 77"/>
              <a:gd name="T33" fmla="*/ 34925 h 54"/>
              <a:gd name="T34" fmla="*/ 93663 w 77"/>
              <a:gd name="T35" fmla="*/ 85725 h 54"/>
              <a:gd name="T36" fmla="*/ 111125 w 77"/>
              <a:gd name="T37" fmla="*/ 85725 h 54"/>
              <a:gd name="T38" fmla="*/ 122238 w 77"/>
              <a:gd name="T39" fmla="*/ 31750 h 54"/>
              <a:gd name="T40" fmla="*/ 122238 w 77"/>
              <a:gd name="T41" fmla="*/ 23813 h 54"/>
              <a:gd name="T42" fmla="*/ 119063 w 77"/>
              <a:gd name="T43" fmla="*/ 4763 h 54"/>
              <a:gd name="T44" fmla="*/ 101600 w 77"/>
              <a:gd name="T45" fmla="*/ 0 h 54"/>
              <a:gd name="T46" fmla="*/ 87313 w 77"/>
              <a:gd name="T47" fmla="*/ 4763 h 54"/>
              <a:gd name="T48" fmla="*/ 76200 w 77"/>
              <a:gd name="T49" fmla="*/ 15875 h 54"/>
              <a:gd name="T50" fmla="*/ 69850 w 77"/>
              <a:gd name="T51" fmla="*/ 4763 h 54"/>
              <a:gd name="T52" fmla="*/ 55563 w 77"/>
              <a:gd name="T53" fmla="*/ 0 h 54"/>
              <a:gd name="T54" fmla="*/ 41275 w 77"/>
              <a:gd name="T55" fmla="*/ 4763 h 54"/>
              <a:gd name="T56" fmla="*/ 31750 w 77"/>
              <a:gd name="T57" fmla="*/ 15875 h 54"/>
              <a:gd name="T58" fmla="*/ 31750 w 77"/>
              <a:gd name="T59" fmla="*/ 12700 h 54"/>
              <a:gd name="T60" fmla="*/ 31750 w 77"/>
              <a:gd name="T61" fmla="*/ 0 h 54"/>
              <a:gd name="T62" fmla="*/ 17463 w 77"/>
              <a:gd name="T63" fmla="*/ 0 h 54"/>
              <a:gd name="T64" fmla="*/ 0 w 77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4">
                <a:moveTo>
                  <a:pt x="0" y="54"/>
                </a:moveTo>
                <a:lnTo>
                  <a:pt x="11" y="54"/>
                </a:lnTo>
                <a:lnTo>
                  <a:pt x="18" y="25"/>
                </a:lnTo>
                <a:lnTo>
                  <a:pt x="20" y="18"/>
                </a:lnTo>
                <a:lnTo>
                  <a:pt x="22" y="13"/>
                </a:lnTo>
                <a:lnTo>
                  <a:pt x="31" y="10"/>
                </a:lnTo>
                <a:lnTo>
                  <a:pt x="35" y="10"/>
                </a:lnTo>
                <a:lnTo>
                  <a:pt x="37" y="15"/>
                </a:lnTo>
                <a:lnTo>
                  <a:pt x="35" y="25"/>
                </a:lnTo>
                <a:lnTo>
                  <a:pt x="31" y="54"/>
                </a:lnTo>
                <a:lnTo>
                  <a:pt x="42" y="54"/>
                </a:lnTo>
                <a:lnTo>
                  <a:pt x="46" y="22"/>
                </a:lnTo>
                <a:lnTo>
                  <a:pt x="51" y="15"/>
                </a:lnTo>
                <a:lnTo>
                  <a:pt x="59" y="10"/>
                </a:lnTo>
                <a:lnTo>
                  <a:pt x="66" y="13"/>
                </a:lnTo>
                <a:lnTo>
                  <a:pt x="66" y="18"/>
                </a:lnTo>
                <a:lnTo>
                  <a:pt x="66" y="22"/>
                </a:lnTo>
                <a:lnTo>
                  <a:pt x="59" y="54"/>
                </a:lnTo>
                <a:lnTo>
                  <a:pt x="70" y="54"/>
                </a:lnTo>
                <a:lnTo>
                  <a:pt x="77" y="20"/>
                </a:lnTo>
                <a:lnTo>
                  <a:pt x="77" y="15"/>
                </a:lnTo>
                <a:lnTo>
                  <a:pt x="75" y="3"/>
                </a:lnTo>
                <a:lnTo>
                  <a:pt x="64" y="0"/>
                </a:lnTo>
                <a:lnTo>
                  <a:pt x="55" y="3"/>
                </a:lnTo>
                <a:lnTo>
                  <a:pt x="48" y="10"/>
                </a:lnTo>
                <a:lnTo>
                  <a:pt x="44" y="3"/>
                </a:lnTo>
                <a:lnTo>
                  <a:pt x="35" y="0"/>
                </a:lnTo>
                <a:lnTo>
                  <a:pt x="26" y="3"/>
                </a:lnTo>
                <a:lnTo>
                  <a:pt x="20" y="10"/>
                </a:lnTo>
                <a:lnTo>
                  <a:pt x="20" y="8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52" name="Picture 7268"/>
          <p:cNvPicPr>
            <a:picLocks noChangeAspect="1" noChangeArrowheads="1"/>
          </p:cNvPicPr>
          <p:nvPr/>
        </p:nvPicPr>
        <p:blipFill>
          <a:blip r:embed="rId103" cstate="print"/>
          <a:srcRect/>
          <a:stretch>
            <a:fillRect/>
          </a:stretch>
        </p:blipFill>
        <p:spPr bwMode="auto">
          <a:xfrm>
            <a:off x="6151563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53" name="Picture 7269"/>
          <p:cNvPicPr>
            <a:picLocks noChangeAspect="1" noChangeArrowheads="1"/>
          </p:cNvPicPr>
          <p:nvPr/>
        </p:nvPicPr>
        <p:blipFill>
          <a:blip r:embed="rId104" cstate="print"/>
          <a:srcRect/>
          <a:stretch>
            <a:fillRect/>
          </a:stretch>
        </p:blipFill>
        <p:spPr bwMode="auto">
          <a:xfrm>
            <a:off x="6151563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54" name="Freeform 7270"/>
          <p:cNvSpPr>
            <a:spLocks/>
          </p:cNvSpPr>
          <p:nvPr/>
        </p:nvSpPr>
        <p:spPr bwMode="auto">
          <a:xfrm>
            <a:off x="6242050" y="2795588"/>
            <a:ext cx="38100" cy="115887"/>
          </a:xfrm>
          <a:custGeom>
            <a:avLst/>
            <a:gdLst>
              <a:gd name="T0" fmla="*/ 0 w 24"/>
              <a:gd name="T1" fmla="*/ 115887 h 73"/>
              <a:gd name="T2" fmla="*/ 17463 w 24"/>
              <a:gd name="T3" fmla="*/ 115887 h 73"/>
              <a:gd name="T4" fmla="*/ 38100 w 24"/>
              <a:gd name="T5" fmla="*/ 0 h 73"/>
              <a:gd name="T6" fmla="*/ 23813 w 24"/>
              <a:gd name="T7" fmla="*/ 0 h 73"/>
              <a:gd name="T8" fmla="*/ 0 w 24"/>
              <a:gd name="T9" fmla="*/ 115887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3">
                <a:moveTo>
                  <a:pt x="0" y="73"/>
                </a:moveTo>
                <a:lnTo>
                  <a:pt x="11" y="73"/>
                </a:lnTo>
                <a:lnTo>
                  <a:pt x="24" y="0"/>
                </a:lnTo>
                <a:lnTo>
                  <a:pt x="15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989" name="Group 7271"/>
          <p:cNvGrpSpPr>
            <a:grpSpLocks/>
          </p:cNvGrpSpPr>
          <p:nvPr/>
        </p:nvGrpSpPr>
        <p:grpSpPr bwMode="auto">
          <a:xfrm>
            <a:off x="5745163" y="5495925"/>
            <a:ext cx="1568450" cy="319088"/>
            <a:chOff x="3619" y="3462"/>
            <a:chExt cx="988" cy="201"/>
          </a:xfrm>
        </p:grpSpPr>
        <p:sp>
          <p:nvSpPr>
            <p:cNvPr id="43340" name="AutoShape 7272"/>
            <p:cNvSpPr>
              <a:spLocks noChangeArrowheads="1"/>
            </p:cNvSpPr>
            <p:nvPr/>
          </p:nvSpPr>
          <p:spPr bwMode="auto">
            <a:xfrm rot="5377734" flipH="1">
              <a:off x="3658" y="3432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1" name="AutoShape 7273"/>
            <p:cNvSpPr>
              <a:spLocks noChangeArrowheads="1"/>
            </p:cNvSpPr>
            <p:nvPr/>
          </p:nvSpPr>
          <p:spPr bwMode="auto">
            <a:xfrm rot="5377734" flipH="1">
              <a:off x="3808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2" name="AutoShape 7274"/>
            <p:cNvSpPr>
              <a:spLocks noChangeArrowheads="1"/>
            </p:cNvSpPr>
            <p:nvPr/>
          </p:nvSpPr>
          <p:spPr bwMode="auto">
            <a:xfrm rot="5377734" flipH="1">
              <a:off x="3977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3" name="AutoShape 7275"/>
            <p:cNvSpPr>
              <a:spLocks noChangeArrowheads="1"/>
            </p:cNvSpPr>
            <p:nvPr/>
          </p:nvSpPr>
          <p:spPr bwMode="auto">
            <a:xfrm rot="5377734" flipH="1">
              <a:off x="4169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4" name="AutoShape 7276"/>
            <p:cNvSpPr>
              <a:spLocks noChangeArrowheads="1"/>
            </p:cNvSpPr>
            <p:nvPr/>
          </p:nvSpPr>
          <p:spPr bwMode="auto">
            <a:xfrm rot="5377734" flipH="1">
              <a:off x="4377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990" name="Group 7277"/>
          <p:cNvGrpSpPr>
            <a:grpSpLocks/>
          </p:cNvGrpSpPr>
          <p:nvPr/>
        </p:nvGrpSpPr>
        <p:grpSpPr bwMode="auto">
          <a:xfrm flipH="1">
            <a:off x="4322763" y="5495925"/>
            <a:ext cx="1568450" cy="319088"/>
            <a:chOff x="3619" y="3462"/>
            <a:chExt cx="988" cy="201"/>
          </a:xfrm>
        </p:grpSpPr>
        <p:sp>
          <p:nvSpPr>
            <p:cNvPr id="43335" name="AutoShape 7278"/>
            <p:cNvSpPr>
              <a:spLocks noChangeArrowheads="1"/>
            </p:cNvSpPr>
            <p:nvPr/>
          </p:nvSpPr>
          <p:spPr bwMode="auto">
            <a:xfrm rot="5377734" flipH="1">
              <a:off x="3658" y="3432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6" name="AutoShape 7279"/>
            <p:cNvSpPr>
              <a:spLocks noChangeArrowheads="1"/>
            </p:cNvSpPr>
            <p:nvPr/>
          </p:nvSpPr>
          <p:spPr bwMode="auto">
            <a:xfrm rot="5377734" flipH="1">
              <a:off x="3808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7" name="AutoShape 7280"/>
            <p:cNvSpPr>
              <a:spLocks noChangeArrowheads="1"/>
            </p:cNvSpPr>
            <p:nvPr/>
          </p:nvSpPr>
          <p:spPr bwMode="auto">
            <a:xfrm rot="5377734" flipH="1">
              <a:off x="3977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8" name="AutoShape 7281"/>
            <p:cNvSpPr>
              <a:spLocks noChangeArrowheads="1"/>
            </p:cNvSpPr>
            <p:nvPr/>
          </p:nvSpPr>
          <p:spPr bwMode="auto">
            <a:xfrm rot="5377734" flipH="1">
              <a:off x="4169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9" name="AutoShape 7282"/>
            <p:cNvSpPr>
              <a:spLocks noChangeArrowheads="1"/>
            </p:cNvSpPr>
            <p:nvPr/>
          </p:nvSpPr>
          <p:spPr bwMode="auto">
            <a:xfrm rot="5377734" flipH="1">
              <a:off x="4377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2457" name="Rectangle 7283"/>
          <p:cNvSpPr>
            <a:spLocks noChangeArrowheads="1"/>
          </p:cNvSpPr>
          <p:nvPr/>
        </p:nvSpPr>
        <p:spPr bwMode="auto">
          <a:xfrm>
            <a:off x="-165100" y="0"/>
            <a:ext cx="9309100" cy="2400300"/>
          </a:xfrm>
          <a:prstGeom prst="rect">
            <a:avLst/>
          </a:prstGeom>
          <a:gradFill rotWithShape="1">
            <a:gsLst>
              <a:gs pos="0">
                <a:srgbClr val="006688"/>
              </a:gs>
              <a:gs pos="100000">
                <a:srgbClr val="0099CC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2458" name="Line 7284"/>
          <p:cNvSpPr>
            <a:spLocks noChangeShapeType="1"/>
          </p:cNvSpPr>
          <p:nvPr/>
        </p:nvSpPr>
        <p:spPr bwMode="auto">
          <a:xfrm flipV="1">
            <a:off x="347663" y="3265488"/>
            <a:ext cx="22225" cy="17462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59" name="Line 7285"/>
          <p:cNvSpPr>
            <a:spLocks noChangeShapeType="1"/>
          </p:cNvSpPr>
          <p:nvPr/>
        </p:nvSpPr>
        <p:spPr bwMode="auto">
          <a:xfrm flipV="1">
            <a:off x="347663" y="3265488"/>
            <a:ext cx="33337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0" name="Line 7286"/>
          <p:cNvSpPr>
            <a:spLocks noChangeShapeType="1"/>
          </p:cNvSpPr>
          <p:nvPr/>
        </p:nvSpPr>
        <p:spPr bwMode="auto">
          <a:xfrm flipV="1">
            <a:off x="2619375" y="2943225"/>
            <a:ext cx="20638" cy="127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1" name="Line 7287"/>
          <p:cNvSpPr>
            <a:spLocks noChangeShapeType="1"/>
          </p:cNvSpPr>
          <p:nvPr/>
        </p:nvSpPr>
        <p:spPr bwMode="auto">
          <a:xfrm flipV="1">
            <a:off x="2619375" y="2943225"/>
            <a:ext cx="31750" cy="222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2" name="Line 7288"/>
          <p:cNvSpPr>
            <a:spLocks noChangeShapeType="1"/>
          </p:cNvSpPr>
          <p:nvPr/>
        </p:nvSpPr>
        <p:spPr bwMode="auto">
          <a:xfrm flipV="1">
            <a:off x="2619375" y="2943225"/>
            <a:ext cx="46038" cy="30163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3" name="Line 7289"/>
          <p:cNvSpPr>
            <a:spLocks noChangeShapeType="1"/>
          </p:cNvSpPr>
          <p:nvPr/>
        </p:nvSpPr>
        <p:spPr bwMode="auto">
          <a:xfrm flipV="1">
            <a:off x="2624138" y="2951163"/>
            <a:ext cx="44450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4" name="Line 7290"/>
          <p:cNvSpPr>
            <a:spLocks noChangeShapeType="1"/>
          </p:cNvSpPr>
          <p:nvPr/>
        </p:nvSpPr>
        <p:spPr bwMode="auto">
          <a:xfrm flipV="1">
            <a:off x="2627313" y="2959100"/>
            <a:ext cx="44450" cy="2698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5" name="Line 7291"/>
          <p:cNvSpPr>
            <a:spLocks noChangeShapeType="1"/>
          </p:cNvSpPr>
          <p:nvPr/>
        </p:nvSpPr>
        <p:spPr bwMode="auto">
          <a:xfrm flipV="1">
            <a:off x="2633663" y="2968625"/>
            <a:ext cx="38100" cy="254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6" name="Line 7292"/>
          <p:cNvSpPr>
            <a:spLocks noChangeShapeType="1"/>
          </p:cNvSpPr>
          <p:nvPr/>
        </p:nvSpPr>
        <p:spPr bwMode="auto">
          <a:xfrm flipV="1">
            <a:off x="2647950" y="2978150"/>
            <a:ext cx="23813" cy="158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7" name="Oval 7293"/>
          <p:cNvSpPr>
            <a:spLocks noChangeArrowheads="1"/>
          </p:cNvSpPr>
          <p:nvPr/>
        </p:nvSpPr>
        <p:spPr bwMode="auto">
          <a:xfrm>
            <a:off x="2382838" y="3105150"/>
            <a:ext cx="42862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8" name="Oval 7294"/>
          <p:cNvSpPr>
            <a:spLocks noChangeArrowheads="1"/>
          </p:cNvSpPr>
          <p:nvPr/>
        </p:nvSpPr>
        <p:spPr bwMode="auto">
          <a:xfrm>
            <a:off x="2130425" y="2940050"/>
            <a:ext cx="39688" cy="55563"/>
          </a:xfrm>
          <a:prstGeom prst="ellips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9" name="Oval 7295"/>
          <p:cNvSpPr>
            <a:spLocks noChangeArrowheads="1"/>
          </p:cNvSpPr>
          <p:nvPr/>
        </p:nvSpPr>
        <p:spPr bwMode="auto">
          <a:xfrm>
            <a:off x="2143125" y="3152775"/>
            <a:ext cx="41275" cy="61913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0" name="Line 7296"/>
          <p:cNvSpPr>
            <a:spLocks noChangeShapeType="1"/>
          </p:cNvSpPr>
          <p:nvPr/>
        </p:nvSpPr>
        <p:spPr bwMode="auto">
          <a:xfrm flipV="1">
            <a:off x="1054100" y="1985963"/>
            <a:ext cx="1588" cy="409575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1" name="Line 7297"/>
          <p:cNvSpPr>
            <a:spLocks noChangeShapeType="1"/>
          </p:cNvSpPr>
          <p:nvPr/>
        </p:nvSpPr>
        <p:spPr bwMode="auto">
          <a:xfrm flipV="1">
            <a:off x="1060450" y="1985963"/>
            <a:ext cx="1588" cy="409575"/>
          </a:xfrm>
          <a:prstGeom prst="line">
            <a:avLst/>
          </a:prstGeom>
          <a:noFill/>
          <a:ln w="11113">
            <a:solidFill>
              <a:srgbClr val="CE8F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2" name="Line 7298"/>
          <p:cNvSpPr>
            <a:spLocks noChangeShapeType="1"/>
          </p:cNvSpPr>
          <p:nvPr/>
        </p:nvSpPr>
        <p:spPr bwMode="auto">
          <a:xfrm flipV="1">
            <a:off x="1068388" y="1985963"/>
            <a:ext cx="1587" cy="409575"/>
          </a:xfrm>
          <a:prstGeom prst="line">
            <a:avLst/>
          </a:prstGeom>
          <a:noFill/>
          <a:ln w="11113">
            <a:solidFill>
              <a:srgbClr val="D191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3" name="Line 7299"/>
          <p:cNvSpPr>
            <a:spLocks noChangeShapeType="1"/>
          </p:cNvSpPr>
          <p:nvPr/>
        </p:nvSpPr>
        <p:spPr bwMode="auto">
          <a:xfrm flipV="1">
            <a:off x="1074738" y="1985963"/>
            <a:ext cx="1587" cy="409575"/>
          </a:xfrm>
          <a:prstGeom prst="line">
            <a:avLst/>
          </a:prstGeom>
          <a:noFill/>
          <a:ln w="11113">
            <a:solidFill>
              <a:srgbClr val="D494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4" name="Line 7300"/>
          <p:cNvSpPr>
            <a:spLocks noChangeShapeType="1"/>
          </p:cNvSpPr>
          <p:nvPr/>
        </p:nvSpPr>
        <p:spPr bwMode="auto">
          <a:xfrm flipV="1">
            <a:off x="1082675" y="1985963"/>
            <a:ext cx="1588" cy="409575"/>
          </a:xfrm>
          <a:prstGeom prst="line">
            <a:avLst/>
          </a:prstGeom>
          <a:noFill/>
          <a:ln w="11113">
            <a:solidFill>
              <a:srgbClr val="D896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5" name="Line 7301"/>
          <p:cNvSpPr>
            <a:spLocks noChangeShapeType="1"/>
          </p:cNvSpPr>
          <p:nvPr/>
        </p:nvSpPr>
        <p:spPr bwMode="auto">
          <a:xfrm flipV="1">
            <a:off x="1089025" y="1985963"/>
            <a:ext cx="1588" cy="409575"/>
          </a:xfrm>
          <a:prstGeom prst="line">
            <a:avLst/>
          </a:prstGeom>
          <a:noFill/>
          <a:ln w="11113">
            <a:solidFill>
              <a:srgbClr val="DB99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6" name="Line 7302"/>
          <p:cNvSpPr>
            <a:spLocks noChangeShapeType="1"/>
          </p:cNvSpPr>
          <p:nvPr/>
        </p:nvSpPr>
        <p:spPr bwMode="auto">
          <a:xfrm flipV="1">
            <a:off x="1095375" y="1985963"/>
            <a:ext cx="1588" cy="409575"/>
          </a:xfrm>
          <a:prstGeom prst="line">
            <a:avLst/>
          </a:prstGeom>
          <a:noFill/>
          <a:ln w="11113">
            <a:solidFill>
              <a:srgbClr val="DE9B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7" name="Line 7303"/>
          <p:cNvSpPr>
            <a:spLocks noChangeShapeType="1"/>
          </p:cNvSpPr>
          <p:nvPr/>
        </p:nvSpPr>
        <p:spPr bwMode="auto">
          <a:xfrm flipV="1">
            <a:off x="1103313" y="1985963"/>
            <a:ext cx="1587" cy="409575"/>
          </a:xfrm>
          <a:prstGeom prst="line">
            <a:avLst/>
          </a:prstGeom>
          <a:noFill/>
          <a:ln w="11113">
            <a:solidFill>
              <a:srgbClr val="E29E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8" name="Line 7304"/>
          <p:cNvSpPr>
            <a:spLocks noChangeShapeType="1"/>
          </p:cNvSpPr>
          <p:nvPr/>
        </p:nvSpPr>
        <p:spPr bwMode="auto">
          <a:xfrm flipV="1">
            <a:off x="1109663" y="1985963"/>
            <a:ext cx="1587" cy="409575"/>
          </a:xfrm>
          <a:prstGeom prst="line">
            <a:avLst/>
          </a:prstGeom>
          <a:noFill/>
          <a:ln w="11113">
            <a:solidFill>
              <a:srgbClr val="E5A0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9" name="Line 7305"/>
          <p:cNvSpPr>
            <a:spLocks noChangeShapeType="1"/>
          </p:cNvSpPr>
          <p:nvPr/>
        </p:nvSpPr>
        <p:spPr bwMode="auto">
          <a:xfrm flipV="1">
            <a:off x="1117600" y="1985963"/>
            <a:ext cx="1588" cy="409575"/>
          </a:xfrm>
          <a:prstGeom prst="line">
            <a:avLst/>
          </a:prstGeom>
          <a:noFill/>
          <a:ln w="11113">
            <a:solidFill>
              <a:srgbClr val="E8A3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0" name="Line 7306"/>
          <p:cNvSpPr>
            <a:spLocks noChangeShapeType="1"/>
          </p:cNvSpPr>
          <p:nvPr/>
        </p:nvSpPr>
        <p:spPr bwMode="auto">
          <a:xfrm flipV="1">
            <a:off x="1123950" y="1985963"/>
            <a:ext cx="1588" cy="409575"/>
          </a:xfrm>
          <a:prstGeom prst="line">
            <a:avLst/>
          </a:prstGeom>
          <a:noFill/>
          <a:ln w="11113">
            <a:solidFill>
              <a:srgbClr val="ECA5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1" name="Line 7307"/>
          <p:cNvSpPr>
            <a:spLocks noChangeShapeType="1"/>
          </p:cNvSpPr>
          <p:nvPr/>
        </p:nvSpPr>
        <p:spPr bwMode="auto">
          <a:xfrm flipV="1">
            <a:off x="1130300" y="1985963"/>
            <a:ext cx="1588" cy="409575"/>
          </a:xfrm>
          <a:prstGeom prst="line">
            <a:avLst/>
          </a:prstGeom>
          <a:noFill/>
          <a:ln w="11113">
            <a:solidFill>
              <a:srgbClr val="EFA8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2" name="Line 7308"/>
          <p:cNvSpPr>
            <a:spLocks noChangeShapeType="1"/>
          </p:cNvSpPr>
          <p:nvPr/>
        </p:nvSpPr>
        <p:spPr bwMode="auto">
          <a:xfrm flipV="1">
            <a:off x="1138238" y="1985963"/>
            <a:ext cx="1587" cy="409575"/>
          </a:xfrm>
          <a:prstGeom prst="line">
            <a:avLst/>
          </a:prstGeom>
          <a:noFill/>
          <a:ln w="11113">
            <a:solidFill>
              <a:srgbClr val="F2AA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3" name="Line 7309"/>
          <p:cNvSpPr>
            <a:spLocks noChangeShapeType="1"/>
          </p:cNvSpPr>
          <p:nvPr/>
        </p:nvSpPr>
        <p:spPr bwMode="auto">
          <a:xfrm flipV="1">
            <a:off x="1144588" y="1985963"/>
            <a:ext cx="1587" cy="409575"/>
          </a:xfrm>
          <a:prstGeom prst="line">
            <a:avLst/>
          </a:prstGeom>
          <a:noFill/>
          <a:ln w="11113">
            <a:solidFill>
              <a:srgbClr val="F6AD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4" name="Line 7310"/>
          <p:cNvSpPr>
            <a:spLocks noChangeShapeType="1"/>
          </p:cNvSpPr>
          <p:nvPr/>
        </p:nvSpPr>
        <p:spPr bwMode="auto">
          <a:xfrm flipV="1">
            <a:off x="1150938" y="1985963"/>
            <a:ext cx="1587" cy="409575"/>
          </a:xfrm>
          <a:prstGeom prst="line">
            <a:avLst/>
          </a:prstGeom>
          <a:noFill/>
          <a:ln w="11113">
            <a:solidFill>
              <a:srgbClr val="F9AF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5" name="Line 7311"/>
          <p:cNvSpPr>
            <a:spLocks noChangeShapeType="1"/>
          </p:cNvSpPr>
          <p:nvPr/>
        </p:nvSpPr>
        <p:spPr bwMode="auto">
          <a:xfrm flipV="1">
            <a:off x="1158875" y="1985963"/>
            <a:ext cx="1588" cy="409575"/>
          </a:xfrm>
          <a:prstGeom prst="line">
            <a:avLst/>
          </a:prstGeom>
          <a:noFill/>
          <a:ln w="11113">
            <a:solidFill>
              <a:srgbClr val="FCB2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6" name="Line 7312"/>
          <p:cNvSpPr>
            <a:spLocks noChangeShapeType="1"/>
          </p:cNvSpPr>
          <p:nvPr/>
        </p:nvSpPr>
        <p:spPr bwMode="auto">
          <a:xfrm flipV="1">
            <a:off x="1165225" y="1985963"/>
            <a:ext cx="1588" cy="409575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7" name="Line 7313"/>
          <p:cNvSpPr>
            <a:spLocks noChangeShapeType="1"/>
          </p:cNvSpPr>
          <p:nvPr/>
        </p:nvSpPr>
        <p:spPr bwMode="auto">
          <a:xfrm flipV="1">
            <a:off x="1173163" y="1985963"/>
            <a:ext cx="1587" cy="409575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8" name="Line 7314"/>
          <p:cNvSpPr>
            <a:spLocks noChangeShapeType="1"/>
          </p:cNvSpPr>
          <p:nvPr/>
        </p:nvSpPr>
        <p:spPr bwMode="auto">
          <a:xfrm flipV="1">
            <a:off x="1179513" y="1985963"/>
            <a:ext cx="1587" cy="409575"/>
          </a:xfrm>
          <a:prstGeom prst="line">
            <a:avLst/>
          </a:prstGeom>
          <a:noFill/>
          <a:ln w="11113">
            <a:solidFill>
              <a:srgbClr val="FFBA0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9" name="Line 7315"/>
          <p:cNvSpPr>
            <a:spLocks noChangeShapeType="1"/>
          </p:cNvSpPr>
          <p:nvPr/>
        </p:nvSpPr>
        <p:spPr bwMode="auto">
          <a:xfrm flipV="1">
            <a:off x="1185863" y="1985963"/>
            <a:ext cx="1587" cy="409575"/>
          </a:xfrm>
          <a:prstGeom prst="line">
            <a:avLst/>
          </a:prstGeom>
          <a:noFill/>
          <a:ln w="11113">
            <a:solidFill>
              <a:srgbClr val="FFC0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0" name="Line 7316"/>
          <p:cNvSpPr>
            <a:spLocks noChangeShapeType="1"/>
          </p:cNvSpPr>
          <p:nvPr/>
        </p:nvSpPr>
        <p:spPr bwMode="auto">
          <a:xfrm flipV="1">
            <a:off x="1193800" y="1985963"/>
            <a:ext cx="1588" cy="409575"/>
          </a:xfrm>
          <a:prstGeom prst="line">
            <a:avLst/>
          </a:prstGeom>
          <a:noFill/>
          <a:ln w="11113">
            <a:solidFill>
              <a:srgbClr val="FFC62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1" name="Line 7317"/>
          <p:cNvSpPr>
            <a:spLocks noChangeShapeType="1"/>
          </p:cNvSpPr>
          <p:nvPr/>
        </p:nvSpPr>
        <p:spPr bwMode="auto">
          <a:xfrm flipV="1">
            <a:off x="1200150" y="1985963"/>
            <a:ext cx="1588" cy="409575"/>
          </a:xfrm>
          <a:prstGeom prst="line">
            <a:avLst/>
          </a:prstGeom>
          <a:noFill/>
          <a:ln w="11113">
            <a:solidFill>
              <a:srgbClr val="FFCC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2" name="Line 7318"/>
          <p:cNvSpPr>
            <a:spLocks noChangeShapeType="1"/>
          </p:cNvSpPr>
          <p:nvPr/>
        </p:nvSpPr>
        <p:spPr bwMode="auto">
          <a:xfrm flipV="1">
            <a:off x="1208088" y="1985963"/>
            <a:ext cx="1587" cy="409575"/>
          </a:xfrm>
          <a:prstGeom prst="line">
            <a:avLst/>
          </a:prstGeom>
          <a:noFill/>
          <a:ln w="11113">
            <a:solidFill>
              <a:srgbClr val="FFD24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3" name="Line 7319"/>
          <p:cNvSpPr>
            <a:spLocks noChangeShapeType="1"/>
          </p:cNvSpPr>
          <p:nvPr/>
        </p:nvSpPr>
        <p:spPr bwMode="auto">
          <a:xfrm flipV="1">
            <a:off x="1214438" y="1985963"/>
            <a:ext cx="1587" cy="409575"/>
          </a:xfrm>
          <a:prstGeom prst="line">
            <a:avLst/>
          </a:prstGeom>
          <a:noFill/>
          <a:ln w="11113">
            <a:solidFill>
              <a:srgbClr val="FFD8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4" name="Line 7320"/>
          <p:cNvSpPr>
            <a:spLocks noChangeShapeType="1"/>
          </p:cNvSpPr>
          <p:nvPr/>
        </p:nvSpPr>
        <p:spPr bwMode="auto">
          <a:xfrm flipV="1">
            <a:off x="1220788" y="1985963"/>
            <a:ext cx="1587" cy="409575"/>
          </a:xfrm>
          <a:prstGeom prst="line">
            <a:avLst/>
          </a:prstGeom>
          <a:noFill/>
          <a:ln w="11113">
            <a:solidFill>
              <a:srgbClr val="FFDE6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5" name="Line 7321"/>
          <p:cNvSpPr>
            <a:spLocks noChangeShapeType="1"/>
          </p:cNvSpPr>
          <p:nvPr/>
        </p:nvSpPr>
        <p:spPr bwMode="auto">
          <a:xfrm flipV="1">
            <a:off x="1228725" y="1985963"/>
            <a:ext cx="1588" cy="409575"/>
          </a:xfrm>
          <a:prstGeom prst="line">
            <a:avLst/>
          </a:prstGeom>
          <a:noFill/>
          <a:ln w="11113">
            <a:solidFill>
              <a:srgbClr val="FFE4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6" name="Line 7322"/>
          <p:cNvSpPr>
            <a:spLocks noChangeShapeType="1"/>
          </p:cNvSpPr>
          <p:nvPr/>
        </p:nvSpPr>
        <p:spPr bwMode="auto">
          <a:xfrm flipV="1">
            <a:off x="1235075" y="1985963"/>
            <a:ext cx="1588" cy="409575"/>
          </a:xfrm>
          <a:prstGeom prst="line">
            <a:avLst/>
          </a:prstGeom>
          <a:noFill/>
          <a:ln w="11113">
            <a:solidFill>
              <a:srgbClr val="FFEA8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7" name="Line 7323"/>
          <p:cNvSpPr>
            <a:spLocks noChangeShapeType="1"/>
          </p:cNvSpPr>
          <p:nvPr/>
        </p:nvSpPr>
        <p:spPr bwMode="auto">
          <a:xfrm flipV="1">
            <a:off x="1241425" y="1985963"/>
            <a:ext cx="1588" cy="409575"/>
          </a:xfrm>
          <a:prstGeom prst="line">
            <a:avLst/>
          </a:prstGeom>
          <a:noFill/>
          <a:ln w="11113">
            <a:solidFill>
              <a:srgbClr val="FFEF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8" name="Line 7324"/>
          <p:cNvSpPr>
            <a:spLocks noChangeShapeType="1"/>
          </p:cNvSpPr>
          <p:nvPr/>
        </p:nvSpPr>
        <p:spPr bwMode="auto">
          <a:xfrm flipV="1">
            <a:off x="1249363" y="1985963"/>
            <a:ext cx="1587" cy="409575"/>
          </a:xfrm>
          <a:prstGeom prst="line">
            <a:avLst/>
          </a:prstGeom>
          <a:noFill/>
          <a:ln w="11113">
            <a:solidFill>
              <a:srgbClr val="FFF5A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9" name="Line 7325"/>
          <p:cNvSpPr>
            <a:spLocks noChangeShapeType="1"/>
          </p:cNvSpPr>
          <p:nvPr/>
        </p:nvSpPr>
        <p:spPr bwMode="auto">
          <a:xfrm flipV="1">
            <a:off x="1255713" y="1985963"/>
            <a:ext cx="1587" cy="409575"/>
          </a:xfrm>
          <a:prstGeom prst="line">
            <a:avLst/>
          </a:prstGeom>
          <a:noFill/>
          <a:ln w="11113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0" name="Line 7326"/>
          <p:cNvSpPr>
            <a:spLocks noChangeShapeType="1"/>
          </p:cNvSpPr>
          <p:nvPr/>
        </p:nvSpPr>
        <p:spPr bwMode="auto">
          <a:xfrm flipV="1">
            <a:off x="1263650" y="1985963"/>
            <a:ext cx="1588" cy="409575"/>
          </a:xfrm>
          <a:prstGeom prst="line">
            <a:avLst/>
          </a:prstGeom>
          <a:noFill/>
          <a:ln w="11113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" name="Line 7327"/>
          <p:cNvSpPr>
            <a:spLocks noChangeShapeType="1"/>
          </p:cNvSpPr>
          <p:nvPr/>
        </p:nvSpPr>
        <p:spPr bwMode="auto">
          <a:xfrm flipV="1">
            <a:off x="1270000" y="1985963"/>
            <a:ext cx="1588" cy="409575"/>
          </a:xfrm>
          <a:prstGeom prst="line">
            <a:avLst/>
          </a:prstGeom>
          <a:noFill/>
          <a:ln w="11113">
            <a:solidFill>
              <a:srgbClr val="FDF6B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" name="Line 7328"/>
          <p:cNvSpPr>
            <a:spLocks noChangeShapeType="1"/>
          </p:cNvSpPr>
          <p:nvPr/>
        </p:nvSpPr>
        <p:spPr bwMode="auto">
          <a:xfrm flipV="1">
            <a:off x="1276350" y="1985963"/>
            <a:ext cx="1588" cy="409575"/>
          </a:xfrm>
          <a:prstGeom prst="line">
            <a:avLst/>
          </a:prstGeom>
          <a:noFill/>
          <a:ln w="11113">
            <a:solidFill>
              <a:srgbClr val="FAF1A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" name="Line 7329"/>
          <p:cNvSpPr>
            <a:spLocks noChangeShapeType="1"/>
          </p:cNvSpPr>
          <p:nvPr/>
        </p:nvSpPr>
        <p:spPr bwMode="auto">
          <a:xfrm flipV="1">
            <a:off x="1284288" y="1985963"/>
            <a:ext cx="1587" cy="409575"/>
          </a:xfrm>
          <a:prstGeom prst="line">
            <a:avLst/>
          </a:prstGeom>
          <a:noFill/>
          <a:ln w="11113">
            <a:solidFill>
              <a:srgbClr val="F8EBA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" name="Line 7330"/>
          <p:cNvSpPr>
            <a:spLocks noChangeShapeType="1"/>
          </p:cNvSpPr>
          <p:nvPr/>
        </p:nvSpPr>
        <p:spPr bwMode="auto">
          <a:xfrm flipV="1">
            <a:off x="1290638" y="1985963"/>
            <a:ext cx="1587" cy="409575"/>
          </a:xfrm>
          <a:prstGeom prst="line">
            <a:avLst/>
          </a:prstGeom>
          <a:noFill/>
          <a:ln w="11113">
            <a:solidFill>
              <a:srgbClr val="F5E6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" name="Line 7331"/>
          <p:cNvSpPr>
            <a:spLocks noChangeShapeType="1"/>
          </p:cNvSpPr>
          <p:nvPr/>
        </p:nvSpPr>
        <p:spPr bwMode="auto">
          <a:xfrm flipV="1">
            <a:off x="1298575" y="1985963"/>
            <a:ext cx="1588" cy="409575"/>
          </a:xfrm>
          <a:prstGeom prst="line">
            <a:avLst/>
          </a:prstGeom>
          <a:noFill/>
          <a:ln w="11113">
            <a:solidFill>
              <a:srgbClr val="F3E19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" name="Line 7332"/>
          <p:cNvSpPr>
            <a:spLocks noChangeShapeType="1"/>
          </p:cNvSpPr>
          <p:nvPr/>
        </p:nvSpPr>
        <p:spPr bwMode="auto">
          <a:xfrm flipV="1">
            <a:off x="1304925" y="1985963"/>
            <a:ext cx="1588" cy="409575"/>
          </a:xfrm>
          <a:prstGeom prst="line">
            <a:avLst/>
          </a:prstGeom>
          <a:noFill/>
          <a:ln w="11113">
            <a:solidFill>
              <a:srgbClr val="F0DC8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" name="Line 7333"/>
          <p:cNvSpPr>
            <a:spLocks noChangeShapeType="1"/>
          </p:cNvSpPr>
          <p:nvPr/>
        </p:nvSpPr>
        <p:spPr bwMode="auto">
          <a:xfrm flipV="1">
            <a:off x="1311275" y="1985963"/>
            <a:ext cx="1588" cy="409575"/>
          </a:xfrm>
          <a:prstGeom prst="line">
            <a:avLst/>
          </a:prstGeom>
          <a:noFill/>
          <a:ln w="11113">
            <a:solidFill>
              <a:srgbClr val="EED6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" name="Line 7334"/>
          <p:cNvSpPr>
            <a:spLocks noChangeShapeType="1"/>
          </p:cNvSpPr>
          <p:nvPr/>
        </p:nvSpPr>
        <p:spPr bwMode="auto">
          <a:xfrm flipV="1">
            <a:off x="1319213" y="1985963"/>
            <a:ext cx="1587" cy="409575"/>
          </a:xfrm>
          <a:prstGeom prst="line">
            <a:avLst/>
          </a:prstGeom>
          <a:noFill/>
          <a:ln w="11113">
            <a:solidFill>
              <a:srgbClr val="EBD1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" name="Line 7335"/>
          <p:cNvSpPr>
            <a:spLocks noChangeShapeType="1"/>
          </p:cNvSpPr>
          <p:nvPr/>
        </p:nvSpPr>
        <p:spPr bwMode="auto">
          <a:xfrm flipV="1">
            <a:off x="1325563" y="1985963"/>
            <a:ext cx="1587" cy="409575"/>
          </a:xfrm>
          <a:prstGeom prst="line">
            <a:avLst/>
          </a:prstGeom>
          <a:noFill/>
          <a:ln w="11113">
            <a:solidFill>
              <a:srgbClr val="E9CC6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0" name="Line 7336"/>
          <p:cNvSpPr>
            <a:spLocks noChangeShapeType="1"/>
          </p:cNvSpPr>
          <p:nvPr/>
        </p:nvSpPr>
        <p:spPr bwMode="auto">
          <a:xfrm flipV="1">
            <a:off x="1331913" y="1985963"/>
            <a:ext cx="1587" cy="409575"/>
          </a:xfrm>
          <a:prstGeom prst="line">
            <a:avLst/>
          </a:prstGeom>
          <a:noFill/>
          <a:ln w="11113">
            <a:solidFill>
              <a:srgbClr val="E6C66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1" name="Line 7337"/>
          <p:cNvSpPr>
            <a:spLocks noChangeShapeType="1"/>
          </p:cNvSpPr>
          <p:nvPr/>
        </p:nvSpPr>
        <p:spPr bwMode="auto">
          <a:xfrm flipV="1">
            <a:off x="1339850" y="1985963"/>
            <a:ext cx="1588" cy="409575"/>
          </a:xfrm>
          <a:prstGeom prst="line">
            <a:avLst/>
          </a:prstGeom>
          <a:noFill/>
          <a:ln w="11113">
            <a:solidFill>
              <a:srgbClr val="E4C1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2" name="Line 7338"/>
          <p:cNvSpPr>
            <a:spLocks noChangeShapeType="1"/>
          </p:cNvSpPr>
          <p:nvPr/>
        </p:nvSpPr>
        <p:spPr bwMode="auto">
          <a:xfrm flipV="1">
            <a:off x="1346200" y="1985963"/>
            <a:ext cx="1588" cy="409575"/>
          </a:xfrm>
          <a:prstGeom prst="line">
            <a:avLst/>
          </a:prstGeom>
          <a:noFill/>
          <a:ln w="11113">
            <a:solidFill>
              <a:srgbClr val="E1BC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3" name="Line 7339"/>
          <p:cNvSpPr>
            <a:spLocks noChangeShapeType="1"/>
          </p:cNvSpPr>
          <p:nvPr/>
        </p:nvSpPr>
        <p:spPr bwMode="auto">
          <a:xfrm flipV="1">
            <a:off x="1354138" y="1985963"/>
            <a:ext cx="1587" cy="409575"/>
          </a:xfrm>
          <a:prstGeom prst="line">
            <a:avLst/>
          </a:prstGeom>
          <a:noFill/>
          <a:ln w="11113">
            <a:solidFill>
              <a:srgbClr val="DFB74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4" name="Line 7340"/>
          <p:cNvSpPr>
            <a:spLocks noChangeShapeType="1"/>
          </p:cNvSpPr>
          <p:nvPr/>
        </p:nvSpPr>
        <p:spPr bwMode="auto">
          <a:xfrm flipV="1">
            <a:off x="1360488" y="1985963"/>
            <a:ext cx="1587" cy="409575"/>
          </a:xfrm>
          <a:prstGeom prst="line">
            <a:avLst/>
          </a:prstGeom>
          <a:noFill/>
          <a:ln w="11113">
            <a:solidFill>
              <a:srgbClr val="DCB1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5" name="Line 7341"/>
          <p:cNvSpPr>
            <a:spLocks noChangeShapeType="1"/>
          </p:cNvSpPr>
          <p:nvPr/>
        </p:nvSpPr>
        <p:spPr bwMode="auto">
          <a:xfrm flipV="1">
            <a:off x="1366838" y="1985963"/>
            <a:ext cx="1587" cy="409575"/>
          </a:xfrm>
          <a:prstGeom prst="line">
            <a:avLst/>
          </a:prstGeom>
          <a:noFill/>
          <a:ln w="11113">
            <a:solidFill>
              <a:srgbClr val="DAAC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6" name="Line 7342"/>
          <p:cNvSpPr>
            <a:spLocks noChangeShapeType="1"/>
          </p:cNvSpPr>
          <p:nvPr/>
        </p:nvSpPr>
        <p:spPr bwMode="auto">
          <a:xfrm flipV="1">
            <a:off x="1374775" y="1985963"/>
            <a:ext cx="1588" cy="409575"/>
          </a:xfrm>
          <a:prstGeom prst="line">
            <a:avLst/>
          </a:prstGeom>
          <a:noFill/>
          <a:ln w="11113">
            <a:solidFill>
              <a:srgbClr val="D7A72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7" name="Line 7343"/>
          <p:cNvSpPr>
            <a:spLocks noChangeShapeType="1"/>
          </p:cNvSpPr>
          <p:nvPr/>
        </p:nvSpPr>
        <p:spPr bwMode="auto">
          <a:xfrm flipV="1">
            <a:off x="1381125" y="1985963"/>
            <a:ext cx="1588" cy="409575"/>
          </a:xfrm>
          <a:prstGeom prst="line">
            <a:avLst/>
          </a:prstGeom>
          <a:noFill/>
          <a:ln w="11113">
            <a:solidFill>
              <a:srgbClr val="D4A12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8" name="Line 7344"/>
          <p:cNvSpPr>
            <a:spLocks noChangeShapeType="1"/>
          </p:cNvSpPr>
          <p:nvPr/>
        </p:nvSpPr>
        <p:spPr bwMode="auto">
          <a:xfrm flipV="1">
            <a:off x="1389063" y="1985963"/>
            <a:ext cx="1587" cy="409575"/>
          </a:xfrm>
          <a:prstGeom prst="line">
            <a:avLst/>
          </a:prstGeom>
          <a:noFill/>
          <a:ln w="11113">
            <a:solidFill>
              <a:srgbClr val="D29C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9" name="Line 7345"/>
          <p:cNvSpPr>
            <a:spLocks noChangeShapeType="1"/>
          </p:cNvSpPr>
          <p:nvPr/>
        </p:nvSpPr>
        <p:spPr bwMode="auto">
          <a:xfrm flipV="1">
            <a:off x="1395413" y="1985963"/>
            <a:ext cx="1587" cy="409575"/>
          </a:xfrm>
          <a:prstGeom prst="line">
            <a:avLst/>
          </a:prstGeom>
          <a:noFill/>
          <a:ln w="11113">
            <a:solidFill>
              <a:srgbClr val="CF971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0" name="Line 7346"/>
          <p:cNvSpPr>
            <a:spLocks noChangeShapeType="1"/>
          </p:cNvSpPr>
          <p:nvPr/>
        </p:nvSpPr>
        <p:spPr bwMode="auto">
          <a:xfrm flipV="1">
            <a:off x="1401763" y="1985963"/>
            <a:ext cx="1587" cy="409575"/>
          </a:xfrm>
          <a:prstGeom prst="line">
            <a:avLst/>
          </a:prstGeom>
          <a:noFill/>
          <a:ln w="11113">
            <a:solidFill>
              <a:srgbClr val="CD920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1" name="Line 7347"/>
          <p:cNvSpPr>
            <a:spLocks noChangeShapeType="1"/>
          </p:cNvSpPr>
          <p:nvPr/>
        </p:nvSpPr>
        <p:spPr bwMode="auto">
          <a:xfrm flipV="1">
            <a:off x="1409700" y="1985963"/>
            <a:ext cx="1588" cy="409575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2" name="Rectangle 7348"/>
          <p:cNvSpPr>
            <a:spLocks noChangeArrowheads="1"/>
          </p:cNvSpPr>
          <p:nvPr/>
        </p:nvSpPr>
        <p:spPr bwMode="auto">
          <a:xfrm>
            <a:off x="1050925" y="1981200"/>
            <a:ext cx="361950" cy="414338"/>
          </a:xfrm>
          <a:prstGeom prst="rect">
            <a:avLst/>
          </a:prstGeom>
          <a:noFill/>
          <a:ln w="14288">
            <a:solidFill>
              <a:srgbClr val="CA8C02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3" name="Rectangle 7349"/>
          <p:cNvSpPr>
            <a:spLocks noChangeArrowheads="1"/>
          </p:cNvSpPr>
          <p:nvPr/>
        </p:nvSpPr>
        <p:spPr bwMode="auto">
          <a:xfrm>
            <a:off x="1022350" y="2371725"/>
            <a:ext cx="417513" cy="123825"/>
          </a:xfrm>
          <a:prstGeom prst="rect">
            <a:avLst/>
          </a:prstGeom>
          <a:solidFill>
            <a:srgbClr val="FFB4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4" name="Rectangle 7350"/>
          <p:cNvSpPr>
            <a:spLocks noChangeArrowheads="1"/>
          </p:cNvSpPr>
          <p:nvPr/>
        </p:nvSpPr>
        <p:spPr bwMode="auto">
          <a:xfrm>
            <a:off x="954088" y="2425700"/>
            <a:ext cx="555625" cy="15875"/>
          </a:xfrm>
          <a:prstGeom prst="rect">
            <a:avLst/>
          </a:prstGeom>
          <a:solidFill>
            <a:srgbClr val="5F5C5C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5" name="Freeform 7351"/>
          <p:cNvSpPr>
            <a:spLocks/>
          </p:cNvSpPr>
          <p:nvPr/>
        </p:nvSpPr>
        <p:spPr bwMode="auto">
          <a:xfrm>
            <a:off x="1457325" y="2305050"/>
            <a:ext cx="46038" cy="198438"/>
          </a:xfrm>
          <a:custGeom>
            <a:avLst/>
            <a:gdLst>
              <a:gd name="T0" fmla="*/ 0 w 29"/>
              <a:gd name="T1" fmla="*/ 198438 h 125"/>
              <a:gd name="T2" fmla="*/ 0 w 29"/>
              <a:gd name="T3" fmla="*/ 85725 h 125"/>
              <a:gd name="T4" fmla="*/ 4763 w 29"/>
              <a:gd name="T5" fmla="*/ 58738 h 125"/>
              <a:gd name="T6" fmla="*/ 11113 w 29"/>
              <a:gd name="T7" fmla="*/ 34925 h 125"/>
              <a:gd name="T8" fmla="*/ 25400 w 29"/>
              <a:gd name="T9" fmla="*/ 15875 h 125"/>
              <a:gd name="T10" fmla="*/ 46038 w 29"/>
              <a:gd name="T11" fmla="*/ 0 h 1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125">
                <a:moveTo>
                  <a:pt x="0" y="125"/>
                </a:moveTo>
                <a:lnTo>
                  <a:pt x="0" y="54"/>
                </a:lnTo>
                <a:lnTo>
                  <a:pt x="3" y="37"/>
                </a:lnTo>
                <a:lnTo>
                  <a:pt x="7" y="22"/>
                </a:lnTo>
                <a:lnTo>
                  <a:pt x="16" y="10"/>
                </a:lnTo>
                <a:lnTo>
                  <a:pt x="29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6" name="Freeform 7352"/>
          <p:cNvSpPr>
            <a:spLocks/>
          </p:cNvSpPr>
          <p:nvPr/>
        </p:nvSpPr>
        <p:spPr bwMode="auto">
          <a:xfrm>
            <a:off x="1471613" y="2360613"/>
            <a:ext cx="28575" cy="131762"/>
          </a:xfrm>
          <a:custGeom>
            <a:avLst/>
            <a:gdLst>
              <a:gd name="T0" fmla="*/ 0 w 18"/>
              <a:gd name="T1" fmla="*/ 131762 h 83"/>
              <a:gd name="T2" fmla="*/ 3175 w 18"/>
              <a:gd name="T3" fmla="*/ 69850 h 83"/>
              <a:gd name="T4" fmla="*/ 11113 w 18"/>
              <a:gd name="T5" fmla="*/ 30162 h 83"/>
              <a:gd name="T6" fmla="*/ 28575 w 18"/>
              <a:gd name="T7" fmla="*/ 0 h 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83">
                <a:moveTo>
                  <a:pt x="0" y="83"/>
                </a:moveTo>
                <a:lnTo>
                  <a:pt x="2" y="44"/>
                </a:lnTo>
                <a:lnTo>
                  <a:pt x="7" y="19"/>
                </a:lnTo>
                <a:lnTo>
                  <a:pt x="18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7" name="Freeform 7353"/>
          <p:cNvSpPr>
            <a:spLocks/>
          </p:cNvSpPr>
          <p:nvPr/>
        </p:nvSpPr>
        <p:spPr bwMode="auto">
          <a:xfrm>
            <a:off x="901700" y="2344738"/>
            <a:ext cx="111125" cy="163512"/>
          </a:xfrm>
          <a:custGeom>
            <a:avLst/>
            <a:gdLst>
              <a:gd name="T0" fmla="*/ 111125 w 70"/>
              <a:gd name="T1" fmla="*/ 163512 h 103"/>
              <a:gd name="T2" fmla="*/ 100013 w 70"/>
              <a:gd name="T3" fmla="*/ 107950 h 103"/>
              <a:gd name="T4" fmla="*/ 79375 w 70"/>
              <a:gd name="T5" fmla="*/ 53975 h 103"/>
              <a:gd name="T6" fmla="*/ 61913 w 70"/>
              <a:gd name="T7" fmla="*/ 30162 h 103"/>
              <a:gd name="T8" fmla="*/ 44450 w 70"/>
              <a:gd name="T9" fmla="*/ 15875 h 103"/>
              <a:gd name="T10" fmla="*/ 23813 w 70"/>
              <a:gd name="T11" fmla="*/ 3175 h 103"/>
              <a:gd name="T12" fmla="*/ 0 w 70"/>
              <a:gd name="T13" fmla="*/ 0 h 1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0" h="103">
                <a:moveTo>
                  <a:pt x="70" y="103"/>
                </a:moveTo>
                <a:lnTo>
                  <a:pt x="63" y="68"/>
                </a:lnTo>
                <a:lnTo>
                  <a:pt x="50" y="34"/>
                </a:lnTo>
                <a:lnTo>
                  <a:pt x="39" y="19"/>
                </a:lnTo>
                <a:lnTo>
                  <a:pt x="28" y="10"/>
                </a:lnTo>
                <a:lnTo>
                  <a:pt x="15" y="2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8" name="Freeform 7354"/>
          <p:cNvSpPr>
            <a:spLocks/>
          </p:cNvSpPr>
          <p:nvPr/>
        </p:nvSpPr>
        <p:spPr bwMode="auto">
          <a:xfrm>
            <a:off x="966788" y="2336800"/>
            <a:ext cx="38100" cy="177800"/>
          </a:xfrm>
          <a:custGeom>
            <a:avLst/>
            <a:gdLst>
              <a:gd name="T0" fmla="*/ 14288 w 24"/>
              <a:gd name="T1" fmla="*/ 177800 h 112"/>
              <a:gd name="T2" fmla="*/ 4763 w 24"/>
              <a:gd name="T3" fmla="*/ 139700 h 112"/>
              <a:gd name="T4" fmla="*/ 0 w 24"/>
              <a:gd name="T5" fmla="*/ 96838 h 112"/>
              <a:gd name="T6" fmla="*/ 7938 w 24"/>
              <a:gd name="T7" fmla="*/ 42863 h 112"/>
              <a:gd name="T8" fmla="*/ 20638 w 24"/>
              <a:gd name="T9" fmla="*/ 19050 h 112"/>
              <a:gd name="T10" fmla="*/ 38100 w 24"/>
              <a:gd name="T11" fmla="*/ 0 h 1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112">
                <a:moveTo>
                  <a:pt x="9" y="112"/>
                </a:moveTo>
                <a:lnTo>
                  <a:pt x="3" y="88"/>
                </a:lnTo>
                <a:lnTo>
                  <a:pt x="0" y="61"/>
                </a:lnTo>
                <a:lnTo>
                  <a:pt x="5" y="27"/>
                </a:lnTo>
                <a:lnTo>
                  <a:pt x="13" y="12"/>
                </a:lnTo>
                <a:lnTo>
                  <a:pt x="24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9" name="Freeform 7355"/>
          <p:cNvSpPr>
            <a:spLocks/>
          </p:cNvSpPr>
          <p:nvPr/>
        </p:nvSpPr>
        <p:spPr bwMode="auto">
          <a:xfrm>
            <a:off x="887413" y="2430463"/>
            <a:ext cx="111125" cy="73025"/>
          </a:xfrm>
          <a:custGeom>
            <a:avLst/>
            <a:gdLst>
              <a:gd name="T0" fmla="*/ 111125 w 70"/>
              <a:gd name="T1" fmla="*/ 73025 h 46"/>
              <a:gd name="T2" fmla="*/ 93663 w 70"/>
              <a:gd name="T3" fmla="*/ 42863 h 46"/>
              <a:gd name="T4" fmla="*/ 66675 w 70"/>
              <a:gd name="T5" fmla="*/ 14288 h 46"/>
              <a:gd name="T6" fmla="*/ 38100 w 70"/>
              <a:gd name="T7" fmla="*/ 3175 h 46"/>
              <a:gd name="T8" fmla="*/ 0 w 70"/>
              <a:gd name="T9" fmla="*/ 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46">
                <a:moveTo>
                  <a:pt x="70" y="46"/>
                </a:moveTo>
                <a:lnTo>
                  <a:pt x="59" y="27"/>
                </a:lnTo>
                <a:lnTo>
                  <a:pt x="42" y="9"/>
                </a:lnTo>
                <a:lnTo>
                  <a:pt x="24" y="2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0" name="Freeform 7356"/>
          <p:cNvSpPr>
            <a:spLocks/>
          </p:cNvSpPr>
          <p:nvPr/>
        </p:nvSpPr>
        <p:spPr bwMode="auto">
          <a:xfrm>
            <a:off x="1482725" y="2401888"/>
            <a:ext cx="55563" cy="106362"/>
          </a:xfrm>
          <a:custGeom>
            <a:avLst/>
            <a:gdLst>
              <a:gd name="T0" fmla="*/ 0 w 35"/>
              <a:gd name="T1" fmla="*/ 106362 h 67"/>
              <a:gd name="T2" fmla="*/ 0 w 35"/>
              <a:gd name="T3" fmla="*/ 74612 h 67"/>
              <a:gd name="T4" fmla="*/ 9525 w 35"/>
              <a:gd name="T5" fmla="*/ 42862 h 67"/>
              <a:gd name="T6" fmla="*/ 30163 w 35"/>
              <a:gd name="T7" fmla="*/ 20637 h 67"/>
              <a:gd name="T8" fmla="*/ 55563 w 35"/>
              <a:gd name="T9" fmla="*/ 0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67">
                <a:moveTo>
                  <a:pt x="0" y="67"/>
                </a:moveTo>
                <a:lnTo>
                  <a:pt x="0" y="47"/>
                </a:lnTo>
                <a:lnTo>
                  <a:pt x="6" y="27"/>
                </a:lnTo>
                <a:lnTo>
                  <a:pt x="19" y="13"/>
                </a:lnTo>
                <a:lnTo>
                  <a:pt x="35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1" name="Freeform 7357"/>
          <p:cNvSpPr>
            <a:spLocks/>
          </p:cNvSpPr>
          <p:nvPr/>
        </p:nvSpPr>
        <p:spPr bwMode="auto">
          <a:xfrm>
            <a:off x="1389063" y="2286000"/>
            <a:ext cx="61912" cy="214313"/>
          </a:xfrm>
          <a:custGeom>
            <a:avLst/>
            <a:gdLst>
              <a:gd name="T0" fmla="*/ 61912 w 39"/>
              <a:gd name="T1" fmla="*/ 214313 h 135"/>
              <a:gd name="T2" fmla="*/ 61912 w 39"/>
              <a:gd name="T3" fmla="*/ 104775 h 135"/>
              <a:gd name="T4" fmla="*/ 47625 w 39"/>
              <a:gd name="T5" fmla="*/ 46038 h 135"/>
              <a:gd name="T6" fmla="*/ 30162 w 39"/>
              <a:gd name="T7" fmla="*/ 23813 h 135"/>
              <a:gd name="T8" fmla="*/ 0 w 39"/>
              <a:gd name="T9" fmla="*/ 0 h 1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135">
                <a:moveTo>
                  <a:pt x="39" y="135"/>
                </a:moveTo>
                <a:lnTo>
                  <a:pt x="39" y="66"/>
                </a:lnTo>
                <a:lnTo>
                  <a:pt x="30" y="29"/>
                </a:lnTo>
                <a:lnTo>
                  <a:pt x="19" y="15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2" name="Freeform 7358"/>
          <p:cNvSpPr>
            <a:spLocks/>
          </p:cNvSpPr>
          <p:nvPr/>
        </p:nvSpPr>
        <p:spPr bwMode="auto">
          <a:xfrm>
            <a:off x="1033463" y="2406650"/>
            <a:ext cx="55562" cy="107950"/>
          </a:xfrm>
          <a:custGeom>
            <a:avLst/>
            <a:gdLst>
              <a:gd name="T0" fmla="*/ 0 w 35"/>
              <a:gd name="T1" fmla="*/ 107950 h 68"/>
              <a:gd name="T2" fmla="*/ 0 w 35"/>
              <a:gd name="T3" fmla="*/ 73025 h 68"/>
              <a:gd name="T4" fmla="*/ 11112 w 35"/>
              <a:gd name="T5" fmla="*/ 42863 h 68"/>
              <a:gd name="T6" fmla="*/ 31750 w 35"/>
              <a:gd name="T7" fmla="*/ 19050 h 68"/>
              <a:gd name="T8" fmla="*/ 55562 w 35"/>
              <a:gd name="T9" fmla="*/ 0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68">
                <a:moveTo>
                  <a:pt x="0" y="68"/>
                </a:moveTo>
                <a:lnTo>
                  <a:pt x="0" y="46"/>
                </a:lnTo>
                <a:lnTo>
                  <a:pt x="7" y="27"/>
                </a:lnTo>
                <a:lnTo>
                  <a:pt x="20" y="12"/>
                </a:lnTo>
                <a:lnTo>
                  <a:pt x="35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33" name="Picture 7359"/>
          <p:cNvPicPr>
            <a:picLocks noChangeAspect="1" noChangeArrowheads="1"/>
          </p:cNvPicPr>
          <p:nvPr/>
        </p:nvPicPr>
        <p:blipFill>
          <a:blip r:embed="rId105" cstate="print"/>
          <a:srcRect/>
          <a:stretch>
            <a:fillRect/>
          </a:stretch>
        </p:blipFill>
        <p:spPr bwMode="auto">
          <a:xfrm>
            <a:off x="2300288" y="2006600"/>
            <a:ext cx="73025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34" name="Freeform 7360"/>
          <p:cNvSpPr>
            <a:spLocks/>
          </p:cNvSpPr>
          <p:nvPr/>
        </p:nvSpPr>
        <p:spPr bwMode="auto">
          <a:xfrm>
            <a:off x="2379663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4288 w 24"/>
              <a:gd name="T3" fmla="*/ 77787 h 49"/>
              <a:gd name="T4" fmla="*/ 14288 w 24"/>
              <a:gd name="T5" fmla="*/ 42862 h 49"/>
              <a:gd name="T6" fmla="*/ 20638 w 24"/>
              <a:gd name="T7" fmla="*/ 23812 h 49"/>
              <a:gd name="T8" fmla="*/ 34925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4925 w 24"/>
              <a:gd name="T15" fmla="*/ 0 h 49"/>
              <a:gd name="T16" fmla="*/ 20638 w 24"/>
              <a:gd name="T17" fmla="*/ 3175 h 49"/>
              <a:gd name="T18" fmla="*/ 14288 w 24"/>
              <a:gd name="T19" fmla="*/ 15875 h 49"/>
              <a:gd name="T20" fmla="*/ 14288 w 24"/>
              <a:gd name="T21" fmla="*/ 15875 h 49"/>
              <a:gd name="T22" fmla="*/ 14288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9" y="49"/>
                </a:lnTo>
                <a:lnTo>
                  <a:pt x="9" y="27"/>
                </a:lnTo>
                <a:lnTo>
                  <a:pt x="13" y="15"/>
                </a:lnTo>
                <a:lnTo>
                  <a:pt x="22" y="10"/>
                </a:lnTo>
                <a:lnTo>
                  <a:pt x="24" y="10"/>
                </a:lnTo>
                <a:lnTo>
                  <a:pt x="24" y="0"/>
                </a:lnTo>
                <a:lnTo>
                  <a:pt x="22" y="0"/>
                </a:lnTo>
                <a:lnTo>
                  <a:pt x="13" y="2"/>
                </a:lnTo>
                <a:lnTo>
                  <a:pt x="9" y="10"/>
                </a:lnTo>
                <a:lnTo>
                  <a:pt x="9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35" name="Picture 7361"/>
          <p:cNvPicPr>
            <a:picLocks noChangeAspect="1" noChangeArrowheads="1"/>
          </p:cNvPicPr>
          <p:nvPr/>
        </p:nvPicPr>
        <p:blipFill>
          <a:blip r:embed="rId106" cstate="print"/>
          <a:srcRect/>
          <a:stretch>
            <a:fillRect/>
          </a:stretch>
        </p:blipFill>
        <p:spPr bwMode="auto">
          <a:xfrm>
            <a:off x="2417763" y="2036763"/>
            <a:ext cx="63500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36" name="Picture 7362"/>
          <p:cNvPicPr>
            <a:picLocks noChangeAspect="1" noChangeArrowheads="1"/>
          </p:cNvPicPr>
          <p:nvPr/>
        </p:nvPicPr>
        <p:blipFill>
          <a:blip r:embed="rId107" cstate="print"/>
          <a:srcRect/>
          <a:stretch>
            <a:fillRect/>
          </a:stretch>
        </p:blipFill>
        <p:spPr bwMode="auto">
          <a:xfrm>
            <a:off x="2487613" y="2036763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37" name="Freeform 7363"/>
          <p:cNvSpPr>
            <a:spLocks/>
          </p:cNvSpPr>
          <p:nvPr/>
        </p:nvSpPr>
        <p:spPr bwMode="auto">
          <a:xfrm>
            <a:off x="2557463" y="2033588"/>
            <a:ext cx="96837" cy="77787"/>
          </a:xfrm>
          <a:custGeom>
            <a:avLst/>
            <a:gdLst>
              <a:gd name="T0" fmla="*/ 0 w 61"/>
              <a:gd name="T1" fmla="*/ 77787 h 49"/>
              <a:gd name="T2" fmla="*/ 17462 w 61"/>
              <a:gd name="T3" fmla="*/ 77787 h 49"/>
              <a:gd name="T4" fmla="*/ 17462 w 61"/>
              <a:gd name="T5" fmla="*/ 30162 h 49"/>
              <a:gd name="T6" fmla="*/ 20637 w 61"/>
              <a:gd name="T7" fmla="*/ 19050 h 49"/>
              <a:gd name="T8" fmla="*/ 31750 w 61"/>
              <a:gd name="T9" fmla="*/ 11112 h 49"/>
              <a:gd name="T10" fmla="*/ 38100 w 61"/>
              <a:gd name="T11" fmla="*/ 15875 h 49"/>
              <a:gd name="T12" fmla="*/ 41275 w 61"/>
              <a:gd name="T13" fmla="*/ 26987 h 49"/>
              <a:gd name="T14" fmla="*/ 41275 w 61"/>
              <a:gd name="T15" fmla="*/ 77787 h 49"/>
              <a:gd name="T16" fmla="*/ 55562 w 61"/>
              <a:gd name="T17" fmla="*/ 77787 h 49"/>
              <a:gd name="T18" fmla="*/ 55562 w 61"/>
              <a:gd name="T19" fmla="*/ 30162 h 49"/>
              <a:gd name="T20" fmla="*/ 58737 w 61"/>
              <a:gd name="T21" fmla="*/ 19050 h 49"/>
              <a:gd name="T22" fmla="*/ 69850 w 61"/>
              <a:gd name="T23" fmla="*/ 11112 h 49"/>
              <a:gd name="T24" fmla="*/ 79375 w 61"/>
              <a:gd name="T25" fmla="*/ 19050 h 49"/>
              <a:gd name="T26" fmla="*/ 84137 w 61"/>
              <a:gd name="T27" fmla="*/ 30162 h 49"/>
              <a:gd name="T28" fmla="*/ 84137 w 61"/>
              <a:gd name="T29" fmla="*/ 77787 h 49"/>
              <a:gd name="T30" fmla="*/ 96837 w 61"/>
              <a:gd name="T31" fmla="*/ 77787 h 49"/>
              <a:gd name="T32" fmla="*/ 96837 w 61"/>
              <a:gd name="T33" fmla="*/ 23812 h 49"/>
              <a:gd name="T34" fmla="*/ 90487 w 61"/>
              <a:gd name="T35" fmla="*/ 3175 h 49"/>
              <a:gd name="T36" fmla="*/ 76200 w 61"/>
              <a:gd name="T37" fmla="*/ 0 h 49"/>
              <a:gd name="T38" fmla="*/ 61912 w 61"/>
              <a:gd name="T39" fmla="*/ 3175 h 49"/>
              <a:gd name="T40" fmla="*/ 55562 w 61"/>
              <a:gd name="T41" fmla="*/ 11112 h 49"/>
              <a:gd name="T42" fmla="*/ 34925 w 61"/>
              <a:gd name="T43" fmla="*/ 0 h 49"/>
              <a:gd name="T44" fmla="*/ 23812 w 61"/>
              <a:gd name="T45" fmla="*/ 3175 h 49"/>
              <a:gd name="T46" fmla="*/ 17462 w 61"/>
              <a:gd name="T47" fmla="*/ 11112 h 49"/>
              <a:gd name="T48" fmla="*/ 14287 w 61"/>
              <a:gd name="T49" fmla="*/ 11112 h 49"/>
              <a:gd name="T50" fmla="*/ 14287 w 61"/>
              <a:gd name="T51" fmla="*/ 3175 h 49"/>
              <a:gd name="T52" fmla="*/ 0 w 61"/>
              <a:gd name="T53" fmla="*/ 3175 h 49"/>
              <a:gd name="T54" fmla="*/ 0 w 61"/>
              <a:gd name="T55" fmla="*/ 77787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49">
                <a:moveTo>
                  <a:pt x="0" y="49"/>
                </a:moveTo>
                <a:lnTo>
                  <a:pt x="11" y="49"/>
                </a:lnTo>
                <a:lnTo>
                  <a:pt x="11" y="19"/>
                </a:lnTo>
                <a:lnTo>
                  <a:pt x="13" y="12"/>
                </a:lnTo>
                <a:lnTo>
                  <a:pt x="20" y="7"/>
                </a:lnTo>
                <a:lnTo>
                  <a:pt x="24" y="10"/>
                </a:lnTo>
                <a:lnTo>
                  <a:pt x="26" y="17"/>
                </a:lnTo>
                <a:lnTo>
                  <a:pt x="26" y="49"/>
                </a:lnTo>
                <a:lnTo>
                  <a:pt x="35" y="49"/>
                </a:lnTo>
                <a:lnTo>
                  <a:pt x="35" y="19"/>
                </a:lnTo>
                <a:lnTo>
                  <a:pt x="37" y="12"/>
                </a:lnTo>
                <a:lnTo>
                  <a:pt x="44" y="7"/>
                </a:lnTo>
                <a:lnTo>
                  <a:pt x="50" y="12"/>
                </a:lnTo>
                <a:lnTo>
                  <a:pt x="53" y="19"/>
                </a:lnTo>
                <a:lnTo>
                  <a:pt x="53" y="49"/>
                </a:lnTo>
                <a:lnTo>
                  <a:pt x="61" y="49"/>
                </a:lnTo>
                <a:lnTo>
                  <a:pt x="61" y="15"/>
                </a:lnTo>
                <a:lnTo>
                  <a:pt x="57" y="2"/>
                </a:lnTo>
                <a:lnTo>
                  <a:pt x="48" y="0"/>
                </a:lnTo>
                <a:lnTo>
                  <a:pt x="39" y="2"/>
                </a:lnTo>
                <a:lnTo>
                  <a:pt x="35" y="7"/>
                </a:lnTo>
                <a:lnTo>
                  <a:pt x="22" y="0"/>
                </a:lnTo>
                <a:lnTo>
                  <a:pt x="15" y="2"/>
                </a:lnTo>
                <a:lnTo>
                  <a:pt x="11" y="7"/>
                </a:lnTo>
                <a:lnTo>
                  <a:pt x="9" y="7"/>
                </a:lnTo>
                <a:lnTo>
                  <a:pt x="9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38" name="Picture 7364"/>
          <p:cNvPicPr>
            <a:picLocks noChangeAspect="1" noChangeArrowheads="1"/>
          </p:cNvPicPr>
          <p:nvPr/>
        </p:nvPicPr>
        <p:blipFill>
          <a:blip r:embed="rId108" cstate="print"/>
          <a:srcRect/>
          <a:stretch>
            <a:fillRect/>
          </a:stretch>
        </p:blipFill>
        <p:spPr bwMode="auto">
          <a:xfrm>
            <a:off x="2668588" y="2036763"/>
            <a:ext cx="66675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39" name="Rectangle 7365"/>
          <p:cNvSpPr>
            <a:spLocks noChangeArrowheads="1"/>
          </p:cNvSpPr>
          <p:nvPr/>
        </p:nvSpPr>
        <p:spPr bwMode="auto">
          <a:xfrm>
            <a:off x="2744788" y="2006600"/>
            <a:ext cx="14287" cy="1047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40" name="Picture 7366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2773363" y="2006600"/>
            <a:ext cx="14287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41" name="Freeform 7367"/>
          <p:cNvSpPr>
            <a:spLocks/>
          </p:cNvSpPr>
          <p:nvPr/>
        </p:nvSpPr>
        <p:spPr bwMode="auto">
          <a:xfrm>
            <a:off x="2794000" y="2006600"/>
            <a:ext cx="41275" cy="104775"/>
          </a:xfrm>
          <a:custGeom>
            <a:avLst/>
            <a:gdLst>
              <a:gd name="T0" fmla="*/ 0 w 26"/>
              <a:gd name="T1" fmla="*/ 42863 h 66"/>
              <a:gd name="T2" fmla="*/ 14288 w 26"/>
              <a:gd name="T3" fmla="*/ 42863 h 66"/>
              <a:gd name="T4" fmla="*/ 14288 w 26"/>
              <a:gd name="T5" fmla="*/ 104775 h 66"/>
              <a:gd name="T6" fmla="*/ 28575 w 26"/>
              <a:gd name="T7" fmla="*/ 104775 h 66"/>
              <a:gd name="T8" fmla="*/ 28575 w 26"/>
              <a:gd name="T9" fmla="*/ 42863 h 66"/>
              <a:gd name="T10" fmla="*/ 38100 w 26"/>
              <a:gd name="T11" fmla="*/ 42863 h 66"/>
              <a:gd name="T12" fmla="*/ 38100 w 26"/>
              <a:gd name="T13" fmla="*/ 30163 h 66"/>
              <a:gd name="T14" fmla="*/ 28575 w 26"/>
              <a:gd name="T15" fmla="*/ 30163 h 66"/>
              <a:gd name="T16" fmla="*/ 28575 w 26"/>
              <a:gd name="T17" fmla="*/ 22225 h 66"/>
              <a:gd name="T18" fmla="*/ 28575 w 26"/>
              <a:gd name="T19" fmla="*/ 14288 h 66"/>
              <a:gd name="T20" fmla="*/ 34925 w 26"/>
              <a:gd name="T21" fmla="*/ 14288 h 66"/>
              <a:gd name="T22" fmla="*/ 41275 w 26"/>
              <a:gd name="T23" fmla="*/ 14288 h 66"/>
              <a:gd name="T24" fmla="*/ 41275 w 26"/>
              <a:gd name="T25" fmla="*/ 0 h 66"/>
              <a:gd name="T26" fmla="*/ 31750 w 26"/>
              <a:gd name="T27" fmla="*/ 0 h 66"/>
              <a:gd name="T28" fmla="*/ 17463 w 26"/>
              <a:gd name="T29" fmla="*/ 3175 h 66"/>
              <a:gd name="T30" fmla="*/ 14288 w 26"/>
              <a:gd name="T31" fmla="*/ 22225 h 66"/>
              <a:gd name="T32" fmla="*/ 14288 w 26"/>
              <a:gd name="T33" fmla="*/ 30163 h 66"/>
              <a:gd name="T34" fmla="*/ 0 w 26"/>
              <a:gd name="T35" fmla="*/ 30163 h 66"/>
              <a:gd name="T36" fmla="*/ 0 w 26"/>
              <a:gd name="T37" fmla="*/ 42863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66">
                <a:moveTo>
                  <a:pt x="0" y="27"/>
                </a:moveTo>
                <a:lnTo>
                  <a:pt x="9" y="27"/>
                </a:lnTo>
                <a:lnTo>
                  <a:pt x="9" y="66"/>
                </a:lnTo>
                <a:lnTo>
                  <a:pt x="18" y="66"/>
                </a:lnTo>
                <a:lnTo>
                  <a:pt x="18" y="27"/>
                </a:lnTo>
                <a:lnTo>
                  <a:pt x="24" y="27"/>
                </a:lnTo>
                <a:lnTo>
                  <a:pt x="24" y="19"/>
                </a:lnTo>
                <a:lnTo>
                  <a:pt x="18" y="19"/>
                </a:lnTo>
                <a:lnTo>
                  <a:pt x="18" y="14"/>
                </a:lnTo>
                <a:lnTo>
                  <a:pt x="18" y="9"/>
                </a:lnTo>
                <a:lnTo>
                  <a:pt x="22" y="9"/>
                </a:lnTo>
                <a:lnTo>
                  <a:pt x="26" y="9"/>
                </a:lnTo>
                <a:lnTo>
                  <a:pt x="26" y="0"/>
                </a:lnTo>
                <a:lnTo>
                  <a:pt x="20" y="0"/>
                </a:lnTo>
                <a:lnTo>
                  <a:pt x="11" y="2"/>
                </a:lnTo>
                <a:lnTo>
                  <a:pt x="9" y="14"/>
                </a:lnTo>
                <a:lnTo>
                  <a:pt x="9" y="19"/>
                </a:lnTo>
                <a:lnTo>
                  <a:pt x="0" y="1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42" name="Picture 7368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2843213" y="2006600"/>
            <a:ext cx="12700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43" name="Picture 7369"/>
          <p:cNvPicPr>
            <a:picLocks noChangeAspect="1" noChangeArrowheads="1"/>
          </p:cNvPicPr>
          <p:nvPr/>
        </p:nvPicPr>
        <p:blipFill>
          <a:blip r:embed="rId110" cstate="print"/>
          <a:srcRect/>
          <a:stretch>
            <a:fillRect/>
          </a:stretch>
        </p:blipFill>
        <p:spPr bwMode="auto">
          <a:xfrm>
            <a:off x="2867025" y="2036763"/>
            <a:ext cx="61913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44" name="Freeform 7370"/>
          <p:cNvSpPr>
            <a:spLocks/>
          </p:cNvSpPr>
          <p:nvPr/>
        </p:nvSpPr>
        <p:spPr bwMode="auto">
          <a:xfrm>
            <a:off x="2940050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4288 w 24"/>
              <a:gd name="T3" fmla="*/ 77787 h 49"/>
              <a:gd name="T4" fmla="*/ 14288 w 24"/>
              <a:gd name="T5" fmla="*/ 42862 h 49"/>
              <a:gd name="T6" fmla="*/ 17463 w 24"/>
              <a:gd name="T7" fmla="*/ 23812 h 49"/>
              <a:gd name="T8" fmla="*/ 31750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1750 w 24"/>
              <a:gd name="T15" fmla="*/ 0 h 49"/>
              <a:gd name="T16" fmla="*/ 20638 w 24"/>
              <a:gd name="T17" fmla="*/ 3175 h 49"/>
              <a:gd name="T18" fmla="*/ 14288 w 24"/>
              <a:gd name="T19" fmla="*/ 15875 h 49"/>
              <a:gd name="T20" fmla="*/ 14288 w 24"/>
              <a:gd name="T21" fmla="*/ 15875 h 49"/>
              <a:gd name="T22" fmla="*/ 14288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9" y="49"/>
                </a:lnTo>
                <a:lnTo>
                  <a:pt x="9" y="27"/>
                </a:lnTo>
                <a:lnTo>
                  <a:pt x="11" y="15"/>
                </a:lnTo>
                <a:lnTo>
                  <a:pt x="20" y="10"/>
                </a:lnTo>
                <a:lnTo>
                  <a:pt x="24" y="10"/>
                </a:lnTo>
                <a:lnTo>
                  <a:pt x="24" y="0"/>
                </a:lnTo>
                <a:lnTo>
                  <a:pt x="20" y="0"/>
                </a:lnTo>
                <a:lnTo>
                  <a:pt x="13" y="2"/>
                </a:lnTo>
                <a:lnTo>
                  <a:pt x="9" y="10"/>
                </a:lnTo>
                <a:lnTo>
                  <a:pt x="9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5" name="Freeform 7371"/>
          <p:cNvSpPr>
            <a:spLocks/>
          </p:cNvSpPr>
          <p:nvPr/>
        </p:nvSpPr>
        <p:spPr bwMode="auto">
          <a:xfrm>
            <a:off x="2922588" y="427038"/>
            <a:ext cx="76200" cy="106362"/>
          </a:xfrm>
          <a:custGeom>
            <a:avLst/>
            <a:gdLst>
              <a:gd name="T0" fmla="*/ 0 w 48"/>
              <a:gd name="T1" fmla="*/ 15875 h 67"/>
              <a:gd name="T2" fmla="*/ 31750 w 48"/>
              <a:gd name="T3" fmla="*/ 15875 h 67"/>
              <a:gd name="T4" fmla="*/ 14288 w 48"/>
              <a:gd name="T5" fmla="*/ 106362 h 67"/>
              <a:gd name="T6" fmla="*/ 31750 w 48"/>
              <a:gd name="T7" fmla="*/ 106362 h 67"/>
              <a:gd name="T8" fmla="*/ 46038 w 48"/>
              <a:gd name="T9" fmla="*/ 15875 h 67"/>
              <a:gd name="T10" fmla="*/ 76200 w 48"/>
              <a:gd name="T11" fmla="*/ 15875 h 67"/>
              <a:gd name="T12" fmla="*/ 76200 w 48"/>
              <a:gd name="T13" fmla="*/ 0 h 67"/>
              <a:gd name="T14" fmla="*/ 3175 w 48"/>
              <a:gd name="T15" fmla="*/ 0 h 67"/>
              <a:gd name="T16" fmla="*/ 0 w 48"/>
              <a:gd name="T17" fmla="*/ 15875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67">
                <a:moveTo>
                  <a:pt x="0" y="10"/>
                </a:moveTo>
                <a:lnTo>
                  <a:pt x="20" y="10"/>
                </a:lnTo>
                <a:lnTo>
                  <a:pt x="9" y="67"/>
                </a:lnTo>
                <a:lnTo>
                  <a:pt x="20" y="67"/>
                </a:lnTo>
                <a:lnTo>
                  <a:pt x="29" y="10"/>
                </a:lnTo>
                <a:lnTo>
                  <a:pt x="48" y="10"/>
                </a:lnTo>
                <a:lnTo>
                  <a:pt x="48" y="0"/>
                </a:ln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6" name="Freeform 7372"/>
          <p:cNvSpPr>
            <a:spLocks/>
          </p:cNvSpPr>
          <p:nvPr/>
        </p:nvSpPr>
        <p:spPr bwMode="auto">
          <a:xfrm>
            <a:off x="2974975" y="455613"/>
            <a:ext cx="55563" cy="77787"/>
          </a:xfrm>
          <a:custGeom>
            <a:avLst/>
            <a:gdLst>
              <a:gd name="T0" fmla="*/ 0 w 35"/>
              <a:gd name="T1" fmla="*/ 77787 h 49"/>
              <a:gd name="T2" fmla="*/ 14288 w 35"/>
              <a:gd name="T3" fmla="*/ 77787 h 49"/>
              <a:gd name="T4" fmla="*/ 20638 w 35"/>
              <a:gd name="T5" fmla="*/ 41275 h 49"/>
              <a:gd name="T6" fmla="*/ 28575 w 35"/>
              <a:gd name="T7" fmla="*/ 22225 h 49"/>
              <a:gd name="T8" fmla="*/ 44450 w 35"/>
              <a:gd name="T9" fmla="*/ 14287 h 49"/>
              <a:gd name="T10" fmla="*/ 52388 w 35"/>
              <a:gd name="T11" fmla="*/ 14287 h 49"/>
              <a:gd name="T12" fmla="*/ 55563 w 35"/>
              <a:gd name="T13" fmla="*/ 0 h 49"/>
              <a:gd name="T14" fmla="*/ 44450 w 35"/>
              <a:gd name="T15" fmla="*/ 0 h 49"/>
              <a:gd name="T16" fmla="*/ 34925 w 35"/>
              <a:gd name="T17" fmla="*/ 3175 h 49"/>
              <a:gd name="T18" fmla="*/ 23813 w 35"/>
              <a:gd name="T19" fmla="*/ 14287 h 49"/>
              <a:gd name="T20" fmla="*/ 23813 w 35"/>
              <a:gd name="T21" fmla="*/ 14287 h 49"/>
              <a:gd name="T22" fmla="*/ 28575 w 35"/>
              <a:gd name="T23" fmla="*/ 3175 h 49"/>
              <a:gd name="T24" fmla="*/ 14288 w 35"/>
              <a:gd name="T25" fmla="*/ 3175 h 49"/>
              <a:gd name="T26" fmla="*/ 0 w 35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49">
                <a:moveTo>
                  <a:pt x="0" y="49"/>
                </a:moveTo>
                <a:lnTo>
                  <a:pt x="9" y="49"/>
                </a:lnTo>
                <a:lnTo>
                  <a:pt x="13" y="26"/>
                </a:lnTo>
                <a:lnTo>
                  <a:pt x="18" y="14"/>
                </a:lnTo>
                <a:lnTo>
                  <a:pt x="28" y="9"/>
                </a:lnTo>
                <a:lnTo>
                  <a:pt x="33" y="9"/>
                </a:lnTo>
                <a:lnTo>
                  <a:pt x="35" y="0"/>
                </a:lnTo>
                <a:lnTo>
                  <a:pt x="28" y="0"/>
                </a:lnTo>
                <a:lnTo>
                  <a:pt x="22" y="2"/>
                </a:lnTo>
                <a:lnTo>
                  <a:pt x="15" y="9"/>
                </a:lnTo>
                <a:lnTo>
                  <a:pt x="18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47" name="Picture 7373"/>
          <p:cNvPicPr>
            <a:picLocks noChangeAspect="1" noChangeArrowheads="1"/>
          </p:cNvPicPr>
          <p:nvPr/>
        </p:nvPicPr>
        <p:blipFill>
          <a:blip r:embed="rId111" cstate="print"/>
          <a:srcRect/>
          <a:stretch>
            <a:fillRect/>
          </a:stretch>
        </p:blipFill>
        <p:spPr bwMode="auto">
          <a:xfrm>
            <a:off x="3016250" y="4587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48" name="Freeform 7374"/>
          <p:cNvSpPr>
            <a:spLocks/>
          </p:cNvSpPr>
          <p:nvPr/>
        </p:nvSpPr>
        <p:spPr bwMode="auto">
          <a:xfrm>
            <a:off x="3086100" y="455613"/>
            <a:ext cx="66675" cy="77787"/>
          </a:xfrm>
          <a:custGeom>
            <a:avLst/>
            <a:gdLst>
              <a:gd name="T0" fmla="*/ 0 w 42"/>
              <a:gd name="T1" fmla="*/ 77787 h 49"/>
              <a:gd name="T2" fmla="*/ 14288 w 42"/>
              <a:gd name="T3" fmla="*/ 77787 h 49"/>
              <a:gd name="T4" fmla="*/ 20638 w 42"/>
              <a:gd name="T5" fmla="*/ 34925 h 49"/>
              <a:gd name="T6" fmla="*/ 28575 w 42"/>
              <a:gd name="T7" fmla="*/ 19050 h 49"/>
              <a:gd name="T8" fmla="*/ 41275 w 42"/>
              <a:gd name="T9" fmla="*/ 11112 h 49"/>
              <a:gd name="T10" fmla="*/ 52388 w 42"/>
              <a:gd name="T11" fmla="*/ 14287 h 49"/>
              <a:gd name="T12" fmla="*/ 52388 w 42"/>
              <a:gd name="T13" fmla="*/ 22225 h 49"/>
              <a:gd name="T14" fmla="*/ 52388 w 42"/>
              <a:gd name="T15" fmla="*/ 30162 h 49"/>
              <a:gd name="T16" fmla="*/ 41275 w 42"/>
              <a:gd name="T17" fmla="*/ 77787 h 49"/>
              <a:gd name="T18" fmla="*/ 58738 w 42"/>
              <a:gd name="T19" fmla="*/ 77787 h 49"/>
              <a:gd name="T20" fmla="*/ 66675 w 42"/>
              <a:gd name="T21" fmla="*/ 26987 h 49"/>
              <a:gd name="T22" fmla="*/ 66675 w 42"/>
              <a:gd name="T23" fmla="*/ 19050 h 49"/>
              <a:gd name="T24" fmla="*/ 63500 w 42"/>
              <a:gd name="T25" fmla="*/ 3175 h 49"/>
              <a:gd name="T26" fmla="*/ 49213 w 42"/>
              <a:gd name="T27" fmla="*/ 0 h 49"/>
              <a:gd name="T28" fmla="*/ 23813 w 42"/>
              <a:gd name="T29" fmla="*/ 11112 h 49"/>
              <a:gd name="T30" fmla="*/ 23813 w 42"/>
              <a:gd name="T31" fmla="*/ 11112 h 49"/>
              <a:gd name="T32" fmla="*/ 28575 w 42"/>
              <a:gd name="T33" fmla="*/ 3175 h 49"/>
              <a:gd name="T34" fmla="*/ 14288 w 42"/>
              <a:gd name="T35" fmla="*/ 3175 h 49"/>
              <a:gd name="T36" fmla="*/ 0 w 42"/>
              <a:gd name="T37" fmla="*/ 77787 h 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2" h="49">
                <a:moveTo>
                  <a:pt x="0" y="49"/>
                </a:moveTo>
                <a:lnTo>
                  <a:pt x="9" y="49"/>
                </a:lnTo>
                <a:lnTo>
                  <a:pt x="13" y="22"/>
                </a:lnTo>
                <a:lnTo>
                  <a:pt x="18" y="12"/>
                </a:lnTo>
                <a:lnTo>
                  <a:pt x="26" y="7"/>
                </a:lnTo>
                <a:lnTo>
                  <a:pt x="33" y="9"/>
                </a:lnTo>
                <a:lnTo>
                  <a:pt x="33" y="14"/>
                </a:lnTo>
                <a:lnTo>
                  <a:pt x="33" y="19"/>
                </a:lnTo>
                <a:lnTo>
                  <a:pt x="26" y="49"/>
                </a:lnTo>
                <a:lnTo>
                  <a:pt x="37" y="49"/>
                </a:lnTo>
                <a:lnTo>
                  <a:pt x="42" y="17"/>
                </a:lnTo>
                <a:lnTo>
                  <a:pt x="42" y="12"/>
                </a:lnTo>
                <a:lnTo>
                  <a:pt x="40" y="2"/>
                </a:lnTo>
                <a:lnTo>
                  <a:pt x="31" y="0"/>
                </a:lnTo>
                <a:lnTo>
                  <a:pt x="15" y="7"/>
                </a:lnTo>
                <a:lnTo>
                  <a:pt x="18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9" name="Freeform 7375"/>
          <p:cNvSpPr>
            <a:spLocks/>
          </p:cNvSpPr>
          <p:nvPr/>
        </p:nvSpPr>
        <p:spPr bwMode="auto">
          <a:xfrm>
            <a:off x="3155950" y="455613"/>
            <a:ext cx="61913" cy="77787"/>
          </a:xfrm>
          <a:custGeom>
            <a:avLst/>
            <a:gdLst>
              <a:gd name="T0" fmla="*/ 61913 w 39"/>
              <a:gd name="T1" fmla="*/ 22225 h 49"/>
              <a:gd name="T2" fmla="*/ 55563 w 39"/>
              <a:gd name="T3" fmla="*/ 3175 h 49"/>
              <a:gd name="T4" fmla="*/ 34925 w 39"/>
              <a:gd name="T5" fmla="*/ 0 h 49"/>
              <a:gd name="T6" fmla="*/ 17463 w 39"/>
              <a:gd name="T7" fmla="*/ 3175 h 49"/>
              <a:gd name="T8" fmla="*/ 6350 w 39"/>
              <a:gd name="T9" fmla="*/ 22225 h 49"/>
              <a:gd name="T10" fmla="*/ 14288 w 39"/>
              <a:gd name="T11" fmla="*/ 34925 h 49"/>
              <a:gd name="T12" fmla="*/ 23813 w 39"/>
              <a:gd name="T13" fmla="*/ 41275 h 49"/>
              <a:gd name="T14" fmla="*/ 38100 w 39"/>
              <a:gd name="T15" fmla="*/ 46037 h 49"/>
              <a:gd name="T16" fmla="*/ 41275 w 39"/>
              <a:gd name="T17" fmla="*/ 53975 h 49"/>
              <a:gd name="T18" fmla="*/ 38100 w 39"/>
              <a:gd name="T19" fmla="*/ 61912 h 49"/>
              <a:gd name="T20" fmla="*/ 26988 w 39"/>
              <a:gd name="T21" fmla="*/ 65087 h 49"/>
              <a:gd name="T22" fmla="*/ 17463 w 39"/>
              <a:gd name="T23" fmla="*/ 61912 h 49"/>
              <a:gd name="T24" fmla="*/ 14288 w 39"/>
              <a:gd name="T25" fmla="*/ 49212 h 49"/>
              <a:gd name="T26" fmla="*/ 0 w 39"/>
              <a:gd name="T27" fmla="*/ 49212 h 49"/>
              <a:gd name="T28" fmla="*/ 11113 w 39"/>
              <a:gd name="T29" fmla="*/ 73025 h 49"/>
              <a:gd name="T30" fmla="*/ 26988 w 39"/>
              <a:gd name="T31" fmla="*/ 77787 h 49"/>
              <a:gd name="T32" fmla="*/ 49213 w 39"/>
              <a:gd name="T33" fmla="*/ 73025 h 49"/>
              <a:gd name="T34" fmla="*/ 55563 w 39"/>
              <a:gd name="T35" fmla="*/ 65087 h 49"/>
              <a:gd name="T36" fmla="*/ 58738 w 39"/>
              <a:gd name="T37" fmla="*/ 53975 h 49"/>
              <a:gd name="T38" fmla="*/ 52388 w 39"/>
              <a:gd name="T39" fmla="*/ 41275 h 49"/>
              <a:gd name="T40" fmla="*/ 41275 w 39"/>
              <a:gd name="T41" fmla="*/ 34925 h 49"/>
              <a:gd name="T42" fmla="*/ 26988 w 39"/>
              <a:gd name="T43" fmla="*/ 30162 h 49"/>
              <a:gd name="T44" fmla="*/ 23813 w 39"/>
              <a:gd name="T45" fmla="*/ 22225 h 49"/>
              <a:gd name="T46" fmla="*/ 26988 w 39"/>
              <a:gd name="T47" fmla="*/ 14287 h 49"/>
              <a:gd name="T48" fmla="*/ 34925 w 39"/>
              <a:gd name="T49" fmla="*/ 11112 h 49"/>
              <a:gd name="T50" fmla="*/ 44450 w 39"/>
              <a:gd name="T51" fmla="*/ 14287 h 49"/>
              <a:gd name="T52" fmla="*/ 49213 w 39"/>
              <a:gd name="T53" fmla="*/ 22225 h 49"/>
              <a:gd name="T54" fmla="*/ 61913 w 39"/>
              <a:gd name="T55" fmla="*/ 22225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49">
                <a:moveTo>
                  <a:pt x="39" y="14"/>
                </a:moveTo>
                <a:lnTo>
                  <a:pt x="35" y="2"/>
                </a:lnTo>
                <a:lnTo>
                  <a:pt x="22" y="0"/>
                </a:lnTo>
                <a:lnTo>
                  <a:pt x="11" y="2"/>
                </a:lnTo>
                <a:lnTo>
                  <a:pt x="4" y="14"/>
                </a:lnTo>
                <a:lnTo>
                  <a:pt x="9" y="22"/>
                </a:lnTo>
                <a:lnTo>
                  <a:pt x="15" y="26"/>
                </a:lnTo>
                <a:lnTo>
                  <a:pt x="24" y="29"/>
                </a:lnTo>
                <a:lnTo>
                  <a:pt x="26" y="34"/>
                </a:lnTo>
                <a:lnTo>
                  <a:pt x="24" y="39"/>
                </a:lnTo>
                <a:lnTo>
                  <a:pt x="17" y="41"/>
                </a:lnTo>
                <a:lnTo>
                  <a:pt x="11" y="39"/>
                </a:lnTo>
                <a:lnTo>
                  <a:pt x="9" y="31"/>
                </a:lnTo>
                <a:lnTo>
                  <a:pt x="0" y="31"/>
                </a:lnTo>
                <a:lnTo>
                  <a:pt x="7" y="46"/>
                </a:lnTo>
                <a:lnTo>
                  <a:pt x="17" y="49"/>
                </a:lnTo>
                <a:lnTo>
                  <a:pt x="31" y="46"/>
                </a:lnTo>
                <a:lnTo>
                  <a:pt x="35" y="41"/>
                </a:lnTo>
                <a:lnTo>
                  <a:pt x="37" y="34"/>
                </a:lnTo>
                <a:lnTo>
                  <a:pt x="33" y="26"/>
                </a:lnTo>
                <a:lnTo>
                  <a:pt x="26" y="22"/>
                </a:lnTo>
                <a:lnTo>
                  <a:pt x="17" y="19"/>
                </a:lnTo>
                <a:lnTo>
                  <a:pt x="15" y="14"/>
                </a:lnTo>
                <a:lnTo>
                  <a:pt x="17" y="9"/>
                </a:lnTo>
                <a:lnTo>
                  <a:pt x="22" y="7"/>
                </a:lnTo>
                <a:lnTo>
                  <a:pt x="28" y="9"/>
                </a:lnTo>
                <a:lnTo>
                  <a:pt x="31" y="14"/>
                </a:lnTo>
                <a:lnTo>
                  <a:pt x="3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50" name="Freeform 7376"/>
          <p:cNvSpPr>
            <a:spLocks/>
          </p:cNvSpPr>
          <p:nvPr/>
        </p:nvSpPr>
        <p:spPr bwMode="auto">
          <a:xfrm>
            <a:off x="3217863" y="455613"/>
            <a:ext cx="107950" cy="77787"/>
          </a:xfrm>
          <a:custGeom>
            <a:avLst/>
            <a:gdLst>
              <a:gd name="T0" fmla="*/ 0 w 68"/>
              <a:gd name="T1" fmla="*/ 77787 h 49"/>
              <a:gd name="T2" fmla="*/ 14288 w 68"/>
              <a:gd name="T3" fmla="*/ 77787 h 49"/>
              <a:gd name="T4" fmla="*/ 25400 w 68"/>
              <a:gd name="T5" fmla="*/ 34925 h 49"/>
              <a:gd name="T6" fmla="*/ 31750 w 68"/>
              <a:gd name="T7" fmla="*/ 19050 h 49"/>
              <a:gd name="T8" fmla="*/ 42863 w 68"/>
              <a:gd name="T9" fmla="*/ 11112 h 49"/>
              <a:gd name="T10" fmla="*/ 49213 w 68"/>
              <a:gd name="T11" fmla="*/ 14287 h 49"/>
              <a:gd name="T12" fmla="*/ 52388 w 68"/>
              <a:gd name="T13" fmla="*/ 22225 h 49"/>
              <a:gd name="T14" fmla="*/ 49213 w 68"/>
              <a:gd name="T15" fmla="*/ 34925 h 49"/>
              <a:gd name="T16" fmla="*/ 42863 w 68"/>
              <a:gd name="T17" fmla="*/ 77787 h 49"/>
              <a:gd name="T18" fmla="*/ 55563 w 68"/>
              <a:gd name="T19" fmla="*/ 77787 h 49"/>
              <a:gd name="T20" fmla="*/ 66675 w 68"/>
              <a:gd name="T21" fmla="*/ 30162 h 49"/>
              <a:gd name="T22" fmla="*/ 69850 w 68"/>
              <a:gd name="T23" fmla="*/ 19050 h 49"/>
              <a:gd name="T24" fmla="*/ 84138 w 68"/>
              <a:gd name="T25" fmla="*/ 11112 h 49"/>
              <a:gd name="T26" fmla="*/ 90488 w 68"/>
              <a:gd name="T27" fmla="*/ 14287 h 49"/>
              <a:gd name="T28" fmla="*/ 95250 w 68"/>
              <a:gd name="T29" fmla="*/ 22225 h 49"/>
              <a:gd name="T30" fmla="*/ 90488 w 68"/>
              <a:gd name="T31" fmla="*/ 30162 h 49"/>
              <a:gd name="T32" fmla="*/ 84138 w 68"/>
              <a:gd name="T33" fmla="*/ 77787 h 49"/>
              <a:gd name="T34" fmla="*/ 98425 w 68"/>
              <a:gd name="T35" fmla="*/ 77787 h 49"/>
              <a:gd name="T36" fmla="*/ 107950 w 68"/>
              <a:gd name="T37" fmla="*/ 26987 h 49"/>
              <a:gd name="T38" fmla="*/ 107950 w 68"/>
              <a:gd name="T39" fmla="*/ 19050 h 49"/>
              <a:gd name="T40" fmla="*/ 104775 w 68"/>
              <a:gd name="T41" fmla="*/ 3175 h 49"/>
              <a:gd name="T42" fmla="*/ 90488 w 68"/>
              <a:gd name="T43" fmla="*/ 0 h 49"/>
              <a:gd name="T44" fmla="*/ 77788 w 68"/>
              <a:gd name="T45" fmla="*/ 3175 h 49"/>
              <a:gd name="T46" fmla="*/ 66675 w 68"/>
              <a:gd name="T47" fmla="*/ 11112 h 49"/>
              <a:gd name="T48" fmla="*/ 60325 w 68"/>
              <a:gd name="T49" fmla="*/ 3175 h 49"/>
              <a:gd name="T50" fmla="*/ 49213 w 68"/>
              <a:gd name="T51" fmla="*/ 0 h 49"/>
              <a:gd name="T52" fmla="*/ 28575 w 68"/>
              <a:gd name="T53" fmla="*/ 11112 h 49"/>
              <a:gd name="T54" fmla="*/ 28575 w 68"/>
              <a:gd name="T55" fmla="*/ 11112 h 49"/>
              <a:gd name="T56" fmla="*/ 28575 w 68"/>
              <a:gd name="T57" fmla="*/ 3175 h 49"/>
              <a:gd name="T58" fmla="*/ 14288 w 68"/>
              <a:gd name="T59" fmla="*/ 3175 h 49"/>
              <a:gd name="T60" fmla="*/ 0 w 68"/>
              <a:gd name="T61" fmla="*/ 77787 h 4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49">
                <a:moveTo>
                  <a:pt x="0" y="49"/>
                </a:moveTo>
                <a:lnTo>
                  <a:pt x="9" y="49"/>
                </a:lnTo>
                <a:lnTo>
                  <a:pt x="16" y="22"/>
                </a:lnTo>
                <a:lnTo>
                  <a:pt x="20" y="12"/>
                </a:lnTo>
                <a:lnTo>
                  <a:pt x="27" y="7"/>
                </a:lnTo>
                <a:lnTo>
                  <a:pt x="31" y="9"/>
                </a:lnTo>
                <a:lnTo>
                  <a:pt x="33" y="14"/>
                </a:lnTo>
                <a:lnTo>
                  <a:pt x="31" y="22"/>
                </a:lnTo>
                <a:lnTo>
                  <a:pt x="27" y="49"/>
                </a:lnTo>
                <a:lnTo>
                  <a:pt x="35" y="49"/>
                </a:lnTo>
                <a:lnTo>
                  <a:pt x="42" y="19"/>
                </a:lnTo>
                <a:lnTo>
                  <a:pt x="44" y="12"/>
                </a:lnTo>
                <a:lnTo>
                  <a:pt x="53" y="7"/>
                </a:lnTo>
                <a:lnTo>
                  <a:pt x="57" y="9"/>
                </a:lnTo>
                <a:lnTo>
                  <a:pt x="60" y="14"/>
                </a:lnTo>
                <a:lnTo>
                  <a:pt x="57" y="19"/>
                </a:lnTo>
                <a:lnTo>
                  <a:pt x="53" y="49"/>
                </a:lnTo>
                <a:lnTo>
                  <a:pt x="62" y="49"/>
                </a:lnTo>
                <a:lnTo>
                  <a:pt x="68" y="17"/>
                </a:lnTo>
                <a:lnTo>
                  <a:pt x="68" y="12"/>
                </a:lnTo>
                <a:lnTo>
                  <a:pt x="66" y="2"/>
                </a:lnTo>
                <a:lnTo>
                  <a:pt x="57" y="0"/>
                </a:lnTo>
                <a:lnTo>
                  <a:pt x="49" y="2"/>
                </a:lnTo>
                <a:lnTo>
                  <a:pt x="42" y="7"/>
                </a:lnTo>
                <a:lnTo>
                  <a:pt x="38" y="2"/>
                </a:lnTo>
                <a:lnTo>
                  <a:pt x="31" y="0"/>
                </a:lnTo>
                <a:lnTo>
                  <a:pt x="18" y="7"/>
                </a:lnTo>
                <a:lnTo>
                  <a:pt x="18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51" name="Picture 7377"/>
          <p:cNvPicPr>
            <a:picLocks noChangeAspect="1" noChangeArrowheads="1"/>
          </p:cNvPicPr>
          <p:nvPr/>
        </p:nvPicPr>
        <p:blipFill>
          <a:blip r:embed="rId112" cstate="print"/>
          <a:srcRect/>
          <a:stretch>
            <a:fillRect/>
          </a:stretch>
        </p:blipFill>
        <p:spPr bwMode="auto">
          <a:xfrm>
            <a:off x="3336925" y="427038"/>
            <a:ext cx="31750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52" name="Freeform 7378"/>
          <p:cNvSpPr>
            <a:spLocks/>
          </p:cNvSpPr>
          <p:nvPr/>
        </p:nvSpPr>
        <p:spPr bwMode="auto">
          <a:xfrm>
            <a:off x="3360738" y="455613"/>
            <a:ext cx="63500" cy="77787"/>
          </a:xfrm>
          <a:custGeom>
            <a:avLst/>
            <a:gdLst>
              <a:gd name="T0" fmla="*/ 63500 w 40"/>
              <a:gd name="T1" fmla="*/ 22225 h 49"/>
              <a:gd name="T2" fmla="*/ 55563 w 40"/>
              <a:gd name="T3" fmla="*/ 3175 h 49"/>
              <a:gd name="T4" fmla="*/ 34925 w 40"/>
              <a:gd name="T5" fmla="*/ 0 h 49"/>
              <a:gd name="T6" fmla="*/ 17463 w 40"/>
              <a:gd name="T7" fmla="*/ 3175 h 49"/>
              <a:gd name="T8" fmla="*/ 11113 w 40"/>
              <a:gd name="T9" fmla="*/ 22225 h 49"/>
              <a:gd name="T10" fmla="*/ 14288 w 40"/>
              <a:gd name="T11" fmla="*/ 34925 h 49"/>
              <a:gd name="T12" fmla="*/ 25400 w 40"/>
              <a:gd name="T13" fmla="*/ 41275 h 49"/>
              <a:gd name="T14" fmla="*/ 38100 w 40"/>
              <a:gd name="T15" fmla="*/ 46037 h 49"/>
              <a:gd name="T16" fmla="*/ 46038 w 40"/>
              <a:gd name="T17" fmla="*/ 53975 h 49"/>
              <a:gd name="T18" fmla="*/ 38100 w 40"/>
              <a:gd name="T19" fmla="*/ 61912 h 49"/>
              <a:gd name="T20" fmla="*/ 31750 w 40"/>
              <a:gd name="T21" fmla="*/ 65087 h 49"/>
              <a:gd name="T22" fmla="*/ 20638 w 40"/>
              <a:gd name="T23" fmla="*/ 61912 h 49"/>
              <a:gd name="T24" fmla="*/ 14288 w 40"/>
              <a:gd name="T25" fmla="*/ 49212 h 49"/>
              <a:gd name="T26" fmla="*/ 0 w 40"/>
              <a:gd name="T27" fmla="*/ 49212 h 49"/>
              <a:gd name="T28" fmla="*/ 11113 w 40"/>
              <a:gd name="T29" fmla="*/ 73025 h 49"/>
              <a:gd name="T30" fmla="*/ 28575 w 40"/>
              <a:gd name="T31" fmla="*/ 77787 h 49"/>
              <a:gd name="T32" fmla="*/ 49213 w 40"/>
              <a:gd name="T33" fmla="*/ 73025 h 49"/>
              <a:gd name="T34" fmla="*/ 55563 w 40"/>
              <a:gd name="T35" fmla="*/ 65087 h 49"/>
              <a:gd name="T36" fmla="*/ 60325 w 40"/>
              <a:gd name="T37" fmla="*/ 53975 h 49"/>
              <a:gd name="T38" fmla="*/ 52388 w 40"/>
              <a:gd name="T39" fmla="*/ 41275 h 49"/>
              <a:gd name="T40" fmla="*/ 42863 w 40"/>
              <a:gd name="T41" fmla="*/ 34925 h 49"/>
              <a:gd name="T42" fmla="*/ 31750 w 40"/>
              <a:gd name="T43" fmla="*/ 30162 h 49"/>
              <a:gd name="T44" fmla="*/ 25400 w 40"/>
              <a:gd name="T45" fmla="*/ 22225 h 49"/>
              <a:gd name="T46" fmla="*/ 28575 w 40"/>
              <a:gd name="T47" fmla="*/ 14287 h 49"/>
              <a:gd name="T48" fmla="*/ 34925 w 40"/>
              <a:gd name="T49" fmla="*/ 11112 h 49"/>
              <a:gd name="T50" fmla="*/ 46038 w 40"/>
              <a:gd name="T51" fmla="*/ 14287 h 49"/>
              <a:gd name="T52" fmla="*/ 49213 w 40"/>
              <a:gd name="T53" fmla="*/ 22225 h 49"/>
              <a:gd name="T54" fmla="*/ 63500 w 40"/>
              <a:gd name="T55" fmla="*/ 22225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0" h="49">
                <a:moveTo>
                  <a:pt x="40" y="14"/>
                </a:moveTo>
                <a:lnTo>
                  <a:pt x="35" y="2"/>
                </a:lnTo>
                <a:lnTo>
                  <a:pt x="22" y="0"/>
                </a:lnTo>
                <a:lnTo>
                  <a:pt x="11" y="2"/>
                </a:lnTo>
                <a:lnTo>
                  <a:pt x="7" y="14"/>
                </a:lnTo>
                <a:lnTo>
                  <a:pt x="9" y="22"/>
                </a:lnTo>
                <a:lnTo>
                  <a:pt x="16" y="26"/>
                </a:lnTo>
                <a:lnTo>
                  <a:pt x="24" y="29"/>
                </a:lnTo>
                <a:lnTo>
                  <a:pt x="29" y="34"/>
                </a:lnTo>
                <a:lnTo>
                  <a:pt x="24" y="39"/>
                </a:lnTo>
                <a:lnTo>
                  <a:pt x="20" y="41"/>
                </a:lnTo>
                <a:lnTo>
                  <a:pt x="13" y="39"/>
                </a:lnTo>
                <a:lnTo>
                  <a:pt x="9" y="31"/>
                </a:lnTo>
                <a:lnTo>
                  <a:pt x="0" y="31"/>
                </a:lnTo>
                <a:lnTo>
                  <a:pt x="7" y="46"/>
                </a:lnTo>
                <a:lnTo>
                  <a:pt x="18" y="49"/>
                </a:lnTo>
                <a:lnTo>
                  <a:pt x="31" y="46"/>
                </a:lnTo>
                <a:lnTo>
                  <a:pt x="35" y="41"/>
                </a:lnTo>
                <a:lnTo>
                  <a:pt x="38" y="34"/>
                </a:lnTo>
                <a:lnTo>
                  <a:pt x="33" y="26"/>
                </a:lnTo>
                <a:lnTo>
                  <a:pt x="27" y="22"/>
                </a:lnTo>
                <a:lnTo>
                  <a:pt x="20" y="19"/>
                </a:lnTo>
                <a:lnTo>
                  <a:pt x="16" y="14"/>
                </a:lnTo>
                <a:lnTo>
                  <a:pt x="18" y="9"/>
                </a:lnTo>
                <a:lnTo>
                  <a:pt x="22" y="7"/>
                </a:lnTo>
                <a:lnTo>
                  <a:pt x="29" y="9"/>
                </a:lnTo>
                <a:lnTo>
                  <a:pt x="31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53" name="Freeform 7379"/>
          <p:cNvSpPr>
            <a:spLocks/>
          </p:cNvSpPr>
          <p:nvPr/>
        </p:nvSpPr>
        <p:spPr bwMode="auto">
          <a:xfrm>
            <a:off x="3424238" y="455613"/>
            <a:ext cx="61912" cy="77787"/>
          </a:xfrm>
          <a:custGeom>
            <a:avLst/>
            <a:gdLst>
              <a:gd name="T0" fmla="*/ 61912 w 39"/>
              <a:gd name="T1" fmla="*/ 22225 h 49"/>
              <a:gd name="T2" fmla="*/ 52387 w 39"/>
              <a:gd name="T3" fmla="*/ 3175 h 49"/>
              <a:gd name="T4" fmla="*/ 34925 w 39"/>
              <a:gd name="T5" fmla="*/ 0 h 49"/>
              <a:gd name="T6" fmla="*/ 17462 w 39"/>
              <a:gd name="T7" fmla="*/ 3175 h 49"/>
              <a:gd name="T8" fmla="*/ 6350 w 39"/>
              <a:gd name="T9" fmla="*/ 22225 h 49"/>
              <a:gd name="T10" fmla="*/ 12700 w 39"/>
              <a:gd name="T11" fmla="*/ 34925 h 49"/>
              <a:gd name="T12" fmla="*/ 23812 w 39"/>
              <a:gd name="T13" fmla="*/ 41275 h 49"/>
              <a:gd name="T14" fmla="*/ 34925 w 39"/>
              <a:gd name="T15" fmla="*/ 46037 h 49"/>
              <a:gd name="T16" fmla="*/ 41275 w 39"/>
              <a:gd name="T17" fmla="*/ 53975 h 49"/>
              <a:gd name="T18" fmla="*/ 38100 w 39"/>
              <a:gd name="T19" fmla="*/ 61912 h 49"/>
              <a:gd name="T20" fmla="*/ 26987 w 39"/>
              <a:gd name="T21" fmla="*/ 65087 h 49"/>
              <a:gd name="T22" fmla="*/ 17462 w 39"/>
              <a:gd name="T23" fmla="*/ 61912 h 49"/>
              <a:gd name="T24" fmla="*/ 12700 w 39"/>
              <a:gd name="T25" fmla="*/ 49212 h 49"/>
              <a:gd name="T26" fmla="*/ 0 w 39"/>
              <a:gd name="T27" fmla="*/ 49212 h 49"/>
              <a:gd name="T28" fmla="*/ 6350 w 39"/>
              <a:gd name="T29" fmla="*/ 73025 h 49"/>
              <a:gd name="T30" fmla="*/ 26987 w 39"/>
              <a:gd name="T31" fmla="*/ 77787 h 49"/>
              <a:gd name="T32" fmla="*/ 47625 w 39"/>
              <a:gd name="T33" fmla="*/ 73025 h 49"/>
              <a:gd name="T34" fmla="*/ 55562 w 39"/>
              <a:gd name="T35" fmla="*/ 65087 h 49"/>
              <a:gd name="T36" fmla="*/ 58737 w 39"/>
              <a:gd name="T37" fmla="*/ 53975 h 49"/>
              <a:gd name="T38" fmla="*/ 52387 w 39"/>
              <a:gd name="T39" fmla="*/ 41275 h 49"/>
              <a:gd name="T40" fmla="*/ 41275 w 39"/>
              <a:gd name="T41" fmla="*/ 34925 h 49"/>
              <a:gd name="T42" fmla="*/ 26987 w 39"/>
              <a:gd name="T43" fmla="*/ 30162 h 49"/>
              <a:gd name="T44" fmla="*/ 23812 w 39"/>
              <a:gd name="T45" fmla="*/ 22225 h 49"/>
              <a:gd name="T46" fmla="*/ 26987 w 39"/>
              <a:gd name="T47" fmla="*/ 14287 h 49"/>
              <a:gd name="T48" fmla="*/ 34925 w 39"/>
              <a:gd name="T49" fmla="*/ 11112 h 49"/>
              <a:gd name="T50" fmla="*/ 44450 w 39"/>
              <a:gd name="T51" fmla="*/ 14287 h 49"/>
              <a:gd name="T52" fmla="*/ 47625 w 39"/>
              <a:gd name="T53" fmla="*/ 22225 h 49"/>
              <a:gd name="T54" fmla="*/ 61912 w 39"/>
              <a:gd name="T55" fmla="*/ 22225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49">
                <a:moveTo>
                  <a:pt x="39" y="14"/>
                </a:moveTo>
                <a:lnTo>
                  <a:pt x="33" y="2"/>
                </a:lnTo>
                <a:lnTo>
                  <a:pt x="22" y="0"/>
                </a:lnTo>
                <a:lnTo>
                  <a:pt x="11" y="2"/>
                </a:lnTo>
                <a:lnTo>
                  <a:pt x="4" y="14"/>
                </a:lnTo>
                <a:lnTo>
                  <a:pt x="8" y="22"/>
                </a:lnTo>
                <a:lnTo>
                  <a:pt x="15" y="26"/>
                </a:lnTo>
                <a:lnTo>
                  <a:pt x="22" y="29"/>
                </a:lnTo>
                <a:lnTo>
                  <a:pt x="26" y="34"/>
                </a:lnTo>
                <a:lnTo>
                  <a:pt x="24" y="39"/>
                </a:lnTo>
                <a:lnTo>
                  <a:pt x="17" y="41"/>
                </a:lnTo>
                <a:lnTo>
                  <a:pt x="11" y="39"/>
                </a:lnTo>
                <a:lnTo>
                  <a:pt x="8" y="31"/>
                </a:lnTo>
                <a:lnTo>
                  <a:pt x="0" y="31"/>
                </a:lnTo>
                <a:lnTo>
                  <a:pt x="4" y="46"/>
                </a:lnTo>
                <a:lnTo>
                  <a:pt x="17" y="49"/>
                </a:lnTo>
                <a:lnTo>
                  <a:pt x="30" y="46"/>
                </a:lnTo>
                <a:lnTo>
                  <a:pt x="35" y="41"/>
                </a:lnTo>
                <a:lnTo>
                  <a:pt x="37" y="34"/>
                </a:lnTo>
                <a:lnTo>
                  <a:pt x="33" y="26"/>
                </a:lnTo>
                <a:lnTo>
                  <a:pt x="26" y="22"/>
                </a:lnTo>
                <a:lnTo>
                  <a:pt x="17" y="19"/>
                </a:lnTo>
                <a:lnTo>
                  <a:pt x="15" y="14"/>
                </a:lnTo>
                <a:lnTo>
                  <a:pt x="17" y="9"/>
                </a:lnTo>
                <a:lnTo>
                  <a:pt x="22" y="7"/>
                </a:lnTo>
                <a:lnTo>
                  <a:pt x="28" y="9"/>
                </a:lnTo>
                <a:lnTo>
                  <a:pt x="30" y="14"/>
                </a:lnTo>
                <a:lnTo>
                  <a:pt x="3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54" name="Picture 7380"/>
          <p:cNvPicPr>
            <a:picLocks noChangeAspect="1" noChangeArrowheads="1"/>
          </p:cNvPicPr>
          <p:nvPr/>
        </p:nvPicPr>
        <p:blipFill>
          <a:blip r:embed="rId112" cstate="print"/>
          <a:srcRect/>
          <a:stretch>
            <a:fillRect/>
          </a:stretch>
        </p:blipFill>
        <p:spPr bwMode="auto">
          <a:xfrm>
            <a:off x="3489325" y="427038"/>
            <a:ext cx="31750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55" name="Picture 7381"/>
          <p:cNvPicPr>
            <a:picLocks noChangeAspect="1" noChangeArrowheads="1"/>
          </p:cNvPicPr>
          <p:nvPr/>
        </p:nvPicPr>
        <p:blipFill>
          <a:blip r:embed="rId113" cstate="print"/>
          <a:srcRect/>
          <a:stretch>
            <a:fillRect/>
          </a:stretch>
        </p:blipFill>
        <p:spPr bwMode="auto">
          <a:xfrm>
            <a:off x="3521075" y="4587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56" name="Freeform 7382"/>
          <p:cNvSpPr>
            <a:spLocks/>
          </p:cNvSpPr>
          <p:nvPr/>
        </p:nvSpPr>
        <p:spPr bwMode="auto">
          <a:xfrm>
            <a:off x="3590925" y="455613"/>
            <a:ext cx="66675" cy="77787"/>
          </a:xfrm>
          <a:custGeom>
            <a:avLst/>
            <a:gdLst>
              <a:gd name="T0" fmla="*/ 0 w 42"/>
              <a:gd name="T1" fmla="*/ 77787 h 49"/>
              <a:gd name="T2" fmla="*/ 14288 w 42"/>
              <a:gd name="T3" fmla="*/ 77787 h 49"/>
              <a:gd name="T4" fmla="*/ 20638 w 42"/>
              <a:gd name="T5" fmla="*/ 34925 h 49"/>
              <a:gd name="T6" fmla="*/ 26988 w 42"/>
              <a:gd name="T7" fmla="*/ 19050 h 49"/>
              <a:gd name="T8" fmla="*/ 41275 w 42"/>
              <a:gd name="T9" fmla="*/ 11112 h 49"/>
              <a:gd name="T10" fmla="*/ 52388 w 42"/>
              <a:gd name="T11" fmla="*/ 14287 h 49"/>
              <a:gd name="T12" fmla="*/ 52388 w 42"/>
              <a:gd name="T13" fmla="*/ 22225 h 49"/>
              <a:gd name="T14" fmla="*/ 52388 w 42"/>
              <a:gd name="T15" fmla="*/ 30162 h 49"/>
              <a:gd name="T16" fmla="*/ 41275 w 42"/>
              <a:gd name="T17" fmla="*/ 77787 h 49"/>
              <a:gd name="T18" fmla="*/ 58738 w 42"/>
              <a:gd name="T19" fmla="*/ 77787 h 49"/>
              <a:gd name="T20" fmla="*/ 66675 w 42"/>
              <a:gd name="T21" fmla="*/ 26987 h 49"/>
              <a:gd name="T22" fmla="*/ 66675 w 42"/>
              <a:gd name="T23" fmla="*/ 19050 h 49"/>
              <a:gd name="T24" fmla="*/ 61913 w 42"/>
              <a:gd name="T25" fmla="*/ 3175 h 49"/>
              <a:gd name="T26" fmla="*/ 49213 w 42"/>
              <a:gd name="T27" fmla="*/ 0 h 49"/>
              <a:gd name="T28" fmla="*/ 23813 w 42"/>
              <a:gd name="T29" fmla="*/ 11112 h 49"/>
              <a:gd name="T30" fmla="*/ 23813 w 42"/>
              <a:gd name="T31" fmla="*/ 11112 h 49"/>
              <a:gd name="T32" fmla="*/ 26988 w 42"/>
              <a:gd name="T33" fmla="*/ 3175 h 49"/>
              <a:gd name="T34" fmla="*/ 14288 w 42"/>
              <a:gd name="T35" fmla="*/ 3175 h 49"/>
              <a:gd name="T36" fmla="*/ 0 w 42"/>
              <a:gd name="T37" fmla="*/ 77787 h 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2" h="49">
                <a:moveTo>
                  <a:pt x="0" y="49"/>
                </a:moveTo>
                <a:lnTo>
                  <a:pt x="9" y="49"/>
                </a:lnTo>
                <a:lnTo>
                  <a:pt x="13" y="22"/>
                </a:lnTo>
                <a:lnTo>
                  <a:pt x="17" y="12"/>
                </a:lnTo>
                <a:lnTo>
                  <a:pt x="26" y="7"/>
                </a:lnTo>
                <a:lnTo>
                  <a:pt x="33" y="9"/>
                </a:lnTo>
                <a:lnTo>
                  <a:pt x="33" y="14"/>
                </a:lnTo>
                <a:lnTo>
                  <a:pt x="33" y="19"/>
                </a:lnTo>
                <a:lnTo>
                  <a:pt x="26" y="49"/>
                </a:lnTo>
                <a:lnTo>
                  <a:pt x="37" y="49"/>
                </a:lnTo>
                <a:lnTo>
                  <a:pt x="42" y="17"/>
                </a:lnTo>
                <a:lnTo>
                  <a:pt x="42" y="12"/>
                </a:lnTo>
                <a:lnTo>
                  <a:pt x="39" y="2"/>
                </a:lnTo>
                <a:lnTo>
                  <a:pt x="31" y="0"/>
                </a:lnTo>
                <a:lnTo>
                  <a:pt x="15" y="7"/>
                </a:lnTo>
                <a:lnTo>
                  <a:pt x="17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57" name="Picture 7383"/>
          <p:cNvPicPr>
            <a:picLocks noChangeAspect="1" noChangeArrowheads="1"/>
          </p:cNvPicPr>
          <p:nvPr/>
        </p:nvPicPr>
        <p:blipFill>
          <a:blip r:embed="rId114" cstate="print"/>
          <a:srcRect/>
          <a:stretch>
            <a:fillRect/>
          </a:stretch>
        </p:blipFill>
        <p:spPr bwMode="auto">
          <a:xfrm>
            <a:off x="2919413" y="279400"/>
            <a:ext cx="84137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58" name="Picture 7384"/>
          <p:cNvPicPr>
            <a:picLocks noChangeAspect="1" noChangeArrowheads="1"/>
          </p:cNvPicPr>
          <p:nvPr/>
        </p:nvPicPr>
        <p:blipFill>
          <a:blip r:embed="rId115" cstate="print"/>
          <a:srcRect/>
          <a:stretch>
            <a:fillRect/>
          </a:stretch>
        </p:blipFill>
        <p:spPr bwMode="auto">
          <a:xfrm>
            <a:off x="3006725" y="279400"/>
            <a:ext cx="30163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59" name="Picture 7385"/>
          <p:cNvPicPr>
            <a:picLocks noChangeAspect="1" noChangeArrowheads="1"/>
          </p:cNvPicPr>
          <p:nvPr/>
        </p:nvPicPr>
        <p:blipFill>
          <a:blip r:embed="rId116" cstate="print"/>
          <a:srcRect/>
          <a:stretch>
            <a:fillRect/>
          </a:stretch>
        </p:blipFill>
        <p:spPr bwMode="auto">
          <a:xfrm>
            <a:off x="3030538" y="306388"/>
            <a:ext cx="76200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0" name="Picture 7386"/>
          <p:cNvPicPr>
            <a:picLocks noChangeAspect="1" noChangeArrowheads="1"/>
          </p:cNvPicPr>
          <p:nvPr/>
        </p:nvPicPr>
        <p:blipFill>
          <a:blip r:embed="rId117" cstate="print"/>
          <a:srcRect/>
          <a:stretch>
            <a:fillRect/>
          </a:stretch>
        </p:blipFill>
        <p:spPr bwMode="auto">
          <a:xfrm>
            <a:off x="3109913" y="279400"/>
            <a:ext cx="28575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61" name="Freeform 7387"/>
          <p:cNvSpPr>
            <a:spLocks/>
          </p:cNvSpPr>
          <p:nvPr/>
        </p:nvSpPr>
        <p:spPr bwMode="auto">
          <a:xfrm>
            <a:off x="3138488" y="284163"/>
            <a:ext cx="41275" cy="96837"/>
          </a:xfrm>
          <a:custGeom>
            <a:avLst/>
            <a:gdLst>
              <a:gd name="T0" fmla="*/ 14288 w 26"/>
              <a:gd name="T1" fmla="*/ 22225 h 61"/>
              <a:gd name="T2" fmla="*/ 3175 w 26"/>
              <a:gd name="T3" fmla="*/ 22225 h 61"/>
              <a:gd name="T4" fmla="*/ 0 w 26"/>
              <a:gd name="T5" fmla="*/ 34925 h 61"/>
              <a:gd name="T6" fmla="*/ 11113 w 26"/>
              <a:gd name="T7" fmla="*/ 34925 h 61"/>
              <a:gd name="T8" fmla="*/ 3175 w 26"/>
              <a:gd name="T9" fmla="*/ 73025 h 61"/>
              <a:gd name="T10" fmla="*/ 3175 w 26"/>
              <a:gd name="T11" fmla="*/ 85725 h 61"/>
              <a:gd name="T12" fmla="*/ 6350 w 26"/>
              <a:gd name="T13" fmla="*/ 93662 h 61"/>
              <a:gd name="T14" fmla="*/ 17463 w 26"/>
              <a:gd name="T15" fmla="*/ 96837 h 61"/>
              <a:gd name="T16" fmla="*/ 28575 w 26"/>
              <a:gd name="T17" fmla="*/ 96837 h 61"/>
              <a:gd name="T18" fmla="*/ 31750 w 26"/>
              <a:gd name="T19" fmla="*/ 85725 h 61"/>
              <a:gd name="T20" fmla="*/ 23813 w 26"/>
              <a:gd name="T21" fmla="*/ 85725 h 61"/>
              <a:gd name="T22" fmla="*/ 17463 w 26"/>
              <a:gd name="T23" fmla="*/ 77787 h 61"/>
              <a:gd name="T24" fmla="*/ 17463 w 26"/>
              <a:gd name="T25" fmla="*/ 69850 h 61"/>
              <a:gd name="T26" fmla="*/ 23813 w 26"/>
              <a:gd name="T27" fmla="*/ 34925 h 61"/>
              <a:gd name="T28" fmla="*/ 38100 w 26"/>
              <a:gd name="T29" fmla="*/ 34925 h 61"/>
              <a:gd name="T30" fmla="*/ 41275 w 26"/>
              <a:gd name="T31" fmla="*/ 22225 h 61"/>
              <a:gd name="T32" fmla="*/ 28575 w 26"/>
              <a:gd name="T33" fmla="*/ 22225 h 61"/>
              <a:gd name="T34" fmla="*/ 31750 w 26"/>
              <a:gd name="T35" fmla="*/ 0 h 61"/>
              <a:gd name="T36" fmla="*/ 17463 w 26"/>
              <a:gd name="T37" fmla="*/ 0 h 61"/>
              <a:gd name="T38" fmla="*/ 14288 w 26"/>
              <a:gd name="T39" fmla="*/ 22225 h 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" h="61">
                <a:moveTo>
                  <a:pt x="9" y="14"/>
                </a:moveTo>
                <a:lnTo>
                  <a:pt x="2" y="14"/>
                </a:lnTo>
                <a:lnTo>
                  <a:pt x="0" y="22"/>
                </a:lnTo>
                <a:lnTo>
                  <a:pt x="7" y="22"/>
                </a:lnTo>
                <a:lnTo>
                  <a:pt x="2" y="46"/>
                </a:lnTo>
                <a:lnTo>
                  <a:pt x="2" y="54"/>
                </a:lnTo>
                <a:lnTo>
                  <a:pt x="4" y="59"/>
                </a:lnTo>
                <a:lnTo>
                  <a:pt x="11" y="61"/>
                </a:lnTo>
                <a:lnTo>
                  <a:pt x="18" y="61"/>
                </a:lnTo>
                <a:lnTo>
                  <a:pt x="20" y="54"/>
                </a:lnTo>
                <a:lnTo>
                  <a:pt x="15" y="54"/>
                </a:lnTo>
                <a:lnTo>
                  <a:pt x="11" y="49"/>
                </a:lnTo>
                <a:lnTo>
                  <a:pt x="11" y="44"/>
                </a:lnTo>
                <a:lnTo>
                  <a:pt x="15" y="22"/>
                </a:lnTo>
                <a:lnTo>
                  <a:pt x="24" y="22"/>
                </a:lnTo>
                <a:lnTo>
                  <a:pt x="26" y="14"/>
                </a:lnTo>
                <a:lnTo>
                  <a:pt x="18" y="14"/>
                </a:lnTo>
                <a:lnTo>
                  <a:pt x="20" y="0"/>
                </a:lnTo>
                <a:lnTo>
                  <a:pt x="11" y="0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62" name="Picture 7388"/>
          <p:cNvPicPr>
            <a:picLocks noChangeAspect="1" noChangeArrowheads="1"/>
          </p:cNvPicPr>
          <p:nvPr/>
        </p:nvPicPr>
        <p:blipFill>
          <a:blip r:embed="rId118" cstate="print"/>
          <a:srcRect/>
          <a:stretch>
            <a:fillRect/>
          </a:stretch>
        </p:blipFill>
        <p:spPr bwMode="auto">
          <a:xfrm>
            <a:off x="3173413" y="3063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63" name="Freeform 7389"/>
          <p:cNvSpPr>
            <a:spLocks/>
          </p:cNvSpPr>
          <p:nvPr/>
        </p:nvSpPr>
        <p:spPr bwMode="auto">
          <a:xfrm>
            <a:off x="3243263" y="279400"/>
            <a:ext cx="34925" cy="101600"/>
          </a:xfrm>
          <a:custGeom>
            <a:avLst/>
            <a:gdLst>
              <a:gd name="T0" fmla="*/ 0 w 22"/>
              <a:gd name="T1" fmla="*/ 101600 h 64"/>
              <a:gd name="T2" fmla="*/ 14288 w 22"/>
              <a:gd name="T3" fmla="*/ 101600 h 64"/>
              <a:gd name="T4" fmla="*/ 34925 w 22"/>
              <a:gd name="T5" fmla="*/ 0 h 64"/>
              <a:gd name="T6" fmla="*/ 20638 w 22"/>
              <a:gd name="T7" fmla="*/ 0 h 64"/>
              <a:gd name="T8" fmla="*/ 0 w 22"/>
              <a:gd name="T9" fmla="*/ 101600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64">
                <a:moveTo>
                  <a:pt x="0" y="64"/>
                </a:moveTo>
                <a:lnTo>
                  <a:pt x="9" y="64"/>
                </a:lnTo>
                <a:lnTo>
                  <a:pt x="22" y="0"/>
                </a:lnTo>
                <a:lnTo>
                  <a:pt x="13" y="0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64" name="Picture 7390"/>
          <p:cNvPicPr>
            <a:picLocks noChangeAspect="1" noChangeArrowheads="1"/>
          </p:cNvPicPr>
          <p:nvPr/>
        </p:nvPicPr>
        <p:blipFill>
          <a:blip r:embed="rId119" cstate="print"/>
          <a:srcRect/>
          <a:stretch>
            <a:fillRect/>
          </a:stretch>
        </p:blipFill>
        <p:spPr bwMode="auto">
          <a:xfrm>
            <a:off x="3308350" y="279400"/>
            <a:ext cx="87313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5" name="Picture 7391"/>
          <p:cNvPicPr>
            <a:picLocks noChangeAspect="1" noChangeArrowheads="1"/>
          </p:cNvPicPr>
          <p:nvPr/>
        </p:nvPicPr>
        <p:blipFill>
          <a:blip r:embed="rId120" cstate="print"/>
          <a:srcRect/>
          <a:stretch>
            <a:fillRect/>
          </a:stretch>
        </p:blipFill>
        <p:spPr bwMode="auto">
          <a:xfrm>
            <a:off x="3386138" y="306388"/>
            <a:ext cx="65087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6" name="Picture 7392"/>
          <p:cNvPicPr>
            <a:picLocks noChangeAspect="1" noChangeArrowheads="1"/>
          </p:cNvPicPr>
          <p:nvPr/>
        </p:nvPicPr>
        <p:blipFill>
          <a:blip r:embed="rId121" cstate="print"/>
          <a:srcRect/>
          <a:stretch>
            <a:fillRect/>
          </a:stretch>
        </p:blipFill>
        <p:spPr bwMode="auto">
          <a:xfrm>
            <a:off x="3454400" y="279400"/>
            <a:ext cx="80963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7" name="Picture 7393"/>
          <p:cNvPicPr>
            <a:picLocks noChangeAspect="1" noChangeArrowheads="1"/>
          </p:cNvPicPr>
          <p:nvPr/>
        </p:nvPicPr>
        <p:blipFill>
          <a:blip r:embed="rId122" cstate="print"/>
          <a:srcRect/>
          <a:stretch>
            <a:fillRect/>
          </a:stretch>
        </p:blipFill>
        <p:spPr bwMode="auto">
          <a:xfrm>
            <a:off x="3535363" y="279400"/>
            <a:ext cx="26987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8" name="Picture 7394"/>
          <p:cNvPicPr>
            <a:picLocks noChangeAspect="1" noChangeArrowheads="1"/>
          </p:cNvPicPr>
          <p:nvPr/>
        </p:nvPicPr>
        <p:blipFill>
          <a:blip r:embed="rId123" cstate="print"/>
          <a:srcRect/>
          <a:stretch>
            <a:fillRect/>
          </a:stretch>
        </p:blipFill>
        <p:spPr bwMode="auto">
          <a:xfrm>
            <a:off x="3562350" y="3063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6963" name="Oval 7395"/>
          <p:cNvSpPr>
            <a:spLocks noChangeArrowheads="1"/>
          </p:cNvSpPr>
          <p:nvPr/>
        </p:nvSpPr>
        <p:spPr bwMode="auto">
          <a:xfrm>
            <a:off x="1598613" y="1317625"/>
            <a:ext cx="819150" cy="9175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4" name="Oval 7396"/>
          <p:cNvSpPr>
            <a:spLocks noChangeArrowheads="1"/>
          </p:cNvSpPr>
          <p:nvPr/>
        </p:nvSpPr>
        <p:spPr bwMode="auto">
          <a:xfrm>
            <a:off x="1417638" y="1116013"/>
            <a:ext cx="1181100" cy="1320800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5" name="Oval 7397"/>
          <p:cNvSpPr>
            <a:spLocks noChangeArrowheads="1"/>
          </p:cNvSpPr>
          <p:nvPr/>
        </p:nvSpPr>
        <p:spPr bwMode="auto">
          <a:xfrm>
            <a:off x="1204913" y="874713"/>
            <a:ext cx="1609725" cy="17986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6" name="Oval 7398"/>
          <p:cNvSpPr>
            <a:spLocks noChangeArrowheads="1"/>
          </p:cNvSpPr>
          <p:nvPr/>
        </p:nvSpPr>
        <p:spPr bwMode="auto">
          <a:xfrm>
            <a:off x="962025" y="606425"/>
            <a:ext cx="2092325" cy="23399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7" name="Oval 7399"/>
          <p:cNvSpPr>
            <a:spLocks noChangeArrowheads="1"/>
          </p:cNvSpPr>
          <p:nvPr/>
        </p:nvSpPr>
        <p:spPr bwMode="auto">
          <a:xfrm>
            <a:off x="647700" y="257175"/>
            <a:ext cx="2719388" cy="30384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4" name="Rectangle 7400"/>
          <p:cNvSpPr>
            <a:spLocks noChangeArrowheads="1"/>
          </p:cNvSpPr>
          <p:nvPr/>
        </p:nvSpPr>
        <p:spPr bwMode="auto">
          <a:xfrm>
            <a:off x="823913" y="1671638"/>
            <a:ext cx="814387" cy="61912"/>
          </a:xfrm>
          <a:prstGeom prst="rect">
            <a:avLst/>
          </a:prstGeom>
          <a:solidFill>
            <a:srgbClr val="FFB4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5" name="Line 7401"/>
          <p:cNvSpPr>
            <a:spLocks noChangeShapeType="1"/>
          </p:cNvSpPr>
          <p:nvPr/>
        </p:nvSpPr>
        <p:spPr bwMode="auto">
          <a:xfrm flipV="1">
            <a:off x="1185863" y="1204913"/>
            <a:ext cx="1587" cy="93662"/>
          </a:xfrm>
          <a:prstGeom prst="line">
            <a:avLst/>
          </a:prstGeom>
          <a:noFill/>
          <a:ln w="11113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6" name="Line 7402"/>
          <p:cNvSpPr>
            <a:spLocks noChangeShapeType="1"/>
          </p:cNvSpPr>
          <p:nvPr/>
        </p:nvSpPr>
        <p:spPr bwMode="auto">
          <a:xfrm flipV="1">
            <a:off x="1193800" y="1204913"/>
            <a:ext cx="1588" cy="93662"/>
          </a:xfrm>
          <a:prstGeom prst="line">
            <a:avLst/>
          </a:prstGeom>
          <a:noFill/>
          <a:ln w="11113">
            <a:solidFill>
              <a:srgbClr val="F7E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7" name="Line 7403"/>
          <p:cNvSpPr>
            <a:spLocks noChangeShapeType="1"/>
          </p:cNvSpPr>
          <p:nvPr/>
        </p:nvSpPr>
        <p:spPr bwMode="auto">
          <a:xfrm flipV="1">
            <a:off x="1200150" y="1204913"/>
            <a:ext cx="1588" cy="93662"/>
          </a:xfrm>
          <a:prstGeom prst="line">
            <a:avLst/>
          </a:prstGeom>
          <a:noFill/>
          <a:ln w="11113">
            <a:solidFill>
              <a:srgbClr val="EED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8" name="Line 7404"/>
          <p:cNvSpPr>
            <a:spLocks noChangeShapeType="1"/>
          </p:cNvSpPr>
          <p:nvPr/>
        </p:nvSpPr>
        <p:spPr bwMode="auto">
          <a:xfrm flipV="1">
            <a:off x="1208088" y="1204913"/>
            <a:ext cx="1587" cy="93662"/>
          </a:xfrm>
          <a:prstGeom prst="line">
            <a:avLst/>
          </a:prstGeom>
          <a:noFill/>
          <a:ln w="11113">
            <a:solidFill>
              <a:srgbClr val="E5BF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9" name="Line 7405"/>
          <p:cNvSpPr>
            <a:spLocks noChangeShapeType="1"/>
          </p:cNvSpPr>
          <p:nvPr/>
        </p:nvSpPr>
        <p:spPr bwMode="auto">
          <a:xfrm flipV="1">
            <a:off x="1214438" y="1204913"/>
            <a:ext cx="1587" cy="93662"/>
          </a:xfrm>
          <a:prstGeom prst="line">
            <a:avLst/>
          </a:prstGeom>
          <a:noFill/>
          <a:ln w="11113">
            <a:solidFill>
              <a:srgbClr val="DCAE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0" name="Line 7406"/>
          <p:cNvSpPr>
            <a:spLocks noChangeShapeType="1"/>
          </p:cNvSpPr>
          <p:nvPr/>
        </p:nvSpPr>
        <p:spPr bwMode="auto">
          <a:xfrm flipV="1">
            <a:off x="1220788" y="1204913"/>
            <a:ext cx="1587" cy="93662"/>
          </a:xfrm>
          <a:prstGeom prst="line">
            <a:avLst/>
          </a:prstGeom>
          <a:noFill/>
          <a:ln w="11113">
            <a:solidFill>
              <a:srgbClr val="D39D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1" name="Line 7407"/>
          <p:cNvSpPr>
            <a:spLocks noChangeShapeType="1"/>
          </p:cNvSpPr>
          <p:nvPr/>
        </p:nvSpPr>
        <p:spPr bwMode="auto">
          <a:xfrm flipV="1">
            <a:off x="1228725" y="1204913"/>
            <a:ext cx="1588" cy="93662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2" name="Line 7408"/>
          <p:cNvSpPr>
            <a:spLocks noChangeShapeType="1"/>
          </p:cNvSpPr>
          <p:nvPr/>
        </p:nvSpPr>
        <p:spPr bwMode="auto">
          <a:xfrm flipV="1">
            <a:off x="1235075" y="1204913"/>
            <a:ext cx="1588" cy="93662"/>
          </a:xfrm>
          <a:prstGeom prst="line">
            <a:avLst/>
          </a:prstGeom>
          <a:noFill/>
          <a:ln w="6350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3" name="Line 7409"/>
          <p:cNvSpPr>
            <a:spLocks noChangeShapeType="1"/>
          </p:cNvSpPr>
          <p:nvPr/>
        </p:nvSpPr>
        <p:spPr bwMode="auto">
          <a:xfrm flipV="1">
            <a:off x="1238250" y="1204913"/>
            <a:ext cx="1588" cy="93662"/>
          </a:xfrm>
          <a:prstGeom prst="line">
            <a:avLst/>
          </a:prstGeom>
          <a:noFill/>
          <a:ln w="6350">
            <a:solidFill>
              <a:srgbClr val="FFFA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4" name="Line 7410"/>
          <p:cNvSpPr>
            <a:spLocks noChangeShapeType="1"/>
          </p:cNvSpPr>
          <p:nvPr/>
        </p:nvSpPr>
        <p:spPr bwMode="auto">
          <a:xfrm flipV="1">
            <a:off x="1241425" y="1204913"/>
            <a:ext cx="1588" cy="93662"/>
          </a:xfrm>
          <a:prstGeom prst="line">
            <a:avLst/>
          </a:prstGeom>
          <a:noFill/>
          <a:ln w="6350">
            <a:solidFill>
              <a:srgbClr val="FFF6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5" name="Line 7411"/>
          <p:cNvSpPr>
            <a:spLocks noChangeShapeType="1"/>
          </p:cNvSpPr>
          <p:nvPr/>
        </p:nvSpPr>
        <p:spPr bwMode="auto">
          <a:xfrm flipV="1">
            <a:off x="1246188" y="1204913"/>
            <a:ext cx="1587" cy="93662"/>
          </a:xfrm>
          <a:prstGeom prst="line">
            <a:avLst/>
          </a:prstGeom>
          <a:noFill/>
          <a:ln w="6350">
            <a:solidFill>
              <a:srgbClr val="FFF5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6" name="Line 7412"/>
          <p:cNvSpPr>
            <a:spLocks noChangeShapeType="1"/>
          </p:cNvSpPr>
          <p:nvPr/>
        </p:nvSpPr>
        <p:spPr bwMode="auto">
          <a:xfrm flipV="1">
            <a:off x="1249363" y="1204913"/>
            <a:ext cx="1587" cy="93662"/>
          </a:xfrm>
          <a:prstGeom prst="line">
            <a:avLst/>
          </a:prstGeom>
          <a:noFill/>
          <a:ln w="6350">
            <a:solidFill>
              <a:srgbClr val="FFF3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7" name="Line 7413"/>
          <p:cNvSpPr>
            <a:spLocks noChangeShapeType="1"/>
          </p:cNvSpPr>
          <p:nvPr/>
        </p:nvSpPr>
        <p:spPr bwMode="auto">
          <a:xfrm flipV="1">
            <a:off x="1252538" y="1204913"/>
            <a:ext cx="1587" cy="93662"/>
          </a:xfrm>
          <a:prstGeom prst="line">
            <a:avLst/>
          </a:prstGeom>
          <a:noFill/>
          <a:ln w="6350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8" name="Line 7414"/>
          <p:cNvSpPr>
            <a:spLocks noChangeShapeType="1"/>
          </p:cNvSpPr>
          <p:nvPr/>
        </p:nvSpPr>
        <p:spPr bwMode="auto">
          <a:xfrm flipV="1">
            <a:off x="1255713" y="1204913"/>
            <a:ext cx="1587" cy="93662"/>
          </a:xfrm>
          <a:prstGeom prst="line">
            <a:avLst/>
          </a:prstGeom>
          <a:noFill/>
          <a:ln w="6350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9" name="Line 7415"/>
          <p:cNvSpPr>
            <a:spLocks noChangeShapeType="1"/>
          </p:cNvSpPr>
          <p:nvPr/>
        </p:nvSpPr>
        <p:spPr bwMode="auto">
          <a:xfrm flipV="1">
            <a:off x="1258888" y="1204913"/>
            <a:ext cx="1587" cy="93662"/>
          </a:xfrm>
          <a:prstGeom prst="line">
            <a:avLst/>
          </a:prstGeom>
          <a:noFill/>
          <a:ln w="6350">
            <a:solidFill>
              <a:srgbClr val="FFDD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0" name="Line 7416"/>
          <p:cNvSpPr>
            <a:spLocks noChangeShapeType="1"/>
          </p:cNvSpPr>
          <p:nvPr/>
        </p:nvSpPr>
        <p:spPr bwMode="auto">
          <a:xfrm flipV="1">
            <a:off x="1263650" y="1204913"/>
            <a:ext cx="1588" cy="93662"/>
          </a:xfrm>
          <a:prstGeom prst="line">
            <a:avLst/>
          </a:prstGeom>
          <a:noFill/>
          <a:ln w="6350">
            <a:solidFill>
              <a:srgbClr val="FFD3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1" name="Line 7417"/>
          <p:cNvSpPr>
            <a:spLocks noChangeShapeType="1"/>
          </p:cNvSpPr>
          <p:nvPr/>
        </p:nvSpPr>
        <p:spPr bwMode="auto">
          <a:xfrm flipV="1">
            <a:off x="1266825" y="1204913"/>
            <a:ext cx="1588" cy="93662"/>
          </a:xfrm>
          <a:prstGeom prst="line">
            <a:avLst/>
          </a:prstGeom>
          <a:noFill/>
          <a:ln w="6350">
            <a:solidFill>
              <a:srgbClr val="FFC9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2" name="Line 7418"/>
          <p:cNvSpPr>
            <a:spLocks noChangeShapeType="1"/>
          </p:cNvSpPr>
          <p:nvPr/>
        </p:nvSpPr>
        <p:spPr bwMode="auto">
          <a:xfrm flipV="1">
            <a:off x="1270000" y="1204913"/>
            <a:ext cx="1588" cy="93662"/>
          </a:xfrm>
          <a:prstGeom prst="line">
            <a:avLst/>
          </a:prstGeom>
          <a:noFill/>
          <a:ln w="6350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3" name="Line 7419"/>
          <p:cNvSpPr>
            <a:spLocks noChangeShapeType="1"/>
          </p:cNvSpPr>
          <p:nvPr/>
        </p:nvSpPr>
        <p:spPr bwMode="auto">
          <a:xfrm flipV="1">
            <a:off x="1270000" y="1201738"/>
            <a:ext cx="1588" cy="96837"/>
          </a:xfrm>
          <a:prstGeom prst="line">
            <a:avLst/>
          </a:prstGeom>
          <a:noFill/>
          <a:ln w="3175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4" name="Line 7420"/>
          <p:cNvSpPr>
            <a:spLocks noChangeShapeType="1"/>
          </p:cNvSpPr>
          <p:nvPr/>
        </p:nvSpPr>
        <p:spPr bwMode="auto">
          <a:xfrm flipV="1">
            <a:off x="1273175" y="1201738"/>
            <a:ext cx="1588" cy="96837"/>
          </a:xfrm>
          <a:prstGeom prst="line">
            <a:avLst/>
          </a:prstGeom>
          <a:noFill/>
          <a:ln w="3175">
            <a:solidFill>
              <a:srgbClr val="EEA7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5" name="Line 7421"/>
          <p:cNvSpPr>
            <a:spLocks noChangeShapeType="1"/>
          </p:cNvSpPr>
          <p:nvPr/>
        </p:nvSpPr>
        <p:spPr bwMode="auto">
          <a:xfrm flipV="1">
            <a:off x="1276350" y="1201738"/>
            <a:ext cx="1588" cy="96837"/>
          </a:xfrm>
          <a:prstGeom prst="line">
            <a:avLst/>
          </a:prstGeom>
          <a:noFill/>
          <a:ln w="3175">
            <a:solidFill>
              <a:srgbClr val="D393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6" name="Line 7422"/>
          <p:cNvSpPr>
            <a:spLocks noChangeShapeType="1"/>
          </p:cNvSpPr>
          <p:nvPr/>
        </p:nvSpPr>
        <p:spPr bwMode="auto">
          <a:xfrm>
            <a:off x="873125" y="1577975"/>
            <a:ext cx="720725" cy="1588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7" name="Line 7423"/>
          <p:cNvSpPr>
            <a:spLocks noChangeShapeType="1"/>
          </p:cNvSpPr>
          <p:nvPr/>
        </p:nvSpPr>
        <p:spPr bwMode="auto">
          <a:xfrm>
            <a:off x="873125" y="1585913"/>
            <a:ext cx="720725" cy="1587"/>
          </a:xfrm>
          <a:prstGeom prst="line">
            <a:avLst/>
          </a:prstGeom>
          <a:noFill/>
          <a:ln w="11113">
            <a:solidFill>
              <a:srgbClr val="D393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8" name="Line 7424"/>
          <p:cNvSpPr>
            <a:spLocks noChangeShapeType="1"/>
          </p:cNvSpPr>
          <p:nvPr/>
        </p:nvSpPr>
        <p:spPr bwMode="auto">
          <a:xfrm>
            <a:off x="873125" y="1593850"/>
            <a:ext cx="720725" cy="1588"/>
          </a:xfrm>
          <a:prstGeom prst="line">
            <a:avLst/>
          </a:prstGeom>
          <a:noFill/>
          <a:ln w="11113">
            <a:solidFill>
              <a:srgbClr val="DC9A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9" name="Line 7425"/>
          <p:cNvSpPr>
            <a:spLocks noChangeShapeType="1"/>
          </p:cNvSpPr>
          <p:nvPr/>
        </p:nvSpPr>
        <p:spPr bwMode="auto">
          <a:xfrm>
            <a:off x="873125" y="1598613"/>
            <a:ext cx="720725" cy="1587"/>
          </a:xfrm>
          <a:prstGeom prst="line">
            <a:avLst/>
          </a:prstGeom>
          <a:noFill/>
          <a:ln w="11113">
            <a:solidFill>
              <a:srgbClr val="E5A0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0" name="Line 7426"/>
          <p:cNvSpPr>
            <a:spLocks noChangeShapeType="1"/>
          </p:cNvSpPr>
          <p:nvPr/>
        </p:nvSpPr>
        <p:spPr bwMode="auto">
          <a:xfrm>
            <a:off x="873125" y="1604963"/>
            <a:ext cx="720725" cy="1587"/>
          </a:xfrm>
          <a:prstGeom prst="line">
            <a:avLst/>
          </a:prstGeom>
          <a:noFill/>
          <a:ln w="11113">
            <a:solidFill>
              <a:srgbClr val="EEA7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1" name="Line 7427"/>
          <p:cNvSpPr>
            <a:spLocks noChangeShapeType="1"/>
          </p:cNvSpPr>
          <p:nvPr/>
        </p:nvSpPr>
        <p:spPr bwMode="auto">
          <a:xfrm>
            <a:off x="873125" y="1612900"/>
            <a:ext cx="720725" cy="1588"/>
          </a:xfrm>
          <a:prstGeom prst="line">
            <a:avLst/>
          </a:prstGeom>
          <a:noFill/>
          <a:ln w="11113">
            <a:solidFill>
              <a:srgbClr val="F7AE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2" name="Line 7428"/>
          <p:cNvSpPr>
            <a:spLocks noChangeShapeType="1"/>
          </p:cNvSpPr>
          <p:nvPr/>
        </p:nvSpPr>
        <p:spPr bwMode="auto">
          <a:xfrm>
            <a:off x="873125" y="1617663"/>
            <a:ext cx="720725" cy="1587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" name="Line 7429"/>
          <p:cNvSpPr>
            <a:spLocks noChangeShapeType="1"/>
          </p:cNvSpPr>
          <p:nvPr/>
        </p:nvSpPr>
        <p:spPr bwMode="auto">
          <a:xfrm>
            <a:off x="873125" y="1625600"/>
            <a:ext cx="720725" cy="1588"/>
          </a:xfrm>
          <a:prstGeom prst="line">
            <a:avLst/>
          </a:prstGeom>
          <a:noFill/>
          <a:ln w="6350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" name="Line 7430"/>
          <p:cNvSpPr>
            <a:spLocks noChangeShapeType="1"/>
          </p:cNvSpPr>
          <p:nvPr/>
        </p:nvSpPr>
        <p:spPr bwMode="auto">
          <a:xfrm>
            <a:off x="873125" y="1633538"/>
            <a:ext cx="720725" cy="1587"/>
          </a:xfrm>
          <a:prstGeom prst="line">
            <a:avLst/>
          </a:prstGeom>
          <a:noFill/>
          <a:ln w="6350">
            <a:solidFill>
              <a:srgbClr val="FFC0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" name="Line 7431"/>
          <p:cNvSpPr>
            <a:spLocks noChangeShapeType="1"/>
          </p:cNvSpPr>
          <p:nvPr/>
        </p:nvSpPr>
        <p:spPr bwMode="auto">
          <a:xfrm>
            <a:off x="873125" y="1636713"/>
            <a:ext cx="720725" cy="1587"/>
          </a:xfrm>
          <a:prstGeom prst="line">
            <a:avLst/>
          </a:prstGeom>
          <a:noFill/>
          <a:ln w="6350">
            <a:solidFill>
              <a:srgbClr val="FFCC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" name="Line 7432"/>
          <p:cNvSpPr>
            <a:spLocks noChangeShapeType="1"/>
          </p:cNvSpPr>
          <p:nvPr/>
        </p:nvSpPr>
        <p:spPr bwMode="auto">
          <a:xfrm>
            <a:off x="873125" y="1644650"/>
            <a:ext cx="720725" cy="1588"/>
          </a:xfrm>
          <a:prstGeom prst="line">
            <a:avLst/>
          </a:prstGeom>
          <a:noFill/>
          <a:ln w="6350">
            <a:solidFill>
              <a:srgbClr val="FFD8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" name="Line 7433"/>
          <p:cNvSpPr>
            <a:spLocks noChangeShapeType="1"/>
          </p:cNvSpPr>
          <p:nvPr/>
        </p:nvSpPr>
        <p:spPr bwMode="auto">
          <a:xfrm>
            <a:off x="873125" y="1647825"/>
            <a:ext cx="720725" cy="1588"/>
          </a:xfrm>
          <a:prstGeom prst="line">
            <a:avLst/>
          </a:prstGeom>
          <a:noFill/>
          <a:ln w="6350">
            <a:solidFill>
              <a:srgbClr val="FFE4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" name="Line 7434"/>
          <p:cNvSpPr>
            <a:spLocks noChangeShapeType="1"/>
          </p:cNvSpPr>
          <p:nvPr/>
        </p:nvSpPr>
        <p:spPr bwMode="auto">
          <a:xfrm>
            <a:off x="873125" y="1652588"/>
            <a:ext cx="720725" cy="1587"/>
          </a:xfrm>
          <a:prstGeom prst="line">
            <a:avLst/>
          </a:prstGeom>
          <a:noFill/>
          <a:ln w="6350">
            <a:solidFill>
              <a:srgbClr val="FFEF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" name="Line 7435"/>
          <p:cNvSpPr>
            <a:spLocks noChangeShapeType="1"/>
          </p:cNvSpPr>
          <p:nvPr/>
        </p:nvSpPr>
        <p:spPr bwMode="auto">
          <a:xfrm>
            <a:off x="873125" y="1660525"/>
            <a:ext cx="720725" cy="1588"/>
          </a:xfrm>
          <a:prstGeom prst="line">
            <a:avLst/>
          </a:prstGeom>
          <a:noFill/>
          <a:ln w="6350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" name="Line 7436"/>
          <p:cNvSpPr>
            <a:spLocks noChangeShapeType="1"/>
          </p:cNvSpPr>
          <p:nvPr/>
        </p:nvSpPr>
        <p:spPr bwMode="auto">
          <a:xfrm>
            <a:off x="873125" y="1663700"/>
            <a:ext cx="720725" cy="1588"/>
          </a:xfrm>
          <a:prstGeom prst="line">
            <a:avLst/>
          </a:prstGeom>
          <a:noFill/>
          <a:ln w="11113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" name="Line 7437"/>
          <p:cNvSpPr>
            <a:spLocks noChangeShapeType="1"/>
          </p:cNvSpPr>
          <p:nvPr/>
        </p:nvSpPr>
        <p:spPr bwMode="auto">
          <a:xfrm>
            <a:off x="873125" y="1676400"/>
            <a:ext cx="720725" cy="1588"/>
          </a:xfrm>
          <a:prstGeom prst="line">
            <a:avLst/>
          </a:prstGeom>
          <a:noFill/>
          <a:ln w="11113">
            <a:solidFill>
              <a:srgbClr val="FFFA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2" name="Line 7438"/>
          <p:cNvSpPr>
            <a:spLocks noChangeShapeType="1"/>
          </p:cNvSpPr>
          <p:nvPr/>
        </p:nvSpPr>
        <p:spPr bwMode="auto">
          <a:xfrm>
            <a:off x="873125" y="1682750"/>
            <a:ext cx="720725" cy="1588"/>
          </a:xfrm>
          <a:prstGeom prst="line">
            <a:avLst/>
          </a:prstGeom>
          <a:noFill/>
          <a:ln w="11113">
            <a:solidFill>
              <a:srgbClr val="FFF8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3" name="Line 7439"/>
          <p:cNvSpPr>
            <a:spLocks noChangeShapeType="1"/>
          </p:cNvSpPr>
          <p:nvPr/>
        </p:nvSpPr>
        <p:spPr bwMode="auto">
          <a:xfrm>
            <a:off x="873125" y="1690688"/>
            <a:ext cx="720725" cy="1587"/>
          </a:xfrm>
          <a:prstGeom prst="line">
            <a:avLst/>
          </a:prstGeom>
          <a:noFill/>
          <a:ln w="11113">
            <a:solidFill>
              <a:srgbClr val="FFF6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4" name="Line 7440"/>
          <p:cNvSpPr>
            <a:spLocks noChangeShapeType="1"/>
          </p:cNvSpPr>
          <p:nvPr/>
        </p:nvSpPr>
        <p:spPr bwMode="auto">
          <a:xfrm>
            <a:off x="873125" y="1698625"/>
            <a:ext cx="720725" cy="1588"/>
          </a:xfrm>
          <a:prstGeom prst="line">
            <a:avLst/>
          </a:prstGeom>
          <a:noFill/>
          <a:ln w="11113">
            <a:solidFill>
              <a:srgbClr val="FFF5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5" name="Line 7441"/>
          <p:cNvSpPr>
            <a:spLocks noChangeShapeType="1"/>
          </p:cNvSpPr>
          <p:nvPr/>
        </p:nvSpPr>
        <p:spPr bwMode="auto">
          <a:xfrm>
            <a:off x="873125" y="1706563"/>
            <a:ext cx="720725" cy="1587"/>
          </a:xfrm>
          <a:prstGeom prst="line">
            <a:avLst/>
          </a:prstGeom>
          <a:noFill/>
          <a:ln w="11113">
            <a:solidFill>
              <a:srgbClr val="FFF3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6" name="Line 7442"/>
          <p:cNvSpPr>
            <a:spLocks noChangeShapeType="1"/>
          </p:cNvSpPr>
          <p:nvPr/>
        </p:nvSpPr>
        <p:spPr bwMode="auto">
          <a:xfrm>
            <a:off x="873125" y="1714500"/>
            <a:ext cx="720725" cy="1588"/>
          </a:xfrm>
          <a:prstGeom prst="line">
            <a:avLst/>
          </a:prstGeom>
          <a:noFill/>
          <a:ln w="11113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7" name="Line 7443"/>
          <p:cNvSpPr>
            <a:spLocks noChangeShapeType="1"/>
          </p:cNvSpPr>
          <p:nvPr/>
        </p:nvSpPr>
        <p:spPr bwMode="auto">
          <a:xfrm>
            <a:off x="873125" y="1722438"/>
            <a:ext cx="720725" cy="1587"/>
          </a:xfrm>
          <a:prstGeom prst="line">
            <a:avLst/>
          </a:prstGeom>
          <a:noFill/>
          <a:ln w="11113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8" name="Line 7444"/>
          <p:cNvSpPr>
            <a:spLocks noChangeShapeType="1"/>
          </p:cNvSpPr>
          <p:nvPr/>
        </p:nvSpPr>
        <p:spPr bwMode="auto">
          <a:xfrm>
            <a:off x="873125" y="1730375"/>
            <a:ext cx="720725" cy="1588"/>
          </a:xfrm>
          <a:prstGeom prst="line">
            <a:avLst/>
          </a:prstGeom>
          <a:noFill/>
          <a:ln w="11113">
            <a:solidFill>
              <a:srgbClr val="FFEA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9" name="Line 7445"/>
          <p:cNvSpPr>
            <a:spLocks noChangeShapeType="1"/>
          </p:cNvSpPr>
          <p:nvPr/>
        </p:nvSpPr>
        <p:spPr bwMode="auto">
          <a:xfrm>
            <a:off x="873125" y="1738313"/>
            <a:ext cx="720725" cy="1587"/>
          </a:xfrm>
          <a:prstGeom prst="line">
            <a:avLst/>
          </a:prstGeom>
          <a:noFill/>
          <a:ln w="11113">
            <a:solidFill>
              <a:srgbClr val="FFE2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0" name="Line 7446"/>
          <p:cNvSpPr>
            <a:spLocks noChangeShapeType="1"/>
          </p:cNvSpPr>
          <p:nvPr/>
        </p:nvSpPr>
        <p:spPr bwMode="auto">
          <a:xfrm>
            <a:off x="873125" y="1749425"/>
            <a:ext cx="720725" cy="1588"/>
          </a:xfrm>
          <a:prstGeom prst="line">
            <a:avLst/>
          </a:prstGeom>
          <a:noFill/>
          <a:ln w="11113">
            <a:solidFill>
              <a:srgbClr val="FFDB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1" name="Line 7447"/>
          <p:cNvSpPr>
            <a:spLocks noChangeShapeType="1"/>
          </p:cNvSpPr>
          <p:nvPr/>
        </p:nvSpPr>
        <p:spPr bwMode="auto">
          <a:xfrm>
            <a:off x="873125" y="1757363"/>
            <a:ext cx="720725" cy="1587"/>
          </a:xfrm>
          <a:prstGeom prst="line">
            <a:avLst/>
          </a:prstGeom>
          <a:noFill/>
          <a:ln w="11113">
            <a:solidFill>
              <a:srgbClr val="FFD3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2" name="Line 7448"/>
          <p:cNvSpPr>
            <a:spLocks noChangeShapeType="1"/>
          </p:cNvSpPr>
          <p:nvPr/>
        </p:nvSpPr>
        <p:spPr bwMode="auto">
          <a:xfrm>
            <a:off x="873125" y="1765300"/>
            <a:ext cx="720725" cy="1588"/>
          </a:xfrm>
          <a:prstGeom prst="line">
            <a:avLst/>
          </a:prstGeom>
          <a:noFill/>
          <a:ln w="11113">
            <a:solidFill>
              <a:srgbClr val="FFCB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3" name="Line 7449"/>
          <p:cNvSpPr>
            <a:spLocks noChangeShapeType="1"/>
          </p:cNvSpPr>
          <p:nvPr/>
        </p:nvSpPr>
        <p:spPr bwMode="auto">
          <a:xfrm>
            <a:off x="873125" y="1773238"/>
            <a:ext cx="720725" cy="1587"/>
          </a:xfrm>
          <a:prstGeom prst="line">
            <a:avLst/>
          </a:prstGeom>
          <a:noFill/>
          <a:ln w="11113">
            <a:solidFill>
              <a:srgbClr val="FFC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4" name="Line 7450"/>
          <p:cNvSpPr>
            <a:spLocks noChangeShapeType="1"/>
          </p:cNvSpPr>
          <p:nvPr/>
        </p:nvSpPr>
        <p:spPr bwMode="auto">
          <a:xfrm>
            <a:off x="873125" y="1781175"/>
            <a:ext cx="720725" cy="1588"/>
          </a:xfrm>
          <a:prstGeom prst="line">
            <a:avLst/>
          </a:prstGeom>
          <a:noFill/>
          <a:ln w="11113">
            <a:solidFill>
              <a:srgbClr val="FFBC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5" name="Line 7451"/>
          <p:cNvSpPr>
            <a:spLocks noChangeShapeType="1"/>
          </p:cNvSpPr>
          <p:nvPr/>
        </p:nvSpPr>
        <p:spPr bwMode="auto">
          <a:xfrm>
            <a:off x="873125" y="1789113"/>
            <a:ext cx="720725" cy="1587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6" name="Line 7452"/>
          <p:cNvSpPr>
            <a:spLocks noChangeShapeType="1"/>
          </p:cNvSpPr>
          <p:nvPr/>
        </p:nvSpPr>
        <p:spPr bwMode="auto">
          <a:xfrm>
            <a:off x="873125" y="1795463"/>
            <a:ext cx="720725" cy="1587"/>
          </a:xfrm>
          <a:prstGeom prst="line">
            <a:avLst/>
          </a:prstGeom>
          <a:noFill/>
          <a:ln w="6350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7" name="Line 7453"/>
          <p:cNvSpPr>
            <a:spLocks noChangeShapeType="1"/>
          </p:cNvSpPr>
          <p:nvPr/>
        </p:nvSpPr>
        <p:spPr bwMode="auto">
          <a:xfrm>
            <a:off x="873125" y="1800225"/>
            <a:ext cx="720725" cy="1588"/>
          </a:xfrm>
          <a:prstGeom prst="line">
            <a:avLst/>
          </a:prstGeom>
          <a:noFill/>
          <a:ln w="6350">
            <a:solidFill>
              <a:srgbClr val="F7AE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8" name="Line 7454"/>
          <p:cNvSpPr>
            <a:spLocks noChangeShapeType="1"/>
          </p:cNvSpPr>
          <p:nvPr/>
        </p:nvSpPr>
        <p:spPr bwMode="auto">
          <a:xfrm>
            <a:off x="873125" y="1803400"/>
            <a:ext cx="720725" cy="1588"/>
          </a:xfrm>
          <a:prstGeom prst="line">
            <a:avLst/>
          </a:prstGeom>
          <a:noFill/>
          <a:ln w="6350">
            <a:solidFill>
              <a:srgbClr val="EEA7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9" name="Line 7455"/>
          <p:cNvSpPr>
            <a:spLocks noChangeShapeType="1"/>
          </p:cNvSpPr>
          <p:nvPr/>
        </p:nvSpPr>
        <p:spPr bwMode="auto">
          <a:xfrm>
            <a:off x="873125" y="1811338"/>
            <a:ext cx="720725" cy="1587"/>
          </a:xfrm>
          <a:prstGeom prst="line">
            <a:avLst/>
          </a:prstGeom>
          <a:noFill/>
          <a:ln w="6350">
            <a:solidFill>
              <a:srgbClr val="E5A0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0" name="Line 7456"/>
          <p:cNvSpPr>
            <a:spLocks noChangeShapeType="1"/>
          </p:cNvSpPr>
          <p:nvPr/>
        </p:nvSpPr>
        <p:spPr bwMode="auto">
          <a:xfrm>
            <a:off x="873125" y="1816100"/>
            <a:ext cx="720725" cy="1588"/>
          </a:xfrm>
          <a:prstGeom prst="line">
            <a:avLst/>
          </a:prstGeom>
          <a:noFill/>
          <a:ln w="6350">
            <a:solidFill>
              <a:srgbClr val="DC9A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1" name="Line 7457"/>
          <p:cNvSpPr>
            <a:spLocks noChangeShapeType="1"/>
          </p:cNvSpPr>
          <p:nvPr/>
        </p:nvSpPr>
        <p:spPr bwMode="auto">
          <a:xfrm>
            <a:off x="873125" y="1819275"/>
            <a:ext cx="720725" cy="1588"/>
          </a:xfrm>
          <a:prstGeom prst="line">
            <a:avLst/>
          </a:prstGeom>
          <a:noFill/>
          <a:ln w="6350">
            <a:solidFill>
              <a:srgbClr val="D393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2" name="Line 7458"/>
          <p:cNvSpPr>
            <a:spLocks noChangeShapeType="1"/>
          </p:cNvSpPr>
          <p:nvPr/>
        </p:nvSpPr>
        <p:spPr bwMode="auto">
          <a:xfrm>
            <a:off x="873125" y="1824038"/>
            <a:ext cx="720725" cy="1587"/>
          </a:xfrm>
          <a:prstGeom prst="line">
            <a:avLst/>
          </a:prstGeom>
          <a:noFill/>
          <a:ln w="6350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3" name="Rectangle 7459"/>
          <p:cNvSpPr>
            <a:spLocks noChangeArrowheads="1"/>
          </p:cNvSpPr>
          <p:nvPr/>
        </p:nvSpPr>
        <p:spPr bwMode="auto">
          <a:xfrm>
            <a:off x="925513" y="1531938"/>
            <a:ext cx="28575" cy="36512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4" name="Rectangle 7460"/>
          <p:cNvSpPr>
            <a:spLocks noChangeArrowheads="1"/>
          </p:cNvSpPr>
          <p:nvPr/>
        </p:nvSpPr>
        <p:spPr bwMode="auto">
          <a:xfrm>
            <a:off x="1509713" y="1531938"/>
            <a:ext cx="28575" cy="36512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5" name="Oval 7461"/>
          <p:cNvSpPr>
            <a:spLocks noChangeArrowheads="1"/>
          </p:cNvSpPr>
          <p:nvPr/>
        </p:nvSpPr>
        <p:spPr bwMode="auto">
          <a:xfrm>
            <a:off x="1049338" y="1252538"/>
            <a:ext cx="358775" cy="400050"/>
          </a:xfrm>
          <a:prstGeom prst="ellipse">
            <a:avLst/>
          </a:prstGeom>
          <a:solidFill>
            <a:srgbClr val="FFC8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6" name="Oval 7462"/>
          <p:cNvSpPr>
            <a:spLocks noChangeArrowheads="1"/>
          </p:cNvSpPr>
          <p:nvPr/>
        </p:nvSpPr>
        <p:spPr bwMode="auto">
          <a:xfrm>
            <a:off x="1109663" y="1247775"/>
            <a:ext cx="274637" cy="342900"/>
          </a:xfrm>
          <a:prstGeom prst="ellipse">
            <a:avLst/>
          </a:prstGeom>
          <a:solidFill>
            <a:srgbClr val="FFC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7" name="Oval 7463"/>
          <p:cNvSpPr>
            <a:spLocks noChangeArrowheads="1"/>
          </p:cNvSpPr>
          <p:nvPr/>
        </p:nvSpPr>
        <p:spPr bwMode="auto">
          <a:xfrm>
            <a:off x="1079500" y="1263650"/>
            <a:ext cx="301625" cy="338138"/>
          </a:xfrm>
          <a:prstGeom prst="ellipse">
            <a:avLst/>
          </a:prstGeom>
          <a:solidFill>
            <a:srgbClr val="FFCF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8" name="Oval 7464"/>
          <p:cNvSpPr>
            <a:spLocks noChangeArrowheads="1"/>
          </p:cNvSpPr>
          <p:nvPr/>
        </p:nvSpPr>
        <p:spPr bwMode="auto">
          <a:xfrm>
            <a:off x="1090613" y="1262063"/>
            <a:ext cx="288925" cy="322262"/>
          </a:xfrm>
          <a:prstGeom prst="ellipse">
            <a:avLst/>
          </a:prstGeom>
          <a:solidFill>
            <a:srgbClr val="FFD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9" name="Oval 7465"/>
          <p:cNvSpPr>
            <a:spLocks noChangeArrowheads="1"/>
          </p:cNvSpPr>
          <p:nvPr/>
        </p:nvSpPr>
        <p:spPr bwMode="auto">
          <a:xfrm>
            <a:off x="1130300" y="1258888"/>
            <a:ext cx="274638" cy="307975"/>
          </a:xfrm>
          <a:prstGeom prst="ellipse">
            <a:avLst/>
          </a:prstGeom>
          <a:solidFill>
            <a:srgbClr val="FFD2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0" name="Oval 7466"/>
          <p:cNvSpPr>
            <a:spLocks noChangeArrowheads="1"/>
          </p:cNvSpPr>
          <p:nvPr/>
        </p:nvSpPr>
        <p:spPr bwMode="auto">
          <a:xfrm>
            <a:off x="1138238" y="1266825"/>
            <a:ext cx="260350" cy="292100"/>
          </a:xfrm>
          <a:prstGeom prst="ellipse">
            <a:avLst/>
          </a:prstGeom>
          <a:solidFill>
            <a:srgbClr val="FFD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1" name="Oval 7467"/>
          <p:cNvSpPr>
            <a:spLocks noChangeArrowheads="1"/>
          </p:cNvSpPr>
          <p:nvPr/>
        </p:nvSpPr>
        <p:spPr bwMode="auto">
          <a:xfrm>
            <a:off x="1144588" y="1274763"/>
            <a:ext cx="247650" cy="276225"/>
          </a:xfrm>
          <a:prstGeom prst="ellipse">
            <a:avLst/>
          </a:prstGeom>
          <a:solidFill>
            <a:srgbClr val="FFD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2" name="Oval 7468"/>
          <p:cNvSpPr>
            <a:spLocks noChangeArrowheads="1"/>
          </p:cNvSpPr>
          <p:nvPr/>
        </p:nvSpPr>
        <p:spPr bwMode="auto">
          <a:xfrm>
            <a:off x="1133475" y="1284288"/>
            <a:ext cx="238125" cy="260350"/>
          </a:xfrm>
          <a:prstGeom prst="ellipse">
            <a:avLst/>
          </a:prstGeom>
          <a:solidFill>
            <a:srgbClr val="FFD7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3" name="Oval 7469"/>
          <p:cNvSpPr>
            <a:spLocks noChangeArrowheads="1"/>
          </p:cNvSpPr>
          <p:nvPr/>
        </p:nvSpPr>
        <p:spPr bwMode="auto">
          <a:xfrm>
            <a:off x="1158875" y="1290638"/>
            <a:ext cx="222250" cy="244475"/>
          </a:xfrm>
          <a:prstGeom prst="ellipse">
            <a:avLst/>
          </a:prstGeom>
          <a:solidFill>
            <a:srgbClr val="FFD9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4" name="Oval 7470"/>
          <p:cNvSpPr>
            <a:spLocks noChangeArrowheads="1"/>
          </p:cNvSpPr>
          <p:nvPr/>
        </p:nvSpPr>
        <p:spPr bwMode="auto">
          <a:xfrm>
            <a:off x="1165225" y="1298575"/>
            <a:ext cx="209550" cy="228600"/>
          </a:xfrm>
          <a:prstGeom prst="ellipse">
            <a:avLst/>
          </a:prstGeom>
          <a:solidFill>
            <a:srgbClr val="FFDA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5" name="Oval 7471"/>
          <p:cNvSpPr>
            <a:spLocks noChangeArrowheads="1"/>
          </p:cNvSpPr>
          <p:nvPr/>
        </p:nvSpPr>
        <p:spPr bwMode="auto">
          <a:xfrm>
            <a:off x="1173163" y="1306513"/>
            <a:ext cx="193675" cy="214312"/>
          </a:xfrm>
          <a:prstGeom prst="ellipse">
            <a:avLst/>
          </a:prstGeom>
          <a:solidFill>
            <a:srgbClr val="FFDC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6" name="Oval 7472"/>
          <p:cNvSpPr>
            <a:spLocks noChangeArrowheads="1"/>
          </p:cNvSpPr>
          <p:nvPr/>
        </p:nvSpPr>
        <p:spPr bwMode="auto">
          <a:xfrm>
            <a:off x="1158875" y="1322388"/>
            <a:ext cx="180975" cy="198437"/>
          </a:xfrm>
          <a:prstGeom prst="ellipse">
            <a:avLst/>
          </a:prstGeom>
          <a:solidFill>
            <a:srgbClr val="FFDE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7" name="Oval 7473"/>
          <p:cNvSpPr>
            <a:spLocks noChangeArrowheads="1"/>
          </p:cNvSpPr>
          <p:nvPr/>
        </p:nvSpPr>
        <p:spPr bwMode="auto">
          <a:xfrm>
            <a:off x="1185863" y="1322388"/>
            <a:ext cx="168275" cy="182562"/>
          </a:xfrm>
          <a:prstGeom prst="ellipse">
            <a:avLst/>
          </a:prstGeom>
          <a:solidFill>
            <a:srgbClr val="FFDF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8" name="Oval 7474"/>
          <p:cNvSpPr>
            <a:spLocks noChangeArrowheads="1"/>
          </p:cNvSpPr>
          <p:nvPr/>
        </p:nvSpPr>
        <p:spPr bwMode="auto">
          <a:xfrm>
            <a:off x="1193800" y="1325563"/>
            <a:ext cx="152400" cy="171450"/>
          </a:xfrm>
          <a:prstGeom prst="ellipse">
            <a:avLst/>
          </a:prstGeom>
          <a:solidFill>
            <a:srgbClr val="FFE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9" name="Oval 7475"/>
          <p:cNvSpPr>
            <a:spLocks noChangeArrowheads="1"/>
          </p:cNvSpPr>
          <p:nvPr/>
        </p:nvSpPr>
        <p:spPr bwMode="auto">
          <a:xfrm>
            <a:off x="1200150" y="1333500"/>
            <a:ext cx="139700" cy="155575"/>
          </a:xfrm>
          <a:prstGeom prst="ellipse">
            <a:avLst/>
          </a:prstGeom>
          <a:solidFill>
            <a:srgbClr val="FFE3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0" name="Oval 7476"/>
          <p:cNvSpPr>
            <a:spLocks noChangeArrowheads="1"/>
          </p:cNvSpPr>
          <p:nvPr/>
        </p:nvSpPr>
        <p:spPr bwMode="auto">
          <a:xfrm>
            <a:off x="1208088" y="1341438"/>
            <a:ext cx="123825" cy="139700"/>
          </a:xfrm>
          <a:prstGeom prst="ellipse">
            <a:avLst/>
          </a:prstGeom>
          <a:solidFill>
            <a:srgbClr val="FFE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1" name="Oval 7477"/>
          <p:cNvSpPr>
            <a:spLocks noChangeArrowheads="1"/>
          </p:cNvSpPr>
          <p:nvPr/>
        </p:nvSpPr>
        <p:spPr bwMode="auto">
          <a:xfrm>
            <a:off x="1214438" y="1349375"/>
            <a:ext cx="111125" cy="123825"/>
          </a:xfrm>
          <a:prstGeom prst="ellipse">
            <a:avLst/>
          </a:prstGeom>
          <a:solidFill>
            <a:srgbClr val="FFE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2" name="Oval 7478"/>
          <p:cNvSpPr>
            <a:spLocks noChangeArrowheads="1"/>
          </p:cNvSpPr>
          <p:nvPr/>
        </p:nvSpPr>
        <p:spPr bwMode="auto">
          <a:xfrm>
            <a:off x="1220788" y="1357313"/>
            <a:ext cx="98425" cy="107950"/>
          </a:xfrm>
          <a:prstGeom prst="ellipse">
            <a:avLst/>
          </a:prstGeom>
          <a:solidFill>
            <a:srgbClr val="FFE8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3" name="Oval 7479"/>
          <p:cNvSpPr>
            <a:spLocks noChangeArrowheads="1"/>
          </p:cNvSpPr>
          <p:nvPr/>
        </p:nvSpPr>
        <p:spPr bwMode="auto">
          <a:xfrm>
            <a:off x="1228725" y="1365250"/>
            <a:ext cx="82550" cy="92075"/>
          </a:xfrm>
          <a:prstGeom prst="ellipse">
            <a:avLst/>
          </a:prstGeom>
          <a:solidFill>
            <a:srgbClr val="FFE9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4" name="Oval 7480"/>
          <p:cNvSpPr>
            <a:spLocks noChangeArrowheads="1"/>
          </p:cNvSpPr>
          <p:nvPr/>
        </p:nvSpPr>
        <p:spPr bwMode="auto">
          <a:xfrm>
            <a:off x="1235075" y="1371600"/>
            <a:ext cx="69850" cy="77788"/>
          </a:xfrm>
          <a:prstGeom prst="ellipse">
            <a:avLst/>
          </a:prstGeom>
          <a:solidFill>
            <a:srgbClr val="FFEB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5" name="Oval 7481"/>
          <p:cNvSpPr>
            <a:spLocks noChangeArrowheads="1"/>
          </p:cNvSpPr>
          <p:nvPr/>
        </p:nvSpPr>
        <p:spPr bwMode="auto">
          <a:xfrm>
            <a:off x="1241425" y="1379538"/>
            <a:ext cx="57150" cy="63500"/>
          </a:xfrm>
          <a:prstGeom prst="ellipse">
            <a:avLst/>
          </a:prstGeom>
          <a:solidFill>
            <a:srgbClr val="FFEC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6" name="Oval 7482"/>
          <p:cNvSpPr>
            <a:spLocks noChangeArrowheads="1"/>
          </p:cNvSpPr>
          <p:nvPr/>
        </p:nvSpPr>
        <p:spPr bwMode="auto">
          <a:xfrm>
            <a:off x="1249363" y="1387475"/>
            <a:ext cx="41275" cy="47625"/>
          </a:xfrm>
          <a:prstGeom prst="ellipse">
            <a:avLst/>
          </a:prstGeom>
          <a:solidFill>
            <a:srgbClr val="FFEE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7" name="Oval 7483"/>
          <p:cNvSpPr>
            <a:spLocks noChangeArrowheads="1"/>
          </p:cNvSpPr>
          <p:nvPr/>
        </p:nvSpPr>
        <p:spPr bwMode="auto">
          <a:xfrm>
            <a:off x="1255713" y="1395413"/>
            <a:ext cx="28575" cy="31750"/>
          </a:xfrm>
          <a:prstGeom prst="ellipse">
            <a:avLst/>
          </a:prstGeom>
          <a:solidFill>
            <a:srgbClr val="FFF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8" name="Oval 7484"/>
          <p:cNvSpPr>
            <a:spLocks noChangeArrowheads="1"/>
          </p:cNvSpPr>
          <p:nvPr/>
        </p:nvSpPr>
        <p:spPr bwMode="auto">
          <a:xfrm>
            <a:off x="1263650" y="1403350"/>
            <a:ext cx="12700" cy="15875"/>
          </a:xfrm>
          <a:prstGeom prst="ellipse">
            <a:avLst/>
          </a:prstGeom>
          <a:solidFill>
            <a:srgbClr val="FFF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9" name="Rectangle 7485"/>
          <p:cNvSpPr>
            <a:spLocks noChangeArrowheads="1"/>
          </p:cNvSpPr>
          <p:nvPr/>
        </p:nvSpPr>
        <p:spPr bwMode="auto">
          <a:xfrm>
            <a:off x="1022350" y="1851025"/>
            <a:ext cx="417513" cy="1587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0" name="Rectangle 7486"/>
          <p:cNvSpPr>
            <a:spLocks noChangeArrowheads="1"/>
          </p:cNvSpPr>
          <p:nvPr/>
        </p:nvSpPr>
        <p:spPr bwMode="auto">
          <a:xfrm>
            <a:off x="1433513" y="1795463"/>
            <a:ext cx="14287" cy="63500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1" name="Freeform 7487"/>
          <p:cNvSpPr>
            <a:spLocks/>
          </p:cNvSpPr>
          <p:nvPr/>
        </p:nvSpPr>
        <p:spPr bwMode="auto">
          <a:xfrm>
            <a:off x="1422400" y="1636713"/>
            <a:ext cx="25400" cy="158750"/>
          </a:xfrm>
          <a:custGeom>
            <a:avLst/>
            <a:gdLst>
              <a:gd name="T0" fmla="*/ 11113 w 16"/>
              <a:gd name="T1" fmla="*/ 158750 h 100"/>
              <a:gd name="T2" fmla="*/ 0 w 16"/>
              <a:gd name="T3" fmla="*/ 3175 h 100"/>
              <a:gd name="T4" fmla="*/ 14288 w 16"/>
              <a:gd name="T5" fmla="*/ 0 h 100"/>
              <a:gd name="T6" fmla="*/ 25400 w 16"/>
              <a:gd name="T7" fmla="*/ 158750 h 100"/>
              <a:gd name="T8" fmla="*/ 11113 w 16"/>
              <a:gd name="T9" fmla="*/ 158750 h 1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00">
                <a:moveTo>
                  <a:pt x="7" y="100"/>
                </a:moveTo>
                <a:lnTo>
                  <a:pt x="0" y="2"/>
                </a:lnTo>
                <a:lnTo>
                  <a:pt x="9" y="0"/>
                </a:lnTo>
                <a:lnTo>
                  <a:pt x="16" y="100"/>
                </a:lnTo>
                <a:lnTo>
                  <a:pt x="7" y="10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2" name="Freeform 7488"/>
          <p:cNvSpPr>
            <a:spLocks/>
          </p:cNvSpPr>
          <p:nvPr/>
        </p:nvSpPr>
        <p:spPr bwMode="auto">
          <a:xfrm>
            <a:off x="1392238" y="1443038"/>
            <a:ext cx="44450" cy="196850"/>
          </a:xfrm>
          <a:custGeom>
            <a:avLst/>
            <a:gdLst>
              <a:gd name="T0" fmla="*/ 30163 w 28"/>
              <a:gd name="T1" fmla="*/ 196850 h 124"/>
              <a:gd name="T2" fmla="*/ 0 w 28"/>
              <a:gd name="T3" fmla="*/ 3175 h 124"/>
              <a:gd name="T4" fmla="*/ 12700 w 28"/>
              <a:gd name="T5" fmla="*/ 0 h 124"/>
              <a:gd name="T6" fmla="*/ 44450 w 28"/>
              <a:gd name="T7" fmla="*/ 193675 h 124"/>
              <a:gd name="T8" fmla="*/ 30163 w 28"/>
              <a:gd name="T9" fmla="*/ 196850 h 1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24">
                <a:moveTo>
                  <a:pt x="19" y="124"/>
                </a:moveTo>
                <a:lnTo>
                  <a:pt x="0" y="2"/>
                </a:lnTo>
                <a:lnTo>
                  <a:pt x="8" y="0"/>
                </a:lnTo>
                <a:lnTo>
                  <a:pt x="28" y="122"/>
                </a:lnTo>
                <a:lnTo>
                  <a:pt x="19" y="124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3" name="Freeform 7489"/>
          <p:cNvSpPr>
            <a:spLocks/>
          </p:cNvSpPr>
          <p:nvPr/>
        </p:nvSpPr>
        <p:spPr bwMode="auto">
          <a:xfrm>
            <a:off x="1360488" y="1349375"/>
            <a:ext cx="44450" cy="96838"/>
          </a:xfrm>
          <a:custGeom>
            <a:avLst/>
            <a:gdLst>
              <a:gd name="T0" fmla="*/ 31750 w 28"/>
              <a:gd name="T1" fmla="*/ 96838 h 61"/>
              <a:gd name="T2" fmla="*/ 0 w 28"/>
              <a:gd name="T3" fmla="*/ 3175 h 61"/>
              <a:gd name="T4" fmla="*/ 14288 w 28"/>
              <a:gd name="T5" fmla="*/ 0 h 61"/>
              <a:gd name="T6" fmla="*/ 44450 w 28"/>
              <a:gd name="T7" fmla="*/ 93663 h 61"/>
              <a:gd name="T8" fmla="*/ 31750 w 28"/>
              <a:gd name="T9" fmla="*/ 96838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61">
                <a:moveTo>
                  <a:pt x="20" y="61"/>
                </a:moveTo>
                <a:lnTo>
                  <a:pt x="0" y="2"/>
                </a:lnTo>
                <a:lnTo>
                  <a:pt x="9" y="0"/>
                </a:lnTo>
                <a:lnTo>
                  <a:pt x="28" y="59"/>
                </a:lnTo>
                <a:lnTo>
                  <a:pt x="20" y="61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4" name="Freeform 7490"/>
          <p:cNvSpPr>
            <a:spLocks/>
          </p:cNvSpPr>
          <p:nvPr/>
        </p:nvSpPr>
        <p:spPr bwMode="auto">
          <a:xfrm>
            <a:off x="1343025" y="1306513"/>
            <a:ext cx="31750" cy="46037"/>
          </a:xfrm>
          <a:custGeom>
            <a:avLst/>
            <a:gdLst>
              <a:gd name="T0" fmla="*/ 17463 w 20"/>
              <a:gd name="T1" fmla="*/ 46037 h 29"/>
              <a:gd name="T2" fmla="*/ 0 w 20"/>
              <a:gd name="T3" fmla="*/ 11112 h 29"/>
              <a:gd name="T4" fmla="*/ 11113 w 20"/>
              <a:gd name="T5" fmla="*/ 0 h 29"/>
              <a:gd name="T6" fmla="*/ 31750 w 20"/>
              <a:gd name="T7" fmla="*/ 42862 h 29"/>
              <a:gd name="T8" fmla="*/ 17463 w 20"/>
              <a:gd name="T9" fmla="*/ 4603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9">
                <a:moveTo>
                  <a:pt x="11" y="29"/>
                </a:moveTo>
                <a:lnTo>
                  <a:pt x="0" y="7"/>
                </a:lnTo>
                <a:lnTo>
                  <a:pt x="7" y="0"/>
                </a:lnTo>
                <a:lnTo>
                  <a:pt x="20" y="27"/>
                </a:lnTo>
                <a:lnTo>
                  <a:pt x="11" y="29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5" name="Freeform 7491"/>
          <p:cNvSpPr>
            <a:spLocks/>
          </p:cNvSpPr>
          <p:nvPr/>
        </p:nvSpPr>
        <p:spPr bwMode="auto">
          <a:xfrm>
            <a:off x="1322388" y="1263650"/>
            <a:ext cx="31750" cy="53975"/>
          </a:xfrm>
          <a:custGeom>
            <a:avLst/>
            <a:gdLst>
              <a:gd name="T0" fmla="*/ 20638 w 20"/>
              <a:gd name="T1" fmla="*/ 53975 h 34"/>
              <a:gd name="T2" fmla="*/ 0 w 20"/>
              <a:gd name="T3" fmla="*/ 11113 h 34"/>
              <a:gd name="T4" fmla="*/ 9525 w 20"/>
              <a:gd name="T5" fmla="*/ 0 h 34"/>
              <a:gd name="T6" fmla="*/ 31750 w 20"/>
              <a:gd name="T7" fmla="*/ 42863 h 34"/>
              <a:gd name="T8" fmla="*/ 20638 w 20"/>
              <a:gd name="T9" fmla="*/ 53975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34">
                <a:moveTo>
                  <a:pt x="13" y="34"/>
                </a:moveTo>
                <a:lnTo>
                  <a:pt x="0" y="7"/>
                </a:lnTo>
                <a:lnTo>
                  <a:pt x="6" y="0"/>
                </a:lnTo>
                <a:lnTo>
                  <a:pt x="20" y="27"/>
                </a:lnTo>
                <a:lnTo>
                  <a:pt x="13" y="34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6" name="Freeform 7492"/>
          <p:cNvSpPr>
            <a:spLocks/>
          </p:cNvSpPr>
          <p:nvPr/>
        </p:nvSpPr>
        <p:spPr bwMode="auto">
          <a:xfrm>
            <a:off x="1439863" y="1858963"/>
            <a:ext cx="7937" cy="7937"/>
          </a:xfrm>
          <a:custGeom>
            <a:avLst/>
            <a:gdLst>
              <a:gd name="T0" fmla="*/ 0 w 5"/>
              <a:gd name="T1" fmla="*/ 7937 h 5"/>
              <a:gd name="T2" fmla="*/ 7937 w 5"/>
              <a:gd name="T3" fmla="*/ 0 h 5"/>
              <a:gd name="T4" fmla="*/ 7937 w 5"/>
              <a:gd name="T5" fmla="*/ 7937 h 5"/>
              <a:gd name="T6" fmla="*/ 0 w 5"/>
              <a:gd name="T7" fmla="*/ 793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5"/>
                </a:move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7" name="Freeform 7493"/>
          <p:cNvSpPr>
            <a:spLocks/>
          </p:cNvSpPr>
          <p:nvPr/>
        </p:nvSpPr>
        <p:spPr bwMode="auto">
          <a:xfrm>
            <a:off x="1433513" y="1851025"/>
            <a:ext cx="14287" cy="15875"/>
          </a:xfrm>
          <a:custGeom>
            <a:avLst/>
            <a:gdLst>
              <a:gd name="T0" fmla="*/ 6350 w 9"/>
              <a:gd name="T1" fmla="*/ 15875 h 10"/>
              <a:gd name="T2" fmla="*/ 14287 w 9"/>
              <a:gd name="T3" fmla="*/ 7938 h 10"/>
              <a:gd name="T4" fmla="*/ 6350 w 9"/>
              <a:gd name="T5" fmla="*/ 0 h 10"/>
              <a:gd name="T6" fmla="*/ 0 w 9"/>
              <a:gd name="T7" fmla="*/ 7938 h 10"/>
              <a:gd name="T8" fmla="*/ 6350 w 9"/>
              <a:gd name="T9" fmla="*/ 1587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10"/>
                </a:moveTo>
                <a:lnTo>
                  <a:pt x="9" y="5"/>
                </a:lnTo>
                <a:lnTo>
                  <a:pt x="4" y="0"/>
                </a:lnTo>
                <a:lnTo>
                  <a:pt x="0" y="5"/>
                </a:lnTo>
                <a:lnTo>
                  <a:pt x="4" y="1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8" name="Rectangle 7494"/>
          <p:cNvSpPr>
            <a:spLocks noChangeArrowheads="1"/>
          </p:cNvSpPr>
          <p:nvPr/>
        </p:nvSpPr>
        <p:spPr bwMode="auto">
          <a:xfrm>
            <a:off x="1135063" y="1258888"/>
            <a:ext cx="193675" cy="1587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9" name="Freeform 7495"/>
          <p:cNvSpPr>
            <a:spLocks/>
          </p:cNvSpPr>
          <p:nvPr/>
        </p:nvSpPr>
        <p:spPr bwMode="auto">
          <a:xfrm>
            <a:off x="1322388" y="1258888"/>
            <a:ext cx="9525" cy="15875"/>
          </a:xfrm>
          <a:custGeom>
            <a:avLst/>
            <a:gdLst>
              <a:gd name="T0" fmla="*/ 9525 w 6"/>
              <a:gd name="T1" fmla="*/ 4763 h 10"/>
              <a:gd name="T2" fmla="*/ 6350 w 6"/>
              <a:gd name="T3" fmla="*/ 0 h 10"/>
              <a:gd name="T4" fmla="*/ 0 w 6"/>
              <a:gd name="T5" fmla="*/ 15875 h 10"/>
              <a:gd name="T6" fmla="*/ 6350 w 6"/>
              <a:gd name="T7" fmla="*/ 15875 h 10"/>
              <a:gd name="T8" fmla="*/ 9525 w 6"/>
              <a:gd name="T9" fmla="*/ 47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6" y="3"/>
                </a:moveTo>
                <a:lnTo>
                  <a:pt x="4" y="0"/>
                </a:lnTo>
                <a:lnTo>
                  <a:pt x="0" y="10"/>
                </a:lnTo>
                <a:lnTo>
                  <a:pt x="4" y="10"/>
                </a:lnTo>
                <a:lnTo>
                  <a:pt x="6" y="3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0" name="Freeform 7496"/>
          <p:cNvSpPr>
            <a:spLocks/>
          </p:cNvSpPr>
          <p:nvPr/>
        </p:nvSpPr>
        <p:spPr bwMode="auto">
          <a:xfrm>
            <a:off x="1057275" y="1349375"/>
            <a:ext cx="46038" cy="96838"/>
          </a:xfrm>
          <a:custGeom>
            <a:avLst/>
            <a:gdLst>
              <a:gd name="T0" fmla="*/ 46038 w 29"/>
              <a:gd name="T1" fmla="*/ 3175 h 61"/>
              <a:gd name="T2" fmla="*/ 14288 w 29"/>
              <a:gd name="T3" fmla="*/ 96838 h 61"/>
              <a:gd name="T4" fmla="*/ 0 w 29"/>
              <a:gd name="T5" fmla="*/ 93663 h 61"/>
              <a:gd name="T6" fmla="*/ 31750 w 29"/>
              <a:gd name="T7" fmla="*/ 0 h 61"/>
              <a:gd name="T8" fmla="*/ 46038 w 29"/>
              <a:gd name="T9" fmla="*/ 3175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1">
                <a:moveTo>
                  <a:pt x="29" y="2"/>
                </a:moveTo>
                <a:lnTo>
                  <a:pt x="9" y="61"/>
                </a:lnTo>
                <a:lnTo>
                  <a:pt x="0" y="59"/>
                </a:lnTo>
                <a:lnTo>
                  <a:pt x="20" y="0"/>
                </a:lnTo>
                <a:lnTo>
                  <a:pt x="29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1" name="Freeform 7497"/>
          <p:cNvSpPr>
            <a:spLocks/>
          </p:cNvSpPr>
          <p:nvPr/>
        </p:nvSpPr>
        <p:spPr bwMode="auto">
          <a:xfrm>
            <a:off x="1039813" y="1443038"/>
            <a:ext cx="31750" cy="100012"/>
          </a:xfrm>
          <a:custGeom>
            <a:avLst/>
            <a:gdLst>
              <a:gd name="T0" fmla="*/ 31750 w 20"/>
              <a:gd name="T1" fmla="*/ 3175 h 63"/>
              <a:gd name="T2" fmla="*/ 14288 w 20"/>
              <a:gd name="T3" fmla="*/ 100012 h 63"/>
              <a:gd name="T4" fmla="*/ 0 w 20"/>
              <a:gd name="T5" fmla="*/ 96837 h 63"/>
              <a:gd name="T6" fmla="*/ 17463 w 20"/>
              <a:gd name="T7" fmla="*/ 0 h 63"/>
              <a:gd name="T8" fmla="*/ 31750 w 20"/>
              <a:gd name="T9" fmla="*/ 3175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63">
                <a:moveTo>
                  <a:pt x="20" y="2"/>
                </a:moveTo>
                <a:lnTo>
                  <a:pt x="9" y="63"/>
                </a:lnTo>
                <a:lnTo>
                  <a:pt x="0" y="61"/>
                </a:lnTo>
                <a:lnTo>
                  <a:pt x="11" y="0"/>
                </a:lnTo>
                <a:lnTo>
                  <a:pt x="20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2" name="Freeform 7498"/>
          <p:cNvSpPr>
            <a:spLocks/>
          </p:cNvSpPr>
          <p:nvPr/>
        </p:nvSpPr>
        <p:spPr bwMode="auto">
          <a:xfrm>
            <a:off x="1027113" y="1539875"/>
            <a:ext cx="26987" cy="100013"/>
          </a:xfrm>
          <a:custGeom>
            <a:avLst/>
            <a:gdLst>
              <a:gd name="T0" fmla="*/ 26987 w 17"/>
              <a:gd name="T1" fmla="*/ 3175 h 63"/>
              <a:gd name="T2" fmla="*/ 12700 w 17"/>
              <a:gd name="T3" fmla="*/ 100013 h 63"/>
              <a:gd name="T4" fmla="*/ 0 w 17"/>
              <a:gd name="T5" fmla="*/ 100013 h 63"/>
              <a:gd name="T6" fmla="*/ 12700 w 17"/>
              <a:gd name="T7" fmla="*/ 0 h 63"/>
              <a:gd name="T8" fmla="*/ 26987 w 17"/>
              <a:gd name="T9" fmla="*/ 3175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63">
                <a:moveTo>
                  <a:pt x="17" y="2"/>
                </a:moveTo>
                <a:lnTo>
                  <a:pt x="8" y="63"/>
                </a:lnTo>
                <a:lnTo>
                  <a:pt x="0" y="63"/>
                </a:lnTo>
                <a:lnTo>
                  <a:pt x="8" y="0"/>
                </a:lnTo>
                <a:lnTo>
                  <a:pt x="17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3" name="Freeform 7499"/>
          <p:cNvSpPr>
            <a:spLocks/>
          </p:cNvSpPr>
          <p:nvPr/>
        </p:nvSpPr>
        <p:spPr bwMode="auto">
          <a:xfrm>
            <a:off x="1016000" y="1639888"/>
            <a:ext cx="23813" cy="155575"/>
          </a:xfrm>
          <a:custGeom>
            <a:avLst/>
            <a:gdLst>
              <a:gd name="T0" fmla="*/ 23813 w 15"/>
              <a:gd name="T1" fmla="*/ 0 h 98"/>
              <a:gd name="T2" fmla="*/ 14288 w 15"/>
              <a:gd name="T3" fmla="*/ 155575 h 98"/>
              <a:gd name="T4" fmla="*/ 0 w 15"/>
              <a:gd name="T5" fmla="*/ 155575 h 98"/>
              <a:gd name="T6" fmla="*/ 11113 w 15"/>
              <a:gd name="T7" fmla="*/ 0 h 98"/>
              <a:gd name="T8" fmla="*/ 23813 w 15"/>
              <a:gd name="T9" fmla="*/ 0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98">
                <a:moveTo>
                  <a:pt x="15" y="0"/>
                </a:moveTo>
                <a:lnTo>
                  <a:pt x="9" y="98"/>
                </a:lnTo>
                <a:lnTo>
                  <a:pt x="0" y="98"/>
                </a:lnTo>
                <a:lnTo>
                  <a:pt x="7" y="0"/>
                </a:lnTo>
                <a:lnTo>
                  <a:pt x="15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4" name="Rectangle 7500"/>
          <p:cNvSpPr>
            <a:spLocks noChangeArrowheads="1"/>
          </p:cNvSpPr>
          <p:nvPr/>
        </p:nvSpPr>
        <p:spPr bwMode="auto">
          <a:xfrm>
            <a:off x="1016000" y="1795463"/>
            <a:ext cx="14288" cy="63500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5" name="Freeform 7501"/>
          <p:cNvSpPr>
            <a:spLocks/>
          </p:cNvSpPr>
          <p:nvPr/>
        </p:nvSpPr>
        <p:spPr bwMode="auto">
          <a:xfrm>
            <a:off x="1127125" y="1258888"/>
            <a:ext cx="7938" cy="4762"/>
          </a:xfrm>
          <a:custGeom>
            <a:avLst/>
            <a:gdLst>
              <a:gd name="T0" fmla="*/ 7938 w 5"/>
              <a:gd name="T1" fmla="*/ 0 h 3"/>
              <a:gd name="T2" fmla="*/ 0 w 5"/>
              <a:gd name="T3" fmla="*/ 4762 h 3"/>
              <a:gd name="T4" fmla="*/ 3175 w 5"/>
              <a:gd name="T5" fmla="*/ 0 h 3"/>
              <a:gd name="T6" fmla="*/ 7938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0" y="3"/>
                </a:lnTo>
                <a:lnTo>
                  <a:pt x="2" y="0"/>
                </a:lnTo>
                <a:lnTo>
                  <a:pt x="5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6" name="Freeform 7502"/>
          <p:cNvSpPr>
            <a:spLocks/>
          </p:cNvSpPr>
          <p:nvPr/>
        </p:nvSpPr>
        <p:spPr bwMode="auto">
          <a:xfrm>
            <a:off x="1127125" y="1258888"/>
            <a:ext cx="14288" cy="15875"/>
          </a:xfrm>
          <a:custGeom>
            <a:avLst/>
            <a:gdLst>
              <a:gd name="T0" fmla="*/ 7938 w 9"/>
              <a:gd name="T1" fmla="*/ 0 h 10"/>
              <a:gd name="T2" fmla="*/ 0 w 9"/>
              <a:gd name="T3" fmla="*/ 4763 h 10"/>
              <a:gd name="T4" fmla="*/ 7938 w 9"/>
              <a:gd name="T5" fmla="*/ 15875 h 10"/>
              <a:gd name="T6" fmla="*/ 14288 w 9"/>
              <a:gd name="T7" fmla="*/ 7938 h 10"/>
              <a:gd name="T8" fmla="*/ 7938 w 9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5" y="0"/>
                </a:moveTo>
                <a:lnTo>
                  <a:pt x="0" y="3"/>
                </a:lnTo>
                <a:lnTo>
                  <a:pt x="5" y="10"/>
                </a:lnTo>
                <a:lnTo>
                  <a:pt x="9" y="5"/>
                </a:lnTo>
                <a:lnTo>
                  <a:pt x="5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7" name="Freeform 7503"/>
          <p:cNvSpPr>
            <a:spLocks/>
          </p:cNvSpPr>
          <p:nvPr/>
        </p:nvSpPr>
        <p:spPr bwMode="auto">
          <a:xfrm>
            <a:off x="1016000" y="1858963"/>
            <a:ext cx="6350" cy="7937"/>
          </a:xfrm>
          <a:custGeom>
            <a:avLst/>
            <a:gdLst>
              <a:gd name="T0" fmla="*/ 0 w 4"/>
              <a:gd name="T1" fmla="*/ 0 h 5"/>
              <a:gd name="T2" fmla="*/ 6350 w 4"/>
              <a:gd name="T3" fmla="*/ 7937 h 5"/>
              <a:gd name="T4" fmla="*/ 0 w 4"/>
              <a:gd name="T5" fmla="*/ 7937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4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8" name="Freeform 7504"/>
          <p:cNvSpPr>
            <a:spLocks/>
          </p:cNvSpPr>
          <p:nvPr/>
        </p:nvSpPr>
        <p:spPr bwMode="auto">
          <a:xfrm>
            <a:off x="1016000" y="1851025"/>
            <a:ext cx="14288" cy="15875"/>
          </a:xfrm>
          <a:custGeom>
            <a:avLst/>
            <a:gdLst>
              <a:gd name="T0" fmla="*/ 0 w 9"/>
              <a:gd name="T1" fmla="*/ 7938 h 10"/>
              <a:gd name="T2" fmla="*/ 6350 w 9"/>
              <a:gd name="T3" fmla="*/ 15875 h 10"/>
              <a:gd name="T4" fmla="*/ 14288 w 9"/>
              <a:gd name="T5" fmla="*/ 7938 h 10"/>
              <a:gd name="T6" fmla="*/ 6350 w 9"/>
              <a:gd name="T7" fmla="*/ 0 h 10"/>
              <a:gd name="T8" fmla="*/ 0 w 9"/>
              <a:gd name="T9" fmla="*/ 793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0" y="5"/>
                </a:moveTo>
                <a:lnTo>
                  <a:pt x="4" y="10"/>
                </a:lnTo>
                <a:lnTo>
                  <a:pt x="9" y="5"/>
                </a:lnTo>
                <a:lnTo>
                  <a:pt x="4" y="0"/>
                </a:lnTo>
                <a:lnTo>
                  <a:pt x="0" y="5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9" name="Rectangle 7505"/>
          <p:cNvSpPr>
            <a:spLocks noChangeArrowheads="1"/>
          </p:cNvSpPr>
          <p:nvPr/>
        </p:nvSpPr>
        <p:spPr bwMode="auto">
          <a:xfrm>
            <a:off x="995363" y="1858963"/>
            <a:ext cx="473075" cy="155575"/>
          </a:xfrm>
          <a:prstGeom prst="rect">
            <a:avLst/>
          </a:prstGeom>
          <a:solidFill>
            <a:srgbClr val="FFB4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0" name="Oval 7506"/>
          <p:cNvSpPr>
            <a:spLocks noChangeArrowheads="1"/>
          </p:cNvSpPr>
          <p:nvPr/>
        </p:nvSpPr>
        <p:spPr bwMode="auto">
          <a:xfrm>
            <a:off x="1047750" y="1492250"/>
            <a:ext cx="368300" cy="412750"/>
          </a:xfrm>
          <a:prstGeom prst="ellipse">
            <a:avLst/>
          </a:prstGeom>
          <a:solidFill>
            <a:srgbClr val="FFB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1" name="Oval 7507"/>
          <p:cNvSpPr>
            <a:spLocks noChangeArrowheads="1"/>
          </p:cNvSpPr>
          <p:nvPr/>
        </p:nvSpPr>
        <p:spPr bwMode="auto">
          <a:xfrm>
            <a:off x="1049338" y="1493838"/>
            <a:ext cx="368300" cy="414337"/>
          </a:xfrm>
          <a:prstGeom prst="ellipse">
            <a:avLst/>
          </a:prstGeom>
          <a:noFill/>
          <a:ln w="11113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2" name="Oval 7508"/>
          <p:cNvSpPr>
            <a:spLocks noChangeArrowheads="1"/>
          </p:cNvSpPr>
          <p:nvPr/>
        </p:nvSpPr>
        <p:spPr bwMode="auto">
          <a:xfrm>
            <a:off x="1168400" y="1633538"/>
            <a:ext cx="122238" cy="134937"/>
          </a:xfrm>
          <a:prstGeom prst="ellipse">
            <a:avLst/>
          </a:pr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3" name="Freeform 7509"/>
          <p:cNvSpPr>
            <a:spLocks/>
          </p:cNvSpPr>
          <p:nvPr/>
        </p:nvSpPr>
        <p:spPr bwMode="auto">
          <a:xfrm>
            <a:off x="1190625" y="1655763"/>
            <a:ext cx="82550" cy="90487"/>
          </a:xfrm>
          <a:custGeom>
            <a:avLst/>
            <a:gdLst>
              <a:gd name="T0" fmla="*/ 65088 w 52"/>
              <a:gd name="T1" fmla="*/ 90487 h 57"/>
              <a:gd name="T2" fmla="*/ 12700 w 52"/>
              <a:gd name="T3" fmla="*/ 90487 h 57"/>
              <a:gd name="T4" fmla="*/ 0 w 52"/>
              <a:gd name="T5" fmla="*/ 31750 h 57"/>
              <a:gd name="T6" fmla="*/ 41275 w 52"/>
              <a:gd name="T7" fmla="*/ 0 h 57"/>
              <a:gd name="T8" fmla="*/ 82550 w 52"/>
              <a:gd name="T9" fmla="*/ 31750 h 57"/>
              <a:gd name="T10" fmla="*/ 65088 w 52"/>
              <a:gd name="T11" fmla="*/ 90487 h 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57">
                <a:moveTo>
                  <a:pt x="41" y="57"/>
                </a:moveTo>
                <a:lnTo>
                  <a:pt x="8" y="57"/>
                </a:lnTo>
                <a:lnTo>
                  <a:pt x="0" y="20"/>
                </a:lnTo>
                <a:lnTo>
                  <a:pt x="26" y="0"/>
                </a:lnTo>
                <a:lnTo>
                  <a:pt x="52" y="20"/>
                </a:lnTo>
                <a:lnTo>
                  <a:pt x="41" y="57"/>
                </a:lnTo>
                <a:close/>
              </a:path>
            </a:pathLst>
          </a:custGeom>
          <a:solidFill>
            <a:srgbClr val="FFB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4" name="Freeform 7510"/>
          <p:cNvSpPr>
            <a:spLocks/>
          </p:cNvSpPr>
          <p:nvPr/>
        </p:nvSpPr>
        <p:spPr bwMode="auto">
          <a:xfrm>
            <a:off x="1190625" y="1655763"/>
            <a:ext cx="82550" cy="90487"/>
          </a:xfrm>
          <a:custGeom>
            <a:avLst/>
            <a:gdLst>
              <a:gd name="T0" fmla="*/ 65088 w 52"/>
              <a:gd name="T1" fmla="*/ 90487 h 57"/>
              <a:gd name="T2" fmla="*/ 12700 w 52"/>
              <a:gd name="T3" fmla="*/ 90487 h 57"/>
              <a:gd name="T4" fmla="*/ 0 w 52"/>
              <a:gd name="T5" fmla="*/ 31750 h 57"/>
              <a:gd name="T6" fmla="*/ 41275 w 52"/>
              <a:gd name="T7" fmla="*/ 0 h 57"/>
              <a:gd name="T8" fmla="*/ 82550 w 52"/>
              <a:gd name="T9" fmla="*/ 31750 h 57"/>
              <a:gd name="T10" fmla="*/ 65088 w 52"/>
              <a:gd name="T11" fmla="*/ 90487 h 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57">
                <a:moveTo>
                  <a:pt x="41" y="57"/>
                </a:moveTo>
                <a:lnTo>
                  <a:pt x="8" y="57"/>
                </a:lnTo>
                <a:lnTo>
                  <a:pt x="0" y="20"/>
                </a:lnTo>
                <a:lnTo>
                  <a:pt x="26" y="0"/>
                </a:lnTo>
                <a:lnTo>
                  <a:pt x="52" y="20"/>
                </a:lnTo>
                <a:lnTo>
                  <a:pt x="41" y="57"/>
                </a:lnTo>
                <a:close/>
              </a:path>
            </a:pathLst>
          </a:custGeom>
          <a:noFill/>
          <a:ln w="6350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5" name="Freeform 7511"/>
          <p:cNvSpPr>
            <a:spLocks/>
          </p:cNvSpPr>
          <p:nvPr/>
        </p:nvSpPr>
        <p:spPr bwMode="auto">
          <a:xfrm>
            <a:off x="1089025" y="1263650"/>
            <a:ext cx="52388" cy="88900"/>
          </a:xfrm>
          <a:custGeom>
            <a:avLst/>
            <a:gdLst>
              <a:gd name="T0" fmla="*/ 52388 w 33"/>
              <a:gd name="T1" fmla="*/ 3175 h 56"/>
              <a:gd name="T2" fmla="*/ 14288 w 33"/>
              <a:gd name="T3" fmla="*/ 88900 h 56"/>
              <a:gd name="T4" fmla="*/ 0 w 33"/>
              <a:gd name="T5" fmla="*/ 85725 h 56"/>
              <a:gd name="T6" fmla="*/ 38100 w 33"/>
              <a:gd name="T7" fmla="*/ 0 h 56"/>
              <a:gd name="T8" fmla="*/ 52388 w 33"/>
              <a:gd name="T9" fmla="*/ 3175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56">
                <a:moveTo>
                  <a:pt x="33" y="2"/>
                </a:moveTo>
                <a:lnTo>
                  <a:pt x="9" y="56"/>
                </a:lnTo>
                <a:lnTo>
                  <a:pt x="0" y="54"/>
                </a:lnTo>
                <a:lnTo>
                  <a:pt x="24" y="0"/>
                </a:lnTo>
                <a:lnTo>
                  <a:pt x="33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080" name="Oval 7512"/>
          <p:cNvSpPr>
            <a:spLocks noChangeArrowheads="1"/>
          </p:cNvSpPr>
          <p:nvPr/>
        </p:nvSpPr>
        <p:spPr bwMode="auto">
          <a:xfrm>
            <a:off x="1935163" y="1695450"/>
            <a:ext cx="144462" cy="1619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081" name="Oval 7513"/>
          <p:cNvSpPr>
            <a:spLocks noChangeArrowheads="1"/>
          </p:cNvSpPr>
          <p:nvPr/>
        </p:nvSpPr>
        <p:spPr bwMode="auto">
          <a:xfrm>
            <a:off x="1841500" y="1585913"/>
            <a:ext cx="334963" cy="3762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082" name="Oval 7514"/>
          <p:cNvSpPr>
            <a:spLocks noChangeArrowheads="1"/>
          </p:cNvSpPr>
          <p:nvPr/>
        </p:nvSpPr>
        <p:spPr bwMode="auto">
          <a:xfrm>
            <a:off x="1744663" y="1477963"/>
            <a:ext cx="530225" cy="5937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991" name="Group 7515"/>
          <p:cNvGrpSpPr>
            <a:grpSpLocks/>
          </p:cNvGrpSpPr>
          <p:nvPr/>
        </p:nvGrpSpPr>
        <p:grpSpPr bwMode="auto">
          <a:xfrm>
            <a:off x="1044575" y="531813"/>
            <a:ext cx="7413625" cy="3602037"/>
            <a:chOff x="658" y="343"/>
            <a:chExt cx="4670" cy="2261"/>
          </a:xfrm>
        </p:grpSpPr>
        <p:sp>
          <p:nvSpPr>
            <p:cNvPr id="43135" name="Freeform 7516"/>
            <p:cNvSpPr>
              <a:spLocks/>
            </p:cNvSpPr>
            <p:nvPr/>
          </p:nvSpPr>
          <p:spPr bwMode="auto">
            <a:xfrm>
              <a:off x="3095" y="634"/>
              <a:ext cx="2" cy="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 h 3"/>
                <a:gd name="T14" fmla="*/ 2 w 2"/>
                <a:gd name="T15" fmla="*/ 3 h 3"/>
                <a:gd name="T16" fmla="*/ 2 w 2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7517"/>
            <p:cNvSpPr>
              <a:spLocks/>
            </p:cNvSpPr>
            <p:nvPr/>
          </p:nvSpPr>
          <p:spPr bwMode="auto">
            <a:xfrm>
              <a:off x="3097" y="634"/>
              <a:ext cx="4" cy="3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3 h 3"/>
                <a:gd name="T10" fmla="*/ 2 w 4"/>
                <a:gd name="T11" fmla="*/ 3 h 3"/>
                <a:gd name="T12" fmla="*/ 2 w 4"/>
                <a:gd name="T13" fmla="*/ 0 h 3"/>
                <a:gd name="T14" fmla="*/ 2 w 4"/>
                <a:gd name="T15" fmla="*/ 0 h 3"/>
                <a:gd name="T16" fmla="*/ 4 w 4"/>
                <a:gd name="T17" fmla="*/ 3 h 3"/>
                <a:gd name="T18" fmla="*/ 4 w 4"/>
                <a:gd name="T19" fmla="*/ 3 h 3"/>
                <a:gd name="T20" fmla="*/ 4 w 4"/>
                <a:gd name="T21" fmla="*/ 0 h 3"/>
                <a:gd name="T22" fmla="*/ 2 w 4"/>
                <a:gd name="T23" fmla="*/ 0 h 3"/>
                <a:gd name="T24" fmla="*/ 2 w 4"/>
                <a:gd name="T25" fmla="*/ 3 h 3"/>
                <a:gd name="T26" fmla="*/ 2 w 4"/>
                <a:gd name="T27" fmla="*/ 0 h 3"/>
                <a:gd name="T28" fmla="*/ 0 w 4"/>
                <a:gd name="T29" fmla="*/ 0 h 3"/>
                <a:gd name="T30" fmla="*/ 0 w 4"/>
                <a:gd name="T31" fmla="*/ 3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Rectangle 7518"/>
            <p:cNvSpPr>
              <a:spLocks noChangeArrowheads="1"/>
            </p:cNvSpPr>
            <p:nvPr/>
          </p:nvSpPr>
          <p:spPr bwMode="auto">
            <a:xfrm>
              <a:off x="3025" y="343"/>
              <a:ext cx="39" cy="34"/>
            </a:xfrm>
            <a:prstGeom prst="rect">
              <a:avLst/>
            </a:prstGeom>
            <a:solidFill>
              <a:srgbClr val="E51B1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38" name="Picture 7519"/>
            <p:cNvPicPr>
              <a:picLocks noChangeAspect="1" noChangeArrowheads="1"/>
            </p:cNvPicPr>
            <p:nvPr/>
          </p:nvPicPr>
          <p:blipFill>
            <a:blip r:embed="rId124" cstate="print"/>
            <a:srcRect/>
            <a:stretch>
              <a:fillRect/>
            </a:stretch>
          </p:blipFill>
          <p:spPr bwMode="auto">
            <a:xfrm>
              <a:off x="3038" y="355"/>
              <a:ext cx="13" cy="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39" name="Picture 7520"/>
            <p:cNvPicPr>
              <a:picLocks noChangeAspect="1" noChangeArrowheads="1"/>
            </p:cNvPicPr>
            <p:nvPr/>
          </p:nvPicPr>
          <p:blipFill>
            <a:blip r:embed="rId125" cstate="print"/>
            <a:srcRect/>
            <a:stretch>
              <a:fillRect/>
            </a:stretch>
          </p:blipFill>
          <p:spPr bwMode="auto">
            <a:xfrm>
              <a:off x="3038" y="355"/>
              <a:ext cx="13" cy="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40" name="Picture 7521"/>
            <p:cNvPicPr>
              <a:picLocks noChangeAspect="1" noChangeArrowheads="1"/>
            </p:cNvPicPr>
            <p:nvPr/>
          </p:nvPicPr>
          <p:blipFill>
            <a:blip r:embed="rId126" cstate="print"/>
            <a:srcRect/>
            <a:stretch>
              <a:fillRect/>
            </a:stretch>
          </p:blipFill>
          <p:spPr bwMode="auto">
            <a:xfrm>
              <a:off x="3051" y="358"/>
              <a:ext cx="13" cy="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41" name="Picture 7522"/>
            <p:cNvPicPr>
              <a:picLocks noChangeAspect="1" noChangeArrowheads="1"/>
            </p:cNvPicPr>
            <p:nvPr/>
          </p:nvPicPr>
          <p:blipFill>
            <a:blip r:embed="rId127" cstate="print"/>
            <a:srcRect/>
            <a:stretch>
              <a:fillRect/>
            </a:stretch>
          </p:blipFill>
          <p:spPr bwMode="auto">
            <a:xfrm>
              <a:off x="3051" y="358"/>
              <a:ext cx="13" cy="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42" name="Rectangle 7523"/>
            <p:cNvSpPr>
              <a:spLocks noChangeArrowheads="1"/>
            </p:cNvSpPr>
            <p:nvPr/>
          </p:nvSpPr>
          <p:spPr bwMode="auto">
            <a:xfrm>
              <a:off x="3051" y="345"/>
              <a:ext cx="9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43" name="Picture 7524"/>
            <p:cNvPicPr>
              <a:picLocks noChangeAspect="1" noChangeArrowheads="1"/>
            </p:cNvPicPr>
            <p:nvPr/>
          </p:nvPicPr>
          <p:blipFill>
            <a:blip r:embed="rId128" cstate="print"/>
            <a:srcRect/>
            <a:stretch>
              <a:fillRect/>
            </a:stretch>
          </p:blipFill>
          <p:spPr bwMode="auto">
            <a:xfrm>
              <a:off x="3025" y="343"/>
              <a:ext cx="15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44" name="Picture 7525"/>
            <p:cNvPicPr>
              <a:picLocks noChangeAspect="1" noChangeArrowheads="1"/>
            </p:cNvPicPr>
            <p:nvPr/>
          </p:nvPicPr>
          <p:blipFill>
            <a:blip r:embed="rId129" cstate="print"/>
            <a:srcRect/>
            <a:stretch>
              <a:fillRect/>
            </a:stretch>
          </p:blipFill>
          <p:spPr bwMode="auto">
            <a:xfrm>
              <a:off x="3025" y="343"/>
              <a:ext cx="15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45" name="Rectangle 7526"/>
            <p:cNvSpPr>
              <a:spLocks noChangeArrowheads="1"/>
            </p:cNvSpPr>
            <p:nvPr/>
          </p:nvSpPr>
          <p:spPr bwMode="auto">
            <a:xfrm>
              <a:off x="763" y="500"/>
              <a:ext cx="15" cy="73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7527"/>
            <p:cNvSpPr>
              <a:spLocks/>
            </p:cNvSpPr>
            <p:nvPr/>
          </p:nvSpPr>
          <p:spPr bwMode="auto">
            <a:xfrm>
              <a:off x="763" y="478"/>
              <a:ext cx="17" cy="24"/>
            </a:xfrm>
            <a:custGeom>
              <a:avLst/>
              <a:gdLst>
                <a:gd name="T0" fmla="*/ 0 w 17"/>
                <a:gd name="T1" fmla="*/ 22 h 24"/>
                <a:gd name="T2" fmla="*/ 4 w 17"/>
                <a:gd name="T3" fmla="*/ 0 h 24"/>
                <a:gd name="T4" fmla="*/ 17 w 17"/>
                <a:gd name="T5" fmla="*/ 9 h 24"/>
                <a:gd name="T6" fmla="*/ 15 w 17"/>
                <a:gd name="T7" fmla="*/ 24 h 24"/>
                <a:gd name="T8" fmla="*/ 0 w 17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4">
                  <a:moveTo>
                    <a:pt x="0" y="22"/>
                  </a:moveTo>
                  <a:lnTo>
                    <a:pt x="4" y="0"/>
                  </a:lnTo>
                  <a:lnTo>
                    <a:pt x="17" y="9"/>
                  </a:lnTo>
                  <a:lnTo>
                    <a:pt x="15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7528"/>
            <p:cNvSpPr>
              <a:spLocks/>
            </p:cNvSpPr>
            <p:nvPr/>
          </p:nvSpPr>
          <p:spPr bwMode="auto">
            <a:xfrm>
              <a:off x="767" y="463"/>
              <a:ext cx="20" cy="24"/>
            </a:xfrm>
            <a:custGeom>
              <a:avLst/>
              <a:gdLst>
                <a:gd name="T0" fmla="*/ 0 w 20"/>
                <a:gd name="T1" fmla="*/ 15 h 24"/>
                <a:gd name="T2" fmla="*/ 9 w 20"/>
                <a:gd name="T3" fmla="*/ 0 h 24"/>
                <a:gd name="T4" fmla="*/ 20 w 20"/>
                <a:gd name="T5" fmla="*/ 12 h 24"/>
                <a:gd name="T6" fmla="*/ 13 w 20"/>
                <a:gd name="T7" fmla="*/ 24 h 24"/>
                <a:gd name="T8" fmla="*/ 0 w 20"/>
                <a:gd name="T9" fmla="*/ 1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4">
                  <a:moveTo>
                    <a:pt x="0" y="15"/>
                  </a:moveTo>
                  <a:lnTo>
                    <a:pt x="9" y="0"/>
                  </a:lnTo>
                  <a:lnTo>
                    <a:pt x="20" y="12"/>
                  </a:lnTo>
                  <a:lnTo>
                    <a:pt x="13" y="2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7529"/>
            <p:cNvSpPr>
              <a:spLocks/>
            </p:cNvSpPr>
            <p:nvPr/>
          </p:nvSpPr>
          <p:spPr bwMode="auto">
            <a:xfrm>
              <a:off x="776" y="448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15 w 24"/>
                <a:gd name="T3" fmla="*/ 0 h 27"/>
                <a:gd name="T4" fmla="*/ 24 w 24"/>
                <a:gd name="T5" fmla="*/ 15 h 27"/>
                <a:gd name="T6" fmla="*/ 11 w 24"/>
                <a:gd name="T7" fmla="*/ 27 h 27"/>
                <a:gd name="T8" fmla="*/ 0 w 24"/>
                <a:gd name="T9" fmla="*/ 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15" y="0"/>
                  </a:lnTo>
                  <a:lnTo>
                    <a:pt x="24" y="15"/>
                  </a:lnTo>
                  <a:lnTo>
                    <a:pt x="11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7530"/>
            <p:cNvSpPr>
              <a:spLocks/>
            </p:cNvSpPr>
            <p:nvPr/>
          </p:nvSpPr>
          <p:spPr bwMode="auto">
            <a:xfrm>
              <a:off x="791" y="438"/>
              <a:ext cx="24" cy="25"/>
            </a:xfrm>
            <a:custGeom>
              <a:avLst/>
              <a:gdLst>
                <a:gd name="T0" fmla="*/ 0 w 24"/>
                <a:gd name="T1" fmla="*/ 10 h 25"/>
                <a:gd name="T2" fmla="*/ 22 w 24"/>
                <a:gd name="T3" fmla="*/ 0 h 25"/>
                <a:gd name="T4" fmla="*/ 24 w 24"/>
                <a:gd name="T5" fmla="*/ 18 h 25"/>
                <a:gd name="T6" fmla="*/ 9 w 24"/>
                <a:gd name="T7" fmla="*/ 25 h 25"/>
                <a:gd name="T8" fmla="*/ 0 w 24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0" y="10"/>
                  </a:moveTo>
                  <a:lnTo>
                    <a:pt x="22" y="0"/>
                  </a:lnTo>
                  <a:lnTo>
                    <a:pt x="24" y="18"/>
                  </a:lnTo>
                  <a:lnTo>
                    <a:pt x="9" y="2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7531"/>
            <p:cNvSpPr>
              <a:spLocks/>
            </p:cNvSpPr>
            <p:nvPr/>
          </p:nvSpPr>
          <p:spPr bwMode="auto">
            <a:xfrm>
              <a:off x="813" y="424"/>
              <a:ext cx="44" cy="32"/>
            </a:xfrm>
            <a:custGeom>
              <a:avLst/>
              <a:gdLst>
                <a:gd name="T0" fmla="*/ 0 w 44"/>
                <a:gd name="T1" fmla="*/ 14 h 32"/>
                <a:gd name="T2" fmla="*/ 42 w 44"/>
                <a:gd name="T3" fmla="*/ 0 h 32"/>
                <a:gd name="T4" fmla="*/ 44 w 44"/>
                <a:gd name="T5" fmla="*/ 17 h 32"/>
                <a:gd name="T6" fmla="*/ 2 w 44"/>
                <a:gd name="T7" fmla="*/ 32 h 32"/>
                <a:gd name="T8" fmla="*/ 0 w 44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2">
                  <a:moveTo>
                    <a:pt x="0" y="14"/>
                  </a:moveTo>
                  <a:lnTo>
                    <a:pt x="42" y="0"/>
                  </a:lnTo>
                  <a:lnTo>
                    <a:pt x="44" y="17"/>
                  </a:lnTo>
                  <a:lnTo>
                    <a:pt x="2" y="3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7532"/>
            <p:cNvSpPr>
              <a:spLocks/>
            </p:cNvSpPr>
            <p:nvPr/>
          </p:nvSpPr>
          <p:spPr bwMode="auto">
            <a:xfrm>
              <a:off x="855" y="416"/>
              <a:ext cx="46" cy="25"/>
            </a:xfrm>
            <a:custGeom>
              <a:avLst/>
              <a:gdLst>
                <a:gd name="T0" fmla="*/ 0 w 46"/>
                <a:gd name="T1" fmla="*/ 8 h 25"/>
                <a:gd name="T2" fmla="*/ 44 w 46"/>
                <a:gd name="T3" fmla="*/ 0 h 25"/>
                <a:gd name="T4" fmla="*/ 46 w 46"/>
                <a:gd name="T5" fmla="*/ 17 h 25"/>
                <a:gd name="T6" fmla="*/ 2 w 46"/>
                <a:gd name="T7" fmla="*/ 25 h 25"/>
                <a:gd name="T8" fmla="*/ 0 w 46"/>
                <a:gd name="T9" fmla="*/ 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5">
                  <a:moveTo>
                    <a:pt x="0" y="8"/>
                  </a:moveTo>
                  <a:lnTo>
                    <a:pt x="44" y="0"/>
                  </a:lnTo>
                  <a:lnTo>
                    <a:pt x="46" y="17"/>
                  </a:lnTo>
                  <a:lnTo>
                    <a:pt x="2" y="2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7533"/>
            <p:cNvSpPr>
              <a:spLocks/>
            </p:cNvSpPr>
            <p:nvPr/>
          </p:nvSpPr>
          <p:spPr bwMode="auto">
            <a:xfrm>
              <a:off x="763" y="500"/>
              <a:ext cx="15" cy="2"/>
            </a:xfrm>
            <a:custGeom>
              <a:avLst/>
              <a:gdLst>
                <a:gd name="T0" fmla="*/ 0 w 15"/>
                <a:gd name="T1" fmla="*/ 0 h 2"/>
                <a:gd name="T2" fmla="*/ 0 w 15"/>
                <a:gd name="T3" fmla="*/ 0 h 2"/>
                <a:gd name="T4" fmla="*/ 15 w 15"/>
                <a:gd name="T5" fmla="*/ 0 h 2"/>
                <a:gd name="T6" fmla="*/ 15 w 15"/>
                <a:gd name="T7" fmla="*/ 2 h 2"/>
                <a:gd name="T8" fmla="*/ 0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7534"/>
            <p:cNvSpPr>
              <a:spLocks/>
            </p:cNvSpPr>
            <p:nvPr/>
          </p:nvSpPr>
          <p:spPr bwMode="auto">
            <a:xfrm>
              <a:off x="896" y="416"/>
              <a:ext cx="44" cy="25"/>
            </a:xfrm>
            <a:custGeom>
              <a:avLst/>
              <a:gdLst>
                <a:gd name="T0" fmla="*/ 3 w 44"/>
                <a:gd name="T1" fmla="*/ 0 h 25"/>
                <a:gd name="T2" fmla="*/ 44 w 44"/>
                <a:gd name="T3" fmla="*/ 8 h 25"/>
                <a:gd name="T4" fmla="*/ 42 w 44"/>
                <a:gd name="T5" fmla="*/ 25 h 25"/>
                <a:gd name="T6" fmla="*/ 0 w 44"/>
                <a:gd name="T7" fmla="*/ 17 h 25"/>
                <a:gd name="T8" fmla="*/ 3 w 4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5">
                  <a:moveTo>
                    <a:pt x="3" y="0"/>
                  </a:moveTo>
                  <a:lnTo>
                    <a:pt x="44" y="8"/>
                  </a:lnTo>
                  <a:lnTo>
                    <a:pt x="42" y="25"/>
                  </a:lnTo>
                  <a:lnTo>
                    <a:pt x="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Freeform 7535"/>
            <p:cNvSpPr>
              <a:spLocks/>
            </p:cNvSpPr>
            <p:nvPr/>
          </p:nvSpPr>
          <p:spPr bwMode="auto">
            <a:xfrm>
              <a:off x="938" y="424"/>
              <a:ext cx="24" cy="24"/>
            </a:xfrm>
            <a:custGeom>
              <a:avLst/>
              <a:gdLst>
                <a:gd name="T0" fmla="*/ 2 w 24"/>
                <a:gd name="T1" fmla="*/ 0 h 24"/>
                <a:gd name="T2" fmla="*/ 24 w 24"/>
                <a:gd name="T3" fmla="*/ 9 h 24"/>
                <a:gd name="T4" fmla="*/ 15 w 24"/>
                <a:gd name="T5" fmla="*/ 24 h 24"/>
                <a:gd name="T6" fmla="*/ 0 w 24"/>
                <a:gd name="T7" fmla="*/ 17 h 24"/>
                <a:gd name="T8" fmla="*/ 2 w 24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" y="0"/>
                  </a:moveTo>
                  <a:lnTo>
                    <a:pt x="24" y="9"/>
                  </a:lnTo>
                  <a:lnTo>
                    <a:pt x="15" y="24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7536"/>
            <p:cNvSpPr>
              <a:spLocks/>
            </p:cNvSpPr>
            <p:nvPr/>
          </p:nvSpPr>
          <p:spPr bwMode="auto">
            <a:xfrm>
              <a:off x="953" y="433"/>
              <a:ext cx="22" cy="27"/>
            </a:xfrm>
            <a:custGeom>
              <a:avLst/>
              <a:gdLst>
                <a:gd name="T0" fmla="*/ 9 w 22"/>
                <a:gd name="T1" fmla="*/ 0 h 27"/>
                <a:gd name="T2" fmla="*/ 22 w 22"/>
                <a:gd name="T3" fmla="*/ 15 h 27"/>
                <a:gd name="T4" fmla="*/ 11 w 22"/>
                <a:gd name="T5" fmla="*/ 27 h 27"/>
                <a:gd name="T6" fmla="*/ 0 w 22"/>
                <a:gd name="T7" fmla="*/ 15 h 27"/>
                <a:gd name="T8" fmla="*/ 9 w 22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7">
                  <a:moveTo>
                    <a:pt x="9" y="0"/>
                  </a:moveTo>
                  <a:lnTo>
                    <a:pt x="22" y="15"/>
                  </a:lnTo>
                  <a:lnTo>
                    <a:pt x="11" y="27"/>
                  </a:lnTo>
                  <a:lnTo>
                    <a:pt x="0" y="1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7537"/>
            <p:cNvSpPr>
              <a:spLocks/>
            </p:cNvSpPr>
            <p:nvPr/>
          </p:nvSpPr>
          <p:spPr bwMode="auto">
            <a:xfrm>
              <a:off x="964" y="448"/>
              <a:ext cx="35" cy="44"/>
            </a:xfrm>
            <a:custGeom>
              <a:avLst/>
              <a:gdLst>
                <a:gd name="T0" fmla="*/ 11 w 35"/>
                <a:gd name="T1" fmla="*/ 0 h 44"/>
                <a:gd name="T2" fmla="*/ 35 w 35"/>
                <a:gd name="T3" fmla="*/ 34 h 44"/>
                <a:gd name="T4" fmla="*/ 22 w 35"/>
                <a:gd name="T5" fmla="*/ 44 h 44"/>
                <a:gd name="T6" fmla="*/ 0 w 35"/>
                <a:gd name="T7" fmla="*/ 12 h 44"/>
                <a:gd name="T8" fmla="*/ 11 w 35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11" y="0"/>
                  </a:moveTo>
                  <a:lnTo>
                    <a:pt x="35" y="34"/>
                  </a:lnTo>
                  <a:lnTo>
                    <a:pt x="22" y="44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7538"/>
            <p:cNvSpPr>
              <a:spLocks/>
            </p:cNvSpPr>
            <p:nvPr/>
          </p:nvSpPr>
          <p:spPr bwMode="auto">
            <a:xfrm>
              <a:off x="986" y="482"/>
              <a:ext cx="29" cy="54"/>
            </a:xfrm>
            <a:custGeom>
              <a:avLst/>
              <a:gdLst>
                <a:gd name="T0" fmla="*/ 13 w 29"/>
                <a:gd name="T1" fmla="*/ 0 h 54"/>
                <a:gd name="T2" fmla="*/ 29 w 29"/>
                <a:gd name="T3" fmla="*/ 52 h 54"/>
                <a:gd name="T4" fmla="*/ 13 w 29"/>
                <a:gd name="T5" fmla="*/ 54 h 54"/>
                <a:gd name="T6" fmla="*/ 0 w 29"/>
                <a:gd name="T7" fmla="*/ 10 h 54"/>
                <a:gd name="T8" fmla="*/ 13 w 29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4">
                  <a:moveTo>
                    <a:pt x="13" y="0"/>
                  </a:moveTo>
                  <a:lnTo>
                    <a:pt x="29" y="52"/>
                  </a:lnTo>
                  <a:lnTo>
                    <a:pt x="13" y="54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7539"/>
            <p:cNvSpPr>
              <a:spLocks/>
            </p:cNvSpPr>
            <p:nvPr/>
          </p:nvSpPr>
          <p:spPr bwMode="auto">
            <a:xfrm>
              <a:off x="999" y="534"/>
              <a:ext cx="25" cy="54"/>
            </a:xfrm>
            <a:custGeom>
              <a:avLst/>
              <a:gdLst>
                <a:gd name="T0" fmla="*/ 16 w 25"/>
                <a:gd name="T1" fmla="*/ 0 h 54"/>
                <a:gd name="T2" fmla="*/ 25 w 25"/>
                <a:gd name="T3" fmla="*/ 51 h 54"/>
                <a:gd name="T4" fmla="*/ 9 w 25"/>
                <a:gd name="T5" fmla="*/ 54 h 54"/>
                <a:gd name="T6" fmla="*/ 0 w 25"/>
                <a:gd name="T7" fmla="*/ 2 h 54"/>
                <a:gd name="T8" fmla="*/ 16 w 25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4">
                  <a:moveTo>
                    <a:pt x="16" y="0"/>
                  </a:moveTo>
                  <a:lnTo>
                    <a:pt x="25" y="51"/>
                  </a:lnTo>
                  <a:lnTo>
                    <a:pt x="9" y="54"/>
                  </a:lnTo>
                  <a:lnTo>
                    <a:pt x="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7540"/>
            <p:cNvSpPr>
              <a:spLocks/>
            </p:cNvSpPr>
            <p:nvPr/>
          </p:nvSpPr>
          <p:spPr bwMode="auto">
            <a:xfrm>
              <a:off x="1008" y="585"/>
              <a:ext cx="22" cy="59"/>
            </a:xfrm>
            <a:custGeom>
              <a:avLst/>
              <a:gdLst>
                <a:gd name="T0" fmla="*/ 16 w 22"/>
                <a:gd name="T1" fmla="*/ 0 h 59"/>
                <a:gd name="T2" fmla="*/ 22 w 22"/>
                <a:gd name="T3" fmla="*/ 57 h 59"/>
                <a:gd name="T4" fmla="*/ 7 w 22"/>
                <a:gd name="T5" fmla="*/ 59 h 59"/>
                <a:gd name="T6" fmla="*/ 0 w 22"/>
                <a:gd name="T7" fmla="*/ 3 h 59"/>
                <a:gd name="T8" fmla="*/ 16 w 22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9">
                  <a:moveTo>
                    <a:pt x="16" y="0"/>
                  </a:moveTo>
                  <a:lnTo>
                    <a:pt x="22" y="57"/>
                  </a:lnTo>
                  <a:lnTo>
                    <a:pt x="7" y="59"/>
                  </a:lnTo>
                  <a:lnTo>
                    <a:pt x="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7541"/>
            <p:cNvSpPr>
              <a:spLocks/>
            </p:cNvSpPr>
            <p:nvPr/>
          </p:nvSpPr>
          <p:spPr bwMode="auto">
            <a:xfrm>
              <a:off x="1015" y="642"/>
              <a:ext cx="22" cy="112"/>
            </a:xfrm>
            <a:custGeom>
              <a:avLst/>
              <a:gdLst>
                <a:gd name="T0" fmla="*/ 15 w 22"/>
                <a:gd name="T1" fmla="*/ 0 h 112"/>
                <a:gd name="T2" fmla="*/ 22 w 22"/>
                <a:gd name="T3" fmla="*/ 110 h 112"/>
                <a:gd name="T4" fmla="*/ 6 w 22"/>
                <a:gd name="T5" fmla="*/ 112 h 112"/>
                <a:gd name="T6" fmla="*/ 0 w 22"/>
                <a:gd name="T7" fmla="*/ 2 h 112"/>
                <a:gd name="T8" fmla="*/ 15 w 22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2">
                  <a:moveTo>
                    <a:pt x="15" y="0"/>
                  </a:moveTo>
                  <a:lnTo>
                    <a:pt x="22" y="110"/>
                  </a:lnTo>
                  <a:lnTo>
                    <a:pt x="6" y="112"/>
                  </a:lnTo>
                  <a:lnTo>
                    <a:pt x="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7542"/>
            <p:cNvSpPr>
              <a:spLocks/>
            </p:cNvSpPr>
            <p:nvPr/>
          </p:nvSpPr>
          <p:spPr bwMode="auto">
            <a:xfrm>
              <a:off x="896" y="416"/>
              <a:ext cx="5" cy="17"/>
            </a:xfrm>
            <a:custGeom>
              <a:avLst/>
              <a:gdLst>
                <a:gd name="T0" fmla="*/ 3 w 5"/>
                <a:gd name="T1" fmla="*/ 0 h 17"/>
                <a:gd name="T2" fmla="*/ 3 w 5"/>
                <a:gd name="T3" fmla="*/ 0 h 17"/>
                <a:gd name="T4" fmla="*/ 5 w 5"/>
                <a:gd name="T5" fmla="*/ 17 h 17"/>
                <a:gd name="T6" fmla="*/ 0 w 5"/>
                <a:gd name="T7" fmla="*/ 17 h 17"/>
                <a:gd name="T8" fmla="*/ 3 w 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lnTo>
                    <a:pt x="3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7543"/>
            <p:cNvSpPr>
              <a:spLocks/>
            </p:cNvSpPr>
            <p:nvPr/>
          </p:nvSpPr>
          <p:spPr bwMode="auto">
            <a:xfrm>
              <a:off x="1019" y="749"/>
              <a:ext cx="18" cy="35"/>
            </a:xfrm>
            <a:custGeom>
              <a:avLst/>
              <a:gdLst>
                <a:gd name="T0" fmla="*/ 18 w 18"/>
                <a:gd name="T1" fmla="*/ 3 h 35"/>
                <a:gd name="T2" fmla="*/ 16 w 18"/>
                <a:gd name="T3" fmla="*/ 35 h 35"/>
                <a:gd name="T4" fmla="*/ 0 w 18"/>
                <a:gd name="T5" fmla="*/ 32 h 35"/>
                <a:gd name="T6" fmla="*/ 2 w 18"/>
                <a:gd name="T7" fmla="*/ 0 h 35"/>
                <a:gd name="T8" fmla="*/ 18 w 18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5">
                  <a:moveTo>
                    <a:pt x="18" y="3"/>
                  </a:moveTo>
                  <a:lnTo>
                    <a:pt x="16" y="35"/>
                  </a:lnTo>
                  <a:lnTo>
                    <a:pt x="0" y="32"/>
                  </a:lnTo>
                  <a:lnTo>
                    <a:pt x="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7544"/>
            <p:cNvSpPr>
              <a:spLocks/>
            </p:cNvSpPr>
            <p:nvPr/>
          </p:nvSpPr>
          <p:spPr bwMode="auto">
            <a:xfrm>
              <a:off x="1010" y="781"/>
              <a:ext cx="25" cy="35"/>
            </a:xfrm>
            <a:custGeom>
              <a:avLst/>
              <a:gdLst>
                <a:gd name="T0" fmla="*/ 25 w 25"/>
                <a:gd name="T1" fmla="*/ 3 h 35"/>
                <a:gd name="T2" fmla="*/ 14 w 25"/>
                <a:gd name="T3" fmla="*/ 35 h 35"/>
                <a:gd name="T4" fmla="*/ 0 w 25"/>
                <a:gd name="T5" fmla="*/ 25 h 35"/>
                <a:gd name="T6" fmla="*/ 9 w 25"/>
                <a:gd name="T7" fmla="*/ 0 h 35"/>
                <a:gd name="T8" fmla="*/ 25 w 25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25" y="3"/>
                  </a:moveTo>
                  <a:lnTo>
                    <a:pt x="14" y="35"/>
                  </a:lnTo>
                  <a:lnTo>
                    <a:pt x="0" y="25"/>
                  </a:lnTo>
                  <a:lnTo>
                    <a:pt x="9" y="0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7545"/>
            <p:cNvSpPr>
              <a:spLocks/>
            </p:cNvSpPr>
            <p:nvPr/>
          </p:nvSpPr>
          <p:spPr bwMode="auto">
            <a:xfrm>
              <a:off x="980" y="806"/>
              <a:ext cx="44" cy="63"/>
            </a:xfrm>
            <a:custGeom>
              <a:avLst/>
              <a:gdLst>
                <a:gd name="T0" fmla="*/ 44 w 44"/>
                <a:gd name="T1" fmla="*/ 10 h 63"/>
                <a:gd name="T2" fmla="*/ 13 w 44"/>
                <a:gd name="T3" fmla="*/ 63 h 63"/>
                <a:gd name="T4" fmla="*/ 0 w 44"/>
                <a:gd name="T5" fmla="*/ 54 h 63"/>
                <a:gd name="T6" fmla="*/ 30 w 44"/>
                <a:gd name="T7" fmla="*/ 0 h 63"/>
                <a:gd name="T8" fmla="*/ 44 w 44"/>
                <a:gd name="T9" fmla="*/ 1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3">
                  <a:moveTo>
                    <a:pt x="44" y="10"/>
                  </a:moveTo>
                  <a:lnTo>
                    <a:pt x="13" y="63"/>
                  </a:lnTo>
                  <a:lnTo>
                    <a:pt x="0" y="54"/>
                  </a:lnTo>
                  <a:lnTo>
                    <a:pt x="30" y="0"/>
                  </a:lnTo>
                  <a:lnTo>
                    <a:pt x="44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7546"/>
            <p:cNvSpPr>
              <a:spLocks/>
            </p:cNvSpPr>
            <p:nvPr/>
          </p:nvSpPr>
          <p:spPr bwMode="auto">
            <a:xfrm>
              <a:off x="967" y="860"/>
              <a:ext cx="26" cy="31"/>
            </a:xfrm>
            <a:custGeom>
              <a:avLst/>
              <a:gdLst>
                <a:gd name="T0" fmla="*/ 26 w 26"/>
                <a:gd name="T1" fmla="*/ 9 h 31"/>
                <a:gd name="T2" fmla="*/ 15 w 26"/>
                <a:gd name="T3" fmla="*/ 31 h 31"/>
                <a:gd name="T4" fmla="*/ 0 w 26"/>
                <a:gd name="T5" fmla="*/ 29 h 31"/>
                <a:gd name="T6" fmla="*/ 13 w 26"/>
                <a:gd name="T7" fmla="*/ 0 h 31"/>
                <a:gd name="T8" fmla="*/ 26 w 26"/>
                <a:gd name="T9" fmla="*/ 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6" y="9"/>
                  </a:moveTo>
                  <a:lnTo>
                    <a:pt x="15" y="31"/>
                  </a:lnTo>
                  <a:lnTo>
                    <a:pt x="0" y="29"/>
                  </a:lnTo>
                  <a:lnTo>
                    <a:pt x="13" y="0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7547"/>
            <p:cNvSpPr>
              <a:spLocks/>
            </p:cNvSpPr>
            <p:nvPr/>
          </p:nvSpPr>
          <p:spPr bwMode="auto">
            <a:xfrm>
              <a:off x="964" y="889"/>
              <a:ext cx="18" cy="15"/>
            </a:xfrm>
            <a:custGeom>
              <a:avLst/>
              <a:gdLst>
                <a:gd name="T0" fmla="*/ 18 w 18"/>
                <a:gd name="T1" fmla="*/ 2 h 15"/>
                <a:gd name="T2" fmla="*/ 16 w 18"/>
                <a:gd name="T3" fmla="*/ 15 h 15"/>
                <a:gd name="T4" fmla="*/ 0 w 18"/>
                <a:gd name="T5" fmla="*/ 12 h 15"/>
                <a:gd name="T6" fmla="*/ 3 w 18"/>
                <a:gd name="T7" fmla="*/ 0 h 15"/>
                <a:gd name="T8" fmla="*/ 18 w 18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8" y="2"/>
                  </a:moveTo>
                  <a:lnTo>
                    <a:pt x="16" y="15"/>
                  </a:lnTo>
                  <a:lnTo>
                    <a:pt x="0" y="12"/>
                  </a:lnTo>
                  <a:lnTo>
                    <a:pt x="3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7548"/>
            <p:cNvSpPr>
              <a:spLocks/>
            </p:cNvSpPr>
            <p:nvPr/>
          </p:nvSpPr>
          <p:spPr bwMode="auto">
            <a:xfrm>
              <a:off x="964" y="901"/>
              <a:ext cx="16" cy="17"/>
            </a:xfrm>
            <a:custGeom>
              <a:avLst/>
              <a:gdLst>
                <a:gd name="T0" fmla="*/ 16 w 16"/>
                <a:gd name="T1" fmla="*/ 3 h 17"/>
                <a:gd name="T2" fmla="*/ 16 w 16"/>
                <a:gd name="T3" fmla="*/ 15 h 17"/>
                <a:gd name="T4" fmla="*/ 0 w 16"/>
                <a:gd name="T5" fmla="*/ 17 h 17"/>
                <a:gd name="T6" fmla="*/ 0 w 16"/>
                <a:gd name="T7" fmla="*/ 0 h 17"/>
                <a:gd name="T8" fmla="*/ 16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6" y="3"/>
                  </a:moveTo>
                  <a:lnTo>
                    <a:pt x="16" y="15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7549"/>
            <p:cNvSpPr>
              <a:spLocks/>
            </p:cNvSpPr>
            <p:nvPr/>
          </p:nvSpPr>
          <p:spPr bwMode="auto">
            <a:xfrm>
              <a:off x="964" y="916"/>
              <a:ext cx="18" cy="17"/>
            </a:xfrm>
            <a:custGeom>
              <a:avLst/>
              <a:gdLst>
                <a:gd name="T0" fmla="*/ 16 w 18"/>
                <a:gd name="T1" fmla="*/ 0 h 17"/>
                <a:gd name="T2" fmla="*/ 18 w 18"/>
                <a:gd name="T3" fmla="*/ 7 h 17"/>
                <a:gd name="T4" fmla="*/ 5 w 18"/>
                <a:gd name="T5" fmla="*/ 17 h 17"/>
                <a:gd name="T6" fmla="*/ 0 w 18"/>
                <a:gd name="T7" fmla="*/ 2 h 17"/>
                <a:gd name="T8" fmla="*/ 16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lnTo>
                    <a:pt x="18" y="7"/>
                  </a:lnTo>
                  <a:lnTo>
                    <a:pt x="5" y="17"/>
                  </a:lnTo>
                  <a:lnTo>
                    <a:pt x="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7550"/>
            <p:cNvSpPr>
              <a:spLocks/>
            </p:cNvSpPr>
            <p:nvPr/>
          </p:nvSpPr>
          <p:spPr bwMode="auto">
            <a:xfrm>
              <a:off x="969" y="923"/>
              <a:ext cx="19" cy="25"/>
            </a:xfrm>
            <a:custGeom>
              <a:avLst/>
              <a:gdLst>
                <a:gd name="T0" fmla="*/ 13 w 19"/>
                <a:gd name="T1" fmla="*/ 0 h 25"/>
                <a:gd name="T2" fmla="*/ 19 w 19"/>
                <a:gd name="T3" fmla="*/ 13 h 25"/>
                <a:gd name="T4" fmla="*/ 9 w 19"/>
                <a:gd name="T5" fmla="*/ 25 h 25"/>
                <a:gd name="T6" fmla="*/ 0 w 19"/>
                <a:gd name="T7" fmla="*/ 10 h 25"/>
                <a:gd name="T8" fmla="*/ 13 w 19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5">
                  <a:moveTo>
                    <a:pt x="13" y="0"/>
                  </a:moveTo>
                  <a:lnTo>
                    <a:pt x="19" y="13"/>
                  </a:lnTo>
                  <a:lnTo>
                    <a:pt x="9" y="25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7551"/>
            <p:cNvSpPr>
              <a:spLocks/>
            </p:cNvSpPr>
            <p:nvPr/>
          </p:nvSpPr>
          <p:spPr bwMode="auto">
            <a:xfrm>
              <a:off x="978" y="936"/>
              <a:ext cx="37" cy="36"/>
            </a:xfrm>
            <a:custGeom>
              <a:avLst/>
              <a:gdLst>
                <a:gd name="T0" fmla="*/ 10 w 37"/>
                <a:gd name="T1" fmla="*/ 0 h 36"/>
                <a:gd name="T2" fmla="*/ 37 w 37"/>
                <a:gd name="T3" fmla="*/ 24 h 36"/>
                <a:gd name="T4" fmla="*/ 26 w 37"/>
                <a:gd name="T5" fmla="*/ 36 h 36"/>
                <a:gd name="T6" fmla="*/ 0 w 37"/>
                <a:gd name="T7" fmla="*/ 12 h 36"/>
                <a:gd name="T8" fmla="*/ 10 w 37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0" y="0"/>
                  </a:moveTo>
                  <a:lnTo>
                    <a:pt x="37" y="24"/>
                  </a:lnTo>
                  <a:lnTo>
                    <a:pt x="26" y="36"/>
                  </a:lnTo>
                  <a:lnTo>
                    <a:pt x="0" y="1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7552"/>
            <p:cNvSpPr>
              <a:spLocks/>
            </p:cNvSpPr>
            <p:nvPr/>
          </p:nvSpPr>
          <p:spPr bwMode="auto">
            <a:xfrm>
              <a:off x="1021" y="749"/>
              <a:ext cx="16" cy="5"/>
            </a:xfrm>
            <a:custGeom>
              <a:avLst/>
              <a:gdLst>
                <a:gd name="T0" fmla="*/ 16 w 16"/>
                <a:gd name="T1" fmla="*/ 3 h 5"/>
                <a:gd name="T2" fmla="*/ 16 w 16"/>
                <a:gd name="T3" fmla="*/ 3 h 5"/>
                <a:gd name="T4" fmla="*/ 0 w 16"/>
                <a:gd name="T5" fmla="*/ 5 h 5"/>
                <a:gd name="T6" fmla="*/ 0 w 16"/>
                <a:gd name="T7" fmla="*/ 0 h 5"/>
                <a:gd name="T8" fmla="*/ 16 w 1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">
                  <a:moveTo>
                    <a:pt x="16" y="3"/>
                  </a:moveTo>
                  <a:lnTo>
                    <a:pt x="16" y="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7553"/>
            <p:cNvSpPr>
              <a:spLocks/>
            </p:cNvSpPr>
            <p:nvPr/>
          </p:nvSpPr>
          <p:spPr bwMode="auto">
            <a:xfrm>
              <a:off x="1006" y="958"/>
              <a:ext cx="26" cy="29"/>
            </a:xfrm>
            <a:custGeom>
              <a:avLst/>
              <a:gdLst>
                <a:gd name="T0" fmla="*/ 9 w 26"/>
                <a:gd name="T1" fmla="*/ 0 h 29"/>
                <a:gd name="T2" fmla="*/ 26 w 26"/>
                <a:gd name="T3" fmla="*/ 12 h 29"/>
                <a:gd name="T4" fmla="*/ 24 w 26"/>
                <a:gd name="T5" fmla="*/ 29 h 29"/>
                <a:gd name="T6" fmla="*/ 0 w 26"/>
                <a:gd name="T7" fmla="*/ 14 h 29"/>
                <a:gd name="T8" fmla="*/ 9 w 2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9">
                  <a:moveTo>
                    <a:pt x="9" y="0"/>
                  </a:moveTo>
                  <a:lnTo>
                    <a:pt x="26" y="12"/>
                  </a:lnTo>
                  <a:lnTo>
                    <a:pt x="24" y="29"/>
                  </a:lnTo>
                  <a:lnTo>
                    <a:pt x="0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7554"/>
            <p:cNvSpPr>
              <a:spLocks/>
            </p:cNvSpPr>
            <p:nvPr/>
          </p:nvSpPr>
          <p:spPr bwMode="auto">
            <a:xfrm>
              <a:off x="1030" y="970"/>
              <a:ext cx="22" cy="22"/>
            </a:xfrm>
            <a:custGeom>
              <a:avLst/>
              <a:gdLst>
                <a:gd name="T0" fmla="*/ 2 w 22"/>
                <a:gd name="T1" fmla="*/ 0 h 22"/>
                <a:gd name="T2" fmla="*/ 20 w 22"/>
                <a:gd name="T3" fmla="*/ 5 h 22"/>
                <a:gd name="T4" fmla="*/ 22 w 22"/>
                <a:gd name="T5" fmla="*/ 22 h 22"/>
                <a:gd name="T6" fmla="*/ 0 w 22"/>
                <a:gd name="T7" fmla="*/ 17 h 22"/>
                <a:gd name="T8" fmla="*/ 2 w 2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" y="0"/>
                  </a:moveTo>
                  <a:lnTo>
                    <a:pt x="20" y="5"/>
                  </a:lnTo>
                  <a:lnTo>
                    <a:pt x="22" y="22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7555"/>
            <p:cNvSpPr>
              <a:spLocks/>
            </p:cNvSpPr>
            <p:nvPr/>
          </p:nvSpPr>
          <p:spPr bwMode="auto">
            <a:xfrm>
              <a:off x="1050" y="970"/>
              <a:ext cx="15" cy="22"/>
            </a:xfrm>
            <a:custGeom>
              <a:avLst/>
              <a:gdLst>
                <a:gd name="T0" fmla="*/ 0 w 15"/>
                <a:gd name="T1" fmla="*/ 5 h 22"/>
                <a:gd name="T2" fmla="*/ 6 w 15"/>
                <a:gd name="T3" fmla="*/ 0 h 22"/>
                <a:gd name="T4" fmla="*/ 15 w 15"/>
                <a:gd name="T5" fmla="*/ 14 h 22"/>
                <a:gd name="T6" fmla="*/ 2 w 15"/>
                <a:gd name="T7" fmla="*/ 22 h 22"/>
                <a:gd name="T8" fmla="*/ 0 w 15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5"/>
                  </a:moveTo>
                  <a:lnTo>
                    <a:pt x="6" y="0"/>
                  </a:lnTo>
                  <a:lnTo>
                    <a:pt x="15" y="14"/>
                  </a:lnTo>
                  <a:lnTo>
                    <a:pt x="2" y="2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7556"/>
            <p:cNvSpPr>
              <a:spLocks/>
            </p:cNvSpPr>
            <p:nvPr/>
          </p:nvSpPr>
          <p:spPr bwMode="auto">
            <a:xfrm>
              <a:off x="1056" y="962"/>
              <a:ext cx="20" cy="22"/>
            </a:xfrm>
            <a:custGeom>
              <a:avLst/>
              <a:gdLst>
                <a:gd name="T0" fmla="*/ 0 w 20"/>
                <a:gd name="T1" fmla="*/ 8 h 22"/>
                <a:gd name="T2" fmla="*/ 9 w 20"/>
                <a:gd name="T3" fmla="*/ 0 h 22"/>
                <a:gd name="T4" fmla="*/ 20 w 20"/>
                <a:gd name="T5" fmla="*/ 13 h 22"/>
                <a:gd name="T6" fmla="*/ 9 w 20"/>
                <a:gd name="T7" fmla="*/ 22 h 22"/>
                <a:gd name="T8" fmla="*/ 0 w 20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0" y="8"/>
                  </a:moveTo>
                  <a:lnTo>
                    <a:pt x="9" y="0"/>
                  </a:lnTo>
                  <a:lnTo>
                    <a:pt x="20" y="13"/>
                  </a:lnTo>
                  <a:lnTo>
                    <a:pt x="9" y="2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7557"/>
            <p:cNvSpPr>
              <a:spLocks/>
            </p:cNvSpPr>
            <p:nvPr/>
          </p:nvSpPr>
          <p:spPr bwMode="auto">
            <a:xfrm>
              <a:off x="1065" y="950"/>
              <a:ext cx="22" cy="25"/>
            </a:xfrm>
            <a:custGeom>
              <a:avLst/>
              <a:gdLst>
                <a:gd name="T0" fmla="*/ 0 w 22"/>
                <a:gd name="T1" fmla="*/ 12 h 25"/>
                <a:gd name="T2" fmla="*/ 13 w 22"/>
                <a:gd name="T3" fmla="*/ 0 h 25"/>
                <a:gd name="T4" fmla="*/ 22 w 22"/>
                <a:gd name="T5" fmla="*/ 15 h 25"/>
                <a:gd name="T6" fmla="*/ 11 w 22"/>
                <a:gd name="T7" fmla="*/ 25 h 25"/>
                <a:gd name="T8" fmla="*/ 0 w 22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0" y="12"/>
                  </a:moveTo>
                  <a:lnTo>
                    <a:pt x="13" y="0"/>
                  </a:lnTo>
                  <a:lnTo>
                    <a:pt x="22" y="15"/>
                  </a:lnTo>
                  <a:lnTo>
                    <a:pt x="11" y="2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7558"/>
            <p:cNvSpPr>
              <a:spLocks/>
            </p:cNvSpPr>
            <p:nvPr/>
          </p:nvSpPr>
          <p:spPr bwMode="auto">
            <a:xfrm>
              <a:off x="1078" y="940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14 w 22"/>
                <a:gd name="T3" fmla="*/ 0 h 25"/>
                <a:gd name="T4" fmla="*/ 22 w 22"/>
                <a:gd name="T5" fmla="*/ 15 h 25"/>
                <a:gd name="T6" fmla="*/ 9 w 22"/>
                <a:gd name="T7" fmla="*/ 25 h 25"/>
                <a:gd name="T8" fmla="*/ 0 w 22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14" y="0"/>
                  </a:lnTo>
                  <a:lnTo>
                    <a:pt x="22" y="15"/>
                  </a:lnTo>
                  <a:lnTo>
                    <a:pt x="9" y="2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7559"/>
            <p:cNvSpPr>
              <a:spLocks/>
            </p:cNvSpPr>
            <p:nvPr/>
          </p:nvSpPr>
          <p:spPr bwMode="auto">
            <a:xfrm>
              <a:off x="1092" y="936"/>
              <a:ext cx="21" cy="19"/>
            </a:xfrm>
            <a:custGeom>
              <a:avLst/>
              <a:gdLst>
                <a:gd name="T0" fmla="*/ 0 w 21"/>
                <a:gd name="T1" fmla="*/ 4 h 19"/>
                <a:gd name="T2" fmla="*/ 19 w 21"/>
                <a:gd name="T3" fmla="*/ 0 h 19"/>
                <a:gd name="T4" fmla="*/ 21 w 21"/>
                <a:gd name="T5" fmla="*/ 17 h 19"/>
                <a:gd name="T6" fmla="*/ 8 w 21"/>
                <a:gd name="T7" fmla="*/ 19 h 19"/>
                <a:gd name="T8" fmla="*/ 0 w 21"/>
                <a:gd name="T9" fmla="*/ 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4"/>
                  </a:moveTo>
                  <a:lnTo>
                    <a:pt x="19" y="0"/>
                  </a:lnTo>
                  <a:lnTo>
                    <a:pt x="21" y="17"/>
                  </a:lnTo>
                  <a:lnTo>
                    <a:pt x="8" y="1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7560"/>
            <p:cNvSpPr>
              <a:spLocks/>
            </p:cNvSpPr>
            <p:nvPr/>
          </p:nvSpPr>
          <p:spPr bwMode="auto">
            <a:xfrm>
              <a:off x="1111" y="936"/>
              <a:ext cx="24" cy="17"/>
            </a:xfrm>
            <a:custGeom>
              <a:avLst/>
              <a:gdLst>
                <a:gd name="T0" fmla="*/ 0 w 24"/>
                <a:gd name="T1" fmla="*/ 0 h 17"/>
                <a:gd name="T2" fmla="*/ 24 w 24"/>
                <a:gd name="T3" fmla="*/ 0 h 17"/>
                <a:gd name="T4" fmla="*/ 24 w 24"/>
                <a:gd name="T5" fmla="*/ 17 h 17"/>
                <a:gd name="T6" fmla="*/ 2 w 24"/>
                <a:gd name="T7" fmla="*/ 17 h 17"/>
                <a:gd name="T8" fmla="*/ 0 w 24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lnTo>
                    <a:pt x="24" y="0"/>
                  </a:lnTo>
                  <a:lnTo>
                    <a:pt x="24" y="17"/>
                  </a:lnTo>
                  <a:lnTo>
                    <a:pt x="2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7561"/>
            <p:cNvSpPr>
              <a:spLocks/>
            </p:cNvSpPr>
            <p:nvPr/>
          </p:nvSpPr>
          <p:spPr bwMode="auto">
            <a:xfrm>
              <a:off x="1004" y="958"/>
              <a:ext cx="11" cy="14"/>
            </a:xfrm>
            <a:custGeom>
              <a:avLst/>
              <a:gdLst>
                <a:gd name="T0" fmla="*/ 0 w 11"/>
                <a:gd name="T1" fmla="*/ 14 h 14"/>
                <a:gd name="T2" fmla="*/ 2 w 11"/>
                <a:gd name="T3" fmla="*/ 14 h 14"/>
                <a:gd name="T4" fmla="*/ 11 w 11"/>
                <a:gd name="T5" fmla="*/ 2 h 14"/>
                <a:gd name="T6" fmla="*/ 11 w 11"/>
                <a:gd name="T7" fmla="*/ 0 h 14"/>
                <a:gd name="T8" fmla="*/ 0 w 11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lnTo>
                    <a:pt x="2" y="1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Freeform 7562"/>
            <p:cNvSpPr>
              <a:spLocks/>
            </p:cNvSpPr>
            <p:nvPr/>
          </p:nvSpPr>
          <p:spPr bwMode="auto">
            <a:xfrm>
              <a:off x="1133" y="936"/>
              <a:ext cx="24" cy="19"/>
            </a:xfrm>
            <a:custGeom>
              <a:avLst/>
              <a:gdLst>
                <a:gd name="T0" fmla="*/ 2 w 24"/>
                <a:gd name="T1" fmla="*/ 0 h 19"/>
                <a:gd name="T2" fmla="*/ 24 w 24"/>
                <a:gd name="T3" fmla="*/ 4 h 19"/>
                <a:gd name="T4" fmla="*/ 15 w 24"/>
                <a:gd name="T5" fmla="*/ 19 h 19"/>
                <a:gd name="T6" fmla="*/ 0 w 24"/>
                <a:gd name="T7" fmla="*/ 17 h 19"/>
                <a:gd name="T8" fmla="*/ 2 w 2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0"/>
                  </a:moveTo>
                  <a:lnTo>
                    <a:pt x="24" y="4"/>
                  </a:lnTo>
                  <a:lnTo>
                    <a:pt x="15" y="19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2" name="Freeform 7563"/>
            <p:cNvSpPr>
              <a:spLocks/>
            </p:cNvSpPr>
            <p:nvPr/>
          </p:nvSpPr>
          <p:spPr bwMode="auto">
            <a:xfrm>
              <a:off x="1148" y="940"/>
              <a:ext cx="25" cy="27"/>
            </a:xfrm>
            <a:custGeom>
              <a:avLst/>
              <a:gdLst>
                <a:gd name="T0" fmla="*/ 9 w 25"/>
                <a:gd name="T1" fmla="*/ 0 h 27"/>
                <a:gd name="T2" fmla="*/ 25 w 25"/>
                <a:gd name="T3" fmla="*/ 15 h 27"/>
                <a:gd name="T4" fmla="*/ 14 w 25"/>
                <a:gd name="T5" fmla="*/ 27 h 27"/>
                <a:gd name="T6" fmla="*/ 0 w 25"/>
                <a:gd name="T7" fmla="*/ 15 h 27"/>
                <a:gd name="T8" fmla="*/ 9 w 25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7">
                  <a:moveTo>
                    <a:pt x="9" y="0"/>
                  </a:moveTo>
                  <a:lnTo>
                    <a:pt x="25" y="15"/>
                  </a:lnTo>
                  <a:lnTo>
                    <a:pt x="14" y="27"/>
                  </a:lnTo>
                  <a:lnTo>
                    <a:pt x="0" y="1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3" name="Freeform 7564"/>
            <p:cNvSpPr>
              <a:spLocks/>
            </p:cNvSpPr>
            <p:nvPr/>
          </p:nvSpPr>
          <p:spPr bwMode="auto">
            <a:xfrm>
              <a:off x="1162" y="955"/>
              <a:ext cx="26" cy="27"/>
            </a:xfrm>
            <a:custGeom>
              <a:avLst/>
              <a:gdLst>
                <a:gd name="T0" fmla="*/ 11 w 26"/>
                <a:gd name="T1" fmla="*/ 0 h 27"/>
                <a:gd name="T2" fmla="*/ 26 w 26"/>
                <a:gd name="T3" fmla="*/ 17 h 27"/>
                <a:gd name="T4" fmla="*/ 13 w 26"/>
                <a:gd name="T5" fmla="*/ 27 h 27"/>
                <a:gd name="T6" fmla="*/ 0 w 26"/>
                <a:gd name="T7" fmla="*/ 12 h 27"/>
                <a:gd name="T8" fmla="*/ 11 w 26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7">
                  <a:moveTo>
                    <a:pt x="11" y="0"/>
                  </a:moveTo>
                  <a:lnTo>
                    <a:pt x="26" y="17"/>
                  </a:lnTo>
                  <a:lnTo>
                    <a:pt x="13" y="27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4" name="Freeform 7565"/>
            <p:cNvSpPr>
              <a:spLocks/>
            </p:cNvSpPr>
            <p:nvPr/>
          </p:nvSpPr>
          <p:spPr bwMode="auto">
            <a:xfrm>
              <a:off x="1175" y="972"/>
              <a:ext cx="24" cy="30"/>
            </a:xfrm>
            <a:custGeom>
              <a:avLst/>
              <a:gdLst>
                <a:gd name="T0" fmla="*/ 13 w 24"/>
                <a:gd name="T1" fmla="*/ 0 h 30"/>
                <a:gd name="T2" fmla="*/ 24 w 24"/>
                <a:gd name="T3" fmla="*/ 20 h 30"/>
                <a:gd name="T4" fmla="*/ 11 w 24"/>
                <a:gd name="T5" fmla="*/ 30 h 30"/>
                <a:gd name="T6" fmla="*/ 0 w 24"/>
                <a:gd name="T7" fmla="*/ 10 h 30"/>
                <a:gd name="T8" fmla="*/ 13 w 24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0">
                  <a:moveTo>
                    <a:pt x="13" y="0"/>
                  </a:moveTo>
                  <a:lnTo>
                    <a:pt x="24" y="20"/>
                  </a:lnTo>
                  <a:lnTo>
                    <a:pt x="11" y="30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5" name="Freeform 7566"/>
            <p:cNvSpPr>
              <a:spLocks/>
            </p:cNvSpPr>
            <p:nvPr/>
          </p:nvSpPr>
          <p:spPr bwMode="auto">
            <a:xfrm>
              <a:off x="1186" y="992"/>
              <a:ext cx="28" cy="51"/>
            </a:xfrm>
            <a:custGeom>
              <a:avLst/>
              <a:gdLst>
                <a:gd name="T0" fmla="*/ 13 w 28"/>
                <a:gd name="T1" fmla="*/ 0 h 51"/>
                <a:gd name="T2" fmla="*/ 28 w 28"/>
                <a:gd name="T3" fmla="*/ 49 h 51"/>
                <a:gd name="T4" fmla="*/ 13 w 28"/>
                <a:gd name="T5" fmla="*/ 51 h 51"/>
                <a:gd name="T6" fmla="*/ 0 w 28"/>
                <a:gd name="T7" fmla="*/ 10 h 51"/>
                <a:gd name="T8" fmla="*/ 13 w 28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1">
                  <a:moveTo>
                    <a:pt x="13" y="0"/>
                  </a:moveTo>
                  <a:lnTo>
                    <a:pt x="28" y="49"/>
                  </a:lnTo>
                  <a:lnTo>
                    <a:pt x="13" y="51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6" name="Freeform 7567"/>
            <p:cNvSpPr>
              <a:spLocks/>
            </p:cNvSpPr>
            <p:nvPr/>
          </p:nvSpPr>
          <p:spPr bwMode="auto">
            <a:xfrm>
              <a:off x="1199" y="1041"/>
              <a:ext cx="22" cy="46"/>
            </a:xfrm>
            <a:custGeom>
              <a:avLst/>
              <a:gdLst>
                <a:gd name="T0" fmla="*/ 15 w 22"/>
                <a:gd name="T1" fmla="*/ 0 h 46"/>
                <a:gd name="T2" fmla="*/ 22 w 22"/>
                <a:gd name="T3" fmla="*/ 44 h 46"/>
                <a:gd name="T4" fmla="*/ 6 w 22"/>
                <a:gd name="T5" fmla="*/ 46 h 46"/>
                <a:gd name="T6" fmla="*/ 0 w 22"/>
                <a:gd name="T7" fmla="*/ 2 h 46"/>
                <a:gd name="T8" fmla="*/ 15 w 22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6">
                  <a:moveTo>
                    <a:pt x="15" y="0"/>
                  </a:moveTo>
                  <a:lnTo>
                    <a:pt x="22" y="44"/>
                  </a:lnTo>
                  <a:lnTo>
                    <a:pt x="6" y="46"/>
                  </a:lnTo>
                  <a:lnTo>
                    <a:pt x="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7568"/>
            <p:cNvSpPr>
              <a:spLocks/>
            </p:cNvSpPr>
            <p:nvPr/>
          </p:nvSpPr>
          <p:spPr bwMode="auto">
            <a:xfrm>
              <a:off x="1133" y="936"/>
              <a:ext cx="2" cy="17"/>
            </a:xfrm>
            <a:custGeom>
              <a:avLst/>
              <a:gdLst>
                <a:gd name="T0" fmla="*/ 2 w 2"/>
                <a:gd name="T1" fmla="*/ 0 h 17"/>
                <a:gd name="T2" fmla="*/ 2 w 2"/>
                <a:gd name="T3" fmla="*/ 0 h 17"/>
                <a:gd name="T4" fmla="*/ 2 w 2"/>
                <a:gd name="T5" fmla="*/ 17 h 17"/>
                <a:gd name="T6" fmla="*/ 0 w 2"/>
                <a:gd name="T7" fmla="*/ 17 h 17"/>
                <a:gd name="T8" fmla="*/ 2 w 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lnTo>
                    <a:pt x="2" y="0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Rectangle 7569"/>
            <p:cNvSpPr>
              <a:spLocks noChangeArrowheads="1"/>
            </p:cNvSpPr>
            <p:nvPr/>
          </p:nvSpPr>
          <p:spPr bwMode="auto">
            <a:xfrm>
              <a:off x="1205" y="1085"/>
              <a:ext cx="16" cy="76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Freeform 7570"/>
            <p:cNvSpPr>
              <a:spLocks/>
            </p:cNvSpPr>
            <p:nvPr/>
          </p:nvSpPr>
          <p:spPr bwMode="auto">
            <a:xfrm>
              <a:off x="1205" y="1085"/>
              <a:ext cx="16" cy="2"/>
            </a:xfrm>
            <a:custGeom>
              <a:avLst/>
              <a:gdLst>
                <a:gd name="T0" fmla="*/ 16 w 16"/>
                <a:gd name="T1" fmla="*/ 0 h 2"/>
                <a:gd name="T2" fmla="*/ 16 w 16"/>
                <a:gd name="T3" fmla="*/ 0 h 2"/>
                <a:gd name="T4" fmla="*/ 0 w 16"/>
                <a:gd name="T5" fmla="*/ 2 h 2"/>
                <a:gd name="T6" fmla="*/ 0 w 16"/>
                <a:gd name="T7" fmla="*/ 0 h 2"/>
                <a:gd name="T8" fmla="*/ 16 w 1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">
                  <a:moveTo>
                    <a:pt x="16" y="0"/>
                  </a:moveTo>
                  <a:lnTo>
                    <a:pt x="16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0" name="Rectangle 7571"/>
            <p:cNvSpPr>
              <a:spLocks noChangeArrowheads="1"/>
            </p:cNvSpPr>
            <p:nvPr/>
          </p:nvSpPr>
          <p:spPr bwMode="auto">
            <a:xfrm>
              <a:off x="761" y="563"/>
              <a:ext cx="24" cy="49"/>
            </a:xfrm>
            <a:prstGeom prst="rect">
              <a:avLst/>
            </a:prstGeom>
            <a:solidFill>
              <a:srgbClr val="81644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1" name="Rectangle 7572"/>
            <p:cNvSpPr>
              <a:spLocks noChangeArrowheads="1"/>
            </p:cNvSpPr>
            <p:nvPr/>
          </p:nvSpPr>
          <p:spPr bwMode="auto">
            <a:xfrm>
              <a:off x="762" y="564"/>
              <a:ext cx="24" cy="50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2" name="AutoShape 7573"/>
            <p:cNvSpPr>
              <a:spLocks noChangeArrowheads="1"/>
            </p:cNvSpPr>
            <p:nvPr/>
          </p:nvSpPr>
          <p:spPr bwMode="auto">
            <a:xfrm>
              <a:off x="747" y="605"/>
              <a:ext cx="51" cy="149"/>
            </a:xfrm>
            <a:prstGeom prst="roundRect">
              <a:avLst>
                <a:gd name="adj" fmla="val 34782"/>
              </a:avLst>
            </a:prstGeom>
            <a:gradFill rotWithShape="1">
              <a:gsLst>
                <a:gs pos="0">
                  <a:srgbClr val="FFFFFF"/>
                </a:gs>
                <a:gs pos="50000">
                  <a:srgbClr val="000000"/>
                </a:gs>
                <a:gs pos="100000">
                  <a:srgbClr val="FFFFFF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3" name="AutoShape 7574"/>
            <p:cNvSpPr>
              <a:spLocks noChangeArrowheads="1"/>
            </p:cNvSpPr>
            <p:nvPr/>
          </p:nvSpPr>
          <p:spPr bwMode="auto">
            <a:xfrm>
              <a:off x="747" y="604"/>
              <a:ext cx="51" cy="151"/>
            </a:xfrm>
            <a:prstGeom prst="roundRect">
              <a:avLst>
                <a:gd name="adj" fmla="val 32000"/>
              </a:avLst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94" name="Picture 7575"/>
            <p:cNvPicPr>
              <a:picLocks noChangeAspect="1" noChangeArrowheads="1"/>
            </p:cNvPicPr>
            <p:nvPr/>
          </p:nvPicPr>
          <p:blipFill>
            <a:blip r:embed="rId130" cstate="print"/>
            <a:srcRect/>
            <a:stretch>
              <a:fillRect/>
            </a:stretch>
          </p:blipFill>
          <p:spPr bwMode="auto">
            <a:xfrm>
              <a:off x="1122" y="1033"/>
              <a:ext cx="294" cy="5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95" name="Freeform 7576"/>
            <p:cNvSpPr>
              <a:spLocks/>
            </p:cNvSpPr>
            <p:nvPr/>
          </p:nvSpPr>
          <p:spPr bwMode="auto">
            <a:xfrm>
              <a:off x="1122" y="1202"/>
              <a:ext cx="294" cy="338"/>
            </a:xfrm>
            <a:custGeom>
              <a:avLst/>
              <a:gdLst>
                <a:gd name="T0" fmla="*/ 48 w 294"/>
                <a:gd name="T1" fmla="*/ 0 h 338"/>
                <a:gd name="T2" fmla="*/ 64 w 294"/>
                <a:gd name="T3" fmla="*/ 0 h 338"/>
                <a:gd name="T4" fmla="*/ 73 w 294"/>
                <a:gd name="T5" fmla="*/ 3 h 338"/>
                <a:gd name="T6" fmla="*/ 219 w 294"/>
                <a:gd name="T7" fmla="*/ 3 h 338"/>
                <a:gd name="T8" fmla="*/ 228 w 294"/>
                <a:gd name="T9" fmla="*/ 0 h 338"/>
                <a:gd name="T10" fmla="*/ 243 w 294"/>
                <a:gd name="T11" fmla="*/ 0 h 338"/>
                <a:gd name="T12" fmla="*/ 252 w 294"/>
                <a:gd name="T13" fmla="*/ 10 h 338"/>
                <a:gd name="T14" fmla="*/ 257 w 294"/>
                <a:gd name="T15" fmla="*/ 25 h 338"/>
                <a:gd name="T16" fmla="*/ 259 w 294"/>
                <a:gd name="T17" fmla="*/ 42 h 338"/>
                <a:gd name="T18" fmla="*/ 294 w 294"/>
                <a:gd name="T19" fmla="*/ 309 h 338"/>
                <a:gd name="T20" fmla="*/ 294 w 294"/>
                <a:gd name="T21" fmla="*/ 338 h 338"/>
                <a:gd name="T22" fmla="*/ 0 w 294"/>
                <a:gd name="T23" fmla="*/ 338 h 338"/>
                <a:gd name="T24" fmla="*/ 0 w 294"/>
                <a:gd name="T25" fmla="*/ 309 h 338"/>
                <a:gd name="T26" fmla="*/ 35 w 294"/>
                <a:gd name="T27" fmla="*/ 42 h 338"/>
                <a:gd name="T28" fmla="*/ 37 w 294"/>
                <a:gd name="T29" fmla="*/ 25 h 338"/>
                <a:gd name="T30" fmla="*/ 42 w 294"/>
                <a:gd name="T31" fmla="*/ 10 h 338"/>
                <a:gd name="T32" fmla="*/ 48 w 294"/>
                <a:gd name="T33" fmla="*/ 0 h 3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4" h="338">
                  <a:moveTo>
                    <a:pt x="48" y="0"/>
                  </a:moveTo>
                  <a:lnTo>
                    <a:pt x="64" y="0"/>
                  </a:lnTo>
                  <a:lnTo>
                    <a:pt x="73" y="3"/>
                  </a:lnTo>
                  <a:lnTo>
                    <a:pt x="219" y="3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52" y="10"/>
                  </a:lnTo>
                  <a:lnTo>
                    <a:pt x="257" y="25"/>
                  </a:lnTo>
                  <a:lnTo>
                    <a:pt x="259" y="42"/>
                  </a:lnTo>
                  <a:lnTo>
                    <a:pt x="294" y="309"/>
                  </a:lnTo>
                  <a:lnTo>
                    <a:pt x="294" y="338"/>
                  </a:lnTo>
                  <a:lnTo>
                    <a:pt x="0" y="338"/>
                  </a:lnTo>
                  <a:lnTo>
                    <a:pt x="0" y="309"/>
                  </a:lnTo>
                  <a:lnTo>
                    <a:pt x="35" y="42"/>
                  </a:lnTo>
                  <a:lnTo>
                    <a:pt x="37" y="25"/>
                  </a:lnTo>
                  <a:lnTo>
                    <a:pt x="42" y="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2B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Rectangle 7577"/>
            <p:cNvSpPr>
              <a:spLocks noChangeArrowheads="1"/>
            </p:cNvSpPr>
            <p:nvPr/>
          </p:nvSpPr>
          <p:spPr bwMode="auto">
            <a:xfrm>
              <a:off x="1113" y="1511"/>
              <a:ext cx="312" cy="34"/>
            </a:xfrm>
            <a:prstGeom prst="rect">
              <a:avLst/>
            </a:prstGeom>
            <a:solidFill>
              <a:srgbClr val="0033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Freeform 7578"/>
            <p:cNvSpPr>
              <a:spLocks/>
            </p:cNvSpPr>
            <p:nvPr/>
          </p:nvSpPr>
          <p:spPr bwMode="auto">
            <a:xfrm>
              <a:off x="1122" y="1202"/>
              <a:ext cx="294" cy="338"/>
            </a:xfrm>
            <a:custGeom>
              <a:avLst/>
              <a:gdLst>
                <a:gd name="T0" fmla="*/ 48 w 294"/>
                <a:gd name="T1" fmla="*/ 0 h 338"/>
                <a:gd name="T2" fmla="*/ 64 w 294"/>
                <a:gd name="T3" fmla="*/ 0 h 338"/>
                <a:gd name="T4" fmla="*/ 73 w 294"/>
                <a:gd name="T5" fmla="*/ 3 h 338"/>
                <a:gd name="T6" fmla="*/ 219 w 294"/>
                <a:gd name="T7" fmla="*/ 3 h 338"/>
                <a:gd name="T8" fmla="*/ 228 w 294"/>
                <a:gd name="T9" fmla="*/ 0 h 338"/>
                <a:gd name="T10" fmla="*/ 243 w 294"/>
                <a:gd name="T11" fmla="*/ 0 h 338"/>
                <a:gd name="T12" fmla="*/ 252 w 294"/>
                <a:gd name="T13" fmla="*/ 10 h 338"/>
                <a:gd name="T14" fmla="*/ 257 w 294"/>
                <a:gd name="T15" fmla="*/ 25 h 338"/>
                <a:gd name="T16" fmla="*/ 259 w 294"/>
                <a:gd name="T17" fmla="*/ 42 h 338"/>
                <a:gd name="T18" fmla="*/ 294 w 294"/>
                <a:gd name="T19" fmla="*/ 309 h 338"/>
                <a:gd name="T20" fmla="*/ 294 w 294"/>
                <a:gd name="T21" fmla="*/ 338 h 338"/>
                <a:gd name="T22" fmla="*/ 0 w 294"/>
                <a:gd name="T23" fmla="*/ 338 h 338"/>
                <a:gd name="T24" fmla="*/ 0 w 294"/>
                <a:gd name="T25" fmla="*/ 309 h 338"/>
                <a:gd name="T26" fmla="*/ 35 w 294"/>
                <a:gd name="T27" fmla="*/ 42 h 338"/>
                <a:gd name="T28" fmla="*/ 37 w 294"/>
                <a:gd name="T29" fmla="*/ 25 h 338"/>
                <a:gd name="T30" fmla="*/ 42 w 294"/>
                <a:gd name="T31" fmla="*/ 10 h 338"/>
                <a:gd name="T32" fmla="*/ 48 w 294"/>
                <a:gd name="T33" fmla="*/ 0 h 3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4" h="338">
                  <a:moveTo>
                    <a:pt x="48" y="0"/>
                  </a:moveTo>
                  <a:lnTo>
                    <a:pt x="64" y="0"/>
                  </a:lnTo>
                  <a:lnTo>
                    <a:pt x="73" y="3"/>
                  </a:lnTo>
                  <a:lnTo>
                    <a:pt x="219" y="3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52" y="10"/>
                  </a:lnTo>
                  <a:lnTo>
                    <a:pt x="257" y="25"/>
                  </a:lnTo>
                  <a:lnTo>
                    <a:pt x="259" y="42"/>
                  </a:lnTo>
                  <a:lnTo>
                    <a:pt x="294" y="309"/>
                  </a:lnTo>
                  <a:lnTo>
                    <a:pt x="294" y="338"/>
                  </a:lnTo>
                  <a:lnTo>
                    <a:pt x="0" y="338"/>
                  </a:lnTo>
                  <a:lnTo>
                    <a:pt x="0" y="309"/>
                  </a:lnTo>
                  <a:lnTo>
                    <a:pt x="35" y="42"/>
                  </a:lnTo>
                  <a:lnTo>
                    <a:pt x="37" y="25"/>
                  </a:lnTo>
                  <a:lnTo>
                    <a:pt x="42" y="10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3175">
              <a:solidFill>
                <a:srgbClr val="00336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8" name="Line 7579"/>
            <p:cNvSpPr>
              <a:spLocks noChangeShapeType="1"/>
            </p:cNvSpPr>
            <p:nvPr/>
          </p:nvSpPr>
          <p:spPr bwMode="auto">
            <a:xfrm flipV="1">
              <a:off x="1230" y="1185"/>
              <a:ext cx="1" cy="20"/>
            </a:xfrm>
            <a:prstGeom prst="line">
              <a:avLst/>
            </a:prstGeom>
            <a:noFill/>
            <a:ln w="6350">
              <a:solidFill>
                <a:srgbClr val="2B272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9" name="Line 7580"/>
            <p:cNvSpPr>
              <a:spLocks noChangeShapeType="1"/>
            </p:cNvSpPr>
            <p:nvPr/>
          </p:nvSpPr>
          <p:spPr bwMode="auto">
            <a:xfrm flipV="1">
              <a:off x="1232" y="1185"/>
              <a:ext cx="1" cy="20"/>
            </a:xfrm>
            <a:prstGeom prst="line">
              <a:avLst/>
            </a:prstGeom>
            <a:noFill/>
            <a:ln w="6350">
              <a:solidFill>
                <a:srgbClr val="3A363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0" name="Line 7581"/>
            <p:cNvSpPr>
              <a:spLocks noChangeShapeType="1"/>
            </p:cNvSpPr>
            <p:nvPr/>
          </p:nvSpPr>
          <p:spPr bwMode="auto">
            <a:xfrm flipV="1">
              <a:off x="1234" y="1185"/>
              <a:ext cx="1" cy="20"/>
            </a:xfrm>
            <a:prstGeom prst="line">
              <a:avLst/>
            </a:prstGeom>
            <a:noFill/>
            <a:ln w="6350">
              <a:solidFill>
                <a:srgbClr val="4946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1" name="Line 7582"/>
            <p:cNvSpPr>
              <a:spLocks noChangeShapeType="1"/>
            </p:cNvSpPr>
            <p:nvPr/>
          </p:nvSpPr>
          <p:spPr bwMode="auto">
            <a:xfrm flipV="1">
              <a:off x="1236" y="1185"/>
              <a:ext cx="1" cy="20"/>
            </a:xfrm>
            <a:prstGeom prst="line">
              <a:avLst/>
            </a:prstGeom>
            <a:noFill/>
            <a:ln w="6350">
              <a:solidFill>
                <a:srgbClr val="58555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2" name="Line 7583"/>
            <p:cNvSpPr>
              <a:spLocks noChangeShapeType="1"/>
            </p:cNvSpPr>
            <p:nvPr/>
          </p:nvSpPr>
          <p:spPr bwMode="auto">
            <a:xfrm flipV="1">
              <a:off x="1238" y="1185"/>
              <a:ext cx="1" cy="20"/>
            </a:xfrm>
            <a:prstGeom prst="line">
              <a:avLst/>
            </a:prstGeom>
            <a:noFill/>
            <a:ln w="6350">
              <a:solidFill>
                <a:srgbClr val="6764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3" name="Line 7584"/>
            <p:cNvSpPr>
              <a:spLocks noChangeShapeType="1"/>
            </p:cNvSpPr>
            <p:nvPr/>
          </p:nvSpPr>
          <p:spPr bwMode="auto">
            <a:xfrm flipV="1">
              <a:off x="1241" y="1185"/>
              <a:ext cx="1" cy="20"/>
            </a:xfrm>
            <a:prstGeom prst="line">
              <a:avLst/>
            </a:prstGeom>
            <a:noFill/>
            <a:ln w="6350">
              <a:solidFill>
                <a:srgbClr val="7674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4" name="Line 7585"/>
            <p:cNvSpPr>
              <a:spLocks noChangeShapeType="1"/>
            </p:cNvSpPr>
            <p:nvPr/>
          </p:nvSpPr>
          <p:spPr bwMode="auto">
            <a:xfrm flipV="1">
              <a:off x="1243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5" name="Line 7586"/>
            <p:cNvSpPr>
              <a:spLocks noChangeShapeType="1"/>
            </p:cNvSpPr>
            <p:nvPr/>
          </p:nvSpPr>
          <p:spPr bwMode="auto">
            <a:xfrm flipV="1">
              <a:off x="1247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6" name="Line 7587"/>
            <p:cNvSpPr>
              <a:spLocks noChangeShapeType="1"/>
            </p:cNvSpPr>
            <p:nvPr/>
          </p:nvSpPr>
          <p:spPr bwMode="auto">
            <a:xfrm flipV="1">
              <a:off x="1249" y="1185"/>
              <a:ext cx="1" cy="20"/>
            </a:xfrm>
            <a:prstGeom prst="line">
              <a:avLst/>
            </a:prstGeom>
            <a:noFill/>
            <a:ln w="6350">
              <a:solidFill>
                <a:srgbClr val="6D6A6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7" name="Line 7588"/>
            <p:cNvSpPr>
              <a:spLocks noChangeShapeType="1"/>
            </p:cNvSpPr>
            <p:nvPr/>
          </p:nvSpPr>
          <p:spPr bwMode="auto">
            <a:xfrm flipV="1">
              <a:off x="1252" y="1185"/>
              <a:ext cx="1" cy="20"/>
            </a:xfrm>
            <a:prstGeom prst="line">
              <a:avLst/>
            </a:prstGeom>
            <a:noFill/>
            <a:ln w="6350">
              <a:solidFill>
                <a:srgbClr val="615E5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8" name="Line 7589"/>
            <p:cNvSpPr>
              <a:spLocks noChangeShapeType="1"/>
            </p:cNvSpPr>
            <p:nvPr/>
          </p:nvSpPr>
          <p:spPr bwMode="auto">
            <a:xfrm flipV="1">
              <a:off x="1254" y="1185"/>
              <a:ext cx="1" cy="20"/>
            </a:xfrm>
            <a:prstGeom prst="line">
              <a:avLst/>
            </a:prstGeom>
            <a:noFill/>
            <a:ln w="6350">
              <a:solidFill>
                <a:srgbClr val="4945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9" name="Line 7590"/>
            <p:cNvSpPr>
              <a:spLocks noChangeShapeType="1"/>
            </p:cNvSpPr>
            <p:nvPr/>
          </p:nvSpPr>
          <p:spPr bwMode="auto">
            <a:xfrm flipV="1">
              <a:off x="1256" y="1185"/>
              <a:ext cx="1" cy="22"/>
            </a:xfrm>
            <a:prstGeom prst="line">
              <a:avLst/>
            </a:prstGeom>
            <a:noFill/>
            <a:ln w="6350">
              <a:solidFill>
                <a:srgbClr val="3D393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0" name="Rectangle 7591"/>
            <p:cNvSpPr>
              <a:spLocks noChangeArrowheads="1"/>
            </p:cNvSpPr>
            <p:nvPr/>
          </p:nvSpPr>
          <p:spPr bwMode="auto">
            <a:xfrm>
              <a:off x="1228" y="1184"/>
              <a:ext cx="27" cy="2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1" name="Line 7592"/>
            <p:cNvSpPr>
              <a:spLocks noChangeShapeType="1"/>
            </p:cNvSpPr>
            <p:nvPr/>
          </p:nvSpPr>
          <p:spPr bwMode="auto">
            <a:xfrm flipV="1">
              <a:off x="1315" y="1183"/>
              <a:ext cx="1" cy="19"/>
            </a:xfrm>
            <a:prstGeom prst="line">
              <a:avLst/>
            </a:prstGeom>
            <a:noFill/>
            <a:ln w="6350">
              <a:solidFill>
                <a:srgbClr val="2B272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2" name="Line 7593"/>
            <p:cNvSpPr>
              <a:spLocks noChangeShapeType="1"/>
            </p:cNvSpPr>
            <p:nvPr/>
          </p:nvSpPr>
          <p:spPr bwMode="auto">
            <a:xfrm flipV="1">
              <a:off x="1317" y="1183"/>
              <a:ext cx="1" cy="19"/>
            </a:xfrm>
            <a:prstGeom prst="line">
              <a:avLst/>
            </a:prstGeom>
            <a:noFill/>
            <a:ln w="6350">
              <a:solidFill>
                <a:srgbClr val="3A363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3" name="Line 7594"/>
            <p:cNvSpPr>
              <a:spLocks noChangeShapeType="1"/>
            </p:cNvSpPr>
            <p:nvPr/>
          </p:nvSpPr>
          <p:spPr bwMode="auto">
            <a:xfrm flipV="1">
              <a:off x="1319" y="1183"/>
              <a:ext cx="1" cy="19"/>
            </a:xfrm>
            <a:prstGeom prst="line">
              <a:avLst/>
            </a:prstGeom>
            <a:noFill/>
            <a:ln w="6350">
              <a:solidFill>
                <a:srgbClr val="4946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4" name="Line 7595"/>
            <p:cNvSpPr>
              <a:spLocks noChangeShapeType="1"/>
            </p:cNvSpPr>
            <p:nvPr/>
          </p:nvSpPr>
          <p:spPr bwMode="auto">
            <a:xfrm flipV="1">
              <a:off x="1322" y="1183"/>
              <a:ext cx="1" cy="19"/>
            </a:xfrm>
            <a:prstGeom prst="line">
              <a:avLst/>
            </a:prstGeom>
            <a:noFill/>
            <a:ln w="6350">
              <a:solidFill>
                <a:srgbClr val="58555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5" name="Line 7596"/>
            <p:cNvSpPr>
              <a:spLocks noChangeShapeType="1"/>
            </p:cNvSpPr>
            <p:nvPr/>
          </p:nvSpPr>
          <p:spPr bwMode="auto">
            <a:xfrm flipV="1">
              <a:off x="1324" y="1183"/>
              <a:ext cx="1" cy="19"/>
            </a:xfrm>
            <a:prstGeom prst="line">
              <a:avLst/>
            </a:prstGeom>
            <a:noFill/>
            <a:ln w="6350">
              <a:solidFill>
                <a:srgbClr val="6764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6" name="Line 7597"/>
            <p:cNvSpPr>
              <a:spLocks noChangeShapeType="1"/>
            </p:cNvSpPr>
            <p:nvPr/>
          </p:nvSpPr>
          <p:spPr bwMode="auto">
            <a:xfrm flipV="1">
              <a:off x="1328" y="1183"/>
              <a:ext cx="1" cy="19"/>
            </a:xfrm>
            <a:prstGeom prst="line">
              <a:avLst/>
            </a:prstGeom>
            <a:noFill/>
            <a:ln w="6350">
              <a:solidFill>
                <a:srgbClr val="7674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7" name="Line 7598"/>
            <p:cNvSpPr>
              <a:spLocks noChangeShapeType="1"/>
            </p:cNvSpPr>
            <p:nvPr/>
          </p:nvSpPr>
          <p:spPr bwMode="auto">
            <a:xfrm flipV="1">
              <a:off x="1330" y="1183"/>
              <a:ext cx="1" cy="19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8" name="Line 7599"/>
            <p:cNvSpPr>
              <a:spLocks noChangeShapeType="1"/>
            </p:cNvSpPr>
            <p:nvPr/>
          </p:nvSpPr>
          <p:spPr bwMode="auto">
            <a:xfrm flipV="1">
              <a:off x="1333" y="1183"/>
              <a:ext cx="1" cy="19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9" name="Line 7600"/>
            <p:cNvSpPr>
              <a:spLocks noChangeShapeType="1"/>
            </p:cNvSpPr>
            <p:nvPr/>
          </p:nvSpPr>
          <p:spPr bwMode="auto">
            <a:xfrm flipV="1">
              <a:off x="1335" y="1183"/>
              <a:ext cx="1" cy="19"/>
            </a:xfrm>
            <a:prstGeom prst="line">
              <a:avLst/>
            </a:prstGeom>
            <a:noFill/>
            <a:ln w="6350">
              <a:solidFill>
                <a:srgbClr val="6D6A6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0" name="Line 7601"/>
            <p:cNvSpPr>
              <a:spLocks noChangeShapeType="1"/>
            </p:cNvSpPr>
            <p:nvPr/>
          </p:nvSpPr>
          <p:spPr bwMode="auto">
            <a:xfrm flipV="1">
              <a:off x="1337" y="1183"/>
              <a:ext cx="1" cy="19"/>
            </a:xfrm>
            <a:prstGeom prst="line">
              <a:avLst/>
            </a:prstGeom>
            <a:noFill/>
            <a:ln w="6350">
              <a:solidFill>
                <a:srgbClr val="615E5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1" name="Line 7602"/>
            <p:cNvSpPr>
              <a:spLocks noChangeShapeType="1"/>
            </p:cNvSpPr>
            <p:nvPr/>
          </p:nvSpPr>
          <p:spPr bwMode="auto">
            <a:xfrm flipV="1">
              <a:off x="1339" y="1183"/>
              <a:ext cx="1" cy="19"/>
            </a:xfrm>
            <a:prstGeom prst="line">
              <a:avLst/>
            </a:prstGeom>
            <a:noFill/>
            <a:ln w="6350">
              <a:solidFill>
                <a:srgbClr val="4945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2" name="Line 7603"/>
            <p:cNvSpPr>
              <a:spLocks noChangeShapeType="1"/>
            </p:cNvSpPr>
            <p:nvPr/>
          </p:nvSpPr>
          <p:spPr bwMode="auto">
            <a:xfrm flipV="1">
              <a:off x="1341" y="1183"/>
              <a:ext cx="1" cy="22"/>
            </a:xfrm>
            <a:prstGeom prst="line">
              <a:avLst/>
            </a:prstGeom>
            <a:noFill/>
            <a:ln w="6350">
              <a:solidFill>
                <a:srgbClr val="3D393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3" name="Rectangle 7604"/>
            <p:cNvSpPr>
              <a:spLocks noChangeArrowheads="1"/>
            </p:cNvSpPr>
            <p:nvPr/>
          </p:nvSpPr>
          <p:spPr bwMode="auto">
            <a:xfrm>
              <a:off x="1314" y="1181"/>
              <a:ext cx="26" cy="2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4" name="Line 7605"/>
            <p:cNvSpPr>
              <a:spLocks noChangeShapeType="1"/>
            </p:cNvSpPr>
            <p:nvPr/>
          </p:nvSpPr>
          <p:spPr bwMode="auto">
            <a:xfrm flipV="1">
              <a:off x="1282" y="1185"/>
              <a:ext cx="1" cy="20"/>
            </a:xfrm>
            <a:prstGeom prst="line">
              <a:avLst/>
            </a:prstGeom>
            <a:noFill/>
            <a:ln w="6350">
              <a:solidFill>
                <a:srgbClr val="2B272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5" name="Line 7606"/>
            <p:cNvSpPr>
              <a:spLocks noChangeShapeType="1"/>
            </p:cNvSpPr>
            <p:nvPr/>
          </p:nvSpPr>
          <p:spPr bwMode="auto">
            <a:xfrm flipV="1">
              <a:off x="1287" y="1185"/>
              <a:ext cx="1" cy="20"/>
            </a:xfrm>
            <a:prstGeom prst="line">
              <a:avLst/>
            </a:prstGeom>
            <a:noFill/>
            <a:ln w="6350">
              <a:solidFill>
                <a:srgbClr val="3A363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6" name="Line 7607"/>
            <p:cNvSpPr>
              <a:spLocks noChangeShapeType="1"/>
            </p:cNvSpPr>
            <p:nvPr/>
          </p:nvSpPr>
          <p:spPr bwMode="auto">
            <a:xfrm flipV="1">
              <a:off x="1289" y="1185"/>
              <a:ext cx="1" cy="20"/>
            </a:xfrm>
            <a:prstGeom prst="line">
              <a:avLst/>
            </a:prstGeom>
            <a:noFill/>
            <a:ln w="6350">
              <a:solidFill>
                <a:srgbClr val="4946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7" name="Line 7608"/>
            <p:cNvSpPr>
              <a:spLocks noChangeShapeType="1"/>
            </p:cNvSpPr>
            <p:nvPr/>
          </p:nvSpPr>
          <p:spPr bwMode="auto">
            <a:xfrm flipV="1">
              <a:off x="1291" y="1185"/>
              <a:ext cx="1" cy="20"/>
            </a:xfrm>
            <a:prstGeom prst="line">
              <a:avLst/>
            </a:prstGeom>
            <a:noFill/>
            <a:ln w="6350">
              <a:solidFill>
                <a:srgbClr val="58555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8" name="Line 7609"/>
            <p:cNvSpPr>
              <a:spLocks noChangeShapeType="1"/>
            </p:cNvSpPr>
            <p:nvPr/>
          </p:nvSpPr>
          <p:spPr bwMode="auto">
            <a:xfrm flipV="1">
              <a:off x="1293" y="1185"/>
              <a:ext cx="1" cy="20"/>
            </a:xfrm>
            <a:prstGeom prst="line">
              <a:avLst/>
            </a:prstGeom>
            <a:noFill/>
            <a:ln w="6350">
              <a:solidFill>
                <a:srgbClr val="6764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9" name="Line 7610"/>
            <p:cNvSpPr>
              <a:spLocks noChangeShapeType="1"/>
            </p:cNvSpPr>
            <p:nvPr/>
          </p:nvSpPr>
          <p:spPr bwMode="auto">
            <a:xfrm flipV="1">
              <a:off x="1295" y="1185"/>
              <a:ext cx="1" cy="20"/>
            </a:xfrm>
            <a:prstGeom prst="line">
              <a:avLst/>
            </a:prstGeom>
            <a:noFill/>
            <a:ln w="6350">
              <a:solidFill>
                <a:srgbClr val="7674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0" name="Line 7611"/>
            <p:cNvSpPr>
              <a:spLocks noChangeShapeType="1"/>
            </p:cNvSpPr>
            <p:nvPr/>
          </p:nvSpPr>
          <p:spPr bwMode="auto">
            <a:xfrm flipV="1">
              <a:off x="1298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1" name="Line 7612"/>
            <p:cNvSpPr>
              <a:spLocks noChangeShapeType="1"/>
            </p:cNvSpPr>
            <p:nvPr/>
          </p:nvSpPr>
          <p:spPr bwMode="auto">
            <a:xfrm flipV="1">
              <a:off x="1300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2" name="Line 7613"/>
            <p:cNvSpPr>
              <a:spLocks noChangeShapeType="1"/>
            </p:cNvSpPr>
            <p:nvPr/>
          </p:nvSpPr>
          <p:spPr bwMode="auto">
            <a:xfrm flipV="1">
              <a:off x="1302" y="1185"/>
              <a:ext cx="1" cy="20"/>
            </a:xfrm>
            <a:prstGeom prst="line">
              <a:avLst/>
            </a:prstGeom>
            <a:noFill/>
            <a:ln w="6350">
              <a:solidFill>
                <a:srgbClr val="79777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3" name="Line 7614"/>
            <p:cNvSpPr>
              <a:spLocks noChangeShapeType="1"/>
            </p:cNvSpPr>
            <p:nvPr/>
          </p:nvSpPr>
          <p:spPr bwMode="auto">
            <a:xfrm flipV="1">
              <a:off x="1304" y="1185"/>
              <a:ext cx="1" cy="20"/>
            </a:xfrm>
            <a:prstGeom prst="line">
              <a:avLst/>
            </a:prstGeom>
            <a:noFill/>
            <a:ln w="6350">
              <a:solidFill>
                <a:srgbClr val="6D6A6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4" name="Line 7615"/>
            <p:cNvSpPr>
              <a:spLocks noChangeShapeType="1"/>
            </p:cNvSpPr>
            <p:nvPr/>
          </p:nvSpPr>
          <p:spPr bwMode="auto">
            <a:xfrm flipV="1">
              <a:off x="1306" y="1185"/>
              <a:ext cx="1" cy="20"/>
            </a:xfrm>
            <a:prstGeom prst="line">
              <a:avLst/>
            </a:prstGeom>
            <a:noFill/>
            <a:ln w="6350">
              <a:solidFill>
                <a:srgbClr val="55525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5" name="Line 7616"/>
            <p:cNvSpPr>
              <a:spLocks noChangeShapeType="1"/>
            </p:cNvSpPr>
            <p:nvPr/>
          </p:nvSpPr>
          <p:spPr bwMode="auto">
            <a:xfrm flipV="1">
              <a:off x="1308" y="1185"/>
              <a:ext cx="1" cy="20"/>
            </a:xfrm>
            <a:prstGeom prst="line">
              <a:avLst/>
            </a:prstGeom>
            <a:noFill/>
            <a:ln w="6350">
              <a:solidFill>
                <a:srgbClr val="4945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6" name="Line 7617"/>
            <p:cNvSpPr>
              <a:spLocks noChangeShapeType="1"/>
            </p:cNvSpPr>
            <p:nvPr/>
          </p:nvSpPr>
          <p:spPr bwMode="auto">
            <a:xfrm flipV="1">
              <a:off x="1311" y="1185"/>
              <a:ext cx="1" cy="22"/>
            </a:xfrm>
            <a:prstGeom prst="line">
              <a:avLst/>
            </a:prstGeom>
            <a:noFill/>
            <a:ln w="6350">
              <a:solidFill>
                <a:srgbClr val="3D393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7" name="Rectangle 7618"/>
            <p:cNvSpPr>
              <a:spLocks noChangeArrowheads="1"/>
            </p:cNvSpPr>
            <p:nvPr/>
          </p:nvSpPr>
          <p:spPr bwMode="auto">
            <a:xfrm>
              <a:off x="1281" y="1184"/>
              <a:ext cx="29" cy="2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8" name="Freeform 7619"/>
            <p:cNvSpPr>
              <a:spLocks/>
            </p:cNvSpPr>
            <p:nvPr/>
          </p:nvSpPr>
          <p:spPr bwMode="auto">
            <a:xfrm>
              <a:off x="1124" y="1210"/>
              <a:ext cx="290" cy="303"/>
            </a:xfrm>
            <a:custGeom>
              <a:avLst/>
              <a:gdLst>
                <a:gd name="T0" fmla="*/ 55 w 290"/>
                <a:gd name="T1" fmla="*/ 24 h 303"/>
                <a:gd name="T2" fmla="*/ 77 w 290"/>
                <a:gd name="T3" fmla="*/ 10 h 303"/>
                <a:gd name="T4" fmla="*/ 92 w 290"/>
                <a:gd name="T5" fmla="*/ 2 h 303"/>
                <a:gd name="T6" fmla="*/ 110 w 290"/>
                <a:gd name="T7" fmla="*/ 0 h 303"/>
                <a:gd name="T8" fmla="*/ 145 w 290"/>
                <a:gd name="T9" fmla="*/ 0 h 303"/>
                <a:gd name="T10" fmla="*/ 178 w 290"/>
                <a:gd name="T11" fmla="*/ 0 h 303"/>
                <a:gd name="T12" fmla="*/ 193 w 290"/>
                <a:gd name="T13" fmla="*/ 2 h 303"/>
                <a:gd name="T14" fmla="*/ 209 w 290"/>
                <a:gd name="T15" fmla="*/ 10 h 303"/>
                <a:gd name="T16" fmla="*/ 231 w 290"/>
                <a:gd name="T17" fmla="*/ 24 h 303"/>
                <a:gd name="T18" fmla="*/ 239 w 290"/>
                <a:gd name="T19" fmla="*/ 51 h 303"/>
                <a:gd name="T20" fmla="*/ 244 w 290"/>
                <a:gd name="T21" fmla="*/ 68 h 303"/>
                <a:gd name="T22" fmla="*/ 290 w 290"/>
                <a:gd name="T23" fmla="*/ 303 h 303"/>
                <a:gd name="T24" fmla="*/ 0 w 290"/>
                <a:gd name="T25" fmla="*/ 303 h 303"/>
                <a:gd name="T26" fmla="*/ 42 w 290"/>
                <a:gd name="T27" fmla="*/ 68 h 303"/>
                <a:gd name="T28" fmla="*/ 44 w 290"/>
                <a:gd name="T29" fmla="*/ 51 h 303"/>
                <a:gd name="T30" fmla="*/ 49 w 290"/>
                <a:gd name="T31" fmla="*/ 37 h 303"/>
                <a:gd name="T32" fmla="*/ 55 w 290"/>
                <a:gd name="T33" fmla="*/ 24 h 3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0" h="303">
                  <a:moveTo>
                    <a:pt x="55" y="24"/>
                  </a:moveTo>
                  <a:lnTo>
                    <a:pt x="77" y="10"/>
                  </a:lnTo>
                  <a:lnTo>
                    <a:pt x="92" y="2"/>
                  </a:lnTo>
                  <a:lnTo>
                    <a:pt x="110" y="0"/>
                  </a:lnTo>
                  <a:lnTo>
                    <a:pt x="145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9" y="10"/>
                  </a:lnTo>
                  <a:lnTo>
                    <a:pt x="231" y="24"/>
                  </a:lnTo>
                  <a:lnTo>
                    <a:pt x="239" y="51"/>
                  </a:lnTo>
                  <a:lnTo>
                    <a:pt x="244" y="68"/>
                  </a:lnTo>
                  <a:lnTo>
                    <a:pt x="290" y="303"/>
                  </a:lnTo>
                  <a:lnTo>
                    <a:pt x="0" y="303"/>
                  </a:lnTo>
                  <a:lnTo>
                    <a:pt x="42" y="68"/>
                  </a:lnTo>
                  <a:lnTo>
                    <a:pt x="44" y="51"/>
                  </a:lnTo>
                  <a:lnTo>
                    <a:pt x="49" y="37"/>
                  </a:lnTo>
                  <a:lnTo>
                    <a:pt x="55" y="24"/>
                  </a:lnTo>
                  <a:close/>
                </a:path>
              </a:pathLst>
            </a:custGeom>
            <a:solidFill>
              <a:srgbClr val="00336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9" name="Rectangle 7620"/>
            <p:cNvSpPr>
              <a:spLocks noChangeArrowheads="1"/>
            </p:cNvSpPr>
            <p:nvPr/>
          </p:nvSpPr>
          <p:spPr bwMode="auto">
            <a:xfrm>
              <a:off x="1258" y="1202"/>
              <a:ext cx="22" cy="324"/>
            </a:xfrm>
            <a:prstGeom prst="rect">
              <a:avLst/>
            </a:prstGeom>
            <a:solidFill>
              <a:srgbClr val="0033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0" name="Rectangle 7621"/>
            <p:cNvSpPr>
              <a:spLocks noChangeArrowheads="1"/>
            </p:cNvSpPr>
            <p:nvPr/>
          </p:nvSpPr>
          <p:spPr bwMode="auto">
            <a:xfrm>
              <a:off x="1260" y="1202"/>
              <a:ext cx="20" cy="324"/>
            </a:xfrm>
            <a:prstGeom prst="rect">
              <a:avLst/>
            </a:prstGeom>
            <a:solidFill>
              <a:srgbClr val="00284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1" name="Rectangle 7622"/>
            <p:cNvSpPr>
              <a:spLocks noChangeArrowheads="1"/>
            </p:cNvSpPr>
            <p:nvPr/>
          </p:nvSpPr>
          <p:spPr bwMode="auto">
            <a:xfrm>
              <a:off x="1262" y="1202"/>
              <a:ext cx="14" cy="3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2" name="Rectangle 7623"/>
            <p:cNvSpPr>
              <a:spLocks noChangeArrowheads="1"/>
            </p:cNvSpPr>
            <p:nvPr/>
          </p:nvSpPr>
          <p:spPr bwMode="auto">
            <a:xfrm>
              <a:off x="1109" y="1489"/>
              <a:ext cx="316" cy="27"/>
            </a:xfrm>
            <a:prstGeom prst="rect">
              <a:avLst/>
            </a:prstGeom>
            <a:solidFill>
              <a:srgbClr val="002B5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3" name="AutoShape 7624"/>
            <p:cNvSpPr>
              <a:spLocks noChangeArrowheads="1"/>
            </p:cNvSpPr>
            <p:nvPr/>
          </p:nvSpPr>
          <p:spPr bwMode="auto">
            <a:xfrm>
              <a:off x="1205" y="1153"/>
              <a:ext cx="18" cy="49"/>
            </a:xfrm>
            <a:prstGeom prst="roundRect">
              <a:avLst>
                <a:gd name="adj" fmla="val 37500"/>
              </a:avLst>
            </a:prstGeom>
            <a:solidFill>
              <a:srgbClr val="5F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4" name="AutoShape 7625"/>
            <p:cNvSpPr>
              <a:spLocks noChangeArrowheads="1"/>
            </p:cNvSpPr>
            <p:nvPr/>
          </p:nvSpPr>
          <p:spPr bwMode="auto">
            <a:xfrm>
              <a:off x="1206" y="1154"/>
              <a:ext cx="18" cy="50"/>
            </a:xfrm>
            <a:prstGeom prst="roundRect">
              <a:avLst>
                <a:gd name="adj" fmla="val 33333"/>
              </a:avLst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5" name="Line 7626"/>
            <p:cNvSpPr>
              <a:spLocks noChangeShapeType="1"/>
            </p:cNvSpPr>
            <p:nvPr/>
          </p:nvSpPr>
          <p:spPr bwMode="auto">
            <a:xfrm flipV="1">
              <a:off x="1203" y="1200"/>
              <a:ext cx="1" cy="7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6" name="Line 7627"/>
            <p:cNvSpPr>
              <a:spLocks noChangeShapeType="1"/>
            </p:cNvSpPr>
            <p:nvPr/>
          </p:nvSpPr>
          <p:spPr bwMode="auto">
            <a:xfrm flipV="1">
              <a:off x="1205" y="1200"/>
              <a:ext cx="1" cy="7"/>
            </a:xfrm>
            <a:prstGeom prst="line">
              <a:avLst/>
            </a:prstGeom>
            <a:noFill/>
            <a:ln w="6350">
              <a:solidFill>
                <a:srgbClr val="93919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7" name="Line 7628"/>
            <p:cNvSpPr>
              <a:spLocks noChangeShapeType="1"/>
            </p:cNvSpPr>
            <p:nvPr/>
          </p:nvSpPr>
          <p:spPr bwMode="auto">
            <a:xfrm flipV="1">
              <a:off x="1208" y="1200"/>
              <a:ext cx="1" cy="7"/>
            </a:xfrm>
            <a:prstGeom prst="line">
              <a:avLst/>
            </a:prstGeom>
            <a:noFill/>
            <a:ln w="6350">
              <a:solidFill>
                <a:srgbClr val="A09F9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8" name="Line 7629"/>
            <p:cNvSpPr>
              <a:spLocks noChangeShapeType="1"/>
            </p:cNvSpPr>
            <p:nvPr/>
          </p:nvSpPr>
          <p:spPr bwMode="auto">
            <a:xfrm flipV="1">
              <a:off x="1210" y="1200"/>
              <a:ext cx="1" cy="7"/>
            </a:xfrm>
            <a:prstGeom prst="line">
              <a:avLst/>
            </a:prstGeom>
            <a:noFill/>
            <a:ln w="6350">
              <a:solidFill>
                <a:srgbClr val="AEADA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9" name="Line 7630"/>
            <p:cNvSpPr>
              <a:spLocks noChangeShapeType="1"/>
            </p:cNvSpPr>
            <p:nvPr/>
          </p:nvSpPr>
          <p:spPr bwMode="auto">
            <a:xfrm flipV="1">
              <a:off x="1212" y="1200"/>
              <a:ext cx="1" cy="7"/>
            </a:xfrm>
            <a:prstGeom prst="line">
              <a:avLst/>
            </a:prstGeom>
            <a:noFill/>
            <a:ln w="6350">
              <a:solidFill>
                <a:srgbClr val="BCBBB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0" name="Line 7631"/>
            <p:cNvSpPr>
              <a:spLocks noChangeShapeType="1"/>
            </p:cNvSpPr>
            <p:nvPr/>
          </p:nvSpPr>
          <p:spPr bwMode="auto">
            <a:xfrm flipV="1">
              <a:off x="1214" y="1200"/>
              <a:ext cx="1" cy="7"/>
            </a:xfrm>
            <a:prstGeom prst="line">
              <a:avLst/>
            </a:prstGeom>
            <a:noFill/>
            <a:ln w="6350">
              <a:solidFill>
                <a:srgbClr val="CAC9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1" name="Line 7632"/>
            <p:cNvSpPr>
              <a:spLocks noChangeShapeType="1"/>
            </p:cNvSpPr>
            <p:nvPr/>
          </p:nvSpPr>
          <p:spPr bwMode="auto">
            <a:xfrm flipV="1">
              <a:off x="1216" y="1200"/>
              <a:ext cx="1" cy="7"/>
            </a:xfrm>
            <a:prstGeom prst="line">
              <a:avLst/>
            </a:prstGeom>
            <a:noFill/>
            <a:ln w="6350">
              <a:solidFill>
                <a:srgbClr val="D7D7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2" name="Line 7633"/>
            <p:cNvSpPr>
              <a:spLocks noChangeShapeType="1"/>
            </p:cNvSpPr>
            <p:nvPr/>
          </p:nvSpPr>
          <p:spPr bwMode="auto">
            <a:xfrm flipV="1">
              <a:off x="1219" y="1200"/>
              <a:ext cx="1" cy="7"/>
            </a:xfrm>
            <a:prstGeom prst="line">
              <a:avLst/>
            </a:prstGeom>
            <a:noFill/>
            <a:ln w="6350">
              <a:solidFill>
                <a:srgbClr val="D7D7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3" name="Line 7634"/>
            <p:cNvSpPr>
              <a:spLocks noChangeShapeType="1"/>
            </p:cNvSpPr>
            <p:nvPr/>
          </p:nvSpPr>
          <p:spPr bwMode="auto">
            <a:xfrm flipV="1">
              <a:off x="1221" y="1200"/>
              <a:ext cx="1" cy="7"/>
            </a:xfrm>
            <a:prstGeom prst="line">
              <a:avLst/>
            </a:prstGeom>
            <a:noFill/>
            <a:ln w="6350">
              <a:solidFill>
                <a:srgbClr val="D2D2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4" name="Line 7635"/>
            <p:cNvSpPr>
              <a:spLocks noChangeShapeType="1"/>
            </p:cNvSpPr>
            <p:nvPr/>
          </p:nvSpPr>
          <p:spPr bwMode="auto">
            <a:xfrm flipV="1">
              <a:off x="1223" y="1200"/>
              <a:ext cx="1" cy="7"/>
            </a:xfrm>
            <a:prstGeom prst="line">
              <a:avLst/>
            </a:prstGeom>
            <a:noFill/>
            <a:ln w="6350">
              <a:solidFill>
                <a:srgbClr val="C7C7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5" name="Line 7636"/>
            <p:cNvSpPr>
              <a:spLocks noChangeShapeType="1"/>
            </p:cNvSpPr>
            <p:nvPr/>
          </p:nvSpPr>
          <p:spPr bwMode="auto">
            <a:xfrm flipV="1">
              <a:off x="1225" y="1200"/>
              <a:ext cx="1" cy="7"/>
            </a:xfrm>
            <a:prstGeom prst="line">
              <a:avLst/>
            </a:prstGeom>
            <a:noFill/>
            <a:ln w="6350">
              <a:solidFill>
                <a:srgbClr val="BCBBB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6" name="Line 7637"/>
            <p:cNvSpPr>
              <a:spLocks noChangeShapeType="1"/>
            </p:cNvSpPr>
            <p:nvPr/>
          </p:nvSpPr>
          <p:spPr bwMode="auto">
            <a:xfrm flipV="1">
              <a:off x="1227" y="1200"/>
              <a:ext cx="1" cy="10"/>
            </a:xfrm>
            <a:prstGeom prst="line">
              <a:avLst/>
            </a:prstGeom>
            <a:noFill/>
            <a:ln w="6350">
              <a:solidFill>
                <a:srgbClr val="B7B6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7" name="Rectangle 7638"/>
            <p:cNvSpPr>
              <a:spLocks noChangeArrowheads="1"/>
            </p:cNvSpPr>
            <p:nvPr/>
          </p:nvSpPr>
          <p:spPr bwMode="auto">
            <a:xfrm>
              <a:off x="1202" y="1199"/>
              <a:ext cx="24" cy="10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8" name="Freeform 7639"/>
            <p:cNvSpPr>
              <a:spLocks/>
            </p:cNvSpPr>
            <p:nvPr/>
          </p:nvSpPr>
          <p:spPr bwMode="auto">
            <a:xfrm>
              <a:off x="890" y="1509"/>
              <a:ext cx="15" cy="71"/>
            </a:xfrm>
            <a:custGeom>
              <a:avLst/>
              <a:gdLst>
                <a:gd name="T0" fmla="*/ 15 w 15"/>
                <a:gd name="T1" fmla="*/ 71 h 71"/>
                <a:gd name="T2" fmla="*/ 13 w 15"/>
                <a:gd name="T3" fmla="*/ 36 h 71"/>
                <a:gd name="T4" fmla="*/ 9 w 15"/>
                <a:gd name="T5" fmla="*/ 17 h 71"/>
                <a:gd name="T6" fmla="*/ 0 w 15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1">
                  <a:moveTo>
                    <a:pt x="15" y="71"/>
                  </a:moveTo>
                  <a:lnTo>
                    <a:pt x="13" y="36"/>
                  </a:lnTo>
                  <a:lnTo>
                    <a:pt x="9" y="17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6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9" name="Freeform 7640"/>
            <p:cNvSpPr>
              <a:spLocks/>
            </p:cNvSpPr>
            <p:nvPr/>
          </p:nvSpPr>
          <p:spPr bwMode="auto">
            <a:xfrm>
              <a:off x="658" y="1511"/>
              <a:ext cx="15" cy="69"/>
            </a:xfrm>
            <a:custGeom>
              <a:avLst/>
              <a:gdLst>
                <a:gd name="T0" fmla="*/ 0 w 15"/>
                <a:gd name="T1" fmla="*/ 69 h 69"/>
                <a:gd name="T2" fmla="*/ 2 w 15"/>
                <a:gd name="T3" fmla="*/ 37 h 69"/>
                <a:gd name="T4" fmla="*/ 4 w 15"/>
                <a:gd name="T5" fmla="*/ 15 h 69"/>
                <a:gd name="T6" fmla="*/ 15 w 15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9">
                  <a:moveTo>
                    <a:pt x="0" y="69"/>
                  </a:moveTo>
                  <a:lnTo>
                    <a:pt x="2" y="37"/>
                  </a:lnTo>
                  <a:lnTo>
                    <a:pt x="4" y="15"/>
                  </a:lnTo>
                  <a:lnTo>
                    <a:pt x="15" y="0"/>
                  </a:lnTo>
                </a:path>
              </a:pathLst>
            </a:custGeom>
            <a:noFill/>
            <a:ln w="3175">
              <a:solidFill>
                <a:srgbClr val="006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0" name="Rectangle 7641"/>
            <p:cNvSpPr>
              <a:spLocks noChangeArrowheads="1"/>
            </p:cNvSpPr>
            <p:nvPr/>
          </p:nvSpPr>
          <p:spPr bwMode="auto">
            <a:xfrm>
              <a:off x="5291" y="1580"/>
              <a:ext cx="15" cy="19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1" name="Rectangle 7642"/>
            <p:cNvSpPr>
              <a:spLocks noChangeArrowheads="1"/>
            </p:cNvSpPr>
            <p:nvPr/>
          </p:nvSpPr>
          <p:spPr bwMode="auto">
            <a:xfrm>
              <a:off x="5291" y="1609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2" name="Rectangle 7643"/>
            <p:cNvSpPr>
              <a:spLocks noChangeArrowheads="1"/>
            </p:cNvSpPr>
            <p:nvPr/>
          </p:nvSpPr>
          <p:spPr bwMode="auto">
            <a:xfrm>
              <a:off x="5291" y="1638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3" name="Freeform 7644"/>
            <p:cNvSpPr>
              <a:spLocks/>
            </p:cNvSpPr>
            <p:nvPr/>
          </p:nvSpPr>
          <p:spPr bwMode="auto">
            <a:xfrm>
              <a:off x="5284" y="1665"/>
              <a:ext cx="18" cy="20"/>
            </a:xfrm>
            <a:custGeom>
              <a:avLst/>
              <a:gdLst>
                <a:gd name="T0" fmla="*/ 18 w 18"/>
                <a:gd name="T1" fmla="*/ 3 h 20"/>
                <a:gd name="T2" fmla="*/ 3 w 18"/>
                <a:gd name="T3" fmla="*/ 0 h 20"/>
                <a:gd name="T4" fmla="*/ 0 w 18"/>
                <a:gd name="T5" fmla="*/ 17 h 20"/>
                <a:gd name="T6" fmla="*/ 16 w 18"/>
                <a:gd name="T7" fmla="*/ 20 h 20"/>
                <a:gd name="T8" fmla="*/ 18 w 18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8" y="3"/>
                  </a:moveTo>
                  <a:lnTo>
                    <a:pt x="3" y="0"/>
                  </a:lnTo>
                  <a:lnTo>
                    <a:pt x="0" y="17"/>
                  </a:lnTo>
                  <a:lnTo>
                    <a:pt x="16" y="2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4" name="Freeform 7645"/>
            <p:cNvSpPr>
              <a:spLocks/>
            </p:cNvSpPr>
            <p:nvPr/>
          </p:nvSpPr>
          <p:spPr bwMode="auto">
            <a:xfrm>
              <a:off x="5282" y="1692"/>
              <a:ext cx="16" cy="12"/>
            </a:xfrm>
            <a:custGeom>
              <a:avLst/>
              <a:gdLst>
                <a:gd name="T0" fmla="*/ 16 w 16"/>
                <a:gd name="T1" fmla="*/ 3 h 12"/>
                <a:gd name="T2" fmla="*/ 0 w 16"/>
                <a:gd name="T3" fmla="*/ 0 h 12"/>
                <a:gd name="T4" fmla="*/ 0 w 16"/>
                <a:gd name="T5" fmla="*/ 10 h 12"/>
                <a:gd name="T6" fmla="*/ 16 w 16"/>
                <a:gd name="T7" fmla="*/ 12 h 12"/>
                <a:gd name="T8" fmla="*/ 16 w 1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6" y="12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5" name="Freeform 7646"/>
            <p:cNvSpPr>
              <a:spLocks/>
            </p:cNvSpPr>
            <p:nvPr/>
          </p:nvSpPr>
          <p:spPr bwMode="auto">
            <a:xfrm>
              <a:off x="5280" y="1702"/>
              <a:ext cx="18" cy="12"/>
            </a:xfrm>
            <a:custGeom>
              <a:avLst/>
              <a:gdLst>
                <a:gd name="T0" fmla="*/ 18 w 18"/>
                <a:gd name="T1" fmla="*/ 2 h 12"/>
                <a:gd name="T2" fmla="*/ 2 w 18"/>
                <a:gd name="T3" fmla="*/ 0 h 12"/>
                <a:gd name="T4" fmla="*/ 0 w 18"/>
                <a:gd name="T5" fmla="*/ 10 h 12"/>
                <a:gd name="T6" fmla="*/ 15 w 18"/>
                <a:gd name="T7" fmla="*/ 12 h 12"/>
                <a:gd name="T8" fmla="*/ 18 w 18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8" y="2"/>
                  </a:moveTo>
                  <a:lnTo>
                    <a:pt x="2" y="0"/>
                  </a:lnTo>
                  <a:lnTo>
                    <a:pt x="0" y="10"/>
                  </a:lnTo>
                  <a:lnTo>
                    <a:pt x="15" y="1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6" name="Freeform 7647"/>
            <p:cNvSpPr>
              <a:spLocks/>
            </p:cNvSpPr>
            <p:nvPr/>
          </p:nvSpPr>
          <p:spPr bwMode="auto">
            <a:xfrm>
              <a:off x="5282" y="1702"/>
              <a:ext cx="16" cy="2"/>
            </a:xfrm>
            <a:custGeom>
              <a:avLst/>
              <a:gdLst>
                <a:gd name="T0" fmla="*/ 0 w 16"/>
                <a:gd name="T1" fmla="*/ 0 h 2"/>
                <a:gd name="T2" fmla="*/ 0 w 16"/>
                <a:gd name="T3" fmla="*/ 0 h 2"/>
                <a:gd name="T4" fmla="*/ 16 w 16"/>
                <a:gd name="T5" fmla="*/ 2 h 2"/>
                <a:gd name="T6" fmla="*/ 16 w 16"/>
                <a:gd name="T7" fmla="*/ 2 h 2"/>
                <a:gd name="T8" fmla="*/ 0 w 1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lnTo>
                    <a:pt x="0" y="0"/>
                  </a:lnTo>
                  <a:lnTo>
                    <a:pt x="1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7" name="Freeform 7648"/>
            <p:cNvSpPr>
              <a:spLocks/>
            </p:cNvSpPr>
            <p:nvPr/>
          </p:nvSpPr>
          <p:spPr bwMode="auto">
            <a:xfrm>
              <a:off x="5276" y="1722"/>
              <a:ext cx="17" cy="22"/>
            </a:xfrm>
            <a:custGeom>
              <a:avLst/>
              <a:gdLst>
                <a:gd name="T0" fmla="*/ 17 w 17"/>
                <a:gd name="T1" fmla="*/ 2 h 22"/>
                <a:gd name="T2" fmla="*/ 2 w 17"/>
                <a:gd name="T3" fmla="*/ 0 h 22"/>
                <a:gd name="T4" fmla="*/ 0 w 17"/>
                <a:gd name="T5" fmla="*/ 19 h 22"/>
                <a:gd name="T6" fmla="*/ 15 w 17"/>
                <a:gd name="T7" fmla="*/ 22 h 22"/>
                <a:gd name="T8" fmla="*/ 17 w 17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17" y="2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15" y="2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8" name="Freeform 7649"/>
            <p:cNvSpPr>
              <a:spLocks/>
            </p:cNvSpPr>
            <p:nvPr/>
          </p:nvSpPr>
          <p:spPr bwMode="auto">
            <a:xfrm>
              <a:off x="5271" y="1751"/>
              <a:ext cx="20" cy="22"/>
            </a:xfrm>
            <a:custGeom>
              <a:avLst/>
              <a:gdLst>
                <a:gd name="T0" fmla="*/ 20 w 20"/>
                <a:gd name="T1" fmla="*/ 2 h 22"/>
                <a:gd name="T2" fmla="*/ 5 w 20"/>
                <a:gd name="T3" fmla="*/ 0 h 22"/>
                <a:gd name="T4" fmla="*/ 0 w 20"/>
                <a:gd name="T5" fmla="*/ 20 h 22"/>
                <a:gd name="T6" fmla="*/ 16 w 20"/>
                <a:gd name="T7" fmla="*/ 22 h 22"/>
                <a:gd name="T8" fmla="*/ 20 w 20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0" y="2"/>
                  </a:moveTo>
                  <a:lnTo>
                    <a:pt x="5" y="0"/>
                  </a:lnTo>
                  <a:lnTo>
                    <a:pt x="0" y="20"/>
                  </a:lnTo>
                  <a:lnTo>
                    <a:pt x="16" y="2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9" name="Freeform 7650"/>
            <p:cNvSpPr>
              <a:spLocks/>
            </p:cNvSpPr>
            <p:nvPr/>
          </p:nvSpPr>
          <p:spPr bwMode="auto">
            <a:xfrm>
              <a:off x="5269" y="1780"/>
              <a:ext cx="18" cy="22"/>
            </a:xfrm>
            <a:custGeom>
              <a:avLst/>
              <a:gdLst>
                <a:gd name="T0" fmla="*/ 18 w 18"/>
                <a:gd name="T1" fmla="*/ 3 h 22"/>
                <a:gd name="T2" fmla="*/ 2 w 18"/>
                <a:gd name="T3" fmla="*/ 0 h 22"/>
                <a:gd name="T4" fmla="*/ 0 w 18"/>
                <a:gd name="T5" fmla="*/ 20 h 22"/>
                <a:gd name="T6" fmla="*/ 15 w 18"/>
                <a:gd name="T7" fmla="*/ 22 h 22"/>
                <a:gd name="T8" fmla="*/ 18 w 18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8" y="3"/>
                  </a:moveTo>
                  <a:lnTo>
                    <a:pt x="2" y="0"/>
                  </a:lnTo>
                  <a:lnTo>
                    <a:pt x="0" y="20"/>
                  </a:lnTo>
                  <a:lnTo>
                    <a:pt x="15" y="2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0" name="Freeform 7651"/>
            <p:cNvSpPr>
              <a:spLocks/>
            </p:cNvSpPr>
            <p:nvPr/>
          </p:nvSpPr>
          <p:spPr bwMode="auto">
            <a:xfrm>
              <a:off x="5267" y="1810"/>
              <a:ext cx="15" cy="22"/>
            </a:xfrm>
            <a:custGeom>
              <a:avLst/>
              <a:gdLst>
                <a:gd name="T0" fmla="*/ 15 w 15"/>
                <a:gd name="T1" fmla="*/ 2 h 22"/>
                <a:gd name="T2" fmla="*/ 0 w 15"/>
                <a:gd name="T3" fmla="*/ 0 h 22"/>
                <a:gd name="T4" fmla="*/ 0 w 15"/>
                <a:gd name="T5" fmla="*/ 19 h 22"/>
                <a:gd name="T6" fmla="*/ 15 w 15"/>
                <a:gd name="T7" fmla="*/ 22 h 22"/>
                <a:gd name="T8" fmla="*/ 15 w 1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15" y="2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5" y="2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1" name="Freeform 7652"/>
            <p:cNvSpPr>
              <a:spLocks/>
            </p:cNvSpPr>
            <p:nvPr/>
          </p:nvSpPr>
          <p:spPr bwMode="auto">
            <a:xfrm>
              <a:off x="5262" y="1839"/>
              <a:ext cx="18" cy="22"/>
            </a:xfrm>
            <a:custGeom>
              <a:avLst/>
              <a:gdLst>
                <a:gd name="T0" fmla="*/ 18 w 18"/>
                <a:gd name="T1" fmla="*/ 3 h 22"/>
                <a:gd name="T2" fmla="*/ 3 w 18"/>
                <a:gd name="T3" fmla="*/ 0 h 22"/>
                <a:gd name="T4" fmla="*/ 0 w 18"/>
                <a:gd name="T5" fmla="*/ 20 h 22"/>
                <a:gd name="T6" fmla="*/ 16 w 18"/>
                <a:gd name="T7" fmla="*/ 22 h 22"/>
                <a:gd name="T8" fmla="*/ 18 w 18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8" y="3"/>
                  </a:moveTo>
                  <a:lnTo>
                    <a:pt x="3" y="0"/>
                  </a:lnTo>
                  <a:lnTo>
                    <a:pt x="0" y="20"/>
                  </a:lnTo>
                  <a:lnTo>
                    <a:pt x="16" y="2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2" name="Freeform 7653"/>
            <p:cNvSpPr>
              <a:spLocks/>
            </p:cNvSpPr>
            <p:nvPr/>
          </p:nvSpPr>
          <p:spPr bwMode="auto">
            <a:xfrm>
              <a:off x="5262" y="1869"/>
              <a:ext cx="16" cy="7"/>
            </a:xfrm>
            <a:custGeom>
              <a:avLst/>
              <a:gdLst>
                <a:gd name="T0" fmla="*/ 16 w 16"/>
                <a:gd name="T1" fmla="*/ 2 h 7"/>
                <a:gd name="T2" fmla="*/ 0 w 16"/>
                <a:gd name="T3" fmla="*/ 0 h 7"/>
                <a:gd name="T4" fmla="*/ 0 w 16"/>
                <a:gd name="T5" fmla="*/ 4 h 7"/>
                <a:gd name="T6" fmla="*/ 16 w 16"/>
                <a:gd name="T7" fmla="*/ 7 h 7"/>
                <a:gd name="T8" fmla="*/ 16 w 16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6" y="7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3" name="Freeform 7654"/>
            <p:cNvSpPr>
              <a:spLocks/>
            </p:cNvSpPr>
            <p:nvPr/>
          </p:nvSpPr>
          <p:spPr bwMode="auto">
            <a:xfrm>
              <a:off x="5260" y="1876"/>
              <a:ext cx="18" cy="15"/>
            </a:xfrm>
            <a:custGeom>
              <a:avLst/>
              <a:gdLst>
                <a:gd name="T0" fmla="*/ 18 w 18"/>
                <a:gd name="T1" fmla="*/ 0 h 15"/>
                <a:gd name="T2" fmla="*/ 2 w 18"/>
                <a:gd name="T3" fmla="*/ 0 h 15"/>
                <a:gd name="T4" fmla="*/ 0 w 18"/>
                <a:gd name="T5" fmla="*/ 15 h 15"/>
                <a:gd name="T6" fmla="*/ 16 w 18"/>
                <a:gd name="T7" fmla="*/ 15 h 15"/>
                <a:gd name="T8" fmla="*/ 18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lnTo>
                    <a:pt x="2" y="0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4" name="Freeform 7655"/>
            <p:cNvSpPr>
              <a:spLocks/>
            </p:cNvSpPr>
            <p:nvPr/>
          </p:nvSpPr>
          <p:spPr bwMode="auto">
            <a:xfrm>
              <a:off x="5262" y="1873"/>
              <a:ext cx="16" cy="3"/>
            </a:xfrm>
            <a:custGeom>
              <a:avLst/>
              <a:gdLst>
                <a:gd name="T0" fmla="*/ 0 w 16"/>
                <a:gd name="T1" fmla="*/ 0 h 3"/>
                <a:gd name="T2" fmla="*/ 0 w 16"/>
                <a:gd name="T3" fmla="*/ 3 h 3"/>
                <a:gd name="T4" fmla="*/ 16 w 16"/>
                <a:gd name="T5" fmla="*/ 3 h 3"/>
                <a:gd name="T6" fmla="*/ 16 w 16"/>
                <a:gd name="T7" fmla="*/ 3 h 3"/>
                <a:gd name="T8" fmla="*/ 0 w 16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0" y="3"/>
                  </a:lnTo>
                  <a:lnTo>
                    <a:pt x="1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5" name="Rectangle 7656"/>
            <p:cNvSpPr>
              <a:spLocks noChangeArrowheads="1"/>
            </p:cNvSpPr>
            <p:nvPr/>
          </p:nvSpPr>
          <p:spPr bwMode="auto">
            <a:xfrm>
              <a:off x="5260" y="1900"/>
              <a:ext cx="16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6" name="Freeform 7657"/>
            <p:cNvSpPr>
              <a:spLocks/>
            </p:cNvSpPr>
            <p:nvPr/>
          </p:nvSpPr>
          <p:spPr bwMode="auto">
            <a:xfrm>
              <a:off x="5258" y="1930"/>
              <a:ext cx="18" cy="17"/>
            </a:xfrm>
            <a:custGeom>
              <a:avLst/>
              <a:gdLst>
                <a:gd name="T0" fmla="*/ 18 w 18"/>
                <a:gd name="T1" fmla="*/ 0 h 17"/>
                <a:gd name="T2" fmla="*/ 2 w 18"/>
                <a:gd name="T3" fmla="*/ 0 h 17"/>
                <a:gd name="T4" fmla="*/ 0 w 18"/>
                <a:gd name="T5" fmla="*/ 17 h 17"/>
                <a:gd name="T6" fmla="*/ 15 w 18"/>
                <a:gd name="T7" fmla="*/ 17 h 17"/>
                <a:gd name="T8" fmla="*/ 18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lnTo>
                    <a:pt x="2" y="0"/>
                  </a:lnTo>
                  <a:lnTo>
                    <a:pt x="0" y="17"/>
                  </a:lnTo>
                  <a:lnTo>
                    <a:pt x="15" y="1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7" name="Freeform 7658"/>
            <p:cNvSpPr>
              <a:spLocks/>
            </p:cNvSpPr>
            <p:nvPr/>
          </p:nvSpPr>
          <p:spPr bwMode="auto">
            <a:xfrm>
              <a:off x="5258" y="1947"/>
              <a:ext cx="15" cy="2"/>
            </a:xfrm>
            <a:custGeom>
              <a:avLst/>
              <a:gdLst>
                <a:gd name="T0" fmla="*/ 15 w 15"/>
                <a:gd name="T1" fmla="*/ 0 h 2"/>
                <a:gd name="T2" fmla="*/ 0 w 15"/>
                <a:gd name="T3" fmla="*/ 0 h 2"/>
                <a:gd name="T4" fmla="*/ 0 w 15"/>
                <a:gd name="T5" fmla="*/ 2 h 2"/>
                <a:gd name="T6" fmla="*/ 15 w 1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">
                  <a:moveTo>
                    <a:pt x="1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8" name="Rectangle 7659"/>
            <p:cNvSpPr>
              <a:spLocks noChangeArrowheads="1"/>
            </p:cNvSpPr>
            <p:nvPr/>
          </p:nvSpPr>
          <p:spPr bwMode="auto">
            <a:xfrm>
              <a:off x="5258" y="1947"/>
              <a:ext cx="15" cy="1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9" name="Rectangle 7660"/>
            <p:cNvSpPr>
              <a:spLocks noChangeArrowheads="1"/>
            </p:cNvSpPr>
            <p:nvPr/>
          </p:nvSpPr>
          <p:spPr bwMode="auto">
            <a:xfrm>
              <a:off x="5258" y="1959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0" name="Rectangle 7661"/>
            <p:cNvSpPr>
              <a:spLocks noChangeArrowheads="1"/>
            </p:cNvSpPr>
            <p:nvPr/>
          </p:nvSpPr>
          <p:spPr bwMode="auto">
            <a:xfrm>
              <a:off x="5258" y="1989"/>
              <a:ext cx="15" cy="19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1" name="Freeform 7662"/>
            <p:cNvSpPr>
              <a:spLocks/>
            </p:cNvSpPr>
            <p:nvPr/>
          </p:nvSpPr>
          <p:spPr bwMode="auto">
            <a:xfrm>
              <a:off x="5258" y="2018"/>
              <a:ext cx="18" cy="20"/>
            </a:xfrm>
            <a:custGeom>
              <a:avLst/>
              <a:gdLst>
                <a:gd name="T0" fmla="*/ 15 w 18"/>
                <a:gd name="T1" fmla="*/ 0 h 20"/>
                <a:gd name="T2" fmla="*/ 0 w 18"/>
                <a:gd name="T3" fmla="*/ 0 h 20"/>
                <a:gd name="T4" fmla="*/ 2 w 18"/>
                <a:gd name="T5" fmla="*/ 20 h 20"/>
                <a:gd name="T6" fmla="*/ 18 w 18"/>
                <a:gd name="T7" fmla="*/ 20 h 20"/>
                <a:gd name="T8" fmla="*/ 15 w 1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5" y="0"/>
                  </a:moveTo>
                  <a:lnTo>
                    <a:pt x="0" y="0"/>
                  </a:lnTo>
                  <a:lnTo>
                    <a:pt x="2" y="20"/>
                  </a:lnTo>
                  <a:lnTo>
                    <a:pt x="18" y="2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2" name="Rectangle 7663"/>
            <p:cNvSpPr>
              <a:spLocks noChangeArrowheads="1"/>
            </p:cNvSpPr>
            <p:nvPr/>
          </p:nvSpPr>
          <p:spPr bwMode="auto">
            <a:xfrm>
              <a:off x="5260" y="2047"/>
              <a:ext cx="16" cy="1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3" name="Freeform 7664"/>
            <p:cNvSpPr>
              <a:spLocks/>
            </p:cNvSpPr>
            <p:nvPr/>
          </p:nvSpPr>
          <p:spPr bwMode="auto">
            <a:xfrm>
              <a:off x="5260" y="2047"/>
              <a:ext cx="16" cy="20"/>
            </a:xfrm>
            <a:custGeom>
              <a:avLst/>
              <a:gdLst>
                <a:gd name="T0" fmla="*/ 16 w 16"/>
                <a:gd name="T1" fmla="*/ 0 h 20"/>
                <a:gd name="T2" fmla="*/ 0 w 16"/>
                <a:gd name="T3" fmla="*/ 3 h 20"/>
                <a:gd name="T4" fmla="*/ 0 w 16"/>
                <a:gd name="T5" fmla="*/ 20 h 20"/>
                <a:gd name="T6" fmla="*/ 16 w 16"/>
                <a:gd name="T7" fmla="*/ 17 h 20"/>
                <a:gd name="T8" fmla="*/ 16 w 16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lnTo>
                    <a:pt x="0" y="3"/>
                  </a:lnTo>
                  <a:lnTo>
                    <a:pt x="0" y="20"/>
                  </a:ln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4" name="Freeform 7665"/>
            <p:cNvSpPr>
              <a:spLocks/>
            </p:cNvSpPr>
            <p:nvPr/>
          </p:nvSpPr>
          <p:spPr bwMode="auto">
            <a:xfrm>
              <a:off x="5260" y="2047"/>
              <a:ext cx="16" cy="3"/>
            </a:xfrm>
            <a:custGeom>
              <a:avLst/>
              <a:gdLst>
                <a:gd name="T0" fmla="*/ 0 w 16"/>
                <a:gd name="T1" fmla="*/ 0 h 3"/>
                <a:gd name="T2" fmla="*/ 0 w 16"/>
                <a:gd name="T3" fmla="*/ 3 h 3"/>
                <a:gd name="T4" fmla="*/ 16 w 16"/>
                <a:gd name="T5" fmla="*/ 0 h 3"/>
                <a:gd name="T6" fmla="*/ 16 w 16"/>
                <a:gd name="T7" fmla="*/ 0 h 3"/>
                <a:gd name="T8" fmla="*/ 0 w 16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5" name="Freeform 7666"/>
            <p:cNvSpPr>
              <a:spLocks/>
            </p:cNvSpPr>
            <p:nvPr/>
          </p:nvSpPr>
          <p:spPr bwMode="auto">
            <a:xfrm>
              <a:off x="5260" y="2064"/>
              <a:ext cx="16" cy="5"/>
            </a:xfrm>
            <a:custGeom>
              <a:avLst/>
              <a:gdLst>
                <a:gd name="T0" fmla="*/ 16 w 16"/>
                <a:gd name="T1" fmla="*/ 0 h 5"/>
                <a:gd name="T2" fmla="*/ 0 w 16"/>
                <a:gd name="T3" fmla="*/ 3 h 5"/>
                <a:gd name="T4" fmla="*/ 2 w 16"/>
                <a:gd name="T5" fmla="*/ 5 h 5"/>
                <a:gd name="T6" fmla="*/ 16 w 1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16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6" name="Freeform 7667"/>
            <p:cNvSpPr>
              <a:spLocks/>
            </p:cNvSpPr>
            <p:nvPr/>
          </p:nvSpPr>
          <p:spPr bwMode="auto">
            <a:xfrm>
              <a:off x="5260" y="2064"/>
              <a:ext cx="16" cy="3"/>
            </a:xfrm>
            <a:custGeom>
              <a:avLst/>
              <a:gdLst>
                <a:gd name="T0" fmla="*/ 0 w 16"/>
                <a:gd name="T1" fmla="*/ 3 h 3"/>
                <a:gd name="T2" fmla="*/ 0 w 16"/>
                <a:gd name="T3" fmla="*/ 3 h 3"/>
                <a:gd name="T4" fmla="*/ 16 w 16"/>
                <a:gd name="T5" fmla="*/ 0 h 3"/>
                <a:gd name="T6" fmla="*/ 16 w 16"/>
                <a:gd name="T7" fmla="*/ 0 h 3"/>
                <a:gd name="T8" fmla="*/ 0 w 16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7" name="Freeform 7668"/>
            <p:cNvSpPr>
              <a:spLocks/>
            </p:cNvSpPr>
            <p:nvPr/>
          </p:nvSpPr>
          <p:spPr bwMode="auto">
            <a:xfrm>
              <a:off x="5262" y="2077"/>
              <a:ext cx="16" cy="5"/>
            </a:xfrm>
            <a:custGeom>
              <a:avLst/>
              <a:gdLst>
                <a:gd name="T0" fmla="*/ 16 w 16"/>
                <a:gd name="T1" fmla="*/ 0 h 5"/>
                <a:gd name="T2" fmla="*/ 0 w 16"/>
                <a:gd name="T3" fmla="*/ 2 h 5"/>
                <a:gd name="T4" fmla="*/ 0 w 16"/>
                <a:gd name="T5" fmla="*/ 5 h 5"/>
                <a:gd name="T6" fmla="*/ 16 w 1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16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8" name="Freeform 7669"/>
            <p:cNvSpPr>
              <a:spLocks/>
            </p:cNvSpPr>
            <p:nvPr/>
          </p:nvSpPr>
          <p:spPr bwMode="auto">
            <a:xfrm>
              <a:off x="5262" y="2079"/>
              <a:ext cx="18" cy="17"/>
            </a:xfrm>
            <a:custGeom>
              <a:avLst/>
              <a:gdLst>
                <a:gd name="T0" fmla="*/ 16 w 18"/>
                <a:gd name="T1" fmla="*/ 0 h 17"/>
                <a:gd name="T2" fmla="*/ 0 w 18"/>
                <a:gd name="T3" fmla="*/ 3 h 17"/>
                <a:gd name="T4" fmla="*/ 3 w 18"/>
                <a:gd name="T5" fmla="*/ 17 h 17"/>
                <a:gd name="T6" fmla="*/ 18 w 18"/>
                <a:gd name="T7" fmla="*/ 15 h 17"/>
                <a:gd name="T8" fmla="*/ 16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lnTo>
                    <a:pt x="0" y="3"/>
                  </a:lnTo>
                  <a:lnTo>
                    <a:pt x="3" y="17"/>
                  </a:lnTo>
                  <a:lnTo>
                    <a:pt x="18" y="1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9" name="Freeform 7670"/>
            <p:cNvSpPr>
              <a:spLocks/>
            </p:cNvSpPr>
            <p:nvPr/>
          </p:nvSpPr>
          <p:spPr bwMode="auto">
            <a:xfrm>
              <a:off x="5262" y="2079"/>
              <a:ext cx="16" cy="3"/>
            </a:xfrm>
            <a:custGeom>
              <a:avLst/>
              <a:gdLst>
                <a:gd name="T0" fmla="*/ 0 w 16"/>
                <a:gd name="T1" fmla="*/ 3 h 3"/>
                <a:gd name="T2" fmla="*/ 0 w 16"/>
                <a:gd name="T3" fmla="*/ 3 h 3"/>
                <a:gd name="T4" fmla="*/ 16 w 16"/>
                <a:gd name="T5" fmla="*/ 0 h 3"/>
                <a:gd name="T6" fmla="*/ 16 w 16"/>
                <a:gd name="T7" fmla="*/ 0 h 3"/>
                <a:gd name="T8" fmla="*/ 0 w 16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0" name="Freeform 7671"/>
            <p:cNvSpPr>
              <a:spLocks/>
            </p:cNvSpPr>
            <p:nvPr/>
          </p:nvSpPr>
          <p:spPr bwMode="auto">
            <a:xfrm>
              <a:off x="5267" y="2104"/>
              <a:ext cx="17" cy="9"/>
            </a:xfrm>
            <a:custGeom>
              <a:avLst/>
              <a:gdLst>
                <a:gd name="T0" fmla="*/ 15 w 17"/>
                <a:gd name="T1" fmla="*/ 0 h 9"/>
                <a:gd name="T2" fmla="*/ 0 w 17"/>
                <a:gd name="T3" fmla="*/ 2 h 9"/>
                <a:gd name="T4" fmla="*/ 2 w 17"/>
                <a:gd name="T5" fmla="*/ 9 h 9"/>
                <a:gd name="T6" fmla="*/ 17 w 17"/>
                <a:gd name="T7" fmla="*/ 7 h 9"/>
                <a:gd name="T8" fmla="*/ 15 w 1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15" y="0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1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1" name="Freeform 7672"/>
            <p:cNvSpPr>
              <a:spLocks/>
            </p:cNvSpPr>
            <p:nvPr/>
          </p:nvSpPr>
          <p:spPr bwMode="auto">
            <a:xfrm>
              <a:off x="5269" y="2111"/>
              <a:ext cx="18" cy="15"/>
            </a:xfrm>
            <a:custGeom>
              <a:avLst/>
              <a:gdLst>
                <a:gd name="T0" fmla="*/ 15 w 18"/>
                <a:gd name="T1" fmla="*/ 0 h 15"/>
                <a:gd name="T2" fmla="*/ 0 w 18"/>
                <a:gd name="T3" fmla="*/ 2 h 15"/>
                <a:gd name="T4" fmla="*/ 2 w 18"/>
                <a:gd name="T5" fmla="*/ 15 h 15"/>
                <a:gd name="T6" fmla="*/ 18 w 18"/>
                <a:gd name="T7" fmla="*/ 12 h 15"/>
                <a:gd name="T8" fmla="*/ 15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5" y="0"/>
                  </a:moveTo>
                  <a:lnTo>
                    <a:pt x="0" y="2"/>
                  </a:lnTo>
                  <a:lnTo>
                    <a:pt x="2" y="15"/>
                  </a:lnTo>
                  <a:lnTo>
                    <a:pt x="18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2" name="Freeform 7673"/>
            <p:cNvSpPr>
              <a:spLocks/>
            </p:cNvSpPr>
            <p:nvPr/>
          </p:nvSpPr>
          <p:spPr bwMode="auto">
            <a:xfrm>
              <a:off x="5269" y="2111"/>
              <a:ext cx="15" cy="2"/>
            </a:xfrm>
            <a:custGeom>
              <a:avLst/>
              <a:gdLst>
                <a:gd name="T0" fmla="*/ 0 w 15"/>
                <a:gd name="T1" fmla="*/ 2 h 2"/>
                <a:gd name="T2" fmla="*/ 0 w 15"/>
                <a:gd name="T3" fmla="*/ 2 h 2"/>
                <a:gd name="T4" fmla="*/ 15 w 15"/>
                <a:gd name="T5" fmla="*/ 0 h 2"/>
                <a:gd name="T6" fmla="*/ 15 w 15"/>
                <a:gd name="T7" fmla="*/ 0 h 2"/>
                <a:gd name="T8" fmla="*/ 0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3" name="Freeform 7674"/>
            <p:cNvSpPr>
              <a:spLocks/>
            </p:cNvSpPr>
            <p:nvPr/>
          </p:nvSpPr>
          <p:spPr bwMode="auto">
            <a:xfrm>
              <a:off x="5273" y="2133"/>
              <a:ext cx="18" cy="7"/>
            </a:xfrm>
            <a:custGeom>
              <a:avLst/>
              <a:gdLst>
                <a:gd name="T0" fmla="*/ 16 w 18"/>
                <a:gd name="T1" fmla="*/ 0 h 7"/>
                <a:gd name="T2" fmla="*/ 0 w 18"/>
                <a:gd name="T3" fmla="*/ 3 h 7"/>
                <a:gd name="T4" fmla="*/ 3 w 18"/>
                <a:gd name="T5" fmla="*/ 7 h 7"/>
                <a:gd name="T6" fmla="*/ 18 w 18"/>
                <a:gd name="T7" fmla="*/ 5 h 7"/>
                <a:gd name="T8" fmla="*/ 16 w 1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16" y="0"/>
                  </a:moveTo>
                  <a:lnTo>
                    <a:pt x="0" y="3"/>
                  </a:lnTo>
                  <a:lnTo>
                    <a:pt x="3" y="7"/>
                  </a:lnTo>
                  <a:lnTo>
                    <a:pt x="18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4" name="Freeform 7675"/>
            <p:cNvSpPr>
              <a:spLocks/>
            </p:cNvSpPr>
            <p:nvPr/>
          </p:nvSpPr>
          <p:spPr bwMode="auto">
            <a:xfrm>
              <a:off x="5276" y="2138"/>
              <a:ext cx="17" cy="17"/>
            </a:xfrm>
            <a:custGeom>
              <a:avLst/>
              <a:gdLst>
                <a:gd name="T0" fmla="*/ 15 w 17"/>
                <a:gd name="T1" fmla="*/ 0 h 17"/>
                <a:gd name="T2" fmla="*/ 0 w 17"/>
                <a:gd name="T3" fmla="*/ 2 h 17"/>
                <a:gd name="T4" fmla="*/ 2 w 17"/>
                <a:gd name="T5" fmla="*/ 17 h 17"/>
                <a:gd name="T6" fmla="*/ 17 w 17"/>
                <a:gd name="T7" fmla="*/ 15 h 17"/>
                <a:gd name="T8" fmla="*/ 15 w 1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lnTo>
                    <a:pt x="0" y="2"/>
                  </a:lnTo>
                  <a:lnTo>
                    <a:pt x="2" y="17"/>
                  </a:lnTo>
                  <a:lnTo>
                    <a:pt x="17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5" name="Freeform 7676"/>
            <p:cNvSpPr>
              <a:spLocks/>
            </p:cNvSpPr>
            <p:nvPr/>
          </p:nvSpPr>
          <p:spPr bwMode="auto">
            <a:xfrm>
              <a:off x="5276" y="2138"/>
              <a:ext cx="15" cy="2"/>
            </a:xfrm>
            <a:custGeom>
              <a:avLst/>
              <a:gdLst>
                <a:gd name="T0" fmla="*/ 0 w 15"/>
                <a:gd name="T1" fmla="*/ 2 h 2"/>
                <a:gd name="T2" fmla="*/ 0 w 15"/>
                <a:gd name="T3" fmla="*/ 2 h 2"/>
                <a:gd name="T4" fmla="*/ 15 w 15"/>
                <a:gd name="T5" fmla="*/ 0 h 2"/>
                <a:gd name="T6" fmla="*/ 15 w 15"/>
                <a:gd name="T7" fmla="*/ 0 h 2"/>
                <a:gd name="T8" fmla="*/ 0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6" name="Freeform 7677"/>
            <p:cNvSpPr>
              <a:spLocks/>
            </p:cNvSpPr>
            <p:nvPr/>
          </p:nvSpPr>
          <p:spPr bwMode="auto">
            <a:xfrm>
              <a:off x="5282" y="2160"/>
              <a:ext cx="20" cy="22"/>
            </a:xfrm>
            <a:custGeom>
              <a:avLst/>
              <a:gdLst>
                <a:gd name="T0" fmla="*/ 16 w 20"/>
                <a:gd name="T1" fmla="*/ 0 h 22"/>
                <a:gd name="T2" fmla="*/ 0 w 20"/>
                <a:gd name="T3" fmla="*/ 2 h 22"/>
                <a:gd name="T4" fmla="*/ 5 w 20"/>
                <a:gd name="T5" fmla="*/ 22 h 22"/>
                <a:gd name="T6" fmla="*/ 20 w 20"/>
                <a:gd name="T7" fmla="*/ 20 h 22"/>
                <a:gd name="T8" fmla="*/ 16 w 2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6" y="0"/>
                  </a:moveTo>
                  <a:lnTo>
                    <a:pt x="0" y="2"/>
                  </a:lnTo>
                  <a:lnTo>
                    <a:pt x="5" y="22"/>
                  </a:lnTo>
                  <a:lnTo>
                    <a:pt x="20" y="2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7" name="Freeform 7678"/>
            <p:cNvSpPr>
              <a:spLocks/>
            </p:cNvSpPr>
            <p:nvPr/>
          </p:nvSpPr>
          <p:spPr bwMode="auto">
            <a:xfrm>
              <a:off x="5291" y="2189"/>
              <a:ext cx="15" cy="3"/>
            </a:xfrm>
            <a:custGeom>
              <a:avLst/>
              <a:gdLst>
                <a:gd name="T0" fmla="*/ 15 w 15"/>
                <a:gd name="T1" fmla="*/ 0 h 3"/>
                <a:gd name="T2" fmla="*/ 0 w 15"/>
                <a:gd name="T3" fmla="*/ 3 h 3"/>
                <a:gd name="T4" fmla="*/ 0 w 15"/>
                <a:gd name="T5" fmla="*/ 3 h 3"/>
                <a:gd name="T6" fmla="*/ 15 w 1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0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8" name="Freeform 7679"/>
            <p:cNvSpPr>
              <a:spLocks/>
            </p:cNvSpPr>
            <p:nvPr/>
          </p:nvSpPr>
          <p:spPr bwMode="auto">
            <a:xfrm>
              <a:off x="5291" y="2189"/>
              <a:ext cx="20" cy="20"/>
            </a:xfrm>
            <a:custGeom>
              <a:avLst/>
              <a:gdLst>
                <a:gd name="T0" fmla="*/ 15 w 20"/>
                <a:gd name="T1" fmla="*/ 0 h 20"/>
                <a:gd name="T2" fmla="*/ 0 w 20"/>
                <a:gd name="T3" fmla="*/ 3 h 20"/>
                <a:gd name="T4" fmla="*/ 4 w 20"/>
                <a:gd name="T5" fmla="*/ 20 h 20"/>
                <a:gd name="T6" fmla="*/ 20 w 20"/>
                <a:gd name="T7" fmla="*/ 18 h 20"/>
                <a:gd name="T8" fmla="*/ 15 w 20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5" y="0"/>
                  </a:moveTo>
                  <a:lnTo>
                    <a:pt x="0" y="3"/>
                  </a:lnTo>
                  <a:lnTo>
                    <a:pt x="4" y="20"/>
                  </a:lnTo>
                  <a:lnTo>
                    <a:pt x="20" y="1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9" name="Freeform 7680"/>
            <p:cNvSpPr>
              <a:spLocks/>
            </p:cNvSpPr>
            <p:nvPr/>
          </p:nvSpPr>
          <p:spPr bwMode="auto">
            <a:xfrm>
              <a:off x="5291" y="2189"/>
              <a:ext cx="15" cy="3"/>
            </a:xfrm>
            <a:custGeom>
              <a:avLst/>
              <a:gdLst>
                <a:gd name="T0" fmla="*/ 0 w 15"/>
                <a:gd name="T1" fmla="*/ 3 h 3"/>
                <a:gd name="T2" fmla="*/ 0 w 15"/>
                <a:gd name="T3" fmla="*/ 3 h 3"/>
                <a:gd name="T4" fmla="*/ 15 w 15"/>
                <a:gd name="T5" fmla="*/ 0 h 3"/>
                <a:gd name="T6" fmla="*/ 15 w 15"/>
                <a:gd name="T7" fmla="*/ 0 h 3"/>
                <a:gd name="T8" fmla="*/ 0 w 15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0" name="Freeform 7681"/>
            <p:cNvSpPr>
              <a:spLocks/>
            </p:cNvSpPr>
            <p:nvPr/>
          </p:nvSpPr>
          <p:spPr bwMode="auto">
            <a:xfrm>
              <a:off x="5298" y="2216"/>
              <a:ext cx="21" cy="22"/>
            </a:xfrm>
            <a:custGeom>
              <a:avLst/>
              <a:gdLst>
                <a:gd name="T0" fmla="*/ 15 w 21"/>
                <a:gd name="T1" fmla="*/ 0 h 22"/>
                <a:gd name="T2" fmla="*/ 0 w 21"/>
                <a:gd name="T3" fmla="*/ 3 h 22"/>
                <a:gd name="T4" fmla="*/ 6 w 21"/>
                <a:gd name="T5" fmla="*/ 22 h 22"/>
                <a:gd name="T6" fmla="*/ 21 w 21"/>
                <a:gd name="T7" fmla="*/ 20 h 22"/>
                <a:gd name="T8" fmla="*/ 15 w 21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15" y="0"/>
                  </a:moveTo>
                  <a:lnTo>
                    <a:pt x="0" y="3"/>
                  </a:lnTo>
                  <a:lnTo>
                    <a:pt x="6" y="22"/>
                  </a:lnTo>
                  <a:lnTo>
                    <a:pt x="21" y="2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1" name="Freeform 7682"/>
            <p:cNvSpPr>
              <a:spLocks/>
            </p:cNvSpPr>
            <p:nvPr/>
          </p:nvSpPr>
          <p:spPr bwMode="auto">
            <a:xfrm>
              <a:off x="5306" y="2246"/>
              <a:ext cx="18" cy="22"/>
            </a:xfrm>
            <a:custGeom>
              <a:avLst/>
              <a:gdLst>
                <a:gd name="T0" fmla="*/ 16 w 18"/>
                <a:gd name="T1" fmla="*/ 0 h 22"/>
                <a:gd name="T2" fmla="*/ 0 w 18"/>
                <a:gd name="T3" fmla="*/ 2 h 22"/>
                <a:gd name="T4" fmla="*/ 2 w 18"/>
                <a:gd name="T5" fmla="*/ 22 h 22"/>
                <a:gd name="T6" fmla="*/ 18 w 18"/>
                <a:gd name="T7" fmla="*/ 19 h 22"/>
                <a:gd name="T8" fmla="*/ 16 w 1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6" y="0"/>
                  </a:moveTo>
                  <a:lnTo>
                    <a:pt x="0" y="2"/>
                  </a:lnTo>
                  <a:lnTo>
                    <a:pt x="2" y="22"/>
                  </a:lnTo>
                  <a:lnTo>
                    <a:pt x="18" y="1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2" name="Freeform 7683"/>
            <p:cNvSpPr>
              <a:spLocks/>
            </p:cNvSpPr>
            <p:nvPr/>
          </p:nvSpPr>
          <p:spPr bwMode="auto">
            <a:xfrm>
              <a:off x="5311" y="2275"/>
              <a:ext cx="17" cy="10"/>
            </a:xfrm>
            <a:custGeom>
              <a:avLst/>
              <a:gdLst>
                <a:gd name="T0" fmla="*/ 15 w 17"/>
                <a:gd name="T1" fmla="*/ 0 h 10"/>
                <a:gd name="T2" fmla="*/ 0 w 17"/>
                <a:gd name="T3" fmla="*/ 3 h 10"/>
                <a:gd name="T4" fmla="*/ 2 w 17"/>
                <a:gd name="T5" fmla="*/ 10 h 10"/>
                <a:gd name="T6" fmla="*/ 17 w 17"/>
                <a:gd name="T7" fmla="*/ 7 h 10"/>
                <a:gd name="T8" fmla="*/ 15 w 1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15" y="0"/>
                  </a:moveTo>
                  <a:lnTo>
                    <a:pt x="0" y="3"/>
                  </a:lnTo>
                  <a:lnTo>
                    <a:pt x="2" y="10"/>
                  </a:lnTo>
                  <a:lnTo>
                    <a:pt x="1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3" name="Freeform 7684"/>
            <p:cNvSpPr>
              <a:spLocks/>
            </p:cNvSpPr>
            <p:nvPr/>
          </p:nvSpPr>
          <p:spPr bwMode="auto">
            <a:xfrm>
              <a:off x="5313" y="2282"/>
              <a:ext cx="15" cy="13"/>
            </a:xfrm>
            <a:custGeom>
              <a:avLst/>
              <a:gdLst>
                <a:gd name="T0" fmla="*/ 15 w 15"/>
                <a:gd name="T1" fmla="*/ 0 h 13"/>
                <a:gd name="T2" fmla="*/ 0 w 15"/>
                <a:gd name="T3" fmla="*/ 3 h 13"/>
                <a:gd name="T4" fmla="*/ 0 w 15"/>
                <a:gd name="T5" fmla="*/ 13 h 13"/>
                <a:gd name="T6" fmla="*/ 15 w 15"/>
                <a:gd name="T7" fmla="*/ 10 h 13"/>
                <a:gd name="T8" fmla="*/ 15 w 1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lnTo>
                    <a:pt x="0" y="3"/>
                  </a:lnTo>
                  <a:lnTo>
                    <a:pt x="0" y="13"/>
                  </a:lnTo>
                  <a:lnTo>
                    <a:pt x="15" y="1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4" name="Freeform 7685"/>
            <p:cNvSpPr>
              <a:spLocks/>
            </p:cNvSpPr>
            <p:nvPr/>
          </p:nvSpPr>
          <p:spPr bwMode="auto">
            <a:xfrm>
              <a:off x="5313" y="2282"/>
              <a:ext cx="15" cy="3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0 w 15"/>
                <a:gd name="T5" fmla="*/ 3 h 3"/>
                <a:gd name="T6" fmla="*/ 0 w 15"/>
                <a:gd name="T7" fmla="*/ 3 h 3"/>
                <a:gd name="T8" fmla="*/ 15 w 15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lnTo>
                    <a:pt x="0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5" name="Rectangle 7686"/>
            <p:cNvSpPr>
              <a:spLocks noChangeArrowheads="1"/>
            </p:cNvSpPr>
            <p:nvPr/>
          </p:nvSpPr>
          <p:spPr bwMode="auto">
            <a:xfrm>
              <a:off x="5313" y="2302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6" name="Rectangle 7687"/>
            <p:cNvSpPr>
              <a:spLocks noChangeArrowheads="1"/>
            </p:cNvSpPr>
            <p:nvPr/>
          </p:nvSpPr>
          <p:spPr bwMode="auto">
            <a:xfrm>
              <a:off x="5313" y="2331"/>
              <a:ext cx="15" cy="5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7" name="Freeform 7688"/>
            <p:cNvSpPr>
              <a:spLocks/>
            </p:cNvSpPr>
            <p:nvPr/>
          </p:nvSpPr>
          <p:spPr bwMode="auto">
            <a:xfrm>
              <a:off x="5313" y="2334"/>
              <a:ext cx="15" cy="15"/>
            </a:xfrm>
            <a:custGeom>
              <a:avLst/>
              <a:gdLst>
                <a:gd name="T0" fmla="*/ 15 w 15"/>
                <a:gd name="T1" fmla="*/ 2 h 15"/>
                <a:gd name="T2" fmla="*/ 0 w 15"/>
                <a:gd name="T3" fmla="*/ 0 h 15"/>
                <a:gd name="T4" fmla="*/ 0 w 15"/>
                <a:gd name="T5" fmla="*/ 12 h 15"/>
                <a:gd name="T6" fmla="*/ 15 w 15"/>
                <a:gd name="T7" fmla="*/ 15 h 15"/>
                <a:gd name="T8" fmla="*/ 15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2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5" y="15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8" name="Freeform 7689"/>
            <p:cNvSpPr>
              <a:spLocks/>
            </p:cNvSpPr>
            <p:nvPr/>
          </p:nvSpPr>
          <p:spPr bwMode="auto">
            <a:xfrm>
              <a:off x="5313" y="2334"/>
              <a:ext cx="15" cy="2"/>
            </a:xfrm>
            <a:custGeom>
              <a:avLst/>
              <a:gdLst>
                <a:gd name="T0" fmla="*/ 15 w 15"/>
                <a:gd name="T1" fmla="*/ 2 h 2"/>
                <a:gd name="T2" fmla="*/ 15 w 15"/>
                <a:gd name="T3" fmla="*/ 2 h 2"/>
                <a:gd name="T4" fmla="*/ 0 w 15"/>
                <a:gd name="T5" fmla="*/ 2 h 2"/>
                <a:gd name="T6" fmla="*/ 0 w 15"/>
                <a:gd name="T7" fmla="*/ 0 h 2"/>
                <a:gd name="T8" fmla="*/ 15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15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9" name="Freeform 7690"/>
            <p:cNvSpPr>
              <a:spLocks/>
            </p:cNvSpPr>
            <p:nvPr/>
          </p:nvSpPr>
          <p:spPr bwMode="auto">
            <a:xfrm>
              <a:off x="5313" y="2346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0 w 15"/>
                <a:gd name="T3" fmla="*/ 0 h 3"/>
                <a:gd name="T4" fmla="*/ 0 w 15"/>
                <a:gd name="T5" fmla="*/ 3 h 3"/>
                <a:gd name="T6" fmla="*/ 15 w 15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0" name="Freeform 7691"/>
            <p:cNvSpPr>
              <a:spLocks/>
            </p:cNvSpPr>
            <p:nvPr/>
          </p:nvSpPr>
          <p:spPr bwMode="auto">
            <a:xfrm>
              <a:off x="5313" y="2346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15 w 15"/>
                <a:gd name="T3" fmla="*/ 3 h 3"/>
                <a:gd name="T4" fmla="*/ 0 w 15"/>
                <a:gd name="T5" fmla="*/ 0 h 3"/>
                <a:gd name="T6" fmla="*/ 0 w 15"/>
                <a:gd name="T7" fmla="*/ 0 h 3"/>
                <a:gd name="T8" fmla="*/ 15 w 15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15" y="3"/>
                  </a:lnTo>
                  <a:lnTo>
                    <a:pt x="0" y="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1" name="Freeform 7692"/>
            <p:cNvSpPr>
              <a:spLocks/>
            </p:cNvSpPr>
            <p:nvPr/>
          </p:nvSpPr>
          <p:spPr bwMode="auto">
            <a:xfrm>
              <a:off x="5308" y="2358"/>
              <a:ext cx="18" cy="15"/>
            </a:xfrm>
            <a:custGeom>
              <a:avLst/>
              <a:gdLst>
                <a:gd name="T0" fmla="*/ 18 w 18"/>
                <a:gd name="T1" fmla="*/ 3 h 15"/>
                <a:gd name="T2" fmla="*/ 3 w 18"/>
                <a:gd name="T3" fmla="*/ 0 h 15"/>
                <a:gd name="T4" fmla="*/ 0 w 18"/>
                <a:gd name="T5" fmla="*/ 13 h 15"/>
                <a:gd name="T6" fmla="*/ 16 w 18"/>
                <a:gd name="T7" fmla="*/ 15 h 15"/>
                <a:gd name="T8" fmla="*/ 18 w 18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16" y="15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2" name="Freeform 7693"/>
            <p:cNvSpPr>
              <a:spLocks/>
            </p:cNvSpPr>
            <p:nvPr/>
          </p:nvSpPr>
          <p:spPr bwMode="auto">
            <a:xfrm>
              <a:off x="5306" y="2371"/>
              <a:ext cx="18" cy="9"/>
            </a:xfrm>
            <a:custGeom>
              <a:avLst/>
              <a:gdLst>
                <a:gd name="T0" fmla="*/ 18 w 18"/>
                <a:gd name="T1" fmla="*/ 2 h 9"/>
                <a:gd name="T2" fmla="*/ 2 w 18"/>
                <a:gd name="T3" fmla="*/ 0 h 9"/>
                <a:gd name="T4" fmla="*/ 0 w 18"/>
                <a:gd name="T5" fmla="*/ 7 h 9"/>
                <a:gd name="T6" fmla="*/ 16 w 18"/>
                <a:gd name="T7" fmla="*/ 9 h 9"/>
                <a:gd name="T8" fmla="*/ 18 w 18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18" y="2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16" y="9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3" name="Freeform 7694"/>
            <p:cNvSpPr>
              <a:spLocks/>
            </p:cNvSpPr>
            <p:nvPr/>
          </p:nvSpPr>
          <p:spPr bwMode="auto">
            <a:xfrm>
              <a:off x="5308" y="2371"/>
              <a:ext cx="16" cy="2"/>
            </a:xfrm>
            <a:custGeom>
              <a:avLst/>
              <a:gdLst>
                <a:gd name="T0" fmla="*/ 16 w 16"/>
                <a:gd name="T1" fmla="*/ 2 h 2"/>
                <a:gd name="T2" fmla="*/ 16 w 16"/>
                <a:gd name="T3" fmla="*/ 2 h 2"/>
                <a:gd name="T4" fmla="*/ 0 w 16"/>
                <a:gd name="T5" fmla="*/ 0 h 2"/>
                <a:gd name="T6" fmla="*/ 0 w 16"/>
                <a:gd name="T7" fmla="*/ 0 h 2"/>
                <a:gd name="T8" fmla="*/ 16 w 16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">
                  <a:moveTo>
                    <a:pt x="16" y="2"/>
                  </a:moveTo>
                  <a:lnTo>
                    <a:pt x="16" y="2"/>
                  </a:lnTo>
                  <a:lnTo>
                    <a:pt x="0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4" name="Freeform 7695"/>
            <p:cNvSpPr>
              <a:spLocks/>
            </p:cNvSpPr>
            <p:nvPr/>
          </p:nvSpPr>
          <p:spPr bwMode="auto">
            <a:xfrm>
              <a:off x="5304" y="2388"/>
              <a:ext cx="18" cy="7"/>
            </a:xfrm>
            <a:custGeom>
              <a:avLst/>
              <a:gdLst>
                <a:gd name="T0" fmla="*/ 18 w 18"/>
                <a:gd name="T1" fmla="*/ 2 h 7"/>
                <a:gd name="T2" fmla="*/ 2 w 18"/>
                <a:gd name="T3" fmla="*/ 0 h 7"/>
                <a:gd name="T4" fmla="*/ 0 w 18"/>
                <a:gd name="T5" fmla="*/ 5 h 7"/>
                <a:gd name="T6" fmla="*/ 15 w 18"/>
                <a:gd name="T7" fmla="*/ 7 h 7"/>
                <a:gd name="T8" fmla="*/ 18 w 18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18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5" y="7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5" name="Freeform 7696"/>
            <p:cNvSpPr>
              <a:spLocks/>
            </p:cNvSpPr>
            <p:nvPr/>
          </p:nvSpPr>
          <p:spPr bwMode="auto">
            <a:xfrm>
              <a:off x="5300" y="2393"/>
              <a:ext cx="19" cy="17"/>
            </a:xfrm>
            <a:custGeom>
              <a:avLst/>
              <a:gdLst>
                <a:gd name="T0" fmla="*/ 19 w 19"/>
                <a:gd name="T1" fmla="*/ 2 h 17"/>
                <a:gd name="T2" fmla="*/ 4 w 19"/>
                <a:gd name="T3" fmla="*/ 0 h 17"/>
                <a:gd name="T4" fmla="*/ 0 w 19"/>
                <a:gd name="T5" fmla="*/ 14 h 17"/>
                <a:gd name="T6" fmla="*/ 15 w 19"/>
                <a:gd name="T7" fmla="*/ 17 h 17"/>
                <a:gd name="T8" fmla="*/ 19 w 19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9" y="2"/>
                  </a:moveTo>
                  <a:lnTo>
                    <a:pt x="4" y="0"/>
                  </a:lnTo>
                  <a:lnTo>
                    <a:pt x="0" y="14"/>
                  </a:lnTo>
                  <a:lnTo>
                    <a:pt x="15" y="17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6" name="Freeform 7697"/>
            <p:cNvSpPr>
              <a:spLocks/>
            </p:cNvSpPr>
            <p:nvPr/>
          </p:nvSpPr>
          <p:spPr bwMode="auto">
            <a:xfrm>
              <a:off x="5304" y="2393"/>
              <a:ext cx="15" cy="2"/>
            </a:xfrm>
            <a:custGeom>
              <a:avLst/>
              <a:gdLst>
                <a:gd name="T0" fmla="*/ 15 w 15"/>
                <a:gd name="T1" fmla="*/ 2 h 2"/>
                <a:gd name="T2" fmla="*/ 15 w 15"/>
                <a:gd name="T3" fmla="*/ 2 h 2"/>
                <a:gd name="T4" fmla="*/ 0 w 15"/>
                <a:gd name="T5" fmla="*/ 0 h 2"/>
                <a:gd name="T6" fmla="*/ 0 w 15"/>
                <a:gd name="T7" fmla="*/ 0 h 2"/>
                <a:gd name="T8" fmla="*/ 15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15" y="2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7" name="Freeform 7698"/>
            <p:cNvSpPr>
              <a:spLocks/>
            </p:cNvSpPr>
            <p:nvPr/>
          </p:nvSpPr>
          <p:spPr bwMode="auto">
            <a:xfrm>
              <a:off x="5291" y="2417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7 w 22"/>
                <a:gd name="T3" fmla="*/ 0 h 20"/>
                <a:gd name="T4" fmla="*/ 0 w 22"/>
                <a:gd name="T5" fmla="*/ 17 h 20"/>
                <a:gd name="T6" fmla="*/ 15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7" y="0"/>
                  </a:lnTo>
                  <a:lnTo>
                    <a:pt x="0" y="17"/>
                  </a:lnTo>
                  <a:lnTo>
                    <a:pt x="15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8" name="Freeform 7699"/>
            <p:cNvSpPr>
              <a:spLocks/>
            </p:cNvSpPr>
            <p:nvPr/>
          </p:nvSpPr>
          <p:spPr bwMode="auto">
            <a:xfrm>
              <a:off x="5293" y="2432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0 w 13"/>
                <a:gd name="T3" fmla="*/ 0 h 10"/>
                <a:gd name="T4" fmla="*/ 0 w 13"/>
                <a:gd name="T5" fmla="*/ 0 h 10"/>
                <a:gd name="T6" fmla="*/ 13 w 1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0" y="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9" name="Freeform 7700"/>
            <p:cNvSpPr>
              <a:spLocks/>
            </p:cNvSpPr>
            <p:nvPr/>
          </p:nvSpPr>
          <p:spPr bwMode="auto">
            <a:xfrm>
              <a:off x="5291" y="2432"/>
              <a:ext cx="15" cy="10"/>
            </a:xfrm>
            <a:custGeom>
              <a:avLst/>
              <a:gdLst>
                <a:gd name="T0" fmla="*/ 15 w 15"/>
                <a:gd name="T1" fmla="*/ 5 h 10"/>
                <a:gd name="T2" fmla="*/ 15 w 15"/>
                <a:gd name="T3" fmla="*/ 10 h 10"/>
                <a:gd name="T4" fmla="*/ 0 w 15"/>
                <a:gd name="T5" fmla="*/ 2 h 10"/>
                <a:gd name="T6" fmla="*/ 2 w 15"/>
                <a:gd name="T7" fmla="*/ 0 h 10"/>
                <a:gd name="T8" fmla="*/ 15 w 15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5" y="5"/>
                  </a:moveTo>
                  <a:lnTo>
                    <a:pt x="15" y="10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0" name="Freeform 7701"/>
            <p:cNvSpPr>
              <a:spLocks/>
            </p:cNvSpPr>
            <p:nvPr/>
          </p:nvSpPr>
          <p:spPr bwMode="auto">
            <a:xfrm>
              <a:off x="5284" y="2442"/>
              <a:ext cx="20" cy="27"/>
            </a:xfrm>
            <a:custGeom>
              <a:avLst/>
              <a:gdLst>
                <a:gd name="T0" fmla="*/ 20 w 20"/>
                <a:gd name="T1" fmla="*/ 9 h 27"/>
                <a:gd name="T2" fmla="*/ 7 w 20"/>
                <a:gd name="T3" fmla="*/ 0 h 27"/>
                <a:gd name="T4" fmla="*/ 0 w 20"/>
                <a:gd name="T5" fmla="*/ 17 h 27"/>
                <a:gd name="T6" fmla="*/ 14 w 20"/>
                <a:gd name="T7" fmla="*/ 27 h 27"/>
                <a:gd name="T8" fmla="*/ 20 w 20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7">
                  <a:moveTo>
                    <a:pt x="20" y="9"/>
                  </a:moveTo>
                  <a:lnTo>
                    <a:pt x="7" y="0"/>
                  </a:lnTo>
                  <a:lnTo>
                    <a:pt x="0" y="17"/>
                  </a:lnTo>
                  <a:lnTo>
                    <a:pt x="14" y="27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1" name="Freeform 7702"/>
            <p:cNvSpPr>
              <a:spLocks/>
            </p:cNvSpPr>
            <p:nvPr/>
          </p:nvSpPr>
          <p:spPr bwMode="auto">
            <a:xfrm>
              <a:off x="5280" y="2469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0 w 13"/>
                <a:gd name="T3" fmla="*/ 0 h 9"/>
                <a:gd name="T4" fmla="*/ 0 w 13"/>
                <a:gd name="T5" fmla="*/ 2 h 9"/>
                <a:gd name="T6" fmla="*/ 13 w 13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2" name="Freeform 7703"/>
            <p:cNvSpPr>
              <a:spLocks/>
            </p:cNvSpPr>
            <p:nvPr/>
          </p:nvSpPr>
          <p:spPr bwMode="auto">
            <a:xfrm>
              <a:off x="5273" y="2471"/>
              <a:ext cx="20" cy="25"/>
            </a:xfrm>
            <a:custGeom>
              <a:avLst/>
              <a:gdLst>
                <a:gd name="T0" fmla="*/ 20 w 20"/>
                <a:gd name="T1" fmla="*/ 10 h 25"/>
                <a:gd name="T2" fmla="*/ 7 w 20"/>
                <a:gd name="T3" fmla="*/ 0 h 25"/>
                <a:gd name="T4" fmla="*/ 0 w 20"/>
                <a:gd name="T5" fmla="*/ 15 h 25"/>
                <a:gd name="T6" fmla="*/ 14 w 20"/>
                <a:gd name="T7" fmla="*/ 25 h 25"/>
                <a:gd name="T8" fmla="*/ 20 w 20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20" y="10"/>
                  </a:moveTo>
                  <a:lnTo>
                    <a:pt x="7" y="0"/>
                  </a:lnTo>
                  <a:lnTo>
                    <a:pt x="0" y="15"/>
                  </a:lnTo>
                  <a:lnTo>
                    <a:pt x="14" y="25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3" name="Freeform 7704"/>
            <p:cNvSpPr>
              <a:spLocks/>
            </p:cNvSpPr>
            <p:nvPr/>
          </p:nvSpPr>
          <p:spPr bwMode="auto">
            <a:xfrm>
              <a:off x="5280" y="2471"/>
              <a:ext cx="13" cy="10"/>
            </a:xfrm>
            <a:custGeom>
              <a:avLst/>
              <a:gdLst>
                <a:gd name="T0" fmla="*/ 0 w 13"/>
                <a:gd name="T1" fmla="*/ 0 h 10"/>
                <a:gd name="T2" fmla="*/ 0 w 13"/>
                <a:gd name="T3" fmla="*/ 0 h 10"/>
                <a:gd name="T4" fmla="*/ 13 w 13"/>
                <a:gd name="T5" fmla="*/ 10 h 10"/>
                <a:gd name="T6" fmla="*/ 13 w 13"/>
                <a:gd name="T7" fmla="*/ 10 h 10"/>
                <a:gd name="T8" fmla="*/ 0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0" y="0"/>
                  </a:lnTo>
                  <a:lnTo>
                    <a:pt x="1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4" name="Freeform 7705"/>
            <p:cNvSpPr>
              <a:spLocks/>
            </p:cNvSpPr>
            <p:nvPr/>
          </p:nvSpPr>
          <p:spPr bwMode="auto">
            <a:xfrm>
              <a:off x="5265" y="2496"/>
              <a:ext cx="19" cy="26"/>
            </a:xfrm>
            <a:custGeom>
              <a:avLst/>
              <a:gdLst>
                <a:gd name="T0" fmla="*/ 19 w 19"/>
                <a:gd name="T1" fmla="*/ 9 h 26"/>
                <a:gd name="T2" fmla="*/ 6 w 19"/>
                <a:gd name="T3" fmla="*/ 0 h 26"/>
                <a:gd name="T4" fmla="*/ 0 w 19"/>
                <a:gd name="T5" fmla="*/ 17 h 26"/>
                <a:gd name="T6" fmla="*/ 13 w 19"/>
                <a:gd name="T7" fmla="*/ 26 h 26"/>
                <a:gd name="T8" fmla="*/ 19 w 19"/>
                <a:gd name="T9" fmla="*/ 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9"/>
                  </a:moveTo>
                  <a:lnTo>
                    <a:pt x="6" y="0"/>
                  </a:lnTo>
                  <a:lnTo>
                    <a:pt x="0" y="17"/>
                  </a:lnTo>
                  <a:lnTo>
                    <a:pt x="13" y="26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5" name="Freeform 7706"/>
            <p:cNvSpPr>
              <a:spLocks/>
            </p:cNvSpPr>
            <p:nvPr/>
          </p:nvSpPr>
          <p:spPr bwMode="auto">
            <a:xfrm>
              <a:off x="5262" y="2515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0 w 16"/>
                <a:gd name="T3" fmla="*/ 0 h 3"/>
                <a:gd name="T4" fmla="*/ 0 w 16"/>
                <a:gd name="T5" fmla="*/ 0 h 3"/>
                <a:gd name="T6" fmla="*/ 16 w 16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0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6" name="Freeform 7707"/>
            <p:cNvSpPr>
              <a:spLocks/>
            </p:cNvSpPr>
            <p:nvPr/>
          </p:nvSpPr>
          <p:spPr bwMode="auto">
            <a:xfrm>
              <a:off x="5262" y="2513"/>
              <a:ext cx="16" cy="9"/>
            </a:xfrm>
            <a:custGeom>
              <a:avLst/>
              <a:gdLst>
                <a:gd name="T0" fmla="*/ 3 w 16"/>
                <a:gd name="T1" fmla="*/ 0 h 9"/>
                <a:gd name="T2" fmla="*/ 0 w 16"/>
                <a:gd name="T3" fmla="*/ 2 h 9"/>
                <a:gd name="T4" fmla="*/ 16 w 16"/>
                <a:gd name="T5" fmla="*/ 9 h 9"/>
                <a:gd name="T6" fmla="*/ 16 w 16"/>
                <a:gd name="T7" fmla="*/ 5 h 9"/>
                <a:gd name="T8" fmla="*/ 3 w 1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3" y="0"/>
                  </a:moveTo>
                  <a:lnTo>
                    <a:pt x="0" y="2"/>
                  </a:lnTo>
                  <a:lnTo>
                    <a:pt x="16" y="9"/>
                  </a:lnTo>
                  <a:lnTo>
                    <a:pt x="16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7" name="Freeform 7708"/>
            <p:cNvSpPr>
              <a:spLocks/>
            </p:cNvSpPr>
            <p:nvPr/>
          </p:nvSpPr>
          <p:spPr bwMode="auto">
            <a:xfrm>
              <a:off x="5256" y="2525"/>
              <a:ext cx="17" cy="12"/>
            </a:xfrm>
            <a:custGeom>
              <a:avLst/>
              <a:gdLst>
                <a:gd name="T0" fmla="*/ 17 w 17"/>
                <a:gd name="T1" fmla="*/ 2 h 12"/>
                <a:gd name="T2" fmla="*/ 2 w 17"/>
                <a:gd name="T3" fmla="*/ 0 h 12"/>
                <a:gd name="T4" fmla="*/ 0 w 17"/>
                <a:gd name="T5" fmla="*/ 10 h 12"/>
                <a:gd name="T6" fmla="*/ 15 w 17"/>
                <a:gd name="T7" fmla="*/ 12 h 12"/>
                <a:gd name="T8" fmla="*/ 17 w 1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2" y="0"/>
                  </a:lnTo>
                  <a:lnTo>
                    <a:pt x="0" y="10"/>
                  </a:lnTo>
                  <a:lnTo>
                    <a:pt x="15" y="1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8" name="Freeform 7709"/>
            <p:cNvSpPr>
              <a:spLocks/>
            </p:cNvSpPr>
            <p:nvPr/>
          </p:nvSpPr>
          <p:spPr bwMode="auto">
            <a:xfrm>
              <a:off x="5254" y="2535"/>
              <a:ext cx="17" cy="12"/>
            </a:xfrm>
            <a:custGeom>
              <a:avLst/>
              <a:gdLst>
                <a:gd name="T0" fmla="*/ 17 w 17"/>
                <a:gd name="T1" fmla="*/ 2 h 12"/>
                <a:gd name="T2" fmla="*/ 2 w 17"/>
                <a:gd name="T3" fmla="*/ 0 h 12"/>
                <a:gd name="T4" fmla="*/ 0 w 17"/>
                <a:gd name="T5" fmla="*/ 9 h 12"/>
                <a:gd name="T6" fmla="*/ 15 w 17"/>
                <a:gd name="T7" fmla="*/ 12 h 12"/>
                <a:gd name="T8" fmla="*/ 17 w 1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15" y="1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9" name="Freeform 7710"/>
            <p:cNvSpPr>
              <a:spLocks/>
            </p:cNvSpPr>
            <p:nvPr/>
          </p:nvSpPr>
          <p:spPr bwMode="auto">
            <a:xfrm>
              <a:off x="5256" y="2535"/>
              <a:ext cx="15" cy="2"/>
            </a:xfrm>
            <a:custGeom>
              <a:avLst/>
              <a:gdLst>
                <a:gd name="T0" fmla="*/ 0 w 15"/>
                <a:gd name="T1" fmla="*/ 0 h 2"/>
                <a:gd name="T2" fmla="*/ 0 w 15"/>
                <a:gd name="T3" fmla="*/ 0 h 2"/>
                <a:gd name="T4" fmla="*/ 15 w 15"/>
                <a:gd name="T5" fmla="*/ 2 h 2"/>
                <a:gd name="T6" fmla="*/ 15 w 15"/>
                <a:gd name="T7" fmla="*/ 2 h 2"/>
                <a:gd name="T8" fmla="*/ 0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0" y="0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0" name="Freeform 7711"/>
            <p:cNvSpPr>
              <a:spLocks/>
            </p:cNvSpPr>
            <p:nvPr/>
          </p:nvSpPr>
          <p:spPr bwMode="auto">
            <a:xfrm>
              <a:off x="5252" y="2554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0 w 15"/>
                <a:gd name="T3" fmla="*/ 0 h 3"/>
                <a:gd name="T4" fmla="*/ 0 w 15"/>
                <a:gd name="T5" fmla="*/ 3 h 3"/>
                <a:gd name="T6" fmla="*/ 15 w 15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1" name="Freeform 7712"/>
            <p:cNvSpPr>
              <a:spLocks/>
            </p:cNvSpPr>
            <p:nvPr/>
          </p:nvSpPr>
          <p:spPr bwMode="auto">
            <a:xfrm>
              <a:off x="5247" y="2557"/>
              <a:ext cx="20" cy="19"/>
            </a:xfrm>
            <a:custGeom>
              <a:avLst/>
              <a:gdLst>
                <a:gd name="T0" fmla="*/ 20 w 20"/>
                <a:gd name="T1" fmla="*/ 2 h 19"/>
                <a:gd name="T2" fmla="*/ 5 w 20"/>
                <a:gd name="T3" fmla="*/ 0 h 19"/>
                <a:gd name="T4" fmla="*/ 0 w 20"/>
                <a:gd name="T5" fmla="*/ 17 h 19"/>
                <a:gd name="T6" fmla="*/ 15 w 20"/>
                <a:gd name="T7" fmla="*/ 19 h 19"/>
                <a:gd name="T8" fmla="*/ 20 w 20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0" y="2"/>
                  </a:moveTo>
                  <a:lnTo>
                    <a:pt x="5" y="0"/>
                  </a:lnTo>
                  <a:lnTo>
                    <a:pt x="0" y="17"/>
                  </a:lnTo>
                  <a:lnTo>
                    <a:pt x="15" y="19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2" name="Freeform 7713"/>
            <p:cNvSpPr>
              <a:spLocks/>
            </p:cNvSpPr>
            <p:nvPr/>
          </p:nvSpPr>
          <p:spPr bwMode="auto">
            <a:xfrm>
              <a:off x="5252" y="2557"/>
              <a:ext cx="15" cy="2"/>
            </a:xfrm>
            <a:custGeom>
              <a:avLst/>
              <a:gdLst>
                <a:gd name="T0" fmla="*/ 0 w 15"/>
                <a:gd name="T1" fmla="*/ 0 h 2"/>
                <a:gd name="T2" fmla="*/ 0 w 15"/>
                <a:gd name="T3" fmla="*/ 0 h 2"/>
                <a:gd name="T4" fmla="*/ 15 w 15"/>
                <a:gd name="T5" fmla="*/ 2 h 2"/>
                <a:gd name="T6" fmla="*/ 15 w 15"/>
                <a:gd name="T7" fmla="*/ 2 h 2"/>
                <a:gd name="T8" fmla="*/ 0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0" y="0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3" name="Freeform 7714"/>
            <p:cNvSpPr>
              <a:spLocks/>
            </p:cNvSpPr>
            <p:nvPr/>
          </p:nvSpPr>
          <p:spPr bwMode="auto">
            <a:xfrm>
              <a:off x="5243" y="2581"/>
              <a:ext cx="17" cy="22"/>
            </a:xfrm>
            <a:custGeom>
              <a:avLst/>
              <a:gdLst>
                <a:gd name="T0" fmla="*/ 17 w 17"/>
                <a:gd name="T1" fmla="*/ 3 h 22"/>
                <a:gd name="T2" fmla="*/ 2 w 17"/>
                <a:gd name="T3" fmla="*/ 0 h 22"/>
                <a:gd name="T4" fmla="*/ 0 w 17"/>
                <a:gd name="T5" fmla="*/ 20 h 22"/>
                <a:gd name="T6" fmla="*/ 15 w 17"/>
                <a:gd name="T7" fmla="*/ 22 h 22"/>
                <a:gd name="T8" fmla="*/ 17 w 17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17" y="3"/>
                  </a:moveTo>
                  <a:lnTo>
                    <a:pt x="2" y="0"/>
                  </a:lnTo>
                  <a:lnTo>
                    <a:pt x="0" y="20"/>
                  </a:lnTo>
                  <a:lnTo>
                    <a:pt x="15" y="22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4" name="Rectangle 7715"/>
            <p:cNvSpPr>
              <a:spLocks noChangeArrowheads="1"/>
            </p:cNvSpPr>
            <p:nvPr/>
          </p:nvSpPr>
          <p:spPr bwMode="auto">
            <a:xfrm>
              <a:off x="5243" y="2603"/>
              <a:ext cx="15" cy="1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2690" name="Picture 7716"/>
          <p:cNvPicPr>
            <a:picLocks noChangeAspect="1" noChangeArrowheads="1"/>
          </p:cNvPicPr>
          <p:nvPr/>
        </p:nvPicPr>
        <p:blipFill>
          <a:blip r:embed="rId131" cstate="print"/>
          <a:srcRect/>
          <a:stretch>
            <a:fillRect/>
          </a:stretch>
        </p:blipFill>
        <p:spPr bwMode="auto">
          <a:xfrm>
            <a:off x="4329113" y="1687513"/>
            <a:ext cx="968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691" name="Freeform 7717"/>
          <p:cNvSpPr>
            <a:spLocks/>
          </p:cNvSpPr>
          <p:nvPr/>
        </p:nvSpPr>
        <p:spPr bwMode="auto">
          <a:xfrm>
            <a:off x="4425950" y="1714500"/>
            <a:ext cx="73025" cy="88900"/>
          </a:xfrm>
          <a:custGeom>
            <a:avLst/>
            <a:gdLst>
              <a:gd name="T0" fmla="*/ 73025 w 46"/>
              <a:gd name="T1" fmla="*/ 31750 h 56"/>
              <a:gd name="T2" fmla="*/ 69850 w 46"/>
              <a:gd name="T3" fmla="*/ 19050 h 56"/>
              <a:gd name="T4" fmla="*/ 61913 w 46"/>
              <a:gd name="T5" fmla="*/ 7938 h 56"/>
              <a:gd name="T6" fmla="*/ 38100 w 46"/>
              <a:gd name="T7" fmla="*/ 0 h 56"/>
              <a:gd name="T8" fmla="*/ 20638 w 46"/>
              <a:gd name="T9" fmla="*/ 3175 h 56"/>
              <a:gd name="T10" fmla="*/ 11113 w 46"/>
              <a:gd name="T11" fmla="*/ 15875 h 56"/>
              <a:gd name="T12" fmla="*/ 3175 w 46"/>
              <a:gd name="T13" fmla="*/ 26988 h 56"/>
              <a:gd name="T14" fmla="*/ 0 w 46"/>
              <a:gd name="T15" fmla="*/ 46038 h 56"/>
              <a:gd name="T16" fmla="*/ 3175 w 46"/>
              <a:gd name="T17" fmla="*/ 66675 h 56"/>
              <a:gd name="T18" fmla="*/ 11113 w 46"/>
              <a:gd name="T19" fmla="*/ 77788 h 56"/>
              <a:gd name="T20" fmla="*/ 20638 w 46"/>
              <a:gd name="T21" fmla="*/ 88900 h 56"/>
              <a:gd name="T22" fmla="*/ 38100 w 46"/>
              <a:gd name="T23" fmla="*/ 88900 h 56"/>
              <a:gd name="T24" fmla="*/ 61913 w 46"/>
              <a:gd name="T25" fmla="*/ 80963 h 56"/>
              <a:gd name="T26" fmla="*/ 69850 w 46"/>
              <a:gd name="T27" fmla="*/ 69850 h 56"/>
              <a:gd name="T28" fmla="*/ 73025 w 46"/>
              <a:gd name="T29" fmla="*/ 58738 h 56"/>
              <a:gd name="T30" fmla="*/ 55563 w 46"/>
              <a:gd name="T31" fmla="*/ 58738 h 56"/>
              <a:gd name="T32" fmla="*/ 49213 w 46"/>
              <a:gd name="T33" fmla="*/ 69850 h 56"/>
              <a:gd name="T34" fmla="*/ 38100 w 46"/>
              <a:gd name="T35" fmla="*/ 77788 h 56"/>
              <a:gd name="T36" fmla="*/ 20638 w 46"/>
              <a:gd name="T37" fmla="*/ 66675 h 56"/>
              <a:gd name="T38" fmla="*/ 17463 w 46"/>
              <a:gd name="T39" fmla="*/ 46038 h 56"/>
              <a:gd name="T40" fmla="*/ 23813 w 46"/>
              <a:gd name="T41" fmla="*/ 23813 h 56"/>
              <a:gd name="T42" fmla="*/ 38100 w 46"/>
              <a:gd name="T43" fmla="*/ 15875 h 56"/>
              <a:gd name="T44" fmla="*/ 49213 w 46"/>
              <a:gd name="T45" fmla="*/ 19050 h 56"/>
              <a:gd name="T46" fmla="*/ 55563 w 46"/>
              <a:gd name="T47" fmla="*/ 31750 h 56"/>
              <a:gd name="T48" fmla="*/ 73025 w 46"/>
              <a:gd name="T49" fmla="*/ 31750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6" h="56">
                <a:moveTo>
                  <a:pt x="46" y="20"/>
                </a:moveTo>
                <a:lnTo>
                  <a:pt x="44" y="12"/>
                </a:lnTo>
                <a:lnTo>
                  <a:pt x="39" y="5"/>
                </a:lnTo>
                <a:lnTo>
                  <a:pt x="24" y="0"/>
                </a:lnTo>
                <a:lnTo>
                  <a:pt x="13" y="2"/>
                </a:lnTo>
                <a:lnTo>
                  <a:pt x="7" y="10"/>
                </a:lnTo>
                <a:lnTo>
                  <a:pt x="2" y="17"/>
                </a:lnTo>
                <a:lnTo>
                  <a:pt x="0" y="29"/>
                </a:lnTo>
                <a:lnTo>
                  <a:pt x="2" y="42"/>
                </a:lnTo>
                <a:lnTo>
                  <a:pt x="7" y="49"/>
                </a:lnTo>
                <a:lnTo>
                  <a:pt x="13" y="56"/>
                </a:lnTo>
                <a:lnTo>
                  <a:pt x="24" y="56"/>
                </a:lnTo>
                <a:lnTo>
                  <a:pt x="39" y="51"/>
                </a:lnTo>
                <a:lnTo>
                  <a:pt x="44" y="44"/>
                </a:lnTo>
                <a:lnTo>
                  <a:pt x="46" y="37"/>
                </a:lnTo>
                <a:lnTo>
                  <a:pt x="35" y="37"/>
                </a:lnTo>
                <a:lnTo>
                  <a:pt x="31" y="44"/>
                </a:lnTo>
                <a:lnTo>
                  <a:pt x="24" y="49"/>
                </a:lnTo>
                <a:lnTo>
                  <a:pt x="13" y="42"/>
                </a:lnTo>
                <a:lnTo>
                  <a:pt x="11" y="29"/>
                </a:lnTo>
                <a:lnTo>
                  <a:pt x="15" y="15"/>
                </a:lnTo>
                <a:lnTo>
                  <a:pt x="24" y="10"/>
                </a:lnTo>
                <a:lnTo>
                  <a:pt x="31" y="12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2" name="Freeform 7718"/>
          <p:cNvSpPr>
            <a:spLocks/>
          </p:cNvSpPr>
          <p:nvPr/>
        </p:nvSpPr>
        <p:spPr bwMode="auto">
          <a:xfrm>
            <a:off x="4502150" y="1714500"/>
            <a:ext cx="73025" cy="88900"/>
          </a:xfrm>
          <a:custGeom>
            <a:avLst/>
            <a:gdLst>
              <a:gd name="T0" fmla="*/ 73025 w 46"/>
              <a:gd name="T1" fmla="*/ 31750 h 56"/>
              <a:gd name="T2" fmla="*/ 69850 w 46"/>
              <a:gd name="T3" fmla="*/ 19050 h 56"/>
              <a:gd name="T4" fmla="*/ 63500 w 46"/>
              <a:gd name="T5" fmla="*/ 7938 h 56"/>
              <a:gd name="T6" fmla="*/ 38100 w 46"/>
              <a:gd name="T7" fmla="*/ 0 h 56"/>
              <a:gd name="T8" fmla="*/ 25400 w 46"/>
              <a:gd name="T9" fmla="*/ 3175 h 56"/>
              <a:gd name="T10" fmla="*/ 11113 w 46"/>
              <a:gd name="T11" fmla="*/ 15875 h 56"/>
              <a:gd name="T12" fmla="*/ 3175 w 46"/>
              <a:gd name="T13" fmla="*/ 26988 h 56"/>
              <a:gd name="T14" fmla="*/ 0 w 46"/>
              <a:gd name="T15" fmla="*/ 46038 h 56"/>
              <a:gd name="T16" fmla="*/ 3175 w 46"/>
              <a:gd name="T17" fmla="*/ 66675 h 56"/>
              <a:gd name="T18" fmla="*/ 11113 w 46"/>
              <a:gd name="T19" fmla="*/ 77788 h 56"/>
              <a:gd name="T20" fmla="*/ 25400 w 46"/>
              <a:gd name="T21" fmla="*/ 88900 h 56"/>
              <a:gd name="T22" fmla="*/ 38100 w 46"/>
              <a:gd name="T23" fmla="*/ 88900 h 56"/>
              <a:gd name="T24" fmla="*/ 63500 w 46"/>
              <a:gd name="T25" fmla="*/ 80963 h 56"/>
              <a:gd name="T26" fmla="*/ 69850 w 46"/>
              <a:gd name="T27" fmla="*/ 69850 h 56"/>
              <a:gd name="T28" fmla="*/ 73025 w 46"/>
              <a:gd name="T29" fmla="*/ 58738 h 56"/>
              <a:gd name="T30" fmla="*/ 55563 w 46"/>
              <a:gd name="T31" fmla="*/ 58738 h 56"/>
              <a:gd name="T32" fmla="*/ 52388 w 46"/>
              <a:gd name="T33" fmla="*/ 69850 h 56"/>
              <a:gd name="T34" fmla="*/ 38100 w 46"/>
              <a:gd name="T35" fmla="*/ 77788 h 56"/>
              <a:gd name="T36" fmla="*/ 25400 w 46"/>
              <a:gd name="T37" fmla="*/ 66675 h 56"/>
              <a:gd name="T38" fmla="*/ 17463 w 46"/>
              <a:gd name="T39" fmla="*/ 46038 h 56"/>
              <a:gd name="T40" fmla="*/ 25400 w 46"/>
              <a:gd name="T41" fmla="*/ 23813 h 56"/>
              <a:gd name="T42" fmla="*/ 38100 w 46"/>
              <a:gd name="T43" fmla="*/ 15875 h 56"/>
              <a:gd name="T44" fmla="*/ 52388 w 46"/>
              <a:gd name="T45" fmla="*/ 19050 h 56"/>
              <a:gd name="T46" fmla="*/ 55563 w 46"/>
              <a:gd name="T47" fmla="*/ 31750 h 56"/>
              <a:gd name="T48" fmla="*/ 73025 w 46"/>
              <a:gd name="T49" fmla="*/ 31750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6" h="56">
                <a:moveTo>
                  <a:pt x="46" y="20"/>
                </a:moveTo>
                <a:lnTo>
                  <a:pt x="44" y="12"/>
                </a:lnTo>
                <a:lnTo>
                  <a:pt x="40" y="5"/>
                </a:lnTo>
                <a:lnTo>
                  <a:pt x="24" y="0"/>
                </a:lnTo>
                <a:lnTo>
                  <a:pt x="16" y="2"/>
                </a:lnTo>
                <a:lnTo>
                  <a:pt x="7" y="10"/>
                </a:lnTo>
                <a:lnTo>
                  <a:pt x="2" y="17"/>
                </a:lnTo>
                <a:lnTo>
                  <a:pt x="0" y="29"/>
                </a:lnTo>
                <a:lnTo>
                  <a:pt x="2" y="42"/>
                </a:lnTo>
                <a:lnTo>
                  <a:pt x="7" y="49"/>
                </a:lnTo>
                <a:lnTo>
                  <a:pt x="16" y="56"/>
                </a:lnTo>
                <a:lnTo>
                  <a:pt x="24" y="56"/>
                </a:lnTo>
                <a:lnTo>
                  <a:pt x="40" y="51"/>
                </a:lnTo>
                <a:lnTo>
                  <a:pt x="44" y="44"/>
                </a:lnTo>
                <a:lnTo>
                  <a:pt x="46" y="37"/>
                </a:lnTo>
                <a:lnTo>
                  <a:pt x="35" y="37"/>
                </a:lnTo>
                <a:lnTo>
                  <a:pt x="33" y="44"/>
                </a:lnTo>
                <a:lnTo>
                  <a:pt x="24" y="49"/>
                </a:lnTo>
                <a:lnTo>
                  <a:pt x="16" y="42"/>
                </a:lnTo>
                <a:lnTo>
                  <a:pt x="11" y="29"/>
                </a:lnTo>
                <a:lnTo>
                  <a:pt x="16" y="15"/>
                </a:lnTo>
                <a:lnTo>
                  <a:pt x="24" y="10"/>
                </a:lnTo>
                <a:lnTo>
                  <a:pt x="33" y="12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3" name="Freeform 7719"/>
          <p:cNvSpPr>
            <a:spLocks/>
          </p:cNvSpPr>
          <p:nvPr/>
        </p:nvSpPr>
        <p:spPr bwMode="auto">
          <a:xfrm>
            <a:off x="4586288" y="1717675"/>
            <a:ext cx="65087" cy="85725"/>
          </a:xfrm>
          <a:custGeom>
            <a:avLst/>
            <a:gdLst>
              <a:gd name="T0" fmla="*/ 65087 w 41"/>
              <a:gd name="T1" fmla="*/ 0 h 54"/>
              <a:gd name="T2" fmla="*/ 52387 w 41"/>
              <a:gd name="T3" fmla="*/ 0 h 54"/>
              <a:gd name="T4" fmla="*/ 52387 w 41"/>
              <a:gd name="T5" fmla="*/ 50800 h 54"/>
              <a:gd name="T6" fmla="*/ 44450 w 41"/>
              <a:gd name="T7" fmla="*/ 66675 h 54"/>
              <a:gd name="T8" fmla="*/ 30162 w 41"/>
              <a:gd name="T9" fmla="*/ 74613 h 54"/>
              <a:gd name="T10" fmla="*/ 20637 w 41"/>
              <a:gd name="T11" fmla="*/ 66675 h 54"/>
              <a:gd name="T12" fmla="*/ 17462 w 41"/>
              <a:gd name="T13" fmla="*/ 50800 h 54"/>
              <a:gd name="T14" fmla="*/ 17462 w 41"/>
              <a:gd name="T15" fmla="*/ 0 h 54"/>
              <a:gd name="T16" fmla="*/ 0 w 41"/>
              <a:gd name="T17" fmla="*/ 0 h 54"/>
              <a:gd name="T18" fmla="*/ 0 w 41"/>
              <a:gd name="T19" fmla="*/ 55563 h 54"/>
              <a:gd name="T20" fmla="*/ 6350 w 41"/>
              <a:gd name="T21" fmla="*/ 77788 h 54"/>
              <a:gd name="T22" fmla="*/ 26987 w 41"/>
              <a:gd name="T23" fmla="*/ 85725 h 54"/>
              <a:gd name="T24" fmla="*/ 41275 w 41"/>
              <a:gd name="T25" fmla="*/ 82550 h 54"/>
              <a:gd name="T26" fmla="*/ 52387 w 41"/>
              <a:gd name="T27" fmla="*/ 74613 h 54"/>
              <a:gd name="T28" fmla="*/ 52387 w 41"/>
              <a:gd name="T29" fmla="*/ 74613 h 54"/>
              <a:gd name="T30" fmla="*/ 52387 w 41"/>
              <a:gd name="T31" fmla="*/ 85725 h 54"/>
              <a:gd name="T32" fmla="*/ 65087 w 41"/>
              <a:gd name="T33" fmla="*/ 85725 h 54"/>
              <a:gd name="T34" fmla="*/ 65087 w 41"/>
              <a:gd name="T35" fmla="*/ 0 h 5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1" h="54">
                <a:moveTo>
                  <a:pt x="41" y="0"/>
                </a:moveTo>
                <a:lnTo>
                  <a:pt x="33" y="0"/>
                </a:lnTo>
                <a:lnTo>
                  <a:pt x="33" y="32"/>
                </a:lnTo>
                <a:lnTo>
                  <a:pt x="28" y="42"/>
                </a:lnTo>
                <a:lnTo>
                  <a:pt x="19" y="47"/>
                </a:lnTo>
                <a:lnTo>
                  <a:pt x="13" y="42"/>
                </a:lnTo>
                <a:lnTo>
                  <a:pt x="11" y="32"/>
                </a:lnTo>
                <a:lnTo>
                  <a:pt x="11" y="0"/>
                </a:lnTo>
                <a:lnTo>
                  <a:pt x="0" y="0"/>
                </a:lnTo>
                <a:lnTo>
                  <a:pt x="0" y="35"/>
                </a:lnTo>
                <a:lnTo>
                  <a:pt x="4" y="49"/>
                </a:lnTo>
                <a:lnTo>
                  <a:pt x="17" y="54"/>
                </a:lnTo>
                <a:lnTo>
                  <a:pt x="26" y="52"/>
                </a:lnTo>
                <a:lnTo>
                  <a:pt x="33" y="47"/>
                </a:lnTo>
                <a:lnTo>
                  <a:pt x="33" y="54"/>
                </a:lnTo>
                <a:lnTo>
                  <a:pt x="41" y="54"/>
                </a:lnTo>
                <a:lnTo>
                  <a:pt x="4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4" name="Freeform 7720"/>
          <p:cNvSpPr>
            <a:spLocks/>
          </p:cNvSpPr>
          <p:nvPr/>
        </p:nvSpPr>
        <p:spPr bwMode="auto">
          <a:xfrm>
            <a:off x="4665663" y="1682750"/>
            <a:ext cx="93662" cy="125413"/>
          </a:xfrm>
          <a:custGeom>
            <a:avLst/>
            <a:gdLst>
              <a:gd name="T0" fmla="*/ 93662 w 59"/>
              <a:gd name="T1" fmla="*/ 39688 h 79"/>
              <a:gd name="T2" fmla="*/ 90487 w 59"/>
              <a:gd name="T3" fmla="*/ 23813 h 79"/>
              <a:gd name="T4" fmla="*/ 80962 w 59"/>
              <a:gd name="T5" fmla="*/ 12700 h 79"/>
              <a:gd name="T6" fmla="*/ 66675 w 59"/>
              <a:gd name="T7" fmla="*/ 4763 h 79"/>
              <a:gd name="T8" fmla="*/ 49212 w 59"/>
              <a:gd name="T9" fmla="*/ 0 h 79"/>
              <a:gd name="T10" fmla="*/ 28575 w 59"/>
              <a:gd name="T11" fmla="*/ 4763 h 79"/>
              <a:gd name="T12" fmla="*/ 11112 w 59"/>
              <a:gd name="T13" fmla="*/ 20638 h 79"/>
              <a:gd name="T14" fmla="*/ 3175 w 59"/>
              <a:gd name="T15" fmla="*/ 39688 h 79"/>
              <a:gd name="T16" fmla="*/ 0 w 59"/>
              <a:gd name="T17" fmla="*/ 63500 h 79"/>
              <a:gd name="T18" fmla="*/ 3175 w 59"/>
              <a:gd name="T19" fmla="*/ 85725 h 79"/>
              <a:gd name="T20" fmla="*/ 11112 w 59"/>
              <a:gd name="T21" fmla="*/ 106363 h 79"/>
              <a:gd name="T22" fmla="*/ 28575 w 59"/>
              <a:gd name="T23" fmla="*/ 117475 h 79"/>
              <a:gd name="T24" fmla="*/ 49212 w 59"/>
              <a:gd name="T25" fmla="*/ 125413 h 79"/>
              <a:gd name="T26" fmla="*/ 66675 w 59"/>
              <a:gd name="T27" fmla="*/ 120650 h 79"/>
              <a:gd name="T28" fmla="*/ 80962 w 59"/>
              <a:gd name="T29" fmla="*/ 109538 h 79"/>
              <a:gd name="T30" fmla="*/ 90487 w 59"/>
              <a:gd name="T31" fmla="*/ 93663 h 79"/>
              <a:gd name="T32" fmla="*/ 93662 w 59"/>
              <a:gd name="T33" fmla="*/ 74613 h 79"/>
              <a:gd name="T34" fmla="*/ 76200 w 59"/>
              <a:gd name="T35" fmla="*/ 74613 h 79"/>
              <a:gd name="T36" fmla="*/ 69850 w 59"/>
              <a:gd name="T37" fmla="*/ 98425 h 79"/>
              <a:gd name="T38" fmla="*/ 49212 w 59"/>
              <a:gd name="T39" fmla="*/ 106363 h 79"/>
              <a:gd name="T40" fmla="*/ 34925 w 59"/>
              <a:gd name="T41" fmla="*/ 101600 h 79"/>
              <a:gd name="T42" fmla="*/ 25400 w 59"/>
              <a:gd name="T43" fmla="*/ 93663 h 79"/>
              <a:gd name="T44" fmla="*/ 17462 w 59"/>
              <a:gd name="T45" fmla="*/ 63500 h 79"/>
              <a:gd name="T46" fmla="*/ 25400 w 59"/>
              <a:gd name="T47" fmla="*/ 31750 h 79"/>
              <a:gd name="T48" fmla="*/ 34925 w 59"/>
              <a:gd name="T49" fmla="*/ 20638 h 79"/>
              <a:gd name="T50" fmla="*/ 49212 w 59"/>
              <a:gd name="T51" fmla="*/ 15875 h 79"/>
              <a:gd name="T52" fmla="*/ 66675 w 59"/>
              <a:gd name="T53" fmla="*/ 23813 h 79"/>
              <a:gd name="T54" fmla="*/ 76200 w 59"/>
              <a:gd name="T55" fmla="*/ 39688 h 79"/>
              <a:gd name="T56" fmla="*/ 93662 w 59"/>
              <a:gd name="T57" fmla="*/ 39688 h 7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79">
                <a:moveTo>
                  <a:pt x="59" y="25"/>
                </a:moveTo>
                <a:lnTo>
                  <a:pt x="57" y="15"/>
                </a:lnTo>
                <a:lnTo>
                  <a:pt x="51" y="8"/>
                </a:lnTo>
                <a:lnTo>
                  <a:pt x="42" y="3"/>
                </a:lnTo>
                <a:lnTo>
                  <a:pt x="31" y="0"/>
                </a:lnTo>
                <a:lnTo>
                  <a:pt x="18" y="3"/>
                </a:lnTo>
                <a:lnTo>
                  <a:pt x="7" y="13"/>
                </a:lnTo>
                <a:lnTo>
                  <a:pt x="2" y="25"/>
                </a:lnTo>
                <a:lnTo>
                  <a:pt x="0" y="40"/>
                </a:lnTo>
                <a:lnTo>
                  <a:pt x="2" y="54"/>
                </a:lnTo>
                <a:lnTo>
                  <a:pt x="7" y="67"/>
                </a:lnTo>
                <a:lnTo>
                  <a:pt x="18" y="74"/>
                </a:lnTo>
                <a:lnTo>
                  <a:pt x="31" y="79"/>
                </a:lnTo>
                <a:lnTo>
                  <a:pt x="42" y="76"/>
                </a:lnTo>
                <a:lnTo>
                  <a:pt x="51" y="69"/>
                </a:lnTo>
                <a:lnTo>
                  <a:pt x="57" y="59"/>
                </a:lnTo>
                <a:lnTo>
                  <a:pt x="59" y="47"/>
                </a:lnTo>
                <a:lnTo>
                  <a:pt x="48" y="47"/>
                </a:lnTo>
                <a:lnTo>
                  <a:pt x="44" y="62"/>
                </a:lnTo>
                <a:lnTo>
                  <a:pt x="31" y="67"/>
                </a:lnTo>
                <a:lnTo>
                  <a:pt x="22" y="64"/>
                </a:lnTo>
                <a:lnTo>
                  <a:pt x="16" y="59"/>
                </a:lnTo>
                <a:lnTo>
                  <a:pt x="11" y="40"/>
                </a:lnTo>
                <a:lnTo>
                  <a:pt x="16" y="20"/>
                </a:lnTo>
                <a:lnTo>
                  <a:pt x="22" y="13"/>
                </a:lnTo>
                <a:lnTo>
                  <a:pt x="31" y="10"/>
                </a:lnTo>
                <a:lnTo>
                  <a:pt x="42" y="15"/>
                </a:lnTo>
                <a:lnTo>
                  <a:pt x="48" y="25"/>
                </a:lnTo>
                <a:lnTo>
                  <a:pt x="59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695" name="Picture 7721"/>
          <p:cNvPicPr>
            <a:picLocks noChangeAspect="1" noChangeArrowheads="1"/>
          </p:cNvPicPr>
          <p:nvPr/>
        </p:nvPicPr>
        <p:blipFill>
          <a:blip r:embed="rId132" cstate="print"/>
          <a:srcRect/>
          <a:stretch>
            <a:fillRect/>
          </a:stretch>
        </p:blipFill>
        <p:spPr bwMode="auto">
          <a:xfrm>
            <a:off x="4764088" y="171767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696" name="Freeform 7722"/>
          <p:cNvSpPr>
            <a:spLocks/>
          </p:cNvSpPr>
          <p:nvPr/>
        </p:nvSpPr>
        <p:spPr bwMode="auto">
          <a:xfrm>
            <a:off x="4854575" y="1714500"/>
            <a:ext cx="41275" cy="88900"/>
          </a:xfrm>
          <a:custGeom>
            <a:avLst/>
            <a:gdLst>
              <a:gd name="T0" fmla="*/ 0 w 26"/>
              <a:gd name="T1" fmla="*/ 88900 h 56"/>
              <a:gd name="T2" fmla="*/ 12700 w 26"/>
              <a:gd name="T3" fmla="*/ 88900 h 56"/>
              <a:gd name="T4" fmla="*/ 12700 w 26"/>
              <a:gd name="T5" fmla="*/ 46038 h 56"/>
              <a:gd name="T6" fmla="*/ 20638 w 26"/>
              <a:gd name="T7" fmla="*/ 26988 h 56"/>
              <a:gd name="T8" fmla="*/ 33338 w 26"/>
              <a:gd name="T9" fmla="*/ 19050 h 56"/>
              <a:gd name="T10" fmla="*/ 41275 w 26"/>
              <a:gd name="T11" fmla="*/ 19050 h 56"/>
              <a:gd name="T12" fmla="*/ 41275 w 26"/>
              <a:gd name="T13" fmla="*/ 0 h 56"/>
              <a:gd name="T14" fmla="*/ 38100 w 26"/>
              <a:gd name="T15" fmla="*/ 0 h 56"/>
              <a:gd name="T16" fmla="*/ 20638 w 26"/>
              <a:gd name="T17" fmla="*/ 7938 h 56"/>
              <a:gd name="T18" fmla="*/ 12700 w 26"/>
              <a:gd name="T19" fmla="*/ 19050 h 56"/>
              <a:gd name="T20" fmla="*/ 12700 w 26"/>
              <a:gd name="T21" fmla="*/ 19050 h 56"/>
              <a:gd name="T22" fmla="*/ 12700 w 26"/>
              <a:gd name="T23" fmla="*/ 3175 h 56"/>
              <a:gd name="T24" fmla="*/ 0 w 26"/>
              <a:gd name="T25" fmla="*/ 3175 h 56"/>
              <a:gd name="T26" fmla="*/ 0 w 26"/>
              <a:gd name="T27" fmla="*/ 88900 h 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56">
                <a:moveTo>
                  <a:pt x="0" y="56"/>
                </a:moveTo>
                <a:lnTo>
                  <a:pt x="8" y="56"/>
                </a:lnTo>
                <a:lnTo>
                  <a:pt x="8" y="29"/>
                </a:lnTo>
                <a:lnTo>
                  <a:pt x="13" y="17"/>
                </a:lnTo>
                <a:lnTo>
                  <a:pt x="21" y="12"/>
                </a:lnTo>
                <a:lnTo>
                  <a:pt x="26" y="12"/>
                </a:lnTo>
                <a:lnTo>
                  <a:pt x="26" y="0"/>
                </a:lnTo>
                <a:lnTo>
                  <a:pt x="24" y="0"/>
                </a:lnTo>
                <a:lnTo>
                  <a:pt x="13" y="5"/>
                </a:lnTo>
                <a:lnTo>
                  <a:pt x="8" y="12"/>
                </a:lnTo>
                <a:lnTo>
                  <a:pt x="8" y="2"/>
                </a:lnTo>
                <a:lnTo>
                  <a:pt x="0" y="2"/>
                </a:ln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7" name="Freeform 7723"/>
          <p:cNvSpPr>
            <a:spLocks/>
          </p:cNvSpPr>
          <p:nvPr/>
        </p:nvSpPr>
        <p:spPr bwMode="auto">
          <a:xfrm>
            <a:off x="4902200" y="1714500"/>
            <a:ext cx="46038" cy="88900"/>
          </a:xfrm>
          <a:custGeom>
            <a:avLst/>
            <a:gdLst>
              <a:gd name="T0" fmla="*/ 0 w 29"/>
              <a:gd name="T1" fmla="*/ 88900 h 56"/>
              <a:gd name="T2" fmla="*/ 17463 w 29"/>
              <a:gd name="T3" fmla="*/ 88900 h 56"/>
              <a:gd name="T4" fmla="*/ 17463 w 29"/>
              <a:gd name="T5" fmla="*/ 46038 h 56"/>
              <a:gd name="T6" fmla="*/ 25400 w 29"/>
              <a:gd name="T7" fmla="*/ 26988 h 56"/>
              <a:gd name="T8" fmla="*/ 38100 w 29"/>
              <a:gd name="T9" fmla="*/ 19050 h 56"/>
              <a:gd name="T10" fmla="*/ 46038 w 29"/>
              <a:gd name="T11" fmla="*/ 19050 h 56"/>
              <a:gd name="T12" fmla="*/ 46038 w 29"/>
              <a:gd name="T13" fmla="*/ 0 h 56"/>
              <a:gd name="T14" fmla="*/ 38100 w 29"/>
              <a:gd name="T15" fmla="*/ 0 h 56"/>
              <a:gd name="T16" fmla="*/ 25400 w 29"/>
              <a:gd name="T17" fmla="*/ 7938 h 56"/>
              <a:gd name="T18" fmla="*/ 17463 w 29"/>
              <a:gd name="T19" fmla="*/ 19050 h 56"/>
              <a:gd name="T20" fmla="*/ 14288 w 29"/>
              <a:gd name="T21" fmla="*/ 19050 h 56"/>
              <a:gd name="T22" fmla="*/ 14288 w 29"/>
              <a:gd name="T23" fmla="*/ 3175 h 56"/>
              <a:gd name="T24" fmla="*/ 0 w 29"/>
              <a:gd name="T25" fmla="*/ 3175 h 56"/>
              <a:gd name="T26" fmla="*/ 0 w 29"/>
              <a:gd name="T27" fmla="*/ 88900 h 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56">
                <a:moveTo>
                  <a:pt x="0" y="56"/>
                </a:moveTo>
                <a:lnTo>
                  <a:pt x="11" y="56"/>
                </a:lnTo>
                <a:lnTo>
                  <a:pt x="11" y="29"/>
                </a:lnTo>
                <a:lnTo>
                  <a:pt x="16" y="17"/>
                </a:lnTo>
                <a:lnTo>
                  <a:pt x="24" y="12"/>
                </a:lnTo>
                <a:lnTo>
                  <a:pt x="29" y="12"/>
                </a:lnTo>
                <a:lnTo>
                  <a:pt x="29" y="0"/>
                </a:lnTo>
                <a:lnTo>
                  <a:pt x="24" y="0"/>
                </a:lnTo>
                <a:lnTo>
                  <a:pt x="16" y="5"/>
                </a:lnTo>
                <a:lnTo>
                  <a:pt x="11" y="12"/>
                </a:lnTo>
                <a:lnTo>
                  <a:pt x="9" y="12"/>
                </a:lnTo>
                <a:lnTo>
                  <a:pt x="9" y="2"/>
                </a:lnTo>
                <a:lnTo>
                  <a:pt x="0" y="2"/>
                </a:ln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8" name="Freeform 7724"/>
          <p:cNvSpPr>
            <a:spLocks/>
          </p:cNvSpPr>
          <p:nvPr/>
        </p:nvSpPr>
        <p:spPr bwMode="auto">
          <a:xfrm>
            <a:off x="4986338" y="1687513"/>
            <a:ext cx="73025" cy="115887"/>
          </a:xfrm>
          <a:custGeom>
            <a:avLst/>
            <a:gdLst>
              <a:gd name="T0" fmla="*/ 26988 w 46"/>
              <a:gd name="T1" fmla="*/ 61912 h 73"/>
              <a:gd name="T2" fmla="*/ 44450 w 46"/>
              <a:gd name="T3" fmla="*/ 65087 h 73"/>
              <a:gd name="T4" fmla="*/ 55563 w 46"/>
              <a:gd name="T5" fmla="*/ 80962 h 73"/>
              <a:gd name="T6" fmla="*/ 49213 w 46"/>
              <a:gd name="T7" fmla="*/ 96837 h 73"/>
              <a:gd name="T8" fmla="*/ 34925 w 46"/>
              <a:gd name="T9" fmla="*/ 101600 h 73"/>
              <a:gd name="T10" fmla="*/ 20638 w 46"/>
              <a:gd name="T11" fmla="*/ 96837 h 73"/>
              <a:gd name="T12" fmla="*/ 14288 w 46"/>
              <a:gd name="T13" fmla="*/ 77787 h 73"/>
              <a:gd name="T14" fmla="*/ 0 w 46"/>
              <a:gd name="T15" fmla="*/ 77787 h 73"/>
              <a:gd name="T16" fmla="*/ 0 w 46"/>
              <a:gd name="T17" fmla="*/ 93662 h 73"/>
              <a:gd name="T18" fmla="*/ 6350 w 46"/>
              <a:gd name="T19" fmla="*/ 107950 h 73"/>
              <a:gd name="T20" fmla="*/ 20638 w 46"/>
              <a:gd name="T21" fmla="*/ 115887 h 73"/>
              <a:gd name="T22" fmla="*/ 34925 w 46"/>
              <a:gd name="T23" fmla="*/ 115887 h 73"/>
              <a:gd name="T24" fmla="*/ 58738 w 46"/>
              <a:gd name="T25" fmla="*/ 107950 h 73"/>
              <a:gd name="T26" fmla="*/ 69850 w 46"/>
              <a:gd name="T27" fmla="*/ 96837 h 73"/>
              <a:gd name="T28" fmla="*/ 73025 w 46"/>
              <a:gd name="T29" fmla="*/ 80962 h 73"/>
              <a:gd name="T30" fmla="*/ 65088 w 46"/>
              <a:gd name="T31" fmla="*/ 61912 h 73"/>
              <a:gd name="T32" fmla="*/ 52388 w 46"/>
              <a:gd name="T33" fmla="*/ 53975 h 73"/>
              <a:gd name="T34" fmla="*/ 52388 w 46"/>
              <a:gd name="T35" fmla="*/ 53975 h 73"/>
              <a:gd name="T36" fmla="*/ 61913 w 46"/>
              <a:gd name="T37" fmla="*/ 42862 h 73"/>
              <a:gd name="T38" fmla="*/ 65088 w 46"/>
              <a:gd name="T39" fmla="*/ 30162 h 73"/>
              <a:gd name="T40" fmla="*/ 65088 w 46"/>
              <a:gd name="T41" fmla="*/ 15875 h 73"/>
              <a:gd name="T42" fmla="*/ 55563 w 46"/>
              <a:gd name="T43" fmla="*/ 7937 h 73"/>
              <a:gd name="T44" fmla="*/ 34925 w 46"/>
              <a:gd name="T45" fmla="*/ 0 h 73"/>
              <a:gd name="T46" fmla="*/ 9525 w 46"/>
              <a:gd name="T47" fmla="*/ 11112 h 73"/>
              <a:gd name="T48" fmla="*/ 3175 w 46"/>
              <a:gd name="T49" fmla="*/ 23812 h 73"/>
              <a:gd name="T50" fmla="*/ 0 w 46"/>
              <a:gd name="T51" fmla="*/ 38100 h 73"/>
              <a:gd name="T52" fmla="*/ 17463 w 46"/>
              <a:gd name="T53" fmla="*/ 38100 h 73"/>
              <a:gd name="T54" fmla="*/ 20638 w 46"/>
              <a:gd name="T55" fmla="*/ 23812 h 73"/>
              <a:gd name="T56" fmla="*/ 34925 w 46"/>
              <a:gd name="T57" fmla="*/ 15875 h 73"/>
              <a:gd name="T58" fmla="*/ 44450 w 46"/>
              <a:gd name="T59" fmla="*/ 19050 h 73"/>
              <a:gd name="T60" fmla="*/ 52388 w 46"/>
              <a:gd name="T61" fmla="*/ 30162 h 73"/>
              <a:gd name="T62" fmla="*/ 41275 w 46"/>
              <a:gd name="T63" fmla="*/ 46037 h 73"/>
              <a:gd name="T64" fmla="*/ 26988 w 46"/>
              <a:gd name="T65" fmla="*/ 46037 h 73"/>
              <a:gd name="T66" fmla="*/ 26988 w 46"/>
              <a:gd name="T67" fmla="*/ 61912 h 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" h="73">
                <a:moveTo>
                  <a:pt x="17" y="39"/>
                </a:moveTo>
                <a:lnTo>
                  <a:pt x="28" y="41"/>
                </a:lnTo>
                <a:lnTo>
                  <a:pt x="35" y="51"/>
                </a:lnTo>
                <a:lnTo>
                  <a:pt x="31" y="61"/>
                </a:lnTo>
                <a:lnTo>
                  <a:pt x="22" y="64"/>
                </a:lnTo>
                <a:lnTo>
                  <a:pt x="13" y="61"/>
                </a:lnTo>
                <a:lnTo>
                  <a:pt x="9" y="49"/>
                </a:lnTo>
                <a:lnTo>
                  <a:pt x="0" y="49"/>
                </a:lnTo>
                <a:lnTo>
                  <a:pt x="0" y="59"/>
                </a:lnTo>
                <a:lnTo>
                  <a:pt x="4" y="68"/>
                </a:lnTo>
                <a:lnTo>
                  <a:pt x="13" y="73"/>
                </a:lnTo>
                <a:lnTo>
                  <a:pt x="22" y="73"/>
                </a:lnTo>
                <a:lnTo>
                  <a:pt x="37" y="68"/>
                </a:lnTo>
                <a:lnTo>
                  <a:pt x="44" y="61"/>
                </a:lnTo>
                <a:lnTo>
                  <a:pt x="46" y="51"/>
                </a:lnTo>
                <a:lnTo>
                  <a:pt x="41" y="39"/>
                </a:lnTo>
                <a:lnTo>
                  <a:pt x="33" y="34"/>
                </a:lnTo>
                <a:lnTo>
                  <a:pt x="39" y="27"/>
                </a:lnTo>
                <a:lnTo>
                  <a:pt x="41" y="19"/>
                </a:lnTo>
                <a:lnTo>
                  <a:pt x="41" y="10"/>
                </a:lnTo>
                <a:lnTo>
                  <a:pt x="35" y="5"/>
                </a:lnTo>
                <a:lnTo>
                  <a:pt x="22" y="0"/>
                </a:lnTo>
                <a:lnTo>
                  <a:pt x="6" y="7"/>
                </a:lnTo>
                <a:lnTo>
                  <a:pt x="2" y="15"/>
                </a:lnTo>
                <a:lnTo>
                  <a:pt x="0" y="24"/>
                </a:lnTo>
                <a:lnTo>
                  <a:pt x="11" y="24"/>
                </a:lnTo>
                <a:lnTo>
                  <a:pt x="13" y="15"/>
                </a:lnTo>
                <a:lnTo>
                  <a:pt x="22" y="10"/>
                </a:lnTo>
                <a:lnTo>
                  <a:pt x="28" y="12"/>
                </a:lnTo>
                <a:lnTo>
                  <a:pt x="33" y="19"/>
                </a:lnTo>
                <a:lnTo>
                  <a:pt x="26" y="29"/>
                </a:lnTo>
                <a:lnTo>
                  <a:pt x="17" y="29"/>
                </a:lnTo>
                <a:lnTo>
                  <a:pt x="17" y="3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699" name="Picture 7725"/>
          <p:cNvPicPr>
            <a:picLocks noChangeAspect="1" noChangeArrowheads="1"/>
          </p:cNvPicPr>
          <p:nvPr/>
        </p:nvPicPr>
        <p:blipFill>
          <a:blip r:embed="rId133" cstate="print"/>
          <a:srcRect/>
          <a:stretch>
            <a:fillRect/>
          </a:stretch>
        </p:blipFill>
        <p:spPr bwMode="auto">
          <a:xfrm>
            <a:off x="5062538" y="1690688"/>
            <a:ext cx="73025" cy="112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00" name="Picture 7726"/>
          <p:cNvPicPr>
            <a:picLocks noChangeAspect="1" noChangeArrowheads="1"/>
          </p:cNvPicPr>
          <p:nvPr/>
        </p:nvPicPr>
        <p:blipFill>
          <a:blip r:embed="rId134" cstate="print"/>
          <a:srcRect/>
          <a:stretch>
            <a:fillRect/>
          </a:stretch>
        </p:blipFill>
        <p:spPr bwMode="auto">
          <a:xfrm>
            <a:off x="5141913" y="1690688"/>
            <a:ext cx="73025" cy="112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01" name="Picture 7727"/>
          <p:cNvPicPr>
            <a:picLocks noChangeAspect="1" noChangeArrowheads="1"/>
          </p:cNvPicPr>
          <p:nvPr/>
        </p:nvPicPr>
        <p:blipFill>
          <a:blip r:embed="rId135" cstate="print"/>
          <a:srcRect/>
          <a:stretch>
            <a:fillRect/>
          </a:stretch>
        </p:blipFill>
        <p:spPr bwMode="auto">
          <a:xfrm>
            <a:off x="5222875" y="1690688"/>
            <a:ext cx="69850" cy="112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02" name="Freeform 7728"/>
          <p:cNvSpPr>
            <a:spLocks/>
          </p:cNvSpPr>
          <p:nvPr/>
        </p:nvSpPr>
        <p:spPr bwMode="auto">
          <a:xfrm>
            <a:off x="5295900" y="1682750"/>
            <a:ext cx="23813" cy="34925"/>
          </a:xfrm>
          <a:custGeom>
            <a:avLst/>
            <a:gdLst>
              <a:gd name="T0" fmla="*/ 0 w 15"/>
              <a:gd name="T1" fmla="*/ 7938 h 22"/>
              <a:gd name="T2" fmla="*/ 9525 w 15"/>
              <a:gd name="T3" fmla="*/ 7938 h 22"/>
              <a:gd name="T4" fmla="*/ 9525 w 15"/>
              <a:gd name="T5" fmla="*/ 34925 h 22"/>
              <a:gd name="T6" fmla="*/ 14288 w 15"/>
              <a:gd name="T7" fmla="*/ 34925 h 22"/>
              <a:gd name="T8" fmla="*/ 14288 w 15"/>
              <a:gd name="T9" fmla="*/ 7938 h 22"/>
              <a:gd name="T10" fmla="*/ 23813 w 15"/>
              <a:gd name="T11" fmla="*/ 7938 h 22"/>
              <a:gd name="T12" fmla="*/ 23813 w 15"/>
              <a:gd name="T13" fmla="*/ 0 h 22"/>
              <a:gd name="T14" fmla="*/ 0 w 15"/>
              <a:gd name="T15" fmla="*/ 0 h 22"/>
              <a:gd name="T16" fmla="*/ 0 w 15"/>
              <a:gd name="T17" fmla="*/ 7938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2">
                <a:moveTo>
                  <a:pt x="0" y="5"/>
                </a:moveTo>
                <a:lnTo>
                  <a:pt x="6" y="5"/>
                </a:lnTo>
                <a:lnTo>
                  <a:pt x="6" y="22"/>
                </a:lnTo>
                <a:lnTo>
                  <a:pt x="9" y="22"/>
                </a:lnTo>
                <a:lnTo>
                  <a:pt x="9" y="5"/>
                </a:lnTo>
                <a:lnTo>
                  <a:pt x="15" y="5"/>
                </a:lnTo>
                <a:lnTo>
                  <a:pt x="15" y="0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3" name="Freeform 7729"/>
          <p:cNvSpPr>
            <a:spLocks/>
          </p:cNvSpPr>
          <p:nvPr/>
        </p:nvSpPr>
        <p:spPr bwMode="auto">
          <a:xfrm>
            <a:off x="5322888" y="1682750"/>
            <a:ext cx="28575" cy="34925"/>
          </a:xfrm>
          <a:custGeom>
            <a:avLst/>
            <a:gdLst>
              <a:gd name="T0" fmla="*/ 0 w 18"/>
              <a:gd name="T1" fmla="*/ 34925 h 22"/>
              <a:gd name="T2" fmla="*/ 4763 w 18"/>
              <a:gd name="T3" fmla="*/ 34925 h 22"/>
              <a:gd name="T4" fmla="*/ 4763 w 18"/>
              <a:gd name="T5" fmla="*/ 7938 h 22"/>
              <a:gd name="T6" fmla="*/ 4763 w 18"/>
              <a:gd name="T7" fmla="*/ 7938 h 22"/>
              <a:gd name="T8" fmla="*/ 11113 w 18"/>
              <a:gd name="T9" fmla="*/ 34925 h 22"/>
              <a:gd name="T10" fmla="*/ 14288 w 18"/>
              <a:gd name="T11" fmla="*/ 34925 h 22"/>
              <a:gd name="T12" fmla="*/ 25400 w 18"/>
              <a:gd name="T13" fmla="*/ 7938 h 22"/>
              <a:gd name="T14" fmla="*/ 25400 w 18"/>
              <a:gd name="T15" fmla="*/ 7938 h 22"/>
              <a:gd name="T16" fmla="*/ 25400 w 18"/>
              <a:gd name="T17" fmla="*/ 34925 h 22"/>
              <a:gd name="T18" fmla="*/ 28575 w 18"/>
              <a:gd name="T19" fmla="*/ 34925 h 22"/>
              <a:gd name="T20" fmla="*/ 28575 w 18"/>
              <a:gd name="T21" fmla="*/ 0 h 22"/>
              <a:gd name="T22" fmla="*/ 22225 w 18"/>
              <a:gd name="T23" fmla="*/ 0 h 22"/>
              <a:gd name="T24" fmla="*/ 14288 w 18"/>
              <a:gd name="T25" fmla="*/ 28575 h 22"/>
              <a:gd name="T26" fmla="*/ 14288 w 18"/>
              <a:gd name="T27" fmla="*/ 28575 h 22"/>
              <a:gd name="T28" fmla="*/ 7938 w 18"/>
              <a:gd name="T29" fmla="*/ 0 h 22"/>
              <a:gd name="T30" fmla="*/ 0 w 18"/>
              <a:gd name="T31" fmla="*/ 0 h 22"/>
              <a:gd name="T32" fmla="*/ 0 w 18"/>
              <a:gd name="T33" fmla="*/ 34925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" h="22">
                <a:moveTo>
                  <a:pt x="0" y="22"/>
                </a:moveTo>
                <a:lnTo>
                  <a:pt x="3" y="22"/>
                </a:lnTo>
                <a:lnTo>
                  <a:pt x="3" y="5"/>
                </a:lnTo>
                <a:lnTo>
                  <a:pt x="7" y="22"/>
                </a:lnTo>
                <a:lnTo>
                  <a:pt x="9" y="22"/>
                </a:lnTo>
                <a:lnTo>
                  <a:pt x="16" y="5"/>
                </a:lnTo>
                <a:lnTo>
                  <a:pt x="16" y="22"/>
                </a:lnTo>
                <a:lnTo>
                  <a:pt x="18" y="22"/>
                </a:lnTo>
                <a:lnTo>
                  <a:pt x="18" y="0"/>
                </a:lnTo>
                <a:lnTo>
                  <a:pt x="14" y="0"/>
                </a:lnTo>
                <a:lnTo>
                  <a:pt x="9" y="18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992" name="Group 7730"/>
          <p:cNvGrpSpPr>
            <a:grpSpLocks/>
          </p:cNvGrpSpPr>
          <p:nvPr/>
        </p:nvGrpSpPr>
        <p:grpSpPr bwMode="auto">
          <a:xfrm>
            <a:off x="2032000" y="407988"/>
            <a:ext cx="6602413" cy="6248400"/>
            <a:chOff x="1280" y="257"/>
            <a:chExt cx="4159" cy="3936"/>
          </a:xfrm>
        </p:grpSpPr>
        <p:pic>
          <p:nvPicPr>
            <p:cNvPr id="42935" name="Picture 7731"/>
            <p:cNvPicPr>
              <a:picLocks noChangeAspect="1" noChangeArrowheads="1"/>
            </p:cNvPicPr>
            <p:nvPr/>
          </p:nvPicPr>
          <p:blipFill>
            <a:blip r:embed="rId136" cstate="print"/>
            <a:srcRect/>
            <a:stretch>
              <a:fillRect/>
            </a:stretch>
          </p:blipFill>
          <p:spPr bwMode="auto">
            <a:xfrm>
              <a:off x="3636" y="3595"/>
              <a:ext cx="79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6" name="Picture 7732"/>
            <p:cNvPicPr>
              <a:picLocks noChangeAspect="1" noChangeArrowheads="1"/>
            </p:cNvPicPr>
            <p:nvPr/>
          </p:nvPicPr>
          <p:blipFill>
            <a:blip r:embed="rId137" cstate="print"/>
            <a:srcRect/>
            <a:stretch>
              <a:fillRect/>
            </a:stretch>
          </p:blipFill>
          <p:spPr bwMode="auto">
            <a:xfrm>
              <a:off x="3636" y="3595"/>
              <a:ext cx="79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7" name="Picture 7733"/>
            <p:cNvPicPr>
              <a:picLocks noChangeAspect="1" noChangeArrowheads="1"/>
            </p:cNvPicPr>
            <p:nvPr/>
          </p:nvPicPr>
          <p:blipFill>
            <a:blip r:embed="rId138" cstate="print"/>
            <a:srcRect/>
            <a:stretch>
              <a:fillRect/>
            </a:stretch>
          </p:blipFill>
          <p:spPr bwMode="auto">
            <a:xfrm>
              <a:off x="3641" y="3602"/>
              <a:ext cx="72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8" name="Picture 7734"/>
            <p:cNvPicPr>
              <a:picLocks noChangeAspect="1" noChangeArrowheads="1"/>
            </p:cNvPicPr>
            <p:nvPr/>
          </p:nvPicPr>
          <p:blipFill>
            <a:blip r:embed="rId139" cstate="print"/>
            <a:srcRect/>
            <a:stretch>
              <a:fillRect/>
            </a:stretch>
          </p:blipFill>
          <p:spPr bwMode="auto">
            <a:xfrm>
              <a:off x="3641" y="3602"/>
              <a:ext cx="72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9" name="Picture 7735"/>
            <p:cNvPicPr>
              <a:picLocks noChangeAspect="1" noChangeArrowheads="1"/>
            </p:cNvPicPr>
            <p:nvPr/>
          </p:nvPicPr>
          <p:blipFill>
            <a:blip r:embed="rId140" cstate="print"/>
            <a:srcRect/>
            <a:stretch>
              <a:fillRect/>
            </a:stretch>
          </p:blipFill>
          <p:spPr bwMode="auto">
            <a:xfrm>
              <a:off x="3643" y="3607"/>
              <a:ext cx="68" cy="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40" name="Picture 7736"/>
            <p:cNvPicPr>
              <a:picLocks noChangeAspect="1" noChangeArrowheads="1"/>
            </p:cNvPicPr>
            <p:nvPr/>
          </p:nvPicPr>
          <p:blipFill>
            <a:blip r:embed="rId141" cstate="print"/>
            <a:srcRect/>
            <a:stretch>
              <a:fillRect/>
            </a:stretch>
          </p:blipFill>
          <p:spPr bwMode="auto">
            <a:xfrm>
              <a:off x="3643" y="3607"/>
              <a:ext cx="68" cy="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941" name="Freeform 7737"/>
            <p:cNvSpPr>
              <a:spLocks/>
            </p:cNvSpPr>
            <p:nvPr/>
          </p:nvSpPr>
          <p:spPr bwMode="auto">
            <a:xfrm>
              <a:off x="3645" y="3612"/>
              <a:ext cx="63" cy="123"/>
            </a:xfrm>
            <a:custGeom>
              <a:avLst/>
              <a:gdLst>
                <a:gd name="T0" fmla="*/ 28 w 63"/>
                <a:gd name="T1" fmla="*/ 0 h 123"/>
                <a:gd name="T2" fmla="*/ 55 w 63"/>
                <a:gd name="T3" fmla="*/ 52 h 123"/>
                <a:gd name="T4" fmla="*/ 61 w 63"/>
                <a:gd name="T5" fmla="*/ 71 h 123"/>
                <a:gd name="T6" fmla="*/ 63 w 63"/>
                <a:gd name="T7" fmla="*/ 88 h 123"/>
                <a:gd name="T8" fmla="*/ 59 w 63"/>
                <a:gd name="T9" fmla="*/ 103 h 123"/>
                <a:gd name="T10" fmla="*/ 53 w 63"/>
                <a:gd name="T11" fmla="*/ 115 h 123"/>
                <a:gd name="T12" fmla="*/ 42 w 63"/>
                <a:gd name="T13" fmla="*/ 123 h 123"/>
                <a:gd name="T14" fmla="*/ 28 w 63"/>
                <a:gd name="T15" fmla="*/ 123 h 123"/>
                <a:gd name="T16" fmla="*/ 17 w 63"/>
                <a:gd name="T17" fmla="*/ 120 h 123"/>
                <a:gd name="T18" fmla="*/ 7 w 63"/>
                <a:gd name="T19" fmla="*/ 113 h 123"/>
                <a:gd name="T20" fmla="*/ 0 w 63"/>
                <a:gd name="T21" fmla="*/ 103 h 123"/>
                <a:gd name="T22" fmla="*/ 0 w 63"/>
                <a:gd name="T23" fmla="*/ 86 h 123"/>
                <a:gd name="T24" fmla="*/ 4 w 63"/>
                <a:gd name="T25" fmla="*/ 69 h 123"/>
                <a:gd name="T26" fmla="*/ 13 w 63"/>
                <a:gd name="T27" fmla="*/ 54 h 123"/>
                <a:gd name="T28" fmla="*/ 22 w 63"/>
                <a:gd name="T29" fmla="*/ 32 h 123"/>
                <a:gd name="T30" fmla="*/ 28 w 63"/>
                <a:gd name="T31" fmla="*/ 0 h 1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123">
                  <a:moveTo>
                    <a:pt x="28" y="0"/>
                  </a:moveTo>
                  <a:lnTo>
                    <a:pt x="55" y="52"/>
                  </a:lnTo>
                  <a:lnTo>
                    <a:pt x="61" y="71"/>
                  </a:lnTo>
                  <a:lnTo>
                    <a:pt x="63" y="88"/>
                  </a:lnTo>
                  <a:lnTo>
                    <a:pt x="59" y="103"/>
                  </a:lnTo>
                  <a:lnTo>
                    <a:pt x="53" y="115"/>
                  </a:lnTo>
                  <a:lnTo>
                    <a:pt x="42" y="123"/>
                  </a:lnTo>
                  <a:lnTo>
                    <a:pt x="28" y="123"/>
                  </a:lnTo>
                  <a:lnTo>
                    <a:pt x="17" y="120"/>
                  </a:lnTo>
                  <a:lnTo>
                    <a:pt x="7" y="113"/>
                  </a:lnTo>
                  <a:lnTo>
                    <a:pt x="0" y="103"/>
                  </a:lnTo>
                  <a:lnTo>
                    <a:pt x="0" y="86"/>
                  </a:lnTo>
                  <a:lnTo>
                    <a:pt x="4" y="69"/>
                  </a:lnTo>
                  <a:lnTo>
                    <a:pt x="13" y="54"/>
                  </a:lnTo>
                  <a:lnTo>
                    <a:pt x="22" y="3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D6DA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2" name="Freeform 7738"/>
            <p:cNvSpPr>
              <a:spLocks/>
            </p:cNvSpPr>
            <p:nvPr/>
          </p:nvSpPr>
          <p:spPr bwMode="auto">
            <a:xfrm>
              <a:off x="3647" y="3617"/>
              <a:ext cx="59" cy="115"/>
            </a:xfrm>
            <a:custGeom>
              <a:avLst/>
              <a:gdLst>
                <a:gd name="T0" fmla="*/ 29 w 59"/>
                <a:gd name="T1" fmla="*/ 0 h 115"/>
                <a:gd name="T2" fmla="*/ 51 w 59"/>
                <a:gd name="T3" fmla="*/ 49 h 115"/>
                <a:gd name="T4" fmla="*/ 57 w 59"/>
                <a:gd name="T5" fmla="*/ 66 h 115"/>
                <a:gd name="T6" fmla="*/ 59 w 59"/>
                <a:gd name="T7" fmla="*/ 83 h 115"/>
                <a:gd name="T8" fmla="*/ 55 w 59"/>
                <a:gd name="T9" fmla="*/ 98 h 115"/>
                <a:gd name="T10" fmla="*/ 48 w 59"/>
                <a:gd name="T11" fmla="*/ 108 h 115"/>
                <a:gd name="T12" fmla="*/ 40 w 59"/>
                <a:gd name="T13" fmla="*/ 113 h 115"/>
                <a:gd name="T14" fmla="*/ 26 w 59"/>
                <a:gd name="T15" fmla="*/ 115 h 115"/>
                <a:gd name="T16" fmla="*/ 15 w 59"/>
                <a:gd name="T17" fmla="*/ 113 h 115"/>
                <a:gd name="T18" fmla="*/ 7 w 59"/>
                <a:gd name="T19" fmla="*/ 105 h 115"/>
                <a:gd name="T20" fmla="*/ 2 w 59"/>
                <a:gd name="T21" fmla="*/ 96 h 115"/>
                <a:gd name="T22" fmla="*/ 0 w 59"/>
                <a:gd name="T23" fmla="*/ 81 h 115"/>
                <a:gd name="T24" fmla="*/ 5 w 59"/>
                <a:gd name="T25" fmla="*/ 64 h 115"/>
                <a:gd name="T26" fmla="*/ 13 w 59"/>
                <a:gd name="T27" fmla="*/ 49 h 115"/>
                <a:gd name="T28" fmla="*/ 22 w 59"/>
                <a:gd name="T29" fmla="*/ 32 h 115"/>
                <a:gd name="T30" fmla="*/ 29 w 59"/>
                <a:gd name="T31" fmla="*/ 0 h 1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9" h="115">
                  <a:moveTo>
                    <a:pt x="29" y="0"/>
                  </a:moveTo>
                  <a:lnTo>
                    <a:pt x="51" y="49"/>
                  </a:lnTo>
                  <a:lnTo>
                    <a:pt x="57" y="66"/>
                  </a:lnTo>
                  <a:lnTo>
                    <a:pt x="59" y="83"/>
                  </a:lnTo>
                  <a:lnTo>
                    <a:pt x="55" y="98"/>
                  </a:lnTo>
                  <a:lnTo>
                    <a:pt x="48" y="108"/>
                  </a:lnTo>
                  <a:lnTo>
                    <a:pt x="40" y="113"/>
                  </a:lnTo>
                  <a:lnTo>
                    <a:pt x="26" y="115"/>
                  </a:lnTo>
                  <a:lnTo>
                    <a:pt x="15" y="113"/>
                  </a:lnTo>
                  <a:lnTo>
                    <a:pt x="7" y="105"/>
                  </a:lnTo>
                  <a:lnTo>
                    <a:pt x="2" y="96"/>
                  </a:lnTo>
                  <a:lnTo>
                    <a:pt x="0" y="81"/>
                  </a:lnTo>
                  <a:lnTo>
                    <a:pt x="5" y="64"/>
                  </a:lnTo>
                  <a:lnTo>
                    <a:pt x="13" y="49"/>
                  </a:lnTo>
                  <a:lnTo>
                    <a:pt x="22" y="3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A77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3" name="Freeform 7739"/>
            <p:cNvSpPr>
              <a:spLocks/>
            </p:cNvSpPr>
            <p:nvPr/>
          </p:nvSpPr>
          <p:spPr bwMode="auto">
            <a:xfrm>
              <a:off x="3649" y="3624"/>
              <a:ext cx="55" cy="106"/>
            </a:xfrm>
            <a:custGeom>
              <a:avLst/>
              <a:gdLst>
                <a:gd name="T0" fmla="*/ 27 w 55"/>
                <a:gd name="T1" fmla="*/ 0 h 106"/>
                <a:gd name="T2" fmla="*/ 49 w 55"/>
                <a:gd name="T3" fmla="*/ 45 h 106"/>
                <a:gd name="T4" fmla="*/ 53 w 55"/>
                <a:gd name="T5" fmla="*/ 59 h 106"/>
                <a:gd name="T6" fmla="*/ 55 w 55"/>
                <a:gd name="T7" fmla="*/ 76 h 106"/>
                <a:gd name="T8" fmla="*/ 44 w 55"/>
                <a:gd name="T9" fmla="*/ 98 h 106"/>
                <a:gd name="T10" fmla="*/ 35 w 55"/>
                <a:gd name="T11" fmla="*/ 103 h 106"/>
                <a:gd name="T12" fmla="*/ 27 w 55"/>
                <a:gd name="T13" fmla="*/ 106 h 106"/>
                <a:gd name="T14" fmla="*/ 7 w 55"/>
                <a:gd name="T15" fmla="*/ 96 h 106"/>
                <a:gd name="T16" fmla="*/ 3 w 55"/>
                <a:gd name="T17" fmla="*/ 86 h 106"/>
                <a:gd name="T18" fmla="*/ 0 w 55"/>
                <a:gd name="T19" fmla="*/ 74 h 106"/>
                <a:gd name="T20" fmla="*/ 5 w 55"/>
                <a:gd name="T21" fmla="*/ 57 h 106"/>
                <a:gd name="T22" fmla="*/ 11 w 55"/>
                <a:gd name="T23" fmla="*/ 45 h 106"/>
                <a:gd name="T24" fmla="*/ 20 w 55"/>
                <a:gd name="T25" fmla="*/ 30 h 106"/>
                <a:gd name="T26" fmla="*/ 27 w 55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106">
                  <a:moveTo>
                    <a:pt x="27" y="0"/>
                  </a:moveTo>
                  <a:lnTo>
                    <a:pt x="49" y="45"/>
                  </a:lnTo>
                  <a:lnTo>
                    <a:pt x="53" y="59"/>
                  </a:lnTo>
                  <a:lnTo>
                    <a:pt x="55" y="76"/>
                  </a:lnTo>
                  <a:lnTo>
                    <a:pt x="44" y="98"/>
                  </a:lnTo>
                  <a:lnTo>
                    <a:pt x="35" y="103"/>
                  </a:lnTo>
                  <a:lnTo>
                    <a:pt x="27" y="106"/>
                  </a:lnTo>
                  <a:lnTo>
                    <a:pt x="7" y="96"/>
                  </a:lnTo>
                  <a:lnTo>
                    <a:pt x="3" y="86"/>
                  </a:lnTo>
                  <a:lnTo>
                    <a:pt x="0" y="74"/>
                  </a:lnTo>
                  <a:lnTo>
                    <a:pt x="5" y="57"/>
                  </a:lnTo>
                  <a:lnTo>
                    <a:pt x="11" y="45"/>
                  </a:lnTo>
                  <a:lnTo>
                    <a:pt x="20" y="3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983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4" name="Freeform 7740"/>
            <p:cNvSpPr>
              <a:spLocks/>
            </p:cNvSpPr>
            <p:nvPr/>
          </p:nvSpPr>
          <p:spPr bwMode="auto">
            <a:xfrm>
              <a:off x="3652" y="3632"/>
              <a:ext cx="48" cy="93"/>
            </a:xfrm>
            <a:custGeom>
              <a:avLst/>
              <a:gdLst>
                <a:gd name="T0" fmla="*/ 24 w 48"/>
                <a:gd name="T1" fmla="*/ 0 h 93"/>
                <a:gd name="T2" fmla="*/ 43 w 48"/>
                <a:gd name="T3" fmla="*/ 39 h 93"/>
                <a:gd name="T4" fmla="*/ 48 w 48"/>
                <a:gd name="T5" fmla="*/ 66 h 93"/>
                <a:gd name="T6" fmla="*/ 41 w 48"/>
                <a:gd name="T7" fmla="*/ 88 h 93"/>
                <a:gd name="T8" fmla="*/ 24 w 48"/>
                <a:gd name="T9" fmla="*/ 93 h 93"/>
                <a:gd name="T10" fmla="*/ 6 w 48"/>
                <a:gd name="T11" fmla="*/ 86 h 93"/>
                <a:gd name="T12" fmla="*/ 2 w 48"/>
                <a:gd name="T13" fmla="*/ 78 h 93"/>
                <a:gd name="T14" fmla="*/ 0 w 48"/>
                <a:gd name="T15" fmla="*/ 66 h 93"/>
                <a:gd name="T16" fmla="*/ 4 w 48"/>
                <a:gd name="T17" fmla="*/ 51 h 93"/>
                <a:gd name="T18" fmla="*/ 10 w 48"/>
                <a:gd name="T19" fmla="*/ 39 h 93"/>
                <a:gd name="T20" fmla="*/ 17 w 48"/>
                <a:gd name="T21" fmla="*/ 24 h 93"/>
                <a:gd name="T22" fmla="*/ 24 w 48"/>
                <a:gd name="T23" fmla="*/ 0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93">
                  <a:moveTo>
                    <a:pt x="24" y="0"/>
                  </a:moveTo>
                  <a:lnTo>
                    <a:pt x="43" y="39"/>
                  </a:lnTo>
                  <a:lnTo>
                    <a:pt x="48" y="66"/>
                  </a:lnTo>
                  <a:lnTo>
                    <a:pt x="41" y="88"/>
                  </a:lnTo>
                  <a:lnTo>
                    <a:pt x="24" y="93"/>
                  </a:lnTo>
                  <a:lnTo>
                    <a:pt x="6" y="86"/>
                  </a:lnTo>
                  <a:lnTo>
                    <a:pt x="2" y="78"/>
                  </a:lnTo>
                  <a:lnTo>
                    <a:pt x="0" y="66"/>
                  </a:lnTo>
                  <a:lnTo>
                    <a:pt x="4" y="51"/>
                  </a:lnTo>
                  <a:lnTo>
                    <a:pt x="10" y="39"/>
                  </a:lnTo>
                  <a:lnTo>
                    <a:pt x="17" y="2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7A90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5" name="Freeform 7741"/>
            <p:cNvSpPr>
              <a:spLocks/>
            </p:cNvSpPr>
            <p:nvPr/>
          </p:nvSpPr>
          <p:spPr bwMode="auto">
            <a:xfrm>
              <a:off x="3654" y="3637"/>
              <a:ext cx="44" cy="85"/>
            </a:xfrm>
            <a:custGeom>
              <a:avLst/>
              <a:gdLst>
                <a:gd name="T0" fmla="*/ 22 w 44"/>
                <a:gd name="T1" fmla="*/ 0 h 85"/>
                <a:gd name="T2" fmla="*/ 39 w 44"/>
                <a:gd name="T3" fmla="*/ 34 h 85"/>
                <a:gd name="T4" fmla="*/ 44 w 44"/>
                <a:gd name="T5" fmla="*/ 49 h 85"/>
                <a:gd name="T6" fmla="*/ 44 w 44"/>
                <a:gd name="T7" fmla="*/ 61 h 85"/>
                <a:gd name="T8" fmla="*/ 41 w 44"/>
                <a:gd name="T9" fmla="*/ 71 h 85"/>
                <a:gd name="T10" fmla="*/ 37 w 44"/>
                <a:gd name="T11" fmla="*/ 78 h 85"/>
                <a:gd name="T12" fmla="*/ 30 w 44"/>
                <a:gd name="T13" fmla="*/ 83 h 85"/>
                <a:gd name="T14" fmla="*/ 22 w 44"/>
                <a:gd name="T15" fmla="*/ 85 h 85"/>
                <a:gd name="T16" fmla="*/ 6 w 44"/>
                <a:gd name="T17" fmla="*/ 78 h 85"/>
                <a:gd name="T18" fmla="*/ 2 w 44"/>
                <a:gd name="T19" fmla="*/ 71 h 85"/>
                <a:gd name="T20" fmla="*/ 0 w 44"/>
                <a:gd name="T21" fmla="*/ 59 h 85"/>
                <a:gd name="T22" fmla="*/ 4 w 44"/>
                <a:gd name="T23" fmla="*/ 46 h 85"/>
                <a:gd name="T24" fmla="*/ 8 w 44"/>
                <a:gd name="T25" fmla="*/ 36 h 85"/>
                <a:gd name="T26" fmla="*/ 22 w 44"/>
                <a:gd name="T27" fmla="*/ 0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85">
                  <a:moveTo>
                    <a:pt x="22" y="0"/>
                  </a:moveTo>
                  <a:lnTo>
                    <a:pt x="39" y="34"/>
                  </a:lnTo>
                  <a:lnTo>
                    <a:pt x="44" y="49"/>
                  </a:lnTo>
                  <a:lnTo>
                    <a:pt x="44" y="61"/>
                  </a:lnTo>
                  <a:lnTo>
                    <a:pt x="41" y="71"/>
                  </a:lnTo>
                  <a:lnTo>
                    <a:pt x="37" y="78"/>
                  </a:lnTo>
                  <a:lnTo>
                    <a:pt x="30" y="83"/>
                  </a:lnTo>
                  <a:lnTo>
                    <a:pt x="22" y="85"/>
                  </a:lnTo>
                  <a:lnTo>
                    <a:pt x="6" y="78"/>
                  </a:lnTo>
                  <a:lnTo>
                    <a:pt x="2" y="71"/>
                  </a:lnTo>
                  <a:lnTo>
                    <a:pt x="0" y="59"/>
                  </a:lnTo>
                  <a:lnTo>
                    <a:pt x="4" y="46"/>
                  </a:lnTo>
                  <a:lnTo>
                    <a:pt x="8" y="3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B9F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6" name="Freeform 7742"/>
            <p:cNvSpPr>
              <a:spLocks/>
            </p:cNvSpPr>
            <p:nvPr/>
          </p:nvSpPr>
          <p:spPr bwMode="auto">
            <a:xfrm>
              <a:off x="3656" y="3644"/>
              <a:ext cx="39" cy="76"/>
            </a:xfrm>
            <a:custGeom>
              <a:avLst/>
              <a:gdLst>
                <a:gd name="T0" fmla="*/ 20 w 39"/>
                <a:gd name="T1" fmla="*/ 0 h 76"/>
                <a:gd name="T2" fmla="*/ 35 w 39"/>
                <a:gd name="T3" fmla="*/ 29 h 76"/>
                <a:gd name="T4" fmla="*/ 39 w 39"/>
                <a:gd name="T5" fmla="*/ 42 h 76"/>
                <a:gd name="T6" fmla="*/ 39 w 39"/>
                <a:gd name="T7" fmla="*/ 54 h 76"/>
                <a:gd name="T8" fmla="*/ 37 w 39"/>
                <a:gd name="T9" fmla="*/ 61 h 76"/>
                <a:gd name="T10" fmla="*/ 33 w 39"/>
                <a:gd name="T11" fmla="*/ 69 h 76"/>
                <a:gd name="T12" fmla="*/ 26 w 39"/>
                <a:gd name="T13" fmla="*/ 74 h 76"/>
                <a:gd name="T14" fmla="*/ 20 w 39"/>
                <a:gd name="T15" fmla="*/ 76 h 76"/>
                <a:gd name="T16" fmla="*/ 6 w 39"/>
                <a:gd name="T17" fmla="*/ 69 h 76"/>
                <a:gd name="T18" fmla="*/ 2 w 39"/>
                <a:gd name="T19" fmla="*/ 61 h 76"/>
                <a:gd name="T20" fmla="*/ 0 w 39"/>
                <a:gd name="T21" fmla="*/ 52 h 76"/>
                <a:gd name="T22" fmla="*/ 2 w 39"/>
                <a:gd name="T23" fmla="*/ 42 h 76"/>
                <a:gd name="T24" fmla="*/ 9 w 39"/>
                <a:gd name="T25" fmla="*/ 32 h 76"/>
                <a:gd name="T26" fmla="*/ 15 w 39"/>
                <a:gd name="T27" fmla="*/ 20 h 76"/>
                <a:gd name="T28" fmla="*/ 20 w 39"/>
                <a:gd name="T29" fmla="*/ 0 h 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76">
                  <a:moveTo>
                    <a:pt x="20" y="0"/>
                  </a:moveTo>
                  <a:lnTo>
                    <a:pt x="35" y="29"/>
                  </a:lnTo>
                  <a:lnTo>
                    <a:pt x="39" y="42"/>
                  </a:lnTo>
                  <a:lnTo>
                    <a:pt x="39" y="54"/>
                  </a:lnTo>
                  <a:lnTo>
                    <a:pt x="37" y="61"/>
                  </a:lnTo>
                  <a:lnTo>
                    <a:pt x="33" y="69"/>
                  </a:lnTo>
                  <a:lnTo>
                    <a:pt x="26" y="74"/>
                  </a:lnTo>
                  <a:lnTo>
                    <a:pt x="20" y="76"/>
                  </a:lnTo>
                  <a:lnTo>
                    <a:pt x="6" y="69"/>
                  </a:lnTo>
                  <a:lnTo>
                    <a:pt x="2" y="61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9" y="32"/>
                  </a:lnTo>
                  <a:lnTo>
                    <a:pt x="15" y="2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2B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7" name="Freeform 7743"/>
            <p:cNvSpPr>
              <a:spLocks/>
            </p:cNvSpPr>
            <p:nvPr/>
          </p:nvSpPr>
          <p:spPr bwMode="auto">
            <a:xfrm>
              <a:off x="3658" y="3651"/>
              <a:ext cx="35" cy="64"/>
            </a:xfrm>
            <a:custGeom>
              <a:avLst/>
              <a:gdLst>
                <a:gd name="T0" fmla="*/ 18 w 35"/>
                <a:gd name="T1" fmla="*/ 0 h 64"/>
                <a:gd name="T2" fmla="*/ 33 w 35"/>
                <a:gd name="T3" fmla="*/ 25 h 64"/>
                <a:gd name="T4" fmla="*/ 35 w 35"/>
                <a:gd name="T5" fmla="*/ 45 h 64"/>
                <a:gd name="T6" fmla="*/ 31 w 35"/>
                <a:gd name="T7" fmla="*/ 59 h 64"/>
                <a:gd name="T8" fmla="*/ 18 w 35"/>
                <a:gd name="T9" fmla="*/ 64 h 64"/>
                <a:gd name="T10" fmla="*/ 4 w 35"/>
                <a:gd name="T11" fmla="*/ 59 h 64"/>
                <a:gd name="T12" fmla="*/ 0 w 35"/>
                <a:gd name="T13" fmla="*/ 45 h 64"/>
                <a:gd name="T14" fmla="*/ 2 w 35"/>
                <a:gd name="T15" fmla="*/ 35 h 64"/>
                <a:gd name="T16" fmla="*/ 9 w 35"/>
                <a:gd name="T17" fmla="*/ 27 h 64"/>
                <a:gd name="T18" fmla="*/ 13 w 35"/>
                <a:gd name="T19" fmla="*/ 18 h 64"/>
                <a:gd name="T20" fmla="*/ 18 w 35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64">
                  <a:moveTo>
                    <a:pt x="18" y="0"/>
                  </a:moveTo>
                  <a:lnTo>
                    <a:pt x="33" y="25"/>
                  </a:lnTo>
                  <a:lnTo>
                    <a:pt x="35" y="45"/>
                  </a:lnTo>
                  <a:lnTo>
                    <a:pt x="31" y="59"/>
                  </a:lnTo>
                  <a:lnTo>
                    <a:pt x="18" y="64"/>
                  </a:lnTo>
                  <a:lnTo>
                    <a:pt x="4" y="59"/>
                  </a:lnTo>
                  <a:lnTo>
                    <a:pt x="0" y="45"/>
                  </a:lnTo>
                  <a:lnTo>
                    <a:pt x="2" y="35"/>
                  </a:lnTo>
                  <a:lnTo>
                    <a:pt x="9" y="27"/>
                  </a:lnTo>
                  <a:lnTo>
                    <a:pt x="1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BBC6E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8" name="Freeform 7744"/>
            <p:cNvSpPr>
              <a:spLocks/>
            </p:cNvSpPr>
            <p:nvPr/>
          </p:nvSpPr>
          <p:spPr bwMode="auto">
            <a:xfrm>
              <a:off x="3660" y="3656"/>
              <a:ext cx="31" cy="57"/>
            </a:xfrm>
            <a:custGeom>
              <a:avLst/>
              <a:gdLst>
                <a:gd name="T0" fmla="*/ 18 w 31"/>
                <a:gd name="T1" fmla="*/ 0 h 57"/>
                <a:gd name="T2" fmla="*/ 29 w 31"/>
                <a:gd name="T3" fmla="*/ 22 h 57"/>
                <a:gd name="T4" fmla="*/ 31 w 31"/>
                <a:gd name="T5" fmla="*/ 32 h 57"/>
                <a:gd name="T6" fmla="*/ 31 w 31"/>
                <a:gd name="T7" fmla="*/ 40 h 57"/>
                <a:gd name="T8" fmla="*/ 27 w 31"/>
                <a:gd name="T9" fmla="*/ 52 h 57"/>
                <a:gd name="T10" fmla="*/ 16 w 31"/>
                <a:gd name="T11" fmla="*/ 57 h 57"/>
                <a:gd name="T12" fmla="*/ 5 w 31"/>
                <a:gd name="T13" fmla="*/ 52 h 57"/>
                <a:gd name="T14" fmla="*/ 0 w 31"/>
                <a:gd name="T15" fmla="*/ 40 h 57"/>
                <a:gd name="T16" fmla="*/ 2 w 31"/>
                <a:gd name="T17" fmla="*/ 32 h 57"/>
                <a:gd name="T18" fmla="*/ 7 w 31"/>
                <a:gd name="T19" fmla="*/ 25 h 57"/>
                <a:gd name="T20" fmla="*/ 18 w 31"/>
                <a:gd name="T21" fmla="*/ 0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57">
                  <a:moveTo>
                    <a:pt x="18" y="0"/>
                  </a:moveTo>
                  <a:lnTo>
                    <a:pt x="29" y="22"/>
                  </a:lnTo>
                  <a:lnTo>
                    <a:pt x="31" y="32"/>
                  </a:lnTo>
                  <a:lnTo>
                    <a:pt x="31" y="40"/>
                  </a:lnTo>
                  <a:lnTo>
                    <a:pt x="27" y="52"/>
                  </a:lnTo>
                  <a:lnTo>
                    <a:pt x="16" y="57"/>
                  </a:lnTo>
                  <a:lnTo>
                    <a:pt x="5" y="52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7" y="2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BE1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9" name="Freeform 7745"/>
            <p:cNvSpPr>
              <a:spLocks/>
            </p:cNvSpPr>
            <p:nvPr/>
          </p:nvSpPr>
          <p:spPr bwMode="auto">
            <a:xfrm>
              <a:off x="3665" y="3664"/>
              <a:ext cx="24" cy="44"/>
            </a:xfrm>
            <a:custGeom>
              <a:avLst/>
              <a:gdLst>
                <a:gd name="T0" fmla="*/ 0 w 24"/>
                <a:gd name="T1" fmla="*/ 32 h 44"/>
                <a:gd name="T2" fmla="*/ 4 w 24"/>
                <a:gd name="T3" fmla="*/ 19 h 44"/>
                <a:gd name="T4" fmla="*/ 13 w 24"/>
                <a:gd name="T5" fmla="*/ 0 h 44"/>
                <a:gd name="T6" fmla="*/ 22 w 24"/>
                <a:gd name="T7" fmla="*/ 17 h 44"/>
                <a:gd name="T8" fmla="*/ 24 w 24"/>
                <a:gd name="T9" fmla="*/ 32 h 44"/>
                <a:gd name="T10" fmla="*/ 19 w 24"/>
                <a:gd name="T11" fmla="*/ 41 h 44"/>
                <a:gd name="T12" fmla="*/ 11 w 24"/>
                <a:gd name="T13" fmla="*/ 44 h 44"/>
                <a:gd name="T14" fmla="*/ 2 w 24"/>
                <a:gd name="T15" fmla="*/ 41 h 44"/>
                <a:gd name="T16" fmla="*/ 0 w 24"/>
                <a:gd name="T17" fmla="*/ 3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4">
                  <a:moveTo>
                    <a:pt x="0" y="32"/>
                  </a:moveTo>
                  <a:lnTo>
                    <a:pt x="4" y="19"/>
                  </a:lnTo>
                  <a:lnTo>
                    <a:pt x="13" y="0"/>
                  </a:lnTo>
                  <a:lnTo>
                    <a:pt x="22" y="17"/>
                  </a:lnTo>
                  <a:lnTo>
                    <a:pt x="24" y="32"/>
                  </a:lnTo>
                  <a:lnTo>
                    <a:pt x="19" y="41"/>
                  </a:lnTo>
                  <a:lnTo>
                    <a:pt x="11" y="44"/>
                  </a:lnTo>
                  <a:lnTo>
                    <a:pt x="2" y="4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50" name="Freeform 7746"/>
            <p:cNvSpPr>
              <a:spLocks/>
            </p:cNvSpPr>
            <p:nvPr/>
          </p:nvSpPr>
          <p:spPr bwMode="auto">
            <a:xfrm>
              <a:off x="3702" y="3333"/>
              <a:ext cx="88" cy="152"/>
            </a:xfrm>
            <a:custGeom>
              <a:avLst/>
              <a:gdLst>
                <a:gd name="T0" fmla="*/ 81 w 88"/>
                <a:gd name="T1" fmla="*/ 69 h 152"/>
                <a:gd name="T2" fmla="*/ 63 w 88"/>
                <a:gd name="T3" fmla="*/ 88 h 152"/>
                <a:gd name="T4" fmla="*/ 46 w 88"/>
                <a:gd name="T5" fmla="*/ 98 h 152"/>
                <a:gd name="T6" fmla="*/ 26 w 88"/>
                <a:gd name="T7" fmla="*/ 118 h 152"/>
                <a:gd name="T8" fmla="*/ 13 w 88"/>
                <a:gd name="T9" fmla="*/ 132 h 152"/>
                <a:gd name="T10" fmla="*/ 0 w 88"/>
                <a:gd name="T11" fmla="*/ 152 h 152"/>
                <a:gd name="T12" fmla="*/ 2 w 88"/>
                <a:gd name="T13" fmla="*/ 76 h 152"/>
                <a:gd name="T14" fmla="*/ 6 w 88"/>
                <a:gd name="T15" fmla="*/ 49 h 152"/>
                <a:gd name="T16" fmla="*/ 15 w 88"/>
                <a:gd name="T17" fmla="*/ 27 h 152"/>
                <a:gd name="T18" fmla="*/ 28 w 88"/>
                <a:gd name="T19" fmla="*/ 10 h 152"/>
                <a:gd name="T20" fmla="*/ 42 w 88"/>
                <a:gd name="T21" fmla="*/ 3 h 152"/>
                <a:gd name="T22" fmla="*/ 57 w 88"/>
                <a:gd name="T23" fmla="*/ 0 h 152"/>
                <a:gd name="T24" fmla="*/ 70 w 88"/>
                <a:gd name="T25" fmla="*/ 5 h 152"/>
                <a:gd name="T26" fmla="*/ 81 w 88"/>
                <a:gd name="T27" fmla="*/ 17 h 152"/>
                <a:gd name="T28" fmla="*/ 88 w 88"/>
                <a:gd name="T29" fmla="*/ 32 h 152"/>
                <a:gd name="T30" fmla="*/ 88 w 88"/>
                <a:gd name="T31" fmla="*/ 49 h 152"/>
                <a:gd name="T32" fmla="*/ 81 w 88"/>
                <a:gd name="T33" fmla="*/ 69 h 1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152">
                  <a:moveTo>
                    <a:pt x="81" y="69"/>
                  </a:moveTo>
                  <a:lnTo>
                    <a:pt x="63" y="88"/>
                  </a:lnTo>
                  <a:lnTo>
                    <a:pt x="46" y="98"/>
                  </a:lnTo>
                  <a:lnTo>
                    <a:pt x="26" y="118"/>
                  </a:lnTo>
                  <a:lnTo>
                    <a:pt x="13" y="132"/>
                  </a:lnTo>
                  <a:lnTo>
                    <a:pt x="0" y="152"/>
                  </a:lnTo>
                  <a:lnTo>
                    <a:pt x="2" y="76"/>
                  </a:lnTo>
                  <a:lnTo>
                    <a:pt x="6" y="49"/>
                  </a:lnTo>
                  <a:lnTo>
                    <a:pt x="15" y="27"/>
                  </a:lnTo>
                  <a:lnTo>
                    <a:pt x="28" y="10"/>
                  </a:lnTo>
                  <a:lnTo>
                    <a:pt x="42" y="3"/>
                  </a:lnTo>
                  <a:lnTo>
                    <a:pt x="57" y="0"/>
                  </a:lnTo>
                  <a:lnTo>
                    <a:pt x="70" y="5"/>
                  </a:lnTo>
                  <a:lnTo>
                    <a:pt x="81" y="17"/>
                  </a:lnTo>
                  <a:lnTo>
                    <a:pt x="88" y="32"/>
                  </a:lnTo>
                  <a:lnTo>
                    <a:pt x="88" y="49"/>
                  </a:lnTo>
                  <a:lnTo>
                    <a:pt x="81" y="69"/>
                  </a:lnTo>
                  <a:close/>
                </a:path>
              </a:pathLst>
            </a:custGeom>
            <a:solidFill>
              <a:srgbClr val="002C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2951" name="Picture 7747"/>
            <p:cNvPicPr>
              <a:picLocks noChangeAspect="1" noChangeArrowheads="1"/>
            </p:cNvPicPr>
            <p:nvPr/>
          </p:nvPicPr>
          <p:blipFill>
            <a:blip r:embed="rId142" cstate="print"/>
            <a:srcRect/>
            <a:stretch>
              <a:fillRect/>
            </a:stretch>
          </p:blipFill>
          <p:spPr bwMode="auto">
            <a:xfrm>
              <a:off x="3704" y="3338"/>
              <a:ext cx="83" cy="1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2" name="Picture 7748"/>
            <p:cNvPicPr>
              <a:picLocks noChangeAspect="1" noChangeArrowheads="1"/>
            </p:cNvPicPr>
            <p:nvPr/>
          </p:nvPicPr>
          <p:blipFill>
            <a:blip r:embed="rId143" cstate="print"/>
            <a:srcRect/>
            <a:stretch>
              <a:fillRect/>
            </a:stretch>
          </p:blipFill>
          <p:spPr bwMode="auto">
            <a:xfrm>
              <a:off x="3704" y="3338"/>
              <a:ext cx="83" cy="1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3" name="Picture 7749"/>
            <p:cNvPicPr>
              <a:picLocks noChangeAspect="1" noChangeArrowheads="1"/>
            </p:cNvPicPr>
            <p:nvPr/>
          </p:nvPicPr>
          <p:blipFill>
            <a:blip r:embed="rId144" cstate="print"/>
            <a:srcRect/>
            <a:stretch>
              <a:fillRect/>
            </a:stretch>
          </p:blipFill>
          <p:spPr bwMode="auto">
            <a:xfrm>
              <a:off x="3706" y="3340"/>
              <a:ext cx="79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4" name="Picture 7750"/>
            <p:cNvPicPr>
              <a:picLocks noChangeAspect="1" noChangeArrowheads="1"/>
            </p:cNvPicPr>
            <p:nvPr/>
          </p:nvPicPr>
          <p:blipFill>
            <a:blip r:embed="rId145" cstate="print"/>
            <a:srcRect/>
            <a:stretch>
              <a:fillRect/>
            </a:stretch>
          </p:blipFill>
          <p:spPr bwMode="auto">
            <a:xfrm>
              <a:off x="3706" y="3340"/>
              <a:ext cx="79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5" name="Picture 7751"/>
            <p:cNvPicPr>
              <a:picLocks noChangeAspect="1" noChangeArrowheads="1"/>
            </p:cNvPicPr>
            <p:nvPr/>
          </p:nvPicPr>
          <p:blipFill>
            <a:blip r:embed="rId146" cstate="print"/>
            <a:srcRect/>
            <a:stretch>
              <a:fillRect/>
            </a:stretch>
          </p:blipFill>
          <p:spPr bwMode="auto">
            <a:xfrm>
              <a:off x="3708" y="3343"/>
              <a:ext cx="75" cy="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6" name="Picture 7752"/>
            <p:cNvPicPr>
              <a:picLocks noChangeAspect="1" noChangeArrowheads="1"/>
            </p:cNvPicPr>
            <p:nvPr/>
          </p:nvPicPr>
          <p:blipFill>
            <a:blip r:embed="rId147" cstate="print"/>
            <a:srcRect/>
            <a:stretch>
              <a:fillRect/>
            </a:stretch>
          </p:blipFill>
          <p:spPr bwMode="auto">
            <a:xfrm>
              <a:off x="3708" y="3343"/>
              <a:ext cx="75" cy="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7" name="Picture 7753"/>
            <p:cNvPicPr>
              <a:picLocks noChangeAspect="1" noChangeArrowheads="1"/>
            </p:cNvPicPr>
            <p:nvPr/>
          </p:nvPicPr>
          <p:blipFill>
            <a:blip r:embed="rId148" cstate="print"/>
            <a:srcRect/>
            <a:stretch>
              <a:fillRect/>
            </a:stretch>
          </p:blipFill>
          <p:spPr bwMode="auto">
            <a:xfrm>
              <a:off x="3711" y="3345"/>
              <a:ext cx="70" cy="1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8" name="Picture 7754"/>
            <p:cNvPicPr>
              <a:picLocks noChangeAspect="1" noChangeArrowheads="1"/>
            </p:cNvPicPr>
            <p:nvPr/>
          </p:nvPicPr>
          <p:blipFill>
            <a:blip r:embed="rId149" cstate="print"/>
            <a:srcRect/>
            <a:stretch>
              <a:fillRect/>
            </a:stretch>
          </p:blipFill>
          <p:spPr bwMode="auto">
            <a:xfrm>
              <a:off x="3711" y="3345"/>
              <a:ext cx="70" cy="1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9" name="Picture 7755"/>
            <p:cNvPicPr>
              <a:picLocks noChangeAspect="1" noChangeArrowheads="1"/>
            </p:cNvPicPr>
            <p:nvPr/>
          </p:nvPicPr>
          <p:blipFill>
            <a:blip r:embed="rId150" cstate="print"/>
            <a:srcRect/>
            <a:stretch>
              <a:fillRect/>
            </a:stretch>
          </p:blipFill>
          <p:spPr bwMode="auto">
            <a:xfrm>
              <a:off x="3713" y="3348"/>
              <a:ext cx="6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0" name="Picture 7756"/>
            <p:cNvPicPr>
              <a:picLocks noChangeAspect="1" noChangeArrowheads="1"/>
            </p:cNvPicPr>
            <p:nvPr/>
          </p:nvPicPr>
          <p:blipFill>
            <a:blip r:embed="rId151" cstate="print"/>
            <a:srcRect/>
            <a:stretch>
              <a:fillRect/>
            </a:stretch>
          </p:blipFill>
          <p:spPr bwMode="auto">
            <a:xfrm>
              <a:off x="3713" y="3348"/>
              <a:ext cx="6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1" name="Picture 7757"/>
            <p:cNvPicPr>
              <a:picLocks noChangeAspect="1" noChangeArrowheads="1"/>
            </p:cNvPicPr>
            <p:nvPr/>
          </p:nvPicPr>
          <p:blipFill>
            <a:blip r:embed="rId152" cstate="print"/>
            <a:srcRect/>
            <a:stretch>
              <a:fillRect/>
            </a:stretch>
          </p:blipFill>
          <p:spPr bwMode="auto">
            <a:xfrm>
              <a:off x="3715" y="3350"/>
              <a:ext cx="61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2" name="Picture 7758"/>
            <p:cNvPicPr>
              <a:picLocks noChangeAspect="1" noChangeArrowheads="1"/>
            </p:cNvPicPr>
            <p:nvPr/>
          </p:nvPicPr>
          <p:blipFill>
            <a:blip r:embed="rId153" cstate="print"/>
            <a:srcRect/>
            <a:stretch>
              <a:fillRect/>
            </a:stretch>
          </p:blipFill>
          <p:spPr bwMode="auto">
            <a:xfrm>
              <a:off x="3715" y="3350"/>
              <a:ext cx="61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3" name="Picture 7759"/>
            <p:cNvPicPr>
              <a:picLocks noChangeAspect="1" noChangeArrowheads="1"/>
            </p:cNvPicPr>
            <p:nvPr/>
          </p:nvPicPr>
          <p:blipFill>
            <a:blip r:embed="rId154" cstate="print"/>
            <a:srcRect/>
            <a:stretch>
              <a:fillRect/>
            </a:stretch>
          </p:blipFill>
          <p:spPr bwMode="auto">
            <a:xfrm>
              <a:off x="3715" y="3353"/>
              <a:ext cx="59" cy="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4" name="Picture 7760"/>
            <p:cNvPicPr>
              <a:picLocks noChangeAspect="1" noChangeArrowheads="1"/>
            </p:cNvPicPr>
            <p:nvPr/>
          </p:nvPicPr>
          <p:blipFill>
            <a:blip r:embed="rId155" cstate="print"/>
            <a:srcRect/>
            <a:stretch>
              <a:fillRect/>
            </a:stretch>
          </p:blipFill>
          <p:spPr bwMode="auto">
            <a:xfrm>
              <a:off x="3715" y="3353"/>
              <a:ext cx="59" cy="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5" name="Picture 7761"/>
            <p:cNvPicPr>
              <a:picLocks noChangeAspect="1" noChangeArrowheads="1"/>
            </p:cNvPicPr>
            <p:nvPr/>
          </p:nvPicPr>
          <p:blipFill>
            <a:blip r:embed="rId156" cstate="print"/>
            <a:srcRect/>
            <a:stretch>
              <a:fillRect/>
            </a:stretch>
          </p:blipFill>
          <p:spPr bwMode="auto">
            <a:xfrm>
              <a:off x="3717" y="3355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6" name="Picture 7762"/>
            <p:cNvPicPr>
              <a:picLocks noChangeAspect="1" noChangeArrowheads="1"/>
            </p:cNvPicPr>
            <p:nvPr/>
          </p:nvPicPr>
          <p:blipFill>
            <a:blip r:embed="rId157" cstate="print"/>
            <a:srcRect/>
            <a:stretch>
              <a:fillRect/>
            </a:stretch>
          </p:blipFill>
          <p:spPr bwMode="auto">
            <a:xfrm>
              <a:off x="3717" y="3355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7" name="Picture 7763"/>
            <p:cNvPicPr>
              <a:picLocks noChangeAspect="1" noChangeArrowheads="1"/>
            </p:cNvPicPr>
            <p:nvPr/>
          </p:nvPicPr>
          <p:blipFill>
            <a:blip r:embed="rId158" cstate="print"/>
            <a:srcRect/>
            <a:stretch>
              <a:fillRect/>
            </a:stretch>
          </p:blipFill>
          <p:spPr bwMode="auto">
            <a:xfrm>
              <a:off x="3719" y="3358"/>
              <a:ext cx="53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8" name="Picture 7764"/>
            <p:cNvPicPr>
              <a:picLocks noChangeAspect="1" noChangeArrowheads="1"/>
            </p:cNvPicPr>
            <p:nvPr/>
          </p:nvPicPr>
          <p:blipFill>
            <a:blip r:embed="rId159" cstate="print"/>
            <a:srcRect/>
            <a:stretch>
              <a:fillRect/>
            </a:stretch>
          </p:blipFill>
          <p:spPr bwMode="auto">
            <a:xfrm>
              <a:off x="3719" y="3358"/>
              <a:ext cx="53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9" name="Picture 7765"/>
            <p:cNvPicPr>
              <a:picLocks noChangeAspect="1" noChangeArrowheads="1"/>
            </p:cNvPicPr>
            <p:nvPr/>
          </p:nvPicPr>
          <p:blipFill>
            <a:blip r:embed="rId160" cstate="print"/>
            <a:srcRect/>
            <a:stretch>
              <a:fillRect/>
            </a:stretch>
          </p:blipFill>
          <p:spPr bwMode="auto">
            <a:xfrm>
              <a:off x="3722" y="3360"/>
              <a:ext cx="48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0" name="Picture 7766"/>
            <p:cNvPicPr>
              <a:picLocks noChangeAspect="1" noChangeArrowheads="1"/>
            </p:cNvPicPr>
            <p:nvPr/>
          </p:nvPicPr>
          <p:blipFill>
            <a:blip r:embed="rId161" cstate="print"/>
            <a:srcRect/>
            <a:stretch>
              <a:fillRect/>
            </a:stretch>
          </p:blipFill>
          <p:spPr bwMode="auto">
            <a:xfrm>
              <a:off x="3722" y="3360"/>
              <a:ext cx="48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1" name="Picture 7767"/>
            <p:cNvPicPr>
              <a:picLocks noChangeAspect="1" noChangeArrowheads="1"/>
            </p:cNvPicPr>
            <p:nvPr/>
          </p:nvPicPr>
          <p:blipFill>
            <a:blip r:embed="rId162" cstate="print"/>
            <a:srcRect/>
            <a:stretch>
              <a:fillRect/>
            </a:stretch>
          </p:blipFill>
          <p:spPr bwMode="auto">
            <a:xfrm>
              <a:off x="3724" y="3362"/>
              <a:ext cx="44" cy="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2" name="Picture 7768"/>
            <p:cNvPicPr>
              <a:picLocks noChangeAspect="1" noChangeArrowheads="1"/>
            </p:cNvPicPr>
            <p:nvPr/>
          </p:nvPicPr>
          <p:blipFill>
            <a:blip r:embed="rId163" cstate="print"/>
            <a:srcRect/>
            <a:stretch>
              <a:fillRect/>
            </a:stretch>
          </p:blipFill>
          <p:spPr bwMode="auto">
            <a:xfrm>
              <a:off x="3724" y="3362"/>
              <a:ext cx="44" cy="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3" name="Picture 7769"/>
            <p:cNvPicPr>
              <a:picLocks noChangeAspect="1" noChangeArrowheads="1"/>
            </p:cNvPicPr>
            <p:nvPr/>
          </p:nvPicPr>
          <p:blipFill>
            <a:blip r:embed="rId164" cstate="print"/>
            <a:srcRect/>
            <a:stretch>
              <a:fillRect/>
            </a:stretch>
          </p:blipFill>
          <p:spPr bwMode="auto">
            <a:xfrm>
              <a:off x="3726" y="3365"/>
              <a:ext cx="39" cy="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4" name="Picture 7770"/>
            <p:cNvPicPr>
              <a:picLocks noChangeAspect="1" noChangeArrowheads="1"/>
            </p:cNvPicPr>
            <p:nvPr/>
          </p:nvPicPr>
          <p:blipFill>
            <a:blip r:embed="rId165" cstate="print"/>
            <a:srcRect/>
            <a:stretch>
              <a:fillRect/>
            </a:stretch>
          </p:blipFill>
          <p:spPr bwMode="auto">
            <a:xfrm>
              <a:off x="3726" y="3365"/>
              <a:ext cx="39" cy="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5" name="Picture 7771"/>
            <p:cNvPicPr>
              <a:picLocks noChangeAspect="1" noChangeArrowheads="1"/>
            </p:cNvPicPr>
            <p:nvPr/>
          </p:nvPicPr>
          <p:blipFill>
            <a:blip r:embed="rId166" cstate="print"/>
            <a:srcRect/>
            <a:stretch>
              <a:fillRect/>
            </a:stretch>
          </p:blipFill>
          <p:spPr bwMode="auto">
            <a:xfrm>
              <a:off x="3728" y="3367"/>
              <a:ext cx="35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6" name="Picture 7772"/>
            <p:cNvPicPr>
              <a:picLocks noChangeAspect="1" noChangeArrowheads="1"/>
            </p:cNvPicPr>
            <p:nvPr/>
          </p:nvPicPr>
          <p:blipFill>
            <a:blip r:embed="rId167" cstate="print"/>
            <a:srcRect/>
            <a:stretch>
              <a:fillRect/>
            </a:stretch>
          </p:blipFill>
          <p:spPr bwMode="auto">
            <a:xfrm>
              <a:off x="3728" y="3367"/>
              <a:ext cx="35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7" name="Picture 7773"/>
            <p:cNvPicPr>
              <a:picLocks noChangeAspect="1" noChangeArrowheads="1"/>
            </p:cNvPicPr>
            <p:nvPr/>
          </p:nvPicPr>
          <p:blipFill>
            <a:blip r:embed="rId168" cstate="print"/>
            <a:srcRect/>
            <a:stretch>
              <a:fillRect/>
            </a:stretch>
          </p:blipFill>
          <p:spPr bwMode="auto">
            <a:xfrm>
              <a:off x="3730" y="3372"/>
              <a:ext cx="31" cy="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8" name="Picture 7774"/>
            <p:cNvPicPr>
              <a:picLocks noChangeAspect="1" noChangeArrowheads="1"/>
            </p:cNvPicPr>
            <p:nvPr/>
          </p:nvPicPr>
          <p:blipFill>
            <a:blip r:embed="rId169" cstate="print"/>
            <a:srcRect/>
            <a:stretch>
              <a:fillRect/>
            </a:stretch>
          </p:blipFill>
          <p:spPr bwMode="auto">
            <a:xfrm>
              <a:off x="3730" y="3372"/>
              <a:ext cx="31" cy="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9" name="Picture 7775"/>
            <p:cNvPicPr>
              <a:picLocks noChangeAspect="1" noChangeArrowheads="1"/>
            </p:cNvPicPr>
            <p:nvPr/>
          </p:nvPicPr>
          <p:blipFill>
            <a:blip r:embed="rId170" cstate="print"/>
            <a:srcRect/>
            <a:stretch>
              <a:fillRect/>
            </a:stretch>
          </p:blipFill>
          <p:spPr bwMode="auto">
            <a:xfrm>
              <a:off x="3733" y="3375"/>
              <a:ext cx="26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0" name="Picture 7776"/>
            <p:cNvPicPr>
              <a:picLocks noChangeAspect="1" noChangeArrowheads="1"/>
            </p:cNvPicPr>
            <p:nvPr/>
          </p:nvPicPr>
          <p:blipFill>
            <a:blip r:embed="rId171" cstate="print"/>
            <a:srcRect/>
            <a:stretch>
              <a:fillRect/>
            </a:stretch>
          </p:blipFill>
          <p:spPr bwMode="auto">
            <a:xfrm>
              <a:off x="3733" y="3375"/>
              <a:ext cx="26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981" name="Freeform 7777"/>
            <p:cNvSpPr>
              <a:spLocks/>
            </p:cNvSpPr>
            <p:nvPr/>
          </p:nvSpPr>
          <p:spPr bwMode="auto">
            <a:xfrm>
              <a:off x="3735" y="3377"/>
              <a:ext cx="22" cy="32"/>
            </a:xfrm>
            <a:custGeom>
              <a:avLst/>
              <a:gdLst>
                <a:gd name="T0" fmla="*/ 20 w 22"/>
                <a:gd name="T1" fmla="*/ 15 h 32"/>
                <a:gd name="T2" fmla="*/ 11 w 22"/>
                <a:gd name="T3" fmla="*/ 22 h 32"/>
                <a:gd name="T4" fmla="*/ 0 w 22"/>
                <a:gd name="T5" fmla="*/ 32 h 32"/>
                <a:gd name="T6" fmla="*/ 0 w 22"/>
                <a:gd name="T7" fmla="*/ 15 h 32"/>
                <a:gd name="T8" fmla="*/ 2 w 22"/>
                <a:gd name="T9" fmla="*/ 5 h 32"/>
                <a:gd name="T10" fmla="*/ 9 w 22"/>
                <a:gd name="T11" fmla="*/ 0 h 32"/>
                <a:gd name="T12" fmla="*/ 17 w 22"/>
                <a:gd name="T13" fmla="*/ 0 h 32"/>
                <a:gd name="T14" fmla="*/ 22 w 22"/>
                <a:gd name="T15" fmla="*/ 5 h 32"/>
                <a:gd name="T16" fmla="*/ 20 w 22"/>
                <a:gd name="T17" fmla="*/ 1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2">
                  <a:moveTo>
                    <a:pt x="20" y="15"/>
                  </a:moveTo>
                  <a:lnTo>
                    <a:pt x="11" y="22"/>
                  </a:lnTo>
                  <a:lnTo>
                    <a:pt x="0" y="32"/>
                  </a:lnTo>
                  <a:lnTo>
                    <a:pt x="0" y="15"/>
                  </a:lnTo>
                  <a:lnTo>
                    <a:pt x="2" y="5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2" y="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82" name="Freeform 7778"/>
            <p:cNvSpPr>
              <a:spLocks/>
            </p:cNvSpPr>
            <p:nvPr/>
          </p:nvSpPr>
          <p:spPr bwMode="auto">
            <a:xfrm>
              <a:off x="3557" y="3365"/>
              <a:ext cx="77" cy="137"/>
            </a:xfrm>
            <a:custGeom>
              <a:avLst/>
              <a:gdLst>
                <a:gd name="T0" fmla="*/ 7 w 77"/>
                <a:gd name="T1" fmla="*/ 64 h 137"/>
                <a:gd name="T2" fmla="*/ 22 w 77"/>
                <a:gd name="T3" fmla="*/ 78 h 137"/>
                <a:gd name="T4" fmla="*/ 35 w 77"/>
                <a:gd name="T5" fmla="*/ 88 h 137"/>
                <a:gd name="T6" fmla="*/ 55 w 77"/>
                <a:gd name="T7" fmla="*/ 105 h 137"/>
                <a:gd name="T8" fmla="*/ 77 w 77"/>
                <a:gd name="T9" fmla="*/ 137 h 137"/>
                <a:gd name="T10" fmla="*/ 73 w 77"/>
                <a:gd name="T11" fmla="*/ 68 h 137"/>
                <a:gd name="T12" fmla="*/ 68 w 77"/>
                <a:gd name="T13" fmla="*/ 42 h 137"/>
                <a:gd name="T14" fmla="*/ 59 w 77"/>
                <a:gd name="T15" fmla="*/ 22 h 137"/>
                <a:gd name="T16" fmla="*/ 48 w 77"/>
                <a:gd name="T17" fmla="*/ 7 h 137"/>
                <a:gd name="T18" fmla="*/ 38 w 77"/>
                <a:gd name="T19" fmla="*/ 0 h 137"/>
                <a:gd name="T20" fmla="*/ 24 w 77"/>
                <a:gd name="T21" fmla="*/ 0 h 137"/>
                <a:gd name="T22" fmla="*/ 13 w 77"/>
                <a:gd name="T23" fmla="*/ 5 h 137"/>
                <a:gd name="T24" fmla="*/ 5 w 77"/>
                <a:gd name="T25" fmla="*/ 15 h 137"/>
                <a:gd name="T26" fmla="*/ 0 w 77"/>
                <a:gd name="T27" fmla="*/ 29 h 137"/>
                <a:gd name="T28" fmla="*/ 0 w 77"/>
                <a:gd name="T29" fmla="*/ 44 h 137"/>
                <a:gd name="T30" fmla="*/ 7 w 77"/>
                <a:gd name="T31" fmla="*/ 64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137">
                  <a:moveTo>
                    <a:pt x="7" y="64"/>
                  </a:moveTo>
                  <a:lnTo>
                    <a:pt x="22" y="78"/>
                  </a:lnTo>
                  <a:lnTo>
                    <a:pt x="35" y="88"/>
                  </a:lnTo>
                  <a:lnTo>
                    <a:pt x="55" y="105"/>
                  </a:lnTo>
                  <a:lnTo>
                    <a:pt x="77" y="137"/>
                  </a:lnTo>
                  <a:lnTo>
                    <a:pt x="73" y="68"/>
                  </a:lnTo>
                  <a:lnTo>
                    <a:pt x="68" y="42"/>
                  </a:lnTo>
                  <a:lnTo>
                    <a:pt x="59" y="22"/>
                  </a:lnTo>
                  <a:lnTo>
                    <a:pt x="48" y="7"/>
                  </a:lnTo>
                  <a:lnTo>
                    <a:pt x="38" y="0"/>
                  </a:lnTo>
                  <a:lnTo>
                    <a:pt x="24" y="0"/>
                  </a:lnTo>
                  <a:lnTo>
                    <a:pt x="13" y="5"/>
                  </a:lnTo>
                  <a:lnTo>
                    <a:pt x="5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7" y="64"/>
                  </a:lnTo>
                  <a:close/>
                </a:path>
              </a:pathLst>
            </a:custGeom>
            <a:solidFill>
              <a:srgbClr val="002C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2983" name="Picture 7779"/>
            <p:cNvPicPr>
              <a:picLocks noChangeAspect="1" noChangeArrowheads="1"/>
            </p:cNvPicPr>
            <p:nvPr/>
          </p:nvPicPr>
          <p:blipFill>
            <a:blip r:embed="rId172" cstate="print"/>
            <a:srcRect/>
            <a:stretch>
              <a:fillRect/>
            </a:stretch>
          </p:blipFill>
          <p:spPr bwMode="auto">
            <a:xfrm>
              <a:off x="3559" y="3367"/>
              <a:ext cx="73" cy="1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4" name="Picture 7780"/>
            <p:cNvPicPr>
              <a:picLocks noChangeAspect="1" noChangeArrowheads="1"/>
            </p:cNvPicPr>
            <p:nvPr/>
          </p:nvPicPr>
          <p:blipFill>
            <a:blip r:embed="rId173" cstate="print"/>
            <a:srcRect/>
            <a:stretch>
              <a:fillRect/>
            </a:stretch>
          </p:blipFill>
          <p:spPr bwMode="auto">
            <a:xfrm>
              <a:off x="3559" y="3367"/>
              <a:ext cx="73" cy="1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5" name="Picture 7781"/>
            <p:cNvPicPr>
              <a:picLocks noChangeAspect="1" noChangeArrowheads="1"/>
            </p:cNvPicPr>
            <p:nvPr/>
          </p:nvPicPr>
          <p:blipFill>
            <a:blip r:embed="rId174" cstate="print"/>
            <a:srcRect/>
            <a:stretch>
              <a:fillRect/>
            </a:stretch>
          </p:blipFill>
          <p:spPr bwMode="auto">
            <a:xfrm>
              <a:off x="3559" y="3370"/>
              <a:ext cx="71" cy="1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6" name="Picture 7782"/>
            <p:cNvPicPr>
              <a:picLocks noChangeAspect="1" noChangeArrowheads="1"/>
            </p:cNvPicPr>
            <p:nvPr/>
          </p:nvPicPr>
          <p:blipFill>
            <a:blip r:embed="rId175" cstate="print"/>
            <a:srcRect/>
            <a:stretch>
              <a:fillRect/>
            </a:stretch>
          </p:blipFill>
          <p:spPr bwMode="auto">
            <a:xfrm>
              <a:off x="3559" y="3370"/>
              <a:ext cx="71" cy="1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7" name="Picture 7783"/>
            <p:cNvPicPr>
              <a:picLocks noChangeAspect="1" noChangeArrowheads="1"/>
            </p:cNvPicPr>
            <p:nvPr/>
          </p:nvPicPr>
          <p:blipFill>
            <a:blip r:embed="rId176" cstate="print"/>
            <a:srcRect/>
            <a:stretch>
              <a:fillRect/>
            </a:stretch>
          </p:blipFill>
          <p:spPr bwMode="auto">
            <a:xfrm>
              <a:off x="3562" y="3372"/>
              <a:ext cx="6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8" name="Picture 7784"/>
            <p:cNvPicPr>
              <a:picLocks noChangeAspect="1" noChangeArrowheads="1"/>
            </p:cNvPicPr>
            <p:nvPr/>
          </p:nvPicPr>
          <p:blipFill>
            <a:blip r:embed="rId177" cstate="print"/>
            <a:srcRect/>
            <a:stretch>
              <a:fillRect/>
            </a:stretch>
          </p:blipFill>
          <p:spPr bwMode="auto">
            <a:xfrm>
              <a:off x="3562" y="3372"/>
              <a:ext cx="6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9" name="Picture 7785"/>
            <p:cNvPicPr>
              <a:picLocks noChangeAspect="1" noChangeArrowheads="1"/>
            </p:cNvPicPr>
            <p:nvPr/>
          </p:nvPicPr>
          <p:blipFill>
            <a:blip r:embed="rId178" cstate="print"/>
            <a:srcRect/>
            <a:stretch>
              <a:fillRect/>
            </a:stretch>
          </p:blipFill>
          <p:spPr bwMode="auto">
            <a:xfrm>
              <a:off x="3564" y="3375"/>
              <a:ext cx="6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0" name="Picture 7786"/>
            <p:cNvPicPr>
              <a:picLocks noChangeAspect="1" noChangeArrowheads="1"/>
            </p:cNvPicPr>
            <p:nvPr/>
          </p:nvPicPr>
          <p:blipFill>
            <a:blip r:embed="rId179" cstate="print"/>
            <a:srcRect/>
            <a:stretch>
              <a:fillRect/>
            </a:stretch>
          </p:blipFill>
          <p:spPr bwMode="auto">
            <a:xfrm>
              <a:off x="3564" y="3375"/>
              <a:ext cx="6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1" name="Picture 7787"/>
            <p:cNvPicPr>
              <a:picLocks noChangeAspect="1" noChangeArrowheads="1"/>
            </p:cNvPicPr>
            <p:nvPr/>
          </p:nvPicPr>
          <p:blipFill>
            <a:blip r:embed="rId180" cstate="print"/>
            <a:srcRect/>
            <a:stretch>
              <a:fillRect/>
            </a:stretch>
          </p:blipFill>
          <p:spPr bwMode="auto">
            <a:xfrm>
              <a:off x="3566" y="3377"/>
              <a:ext cx="57" cy="1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2" name="Picture 7788"/>
            <p:cNvPicPr>
              <a:picLocks noChangeAspect="1" noChangeArrowheads="1"/>
            </p:cNvPicPr>
            <p:nvPr/>
          </p:nvPicPr>
          <p:blipFill>
            <a:blip r:embed="rId181" cstate="print"/>
            <a:srcRect/>
            <a:stretch>
              <a:fillRect/>
            </a:stretch>
          </p:blipFill>
          <p:spPr bwMode="auto">
            <a:xfrm>
              <a:off x="3566" y="3377"/>
              <a:ext cx="57" cy="1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3" name="Picture 7789"/>
            <p:cNvPicPr>
              <a:picLocks noChangeAspect="1" noChangeArrowheads="1"/>
            </p:cNvPicPr>
            <p:nvPr/>
          </p:nvPicPr>
          <p:blipFill>
            <a:blip r:embed="rId182" cstate="print"/>
            <a:srcRect/>
            <a:stretch>
              <a:fillRect/>
            </a:stretch>
          </p:blipFill>
          <p:spPr bwMode="auto">
            <a:xfrm>
              <a:off x="3568" y="3380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4" name="Picture 7790"/>
            <p:cNvPicPr>
              <a:picLocks noChangeAspect="1" noChangeArrowheads="1"/>
            </p:cNvPicPr>
            <p:nvPr/>
          </p:nvPicPr>
          <p:blipFill>
            <a:blip r:embed="rId183" cstate="print"/>
            <a:srcRect/>
            <a:stretch>
              <a:fillRect/>
            </a:stretch>
          </p:blipFill>
          <p:spPr bwMode="auto">
            <a:xfrm>
              <a:off x="3568" y="3380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5" name="Picture 7791"/>
            <p:cNvPicPr>
              <a:picLocks noChangeAspect="1" noChangeArrowheads="1"/>
            </p:cNvPicPr>
            <p:nvPr/>
          </p:nvPicPr>
          <p:blipFill>
            <a:blip r:embed="rId184" cstate="print"/>
            <a:srcRect/>
            <a:stretch>
              <a:fillRect/>
            </a:stretch>
          </p:blipFill>
          <p:spPr bwMode="auto">
            <a:xfrm>
              <a:off x="3570" y="3382"/>
              <a:ext cx="51" cy="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6" name="Picture 7792"/>
            <p:cNvPicPr>
              <a:picLocks noChangeAspect="1" noChangeArrowheads="1"/>
            </p:cNvPicPr>
            <p:nvPr/>
          </p:nvPicPr>
          <p:blipFill>
            <a:blip r:embed="rId185" cstate="print"/>
            <a:srcRect/>
            <a:stretch>
              <a:fillRect/>
            </a:stretch>
          </p:blipFill>
          <p:spPr bwMode="auto">
            <a:xfrm>
              <a:off x="3570" y="3382"/>
              <a:ext cx="51" cy="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7" name="Picture 7793"/>
            <p:cNvPicPr>
              <a:picLocks noChangeAspect="1" noChangeArrowheads="1"/>
            </p:cNvPicPr>
            <p:nvPr/>
          </p:nvPicPr>
          <p:blipFill>
            <a:blip r:embed="rId186" cstate="print"/>
            <a:srcRect/>
            <a:stretch>
              <a:fillRect/>
            </a:stretch>
          </p:blipFill>
          <p:spPr bwMode="auto">
            <a:xfrm>
              <a:off x="3570" y="3384"/>
              <a:ext cx="49" cy="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8" name="Picture 7794"/>
            <p:cNvPicPr>
              <a:picLocks noChangeAspect="1" noChangeArrowheads="1"/>
            </p:cNvPicPr>
            <p:nvPr/>
          </p:nvPicPr>
          <p:blipFill>
            <a:blip r:embed="rId187" cstate="print"/>
            <a:srcRect/>
            <a:stretch>
              <a:fillRect/>
            </a:stretch>
          </p:blipFill>
          <p:spPr bwMode="auto">
            <a:xfrm>
              <a:off x="3570" y="3384"/>
              <a:ext cx="49" cy="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9" name="Picture 7795"/>
            <p:cNvPicPr>
              <a:picLocks noChangeAspect="1" noChangeArrowheads="1"/>
            </p:cNvPicPr>
            <p:nvPr/>
          </p:nvPicPr>
          <p:blipFill>
            <a:blip r:embed="rId188" cstate="print"/>
            <a:srcRect/>
            <a:stretch>
              <a:fillRect/>
            </a:stretch>
          </p:blipFill>
          <p:spPr bwMode="auto">
            <a:xfrm>
              <a:off x="3573" y="3387"/>
              <a:ext cx="43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0" name="Picture 7796"/>
            <p:cNvPicPr>
              <a:picLocks noChangeAspect="1" noChangeArrowheads="1"/>
            </p:cNvPicPr>
            <p:nvPr/>
          </p:nvPicPr>
          <p:blipFill>
            <a:blip r:embed="rId189" cstate="print"/>
            <a:srcRect/>
            <a:stretch>
              <a:fillRect/>
            </a:stretch>
          </p:blipFill>
          <p:spPr bwMode="auto">
            <a:xfrm>
              <a:off x="3573" y="3387"/>
              <a:ext cx="43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1" name="Picture 7797"/>
            <p:cNvPicPr>
              <a:picLocks noChangeAspect="1" noChangeArrowheads="1"/>
            </p:cNvPicPr>
            <p:nvPr/>
          </p:nvPicPr>
          <p:blipFill>
            <a:blip r:embed="rId190" cstate="print"/>
            <a:srcRect/>
            <a:stretch>
              <a:fillRect/>
            </a:stretch>
          </p:blipFill>
          <p:spPr bwMode="auto">
            <a:xfrm>
              <a:off x="3575" y="3389"/>
              <a:ext cx="39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2" name="Picture 7798"/>
            <p:cNvPicPr>
              <a:picLocks noChangeAspect="1" noChangeArrowheads="1"/>
            </p:cNvPicPr>
            <p:nvPr/>
          </p:nvPicPr>
          <p:blipFill>
            <a:blip r:embed="rId191" cstate="print"/>
            <a:srcRect/>
            <a:stretch>
              <a:fillRect/>
            </a:stretch>
          </p:blipFill>
          <p:spPr bwMode="auto">
            <a:xfrm>
              <a:off x="3575" y="3389"/>
              <a:ext cx="39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3" name="Picture 7799"/>
            <p:cNvPicPr>
              <a:picLocks noChangeAspect="1" noChangeArrowheads="1"/>
            </p:cNvPicPr>
            <p:nvPr/>
          </p:nvPicPr>
          <p:blipFill>
            <a:blip r:embed="rId192" cstate="print"/>
            <a:srcRect/>
            <a:stretch>
              <a:fillRect/>
            </a:stretch>
          </p:blipFill>
          <p:spPr bwMode="auto">
            <a:xfrm>
              <a:off x="3577" y="3392"/>
              <a:ext cx="35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4" name="Picture 7800"/>
            <p:cNvPicPr>
              <a:picLocks noChangeAspect="1" noChangeArrowheads="1"/>
            </p:cNvPicPr>
            <p:nvPr/>
          </p:nvPicPr>
          <p:blipFill>
            <a:blip r:embed="rId193" cstate="print"/>
            <a:srcRect/>
            <a:stretch>
              <a:fillRect/>
            </a:stretch>
          </p:blipFill>
          <p:spPr bwMode="auto">
            <a:xfrm>
              <a:off x="3577" y="3392"/>
              <a:ext cx="35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5" name="Picture 7801"/>
            <p:cNvPicPr>
              <a:picLocks noChangeAspect="1" noChangeArrowheads="1"/>
            </p:cNvPicPr>
            <p:nvPr/>
          </p:nvPicPr>
          <p:blipFill>
            <a:blip r:embed="rId194" cstate="print"/>
            <a:srcRect/>
            <a:stretch>
              <a:fillRect/>
            </a:stretch>
          </p:blipFill>
          <p:spPr bwMode="auto">
            <a:xfrm>
              <a:off x="3579" y="3394"/>
              <a:ext cx="33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6" name="Picture 7802"/>
            <p:cNvPicPr>
              <a:picLocks noChangeAspect="1" noChangeArrowheads="1"/>
            </p:cNvPicPr>
            <p:nvPr/>
          </p:nvPicPr>
          <p:blipFill>
            <a:blip r:embed="rId195" cstate="print"/>
            <a:srcRect/>
            <a:stretch>
              <a:fillRect/>
            </a:stretch>
          </p:blipFill>
          <p:spPr bwMode="auto">
            <a:xfrm>
              <a:off x="3579" y="3394"/>
              <a:ext cx="33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7" name="Picture 7803"/>
            <p:cNvPicPr>
              <a:picLocks noChangeAspect="1" noChangeArrowheads="1"/>
            </p:cNvPicPr>
            <p:nvPr/>
          </p:nvPicPr>
          <p:blipFill>
            <a:blip r:embed="rId196" cstate="print"/>
            <a:srcRect/>
            <a:stretch>
              <a:fillRect/>
            </a:stretch>
          </p:blipFill>
          <p:spPr bwMode="auto">
            <a:xfrm>
              <a:off x="3579" y="3397"/>
              <a:ext cx="31" cy="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8" name="Picture 7804"/>
            <p:cNvPicPr>
              <a:picLocks noChangeAspect="1" noChangeArrowheads="1"/>
            </p:cNvPicPr>
            <p:nvPr/>
          </p:nvPicPr>
          <p:blipFill>
            <a:blip r:embed="rId197" cstate="print"/>
            <a:srcRect/>
            <a:stretch>
              <a:fillRect/>
            </a:stretch>
          </p:blipFill>
          <p:spPr bwMode="auto">
            <a:xfrm>
              <a:off x="3579" y="3397"/>
              <a:ext cx="31" cy="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9" name="Picture 7805"/>
            <p:cNvPicPr>
              <a:picLocks noChangeAspect="1" noChangeArrowheads="1"/>
            </p:cNvPicPr>
            <p:nvPr/>
          </p:nvPicPr>
          <p:blipFill>
            <a:blip r:embed="rId198" cstate="print"/>
            <a:srcRect/>
            <a:stretch>
              <a:fillRect/>
            </a:stretch>
          </p:blipFill>
          <p:spPr bwMode="auto">
            <a:xfrm>
              <a:off x="3581" y="3399"/>
              <a:ext cx="27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10" name="Picture 7806"/>
            <p:cNvPicPr>
              <a:picLocks noChangeAspect="1" noChangeArrowheads="1"/>
            </p:cNvPicPr>
            <p:nvPr/>
          </p:nvPicPr>
          <p:blipFill>
            <a:blip r:embed="rId199" cstate="print"/>
            <a:srcRect/>
            <a:stretch>
              <a:fillRect/>
            </a:stretch>
          </p:blipFill>
          <p:spPr bwMode="auto">
            <a:xfrm>
              <a:off x="3581" y="3399"/>
              <a:ext cx="27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11" name="Picture 7807"/>
            <p:cNvPicPr>
              <a:picLocks noChangeAspect="1" noChangeArrowheads="1"/>
            </p:cNvPicPr>
            <p:nvPr/>
          </p:nvPicPr>
          <p:blipFill>
            <a:blip r:embed="rId200" cstate="print"/>
            <a:srcRect/>
            <a:stretch>
              <a:fillRect/>
            </a:stretch>
          </p:blipFill>
          <p:spPr bwMode="auto">
            <a:xfrm>
              <a:off x="3584" y="3402"/>
              <a:ext cx="21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12" name="Picture 7808"/>
            <p:cNvPicPr>
              <a:picLocks noChangeAspect="1" noChangeArrowheads="1"/>
            </p:cNvPicPr>
            <p:nvPr/>
          </p:nvPicPr>
          <p:blipFill>
            <a:blip r:embed="rId201" cstate="print"/>
            <a:srcRect/>
            <a:stretch>
              <a:fillRect/>
            </a:stretch>
          </p:blipFill>
          <p:spPr bwMode="auto">
            <a:xfrm>
              <a:off x="3584" y="3402"/>
              <a:ext cx="21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13" name="Freeform 7809"/>
            <p:cNvSpPr>
              <a:spLocks/>
            </p:cNvSpPr>
            <p:nvPr/>
          </p:nvSpPr>
          <p:spPr bwMode="auto">
            <a:xfrm>
              <a:off x="3586" y="3404"/>
              <a:ext cx="17" cy="29"/>
            </a:xfrm>
            <a:custGeom>
              <a:avLst/>
              <a:gdLst>
                <a:gd name="T0" fmla="*/ 2 w 17"/>
                <a:gd name="T1" fmla="*/ 12 h 29"/>
                <a:gd name="T2" fmla="*/ 9 w 17"/>
                <a:gd name="T3" fmla="*/ 20 h 29"/>
                <a:gd name="T4" fmla="*/ 17 w 17"/>
                <a:gd name="T5" fmla="*/ 29 h 29"/>
                <a:gd name="T6" fmla="*/ 17 w 17"/>
                <a:gd name="T7" fmla="*/ 12 h 29"/>
                <a:gd name="T8" fmla="*/ 15 w 17"/>
                <a:gd name="T9" fmla="*/ 5 h 29"/>
                <a:gd name="T10" fmla="*/ 9 w 17"/>
                <a:gd name="T11" fmla="*/ 0 h 29"/>
                <a:gd name="T12" fmla="*/ 2 w 17"/>
                <a:gd name="T13" fmla="*/ 0 h 29"/>
                <a:gd name="T14" fmla="*/ 0 w 17"/>
                <a:gd name="T15" fmla="*/ 5 h 29"/>
                <a:gd name="T16" fmla="*/ 2 w 17"/>
                <a:gd name="T17" fmla="*/ 12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9">
                  <a:moveTo>
                    <a:pt x="2" y="12"/>
                  </a:moveTo>
                  <a:lnTo>
                    <a:pt x="9" y="20"/>
                  </a:lnTo>
                  <a:lnTo>
                    <a:pt x="17" y="29"/>
                  </a:lnTo>
                  <a:lnTo>
                    <a:pt x="17" y="12"/>
                  </a:lnTo>
                  <a:lnTo>
                    <a:pt x="15" y="5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Oval 7810"/>
            <p:cNvSpPr>
              <a:spLocks noChangeArrowheads="1"/>
            </p:cNvSpPr>
            <p:nvPr/>
          </p:nvSpPr>
          <p:spPr bwMode="auto">
            <a:xfrm>
              <a:off x="5393" y="3902"/>
              <a:ext cx="46" cy="30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Oval 7811"/>
            <p:cNvSpPr>
              <a:spLocks noChangeArrowheads="1"/>
            </p:cNvSpPr>
            <p:nvPr/>
          </p:nvSpPr>
          <p:spPr bwMode="auto">
            <a:xfrm>
              <a:off x="5230" y="4163"/>
              <a:ext cx="30" cy="3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Line 7812"/>
            <p:cNvSpPr>
              <a:spLocks noChangeShapeType="1"/>
            </p:cNvSpPr>
            <p:nvPr/>
          </p:nvSpPr>
          <p:spPr bwMode="auto">
            <a:xfrm flipV="1">
              <a:off x="4432" y="2437"/>
              <a:ext cx="1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Line 7813"/>
            <p:cNvSpPr>
              <a:spLocks noChangeShapeType="1"/>
            </p:cNvSpPr>
            <p:nvPr/>
          </p:nvSpPr>
          <p:spPr bwMode="auto">
            <a:xfrm flipV="1">
              <a:off x="4436" y="2437"/>
              <a:ext cx="1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Line 7814"/>
            <p:cNvSpPr>
              <a:spLocks noChangeShapeType="1"/>
            </p:cNvSpPr>
            <p:nvPr/>
          </p:nvSpPr>
          <p:spPr bwMode="auto">
            <a:xfrm flipV="1">
              <a:off x="4440" y="2437"/>
              <a:ext cx="1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Line 7815"/>
            <p:cNvSpPr>
              <a:spLocks noChangeShapeType="1"/>
            </p:cNvSpPr>
            <p:nvPr/>
          </p:nvSpPr>
          <p:spPr bwMode="auto">
            <a:xfrm flipV="1">
              <a:off x="4446" y="2437"/>
              <a:ext cx="1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Line 7816"/>
            <p:cNvSpPr>
              <a:spLocks noChangeShapeType="1"/>
            </p:cNvSpPr>
            <p:nvPr/>
          </p:nvSpPr>
          <p:spPr bwMode="auto">
            <a:xfrm flipV="1">
              <a:off x="4454" y="2437"/>
              <a:ext cx="17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Line 7817"/>
            <p:cNvSpPr>
              <a:spLocks noChangeShapeType="1"/>
            </p:cNvSpPr>
            <p:nvPr/>
          </p:nvSpPr>
          <p:spPr bwMode="auto">
            <a:xfrm flipV="1">
              <a:off x="4457" y="2439"/>
              <a:ext cx="1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Line 7818"/>
            <p:cNvSpPr>
              <a:spLocks noChangeShapeType="1"/>
            </p:cNvSpPr>
            <p:nvPr/>
          </p:nvSpPr>
          <p:spPr bwMode="auto">
            <a:xfrm flipV="1">
              <a:off x="4464" y="2444"/>
              <a:ext cx="1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Oval 7819"/>
            <p:cNvSpPr>
              <a:spLocks noChangeArrowheads="1"/>
            </p:cNvSpPr>
            <p:nvPr/>
          </p:nvSpPr>
          <p:spPr bwMode="auto">
            <a:xfrm>
              <a:off x="1429" y="3713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Oval 7820"/>
            <p:cNvSpPr>
              <a:spLocks noChangeArrowheads="1"/>
            </p:cNvSpPr>
            <p:nvPr/>
          </p:nvSpPr>
          <p:spPr bwMode="auto">
            <a:xfrm>
              <a:off x="1769" y="3710"/>
              <a:ext cx="28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Oval 7821"/>
            <p:cNvSpPr>
              <a:spLocks noChangeArrowheads="1"/>
            </p:cNvSpPr>
            <p:nvPr/>
          </p:nvSpPr>
          <p:spPr bwMode="auto">
            <a:xfrm>
              <a:off x="1506" y="3825"/>
              <a:ext cx="26" cy="32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7822"/>
            <p:cNvSpPr>
              <a:spLocks/>
            </p:cNvSpPr>
            <p:nvPr/>
          </p:nvSpPr>
          <p:spPr bwMode="auto">
            <a:xfrm>
              <a:off x="1596" y="3737"/>
              <a:ext cx="46" cy="37"/>
            </a:xfrm>
            <a:custGeom>
              <a:avLst/>
              <a:gdLst>
                <a:gd name="T0" fmla="*/ 17 w 46"/>
                <a:gd name="T1" fmla="*/ 7 h 37"/>
                <a:gd name="T2" fmla="*/ 35 w 46"/>
                <a:gd name="T3" fmla="*/ 0 h 37"/>
                <a:gd name="T4" fmla="*/ 41 w 46"/>
                <a:gd name="T5" fmla="*/ 0 h 37"/>
                <a:gd name="T6" fmla="*/ 43 w 46"/>
                <a:gd name="T7" fmla="*/ 5 h 37"/>
                <a:gd name="T8" fmla="*/ 46 w 46"/>
                <a:gd name="T9" fmla="*/ 10 h 37"/>
                <a:gd name="T10" fmla="*/ 41 w 46"/>
                <a:gd name="T11" fmla="*/ 17 h 37"/>
                <a:gd name="T12" fmla="*/ 28 w 46"/>
                <a:gd name="T13" fmla="*/ 30 h 37"/>
                <a:gd name="T14" fmla="*/ 11 w 46"/>
                <a:gd name="T15" fmla="*/ 37 h 37"/>
                <a:gd name="T16" fmla="*/ 4 w 46"/>
                <a:gd name="T17" fmla="*/ 37 h 37"/>
                <a:gd name="T18" fmla="*/ 0 w 46"/>
                <a:gd name="T19" fmla="*/ 32 h 37"/>
                <a:gd name="T20" fmla="*/ 0 w 46"/>
                <a:gd name="T21" fmla="*/ 27 h 37"/>
                <a:gd name="T22" fmla="*/ 2 w 46"/>
                <a:gd name="T23" fmla="*/ 20 h 37"/>
                <a:gd name="T24" fmla="*/ 17 w 46"/>
                <a:gd name="T25" fmla="*/ 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37">
                  <a:moveTo>
                    <a:pt x="17" y="7"/>
                  </a:moveTo>
                  <a:lnTo>
                    <a:pt x="35" y="0"/>
                  </a:lnTo>
                  <a:lnTo>
                    <a:pt x="41" y="0"/>
                  </a:lnTo>
                  <a:lnTo>
                    <a:pt x="43" y="5"/>
                  </a:lnTo>
                  <a:lnTo>
                    <a:pt x="46" y="10"/>
                  </a:lnTo>
                  <a:lnTo>
                    <a:pt x="41" y="17"/>
                  </a:lnTo>
                  <a:lnTo>
                    <a:pt x="28" y="30"/>
                  </a:lnTo>
                  <a:lnTo>
                    <a:pt x="11" y="37"/>
                  </a:lnTo>
                  <a:lnTo>
                    <a:pt x="4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0"/>
                  </a:lnTo>
                  <a:lnTo>
                    <a:pt x="17" y="7"/>
                  </a:lnTo>
                  <a:close/>
                </a:path>
              </a:pathLst>
            </a:custGeom>
            <a:noFill/>
            <a:ln w="3175">
              <a:solidFill>
                <a:srgbClr val="8164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27" name="Picture 7823"/>
            <p:cNvPicPr>
              <a:picLocks noChangeAspect="1" noChangeArrowheads="1"/>
            </p:cNvPicPr>
            <p:nvPr/>
          </p:nvPicPr>
          <p:blipFill>
            <a:blip r:embed="rId202" cstate="print"/>
            <a:srcRect/>
            <a:stretch>
              <a:fillRect/>
            </a:stretch>
          </p:blipFill>
          <p:spPr bwMode="auto">
            <a:xfrm>
              <a:off x="1280" y="2858"/>
              <a:ext cx="39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28" name="Picture 7824"/>
            <p:cNvPicPr>
              <a:picLocks noChangeAspect="1" noChangeArrowheads="1"/>
            </p:cNvPicPr>
            <p:nvPr/>
          </p:nvPicPr>
          <p:blipFill>
            <a:blip r:embed="rId203" cstate="print"/>
            <a:srcRect/>
            <a:stretch>
              <a:fillRect/>
            </a:stretch>
          </p:blipFill>
          <p:spPr bwMode="auto">
            <a:xfrm>
              <a:off x="1280" y="2858"/>
              <a:ext cx="39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29" name="Freeform 7825"/>
            <p:cNvSpPr>
              <a:spLocks/>
            </p:cNvSpPr>
            <p:nvPr/>
          </p:nvSpPr>
          <p:spPr bwMode="auto">
            <a:xfrm>
              <a:off x="2713" y="257"/>
              <a:ext cx="671" cy="750"/>
            </a:xfrm>
            <a:custGeom>
              <a:avLst/>
              <a:gdLst>
                <a:gd name="T0" fmla="*/ 38 w 671"/>
                <a:gd name="T1" fmla="*/ 74 h 750"/>
                <a:gd name="T2" fmla="*/ 60 w 671"/>
                <a:gd name="T3" fmla="*/ 54 h 750"/>
                <a:gd name="T4" fmla="*/ 88 w 671"/>
                <a:gd name="T5" fmla="*/ 37 h 750"/>
                <a:gd name="T6" fmla="*/ 121 w 671"/>
                <a:gd name="T7" fmla="*/ 25 h 750"/>
                <a:gd name="T8" fmla="*/ 160 w 671"/>
                <a:gd name="T9" fmla="*/ 15 h 750"/>
                <a:gd name="T10" fmla="*/ 246 w 671"/>
                <a:gd name="T11" fmla="*/ 3 h 750"/>
                <a:gd name="T12" fmla="*/ 336 w 671"/>
                <a:gd name="T13" fmla="*/ 0 h 750"/>
                <a:gd name="T14" fmla="*/ 426 w 671"/>
                <a:gd name="T15" fmla="*/ 3 h 750"/>
                <a:gd name="T16" fmla="*/ 511 w 671"/>
                <a:gd name="T17" fmla="*/ 15 h 750"/>
                <a:gd name="T18" fmla="*/ 551 w 671"/>
                <a:gd name="T19" fmla="*/ 25 h 750"/>
                <a:gd name="T20" fmla="*/ 583 w 671"/>
                <a:gd name="T21" fmla="*/ 37 h 750"/>
                <a:gd name="T22" fmla="*/ 612 w 671"/>
                <a:gd name="T23" fmla="*/ 54 h 750"/>
                <a:gd name="T24" fmla="*/ 634 w 671"/>
                <a:gd name="T25" fmla="*/ 74 h 750"/>
                <a:gd name="T26" fmla="*/ 649 w 671"/>
                <a:gd name="T27" fmla="*/ 98 h 750"/>
                <a:gd name="T28" fmla="*/ 658 w 671"/>
                <a:gd name="T29" fmla="*/ 127 h 750"/>
                <a:gd name="T30" fmla="*/ 665 w 671"/>
                <a:gd name="T31" fmla="*/ 164 h 750"/>
                <a:gd name="T32" fmla="*/ 669 w 671"/>
                <a:gd name="T33" fmla="*/ 199 h 750"/>
                <a:gd name="T34" fmla="*/ 671 w 671"/>
                <a:gd name="T35" fmla="*/ 260 h 750"/>
                <a:gd name="T36" fmla="*/ 671 w 671"/>
                <a:gd name="T37" fmla="*/ 287 h 750"/>
                <a:gd name="T38" fmla="*/ 671 w 671"/>
                <a:gd name="T39" fmla="*/ 394 h 750"/>
                <a:gd name="T40" fmla="*/ 669 w 671"/>
                <a:gd name="T41" fmla="*/ 429 h 750"/>
                <a:gd name="T42" fmla="*/ 660 w 671"/>
                <a:gd name="T43" fmla="*/ 507 h 750"/>
                <a:gd name="T44" fmla="*/ 651 w 671"/>
                <a:gd name="T45" fmla="*/ 554 h 750"/>
                <a:gd name="T46" fmla="*/ 640 w 671"/>
                <a:gd name="T47" fmla="*/ 598 h 750"/>
                <a:gd name="T48" fmla="*/ 627 w 671"/>
                <a:gd name="T49" fmla="*/ 637 h 750"/>
                <a:gd name="T50" fmla="*/ 608 w 671"/>
                <a:gd name="T51" fmla="*/ 666 h 750"/>
                <a:gd name="T52" fmla="*/ 579 w 671"/>
                <a:gd name="T53" fmla="*/ 691 h 750"/>
                <a:gd name="T54" fmla="*/ 542 w 671"/>
                <a:gd name="T55" fmla="*/ 710 h 750"/>
                <a:gd name="T56" fmla="*/ 502 w 671"/>
                <a:gd name="T57" fmla="*/ 725 h 750"/>
                <a:gd name="T58" fmla="*/ 461 w 671"/>
                <a:gd name="T59" fmla="*/ 737 h 750"/>
                <a:gd name="T60" fmla="*/ 452 w 671"/>
                <a:gd name="T61" fmla="*/ 732 h 750"/>
                <a:gd name="T62" fmla="*/ 445 w 671"/>
                <a:gd name="T63" fmla="*/ 740 h 750"/>
                <a:gd name="T64" fmla="*/ 369 w 671"/>
                <a:gd name="T65" fmla="*/ 750 h 750"/>
                <a:gd name="T66" fmla="*/ 336 w 671"/>
                <a:gd name="T67" fmla="*/ 750 h 750"/>
                <a:gd name="T68" fmla="*/ 303 w 671"/>
                <a:gd name="T69" fmla="*/ 750 h 750"/>
                <a:gd name="T70" fmla="*/ 226 w 671"/>
                <a:gd name="T71" fmla="*/ 742 h 750"/>
                <a:gd name="T72" fmla="*/ 224 w 671"/>
                <a:gd name="T73" fmla="*/ 737 h 750"/>
                <a:gd name="T74" fmla="*/ 220 w 671"/>
                <a:gd name="T75" fmla="*/ 735 h 750"/>
                <a:gd name="T76" fmla="*/ 213 w 671"/>
                <a:gd name="T77" fmla="*/ 740 h 750"/>
                <a:gd name="T78" fmla="*/ 143 w 671"/>
                <a:gd name="T79" fmla="*/ 720 h 750"/>
                <a:gd name="T80" fmla="*/ 112 w 671"/>
                <a:gd name="T81" fmla="*/ 708 h 750"/>
                <a:gd name="T82" fmla="*/ 86 w 671"/>
                <a:gd name="T83" fmla="*/ 691 h 750"/>
                <a:gd name="T84" fmla="*/ 66 w 671"/>
                <a:gd name="T85" fmla="*/ 671 h 750"/>
                <a:gd name="T86" fmla="*/ 53 w 671"/>
                <a:gd name="T87" fmla="*/ 649 h 750"/>
                <a:gd name="T88" fmla="*/ 42 w 671"/>
                <a:gd name="T89" fmla="*/ 625 h 750"/>
                <a:gd name="T90" fmla="*/ 33 w 671"/>
                <a:gd name="T91" fmla="*/ 598 h 750"/>
                <a:gd name="T92" fmla="*/ 29 w 671"/>
                <a:gd name="T93" fmla="*/ 566 h 750"/>
                <a:gd name="T94" fmla="*/ 14 w 671"/>
                <a:gd name="T95" fmla="*/ 522 h 750"/>
                <a:gd name="T96" fmla="*/ 7 w 671"/>
                <a:gd name="T97" fmla="*/ 473 h 750"/>
                <a:gd name="T98" fmla="*/ 3 w 671"/>
                <a:gd name="T99" fmla="*/ 431 h 750"/>
                <a:gd name="T100" fmla="*/ 0 w 671"/>
                <a:gd name="T101" fmla="*/ 394 h 750"/>
                <a:gd name="T102" fmla="*/ 0 w 671"/>
                <a:gd name="T103" fmla="*/ 289 h 750"/>
                <a:gd name="T104" fmla="*/ 0 w 671"/>
                <a:gd name="T105" fmla="*/ 262 h 750"/>
                <a:gd name="T106" fmla="*/ 3 w 671"/>
                <a:gd name="T107" fmla="*/ 201 h 750"/>
                <a:gd name="T108" fmla="*/ 7 w 671"/>
                <a:gd name="T109" fmla="*/ 164 h 750"/>
                <a:gd name="T110" fmla="*/ 14 w 671"/>
                <a:gd name="T111" fmla="*/ 130 h 750"/>
                <a:gd name="T112" fmla="*/ 25 w 671"/>
                <a:gd name="T113" fmla="*/ 98 h 750"/>
                <a:gd name="T114" fmla="*/ 38 w 671"/>
                <a:gd name="T115" fmla="*/ 74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71" h="750">
                  <a:moveTo>
                    <a:pt x="38" y="74"/>
                  </a:moveTo>
                  <a:lnTo>
                    <a:pt x="60" y="54"/>
                  </a:lnTo>
                  <a:lnTo>
                    <a:pt x="88" y="37"/>
                  </a:lnTo>
                  <a:lnTo>
                    <a:pt x="121" y="25"/>
                  </a:lnTo>
                  <a:lnTo>
                    <a:pt x="160" y="15"/>
                  </a:lnTo>
                  <a:lnTo>
                    <a:pt x="246" y="3"/>
                  </a:lnTo>
                  <a:lnTo>
                    <a:pt x="336" y="0"/>
                  </a:lnTo>
                  <a:lnTo>
                    <a:pt x="426" y="3"/>
                  </a:lnTo>
                  <a:lnTo>
                    <a:pt x="511" y="15"/>
                  </a:lnTo>
                  <a:lnTo>
                    <a:pt x="551" y="25"/>
                  </a:lnTo>
                  <a:lnTo>
                    <a:pt x="583" y="37"/>
                  </a:lnTo>
                  <a:lnTo>
                    <a:pt x="612" y="54"/>
                  </a:lnTo>
                  <a:lnTo>
                    <a:pt x="634" y="74"/>
                  </a:lnTo>
                  <a:lnTo>
                    <a:pt x="649" y="98"/>
                  </a:lnTo>
                  <a:lnTo>
                    <a:pt x="658" y="127"/>
                  </a:lnTo>
                  <a:lnTo>
                    <a:pt x="665" y="164"/>
                  </a:lnTo>
                  <a:lnTo>
                    <a:pt x="669" y="199"/>
                  </a:lnTo>
                  <a:lnTo>
                    <a:pt x="671" y="260"/>
                  </a:lnTo>
                  <a:lnTo>
                    <a:pt x="671" y="287"/>
                  </a:lnTo>
                  <a:lnTo>
                    <a:pt x="671" y="394"/>
                  </a:lnTo>
                  <a:lnTo>
                    <a:pt x="669" y="429"/>
                  </a:lnTo>
                  <a:lnTo>
                    <a:pt x="660" y="507"/>
                  </a:lnTo>
                  <a:lnTo>
                    <a:pt x="651" y="554"/>
                  </a:lnTo>
                  <a:lnTo>
                    <a:pt x="640" y="598"/>
                  </a:lnTo>
                  <a:lnTo>
                    <a:pt x="627" y="637"/>
                  </a:lnTo>
                  <a:lnTo>
                    <a:pt x="608" y="666"/>
                  </a:lnTo>
                  <a:lnTo>
                    <a:pt x="579" y="691"/>
                  </a:lnTo>
                  <a:lnTo>
                    <a:pt x="542" y="710"/>
                  </a:lnTo>
                  <a:lnTo>
                    <a:pt x="502" y="725"/>
                  </a:lnTo>
                  <a:lnTo>
                    <a:pt x="461" y="737"/>
                  </a:lnTo>
                  <a:lnTo>
                    <a:pt x="452" y="732"/>
                  </a:lnTo>
                  <a:lnTo>
                    <a:pt x="445" y="740"/>
                  </a:lnTo>
                  <a:lnTo>
                    <a:pt x="369" y="750"/>
                  </a:lnTo>
                  <a:lnTo>
                    <a:pt x="336" y="750"/>
                  </a:lnTo>
                  <a:lnTo>
                    <a:pt x="303" y="750"/>
                  </a:lnTo>
                  <a:lnTo>
                    <a:pt x="226" y="742"/>
                  </a:lnTo>
                  <a:lnTo>
                    <a:pt x="224" y="737"/>
                  </a:lnTo>
                  <a:lnTo>
                    <a:pt x="220" y="735"/>
                  </a:lnTo>
                  <a:lnTo>
                    <a:pt x="213" y="740"/>
                  </a:lnTo>
                  <a:lnTo>
                    <a:pt x="143" y="720"/>
                  </a:lnTo>
                  <a:lnTo>
                    <a:pt x="112" y="708"/>
                  </a:lnTo>
                  <a:lnTo>
                    <a:pt x="86" y="691"/>
                  </a:lnTo>
                  <a:lnTo>
                    <a:pt x="66" y="671"/>
                  </a:lnTo>
                  <a:lnTo>
                    <a:pt x="53" y="649"/>
                  </a:lnTo>
                  <a:lnTo>
                    <a:pt x="42" y="625"/>
                  </a:lnTo>
                  <a:lnTo>
                    <a:pt x="33" y="598"/>
                  </a:lnTo>
                  <a:lnTo>
                    <a:pt x="29" y="566"/>
                  </a:lnTo>
                  <a:lnTo>
                    <a:pt x="14" y="522"/>
                  </a:lnTo>
                  <a:lnTo>
                    <a:pt x="7" y="473"/>
                  </a:lnTo>
                  <a:lnTo>
                    <a:pt x="3" y="431"/>
                  </a:lnTo>
                  <a:lnTo>
                    <a:pt x="0" y="394"/>
                  </a:lnTo>
                  <a:lnTo>
                    <a:pt x="0" y="289"/>
                  </a:lnTo>
                  <a:lnTo>
                    <a:pt x="0" y="262"/>
                  </a:lnTo>
                  <a:lnTo>
                    <a:pt x="3" y="201"/>
                  </a:lnTo>
                  <a:lnTo>
                    <a:pt x="7" y="164"/>
                  </a:lnTo>
                  <a:lnTo>
                    <a:pt x="14" y="130"/>
                  </a:lnTo>
                  <a:lnTo>
                    <a:pt x="25" y="98"/>
                  </a:lnTo>
                  <a:lnTo>
                    <a:pt x="38" y="74"/>
                  </a:lnTo>
                  <a:close/>
                </a:path>
              </a:pathLst>
            </a:custGeom>
            <a:solidFill>
              <a:srgbClr val="B7B6B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7826"/>
            <p:cNvSpPr>
              <a:spLocks/>
            </p:cNvSpPr>
            <p:nvPr/>
          </p:nvSpPr>
          <p:spPr bwMode="auto">
            <a:xfrm>
              <a:off x="2716" y="257"/>
              <a:ext cx="666" cy="747"/>
            </a:xfrm>
            <a:custGeom>
              <a:avLst/>
              <a:gdLst>
                <a:gd name="T0" fmla="*/ 333 w 666"/>
                <a:gd name="T1" fmla="*/ 0 h 747"/>
                <a:gd name="T2" fmla="*/ 423 w 666"/>
                <a:gd name="T3" fmla="*/ 5 h 747"/>
                <a:gd name="T4" fmla="*/ 508 w 666"/>
                <a:gd name="T5" fmla="*/ 17 h 747"/>
                <a:gd name="T6" fmla="*/ 545 w 666"/>
                <a:gd name="T7" fmla="*/ 27 h 747"/>
                <a:gd name="T8" fmla="*/ 578 w 666"/>
                <a:gd name="T9" fmla="*/ 39 h 747"/>
                <a:gd name="T10" fmla="*/ 607 w 666"/>
                <a:gd name="T11" fmla="*/ 56 h 747"/>
                <a:gd name="T12" fmla="*/ 629 w 666"/>
                <a:gd name="T13" fmla="*/ 74 h 747"/>
                <a:gd name="T14" fmla="*/ 637 w 666"/>
                <a:gd name="T15" fmla="*/ 86 h 747"/>
                <a:gd name="T16" fmla="*/ 644 w 666"/>
                <a:gd name="T17" fmla="*/ 98 h 747"/>
                <a:gd name="T18" fmla="*/ 653 w 666"/>
                <a:gd name="T19" fmla="*/ 130 h 747"/>
                <a:gd name="T20" fmla="*/ 659 w 666"/>
                <a:gd name="T21" fmla="*/ 164 h 747"/>
                <a:gd name="T22" fmla="*/ 664 w 666"/>
                <a:gd name="T23" fmla="*/ 199 h 747"/>
                <a:gd name="T24" fmla="*/ 666 w 666"/>
                <a:gd name="T25" fmla="*/ 260 h 747"/>
                <a:gd name="T26" fmla="*/ 666 w 666"/>
                <a:gd name="T27" fmla="*/ 287 h 747"/>
                <a:gd name="T28" fmla="*/ 666 w 666"/>
                <a:gd name="T29" fmla="*/ 392 h 747"/>
                <a:gd name="T30" fmla="*/ 664 w 666"/>
                <a:gd name="T31" fmla="*/ 426 h 747"/>
                <a:gd name="T32" fmla="*/ 655 w 666"/>
                <a:gd name="T33" fmla="*/ 505 h 747"/>
                <a:gd name="T34" fmla="*/ 635 w 666"/>
                <a:gd name="T35" fmla="*/ 595 h 747"/>
                <a:gd name="T36" fmla="*/ 622 w 666"/>
                <a:gd name="T37" fmla="*/ 634 h 747"/>
                <a:gd name="T38" fmla="*/ 602 w 666"/>
                <a:gd name="T39" fmla="*/ 664 h 747"/>
                <a:gd name="T40" fmla="*/ 574 w 666"/>
                <a:gd name="T41" fmla="*/ 688 h 747"/>
                <a:gd name="T42" fmla="*/ 537 w 666"/>
                <a:gd name="T43" fmla="*/ 708 h 747"/>
                <a:gd name="T44" fmla="*/ 497 w 666"/>
                <a:gd name="T45" fmla="*/ 723 h 747"/>
                <a:gd name="T46" fmla="*/ 456 w 666"/>
                <a:gd name="T47" fmla="*/ 732 h 747"/>
                <a:gd name="T48" fmla="*/ 451 w 666"/>
                <a:gd name="T49" fmla="*/ 732 h 747"/>
                <a:gd name="T50" fmla="*/ 447 w 666"/>
                <a:gd name="T51" fmla="*/ 730 h 747"/>
                <a:gd name="T52" fmla="*/ 442 w 666"/>
                <a:gd name="T53" fmla="*/ 737 h 747"/>
                <a:gd name="T54" fmla="*/ 366 w 666"/>
                <a:gd name="T55" fmla="*/ 745 h 747"/>
                <a:gd name="T56" fmla="*/ 333 w 666"/>
                <a:gd name="T57" fmla="*/ 747 h 747"/>
                <a:gd name="T58" fmla="*/ 300 w 666"/>
                <a:gd name="T59" fmla="*/ 747 h 747"/>
                <a:gd name="T60" fmla="*/ 225 w 666"/>
                <a:gd name="T61" fmla="*/ 740 h 747"/>
                <a:gd name="T62" fmla="*/ 223 w 666"/>
                <a:gd name="T63" fmla="*/ 735 h 747"/>
                <a:gd name="T64" fmla="*/ 219 w 666"/>
                <a:gd name="T65" fmla="*/ 732 h 747"/>
                <a:gd name="T66" fmla="*/ 212 w 666"/>
                <a:gd name="T67" fmla="*/ 735 h 747"/>
                <a:gd name="T68" fmla="*/ 142 w 666"/>
                <a:gd name="T69" fmla="*/ 718 h 747"/>
                <a:gd name="T70" fmla="*/ 111 w 666"/>
                <a:gd name="T71" fmla="*/ 705 h 747"/>
                <a:gd name="T72" fmla="*/ 85 w 666"/>
                <a:gd name="T73" fmla="*/ 688 h 747"/>
                <a:gd name="T74" fmla="*/ 65 w 666"/>
                <a:gd name="T75" fmla="*/ 669 h 747"/>
                <a:gd name="T76" fmla="*/ 52 w 666"/>
                <a:gd name="T77" fmla="*/ 644 h 747"/>
                <a:gd name="T78" fmla="*/ 41 w 666"/>
                <a:gd name="T79" fmla="*/ 620 h 747"/>
                <a:gd name="T80" fmla="*/ 32 w 666"/>
                <a:gd name="T81" fmla="*/ 593 h 747"/>
                <a:gd name="T82" fmla="*/ 28 w 666"/>
                <a:gd name="T83" fmla="*/ 563 h 747"/>
                <a:gd name="T84" fmla="*/ 13 w 666"/>
                <a:gd name="T85" fmla="*/ 519 h 747"/>
                <a:gd name="T86" fmla="*/ 2 w 666"/>
                <a:gd name="T87" fmla="*/ 431 h 747"/>
                <a:gd name="T88" fmla="*/ 0 w 666"/>
                <a:gd name="T89" fmla="*/ 392 h 747"/>
                <a:gd name="T90" fmla="*/ 0 w 666"/>
                <a:gd name="T91" fmla="*/ 289 h 747"/>
                <a:gd name="T92" fmla="*/ 0 w 666"/>
                <a:gd name="T93" fmla="*/ 262 h 747"/>
                <a:gd name="T94" fmla="*/ 2 w 666"/>
                <a:gd name="T95" fmla="*/ 201 h 747"/>
                <a:gd name="T96" fmla="*/ 6 w 666"/>
                <a:gd name="T97" fmla="*/ 164 h 747"/>
                <a:gd name="T98" fmla="*/ 13 w 666"/>
                <a:gd name="T99" fmla="*/ 130 h 747"/>
                <a:gd name="T100" fmla="*/ 24 w 666"/>
                <a:gd name="T101" fmla="*/ 98 h 747"/>
                <a:gd name="T102" fmla="*/ 37 w 666"/>
                <a:gd name="T103" fmla="*/ 74 h 747"/>
                <a:gd name="T104" fmla="*/ 59 w 666"/>
                <a:gd name="T105" fmla="*/ 56 h 747"/>
                <a:gd name="T106" fmla="*/ 87 w 666"/>
                <a:gd name="T107" fmla="*/ 39 h 747"/>
                <a:gd name="T108" fmla="*/ 120 w 666"/>
                <a:gd name="T109" fmla="*/ 27 h 747"/>
                <a:gd name="T110" fmla="*/ 157 w 666"/>
                <a:gd name="T111" fmla="*/ 17 h 747"/>
                <a:gd name="T112" fmla="*/ 243 w 666"/>
                <a:gd name="T113" fmla="*/ 5 h 747"/>
                <a:gd name="T114" fmla="*/ 333 w 666"/>
                <a:gd name="T115" fmla="*/ 0 h 7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66" h="747">
                  <a:moveTo>
                    <a:pt x="333" y="0"/>
                  </a:moveTo>
                  <a:lnTo>
                    <a:pt x="423" y="5"/>
                  </a:lnTo>
                  <a:lnTo>
                    <a:pt x="508" y="17"/>
                  </a:lnTo>
                  <a:lnTo>
                    <a:pt x="545" y="27"/>
                  </a:lnTo>
                  <a:lnTo>
                    <a:pt x="578" y="39"/>
                  </a:lnTo>
                  <a:lnTo>
                    <a:pt x="607" y="56"/>
                  </a:lnTo>
                  <a:lnTo>
                    <a:pt x="629" y="74"/>
                  </a:lnTo>
                  <a:lnTo>
                    <a:pt x="637" y="86"/>
                  </a:lnTo>
                  <a:lnTo>
                    <a:pt x="644" y="98"/>
                  </a:lnTo>
                  <a:lnTo>
                    <a:pt x="653" y="130"/>
                  </a:lnTo>
                  <a:lnTo>
                    <a:pt x="659" y="164"/>
                  </a:lnTo>
                  <a:lnTo>
                    <a:pt x="664" y="199"/>
                  </a:lnTo>
                  <a:lnTo>
                    <a:pt x="666" y="260"/>
                  </a:lnTo>
                  <a:lnTo>
                    <a:pt x="666" y="287"/>
                  </a:lnTo>
                  <a:lnTo>
                    <a:pt x="666" y="392"/>
                  </a:lnTo>
                  <a:lnTo>
                    <a:pt x="664" y="426"/>
                  </a:lnTo>
                  <a:lnTo>
                    <a:pt x="655" y="505"/>
                  </a:lnTo>
                  <a:lnTo>
                    <a:pt x="635" y="595"/>
                  </a:lnTo>
                  <a:lnTo>
                    <a:pt x="622" y="634"/>
                  </a:lnTo>
                  <a:lnTo>
                    <a:pt x="602" y="664"/>
                  </a:lnTo>
                  <a:lnTo>
                    <a:pt x="574" y="688"/>
                  </a:lnTo>
                  <a:lnTo>
                    <a:pt x="537" y="708"/>
                  </a:lnTo>
                  <a:lnTo>
                    <a:pt x="497" y="723"/>
                  </a:lnTo>
                  <a:lnTo>
                    <a:pt x="456" y="732"/>
                  </a:lnTo>
                  <a:lnTo>
                    <a:pt x="451" y="732"/>
                  </a:lnTo>
                  <a:lnTo>
                    <a:pt x="447" y="730"/>
                  </a:lnTo>
                  <a:lnTo>
                    <a:pt x="442" y="737"/>
                  </a:lnTo>
                  <a:lnTo>
                    <a:pt x="366" y="745"/>
                  </a:lnTo>
                  <a:lnTo>
                    <a:pt x="333" y="747"/>
                  </a:lnTo>
                  <a:lnTo>
                    <a:pt x="300" y="747"/>
                  </a:lnTo>
                  <a:lnTo>
                    <a:pt x="225" y="740"/>
                  </a:lnTo>
                  <a:lnTo>
                    <a:pt x="223" y="735"/>
                  </a:lnTo>
                  <a:lnTo>
                    <a:pt x="219" y="732"/>
                  </a:lnTo>
                  <a:lnTo>
                    <a:pt x="212" y="735"/>
                  </a:lnTo>
                  <a:lnTo>
                    <a:pt x="142" y="718"/>
                  </a:lnTo>
                  <a:lnTo>
                    <a:pt x="111" y="705"/>
                  </a:lnTo>
                  <a:lnTo>
                    <a:pt x="85" y="688"/>
                  </a:lnTo>
                  <a:lnTo>
                    <a:pt x="65" y="669"/>
                  </a:lnTo>
                  <a:lnTo>
                    <a:pt x="52" y="644"/>
                  </a:lnTo>
                  <a:lnTo>
                    <a:pt x="41" y="620"/>
                  </a:lnTo>
                  <a:lnTo>
                    <a:pt x="32" y="593"/>
                  </a:lnTo>
                  <a:lnTo>
                    <a:pt x="28" y="563"/>
                  </a:lnTo>
                  <a:lnTo>
                    <a:pt x="13" y="519"/>
                  </a:lnTo>
                  <a:lnTo>
                    <a:pt x="2" y="431"/>
                  </a:lnTo>
                  <a:lnTo>
                    <a:pt x="0" y="392"/>
                  </a:lnTo>
                  <a:lnTo>
                    <a:pt x="0" y="289"/>
                  </a:lnTo>
                  <a:lnTo>
                    <a:pt x="0" y="262"/>
                  </a:lnTo>
                  <a:lnTo>
                    <a:pt x="2" y="201"/>
                  </a:lnTo>
                  <a:lnTo>
                    <a:pt x="6" y="164"/>
                  </a:lnTo>
                  <a:lnTo>
                    <a:pt x="13" y="130"/>
                  </a:lnTo>
                  <a:lnTo>
                    <a:pt x="24" y="98"/>
                  </a:lnTo>
                  <a:lnTo>
                    <a:pt x="37" y="74"/>
                  </a:lnTo>
                  <a:lnTo>
                    <a:pt x="59" y="56"/>
                  </a:lnTo>
                  <a:lnTo>
                    <a:pt x="87" y="39"/>
                  </a:lnTo>
                  <a:lnTo>
                    <a:pt x="120" y="27"/>
                  </a:lnTo>
                  <a:lnTo>
                    <a:pt x="157" y="17"/>
                  </a:lnTo>
                  <a:lnTo>
                    <a:pt x="243" y="5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B8B7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7827"/>
            <p:cNvSpPr>
              <a:spLocks/>
            </p:cNvSpPr>
            <p:nvPr/>
          </p:nvSpPr>
          <p:spPr bwMode="auto">
            <a:xfrm>
              <a:off x="2718" y="260"/>
              <a:ext cx="662" cy="742"/>
            </a:xfrm>
            <a:custGeom>
              <a:avLst/>
              <a:gdLst>
                <a:gd name="T0" fmla="*/ 331 w 662"/>
                <a:gd name="T1" fmla="*/ 0 h 742"/>
                <a:gd name="T2" fmla="*/ 421 w 662"/>
                <a:gd name="T3" fmla="*/ 2 h 742"/>
                <a:gd name="T4" fmla="*/ 504 w 662"/>
                <a:gd name="T5" fmla="*/ 14 h 742"/>
                <a:gd name="T6" fmla="*/ 541 w 662"/>
                <a:gd name="T7" fmla="*/ 24 h 742"/>
                <a:gd name="T8" fmla="*/ 576 w 662"/>
                <a:gd name="T9" fmla="*/ 39 h 742"/>
                <a:gd name="T10" fmla="*/ 603 w 662"/>
                <a:gd name="T11" fmla="*/ 53 h 742"/>
                <a:gd name="T12" fmla="*/ 624 w 662"/>
                <a:gd name="T13" fmla="*/ 73 h 742"/>
                <a:gd name="T14" fmla="*/ 633 w 662"/>
                <a:gd name="T15" fmla="*/ 83 h 742"/>
                <a:gd name="T16" fmla="*/ 640 w 662"/>
                <a:gd name="T17" fmla="*/ 98 h 742"/>
                <a:gd name="T18" fmla="*/ 649 w 662"/>
                <a:gd name="T19" fmla="*/ 127 h 742"/>
                <a:gd name="T20" fmla="*/ 655 w 662"/>
                <a:gd name="T21" fmla="*/ 161 h 742"/>
                <a:gd name="T22" fmla="*/ 660 w 662"/>
                <a:gd name="T23" fmla="*/ 198 h 742"/>
                <a:gd name="T24" fmla="*/ 662 w 662"/>
                <a:gd name="T25" fmla="*/ 257 h 742"/>
                <a:gd name="T26" fmla="*/ 662 w 662"/>
                <a:gd name="T27" fmla="*/ 284 h 742"/>
                <a:gd name="T28" fmla="*/ 662 w 662"/>
                <a:gd name="T29" fmla="*/ 389 h 742"/>
                <a:gd name="T30" fmla="*/ 660 w 662"/>
                <a:gd name="T31" fmla="*/ 423 h 742"/>
                <a:gd name="T32" fmla="*/ 651 w 662"/>
                <a:gd name="T33" fmla="*/ 502 h 742"/>
                <a:gd name="T34" fmla="*/ 631 w 662"/>
                <a:gd name="T35" fmla="*/ 590 h 742"/>
                <a:gd name="T36" fmla="*/ 618 w 662"/>
                <a:gd name="T37" fmla="*/ 629 h 742"/>
                <a:gd name="T38" fmla="*/ 600 w 662"/>
                <a:gd name="T39" fmla="*/ 658 h 742"/>
                <a:gd name="T40" fmla="*/ 570 w 662"/>
                <a:gd name="T41" fmla="*/ 683 h 742"/>
                <a:gd name="T42" fmla="*/ 535 w 662"/>
                <a:gd name="T43" fmla="*/ 702 h 742"/>
                <a:gd name="T44" fmla="*/ 493 w 662"/>
                <a:gd name="T45" fmla="*/ 717 h 742"/>
                <a:gd name="T46" fmla="*/ 451 w 662"/>
                <a:gd name="T47" fmla="*/ 727 h 742"/>
                <a:gd name="T48" fmla="*/ 449 w 662"/>
                <a:gd name="T49" fmla="*/ 724 h 742"/>
                <a:gd name="T50" fmla="*/ 443 w 662"/>
                <a:gd name="T51" fmla="*/ 724 h 742"/>
                <a:gd name="T52" fmla="*/ 438 w 662"/>
                <a:gd name="T53" fmla="*/ 729 h 742"/>
                <a:gd name="T54" fmla="*/ 364 w 662"/>
                <a:gd name="T55" fmla="*/ 739 h 742"/>
                <a:gd name="T56" fmla="*/ 331 w 662"/>
                <a:gd name="T57" fmla="*/ 742 h 742"/>
                <a:gd name="T58" fmla="*/ 298 w 662"/>
                <a:gd name="T59" fmla="*/ 739 h 742"/>
                <a:gd name="T60" fmla="*/ 226 w 662"/>
                <a:gd name="T61" fmla="*/ 732 h 742"/>
                <a:gd name="T62" fmla="*/ 221 w 662"/>
                <a:gd name="T63" fmla="*/ 729 h 742"/>
                <a:gd name="T64" fmla="*/ 219 w 662"/>
                <a:gd name="T65" fmla="*/ 727 h 742"/>
                <a:gd name="T66" fmla="*/ 212 w 662"/>
                <a:gd name="T67" fmla="*/ 729 h 742"/>
                <a:gd name="T68" fmla="*/ 142 w 662"/>
                <a:gd name="T69" fmla="*/ 712 h 742"/>
                <a:gd name="T70" fmla="*/ 112 w 662"/>
                <a:gd name="T71" fmla="*/ 700 h 742"/>
                <a:gd name="T72" fmla="*/ 85 w 662"/>
                <a:gd name="T73" fmla="*/ 683 h 742"/>
                <a:gd name="T74" fmla="*/ 66 w 662"/>
                <a:gd name="T75" fmla="*/ 661 h 742"/>
                <a:gd name="T76" fmla="*/ 50 w 662"/>
                <a:gd name="T77" fmla="*/ 639 h 742"/>
                <a:gd name="T78" fmla="*/ 41 w 662"/>
                <a:gd name="T79" fmla="*/ 614 h 742"/>
                <a:gd name="T80" fmla="*/ 33 w 662"/>
                <a:gd name="T81" fmla="*/ 587 h 742"/>
                <a:gd name="T82" fmla="*/ 28 w 662"/>
                <a:gd name="T83" fmla="*/ 558 h 742"/>
                <a:gd name="T84" fmla="*/ 13 w 662"/>
                <a:gd name="T85" fmla="*/ 514 h 742"/>
                <a:gd name="T86" fmla="*/ 2 w 662"/>
                <a:gd name="T87" fmla="*/ 426 h 742"/>
                <a:gd name="T88" fmla="*/ 0 w 662"/>
                <a:gd name="T89" fmla="*/ 389 h 742"/>
                <a:gd name="T90" fmla="*/ 0 w 662"/>
                <a:gd name="T91" fmla="*/ 286 h 742"/>
                <a:gd name="T92" fmla="*/ 0 w 662"/>
                <a:gd name="T93" fmla="*/ 259 h 742"/>
                <a:gd name="T94" fmla="*/ 2 w 662"/>
                <a:gd name="T95" fmla="*/ 198 h 742"/>
                <a:gd name="T96" fmla="*/ 6 w 662"/>
                <a:gd name="T97" fmla="*/ 164 h 742"/>
                <a:gd name="T98" fmla="*/ 13 w 662"/>
                <a:gd name="T99" fmla="*/ 127 h 742"/>
                <a:gd name="T100" fmla="*/ 24 w 662"/>
                <a:gd name="T101" fmla="*/ 98 h 742"/>
                <a:gd name="T102" fmla="*/ 37 w 662"/>
                <a:gd name="T103" fmla="*/ 73 h 742"/>
                <a:gd name="T104" fmla="*/ 59 w 662"/>
                <a:gd name="T105" fmla="*/ 53 h 742"/>
                <a:gd name="T106" fmla="*/ 72 w 662"/>
                <a:gd name="T107" fmla="*/ 46 h 742"/>
                <a:gd name="T108" fmla="*/ 85 w 662"/>
                <a:gd name="T109" fmla="*/ 39 h 742"/>
                <a:gd name="T110" fmla="*/ 120 w 662"/>
                <a:gd name="T111" fmla="*/ 24 h 742"/>
                <a:gd name="T112" fmla="*/ 158 w 662"/>
                <a:gd name="T113" fmla="*/ 14 h 742"/>
                <a:gd name="T114" fmla="*/ 243 w 662"/>
                <a:gd name="T115" fmla="*/ 2 h 742"/>
                <a:gd name="T116" fmla="*/ 331 w 662"/>
                <a:gd name="T117" fmla="*/ 0 h 7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62" h="742">
                  <a:moveTo>
                    <a:pt x="331" y="0"/>
                  </a:moveTo>
                  <a:lnTo>
                    <a:pt x="421" y="2"/>
                  </a:lnTo>
                  <a:lnTo>
                    <a:pt x="504" y="14"/>
                  </a:lnTo>
                  <a:lnTo>
                    <a:pt x="541" y="24"/>
                  </a:lnTo>
                  <a:lnTo>
                    <a:pt x="576" y="39"/>
                  </a:lnTo>
                  <a:lnTo>
                    <a:pt x="603" y="53"/>
                  </a:lnTo>
                  <a:lnTo>
                    <a:pt x="624" y="73"/>
                  </a:lnTo>
                  <a:lnTo>
                    <a:pt x="633" y="83"/>
                  </a:lnTo>
                  <a:lnTo>
                    <a:pt x="640" y="98"/>
                  </a:lnTo>
                  <a:lnTo>
                    <a:pt x="649" y="127"/>
                  </a:lnTo>
                  <a:lnTo>
                    <a:pt x="655" y="161"/>
                  </a:lnTo>
                  <a:lnTo>
                    <a:pt x="660" y="198"/>
                  </a:lnTo>
                  <a:lnTo>
                    <a:pt x="662" y="257"/>
                  </a:lnTo>
                  <a:lnTo>
                    <a:pt x="662" y="284"/>
                  </a:lnTo>
                  <a:lnTo>
                    <a:pt x="662" y="389"/>
                  </a:lnTo>
                  <a:lnTo>
                    <a:pt x="660" y="423"/>
                  </a:lnTo>
                  <a:lnTo>
                    <a:pt x="651" y="502"/>
                  </a:lnTo>
                  <a:lnTo>
                    <a:pt x="631" y="590"/>
                  </a:lnTo>
                  <a:lnTo>
                    <a:pt x="618" y="629"/>
                  </a:lnTo>
                  <a:lnTo>
                    <a:pt x="600" y="658"/>
                  </a:lnTo>
                  <a:lnTo>
                    <a:pt x="570" y="683"/>
                  </a:lnTo>
                  <a:lnTo>
                    <a:pt x="535" y="702"/>
                  </a:lnTo>
                  <a:lnTo>
                    <a:pt x="493" y="717"/>
                  </a:lnTo>
                  <a:lnTo>
                    <a:pt x="451" y="727"/>
                  </a:lnTo>
                  <a:lnTo>
                    <a:pt x="449" y="724"/>
                  </a:lnTo>
                  <a:lnTo>
                    <a:pt x="443" y="724"/>
                  </a:lnTo>
                  <a:lnTo>
                    <a:pt x="438" y="729"/>
                  </a:lnTo>
                  <a:lnTo>
                    <a:pt x="364" y="739"/>
                  </a:lnTo>
                  <a:lnTo>
                    <a:pt x="331" y="742"/>
                  </a:lnTo>
                  <a:lnTo>
                    <a:pt x="298" y="739"/>
                  </a:lnTo>
                  <a:lnTo>
                    <a:pt x="226" y="732"/>
                  </a:lnTo>
                  <a:lnTo>
                    <a:pt x="221" y="729"/>
                  </a:lnTo>
                  <a:lnTo>
                    <a:pt x="219" y="727"/>
                  </a:lnTo>
                  <a:lnTo>
                    <a:pt x="212" y="729"/>
                  </a:lnTo>
                  <a:lnTo>
                    <a:pt x="142" y="712"/>
                  </a:lnTo>
                  <a:lnTo>
                    <a:pt x="112" y="700"/>
                  </a:lnTo>
                  <a:lnTo>
                    <a:pt x="85" y="683"/>
                  </a:lnTo>
                  <a:lnTo>
                    <a:pt x="66" y="661"/>
                  </a:lnTo>
                  <a:lnTo>
                    <a:pt x="50" y="639"/>
                  </a:lnTo>
                  <a:lnTo>
                    <a:pt x="41" y="614"/>
                  </a:lnTo>
                  <a:lnTo>
                    <a:pt x="33" y="587"/>
                  </a:lnTo>
                  <a:lnTo>
                    <a:pt x="28" y="558"/>
                  </a:lnTo>
                  <a:lnTo>
                    <a:pt x="13" y="514"/>
                  </a:lnTo>
                  <a:lnTo>
                    <a:pt x="2" y="426"/>
                  </a:lnTo>
                  <a:lnTo>
                    <a:pt x="0" y="389"/>
                  </a:lnTo>
                  <a:lnTo>
                    <a:pt x="0" y="286"/>
                  </a:lnTo>
                  <a:lnTo>
                    <a:pt x="0" y="259"/>
                  </a:lnTo>
                  <a:lnTo>
                    <a:pt x="2" y="198"/>
                  </a:lnTo>
                  <a:lnTo>
                    <a:pt x="6" y="164"/>
                  </a:lnTo>
                  <a:lnTo>
                    <a:pt x="13" y="127"/>
                  </a:lnTo>
                  <a:lnTo>
                    <a:pt x="24" y="98"/>
                  </a:lnTo>
                  <a:lnTo>
                    <a:pt x="37" y="73"/>
                  </a:lnTo>
                  <a:lnTo>
                    <a:pt x="59" y="53"/>
                  </a:lnTo>
                  <a:lnTo>
                    <a:pt x="72" y="46"/>
                  </a:lnTo>
                  <a:lnTo>
                    <a:pt x="85" y="39"/>
                  </a:lnTo>
                  <a:lnTo>
                    <a:pt x="120" y="24"/>
                  </a:lnTo>
                  <a:lnTo>
                    <a:pt x="158" y="14"/>
                  </a:lnTo>
                  <a:lnTo>
                    <a:pt x="243" y="2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B9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7828"/>
            <p:cNvSpPr>
              <a:spLocks/>
            </p:cNvSpPr>
            <p:nvPr/>
          </p:nvSpPr>
          <p:spPr bwMode="auto">
            <a:xfrm>
              <a:off x="2720" y="262"/>
              <a:ext cx="658" cy="735"/>
            </a:xfrm>
            <a:custGeom>
              <a:avLst/>
              <a:gdLst>
                <a:gd name="T0" fmla="*/ 329 w 658"/>
                <a:gd name="T1" fmla="*/ 0 h 735"/>
                <a:gd name="T2" fmla="*/ 416 w 658"/>
                <a:gd name="T3" fmla="*/ 2 h 735"/>
                <a:gd name="T4" fmla="*/ 502 w 658"/>
                <a:gd name="T5" fmla="*/ 15 h 735"/>
                <a:gd name="T6" fmla="*/ 539 w 658"/>
                <a:gd name="T7" fmla="*/ 25 h 735"/>
                <a:gd name="T8" fmla="*/ 572 w 658"/>
                <a:gd name="T9" fmla="*/ 37 h 735"/>
                <a:gd name="T10" fmla="*/ 601 w 658"/>
                <a:gd name="T11" fmla="*/ 54 h 735"/>
                <a:gd name="T12" fmla="*/ 620 w 658"/>
                <a:gd name="T13" fmla="*/ 71 h 735"/>
                <a:gd name="T14" fmla="*/ 629 w 658"/>
                <a:gd name="T15" fmla="*/ 83 h 735"/>
                <a:gd name="T16" fmla="*/ 636 w 658"/>
                <a:gd name="T17" fmla="*/ 96 h 735"/>
                <a:gd name="T18" fmla="*/ 644 w 658"/>
                <a:gd name="T19" fmla="*/ 125 h 735"/>
                <a:gd name="T20" fmla="*/ 651 w 658"/>
                <a:gd name="T21" fmla="*/ 159 h 735"/>
                <a:gd name="T22" fmla="*/ 655 w 658"/>
                <a:gd name="T23" fmla="*/ 196 h 735"/>
                <a:gd name="T24" fmla="*/ 658 w 658"/>
                <a:gd name="T25" fmla="*/ 255 h 735"/>
                <a:gd name="T26" fmla="*/ 658 w 658"/>
                <a:gd name="T27" fmla="*/ 282 h 735"/>
                <a:gd name="T28" fmla="*/ 658 w 658"/>
                <a:gd name="T29" fmla="*/ 387 h 735"/>
                <a:gd name="T30" fmla="*/ 655 w 658"/>
                <a:gd name="T31" fmla="*/ 419 h 735"/>
                <a:gd name="T32" fmla="*/ 647 w 658"/>
                <a:gd name="T33" fmla="*/ 497 h 735"/>
                <a:gd name="T34" fmla="*/ 638 w 658"/>
                <a:gd name="T35" fmla="*/ 544 h 735"/>
                <a:gd name="T36" fmla="*/ 627 w 658"/>
                <a:gd name="T37" fmla="*/ 585 h 735"/>
                <a:gd name="T38" fmla="*/ 614 w 658"/>
                <a:gd name="T39" fmla="*/ 625 h 735"/>
                <a:gd name="T40" fmla="*/ 596 w 658"/>
                <a:gd name="T41" fmla="*/ 654 h 735"/>
                <a:gd name="T42" fmla="*/ 565 w 658"/>
                <a:gd name="T43" fmla="*/ 678 h 735"/>
                <a:gd name="T44" fmla="*/ 530 w 658"/>
                <a:gd name="T45" fmla="*/ 698 h 735"/>
                <a:gd name="T46" fmla="*/ 489 w 658"/>
                <a:gd name="T47" fmla="*/ 713 h 735"/>
                <a:gd name="T48" fmla="*/ 447 w 658"/>
                <a:gd name="T49" fmla="*/ 722 h 735"/>
                <a:gd name="T50" fmla="*/ 445 w 658"/>
                <a:gd name="T51" fmla="*/ 720 h 735"/>
                <a:gd name="T52" fmla="*/ 438 w 658"/>
                <a:gd name="T53" fmla="*/ 720 h 735"/>
                <a:gd name="T54" fmla="*/ 434 w 658"/>
                <a:gd name="T55" fmla="*/ 725 h 735"/>
                <a:gd name="T56" fmla="*/ 359 w 658"/>
                <a:gd name="T57" fmla="*/ 735 h 735"/>
                <a:gd name="T58" fmla="*/ 329 w 658"/>
                <a:gd name="T59" fmla="*/ 735 h 735"/>
                <a:gd name="T60" fmla="*/ 298 w 658"/>
                <a:gd name="T61" fmla="*/ 735 h 735"/>
                <a:gd name="T62" fmla="*/ 226 w 658"/>
                <a:gd name="T63" fmla="*/ 727 h 735"/>
                <a:gd name="T64" fmla="*/ 221 w 658"/>
                <a:gd name="T65" fmla="*/ 725 h 735"/>
                <a:gd name="T66" fmla="*/ 219 w 658"/>
                <a:gd name="T67" fmla="*/ 720 h 735"/>
                <a:gd name="T68" fmla="*/ 210 w 658"/>
                <a:gd name="T69" fmla="*/ 725 h 735"/>
                <a:gd name="T70" fmla="*/ 142 w 658"/>
                <a:gd name="T71" fmla="*/ 708 h 735"/>
                <a:gd name="T72" fmla="*/ 110 w 658"/>
                <a:gd name="T73" fmla="*/ 693 h 735"/>
                <a:gd name="T74" fmla="*/ 83 w 658"/>
                <a:gd name="T75" fmla="*/ 676 h 735"/>
                <a:gd name="T76" fmla="*/ 66 w 658"/>
                <a:gd name="T77" fmla="*/ 656 h 735"/>
                <a:gd name="T78" fmla="*/ 50 w 658"/>
                <a:gd name="T79" fmla="*/ 634 h 735"/>
                <a:gd name="T80" fmla="*/ 42 w 658"/>
                <a:gd name="T81" fmla="*/ 610 h 735"/>
                <a:gd name="T82" fmla="*/ 33 w 658"/>
                <a:gd name="T83" fmla="*/ 583 h 735"/>
                <a:gd name="T84" fmla="*/ 28 w 658"/>
                <a:gd name="T85" fmla="*/ 554 h 735"/>
                <a:gd name="T86" fmla="*/ 13 w 658"/>
                <a:gd name="T87" fmla="*/ 509 h 735"/>
                <a:gd name="T88" fmla="*/ 7 w 658"/>
                <a:gd name="T89" fmla="*/ 460 h 735"/>
                <a:gd name="T90" fmla="*/ 2 w 658"/>
                <a:gd name="T91" fmla="*/ 424 h 735"/>
                <a:gd name="T92" fmla="*/ 0 w 658"/>
                <a:gd name="T93" fmla="*/ 387 h 735"/>
                <a:gd name="T94" fmla="*/ 0 w 658"/>
                <a:gd name="T95" fmla="*/ 282 h 735"/>
                <a:gd name="T96" fmla="*/ 0 w 658"/>
                <a:gd name="T97" fmla="*/ 257 h 735"/>
                <a:gd name="T98" fmla="*/ 2 w 658"/>
                <a:gd name="T99" fmla="*/ 196 h 735"/>
                <a:gd name="T100" fmla="*/ 7 w 658"/>
                <a:gd name="T101" fmla="*/ 162 h 735"/>
                <a:gd name="T102" fmla="*/ 13 w 658"/>
                <a:gd name="T103" fmla="*/ 127 h 735"/>
                <a:gd name="T104" fmla="*/ 24 w 658"/>
                <a:gd name="T105" fmla="*/ 96 h 735"/>
                <a:gd name="T106" fmla="*/ 37 w 658"/>
                <a:gd name="T107" fmla="*/ 71 h 735"/>
                <a:gd name="T108" fmla="*/ 57 w 658"/>
                <a:gd name="T109" fmla="*/ 54 h 735"/>
                <a:gd name="T110" fmla="*/ 85 w 658"/>
                <a:gd name="T111" fmla="*/ 37 h 735"/>
                <a:gd name="T112" fmla="*/ 118 w 658"/>
                <a:gd name="T113" fmla="*/ 25 h 735"/>
                <a:gd name="T114" fmla="*/ 156 w 658"/>
                <a:gd name="T115" fmla="*/ 15 h 735"/>
                <a:gd name="T116" fmla="*/ 241 w 658"/>
                <a:gd name="T117" fmla="*/ 2 h 735"/>
                <a:gd name="T118" fmla="*/ 329 w 658"/>
                <a:gd name="T119" fmla="*/ 0 h 7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58" h="735">
                  <a:moveTo>
                    <a:pt x="329" y="0"/>
                  </a:moveTo>
                  <a:lnTo>
                    <a:pt x="416" y="2"/>
                  </a:lnTo>
                  <a:lnTo>
                    <a:pt x="502" y="15"/>
                  </a:lnTo>
                  <a:lnTo>
                    <a:pt x="539" y="25"/>
                  </a:lnTo>
                  <a:lnTo>
                    <a:pt x="572" y="37"/>
                  </a:lnTo>
                  <a:lnTo>
                    <a:pt x="601" y="54"/>
                  </a:lnTo>
                  <a:lnTo>
                    <a:pt x="620" y="71"/>
                  </a:lnTo>
                  <a:lnTo>
                    <a:pt x="629" y="83"/>
                  </a:lnTo>
                  <a:lnTo>
                    <a:pt x="636" y="96"/>
                  </a:lnTo>
                  <a:lnTo>
                    <a:pt x="644" y="125"/>
                  </a:lnTo>
                  <a:lnTo>
                    <a:pt x="651" y="159"/>
                  </a:lnTo>
                  <a:lnTo>
                    <a:pt x="655" y="196"/>
                  </a:lnTo>
                  <a:lnTo>
                    <a:pt x="658" y="255"/>
                  </a:lnTo>
                  <a:lnTo>
                    <a:pt x="658" y="282"/>
                  </a:lnTo>
                  <a:lnTo>
                    <a:pt x="658" y="387"/>
                  </a:lnTo>
                  <a:lnTo>
                    <a:pt x="655" y="419"/>
                  </a:lnTo>
                  <a:lnTo>
                    <a:pt x="647" y="497"/>
                  </a:lnTo>
                  <a:lnTo>
                    <a:pt x="638" y="544"/>
                  </a:lnTo>
                  <a:lnTo>
                    <a:pt x="627" y="585"/>
                  </a:lnTo>
                  <a:lnTo>
                    <a:pt x="614" y="625"/>
                  </a:lnTo>
                  <a:lnTo>
                    <a:pt x="596" y="654"/>
                  </a:lnTo>
                  <a:lnTo>
                    <a:pt x="565" y="678"/>
                  </a:lnTo>
                  <a:lnTo>
                    <a:pt x="530" y="698"/>
                  </a:lnTo>
                  <a:lnTo>
                    <a:pt x="489" y="713"/>
                  </a:lnTo>
                  <a:lnTo>
                    <a:pt x="447" y="722"/>
                  </a:lnTo>
                  <a:lnTo>
                    <a:pt x="445" y="720"/>
                  </a:lnTo>
                  <a:lnTo>
                    <a:pt x="438" y="720"/>
                  </a:lnTo>
                  <a:lnTo>
                    <a:pt x="434" y="725"/>
                  </a:lnTo>
                  <a:lnTo>
                    <a:pt x="359" y="735"/>
                  </a:lnTo>
                  <a:lnTo>
                    <a:pt x="329" y="735"/>
                  </a:lnTo>
                  <a:lnTo>
                    <a:pt x="298" y="735"/>
                  </a:lnTo>
                  <a:lnTo>
                    <a:pt x="226" y="727"/>
                  </a:lnTo>
                  <a:lnTo>
                    <a:pt x="221" y="725"/>
                  </a:lnTo>
                  <a:lnTo>
                    <a:pt x="219" y="720"/>
                  </a:lnTo>
                  <a:lnTo>
                    <a:pt x="210" y="725"/>
                  </a:lnTo>
                  <a:lnTo>
                    <a:pt x="142" y="708"/>
                  </a:lnTo>
                  <a:lnTo>
                    <a:pt x="110" y="693"/>
                  </a:lnTo>
                  <a:lnTo>
                    <a:pt x="83" y="676"/>
                  </a:lnTo>
                  <a:lnTo>
                    <a:pt x="66" y="656"/>
                  </a:lnTo>
                  <a:lnTo>
                    <a:pt x="50" y="634"/>
                  </a:lnTo>
                  <a:lnTo>
                    <a:pt x="42" y="610"/>
                  </a:lnTo>
                  <a:lnTo>
                    <a:pt x="33" y="583"/>
                  </a:lnTo>
                  <a:lnTo>
                    <a:pt x="28" y="554"/>
                  </a:lnTo>
                  <a:lnTo>
                    <a:pt x="13" y="509"/>
                  </a:lnTo>
                  <a:lnTo>
                    <a:pt x="7" y="460"/>
                  </a:lnTo>
                  <a:lnTo>
                    <a:pt x="2" y="424"/>
                  </a:lnTo>
                  <a:lnTo>
                    <a:pt x="0" y="387"/>
                  </a:lnTo>
                  <a:lnTo>
                    <a:pt x="0" y="282"/>
                  </a:lnTo>
                  <a:lnTo>
                    <a:pt x="0" y="257"/>
                  </a:lnTo>
                  <a:lnTo>
                    <a:pt x="2" y="196"/>
                  </a:lnTo>
                  <a:lnTo>
                    <a:pt x="7" y="162"/>
                  </a:lnTo>
                  <a:lnTo>
                    <a:pt x="13" y="127"/>
                  </a:lnTo>
                  <a:lnTo>
                    <a:pt x="24" y="96"/>
                  </a:lnTo>
                  <a:lnTo>
                    <a:pt x="37" y="71"/>
                  </a:lnTo>
                  <a:lnTo>
                    <a:pt x="57" y="54"/>
                  </a:lnTo>
                  <a:lnTo>
                    <a:pt x="85" y="37"/>
                  </a:lnTo>
                  <a:lnTo>
                    <a:pt x="118" y="25"/>
                  </a:lnTo>
                  <a:lnTo>
                    <a:pt x="156" y="15"/>
                  </a:lnTo>
                  <a:lnTo>
                    <a:pt x="241" y="2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BAB9B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7829"/>
            <p:cNvSpPr>
              <a:spLocks/>
            </p:cNvSpPr>
            <p:nvPr/>
          </p:nvSpPr>
          <p:spPr bwMode="auto">
            <a:xfrm>
              <a:off x="2722" y="262"/>
              <a:ext cx="653" cy="732"/>
            </a:xfrm>
            <a:custGeom>
              <a:avLst/>
              <a:gdLst>
                <a:gd name="T0" fmla="*/ 327 w 653"/>
                <a:gd name="T1" fmla="*/ 0 h 732"/>
                <a:gd name="T2" fmla="*/ 414 w 653"/>
                <a:gd name="T3" fmla="*/ 5 h 732"/>
                <a:gd name="T4" fmla="*/ 498 w 653"/>
                <a:gd name="T5" fmla="*/ 17 h 732"/>
                <a:gd name="T6" fmla="*/ 535 w 653"/>
                <a:gd name="T7" fmla="*/ 27 h 732"/>
                <a:gd name="T8" fmla="*/ 568 w 653"/>
                <a:gd name="T9" fmla="*/ 39 h 732"/>
                <a:gd name="T10" fmla="*/ 596 w 653"/>
                <a:gd name="T11" fmla="*/ 54 h 732"/>
                <a:gd name="T12" fmla="*/ 618 w 653"/>
                <a:gd name="T13" fmla="*/ 74 h 732"/>
                <a:gd name="T14" fmla="*/ 631 w 653"/>
                <a:gd name="T15" fmla="*/ 96 h 732"/>
                <a:gd name="T16" fmla="*/ 640 w 653"/>
                <a:gd name="T17" fmla="*/ 127 h 732"/>
                <a:gd name="T18" fmla="*/ 651 w 653"/>
                <a:gd name="T19" fmla="*/ 196 h 732"/>
                <a:gd name="T20" fmla="*/ 653 w 653"/>
                <a:gd name="T21" fmla="*/ 255 h 732"/>
                <a:gd name="T22" fmla="*/ 653 w 653"/>
                <a:gd name="T23" fmla="*/ 282 h 732"/>
                <a:gd name="T24" fmla="*/ 653 w 653"/>
                <a:gd name="T25" fmla="*/ 385 h 732"/>
                <a:gd name="T26" fmla="*/ 651 w 653"/>
                <a:gd name="T27" fmla="*/ 419 h 732"/>
                <a:gd name="T28" fmla="*/ 642 w 653"/>
                <a:gd name="T29" fmla="*/ 495 h 732"/>
                <a:gd name="T30" fmla="*/ 634 w 653"/>
                <a:gd name="T31" fmla="*/ 541 h 732"/>
                <a:gd name="T32" fmla="*/ 623 w 653"/>
                <a:gd name="T33" fmla="*/ 585 h 732"/>
                <a:gd name="T34" fmla="*/ 610 w 653"/>
                <a:gd name="T35" fmla="*/ 622 h 732"/>
                <a:gd name="T36" fmla="*/ 592 w 653"/>
                <a:gd name="T37" fmla="*/ 651 h 732"/>
                <a:gd name="T38" fmla="*/ 563 w 653"/>
                <a:gd name="T39" fmla="*/ 676 h 732"/>
                <a:gd name="T40" fmla="*/ 526 w 653"/>
                <a:gd name="T41" fmla="*/ 696 h 732"/>
                <a:gd name="T42" fmla="*/ 485 w 653"/>
                <a:gd name="T43" fmla="*/ 710 h 732"/>
                <a:gd name="T44" fmla="*/ 443 w 653"/>
                <a:gd name="T45" fmla="*/ 720 h 732"/>
                <a:gd name="T46" fmla="*/ 441 w 653"/>
                <a:gd name="T47" fmla="*/ 718 h 732"/>
                <a:gd name="T48" fmla="*/ 436 w 653"/>
                <a:gd name="T49" fmla="*/ 718 h 732"/>
                <a:gd name="T50" fmla="*/ 430 w 653"/>
                <a:gd name="T51" fmla="*/ 722 h 732"/>
                <a:gd name="T52" fmla="*/ 357 w 653"/>
                <a:gd name="T53" fmla="*/ 730 h 732"/>
                <a:gd name="T54" fmla="*/ 327 w 653"/>
                <a:gd name="T55" fmla="*/ 732 h 732"/>
                <a:gd name="T56" fmla="*/ 296 w 653"/>
                <a:gd name="T57" fmla="*/ 732 h 732"/>
                <a:gd name="T58" fmla="*/ 224 w 653"/>
                <a:gd name="T59" fmla="*/ 725 h 732"/>
                <a:gd name="T60" fmla="*/ 222 w 653"/>
                <a:gd name="T61" fmla="*/ 722 h 732"/>
                <a:gd name="T62" fmla="*/ 219 w 653"/>
                <a:gd name="T63" fmla="*/ 718 h 732"/>
                <a:gd name="T64" fmla="*/ 211 w 653"/>
                <a:gd name="T65" fmla="*/ 722 h 732"/>
                <a:gd name="T66" fmla="*/ 140 w 653"/>
                <a:gd name="T67" fmla="*/ 705 h 732"/>
                <a:gd name="T68" fmla="*/ 110 w 653"/>
                <a:gd name="T69" fmla="*/ 691 h 732"/>
                <a:gd name="T70" fmla="*/ 83 w 653"/>
                <a:gd name="T71" fmla="*/ 674 h 732"/>
                <a:gd name="T72" fmla="*/ 64 w 653"/>
                <a:gd name="T73" fmla="*/ 654 h 732"/>
                <a:gd name="T74" fmla="*/ 51 w 653"/>
                <a:gd name="T75" fmla="*/ 632 h 732"/>
                <a:gd name="T76" fmla="*/ 42 w 653"/>
                <a:gd name="T77" fmla="*/ 607 h 732"/>
                <a:gd name="T78" fmla="*/ 33 w 653"/>
                <a:gd name="T79" fmla="*/ 580 h 732"/>
                <a:gd name="T80" fmla="*/ 29 w 653"/>
                <a:gd name="T81" fmla="*/ 551 h 732"/>
                <a:gd name="T82" fmla="*/ 13 w 653"/>
                <a:gd name="T83" fmla="*/ 505 h 732"/>
                <a:gd name="T84" fmla="*/ 7 w 653"/>
                <a:gd name="T85" fmla="*/ 460 h 732"/>
                <a:gd name="T86" fmla="*/ 2 w 653"/>
                <a:gd name="T87" fmla="*/ 421 h 732"/>
                <a:gd name="T88" fmla="*/ 0 w 653"/>
                <a:gd name="T89" fmla="*/ 385 h 732"/>
                <a:gd name="T90" fmla="*/ 0 w 653"/>
                <a:gd name="T91" fmla="*/ 282 h 732"/>
                <a:gd name="T92" fmla="*/ 0 w 653"/>
                <a:gd name="T93" fmla="*/ 257 h 732"/>
                <a:gd name="T94" fmla="*/ 2 w 653"/>
                <a:gd name="T95" fmla="*/ 196 h 732"/>
                <a:gd name="T96" fmla="*/ 7 w 653"/>
                <a:gd name="T97" fmla="*/ 162 h 732"/>
                <a:gd name="T98" fmla="*/ 13 w 653"/>
                <a:gd name="T99" fmla="*/ 127 h 732"/>
                <a:gd name="T100" fmla="*/ 24 w 653"/>
                <a:gd name="T101" fmla="*/ 98 h 732"/>
                <a:gd name="T102" fmla="*/ 37 w 653"/>
                <a:gd name="T103" fmla="*/ 74 h 732"/>
                <a:gd name="T104" fmla="*/ 57 w 653"/>
                <a:gd name="T105" fmla="*/ 54 h 732"/>
                <a:gd name="T106" fmla="*/ 86 w 653"/>
                <a:gd name="T107" fmla="*/ 39 h 732"/>
                <a:gd name="T108" fmla="*/ 119 w 653"/>
                <a:gd name="T109" fmla="*/ 27 h 732"/>
                <a:gd name="T110" fmla="*/ 156 w 653"/>
                <a:gd name="T111" fmla="*/ 17 h 732"/>
                <a:gd name="T112" fmla="*/ 239 w 653"/>
                <a:gd name="T113" fmla="*/ 5 h 732"/>
                <a:gd name="T114" fmla="*/ 327 w 653"/>
                <a:gd name="T115" fmla="*/ 0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3" h="732">
                  <a:moveTo>
                    <a:pt x="327" y="0"/>
                  </a:moveTo>
                  <a:lnTo>
                    <a:pt x="414" y="5"/>
                  </a:lnTo>
                  <a:lnTo>
                    <a:pt x="498" y="17"/>
                  </a:lnTo>
                  <a:lnTo>
                    <a:pt x="535" y="27"/>
                  </a:lnTo>
                  <a:lnTo>
                    <a:pt x="568" y="39"/>
                  </a:lnTo>
                  <a:lnTo>
                    <a:pt x="596" y="54"/>
                  </a:lnTo>
                  <a:lnTo>
                    <a:pt x="618" y="74"/>
                  </a:lnTo>
                  <a:lnTo>
                    <a:pt x="631" y="96"/>
                  </a:lnTo>
                  <a:lnTo>
                    <a:pt x="640" y="127"/>
                  </a:lnTo>
                  <a:lnTo>
                    <a:pt x="651" y="196"/>
                  </a:lnTo>
                  <a:lnTo>
                    <a:pt x="653" y="255"/>
                  </a:lnTo>
                  <a:lnTo>
                    <a:pt x="653" y="282"/>
                  </a:lnTo>
                  <a:lnTo>
                    <a:pt x="653" y="385"/>
                  </a:lnTo>
                  <a:lnTo>
                    <a:pt x="651" y="419"/>
                  </a:lnTo>
                  <a:lnTo>
                    <a:pt x="642" y="495"/>
                  </a:lnTo>
                  <a:lnTo>
                    <a:pt x="634" y="541"/>
                  </a:lnTo>
                  <a:lnTo>
                    <a:pt x="623" y="585"/>
                  </a:lnTo>
                  <a:lnTo>
                    <a:pt x="610" y="622"/>
                  </a:lnTo>
                  <a:lnTo>
                    <a:pt x="592" y="651"/>
                  </a:lnTo>
                  <a:lnTo>
                    <a:pt x="563" y="676"/>
                  </a:lnTo>
                  <a:lnTo>
                    <a:pt x="526" y="696"/>
                  </a:lnTo>
                  <a:lnTo>
                    <a:pt x="485" y="710"/>
                  </a:lnTo>
                  <a:lnTo>
                    <a:pt x="443" y="720"/>
                  </a:lnTo>
                  <a:lnTo>
                    <a:pt x="441" y="718"/>
                  </a:lnTo>
                  <a:lnTo>
                    <a:pt x="436" y="718"/>
                  </a:lnTo>
                  <a:lnTo>
                    <a:pt x="430" y="722"/>
                  </a:lnTo>
                  <a:lnTo>
                    <a:pt x="357" y="730"/>
                  </a:lnTo>
                  <a:lnTo>
                    <a:pt x="327" y="732"/>
                  </a:lnTo>
                  <a:lnTo>
                    <a:pt x="296" y="732"/>
                  </a:lnTo>
                  <a:lnTo>
                    <a:pt x="224" y="725"/>
                  </a:lnTo>
                  <a:lnTo>
                    <a:pt x="222" y="722"/>
                  </a:lnTo>
                  <a:lnTo>
                    <a:pt x="219" y="718"/>
                  </a:lnTo>
                  <a:lnTo>
                    <a:pt x="211" y="722"/>
                  </a:lnTo>
                  <a:lnTo>
                    <a:pt x="140" y="705"/>
                  </a:lnTo>
                  <a:lnTo>
                    <a:pt x="110" y="691"/>
                  </a:lnTo>
                  <a:lnTo>
                    <a:pt x="83" y="674"/>
                  </a:lnTo>
                  <a:lnTo>
                    <a:pt x="64" y="654"/>
                  </a:lnTo>
                  <a:lnTo>
                    <a:pt x="51" y="632"/>
                  </a:lnTo>
                  <a:lnTo>
                    <a:pt x="42" y="607"/>
                  </a:lnTo>
                  <a:lnTo>
                    <a:pt x="33" y="580"/>
                  </a:lnTo>
                  <a:lnTo>
                    <a:pt x="29" y="551"/>
                  </a:lnTo>
                  <a:lnTo>
                    <a:pt x="13" y="505"/>
                  </a:lnTo>
                  <a:lnTo>
                    <a:pt x="7" y="460"/>
                  </a:lnTo>
                  <a:lnTo>
                    <a:pt x="2" y="421"/>
                  </a:lnTo>
                  <a:lnTo>
                    <a:pt x="0" y="385"/>
                  </a:lnTo>
                  <a:lnTo>
                    <a:pt x="0" y="282"/>
                  </a:lnTo>
                  <a:lnTo>
                    <a:pt x="0" y="257"/>
                  </a:lnTo>
                  <a:lnTo>
                    <a:pt x="2" y="196"/>
                  </a:lnTo>
                  <a:lnTo>
                    <a:pt x="7" y="162"/>
                  </a:lnTo>
                  <a:lnTo>
                    <a:pt x="13" y="127"/>
                  </a:lnTo>
                  <a:lnTo>
                    <a:pt x="24" y="98"/>
                  </a:lnTo>
                  <a:lnTo>
                    <a:pt x="37" y="74"/>
                  </a:lnTo>
                  <a:lnTo>
                    <a:pt x="57" y="54"/>
                  </a:lnTo>
                  <a:lnTo>
                    <a:pt x="86" y="39"/>
                  </a:lnTo>
                  <a:lnTo>
                    <a:pt x="119" y="27"/>
                  </a:lnTo>
                  <a:lnTo>
                    <a:pt x="156" y="17"/>
                  </a:lnTo>
                  <a:lnTo>
                    <a:pt x="239" y="5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BCB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7830"/>
            <p:cNvSpPr>
              <a:spLocks/>
            </p:cNvSpPr>
            <p:nvPr/>
          </p:nvSpPr>
          <p:spPr bwMode="auto">
            <a:xfrm>
              <a:off x="2724" y="264"/>
              <a:ext cx="649" cy="728"/>
            </a:xfrm>
            <a:custGeom>
              <a:avLst/>
              <a:gdLst>
                <a:gd name="T0" fmla="*/ 325 w 649"/>
                <a:gd name="T1" fmla="*/ 0 h 728"/>
                <a:gd name="T2" fmla="*/ 412 w 649"/>
                <a:gd name="T3" fmla="*/ 5 h 728"/>
                <a:gd name="T4" fmla="*/ 494 w 649"/>
                <a:gd name="T5" fmla="*/ 15 h 728"/>
                <a:gd name="T6" fmla="*/ 531 w 649"/>
                <a:gd name="T7" fmla="*/ 25 h 728"/>
                <a:gd name="T8" fmla="*/ 564 w 649"/>
                <a:gd name="T9" fmla="*/ 37 h 728"/>
                <a:gd name="T10" fmla="*/ 592 w 649"/>
                <a:gd name="T11" fmla="*/ 54 h 728"/>
                <a:gd name="T12" fmla="*/ 614 w 649"/>
                <a:gd name="T13" fmla="*/ 74 h 728"/>
                <a:gd name="T14" fmla="*/ 627 w 649"/>
                <a:gd name="T15" fmla="*/ 96 h 728"/>
                <a:gd name="T16" fmla="*/ 636 w 649"/>
                <a:gd name="T17" fmla="*/ 125 h 728"/>
                <a:gd name="T18" fmla="*/ 647 w 649"/>
                <a:gd name="T19" fmla="*/ 194 h 728"/>
                <a:gd name="T20" fmla="*/ 649 w 649"/>
                <a:gd name="T21" fmla="*/ 253 h 728"/>
                <a:gd name="T22" fmla="*/ 649 w 649"/>
                <a:gd name="T23" fmla="*/ 280 h 728"/>
                <a:gd name="T24" fmla="*/ 649 w 649"/>
                <a:gd name="T25" fmla="*/ 383 h 728"/>
                <a:gd name="T26" fmla="*/ 647 w 649"/>
                <a:gd name="T27" fmla="*/ 414 h 728"/>
                <a:gd name="T28" fmla="*/ 638 w 649"/>
                <a:gd name="T29" fmla="*/ 493 h 728"/>
                <a:gd name="T30" fmla="*/ 629 w 649"/>
                <a:gd name="T31" fmla="*/ 537 h 728"/>
                <a:gd name="T32" fmla="*/ 618 w 649"/>
                <a:gd name="T33" fmla="*/ 581 h 728"/>
                <a:gd name="T34" fmla="*/ 605 w 649"/>
                <a:gd name="T35" fmla="*/ 618 h 728"/>
                <a:gd name="T36" fmla="*/ 597 w 649"/>
                <a:gd name="T37" fmla="*/ 632 h 728"/>
                <a:gd name="T38" fmla="*/ 588 w 649"/>
                <a:gd name="T39" fmla="*/ 647 h 728"/>
                <a:gd name="T40" fmla="*/ 559 w 649"/>
                <a:gd name="T41" fmla="*/ 672 h 728"/>
                <a:gd name="T42" fmla="*/ 522 w 649"/>
                <a:gd name="T43" fmla="*/ 691 h 728"/>
                <a:gd name="T44" fmla="*/ 480 w 649"/>
                <a:gd name="T45" fmla="*/ 706 h 728"/>
                <a:gd name="T46" fmla="*/ 439 w 649"/>
                <a:gd name="T47" fmla="*/ 716 h 728"/>
                <a:gd name="T48" fmla="*/ 432 w 649"/>
                <a:gd name="T49" fmla="*/ 711 h 728"/>
                <a:gd name="T50" fmla="*/ 426 w 649"/>
                <a:gd name="T51" fmla="*/ 718 h 728"/>
                <a:gd name="T52" fmla="*/ 355 w 649"/>
                <a:gd name="T53" fmla="*/ 725 h 728"/>
                <a:gd name="T54" fmla="*/ 325 w 649"/>
                <a:gd name="T55" fmla="*/ 728 h 728"/>
                <a:gd name="T56" fmla="*/ 294 w 649"/>
                <a:gd name="T57" fmla="*/ 725 h 728"/>
                <a:gd name="T58" fmla="*/ 224 w 649"/>
                <a:gd name="T59" fmla="*/ 720 h 728"/>
                <a:gd name="T60" fmla="*/ 217 w 649"/>
                <a:gd name="T61" fmla="*/ 713 h 728"/>
                <a:gd name="T62" fmla="*/ 211 w 649"/>
                <a:gd name="T63" fmla="*/ 718 h 728"/>
                <a:gd name="T64" fmla="*/ 141 w 649"/>
                <a:gd name="T65" fmla="*/ 701 h 728"/>
                <a:gd name="T66" fmla="*/ 110 w 649"/>
                <a:gd name="T67" fmla="*/ 686 h 728"/>
                <a:gd name="T68" fmla="*/ 84 w 649"/>
                <a:gd name="T69" fmla="*/ 669 h 728"/>
                <a:gd name="T70" fmla="*/ 64 w 649"/>
                <a:gd name="T71" fmla="*/ 649 h 728"/>
                <a:gd name="T72" fmla="*/ 51 w 649"/>
                <a:gd name="T73" fmla="*/ 627 h 728"/>
                <a:gd name="T74" fmla="*/ 31 w 649"/>
                <a:gd name="T75" fmla="*/ 576 h 728"/>
                <a:gd name="T76" fmla="*/ 29 w 649"/>
                <a:gd name="T77" fmla="*/ 544 h 728"/>
                <a:gd name="T78" fmla="*/ 20 w 649"/>
                <a:gd name="T79" fmla="*/ 522 h 728"/>
                <a:gd name="T80" fmla="*/ 14 w 649"/>
                <a:gd name="T81" fmla="*/ 500 h 728"/>
                <a:gd name="T82" fmla="*/ 7 w 649"/>
                <a:gd name="T83" fmla="*/ 456 h 728"/>
                <a:gd name="T84" fmla="*/ 3 w 649"/>
                <a:gd name="T85" fmla="*/ 417 h 728"/>
                <a:gd name="T86" fmla="*/ 0 w 649"/>
                <a:gd name="T87" fmla="*/ 383 h 728"/>
                <a:gd name="T88" fmla="*/ 0 w 649"/>
                <a:gd name="T89" fmla="*/ 280 h 728"/>
                <a:gd name="T90" fmla="*/ 0 w 649"/>
                <a:gd name="T91" fmla="*/ 255 h 728"/>
                <a:gd name="T92" fmla="*/ 3 w 649"/>
                <a:gd name="T93" fmla="*/ 196 h 728"/>
                <a:gd name="T94" fmla="*/ 7 w 649"/>
                <a:gd name="T95" fmla="*/ 160 h 728"/>
                <a:gd name="T96" fmla="*/ 14 w 649"/>
                <a:gd name="T97" fmla="*/ 125 h 728"/>
                <a:gd name="T98" fmla="*/ 24 w 649"/>
                <a:gd name="T99" fmla="*/ 96 h 728"/>
                <a:gd name="T100" fmla="*/ 38 w 649"/>
                <a:gd name="T101" fmla="*/ 74 h 728"/>
                <a:gd name="T102" fmla="*/ 57 w 649"/>
                <a:gd name="T103" fmla="*/ 54 h 728"/>
                <a:gd name="T104" fmla="*/ 86 w 649"/>
                <a:gd name="T105" fmla="*/ 37 h 728"/>
                <a:gd name="T106" fmla="*/ 119 w 649"/>
                <a:gd name="T107" fmla="*/ 25 h 728"/>
                <a:gd name="T108" fmla="*/ 156 w 649"/>
                <a:gd name="T109" fmla="*/ 15 h 728"/>
                <a:gd name="T110" fmla="*/ 237 w 649"/>
                <a:gd name="T111" fmla="*/ 5 h 728"/>
                <a:gd name="T112" fmla="*/ 325 w 649"/>
                <a:gd name="T113" fmla="*/ 0 h 7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49" h="728">
                  <a:moveTo>
                    <a:pt x="325" y="0"/>
                  </a:moveTo>
                  <a:lnTo>
                    <a:pt x="412" y="5"/>
                  </a:lnTo>
                  <a:lnTo>
                    <a:pt x="494" y="15"/>
                  </a:lnTo>
                  <a:lnTo>
                    <a:pt x="531" y="25"/>
                  </a:lnTo>
                  <a:lnTo>
                    <a:pt x="564" y="37"/>
                  </a:lnTo>
                  <a:lnTo>
                    <a:pt x="592" y="54"/>
                  </a:lnTo>
                  <a:lnTo>
                    <a:pt x="614" y="74"/>
                  </a:lnTo>
                  <a:lnTo>
                    <a:pt x="627" y="96"/>
                  </a:lnTo>
                  <a:lnTo>
                    <a:pt x="636" y="125"/>
                  </a:lnTo>
                  <a:lnTo>
                    <a:pt x="647" y="194"/>
                  </a:lnTo>
                  <a:lnTo>
                    <a:pt x="649" y="253"/>
                  </a:lnTo>
                  <a:lnTo>
                    <a:pt x="649" y="280"/>
                  </a:lnTo>
                  <a:lnTo>
                    <a:pt x="649" y="383"/>
                  </a:lnTo>
                  <a:lnTo>
                    <a:pt x="647" y="414"/>
                  </a:lnTo>
                  <a:lnTo>
                    <a:pt x="638" y="493"/>
                  </a:lnTo>
                  <a:lnTo>
                    <a:pt x="629" y="537"/>
                  </a:lnTo>
                  <a:lnTo>
                    <a:pt x="618" y="581"/>
                  </a:lnTo>
                  <a:lnTo>
                    <a:pt x="605" y="618"/>
                  </a:lnTo>
                  <a:lnTo>
                    <a:pt x="597" y="632"/>
                  </a:lnTo>
                  <a:lnTo>
                    <a:pt x="588" y="647"/>
                  </a:lnTo>
                  <a:lnTo>
                    <a:pt x="559" y="672"/>
                  </a:lnTo>
                  <a:lnTo>
                    <a:pt x="522" y="691"/>
                  </a:lnTo>
                  <a:lnTo>
                    <a:pt x="480" y="706"/>
                  </a:lnTo>
                  <a:lnTo>
                    <a:pt x="439" y="716"/>
                  </a:lnTo>
                  <a:lnTo>
                    <a:pt x="432" y="711"/>
                  </a:lnTo>
                  <a:lnTo>
                    <a:pt x="426" y="718"/>
                  </a:lnTo>
                  <a:lnTo>
                    <a:pt x="355" y="725"/>
                  </a:lnTo>
                  <a:lnTo>
                    <a:pt x="325" y="728"/>
                  </a:lnTo>
                  <a:lnTo>
                    <a:pt x="294" y="725"/>
                  </a:lnTo>
                  <a:lnTo>
                    <a:pt x="224" y="720"/>
                  </a:lnTo>
                  <a:lnTo>
                    <a:pt x="217" y="713"/>
                  </a:lnTo>
                  <a:lnTo>
                    <a:pt x="211" y="718"/>
                  </a:lnTo>
                  <a:lnTo>
                    <a:pt x="141" y="701"/>
                  </a:lnTo>
                  <a:lnTo>
                    <a:pt x="110" y="686"/>
                  </a:lnTo>
                  <a:lnTo>
                    <a:pt x="84" y="669"/>
                  </a:lnTo>
                  <a:lnTo>
                    <a:pt x="64" y="649"/>
                  </a:lnTo>
                  <a:lnTo>
                    <a:pt x="51" y="627"/>
                  </a:lnTo>
                  <a:lnTo>
                    <a:pt x="31" y="576"/>
                  </a:lnTo>
                  <a:lnTo>
                    <a:pt x="29" y="544"/>
                  </a:lnTo>
                  <a:lnTo>
                    <a:pt x="20" y="522"/>
                  </a:lnTo>
                  <a:lnTo>
                    <a:pt x="14" y="500"/>
                  </a:lnTo>
                  <a:lnTo>
                    <a:pt x="7" y="456"/>
                  </a:lnTo>
                  <a:lnTo>
                    <a:pt x="3" y="417"/>
                  </a:lnTo>
                  <a:lnTo>
                    <a:pt x="0" y="383"/>
                  </a:lnTo>
                  <a:lnTo>
                    <a:pt x="0" y="280"/>
                  </a:lnTo>
                  <a:lnTo>
                    <a:pt x="0" y="255"/>
                  </a:lnTo>
                  <a:lnTo>
                    <a:pt x="3" y="196"/>
                  </a:lnTo>
                  <a:lnTo>
                    <a:pt x="7" y="160"/>
                  </a:lnTo>
                  <a:lnTo>
                    <a:pt x="14" y="125"/>
                  </a:lnTo>
                  <a:lnTo>
                    <a:pt x="24" y="96"/>
                  </a:lnTo>
                  <a:lnTo>
                    <a:pt x="38" y="74"/>
                  </a:lnTo>
                  <a:lnTo>
                    <a:pt x="57" y="54"/>
                  </a:lnTo>
                  <a:lnTo>
                    <a:pt x="86" y="37"/>
                  </a:lnTo>
                  <a:lnTo>
                    <a:pt x="119" y="25"/>
                  </a:lnTo>
                  <a:lnTo>
                    <a:pt x="156" y="15"/>
                  </a:lnTo>
                  <a:lnTo>
                    <a:pt x="237" y="5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BDBC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7831"/>
            <p:cNvSpPr>
              <a:spLocks/>
            </p:cNvSpPr>
            <p:nvPr/>
          </p:nvSpPr>
          <p:spPr bwMode="auto">
            <a:xfrm>
              <a:off x="2727" y="267"/>
              <a:ext cx="644" cy="720"/>
            </a:xfrm>
            <a:custGeom>
              <a:avLst/>
              <a:gdLst>
                <a:gd name="T0" fmla="*/ 322 w 644"/>
                <a:gd name="T1" fmla="*/ 0 h 720"/>
                <a:gd name="T2" fmla="*/ 409 w 644"/>
                <a:gd name="T3" fmla="*/ 2 h 720"/>
                <a:gd name="T4" fmla="*/ 491 w 644"/>
                <a:gd name="T5" fmla="*/ 15 h 720"/>
                <a:gd name="T6" fmla="*/ 528 w 644"/>
                <a:gd name="T7" fmla="*/ 24 h 720"/>
                <a:gd name="T8" fmla="*/ 561 w 644"/>
                <a:gd name="T9" fmla="*/ 37 h 720"/>
                <a:gd name="T10" fmla="*/ 587 w 644"/>
                <a:gd name="T11" fmla="*/ 51 h 720"/>
                <a:gd name="T12" fmla="*/ 609 w 644"/>
                <a:gd name="T13" fmla="*/ 71 h 720"/>
                <a:gd name="T14" fmla="*/ 622 w 644"/>
                <a:gd name="T15" fmla="*/ 93 h 720"/>
                <a:gd name="T16" fmla="*/ 631 w 644"/>
                <a:gd name="T17" fmla="*/ 122 h 720"/>
                <a:gd name="T18" fmla="*/ 642 w 644"/>
                <a:gd name="T19" fmla="*/ 191 h 720"/>
                <a:gd name="T20" fmla="*/ 644 w 644"/>
                <a:gd name="T21" fmla="*/ 250 h 720"/>
                <a:gd name="T22" fmla="*/ 644 w 644"/>
                <a:gd name="T23" fmla="*/ 277 h 720"/>
                <a:gd name="T24" fmla="*/ 644 w 644"/>
                <a:gd name="T25" fmla="*/ 377 h 720"/>
                <a:gd name="T26" fmla="*/ 642 w 644"/>
                <a:gd name="T27" fmla="*/ 411 h 720"/>
                <a:gd name="T28" fmla="*/ 633 w 644"/>
                <a:gd name="T29" fmla="*/ 487 h 720"/>
                <a:gd name="T30" fmla="*/ 613 w 644"/>
                <a:gd name="T31" fmla="*/ 575 h 720"/>
                <a:gd name="T32" fmla="*/ 600 w 644"/>
                <a:gd name="T33" fmla="*/ 612 h 720"/>
                <a:gd name="T34" fmla="*/ 591 w 644"/>
                <a:gd name="T35" fmla="*/ 627 h 720"/>
                <a:gd name="T36" fmla="*/ 583 w 644"/>
                <a:gd name="T37" fmla="*/ 639 h 720"/>
                <a:gd name="T38" fmla="*/ 554 w 644"/>
                <a:gd name="T39" fmla="*/ 666 h 720"/>
                <a:gd name="T40" fmla="*/ 517 w 644"/>
                <a:gd name="T41" fmla="*/ 686 h 720"/>
                <a:gd name="T42" fmla="*/ 475 w 644"/>
                <a:gd name="T43" fmla="*/ 698 h 720"/>
                <a:gd name="T44" fmla="*/ 436 w 644"/>
                <a:gd name="T45" fmla="*/ 708 h 720"/>
                <a:gd name="T46" fmla="*/ 427 w 644"/>
                <a:gd name="T47" fmla="*/ 705 h 720"/>
                <a:gd name="T48" fmla="*/ 420 w 644"/>
                <a:gd name="T49" fmla="*/ 710 h 720"/>
                <a:gd name="T50" fmla="*/ 350 w 644"/>
                <a:gd name="T51" fmla="*/ 720 h 720"/>
                <a:gd name="T52" fmla="*/ 322 w 644"/>
                <a:gd name="T53" fmla="*/ 720 h 720"/>
                <a:gd name="T54" fmla="*/ 291 w 644"/>
                <a:gd name="T55" fmla="*/ 720 h 720"/>
                <a:gd name="T56" fmla="*/ 223 w 644"/>
                <a:gd name="T57" fmla="*/ 715 h 720"/>
                <a:gd name="T58" fmla="*/ 217 w 644"/>
                <a:gd name="T59" fmla="*/ 708 h 720"/>
                <a:gd name="T60" fmla="*/ 210 w 644"/>
                <a:gd name="T61" fmla="*/ 710 h 720"/>
                <a:gd name="T62" fmla="*/ 140 w 644"/>
                <a:gd name="T63" fmla="*/ 693 h 720"/>
                <a:gd name="T64" fmla="*/ 109 w 644"/>
                <a:gd name="T65" fmla="*/ 681 h 720"/>
                <a:gd name="T66" fmla="*/ 83 w 644"/>
                <a:gd name="T67" fmla="*/ 664 h 720"/>
                <a:gd name="T68" fmla="*/ 63 w 644"/>
                <a:gd name="T69" fmla="*/ 644 h 720"/>
                <a:gd name="T70" fmla="*/ 50 w 644"/>
                <a:gd name="T71" fmla="*/ 622 h 720"/>
                <a:gd name="T72" fmla="*/ 30 w 644"/>
                <a:gd name="T73" fmla="*/ 568 h 720"/>
                <a:gd name="T74" fmla="*/ 26 w 644"/>
                <a:gd name="T75" fmla="*/ 539 h 720"/>
                <a:gd name="T76" fmla="*/ 19 w 644"/>
                <a:gd name="T77" fmla="*/ 517 h 720"/>
                <a:gd name="T78" fmla="*/ 13 w 644"/>
                <a:gd name="T79" fmla="*/ 495 h 720"/>
                <a:gd name="T80" fmla="*/ 2 w 644"/>
                <a:gd name="T81" fmla="*/ 414 h 720"/>
                <a:gd name="T82" fmla="*/ 0 w 644"/>
                <a:gd name="T83" fmla="*/ 377 h 720"/>
                <a:gd name="T84" fmla="*/ 0 w 644"/>
                <a:gd name="T85" fmla="*/ 277 h 720"/>
                <a:gd name="T86" fmla="*/ 0 w 644"/>
                <a:gd name="T87" fmla="*/ 252 h 720"/>
                <a:gd name="T88" fmla="*/ 2 w 644"/>
                <a:gd name="T89" fmla="*/ 193 h 720"/>
                <a:gd name="T90" fmla="*/ 6 w 644"/>
                <a:gd name="T91" fmla="*/ 159 h 720"/>
                <a:gd name="T92" fmla="*/ 13 w 644"/>
                <a:gd name="T93" fmla="*/ 125 h 720"/>
                <a:gd name="T94" fmla="*/ 24 w 644"/>
                <a:gd name="T95" fmla="*/ 95 h 720"/>
                <a:gd name="T96" fmla="*/ 37 w 644"/>
                <a:gd name="T97" fmla="*/ 71 h 720"/>
                <a:gd name="T98" fmla="*/ 57 w 644"/>
                <a:gd name="T99" fmla="*/ 51 h 720"/>
                <a:gd name="T100" fmla="*/ 83 w 644"/>
                <a:gd name="T101" fmla="*/ 37 h 720"/>
                <a:gd name="T102" fmla="*/ 116 w 644"/>
                <a:gd name="T103" fmla="*/ 24 h 720"/>
                <a:gd name="T104" fmla="*/ 153 w 644"/>
                <a:gd name="T105" fmla="*/ 15 h 720"/>
                <a:gd name="T106" fmla="*/ 236 w 644"/>
                <a:gd name="T107" fmla="*/ 2 h 720"/>
                <a:gd name="T108" fmla="*/ 322 w 644"/>
                <a:gd name="T109" fmla="*/ 0 h 7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44" h="720">
                  <a:moveTo>
                    <a:pt x="322" y="0"/>
                  </a:moveTo>
                  <a:lnTo>
                    <a:pt x="409" y="2"/>
                  </a:lnTo>
                  <a:lnTo>
                    <a:pt x="491" y="15"/>
                  </a:lnTo>
                  <a:lnTo>
                    <a:pt x="528" y="24"/>
                  </a:lnTo>
                  <a:lnTo>
                    <a:pt x="561" y="37"/>
                  </a:lnTo>
                  <a:lnTo>
                    <a:pt x="587" y="51"/>
                  </a:lnTo>
                  <a:lnTo>
                    <a:pt x="609" y="71"/>
                  </a:lnTo>
                  <a:lnTo>
                    <a:pt x="622" y="93"/>
                  </a:lnTo>
                  <a:lnTo>
                    <a:pt x="631" y="122"/>
                  </a:lnTo>
                  <a:lnTo>
                    <a:pt x="642" y="191"/>
                  </a:lnTo>
                  <a:lnTo>
                    <a:pt x="644" y="250"/>
                  </a:lnTo>
                  <a:lnTo>
                    <a:pt x="644" y="277"/>
                  </a:lnTo>
                  <a:lnTo>
                    <a:pt x="644" y="377"/>
                  </a:lnTo>
                  <a:lnTo>
                    <a:pt x="642" y="411"/>
                  </a:lnTo>
                  <a:lnTo>
                    <a:pt x="633" y="487"/>
                  </a:lnTo>
                  <a:lnTo>
                    <a:pt x="613" y="575"/>
                  </a:lnTo>
                  <a:lnTo>
                    <a:pt x="600" y="612"/>
                  </a:lnTo>
                  <a:lnTo>
                    <a:pt x="591" y="627"/>
                  </a:lnTo>
                  <a:lnTo>
                    <a:pt x="583" y="639"/>
                  </a:lnTo>
                  <a:lnTo>
                    <a:pt x="554" y="666"/>
                  </a:lnTo>
                  <a:lnTo>
                    <a:pt x="517" y="686"/>
                  </a:lnTo>
                  <a:lnTo>
                    <a:pt x="475" y="698"/>
                  </a:lnTo>
                  <a:lnTo>
                    <a:pt x="436" y="708"/>
                  </a:lnTo>
                  <a:lnTo>
                    <a:pt x="427" y="705"/>
                  </a:lnTo>
                  <a:lnTo>
                    <a:pt x="420" y="710"/>
                  </a:lnTo>
                  <a:lnTo>
                    <a:pt x="350" y="720"/>
                  </a:lnTo>
                  <a:lnTo>
                    <a:pt x="322" y="720"/>
                  </a:lnTo>
                  <a:lnTo>
                    <a:pt x="291" y="720"/>
                  </a:lnTo>
                  <a:lnTo>
                    <a:pt x="223" y="715"/>
                  </a:lnTo>
                  <a:lnTo>
                    <a:pt x="217" y="708"/>
                  </a:lnTo>
                  <a:lnTo>
                    <a:pt x="210" y="710"/>
                  </a:lnTo>
                  <a:lnTo>
                    <a:pt x="140" y="693"/>
                  </a:lnTo>
                  <a:lnTo>
                    <a:pt x="109" y="681"/>
                  </a:lnTo>
                  <a:lnTo>
                    <a:pt x="83" y="664"/>
                  </a:lnTo>
                  <a:lnTo>
                    <a:pt x="63" y="644"/>
                  </a:lnTo>
                  <a:lnTo>
                    <a:pt x="50" y="622"/>
                  </a:lnTo>
                  <a:lnTo>
                    <a:pt x="30" y="568"/>
                  </a:lnTo>
                  <a:lnTo>
                    <a:pt x="26" y="539"/>
                  </a:lnTo>
                  <a:lnTo>
                    <a:pt x="19" y="517"/>
                  </a:lnTo>
                  <a:lnTo>
                    <a:pt x="13" y="495"/>
                  </a:lnTo>
                  <a:lnTo>
                    <a:pt x="2" y="414"/>
                  </a:lnTo>
                  <a:lnTo>
                    <a:pt x="0" y="377"/>
                  </a:lnTo>
                  <a:lnTo>
                    <a:pt x="0" y="277"/>
                  </a:lnTo>
                  <a:lnTo>
                    <a:pt x="0" y="252"/>
                  </a:lnTo>
                  <a:lnTo>
                    <a:pt x="2" y="193"/>
                  </a:lnTo>
                  <a:lnTo>
                    <a:pt x="6" y="159"/>
                  </a:lnTo>
                  <a:lnTo>
                    <a:pt x="13" y="125"/>
                  </a:lnTo>
                  <a:lnTo>
                    <a:pt x="24" y="95"/>
                  </a:lnTo>
                  <a:lnTo>
                    <a:pt x="37" y="71"/>
                  </a:lnTo>
                  <a:lnTo>
                    <a:pt x="57" y="51"/>
                  </a:lnTo>
                  <a:lnTo>
                    <a:pt x="83" y="37"/>
                  </a:lnTo>
                  <a:lnTo>
                    <a:pt x="116" y="24"/>
                  </a:lnTo>
                  <a:lnTo>
                    <a:pt x="153" y="15"/>
                  </a:lnTo>
                  <a:lnTo>
                    <a:pt x="236" y="2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BE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7832"/>
            <p:cNvSpPr>
              <a:spLocks/>
            </p:cNvSpPr>
            <p:nvPr/>
          </p:nvSpPr>
          <p:spPr bwMode="auto">
            <a:xfrm>
              <a:off x="2729" y="269"/>
              <a:ext cx="640" cy="715"/>
            </a:xfrm>
            <a:custGeom>
              <a:avLst/>
              <a:gdLst>
                <a:gd name="T0" fmla="*/ 320 w 640"/>
                <a:gd name="T1" fmla="*/ 0 h 715"/>
                <a:gd name="T2" fmla="*/ 405 w 640"/>
                <a:gd name="T3" fmla="*/ 3 h 715"/>
                <a:gd name="T4" fmla="*/ 486 w 640"/>
                <a:gd name="T5" fmla="*/ 15 h 715"/>
                <a:gd name="T6" fmla="*/ 524 w 640"/>
                <a:gd name="T7" fmla="*/ 25 h 715"/>
                <a:gd name="T8" fmla="*/ 556 w 640"/>
                <a:gd name="T9" fmla="*/ 37 h 715"/>
                <a:gd name="T10" fmla="*/ 583 w 640"/>
                <a:gd name="T11" fmla="*/ 52 h 715"/>
                <a:gd name="T12" fmla="*/ 605 w 640"/>
                <a:gd name="T13" fmla="*/ 71 h 715"/>
                <a:gd name="T14" fmla="*/ 618 w 640"/>
                <a:gd name="T15" fmla="*/ 93 h 715"/>
                <a:gd name="T16" fmla="*/ 627 w 640"/>
                <a:gd name="T17" fmla="*/ 123 h 715"/>
                <a:gd name="T18" fmla="*/ 638 w 640"/>
                <a:gd name="T19" fmla="*/ 189 h 715"/>
                <a:gd name="T20" fmla="*/ 640 w 640"/>
                <a:gd name="T21" fmla="*/ 248 h 715"/>
                <a:gd name="T22" fmla="*/ 640 w 640"/>
                <a:gd name="T23" fmla="*/ 275 h 715"/>
                <a:gd name="T24" fmla="*/ 640 w 640"/>
                <a:gd name="T25" fmla="*/ 375 h 715"/>
                <a:gd name="T26" fmla="*/ 638 w 640"/>
                <a:gd name="T27" fmla="*/ 407 h 715"/>
                <a:gd name="T28" fmla="*/ 629 w 640"/>
                <a:gd name="T29" fmla="*/ 483 h 715"/>
                <a:gd name="T30" fmla="*/ 611 w 640"/>
                <a:gd name="T31" fmla="*/ 571 h 715"/>
                <a:gd name="T32" fmla="*/ 596 w 640"/>
                <a:gd name="T33" fmla="*/ 608 h 715"/>
                <a:gd name="T34" fmla="*/ 589 w 640"/>
                <a:gd name="T35" fmla="*/ 622 h 715"/>
                <a:gd name="T36" fmla="*/ 578 w 640"/>
                <a:gd name="T37" fmla="*/ 635 h 715"/>
                <a:gd name="T38" fmla="*/ 550 w 640"/>
                <a:gd name="T39" fmla="*/ 662 h 715"/>
                <a:gd name="T40" fmla="*/ 513 w 640"/>
                <a:gd name="T41" fmla="*/ 679 h 715"/>
                <a:gd name="T42" fmla="*/ 473 w 640"/>
                <a:gd name="T43" fmla="*/ 693 h 715"/>
                <a:gd name="T44" fmla="*/ 432 w 640"/>
                <a:gd name="T45" fmla="*/ 703 h 715"/>
                <a:gd name="T46" fmla="*/ 423 w 640"/>
                <a:gd name="T47" fmla="*/ 701 h 715"/>
                <a:gd name="T48" fmla="*/ 416 w 640"/>
                <a:gd name="T49" fmla="*/ 706 h 715"/>
                <a:gd name="T50" fmla="*/ 348 w 640"/>
                <a:gd name="T51" fmla="*/ 715 h 715"/>
                <a:gd name="T52" fmla="*/ 320 w 640"/>
                <a:gd name="T53" fmla="*/ 715 h 715"/>
                <a:gd name="T54" fmla="*/ 291 w 640"/>
                <a:gd name="T55" fmla="*/ 715 h 715"/>
                <a:gd name="T56" fmla="*/ 223 w 640"/>
                <a:gd name="T57" fmla="*/ 708 h 715"/>
                <a:gd name="T58" fmla="*/ 217 w 640"/>
                <a:gd name="T59" fmla="*/ 703 h 715"/>
                <a:gd name="T60" fmla="*/ 210 w 640"/>
                <a:gd name="T61" fmla="*/ 706 h 715"/>
                <a:gd name="T62" fmla="*/ 140 w 640"/>
                <a:gd name="T63" fmla="*/ 689 h 715"/>
                <a:gd name="T64" fmla="*/ 107 w 640"/>
                <a:gd name="T65" fmla="*/ 676 h 715"/>
                <a:gd name="T66" fmla="*/ 81 w 640"/>
                <a:gd name="T67" fmla="*/ 659 h 715"/>
                <a:gd name="T68" fmla="*/ 63 w 640"/>
                <a:gd name="T69" fmla="*/ 640 h 715"/>
                <a:gd name="T70" fmla="*/ 50 w 640"/>
                <a:gd name="T71" fmla="*/ 618 h 715"/>
                <a:gd name="T72" fmla="*/ 30 w 640"/>
                <a:gd name="T73" fmla="*/ 564 h 715"/>
                <a:gd name="T74" fmla="*/ 26 w 640"/>
                <a:gd name="T75" fmla="*/ 534 h 715"/>
                <a:gd name="T76" fmla="*/ 19 w 640"/>
                <a:gd name="T77" fmla="*/ 512 h 715"/>
                <a:gd name="T78" fmla="*/ 13 w 640"/>
                <a:gd name="T79" fmla="*/ 488 h 715"/>
                <a:gd name="T80" fmla="*/ 6 w 640"/>
                <a:gd name="T81" fmla="*/ 446 h 715"/>
                <a:gd name="T82" fmla="*/ 2 w 640"/>
                <a:gd name="T83" fmla="*/ 409 h 715"/>
                <a:gd name="T84" fmla="*/ 0 w 640"/>
                <a:gd name="T85" fmla="*/ 375 h 715"/>
                <a:gd name="T86" fmla="*/ 0 w 640"/>
                <a:gd name="T87" fmla="*/ 275 h 715"/>
                <a:gd name="T88" fmla="*/ 0 w 640"/>
                <a:gd name="T89" fmla="*/ 250 h 715"/>
                <a:gd name="T90" fmla="*/ 4 w 640"/>
                <a:gd name="T91" fmla="*/ 191 h 715"/>
                <a:gd name="T92" fmla="*/ 6 w 640"/>
                <a:gd name="T93" fmla="*/ 157 h 715"/>
                <a:gd name="T94" fmla="*/ 13 w 640"/>
                <a:gd name="T95" fmla="*/ 123 h 715"/>
                <a:gd name="T96" fmla="*/ 24 w 640"/>
                <a:gd name="T97" fmla="*/ 93 h 715"/>
                <a:gd name="T98" fmla="*/ 37 w 640"/>
                <a:gd name="T99" fmla="*/ 71 h 715"/>
                <a:gd name="T100" fmla="*/ 57 w 640"/>
                <a:gd name="T101" fmla="*/ 52 h 715"/>
                <a:gd name="T102" fmla="*/ 83 w 640"/>
                <a:gd name="T103" fmla="*/ 37 h 715"/>
                <a:gd name="T104" fmla="*/ 116 w 640"/>
                <a:gd name="T105" fmla="*/ 25 h 715"/>
                <a:gd name="T106" fmla="*/ 153 w 640"/>
                <a:gd name="T107" fmla="*/ 15 h 715"/>
                <a:gd name="T108" fmla="*/ 234 w 640"/>
                <a:gd name="T109" fmla="*/ 3 h 715"/>
                <a:gd name="T110" fmla="*/ 320 w 640"/>
                <a:gd name="T111" fmla="*/ 0 h 7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40" h="715">
                  <a:moveTo>
                    <a:pt x="320" y="0"/>
                  </a:moveTo>
                  <a:lnTo>
                    <a:pt x="405" y="3"/>
                  </a:lnTo>
                  <a:lnTo>
                    <a:pt x="486" y="15"/>
                  </a:lnTo>
                  <a:lnTo>
                    <a:pt x="524" y="25"/>
                  </a:lnTo>
                  <a:lnTo>
                    <a:pt x="556" y="37"/>
                  </a:lnTo>
                  <a:lnTo>
                    <a:pt x="583" y="52"/>
                  </a:lnTo>
                  <a:lnTo>
                    <a:pt x="605" y="71"/>
                  </a:lnTo>
                  <a:lnTo>
                    <a:pt x="618" y="93"/>
                  </a:lnTo>
                  <a:lnTo>
                    <a:pt x="627" y="123"/>
                  </a:lnTo>
                  <a:lnTo>
                    <a:pt x="638" y="189"/>
                  </a:lnTo>
                  <a:lnTo>
                    <a:pt x="640" y="248"/>
                  </a:lnTo>
                  <a:lnTo>
                    <a:pt x="640" y="275"/>
                  </a:lnTo>
                  <a:lnTo>
                    <a:pt x="640" y="375"/>
                  </a:lnTo>
                  <a:lnTo>
                    <a:pt x="638" y="407"/>
                  </a:lnTo>
                  <a:lnTo>
                    <a:pt x="629" y="483"/>
                  </a:lnTo>
                  <a:lnTo>
                    <a:pt x="611" y="571"/>
                  </a:lnTo>
                  <a:lnTo>
                    <a:pt x="596" y="608"/>
                  </a:lnTo>
                  <a:lnTo>
                    <a:pt x="589" y="622"/>
                  </a:lnTo>
                  <a:lnTo>
                    <a:pt x="578" y="635"/>
                  </a:lnTo>
                  <a:lnTo>
                    <a:pt x="550" y="662"/>
                  </a:lnTo>
                  <a:lnTo>
                    <a:pt x="513" y="679"/>
                  </a:lnTo>
                  <a:lnTo>
                    <a:pt x="473" y="693"/>
                  </a:lnTo>
                  <a:lnTo>
                    <a:pt x="432" y="703"/>
                  </a:lnTo>
                  <a:lnTo>
                    <a:pt x="423" y="701"/>
                  </a:lnTo>
                  <a:lnTo>
                    <a:pt x="416" y="706"/>
                  </a:lnTo>
                  <a:lnTo>
                    <a:pt x="348" y="715"/>
                  </a:lnTo>
                  <a:lnTo>
                    <a:pt x="320" y="715"/>
                  </a:lnTo>
                  <a:lnTo>
                    <a:pt x="291" y="715"/>
                  </a:lnTo>
                  <a:lnTo>
                    <a:pt x="223" y="708"/>
                  </a:lnTo>
                  <a:lnTo>
                    <a:pt x="217" y="703"/>
                  </a:lnTo>
                  <a:lnTo>
                    <a:pt x="210" y="706"/>
                  </a:lnTo>
                  <a:lnTo>
                    <a:pt x="140" y="689"/>
                  </a:lnTo>
                  <a:lnTo>
                    <a:pt x="107" y="676"/>
                  </a:lnTo>
                  <a:lnTo>
                    <a:pt x="81" y="659"/>
                  </a:lnTo>
                  <a:lnTo>
                    <a:pt x="63" y="640"/>
                  </a:lnTo>
                  <a:lnTo>
                    <a:pt x="50" y="618"/>
                  </a:lnTo>
                  <a:lnTo>
                    <a:pt x="30" y="564"/>
                  </a:lnTo>
                  <a:lnTo>
                    <a:pt x="26" y="534"/>
                  </a:lnTo>
                  <a:lnTo>
                    <a:pt x="19" y="512"/>
                  </a:lnTo>
                  <a:lnTo>
                    <a:pt x="13" y="488"/>
                  </a:lnTo>
                  <a:lnTo>
                    <a:pt x="6" y="446"/>
                  </a:lnTo>
                  <a:lnTo>
                    <a:pt x="2" y="409"/>
                  </a:lnTo>
                  <a:lnTo>
                    <a:pt x="0" y="375"/>
                  </a:lnTo>
                  <a:lnTo>
                    <a:pt x="0" y="275"/>
                  </a:lnTo>
                  <a:lnTo>
                    <a:pt x="0" y="250"/>
                  </a:lnTo>
                  <a:lnTo>
                    <a:pt x="4" y="191"/>
                  </a:lnTo>
                  <a:lnTo>
                    <a:pt x="6" y="157"/>
                  </a:lnTo>
                  <a:lnTo>
                    <a:pt x="13" y="123"/>
                  </a:lnTo>
                  <a:lnTo>
                    <a:pt x="24" y="93"/>
                  </a:lnTo>
                  <a:lnTo>
                    <a:pt x="37" y="71"/>
                  </a:lnTo>
                  <a:lnTo>
                    <a:pt x="57" y="52"/>
                  </a:lnTo>
                  <a:lnTo>
                    <a:pt x="83" y="37"/>
                  </a:lnTo>
                  <a:lnTo>
                    <a:pt x="116" y="25"/>
                  </a:lnTo>
                  <a:lnTo>
                    <a:pt x="153" y="15"/>
                  </a:lnTo>
                  <a:lnTo>
                    <a:pt x="234" y="3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BFBE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7833"/>
            <p:cNvSpPr>
              <a:spLocks/>
            </p:cNvSpPr>
            <p:nvPr/>
          </p:nvSpPr>
          <p:spPr bwMode="auto">
            <a:xfrm>
              <a:off x="2731" y="269"/>
              <a:ext cx="636" cy="713"/>
            </a:xfrm>
            <a:custGeom>
              <a:avLst/>
              <a:gdLst>
                <a:gd name="T0" fmla="*/ 318 w 636"/>
                <a:gd name="T1" fmla="*/ 0 h 713"/>
                <a:gd name="T2" fmla="*/ 403 w 636"/>
                <a:gd name="T3" fmla="*/ 5 h 713"/>
                <a:gd name="T4" fmla="*/ 484 w 636"/>
                <a:gd name="T5" fmla="*/ 18 h 713"/>
                <a:gd name="T6" fmla="*/ 519 w 636"/>
                <a:gd name="T7" fmla="*/ 25 h 713"/>
                <a:gd name="T8" fmla="*/ 552 w 636"/>
                <a:gd name="T9" fmla="*/ 37 h 713"/>
                <a:gd name="T10" fmla="*/ 579 w 636"/>
                <a:gd name="T11" fmla="*/ 54 h 713"/>
                <a:gd name="T12" fmla="*/ 601 w 636"/>
                <a:gd name="T13" fmla="*/ 71 h 713"/>
                <a:gd name="T14" fmla="*/ 614 w 636"/>
                <a:gd name="T15" fmla="*/ 93 h 713"/>
                <a:gd name="T16" fmla="*/ 622 w 636"/>
                <a:gd name="T17" fmla="*/ 123 h 713"/>
                <a:gd name="T18" fmla="*/ 633 w 636"/>
                <a:gd name="T19" fmla="*/ 191 h 713"/>
                <a:gd name="T20" fmla="*/ 636 w 636"/>
                <a:gd name="T21" fmla="*/ 248 h 713"/>
                <a:gd name="T22" fmla="*/ 636 w 636"/>
                <a:gd name="T23" fmla="*/ 272 h 713"/>
                <a:gd name="T24" fmla="*/ 636 w 636"/>
                <a:gd name="T25" fmla="*/ 375 h 713"/>
                <a:gd name="T26" fmla="*/ 633 w 636"/>
                <a:gd name="T27" fmla="*/ 407 h 713"/>
                <a:gd name="T28" fmla="*/ 625 w 636"/>
                <a:gd name="T29" fmla="*/ 483 h 713"/>
                <a:gd name="T30" fmla="*/ 607 w 636"/>
                <a:gd name="T31" fmla="*/ 569 h 713"/>
                <a:gd name="T32" fmla="*/ 592 w 636"/>
                <a:gd name="T33" fmla="*/ 605 h 713"/>
                <a:gd name="T34" fmla="*/ 576 w 636"/>
                <a:gd name="T35" fmla="*/ 632 h 713"/>
                <a:gd name="T36" fmla="*/ 546 w 636"/>
                <a:gd name="T37" fmla="*/ 657 h 713"/>
                <a:gd name="T38" fmla="*/ 508 w 636"/>
                <a:gd name="T39" fmla="*/ 676 h 713"/>
                <a:gd name="T40" fmla="*/ 469 w 636"/>
                <a:gd name="T41" fmla="*/ 691 h 713"/>
                <a:gd name="T42" fmla="*/ 427 w 636"/>
                <a:gd name="T43" fmla="*/ 701 h 713"/>
                <a:gd name="T44" fmla="*/ 419 w 636"/>
                <a:gd name="T45" fmla="*/ 698 h 713"/>
                <a:gd name="T46" fmla="*/ 412 w 636"/>
                <a:gd name="T47" fmla="*/ 703 h 713"/>
                <a:gd name="T48" fmla="*/ 346 w 636"/>
                <a:gd name="T49" fmla="*/ 711 h 713"/>
                <a:gd name="T50" fmla="*/ 318 w 636"/>
                <a:gd name="T51" fmla="*/ 713 h 713"/>
                <a:gd name="T52" fmla="*/ 289 w 636"/>
                <a:gd name="T53" fmla="*/ 711 h 713"/>
                <a:gd name="T54" fmla="*/ 224 w 636"/>
                <a:gd name="T55" fmla="*/ 706 h 713"/>
                <a:gd name="T56" fmla="*/ 217 w 636"/>
                <a:gd name="T57" fmla="*/ 701 h 713"/>
                <a:gd name="T58" fmla="*/ 208 w 636"/>
                <a:gd name="T59" fmla="*/ 703 h 713"/>
                <a:gd name="T60" fmla="*/ 138 w 636"/>
                <a:gd name="T61" fmla="*/ 686 h 713"/>
                <a:gd name="T62" fmla="*/ 107 w 636"/>
                <a:gd name="T63" fmla="*/ 674 h 713"/>
                <a:gd name="T64" fmla="*/ 81 w 636"/>
                <a:gd name="T65" fmla="*/ 657 h 713"/>
                <a:gd name="T66" fmla="*/ 64 w 636"/>
                <a:gd name="T67" fmla="*/ 637 h 713"/>
                <a:gd name="T68" fmla="*/ 50 w 636"/>
                <a:gd name="T69" fmla="*/ 613 h 713"/>
                <a:gd name="T70" fmla="*/ 31 w 636"/>
                <a:gd name="T71" fmla="*/ 561 h 713"/>
                <a:gd name="T72" fmla="*/ 26 w 636"/>
                <a:gd name="T73" fmla="*/ 532 h 713"/>
                <a:gd name="T74" fmla="*/ 13 w 636"/>
                <a:gd name="T75" fmla="*/ 485 h 713"/>
                <a:gd name="T76" fmla="*/ 7 w 636"/>
                <a:gd name="T77" fmla="*/ 444 h 713"/>
                <a:gd name="T78" fmla="*/ 2 w 636"/>
                <a:gd name="T79" fmla="*/ 407 h 713"/>
                <a:gd name="T80" fmla="*/ 0 w 636"/>
                <a:gd name="T81" fmla="*/ 375 h 713"/>
                <a:gd name="T82" fmla="*/ 0 w 636"/>
                <a:gd name="T83" fmla="*/ 275 h 713"/>
                <a:gd name="T84" fmla="*/ 0 w 636"/>
                <a:gd name="T85" fmla="*/ 250 h 713"/>
                <a:gd name="T86" fmla="*/ 4 w 636"/>
                <a:gd name="T87" fmla="*/ 191 h 713"/>
                <a:gd name="T88" fmla="*/ 7 w 636"/>
                <a:gd name="T89" fmla="*/ 157 h 713"/>
                <a:gd name="T90" fmla="*/ 13 w 636"/>
                <a:gd name="T91" fmla="*/ 125 h 713"/>
                <a:gd name="T92" fmla="*/ 24 w 636"/>
                <a:gd name="T93" fmla="*/ 93 h 713"/>
                <a:gd name="T94" fmla="*/ 37 w 636"/>
                <a:gd name="T95" fmla="*/ 71 h 713"/>
                <a:gd name="T96" fmla="*/ 57 w 636"/>
                <a:gd name="T97" fmla="*/ 54 h 713"/>
                <a:gd name="T98" fmla="*/ 83 w 636"/>
                <a:gd name="T99" fmla="*/ 37 h 713"/>
                <a:gd name="T100" fmla="*/ 116 w 636"/>
                <a:gd name="T101" fmla="*/ 25 h 713"/>
                <a:gd name="T102" fmla="*/ 151 w 636"/>
                <a:gd name="T103" fmla="*/ 18 h 713"/>
                <a:gd name="T104" fmla="*/ 232 w 636"/>
                <a:gd name="T105" fmla="*/ 5 h 713"/>
                <a:gd name="T106" fmla="*/ 318 w 636"/>
                <a:gd name="T107" fmla="*/ 0 h 7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36" h="713">
                  <a:moveTo>
                    <a:pt x="318" y="0"/>
                  </a:moveTo>
                  <a:lnTo>
                    <a:pt x="403" y="5"/>
                  </a:lnTo>
                  <a:lnTo>
                    <a:pt x="484" y="18"/>
                  </a:lnTo>
                  <a:lnTo>
                    <a:pt x="519" y="25"/>
                  </a:lnTo>
                  <a:lnTo>
                    <a:pt x="552" y="37"/>
                  </a:lnTo>
                  <a:lnTo>
                    <a:pt x="579" y="54"/>
                  </a:lnTo>
                  <a:lnTo>
                    <a:pt x="601" y="71"/>
                  </a:lnTo>
                  <a:lnTo>
                    <a:pt x="614" y="93"/>
                  </a:lnTo>
                  <a:lnTo>
                    <a:pt x="622" y="123"/>
                  </a:lnTo>
                  <a:lnTo>
                    <a:pt x="633" y="191"/>
                  </a:lnTo>
                  <a:lnTo>
                    <a:pt x="636" y="248"/>
                  </a:lnTo>
                  <a:lnTo>
                    <a:pt x="636" y="272"/>
                  </a:lnTo>
                  <a:lnTo>
                    <a:pt x="636" y="375"/>
                  </a:lnTo>
                  <a:lnTo>
                    <a:pt x="633" y="407"/>
                  </a:lnTo>
                  <a:lnTo>
                    <a:pt x="625" y="483"/>
                  </a:lnTo>
                  <a:lnTo>
                    <a:pt x="607" y="569"/>
                  </a:lnTo>
                  <a:lnTo>
                    <a:pt x="592" y="605"/>
                  </a:lnTo>
                  <a:lnTo>
                    <a:pt x="576" y="632"/>
                  </a:lnTo>
                  <a:lnTo>
                    <a:pt x="546" y="657"/>
                  </a:lnTo>
                  <a:lnTo>
                    <a:pt x="508" y="676"/>
                  </a:lnTo>
                  <a:lnTo>
                    <a:pt x="469" y="691"/>
                  </a:lnTo>
                  <a:lnTo>
                    <a:pt x="427" y="701"/>
                  </a:lnTo>
                  <a:lnTo>
                    <a:pt x="419" y="698"/>
                  </a:lnTo>
                  <a:lnTo>
                    <a:pt x="412" y="703"/>
                  </a:lnTo>
                  <a:lnTo>
                    <a:pt x="346" y="711"/>
                  </a:lnTo>
                  <a:lnTo>
                    <a:pt x="318" y="713"/>
                  </a:lnTo>
                  <a:lnTo>
                    <a:pt x="289" y="711"/>
                  </a:lnTo>
                  <a:lnTo>
                    <a:pt x="224" y="706"/>
                  </a:lnTo>
                  <a:lnTo>
                    <a:pt x="217" y="701"/>
                  </a:lnTo>
                  <a:lnTo>
                    <a:pt x="208" y="703"/>
                  </a:lnTo>
                  <a:lnTo>
                    <a:pt x="138" y="686"/>
                  </a:lnTo>
                  <a:lnTo>
                    <a:pt x="107" y="674"/>
                  </a:lnTo>
                  <a:lnTo>
                    <a:pt x="81" y="657"/>
                  </a:lnTo>
                  <a:lnTo>
                    <a:pt x="64" y="637"/>
                  </a:lnTo>
                  <a:lnTo>
                    <a:pt x="50" y="613"/>
                  </a:lnTo>
                  <a:lnTo>
                    <a:pt x="31" y="561"/>
                  </a:lnTo>
                  <a:lnTo>
                    <a:pt x="26" y="532"/>
                  </a:lnTo>
                  <a:lnTo>
                    <a:pt x="13" y="485"/>
                  </a:lnTo>
                  <a:lnTo>
                    <a:pt x="7" y="444"/>
                  </a:lnTo>
                  <a:lnTo>
                    <a:pt x="2" y="407"/>
                  </a:lnTo>
                  <a:lnTo>
                    <a:pt x="0" y="375"/>
                  </a:lnTo>
                  <a:lnTo>
                    <a:pt x="0" y="275"/>
                  </a:lnTo>
                  <a:lnTo>
                    <a:pt x="0" y="250"/>
                  </a:lnTo>
                  <a:lnTo>
                    <a:pt x="4" y="191"/>
                  </a:lnTo>
                  <a:lnTo>
                    <a:pt x="7" y="157"/>
                  </a:lnTo>
                  <a:lnTo>
                    <a:pt x="13" y="125"/>
                  </a:lnTo>
                  <a:lnTo>
                    <a:pt x="24" y="93"/>
                  </a:lnTo>
                  <a:lnTo>
                    <a:pt x="37" y="71"/>
                  </a:lnTo>
                  <a:lnTo>
                    <a:pt x="57" y="54"/>
                  </a:lnTo>
                  <a:lnTo>
                    <a:pt x="83" y="37"/>
                  </a:lnTo>
                  <a:lnTo>
                    <a:pt x="116" y="25"/>
                  </a:lnTo>
                  <a:lnTo>
                    <a:pt x="151" y="18"/>
                  </a:lnTo>
                  <a:lnTo>
                    <a:pt x="232" y="5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C0BF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7834"/>
            <p:cNvSpPr>
              <a:spLocks/>
            </p:cNvSpPr>
            <p:nvPr/>
          </p:nvSpPr>
          <p:spPr bwMode="auto">
            <a:xfrm>
              <a:off x="2733" y="272"/>
              <a:ext cx="631" cy="705"/>
            </a:xfrm>
            <a:custGeom>
              <a:avLst/>
              <a:gdLst>
                <a:gd name="T0" fmla="*/ 316 w 631"/>
                <a:gd name="T1" fmla="*/ 0 h 705"/>
                <a:gd name="T2" fmla="*/ 401 w 631"/>
                <a:gd name="T3" fmla="*/ 2 h 705"/>
                <a:gd name="T4" fmla="*/ 480 w 631"/>
                <a:gd name="T5" fmla="*/ 15 h 705"/>
                <a:gd name="T6" fmla="*/ 517 w 631"/>
                <a:gd name="T7" fmla="*/ 24 h 705"/>
                <a:gd name="T8" fmla="*/ 548 w 631"/>
                <a:gd name="T9" fmla="*/ 37 h 705"/>
                <a:gd name="T10" fmla="*/ 577 w 631"/>
                <a:gd name="T11" fmla="*/ 51 h 705"/>
                <a:gd name="T12" fmla="*/ 596 w 631"/>
                <a:gd name="T13" fmla="*/ 71 h 705"/>
                <a:gd name="T14" fmla="*/ 609 w 631"/>
                <a:gd name="T15" fmla="*/ 93 h 705"/>
                <a:gd name="T16" fmla="*/ 618 w 631"/>
                <a:gd name="T17" fmla="*/ 122 h 705"/>
                <a:gd name="T18" fmla="*/ 629 w 631"/>
                <a:gd name="T19" fmla="*/ 188 h 705"/>
                <a:gd name="T20" fmla="*/ 631 w 631"/>
                <a:gd name="T21" fmla="*/ 245 h 705"/>
                <a:gd name="T22" fmla="*/ 631 w 631"/>
                <a:gd name="T23" fmla="*/ 269 h 705"/>
                <a:gd name="T24" fmla="*/ 631 w 631"/>
                <a:gd name="T25" fmla="*/ 370 h 705"/>
                <a:gd name="T26" fmla="*/ 629 w 631"/>
                <a:gd name="T27" fmla="*/ 401 h 705"/>
                <a:gd name="T28" fmla="*/ 620 w 631"/>
                <a:gd name="T29" fmla="*/ 477 h 705"/>
                <a:gd name="T30" fmla="*/ 603 w 631"/>
                <a:gd name="T31" fmla="*/ 563 h 705"/>
                <a:gd name="T32" fmla="*/ 590 w 631"/>
                <a:gd name="T33" fmla="*/ 600 h 705"/>
                <a:gd name="T34" fmla="*/ 572 w 631"/>
                <a:gd name="T35" fmla="*/ 627 h 705"/>
                <a:gd name="T36" fmla="*/ 542 w 631"/>
                <a:gd name="T37" fmla="*/ 651 h 705"/>
                <a:gd name="T38" fmla="*/ 504 w 631"/>
                <a:gd name="T39" fmla="*/ 671 h 705"/>
                <a:gd name="T40" fmla="*/ 423 w 631"/>
                <a:gd name="T41" fmla="*/ 695 h 705"/>
                <a:gd name="T42" fmla="*/ 414 w 631"/>
                <a:gd name="T43" fmla="*/ 693 h 705"/>
                <a:gd name="T44" fmla="*/ 408 w 631"/>
                <a:gd name="T45" fmla="*/ 698 h 705"/>
                <a:gd name="T46" fmla="*/ 344 w 631"/>
                <a:gd name="T47" fmla="*/ 705 h 705"/>
                <a:gd name="T48" fmla="*/ 316 w 631"/>
                <a:gd name="T49" fmla="*/ 705 h 705"/>
                <a:gd name="T50" fmla="*/ 287 w 631"/>
                <a:gd name="T51" fmla="*/ 705 h 705"/>
                <a:gd name="T52" fmla="*/ 224 w 631"/>
                <a:gd name="T53" fmla="*/ 700 h 705"/>
                <a:gd name="T54" fmla="*/ 217 w 631"/>
                <a:gd name="T55" fmla="*/ 695 h 705"/>
                <a:gd name="T56" fmla="*/ 208 w 631"/>
                <a:gd name="T57" fmla="*/ 698 h 705"/>
                <a:gd name="T58" fmla="*/ 173 w 631"/>
                <a:gd name="T59" fmla="*/ 690 h 705"/>
                <a:gd name="T60" fmla="*/ 138 w 631"/>
                <a:gd name="T61" fmla="*/ 681 h 705"/>
                <a:gd name="T62" fmla="*/ 108 w 631"/>
                <a:gd name="T63" fmla="*/ 668 h 705"/>
                <a:gd name="T64" fmla="*/ 81 w 631"/>
                <a:gd name="T65" fmla="*/ 649 h 705"/>
                <a:gd name="T66" fmla="*/ 64 w 631"/>
                <a:gd name="T67" fmla="*/ 629 h 705"/>
                <a:gd name="T68" fmla="*/ 51 w 631"/>
                <a:gd name="T69" fmla="*/ 607 h 705"/>
                <a:gd name="T70" fmla="*/ 31 w 631"/>
                <a:gd name="T71" fmla="*/ 556 h 705"/>
                <a:gd name="T72" fmla="*/ 26 w 631"/>
                <a:gd name="T73" fmla="*/ 524 h 705"/>
                <a:gd name="T74" fmla="*/ 13 w 631"/>
                <a:gd name="T75" fmla="*/ 480 h 705"/>
                <a:gd name="T76" fmla="*/ 2 w 631"/>
                <a:gd name="T77" fmla="*/ 404 h 705"/>
                <a:gd name="T78" fmla="*/ 0 w 631"/>
                <a:gd name="T79" fmla="*/ 370 h 705"/>
                <a:gd name="T80" fmla="*/ 0 w 631"/>
                <a:gd name="T81" fmla="*/ 272 h 705"/>
                <a:gd name="T82" fmla="*/ 0 w 631"/>
                <a:gd name="T83" fmla="*/ 247 h 705"/>
                <a:gd name="T84" fmla="*/ 5 w 631"/>
                <a:gd name="T85" fmla="*/ 188 h 705"/>
                <a:gd name="T86" fmla="*/ 7 w 631"/>
                <a:gd name="T87" fmla="*/ 157 h 705"/>
                <a:gd name="T88" fmla="*/ 13 w 631"/>
                <a:gd name="T89" fmla="*/ 122 h 705"/>
                <a:gd name="T90" fmla="*/ 24 w 631"/>
                <a:gd name="T91" fmla="*/ 93 h 705"/>
                <a:gd name="T92" fmla="*/ 37 w 631"/>
                <a:gd name="T93" fmla="*/ 71 h 705"/>
                <a:gd name="T94" fmla="*/ 57 w 631"/>
                <a:gd name="T95" fmla="*/ 51 h 705"/>
                <a:gd name="T96" fmla="*/ 83 w 631"/>
                <a:gd name="T97" fmla="*/ 37 h 705"/>
                <a:gd name="T98" fmla="*/ 114 w 631"/>
                <a:gd name="T99" fmla="*/ 24 h 705"/>
                <a:gd name="T100" fmla="*/ 151 w 631"/>
                <a:gd name="T101" fmla="*/ 15 h 705"/>
                <a:gd name="T102" fmla="*/ 232 w 631"/>
                <a:gd name="T103" fmla="*/ 2 h 705"/>
                <a:gd name="T104" fmla="*/ 316 w 631"/>
                <a:gd name="T105" fmla="*/ 0 h 7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31" h="705">
                  <a:moveTo>
                    <a:pt x="316" y="0"/>
                  </a:moveTo>
                  <a:lnTo>
                    <a:pt x="401" y="2"/>
                  </a:lnTo>
                  <a:lnTo>
                    <a:pt x="480" y="15"/>
                  </a:lnTo>
                  <a:lnTo>
                    <a:pt x="517" y="24"/>
                  </a:lnTo>
                  <a:lnTo>
                    <a:pt x="548" y="37"/>
                  </a:lnTo>
                  <a:lnTo>
                    <a:pt x="577" y="51"/>
                  </a:lnTo>
                  <a:lnTo>
                    <a:pt x="596" y="71"/>
                  </a:lnTo>
                  <a:lnTo>
                    <a:pt x="609" y="93"/>
                  </a:lnTo>
                  <a:lnTo>
                    <a:pt x="618" y="122"/>
                  </a:lnTo>
                  <a:lnTo>
                    <a:pt x="629" y="188"/>
                  </a:lnTo>
                  <a:lnTo>
                    <a:pt x="631" y="245"/>
                  </a:lnTo>
                  <a:lnTo>
                    <a:pt x="631" y="269"/>
                  </a:lnTo>
                  <a:lnTo>
                    <a:pt x="631" y="370"/>
                  </a:lnTo>
                  <a:lnTo>
                    <a:pt x="629" y="401"/>
                  </a:lnTo>
                  <a:lnTo>
                    <a:pt x="620" y="477"/>
                  </a:lnTo>
                  <a:lnTo>
                    <a:pt x="603" y="563"/>
                  </a:lnTo>
                  <a:lnTo>
                    <a:pt x="590" y="600"/>
                  </a:lnTo>
                  <a:lnTo>
                    <a:pt x="572" y="627"/>
                  </a:lnTo>
                  <a:lnTo>
                    <a:pt x="542" y="651"/>
                  </a:lnTo>
                  <a:lnTo>
                    <a:pt x="504" y="671"/>
                  </a:lnTo>
                  <a:lnTo>
                    <a:pt x="423" y="695"/>
                  </a:lnTo>
                  <a:lnTo>
                    <a:pt x="414" y="693"/>
                  </a:lnTo>
                  <a:lnTo>
                    <a:pt x="408" y="698"/>
                  </a:lnTo>
                  <a:lnTo>
                    <a:pt x="344" y="705"/>
                  </a:lnTo>
                  <a:lnTo>
                    <a:pt x="316" y="705"/>
                  </a:lnTo>
                  <a:lnTo>
                    <a:pt x="287" y="705"/>
                  </a:lnTo>
                  <a:lnTo>
                    <a:pt x="224" y="700"/>
                  </a:lnTo>
                  <a:lnTo>
                    <a:pt x="217" y="695"/>
                  </a:lnTo>
                  <a:lnTo>
                    <a:pt x="208" y="698"/>
                  </a:lnTo>
                  <a:lnTo>
                    <a:pt x="173" y="690"/>
                  </a:lnTo>
                  <a:lnTo>
                    <a:pt x="138" y="681"/>
                  </a:lnTo>
                  <a:lnTo>
                    <a:pt x="108" y="668"/>
                  </a:lnTo>
                  <a:lnTo>
                    <a:pt x="81" y="649"/>
                  </a:lnTo>
                  <a:lnTo>
                    <a:pt x="64" y="629"/>
                  </a:lnTo>
                  <a:lnTo>
                    <a:pt x="51" y="607"/>
                  </a:lnTo>
                  <a:lnTo>
                    <a:pt x="31" y="556"/>
                  </a:lnTo>
                  <a:lnTo>
                    <a:pt x="26" y="524"/>
                  </a:lnTo>
                  <a:lnTo>
                    <a:pt x="13" y="480"/>
                  </a:lnTo>
                  <a:lnTo>
                    <a:pt x="2" y="404"/>
                  </a:lnTo>
                  <a:lnTo>
                    <a:pt x="0" y="37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5" y="188"/>
                  </a:lnTo>
                  <a:lnTo>
                    <a:pt x="7" y="157"/>
                  </a:lnTo>
                  <a:lnTo>
                    <a:pt x="13" y="122"/>
                  </a:lnTo>
                  <a:lnTo>
                    <a:pt x="24" y="93"/>
                  </a:lnTo>
                  <a:lnTo>
                    <a:pt x="37" y="71"/>
                  </a:lnTo>
                  <a:lnTo>
                    <a:pt x="57" y="51"/>
                  </a:lnTo>
                  <a:lnTo>
                    <a:pt x="83" y="37"/>
                  </a:lnTo>
                  <a:lnTo>
                    <a:pt x="114" y="24"/>
                  </a:lnTo>
                  <a:lnTo>
                    <a:pt x="151" y="15"/>
                  </a:lnTo>
                  <a:lnTo>
                    <a:pt x="232" y="2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C1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7835"/>
            <p:cNvSpPr>
              <a:spLocks/>
            </p:cNvSpPr>
            <p:nvPr/>
          </p:nvSpPr>
          <p:spPr bwMode="auto">
            <a:xfrm>
              <a:off x="2735" y="274"/>
              <a:ext cx="627" cy="701"/>
            </a:xfrm>
            <a:custGeom>
              <a:avLst/>
              <a:gdLst>
                <a:gd name="T0" fmla="*/ 314 w 627"/>
                <a:gd name="T1" fmla="*/ 0 h 701"/>
                <a:gd name="T2" fmla="*/ 397 w 627"/>
                <a:gd name="T3" fmla="*/ 3 h 701"/>
                <a:gd name="T4" fmla="*/ 439 w 627"/>
                <a:gd name="T5" fmla="*/ 8 h 701"/>
                <a:gd name="T6" fmla="*/ 478 w 627"/>
                <a:gd name="T7" fmla="*/ 15 h 701"/>
                <a:gd name="T8" fmla="*/ 513 w 627"/>
                <a:gd name="T9" fmla="*/ 25 h 701"/>
                <a:gd name="T10" fmla="*/ 546 w 627"/>
                <a:gd name="T11" fmla="*/ 37 h 701"/>
                <a:gd name="T12" fmla="*/ 572 w 627"/>
                <a:gd name="T13" fmla="*/ 52 h 701"/>
                <a:gd name="T14" fmla="*/ 592 w 627"/>
                <a:gd name="T15" fmla="*/ 69 h 701"/>
                <a:gd name="T16" fmla="*/ 605 w 627"/>
                <a:gd name="T17" fmla="*/ 91 h 701"/>
                <a:gd name="T18" fmla="*/ 614 w 627"/>
                <a:gd name="T19" fmla="*/ 120 h 701"/>
                <a:gd name="T20" fmla="*/ 625 w 627"/>
                <a:gd name="T21" fmla="*/ 186 h 701"/>
                <a:gd name="T22" fmla="*/ 627 w 627"/>
                <a:gd name="T23" fmla="*/ 243 h 701"/>
                <a:gd name="T24" fmla="*/ 627 w 627"/>
                <a:gd name="T25" fmla="*/ 267 h 701"/>
                <a:gd name="T26" fmla="*/ 627 w 627"/>
                <a:gd name="T27" fmla="*/ 368 h 701"/>
                <a:gd name="T28" fmla="*/ 625 w 627"/>
                <a:gd name="T29" fmla="*/ 399 h 701"/>
                <a:gd name="T30" fmla="*/ 616 w 627"/>
                <a:gd name="T31" fmla="*/ 473 h 701"/>
                <a:gd name="T32" fmla="*/ 599 w 627"/>
                <a:gd name="T33" fmla="*/ 559 h 701"/>
                <a:gd name="T34" fmla="*/ 586 w 627"/>
                <a:gd name="T35" fmla="*/ 595 h 701"/>
                <a:gd name="T36" fmla="*/ 568 w 627"/>
                <a:gd name="T37" fmla="*/ 622 h 701"/>
                <a:gd name="T38" fmla="*/ 537 w 627"/>
                <a:gd name="T39" fmla="*/ 647 h 701"/>
                <a:gd name="T40" fmla="*/ 502 w 627"/>
                <a:gd name="T41" fmla="*/ 666 h 701"/>
                <a:gd name="T42" fmla="*/ 419 w 627"/>
                <a:gd name="T43" fmla="*/ 688 h 701"/>
                <a:gd name="T44" fmla="*/ 410 w 627"/>
                <a:gd name="T45" fmla="*/ 688 h 701"/>
                <a:gd name="T46" fmla="*/ 404 w 627"/>
                <a:gd name="T47" fmla="*/ 691 h 701"/>
                <a:gd name="T48" fmla="*/ 314 w 627"/>
                <a:gd name="T49" fmla="*/ 701 h 701"/>
                <a:gd name="T50" fmla="*/ 224 w 627"/>
                <a:gd name="T51" fmla="*/ 696 h 701"/>
                <a:gd name="T52" fmla="*/ 215 w 627"/>
                <a:gd name="T53" fmla="*/ 691 h 701"/>
                <a:gd name="T54" fmla="*/ 209 w 627"/>
                <a:gd name="T55" fmla="*/ 693 h 701"/>
                <a:gd name="T56" fmla="*/ 173 w 627"/>
                <a:gd name="T57" fmla="*/ 686 h 701"/>
                <a:gd name="T58" fmla="*/ 138 w 627"/>
                <a:gd name="T59" fmla="*/ 676 h 701"/>
                <a:gd name="T60" fmla="*/ 108 w 627"/>
                <a:gd name="T61" fmla="*/ 662 h 701"/>
                <a:gd name="T62" fmla="*/ 81 w 627"/>
                <a:gd name="T63" fmla="*/ 644 h 701"/>
                <a:gd name="T64" fmla="*/ 64 w 627"/>
                <a:gd name="T65" fmla="*/ 625 h 701"/>
                <a:gd name="T66" fmla="*/ 51 w 627"/>
                <a:gd name="T67" fmla="*/ 603 h 701"/>
                <a:gd name="T68" fmla="*/ 31 w 627"/>
                <a:gd name="T69" fmla="*/ 551 h 701"/>
                <a:gd name="T70" fmla="*/ 27 w 627"/>
                <a:gd name="T71" fmla="*/ 519 h 701"/>
                <a:gd name="T72" fmla="*/ 20 w 627"/>
                <a:gd name="T73" fmla="*/ 497 h 701"/>
                <a:gd name="T74" fmla="*/ 13 w 627"/>
                <a:gd name="T75" fmla="*/ 475 h 701"/>
                <a:gd name="T76" fmla="*/ 3 w 627"/>
                <a:gd name="T77" fmla="*/ 399 h 701"/>
                <a:gd name="T78" fmla="*/ 0 w 627"/>
                <a:gd name="T79" fmla="*/ 368 h 701"/>
                <a:gd name="T80" fmla="*/ 0 w 627"/>
                <a:gd name="T81" fmla="*/ 270 h 701"/>
                <a:gd name="T82" fmla="*/ 0 w 627"/>
                <a:gd name="T83" fmla="*/ 245 h 701"/>
                <a:gd name="T84" fmla="*/ 5 w 627"/>
                <a:gd name="T85" fmla="*/ 189 h 701"/>
                <a:gd name="T86" fmla="*/ 7 w 627"/>
                <a:gd name="T87" fmla="*/ 155 h 701"/>
                <a:gd name="T88" fmla="*/ 13 w 627"/>
                <a:gd name="T89" fmla="*/ 120 h 701"/>
                <a:gd name="T90" fmla="*/ 24 w 627"/>
                <a:gd name="T91" fmla="*/ 91 h 701"/>
                <a:gd name="T92" fmla="*/ 35 w 627"/>
                <a:gd name="T93" fmla="*/ 69 h 701"/>
                <a:gd name="T94" fmla="*/ 55 w 627"/>
                <a:gd name="T95" fmla="*/ 52 h 701"/>
                <a:gd name="T96" fmla="*/ 81 w 627"/>
                <a:gd name="T97" fmla="*/ 37 h 701"/>
                <a:gd name="T98" fmla="*/ 114 w 627"/>
                <a:gd name="T99" fmla="*/ 25 h 701"/>
                <a:gd name="T100" fmla="*/ 149 w 627"/>
                <a:gd name="T101" fmla="*/ 15 h 701"/>
                <a:gd name="T102" fmla="*/ 230 w 627"/>
                <a:gd name="T103" fmla="*/ 3 h 701"/>
                <a:gd name="T104" fmla="*/ 314 w 627"/>
                <a:gd name="T105" fmla="*/ 0 h 7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7" h="701">
                  <a:moveTo>
                    <a:pt x="314" y="0"/>
                  </a:moveTo>
                  <a:lnTo>
                    <a:pt x="397" y="3"/>
                  </a:lnTo>
                  <a:lnTo>
                    <a:pt x="439" y="8"/>
                  </a:lnTo>
                  <a:lnTo>
                    <a:pt x="478" y="15"/>
                  </a:lnTo>
                  <a:lnTo>
                    <a:pt x="513" y="25"/>
                  </a:lnTo>
                  <a:lnTo>
                    <a:pt x="546" y="37"/>
                  </a:lnTo>
                  <a:lnTo>
                    <a:pt x="572" y="52"/>
                  </a:lnTo>
                  <a:lnTo>
                    <a:pt x="592" y="69"/>
                  </a:lnTo>
                  <a:lnTo>
                    <a:pt x="605" y="91"/>
                  </a:lnTo>
                  <a:lnTo>
                    <a:pt x="614" y="120"/>
                  </a:lnTo>
                  <a:lnTo>
                    <a:pt x="625" y="186"/>
                  </a:lnTo>
                  <a:lnTo>
                    <a:pt x="627" y="243"/>
                  </a:lnTo>
                  <a:lnTo>
                    <a:pt x="627" y="267"/>
                  </a:lnTo>
                  <a:lnTo>
                    <a:pt x="627" y="368"/>
                  </a:lnTo>
                  <a:lnTo>
                    <a:pt x="625" y="399"/>
                  </a:lnTo>
                  <a:lnTo>
                    <a:pt x="616" y="473"/>
                  </a:lnTo>
                  <a:lnTo>
                    <a:pt x="599" y="559"/>
                  </a:lnTo>
                  <a:lnTo>
                    <a:pt x="586" y="595"/>
                  </a:lnTo>
                  <a:lnTo>
                    <a:pt x="568" y="622"/>
                  </a:lnTo>
                  <a:lnTo>
                    <a:pt x="537" y="647"/>
                  </a:lnTo>
                  <a:lnTo>
                    <a:pt x="502" y="666"/>
                  </a:lnTo>
                  <a:lnTo>
                    <a:pt x="419" y="688"/>
                  </a:lnTo>
                  <a:lnTo>
                    <a:pt x="410" y="688"/>
                  </a:lnTo>
                  <a:lnTo>
                    <a:pt x="404" y="691"/>
                  </a:lnTo>
                  <a:lnTo>
                    <a:pt x="314" y="701"/>
                  </a:lnTo>
                  <a:lnTo>
                    <a:pt x="224" y="696"/>
                  </a:lnTo>
                  <a:lnTo>
                    <a:pt x="215" y="691"/>
                  </a:lnTo>
                  <a:lnTo>
                    <a:pt x="209" y="693"/>
                  </a:lnTo>
                  <a:lnTo>
                    <a:pt x="173" y="686"/>
                  </a:lnTo>
                  <a:lnTo>
                    <a:pt x="138" y="676"/>
                  </a:lnTo>
                  <a:lnTo>
                    <a:pt x="108" y="662"/>
                  </a:lnTo>
                  <a:lnTo>
                    <a:pt x="81" y="644"/>
                  </a:lnTo>
                  <a:lnTo>
                    <a:pt x="64" y="625"/>
                  </a:lnTo>
                  <a:lnTo>
                    <a:pt x="51" y="603"/>
                  </a:lnTo>
                  <a:lnTo>
                    <a:pt x="31" y="551"/>
                  </a:lnTo>
                  <a:lnTo>
                    <a:pt x="27" y="519"/>
                  </a:lnTo>
                  <a:lnTo>
                    <a:pt x="20" y="497"/>
                  </a:lnTo>
                  <a:lnTo>
                    <a:pt x="13" y="475"/>
                  </a:lnTo>
                  <a:lnTo>
                    <a:pt x="3" y="399"/>
                  </a:lnTo>
                  <a:lnTo>
                    <a:pt x="0" y="368"/>
                  </a:lnTo>
                  <a:lnTo>
                    <a:pt x="0" y="270"/>
                  </a:lnTo>
                  <a:lnTo>
                    <a:pt x="0" y="245"/>
                  </a:lnTo>
                  <a:lnTo>
                    <a:pt x="5" y="189"/>
                  </a:lnTo>
                  <a:lnTo>
                    <a:pt x="7" y="155"/>
                  </a:lnTo>
                  <a:lnTo>
                    <a:pt x="13" y="120"/>
                  </a:lnTo>
                  <a:lnTo>
                    <a:pt x="24" y="91"/>
                  </a:lnTo>
                  <a:lnTo>
                    <a:pt x="35" y="69"/>
                  </a:lnTo>
                  <a:lnTo>
                    <a:pt x="55" y="52"/>
                  </a:lnTo>
                  <a:lnTo>
                    <a:pt x="81" y="37"/>
                  </a:lnTo>
                  <a:lnTo>
                    <a:pt x="114" y="25"/>
                  </a:lnTo>
                  <a:lnTo>
                    <a:pt x="149" y="15"/>
                  </a:lnTo>
                  <a:lnTo>
                    <a:pt x="230" y="3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C2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7836"/>
            <p:cNvSpPr>
              <a:spLocks/>
            </p:cNvSpPr>
            <p:nvPr/>
          </p:nvSpPr>
          <p:spPr bwMode="auto">
            <a:xfrm>
              <a:off x="2738" y="277"/>
              <a:ext cx="622" cy="695"/>
            </a:xfrm>
            <a:custGeom>
              <a:avLst/>
              <a:gdLst>
                <a:gd name="T0" fmla="*/ 311 w 622"/>
                <a:gd name="T1" fmla="*/ 0 h 695"/>
                <a:gd name="T2" fmla="*/ 394 w 622"/>
                <a:gd name="T3" fmla="*/ 2 h 695"/>
                <a:gd name="T4" fmla="*/ 436 w 622"/>
                <a:gd name="T5" fmla="*/ 7 h 695"/>
                <a:gd name="T6" fmla="*/ 473 w 622"/>
                <a:gd name="T7" fmla="*/ 14 h 695"/>
                <a:gd name="T8" fmla="*/ 508 w 622"/>
                <a:gd name="T9" fmla="*/ 22 h 695"/>
                <a:gd name="T10" fmla="*/ 541 w 622"/>
                <a:gd name="T11" fmla="*/ 34 h 695"/>
                <a:gd name="T12" fmla="*/ 567 w 622"/>
                <a:gd name="T13" fmla="*/ 49 h 695"/>
                <a:gd name="T14" fmla="*/ 587 w 622"/>
                <a:gd name="T15" fmla="*/ 68 h 695"/>
                <a:gd name="T16" fmla="*/ 600 w 622"/>
                <a:gd name="T17" fmla="*/ 90 h 695"/>
                <a:gd name="T18" fmla="*/ 609 w 622"/>
                <a:gd name="T19" fmla="*/ 117 h 695"/>
                <a:gd name="T20" fmla="*/ 620 w 622"/>
                <a:gd name="T21" fmla="*/ 183 h 695"/>
                <a:gd name="T22" fmla="*/ 622 w 622"/>
                <a:gd name="T23" fmla="*/ 240 h 695"/>
                <a:gd name="T24" fmla="*/ 622 w 622"/>
                <a:gd name="T25" fmla="*/ 264 h 695"/>
                <a:gd name="T26" fmla="*/ 622 w 622"/>
                <a:gd name="T27" fmla="*/ 365 h 695"/>
                <a:gd name="T28" fmla="*/ 620 w 622"/>
                <a:gd name="T29" fmla="*/ 396 h 695"/>
                <a:gd name="T30" fmla="*/ 611 w 622"/>
                <a:gd name="T31" fmla="*/ 470 h 695"/>
                <a:gd name="T32" fmla="*/ 594 w 622"/>
                <a:gd name="T33" fmla="*/ 553 h 695"/>
                <a:gd name="T34" fmla="*/ 580 w 622"/>
                <a:gd name="T35" fmla="*/ 590 h 695"/>
                <a:gd name="T36" fmla="*/ 563 w 622"/>
                <a:gd name="T37" fmla="*/ 617 h 695"/>
                <a:gd name="T38" fmla="*/ 534 w 622"/>
                <a:gd name="T39" fmla="*/ 641 h 695"/>
                <a:gd name="T40" fmla="*/ 497 w 622"/>
                <a:gd name="T41" fmla="*/ 661 h 695"/>
                <a:gd name="T42" fmla="*/ 414 w 622"/>
                <a:gd name="T43" fmla="*/ 683 h 695"/>
                <a:gd name="T44" fmla="*/ 407 w 622"/>
                <a:gd name="T45" fmla="*/ 683 h 695"/>
                <a:gd name="T46" fmla="*/ 401 w 622"/>
                <a:gd name="T47" fmla="*/ 685 h 695"/>
                <a:gd name="T48" fmla="*/ 337 w 622"/>
                <a:gd name="T49" fmla="*/ 693 h 695"/>
                <a:gd name="T50" fmla="*/ 311 w 622"/>
                <a:gd name="T51" fmla="*/ 695 h 695"/>
                <a:gd name="T52" fmla="*/ 223 w 622"/>
                <a:gd name="T53" fmla="*/ 688 h 695"/>
                <a:gd name="T54" fmla="*/ 214 w 622"/>
                <a:gd name="T55" fmla="*/ 685 h 695"/>
                <a:gd name="T56" fmla="*/ 208 w 622"/>
                <a:gd name="T57" fmla="*/ 685 h 695"/>
                <a:gd name="T58" fmla="*/ 173 w 622"/>
                <a:gd name="T59" fmla="*/ 681 h 695"/>
                <a:gd name="T60" fmla="*/ 138 w 622"/>
                <a:gd name="T61" fmla="*/ 671 h 695"/>
                <a:gd name="T62" fmla="*/ 105 w 622"/>
                <a:gd name="T63" fmla="*/ 656 h 695"/>
                <a:gd name="T64" fmla="*/ 81 w 622"/>
                <a:gd name="T65" fmla="*/ 639 h 695"/>
                <a:gd name="T66" fmla="*/ 63 w 622"/>
                <a:gd name="T67" fmla="*/ 619 h 695"/>
                <a:gd name="T68" fmla="*/ 50 w 622"/>
                <a:gd name="T69" fmla="*/ 597 h 695"/>
                <a:gd name="T70" fmla="*/ 30 w 622"/>
                <a:gd name="T71" fmla="*/ 543 h 695"/>
                <a:gd name="T72" fmla="*/ 26 w 622"/>
                <a:gd name="T73" fmla="*/ 514 h 695"/>
                <a:gd name="T74" fmla="*/ 13 w 622"/>
                <a:gd name="T75" fmla="*/ 467 h 695"/>
                <a:gd name="T76" fmla="*/ 2 w 622"/>
                <a:gd name="T77" fmla="*/ 394 h 695"/>
                <a:gd name="T78" fmla="*/ 0 w 622"/>
                <a:gd name="T79" fmla="*/ 365 h 695"/>
                <a:gd name="T80" fmla="*/ 0 w 622"/>
                <a:gd name="T81" fmla="*/ 267 h 695"/>
                <a:gd name="T82" fmla="*/ 0 w 622"/>
                <a:gd name="T83" fmla="*/ 242 h 695"/>
                <a:gd name="T84" fmla="*/ 4 w 622"/>
                <a:gd name="T85" fmla="*/ 186 h 695"/>
                <a:gd name="T86" fmla="*/ 6 w 622"/>
                <a:gd name="T87" fmla="*/ 152 h 695"/>
                <a:gd name="T88" fmla="*/ 13 w 622"/>
                <a:gd name="T89" fmla="*/ 120 h 695"/>
                <a:gd name="T90" fmla="*/ 21 w 622"/>
                <a:gd name="T91" fmla="*/ 90 h 695"/>
                <a:gd name="T92" fmla="*/ 35 w 622"/>
                <a:gd name="T93" fmla="*/ 68 h 695"/>
                <a:gd name="T94" fmla="*/ 54 w 622"/>
                <a:gd name="T95" fmla="*/ 49 h 695"/>
                <a:gd name="T96" fmla="*/ 81 w 622"/>
                <a:gd name="T97" fmla="*/ 34 h 695"/>
                <a:gd name="T98" fmla="*/ 114 w 622"/>
                <a:gd name="T99" fmla="*/ 22 h 695"/>
                <a:gd name="T100" fmla="*/ 149 w 622"/>
                <a:gd name="T101" fmla="*/ 14 h 695"/>
                <a:gd name="T102" fmla="*/ 227 w 622"/>
                <a:gd name="T103" fmla="*/ 2 h 695"/>
                <a:gd name="T104" fmla="*/ 311 w 622"/>
                <a:gd name="T105" fmla="*/ 0 h 6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2" h="695">
                  <a:moveTo>
                    <a:pt x="311" y="0"/>
                  </a:moveTo>
                  <a:lnTo>
                    <a:pt x="394" y="2"/>
                  </a:lnTo>
                  <a:lnTo>
                    <a:pt x="436" y="7"/>
                  </a:lnTo>
                  <a:lnTo>
                    <a:pt x="473" y="14"/>
                  </a:lnTo>
                  <a:lnTo>
                    <a:pt x="508" y="22"/>
                  </a:lnTo>
                  <a:lnTo>
                    <a:pt x="541" y="34"/>
                  </a:lnTo>
                  <a:lnTo>
                    <a:pt x="567" y="49"/>
                  </a:lnTo>
                  <a:lnTo>
                    <a:pt x="587" y="68"/>
                  </a:lnTo>
                  <a:lnTo>
                    <a:pt x="600" y="90"/>
                  </a:lnTo>
                  <a:lnTo>
                    <a:pt x="609" y="117"/>
                  </a:lnTo>
                  <a:lnTo>
                    <a:pt x="620" y="183"/>
                  </a:lnTo>
                  <a:lnTo>
                    <a:pt x="622" y="240"/>
                  </a:lnTo>
                  <a:lnTo>
                    <a:pt x="622" y="264"/>
                  </a:lnTo>
                  <a:lnTo>
                    <a:pt x="622" y="365"/>
                  </a:lnTo>
                  <a:lnTo>
                    <a:pt x="620" y="396"/>
                  </a:lnTo>
                  <a:lnTo>
                    <a:pt x="611" y="470"/>
                  </a:lnTo>
                  <a:lnTo>
                    <a:pt x="594" y="553"/>
                  </a:lnTo>
                  <a:lnTo>
                    <a:pt x="580" y="590"/>
                  </a:lnTo>
                  <a:lnTo>
                    <a:pt x="563" y="617"/>
                  </a:lnTo>
                  <a:lnTo>
                    <a:pt x="534" y="641"/>
                  </a:lnTo>
                  <a:lnTo>
                    <a:pt x="497" y="661"/>
                  </a:lnTo>
                  <a:lnTo>
                    <a:pt x="414" y="683"/>
                  </a:lnTo>
                  <a:lnTo>
                    <a:pt x="407" y="683"/>
                  </a:lnTo>
                  <a:lnTo>
                    <a:pt x="401" y="685"/>
                  </a:lnTo>
                  <a:lnTo>
                    <a:pt x="337" y="693"/>
                  </a:lnTo>
                  <a:lnTo>
                    <a:pt x="311" y="695"/>
                  </a:lnTo>
                  <a:lnTo>
                    <a:pt x="223" y="688"/>
                  </a:lnTo>
                  <a:lnTo>
                    <a:pt x="214" y="685"/>
                  </a:lnTo>
                  <a:lnTo>
                    <a:pt x="208" y="685"/>
                  </a:lnTo>
                  <a:lnTo>
                    <a:pt x="173" y="681"/>
                  </a:lnTo>
                  <a:lnTo>
                    <a:pt x="138" y="671"/>
                  </a:lnTo>
                  <a:lnTo>
                    <a:pt x="105" y="656"/>
                  </a:lnTo>
                  <a:lnTo>
                    <a:pt x="81" y="639"/>
                  </a:lnTo>
                  <a:lnTo>
                    <a:pt x="63" y="619"/>
                  </a:lnTo>
                  <a:lnTo>
                    <a:pt x="50" y="597"/>
                  </a:lnTo>
                  <a:lnTo>
                    <a:pt x="30" y="543"/>
                  </a:lnTo>
                  <a:lnTo>
                    <a:pt x="26" y="514"/>
                  </a:lnTo>
                  <a:lnTo>
                    <a:pt x="13" y="467"/>
                  </a:lnTo>
                  <a:lnTo>
                    <a:pt x="2" y="394"/>
                  </a:lnTo>
                  <a:lnTo>
                    <a:pt x="0" y="365"/>
                  </a:lnTo>
                  <a:lnTo>
                    <a:pt x="0" y="267"/>
                  </a:lnTo>
                  <a:lnTo>
                    <a:pt x="0" y="242"/>
                  </a:lnTo>
                  <a:lnTo>
                    <a:pt x="4" y="186"/>
                  </a:lnTo>
                  <a:lnTo>
                    <a:pt x="6" y="152"/>
                  </a:lnTo>
                  <a:lnTo>
                    <a:pt x="13" y="120"/>
                  </a:lnTo>
                  <a:lnTo>
                    <a:pt x="21" y="90"/>
                  </a:lnTo>
                  <a:lnTo>
                    <a:pt x="35" y="68"/>
                  </a:lnTo>
                  <a:lnTo>
                    <a:pt x="54" y="49"/>
                  </a:lnTo>
                  <a:lnTo>
                    <a:pt x="81" y="34"/>
                  </a:lnTo>
                  <a:lnTo>
                    <a:pt x="114" y="22"/>
                  </a:lnTo>
                  <a:lnTo>
                    <a:pt x="149" y="14"/>
                  </a:lnTo>
                  <a:lnTo>
                    <a:pt x="227" y="2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C4C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7837"/>
            <p:cNvSpPr>
              <a:spLocks/>
            </p:cNvSpPr>
            <p:nvPr/>
          </p:nvSpPr>
          <p:spPr bwMode="auto">
            <a:xfrm>
              <a:off x="2740" y="277"/>
              <a:ext cx="618" cy="690"/>
            </a:xfrm>
            <a:custGeom>
              <a:avLst/>
              <a:gdLst>
                <a:gd name="T0" fmla="*/ 309 w 618"/>
                <a:gd name="T1" fmla="*/ 0 h 690"/>
                <a:gd name="T2" fmla="*/ 392 w 618"/>
                <a:gd name="T3" fmla="*/ 5 h 690"/>
                <a:gd name="T4" fmla="*/ 432 w 618"/>
                <a:gd name="T5" fmla="*/ 7 h 690"/>
                <a:gd name="T6" fmla="*/ 471 w 618"/>
                <a:gd name="T7" fmla="*/ 14 h 690"/>
                <a:gd name="T8" fmla="*/ 506 w 618"/>
                <a:gd name="T9" fmla="*/ 24 h 690"/>
                <a:gd name="T10" fmla="*/ 537 w 618"/>
                <a:gd name="T11" fmla="*/ 36 h 690"/>
                <a:gd name="T12" fmla="*/ 563 w 618"/>
                <a:gd name="T13" fmla="*/ 51 h 690"/>
                <a:gd name="T14" fmla="*/ 583 w 618"/>
                <a:gd name="T15" fmla="*/ 68 h 690"/>
                <a:gd name="T16" fmla="*/ 596 w 618"/>
                <a:gd name="T17" fmla="*/ 90 h 690"/>
                <a:gd name="T18" fmla="*/ 607 w 618"/>
                <a:gd name="T19" fmla="*/ 120 h 690"/>
                <a:gd name="T20" fmla="*/ 616 w 618"/>
                <a:gd name="T21" fmla="*/ 183 h 690"/>
                <a:gd name="T22" fmla="*/ 618 w 618"/>
                <a:gd name="T23" fmla="*/ 240 h 690"/>
                <a:gd name="T24" fmla="*/ 618 w 618"/>
                <a:gd name="T25" fmla="*/ 264 h 690"/>
                <a:gd name="T26" fmla="*/ 618 w 618"/>
                <a:gd name="T27" fmla="*/ 362 h 690"/>
                <a:gd name="T28" fmla="*/ 616 w 618"/>
                <a:gd name="T29" fmla="*/ 394 h 690"/>
                <a:gd name="T30" fmla="*/ 607 w 618"/>
                <a:gd name="T31" fmla="*/ 467 h 690"/>
                <a:gd name="T32" fmla="*/ 589 w 618"/>
                <a:gd name="T33" fmla="*/ 551 h 690"/>
                <a:gd name="T34" fmla="*/ 576 w 618"/>
                <a:gd name="T35" fmla="*/ 587 h 690"/>
                <a:gd name="T36" fmla="*/ 559 w 618"/>
                <a:gd name="T37" fmla="*/ 614 h 690"/>
                <a:gd name="T38" fmla="*/ 530 w 618"/>
                <a:gd name="T39" fmla="*/ 639 h 690"/>
                <a:gd name="T40" fmla="*/ 493 w 618"/>
                <a:gd name="T41" fmla="*/ 659 h 690"/>
                <a:gd name="T42" fmla="*/ 410 w 618"/>
                <a:gd name="T43" fmla="*/ 681 h 690"/>
                <a:gd name="T44" fmla="*/ 403 w 618"/>
                <a:gd name="T45" fmla="*/ 678 h 690"/>
                <a:gd name="T46" fmla="*/ 396 w 618"/>
                <a:gd name="T47" fmla="*/ 683 h 690"/>
                <a:gd name="T48" fmla="*/ 335 w 618"/>
                <a:gd name="T49" fmla="*/ 690 h 690"/>
                <a:gd name="T50" fmla="*/ 309 w 618"/>
                <a:gd name="T51" fmla="*/ 690 h 690"/>
                <a:gd name="T52" fmla="*/ 221 w 618"/>
                <a:gd name="T53" fmla="*/ 685 h 690"/>
                <a:gd name="T54" fmla="*/ 215 w 618"/>
                <a:gd name="T55" fmla="*/ 681 h 690"/>
                <a:gd name="T56" fmla="*/ 208 w 618"/>
                <a:gd name="T57" fmla="*/ 683 h 690"/>
                <a:gd name="T58" fmla="*/ 171 w 618"/>
                <a:gd name="T59" fmla="*/ 678 h 690"/>
                <a:gd name="T60" fmla="*/ 136 w 618"/>
                <a:gd name="T61" fmla="*/ 668 h 690"/>
                <a:gd name="T62" fmla="*/ 105 w 618"/>
                <a:gd name="T63" fmla="*/ 654 h 690"/>
                <a:gd name="T64" fmla="*/ 79 w 618"/>
                <a:gd name="T65" fmla="*/ 636 h 690"/>
                <a:gd name="T66" fmla="*/ 63 w 618"/>
                <a:gd name="T67" fmla="*/ 617 h 690"/>
                <a:gd name="T68" fmla="*/ 50 w 618"/>
                <a:gd name="T69" fmla="*/ 595 h 690"/>
                <a:gd name="T70" fmla="*/ 30 w 618"/>
                <a:gd name="T71" fmla="*/ 541 h 690"/>
                <a:gd name="T72" fmla="*/ 26 w 618"/>
                <a:gd name="T73" fmla="*/ 512 h 690"/>
                <a:gd name="T74" fmla="*/ 13 w 618"/>
                <a:gd name="T75" fmla="*/ 465 h 690"/>
                <a:gd name="T76" fmla="*/ 2 w 618"/>
                <a:gd name="T77" fmla="*/ 394 h 690"/>
                <a:gd name="T78" fmla="*/ 0 w 618"/>
                <a:gd name="T79" fmla="*/ 362 h 690"/>
                <a:gd name="T80" fmla="*/ 0 w 618"/>
                <a:gd name="T81" fmla="*/ 267 h 690"/>
                <a:gd name="T82" fmla="*/ 0 w 618"/>
                <a:gd name="T83" fmla="*/ 242 h 690"/>
                <a:gd name="T84" fmla="*/ 4 w 618"/>
                <a:gd name="T85" fmla="*/ 186 h 690"/>
                <a:gd name="T86" fmla="*/ 6 w 618"/>
                <a:gd name="T87" fmla="*/ 152 h 690"/>
                <a:gd name="T88" fmla="*/ 13 w 618"/>
                <a:gd name="T89" fmla="*/ 120 h 690"/>
                <a:gd name="T90" fmla="*/ 22 w 618"/>
                <a:gd name="T91" fmla="*/ 90 h 690"/>
                <a:gd name="T92" fmla="*/ 35 w 618"/>
                <a:gd name="T93" fmla="*/ 68 h 690"/>
                <a:gd name="T94" fmla="*/ 55 w 618"/>
                <a:gd name="T95" fmla="*/ 51 h 690"/>
                <a:gd name="T96" fmla="*/ 81 w 618"/>
                <a:gd name="T97" fmla="*/ 36 h 690"/>
                <a:gd name="T98" fmla="*/ 112 w 618"/>
                <a:gd name="T99" fmla="*/ 24 h 690"/>
                <a:gd name="T100" fmla="*/ 147 w 618"/>
                <a:gd name="T101" fmla="*/ 14 h 690"/>
                <a:gd name="T102" fmla="*/ 225 w 618"/>
                <a:gd name="T103" fmla="*/ 5 h 690"/>
                <a:gd name="T104" fmla="*/ 309 w 618"/>
                <a:gd name="T105" fmla="*/ 0 h 6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8" h="690">
                  <a:moveTo>
                    <a:pt x="309" y="0"/>
                  </a:moveTo>
                  <a:lnTo>
                    <a:pt x="392" y="5"/>
                  </a:lnTo>
                  <a:lnTo>
                    <a:pt x="432" y="7"/>
                  </a:lnTo>
                  <a:lnTo>
                    <a:pt x="471" y="14"/>
                  </a:lnTo>
                  <a:lnTo>
                    <a:pt x="506" y="24"/>
                  </a:lnTo>
                  <a:lnTo>
                    <a:pt x="537" y="36"/>
                  </a:lnTo>
                  <a:lnTo>
                    <a:pt x="563" y="51"/>
                  </a:lnTo>
                  <a:lnTo>
                    <a:pt x="583" y="68"/>
                  </a:lnTo>
                  <a:lnTo>
                    <a:pt x="596" y="90"/>
                  </a:lnTo>
                  <a:lnTo>
                    <a:pt x="607" y="120"/>
                  </a:lnTo>
                  <a:lnTo>
                    <a:pt x="616" y="183"/>
                  </a:lnTo>
                  <a:lnTo>
                    <a:pt x="618" y="240"/>
                  </a:lnTo>
                  <a:lnTo>
                    <a:pt x="618" y="264"/>
                  </a:lnTo>
                  <a:lnTo>
                    <a:pt x="618" y="362"/>
                  </a:lnTo>
                  <a:lnTo>
                    <a:pt x="616" y="394"/>
                  </a:lnTo>
                  <a:lnTo>
                    <a:pt x="607" y="467"/>
                  </a:lnTo>
                  <a:lnTo>
                    <a:pt x="589" y="551"/>
                  </a:lnTo>
                  <a:lnTo>
                    <a:pt x="576" y="587"/>
                  </a:lnTo>
                  <a:lnTo>
                    <a:pt x="559" y="614"/>
                  </a:lnTo>
                  <a:lnTo>
                    <a:pt x="530" y="639"/>
                  </a:lnTo>
                  <a:lnTo>
                    <a:pt x="493" y="659"/>
                  </a:lnTo>
                  <a:lnTo>
                    <a:pt x="410" y="681"/>
                  </a:lnTo>
                  <a:lnTo>
                    <a:pt x="403" y="678"/>
                  </a:lnTo>
                  <a:lnTo>
                    <a:pt x="396" y="683"/>
                  </a:lnTo>
                  <a:lnTo>
                    <a:pt x="335" y="690"/>
                  </a:lnTo>
                  <a:lnTo>
                    <a:pt x="309" y="690"/>
                  </a:lnTo>
                  <a:lnTo>
                    <a:pt x="221" y="685"/>
                  </a:lnTo>
                  <a:lnTo>
                    <a:pt x="215" y="681"/>
                  </a:lnTo>
                  <a:lnTo>
                    <a:pt x="208" y="683"/>
                  </a:lnTo>
                  <a:lnTo>
                    <a:pt x="171" y="678"/>
                  </a:lnTo>
                  <a:lnTo>
                    <a:pt x="136" y="668"/>
                  </a:lnTo>
                  <a:lnTo>
                    <a:pt x="105" y="654"/>
                  </a:lnTo>
                  <a:lnTo>
                    <a:pt x="79" y="636"/>
                  </a:lnTo>
                  <a:lnTo>
                    <a:pt x="63" y="617"/>
                  </a:lnTo>
                  <a:lnTo>
                    <a:pt x="50" y="595"/>
                  </a:lnTo>
                  <a:lnTo>
                    <a:pt x="30" y="541"/>
                  </a:lnTo>
                  <a:lnTo>
                    <a:pt x="26" y="512"/>
                  </a:lnTo>
                  <a:lnTo>
                    <a:pt x="13" y="465"/>
                  </a:lnTo>
                  <a:lnTo>
                    <a:pt x="2" y="394"/>
                  </a:lnTo>
                  <a:lnTo>
                    <a:pt x="0" y="362"/>
                  </a:lnTo>
                  <a:lnTo>
                    <a:pt x="0" y="267"/>
                  </a:lnTo>
                  <a:lnTo>
                    <a:pt x="0" y="242"/>
                  </a:lnTo>
                  <a:lnTo>
                    <a:pt x="4" y="186"/>
                  </a:lnTo>
                  <a:lnTo>
                    <a:pt x="6" y="152"/>
                  </a:lnTo>
                  <a:lnTo>
                    <a:pt x="13" y="120"/>
                  </a:lnTo>
                  <a:lnTo>
                    <a:pt x="22" y="90"/>
                  </a:lnTo>
                  <a:lnTo>
                    <a:pt x="35" y="68"/>
                  </a:lnTo>
                  <a:lnTo>
                    <a:pt x="55" y="51"/>
                  </a:lnTo>
                  <a:lnTo>
                    <a:pt x="81" y="36"/>
                  </a:lnTo>
                  <a:lnTo>
                    <a:pt x="112" y="24"/>
                  </a:lnTo>
                  <a:lnTo>
                    <a:pt x="147" y="14"/>
                  </a:lnTo>
                  <a:lnTo>
                    <a:pt x="225" y="5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C5C4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7838"/>
            <p:cNvSpPr>
              <a:spLocks/>
            </p:cNvSpPr>
            <p:nvPr/>
          </p:nvSpPr>
          <p:spPr bwMode="auto">
            <a:xfrm>
              <a:off x="2742" y="279"/>
              <a:ext cx="614" cy="686"/>
            </a:xfrm>
            <a:custGeom>
              <a:avLst/>
              <a:gdLst>
                <a:gd name="T0" fmla="*/ 307 w 614"/>
                <a:gd name="T1" fmla="*/ 0 h 686"/>
                <a:gd name="T2" fmla="*/ 390 w 614"/>
                <a:gd name="T3" fmla="*/ 3 h 686"/>
                <a:gd name="T4" fmla="*/ 430 w 614"/>
                <a:gd name="T5" fmla="*/ 8 h 686"/>
                <a:gd name="T6" fmla="*/ 467 w 614"/>
                <a:gd name="T7" fmla="*/ 15 h 686"/>
                <a:gd name="T8" fmla="*/ 502 w 614"/>
                <a:gd name="T9" fmla="*/ 25 h 686"/>
                <a:gd name="T10" fmla="*/ 533 w 614"/>
                <a:gd name="T11" fmla="*/ 34 h 686"/>
                <a:gd name="T12" fmla="*/ 559 w 614"/>
                <a:gd name="T13" fmla="*/ 49 h 686"/>
                <a:gd name="T14" fmla="*/ 579 w 614"/>
                <a:gd name="T15" fmla="*/ 69 h 686"/>
                <a:gd name="T16" fmla="*/ 592 w 614"/>
                <a:gd name="T17" fmla="*/ 91 h 686"/>
                <a:gd name="T18" fmla="*/ 603 w 614"/>
                <a:gd name="T19" fmla="*/ 118 h 686"/>
                <a:gd name="T20" fmla="*/ 611 w 614"/>
                <a:gd name="T21" fmla="*/ 184 h 686"/>
                <a:gd name="T22" fmla="*/ 614 w 614"/>
                <a:gd name="T23" fmla="*/ 238 h 686"/>
                <a:gd name="T24" fmla="*/ 614 w 614"/>
                <a:gd name="T25" fmla="*/ 262 h 686"/>
                <a:gd name="T26" fmla="*/ 614 w 614"/>
                <a:gd name="T27" fmla="*/ 360 h 686"/>
                <a:gd name="T28" fmla="*/ 611 w 614"/>
                <a:gd name="T29" fmla="*/ 392 h 686"/>
                <a:gd name="T30" fmla="*/ 603 w 614"/>
                <a:gd name="T31" fmla="*/ 463 h 686"/>
                <a:gd name="T32" fmla="*/ 585 w 614"/>
                <a:gd name="T33" fmla="*/ 546 h 686"/>
                <a:gd name="T34" fmla="*/ 572 w 614"/>
                <a:gd name="T35" fmla="*/ 583 h 686"/>
                <a:gd name="T36" fmla="*/ 554 w 614"/>
                <a:gd name="T37" fmla="*/ 610 h 686"/>
                <a:gd name="T38" fmla="*/ 526 w 614"/>
                <a:gd name="T39" fmla="*/ 634 h 686"/>
                <a:gd name="T40" fmla="*/ 489 w 614"/>
                <a:gd name="T41" fmla="*/ 654 h 686"/>
                <a:gd name="T42" fmla="*/ 408 w 614"/>
                <a:gd name="T43" fmla="*/ 676 h 686"/>
                <a:gd name="T44" fmla="*/ 399 w 614"/>
                <a:gd name="T45" fmla="*/ 674 h 686"/>
                <a:gd name="T46" fmla="*/ 392 w 614"/>
                <a:gd name="T47" fmla="*/ 679 h 686"/>
                <a:gd name="T48" fmla="*/ 333 w 614"/>
                <a:gd name="T49" fmla="*/ 686 h 686"/>
                <a:gd name="T50" fmla="*/ 307 w 614"/>
                <a:gd name="T51" fmla="*/ 686 h 686"/>
                <a:gd name="T52" fmla="*/ 221 w 614"/>
                <a:gd name="T53" fmla="*/ 681 h 686"/>
                <a:gd name="T54" fmla="*/ 215 w 614"/>
                <a:gd name="T55" fmla="*/ 676 h 686"/>
                <a:gd name="T56" fmla="*/ 206 w 614"/>
                <a:gd name="T57" fmla="*/ 679 h 686"/>
                <a:gd name="T58" fmla="*/ 171 w 614"/>
                <a:gd name="T59" fmla="*/ 671 h 686"/>
                <a:gd name="T60" fmla="*/ 136 w 614"/>
                <a:gd name="T61" fmla="*/ 661 h 686"/>
                <a:gd name="T62" fmla="*/ 105 w 614"/>
                <a:gd name="T63" fmla="*/ 649 h 686"/>
                <a:gd name="T64" fmla="*/ 79 w 614"/>
                <a:gd name="T65" fmla="*/ 632 h 686"/>
                <a:gd name="T66" fmla="*/ 61 w 614"/>
                <a:gd name="T67" fmla="*/ 612 h 686"/>
                <a:gd name="T68" fmla="*/ 50 w 614"/>
                <a:gd name="T69" fmla="*/ 590 h 686"/>
                <a:gd name="T70" fmla="*/ 31 w 614"/>
                <a:gd name="T71" fmla="*/ 537 h 686"/>
                <a:gd name="T72" fmla="*/ 24 w 614"/>
                <a:gd name="T73" fmla="*/ 505 h 686"/>
                <a:gd name="T74" fmla="*/ 13 w 614"/>
                <a:gd name="T75" fmla="*/ 461 h 686"/>
                <a:gd name="T76" fmla="*/ 6 w 614"/>
                <a:gd name="T77" fmla="*/ 421 h 686"/>
                <a:gd name="T78" fmla="*/ 2 w 614"/>
                <a:gd name="T79" fmla="*/ 390 h 686"/>
                <a:gd name="T80" fmla="*/ 2 w 614"/>
                <a:gd name="T81" fmla="*/ 360 h 686"/>
                <a:gd name="T82" fmla="*/ 2 w 614"/>
                <a:gd name="T83" fmla="*/ 265 h 686"/>
                <a:gd name="T84" fmla="*/ 0 w 614"/>
                <a:gd name="T85" fmla="*/ 240 h 686"/>
                <a:gd name="T86" fmla="*/ 4 w 614"/>
                <a:gd name="T87" fmla="*/ 184 h 686"/>
                <a:gd name="T88" fmla="*/ 6 w 614"/>
                <a:gd name="T89" fmla="*/ 152 h 686"/>
                <a:gd name="T90" fmla="*/ 13 w 614"/>
                <a:gd name="T91" fmla="*/ 118 h 686"/>
                <a:gd name="T92" fmla="*/ 22 w 614"/>
                <a:gd name="T93" fmla="*/ 91 h 686"/>
                <a:gd name="T94" fmla="*/ 35 w 614"/>
                <a:gd name="T95" fmla="*/ 69 h 686"/>
                <a:gd name="T96" fmla="*/ 55 w 614"/>
                <a:gd name="T97" fmla="*/ 49 h 686"/>
                <a:gd name="T98" fmla="*/ 81 w 614"/>
                <a:gd name="T99" fmla="*/ 34 h 686"/>
                <a:gd name="T100" fmla="*/ 112 w 614"/>
                <a:gd name="T101" fmla="*/ 25 h 686"/>
                <a:gd name="T102" fmla="*/ 147 w 614"/>
                <a:gd name="T103" fmla="*/ 15 h 686"/>
                <a:gd name="T104" fmla="*/ 226 w 614"/>
                <a:gd name="T105" fmla="*/ 3 h 686"/>
                <a:gd name="T106" fmla="*/ 307 w 614"/>
                <a:gd name="T107" fmla="*/ 0 h 68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14" h="686">
                  <a:moveTo>
                    <a:pt x="307" y="0"/>
                  </a:moveTo>
                  <a:lnTo>
                    <a:pt x="390" y="3"/>
                  </a:lnTo>
                  <a:lnTo>
                    <a:pt x="430" y="8"/>
                  </a:lnTo>
                  <a:lnTo>
                    <a:pt x="467" y="15"/>
                  </a:lnTo>
                  <a:lnTo>
                    <a:pt x="502" y="25"/>
                  </a:lnTo>
                  <a:lnTo>
                    <a:pt x="533" y="34"/>
                  </a:lnTo>
                  <a:lnTo>
                    <a:pt x="559" y="49"/>
                  </a:lnTo>
                  <a:lnTo>
                    <a:pt x="579" y="69"/>
                  </a:lnTo>
                  <a:lnTo>
                    <a:pt x="592" y="91"/>
                  </a:lnTo>
                  <a:lnTo>
                    <a:pt x="603" y="118"/>
                  </a:lnTo>
                  <a:lnTo>
                    <a:pt x="611" y="184"/>
                  </a:lnTo>
                  <a:lnTo>
                    <a:pt x="614" y="238"/>
                  </a:lnTo>
                  <a:lnTo>
                    <a:pt x="614" y="262"/>
                  </a:lnTo>
                  <a:lnTo>
                    <a:pt x="614" y="360"/>
                  </a:lnTo>
                  <a:lnTo>
                    <a:pt x="611" y="392"/>
                  </a:lnTo>
                  <a:lnTo>
                    <a:pt x="603" y="463"/>
                  </a:lnTo>
                  <a:lnTo>
                    <a:pt x="585" y="546"/>
                  </a:lnTo>
                  <a:lnTo>
                    <a:pt x="572" y="583"/>
                  </a:lnTo>
                  <a:lnTo>
                    <a:pt x="554" y="610"/>
                  </a:lnTo>
                  <a:lnTo>
                    <a:pt x="526" y="634"/>
                  </a:lnTo>
                  <a:lnTo>
                    <a:pt x="489" y="654"/>
                  </a:lnTo>
                  <a:lnTo>
                    <a:pt x="408" y="676"/>
                  </a:lnTo>
                  <a:lnTo>
                    <a:pt x="399" y="674"/>
                  </a:lnTo>
                  <a:lnTo>
                    <a:pt x="392" y="679"/>
                  </a:lnTo>
                  <a:lnTo>
                    <a:pt x="333" y="686"/>
                  </a:lnTo>
                  <a:lnTo>
                    <a:pt x="307" y="686"/>
                  </a:lnTo>
                  <a:lnTo>
                    <a:pt x="221" y="681"/>
                  </a:lnTo>
                  <a:lnTo>
                    <a:pt x="215" y="676"/>
                  </a:lnTo>
                  <a:lnTo>
                    <a:pt x="206" y="679"/>
                  </a:lnTo>
                  <a:lnTo>
                    <a:pt x="171" y="671"/>
                  </a:lnTo>
                  <a:lnTo>
                    <a:pt x="136" y="661"/>
                  </a:lnTo>
                  <a:lnTo>
                    <a:pt x="105" y="649"/>
                  </a:lnTo>
                  <a:lnTo>
                    <a:pt x="79" y="632"/>
                  </a:lnTo>
                  <a:lnTo>
                    <a:pt x="61" y="612"/>
                  </a:lnTo>
                  <a:lnTo>
                    <a:pt x="50" y="590"/>
                  </a:lnTo>
                  <a:lnTo>
                    <a:pt x="31" y="537"/>
                  </a:lnTo>
                  <a:lnTo>
                    <a:pt x="24" y="505"/>
                  </a:lnTo>
                  <a:lnTo>
                    <a:pt x="13" y="461"/>
                  </a:lnTo>
                  <a:lnTo>
                    <a:pt x="6" y="421"/>
                  </a:lnTo>
                  <a:lnTo>
                    <a:pt x="2" y="390"/>
                  </a:lnTo>
                  <a:lnTo>
                    <a:pt x="2" y="360"/>
                  </a:lnTo>
                  <a:lnTo>
                    <a:pt x="2" y="265"/>
                  </a:lnTo>
                  <a:lnTo>
                    <a:pt x="0" y="240"/>
                  </a:lnTo>
                  <a:lnTo>
                    <a:pt x="4" y="184"/>
                  </a:lnTo>
                  <a:lnTo>
                    <a:pt x="6" y="152"/>
                  </a:lnTo>
                  <a:lnTo>
                    <a:pt x="13" y="118"/>
                  </a:lnTo>
                  <a:lnTo>
                    <a:pt x="22" y="91"/>
                  </a:lnTo>
                  <a:lnTo>
                    <a:pt x="35" y="69"/>
                  </a:lnTo>
                  <a:lnTo>
                    <a:pt x="55" y="49"/>
                  </a:lnTo>
                  <a:lnTo>
                    <a:pt x="81" y="34"/>
                  </a:lnTo>
                  <a:lnTo>
                    <a:pt x="112" y="25"/>
                  </a:lnTo>
                  <a:lnTo>
                    <a:pt x="147" y="15"/>
                  </a:lnTo>
                  <a:lnTo>
                    <a:pt x="226" y="3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C6C5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7839"/>
            <p:cNvSpPr>
              <a:spLocks/>
            </p:cNvSpPr>
            <p:nvPr/>
          </p:nvSpPr>
          <p:spPr bwMode="auto">
            <a:xfrm>
              <a:off x="2744" y="282"/>
              <a:ext cx="609" cy="680"/>
            </a:xfrm>
            <a:custGeom>
              <a:avLst/>
              <a:gdLst>
                <a:gd name="T0" fmla="*/ 305 w 609"/>
                <a:gd name="T1" fmla="*/ 0 h 680"/>
                <a:gd name="T2" fmla="*/ 386 w 609"/>
                <a:gd name="T3" fmla="*/ 2 h 680"/>
                <a:gd name="T4" fmla="*/ 425 w 609"/>
                <a:gd name="T5" fmla="*/ 7 h 680"/>
                <a:gd name="T6" fmla="*/ 465 w 609"/>
                <a:gd name="T7" fmla="*/ 14 h 680"/>
                <a:gd name="T8" fmla="*/ 531 w 609"/>
                <a:gd name="T9" fmla="*/ 34 h 680"/>
                <a:gd name="T10" fmla="*/ 555 w 609"/>
                <a:gd name="T11" fmla="*/ 49 h 680"/>
                <a:gd name="T12" fmla="*/ 574 w 609"/>
                <a:gd name="T13" fmla="*/ 66 h 680"/>
                <a:gd name="T14" fmla="*/ 588 w 609"/>
                <a:gd name="T15" fmla="*/ 88 h 680"/>
                <a:gd name="T16" fmla="*/ 598 w 609"/>
                <a:gd name="T17" fmla="*/ 115 h 680"/>
                <a:gd name="T18" fmla="*/ 603 w 609"/>
                <a:gd name="T19" fmla="*/ 147 h 680"/>
                <a:gd name="T20" fmla="*/ 607 w 609"/>
                <a:gd name="T21" fmla="*/ 181 h 680"/>
                <a:gd name="T22" fmla="*/ 609 w 609"/>
                <a:gd name="T23" fmla="*/ 235 h 680"/>
                <a:gd name="T24" fmla="*/ 609 w 609"/>
                <a:gd name="T25" fmla="*/ 259 h 680"/>
                <a:gd name="T26" fmla="*/ 609 w 609"/>
                <a:gd name="T27" fmla="*/ 357 h 680"/>
                <a:gd name="T28" fmla="*/ 607 w 609"/>
                <a:gd name="T29" fmla="*/ 387 h 680"/>
                <a:gd name="T30" fmla="*/ 598 w 609"/>
                <a:gd name="T31" fmla="*/ 460 h 680"/>
                <a:gd name="T32" fmla="*/ 581 w 609"/>
                <a:gd name="T33" fmla="*/ 541 h 680"/>
                <a:gd name="T34" fmla="*/ 568 w 609"/>
                <a:gd name="T35" fmla="*/ 578 h 680"/>
                <a:gd name="T36" fmla="*/ 552 w 609"/>
                <a:gd name="T37" fmla="*/ 605 h 680"/>
                <a:gd name="T38" fmla="*/ 522 w 609"/>
                <a:gd name="T39" fmla="*/ 629 h 680"/>
                <a:gd name="T40" fmla="*/ 484 w 609"/>
                <a:gd name="T41" fmla="*/ 646 h 680"/>
                <a:gd name="T42" fmla="*/ 403 w 609"/>
                <a:gd name="T43" fmla="*/ 671 h 680"/>
                <a:gd name="T44" fmla="*/ 395 w 609"/>
                <a:gd name="T45" fmla="*/ 668 h 680"/>
                <a:gd name="T46" fmla="*/ 388 w 609"/>
                <a:gd name="T47" fmla="*/ 673 h 680"/>
                <a:gd name="T48" fmla="*/ 329 w 609"/>
                <a:gd name="T49" fmla="*/ 678 h 680"/>
                <a:gd name="T50" fmla="*/ 305 w 609"/>
                <a:gd name="T51" fmla="*/ 680 h 680"/>
                <a:gd name="T52" fmla="*/ 221 w 609"/>
                <a:gd name="T53" fmla="*/ 676 h 680"/>
                <a:gd name="T54" fmla="*/ 215 w 609"/>
                <a:gd name="T55" fmla="*/ 671 h 680"/>
                <a:gd name="T56" fmla="*/ 206 w 609"/>
                <a:gd name="T57" fmla="*/ 673 h 680"/>
                <a:gd name="T58" fmla="*/ 171 w 609"/>
                <a:gd name="T59" fmla="*/ 666 h 680"/>
                <a:gd name="T60" fmla="*/ 136 w 609"/>
                <a:gd name="T61" fmla="*/ 656 h 680"/>
                <a:gd name="T62" fmla="*/ 105 w 609"/>
                <a:gd name="T63" fmla="*/ 644 h 680"/>
                <a:gd name="T64" fmla="*/ 79 w 609"/>
                <a:gd name="T65" fmla="*/ 627 h 680"/>
                <a:gd name="T66" fmla="*/ 61 w 609"/>
                <a:gd name="T67" fmla="*/ 607 h 680"/>
                <a:gd name="T68" fmla="*/ 51 w 609"/>
                <a:gd name="T69" fmla="*/ 585 h 680"/>
                <a:gd name="T70" fmla="*/ 31 w 609"/>
                <a:gd name="T71" fmla="*/ 531 h 680"/>
                <a:gd name="T72" fmla="*/ 24 w 609"/>
                <a:gd name="T73" fmla="*/ 499 h 680"/>
                <a:gd name="T74" fmla="*/ 13 w 609"/>
                <a:gd name="T75" fmla="*/ 453 h 680"/>
                <a:gd name="T76" fmla="*/ 4 w 609"/>
                <a:gd name="T77" fmla="*/ 384 h 680"/>
                <a:gd name="T78" fmla="*/ 2 w 609"/>
                <a:gd name="T79" fmla="*/ 357 h 680"/>
                <a:gd name="T80" fmla="*/ 2 w 609"/>
                <a:gd name="T81" fmla="*/ 262 h 680"/>
                <a:gd name="T82" fmla="*/ 0 w 609"/>
                <a:gd name="T83" fmla="*/ 237 h 680"/>
                <a:gd name="T84" fmla="*/ 4 w 609"/>
                <a:gd name="T85" fmla="*/ 181 h 680"/>
                <a:gd name="T86" fmla="*/ 7 w 609"/>
                <a:gd name="T87" fmla="*/ 149 h 680"/>
                <a:gd name="T88" fmla="*/ 13 w 609"/>
                <a:gd name="T89" fmla="*/ 117 h 680"/>
                <a:gd name="T90" fmla="*/ 22 w 609"/>
                <a:gd name="T91" fmla="*/ 88 h 680"/>
                <a:gd name="T92" fmla="*/ 35 w 609"/>
                <a:gd name="T93" fmla="*/ 66 h 680"/>
                <a:gd name="T94" fmla="*/ 55 w 609"/>
                <a:gd name="T95" fmla="*/ 49 h 680"/>
                <a:gd name="T96" fmla="*/ 79 w 609"/>
                <a:gd name="T97" fmla="*/ 34 h 680"/>
                <a:gd name="T98" fmla="*/ 110 w 609"/>
                <a:gd name="T99" fmla="*/ 22 h 680"/>
                <a:gd name="T100" fmla="*/ 145 w 609"/>
                <a:gd name="T101" fmla="*/ 14 h 680"/>
                <a:gd name="T102" fmla="*/ 224 w 609"/>
                <a:gd name="T103" fmla="*/ 2 h 680"/>
                <a:gd name="T104" fmla="*/ 305 w 609"/>
                <a:gd name="T105" fmla="*/ 0 h 6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9" h="680">
                  <a:moveTo>
                    <a:pt x="305" y="0"/>
                  </a:moveTo>
                  <a:lnTo>
                    <a:pt x="386" y="2"/>
                  </a:lnTo>
                  <a:lnTo>
                    <a:pt x="425" y="7"/>
                  </a:lnTo>
                  <a:lnTo>
                    <a:pt x="465" y="14"/>
                  </a:lnTo>
                  <a:lnTo>
                    <a:pt x="531" y="34"/>
                  </a:lnTo>
                  <a:lnTo>
                    <a:pt x="555" y="49"/>
                  </a:lnTo>
                  <a:lnTo>
                    <a:pt x="574" y="66"/>
                  </a:lnTo>
                  <a:lnTo>
                    <a:pt x="588" y="88"/>
                  </a:lnTo>
                  <a:lnTo>
                    <a:pt x="598" y="115"/>
                  </a:lnTo>
                  <a:lnTo>
                    <a:pt x="603" y="147"/>
                  </a:lnTo>
                  <a:lnTo>
                    <a:pt x="607" y="181"/>
                  </a:lnTo>
                  <a:lnTo>
                    <a:pt x="609" y="235"/>
                  </a:lnTo>
                  <a:lnTo>
                    <a:pt x="609" y="259"/>
                  </a:lnTo>
                  <a:lnTo>
                    <a:pt x="609" y="357"/>
                  </a:lnTo>
                  <a:lnTo>
                    <a:pt x="607" y="387"/>
                  </a:lnTo>
                  <a:lnTo>
                    <a:pt x="598" y="460"/>
                  </a:lnTo>
                  <a:lnTo>
                    <a:pt x="581" y="541"/>
                  </a:lnTo>
                  <a:lnTo>
                    <a:pt x="568" y="578"/>
                  </a:lnTo>
                  <a:lnTo>
                    <a:pt x="552" y="605"/>
                  </a:lnTo>
                  <a:lnTo>
                    <a:pt x="522" y="629"/>
                  </a:lnTo>
                  <a:lnTo>
                    <a:pt x="484" y="646"/>
                  </a:lnTo>
                  <a:lnTo>
                    <a:pt x="403" y="671"/>
                  </a:lnTo>
                  <a:lnTo>
                    <a:pt x="395" y="668"/>
                  </a:lnTo>
                  <a:lnTo>
                    <a:pt x="388" y="673"/>
                  </a:lnTo>
                  <a:lnTo>
                    <a:pt x="329" y="678"/>
                  </a:lnTo>
                  <a:lnTo>
                    <a:pt x="305" y="680"/>
                  </a:lnTo>
                  <a:lnTo>
                    <a:pt x="221" y="676"/>
                  </a:lnTo>
                  <a:lnTo>
                    <a:pt x="215" y="671"/>
                  </a:lnTo>
                  <a:lnTo>
                    <a:pt x="206" y="673"/>
                  </a:lnTo>
                  <a:lnTo>
                    <a:pt x="171" y="666"/>
                  </a:lnTo>
                  <a:lnTo>
                    <a:pt x="136" y="656"/>
                  </a:lnTo>
                  <a:lnTo>
                    <a:pt x="105" y="644"/>
                  </a:lnTo>
                  <a:lnTo>
                    <a:pt x="79" y="627"/>
                  </a:lnTo>
                  <a:lnTo>
                    <a:pt x="61" y="607"/>
                  </a:lnTo>
                  <a:lnTo>
                    <a:pt x="51" y="585"/>
                  </a:lnTo>
                  <a:lnTo>
                    <a:pt x="31" y="531"/>
                  </a:lnTo>
                  <a:lnTo>
                    <a:pt x="24" y="499"/>
                  </a:lnTo>
                  <a:lnTo>
                    <a:pt x="13" y="453"/>
                  </a:lnTo>
                  <a:lnTo>
                    <a:pt x="4" y="384"/>
                  </a:lnTo>
                  <a:lnTo>
                    <a:pt x="2" y="357"/>
                  </a:lnTo>
                  <a:lnTo>
                    <a:pt x="2" y="262"/>
                  </a:lnTo>
                  <a:lnTo>
                    <a:pt x="0" y="237"/>
                  </a:lnTo>
                  <a:lnTo>
                    <a:pt x="4" y="181"/>
                  </a:lnTo>
                  <a:lnTo>
                    <a:pt x="7" y="149"/>
                  </a:lnTo>
                  <a:lnTo>
                    <a:pt x="13" y="117"/>
                  </a:lnTo>
                  <a:lnTo>
                    <a:pt x="22" y="88"/>
                  </a:lnTo>
                  <a:lnTo>
                    <a:pt x="35" y="66"/>
                  </a:lnTo>
                  <a:lnTo>
                    <a:pt x="55" y="49"/>
                  </a:lnTo>
                  <a:lnTo>
                    <a:pt x="79" y="34"/>
                  </a:lnTo>
                  <a:lnTo>
                    <a:pt x="110" y="22"/>
                  </a:lnTo>
                  <a:lnTo>
                    <a:pt x="145" y="14"/>
                  </a:lnTo>
                  <a:lnTo>
                    <a:pt x="224" y="2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C7C7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7840"/>
            <p:cNvSpPr>
              <a:spLocks/>
            </p:cNvSpPr>
            <p:nvPr/>
          </p:nvSpPr>
          <p:spPr bwMode="auto">
            <a:xfrm>
              <a:off x="2748" y="282"/>
              <a:ext cx="603" cy="676"/>
            </a:xfrm>
            <a:custGeom>
              <a:avLst/>
              <a:gdLst>
                <a:gd name="T0" fmla="*/ 301 w 603"/>
                <a:gd name="T1" fmla="*/ 0 h 676"/>
                <a:gd name="T2" fmla="*/ 382 w 603"/>
                <a:gd name="T3" fmla="*/ 5 h 676"/>
                <a:gd name="T4" fmla="*/ 421 w 603"/>
                <a:gd name="T5" fmla="*/ 9 h 676"/>
                <a:gd name="T6" fmla="*/ 459 w 603"/>
                <a:gd name="T7" fmla="*/ 14 h 676"/>
                <a:gd name="T8" fmla="*/ 524 w 603"/>
                <a:gd name="T9" fmla="*/ 36 h 676"/>
                <a:gd name="T10" fmla="*/ 548 w 603"/>
                <a:gd name="T11" fmla="*/ 51 h 676"/>
                <a:gd name="T12" fmla="*/ 568 w 603"/>
                <a:gd name="T13" fmla="*/ 68 h 676"/>
                <a:gd name="T14" fmla="*/ 581 w 603"/>
                <a:gd name="T15" fmla="*/ 88 h 676"/>
                <a:gd name="T16" fmla="*/ 592 w 603"/>
                <a:gd name="T17" fmla="*/ 117 h 676"/>
                <a:gd name="T18" fmla="*/ 597 w 603"/>
                <a:gd name="T19" fmla="*/ 149 h 676"/>
                <a:gd name="T20" fmla="*/ 601 w 603"/>
                <a:gd name="T21" fmla="*/ 181 h 676"/>
                <a:gd name="T22" fmla="*/ 603 w 603"/>
                <a:gd name="T23" fmla="*/ 235 h 676"/>
                <a:gd name="T24" fmla="*/ 603 w 603"/>
                <a:gd name="T25" fmla="*/ 259 h 676"/>
                <a:gd name="T26" fmla="*/ 603 w 603"/>
                <a:gd name="T27" fmla="*/ 355 h 676"/>
                <a:gd name="T28" fmla="*/ 601 w 603"/>
                <a:gd name="T29" fmla="*/ 387 h 676"/>
                <a:gd name="T30" fmla="*/ 592 w 603"/>
                <a:gd name="T31" fmla="*/ 458 h 676"/>
                <a:gd name="T32" fmla="*/ 586 w 603"/>
                <a:gd name="T33" fmla="*/ 499 h 676"/>
                <a:gd name="T34" fmla="*/ 575 w 603"/>
                <a:gd name="T35" fmla="*/ 538 h 676"/>
                <a:gd name="T36" fmla="*/ 562 w 603"/>
                <a:gd name="T37" fmla="*/ 575 h 676"/>
                <a:gd name="T38" fmla="*/ 546 w 603"/>
                <a:gd name="T39" fmla="*/ 600 h 676"/>
                <a:gd name="T40" fmla="*/ 516 w 603"/>
                <a:gd name="T41" fmla="*/ 627 h 676"/>
                <a:gd name="T42" fmla="*/ 478 w 603"/>
                <a:gd name="T43" fmla="*/ 644 h 676"/>
                <a:gd name="T44" fmla="*/ 397 w 603"/>
                <a:gd name="T45" fmla="*/ 666 h 676"/>
                <a:gd name="T46" fmla="*/ 388 w 603"/>
                <a:gd name="T47" fmla="*/ 666 h 676"/>
                <a:gd name="T48" fmla="*/ 382 w 603"/>
                <a:gd name="T49" fmla="*/ 668 h 676"/>
                <a:gd name="T50" fmla="*/ 325 w 603"/>
                <a:gd name="T51" fmla="*/ 676 h 676"/>
                <a:gd name="T52" fmla="*/ 301 w 603"/>
                <a:gd name="T53" fmla="*/ 676 h 676"/>
                <a:gd name="T54" fmla="*/ 220 w 603"/>
                <a:gd name="T55" fmla="*/ 673 h 676"/>
                <a:gd name="T56" fmla="*/ 213 w 603"/>
                <a:gd name="T57" fmla="*/ 668 h 676"/>
                <a:gd name="T58" fmla="*/ 204 w 603"/>
                <a:gd name="T59" fmla="*/ 671 h 676"/>
                <a:gd name="T60" fmla="*/ 169 w 603"/>
                <a:gd name="T61" fmla="*/ 663 h 676"/>
                <a:gd name="T62" fmla="*/ 134 w 603"/>
                <a:gd name="T63" fmla="*/ 654 h 676"/>
                <a:gd name="T64" fmla="*/ 101 w 603"/>
                <a:gd name="T65" fmla="*/ 641 h 676"/>
                <a:gd name="T66" fmla="*/ 77 w 603"/>
                <a:gd name="T67" fmla="*/ 622 h 676"/>
                <a:gd name="T68" fmla="*/ 60 w 603"/>
                <a:gd name="T69" fmla="*/ 605 h 676"/>
                <a:gd name="T70" fmla="*/ 49 w 603"/>
                <a:gd name="T71" fmla="*/ 580 h 676"/>
                <a:gd name="T72" fmla="*/ 29 w 603"/>
                <a:gd name="T73" fmla="*/ 529 h 676"/>
                <a:gd name="T74" fmla="*/ 22 w 603"/>
                <a:gd name="T75" fmla="*/ 497 h 676"/>
                <a:gd name="T76" fmla="*/ 11 w 603"/>
                <a:gd name="T77" fmla="*/ 450 h 676"/>
                <a:gd name="T78" fmla="*/ 3 w 603"/>
                <a:gd name="T79" fmla="*/ 384 h 676"/>
                <a:gd name="T80" fmla="*/ 0 w 603"/>
                <a:gd name="T81" fmla="*/ 355 h 676"/>
                <a:gd name="T82" fmla="*/ 0 w 603"/>
                <a:gd name="T83" fmla="*/ 262 h 676"/>
                <a:gd name="T84" fmla="*/ 0 w 603"/>
                <a:gd name="T85" fmla="*/ 237 h 676"/>
                <a:gd name="T86" fmla="*/ 3 w 603"/>
                <a:gd name="T87" fmla="*/ 181 h 676"/>
                <a:gd name="T88" fmla="*/ 11 w 603"/>
                <a:gd name="T89" fmla="*/ 117 h 676"/>
                <a:gd name="T90" fmla="*/ 20 w 603"/>
                <a:gd name="T91" fmla="*/ 90 h 676"/>
                <a:gd name="T92" fmla="*/ 33 w 603"/>
                <a:gd name="T93" fmla="*/ 68 h 676"/>
                <a:gd name="T94" fmla="*/ 53 w 603"/>
                <a:gd name="T95" fmla="*/ 51 h 676"/>
                <a:gd name="T96" fmla="*/ 77 w 603"/>
                <a:gd name="T97" fmla="*/ 36 h 676"/>
                <a:gd name="T98" fmla="*/ 108 w 603"/>
                <a:gd name="T99" fmla="*/ 24 h 676"/>
                <a:gd name="T100" fmla="*/ 143 w 603"/>
                <a:gd name="T101" fmla="*/ 14 h 676"/>
                <a:gd name="T102" fmla="*/ 220 w 603"/>
                <a:gd name="T103" fmla="*/ 5 h 676"/>
                <a:gd name="T104" fmla="*/ 301 w 603"/>
                <a:gd name="T105" fmla="*/ 0 h 67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3" h="676">
                  <a:moveTo>
                    <a:pt x="301" y="0"/>
                  </a:moveTo>
                  <a:lnTo>
                    <a:pt x="382" y="5"/>
                  </a:lnTo>
                  <a:lnTo>
                    <a:pt x="421" y="9"/>
                  </a:lnTo>
                  <a:lnTo>
                    <a:pt x="459" y="14"/>
                  </a:lnTo>
                  <a:lnTo>
                    <a:pt x="524" y="36"/>
                  </a:lnTo>
                  <a:lnTo>
                    <a:pt x="548" y="51"/>
                  </a:lnTo>
                  <a:lnTo>
                    <a:pt x="568" y="68"/>
                  </a:lnTo>
                  <a:lnTo>
                    <a:pt x="581" y="88"/>
                  </a:lnTo>
                  <a:lnTo>
                    <a:pt x="592" y="117"/>
                  </a:lnTo>
                  <a:lnTo>
                    <a:pt x="597" y="149"/>
                  </a:lnTo>
                  <a:lnTo>
                    <a:pt x="601" y="181"/>
                  </a:lnTo>
                  <a:lnTo>
                    <a:pt x="603" y="235"/>
                  </a:lnTo>
                  <a:lnTo>
                    <a:pt x="603" y="259"/>
                  </a:lnTo>
                  <a:lnTo>
                    <a:pt x="603" y="355"/>
                  </a:lnTo>
                  <a:lnTo>
                    <a:pt x="601" y="387"/>
                  </a:lnTo>
                  <a:lnTo>
                    <a:pt x="592" y="458"/>
                  </a:lnTo>
                  <a:lnTo>
                    <a:pt x="586" y="499"/>
                  </a:lnTo>
                  <a:lnTo>
                    <a:pt x="575" y="538"/>
                  </a:lnTo>
                  <a:lnTo>
                    <a:pt x="562" y="575"/>
                  </a:lnTo>
                  <a:lnTo>
                    <a:pt x="546" y="600"/>
                  </a:lnTo>
                  <a:lnTo>
                    <a:pt x="516" y="627"/>
                  </a:lnTo>
                  <a:lnTo>
                    <a:pt x="478" y="644"/>
                  </a:lnTo>
                  <a:lnTo>
                    <a:pt x="397" y="666"/>
                  </a:lnTo>
                  <a:lnTo>
                    <a:pt x="388" y="666"/>
                  </a:lnTo>
                  <a:lnTo>
                    <a:pt x="382" y="668"/>
                  </a:lnTo>
                  <a:lnTo>
                    <a:pt x="325" y="676"/>
                  </a:lnTo>
                  <a:lnTo>
                    <a:pt x="301" y="676"/>
                  </a:lnTo>
                  <a:lnTo>
                    <a:pt x="220" y="673"/>
                  </a:lnTo>
                  <a:lnTo>
                    <a:pt x="213" y="668"/>
                  </a:lnTo>
                  <a:lnTo>
                    <a:pt x="204" y="671"/>
                  </a:lnTo>
                  <a:lnTo>
                    <a:pt x="169" y="663"/>
                  </a:lnTo>
                  <a:lnTo>
                    <a:pt x="134" y="654"/>
                  </a:lnTo>
                  <a:lnTo>
                    <a:pt x="101" y="641"/>
                  </a:lnTo>
                  <a:lnTo>
                    <a:pt x="77" y="622"/>
                  </a:lnTo>
                  <a:lnTo>
                    <a:pt x="60" y="605"/>
                  </a:lnTo>
                  <a:lnTo>
                    <a:pt x="49" y="580"/>
                  </a:lnTo>
                  <a:lnTo>
                    <a:pt x="29" y="529"/>
                  </a:lnTo>
                  <a:lnTo>
                    <a:pt x="22" y="497"/>
                  </a:lnTo>
                  <a:lnTo>
                    <a:pt x="11" y="450"/>
                  </a:lnTo>
                  <a:lnTo>
                    <a:pt x="3" y="384"/>
                  </a:lnTo>
                  <a:lnTo>
                    <a:pt x="0" y="355"/>
                  </a:lnTo>
                  <a:lnTo>
                    <a:pt x="0" y="262"/>
                  </a:lnTo>
                  <a:lnTo>
                    <a:pt x="0" y="237"/>
                  </a:lnTo>
                  <a:lnTo>
                    <a:pt x="3" y="181"/>
                  </a:lnTo>
                  <a:lnTo>
                    <a:pt x="11" y="117"/>
                  </a:lnTo>
                  <a:lnTo>
                    <a:pt x="20" y="90"/>
                  </a:lnTo>
                  <a:lnTo>
                    <a:pt x="33" y="68"/>
                  </a:lnTo>
                  <a:lnTo>
                    <a:pt x="53" y="51"/>
                  </a:lnTo>
                  <a:lnTo>
                    <a:pt x="77" y="36"/>
                  </a:lnTo>
                  <a:lnTo>
                    <a:pt x="108" y="24"/>
                  </a:lnTo>
                  <a:lnTo>
                    <a:pt x="143" y="14"/>
                  </a:lnTo>
                  <a:lnTo>
                    <a:pt x="220" y="5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C8C8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7841"/>
            <p:cNvSpPr>
              <a:spLocks/>
            </p:cNvSpPr>
            <p:nvPr/>
          </p:nvSpPr>
          <p:spPr bwMode="auto">
            <a:xfrm>
              <a:off x="2751" y="284"/>
              <a:ext cx="598" cy="671"/>
            </a:xfrm>
            <a:custGeom>
              <a:avLst/>
              <a:gdLst>
                <a:gd name="T0" fmla="*/ 298 w 598"/>
                <a:gd name="T1" fmla="*/ 0 h 671"/>
                <a:gd name="T2" fmla="*/ 379 w 598"/>
                <a:gd name="T3" fmla="*/ 3 h 671"/>
                <a:gd name="T4" fmla="*/ 456 w 598"/>
                <a:gd name="T5" fmla="*/ 15 h 671"/>
                <a:gd name="T6" fmla="*/ 519 w 598"/>
                <a:gd name="T7" fmla="*/ 34 h 671"/>
                <a:gd name="T8" fmla="*/ 545 w 598"/>
                <a:gd name="T9" fmla="*/ 49 h 671"/>
                <a:gd name="T10" fmla="*/ 565 w 598"/>
                <a:gd name="T11" fmla="*/ 66 h 671"/>
                <a:gd name="T12" fmla="*/ 576 w 598"/>
                <a:gd name="T13" fmla="*/ 88 h 671"/>
                <a:gd name="T14" fmla="*/ 587 w 598"/>
                <a:gd name="T15" fmla="*/ 115 h 671"/>
                <a:gd name="T16" fmla="*/ 591 w 598"/>
                <a:gd name="T17" fmla="*/ 147 h 671"/>
                <a:gd name="T18" fmla="*/ 596 w 598"/>
                <a:gd name="T19" fmla="*/ 179 h 671"/>
                <a:gd name="T20" fmla="*/ 598 w 598"/>
                <a:gd name="T21" fmla="*/ 233 h 671"/>
                <a:gd name="T22" fmla="*/ 598 w 598"/>
                <a:gd name="T23" fmla="*/ 257 h 671"/>
                <a:gd name="T24" fmla="*/ 598 w 598"/>
                <a:gd name="T25" fmla="*/ 353 h 671"/>
                <a:gd name="T26" fmla="*/ 596 w 598"/>
                <a:gd name="T27" fmla="*/ 382 h 671"/>
                <a:gd name="T28" fmla="*/ 587 w 598"/>
                <a:gd name="T29" fmla="*/ 453 h 671"/>
                <a:gd name="T30" fmla="*/ 581 w 598"/>
                <a:gd name="T31" fmla="*/ 495 h 671"/>
                <a:gd name="T32" fmla="*/ 570 w 598"/>
                <a:gd name="T33" fmla="*/ 534 h 671"/>
                <a:gd name="T34" fmla="*/ 556 w 598"/>
                <a:gd name="T35" fmla="*/ 571 h 671"/>
                <a:gd name="T36" fmla="*/ 541 w 598"/>
                <a:gd name="T37" fmla="*/ 595 h 671"/>
                <a:gd name="T38" fmla="*/ 510 w 598"/>
                <a:gd name="T39" fmla="*/ 620 h 671"/>
                <a:gd name="T40" fmla="*/ 473 w 598"/>
                <a:gd name="T41" fmla="*/ 639 h 671"/>
                <a:gd name="T42" fmla="*/ 392 w 598"/>
                <a:gd name="T43" fmla="*/ 661 h 671"/>
                <a:gd name="T44" fmla="*/ 383 w 598"/>
                <a:gd name="T45" fmla="*/ 661 h 671"/>
                <a:gd name="T46" fmla="*/ 377 w 598"/>
                <a:gd name="T47" fmla="*/ 664 h 671"/>
                <a:gd name="T48" fmla="*/ 322 w 598"/>
                <a:gd name="T49" fmla="*/ 671 h 671"/>
                <a:gd name="T50" fmla="*/ 298 w 598"/>
                <a:gd name="T51" fmla="*/ 671 h 671"/>
                <a:gd name="T52" fmla="*/ 219 w 598"/>
                <a:gd name="T53" fmla="*/ 666 h 671"/>
                <a:gd name="T54" fmla="*/ 210 w 598"/>
                <a:gd name="T55" fmla="*/ 664 h 671"/>
                <a:gd name="T56" fmla="*/ 204 w 598"/>
                <a:gd name="T57" fmla="*/ 664 h 671"/>
                <a:gd name="T58" fmla="*/ 166 w 598"/>
                <a:gd name="T59" fmla="*/ 659 h 671"/>
                <a:gd name="T60" fmla="*/ 133 w 598"/>
                <a:gd name="T61" fmla="*/ 649 h 671"/>
                <a:gd name="T62" fmla="*/ 101 w 598"/>
                <a:gd name="T63" fmla="*/ 637 h 671"/>
                <a:gd name="T64" fmla="*/ 74 w 598"/>
                <a:gd name="T65" fmla="*/ 617 h 671"/>
                <a:gd name="T66" fmla="*/ 59 w 598"/>
                <a:gd name="T67" fmla="*/ 600 h 671"/>
                <a:gd name="T68" fmla="*/ 46 w 598"/>
                <a:gd name="T69" fmla="*/ 576 h 671"/>
                <a:gd name="T70" fmla="*/ 28 w 598"/>
                <a:gd name="T71" fmla="*/ 522 h 671"/>
                <a:gd name="T72" fmla="*/ 22 w 598"/>
                <a:gd name="T73" fmla="*/ 492 h 671"/>
                <a:gd name="T74" fmla="*/ 11 w 598"/>
                <a:gd name="T75" fmla="*/ 446 h 671"/>
                <a:gd name="T76" fmla="*/ 2 w 598"/>
                <a:gd name="T77" fmla="*/ 380 h 671"/>
                <a:gd name="T78" fmla="*/ 0 w 598"/>
                <a:gd name="T79" fmla="*/ 353 h 671"/>
                <a:gd name="T80" fmla="*/ 0 w 598"/>
                <a:gd name="T81" fmla="*/ 260 h 671"/>
                <a:gd name="T82" fmla="*/ 0 w 598"/>
                <a:gd name="T83" fmla="*/ 235 h 671"/>
                <a:gd name="T84" fmla="*/ 2 w 598"/>
                <a:gd name="T85" fmla="*/ 181 h 671"/>
                <a:gd name="T86" fmla="*/ 11 w 598"/>
                <a:gd name="T87" fmla="*/ 118 h 671"/>
                <a:gd name="T88" fmla="*/ 19 w 598"/>
                <a:gd name="T89" fmla="*/ 88 h 671"/>
                <a:gd name="T90" fmla="*/ 33 w 598"/>
                <a:gd name="T91" fmla="*/ 66 h 671"/>
                <a:gd name="T92" fmla="*/ 52 w 598"/>
                <a:gd name="T93" fmla="*/ 49 h 671"/>
                <a:gd name="T94" fmla="*/ 76 w 598"/>
                <a:gd name="T95" fmla="*/ 34 h 671"/>
                <a:gd name="T96" fmla="*/ 107 w 598"/>
                <a:gd name="T97" fmla="*/ 25 h 671"/>
                <a:gd name="T98" fmla="*/ 140 w 598"/>
                <a:gd name="T99" fmla="*/ 15 h 671"/>
                <a:gd name="T100" fmla="*/ 179 w 598"/>
                <a:gd name="T101" fmla="*/ 7 h 671"/>
                <a:gd name="T102" fmla="*/ 217 w 598"/>
                <a:gd name="T103" fmla="*/ 3 h 671"/>
                <a:gd name="T104" fmla="*/ 298 w 598"/>
                <a:gd name="T105" fmla="*/ 0 h 6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98" h="671">
                  <a:moveTo>
                    <a:pt x="298" y="0"/>
                  </a:moveTo>
                  <a:lnTo>
                    <a:pt x="379" y="3"/>
                  </a:lnTo>
                  <a:lnTo>
                    <a:pt x="456" y="15"/>
                  </a:lnTo>
                  <a:lnTo>
                    <a:pt x="519" y="34"/>
                  </a:lnTo>
                  <a:lnTo>
                    <a:pt x="545" y="49"/>
                  </a:lnTo>
                  <a:lnTo>
                    <a:pt x="565" y="66"/>
                  </a:lnTo>
                  <a:lnTo>
                    <a:pt x="576" y="88"/>
                  </a:lnTo>
                  <a:lnTo>
                    <a:pt x="587" y="115"/>
                  </a:lnTo>
                  <a:lnTo>
                    <a:pt x="591" y="147"/>
                  </a:lnTo>
                  <a:lnTo>
                    <a:pt x="596" y="179"/>
                  </a:lnTo>
                  <a:lnTo>
                    <a:pt x="598" y="233"/>
                  </a:lnTo>
                  <a:lnTo>
                    <a:pt x="598" y="257"/>
                  </a:lnTo>
                  <a:lnTo>
                    <a:pt x="598" y="353"/>
                  </a:lnTo>
                  <a:lnTo>
                    <a:pt x="596" y="382"/>
                  </a:lnTo>
                  <a:lnTo>
                    <a:pt x="587" y="453"/>
                  </a:lnTo>
                  <a:lnTo>
                    <a:pt x="581" y="495"/>
                  </a:lnTo>
                  <a:lnTo>
                    <a:pt x="570" y="534"/>
                  </a:lnTo>
                  <a:lnTo>
                    <a:pt x="556" y="571"/>
                  </a:lnTo>
                  <a:lnTo>
                    <a:pt x="541" y="595"/>
                  </a:lnTo>
                  <a:lnTo>
                    <a:pt x="510" y="620"/>
                  </a:lnTo>
                  <a:lnTo>
                    <a:pt x="473" y="639"/>
                  </a:lnTo>
                  <a:lnTo>
                    <a:pt x="392" y="661"/>
                  </a:lnTo>
                  <a:lnTo>
                    <a:pt x="383" y="661"/>
                  </a:lnTo>
                  <a:lnTo>
                    <a:pt x="377" y="664"/>
                  </a:lnTo>
                  <a:lnTo>
                    <a:pt x="322" y="671"/>
                  </a:lnTo>
                  <a:lnTo>
                    <a:pt x="298" y="671"/>
                  </a:lnTo>
                  <a:lnTo>
                    <a:pt x="219" y="666"/>
                  </a:lnTo>
                  <a:lnTo>
                    <a:pt x="210" y="664"/>
                  </a:lnTo>
                  <a:lnTo>
                    <a:pt x="204" y="664"/>
                  </a:lnTo>
                  <a:lnTo>
                    <a:pt x="166" y="659"/>
                  </a:lnTo>
                  <a:lnTo>
                    <a:pt x="133" y="649"/>
                  </a:lnTo>
                  <a:lnTo>
                    <a:pt x="101" y="637"/>
                  </a:lnTo>
                  <a:lnTo>
                    <a:pt x="74" y="617"/>
                  </a:lnTo>
                  <a:lnTo>
                    <a:pt x="59" y="600"/>
                  </a:lnTo>
                  <a:lnTo>
                    <a:pt x="46" y="576"/>
                  </a:lnTo>
                  <a:lnTo>
                    <a:pt x="28" y="522"/>
                  </a:lnTo>
                  <a:lnTo>
                    <a:pt x="22" y="492"/>
                  </a:lnTo>
                  <a:lnTo>
                    <a:pt x="11" y="446"/>
                  </a:lnTo>
                  <a:lnTo>
                    <a:pt x="2" y="380"/>
                  </a:lnTo>
                  <a:lnTo>
                    <a:pt x="0" y="353"/>
                  </a:lnTo>
                  <a:lnTo>
                    <a:pt x="0" y="260"/>
                  </a:lnTo>
                  <a:lnTo>
                    <a:pt x="0" y="235"/>
                  </a:lnTo>
                  <a:lnTo>
                    <a:pt x="2" y="181"/>
                  </a:lnTo>
                  <a:lnTo>
                    <a:pt x="11" y="118"/>
                  </a:lnTo>
                  <a:lnTo>
                    <a:pt x="19" y="88"/>
                  </a:lnTo>
                  <a:lnTo>
                    <a:pt x="33" y="66"/>
                  </a:lnTo>
                  <a:lnTo>
                    <a:pt x="52" y="49"/>
                  </a:lnTo>
                  <a:lnTo>
                    <a:pt x="76" y="34"/>
                  </a:lnTo>
                  <a:lnTo>
                    <a:pt x="107" y="25"/>
                  </a:lnTo>
                  <a:lnTo>
                    <a:pt x="140" y="15"/>
                  </a:lnTo>
                  <a:lnTo>
                    <a:pt x="179" y="7"/>
                  </a:lnTo>
                  <a:lnTo>
                    <a:pt x="217" y="3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C9C9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7842"/>
            <p:cNvSpPr>
              <a:spLocks/>
            </p:cNvSpPr>
            <p:nvPr/>
          </p:nvSpPr>
          <p:spPr bwMode="auto">
            <a:xfrm>
              <a:off x="2753" y="287"/>
              <a:ext cx="594" cy="666"/>
            </a:xfrm>
            <a:custGeom>
              <a:avLst/>
              <a:gdLst>
                <a:gd name="T0" fmla="*/ 296 w 594"/>
                <a:gd name="T1" fmla="*/ 0 h 666"/>
                <a:gd name="T2" fmla="*/ 377 w 594"/>
                <a:gd name="T3" fmla="*/ 2 h 666"/>
                <a:gd name="T4" fmla="*/ 451 w 594"/>
                <a:gd name="T5" fmla="*/ 14 h 666"/>
                <a:gd name="T6" fmla="*/ 515 w 594"/>
                <a:gd name="T7" fmla="*/ 34 h 666"/>
                <a:gd name="T8" fmla="*/ 541 w 594"/>
                <a:gd name="T9" fmla="*/ 49 h 666"/>
                <a:gd name="T10" fmla="*/ 561 w 594"/>
                <a:gd name="T11" fmla="*/ 66 h 666"/>
                <a:gd name="T12" fmla="*/ 572 w 594"/>
                <a:gd name="T13" fmla="*/ 85 h 666"/>
                <a:gd name="T14" fmla="*/ 583 w 594"/>
                <a:gd name="T15" fmla="*/ 115 h 666"/>
                <a:gd name="T16" fmla="*/ 587 w 594"/>
                <a:gd name="T17" fmla="*/ 144 h 666"/>
                <a:gd name="T18" fmla="*/ 592 w 594"/>
                <a:gd name="T19" fmla="*/ 176 h 666"/>
                <a:gd name="T20" fmla="*/ 594 w 594"/>
                <a:gd name="T21" fmla="*/ 230 h 666"/>
                <a:gd name="T22" fmla="*/ 594 w 594"/>
                <a:gd name="T23" fmla="*/ 254 h 666"/>
                <a:gd name="T24" fmla="*/ 594 w 594"/>
                <a:gd name="T25" fmla="*/ 347 h 666"/>
                <a:gd name="T26" fmla="*/ 592 w 594"/>
                <a:gd name="T27" fmla="*/ 379 h 666"/>
                <a:gd name="T28" fmla="*/ 583 w 594"/>
                <a:gd name="T29" fmla="*/ 450 h 666"/>
                <a:gd name="T30" fmla="*/ 576 w 594"/>
                <a:gd name="T31" fmla="*/ 489 h 666"/>
                <a:gd name="T32" fmla="*/ 565 w 594"/>
                <a:gd name="T33" fmla="*/ 531 h 666"/>
                <a:gd name="T34" fmla="*/ 552 w 594"/>
                <a:gd name="T35" fmla="*/ 565 h 666"/>
                <a:gd name="T36" fmla="*/ 537 w 594"/>
                <a:gd name="T37" fmla="*/ 590 h 666"/>
                <a:gd name="T38" fmla="*/ 508 w 594"/>
                <a:gd name="T39" fmla="*/ 614 h 666"/>
                <a:gd name="T40" fmla="*/ 471 w 594"/>
                <a:gd name="T41" fmla="*/ 634 h 666"/>
                <a:gd name="T42" fmla="*/ 388 w 594"/>
                <a:gd name="T43" fmla="*/ 656 h 666"/>
                <a:gd name="T44" fmla="*/ 379 w 594"/>
                <a:gd name="T45" fmla="*/ 656 h 666"/>
                <a:gd name="T46" fmla="*/ 372 w 594"/>
                <a:gd name="T47" fmla="*/ 658 h 666"/>
                <a:gd name="T48" fmla="*/ 318 w 594"/>
                <a:gd name="T49" fmla="*/ 663 h 666"/>
                <a:gd name="T50" fmla="*/ 296 w 594"/>
                <a:gd name="T51" fmla="*/ 666 h 666"/>
                <a:gd name="T52" fmla="*/ 219 w 594"/>
                <a:gd name="T53" fmla="*/ 661 h 666"/>
                <a:gd name="T54" fmla="*/ 210 w 594"/>
                <a:gd name="T55" fmla="*/ 658 h 666"/>
                <a:gd name="T56" fmla="*/ 202 w 594"/>
                <a:gd name="T57" fmla="*/ 658 h 666"/>
                <a:gd name="T58" fmla="*/ 166 w 594"/>
                <a:gd name="T59" fmla="*/ 653 h 666"/>
                <a:gd name="T60" fmla="*/ 131 w 594"/>
                <a:gd name="T61" fmla="*/ 644 h 666"/>
                <a:gd name="T62" fmla="*/ 101 w 594"/>
                <a:gd name="T63" fmla="*/ 629 h 666"/>
                <a:gd name="T64" fmla="*/ 74 w 594"/>
                <a:gd name="T65" fmla="*/ 612 h 666"/>
                <a:gd name="T66" fmla="*/ 59 w 594"/>
                <a:gd name="T67" fmla="*/ 592 h 666"/>
                <a:gd name="T68" fmla="*/ 46 w 594"/>
                <a:gd name="T69" fmla="*/ 570 h 666"/>
                <a:gd name="T70" fmla="*/ 28 w 594"/>
                <a:gd name="T71" fmla="*/ 516 h 666"/>
                <a:gd name="T72" fmla="*/ 22 w 594"/>
                <a:gd name="T73" fmla="*/ 487 h 666"/>
                <a:gd name="T74" fmla="*/ 11 w 594"/>
                <a:gd name="T75" fmla="*/ 440 h 666"/>
                <a:gd name="T76" fmla="*/ 2 w 594"/>
                <a:gd name="T77" fmla="*/ 374 h 666"/>
                <a:gd name="T78" fmla="*/ 0 w 594"/>
                <a:gd name="T79" fmla="*/ 347 h 666"/>
                <a:gd name="T80" fmla="*/ 0 w 594"/>
                <a:gd name="T81" fmla="*/ 254 h 666"/>
                <a:gd name="T82" fmla="*/ 0 w 594"/>
                <a:gd name="T83" fmla="*/ 232 h 666"/>
                <a:gd name="T84" fmla="*/ 2 w 594"/>
                <a:gd name="T85" fmla="*/ 178 h 666"/>
                <a:gd name="T86" fmla="*/ 11 w 594"/>
                <a:gd name="T87" fmla="*/ 115 h 666"/>
                <a:gd name="T88" fmla="*/ 20 w 594"/>
                <a:gd name="T89" fmla="*/ 88 h 666"/>
                <a:gd name="T90" fmla="*/ 33 w 594"/>
                <a:gd name="T91" fmla="*/ 66 h 666"/>
                <a:gd name="T92" fmla="*/ 50 w 594"/>
                <a:gd name="T93" fmla="*/ 49 h 666"/>
                <a:gd name="T94" fmla="*/ 77 w 594"/>
                <a:gd name="T95" fmla="*/ 34 h 666"/>
                <a:gd name="T96" fmla="*/ 140 w 594"/>
                <a:gd name="T97" fmla="*/ 14 h 666"/>
                <a:gd name="T98" fmla="*/ 177 w 594"/>
                <a:gd name="T99" fmla="*/ 7 h 666"/>
                <a:gd name="T100" fmla="*/ 217 w 594"/>
                <a:gd name="T101" fmla="*/ 2 h 666"/>
                <a:gd name="T102" fmla="*/ 296 w 594"/>
                <a:gd name="T103" fmla="*/ 0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4" h="666">
                  <a:moveTo>
                    <a:pt x="296" y="0"/>
                  </a:moveTo>
                  <a:lnTo>
                    <a:pt x="377" y="2"/>
                  </a:lnTo>
                  <a:lnTo>
                    <a:pt x="451" y="14"/>
                  </a:lnTo>
                  <a:lnTo>
                    <a:pt x="515" y="34"/>
                  </a:lnTo>
                  <a:lnTo>
                    <a:pt x="541" y="49"/>
                  </a:lnTo>
                  <a:lnTo>
                    <a:pt x="561" y="66"/>
                  </a:lnTo>
                  <a:lnTo>
                    <a:pt x="572" y="85"/>
                  </a:lnTo>
                  <a:lnTo>
                    <a:pt x="583" y="115"/>
                  </a:lnTo>
                  <a:lnTo>
                    <a:pt x="587" y="144"/>
                  </a:lnTo>
                  <a:lnTo>
                    <a:pt x="592" y="176"/>
                  </a:lnTo>
                  <a:lnTo>
                    <a:pt x="594" y="230"/>
                  </a:lnTo>
                  <a:lnTo>
                    <a:pt x="594" y="254"/>
                  </a:lnTo>
                  <a:lnTo>
                    <a:pt x="594" y="347"/>
                  </a:lnTo>
                  <a:lnTo>
                    <a:pt x="592" y="379"/>
                  </a:lnTo>
                  <a:lnTo>
                    <a:pt x="583" y="450"/>
                  </a:lnTo>
                  <a:lnTo>
                    <a:pt x="576" y="489"/>
                  </a:lnTo>
                  <a:lnTo>
                    <a:pt x="565" y="531"/>
                  </a:lnTo>
                  <a:lnTo>
                    <a:pt x="552" y="565"/>
                  </a:lnTo>
                  <a:lnTo>
                    <a:pt x="537" y="590"/>
                  </a:lnTo>
                  <a:lnTo>
                    <a:pt x="508" y="614"/>
                  </a:lnTo>
                  <a:lnTo>
                    <a:pt x="471" y="634"/>
                  </a:lnTo>
                  <a:lnTo>
                    <a:pt x="388" y="656"/>
                  </a:lnTo>
                  <a:lnTo>
                    <a:pt x="379" y="656"/>
                  </a:lnTo>
                  <a:lnTo>
                    <a:pt x="372" y="658"/>
                  </a:lnTo>
                  <a:lnTo>
                    <a:pt x="318" y="663"/>
                  </a:lnTo>
                  <a:lnTo>
                    <a:pt x="296" y="666"/>
                  </a:lnTo>
                  <a:lnTo>
                    <a:pt x="219" y="661"/>
                  </a:lnTo>
                  <a:lnTo>
                    <a:pt x="210" y="658"/>
                  </a:lnTo>
                  <a:lnTo>
                    <a:pt x="202" y="658"/>
                  </a:lnTo>
                  <a:lnTo>
                    <a:pt x="166" y="653"/>
                  </a:lnTo>
                  <a:lnTo>
                    <a:pt x="131" y="644"/>
                  </a:lnTo>
                  <a:lnTo>
                    <a:pt x="101" y="629"/>
                  </a:lnTo>
                  <a:lnTo>
                    <a:pt x="74" y="612"/>
                  </a:lnTo>
                  <a:lnTo>
                    <a:pt x="59" y="592"/>
                  </a:lnTo>
                  <a:lnTo>
                    <a:pt x="46" y="570"/>
                  </a:lnTo>
                  <a:lnTo>
                    <a:pt x="28" y="516"/>
                  </a:lnTo>
                  <a:lnTo>
                    <a:pt x="22" y="487"/>
                  </a:lnTo>
                  <a:lnTo>
                    <a:pt x="11" y="440"/>
                  </a:lnTo>
                  <a:lnTo>
                    <a:pt x="2" y="374"/>
                  </a:lnTo>
                  <a:lnTo>
                    <a:pt x="0" y="347"/>
                  </a:lnTo>
                  <a:lnTo>
                    <a:pt x="0" y="254"/>
                  </a:lnTo>
                  <a:lnTo>
                    <a:pt x="0" y="232"/>
                  </a:lnTo>
                  <a:lnTo>
                    <a:pt x="2" y="178"/>
                  </a:lnTo>
                  <a:lnTo>
                    <a:pt x="11" y="115"/>
                  </a:lnTo>
                  <a:lnTo>
                    <a:pt x="20" y="88"/>
                  </a:lnTo>
                  <a:lnTo>
                    <a:pt x="33" y="66"/>
                  </a:lnTo>
                  <a:lnTo>
                    <a:pt x="50" y="49"/>
                  </a:lnTo>
                  <a:lnTo>
                    <a:pt x="77" y="34"/>
                  </a:lnTo>
                  <a:lnTo>
                    <a:pt x="140" y="14"/>
                  </a:lnTo>
                  <a:lnTo>
                    <a:pt x="177" y="7"/>
                  </a:lnTo>
                  <a:lnTo>
                    <a:pt x="217" y="2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ACA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7843"/>
            <p:cNvSpPr>
              <a:spLocks/>
            </p:cNvSpPr>
            <p:nvPr/>
          </p:nvSpPr>
          <p:spPr bwMode="auto">
            <a:xfrm>
              <a:off x="2755" y="289"/>
              <a:ext cx="590" cy="659"/>
            </a:xfrm>
            <a:custGeom>
              <a:avLst/>
              <a:gdLst>
                <a:gd name="T0" fmla="*/ 294 w 590"/>
                <a:gd name="T1" fmla="*/ 0 h 659"/>
                <a:gd name="T2" fmla="*/ 373 w 590"/>
                <a:gd name="T3" fmla="*/ 2 h 659"/>
                <a:gd name="T4" fmla="*/ 449 w 590"/>
                <a:gd name="T5" fmla="*/ 12 h 659"/>
                <a:gd name="T6" fmla="*/ 511 w 590"/>
                <a:gd name="T7" fmla="*/ 34 h 659"/>
                <a:gd name="T8" fmla="*/ 537 w 590"/>
                <a:gd name="T9" fmla="*/ 47 h 659"/>
                <a:gd name="T10" fmla="*/ 557 w 590"/>
                <a:gd name="T11" fmla="*/ 64 h 659"/>
                <a:gd name="T12" fmla="*/ 568 w 590"/>
                <a:gd name="T13" fmla="*/ 86 h 659"/>
                <a:gd name="T14" fmla="*/ 579 w 590"/>
                <a:gd name="T15" fmla="*/ 113 h 659"/>
                <a:gd name="T16" fmla="*/ 583 w 590"/>
                <a:gd name="T17" fmla="*/ 144 h 659"/>
                <a:gd name="T18" fmla="*/ 587 w 590"/>
                <a:gd name="T19" fmla="*/ 174 h 659"/>
                <a:gd name="T20" fmla="*/ 590 w 590"/>
                <a:gd name="T21" fmla="*/ 228 h 659"/>
                <a:gd name="T22" fmla="*/ 590 w 590"/>
                <a:gd name="T23" fmla="*/ 252 h 659"/>
                <a:gd name="T24" fmla="*/ 590 w 590"/>
                <a:gd name="T25" fmla="*/ 345 h 659"/>
                <a:gd name="T26" fmla="*/ 587 w 590"/>
                <a:gd name="T27" fmla="*/ 375 h 659"/>
                <a:gd name="T28" fmla="*/ 579 w 590"/>
                <a:gd name="T29" fmla="*/ 446 h 659"/>
                <a:gd name="T30" fmla="*/ 572 w 590"/>
                <a:gd name="T31" fmla="*/ 487 h 659"/>
                <a:gd name="T32" fmla="*/ 561 w 590"/>
                <a:gd name="T33" fmla="*/ 527 h 659"/>
                <a:gd name="T34" fmla="*/ 550 w 590"/>
                <a:gd name="T35" fmla="*/ 561 h 659"/>
                <a:gd name="T36" fmla="*/ 533 w 590"/>
                <a:gd name="T37" fmla="*/ 585 h 659"/>
                <a:gd name="T38" fmla="*/ 504 w 590"/>
                <a:gd name="T39" fmla="*/ 610 h 659"/>
                <a:gd name="T40" fmla="*/ 467 w 590"/>
                <a:gd name="T41" fmla="*/ 629 h 659"/>
                <a:gd name="T42" fmla="*/ 384 w 590"/>
                <a:gd name="T43" fmla="*/ 651 h 659"/>
                <a:gd name="T44" fmla="*/ 377 w 590"/>
                <a:gd name="T45" fmla="*/ 651 h 659"/>
                <a:gd name="T46" fmla="*/ 368 w 590"/>
                <a:gd name="T47" fmla="*/ 654 h 659"/>
                <a:gd name="T48" fmla="*/ 316 w 590"/>
                <a:gd name="T49" fmla="*/ 659 h 659"/>
                <a:gd name="T50" fmla="*/ 294 w 590"/>
                <a:gd name="T51" fmla="*/ 659 h 659"/>
                <a:gd name="T52" fmla="*/ 219 w 590"/>
                <a:gd name="T53" fmla="*/ 656 h 659"/>
                <a:gd name="T54" fmla="*/ 210 w 590"/>
                <a:gd name="T55" fmla="*/ 654 h 659"/>
                <a:gd name="T56" fmla="*/ 202 w 590"/>
                <a:gd name="T57" fmla="*/ 654 h 659"/>
                <a:gd name="T58" fmla="*/ 167 w 590"/>
                <a:gd name="T59" fmla="*/ 649 h 659"/>
                <a:gd name="T60" fmla="*/ 132 w 590"/>
                <a:gd name="T61" fmla="*/ 639 h 659"/>
                <a:gd name="T62" fmla="*/ 101 w 590"/>
                <a:gd name="T63" fmla="*/ 624 h 659"/>
                <a:gd name="T64" fmla="*/ 75 w 590"/>
                <a:gd name="T65" fmla="*/ 607 h 659"/>
                <a:gd name="T66" fmla="*/ 59 w 590"/>
                <a:gd name="T67" fmla="*/ 588 h 659"/>
                <a:gd name="T68" fmla="*/ 46 w 590"/>
                <a:gd name="T69" fmla="*/ 566 h 659"/>
                <a:gd name="T70" fmla="*/ 29 w 590"/>
                <a:gd name="T71" fmla="*/ 512 h 659"/>
                <a:gd name="T72" fmla="*/ 22 w 590"/>
                <a:gd name="T73" fmla="*/ 480 h 659"/>
                <a:gd name="T74" fmla="*/ 11 w 590"/>
                <a:gd name="T75" fmla="*/ 433 h 659"/>
                <a:gd name="T76" fmla="*/ 2 w 590"/>
                <a:gd name="T77" fmla="*/ 372 h 659"/>
                <a:gd name="T78" fmla="*/ 0 w 590"/>
                <a:gd name="T79" fmla="*/ 345 h 659"/>
                <a:gd name="T80" fmla="*/ 0 w 590"/>
                <a:gd name="T81" fmla="*/ 252 h 659"/>
                <a:gd name="T82" fmla="*/ 0 w 590"/>
                <a:gd name="T83" fmla="*/ 230 h 659"/>
                <a:gd name="T84" fmla="*/ 2 w 590"/>
                <a:gd name="T85" fmla="*/ 176 h 659"/>
                <a:gd name="T86" fmla="*/ 11 w 590"/>
                <a:gd name="T87" fmla="*/ 113 h 659"/>
                <a:gd name="T88" fmla="*/ 20 w 590"/>
                <a:gd name="T89" fmla="*/ 86 h 659"/>
                <a:gd name="T90" fmla="*/ 33 w 590"/>
                <a:gd name="T91" fmla="*/ 64 h 659"/>
                <a:gd name="T92" fmla="*/ 50 w 590"/>
                <a:gd name="T93" fmla="*/ 47 h 659"/>
                <a:gd name="T94" fmla="*/ 77 w 590"/>
                <a:gd name="T95" fmla="*/ 34 h 659"/>
                <a:gd name="T96" fmla="*/ 140 w 590"/>
                <a:gd name="T97" fmla="*/ 12 h 659"/>
                <a:gd name="T98" fmla="*/ 215 w 590"/>
                <a:gd name="T99" fmla="*/ 2 h 659"/>
                <a:gd name="T100" fmla="*/ 294 w 590"/>
                <a:gd name="T101" fmla="*/ 0 h 6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90" h="659">
                  <a:moveTo>
                    <a:pt x="294" y="0"/>
                  </a:moveTo>
                  <a:lnTo>
                    <a:pt x="373" y="2"/>
                  </a:lnTo>
                  <a:lnTo>
                    <a:pt x="449" y="12"/>
                  </a:lnTo>
                  <a:lnTo>
                    <a:pt x="511" y="34"/>
                  </a:lnTo>
                  <a:lnTo>
                    <a:pt x="537" y="47"/>
                  </a:lnTo>
                  <a:lnTo>
                    <a:pt x="557" y="64"/>
                  </a:lnTo>
                  <a:lnTo>
                    <a:pt x="568" y="86"/>
                  </a:lnTo>
                  <a:lnTo>
                    <a:pt x="579" y="113"/>
                  </a:lnTo>
                  <a:lnTo>
                    <a:pt x="583" y="144"/>
                  </a:lnTo>
                  <a:lnTo>
                    <a:pt x="587" y="174"/>
                  </a:lnTo>
                  <a:lnTo>
                    <a:pt x="590" y="228"/>
                  </a:lnTo>
                  <a:lnTo>
                    <a:pt x="590" y="252"/>
                  </a:lnTo>
                  <a:lnTo>
                    <a:pt x="590" y="345"/>
                  </a:lnTo>
                  <a:lnTo>
                    <a:pt x="587" y="375"/>
                  </a:lnTo>
                  <a:lnTo>
                    <a:pt x="579" y="446"/>
                  </a:lnTo>
                  <a:lnTo>
                    <a:pt x="572" y="487"/>
                  </a:lnTo>
                  <a:lnTo>
                    <a:pt x="561" y="527"/>
                  </a:lnTo>
                  <a:lnTo>
                    <a:pt x="550" y="561"/>
                  </a:lnTo>
                  <a:lnTo>
                    <a:pt x="533" y="585"/>
                  </a:lnTo>
                  <a:lnTo>
                    <a:pt x="504" y="610"/>
                  </a:lnTo>
                  <a:lnTo>
                    <a:pt x="467" y="629"/>
                  </a:lnTo>
                  <a:lnTo>
                    <a:pt x="384" y="651"/>
                  </a:lnTo>
                  <a:lnTo>
                    <a:pt x="377" y="651"/>
                  </a:lnTo>
                  <a:lnTo>
                    <a:pt x="368" y="654"/>
                  </a:lnTo>
                  <a:lnTo>
                    <a:pt x="316" y="659"/>
                  </a:lnTo>
                  <a:lnTo>
                    <a:pt x="294" y="659"/>
                  </a:lnTo>
                  <a:lnTo>
                    <a:pt x="219" y="656"/>
                  </a:lnTo>
                  <a:lnTo>
                    <a:pt x="210" y="654"/>
                  </a:lnTo>
                  <a:lnTo>
                    <a:pt x="202" y="654"/>
                  </a:lnTo>
                  <a:lnTo>
                    <a:pt x="167" y="649"/>
                  </a:lnTo>
                  <a:lnTo>
                    <a:pt x="132" y="639"/>
                  </a:lnTo>
                  <a:lnTo>
                    <a:pt x="101" y="624"/>
                  </a:lnTo>
                  <a:lnTo>
                    <a:pt x="75" y="607"/>
                  </a:lnTo>
                  <a:lnTo>
                    <a:pt x="59" y="588"/>
                  </a:lnTo>
                  <a:lnTo>
                    <a:pt x="46" y="566"/>
                  </a:lnTo>
                  <a:lnTo>
                    <a:pt x="29" y="512"/>
                  </a:lnTo>
                  <a:lnTo>
                    <a:pt x="22" y="480"/>
                  </a:lnTo>
                  <a:lnTo>
                    <a:pt x="11" y="433"/>
                  </a:lnTo>
                  <a:lnTo>
                    <a:pt x="2" y="372"/>
                  </a:lnTo>
                  <a:lnTo>
                    <a:pt x="0" y="345"/>
                  </a:lnTo>
                  <a:lnTo>
                    <a:pt x="0" y="252"/>
                  </a:lnTo>
                  <a:lnTo>
                    <a:pt x="0" y="230"/>
                  </a:lnTo>
                  <a:lnTo>
                    <a:pt x="2" y="176"/>
                  </a:lnTo>
                  <a:lnTo>
                    <a:pt x="11" y="113"/>
                  </a:lnTo>
                  <a:lnTo>
                    <a:pt x="20" y="86"/>
                  </a:lnTo>
                  <a:lnTo>
                    <a:pt x="33" y="64"/>
                  </a:lnTo>
                  <a:lnTo>
                    <a:pt x="50" y="47"/>
                  </a:lnTo>
                  <a:lnTo>
                    <a:pt x="77" y="34"/>
                  </a:lnTo>
                  <a:lnTo>
                    <a:pt x="140" y="12"/>
                  </a:lnTo>
                  <a:lnTo>
                    <a:pt x="215" y="2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CCCB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7844"/>
            <p:cNvSpPr>
              <a:spLocks/>
            </p:cNvSpPr>
            <p:nvPr/>
          </p:nvSpPr>
          <p:spPr bwMode="auto">
            <a:xfrm>
              <a:off x="2757" y="289"/>
              <a:ext cx="585" cy="656"/>
            </a:xfrm>
            <a:custGeom>
              <a:avLst/>
              <a:gdLst>
                <a:gd name="T0" fmla="*/ 292 w 585"/>
                <a:gd name="T1" fmla="*/ 0 h 656"/>
                <a:gd name="T2" fmla="*/ 371 w 585"/>
                <a:gd name="T3" fmla="*/ 5 h 656"/>
                <a:gd name="T4" fmla="*/ 445 w 585"/>
                <a:gd name="T5" fmla="*/ 15 h 656"/>
                <a:gd name="T6" fmla="*/ 509 w 585"/>
                <a:gd name="T7" fmla="*/ 34 h 656"/>
                <a:gd name="T8" fmla="*/ 533 w 585"/>
                <a:gd name="T9" fmla="*/ 49 h 656"/>
                <a:gd name="T10" fmla="*/ 553 w 585"/>
                <a:gd name="T11" fmla="*/ 66 h 656"/>
                <a:gd name="T12" fmla="*/ 566 w 585"/>
                <a:gd name="T13" fmla="*/ 86 h 656"/>
                <a:gd name="T14" fmla="*/ 575 w 585"/>
                <a:gd name="T15" fmla="*/ 113 h 656"/>
                <a:gd name="T16" fmla="*/ 579 w 585"/>
                <a:gd name="T17" fmla="*/ 144 h 656"/>
                <a:gd name="T18" fmla="*/ 583 w 585"/>
                <a:gd name="T19" fmla="*/ 176 h 656"/>
                <a:gd name="T20" fmla="*/ 585 w 585"/>
                <a:gd name="T21" fmla="*/ 228 h 656"/>
                <a:gd name="T22" fmla="*/ 585 w 585"/>
                <a:gd name="T23" fmla="*/ 252 h 656"/>
                <a:gd name="T24" fmla="*/ 585 w 585"/>
                <a:gd name="T25" fmla="*/ 345 h 656"/>
                <a:gd name="T26" fmla="*/ 583 w 585"/>
                <a:gd name="T27" fmla="*/ 375 h 656"/>
                <a:gd name="T28" fmla="*/ 575 w 585"/>
                <a:gd name="T29" fmla="*/ 443 h 656"/>
                <a:gd name="T30" fmla="*/ 568 w 585"/>
                <a:gd name="T31" fmla="*/ 485 h 656"/>
                <a:gd name="T32" fmla="*/ 557 w 585"/>
                <a:gd name="T33" fmla="*/ 524 h 656"/>
                <a:gd name="T34" fmla="*/ 546 w 585"/>
                <a:gd name="T35" fmla="*/ 558 h 656"/>
                <a:gd name="T36" fmla="*/ 528 w 585"/>
                <a:gd name="T37" fmla="*/ 583 h 656"/>
                <a:gd name="T38" fmla="*/ 500 w 585"/>
                <a:gd name="T39" fmla="*/ 607 h 656"/>
                <a:gd name="T40" fmla="*/ 463 w 585"/>
                <a:gd name="T41" fmla="*/ 627 h 656"/>
                <a:gd name="T42" fmla="*/ 382 w 585"/>
                <a:gd name="T43" fmla="*/ 647 h 656"/>
                <a:gd name="T44" fmla="*/ 373 w 585"/>
                <a:gd name="T45" fmla="*/ 647 h 656"/>
                <a:gd name="T46" fmla="*/ 364 w 585"/>
                <a:gd name="T47" fmla="*/ 649 h 656"/>
                <a:gd name="T48" fmla="*/ 292 w 585"/>
                <a:gd name="T49" fmla="*/ 656 h 656"/>
                <a:gd name="T50" fmla="*/ 217 w 585"/>
                <a:gd name="T51" fmla="*/ 654 h 656"/>
                <a:gd name="T52" fmla="*/ 211 w 585"/>
                <a:gd name="T53" fmla="*/ 651 h 656"/>
                <a:gd name="T54" fmla="*/ 202 w 585"/>
                <a:gd name="T55" fmla="*/ 651 h 656"/>
                <a:gd name="T56" fmla="*/ 167 w 585"/>
                <a:gd name="T57" fmla="*/ 644 h 656"/>
                <a:gd name="T58" fmla="*/ 132 w 585"/>
                <a:gd name="T59" fmla="*/ 637 h 656"/>
                <a:gd name="T60" fmla="*/ 99 w 585"/>
                <a:gd name="T61" fmla="*/ 622 h 656"/>
                <a:gd name="T62" fmla="*/ 75 w 585"/>
                <a:gd name="T63" fmla="*/ 605 h 656"/>
                <a:gd name="T64" fmla="*/ 59 w 585"/>
                <a:gd name="T65" fmla="*/ 585 h 656"/>
                <a:gd name="T66" fmla="*/ 46 w 585"/>
                <a:gd name="T67" fmla="*/ 563 h 656"/>
                <a:gd name="T68" fmla="*/ 29 w 585"/>
                <a:gd name="T69" fmla="*/ 509 h 656"/>
                <a:gd name="T70" fmla="*/ 22 w 585"/>
                <a:gd name="T71" fmla="*/ 478 h 656"/>
                <a:gd name="T72" fmla="*/ 11 w 585"/>
                <a:gd name="T73" fmla="*/ 431 h 656"/>
                <a:gd name="T74" fmla="*/ 2 w 585"/>
                <a:gd name="T75" fmla="*/ 370 h 656"/>
                <a:gd name="T76" fmla="*/ 0 w 585"/>
                <a:gd name="T77" fmla="*/ 345 h 656"/>
                <a:gd name="T78" fmla="*/ 0 w 585"/>
                <a:gd name="T79" fmla="*/ 252 h 656"/>
                <a:gd name="T80" fmla="*/ 0 w 585"/>
                <a:gd name="T81" fmla="*/ 230 h 656"/>
                <a:gd name="T82" fmla="*/ 2 w 585"/>
                <a:gd name="T83" fmla="*/ 176 h 656"/>
                <a:gd name="T84" fmla="*/ 11 w 585"/>
                <a:gd name="T85" fmla="*/ 115 h 656"/>
                <a:gd name="T86" fmla="*/ 20 w 585"/>
                <a:gd name="T87" fmla="*/ 86 h 656"/>
                <a:gd name="T88" fmla="*/ 33 w 585"/>
                <a:gd name="T89" fmla="*/ 66 h 656"/>
                <a:gd name="T90" fmla="*/ 51 w 585"/>
                <a:gd name="T91" fmla="*/ 49 h 656"/>
                <a:gd name="T92" fmla="*/ 75 w 585"/>
                <a:gd name="T93" fmla="*/ 34 h 656"/>
                <a:gd name="T94" fmla="*/ 138 w 585"/>
                <a:gd name="T95" fmla="*/ 15 h 656"/>
                <a:gd name="T96" fmla="*/ 213 w 585"/>
                <a:gd name="T97" fmla="*/ 5 h 656"/>
                <a:gd name="T98" fmla="*/ 292 w 585"/>
                <a:gd name="T99" fmla="*/ 0 h 6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85" h="656">
                  <a:moveTo>
                    <a:pt x="292" y="0"/>
                  </a:moveTo>
                  <a:lnTo>
                    <a:pt x="371" y="5"/>
                  </a:lnTo>
                  <a:lnTo>
                    <a:pt x="445" y="15"/>
                  </a:lnTo>
                  <a:lnTo>
                    <a:pt x="509" y="34"/>
                  </a:lnTo>
                  <a:lnTo>
                    <a:pt x="533" y="49"/>
                  </a:lnTo>
                  <a:lnTo>
                    <a:pt x="553" y="66"/>
                  </a:lnTo>
                  <a:lnTo>
                    <a:pt x="566" y="86"/>
                  </a:lnTo>
                  <a:lnTo>
                    <a:pt x="575" y="113"/>
                  </a:lnTo>
                  <a:lnTo>
                    <a:pt x="579" y="144"/>
                  </a:lnTo>
                  <a:lnTo>
                    <a:pt x="583" y="176"/>
                  </a:lnTo>
                  <a:lnTo>
                    <a:pt x="585" y="228"/>
                  </a:lnTo>
                  <a:lnTo>
                    <a:pt x="585" y="252"/>
                  </a:lnTo>
                  <a:lnTo>
                    <a:pt x="585" y="345"/>
                  </a:lnTo>
                  <a:lnTo>
                    <a:pt x="583" y="375"/>
                  </a:lnTo>
                  <a:lnTo>
                    <a:pt x="575" y="443"/>
                  </a:lnTo>
                  <a:lnTo>
                    <a:pt x="568" y="485"/>
                  </a:lnTo>
                  <a:lnTo>
                    <a:pt x="557" y="524"/>
                  </a:lnTo>
                  <a:lnTo>
                    <a:pt x="546" y="558"/>
                  </a:lnTo>
                  <a:lnTo>
                    <a:pt x="528" y="583"/>
                  </a:lnTo>
                  <a:lnTo>
                    <a:pt x="500" y="607"/>
                  </a:lnTo>
                  <a:lnTo>
                    <a:pt x="463" y="627"/>
                  </a:lnTo>
                  <a:lnTo>
                    <a:pt x="382" y="647"/>
                  </a:lnTo>
                  <a:lnTo>
                    <a:pt x="373" y="647"/>
                  </a:lnTo>
                  <a:lnTo>
                    <a:pt x="364" y="649"/>
                  </a:lnTo>
                  <a:lnTo>
                    <a:pt x="292" y="656"/>
                  </a:lnTo>
                  <a:lnTo>
                    <a:pt x="217" y="654"/>
                  </a:lnTo>
                  <a:lnTo>
                    <a:pt x="211" y="651"/>
                  </a:lnTo>
                  <a:lnTo>
                    <a:pt x="202" y="651"/>
                  </a:lnTo>
                  <a:lnTo>
                    <a:pt x="167" y="644"/>
                  </a:lnTo>
                  <a:lnTo>
                    <a:pt x="132" y="637"/>
                  </a:lnTo>
                  <a:lnTo>
                    <a:pt x="99" y="622"/>
                  </a:lnTo>
                  <a:lnTo>
                    <a:pt x="75" y="605"/>
                  </a:lnTo>
                  <a:lnTo>
                    <a:pt x="59" y="585"/>
                  </a:lnTo>
                  <a:lnTo>
                    <a:pt x="46" y="563"/>
                  </a:lnTo>
                  <a:lnTo>
                    <a:pt x="29" y="509"/>
                  </a:lnTo>
                  <a:lnTo>
                    <a:pt x="22" y="478"/>
                  </a:lnTo>
                  <a:lnTo>
                    <a:pt x="11" y="431"/>
                  </a:lnTo>
                  <a:lnTo>
                    <a:pt x="2" y="370"/>
                  </a:lnTo>
                  <a:lnTo>
                    <a:pt x="0" y="345"/>
                  </a:lnTo>
                  <a:lnTo>
                    <a:pt x="0" y="252"/>
                  </a:lnTo>
                  <a:lnTo>
                    <a:pt x="0" y="230"/>
                  </a:lnTo>
                  <a:lnTo>
                    <a:pt x="2" y="176"/>
                  </a:lnTo>
                  <a:lnTo>
                    <a:pt x="11" y="115"/>
                  </a:lnTo>
                  <a:lnTo>
                    <a:pt x="20" y="86"/>
                  </a:lnTo>
                  <a:lnTo>
                    <a:pt x="33" y="66"/>
                  </a:lnTo>
                  <a:lnTo>
                    <a:pt x="51" y="49"/>
                  </a:lnTo>
                  <a:lnTo>
                    <a:pt x="75" y="34"/>
                  </a:lnTo>
                  <a:lnTo>
                    <a:pt x="138" y="15"/>
                  </a:lnTo>
                  <a:lnTo>
                    <a:pt x="213" y="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DCD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7845"/>
            <p:cNvSpPr>
              <a:spLocks/>
            </p:cNvSpPr>
            <p:nvPr/>
          </p:nvSpPr>
          <p:spPr bwMode="auto">
            <a:xfrm>
              <a:off x="2759" y="291"/>
              <a:ext cx="581" cy="652"/>
            </a:xfrm>
            <a:custGeom>
              <a:avLst/>
              <a:gdLst>
                <a:gd name="T0" fmla="*/ 290 w 581"/>
                <a:gd name="T1" fmla="*/ 0 h 652"/>
                <a:gd name="T2" fmla="*/ 369 w 581"/>
                <a:gd name="T3" fmla="*/ 3 h 652"/>
                <a:gd name="T4" fmla="*/ 441 w 581"/>
                <a:gd name="T5" fmla="*/ 15 h 652"/>
                <a:gd name="T6" fmla="*/ 505 w 581"/>
                <a:gd name="T7" fmla="*/ 35 h 652"/>
                <a:gd name="T8" fmla="*/ 529 w 581"/>
                <a:gd name="T9" fmla="*/ 47 h 652"/>
                <a:gd name="T10" fmla="*/ 548 w 581"/>
                <a:gd name="T11" fmla="*/ 64 h 652"/>
                <a:gd name="T12" fmla="*/ 562 w 581"/>
                <a:gd name="T13" fmla="*/ 86 h 652"/>
                <a:gd name="T14" fmla="*/ 570 w 581"/>
                <a:gd name="T15" fmla="*/ 113 h 652"/>
                <a:gd name="T16" fmla="*/ 575 w 581"/>
                <a:gd name="T17" fmla="*/ 142 h 652"/>
                <a:gd name="T18" fmla="*/ 579 w 581"/>
                <a:gd name="T19" fmla="*/ 174 h 652"/>
                <a:gd name="T20" fmla="*/ 581 w 581"/>
                <a:gd name="T21" fmla="*/ 226 h 652"/>
                <a:gd name="T22" fmla="*/ 581 w 581"/>
                <a:gd name="T23" fmla="*/ 250 h 652"/>
                <a:gd name="T24" fmla="*/ 581 w 581"/>
                <a:gd name="T25" fmla="*/ 341 h 652"/>
                <a:gd name="T26" fmla="*/ 579 w 581"/>
                <a:gd name="T27" fmla="*/ 370 h 652"/>
                <a:gd name="T28" fmla="*/ 570 w 581"/>
                <a:gd name="T29" fmla="*/ 441 h 652"/>
                <a:gd name="T30" fmla="*/ 564 w 581"/>
                <a:gd name="T31" fmla="*/ 480 h 652"/>
                <a:gd name="T32" fmla="*/ 553 w 581"/>
                <a:gd name="T33" fmla="*/ 520 h 652"/>
                <a:gd name="T34" fmla="*/ 542 w 581"/>
                <a:gd name="T35" fmla="*/ 554 h 652"/>
                <a:gd name="T36" fmla="*/ 533 w 581"/>
                <a:gd name="T37" fmla="*/ 566 h 652"/>
                <a:gd name="T38" fmla="*/ 526 w 581"/>
                <a:gd name="T39" fmla="*/ 578 h 652"/>
                <a:gd name="T40" fmla="*/ 496 w 581"/>
                <a:gd name="T41" fmla="*/ 603 h 652"/>
                <a:gd name="T42" fmla="*/ 459 w 581"/>
                <a:gd name="T43" fmla="*/ 620 h 652"/>
                <a:gd name="T44" fmla="*/ 377 w 581"/>
                <a:gd name="T45" fmla="*/ 642 h 652"/>
                <a:gd name="T46" fmla="*/ 369 w 581"/>
                <a:gd name="T47" fmla="*/ 642 h 652"/>
                <a:gd name="T48" fmla="*/ 360 w 581"/>
                <a:gd name="T49" fmla="*/ 645 h 652"/>
                <a:gd name="T50" fmla="*/ 290 w 581"/>
                <a:gd name="T51" fmla="*/ 652 h 652"/>
                <a:gd name="T52" fmla="*/ 217 w 581"/>
                <a:gd name="T53" fmla="*/ 647 h 652"/>
                <a:gd name="T54" fmla="*/ 211 w 581"/>
                <a:gd name="T55" fmla="*/ 645 h 652"/>
                <a:gd name="T56" fmla="*/ 202 w 581"/>
                <a:gd name="T57" fmla="*/ 647 h 652"/>
                <a:gd name="T58" fmla="*/ 167 w 581"/>
                <a:gd name="T59" fmla="*/ 640 h 652"/>
                <a:gd name="T60" fmla="*/ 132 w 581"/>
                <a:gd name="T61" fmla="*/ 632 h 652"/>
                <a:gd name="T62" fmla="*/ 99 w 581"/>
                <a:gd name="T63" fmla="*/ 618 h 652"/>
                <a:gd name="T64" fmla="*/ 73 w 581"/>
                <a:gd name="T65" fmla="*/ 598 h 652"/>
                <a:gd name="T66" fmla="*/ 60 w 581"/>
                <a:gd name="T67" fmla="*/ 581 h 652"/>
                <a:gd name="T68" fmla="*/ 46 w 581"/>
                <a:gd name="T69" fmla="*/ 559 h 652"/>
                <a:gd name="T70" fmla="*/ 29 w 581"/>
                <a:gd name="T71" fmla="*/ 505 h 652"/>
                <a:gd name="T72" fmla="*/ 20 w 581"/>
                <a:gd name="T73" fmla="*/ 473 h 652"/>
                <a:gd name="T74" fmla="*/ 11 w 581"/>
                <a:gd name="T75" fmla="*/ 427 h 652"/>
                <a:gd name="T76" fmla="*/ 3 w 581"/>
                <a:gd name="T77" fmla="*/ 365 h 652"/>
                <a:gd name="T78" fmla="*/ 0 w 581"/>
                <a:gd name="T79" fmla="*/ 341 h 652"/>
                <a:gd name="T80" fmla="*/ 0 w 581"/>
                <a:gd name="T81" fmla="*/ 250 h 652"/>
                <a:gd name="T82" fmla="*/ 0 w 581"/>
                <a:gd name="T83" fmla="*/ 228 h 652"/>
                <a:gd name="T84" fmla="*/ 3 w 581"/>
                <a:gd name="T85" fmla="*/ 174 h 652"/>
                <a:gd name="T86" fmla="*/ 11 w 581"/>
                <a:gd name="T87" fmla="*/ 113 h 652"/>
                <a:gd name="T88" fmla="*/ 20 w 581"/>
                <a:gd name="T89" fmla="*/ 86 h 652"/>
                <a:gd name="T90" fmla="*/ 33 w 581"/>
                <a:gd name="T91" fmla="*/ 64 h 652"/>
                <a:gd name="T92" fmla="*/ 51 w 581"/>
                <a:gd name="T93" fmla="*/ 47 h 652"/>
                <a:gd name="T94" fmla="*/ 75 w 581"/>
                <a:gd name="T95" fmla="*/ 35 h 652"/>
                <a:gd name="T96" fmla="*/ 139 w 581"/>
                <a:gd name="T97" fmla="*/ 15 h 652"/>
                <a:gd name="T98" fmla="*/ 213 w 581"/>
                <a:gd name="T99" fmla="*/ 3 h 652"/>
                <a:gd name="T100" fmla="*/ 290 w 581"/>
                <a:gd name="T101" fmla="*/ 0 h 6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81" h="652">
                  <a:moveTo>
                    <a:pt x="290" y="0"/>
                  </a:moveTo>
                  <a:lnTo>
                    <a:pt x="369" y="3"/>
                  </a:lnTo>
                  <a:lnTo>
                    <a:pt x="441" y="15"/>
                  </a:lnTo>
                  <a:lnTo>
                    <a:pt x="505" y="35"/>
                  </a:lnTo>
                  <a:lnTo>
                    <a:pt x="529" y="47"/>
                  </a:lnTo>
                  <a:lnTo>
                    <a:pt x="548" y="64"/>
                  </a:lnTo>
                  <a:lnTo>
                    <a:pt x="562" y="86"/>
                  </a:lnTo>
                  <a:lnTo>
                    <a:pt x="570" y="113"/>
                  </a:lnTo>
                  <a:lnTo>
                    <a:pt x="575" y="142"/>
                  </a:lnTo>
                  <a:lnTo>
                    <a:pt x="579" y="174"/>
                  </a:lnTo>
                  <a:lnTo>
                    <a:pt x="581" y="226"/>
                  </a:lnTo>
                  <a:lnTo>
                    <a:pt x="581" y="250"/>
                  </a:lnTo>
                  <a:lnTo>
                    <a:pt x="581" y="341"/>
                  </a:lnTo>
                  <a:lnTo>
                    <a:pt x="579" y="370"/>
                  </a:lnTo>
                  <a:lnTo>
                    <a:pt x="570" y="441"/>
                  </a:lnTo>
                  <a:lnTo>
                    <a:pt x="564" y="480"/>
                  </a:lnTo>
                  <a:lnTo>
                    <a:pt x="553" y="520"/>
                  </a:lnTo>
                  <a:lnTo>
                    <a:pt x="542" y="554"/>
                  </a:lnTo>
                  <a:lnTo>
                    <a:pt x="533" y="566"/>
                  </a:lnTo>
                  <a:lnTo>
                    <a:pt x="526" y="578"/>
                  </a:lnTo>
                  <a:lnTo>
                    <a:pt x="496" y="603"/>
                  </a:lnTo>
                  <a:lnTo>
                    <a:pt x="459" y="620"/>
                  </a:lnTo>
                  <a:lnTo>
                    <a:pt x="377" y="642"/>
                  </a:lnTo>
                  <a:lnTo>
                    <a:pt x="369" y="642"/>
                  </a:lnTo>
                  <a:lnTo>
                    <a:pt x="360" y="645"/>
                  </a:lnTo>
                  <a:lnTo>
                    <a:pt x="290" y="652"/>
                  </a:lnTo>
                  <a:lnTo>
                    <a:pt x="217" y="647"/>
                  </a:lnTo>
                  <a:lnTo>
                    <a:pt x="211" y="645"/>
                  </a:lnTo>
                  <a:lnTo>
                    <a:pt x="202" y="647"/>
                  </a:lnTo>
                  <a:lnTo>
                    <a:pt x="167" y="640"/>
                  </a:lnTo>
                  <a:lnTo>
                    <a:pt x="132" y="632"/>
                  </a:lnTo>
                  <a:lnTo>
                    <a:pt x="99" y="618"/>
                  </a:lnTo>
                  <a:lnTo>
                    <a:pt x="73" y="598"/>
                  </a:lnTo>
                  <a:lnTo>
                    <a:pt x="60" y="581"/>
                  </a:lnTo>
                  <a:lnTo>
                    <a:pt x="46" y="559"/>
                  </a:lnTo>
                  <a:lnTo>
                    <a:pt x="29" y="505"/>
                  </a:lnTo>
                  <a:lnTo>
                    <a:pt x="20" y="473"/>
                  </a:lnTo>
                  <a:lnTo>
                    <a:pt x="11" y="427"/>
                  </a:lnTo>
                  <a:lnTo>
                    <a:pt x="3" y="365"/>
                  </a:lnTo>
                  <a:lnTo>
                    <a:pt x="0" y="341"/>
                  </a:lnTo>
                  <a:lnTo>
                    <a:pt x="0" y="250"/>
                  </a:lnTo>
                  <a:lnTo>
                    <a:pt x="0" y="228"/>
                  </a:lnTo>
                  <a:lnTo>
                    <a:pt x="3" y="174"/>
                  </a:lnTo>
                  <a:lnTo>
                    <a:pt x="11" y="113"/>
                  </a:lnTo>
                  <a:lnTo>
                    <a:pt x="20" y="86"/>
                  </a:lnTo>
                  <a:lnTo>
                    <a:pt x="33" y="64"/>
                  </a:lnTo>
                  <a:lnTo>
                    <a:pt x="51" y="47"/>
                  </a:lnTo>
                  <a:lnTo>
                    <a:pt x="75" y="35"/>
                  </a:lnTo>
                  <a:lnTo>
                    <a:pt x="139" y="15"/>
                  </a:lnTo>
                  <a:lnTo>
                    <a:pt x="213" y="3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CECEC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7846"/>
            <p:cNvSpPr>
              <a:spLocks/>
            </p:cNvSpPr>
            <p:nvPr/>
          </p:nvSpPr>
          <p:spPr bwMode="auto">
            <a:xfrm>
              <a:off x="2762" y="294"/>
              <a:ext cx="576" cy="644"/>
            </a:xfrm>
            <a:custGeom>
              <a:avLst/>
              <a:gdLst>
                <a:gd name="T0" fmla="*/ 287 w 576"/>
                <a:gd name="T1" fmla="*/ 0 h 644"/>
                <a:gd name="T2" fmla="*/ 363 w 576"/>
                <a:gd name="T3" fmla="*/ 2 h 644"/>
                <a:gd name="T4" fmla="*/ 438 w 576"/>
                <a:gd name="T5" fmla="*/ 12 h 644"/>
                <a:gd name="T6" fmla="*/ 499 w 576"/>
                <a:gd name="T7" fmla="*/ 32 h 644"/>
                <a:gd name="T8" fmla="*/ 523 w 576"/>
                <a:gd name="T9" fmla="*/ 46 h 644"/>
                <a:gd name="T10" fmla="*/ 543 w 576"/>
                <a:gd name="T11" fmla="*/ 64 h 644"/>
                <a:gd name="T12" fmla="*/ 556 w 576"/>
                <a:gd name="T13" fmla="*/ 83 h 644"/>
                <a:gd name="T14" fmla="*/ 565 w 576"/>
                <a:gd name="T15" fmla="*/ 110 h 644"/>
                <a:gd name="T16" fmla="*/ 574 w 576"/>
                <a:gd name="T17" fmla="*/ 171 h 644"/>
                <a:gd name="T18" fmla="*/ 576 w 576"/>
                <a:gd name="T19" fmla="*/ 223 h 644"/>
                <a:gd name="T20" fmla="*/ 576 w 576"/>
                <a:gd name="T21" fmla="*/ 247 h 644"/>
                <a:gd name="T22" fmla="*/ 576 w 576"/>
                <a:gd name="T23" fmla="*/ 338 h 644"/>
                <a:gd name="T24" fmla="*/ 574 w 576"/>
                <a:gd name="T25" fmla="*/ 367 h 644"/>
                <a:gd name="T26" fmla="*/ 565 w 576"/>
                <a:gd name="T27" fmla="*/ 436 h 644"/>
                <a:gd name="T28" fmla="*/ 559 w 576"/>
                <a:gd name="T29" fmla="*/ 475 h 644"/>
                <a:gd name="T30" fmla="*/ 548 w 576"/>
                <a:gd name="T31" fmla="*/ 514 h 644"/>
                <a:gd name="T32" fmla="*/ 537 w 576"/>
                <a:gd name="T33" fmla="*/ 548 h 644"/>
                <a:gd name="T34" fmla="*/ 530 w 576"/>
                <a:gd name="T35" fmla="*/ 561 h 644"/>
                <a:gd name="T36" fmla="*/ 521 w 576"/>
                <a:gd name="T37" fmla="*/ 573 h 644"/>
                <a:gd name="T38" fmla="*/ 491 w 576"/>
                <a:gd name="T39" fmla="*/ 597 h 644"/>
                <a:gd name="T40" fmla="*/ 453 w 576"/>
                <a:gd name="T41" fmla="*/ 615 h 644"/>
                <a:gd name="T42" fmla="*/ 372 w 576"/>
                <a:gd name="T43" fmla="*/ 637 h 644"/>
                <a:gd name="T44" fmla="*/ 363 w 576"/>
                <a:gd name="T45" fmla="*/ 637 h 644"/>
                <a:gd name="T46" fmla="*/ 357 w 576"/>
                <a:gd name="T47" fmla="*/ 639 h 644"/>
                <a:gd name="T48" fmla="*/ 287 w 576"/>
                <a:gd name="T49" fmla="*/ 644 h 644"/>
                <a:gd name="T50" fmla="*/ 217 w 576"/>
                <a:gd name="T51" fmla="*/ 642 h 644"/>
                <a:gd name="T52" fmla="*/ 208 w 576"/>
                <a:gd name="T53" fmla="*/ 639 h 644"/>
                <a:gd name="T54" fmla="*/ 201 w 576"/>
                <a:gd name="T55" fmla="*/ 639 h 644"/>
                <a:gd name="T56" fmla="*/ 164 w 576"/>
                <a:gd name="T57" fmla="*/ 634 h 644"/>
                <a:gd name="T58" fmla="*/ 129 w 576"/>
                <a:gd name="T59" fmla="*/ 624 h 644"/>
                <a:gd name="T60" fmla="*/ 98 w 576"/>
                <a:gd name="T61" fmla="*/ 612 h 644"/>
                <a:gd name="T62" fmla="*/ 72 w 576"/>
                <a:gd name="T63" fmla="*/ 593 h 644"/>
                <a:gd name="T64" fmla="*/ 59 w 576"/>
                <a:gd name="T65" fmla="*/ 575 h 644"/>
                <a:gd name="T66" fmla="*/ 46 w 576"/>
                <a:gd name="T67" fmla="*/ 553 h 644"/>
                <a:gd name="T68" fmla="*/ 26 w 576"/>
                <a:gd name="T69" fmla="*/ 497 h 644"/>
                <a:gd name="T70" fmla="*/ 19 w 576"/>
                <a:gd name="T71" fmla="*/ 468 h 644"/>
                <a:gd name="T72" fmla="*/ 11 w 576"/>
                <a:gd name="T73" fmla="*/ 419 h 644"/>
                <a:gd name="T74" fmla="*/ 2 w 576"/>
                <a:gd name="T75" fmla="*/ 362 h 644"/>
                <a:gd name="T76" fmla="*/ 0 w 576"/>
                <a:gd name="T77" fmla="*/ 338 h 644"/>
                <a:gd name="T78" fmla="*/ 0 w 576"/>
                <a:gd name="T79" fmla="*/ 247 h 644"/>
                <a:gd name="T80" fmla="*/ 0 w 576"/>
                <a:gd name="T81" fmla="*/ 225 h 644"/>
                <a:gd name="T82" fmla="*/ 2 w 576"/>
                <a:gd name="T83" fmla="*/ 171 h 644"/>
                <a:gd name="T84" fmla="*/ 11 w 576"/>
                <a:gd name="T85" fmla="*/ 110 h 644"/>
                <a:gd name="T86" fmla="*/ 19 w 576"/>
                <a:gd name="T87" fmla="*/ 83 h 644"/>
                <a:gd name="T88" fmla="*/ 33 w 576"/>
                <a:gd name="T89" fmla="*/ 64 h 644"/>
                <a:gd name="T90" fmla="*/ 50 w 576"/>
                <a:gd name="T91" fmla="*/ 46 h 644"/>
                <a:gd name="T92" fmla="*/ 74 w 576"/>
                <a:gd name="T93" fmla="*/ 32 h 644"/>
                <a:gd name="T94" fmla="*/ 136 w 576"/>
                <a:gd name="T95" fmla="*/ 12 h 644"/>
                <a:gd name="T96" fmla="*/ 210 w 576"/>
                <a:gd name="T97" fmla="*/ 2 h 644"/>
                <a:gd name="T98" fmla="*/ 287 w 576"/>
                <a:gd name="T99" fmla="*/ 0 h 6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76" h="644">
                  <a:moveTo>
                    <a:pt x="287" y="0"/>
                  </a:moveTo>
                  <a:lnTo>
                    <a:pt x="363" y="2"/>
                  </a:lnTo>
                  <a:lnTo>
                    <a:pt x="438" y="12"/>
                  </a:lnTo>
                  <a:lnTo>
                    <a:pt x="499" y="32"/>
                  </a:lnTo>
                  <a:lnTo>
                    <a:pt x="523" y="46"/>
                  </a:lnTo>
                  <a:lnTo>
                    <a:pt x="543" y="64"/>
                  </a:lnTo>
                  <a:lnTo>
                    <a:pt x="556" y="83"/>
                  </a:lnTo>
                  <a:lnTo>
                    <a:pt x="565" y="110"/>
                  </a:lnTo>
                  <a:lnTo>
                    <a:pt x="574" y="171"/>
                  </a:lnTo>
                  <a:lnTo>
                    <a:pt x="576" y="223"/>
                  </a:lnTo>
                  <a:lnTo>
                    <a:pt x="576" y="247"/>
                  </a:lnTo>
                  <a:lnTo>
                    <a:pt x="576" y="338"/>
                  </a:lnTo>
                  <a:lnTo>
                    <a:pt x="574" y="367"/>
                  </a:lnTo>
                  <a:lnTo>
                    <a:pt x="565" y="436"/>
                  </a:lnTo>
                  <a:lnTo>
                    <a:pt x="559" y="475"/>
                  </a:lnTo>
                  <a:lnTo>
                    <a:pt x="548" y="514"/>
                  </a:lnTo>
                  <a:lnTo>
                    <a:pt x="537" y="548"/>
                  </a:lnTo>
                  <a:lnTo>
                    <a:pt x="530" y="561"/>
                  </a:lnTo>
                  <a:lnTo>
                    <a:pt x="521" y="573"/>
                  </a:lnTo>
                  <a:lnTo>
                    <a:pt x="491" y="597"/>
                  </a:lnTo>
                  <a:lnTo>
                    <a:pt x="453" y="615"/>
                  </a:lnTo>
                  <a:lnTo>
                    <a:pt x="372" y="637"/>
                  </a:lnTo>
                  <a:lnTo>
                    <a:pt x="363" y="637"/>
                  </a:lnTo>
                  <a:lnTo>
                    <a:pt x="357" y="639"/>
                  </a:lnTo>
                  <a:lnTo>
                    <a:pt x="287" y="644"/>
                  </a:lnTo>
                  <a:lnTo>
                    <a:pt x="217" y="642"/>
                  </a:lnTo>
                  <a:lnTo>
                    <a:pt x="208" y="639"/>
                  </a:lnTo>
                  <a:lnTo>
                    <a:pt x="201" y="639"/>
                  </a:lnTo>
                  <a:lnTo>
                    <a:pt x="164" y="634"/>
                  </a:lnTo>
                  <a:lnTo>
                    <a:pt x="129" y="624"/>
                  </a:lnTo>
                  <a:lnTo>
                    <a:pt x="98" y="612"/>
                  </a:lnTo>
                  <a:lnTo>
                    <a:pt x="72" y="593"/>
                  </a:lnTo>
                  <a:lnTo>
                    <a:pt x="59" y="575"/>
                  </a:lnTo>
                  <a:lnTo>
                    <a:pt x="46" y="553"/>
                  </a:lnTo>
                  <a:lnTo>
                    <a:pt x="26" y="497"/>
                  </a:lnTo>
                  <a:lnTo>
                    <a:pt x="19" y="468"/>
                  </a:lnTo>
                  <a:lnTo>
                    <a:pt x="11" y="419"/>
                  </a:lnTo>
                  <a:lnTo>
                    <a:pt x="2" y="362"/>
                  </a:lnTo>
                  <a:lnTo>
                    <a:pt x="0" y="338"/>
                  </a:lnTo>
                  <a:lnTo>
                    <a:pt x="0" y="247"/>
                  </a:lnTo>
                  <a:lnTo>
                    <a:pt x="0" y="225"/>
                  </a:lnTo>
                  <a:lnTo>
                    <a:pt x="2" y="171"/>
                  </a:lnTo>
                  <a:lnTo>
                    <a:pt x="11" y="110"/>
                  </a:lnTo>
                  <a:lnTo>
                    <a:pt x="19" y="83"/>
                  </a:lnTo>
                  <a:lnTo>
                    <a:pt x="33" y="64"/>
                  </a:lnTo>
                  <a:lnTo>
                    <a:pt x="50" y="46"/>
                  </a:lnTo>
                  <a:lnTo>
                    <a:pt x="74" y="32"/>
                  </a:lnTo>
                  <a:lnTo>
                    <a:pt x="136" y="12"/>
                  </a:lnTo>
                  <a:lnTo>
                    <a:pt x="210" y="2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D0D0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7847"/>
            <p:cNvSpPr>
              <a:spLocks/>
            </p:cNvSpPr>
            <p:nvPr/>
          </p:nvSpPr>
          <p:spPr bwMode="auto">
            <a:xfrm>
              <a:off x="2764" y="294"/>
              <a:ext cx="572" cy="642"/>
            </a:xfrm>
            <a:custGeom>
              <a:avLst/>
              <a:gdLst>
                <a:gd name="T0" fmla="*/ 285 w 572"/>
                <a:gd name="T1" fmla="*/ 0 h 642"/>
                <a:gd name="T2" fmla="*/ 361 w 572"/>
                <a:gd name="T3" fmla="*/ 5 h 642"/>
                <a:gd name="T4" fmla="*/ 434 w 572"/>
                <a:gd name="T5" fmla="*/ 15 h 642"/>
                <a:gd name="T6" fmla="*/ 495 w 572"/>
                <a:gd name="T7" fmla="*/ 34 h 642"/>
                <a:gd name="T8" fmla="*/ 521 w 572"/>
                <a:gd name="T9" fmla="*/ 49 h 642"/>
                <a:gd name="T10" fmla="*/ 539 w 572"/>
                <a:gd name="T11" fmla="*/ 64 h 642"/>
                <a:gd name="T12" fmla="*/ 552 w 572"/>
                <a:gd name="T13" fmla="*/ 86 h 642"/>
                <a:gd name="T14" fmla="*/ 561 w 572"/>
                <a:gd name="T15" fmla="*/ 110 h 642"/>
                <a:gd name="T16" fmla="*/ 570 w 572"/>
                <a:gd name="T17" fmla="*/ 171 h 642"/>
                <a:gd name="T18" fmla="*/ 572 w 572"/>
                <a:gd name="T19" fmla="*/ 223 h 642"/>
                <a:gd name="T20" fmla="*/ 572 w 572"/>
                <a:gd name="T21" fmla="*/ 247 h 642"/>
                <a:gd name="T22" fmla="*/ 572 w 572"/>
                <a:gd name="T23" fmla="*/ 338 h 642"/>
                <a:gd name="T24" fmla="*/ 570 w 572"/>
                <a:gd name="T25" fmla="*/ 367 h 642"/>
                <a:gd name="T26" fmla="*/ 561 w 572"/>
                <a:gd name="T27" fmla="*/ 433 h 642"/>
                <a:gd name="T28" fmla="*/ 554 w 572"/>
                <a:gd name="T29" fmla="*/ 473 h 642"/>
                <a:gd name="T30" fmla="*/ 546 w 572"/>
                <a:gd name="T31" fmla="*/ 512 h 642"/>
                <a:gd name="T32" fmla="*/ 539 w 572"/>
                <a:gd name="T33" fmla="*/ 529 h 642"/>
                <a:gd name="T34" fmla="*/ 532 w 572"/>
                <a:gd name="T35" fmla="*/ 546 h 642"/>
                <a:gd name="T36" fmla="*/ 526 w 572"/>
                <a:gd name="T37" fmla="*/ 558 h 642"/>
                <a:gd name="T38" fmla="*/ 517 w 572"/>
                <a:gd name="T39" fmla="*/ 570 h 642"/>
                <a:gd name="T40" fmla="*/ 486 w 572"/>
                <a:gd name="T41" fmla="*/ 595 h 642"/>
                <a:gd name="T42" fmla="*/ 449 w 572"/>
                <a:gd name="T43" fmla="*/ 612 h 642"/>
                <a:gd name="T44" fmla="*/ 368 w 572"/>
                <a:gd name="T45" fmla="*/ 634 h 642"/>
                <a:gd name="T46" fmla="*/ 359 w 572"/>
                <a:gd name="T47" fmla="*/ 634 h 642"/>
                <a:gd name="T48" fmla="*/ 353 w 572"/>
                <a:gd name="T49" fmla="*/ 637 h 642"/>
                <a:gd name="T50" fmla="*/ 285 w 572"/>
                <a:gd name="T51" fmla="*/ 642 h 642"/>
                <a:gd name="T52" fmla="*/ 217 w 572"/>
                <a:gd name="T53" fmla="*/ 639 h 642"/>
                <a:gd name="T54" fmla="*/ 208 w 572"/>
                <a:gd name="T55" fmla="*/ 637 h 642"/>
                <a:gd name="T56" fmla="*/ 199 w 572"/>
                <a:gd name="T57" fmla="*/ 637 h 642"/>
                <a:gd name="T58" fmla="*/ 164 w 572"/>
                <a:gd name="T59" fmla="*/ 632 h 642"/>
                <a:gd name="T60" fmla="*/ 129 w 572"/>
                <a:gd name="T61" fmla="*/ 622 h 642"/>
                <a:gd name="T62" fmla="*/ 98 w 572"/>
                <a:gd name="T63" fmla="*/ 610 h 642"/>
                <a:gd name="T64" fmla="*/ 72 w 572"/>
                <a:gd name="T65" fmla="*/ 590 h 642"/>
                <a:gd name="T66" fmla="*/ 59 w 572"/>
                <a:gd name="T67" fmla="*/ 573 h 642"/>
                <a:gd name="T68" fmla="*/ 46 w 572"/>
                <a:gd name="T69" fmla="*/ 548 h 642"/>
                <a:gd name="T70" fmla="*/ 26 w 572"/>
                <a:gd name="T71" fmla="*/ 495 h 642"/>
                <a:gd name="T72" fmla="*/ 20 w 572"/>
                <a:gd name="T73" fmla="*/ 463 h 642"/>
                <a:gd name="T74" fmla="*/ 11 w 572"/>
                <a:gd name="T75" fmla="*/ 416 h 642"/>
                <a:gd name="T76" fmla="*/ 2 w 572"/>
                <a:gd name="T77" fmla="*/ 360 h 642"/>
                <a:gd name="T78" fmla="*/ 0 w 572"/>
                <a:gd name="T79" fmla="*/ 338 h 642"/>
                <a:gd name="T80" fmla="*/ 0 w 572"/>
                <a:gd name="T81" fmla="*/ 247 h 642"/>
                <a:gd name="T82" fmla="*/ 0 w 572"/>
                <a:gd name="T83" fmla="*/ 225 h 642"/>
                <a:gd name="T84" fmla="*/ 2 w 572"/>
                <a:gd name="T85" fmla="*/ 174 h 642"/>
                <a:gd name="T86" fmla="*/ 11 w 572"/>
                <a:gd name="T87" fmla="*/ 113 h 642"/>
                <a:gd name="T88" fmla="*/ 20 w 572"/>
                <a:gd name="T89" fmla="*/ 86 h 642"/>
                <a:gd name="T90" fmla="*/ 31 w 572"/>
                <a:gd name="T91" fmla="*/ 64 h 642"/>
                <a:gd name="T92" fmla="*/ 50 w 572"/>
                <a:gd name="T93" fmla="*/ 49 h 642"/>
                <a:gd name="T94" fmla="*/ 74 w 572"/>
                <a:gd name="T95" fmla="*/ 34 h 642"/>
                <a:gd name="T96" fmla="*/ 136 w 572"/>
                <a:gd name="T97" fmla="*/ 15 h 642"/>
                <a:gd name="T98" fmla="*/ 208 w 572"/>
                <a:gd name="T99" fmla="*/ 5 h 642"/>
                <a:gd name="T100" fmla="*/ 285 w 572"/>
                <a:gd name="T101" fmla="*/ 0 h 6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2" h="642">
                  <a:moveTo>
                    <a:pt x="285" y="0"/>
                  </a:moveTo>
                  <a:lnTo>
                    <a:pt x="361" y="5"/>
                  </a:lnTo>
                  <a:lnTo>
                    <a:pt x="434" y="15"/>
                  </a:lnTo>
                  <a:lnTo>
                    <a:pt x="495" y="34"/>
                  </a:lnTo>
                  <a:lnTo>
                    <a:pt x="521" y="49"/>
                  </a:lnTo>
                  <a:lnTo>
                    <a:pt x="539" y="64"/>
                  </a:lnTo>
                  <a:lnTo>
                    <a:pt x="552" y="86"/>
                  </a:lnTo>
                  <a:lnTo>
                    <a:pt x="561" y="110"/>
                  </a:lnTo>
                  <a:lnTo>
                    <a:pt x="570" y="171"/>
                  </a:lnTo>
                  <a:lnTo>
                    <a:pt x="572" y="223"/>
                  </a:lnTo>
                  <a:lnTo>
                    <a:pt x="572" y="247"/>
                  </a:lnTo>
                  <a:lnTo>
                    <a:pt x="572" y="338"/>
                  </a:lnTo>
                  <a:lnTo>
                    <a:pt x="570" y="367"/>
                  </a:lnTo>
                  <a:lnTo>
                    <a:pt x="561" y="433"/>
                  </a:lnTo>
                  <a:lnTo>
                    <a:pt x="554" y="473"/>
                  </a:lnTo>
                  <a:lnTo>
                    <a:pt x="546" y="512"/>
                  </a:lnTo>
                  <a:lnTo>
                    <a:pt x="539" y="529"/>
                  </a:lnTo>
                  <a:lnTo>
                    <a:pt x="532" y="546"/>
                  </a:lnTo>
                  <a:lnTo>
                    <a:pt x="526" y="558"/>
                  </a:lnTo>
                  <a:lnTo>
                    <a:pt x="517" y="570"/>
                  </a:lnTo>
                  <a:lnTo>
                    <a:pt x="486" y="595"/>
                  </a:lnTo>
                  <a:lnTo>
                    <a:pt x="449" y="612"/>
                  </a:lnTo>
                  <a:lnTo>
                    <a:pt x="368" y="634"/>
                  </a:lnTo>
                  <a:lnTo>
                    <a:pt x="359" y="634"/>
                  </a:lnTo>
                  <a:lnTo>
                    <a:pt x="353" y="637"/>
                  </a:lnTo>
                  <a:lnTo>
                    <a:pt x="285" y="642"/>
                  </a:lnTo>
                  <a:lnTo>
                    <a:pt x="217" y="639"/>
                  </a:lnTo>
                  <a:lnTo>
                    <a:pt x="208" y="637"/>
                  </a:lnTo>
                  <a:lnTo>
                    <a:pt x="199" y="637"/>
                  </a:lnTo>
                  <a:lnTo>
                    <a:pt x="164" y="632"/>
                  </a:lnTo>
                  <a:lnTo>
                    <a:pt x="129" y="622"/>
                  </a:lnTo>
                  <a:lnTo>
                    <a:pt x="98" y="610"/>
                  </a:lnTo>
                  <a:lnTo>
                    <a:pt x="72" y="590"/>
                  </a:lnTo>
                  <a:lnTo>
                    <a:pt x="59" y="573"/>
                  </a:lnTo>
                  <a:lnTo>
                    <a:pt x="46" y="548"/>
                  </a:lnTo>
                  <a:lnTo>
                    <a:pt x="26" y="495"/>
                  </a:lnTo>
                  <a:lnTo>
                    <a:pt x="20" y="463"/>
                  </a:lnTo>
                  <a:lnTo>
                    <a:pt x="11" y="416"/>
                  </a:lnTo>
                  <a:lnTo>
                    <a:pt x="2" y="360"/>
                  </a:lnTo>
                  <a:lnTo>
                    <a:pt x="0" y="338"/>
                  </a:lnTo>
                  <a:lnTo>
                    <a:pt x="0" y="247"/>
                  </a:lnTo>
                  <a:lnTo>
                    <a:pt x="0" y="225"/>
                  </a:lnTo>
                  <a:lnTo>
                    <a:pt x="2" y="174"/>
                  </a:lnTo>
                  <a:lnTo>
                    <a:pt x="11" y="113"/>
                  </a:lnTo>
                  <a:lnTo>
                    <a:pt x="20" y="86"/>
                  </a:lnTo>
                  <a:lnTo>
                    <a:pt x="31" y="64"/>
                  </a:lnTo>
                  <a:lnTo>
                    <a:pt x="50" y="49"/>
                  </a:lnTo>
                  <a:lnTo>
                    <a:pt x="74" y="34"/>
                  </a:lnTo>
                  <a:lnTo>
                    <a:pt x="136" y="15"/>
                  </a:lnTo>
                  <a:lnTo>
                    <a:pt x="208" y="5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D1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7848"/>
            <p:cNvSpPr>
              <a:spLocks/>
            </p:cNvSpPr>
            <p:nvPr/>
          </p:nvSpPr>
          <p:spPr bwMode="auto">
            <a:xfrm>
              <a:off x="2766" y="296"/>
              <a:ext cx="568" cy="637"/>
            </a:xfrm>
            <a:custGeom>
              <a:avLst/>
              <a:gdLst>
                <a:gd name="T0" fmla="*/ 283 w 568"/>
                <a:gd name="T1" fmla="*/ 0 h 637"/>
                <a:gd name="T2" fmla="*/ 359 w 568"/>
                <a:gd name="T3" fmla="*/ 3 h 637"/>
                <a:gd name="T4" fmla="*/ 432 w 568"/>
                <a:gd name="T5" fmla="*/ 15 h 637"/>
                <a:gd name="T6" fmla="*/ 493 w 568"/>
                <a:gd name="T7" fmla="*/ 35 h 637"/>
                <a:gd name="T8" fmla="*/ 517 w 568"/>
                <a:gd name="T9" fmla="*/ 47 h 637"/>
                <a:gd name="T10" fmla="*/ 535 w 568"/>
                <a:gd name="T11" fmla="*/ 64 h 637"/>
                <a:gd name="T12" fmla="*/ 548 w 568"/>
                <a:gd name="T13" fmla="*/ 84 h 637"/>
                <a:gd name="T14" fmla="*/ 557 w 568"/>
                <a:gd name="T15" fmla="*/ 111 h 637"/>
                <a:gd name="T16" fmla="*/ 566 w 568"/>
                <a:gd name="T17" fmla="*/ 169 h 637"/>
                <a:gd name="T18" fmla="*/ 568 w 568"/>
                <a:gd name="T19" fmla="*/ 245 h 637"/>
                <a:gd name="T20" fmla="*/ 568 w 568"/>
                <a:gd name="T21" fmla="*/ 333 h 637"/>
                <a:gd name="T22" fmla="*/ 566 w 568"/>
                <a:gd name="T23" fmla="*/ 363 h 637"/>
                <a:gd name="T24" fmla="*/ 557 w 568"/>
                <a:gd name="T25" fmla="*/ 431 h 637"/>
                <a:gd name="T26" fmla="*/ 541 w 568"/>
                <a:gd name="T27" fmla="*/ 507 h 637"/>
                <a:gd name="T28" fmla="*/ 528 w 568"/>
                <a:gd name="T29" fmla="*/ 542 h 637"/>
                <a:gd name="T30" fmla="*/ 513 w 568"/>
                <a:gd name="T31" fmla="*/ 566 h 637"/>
                <a:gd name="T32" fmla="*/ 484 w 568"/>
                <a:gd name="T33" fmla="*/ 591 h 637"/>
                <a:gd name="T34" fmla="*/ 445 w 568"/>
                <a:gd name="T35" fmla="*/ 608 h 637"/>
                <a:gd name="T36" fmla="*/ 406 w 568"/>
                <a:gd name="T37" fmla="*/ 620 h 637"/>
                <a:gd name="T38" fmla="*/ 364 w 568"/>
                <a:gd name="T39" fmla="*/ 630 h 637"/>
                <a:gd name="T40" fmla="*/ 355 w 568"/>
                <a:gd name="T41" fmla="*/ 630 h 637"/>
                <a:gd name="T42" fmla="*/ 349 w 568"/>
                <a:gd name="T43" fmla="*/ 630 h 637"/>
                <a:gd name="T44" fmla="*/ 283 w 568"/>
                <a:gd name="T45" fmla="*/ 637 h 637"/>
                <a:gd name="T46" fmla="*/ 217 w 568"/>
                <a:gd name="T47" fmla="*/ 635 h 637"/>
                <a:gd name="T48" fmla="*/ 208 w 568"/>
                <a:gd name="T49" fmla="*/ 632 h 637"/>
                <a:gd name="T50" fmla="*/ 199 w 568"/>
                <a:gd name="T51" fmla="*/ 632 h 637"/>
                <a:gd name="T52" fmla="*/ 164 w 568"/>
                <a:gd name="T53" fmla="*/ 627 h 637"/>
                <a:gd name="T54" fmla="*/ 129 w 568"/>
                <a:gd name="T55" fmla="*/ 617 h 637"/>
                <a:gd name="T56" fmla="*/ 96 w 568"/>
                <a:gd name="T57" fmla="*/ 605 h 637"/>
                <a:gd name="T58" fmla="*/ 72 w 568"/>
                <a:gd name="T59" fmla="*/ 586 h 637"/>
                <a:gd name="T60" fmla="*/ 57 w 568"/>
                <a:gd name="T61" fmla="*/ 568 h 637"/>
                <a:gd name="T62" fmla="*/ 46 w 568"/>
                <a:gd name="T63" fmla="*/ 544 h 637"/>
                <a:gd name="T64" fmla="*/ 26 w 568"/>
                <a:gd name="T65" fmla="*/ 490 h 637"/>
                <a:gd name="T66" fmla="*/ 20 w 568"/>
                <a:gd name="T67" fmla="*/ 458 h 637"/>
                <a:gd name="T68" fmla="*/ 9 w 568"/>
                <a:gd name="T69" fmla="*/ 412 h 637"/>
                <a:gd name="T70" fmla="*/ 0 w 568"/>
                <a:gd name="T71" fmla="*/ 333 h 637"/>
                <a:gd name="T72" fmla="*/ 0 w 568"/>
                <a:gd name="T73" fmla="*/ 245 h 637"/>
                <a:gd name="T74" fmla="*/ 0 w 568"/>
                <a:gd name="T75" fmla="*/ 223 h 637"/>
                <a:gd name="T76" fmla="*/ 2 w 568"/>
                <a:gd name="T77" fmla="*/ 172 h 637"/>
                <a:gd name="T78" fmla="*/ 11 w 568"/>
                <a:gd name="T79" fmla="*/ 111 h 637"/>
                <a:gd name="T80" fmla="*/ 20 w 568"/>
                <a:gd name="T81" fmla="*/ 84 h 637"/>
                <a:gd name="T82" fmla="*/ 31 w 568"/>
                <a:gd name="T83" fmla="*/ 64 h 637"/>
                <a:gd name="T84" fmla="*/ 50 w 568"/>
                <a:gd name="T85" fmla="*/ 47 h 637"/>
                <a:gd name="T86" fmla="*/ 72 w 568"/>
                <a:gd name="T87" fmla="*/ 35 h 637"/>
                <a:gd name="T88" fmla="*/ 134 w 568"/>
                <a:gd name="T89" fmla="*/ 15 h 637"/>
                <a:gd name="T90" fmla="*/ 206 w 568"/>
                <a:gd name="T91" fmla="*/ 3 h 637"/>
                <a:gd name="T92" fmla="*/ 283 w 568"/>
                <a:gd name="T93" fmla="*/ 0 h 63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68" h="637">
                  <a:moveTo>
                    <a:pt x="283" y="0"/>
                  </a:moveTo>
                  <a:lnTo>
                    <a:pt x="359" y="3"/>
                  </a:lnTo>
                  <a:lnTo>
                    <a:pt x="432" y="15"/>
                  </a:lnTo>
                  <a:lnTo>
                    <a:pt x="493" y="35"/>
                  </a:lnTo>
                  <a:lnTo>
                    <a:pt x="517" y="47"/>
                  </a:lnTo>
                  <a:lnTo>
                    <a:pt x="535" y="64"/>
                  </a:lnTo>
                  <a:lnTo>
                    <a:pt x="548" y="84"/>
                  </a:lnTo>
                  <a:lnTo>
                    <a:pt x="557" y="111"/>
                  </a:lnTo>
                  <a:lnTo>
                    <a:pt x="566" y="169"/>
                  </a:lnTo>
                  <a:lnTo>
                    <a:pt x="568" y="245"/>
                  </a:lnTo>
                  <a:lnTo>
                    <a:pt x="568" y="333"/>
                  </a:lnTo>
                  <a:lnTo>
                    <a:pt x="566" y="363"/>
                  </a:lnTo>
                  <a:lnTo>
                    <a:pt x="557" y="431"/>
                  </a:lnTo>
                  <a:lnTo>
                    <a:pt x="541" y="507"/>
                  </a:lnTo>
                  <a:lnTo>
                    <a:pt x="528" y="542"/>
                  </a:lnTo>
                  <a:lnTo>
                    <a:pt x="513" y="566"/>
                  </a:lnTo>
                  <a:lnTo>
                    <a:pt x="484" y="591"/>
                  </a:lnTo>
                  <a:lnTo>
                    <a:pt x="445" y="608"/>
                  </a:lnTo>
                  <a:lnTo>
                    <a:pt x="406" y="620"/>
                  </a:lnTo>
                  <a:lnTo>
                    <a:pt x="364" y="630"/>
                  </a:lnTo>
                  <a:lnTo>
                    <a:pt x="355" y="630"/>
                  </a:lnTo>
                  <a:lnTo>
                    <a:pt x="349" y="630"/>
                  </a:lnTo>
                  <a:lnTo>
                    <a:pt x="283" y="637"/>
                  </a:lnTo>
                  <a:lnTo>
                    <a:pt x="217" y="635"/>
                  </a:lnTo>
                  <a:lnTo>
                    <a:pt x="208" y="632"/>
                  </a:lnTo>
                  <a:lnTo>
                    <a:pt x="199" y="632"/>
                  </a:lnTo>
                  <a:lnTo>
                    <a:pt x="164" y="627"/>
                  </a:lnTo>
                  <a:lnTo>
                    <a:pt x="129" y="617"/>
                  </a:lnTo>
                  <a:lnTo>
                    <a:pt x="96" y="605"/>
                  </a:lnTo>
                  <a:lnTo>
                    <a:pt x="72" y="586"/>
                  </a:lnTo>
                  <a:lnTo>
                    <a:pt x="57" y="568"/>
                  </a:lnTo>
                  <a:lnTo>
                    <a:pt x="46" y="544"/>
                  </a:lnTo>
                  <a:lnTo>
                    <a:pt x="26" y="490"/>
                  </a:lnTo>
                  <a:lnTo>
                    <a:pt x="20" y="458"/>
                  </a:lnTo>
                  <a:lnTo>
                    <a:pt x="9" y="412"/>
                  </a:lnTo>
                  <a:lnTo>
                    <a:pt x="0" y="333"/>
                  </a:lnTo>
                  <a:lnTo>
                    <a:pt x="0" y="245"/>
                  </a:lnTo>
                  <a:lnTo>
                    <a:pt x="0" y="223"/>
                  </a:lnTo>
                  <a:lnTo>
                    <a:pt x="2" y="172"/>
                  </a:lnTo>
                  <a:lnTo>
                    <a:pt x="11" y="111"/>
                  </a:lnTo>
                  <a:lnTo>
                    <a:pt x="20" y="84"/>
                  </a:lnTo>
                  <a:lnTo>
                    <a:pt x="31" y="64"/>
                  </a:lnTo>
                  <a:lnTo>
                    <a:pt x="50" y="47"/>
                  </a:lnTo>
                  <a:lnTo>
                    <a:pt x="72" y="35"/>
                  </a:lnTo>
                  <a:lnTo>
                    <a:pt x="134" y="15"/>
                  </a:lnTo>
                  <a:lnTo>
                    <a:pt x="206" y="3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D3D3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7849"/>
            <p:cNvSpPr>
              <a:spLocks/>
            </p:cNvSpPr>
            <p:nvPr/>
          </p:nvSpPr>
          <p:spPr bwMode="auto">
            <a:xfrm>
              <a:off x="2768" y="299"/>
              <a:ext cx="564" cy="629"/>
            </a:xfrm>
            <a:custGeom>
              <a:avLst/>
              <a:gdLst>
                <a:gd name="T0" fmla="*/ 281 w 564"/>
                <a:gd name="T1" fmla="*/ 0 h 629"/>
                <a:gd name="T2" fmla="*/ 357 w 564"/>
                <a:gd name="T3" fmla="*/ 2 h 629"/>
                <a:gd name="T4" fmla="*/ 428 w 564"/>
                <a:gd name="T5" fmla="*/ 12 h 629"/>
                <a:gd name="T6" fmla="*/ 489 w 564"/>
                <a:gd name="T7" fmla="*/ 32 h 629"/>
                <a:gd name="T8" fmla="*/ 513 w 564"/>
                <a:gd name="T9" fmla="*/ 46 h 629"/>
                <a:gd name="T10" fmla="*/ 531 w 564"/>
                <a:gd name="T11" fmla="*/ 61 h 629"/>
                <a:gd name="T12" fmla="*/ 544 w 564"/>
                <a:gd name="T13" fmla="*/ 83 h 629"/>
                <a:gd name="T14" fmla="*/ 553 w 564"/>
                <a:gd name="T15" fmla="*/ 108 h 629"/>
                <a:gd name="T16" fmla="*/ 561 w 564"/>
                <a:gd name="T17" fmla="*/ 166 h 629"/>
                <a:gd name="T18" fmla="*/ 564 w 564"/>
                <a:gd name="T19" fmla="*/ 240 h 629"/>
                <a:gd name="T20" fmla="*/ 564 w 564"/>
                <a:gd name="T21" fmla="*/ 330 h 629"/>
                <a:gd name="T22" fmla="*/ 561 w 564"/>
                <a:gd name="T23" fmla="*/ 360 h 629"/>
                <a:gd name="T24" fmla="*/ 553 w 564"/>
                <a:gd name="T25" fmla="*/ 426 h 629"/>
                <a:gd name="T26" fmla="*/ 537 w 564"/>
                <a:gd name="T27" fmla="*/ 502 h 629"/>
                <a:gd name="T28" fmla="*/ 524 w 564"/>
                <a:gd name="T29" fmla="*/ 536 h 629"/>
                <a:gd name="T30" fmla="*/ 509 w 564"/>
                <a:gd name="T31" fmla="*/ 558 h 629"/>
                <a:gd name="T32" fmla="*/ 480 w 564"/>
                <a:gd name="T33" fmla="*/ 585 h 629"/>
                <a:gd name="T34" fmla="*/ 443 w 564"/>
                <a:gd name="T35" fmla="*/ 602 h 629"/>
                <a:gd name="T36" fmla="*/ 401 w 564"/>
                <a:gd name="T37" fmla="*/ 614 h 629"/>
                <a:gd name="T38" fmla="*/ 360 w 564"/>
                <a:gd name="T39" fmla="*/ 622 h 629"/>
                <a:gd name="T40" fmla="*/ 351 w 564"/>
                <a:gd name="T41" fmla="*/ 624 h 629"/>
                <a:gd name="T42" fmla="*/ 344 w 564"/>
                <a:gd name="T43" fmla="*/ 624 h 629"/>
                <a:gd name="T44" fmla="*/ 281 w 564"/>
                <a:gd name="T45" fmla="*/ 629 h 629"/>
                <a:gd name="T46" fmla="*/ 217 w 564"/>
                <a:gd name="T47" fmla="*/ 629 h 629"/>
                <a:gd name="T48" fmla="*/ 208 w 564"/>
                <a:gd name="T49" fmla="*/ 627 h 629"/>
                <a:gd name="T50" fmla="*/ 200 w 564"/>
                <a:gd name="T51" fmla="*/ 627 h 629"/>
                <a:gd name="T52" fmla="*/ 165 w 564"/>
                <a:gd name="T53" fmla="*/ 622 h 629"/>
                <a:gd name="T54" fmla="*/ 130 w 564"/>
                <a:gd name="T55" fmla="*/ 612 h 629"/>
                <a:gd name="T56" fmla="*/ 97 w 564"/>
                <a:gd name="T57" fmla="*/ 597 h 629"/>
                <a:gd name="T58" fmla="*/ 73 w 564"/>
                <a:gd name="T59" fmla="*/ 580 h 629"/>
                <a:gd name="T60" fmla="*/ 46 w 564"/>
                <a:gd name="T61" fmla="*/ 539 h 629"/>
                <a:gd name="T62" fmla="*/ 27 w 564"/>
                <a:gd name="T63" fmla="*/ 485 h 629"/>
                <a:gd name="T64" fmla="*/ 20 w 564"/>
                <a:gd name="T65" fmla="*/ 453 h 629"/>
                <a:gd name="T66" fmla="*/ 9 w 564"/>
                <a:gd name="T67" fmla="*/ 406 h 629"/>
                <a:gd name="T68" fmla="*/ 0 w 564"/>
                <a:gd name="T69" fmla="*/ 330 h 629"/>
                <a:gd name="T70" fmla="*/ 0 w 564"/>
                <a:gd name="T71" fmla="*/ 242 h 629"/>
                <a:gd name="T72" fmla="*/ 0 w 564"/>
                <a:gd name="T73" fmla="*/ 220 h 629"/>
                <a:gd name="T74" fmla="*/ 2 w 564"/>
                <a:gd name="T75" fmla="*/ 169 h 629"/>
                <a:gd name="T76" fmla="*/ 11 w 564"/>
                <a:gd name="T77" fmla="*/ 108 h 629"/>
                <a:gd name="T78" fmla="*/ 20 w 564"/>
                <a:gd name="T79" fmla="*/ 83 h 629"/>
                <a:gd name="T80" fmla="*/ 31 w 564"/>
                <a:gd name="T81" fmla="*/ 61 h 629"/>
                <a:gd name="T82" fmla="*/ 48 w 564"/>
                <a:gd name="T83" fmla="*/ 46 h 629"/>
                <a:gd name="T84" fmla="*/ 73 w 564"/>
                <a:gd name="T85" fmla="*/ 32 h 629"/>
                <a:gd name="T86" fmla="*/ 134 w 564"/>
                <a:gd name="T87" fmla="*/ 12 h 629"/>
                <a:gd name="T88" fmla="*/ 206 w 564"/>
                <a:gd name="T89" fmla="*/ 2 h 629"/>
                <a:gd name="T90" fmla="*/ 281 w 564"/>
                <a:gd name="T91" fmla="*/ 0 h 6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64" h="629">
                  <a:moveTo>
                    <a:pt x="281" y="0"/>
                  </a:moveTo>
                  <a:lnTo>
                    <a:pt x="357" y="2"/>
                  </a:lnTo>
                  <a:lnTo>
                    <a:pt x="428" y="12"/>
                  </a:lnTo>
                  <a:lnTo>
                    <a:pt x="489" y="32"/>
                  </a:lnTo>
                  <a:lnTo>
                    <a:pt x="513" y="46"/>
                  </a:lnTo>
                  <a:lnTo>
                    <a:pt x="531" y="61"/>
                  </a:lnTo>
                  <a:lnTo>
                    <a:pt x="544" y="83"/>
                  </a:lnTo>
                  <a:lnTo>
                    <a:pt x="553" y="108"/>
                  </a:lnTo>
                  <a:lnTo>
                    <a:pt x="561" y="166"/>
                  </a:lnTo>
                  <a:lnTo>
                    <a:pt x="564" y="240"/>
                  </a:lnTo>
                  <a:lnTo>
                    <a:pt x="564" y="330"/>
                  </a:lnTo>
                  <a:lnTo>
                    <a:pt x="561" y="360"/>
                  </a:lnTo>
                  <a:lnTo>
                    <a:pt x="553" y="426"/>
                  </a:lnTo>
                  <a:lnTo>
                    <a:pt x="537" y="502"/>
                  </a:lnTo>
                  <a:lnTo>
                    <a:pt x="524" y="536"/>
                  </a:lnTo>
                  <a:lnTo>
                    <a:pt x="509" y="558"/>
                  </a:lnTo>
                  <a:lnTo>
                    <a:pt x="480" y="585"/>
                  </a:lnTo>
                  <a:lnTo>
                    <a:pt x="443" y="602"/>
                  </a:lnTo>
                  <a:lnTo>
                    <a:pt x="401" y="614"/>
                  </a:lnTo>
                  <a:lnTo>
                    <a:pt x="360" y="622"/>
                  </a:lnTo>
                  <a:lnTo>
                    <a:pt x="351" y="624"/>
                  </a:lnTo>
                  <a:lnTo>
                    <a:pt x="344" y="624"/>
                  </a:lnTo>
                  <a:lnTo>
                    <a:pt x="281" y="629"/>
                  </a:lnTo>
                  <a:lnTo>
                    <a:pt x="217" y="629"/>
                  </a:lnTo>
                  <a:lnTo>
                    <a:pt x="208" y="627"/>
                  </a:lnTo>
                  <a:lnTo>
                    <a:pt x="200" y="627"/>
                  </a:lnTo>
                  <a:lnTo>
                    <a:pt x="165" y="622"/>
                  </a:lnTo>
                  <a:lnTo>
                    <a:pt x="130" y="612"/>
                  </a:lnTo>
                  <a:lnTo>
                    <a:pt x="97" y="597"/>
                  </a:lnTo>
                  <a:lnTo>
                    <a:pt x="73" y="580"/>
                  </a:lnTo>
                  <a:lnTo>
                    <a:pt x="46" y="539"/>
                  </a:lnTo>
                  <a:lnTo>
                    <a:pt x="27" y="485"/>
                  </a:lnTo>
                  <a:lnTo>
                    <a:pt x="20" y="453"/>
                  </a:lnTo>
                  <a:lnTo>
                    <a:pt x="9" y="406"/>
                  </a:lnTo>
                  <a:lnTo>
                    <a:pt x="0" y="330"/>
                  </a:lnTo>
                  <a:lnTo>
                    <a:pt x="0" y="242"/>
                  </a:lnTo>
                  <a:lnTo>
                    <a:pt x="0" y="220"/>
                  </a:lnTo>
                  <a:lnTo>
                    <a:pt x="2" y="169"/>
                  </a:lnTo>
                  <a:lnTo>
                    <a:pt x="11" y="108"/>
                  </a:lnTo>
                  <a:lnTo>
                    <a:pt x="20" y="83"/>
                  </a:lnTo>
                  <a:lnTo>
                    <a:pt x="31" y="61"/>
                  </a:lnTo>
                  <a:lnTo>
                    <a:pt x="48" y="46"/>
                  </a:lnTo>
                  <a:lnTo>
                    <a:pt x="73" y="32"/>
                  </a:lnTo>
                  <a:lnTo>
                    <a:pt x="134" y="12"/>
                  </a:lnTo>
                  <a:lnTo>
                    <a:pt x="206" y="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D4D4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7850"/>
            <p:cNvSpPr>
              <a:spLocks/>
            </p:cNvSpPr>
            <p:nvPr/>
          </p:nvSpPr>
          <p:spPr bwMode="auto">
            <a:xfrm>
              <a:off x="2770" y="301"/>
              <a:ext cx="559" cy="625"/>
            </a:xfrm>
            <a:custGeom>
              <a:avLst/>
              <a:gdLst>
                <a:gd name="T0" fmla="*/ 279 w 559"/>
                <a:gd name="T1" fmla="*/ 0 h 625"/>
                <a:gd name="T2" fmla="*/ 353 w 559"/>
                <a:gd name="T3" fmla="*/ 3 h 625"/>
                <a:gd name="T4" fmla="*/ 426 w 559"/>
                <a:gd name="T5" fmla="*/ 12 h 625"/>
                <a:gd name="T6" fmla="*/ 485 w 559"/>
                <a:gd name="T7" fmla="*/ 32 h 625"/>
                <a:gd name="T8" fmla="*/ 509 w 559"/>
                <a:gd name="T9" fmla="*/ 44 h 625"/>
                <a:gd name="T10" fmla="*/ 526 w 559"/>
                <a:gd name="T11" fmla="*/ 61 h 625"/>
                <a:gd name="T12" fmla="*/ 540 w 559"/>
                <a:gd name="T13" fmla="*/ 81 h 625"/>
                <a:gd name="T14" fmla="*/ 548 w 559"/>
                <a:gd name="T15" fmla="*/ 108 h 625"/>
                <a:gd name="T16" fmla="*/ 557 w 559"/>
                <a:gd name="T17" fmla="*/ 167 h 625"/>
                <a:gd name="T18" fmla="*/ 559 w 559"/>
                <a:gd name="T19" fmla="*/ 238 h 625"/>
                <a:gd name="T20" fmla="*/ 559 w 559"/>
                <a:gd name="T21" fmla="*/ 328 h 625"/>
                <a:gd name="T22" fmla="*/ 557 w 559"/>
                <a:gd name="T23" fmla="*/ 355 h 625"/>
                <a:gd name="T24" fmla="*/ 548 w 559"/>
                <a:gd name="T25" fmla="*/ 421 h 625"/>
                <a:gd name="T26" fmla="*/ 533 w 559"/>
                <a:gd name="T27" fmla="*/ 497 h 625"/>
                <a:gd name="T28" fmla="*/ 520 w 559"/>
                <a:gd name="T29" fmla="*/ 529 h 625"/>
                <a:gd name="T30" fmla="*/ 505 w 559"/>
                <a:gd name="T31" fmla="*/ 554 h 625"/>
                <a:gd name="T32" fmla="*/ 476 w 559"/>
                <a:gd name="T33" fmla="*/ 578 h 625"/>
                <a:gd name="T34" fmla="*/ 439 w 559"/>
                <a:gd name="T35" fmla="*/ 598 h 625"/>
                <a:gd name="T36" fmla="*/ 397 w 559"/>
                <a:gd name="T37" fmla="*/ 610 h 625"/>
                <a:gd name="T38" fmla="*/ 355 w 559"/>
                <a:gd name="T39" fmla="*/ 617 h 625"/>
                <a:gd name="T40" fmla="*/ 349 w 559"/>
                <a:gd name="T41" fmla="*/ 617 h 625"/>
                <a:gd name="T42" fmla="*/ 340 w 559"/>
                <a:gd name="T43" fmla="*/ 620 h 625"/>
                <a:gd name="T44" fmla="*/ 279 w 559"/>
                <a:gd name="T45" fmla="*/ 625 h 625"/>
                <a:gd name="T46" fmla="*/ 217 w 559"/>
                <a:gd name="T47" fmla="*/ 622 h 625"/>
                <a:gd name="T48" fmla="*/ 209 w 559"/>
                <a:gd name="T49" fmla="*/ 622 h 625"/>
                <a:gd name="T50" fmla="*/ 200 w 559"/>
                <a:gd name="T51" fmla="*/ 622 h 625"/>
                <a:gd name="T52" fmla="*/ 165 w 559"/>
                <a:gd name="T53" fmla="*/ 615 h 625"/>
                <a:gd name="T54" fmla="*/ 128 w 559"/>
                <a:gd name="T55" fmla="*/ 608 h 625"/>
                <a:gd name="T56" fmla="*/ 97 w 559"/>
                <a:gd name="T57" fmla="*/ 593 h 625"/>
                <a:gd name="T58" fmla="*/ 71 w 559"/>
                <a:gd name="T59" fmla="*/ 576 h 625"/>
                <a:gd name="T60" fmla="*/ 57 w 559"/>
                <a:gd name="T61" fmla="*/ 556 h 625"/>
                <a:gd name="T62" fmla="*/ 46 w 559"/>
                <a:gd name="T63" fmla="*/ 534 h 625"/>
                <a:gd name="T64" fmla="*/ 27 w 559"/>
                <a:gd name="T65" fmla="*/ 480 h 625"/>
                <a:gd name="T66" fmla="*/ 20 w 559"/>
                <a:gd name="T67" fmla="*/ 448 h 625"/>
                <a:gd name="T68" fmla="*/ 9 w 559"/>
                <a:gd name="T69" fmla="*/ 399 h 625"/>
                <a:gd name="T70" fmla="*/ 0 w 559"/>
                <a:gd name="T71" fmla="*/ 328 h 625"/>
                <a:gd name="T72" fmla="*/ 0 w 559"/>
                <a:gd name="T73" fmla="*/ 240 h 625"/>
                <a:gd name="T74" fmla="*/ 0 w 559"/>
                <a:gd name="T75" fmla="*/ 218 h 625"/>
                <a:gd name="T76" fmla="*/ 3 w 559"/>
                <a:gd name="T77" fmla="*/ 167 h 625"/>
                <a:gd name="T78" fmla="*/ 11 w 559"/>
                <a:gd name="T79" fmla="*/ 108 h 625"/>
                <a:gd name="T80" fmla="*/ 20 w 559"/>
                <a:gd name="T81" fmla="*/ 81 h 625"/>
                <a:gd name="T82" fmla="*/ 31 w 559"/>
                <a:gd name="T83" fmla="*/ 61 h 625"/>
                <a:gd name="T84" fmla="*/ 49 w 559"/>
                <a:gd name="T85" fmla="*/ 44 h 625"/>
                <a:gd name="T86" fmla="*/ 73 w 559"/>
                <a:gd name="T87" fmla="*/ 32 h 625"/>
                <a:gd name="T88" fmla="*/ 132 w 559"/>
                <a:gd name="T89" fmla="*/ 12 h 625"/>
                <a:gd name="T90" fmla="*/ 204 w 559"/>
                <a:gd name="T91" fmla="*/ 3 h 625"/>
                <a:gd name="T92" fmla="*/ 279 w 559"/>
                <a:gd name="T93" fmla="*/ 0 h 6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59" h="625">
                  <a:moveTo>
                    <a:pt x="279" y="0"/>
                  </a:moveTo>
                  <a:lnTo>
                    <a:pt x="353" y="3"/>
                  </a:lnTo>
                  <a:lnTo>
                    <a:pt x="426" y="12"/>
                  </a:lnTo>
                  <a:lnTo>
                    <a:pt x="485" y="32"/>
                  </a:lnTo>
                  <a:lnTo>
                    <a:pt x="509" y="44"/>
                  </a:lnTo>
                  <a:lnTo>
                    <a:pt x="526" y="61"/>
                  </a:lnTo>
                  <a:lnTo>
                    <a:pt x="540" y="81"/>
                  </a:lnTo>
                  <a:lnTo>
                    <a:pt x="548" y="108"/>
                  </a:lnTo>
                  <a:lnTo>
                    <a:pt x="557" y="167"/>
                  </a:lnTo>
                  <a:lnTo>
                    <a:pt x="559" y="238"/>
                  </a:lnTo>
                  <a:lnTo>
                    <a:pt x="559" y="328"/>
                  </a:lnTo>
                  <a:lnTo>
                    <a:pt x="557" y="355"/>
                  </a:lnTo>
                  <a:lnTo>
                    <a:pt x="548" y="421"/>
                  </a:lnTo>
                  <a:lnTo>
                    <a:pt x="533" y="497"/>
                  </a:lnTo>
                  <a:lnTo>
                    <a:pt x="520" y="529"/>
                  </a:lnTo>
                  <a:lnTo>
                    <a:pt x="505" y="554"/>
                  </a:lnTo>
                  <a:lnTo>
                    <a:pt x="476" y="578"/>
                  </a:lnTo>
                  <a:lnTo>
                    <a:pt x="439" y="598"/>
                  </a:lnTo>
                  <a:lnTo>
                    <a:pt x="397" y="610"/>
                  </a:lnTo>
                  <a:lnTo>
                    <a:pt x="355" y="617"/>
                  </a:lnTo>
                  <a:lnTo>
                    <a:pt x="349" y="617"/>
                  </a:lnTo>
                  <a:lnTo>
                    <a:pt x="340" y="620"/>
                  </a:lnTo>
                  <a:lnTo>
                    <a:pt x="279" y="625"/>
                  </a:lnTo>
                  <a:lnTo>
                    <a:pt x="217" y="622"/>
                  </a:lnTo>
                  <a:lnTo>
                    <a:pt x="209" y="622"/>
                  </a:lnTo>
                  <a:lnTo>
                    <a:pt x="200" y="622"/>
                  </a:lnTo>
                  <a:lnTo>
                    <a:pt x="165" y="615"/>
                  </a:lnTo>
                  <a:lnTo>
                    <a:pt x="128" y="608"/>
                  </a:lnTo>
                  <a:lnTo>
                    <a:pt x="97" y="593"/>
                  </a:lnTo>
                  <a:lnTo>
                    <a:pt x="71" y="576"/>
                  </a:lnTo>
                  <a:lnTo>
                    <a:pt x="57" y="556"/>
                  </a:lnTo>
                  <a:lnTo>
                    <a:pt x="46" y="534"/>
                  </a:lnTo>
                  <a:lnTo>
                    <a:pt x="27" y="480"/>
                  </a:lnTo>
                  <a:lnTo>
                    <a:pt x="20" y="448"/>
                  </a:lnTo>
                  <a:lnTo>
                    <a:pt x="9" y="399"/>
                  </a:lnTo>
                  <a:lnTo>
                    <a:pt x="0" y="328"/>
                  </a:lnTo>
                  <a:lnTo>
                    <a:pt x="0" y="240"/>
                  </a:lnTo>
                  <a:lnTo>
                    <a:pt x="0" y="218"/>
                  </a:lnTo>
                  <a:lnTo>
                    <a:pt x="3" y="167"/>
                  </a:lnTo>
                  <a:lnTo>
                    <a:pt x="11" y="108"/>
                  </a:lnTo>
                  <a:lnTo>
                    <a:pt x="20" y="81"/>
                  </a:lnTo>
                  <a:lnTo>
                    <a:pt x="31" y="61"/>
                  </a:lnTo>
                  <a:lnTo>
                    <a:pt x="49" y="44"/>
                  </a:lnTo>
                  <a:lnTo>
                    <a:pt x="73" y="32"/>
                  </a:lnTo>
                  <a:lnTo>
                    <a:pt x="132" y="12"/>
                  </a:lnTo>
                  <a:lnTo>
                    <a:pt x="204" y="3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D6D6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7851"/>
            <p:cNvSpPr>
              <a:spLocks/>
            </p:cNvSpPr>
            <p:nvPr/>
          </p:nvSpPr>
          <p:spPr bwMode="auto">
            <a:xfrm>
              <a:off x="2773" y="301"/>
              <a:ext cx="554" cy="622"/>
            </a:xfrm>
            <a:custGeom>
              <a:avLst/>
              <a:gdLst>
                <a:gd name="T0" fmla="*/ 30 w 554"/>
                <a:gd name="T1" fmla="*/ 61 h 622"/>
                <a:gd name="T2" fmla="*/ 48 w 554"/>
                <a:gd name="T3" fmla="*/ 47 h 622"/>
                <a:gd name="T4" fmla="*/ 72 w 554"/>
                <a:gd name="T5" fmla="*/ 32 h 622"/>
                <a:gd name="T6" fmla="*/ 131 w 554"/>
                <a:gd name="T7" fmla="*/ 15 h 622"/>
                <a:gd name="T8" fmla="*/ 201 w 554"/>
                <a:gd name="T9" fmla="*/ 5 h 622"/>
                <a:gd name="T10" fmla="*/ 276 w 554"/>
                <a:gd name="T11" fmla="*/ 0 h 622"/>
                <a:gd name="T12" fmla="*/ 350 w 554"/>
                <a:gd name="T13" fmla="*/ 5 h 622"/>
                <a:gd name="T14" fmla="*/ 420 w 554"/>
                <a:gd name="T15" fmla="*/ 15 h 622"/>
                <a:gd name="T16" fmla="*/ 453 w 554"/>
                <a:gd name="T17" fmla="*/ 22 h 622"/>
                <a:gd name="T18" fmla="*/ 480 w 554"/>
                <a:gd name="T19" fmla="*/ 32 h 622"/>
                <a:gd name="T20" fmla="*/ 504 w 554"/>
                <a:gd name="T21" fmla="*/ 47 h 622"/>
                <a:gd name="T22" fmla="*/ 521 w 554"/>
                <a:gd name="T23" fmla="*/ 61 h 622"/>
                <a:gd name="T24" fmla="*/ 534 w 554"/>
                <a:gd name="T25" fmla="*/ 81 h 622"/>
                <a:gd name="T26" fmla="*/ 543 w 554"/>
                <a:gd name="T27" fmla="*/ 108 h 622"/>
                <a:gd name="T28" fmla="*/ 552 w 554"/>
                <a:gd name="T29" fmla="*/ 167 h 622"/>
                <a:gd name="T30" fmla="*/ 554 w 554"/>
                <a:gd name="T31" fmla="*/ 238 h 622"/>
                <a:gd name="T32" fmla="*/ 554 w 554"/>
                <a:gd name="T33" fmla="*/ 326 h 622"/>
                <a:gd name="T34" fmla="*/ 543 w 554"/>
                <a:gd name="T35" fmla="*/ 421 h 622"/>
                <a:gd name="T36" fmla="*/ 528 w 554"/>
                <a:gd name="T37" fmla="*/ 495 h 622"/>
                <a:gd name="T38" fmla="*/ 515 w 554"/>
                <a:gd name="T39" fmla="*/ 527 h 622"/>
                <a:gd name="T40" fmla="*/ 502 w 554"/>
                <a:gd name="T41" fmla="*/ 551 h 622"/>
                <a:gd name="T42" fmla="*/ 473 w 554"/>
                <a:gd name="T43" fmla="*/ 573 h 622"/>
                <a:gd name="T44" fmla="*/ 440 w 554"/>
                <a:gd name="T45" fmla="*/ 590 h 622"/>
                <a:gd name="T46" fmla="*/ 403 w 554"/>
                <a:gd name="T47" fmla="*/ 603 h 622"/>
                <a:gd name="T48" fmla="*/ 366 w 554"/>
                <a:gd name="T49" fmla="*/ 612 h 622"/>
                <a:gd name="T50" fmla="*/ 302 w 554"/>
                <a:gd name="T51" fmla="*/ 620 h 622"/>
                <a:gd name="T52" fmla="*/ 276 w 554"/>
                <a:gd name="T53" fmla="*/ 622 h 622"/>
                <a:gd name="T54" fmla="*/ 252 w 554"/>
                <a:gd name="T55" fmla="*/ 622 h 622"/>
                <a:gd name="T56" fmla="*/ 192 w 554"/>
                <a:gd name="T57" fmla="*/ 617 h 622"/>
                <a:gd name="T58" fmla="*/ 125 w 554"/>
                <a:gd name="T59" fmla="*/ 603 h 622"/>
                <a:gd name="T60" fmla="*/ 94 w 554"/>
                <a:gd name="T61" fmla="*/ 590 h 622"/>
                <a:gd name="T62" fmla="*/ 70 w 554"/>
                <a:gd name="T63" fmla="*/ 571 h 622"/>
                <a:gd name="T64" fmla="*/ 52 w 554"/>
                <a:gd name="T65" fmla="*/ 546 h 622"/>
                <a:gd name="T66" fmla="*/ 37 w 554"/>
                <a:gd name="T67" fmla="*/ 510 h 622"/>
                <a:gd name="T68" fmla="*/ 15 w 554"/>
                <a:gd name="T69" fmla="*/ 429 h 622"/>
                <a:gd name="T70" fmla="*/ 8 w 554"/>
                <a:gd name="T71" fmla="*/ 390 h 622"/>
                <a:gd name="T72" fmla="*/ 4 w 554"/>
                <a:gd name="T73" fmla="*/ 358 h 622"/>
                <a:gd name="T74" fmla="*/ 0 w 554"/>
                <a:gd name="T75" fmla="*/ 326 h 622"/>
                <a:gd name="T76" fmla="*/ 0 w 554"/>
                <a:gd name="T77" fmla="*/ 240 h 622"/>
                <a:gd name="T78" fmla="*/ 2 w 554"/>
                <a:gd name="T79" fmla="*/ 167 h 622"/>
                <a:gd name="T80" fmla="*/ 11 w 554"/>
                <a:gd name="T81" fmla="*/ 108 h 622"/>
                <a:gd name="T82" fmla="*/ 19 w 554"/>
                <a:gd name="T83" fmla="*/ 83 h 622"/>
                <a:gd name="T84" fmla="*/ 30 w 554"/>
                <a:gd name="T85" fmla="*/ 61 h 6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4" h="622">
                  <a:moveTo>
                    <a:pt x="30" y="61"/>
                  </a:moveTo>
                  <a:lnTo>
                    <a:pt x="48" y="47"/>
                  </a:lnTo>
                  <a:lnTo>
                    <a:pt x="72" y="32"/>
                  </a:lnTo>
                  <a:lnTo>
                    <a:pt x="131" y="15"/>
                  </a:lnTo>
                  <a:lnTo>
                    <a:pt x="201" y="5"/>
                  </a:lnTo>
                  <a:lnTo>
                    <a:pt x="276" y="0"/>
                  </a:lnTo>
                  <a:lnTo>
                    <a:pt x="350" y="5"/>
                  </a:lnTo>
                  <a:lnTo>
                    <a:pt x="420" y="15"/>
                  </a:lnTo>
                  <a:lnTo>
                    <a:pt x="453" y="22"/>
                  </a:lnTo>
                  <a:lnTo>
                    <a:pt x="480" y="32"/>
                  </a:lnTo>
                  <a:lnTo>
                    <a:pt x="504" y="47"/>
                  </a:lnTo>
                  <a:lnTo>
                    <a:pt x="521" y="61"/>
                  </a:lnTo>
                  <a:lnTo>
                    <a:pt x="534" y="81"/>
                  </a:lnTo>
                  <a:lnTo>
                    <a:pt x="543" y="108"/>
                  </a:lnTo>
                  <a:lnTo>
                    <a:pt x="552" y="167"/>
                  </a:lnTo>
                  <a:lnTo>
                    <a:pt x="554" y="238"/>
                  </a:lnTo>
                  <a:lnTo>
                    <a:pt x="554" y="326"/>
                  </a:lnTo>
                  <a:lnTo>
                    <a:pt x="543" y="421"/>
                  </a:lnTo>
                  <a:lnTo>
                    <a:pt x="528" y="495"/>
                  </a:lnTo>
                  <a:lnTo>
                    <a:pt x="515" y="527"/>
                  </a:lnTo>
                  <a:lnTo>
                    <a:pt x="502" y="551"/>
                  </a:lnTo>
                  <a:lnTo>
                    <a:pt x="473" y="573"/>
                  </a:lnTo>
                  <a:lnTo>
                    <a:pt x="440" y="590"/>
                  </a:lnTo>
                  <a:lnTo>
                    <a:pt x="403" y="603"/>
                  </a:lnTo>
                  <a:lnTo>
                    <a:pt x="366" y="612"/>
                  </a:lnTo>
                  <a:lnTo>
                    <a:pt x="302" y="620"/>
                  </a:lnTo>
                  <a:lnTo>
                    <a:pt x="276" y="622"/>
                  </a:lnTo>
                  <a:lnTo>
                    <a:pt x="252" y="622"/>
                  </a:lnTo>
                  <a:lnTo>
                    <a:pt x="192" y="617"/>
                  </a:lnTo>
                  <a:lnTo>
                    <a:pt x="125" y="603"/>
                  </a:lnTo>
                  <a:lnTo>
                    <a:pt x="94" y="590"/>
                  </a:lnTo>
                  <a:lnTo>
                    <a:pt x="70" y="571"/>
                  </a:lnTo>
                  <a:lnTo>
                    <a:pt x="52" y="546"/>
                  </a:lnTo>
                  <a:lnTo>
                    <a:pt x="37" y="510"/>
                  </a:lnTo>
                  <a:lnTo>
                    <a:pt x="15" y="429"/>
                  </a:lnTo>
                  <a:lnTo>
                    <a:pt x="8" y="390"/>
                  </a:lnTo>
                  <a:lnTo>
                    <a:pt x="4" y="358"/>
                  </a:lnTo>
                  <a:lnTo>
                    <a:pt x="0" y="326"/>
                  </a:lnTo>
                  <a:lnTo>
                    <a:pt x="0" y="240"/>
                  </a:lnTo>
                  <a:lnTo>
                    <a:pt x="2" y="167"/>
                  </a:lnTo>
                  <a:lnTo>
                    <a:pt x="11" y="108"/>
                  </a:lnTo>
                  <a:lnTo>
                    <a:pt x="19" y="83"/>
                  </a:lnTo>
                  <a:lnTo>
                    <a:pt x="30" y="61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7852"/>
            <p:cNvSpPr>
              <a:spLocks/>
            </p:cNvSpPr>
            <p:nvPr/>
          </p:nvSpPr>
          <p:spPr bwMode="auto">
            <a:xfrm>
              <a:off x="2773" y="301"/>
              <a:ext cx="554" cy="622"/>
            </a:xfrm>
            <a:custGeom>
              <a:avLst/>
              <a:gdLst>
                <a:gd name="T0" fmla="*/ 30 w 554"/>
                <a:gd name="T1" fmla="*/ 61 h 622"/>
                <a:gd name="T2" fmla="*/ 48 w 554"/>
                <a:gd name="T3" fmla="*/ 47 h 622"/>
                <a:gd name="T4" fmla="*/ 72 w 554"/>
                <a:gd name="T5" fmla="*/ 32 h 622"/>
                <a:gd name="T6" fmla="*/ 131 w 554"/>
                <a:gd name="T7" fmla="*/ 15 h 622"/>
                <a:gd name="T8" fmla="*/ 201 w 554"/>
                <a:gd name="T9" fmla="*/ 5 h 622"/>
                <a:gd name="T10" fmla="*/ 276 w 554"/>
                <a:gd name="T11" fmla="*/ 0 h 622"/>
                <a:gd name="T12" fmla="*/ 350 w 554"/>
                <a:gd name="T13" fmla="*/ 5 h 622"/>
                <a:gd name="T14" fmla="*/ 420 w 554"/>
                <a:gd name="T15" fmla="*/ 15 h 622"/>
                <a:gd name="T16" fmla="*/ 453 w 554"/>
                <a:gd name="T17" fmla="*/ 22 h 622"/>
                <a:gd name="T18" fmla="*/ 480 w 554"/>
                <a:gd name="T19" fmla="*/ 32 h 622"/>
                <a:gd name="T20" fmla="*/ 504 w 554"/>
                <a:gd name="T21" fmla="*/ 47 h 622"/>
                <a:gd name="T22" fmla="*/ 521 w 554"/>
                <a:gd name="T23" fmla="*/ 61 h 622"/>
                <a:gd name="T24" fmla="*/ 534 w 554"/>
                <a:gd name="T25" fmla="*/ 81 h 622"/>
                <a:gd name="T26" fmla="*/ 543 w 554"/>
                <a:gd name="T27" fmla="*/ 108 h 622"/>
                <a:gd name="T28" fmla="*/ 552 w 554"/>
                <a:gd name="T29" fmla="*/ 167 h 622"/>
                <a:gd name="T30" fmla="*/ 554 w 554"/>
                <a:gd name="T31" fmla="*/ 238 h 622"/>
                <a:gd name="T32" fmla="*/ 554 w 554"/>
                <a:gd name="T33" fmla="*/ 326 h 622"/>
                <a:gd name="T34" fmla="*/ 543 w 554"/>
                <a:gd name="T35" fmla="*/ 421 h 622"/>
                <a:gd name="T36" fmla="*/ 528 w 554"/>
                <a:gd name="T37" fmla="*/ 495 h 622"/>
                <a:gd name="T38" fmla="*/ 515 w 554"/>
                <a:gd name="T39" fmla="*/ 527 h 622"/>
                <a:gd name="T40" fmla="*/ 502 w 554"/>
                <a:gd name="T41" fmla="*/ 551 h 622"/>
                <a:gd name="T42" fmla="*/ 473 w 554"/>
                <a:gd name="T43" fmla="*/ 573 h 622"/>
                <a:gd name="T44" fmla="*/ 440 w 554"/>
                <a:gd name="T45" fmla="*/ 590 h 622"/>
                <a:gd name="T46" fmla="*/ 403 w 554"/>
                <a:gd name="T47" fmla="*/ 603 h 622"/>
                <a:gd name="T48" fmla="*/ 366 w 554"/>
                <a:gd name="T49" fmla="*/ 612 h 622"/>
                <a:gd name="T50" fmla="*/ 302 w 554"/>
                <a:gd name="T51" fmla="*/ 620 h 622"/>
                <a:gd name="T52" fmla="*/ 276 w 554"/>
                <a:gd name="T53" fmla="*/ 622 h 622"/>
                <a:gd name="T54" fmla="*/ 252 w 554"/>
                <a:gd name="T55" fmla="*/ 622 h 622"/>
                <a:gd name="T56" fmla="*/ 192 w 554"/>
                <a:gd name="T57" fmla="*/ 617 h 622"/>
                <a:gd name="T58" fmla="*/ 125 w 554"/>
                <a:gd name="T59" fmla="*/ 603 h 622"/>
                <a:gd name="T60" fmla="*/ 94 w 554"/>
                <a:gd name="T61" fmla="*/ 590 h 622"/>
                <a:gd name="T62" fmla="*/ 70 w 554"/>
                <a:gd name="T63" fmla="*/ 571 h 622"/>
                <a:gd name="T64" fmla="*/ 52 w 554"/>
                <a:gd name="T65" fmla="*/ 546 h 622"/>
                <a:gd name="T66" fmla="*/ 37 w 554"/>
                <a:gd name="T67" fmla="*/ 510 h 622"/>
                <a:gd name="T68" fmla="*/ 15 w 554"/>
                <a:gd name="T69" fmla="*/ 429 h 622"/>
                <a:gd name="T70" fmla="*/ 8 w 554"/>
                <a:gd name="T71" fmla="*/ 390 h 622"/>
                <a:gd name="T72" fmla="*/ 4 w 554"/>
                <a:gd name="T73" fmla="*/ 358 h 622"/>
                <a:gd name="T74" fmla="*/ 0 w 554"/>
                <a:gd name="T75" fmla="*/ 326 h 622"/>
                <a:gd name="T76" fmla="*/ 0 w 554"/>
                <a:gd name="T77" fmla="*/ 240 h 622"/>
                <a:gd name="T78" fmla="*/ 2 w 554"/>
                <a:gd name="T79" fmla="*/ 167 h 622"/>
                <a:gd name="T80" fmla="*/ 11 w 554"/>
                <a:gd name="T81" fmla="*/ 108 h 622"/>
                <a:gd name="T82" fmla="*/ 19 w 554"/>
                <a:gd name="T83" fmla="*/ 83 h 622"/>
                <a:gd name="T84" fmla="*/ 30 w 554"/>
                <a:gd name="T85" fmla="*/ 61 h 6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4" h="622">
                  <a:moveTo>
                    <a:pt x="30" y="61"/>
                  </a:moveTo>
                  <a:lnTo>
                    <a:pt x="48" y="47"/>
                  </a:lnTo>
                  <a:lnTo>
                    <a:pt x="72" y="32"/>
                  </a:lnTo>
                  <a:lnTo>
                    <a:pt x="131" y="15"/>
                  </a:lnTo>
                  <a:lnTo>
                    <a:pt x="201" y="5"/>
                  </a:lnTo>
                  <a:lnTo>
                    <a:pt x="276" y="0"/>
                  </a:lnTo>
                  <a:lnTo>
                    <a:pt x="350" y="5"/>
                  </a:lnTo>
                  <a:lnTo>
                    <a:pt x="420" y="15"/>
                  </a:lnTo>
                  <a:lnTo>
                    <a:pt x="453" y="22"/>
                  </a:lnTo>
                  <a:lnTo>
                    <a:pt x="480" y="32"/>
                  </a:lnTo>
                  <a:lnTo>
                    <a:pt x="504" y="47"/>
                  </a:lnTo>
                  <a:lnTo>
                    <a:pt x="521" y="61"/>
                  </a:lnTo>
                  <a:lnTo>
                    <a:pt x="534" y="81"/>
                  </a:lnTo>
                  <a:lnTo>
                    <a:pt x="543" y="108"/>
                  </a:lnTo>
                  <a:lnTo>
                    <a:pt x="552" y="167"/>
                  </a:lnTo>
                  <a:lnTo>
                    <a:pt x="554" y="238"/>
                  </a:lnTo>
                  <a:lnTo>
                    <a:pt x="554" y="326"/>
                  </a:lnTo>
                  <a:lnTo>
                    <a:pt x="543" y="421"/>
                  </a:lnTo>
                  <a:lnTo>
                    <a:pt x="528" y="495"/>
                  </a:lnTo>
                  <a:lnTo>
                    <a:pt x="515" y="527"/>
                  </a:lnTo>
                  <a:lnTo>
                    <a:pt x="502" y="551"/>
                  </a:lnTo>
                  <a:lnTo>
                    <a:pt x="473" y="573"/>
                  </a:lnTo>
                  <a:lnTo>
                    <a:pt x="440" y="590"/>
                  </a:lnTo>
                  <a:lnTo>
                    <a:pt x="403" y="603"/>
                  </a:lnTo>
                  <a:lnTo>
                    <a:pt x="366" y="612"/>
                  </a:lnTo>
                  <a:lnTo>
                    <a:pt x="302" y="620"/>
                  </a:lnTo>
                  <a:lnTo>
                    <a:pt x="276" y="622"/>
                  </a:lnTo>
                  <a:lnTo>
                    <a:pt x="252" y="622"/>
                  </a:lnTo>
                  <a:lnTo>
                    <a:pt x="192" y="617"/>
                  </a:lnTo>
                  <a:lnTo>
                    <a:pt x="125" y="603"/>
                  </a:lnTo>
                  <a:lnTo>
                    <a:pt x="94" y="590"/>
                  </a:lnTo>
                  <a:lnTo>
                    <a:pt x="70" y="571"/>
                  </a:lnTo>
                  <a:lnTo>
                    <a:pt x="52" y="546"/>
                  </a:lnTo>
                  <a:lnTo>
                    <a:pt x="37" y="510"/>
                  </a:lnTo>
                  <a:lnTo>
                    <a:pt x="15" y="429"/>
                  </a:lnTo>
                  <a:lnTo>
                    <a:pt x="8" y="390"/>
                  </a:lnTo>
                  <a:lnTo>
                    <a:pt x="4" y="358"/>
                  </a:lnTo>
                  <a:lnTo>
                    <a:pt x="0" y="326"/>
                  </a:lnTo>
                  <a:lnTo>
                    <a:pt x="0" y="240"/>
                  </a:lnTo>
                  <a:lnTo>
                    <a:pt x="2" y="167"/>
                  </a:lnTo>
                  <a:lnTo>
                    <a:pt x="11" y="108"/>
                  </a:lnTo>
                  <a:lnTo>
                    <a:pt x="19" y="83"/>
                  </a:lnTo>
                  <a:lnTo>
                    <a:pt x="30" y="61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7853"/>
            <p:cNvSpPr>
              <a:spLocks/>
            </p:cNvSpPr>
            <p:nvPr/>
          </p:nvSpPr>
          <p:spPr bwMode="auto">
            <a:xfrm>
              <a:off x="2742" y="823"/>
              <a:ext cx="616" cy="164"/>
            </a:xfrm>
            <a:custGeom>
              <a:avLst/>
              <a:gdLst>
                <a:gd name="T0" fmla="*/ 616 w 616"/>
                <a:gd name="T1" fmla="*/ 15 h 164"/>
                <a:gd name="T2" fmla="*/ 603 w 616"/>
                <a:gd name="T3" fmla="*/ 39 h 164"/>
                <a:gd name="T4" fmla="*/ 579 w 616"/>
                <a:gd name="T5" fmla="*/ 81 h 164"/>
                <a:gd name="T6" fmla="*/ 546 w 616"/>
                <a:gd name="T7" fmla="*/ 108 h 164"/>
                <a:gd name="T8" fmla="*/ 506 w 616"/>
                <a:gd name="T9" fmla="*/ 130 h 164"/>
                <a:gd name="T10" fmla="*/ 462 w 616"/>
                <a:gd name="T11" fmla="*/ 144 h 164"/>
                <a:gd name="T12" fmla="*/ 416 w 616"/>
                <a:gd name="T13" fmla="*/ 154 h 164"/>
                <a:gd name="T14" fmla="*/ 340 w 616"/>
                <a:gd name="T15" fmla="*/ 161 h 164"/>
                <a:gd name="T16" fmla="*/ 307 w 616"/>
                <a:gd name="T17" fmla="*/ 164 h 164"/>
                <a:gd name="T18" fmla="*/ 278 w 616"/>
                <a:gd name="T19" fmla="*/ 161 h 164"/>
                <a:gd name="T20" fmla="*/ 210 w 616"/>
                <a:gd name="T21" fmla="*/ 157 h 164"/>
                <a:gd name="T22" fmla="*/ 127 w 616"/>
                <a:gd name="T23" fmla="*/ 137 h 164"/>
                <a:gd name="T24" fmla="*/ 88 w 616"/>
                <a:gd name="T25" fmla="*/ 122 h 164"/>
                <a:gd name="T26" fmla="*/ 57 w 616"/>
                <a:gd name="T27" fmla="*/ 103 h 164"/>
                <a:gd name="T28" fmla="*/ 35 w 616"/>
                <a:gd name="T29" fmla="*/ 76 h 164"/>
                <a:gd name="T30" fmla="*/ 17 w 616"/>
                <a:gd name="T31" fmla="*/ 41 h 164"/>
                <a:gd name="T32" fmla="*/ 4 w 616"/>
                <a:gd name="T33" fmla="*/ 12 h 164"/>
                <a:gd name="T34" fmla="*/ 0 w 616"/>
                <a:gd name="T35" fmla="*/ 0 h 1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16" h="164">
                  <a:moveTo>
                    <a:pt x="616" y="15"/>
                  </a:moveTo>
                  <a:lnTo>
                    <a:pt x="603" y="39"/>
                  </a:lnTo>
                  <a:lnTo>
                    <a:pt x="579" y="81"/>
                  </a:lnTo>
                  <a:lnTo>
                    <a:pt x="546" y="108"/>
                  </a:lnTo>
                  <a:lnTo>
                    <a:pt x="506" y="130"/>
                  </a:lnTo>
                  <a:lnTo>
                    <a:pt x="462" y="144"/>
                  </a:lnTo>
                  <a:lnTo>
                    <a:pt x="416" y="154"/>
                  </a:lnTo>
                  <a:lnTo>
                    <a:pt x="340" y="161"/>
                  </a:lnTo>
                  <a:lnTo>
                    <a:pt x="307" y="164"/>
                  </a:lnTo>
                  <a:lnTo>
                    <a:pt x="278" y="161"/>
                  </a:lnTo>
                  <a:lnTo>
                    <a:pt x="210" y="157"/>
                  </a:lnTo>
                  <a:lnTo>
                    <a:pt x="127" y="137"/>
                  </a:lnTo>
                  <a:lnTo>
                    <a:pt x="88" y="122"/>
                  </a:lnTo>
                  <a:lnTo>
                    <a:pt x="57" y="103"/>
                  </a:lnTo>
                  <a:lnTo>
                    <a:pt x="35" y="76"/>
                  </a:lnTo>
                  <a:lnTo>
                    <a:pt x="17" y="41"/>
                  </a:lnTo>
                  <a:lnTo>
                    <a:pt x="4" y="1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7854"/>
            <p:cNvSpPr>
              <a:spLocks/>
            </p:cNvSpPr>
            <p:nvPr/>
          </p:nvSpPr>
          <p:spPr bwMode="auto">
            <a:xfrm>
              <a:off x="2795" y="272"/>
              <a:ext cx="508" cy="27"/>
            </a:xfrm>
            <a:custGeom>
              <a:avLst/>
              <a:gdLst>
                <a:gd name="T0" fmla="*/ 0 w 508"/>
                <a:gd name="T1" fmla="*/ 27 h 27"/>
                <a:gd name="T2" fmla="*/ 19 w 508"/>
                <a:gd name="T3" fmla="*/ 22 h 27"/>
                <a:gd name="T4" fmla="*/ 32 w 508"/>
                <a:gd name="T5" fmla="*/ 22 h 27"/>
                <a:gd name="T6" fmla="*/ 57 w 508"/>
                <a:gd name="T7" fmla="*/ 27 h 27"/>
                <a:gd name="T8" fmla="*/ 129 w 508"/>
                <a:gd name="T9" fmla="*/ 15 h 27"/>
                <a:gd name="T10" fmla="*/ 188 w 508"/>
                <a:gd name="T11" fmla="*/ 5 h 27"/>
                <a:gd name="T12" fmla="*/ 254 w 508"/>
                <a:gd name="T13" fmla="*/ 0 h 27"/>
                <a:gd name="T14" fmla="*/ 320 w 508"/>
                <a:gd name="T15" fmla="*/ 5 h 27"/>
                <a:gd name="T16" fmla="*/ 377 w 508"/>
                <a:gd name="T17" fmla="*/ 15 h 27"/>
                <a:gd name="T18" fmla="*/ 451 w 508"/>
                <a:gd name="T19" fmla="*/ 27 h 27"/>
                <a:gd name="T20" fmla="*/ 477 w 508"/>
                <a:gd name="T21" fmla="*/ 22 h 27"/>
                <a:gd name="T22" fmla="*/ 490 w 508"/>
                <a:gd name="T23" fmla="*/ 22 h 27"/>
                <a:gd name="T24" fmla="*/ 508 w 508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8" h="27">
                  <a:moveTo>
                    <a:pt x="0" y="27"/>
                  </a:moveTo>
                  <a:lnTo>
                    <a:pt x="19" y="22"/>
                  </a:lnTo>
                  <a:lnTo>
                    <a:pt x="32" y="22"/>
                  </a:lnTo>
                  <a:lnTo>
                    <a:pt x="57" y="27"/>
                  </a:lnTo>
                  <a:lnTo>
                    <a:pt x="129" y="15"/>
                  </a:lnTo>
                  <a:lnTo>
                    <a:pt x="188" y="5"/>
                  </a:lnTo>
                  <a:lnTo>
                    <a:pt x="254" y="0"/>
                  </a:lnTo>
                  <a:lnTo>
                    <a:pt x="320" y="5"/>
                  </a:lnTo>
                  <a:lnTo>
                    <a:pt x="377" y="15"/>
                  </a:lnTo>
                  <a:lnTo>
                    <a:pt x="451" y="27"/>
                  </a:lnTo>
                  <a:lnTo>
                    <a:pt x="477" y="22"/>
                  </a:lnTo>
                  <a:lnTo>
                    <a:pt x="490" y="22"/>
                  </a:lnTo>
                  <a:lnTo>
                    <a:pt x="508" y="2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7855"/>
            <p:cNvSpPr>
              <a:spLocks/>
            </p:cNvSpPr>
            <p:nvPr/>
          </p:nvSpPr>
          <p:spPr bwMode="auto">
            <a:xfrm>
              <a:off x="2707" y="343"/>
              <a:ext cx="164" cy="428"/>
            </a:xfrm>
            <a:custGeom>
              <a:avLst/>
              <a:gdLst>
                <a:gd name="T0" fmla="*/ 0 w 164"/>
                <a:gd name="T1" fmla="*/ 2 h 428"/>
                <a:gd name="T2" fmla="*/ 37 w 164"/>
                <a:gd name="T3" fmla="*/ 0 h 428"/>
                <a:gd name="T4" fmla="*/ 70 w 164"/>
                <a:gd name="T5" fmla="*/ 5 h 428"/>
                <a:gd name="T6" fmla="*/ 96 w 164"/>
                <a:gd name="T7" fmla="*/ 17 h 428"/>
                <a:gd name="T8" fmla="*/ 105 w 164"/>
                <a:gd name="T9" fmla="*/ 22 h 428"/>
                <a:gd name="T10" fmla="*/ 116 w 164"/>
                <a:gd name="T11" fmla="*/ 24 h 428"/>
                <a:gd name="T12" fmla="*/ 138 w 164"/>
                <a:gd name="T13" fmla="*/ 27 h 428"/>
                <a:gd name="T14" fmla="*/ 164 w 164"/>
                <a:gd name="T15" fmla="*/ 24 h 428"/>
                <a:gd name="T16" fmla="*/ 147 w 164"/>
                <a:gd name="T17" fmla="*/ 218 h 428"/>
                <a:gd name="T18" fmla="*/ 149 w 164"/>
                <a:gd name="T19" fmla="*/ 328 h 428"/>
                <a:gd name="T20" fmla="*/ 123 w 164"/>
                <a:gd name="T21" fmla="*/ 328 h 428"/>
                <a:gd name="T22" fmla="*/ 96 w 164"/>
                <a:gd name="T23" fmla="*/ 333 h 428"/>
                <a:gd name="T24" fmla="*/ 74 w 164"/>
                <a:gd name="T25" fmla="*/ 343 h 428"/>
                <a:gd name="T26" fmla="*/ 63 w 164"/>
                <a:gd name="T27" fmla="*/ 353 h 428"/>
                <a:gd name="T28" fmla="*/ 52 w 164"/>
                <a:gd name="T29" fmla="*/ 365 h 428"/>
                <a:gd name="T30" fmla="*/ 35 w 164"/>
                <a:gd name="T31" fmla="*/ 394 h 428"/>
                <a:gd name="T32" fmla="*/ 17 w 164"/>
                <a:gd name="T33" fmla="*/ 428 h 428"/>
                <a:gd name="T34" fmla="*/ 0 w 164"/>
                <a:gd name="T35" fmla="*/ 428 h 428"/>
                <a:gd name="T36" fmla="*/ 0 w 164"/>
                <a:gd name="T37" fmla="*/ 2 h 4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4" h="428">
                  <a:moveTo>
                    <a:pt x="0" y="2"/>
                  </a:moveTo>
                  <a:lnTo>
                    <a:pt x="37" y="0"/>
                  </a:lnTo>
                  <a:lnTo>
                    <a:pt x="70" y="5"/>
                  </a:lnTo>
                  <a:lnTo>
                    <a:pt x="96" y="17"/>
                  </a:lnTo>
                  <a:lnTo>
                    <a:pt x="105" y="22"/>
                  </a:lnTo>
                  <a:lnTo>
                    <a:pt x="116" y="24"/>
                  </a:lnTo>
                  <a:lnTo>
                    <a:pt x="138" y="27"/>
                  </a:lnTo>
                  <a:lnTo>
                    <a:pt x="164" y="24"/>
                  </a:lnTo>
                  <a:lnTo>
                    <a:pt x="147" y="218"/>
                  </a:lnTo>
                  <a:lnTo>
                    <a:pt x="149" y="328"/>
                  </a:lnTo>
                  <a:lnTo>
                    <a:pt x="123" y="328"/>
                  </a:lnTo>
                  <a:lnTo>
                    <a:pt x="96" y="333"/>
                  </a:lnTo>
                  <a:lnTo>
                    <a:pt x="74" y="343"/>
                  </a:lnTo>
                  <a:lnTo>
                    <a:pt x="63" y="353"/>
                  </a:lnTo>
                  <a:lnTo>
                    <a:pt x="52" y="365"/>
                  </a:lnTo>
                  <a:lnTo>
                    <a:pt x="35" y="394"/>
                  </a:lnTo>
                  <a:lnTo>
                    <a:pt x="17" y="428"/>
                  </a:lnTo>
                  <a:lnTo>
                    <a:pt x="0" y="42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D3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7856"/>
            <p:cNvSpPr>
              <a:spLocks/>
            </p:cNvSpPr>
            <p:nvPr/>
          </p:nvSpPr>
          <p:spPr bwMode="auto">
            <a:xfrm>
              <a:off x="2841" y="336"/>
              <a:ext cx="423" cy="335"/>
            </a:xfrm>
            <a:custGeom>
              <a:avLst/>
              <a:gdLst>
                <a:gd name="T0" fmla="*/ 26 w 423"/>
                <a:gd name="T1" fmla="*/ 31 h 335"/>
                <a:gd name="T2" fmla="*/ 52 w 423"/>
                <a:gd name="T3" fmla="*/ 19 h 335"/>
                <a:gd name="T4" fmla="*/ 96 w 423"/>
                <a:gd name="T5" fmla="*/ 9 h 335"/>
                <a:gd name="T6" fmla="*/ 153 w 423"/>
                <a:gd name="T7" fmla="*/ 2 h 335"/>
                <a:gd name="T8" fmla="*/ 208 w 423"/>
                <a:gd name="T9" fmla="*/ 0 h 335"/>
                <a:gd name="T10" fmla="*/ 265 w 423"/>
                <a:gd name="T11" fmla="*/ 2 h 335"/>
                <a:gd name="T12" fmla="*/ 320 w 423"/>
                <a:gd name="T13" fmla="*/ 12 h 335"/>
                <a:gd name="T14" fmla="*/ 363 w 423"/>
                <a:gd name="T15" fmla="*/ 22 h 335"/>
                <a:gd name="T16" fmla="*/ 390 w 423"/>
                <a:gd name="T17" fmla="*/ 34 h 335"/>
                <a:gd name="T18" fmla="*/ 396 w 423"/>
                <a:gd name="T19" fmla="*/ 46 h 335"/>
                <a:gd name="T20" fmla="*/ 405 w 423"/>
                <a:gd name="T21" fmla="*/ 61 h 335"/>
                <a:gd name="T22" fmla="*/ 414 w 423"/>
                <a:gd name="T23" fmla="*/ 100 h 335"/>
                <a:gd name="T24" fmla="*/ 420 w 423"/>
                <a:gd name="T25" fmla="*/ 146 h 335"/>
                <a:gd name="T26" fmla="*/ 423 w 423"/>
                <a:gd name="T27" fmla="*/ 195 h 335"/>
                <a:gd name="T28" fmla="*/ 420 w 423"/>
                <a:gd name="T29" fmla="*/ 230 h 335"/>
                <a:gd name="T30" fmla="*/ 416 w 423"/>
                <a:gd name="T31" fmla="*/ 264 h 335"/>
                <a:gd name="T32" fmla="*/ 409 w 423"/>
                <a:gd name="T33" fmla="*/ 291 h 335"/>
                <a:gd name="T34" fmla="*/ 403 w 423"/>
                <a:gd name="T35" fmla="*/ 308 h 335"/>
                <a:gd name="T36" fmla="*/ 377 w 423"/>
                <a:gd name="T37" fmla="*/ 315 h 335"/>
                <a:gd name="T38" fmla="*/ 328 w 423"/>
                <a:gd name="T39" fmla="*/ 323 h 335"/>
                <a:gd name="T40" fmla="*/ 208 w 423"/>
                <a:gd name="T41" fmla="*/ 330 h 335"/>
                <a:gd name="T42" fmla="*/ 78 w 423"/>
                <a:gd name="T43" fmla="*/ 335 h 335"/>
                <a:gd name="T44" fmla="*/ 6 w 423"/>
                <a:gd name="T45" fmla="*/ 333 h 335"/>
                <a:gd name="T46" fmla="*/ 4 w 423"/>
                <a:gd name="T47" fmla="*/ 281 h 335"/>
                <a:gd name="T48" fmla="*/ 0 w 423"/>
                <a:gd name="T49" fmla="*/ 191 h 335"/>
                <a:gd name="T50" fmla="*/ 2 w 423"/>
                <a:gd name="T51" fmla="*/ 142 h 335"/>
                <a:gd name="T52" fmla="*/ 8 w 423"/>
                <a:gd name="T53" fmla="*/ 93 h 335"/>
                <a:gd name="T54" fmla="*/ 17 w 423"/>
                <a:gd name="T55" fmla="*/ 56 h 335"/>
                <a:gd name="T56" fmla="*/ 21 w 423"/>
                <a:gd name="T57" fmla="*/ 41 h 335"/>
                <a:gd name="T58" fmla="*/ 26 w 423"/>
                <a:gd name="T59" fmla="*/ 31 h 3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3" h="335">
                  <a:moveTo>
                    <a:pt x="26" y="31"/>
                  </a:moveTo>
                  <a:lnTo>
                    <a:pt x="52" y="19"/>
                  </a:lnTo>
                  <a:lnTo>
                    <a:pt x="96" y="9"/>
                  </a:lnTo>
                  <a:lnTo>
                    <a:pt x="153" y="2"/>
                  </a:lnTo>
                  <a:lnTo>
                    <a:pt x="208" y="0"/>
                  </a:lnTo>
                  <a:lnTo>
                    <a:pt x="265" y="2"/>
                  </a:lnTo>
                  <a:lnTo>
                    <a:pt x="320" y="12"/>
                  </a:lnTo>
                  <a:lnTo>
                    <a:pt x="363" y="22"/>
                  </a:lnTo>
                  <a:lnTo>
                    <a:pt x="390" y="34"/>
                  </a:lnTo>
                  <a:lnTo>
                    <a:pt x="396" y="46"/>
                  </a:lnTo>
                  <a:lnTo>
                    <a:pt x="405" y="61"/>
                  </a:lnTo>
                  <a:lnTo>
                    <a:pt x="414" y="100"/>
                  </a:lnTo>
                  <a:lnTo>
                    <a:pt x="420" y="146"/>
                  </a:lnTo>
                  <a:lnTo>
                    <a:pt x="423" y="195"/>
                  </a:lnTo>
                  <a:lnTo>
                    <a:pt x="420" y="230"/>
                  </a:lnTo>
                  <a:lnTo>
                    <a:pt x="416" y="264"/>
                  </a:lnTo>
                  <a:lnTo>
                    <a:pt x="409" y="291"/>
                  </a:lnTo>
                  <a:lnTo>
                    <a:pt x="403" y="308"/>
                  </a:lnTo>
                  <a:lnTo>
                    <a:pt x="377" y="315"/>
                  </a:lnTo>
                  <a:lnTo>
                    <a:pt x="328" y="323"/>
                  </a:lnTo>
                  <a:lnTo>
                    <a:pt x="208" y="330"/>
                  </a:lnTo>
                  <a:lnTo>
                    <a:pt x="78" y="335"/>
                  </a:lnTo>
                  <a:lnTo>
                    <a:pt x="6" y="333"/>
                  </a:lnTo>
                  <a:lnTo>
                    <a:pt x="4" y="281"/>
                  </a:lnTo>
                  <a:lnTo>
                    <a:pt x="0" y="191"/>
                  </a:lnTo>
                  <a:lnTo>
                    <a:pt x="2" y="142"/>
                  </a:lnTo>
                  <a:lnTo>
                    <a:pt x="8" y="93"/>
                  </a:lnTo>
                  <a:lnTo>
                    <a:pt x="17" y="56"/>
                  </a:lnTo>
                  <a:lnTo>
                    <a:pt x="21" y="41"/>
                  </a:lnTo>
                  <a:lnTo>
                    <a:pt x="26" y="31"/>
                  </a:lnTo>
                  <a:close/>
                </a:path>
              </a:pathLst>
            </a:custGeom>
            <a:solidFill>
              <a:srgbClr val="2B2725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7857"/>
            <p:cNvSpPr>
              <a:spLocks/>
            </p:cNvSpPr>
            <p:nvPr/>
          </p:nvSpPr>
          <p:spPr bwMode="auto">
            <a:xfrm>
              <a:off x="2713" y="257"/>
              <a:ext cx="671" cy="750"/>
            </a:xfrm>
            <a:custGeom>
              <a:avLst/>
              <a:gdLst>
                <a:gd name="T0" fmla="*/ 38 w 671"/>
                <a:gd name="T1" fmla="*/ 74 h 750"/>
                <a:gd name="T2" fmla="*/ 60 w 671"/>
                <a:gd name="T3" fmla="*/ 54 h 750"/>
                <a:gd name="T4" fmla="*/ 88 w 671"/>
                <a:gd name="T5" fmla="*/ 37 h 750"/>
                <a:gd name="T6" fmla="*/ 121 w 671"/>
                <a:gd name="T7" fmla="*/ 25 h 750"/>
                <a:gd name="T8" fmla="*/ 160 w 671"/>
                <a:gd name="T9" fmla="*/ 15 h 750"/>
                <a:gd name="T10" fmla="*/ 246 w 671"/>
                <a:gd name="T11" fmla="*/ 3 h 750"/>
                <a:gd name="T12" fmla="*/ 336 w 671"/>
                <a:gd name="T13" fmla="*/ 0 h 750"/>
                <a:gd name="T14" fmla="*/ 426 w 671"/>
                <a:gd name="T15" fmla="*/ 3 h 750"/>
                <a:gd name="T16" fmla="*/ 511 w 671"/>
                <a:gd name="T17" fmla="*/ 15 h 750"/>
                <a:gd name="T18" fmla="*/ 551 w 671"/>
                <a:gd name="T19" fmla="*/ 25 h 750"/>
                <a:gd name="T20" fmla="*/ 583 w 671"/>
                <a:gd name="T21" fmla="*/ 37 h 750"/>
                <a:gd name="T22" fmla="*/ 612 w 671"/>
                <a:gd name="T23" fmla="*/ 54 h 750"/>
                <a:gd name="T24" fmla="*/ 634 w 671"/>
                <a:gd name="T25" fmla="*/ 74 h 750"/>
                <a:gd name="T26" fmla="*/ 649 w 671"/>
                <a:gd name="T27" fmla="*/ 98 h 750"/>
                <a:gd name="T28" fmla="*/ 658 w 671"/>
                <a:gd name="T29" fmla="*/ 127 h 750"/>
                <a:gd name="T30" fmla="*/ 665 w 671"/>
                <a:gd name="T31" fmla="*/ 164 h 750"/>
                <a:gd name="T32" fmla="*/ 669 w 671"/>
                <a:gd name="T33" fmla="*/ 199 h 750"/>
                <a:gd name="T34" fmla="*/ 671 w 671"/>
                <a:gd name="T35" fmla="*/ 260 h 750"/>
                <a:gd name="T36" fmla="*/ 671 w 671"/>
                <a:gd name="T37" fmla="*/ 287 h 750"/>
                <a:gd name="T38" fmla="*/ 671 w 671"/>
                <a:gd name="T39" fmla="*/ 394 h 750"/>
                <a:gd name="T40" fmla="*/ 669 w 671"/>
                <a:gd name="T41" fmla="*/ 429 h 750"/>
                <a:gd name="T42" fmla="*/ 660 w 671"/>
                <a:gd name="T43" fmla="*/ 507 h 750"/>
                <a:gd name="T44" fmla="*/ 651 w 671"/>
                <a:gd name="T45" fmla="*/ 554 h 750"/>
                <a:gd name="T46" fmla="*/ 640 w 671"/>
                <a:gd name="T47" fmla="*/ 598 h 750"/>
                <a:gd name="T48" fmla="*/ 627 w 671"/>
                <a:gd name="T49" fmla="*/ 637 h 750"/>
                <a:gd name="T50" fmla="*/ 608 w 671"/>
                <a:gd name="T51" fmla="*/ 666 h 750"/>
                <a:gd name="T52" fmla="*/ 579 w 671"/>
                <a:gd name="T53" fmla="*/ 691 h 750"/>
                <a:gd name="T54" fmla="*/ 542 w 671"/>
                <a:gd name="T55" fmla="*/ 710 h 750"/>
                <a:gd name="T56" fmla="*/ 502 w 671"/>
                <a:gd name="T57" fmla="*/ 725 h 750"/>
                <a:gd name="T58" fmla="*/ 461 w 671"/>
                <a:gd name="T59" fmla="*/ 737 h 750"/>
                <a:gd name="T60" fmla="*/ 452 w 671"/>
                <a:gd name="T61" fmla="*/ 732 h 750"/>
                <a:gd name="T62" fmla="*/ 445 w 671"/>
                <a:gd name="T63" fmla="*/ 740 h 750"/>
                <a:gd name="T64" fmla="*/ 369 w 671"/>
                <a:gd name="T65" fmla="*/ 750 h 750"/>
                <a:gd name="T66" fmla="*/ 336 w 671"/>
                <a:gd name="T67" fmla="*/ 750 h 750"/>
                <a:gd name="T68" fmla="*/ 303 w 671"/>
                <a:gd name="T69" fmla="*/ 750 h 750"/>
                <a:gd name="T70" fmla="*/ 226 w 671"/>
                <a:gd name="T71" fmla="*/ 742 h 750"/>
                <a:gd name="T72" fmla="*/ 224 w 671"/>
                <a:gd name="T73" fmla="*/ 737 h 750"/>
                <a:gd name="T74" fmla="*/ 220 w 671"/>
                <a:gd name="T75" fmla="*/ 735 h 750"/>
                <a:gd name="T76" fmla="*/ 213 w 671"/>
                <a:gd name="T77" fmla="*/ 740 h 750"/>
                <a:gd name="T78" fmla="*/ 143 w 671"/>
                <a:gd name="T79" fmla="*/ 720 h 750"/>
                <a:gd name="T80" fmla="*/ 112 w 671"/>
                <a:gd name="T81" fmla="*/ 708 h 750"/>
                <a:gd name="T82" fmla="*/ 86 w 671"/>
                <a:gd name="T83" fmla="*/ 691 h 750"/>
                <a:gd name="T84" fmla="*/ 66 w 671"/>
                <a:gd name="T85" fmla="*/ 671 h 750"/>
                <a:gd name="T86" fmla="*/ 53 w 671"/>
                <a:gd name="T87" fmla="*/ 649 h 750"/>
                <a:gd name="T88" fmla="*/ 42 w 671"/>
                <a:gd name="T89" fmla="*/ 625 h 750"/>
                <a:gd name="T90" fmla="*/ 33 w 671"/>
                <a:gd name="T91" fmla="*/ 598 h 750"/>
                <a:gd name="T92" fmla="*/ 29 w 671"/>
                <a:gd name="T93" fmla="*/ 566 h 750"/>
                <a:gd name="T94" fmla="*/ 14 w 671"/>
                <a:gd name="T95" fmla="*/ 522 h 750"/>
                <a:gd name="T96" fmla="*/ 7 w 671"/>
                <a:gd name="T97" fmla="*/ 473 h 750"/>
                <a:gd name="T98" fmla="*/ 3 w 671"/>
                <a:gd name="T99" fmla="*/ 431 h 750"/>
                <a:gd name="T100" fmla="*/ 0 w 671"/>
                <a:gd name="T101" fmla="*/ 394 h 750"/>
                <a:gd name="T102" fmla="*/ 0 w 671"/>
                <a:gd name="T103" fmla="*/ 289 h 750"/>
                <a:gd name="T104" fmla="*/ 0 w 671"/>
                <a:gd name="T105" fmla="*/ 262 h 750"/>
                <a:gd name="T106" fmla="*/ 3 w 671"/>
                <a:gd name="T107" fmla="*/ 201 h 750"/>
                <a:gd name="T108" fmla="*/ 7 w 671"/>
                <a:gd name="T109" fmla="*/ 164 h 750"/>
                <a:gd name="T110" fmla="*/ 14 w 671"/>
                <a:gd name="T111" fmla="*/ 130 h 750"/>
                <a:gd name="T112" fmla="*/ 25 w 671"/>
                <a:gd name="T113" fmla="*/ 98 h 750"/>
                <a:gd name="T114" fmla="*/ 38 w 671"/>
                <a:gd name="T115" fmla="*/ 74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71" h="750">
                  <a:moveTo>
                    <a:pt x="38" y="74"/>
                  </a:moveTo>
                  <a:lnTo>
                    <a:pt x="60" y="54"/>
                  </a:lnTo>
                  <a:lnTo>
                    <a:pt x="88" y="37"/>
                  </a:lnTo>
                  <a:lnTo>
                    <a:pt x="121" y="25"/>
                  </a:lnTo>
                  <a:lnTo>
                    <a:pt x="160" y="15"/>
                  </a:lnTo>
                  <a:lnTo>
                    <a:pt x="246" y="3"/>
                  </a:lnTo>
                  <a:lnTo>
                    <a:pt x="336" y="0"/>
                  </a:lnTo>
                  <a:lnTo>
                    <a:pt x="426" y="3"/>
                  </a:lnTo>
                  <a:lnTo>
                    <a:pt x="511" y="15"/>
                  </a:lnTo>
                  <a:lnTo>
                    <a:pt x="551" y="25"/>
                  </a:lnTo>
                  <a:lnTo>
                    <a:pt x="583" y="37"/>
                  </a:lnTo>
                  <a:lnTo>
                    <a:pt x="612" y="54"/>
                  </a:lnTo>
                  <a:lnTo>
                    <a:pt x="634" y="74"/>
                  </a:lnTo>
                  <a:lnTo>
                    <a:pt x="649" y="98"/>
                  </a:lnTo>
                  <a:lnTo>
                    <a:pt x="658" y="127"/>
                  </a:lnTo>
                  <a:lnTo>
                    <a:pt x="665" y="164"/>
                  </a:lnTo>
                  <a:lnTo>
                    <a:pt x="669" y="199"/>
                  </a:lnTo>
                  <a:lnTo>
                    <a:pt x="671" y="260"/>
                  </a:lnTo>
                  <a:lnTo>
                    <a:pt x="671" y="287"/>
                  </a:lnTo>
                  <a:lnTo>
                    <a:pt x="671" y="394"/>
                  </a:lnTo>
                  <a:lnTo>
                    <a:pt x="669" y="429"/>
                  </a:lnTo>
                  <a:lnTo>
                    <a:pt x="660" y="507"/>
                  </a:lnTo>
                  <a:lnTo>
                    <a:pt x="651" y="554"/>
                  </a:lnTo>
                  <a:lnTo>
                    <a:pt x="640" y="598"/>
                  </a:lnTo>
                  <a:lnTo>
                    <a:pt x="627" y="637"/>
                  </a:lnTo>
                  <a:lnTo>
                    <a:pt x="608" y="666"/>
                  </a:lnTo>
                  <a:lnTo>
                    <a:pt x="579" y="691"/>
                  </a:lnTo>
                  <a:lnTo>
                    <a:pt x="542" y="710"/>
                  </a:lnTo>
                  <a:lnTo>
                    <a:pt x="502" y="725"/>
                  </a:lnTo>
                  <a:lnTo>
                    <a:pt x="461" y="737"/>
                  </a:lnTo>
                  <a:lnTo>
                    <a:pt x="452" y="732"/>
                  </a:lnTo>
                  <a:lnTo>
                    <a:pt x="445" y="740"/>
                  </a:lnTo>
                  <a:lnTo>
                    <a:pt x="369" y="750"/>
                  </a:lnTo>
                  <a:lnTo>
                    <a:pt x="336" y="750"/>
                  </a:lnTo>
                  <a:lnTo>
                    <a:pt x="303" y="750"/>
                  </a:lnTo>
                  <a:lnTo>
                    <a:pt x="226" y="742"/>
                  </a:lnTo>
                  <a:lnTo>
                    <a:pt x="224" y="737"/>
                  </a:lnTo>
                  <a:lnTo>
                    <a:pt x="220" y="735"/>
                  </a:lnTo>
                  <a:lnTo>
                    <a:pt x="213" y="740"/>
                  </a:lnTo>
                  <a:lnTo>
                    <a:pt x="143" y="720"/>
                  </a:lnTo>
                  <a:lnTo>
                    <a:pt x="112" y="708"/>
                  </a:lnTo>
                  <a:lnTo>
                    <a:pt x="86" y="691"/>
                  </a:lnTo>
                  <a:lnTo>
                    <a:pt x="66" y="671"/>
                  </a:lnTo>
                  <a:lnTo>
                    <a:pt x="53" y="649"/>
                  </a:lnTo>
                  <a:lnTo>
                    <a:pt x="42" y="625"/>
                  </a:lnTo>
                  <a:lnTo>
                    <a:pt x="33" y="598"/>
                  </a:lnTo>
                  <a:lnTo>
                    <a:pt x="29" y="566"/>
                  </a:lnTo>
                  <a:lnTo>
                    <a:pt x="14" y="522"/>
                  </a:lnTo>
                  <a:lnTo>
                    <a:pt x="7" y="473"/>
                  </a:lnTo>
                  <a:lnTo>
                    <a:pt x="3" y="431"/>
                  </a:lnTo>
                  <a:lnTo>
                    <a:pt x="0" y="394"/>
                  </a:lnTo>
                  <a:lnTo>
                    <a:pt x="0" y="289"/>
                  </a:lnTo>
                  <a:lnTo>
                    <a:pt x="0" y="262"/>
                  </a:lnTo>
                  <a:lnTo>
                    <a:pt x="3" y="201"/>
                  </a:lnTo>
                  <a:lnTo>
                    <a:pt x="7" y="164"/>
                  </a:lnTo>
                  <a:lnTo>
                    <a:pt x="14" y="130"/>
                  </a:lnTo>
                  <a:lnTo>
                    <a:pt x="25" y="98"/>
                  </a:lnTo>
                  <a:lnTo>
                    <a:pt x="38" y="74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7858"/>
            <p:cNvSpPr>
              <a:spLocks/>
            </p:cNvSpPr>
            <p:nvPr/>
          </p:nvSpPr>
          <p:spPr bwMode="auto">
            <a:xfrm>
              <a:off x="2849" y="749"/>
              <a:ext cx="42" cy="59"/>
            </a:xfrm>
            <a:custGeom>
              <a:avLst/>
              <a:gdLst>
                <a:gd name="T0" fmla="*/ 7 w 42"/>
                <a:gd name="T1" fmla="*/ 42 h 59"/>
                <a:gd name="T2" fmla="*/ 3 w 42"/>
                <a:gd name="T3" fmla="*/ 30 h 59"/>
                <a:gd name="T4" fmla="*/ 0 w 42"/>
                <a:gd name="T5" fmla="*/ 18 h 59"/>
                <a:gd name="T6" fmla="*/ 3 w 42"/>
                <a:gd name="T7" fmla="*/ 8 h 59"/>
                <a:gd name="T8" fmla="*/ 7 w 42"/>
                <a:gd name="T9" fmla="*/ 0 h 59"/>
                <a:gd name="T10" fmla="*/ 22 w 42"/>
                <a:gd name="T11" fmla="*/ 3 h 59"/>
                <a:gd name="T12" fmla="*/ 29 w 42"/>
                <a:gd name="T13" fmla="*/ 8 h 59"/>
                <a:gd name="T14" fmla="*/ 38 w 42"/>
                <a:gd name="T15" fmla="*/ 18 h 59"/>
                <a:gd name="T16" fmla="*/ 42 w 42"/>
                <a:gd name="T17" fmla="*/ 30 h 59"/>
                <a:gd name="T18" fmla="*/ 42 w 42"/>
                <a:gd name="T19" fmla="*/ 42 h 59"/>
                <a:gd name="T20" fmla="*/ 40 w 42"/>
                <a:gd name="T21" fmla="*/ 52 h 59"/>
                <a:gd name="T22" fmla="*/ 35 w 42"/>
                <a:gd name="T23" fmla="*/ 59 h 59"/>
                <a:gd name="T24" fmla="*/ 22 w 42"/>
                <a:gd name="T25" fmla="*/ 57 h 59"/>
                <a:gd name="T26" fmla="*/ 13 w 42"/>
                <a:gd name="T27" fmla="*/ 52 h 59"/>
                <a:gd name="T28" fmla="*/ 7 w 42"/>
                <a:gd name="T29" fmla="*/ 42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59">
                  <a:moveTo>
                    <a:pt x="7" y="42"/>
                  </a:moveTo>
                  <a:lnTo>
                    <a:pt x="3" y="30"/>
                  </a:lnTo>
                  <a:lnTo>
                    <a:pt x="0" y="18"/>
                  </a:lnTo>
                  <a:lnTo>
                    <a:pt x="3" y="8"/>
                  </a:lnTo>
                  <a:lnTo>
                    <a:pt x="7" y="0"/>
                  </a:lnTo>
                  <a:lnTo>
                    <a:pt x="22" y="3"/>
                  </a:lnTo>
                  <a:lnTo>
                    <a:pt x="29" y="8"/>
                  </a:lnTo>
                  <a:lnTo>
                    <a:pt x="38" y="18"/>
                  </a:lnTo>
                  <a:lnTo>
                    <a:pt x="42" y="30"/>
                  </a:lnTo>
                  <a:lnTo>
                    <a:pt x="42" y="42"/>
                  </a:lnTo>
                  <a:lnTo>
                    <a:pt x="40" y="52"/>
                  </a:lnTo>
                  <a:lnTo>
                    <a:pt x="35" y="59"/>
                  </a:lnTo>
                  <a:lnTo>
                    <a:pt x="22" y="57"/>
                  </a:lnTo>
                  <a:lnTo>
                    <a:pt x="13" y="52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Oval 7859"/>
            <p:cNvSpPr>
              <a:spLocks noChangeArrowheads="1"/>
            </p:cNvSpPr>
            <p:nvPr/>
          </p:nvSpPr>
          <p:spPr bwMode="auto">
            <a:xfrm>
              <a:off x="3192" y="760"/>
              <a:ext cx="40" cy="40"/>
            </a:xfrm>
            <a:prstGeom prst="ellipse">
              <a:avLst/>
            </a:prstGeom>
            <a:solidFill>
              <a:srgbClr val="3D3938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64" name="Picture 7860"/>
            <p:cNvPicPr>
              <a:picLocks noChangeAspect="1" noChangeArrowheads="1"/>
            </p:cNvPicPr>
            <p:nvPr/>
          </p:nvPicPr>
          <p:blipFill>
            <a:blip r:embed="rId204" cstate="print"/>
            <a:srcRect/>
            <a:stretch>
              <a:fillRect/>
            </a:stretch>
          </p:blipFill>
          <p:spPr bwMode="auto">
            <a:xfrm>
              <a:off x="3176" y="718"/>
              <a:ext cx="72" cy="1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65" name="Picture 7861"/>
            <p:cNvPicPr>
              <a:picLocks noChangeAspect="1" noChangeArrowheads="1"/>
            </p:cNvPicPr>
            <p:nvPr/>
          </p:nvPicPr>
          <p:blipFill>
            <a:blip r:embed="rId205" cstate="print"/>
            <a:srcRect/>
            <a:stretch>
              <a:fillRect/>
            </a:stretch>
          </p:blipFill>
          <p:spPr bwMode="auto">
            <a:xfrm>
              <a:off x="3176" y="718"/>
              <a:ext cx="72" cy="1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66" name="Freeform 7862"/>
            <p:cNvSpPr>
              <a:spLocks/>
            </p:cNvSpPr>
            <p:nvPr/>
          </p:nvSpPr>
          <p:spPr bwMode="auto">
            <a:xfrm>
              <a:off x="3176" y="801"/>
              <a:ext cx="46" cy="41"/>
            </a:xfrm>
            <a:custGeom>
              <a:avLst/>
              <a:gdLst>
                <a:gd name="T0" fmla="*/ 46 w 46"/>
                <a:gd name="T1" fmla="*/ 15 h 41"/>
                <a:gd name="T2" fmla="*/ 24 w 46"/>
                <a:gd name="T3" fmla="*/ 37 h 41"/>
                <a:gd name="T4" fmla="*/ 15 w 46"/>
                <a:gd name="T5" fmla="*/ 41 h 41"/>
                <a:gd name="T6" fmla="*/ 9 w 46"/>
                <a:gd name="T7" fmla="*/ 41 h 41"/>
                <a:gd name="T8" fmla="*/ 2 w 46"/>
                <a:gd name="T9" fmla="*/ 37 h 41"/>
                <a:gd name="T10" fmla="*/ 0 w 46"/>
                <a:gd name="T11" fmla="*/ 27 h 41"/>
                <a:gd name="T12" fmla="*/ 2 w 46"/>
                <a:gd name="T13" fmla="*/ 0 h 41"/>
                <a:gd name="T14" fmla="*/ 17 w 46"/>
                <a:gd name="T15" fmla="*/ 12 h 41"/>
                <a:gd name="T16" fmla="*/ 35 w 46"/>
                <a:gd name="T17" fmla="*/ 17 h 41"/>
                <a:gd name="T18" fmla="*/ 46 w 46"/>
                <a:gd name="T19" fmla="*/ 1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lnTo>
                    <a:pt x="24" y="37"/>
                  </a:lnTo>
                  <a:lnTo>
                    <a:pt x="15" y="41"/>
                  </a:lnTo>
                  <a:lnTo>
                    <a:pt x="9" y="41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2" y="0"/>
                  </a:lnTo>
                  <a:lnTo>
                    <a:pt x="17" y="12"/>
                  </a:lnTo>
                  <a:lnTo>
                    <a:pt x="35" y="17"/>
                  </a:lnTo>
                  <a:lnTo>
                    <a:pt x="46" y="1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7863"/>
            <p:cNvSpPr>
              <a:spLocks/>
            </p:cNvSpPr>
            <p:nvPr/>
          </p:nvSpPr>
          <p:spPr bwMode="auto">
            <a:xfrm>
              <a:off x="3202" y="718"/>
              <a:ext cx="46" cy="44"/>
            </a:xfrm>
            <a:custGeom>
              <a:avLst/>
              <a:gdLst>
                <a:gd name="T0" fmla="*/ 0 w 46"/>
                <a:gd name="T1" fmla="*/ 26 h 44"/>
                <a:gd name="T2" fmla="*/ 20 w 46"/>
                <a:gd name="T3" fmla="*/ 4 h 44"/>
                <a:gd name="T4" fmla="*/ 31 w 46"/>
                <a:gd name="T5" fmla="*/ 0 h 44"/>
                <a:gd name="T6" fmla="*/ 37 w 46"/>
                <a:gd name="T7" fmla="*/ 0 h 44"/>
                <a:gd name="T8" fmla="*/ 44 w 46"/>
                <a:gd name="T9" fmla="*/ 7 h 44"/>
                <a:gd name="T10" fmla="*/ 46 w 46"/>
                <a:gd name="T11" fmla="*/ 17 h 44"/>
                <a:gd name="T12" fmla="*/ 44 w 46"/>
                <a:gd name="T13" fmla="*/ 44 h 44"/>
                <a:gd name="T14" fmla="*/ 29 w 46"/>
                <a:gd name="T15" fmla="*/ 31 h 44"/>
                <a:gd name="T16" fmla="*/ 9 w 46"/>
                <a:gd name="T17" fmla="*/ 26 h 44"/>
                <a:gd name="T18" fmla="*/ 0 w 46"/>
                <a:gd name="T19" fmla="*/ 2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44">
                  <a:moveTo>
                    <a:pt x="0" y="26"/>
                  </a:moveTo>
                  <a:lnTo>
                    <a:pt x="20" y="4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4" y="7"/>
                  </a:lnTo>
                  <a:lnTo>
                    <a:pt x="46" y="17"/>
                  </a:lnTo>
                  <a:lnTo>
                    <a:pt x="44" y="44"/>
                  </a:lnTo>
                  <a:lnTo>
                    <a:pt x="29" y="31"/>
                  </a:lnTo>
                  <a:lnTo>
                    <a:pt x="9" y="26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7864"/>
            <p:cNvSpPr>
              <a:spLocks/>
            </p:cNvSpPr>
            <p:nvPr/>
          </p:nvSpPr>
          <p:spPr bwMode="auto">
            <a:xfrm>
              <a:off x="3226" y="727"/>
              <a:ext cx="11" cy="15"/>
            </a:xfrm>
            <a:custGeom>
              <a:avLst/>
              <a:gdLst>
                <a:gd name="T0" fmla="*/ 11 w 11"/>
                <a:gd name="T1" fmla="*/ 0 h 15"/>
                <a:gd name="T2" fmla="*/ 11 w 11"/>
                <a:gd name="T3" fmla="*/ 15 h 15"/>
                <a:gd name="T4" fmla="*/ 0 w 11"/>
                <a:gd name="T5" fmla="*/ 10 h 15"/>
                <a:gd name="T6" fmla="*/ 11 w 11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1" y="15"/>
                  </a:lnTo>
                  <a:lnTo>
                    <a:pt x="0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7865"/>
            <p:cNvSpPr>
              <a:spLocks/>
            </p:cNvSpPr>
            <p:nvPr/>
          </p:nvSpPr>
          <p:spPr bwMode="auto">
            <a:xfrm>
              <a:off x="3187" y="818"/>
              <a:ext cx="11" cy="15"/>
            </a:xfrm>
            <a:custGeom>
              <a:avLst/>
              <a:gdLst>
                <a:gd name="T0" fmla="*/ 2 w 11"/>
                <a:gd name="T1" fmla="*/ 15 h 15"/>
                <a:gd name="T2" fmla="*/ 0 w 11"/>
                <a:gd name="T3" fmla="*/ 0 h 15"/>
                <a:gd name="T4" fmla="*/ 11 w 11"/>
                <a:gd name="T5" fmla="*/ 5 h 15"/>
                <a:gd name="T6" fmla="*/ 2 w 1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2" y="15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7866"/>
            <p:cNvSpPr>
              <a:spLocks/>
            </p:cNvSpPr>
            <p:nvPr/>
          </p:nvSpPr>
          <p:spPr bwMode="auto">
            <a:xfrm>
              <a:off x="3198" y="767"/>
              <a:ext cx="28" cy="26"/>
            </a:xfrm>
            <a:custGeom>
              <a:avLst/>
              <a:gdLst>
                <a:gd name="T0" fmla="*/ 28 w 28"/>
                <a:gd name="T1" fmla="*/ 9 h 26"/>
                <a:gd name="T2" fmla="*/ 28 w 28"/>
                <a:gd name="T3" fmla="*/ 14 h 26"/>
                <a:gd name="T4" fmla="*/ 24 w 28"/>
                <a:gd name="T5" fmla="*/ 24 h 26"/>
                <a:gd name="T6" fmla="*/ 13 w 28"/>
                <a:gd name="T7" fmla="*/ 26 h 26"/>
                <a:gd name="T8" fmla="*/ 4 w 28"/>
                <a:gd name="T9" fmla="*/ 24 h 26"/>
                <a:gd name="T10" fmla="*/ 0 w 28"/>
                <a:gd name="T11" fmla="*/ 14 h 26"/>
                <a:gd name="T12" fmla="*/ 2 w 28"/>
                <a:gd name="T13" fmla="*/ 4 h 26"/>
                <a:gd name="T14" fmla="*/ 11 w 28"/>
                <a:gd name="T15" fmla="*/ 0 h 26"/>
                <a:gd name="T16" fmla="*/ 28 w 28"/>
                <a:gd name="T17" fmla="*/ 9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8" y="9"/>
                  </a:moveTo>
                  <a:lnTo>
                    <a:pt x="28" y="14"/>
                  </a:lnTo>
                  <a:lnTo>
                    <a:pt x="24" y="24"/>
                  </a:lnTo>
                  <a:lnTo>
                    <a:pt x="13" y="26"/>
                  </a:lnTo>
                  <a:lnTo>
                    <a:pt x="4" y="24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1" y="0"/>
                  </a:lnTo>
                  <a:lnTo>
                    <a:pt x="28" y="9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Rectangle 7867"/>
            <p:cNvSpPr>
              <a:spLocks noChangeArrowheads="1"/>
            </p:cNvSpPr>
            <p:nvPr/>
          </p:nvSpPr>
          <p:spPr bwMode="auto">
            <a:xfrm>
              <a:off x="2869" y="384"/>
              <a:ext cx="349" cy="2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Rectangle 7868"/>
            <p:cNvSpPr>
              <a:spLocks noChangeArrowheads="1"/>
            </p:cNvSpPr>
            <p:nvPr/>
          </p:nvSpPr>
          <p:spPr bwMode="auto">
            <a:xfrm>
              <a:off x="2865" y="384"/>
              <a:ext cx="357" cy="18"/>
            </a:xfrm>
            <a:prstGeom prst="rect">
              <a:avLst/>
            </a:prstGeom>
            <a:solidFill>
              <a:srgbClr val="B7B6B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7869"/>
            <p:cNvSpPr>
              <a:spLocks/>
            </p:cNvSpPr>
            <p:nvPr/>
          </p:nvSpPr>
          <p:spPr bwMode="auto">
            <a:xfrm>
              <a:off x="2854" y="392"/>
              <a:ext cx="24" cy="267"/>
            </a:xfrm>
            <a:custGeom>
              <a:avLst/>
              <a:gdLst>
                <a:gd name="T0" fmla="*/ 24 w 24"/>
                <a:gd name="T1" fmla="*/ 0 h 267"/>
                <a:gd name="T2" fmla="*/ 8 w 24"/>
                <a:gd name="T3" fmla="*/ 0 h 267"/>
                <a:gd name="T4" fmla="*/ 0 w 24"/>
                <a:gd name="T5" fmla="*/ 267 h 267"/>
                <a:gd name="T6" fmla="*/ 15 w 24"/>
                <a:gd name="T7" fmla="*/ 267 h 267"/>
                <a:gd name="T8" fmla="*/ 24 w 24"/>
                <a:gd name="T9" fmla="*/ 0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7">
                  <a:moveTo>
                    <a:pt x="24" y="0"/>
                  </a:moveTo>
                  <a:lnTo>
                    <a:pt x="8" y="0"/>
                  </a:lnTo>
                  <a:lnTo>
                    <a:pt x="0" y="267"/>
                  </a:lnTo>
                  <a:lnTo>
                    <a:pt x="15" y="26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7B6B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7870"/>
            <p:cNvSpPr>
              <a:spLocks/>
            </p:cNvSpPr>
            <p:nvPr/>
          </p:nvSpPr>
          <p:spPr bwMode="auto">
            <a:xfrm>
              <a:off x="3209" y="392"/>
              <a:ext cx="24" cy="264"/>
            </a:xfrm>
            <a:custGeom>
              <a:avLst/>
              <a:gdLst>
                <a:gd name="T0" fmla="*/ 9 w 24"/>
                <a:gd name="T1" fmla="*/ 264 h 264"/>
                <a:gd name="T2" fmla="*/ 24 w 24"/>
                <a:gd name="T3" fmla="*/ 264 h 264"/>
                <a:gd name="T4" fmla="*/ 15 w 24"/>
                <a:gd name="T5" fmla="*/ 0 h 264"/>
                <a:gd name="T6" fmla="*/ 0 w 24"/>
                <a:gd name="T7" fmla="*/ 0 h 264"/>
                <a:gd name="T8" fmla="*/ 9 w 24"/>
                <a:gd name="T9" fmla="*/ 264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4">
                  <a:moveTo>
                    <a:pt x="9" y="264"/>
                  </a:moveTo>
                  <a:lnTo>
                    <a:pt x="24" y="264"/>
                  </a:lnTo>
                  <a:lnTo>
                    <a:pt x="15" y="0"/>
                  </a:lnTo>
                  <a:lnTo>
                    <a:pt x="0" y="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rgbClr val="B7B6B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Rectangle 7871"/>
            <p:cNvSpPr>
              <a:spLocks noChangeArrowheads="1"/>
            </p:cNvSpPr>
            <p:nvPr/>
          </p:nvSpPr>
          <p:spPr bwMode="auto">
            <a:xfrm>
              <a:off x="2870" y="385"/>
              <a:ext cx="347" cy="238"/>
            </a:xfrm>
            <a:prstGeom prst="rect">
              <a:avLst/>
            </a:prstGeom>
            <a:noFill/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7872"/>
            <p:cNvSpPr>
              <a:spLocks/>
            </p:cNvSpPr>
            <p:nvPr/>
          </p:nvSpPr>
          <p:spPr bwMode="auto">
            <a:xfrm>
              <a:off x="2994" y="818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8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8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8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8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7873"/>
            <p:cNvSpPr>
              <a:spLocks/>
            </p:cNvSpPr>
            <p:nvPr/>
          </p:nvSpPr>
          <p:spPr bwMode="auto">
            <a:xfrm>
              <a:off x="2939" y="818"/>
              <a:ext cx="33" cy="32"/>
            </a:xfrm>
            <a:custGeom>
              <a:avLst/>
              <a:gdLst>
                <a:gd name="T0" fmla="*/ 0 w 33"/>
                <a:gd name="T1" fmla="*/ 17 h 32"/>
                <a:gd name="T2" fmla="*/ 0 w 33"/>
                <a:gd name="T3" fmla="*/ 5 h 32"/>
                <a:gd name="T4" fmla="*/ 16 w 33"/>
                <a:gd name="T5" fmla="*/ 0 h 32"/>
                <a:gd name="T6" fmla="*/ 33 w 33"/>
                <a:gd name="T7" fmla="*/ 5 h 32"/>
                <a:gd name="T8" fmla="*/ 33 w 33"/>
                <a:gd name="T9" fmla="*/ 17 h 32"/>
                <a:gd name="T10" fmla="*/ 33 w 33"/>
                <a:gd name="T11" fmla="*/ 22 h 32"/>
                <a:gd name="T12" fmla="*/ 29 w 33"/>
                <a:gd name="T13" fmla="*/ 27 h 32"/>
                <a:gd name="T14" fmla="*/ 16 w 33"/>
                <a:gd name="T15" fmla="*/ 32 h 32"/>
                <a:gd name="T16" fmla="*/ 5 w 33"/>
                <a:gd name="T17" fmla="*/ 27 h 32"/>
                <a:gd name="T18" fmla="*/ 0 w 33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0" y="17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3" y="5"/>
                  </a:lnTo>
                  <a:lnTo>
                    <a:pt x="33" y="17"/>
                  </a:lnTo>
                  <a:lnTo>
                    <a:pt x="33" y="22"/>
                  </a:lnTo>
                  <a:lnTo>
                    <a:pt x="29" y="27"/>
                  </a:lnTo>
                  <a:lnTo>
                    <a:pt x="16" y="32"/>
                  </a:lnTo>
                  <a:lnTo>
                    <a:pt x="5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7874"/>
            <p:cNvSpPr>
              <a:spLocks/>
            </p:cNvSpPr>
            <p:nvPr/>
          </p:nvSpPr>
          <p:spPr bwMode="auto">
            <a:xfrm>
              <a:off x="3051" y="818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7875"/>
            <p:cNvSpPr>
              <a:spLocks/>
            </p:cNvSpPr>
            <p:nvPr/>
          </p:nvSpPr>
          <p:spPr bwMode="auto">
            <a:xfrm>
              <a:off x="3108" y="818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0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4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4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7876"/>
            <p:cNvSpPr>
              <a:spLocks/>
            </p:cNvSpPr>
            <p:nvPr/>
          </p:nvSpPr>
          <p:spPr bwMode="auto">
            <a:xfrm>
              <a:off x="3108" y="764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0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4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4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7877"/>
            <p:cNvSpPr>
              <a:spLocks/>
            </p:cNvSpPr>
            <p:nvPr/>
          </p:nvSpPr>
          <p:spPr bwMode="auto">
            <a:xfrm>
              <a:off x="3051" y="710"/>
              <a:ext cx="35" cy="32"/>
            </a:xfrm>
            <a:custGeom>
              <a:avLst/>
              <a:gdLst>
                <a:gd name="T0" fmla="*/ 0 w 35"/>
                <a:gd name="T1" fmla="*/ 15 h 32"/>
                <a:gd name="T2" fmla="*/ 2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5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7 w 35"/>
                <a:gd name="T17" fmla="*/ 27 h 32"/>
                <a:gd name="T18" fmla="*/ 0 w 35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5"/>
                  </a:moveTo>
                  <a:lnTo>
                    <a:pt x="2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5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82" name="Picture 7878"/>
            <p:cNvPicPr>
              <a:picLocks noChangeAspect="1" noChangeArrowheads="1"/>
            </p:cNvPicPr>
            <p:nvPr/>
          </p:nvPicPr>
          <p:blipFill>
            <a:blip r:embed="rId206" cstate="print"/>
            <a:srcRect/>
            <a:stretch>
              <a:fillRect/>
            </a:stretch>
          </p:blipFill>
          <p:spPr bwMode="auto">
            <a:xfrm>
              <a:off x="3062" y="715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83" name="Picture 7879"/>
            <p:cNvPicPr>
              <a:picLocks noChangeAspect="1" noChangeArrowheads="1"/>
            </p:cNvPicPr>
            <p:nvPr/>
          </p:nvPicPr>
          <p:blipFill>
            <a:blip r:embed="rId207" cstate="print"/>
            <a:srcRect/>
            <a:stretch>
              <a:fillRect/>
            </a:stretch>
          </p:blipFill>
          <p:spPr bwMode="auto">
            <a:xfrm>
              <a:off x="3062" y="715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84" name="Freeform 7880"/>
            <p:cNvSpPr>
              <a:spLocks/>
            </p:cNvSpPr>
            <p:nvPr/>
          </p:nvSpPr>
          <p:spPr bwMode="auto">
            <a:xfrm>
              <a:off x="3066" y="715"/>
              <a:ext cx="5" cy="7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7 h 7"/>
                <a:gd name="T4" fmla="*/ 5 w 5"/>
                <a:gd name="T5" fmla="*/ 5 h 7"/>
                <a:gd name="T6" fmla="*/ 2 w 5"/>
                <a:gd name="T7" fmla="*/ 5 h 7"/>
                <a:gd name="T8" fmla="*/ 2 w 5"/>
                <a:gd name="T9" fmla="*/ 5 h 7"/>
                <a:gd name="T10" fmla="*/ 5 w 5"/>
                <a:gd name="T11" fmla="*/ 5 h 7"/>
                <a:gd name="T12" fmla="*/ 5 w 5"/>
                <a:gd name="T13" fmla="*/ 3 h 7"/>
                <a:gd name="T14" fmla="*/ 2 w 5"/>
                <a:gd name="T15" fmla="*/ 3 h 7"/>
                <a:gd name="T16" fmla="*/ 2 w 5"/>
                <a:gd name="T17" fmla="*/ 3 h 7"/>
                <a:gd name="T18" fmla="*/ 5 w 5"/>
                <a:gd name="T19" fmla="*/ 3 h 7"/>
                <a:gd name="T20" fmla="*/ 5 w 5"/>
                <a:gd name="T21" fmla="*/ 0 h 7"/>
                <a:gd name="T22" fmla="*/ 0 w 5"/>
                <a:gd name="T23" fmla="*/ 0 h 7"/>
                <a:gd name="T24" fmla="*/ 0 w 5"/>
                <a:gd name="T25" fmla="*/ 7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5" y="7"/>
                  </a:lnTo>
                  <a:lnTo>
                    <a:pt x="5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7881"/>
            <p:cNvSpPr>
              <a:spLocks/>
            </p:cNvSpPr>
            <p:nvPr/>
          </p:nvSpPr>
          <p:spPr bwMode="auto">
            <a:xfrm>
              <a:off x="3071" y="715"/>
              <a:ext cx="4" cy="7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7 h 7"/>
                <a:gd name="T4" fmla="*/ 2 w 4"/>
                <a:gd name="T5" fmla="*/ 5 h 7"/>
                <a:gd name="T6" fmla="*/ 4 w 4"/>
                <a:gd name="T7" fmla="*/ 5 h 7"/>
                <a:gd name="T8" fmla="*/ 4 w 4"/>
                <a:gd name="T9" fmla="*/ 3 h 7"/>
                <a:gd name="T10" fmla="*/ 2 w 4"/>
                <a:gd name="T11" fmla="*/ 3 h 7"/>
                <a:gd name="T12" fmla="*/ 2 w 4"/>
                <a:gd name="T13" fmla="*/ 3 h 7"/>
                <a:gd name="T14" fmla="*/ 4 w 4"/>
                <a:gd name="T15" fmla="*/ 3 h 7"/>
                <a:gd name="T16" fmla="*/ 4 w 4"/>
                <a:gd name="T17" fmla="*/ 0 h 7"/>
                <a:gd name="T18" fmla="*/ 0 w 4"/>
                <a:gd name="T19" fmla="*/ 0 h 7"/>
                <a:gd name="T20" fmla="*/ 0 w 4"/>
                <a:gd name="T21" fmla="*/ 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7882"/>
            <p:cNvSpPr>
              <a:spLocks/>
            </p:cNvSpPr>
            <p:nvPr/>
          </p:nvSpPr>
          <p:spPr bwMode="auto">
            <a:xfrm>
              <a:off x="3064" y="725"/>
              <a:ext cx="7" cy="12"/>
            </a:xfrm>
            <a:custGeom>
              <a:avLst/>
              <a:gdLst>
                <a:gd name="T0" fmla="*/ 0 w 7"/>
                <a:gd name="T1" fmla="*/ 7 h 12"/>
                <a:gd name="T2" fmla="*/ 2 w 7"/>
                <a:gd name="T3" fmla="*/ 10 h 12"/>
                <a:gd name="T4" fmla="*/ 4 w 7"/>
                <a:gd name="T5" fmla="*/ 12 h 12"/>
                <a:gd name="T6" fmla="*/ 7 w 7"/>
                <a:gd name="T7" fmla="*/ 7 h 12"/>
                <a:gd name="T8" fmla="*/ 4 w 7"/>
                <a:gd name="T9" fmla="*/ 5 h 12"/>
                <a:gd name="T10" fmla="*/ 7 w 7"/>
                <a:gd name="T11" fmla="*/ 2 h 12"/>
                <a:gd name="T12" fmla="*/ 4 w 7"/>
                <a:gd name="T13" fmla="*/ 0 h 12"/>
                <a:gd name="T14" fmla="*/ 0 w 7"/>
                <a:gd name="T15" fmla="*/ 2 h 12"/>
                <a:gd name="T16" fmla="*/ 2 w 7"/>
                <a:gd name="T17" fmla="*/ 2 h 12"/>
                <a:gd name="T18" fmla="*/ 4 w 7"/>
                <a:gd name="T19" fmla="*/ 2 h 12"/>
                <a:gd name="T20" fmla="*/ 7 w 7"/>
                <a:gd name="T21" fmla="*/ 2 h 12"/>
                <a:gd name="T22" fmla="*/ 2 w 7"/>
                <a:gd name="T23" fmla="*/ 5 h 12"/>
                <a:gd name="T24" fmla="*/ 2 w 7"/>
                <a:gd name="T25" fmla="*/ 7 h 12"/>
                <a:gd name="T26" fmla="*/ 4 w 7"/>
                <a:gd name="T27" fmla="*/ 7 h 12"/>
                <a:gd name="T28" fmla="*/ 7 w 7"/>
                <a:gd name="T29" fmla="*/ 7 h 12"/>
                <a:gd name="T30" fmla="*/ 4 w 7"/>
                <a:gd name="T31" fmla="*/ 10 h 12"/>
                <a:gd name="T32" fmla="*/ 2 w 7"/>
                <a:gd name="T33" fmla="*/ 7 h 12"/>
                <a:gd name="T34" fmla="*/ 0 w 7"/>
                <a:gd name="T35" fmla="*/ 7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" h="12">
                  <a:moveTo>
                    <a:pt x="0" y="7"/>
                  </a:moveTo>
                  <a:lnTo>
                    <a:pt x="2" y="10"/>
                  </a:lnTo>
                  <a:lnTo>
                    <a:pt x="4" y="12"/>
                  </a:lnTo>
                  <a:lnTo>
                    <a:pt x="7" y="7"/>
                  </a:lnTo>
                  <a:lnTo>
                    <a:pt x="4" y="5"/>
                  </a:lnTo>
                  <a:lnTo>
                    <a:pt x="7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7883"/>
            <p:cNvSpPr>
              <a:spLocks/>
            </p:cNvSpPr>
            <p:nvPr/>
          </p:nvSpPr>
          <p:spPr bwMode="auto">
            <a:xfrm>
              <a:off x="2994" y="710"/>
              <a:ext cx="35" cy="32"/>
            </a:xfrm>
            <a:custGeom>
              <a:avLst/>
              <a:gdLst>
                <a:gd name="T0" fmla="*/ 0 w 35"/>
                <a:gd name="T1" fmla="*/ 15 h 32"/>
                <a:gd name="T2" fmla="*/ 2 w 35"/>
                <a:gd name="T3" fmla="*/ 5 h 32"/>
                <a:gd name="T4" fmla="*/ 18 w 35"/>
                <a:gd name="T5" fmla="*/ 0 h 32"/>
                <a:gd name="T6" fmla="*/ 33 w 35"/>
                <a:gd name="T7" fmla="*/ 5 h 32"/>
                <a:gd name="T8" fmla="*/ 35 w 35"/>
                <a:gd name="T9" fmla="*/ 15 h 32"/>
                <a:gd name="T10" fmla="*/ 33 w 35"/>
                <a:gd name="T11" fmla="*/ 22 h 32"/>
                <a:gd name="T12" fmla="*/ 28 w 35"/>
                <a:gd name="T13" fmla="*/ 27 h 32"/>
                <a:gd name="T14" fmla="*/ 18 w 35"/>
                <a:gd name="T15" fmla="*/ 32 h 32"/>
                <a:gd name="T16" fmla="*/ 7 w 35"/>
                <a:gd name="T17" fmla="*/ 27 h 32"/>
                <a:gd name="T18" fmla="*/ 0 w 35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5"/>
                  </a:moveTo>
                  <a:lnTo>
                    <a:pt x="2" y="5"/>
                  </a:lnTo>
                  <a:lnTo>
                    <a:pt x="18" y="0"/>
                  </a:lnTo>
                  <a:lnTo>
                    <a:pt x="33" y="5"/>
                  </a:lnTo>
                  <a:lnTo>
                    <a:pt x="35" y="15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8" y="32"/>
                  </a:lnTo>
                  <a:lnTo>
                    <a:pt x="7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88" name="Picture 7884"/>
            <p:cNvPicPr>
              <a:picLocks noChangeAspect="1" noChangeArrowheads="1"/>
            </p:cNvPicPr>
            <p:nvPr/>
          </p:nvPicPr>
          <p:blipFill>
            <a:blip r:embed="rId208" cstate="print"/>
            <a:srcRect/>
            <a:stretch>
              <a:fillRect/>
            </a:stretch>
          </p:blipFill>
          <p:spPr bwMode="auto">
            <a:xfrm>
              <a:off x="3005" y="718"/>
              <a:ext cx="4" cy="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89" name="Picture 7885"/>
            <p:cNvPicPr>
              <a:picLocks noChangeAspect="1" noChangeArrowheads="1"/>
            </p:cNvPicPr>
            <p:nvPr/>
          </p:nvPicPr>
          <p:blipFill>
            <a:blip r:embed="rId209" cstate="print"/>
            <a:srcRect/>
            <a:stretch>
              <a:fillRect/>
            </a:stretch>
          </p:blipFill>
          <p:spPr bwMode="auto">
            <a:xfrm>
              <a:off x="3005" y="718"/>
              <a:ext cx="4" cy="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90" name="Rectangle 7886"/>
            <p:cNvSpPr>
              <a:spLocks noChangeArrowheads="1"/>
            </p:cNvSpPr>
            <p:nvPr/>
          </p:nvSpPr>
          <p:spPr bwMode="auto">
            <a:xfrm>
              <a:off x="3009" y="715"/>
              <a:ext cx="5" cy="7"/>
            </a:xfrm>
            <a:prstGeom prst="rect">
              <a:avLst/>
            </a:prstGeom>
            <a:solidFill>
              <a:srgbClr val="FFF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7887"/>
            <p:cNvSpPr>
              <a:spLocks/>
            </p:cNvSpPr>
            <p:nvPr/>
          </p:nvSpPr>
          <p:spPr bwMode="auto">
            <a:xfrm>
              <a:off x="3016" y="715"/>
              <a:ext cx="2" cy="7"/>
            </a:xfrm>
            <a:custGeom>
              <a:avLst/>
              <a:gdLst>
                <a:gd name="T0" fmla="*/ 2 w 2"/>
                <a:gd name="T1" fmla="*/ 3 h 7"/>
                <a:gd name="T2" fmla="*/ 2 w 2"/>
                <a:gd name="T3" fmla="*/ 0 h 7"/>
                <a:gd name="T4" fmla="*/ 0 w 2"/>
                <a:gd name="T5" fmla="*/ 5 h 7"/>
                <a:gd name="T6" fmla="*/ 2 w 2"/>
                <a:gd name="T7" fmla="*/ 7 h 7"/>
                <a:gd name="T8" fmla="*/ 2 w 2"/>
                <a:gd name="T9" fmla="*/ 5 h 7"/>
                <a:gd name="T10" fmla="*/ 2 w 2"/>
                <a:gd name="T11" fmla="*/ 5 h 7"/>
                <a:gd name="T12" fmla="*/ 2 w 2"/>
                <a:gd name="T13" fmla="*/ 5 h 7"/>
                <a:gd name="T14" fmla="*/ 2 w 2"/>
                <a:gd name="T15" fmla="*/ 5 h 7"/>
                <a:gd name="T16" fmla="*/ 0 w 2"/>
                <a:gd name="T17" fmla="*/ 5 h 7"/>
                <a:gd name="T18" fmla="*/ 2 w 2"/>
                <a:gd name="T19" fmla="*/ 3 h 7"/>
                <a:gd name="T20" fmla="*/ 2 w 2"/>
                <a:gd name="T21" fmla="*/ 3 h 7"/>
                <a:gd name="T22" fmla="*/ 2 w 2"/>
                <a:gd name="T23" fmla="*/ 3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7888"/>
            <p:cNvSpPr>
              <a:spLocks/>
            </p:cNvSpPr>
            <p:nvPr/>
          </p:nvSpPr>
          <p:spPr bwMode="auto">
            <a:xfrm>
              <a:off x="3009" y="725"/>
              <a:ext cx="7" cy="12"/>
            </a:xfrm>
            <a:custGeom>
              <a:avLst/>
              <a:gdLst>
                <a:gd name="T0" fmla="*/ 0 w 7"/>
                <a:gd name="T1" fmla="*/ 12 h 12"/>
                <a:gd name="T2" fmla="*/ 7 w 7"/>
                <a:gd name="T3" fmla="*/ 12 h 12"/>
                <a:gd name="T4" fmla="*/ 7 w 7"/>
                <a:gd name="T5" fmla="*/ 10 h 12"/>
                <a:gd name="T6" fmla="*/ 0 w 7"/>
                <a:gd name="T7" fmla="*/ 10 h 12"/>
                <a:gd name="T8" fmla="*/ 3 w 7"/>
                <a:gd name="T9" fmla="*/ 7 h 12"/>
                <a:gd name="T10" fmla="*/ 5 w 7"/>
                <a:gd name="T11" fmla="*/ 5 h 12"/>
                <a:gd name="T12" fmla="*/ 7 w 7"/>
                <a:gd name="T13" fmla="*/ 2 h 12"/>
                <a:gd name="T14" fmla="*/ 3 w 7"/>
                <a:gd name="T15" fmla="*/ 0 h 12"/>
                <a:gd name="T16" fmla="*/ 0 w 7"/>
                <a:gd name="T17" fmla="*/ 0 h 12"/>
                <a:gd name="T18" fmla="*/ 0 w 7"/>
                <a:gd name="T19" fmla="*/ 2 h 12"/>
                <a:gd name="T20" fmla="*/ 0 w 7"/>
                <a:gd name="T21" fmla="*/ 2 h 12"/>
                <a:gd name="T22" fmla="*/ 3 w 7"/>
                <a:gd name="T23" fmla="*/ 2 h 12"/>
                <a:gd name="T24" fmla="*/ 5 w 7"/>
                <a:gd name="T25" fmla="*/ 2 h 12"/>
                <a:gd name="T26" fmla="*/ 5 w 7"/>
                <a:gd name="T27" fmla="*/ 5 h 12"/>
                <a:gd name="T28" fmla="*/ 3 w 7"/>
                <a:gd name="T29" fmla="*/ 7 h 12"/>
                <a:gd name="T30" fmla="*/ 0 w 7"/>
                <a:gd name="T31" fmla="*/ 10 h 12"/>
                <a:gd name="T32" fmla="*/ 0 w 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lnTo>
                    <a:pt x="7" y="12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7889"/>
            <p:cNvSpPr>
              <a:spLocks/>
            </p:cNvSpPr>
            <p:nvPr/>
          </p:nvSpPr>
          <p:spPr bwMode="auto">
            <a:xfrm>
              <a:off x="2939" y="710"/>
              <a:ext cx="33" cy="32"/>
            </a:xfrm>
            <a:custGeom>
              <a:avLst/>
              <a:gdLst>
                <a:gd name="T0" fmla="*/ 0 w 33"/>
                <a:gd name="T1" fmla="*/ 15 h 32"/>
                <a:gd name="T2" fmla="*/ 0 w 33"/>
                <a:gd name="T3" fmla="*/ 5 h 32"/>
                <a:gd name="T4" fmla="*/ 16 w 33"/>
                <a:gd name="T5" fmla="*/ 0 h 32"/>
                <a:gd name="T6" fmla="*/ 33 w 33"/>
                <a:gd name="T7" fmla="*/ 5 h 32"/>
                <a:gd name="T8" fmla="*/ 33 w 33"/>
                <a:gd name="T9" fmla="*/ 15 h 32"/>
                <a:gd name="T10" fmla="*/ 33 w 33"/>
                <a:gd name="T11" fmla="*/ 22 h 32"/>
                <a:gd name="T12" fmla="*/ 29 w 33"/>
                <a:gd name="T13" fmla="*/ 27 h 32"/>
                <a:gd name="T14" fmla="*/ 16 w 33"/>
                <a:gd name="T15" fmla="*/ 32 h 32"/>
                <a:gd name="T16" fmla="*/ 5 w 33"/>
                <a:gd name="T17" fmla="*/ 27 h 32"/>
                <a:gd name="T18" fmla="*/ 0 w 33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0" y="15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3" y="5"/>
                  </a:lnTo>
                  <a:lnTo>
                    <a:pt x="33" y="15"/>
                  </a:lnTo>
                  <a:lnTo>
                    <a:pt x="33" y="22"/>
                  </a:lnTo>
                  <a:lnTo>
                    <a:pt x="29" y="27"/>
                  </a:lnTo>
                  <a:lnTo>
                    <a:pt x="16" y="32"/>
                  </a:lnTo>
                  <a:lnTo>
                    <a:pt x="5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7890"/>
            <p:cNvSpPr>
              <a:spLocks/>
            </p:cNvSpPr>
            <p:nvPr/>
          </p:nvSpPr>
          <p:spPr bwMode="auto">
            <a:xfrm>
              <a:off x="2952" y="725"/>
              <a:ext cx="5" cy="12"/>
            </a:xfrm>
            <a:custGeom>
              <a:avLst/>
              <a:gdLst>
                <a:gd name="T0" fmla="*/ 3 w 5"/>
                <a:gd name="T1" fmla="*/ 12 h 12"/>
                <a:gd name="T2" fmla="*/ 5 w 5"/>
                <a:gd name="T3" fmla="*/ 12 h 12"/>
                <a:gd name="T4" fmla="*/ 5 w 5"/>
                <a:gd name="T5" fmla="*/ 0 h 12"/>
                <a:gd name="T6" fmla="*/ 3 w 5"/>
                <a:gd name="T7" fmla="*/ 0 h 12"/>
                <a:gd name="T8" fmla="*/ 0 w 5"/>
                <a:gd name="T9" fmla="*/ 2 h 12"/>
                <a:gd name="T10" fmla="*/ 0 w 5"/>
                <a:gd name="T11" fmla="*/ 2 h 12"/>
                <a:gd name="T12" fmla="*/ 3 w 5"/>
                <a:gd name="T13" fmla="*/ 2 h 12"/>
                <a:gd name="T14" fmla="*/ 3 w 5"/>
                <a:gd name="T15" fmla="*/ 12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lnTo>
                    <a:pt x="5" y="1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7891"/>
            <p:cNvSpPr>
              <a:spLocks/>
            </p:cNvSpPr>
            <p:nvPr/>
          </p:nvSpPr>
          <p:spPr bwMode="auto">
            <a:xfrm>
              <a:off x="3108" y="710"/>
              <a:ext cx="35" cy="32"/>
            </a:xfrm>
            <a:custGeom>
              <a:avLst/>
              <a:gdLst>
                <a:gd name="T0" fmla="*/ 0 w 35"/>
                <a:gd name="T1" fmla="*/ 15 h 32"/>
                <a:gd name="T2" fmla="*/ 0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5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4 w 35"/>
                <a:gd name="T17" fmla="*/ 27 h 32"/>
                <a:gd name="T18" fmla="*/ 0 w 35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5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5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4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7892"/>
            <p:cNvSpPr>
              <a:spLocks/>
            </p:cNvSpPr>
            <p:nvPr/>
          </p:nvSpPr>
          <p:spPr bwMode="auto">
            <a:xfrm>
              <a:off x="3051" y="764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7893"/>
            <p:cNvSpPr>
              <a:spLocks/>
            </p:cNvSpPr>
            <p:nvPr/>
          </p:nvSpPr>
          <p:spPr bwMode="auto">
            <a:xfrm>
              <a:off x="3060" y="769"/>
              <a:ext cx="6" cy="5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0 w 6"/>
                <a:gd name="T5" fmla="*/ 0 h 5"/>
                <a:gd name="T6" fmla="*/ 2 w 6"/>
                <a:gd name="T7" fmla="*/ 5 h 5"/>
                <a:gd name="T8" fmla="*/ 2 w 6"/>
                <a:gd name="T9" fmla="*/ 5 h 5"/>
                <a:gd name="T10" fmla="*/ 4 w 6"/>
                <a:gd name="T11" fmla="*/ 0 h 5"/>
                <a:gd name="T12" fmla="*/ 4 w 6"/>
                <a:gd name="T13" fmla="*/ 5 h 5"/>
                <a:gd name="T14" fmla="*/ 6 w 6"/>
                <a:gd name="T15" fmla="*/ 5 h 5"/>
                <a:gd name="T16" fmla="*/ 6 w 6"/>
                <a:gd name="T17" fmla="*/ 0 h 5"/>
                <a:gd name="T18" fmla="*/ 4 w 6"/>
                <a:gd name="T19" fmla="*/ 0 h 5"/>
                <a:gd name="T20" fmla="*/ 2 w 6"/>
                <a:gd name="T21" fmla="*/ 5 h 5"/>
                <a:gd name="T22" fmla="*/ 2 w 6"/>
                <a:gd name="T23" fmla="*/ 0 h 5"/>
                <a:gd name="T24" fmla="*/ 0 w 6"/>
                <a:gd name="T25" fmla="*/ 0 h 5"/>
                <a:gd name="T26" fmla="*/ 0 w 6"/>
                <a:gd name="T27" fmla="*/ 5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7894"/>
            <p:cNvSpPr>
              <a:spLocks/>
            </p:cNvSpPr>
            <p:nvPr/>
          </p:nvSpPr>
          <p:spPr bwMode="auto">
            <a:xfrm>
              <a:off x="3066" y="769"/>
              <a:ext cx="5" cy="5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0 w 5"/>
                <a:gd name="T5" fmla="*/ 0 h 5"/>
                <a:gd name="T6" fmla="*/ 5 w 5"/>
                <a:gd name="T7" fmla="*/ 5 h 5"/>
                <a:gd name="T8" fmla="*/ 5 w 5"/>
                <a:gd name="T9" fmla="*/ 5 h 5"/>
                <a:gd name="T10" fmla="*/ 5 w 5"/>
                <a:gd name="T11" fmla="*/ 0 h 5"/>
                <a:gd name="T12" fmla="*/ 5 w 5"/>
                <a:gd name="T13" fmla="*/ 0 h 5"/>
                <a:gd name="T14" fmla="*/ 5 w 5"/>
                <a:gd name="T15" fmla="*/ 5 h 5"/>
                <a:gd name="T16" fmla="*/ 2 w 5"/>
                <a:gd name="T17" fmla="*/ 0 h 5"/>
                <a:gd name="T18" fmla="*/ 0 w 5"/>
                <a:gd name="T19" fmla="*/ 0 h 5"/>
                <a:gd name="T20" fmla="*/ 0 w 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99" name="Picture 7895"/>
            <p:cNvPicPr>
              <a:picLocks noChangeAspect="1" noChangeArrowheads="1"/>
            </p:cNvPicPr>
            <p:nvPr/>
          </p:nvPicPr>
          <p:blipFill>
            <a:blip r:embed="rId210" cstate="print"/>
            <a:srcRect/>
            <a:stretch>
              <a:fillRect/>
            </a:stretch>
          </p:blipFill>
          <p:spPr bwMode="auto">
            <a:xfrm>
              <a:off x="3073" y="769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00" name="Picture 7896"/>
            <p:cNvPicPr>
              <a:picLocks noChangeAspect="1" noChangeArrowheads="1"/>
            </p:cNvPicPr>
            <p:nvPr/>
          </p:nvPicPr>
          <p:blipFill>
            <a:blip r:embed="rId211" cstate="print"/>
            <a:srcRect/>
            <a:stretch>
              <a:fillRect/>
            </a:stretch>
          </p:blipFill>
          <p:spPr bwMode="auto">
            <a:xfrm>
              <a:off x="3073" y="769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01" name="Picture 7897"/>
            <p:cNvPicPr>
              <a:picLocks noChangeAspect="1" noChangeArrowheads="1"/>
            </p:cNvPicPr>
            <p:nvPr/>
          </p:nvPicPr>
          <p:blipFill>
            <a:blip r:embed="rId212" cstate="print"/>
            <a:srcRect/>
            <a:stretch>
              <a:fillRect/>
            </a:stretch>
          </p:blipFill>
          <p:spPr bwMode="auto">
            <a:xfrm>
              <a:off x="3064" y="779"/>
              <a:ext cx="7" cy="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02" name="Picture 7898"/>
            <p:cNvPicPr>
              <a:picLocks noChangeAspect="1" noChangeArrowheads="1"/>
            </p:cNvPicPr>
            <p:nvPr/>
          </p:nvPicPr>
          <p:blipFill>
            <a:blip r:embed="rId213" cstate="print"/>
            <a:srcRect/>
            <a:stretch>
              <a:fillRect/>
            </a:stretch>
          </p:blipFill>
          <p:spPr bwMode="auto">
            <a:xfrm>
              <a:off x="3064" y="779"/>
              <a:ext cx="7" cy="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03" name="Freeform 7899"/>
            <p:cNvSpPr>
              <a:spLocks/>
            </p:cNvSpPr>
            <p:nvPr/>
          </p:nvSpPr>
          <p:spPr bwMode="auto">
            <a:xfrm>
              <a:off x="2994" y="764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8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8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8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8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7900"/>
            <p:cNvSpPr>
              <a:spLocks/>
            </p:cNvSpPr>
            <p:nvPr/>
          </p:nvSpPr>
          <p:spPr bwMode="auto">
            <a:xfrm>
              <a:off x="3005" y="769"/>
              <a:ext cx="4" cy="7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5 h 7"/>
                <a:gd name="T4" fmla="*/ 2 w 4"/>
                <a:gd name="T5" fmla="*/ 7 h 7"/>
                <a:gd name="T6" fmla="*/ 4 w 4"/>
                <a:gd name="T7" fmla="*/ 5 h 7"/>
                <a:gd name="T8" fmla="*/ 4 w 4"/>
                <a:gd name="T9" fmla="*/ 0 h 7"/>
                <a:gd name="T10" fmla="*/ 2 w 4"/>
                <a:gd name="T11" fmla="*/ 0 h 7"/>
                <a:gd name="T12" fmla="*/ 2 w 4"/>
                <a:gd name="T13" fmla="*/ 5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5 h 7"/>
                <a:gd name="T20" fmla="*/ 2 w 4"/>
                <a:gd name="T21" fmla="*/ 5 h 7"/>
                <a:gd name="T22" fmla="*/ 0 w 4"/>
                <a:gd name="T23" fmla="*/ 5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7901"/>
            <p:cNvSpPr>
              <a:spLocks/>
            </p:cNvSpPr>
            <p:nvPr/>
          </p:nvSpPr>
          <p:spPr bwMode="auto">
            <a:xfrm>
              <a:off x="3009" y="769"/>
              <a:ext cx="5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5 h 5"/>
                <a:gd name="T4" fmla="*/ 3 w 5"/>
                <a:gd name="T5" fmla="*/ 2 h 5"/>
                <a:gd name="T6" fmla="*/ 5 w 5"/>
                <a:gd name="T7" fmla="*/ 5 h 5"/>
                <a:gd name="T8" fmla="*/ 5 w 5"/>
                <a:gd name="T9" fmla="*/ 5 h 5"/>
                <a:gd name="T10" fmla="*/ 3 w 5"/>
                <a:gd name="T11" fmla="*/ 2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2 h 5"/>
                <a:gd name="T18" fmla="*/ 3 w 5"/>
                <a:gd name="T19" fmla="*/ 0 h 5"/>
                <a:gd name="T20" fmla="*/ 0 w 5"/>
                <a:gd name="T21" fmla="*/ 0 h 5"/>
                <a:gd name="T22" fmla="*/ 0 w 5"/>
                <a:gd name="T23" fmla="*/ 5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3" y="5"/>
                  </a:lnTo>
                  <a:lnTo>
                    <a:pt x="3" y="2"/>
                  </a:lnTo>
                  <a:lnTo>
                    <a:pt x="5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7902"/>
            <p:cNvSpPr>
              <a:spLocks/>
            </p:cNvSpPr>
            <p:nvPr/>
          </p:nvSpPr>
          <p:spPr bwMode="auto">
            <a:xfrm>
              <a:off x="3016" y="769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5 h 5"/>
                <a:gd name="T4" fmla="*/ 2 w 2"/>
                <a:gd name="T5" fmla="*/ 5 h 5"/>
                <a:gd name="T6" fmla="*/ 0 w 2"/>
                <a:gd name="T7" fmla="*/ 5 h 5"/>
                <a:gd name="T8" fmla="*/ 0 w 2"/>
                <a:gd name="T9" fmla="*/ 0 h 5"/>
                <a:gd name="T10" fmla="*/ 0 w 2"/>
                <a:gd name="T11" fmla="*/ 0 h 5"/>
                <a:gd name="T12" fmla="*/ 0 w 2"/>
                <a:gd name="T13" fmla="*/ 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7903"/>
            <p:cNvSpPr>
              <a:spLocks/>
            </p:cNvSpPr>
            <p:nvPr/>
          </p:nvSpPr>
          <p:spPr bwMode="auto">
            <a:xfrm>
              <a:off x="3009" y="779"/>
              <a:ext cx="7" cy="12"/>
            </a:xfrm>
            <a:custGeom>
              <a:avLst/>
              <a:gdLst>
                <a:gd name="T0" fmla="*/ 0 w 7"/>
                <a:gd name="T1" fmla="*/ 7 h 12"/>
                <a:gd name="T2" fmla="*/ 3 w 7"/>
                <a:gd name="T3" fmla="*/ 12 h 12"/>
                <a:gd name="T4" fmla="*/ 7 w 7"/>
                <a:gd name="T5" fmla="*/ 7 h 12"/>
                <a:gd name="T6" fmla="*/ 3 w 7"/>
                <a:gd name="T7" fmla="*/ 2 h 12"/>
                <a:gd name="T8" fmla="*/ 0 w 7"/>
                <a:gd name="T9" fmla="*/ 5 h 12"/>
                <a:gd name="T10" fmla="*/ 3 w 7"/>
                <a:gd name="T11" fmla="*/ 0 h 12"/>
                <a:gd name="T12" fmla="*/ 7 w 7"/>
                <a:gd name="T13" fmla="*/ 0 h 12"/>
                <a:gd name="T14" fmla="*/ 7 w 7"/>
                <a:gd name="T15" fmla="*/ 0 h 12"/>
                <a:gd name="T16" fmla="*/ 0 w 7"/>
                <a:gd name="T17" fmla="*/ 0 h 12"/>
                <a:gd name="T18" fmla="*/ 0 w 7"/>
                <a:gd name="T19" fmla="*/ 7 h 12"/>
                <a:gd name="T20" fmla="*/ 0 w 7"/>
                <a:gd name="T21" fmla="*/ 7 h 12"/>
                <a:gd name="T22" fmla="*/ 3 w 7"/>
                <a:gd name="T23" fmla="*/ 5 h 12"/>
                <a:gd name="T24" fmla="*/ 3 w 7"/>
                <a:gd name="T25" fmla="*/ 5 h 12"/>
                <a:gd name="T26" fmla="*/ 5 w 7"/>
                <a:gd name="T27" fmla="*/ 7 h 12"/>
                <a:gd name="T28" fmla="*/ 3 w 7"/>
                <a:gd name="T29" fmla="*/ 10 h 12"/>
                <a:gd name="T30" fmla="*/ 0 w 7"/>
                <a:gd name="T31" fmla="*/ 7 h 12"/>
                <a:gd name="T32" fmla="*/ 0 w 7"/>
                <a:gd name="T33" fmla="*/ 7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" h="12">
                  <a:moveTo>
                    <a:pt x="0" y="7"/>
                  </a:moveTo>
                  <a:lnTo>
                    <a:pt x="3" y="12"/>
                  </a:lnTo>
                  <a:lnTo>
                    <a:pt x="7" y="7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7904"/>
            <p:cNvSpPr>
              <a:spLocks/>
            </p:cNvSpPr>
            <p:nvPr/>
          </p:nvSpPr>
          <p:spPr bwMode="auto">
            <a:xfrm>
              <a:off x="2939" y="764"/>
              <a:ext cx="33" cy="32"/>
            </a:xfrm>
            <a:custGeom>
              <a:avLst/>
              <a:gdLst>
                <a:gd name="T0" fmla="*/ 0 w 33"/>
                <a:gd name="T1" fmla="*/ 17 h 32"/>
                <a:gd name="T2" fmla="*/ 0 w 33"/>
                <a:gd name="T3" fmla="*/ 5 h 32"/>
                <a:gd name="T4" fmla="*/ 16 w 33"/>
                <a:gd name="T5" fmla="*/ 0 h 32"/>
                <a:gd name="T6" fmla="*/ 33 w 33"/>
                <a:gd name="T7" fmla="*/ 5 h 32"/>
                <a:gd name="T8" fmla="*/ 33 w 33"/>
                <a:gd name="T9" fmla="*/ 17 h 32"/>
                <a:gd name="T10" fmla="*/ 33 w 33"/>
                <a:gd name="T11" fmla="*/ 22 h 32"/>
                <a:gd name="T12" fmla="*/ 29 w 33"/>
                <a:gd name="T13" fmla="*/ 27 h 32"/>
                <a:gd name="T14" fmla="*/ 16 w 33"/>
                <a:gd name="T15" fmla="*/ 32 h 32"/>
                <a:gd name="T16" fmla="*/ 5 w 33"/>
                <a:gd name="T17" fmla="*/ 27 h 32"/>
                <a:gd name="T18" fmla="*/ 0 w 33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0" y="17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3" y="5"/>
                  </a:lnTo>
                  <a:lnTo>
                    <a:pt x="33" y="17"/>
                  </a:lnTo>
                  <a:lnTo>
                    <a:pt x="33" y="22"/>
                  </a:lnTo>
                  <a:lnTo>
                    <a:pt x="29" y="27"/>
                  </a:lnTo>
                  <a:lnTo>
                    <a:pt x="16" y="32"/>
                  </a:lnTo>
                  <a:lnTo>
                    <a:pt x="5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7905"/>
            <p:cNvSpPr>
              <a:spLocks/>
            </p:cNvSpPr>
            <p:nvPr/>
          </p:nvSpPr>
          <p:spPr bwMode="auto">
            <a:xfrm>
              <a:off x="2950" y="769"/>
              <a:ext cx="5" cy="7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0 h 7"/>
                <a:gd name="T4" fmla="*/ 2 w 5"/>
                <a:gd name="T5" fmla="*/ 0 h 7"/>
                <a:gd name="T6" fmla="*/ 0 w 5"/>
                <a:gd name="T7" fmla="*/ 0 h 7"/>
                <a:gd name="T8" fmla="*/ 0 w 5"/>
                <a:gd name="T9" fmla="*/ 2 h 7"/>
                <a:gd name="T10" fmla="*/ 0 w 5"/>
                <a:gd name="T11" fmla="*/ 5 h 7"/>
                <a:gd name="T12" fmla="*/ 2 w 5"/>
                <a:gd name="T13" fmla="*/ 7 h 7"/>
                <a:gd name="T14" fmla="*/ 5 w 5"/>
                <a:gd name="T15" fmla="*/ 5 h 7"/>
                <a:gd name="T16" fmla="*/ 5 w 5"/>
                <a:gd name="T17" fmla="*/ 2 h 7"/>
                <a:gd name="T18" fmla="*/ 2 w 5"/>
                <a:gd name="T19" fmla="*/ 2 h 7"/>
                <a:gd name="T20" fmla="*/ 2 w 5"/>
                <a:gd name="T21" fmla="*/ 2 h 7"/>
                <a:gd name="T22" fmla="*/ 2 w 5"/>
                <a:gd name="T23" fmla="*/ 2 h 7"/>
                <a:gd name="T24" fmla="*/ 2 w 5"/>
                <a:gd name="T25" fmla="*/ 5 h 7"/>
                <a:gd name="T26" fmla="*/ 2 w 5"/>
                <a:gd name="T27" fmla="*/ 5 h 7"/>
                <a:gd name="T28" fmla="*/ 0 w 5"/>
                <a:gd name="T29" fmla="*/ 5 h 7"/>
                <a:gd name="T30" fmla="*/ 0 w 5"/>
                <a:gd name="T31" fmla="*/ 2 h 7"/>
                <a:gd name="T32" fmla="*/ 0 w 5"/>
                <a:gd name="T33" fmla="*/ 2 h 7"/>
                <a:gd name="T34" fmla="*/ 2 w 5"/>
                <a:gd name="T35" fmla="*/ 0 h 7"/>
                <a:gd name="T36" fmla="*/ 2 w 5"/>
                <a:gd name="T37" fmla="*/ 2 h 7"/>
                <a:gd name="T38" fmla="*/ 5 w 5"/>
                <a:gd name="T39" fmla="*/ 2 h 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7906"/>
            <p:cNvSpPr>
              <a:spLocks/>
            </p:cNvSpPr>
            <p:nvPr/>
          </p:nvSpPr>
          <p:spPr bwMode="auto">
            <a:xfrm>
              <a:off x="2955" y="769"/>
              <a:ext cx="4" cy="5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5 h 5"/>
                <a:gd name="T4" fmla="*/ 2 w 4"/>
                <a:gd name="T5" fmla="*/ 5 h 5"/>
                <a:gd name="T6" fmla="*/ 2 w 4"/>
                <a:gd name="T7" fmla="*/ 2 h 5"/>
                <a:gd name="T8" fmla="*/ 4 w 4"/>
                <a:gd name="T9" fmla="*/ 2 h 5"/>
                <a:gd name="T10" fmla="*/ 4 w 4"/>
                <a:gd name="T11" fmla="*/ 5 h 5"/>
                <a:gd name="T12" fmla="*/ 4 w 4"/>
                <a:gd name="T13" fmla="*/ 5 h 5"/>
                <a:gd name="T14" fmla="*/ 4 w 4"/>
                <a:gd name="T15" fmla="*/ 0 h 5"/>
                <a:gd name="T16" fmla="*/ 4 w 4"/>
                <a:gd name="T17" fmla="*/ 0 h 5"/>
                <a:gd name="T18" fmla="*/ 4 w 4"/>
                <a:gd name="T19" fmla="*/ 2 h 5"/>
                <a:gd name="T20" fmla="*/ 2 w 4"/>
                <a:gd name="T21" fmla="*/ 2 h 5"/>
                <a:gd name="T22" fmla="*/ 2 w 4"/>
                <a:gd name="T23" fmla="*/ 0 h 5"/>
                <a:gd name="T24" fmla="*/ 0 w 4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Rectangle 7907"/>
            <p:cNvSpPr>
              <a:spLocks noChangeArrowheads="1"/>
            </p:cNvSpPr>
            <p:nvPr/>
          </p:nvSpPr>
          <p:spPr bwMode="auto">
            <a:xfrm>
              <a:off x="2961" y="769"/>
              <a:ext cx="1" cy="5"/>
            </a:xfrm>
            <a:prstGeom prst="rect">
              <a:avLst/>
            </a:prstGeom>
            <a:solidFill>
              <a:srgbClr val="FFF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Rectangle 7908"/>
            <p:cNvSpPr>
              <a:spLocks noChangeArrowheads="1"/>
            </p:cNvSpPr>
            <p:nvPr/>
          </p:nvSpPr>
          <p:spPr bwMode="auto">
            <a:xfrm>
              <a:off x="2957" y="779"/>
              <a:ext cx="2" cy="10"/>
            </a:xfrm>
            <a:prstGeom prst="rect">
              <a:avLst/>
            </a:prstGeom>
            <a:solidFill>
              <a:srgbClr val="FFF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7909"/>
            <p:cNvSpPr>
              <a:spLocks/>
            </p:cNvSpPr>
            <p:nvPr/>
          </p:nvSpPr>
          <p:spPr bwMode="auto">
            <a:xfrm>
              <a:off x="3060" y="82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5 h 5"/>
                <a:gd name="T4" fmla="*/ 2 w 6"/>
                <a:gd name="T5" fmla="*/ 5 h 5"/>
                <a:gd name="T6" fmla="*/ 4 w 6"/>
                <a:gd name="T7" fmla="*/ 0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0 h 5"/>
                <a:gd name="T14" fmla="*/ 6 w 6"/>
                <a:gd name="T15" fmla="*/ 0 h 5"/>
                <a:gd name="T16" fmla="*/ 6 w 6"/>
                <a:gd name="T17" fmla="*/ 5 h 5"/>
                <a:gd name="T18" fmla="*/ 4 w 6"/>
                <a:gd name="T19" fmla="*/ 0 h 5"/>
                <a:gd name="T20" fmla="*/ 4 w 6"/>
                <a:gd name="T21" fmla="*/ 0 h 5"/>
                <a:gd name="T22" fmla="*/ 2 w 6"/>
                <a:gd name="T23" fmla="*/ 3 h 5"/>
                <a:gd name="T24" fmla="*/ 2 w 6"/>
                <a:gd name="T25" fmla="*/ 0 h 5"/>
                <a:gd name="T26" fmla="*/ 0 w 6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5"/>
                  </a:lnTo>
                  <a:lnTo>
                    <a:pt x="4" y="0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4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7910"/>
            <p:cNvSpPr>
              <a:spLocks/>
            </p:cNvSpPr>
            <p:nvPr/>
          </p:nvSpPr>
          <p:spPr bwMode="auto">
            <a:xfrm>
              <a:off x="3068" y="825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3 h 5"/>
                <a:gd name="T4" fmla="*/ 0 w 5"/>
                <a:gd name="T5" fmla="*/ 5 h 5"/>
                <a:gd name="T6" fmla="*/ 0 w 5"/>
                <a:gd name="T7" fmla="*/ 5 h 5"/>
                <a:gd name="T8" fmla="*/ 3 w 5"/>
                <a:gd name="T9" fmla="*/ 3 h 5"/>
                <a:gd name="T10" fmla="*/ 3 w 5"/>
                <a:gd name="T11" fmla="*/ 5 h 5"/>
                <a:gd name="T12" fmla="*/ 5 w 5"/>
                <a:gd name="T13" fmla="*/ 5 h 5"/>
                <a:gd name="T14" fmla="*/ 3 w 5"/>
                <a:gd name="T15" fmla="*/ 3 h 5"/>
                <a:gd name="T16" fmla="*/ 5 w 5"/>
                <a:gd name="T17" fmla="*/ 0 h 5"/>
                <a:gd name="T18" fmla="*/ 3 w 5"/>
                <a:gd name="T19" fmla="*/ 0 h 5"/>
                <a:gd name="T20" fmla="*/ 3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7911"/>
            <p:cNvSpPr>
              <a:spLocks/>
            </p:cNvSpPr>
            <p:nvPr/>
          </p:nvSpPr>
          <p:spPr bwMode="auto">
            <a:xfrm>
              <a:off x="3073" y="825"/>
              <a:ext cx="4" cy="5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2 w 4"/>
                <a:gd name="T5" fmla="*/ 3 h 5"/>
                <a:gd name="T6" fmla="*/ 4 w 4"/>
                <a:gd name="T7" fmla="*/ 0 h 5"/>
                <a:gd name="T8" fmla="*/ 4 w 4"/>
                <a:gd name="T9" fmla="*/ 0 h 5"/>
                <a:gd name="T10" fmla="*/ 2 w 4"/>
                <a:gd name="T11" fmla="*/ 3 h 5"/>
                <a:gd name="T12" fmla="*/ 0 w 4"/>
                <a:gd name="T13" fmla="*/ 0 h 5"/>
                <a:gd name="T14" fmla="*/ 0 w 4"/>
                <a:gd name="T15" fmla="*/ 0 h 5"/>
                <a:gd name="T16" fmla="*/ 2 w 4"/>
                <a:gd name="T17" fmla="*/ 3 h 5"/>
                <a:gd name="T18" fmla="*/ 2 w 4"/>
                <a:gd name="T19" fmla="*/ 5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16" name="Picture 7912"/>
            <p:cNvPicPr>
              <a:picLocks noChangeAspect="1" noChangeArrowheads="1"/>
            </p:cNvPicPr>
            <p:nvPr/>
          </p:nvPicPr>
          <p:blipFill>
            <a:blip r:embed="rId214" cstate="print"/>
            <a:srcRect/>
            <a:stretch>
              <a:fillRect/>
            </a:stretch>
          </p:blipFill>
          <p:spPr bwMode="auto">
            <a:xfrm>
              <a:off x="3066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7" name="Picture 7913"/>
            <p:cNvPicPr>
              <a:picLocks noChangeAspect="1" noChangeArrowheads="1"/>
            </p:cNvPicPr>
            <p:nvPr/>
          </p:nvPicPr>
          <p:blipFill>
            <a:blip r:embed="rId215" cstate="print"/>
            <a:srcRect/>
            <a:stretch>
              <a:fillRect/>
            </a:stretch>
          </p:blipFill>
          <p:spPr bwMode="auto">
            <a:xfrm>
              <a:off x="3066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18" name="Freeform 7914"/>
            <p:cNvSpPr>
              <a:spLocks/>
            </p:cNvSpPr>
            <p:nvPr/>
          </p:nvSpPr>
          <p:spPr bwMode="auto">
            <a:xfrm>
              <a:off x="3005" y="825"/>
              <a:ext cx="4" cy="5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0 h 5"/>
                <a:gd name="T4" fmla="*/ 4 w 4"/>
                <a:gd name="T5" fmla="*/ 0 h 5"/>
                <a:gd name="T6" fmla="*/ 4 w 4"/>
                <a:gd name="T7" fmla="*/ 0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5 h 5"/>
                <a:gd name="T16" fmla="*/ 2 w 4"/>
                <a:gd name="T17" fmla="*/ 5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7915"/>
            <p:cNvSpPr>
              <a:spLocks/>
            </p:cNvSpPr>
            <p:nvPr/>
          </p:nvSpPr>
          <p:spPr bwMode="auto">
            <a:xfrm>
              <a:off x="3009" y="825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3 h 5"/>
                <a:gd name="T4" fmla="*/ 0 w 5"/>
                <a:gd name="T5" fmla="*/ 5 h 5"/>
                <a:gd name="T6" fmla="*/ 3 w 5"/>
                <a:gd name="T7" fmla="*/ 5 h 5"/>
                <a:gd name="T8" fmla="*/ 5 w 5"/>
                <a:gd name="T9" fmla="*/ 5 h 5"/>
                <a:gd name="T10" fmla="*/ 5 w 5"/>
                <a:gd name="T11" fmla="*/ 3 h 5"/>
                <a:gd name="T12" fmla="*/ 5 w 5"/>
                <a:gd name="T13" fmla="*/ 0 h 5"/>
                <a:gd name="T14" fmla="*/ 5 w 5"/>
                <a:gd name="T15" fmla="*/ 0 h 5"/>
                <a:gd name="T16" fmla="*/ 5 w 5"/>
                <a:gd name="T17" fmla="*/ 3 h 5"/>
                <a:gd name="T18" fmla="*/ 3 w 5"/>
                <a:gd name="T19" fmla="*/ 5 h 5"/>
                <a:gd name="T20" fmla="*/ 3 w 5"/>
                <a:gd name="T21" fmla="*/ 3 h 5"/>
                <a:gd name="T22" fmla="*/ 3 w 5"/>
                <a:gd name="T23" fmla="*/ 3 h 5"/>
                <a:gd name="T24" fmla="*/ 3 w 5"/>
                <a:gd name="T25" fmla="*/ 0 h 5"/>
                <a:gd name="T26" fmla="*/ 0 w 5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7916"/>
            <p:cNvSpPr>
              <a:spLocks/>
            </p:cNvSpPr>
            <p:nvPr/>
          </p:nvSpPr>
          <p:spPr bwMode="auto">
            <a:xfrm>
              <a:off x="3016" y="825"/>
              <a:ext cx="4" cy="5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0 h 5"/>
                <a:gd name="T4" fmla="*/ 2 w 4"/>
                <a:gd name="T5" fmla="*/ 5 h 5"/>
                <a:gd name="T6" fmla="*/ 0 w 4"/>
                <a:gd name="T7" fmla="*/ 0 h 5"/>
                <a:gd name="T8" fmla="*/ 0 w 4"/>
                <a:gd name="T9" fmla="*/ 0 h 5"/>
                <a:gd name="T10" fmla="*/ 0 w 4"/>
                <a:gd name="T11" fmla="*/ 5 h 5"/>
                <a:gd name="T12" fmla="*/ 2 w 4"/>
                <a:gd name="T13" fmla="*/ 5 h 5"/>
                <a:gd name="T14" fmla="*/ 4 w 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21" name="Picture 7917"/>
            <p:cNvPicPr>
              <a:picLocks noChangeAspect="1" noChangeArrowheads="1"/>
            </p:cNvPicPr>
            <p:nvPr/>
          </p:nvPicPr>
          <p:blipFill>
            <a:blip r:embed="rId216" cstate="print"/>
            <a:srcRect/>
            <a:stretch>
              <a:fillRect/>
            </a:stretch>
          </p:blipFill>
          <p:spPr bwMode="auto">
            <a:xfrm>
              <a:off x="3009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2" name="Picture 7918"/>
            <p:cNvPicPr>
              <a:picLocks noChangeAspect="1" noChangeArrowheads="1"/>
            </p:cNvPicPr>
            <p:nvPr/>
          </p:nvPicPr>
          <p:blipFill>
            <a:blip r:embed="rId217" cstate="print"/>
            <a:srcRect/>
            <a:stretch>
              <a:fillRect/>
            </a:stretch>
          </p:blipFill>
          <p:spPr bwMode="auto">
            <a:xfrm>
              <a:off x="3009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23" name="Freeform 7919"/>
            <p:cNvSpPr>
              <a:spLocks/>
            </p:cNvSpPr>
            <p:nvPr/>
          </p:nvSpPr>
          <p:spPr bwMode="auto">
            <a:xfrm>
              <a:off x="2959" y="823"/>
              <a:ext cx="4" cy="7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7 h 7"/>
                <a:gd name="T4" fmla="*/ 2 w 4"/>
                <a:gd name="T5" fmla="*/ 7 h 7"/>
                <a:gd name="T6" fmla="*/ 4 w 4"/>
                <a:gd name="T7" fmla="*/ 5 h 7"/>
                <a:gd name="T8" fmla="*/ 2 w 4"/>
                <a:gd name="T9" fmla="*/ 5 h 7"/>
                <a:gd name="T10" fmla="*/ 2 w 4"/>
                <a:gd name="T11" fmla="*/ 2 h 7"/>
                <a:gd name="T12" fmla="*/ 0 w 4"/>
                <a:gd name="T13" fmla="*/ 2 h 7"/>
                <a:gd name="T14" fmla="*/ 2 w 4"/>
                <a:gd name="T15" fmla="*/ 2 h 7"/>
                <a:gd name="T16" fmla="*/ 2 w 4"/>
                <a:gd name="T17" fmla="*/ 2 h 7"/>
                <a:gd name="T18" fmla="*/ 2 w 4"/>
                <a:gd name="T19" fmla="*/ 2 h 7"/>
                <a:gd name="T20" fmla="*/ 2 w 4"/>
                <a:gd name="T21" fmla="*/ 2 h 7"/>
                <a:gd name="T22" fmla="*/ 2 w 4"/>
                <a:gd name="T23" fmla="*/ 0 h 7"/>
                <a:gd name="T24" fmla="*/ 0 w 4"/>
                <a:gd name="T25" fmla="*/ 2 h 7"/>
                <a:gd name="T26" fmla="*/ 0 w 4"/>
                <a:gd name="T27" fmla="*/ 5 h 7"/>
                <a:gd name="T28" fmla="*/ 2 w 4"/>
                <a:gd name="T29" fmla="*/ 5 h 7"/>
                <a:gd name="T30" fmla="*/ 2 w 4"/>
                <a:gd name="T31" fmla="*/ 5 h 7"/>
                <a:gd name="T32" fmla="*/ 2 w 4"/>
                <a:gd name="T33" fmla="*/ 7 h 7"/>
                <a:gd name="T34" fmla="*/ 0 w 4"/>
                <a:gd name="T35" fmla="*/ 5 h 7"/>
                <a:gd name="T36" fmla="*/ 0 w 4"/>
                <a:gd name="T37" fmla="*/ 5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7920"/>
            <p:cNvSpPr>
              <a:spLocks/>
            </p:cNvSpPr>
            <p:nvPr/>
          </p:nvSpPr>
          <p:spPr bwMode="auto">
            <a:xfrm>
              <a:off x="2952" y="833"/>
              <a:ext cx="7" cy="12"/>
            </a:xfrm>
            <a:custGeom>
              <a:avLst/>
              <a:gdLst>
                <a:gd name="T0" fmla="*/ 0 w 7"/>
                <a:gd name="T1" fmla="*/ 2 h 12"/>
                <a:gd name="T2" fmla="*/ 5 w 7"/>
                <a:gd name="T3" fmla="*/ 2 h 12"/>
                <a:gd name="T4" fmla="*/ 3 w 7"/>
                <a:gd name="T5" fmla="*/ 12 h 12"/>
                <a:gd name="T6" fmla="*/ 3 w 7"/>
                <a:gd name="T7" fmla="*/ 12 h 12"/>
                <a:gd name="T8" fmla="*/ 7 w 7"/>
                <a:gd name="T9" fmla="*/ 2 h 12"/>
                <a:gd name="T10" fmla="*/ 7 w 7"/>
                <a:gd name="T11" fmla="*/ 0 h 12"/>
                <a:gd name="T12" fmla="*/ 0 w 7"/>
                <a:gd name="T13" fmla="*/ 0 h 12"/>
                <a:gd name="T14" fmla="*/ 0 w 7"/>
                <a:gd name="T15" fmla="*/ 2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2">
                  <a:moveTo>
                    <a:pt x="0" y="2"/>
                  </a:moveTo>
                  <a:lnTo>
                    <a:pt x="5" y="2"/>
                  </a:lnTo>
                  <a:lnTo>
                    <a:pt x="3" y="12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25" name="Picture 7921"/>
            <p:cNvPicPr>
              <a:picLocks noChangeAspect="1" noChangeArrowheads="1"/>
            </p:cNvPicPr>
            <p:nvPr/>
          </p:nvPicPr>
          <p:blipFill>
            <a:blip r:embed="rId218" cstate="print"/>
            <a:srcRect/>
            <a:stretch>
              <a:fillRect/>
            </a:stretch>
          </p:blipFill>
          <p:spPr bwMode="auto">
            <a:xfrm>
              <a:off x="2990" y="634"/>
              <a:ext cx="15" cy="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6" name="Picture 7922"/>
            <p:cNvPicPr>
              <a:picLocks noChangeAspect="1" noChangeArrowheads="1"/>
            </p:cNvPicPr>
            <p:nvPr/>
          </p:nvPicPr>
          <p:blipFill>
            <a:blip r:embed="rId219" cstate="print"/>
            <a:srcRect/>
            <a:stretch>
              <a:fillRect/>
            </a:stretch>
          </p:blipFill>
          <p:spPr bwMode="auto">
            <a:xfrm>
              <a:off x="2990" y="634"/>
              <a:ext cx="15" cy="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27" name="Freeform 7923"/>
            <p:cNvSpPr>
              <a:spLocks/>
            </p:cNvSpPr>
            <p:nvPr/>
          </p:nvSpPr>
          <p:spPr bwMode="auto">
            <a:xfrm>
              <a:off x="3005" y="642"/>
              <a:ext cx="11" cy="14"/>
            </a:xfrm>
            <a:custGeom>
              <a:avLst/>
              <a:gdLst>
                <a:gd name="T0" fmla="*/ 11 w 11"/>
                <a:gd name="T1" fmla="*/ 0 h 14"/>
                <a:gd name="T2" fmla="*/ 7 w 11"/>
                <a:gd name="T3" fmla="*/ 0 h 14"/>
                <a:gd name="T4" fmla="*/ 2 w 11"/>
                <a:gd name="T5" fmla="*/ 0 h 14"/>
                <a:gd name="T6" fmla="*/ 0 w 11"/>
                <a:gd name="T7" fmla="*/ 7 h 14"/>
                <a:gd name="T8" fmla="*/ 2 w 11"/>
                <a:gd name="T9" fmla="*/ 12 h 14"/>
                <a:gd name="T10" fmla="*/ 7 w 11"/>
                <a:gd name="T11" fmla="*/ 14 h 14"/>
                <a:gd name="T12" fmla="*/ 11 w 11"/>
                <a:gd name="T13" fmla="*/ 12 h 14"/>
                <a:gd name="T14" fmla="*/ 11 w 11"/>
                <a:gd name="T15" fmla="*/ 9 h 14"/>
                <a:gd name="T16" fmla="*/ 7 w 11"/>
                <a:gd name="T17" fmla="*/ 12 h 14"/>
                <a:gd name="T18" fmla="*/ 2 w 11"/>
                <a:gd name="T19" fmla="*/ 7 h 14"/>
                <a:gd name="T20" fmla="*/ 7 w 11"/>
                <a:gd name="T21" fmla="*/ 2 h 14"/>
                <a:gd name="T22" fmla="*/ 11 w 11"/>
                <a:gd name="T23" fmla="*/ 2 h 14"/>
                <a:gd name="T24" fmla="*/ 11 w 11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lnTo>
                    <a:pt x="7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7" y="14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2" y="7"/>
                  </a:lnTo>
                  <a:lnTo>
                    <a:pt x="7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7924"/>
            <p:cNvSpPr>
              <a:spLocks/>
            </p:cNvSpPr>
            <p:nvPr/>
          </p:nvSpPr>
          <p:spPr bwMode="auto">
            <a:xfrm>
              <a:off x="3016" y="642"/>
              <a:ext cx="11" cy="14"/>
            </a:xfrm>
            <a:custGeom>
              <a:avLst/>
              <a:gdLst>
                <a:gd name="T0" fmla="*/ 11 w 11"/>
                <a:gd name="T1" fmla="*/ 0 h 14"/>
                <a:gd name="T2" fmla="*/ 6 w 11"/>
                <a:gd name="T3" fmla="*/ 0 h 14"/>
                <a:gd name="T4" fmla="*/ 2 w 11"/>
                <a:gd name="T5" fmla="*/ 0 h 14"/>
                <a:gd name="T6" fmla="*/ 0 w 11"/>
                <a:gd name="T7" fmla="*/ 7 h 14"/>
                <a:gd name="T8" fmla="*/ 2 w 11"/>
                <a:gd name="T9" fmla="*/ 12 h 14"/>
                <a:gd name="T10" fmla="*/ 6 w 11"/>
                <a:gd name="T11" fmla="*/ 14 h 14"/>
                <a:gd name="T12" fmla="*/ 11 w 11"/>
                <a:gd name="T13" fmla="*/ 12 h 14"/>
                <a:gd name="T14" fmla="*/ 11 w 11"/>
                <a:gd name="T15" fmla="*/ 9 h 14"/>
                <a:gd name="T16" fmla="*/ 6 w 11"/>
                <a:gd name="T17" fmla="*/ 12 h 14"/>
                <a:gd name="T18" fmla="*/ 2 w 11"/>
                <a:gd name="T19" fmla="*/ 7 h 14"/>
                <a:gd name="T20" fmla="*/ 6 w 11"/>
                <a:gd name="T21" fmla="*/ 2 h 14"/>
                <a:gd name="T22" fmla="*/ 11 w 11"/>
                <a:gd name="T23" fmla="*/ 2 h 14"/>
                <a:gd name="T24" fmla="*/ 11 w 11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6" y="12"/>
                  </a:lnTo>
                  <a:lnTo>
                    <a:pt x="2" y="7"/>
                  </a:lnTo>
                  <a:lnTo>
                    <a:pt x="6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7925"/>
            <p:cNvSpPr>
              <a:spLocks/>
            </p:cNvSpPr>
            <p:nvPr/>
          </p:nvSpPr>
          <p:spPr bwMode="auto">
            <a:xfrm>
              <a:off x="3029" y="642"/>
              <a:ext cx="9" cy="14"/>
            </a:xfrm>
            <a:custGeom>
              <a:avLst/>
              <a:gdLst>
                <a:gd name="T0" fmla="*/ 0 w 9"/>
                <a:gd name="T1" fmla="*/ 0 h 14"/>
                <a:gd name="T2" fmla="*/ 0 w 9"/>
                <a:gd name="T3" fmla="*/ 7 h 14"/>
                <a:gd name="T4" fmla="*/ 4 w 9"/>
                <a:gd name="T5" fmla="*/ 14 h 14"/>
                <a:gd name="T6" fmla="*/ 9 w 9"/>
                <a:gd name="T7" fmla="*/ 12 h 14"/>
                <a:gd name="T8" fmla="*/ 9 w 9"/>
                <a:gd name="T9" fmla="*/ 7 h 14"/>
                <a:gd name="T10" fmla="*/ 9 w 9"/>
                <a:gd name="T11" fmla="*/ 0 h 14"/>
                <a:gd name="T12" fmla="*/ 7 w 9"/>
                <a:gd name="T13" fmla="*/ 0 h 14"/>
                <a:gd name="T14" fmla="*/ 7 w 9"/>
                <a:gd name="T15" fmla="*/ 7 h 14"/>
                <a:gd name="T16" fmla="*/ 4 w 9"/>
                <a:gd name="T17" fmla="*/ 12 h 14"/>
                <a:gd name="T18" fmla="*/ 2 w 9"/>
                <a:gd name="T19" fmla="*/ 7 h 14"/>
                <a:gd name="T20" fmla="*/ 2 w 9"/>
                <a:gd name="T21" fmla="*/ 0 h 14"/>
                <a:gd name="T22" fmla="*/ 0 w 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lnTo>
                    <a:pt x="0" y="7"/>
                  </a:lnTo>
                  <a:lnTo>
                    <a:pt x="4" y="14"/>
                  </a:lnTo>
                  <a:lnTo>
                    <a:pt x="9" y="12"/>
                  </a:lnTo>
                  <a:lnTo>
                    <a:pt x="9" y="7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7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7926"/>
            <p:cNvSpPr>
              <a:spLocks/>
            </p:cNvSpPr>
            <p:nvPr/>
          </p:nvSpPr>
          <p:spPr bwMode="auto">
            <a:xfrm>
              <a:off x="3040" y="632"/>
              <a:ext cx="15" cy="24"/>
            </a:xfrm>
            <a:custGeom>
              <a:avLst/>
              <a:gdLst>
                <a:gd name="T0" fmla="*/ 15 w 15"/>
                <a:gd name="T1" fmla="*/ 2 h 24"/>
                <a:gd name="T2" fmla="*/ 11 w 15"/>
                <a:gd name="T3" fmla="*/ 0 h 24"/>
                <a:gd name="T4" fmla="*/ 2 w 15"/>
                <a:gd name="T5" fmla="*/ 5 h 24"/>
                <a:gd name="T6" fmla="*/ 0 w 15"/>
                <a:gd name="T7" fmla="*/ 12 h 24"/>
                <a:gd name="T8" fmla="*/ 2 w 15"/>
                <a:gd name="T9" fmla="*/ 19 h 24"/>
                <a:gd name="T10" fmla="*/ 11 w 15"/>
                <a:gd name="T11" fmla="*/ 24 h 24"/>
                <a:gd name="T12" fmla="*/ 15 w 15"/>
                <a:gd name="T13" fmla="*/ 22 h 24"/>
                <a:gd name="T14" fmla="*/ 15 w 15"/>
                <a:gd name="T15" fmla="*/ 15 h 24"/>
                <a:gd name="T16" fmla="*/ 11 w 15"/>
                <a:gd name="T17" fmla="*/ 17 h 24"/>
                <a:gd name="T18" fmla="*/ 4 w 15"/>
                <a:gd name="T19" fmla="*/ 12 h 24"/>
                <a:gd name="T20" fmla="*/ 11 w 15"/>
                <a:gd name="T21" fmla="*/ 5 h 24"/>
                <a:gd name="T22" fmla="*/ 15 w 15"/>
                <a:gd name="T23" fmla="*/ 7 h 24"/>
                <a:gd name="T24" fmla="*/ 15 w 15"/>
                <a:gd name="T25" fmla="*/ 2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24">
                  <a:moveTo>
                    <a:pt x="15" y="2"/>
                  </a:moveTo>
                  <a:lnTo>
                    <a:pt x="11" y="0"/>
                  </a:lnTo>
                  <a:lnTo>
                    <a:pt x="2" y="5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11" y="24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11" y="17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5" y="7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31" name="Picture 7927"/>
            <p:cNvPicPr>
              <a:picLocks noChangeAspect="1" noChangeArrowheads="1"/>
            </p:cNvPicPr>
            <p:nvPr/>
          </p:nvPicPr>
          <p:blipFill>
            <a:blip r:embed="rId220" cstate="print"/>
            <a:srcRect/>
            <a:stretch>
              <a:fillRect/>
            </a:stretch>
          </p:blipFill>
          <p:spPr bwMode="auto">
            <a:xfrm>
              <a:off x="3055" y="642"/>
              <a:ext cx="18" cy="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32" name="Picture 7928"/>
            <p:cNvPicPr>
              <a:picLocks noChangeAspect="1" noChangeArrowheads="1"/>
            </p:cNvPicPr>
            <p:nvPr/>
          </p:nvPicPr>
          <p:blipFill>
            <a:blip r:embed="rId221" cstate="print"/>
            <a:srcRect/>
            <a:stretch>
              <a:fillRect/>
            </a:stretch>
          </p:blipFill>
          <p:spPr bwMode="auto">
            <a:xfrm>
              <a:off x="3055" y="642"/>
              <a:ext cx="18" cy="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33" name="Freeform 7929"/>
            <p:cNvSpPr>
              <a:spLocks/>
            </p:cNvSpPr>
            <p:nvPr/>
          </p:nvSpPr>
          <p:spPr bwMode="auto">
            <a:xfrm>
              <a:off x="3073" y="639"/>
              <a:ext cx="11" cy="15"/>
            </a:xfrm>
            <a:custGeom>
              <a:avLst/>
              <a:gdLst>
                <a:gd name="T0" fmla="*/ 4 w 11"/>
                <a:gd name="T1" fmla="*/ 0 h 15"/>
                <a:gd name="T2" fmla="*/ 0 w 11"/>
                <a:gd name="T3" fmla="*/ 0 h 15"/>
                <a:gd name="T4" fmla="*/ 0 w 11"/>
                <a:gd name="T5" fmla="*/ 15 h 15"/>
                <a:gd name="T6" fmla="*/ 4 w 11"/>
                <a:gd name="T7" fmla="*/ 15 h 15"/>
                <a:gd name="T8" fmla="*/ 4 w 11"/>
                <a:gd name="T9" fmla="*/ 10 h 15"/>
                <a:gd name="T10" fmla="*/ 6 w 11"/>
                <a:gd name="T11" fmla="*/ 8 h 15"/>
                <a:gd name="T12" fmla="*/ 9 w 11"/>
                <a:gd name="T13" fmla="*/ 5 h 15"/>
                <a:gd name="T14" fmla="*/ 11 w 11"/>
                <a:gd name="T15" fmla="*/ 5 h 15"/>
                <a:gd name="T16" fmla="*/ 11 w 11"/>
                <a:gd name="T17" fmla="*/ 0 h 15"/>
                <a:gd name="T18" fmla="*/ 9 w 11"/>
                <a:gd name="T19" fmla="*/ 0 h 15"/>
                <a:gd name="T20" fmla="*/ 4 w 11"/>
                <a:gd name="T21" fmla="*/ 3 h 15"/>
                <a:gd name="T22" fmla="*/ 4 w 11"/>
                <a:gd name="T23" fmla="*/ 3 h 15"/>
                <a:gd name="T24" fmla="*/ 4 w 11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0"/>
                  </a:lnTo>
                  <a:lnTo>
                    <a:pt x="6" y="8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7930"/>
            <p:cNvSpPr>
              <a:spLocks/>
            </p:cNvSpPr>
            <p:nvPr/>
          </p:nvSpPr>
          <p:spPr bwMode="auto">
            <a:xfrm>
              <a:off x="3084" y="639"/>
              <a:ext cx="11" cy="15"/>
            </a:xfrm>
            <a:custGeom>
              <a:avLst/>
              <a:gdLst>
                <a:gd name="T0" fmla="*/ 4 w 11"/>
                <a:gd name="T1" fmla="*/ 0 h 15"/>
                <a:gd name="T2" fmla="*/ 0 w 11"/>
                <a:gd name="T3" fmla="*/ 0 h 15"/>
                <a:gd name="T4" fmla="*/ 0 w 11"/>
                <a:gd name="T5" fmla="*/ 15 h 15"/>
                <a:gd name="T6" fmla="*/ 4 w 11"/>
                <a:gd name="T7" fmla="*/ 15 h 15"/>
                <a:gd name="T8" fmla="*/ 4 w 11"/>
                <a:gd name="T9" fmla="*/ 10 h 15"/>
                <a:gd name="T10" fmla="*/ 6 w 11"/>
                <a:gd name="T11" fmla="*/ 8 h 15"/>
                <a:gd name="T12" fmla="*/ 9 w 11"/>
                <a:gd name="T13" fmla="*/ 5 h 15"/>
                <a:gd name="T14" fmla="*/ 11 w 11"/>
                <a:gd name="T15" fmla="*/ 5 h 15"/>
                <a:gd name="T16" fmla="*/ 11 w 11"/>
                <a:gd name="T17" fmla="*/ 0 h 15"/>
                <a:gd name="T18" fmla="*/ 11 w 11"/>
                <a:gd name="T19" fmla="*/ 0 h 15"/>
                <a:gd name="T20" fmla="*/ 6 w 11"/>
                <a:gd name="T21" fmla="*/ 3 h 15"/>
                <a:gd name="T22" fmla="*/ 4 w 11"/>
                <a:gd name="T23" fmla="*/ 3 h 15"/>
                <a:gd name="T24" fmla="*/ 4 w 11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0"/>
                  </a:lnTo>
                  <a:lnTo>
                    <a:pt x="6" y="8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705" name="Freeform 7931"/>
          <p:cNvSpPr>
            <a:spLocks/>
          </p:cNvSpPr>
          <p:nvPr/>
        </p:nvSpPr>
        <p:spPr bwMode="auto">
          <a:xfrm>
            <a:off x="9144000" y="2522538"/>
            <a:ext cx="20638" cy="20637"/>
          </a:xfrm>
          <a:custGeom>
            <a:avLst/>
            <a:gdLst>
              <a:gd name="T0" fmla="*/ 0 w 13"/>
              <a:gd name="T1" fmla="*/ 0 h 13"/>
              <a:gd name="T2" fmla="*/ 20638 w 13"/>
              <a:gd name="T3" fmla="*/ 20637 h 13"/>
              <a:gd name="T4" fmla="*/ 20638 w 13"/>
              <a:gd name="T5" fmla="*/ 0 h 13"/>
              <a:gd name="T6" fmla="*/ 0 w 13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0" y="0"/>
                </a:moveTo>
                <a:lnTo>
                  <a:pt x="13" y="13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" name="Freeform 7932"/>
          <p:cNvSpPr>
            <a:spLocks/>
          </p:cNvSpPr>
          <p:nvPr/>
        </p:nvSpPr>
        <p:spPr bwMode="auto">
          <a:xfrm>
            <a:off x="9126538" y="2522538"/>
            <a:ext cx="38100" cy="42862"/>
          </a:xfrm>
          <a:custGeom>
            <a:avLst/>
            <a:gdLst>
              <a:gd name="T0" fmla="*/ 17463 w 24"/>
              <a:gd name="T1" fmla="*/ 0 h 27"/>
              <a:gd name="T2" fmla="*/ 38100 w 24"/>
              <a:gd name="T3" fmla="*/ 20637 h 27"/>
              <a:gd name="T4" fmla="*/ 17463 w 24"/>
              <a:gd name="T5" fmla="*/ 42862 h 27"/>
              <a:gd name="T6" fmla="*/ 0 w 24"/>
              <a:gd name="T7" fmla="*/ 20637 h 27"/>
              <a:gd name="T8" fmla="*/ 17463 w 24"/>
              <a:gd name="T9" fmla="*/ 0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11" y="0"/>
                </a:moveTo>
                <a:lnTo>
                  <a:pt x="24" y="13"/>
                </a:lnTo>
                <a:lnTo>
                  <a:pt x="11" y="27"/>
                </a:lnTo>
                <a:lnTo>
                  <a:pt x="0" y="13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" name="Oval 7933"/>
          <p:cNvSpPr>
            <a:spLocks noChangeArrowheads="1"/>
          </p:cNvSpPr>
          <p:nvPr/>
        </p:nvSpPr>
        <p:spPr bwMode="auto">
          <a:xfrm>
            <a:off x="7035800" y="2616200"/>
            <a:ext cx="44450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" name="Oval 7934"/>
          <p:cNvSpPr>
            <a:spLocks noChangeArrowheads="1"/>
          </p:cNvSpPr>
          <p:nvPr/>
        </p:nvSpPr>
        <p:spPr bwMode="auto">
          <a:xfrm>
            <a:off x="8175625" y="2884488"/>
            <a:ext cx="57150" cy="66675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" name="Oval 7935"/>
          <p:cNvSpPr>
            <a:spLocks noChangeArrowheads="1"/>
          </p:cNvSpPr>
          <p:nvPr/>
        </p:nvSpPr>
        <p:spPr bwMode="auto">
          <a:xfrm>
            <a:off x="8131175" y="2720975"/>
            <a:ext cx="46038" cy="52388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" name="Oval 7936"/>
          <p:cNvSpPr>
            <a:spLocks noChangeArrowheads="1"/>
          </p:cNvSpPr>
          <p:nvPr/>
        </p:nvSpPr>
        <p:spPr bwMode="auto">
          <a:xfrm>
            <a:off x="7691438" y="2714625"/>
            <a:ext cx="41275" cy="55563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" name="Freeform 7937"/>
          <p:cNvSpPr>
            <a:spLocks/>
          </p:cNvSpPr>
          <p:nvPr/>
        </p:nvSpPr>
        <p:spPr bwMode="auto">
          <a:xfrm>
            <a:off x="7278688" y="2597150"/>
            <a:ext cx="58737" cy="85725"/>
          </a:xfrm>
          <a:custGeom>
            <a:avLst/>
            <a:gdLst>
              <a:gd name="T0" fmla="*/ 11112 w 37"/>
              <a:gd name="T1" fmla="*/ 53975 h 54"/>
              <a:gd name="T2" fmla="*/ 0 w 37"/>
              <a:gd name="T3" fmla="*/ 19050 h 54"/>
              <a:gd name="T4" fmla="*/ 0 w 37"/>
              <a:gd name="T5" fmla="*/ 7938 h 54"/>
              <a:gd name="T6" fmla="*/ 7937 w 37"/>
              <a:gd name="T7" fmla="*/ 0 h 54"/>
              <a:gd name="T8" fmla="*/ 28575 w 37"/>
              <a:gd name="T9" fmla="*/ 3175 h 54"/>
              <a:gd name="T10" fmla="*/ 49212 w 37"/>
              <a:gd name="T11" fmla="*/ 31750 h 54"/>
              <a:gd name="T12" fmla="*/ 58737 w 37"/>
              <a:gd name="T13" fmla="*/ 66675 h 54"/>
              <a:gd name="T14" fmla="*/ 58737 w 37"/>
              <a:gd name="T15" fmla="*/ 77788 h 54"/>
              <a:gd name="T16" fmla="*/ 52387 w 37"/>
              <a:gd name="T17" fmla="*/ 85725 h 54"/>
              <a:gd name="T18" fmla="*/ 31750 w 37"/>
              <a:gd name="T19" fmla="*/ 80963 h 54"/>
              <a:gd name="T20" fmla="*/ 11112 w 37"/>
              <a:gd name="T21" fmla="*/ 53975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7" h="54">
                <a:moveTo>
                  <a:pt x="7" y="34"/>
                </a:moveTo>
                <a:lnTo>
                  <a:pt x="0" y="12"/>
                </a:lnTo>
                <a:lnTo>
                  <a:pt x="0" y="5"/>
                </a:lnTo>
                <a:lnTo>
                  <a:pt x="5" y="0"/>
                </a:lnTo>
                <a:lnTo>
                  <a:pt x="18" y="2"/>
                </a:lnTo>
                <a:lnTo>
                  <a:pt x="31" y="20"/>
                </a:lnTo>
                <a:lnTo>
                  <a:pt x="37" y="42"/>
                </a:lnTo>
                <a:lnTo>
                  <a:pt x="37" y="49"/>
                </a:lnTo>
                <a:lnTo>
                  <a:pt x="33" y="54"/>
                </a:lnTo>
                <a:lnTo>
                  <a:pt x="20" y="51"/>
                </a:lnTo>
                <a:lnTo>
                  <a:pt x="7" y="34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" name="Oval 7938"/>
          <p:cNvSpPr>
            <a:spLocks noChangeArrowheads="1"/>
          </p:cNvSpPr>
          <p:nvPr/>
        </p:nvSpPr>
        <p:spPr bwMode="auto">
          <a:xfrm>
            <a:off x="7988300" y="3167063"/>
            <a:ext cx="57150" cy="68262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" name="Line 7939"/>
          <p:cNvSpPr>
            <a:spLocks noChangeShapeType="1"/>
          </p:cNvSpPr>
          <p:nvPr/>
        </p:nvSpPr>
        <p:spPr bwMode="auto">
          <a:xfrm flipV="1">
            <a:off x="8002588" y="2655888"/>
            <a:ext cx="20637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4" name="Line 7940"/>
          <p:cNvSpPr>
            <a:spLocks noChangeShapeType="1"/>
          </p:cNvSpPr>
          <p:nvPr/>
        </p:nvSpPr>
        <p:spPr bwMode="auto">
          <a:xfrm flipV="1">
            <a:off x="8002588" y="2655888"/>
            <a:ext cx="31750" cy="254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5" name="Line 7941"/>
          <p:cNvSpPr>
            <a:spLocks noChangeShapeType="1"/>
          </p:cNvSpPr>
          <p:nvPr/>
        </p:nvSpPr>
        <p:spPr bwMode="auto">
          <a:xfrm flipV="1">
            <a:off x="8002588" y="2655888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6" name="Line 7942"/>
          <p:cNvSpPr>
            <a:spLocks noChangeShapeType="1"/>
          </p:cNvSpPr>
          <p:nvPr/>
        </p:nvSpPr>
        <p:spPr bwMode="auto">
          <a:xfrm flipV="1">
            <a:off x="8005763" y="2663825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7" name="Line 7943"/>
          <p:cNvSpPr>
            <a:spLocks noChangeShapeType="1"/>
          </p:cNvSpPr>
          <p:nvPr/>
        </p:nvSpPr>
        <p:spPr bwMode="auto">
          <a:xfrm flipV="1">
            <a:off x="8008938" y="2670175"/>
            <a:ext cx="46037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8" name="Line 7944"/>
          <p:cNvSpPr>
            <a:spLocks noChangeShapeType="1"/>
          </p:cNvSpPr>
          <p:nvPr/>
        </p:nvSpPr>
        <p:spPr bwMode="auto">
          <a:xfrm flipV="1">
            <a:off x="8013700" y="2681288"/>
            <a:ext cx="41275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9" name="Line 7945"/>
          <p:cNvSpPr>
            <a:spLocks noChangeShapeType="1"/>
          </p:cNvSpPr>
          <p:nvPr/>
        </p:nvSpPr>
        <p:spPr bwMode="auto">
          <a:xfrm flipV="1">
            <a:off x="8020050" y="2689225"/>
            <a:ext cx="34925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20" name="Line 7946"/>
          <p:cNvSpPr>
            <a:spLocks noChangeShapeType="1"/>
          </p:cNvSpPr>
          <p:nvPr/>
        </p:nvSpPr>
        <p:spPr bwMode="auto">
          <a:xfrm flipV="1">
            <a:off x="8032750" y="2701925"/>
            <a:ext cx="22225" cy="158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1" name="Picture 7947"/>
          <p:cNvPicPr>
            <a:picLocks noChangeAspect="1" noChangeArrowheads="1"/>
          </p:cNvPicPr>
          <p:nvPr/>
        </p:nvPicPr>
        <p:blipFill>
          <a:blip r:embed="rId222" cstate="print"/>
          <a:srcRect/>
          <a:stretch>
            <a:fillRect/>
          </a:stretch>
        </p:blipFill>
        <p:spPr bwMode="auto">
          <a:xfrm>
            <a:off x="6808788" y="2006600"/>
            <a:ext cx="73025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2" name="Freeform 7948"/>
          <p:cNvSpPr>
            <a:spLocks/>
          </p:cNvSpPr>
          <p:nvPr/>
        </p:nvSpPr>
        <p:spPr bwMode="auto">
          <a:xfrm>
            <a:off x="6889750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2700 w 24"/>
              <a:gd name="T3" fmla="*/ 77787 h 49"/>
              <a:gd name="T4" fmla="*/ 12700 w 24"/>
              <a:gd name="T5" fmla="*/ 42862 h 49"/>
              <a:gd name="T6" fmla="*/ 20638 w 24"/>
              <a:gd name="T7" fmla="*/ 23812 h 49"/>
              <a:gd name="T8" fmla="*/ 30163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4925 w 24"/>
              <a:gd name="T15" fmla="*/ 0 h 49"/>
              <a:gd name="T16" fmla="*/ 20638 w 24"/>
              <a:gd name="T17" fmla="*/ 3175 h 49"/>
              <a:gd name="T18" fmla="*/ 12700 w 24"/>
              <a:gd name="T19" fmla="*/ 15875 h 49"/>
              <a:gd name="T20" fmla="*/ 12700 w 24"/>
              <a:gd name="T21" fmla="*/ 15875 h 49"/>
              <a:gd name="T22" fmla="*/ 12700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8" y="49"/>
                </a:lnTo>
                <a:lnTo>
                  <a:pt x="8" y="27"/>
                </a:lnTo>
                <a:lnTo>
                  <a:pt x="13" y="15"/>
                </a:lnTo>
                <a:lnTo>
                  <a:pt x="19" y="10"/>
                </a:lnTo>
                <a:lnTo>
                  <a:pt x="24" y="10"/>
                </a:lnTo>
                <a:lnTo>
                  <a:pt x="24" y="0"/>
                </a:lnTo>
                <a:lnTo>
                  <a:pt x="22" y="0"/>
                </a:lnTo>
                <a:lnTo>
                  <a:pt x="13" y="2"/>
                </a:lnTo>
                <a:lnTo>
                  <a:pt x="8" y="10"/>
                </a:lnTo>
                <a:lnTo>
                  <a:pt x="8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3" name="Picture 7949"/>
          <p:cNvPicPr>
            <a:picLocks noChangeAspect="1" noChangeArrowheads="1"/>
          </p:cNvPicPr>
          <p:nvPr/>
        </p:nvPicPr>
        <p:blipFill>
          <a:blip r:embed="rId223" cstate="print"/>
          <a:srcRect/>
          <a:stretch>
            <a:fillRect/>
          </a:stretch>
        </p:blipFill>
        <p:spPr bwMode="auto">
          <a:xfrm>
            <a:off x="6927850" y="2036763"/>
            <a:ext cx="61913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24" name="Picture 7950"/>
          <p:cNvPicPr>
            <a:picLocks noChangeAspect="1" noChangeArrowheads="1"/>
          </p:cNvPicPr>
          <p:nvPr/>
        </p:nvPicPr>
        <p:blipFill>
          <a:blip r:embed="rId224" cstate="print"/>
          <a:srcRect/>
          <a:stretch>
            <a:fillRect/>
          </a:stretch>
        </p:blipFill>
        <p:spPr bwMode="auto">
          <a:xfrm>
            <a:off x="6992938" y="2036763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5" name="Freeform 7951"/>
          <p:cNvSpPr>
            <a:spLocks/>
          </p:cNvSpPr>
          <p:nvPr/>
        </p:nvSpPr>
        <p:spPr bwMode="auto">
          <a:xfrm>
            <a:off x="7067550" y="2033588"/>
            <a:ext cx="96838" cy="77787"/>
          </a:xfrm>
          <a:custGeom>
            <a:avLst/>
            <a:gdLst>
              <a:gd name="T0" fmla="*/ 0 w 61"/>
              <a:gd name="T1" fmla="*/ 77787 h 49"/>
              <a:gd name="T2" fmla="*/ 12700 w 61"/>
              <a:gd name="T3" fmla="*/ 77787 h 49"/>
              <a:gd name="T4" fmla="*/ 12700 w 61"/>
              <a:gd name="T5" fmla="*/ 30162 h 49"/>
              <a:gd name="T6" fmla="*/ 20638 w 61"/>
              <a:gd name="T7" fmla="*/ 19050 h 49"/>
              <a:gd name="T8" fmla="*/ 30163 w 61"/>
              <a:gd name="T9" fmla="*/ 11112 h 49"/>
              <a:gd name="T10" fmla="*/ 38100 w 61"/>
              <a:gd name="T11" fmla="*/ 15875 h 49"/>
              <a:gd name="T12" fmla="*/ 41275 w 61"/>
              <a:gd name="T13" fmla="*/ 26987 h 49"/>
              <a:gd name="T14" fmla="*/ 41275 w 61"/>
              <a:gd name="T15" fmla="*/ 77787 h 49"/>
              <a:gd name="T16" fmla="*/ 55563 w 61"/>
              <a:gd name="T17" fmla="*/ 77787 h 49"/>
              <a:gd name="T18" fmla="*/ 55563 w 61"/>
              <a:gd name="T19" fmla="*/ 30162 h 49"/>
              <a:gd name="T20" fmla="*/ 58738 w 61"/>
              <a:gd name="T21" fmla="*/ 19050 h 49"/>
              <a:gd name="T22" fmla="*/ 68263 w 61"/>
              <a:gd name="T23" fmla="*/ 11112 h 49"/>
              <a:gd name="T24" fmla="*/ 79375 w 61"/>
              <a:gd name="T25" fmla="*/ 19050 h 49"/>
              <a:gd name="T26" fmla="*/ 82550 w 61"/>
              <a:gd name="T27" fmla="*/ 30162 h 49"/>
              <a:gd name="T28" fmla="*/ 82550 w 61"/>
              <a:gd name="T29" fmla="*/ 77787 h 49"/>
              <a:gd name="T30" fmla="*/ 96838 w 61"/>
              <a:gd name="T31" fmla="*/ 77787 h 49"/>
              <a:gd name="T32" fmla="*/ 96838 w 61"/>
              <a:gd name="T33" fmla="*/ 23812 h 49"/>
              <a:gd name="T34" fmla="*/ 88900 w 61"/>
              <a:gd name="T35" fmla="*/ 3175 h 49"/>
              <a:gd name="T36" fmla="*/ 76200 w 61"/>
              <a:gd name="T37" fmla="*/ 0 h 49"/>
              <a:gd name="T38" fmla="*/ 61913 w 61"/>
              <a:gd name="T39" fmla="*/ 3175 h 49"/>
              <a:gd name="T40" fmla="*/ 55563 w 61"/>
              <a:gd name="T41" fmla="*/ 11112 h 49"/>
              <a:gd name="T42" fmla="*/ 33338 w 61"/>
              <a:gd name="T43" fmla="*/ 0 h 49"/>
              <a:gd name="T44" fmla="*/ 23813 w 61"/>
              <a:gd name="T45" fmla="*/ 3175 h 49"/>
              <a:gd name="T46" fmla="*/ 12700 w 61"/>
              <a:gd name="T47" fmla="*/ 11112 h 49"/>
              <a:gd name="T48" fmla="*/ 12700 w 61"/>
              <a:gd name="T49" fmla="*/ 11112 h 49"/>
              <a:gd name="T50" fmla="*/ 12700 w 61"/>
              <a:gd name="T51" fmla="*/ 3175 h 49"/>
              <a:gd name="T52" fmla="*/ 0 w 61"/>
              <a:gd name="T53" fmla="*/ 3175 h 49"/>
              <a:gd name="T54" fmla="*/ 0 w 61"/>
              <a:gd name="T55" fmla="*/ 77787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49">
                <a:moveTo>
                  <a:pt x="0" y="49"/>
                </a:moveTo>
                <a:lnTo>
                  <a:pt x="8" y="49"/>
                </a:lnTo>
                <a:lnTo>
                  <a:pt x="8" y="19"/>
                </a:lnTo>
                <a:lnTo>
                  <a:pt x="13" y="12"/>
                </a:lnTo>
                <a:lnTo>
                  <a:pt x="19" y="7"/>
                </a:lnTo>
                <a:lnTo>
                  <a:pt x="24" y="10"/>
                </a:lnTo>
                <a:lnTo>
                  <a:pt x="26" y="17"/>
                </a:lnTo>
                <a:lnTo>
                  <a:pt x="26" y="49"/>
                </a:lnTo>
                <a:lnTo>
                  <a:pt x="35" y="49"/>
                </a:lnTo>
                <a:lnTo>
                  <a:pt x="35" y="19"/>
                </a:lnTo>
                <a:lnTo>
                  <a:pt x="37" y="12"/>
                </a:lnTo>
                <a:lnTo>
                  <a:pt x="43" y="7"/>
                </a:lnTo>
                <a:lnTo>
                  <a:pt x="50" y="12"/>
                </a:lnTo>
                <a:lnTo>
                  <a:pt x="52" y="19"/>
                </a:lnTo>
                <a:lnTo>
                  <a:pt x="52" y="49"/>
                </a:lnTo>
                <a:lnTo>
                  <a:pt x="61" y="49"/>
                </a:lnTo>
                <a:lnTo>
                  <a:pt x="61" y="15"/>
                </a:lnTo>
                <a:lnTo>
                  <a:pt x="56" y="2"/>
                </a:lnTo>
                <a:lnTo>
                  <a:pt x="48" y="0"/>
                </a:lnTo>
                <a:lnTo>
                  <a:pt x="39" y="2"/>
                </a:lnTo>
                <a:lnTo>
                  <a:pt x="35" y="7"/>
                </a:lnTo>
                <a:lnTo>
                  <a:pt x="21" y="0"/>
                </a:lnTo>
                <a:lnTo>
                  <a:pt x="15" y="2"/>
                </a:lnTo>
                <a:lnTo>
                  <a:pt x="8" y="7"/>
                </a:lnTo>
                <a:lnTo>
                  <a:pt x="8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6" name="Picture 7952"/>
          <p:cNvPicPr>
            <a:picLocks noChangeAspect="1" noChangeArrowheads="1"/>
          </p:cNvPicPr>
          <p:nvPr/>
        </p:nvPicPr>
        <p:blipFill>
          <a:blip r:embed="rId225" cstate="print"/>
          <a:srcRect/>
          <a:stretch>
            <a:fillRect/>
          </a:stretch>
        </p:blipFill>
        <p:spPr bwMode="auto">
          <a:xfrm>
            <a:off x="7178675" y="2036763"/>
            <a:ext cx="65088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7" name="Rectangle 7953"/>
          <p:cNvSpPr>
            <a:spLocks noChangeArrowheads="1"/>
          </p:cNvSpPr>
          <p:nvPr/>
        </p:nvSpPr>
        <p:spPr bwMode="auto">
          <a:xfrm>
            <a:off x="7254875" y="2006600"/>
            <a:ext cx="14288" cy="1047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8" name="Picture 7954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7281863" y="2006600"/>
            <a:ext cx="14287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9" name="Freeform 7955"/>
          <p:cNvSpPr>
            <a:spLocks/>
          </p:cNvSpPr>
          <p:nvPr/>
        </p:nvSpPr>
        <p:spPr bwMode="auto">
          <a:xfrm>
            <a:off x="7307263" y="2006600"/>
            <a:ext cx="38100" cy="104775"/>
          </a:xfrm>
          <a:custGeom>
            <a:avLst/>
            <a:gdLst>
              <a:gd name="T0" fmla="*/ 0 w 24"/>
              <a:gd name="T1" fmla="*/ 42863 h 66"/>
              <a:gd name="T2" fmla="*/ 9525 w 24"/>
              <a:gd name="T3" fmla="*/ 42863 h 66"/>
              <a:gd name="T4" fmla="*/ 9525 w 24"/>
              <a:gd name="T5" fmla="*/ 104775 h 66"/>
              <a:gd name="T6" fmla="*/ 23813 w 24"/>
              <a:gd name="T7" fmla="*/ 104775 h 66"/>
              <a:gd name="T8" fmla="*/ 23813 w 24"/>
              <a:gd name="T9" fmla="*/ 42863 h 66"/>
              <a:gd name="T10" fmla="*/ 38100 w 24"/>
              <a:gd name="T11" fmla="*/ 42863 h 66"/>
              <a:gd name="T12" fmla="*/ 38100 w 24"/>
              <a:gd name="T13" fmla="*/ 30163 h 66"/>
              <a:gd name="T14" fmla="*/ 23813 w 24"/>
              <a:gd name="T15" fmla="*/ 30163 h 66"/>
              <a:gd name="T16" fmla="*/ 23813 w 24"/>
              <a:gd name="T17" fmla="*/ 22225 h 66"/>
              <a:gd name="T18" fmla="*/ 26988 w 24"/>
              <a:gd name="T19" fmla="*/ 14288 h 66"/>
              <a:gd name="T20" fmla="*/ 30163 w 24"/>
              <a:gd name="T21" fmla="*/ 14288 h 66"/>
              <a:gd name="T22" fmla="*/ 38100 w 24"/>
              <a:gd name="T23" fmla="*/ 14288 h 66"/>
              <a:gd name="T24" fmla="*/ 38100 w 24"/>
              <a:gd name="T25" fmla="*/ 0 h 66"/>
              <a:gd name="T26" fmla="*/ 26988 w 24"/>
              <a:gd name="T27" fmla="*/ 0 h 66"/>
              <a:gd name="T28" fmla="*/ 14288 w 24"/>
              <a:gd name="T29" fmla="*/ 3175 h 66"/>
              <a:gd name="T30" fmla="*/ 9525 w 24"/>
              <a:gd name="T31" fmla="*/ 22225 h 66"/>
              <a:gd name="T32" fmla="*/ 9525 w 24"/>
              <a:gd name="T33" fmla="*/ 30163 h 66"/>
              <a:gd name="T34" fmla="*/ 0 w 24"/>
              <a:gd name="T35" fmla="*/ 30163 h 66"/>
              <a:gd name="T36" fmla="*/ 0 w 24"/>
              <a:gd name="T37" fmla="*/ 42863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66">
                <a:moveTo>
                  <a:pt x="0" y="27"/>
                </a:moveTo>
                <a:lnTo>
                  <a:pt x="6" y="27"/>
                </a:lnTo>
                <a:lnTo>
                  <a:pt x="6" y="66"/>
                </a:lnTo>
                <a:lnTo>
                  <a:pt x="15" y="66"/>
                </a:lnTo>
                <a:lnTo>
                  <a:pt x="15" y="27"/>
                </a:lnTo>
                <a:lnTo>
                  <a:pt x="24" y="27"/>
                </a:lnTo>
                <a:lnTo>
                  <a:pt x="24" y="19"/>
                </a:lnTo>
                <a:lnTo>
                  <a:pt x="15" y="19"/>
                </a:lnTo>
                <a:lnTo>
                  <a:pt x="15" y="14"/>
                </a:lnTo>
                <a:lnTo>
                  <a:pt x="17" y="9"/>
                </a:lnTo>
                <a:lnTo>
                  <a:pt x="19" y="9"/>
                </a:lnTo>
                <a:lnTo>
                  <a:pt x="24" y="9"/>
                </a:lnTo>
                <a:lnTo>
                  <a:pt x="24" y="0"/>
                </a:lnTo>
                <a:lnTo>
                  <a:pt x="17" y="0"/>
                </a:lnTo>
                <a:lnTo>
                  <a:pt x="9" y="2"/>
                </a:lnTo>
                <a:lnTo>
                  <a:pt x="6" y="14"/>
                </a:lnTo>
                <a:lnTo>
                  <a:pt x="6" y="19"/>
                </a:lnTo>
                <a:lnTo>
                  <a:pt x="0" y="1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30" name="Picture 7956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7351713" y="2006600"/>
            <a:ext cx="14287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31" name="Picture 7957"/>
          <p:cNvPicPr>
            <a:picLocks noChangeAspect="1" noChangeArrowheads="1"/>
          </p:cNvPicPr>
          <p:nvPr/>
        </p:nvPicPr>
        <p:blipFill>
          <a:blip r:embed="rId226" cstate="print"/>
          <a:srcRect/>
          <a:stretch>
            <a:fillRect/>
          </a:stretch>
        </p:blipFill>
        <p:spPr bwMode="auto">
          <a:xfrm>
            <a:off x="7377113" y="2036763"/>
            <a:ext cx="65087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32" name="Freeform 7958"/>
          <p:cNvSpPr>
            <a:spLocks/>
          </p:cNvSpPr>
          <p:nvPr/>
        </p:nvSpPr>
        <p:spPr bwMode="auto">
          <a:xfrm>
            <a:off x="7450138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2700 w 24"/>
              <a:gd name="T3" fmla="*/ 77787 h 49"/>
              <a:gd name="T4" fmla="*/ 12700 w 24"/>
              <a:gd name="T5" fmla="*/ 42862 h 49"/>
              <a:gd name="T6" fmla="*/ 20638 w 24"/>
              <a:gd name="T7" fmla="*/ 23812 h 49"/>
              <a:gd name="T8" fmla="*/ 30163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4925 w 24"/>
              <a:gd name="T15" fmla="*/ 0 h 49"/>
              <a:gd name="T16" fmla="*/ 20638 w 24"/>
              <a:gd name="T17" fmla="*/ 3175 h 49"/>
              <a:gd name="T18" fmla="*/ 12700 w 24"/>
              <a:gd name="T19" fmla="*/ 15875 h 49"/>
              <a:gd name="T20" fmla="*/ 12700 w 24"/>
              <a:gd name="T21" fmla="*/ 15875 h 49"/>
              <a:gd name="T22" fmla="*/ 12700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8" y="49"/>
                </a:lnTo>
                <a:lnTo>
                  <a:pt x="8" y="27"/>
                </a:lnTo>
                <a:lnTo>
                  <a:pt x="13" y="15"/>
                </a:lnTo>
                <a:lnTo>
                  <a:pt x="19" y="10"/>
                </a:lnTo>
                <a:lnTo>
                  <a:pt x="24" y="10"/>
                </a:lnTo>
                <a:lnTo>
                  <a:pt x="24" y="0"/>
                </a:lnTo>
                <a:lnTo>
                  <a:pt x="22" y="0"/>
                </a:lnTo>
                <a:lnTo>
                  <a:pt x="13" y="2"/>
                </a:lnTo>
                <a:lnTo>
                  <a:pt x="8" y="10"/>
                </a:lnTo>
                <a:lnTo>
                  <a:pt x="8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3" name="Rectangle 7959"/>
          <p:cNvSpPr>
            <a:spLocks noChangeArrowheads="1"/>
          </p:cNvSpPr>
          <p:nvPr/>
        </p:nvSpPr>
        <p:spPr bwMode="auto">
          <a:xfrm>
            <a:off x="8396288" y="2251075"/>
            <a:ext cx="23812" cy="214313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4" name="Freeform 7960"/>
          <p:cNvSpPr>
            <a:spLocks/>
          </p:cNvSpPr>
          <p:nvPr/>
        </p:nvSpPr>
        <p:spPr bwMode="auto">
          <a:xfrm>
            <a:off x="8388350" y="2176463"/>
            <a:ext cx="31750" cy="74612"/>
          </a:xfrm>
          <a:custGeom>
            <a:avLst/>
            <a:gdLst>
              <a:gd name="T0" fmla="*/ 7938 w 20"/>
              <a:gd name="T1" fmla="*/ 74612 h 47"/>
              <a:gd name="T2" fmla="*/ 0 w 20"/>
              <a:gd name="T3" fmla="*/ 4762 h 47"/>
              <a:gd name="T4" fmla="*/ 25400 w 20"/>
              <a:gd name="T5" fmla="*/ 0 h 47"/>
              <a:gd name="T6" fmla="*/ 31750 w 20"/>
              <a:gd name="T7" fmla="*/ 71437 h 47"/>
              <a:gd name="T8" fmla="*/ 7938 w 20"/>
              <a:gd name="T9" fmla="*/ 74612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7">
                <a:moveTo>
                  <a:pt x="5" y="47"/>
                </a:moveTo>
                <a:lnTo>
                  <a:pt x="0" y="3"/>
                </a:lnTo>
                <a:lnTo>
                  <a:pt x="16" y="0"/>
                </a:lnTo>
                <a:lnTo>
                  <a:pt x="20" y="45"/>
                </a:lnTo>
                <a:lnTo>
                  <a:pt x="5" y="47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5" name="Freeform 7961"/>
          <p:cNvSpPr>
            <a:spLocks/>
          </p:cNvSpPr>
          <p:nvPr/>
        </p:nvSpPr>
        <p:spPr bwMode="auto">
          <a:xfrm>
            <a:off x="8382000" y="2146300"/>
            <a:ext cx="31750" cy="34925"/>
          </a:xfrm>
          <a:custGeom>
            <a:avLst/>
            <a:gdLst>
              <a:gd name="T0" fmla="*/ 6350 w 20"/>
              <a:gd name="T1" fmla="*/ 34925 h 22"/>
              <a:gd name="T2" fmla="*/ 0 w 20"/>
              <a:gd name="T3" fmla="*/ 15875 h 22"/>
              <a:gd name="T4" fmla="*/ 20638 w 20"/>
              <a:gd name="T5" fmla="*/ 0 h 22"/>
              <a:gd name="T6" fmla="*/ 31750 w 20"/>
              <a:gd name="T7" fmla="*/ 30163 h 22"/>
              <a:gd name="T8" fmla="*/ 6350 w 20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2">
                <a:moveTo>
                  <a:pt x="4" y="22"/>
                </a:moveTo>
                <a:lnTo>
                  <a:pt x="0" y="10"/>
                </a:lnTo>
                <a:lnTo>
                  <a:pt x="13" y="0"/>
                </a:lnTo>
                <a:lnTo>
                  <a:pt x="20" y="19"/>
                </a:lnTo>
                <a:lnTo>
                  <a:pt x="4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6" name="Freeform 7962"/>
          <p:cNvSpPr>
            <a:spLocks/>
          </p:cNvSpPr>
          <p:nvPr/>
        </p:nvSpPr>
        <p:spPr bwMode="auto">
          <a:xfrm>
            <a:off x="8370888" y="2127250"/>
            <a:ext cx="31750" cy="34925"/>
          </a:xfrm>
          <a:custGeom>
            <a:avLst/>
            <a:gdLst>
              <a:gd name="T0" fmla="*/ 11113 w 20"/>
              <a:gd name="T1" fmla="*/ 34925 h 22"/>
              <a:gd name="T2" fmla="*/ 0 w 20"/>
              <a:gd name="T3" fmla="*/ 19050 h 22"/>
              <a:gd name="T4" fmla="*/ 17463 w 20"/>
              <a:gd name="T5" fmla="*/ 0 h 22"/>
              <a:gd name="T6" fmla="*/ 31750 w 20"/>
              <a:gd name="T7" fmla="*/ 19050 h 22"/>
              <a:gd name="T8" fmla="*/ 11113 w 20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2">
                <a:moveTo>
                  <a:pt x="7" y="22"/>
                </a:moveTo>
                <a:lnTo>
                  <a:pt x="0" y="12"/>
                </a:lnTo>
                <a:lnTo>
                  <a:pt x="11" y="0"/>
                </a:lnTo>
                <a:lnTo>
                  <a:pt x="20" y="12"/>
                </a:lnTo>
                <a:lnTo>
                  <a:pt x="7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7" name="Freeform 7963"/>
          <p:cNvSpPr>
            <a:spLocks/>
          </p:cNvSpPr>
          <p:nvPr/>
        </p:nvSpPr>
        <p:spPr bwMode="auto">
          <a:xfrm>
            <a:off x="8343900" y="2098675"/>
            <a:ext cx="44450" cy="47625"/>
          </a:xfrm>
          <a:custGeom>
            <a:avLst/>
            <a:gdLst>
              <a:gd name="T0" fmla="*/ 26988 w 28"/>
              <a:gd name="T1" fmla="*/ 47625 h 30"/>
              <a:gd name="T2" fmla="*/ 0 w 28"/>
              <a:gd name="T3" fmla="*/ 23813 h 30"/>
              <a:gd name="T4" fmla="*/ 14288 w 28"/>
              <a:gd name="T5" fmla="*/ 0 h 30"/>
              <a:gd name="T6" fmla="*/ 44450 w 28"/>
              <a:gd name="T7" fmla="*/ 28575 h 30"/>
              <a:gd name="T8" fmla="*/ 26988 w 28"/>
              <a:gd name="T9" fmla="*/ 4762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30">
                <a:moveTo>
                  <a:pt x="17" y="30"/>
                </a:moveTo>
                <a:lnTo>
                  <a:pt x="0" y="15"/>
                </a:lnTo>
                <a:lnTo>
                  <a:pt x="9" y="0"/>
                </a:lnTo>
                <a:lnTo>
                  <a:pt x="28" y="18"/>
                </a:lnTo>
                <a:lnTo>
                  <a:pt x="17" y="3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8" name="Freeform 7964"/>
          <p:cNvSpPr>
            <a:spLocks/>
          </p:cNvSpPr>
          <p:nvPr/>
        </p:nvSpPr>
        <p:spPr bwMode="auto">
          <a:xfrm>
            <a:off x="8312150" y="2087563"/>
            <a:ext cx="46038" cy="34925"/>
          </a:xfrm>
          <a:custGeom>
            <a:avLst/>
            <a:gdLst>
              <a:gd name="T0" fmla="*/ 31750 w 29"/>
              <a:gd name="T1" fmla="*/ 34925 h 22"/>
              <a:gd name="T2" fmla="*/ 0 w 29"/>
              <a:gd name="T3" fmla="*/ 26988 h 22"/>
              <a:gd name="T4" fmla="*/ 3175 w 29"/>
              <a:gd name="T5" fmla="*/ 0 h 22"/>
              <a:gd name="T6" fmla="*/ 46038 w 29"/>
              <a:gd name="T7" fmla="*/ 11113 h 22"/>
              <a:gd name="T8" fmla="*/ 31750 w 29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2">
                <a:moveTo>
                  <a:pt x="20" y="22"/>
                </a:moveTo>
                <a:lnTo>
                  <a:pt x="0" y="17"/>
                </a:lnTo>
                <a:lnTo>
                  <a:pt x="2" y="0"/>
                </a:lnTo>
                <a:lnTo>
                  <a:pt x="29" y="7"/>
                </a:lnTo>
                <a:lnTo>
                  <a:pt x="20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9" name="Freeform 7965"/>
          <p:cNvSpPr>
            <a:spLocks/>
          </p:cNvSpPr>
          <p:nvPr/>
        </p:nvSpPr>
        <p:spPr bwMode="auto">
          <a:xfrm>
            <a:off x="8224838" y="2076450"/>
            <a:ext cx="90487" cy="38100"/>
          </a:xfrm>
          <a:custGeom>
            <a:avLst/>
            <a:gdLst>
              <a:gd name="T0" fmla="*/ 87312 w 57"/>
              <a:gd name="T1" fmla="*/ 38100 h 24"/>
              <a:gd name="T2" fmla="*/ 0 w 57"/>
              <a:gd name="T3" fmla="*/ 26988 h 24"/>
              <a:gd name="T4" fmla="*/ 4762 w 57"/>
              <a:gd name="T5" fmla="*/ 0 h 24"/>
              <a:gd name="T6" fmla="*/ 90487 w 57"/>
              <a:gd name="T7" fmla="*/ 11113 h 24"/>
              <a:gd name="T8" fmla="*/ 87312 w 57"/>
              <a:gd name="T9" fmla="*/ 3810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24">
                <a:moveTo>
                  <a:pt x="55" y="24"/>
                </a:moveTo>
                <a:lnTo>
                  <a:pt x="0" y="17"/>
                </a:lnTo>
                <a:lnTo>
                  <a:pt x="3" y="0"/>
                </a:lnTo>
                <a:lnTo>
                  <a:pt x="57" y="7"/>
                </a:lnTo>
                <a:lnTo>
                  <a:pt x="55" y="2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0" name="Freeform 7966"/>
          <p:cNvSpPr>
            <a:spLocks/>
          </p:cNvSpPr>
          <p:nvPr/>
        </p:nvSpPr>
        <p:spPr bwMode="auto">
          <a:xfrm>
            <a:off x="8172450" y="2063750"/>
            <a:ext cx="57150" cy="39688"/>
          </a:xfrm>
          <a:custGeom>
            <a:avLst/>
            <a:gdLst>
              <a:gd name="T0" fmla="*/ 52388 w 36"/>
              <a:gd name="T1" fmla="*/ 39688 h 25"/>
              <a:gd name="T2" fmla="*/ 0 w 36"/>
              <a:gd name="T3" fmla="*/ 23813 h 25"/>
              <a:gd name="T4" fmla="*/ 14288 w 36"/>
              <a:gd name="T5" fmla="*/ 0 h 25"/>
              <a:gd name="T6" fmla="*/ 57150 w 36"/>
              <a:gd name="T7" fmla="*/ 12700 h 25"/>
              <a:gd name="T8" fmla="*/ 52388 w 36"/>
              <a:gd name="T9" fmla="*/ 39688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25">
                <a:moveTo>
                  <a:pt x="33" y="25"/>
                </a:moveTo>
                <a:lnTo>
                  <a:pt x="0" y="15"/>
                </a:lnTo>
                <a:lnTo>
                  <a:pt x="9" y="0"/>
                </a:lnTo>
                <a:lnTo>
                  <a:pt x="36" y="8"/>
                </a:lnTo>
                <a:lnTo>
                  <a:pt x="33" y="2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1" name="Freeform 7967"/>
          <p:cNvSpPr>
            <a:spLocks/>
          </p:cNvSpPr>
          <p:nvPr/>
        </p:nvSpPr>
        <p:spPr bwMode="auto">
          <a:xfrm>
            <a:off x="8134350" y="2036763"/>
            <a:ext cx="52388" cy="50800"/>
          </a:xfrm>
          <a:custGeom>
            <a:avLst/>
            <a:gdLst>
              <a:gd name="T0" fmla="*/ 38100 w 33"/>
              <a:gd name="T1" fmla="*/ 50800 h 32"/>
              <a:gd name="T2" fmla="*/ 0 w 33"/>
              <a:gd name="T3" fmla="*/ 23813 h 32"/>
              <a:gd name="T4" fmla="*/ 14288 w 33"/>
              <a:gd name="T5" fmla="*/ 0 h 32"/>
              <a:gd name="T6" fmla="*/ 52388 w 33"/>
              <a:gd name="T7" fmla="*/ 26988 h 32"/>
              <a:gd name="T8" fmla="*/ 38100 w 33"/>
              <a:gd name="T9" fmla="*/ 5080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2">
                <a:moveTo>
                  <a:pt x="24" y="32"/>
                </a:moveTo>
                <a:lnTo>
                  <a:pt x="0" y="15"/>
                </a:lnTo>
                <a:lnTo>
                  <a:pt x="9" y="0"/>
                </a:lnTo>
                <a:lnTo>
                  <a:pt x="33" y="17"/>
                </a:lnTo>
                <a:lnTo>
                  <a:pt x="24" y="3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2" name="Freeform 7968"/>
          <p:cNvSpPr>
            <a:spLocks/>
          </p:cNvSpPr>
          <p:nvPr/>
        </p:nvSpPr>
        <p:spPr bwMode="auto">
          <a:xfrm>
            <a:off x="8396288" y="2247900"/>
            <a:ext cx="23812" cy="3175"/>
          </a:xfrm>
          <a:custGeom>
            <a:avLst/>
            <a:gdLst>
              <a:gd name="T0" fmla="*/ 23812 w 15"/>
              <a:gd name="T1" fmla="*/ 3175 h 2"/>
              <a:gd name="T2" fmla="*/ 23812 w 15"/>
              <a:gd name="T3" fmla="*/ 0 h 2"/>
              <a:gd name="T4" fmla="*/ 0 w 15"/>
              <a:gd name="T5" fmla="*/ 3175 h 2"/>
              <a:gd name="T6" fmla="*/ 0 w 15"/>
              <a:gd name="T7" fmla="*/ 3175 h 2"/>
              <a:gd name="T8" fmla="*/ 23812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15" y="2"/>
                </a:moveTo>
                <a:lnTo>
                  <a:pt x="15" y="0"/>
                </a:lnTo>
                <a:lnTo>
                  <a:pt x="0" y="2"/>
                </a:lnTo>
                <a:lnTo>
                  <a:pt x="15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3" name="Freeform 7969"/>
          <p:cNvSpPr>
            <a:spLocks/>
          </p:cNvSpPr>
          <p:nvPr/>
        </p:nvSpPr>
        <p:spPr bwMode="auto">
          <a:xfrm>
            <a:off x="8083550" y="1979613"/>
            <a:ext cx="65088" cy="80962"/>
          </a:xfrm>
          <a:custGeom>
            <a:avLst/>
            <a:gdLst>
              <a:gd name="T0" fmla="*/ 47625 w 41"/>
              <a:gd name="T1" fmla="*/ 80962 h 51"/>
              <a:gd name="T2" fmla="*/ 0 w 41"/>
              <a:gd name="T3" fmla="*/ 14287 h 51"/>
              <a:gd name="T4" fmla="*/ 20638 w 41"/>
              <a:gd name="T5" fmla="*/ 0 h 51"/>
              <a:gd name="T6" fmla="*/ 65088 w 41"/>
              <a:gd name="T7" fmla="*/ 61912 h 51"/>
              <a:gd name="T8" fmla="*/ 47625 w 41"/>
              <a:gd name="T9" fmla="*/ 80962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51">
                <a:moveTo>
                  <a:pt x="30" y="51"/>
                </a:moveTo>
                <a:lnTo>
                  <a:pt x="0" y="9"/>
                </a:lnTo>
                <a:lnTo>
                  <a:pt x="13" y="0"/>
                </a:lnTo>
                <a:lnTo>
                  <a:pt x="41" y="39"/>
                </a:lnTo>
                <a:lnTo>
                  <a:pt x="30" y="51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4" name="Freeform 7970"/>
          <p:cNvSpPr>
            <a:spLocks/>
          </p:cNvSpPr>
          <p:nvPr/>
        </p:nvSpPr>
        <p:spPr bwMode="auto">
          <a:xfrm>
            <a:off x="8043863" y="1905000"/>
            <a:ext cx="60325" cy="88900"/>
          </a:xfrm>
          <a:custGeom>
            <a:avLst/>
            <a:gdLst>
              <a:gd name="T0" fmla="*/ 39688 w 38"/>
              <a:gd name="T1" fmla="*/ 88900 h 56"/>
              <a:gd name="T2" fmla="*/ 0 w 38"/>
              <a:gd name="T3" fmla="*/ 15875 h 56"/>
              <a:gd name="T4" fmla="*/ 22225 w 38"/>
              <a:gd name="T5" fmla="*/ 0 h 56"/>
              <a:gd name="T6" fmla="*/ 60325 w 38"/>
              <a:gd name="T7" fmla="*/ 74613 h 56"/>
              <a:gd name="T8" fmla="*/ 39688 w 38"/>
              <a:gd name="T9" fmla="*/ 8890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56">
                <a:moveTo>
                  <a:pt x="25" y="56"/>
                </a:moveTo>
                <a:lnTo>
                  <a:pt x="0" y="10"/>
                </a:lnTo>
                <a:lnTo>
                  <a:pt x="14" y="0"/>
                </a:lnTo>
                <a:lnTo>
                  <a:pt x="38" y="47"/>
                </a:lnTo>
                <a:lnTo>
                  <a:pt x="25" y="56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5" name="Freeform 7971"/>
          <p:cNvSpPr>
            <a:spLocks/>
          </p:cNvSpPr>
          <p:nvPr/>
        </p:nvSpPr>
        <p:spPr bwMode="auto">
          <a:xfrm>
            <a:off x="7988300" y="1749425"/>
            <a:ext cx="77788" cy="171450"/>
          </a:xfrm>
          <a:custGeom>
            <a:avLst/>
            <a:gdLst>
              <a:gd name="T0" fmla="*/ 55563 w 49"/>
              <a:gd name="T1" fmla="*/ 171450 h 108"/>
              <a:gd name="T2" fmla="*/ 0 w 49"/>
              <a:gd name="T3" fmla="*/ 15875 h 108"/>
              <a:gd name="T4" fmla="*/ 20638 w 49"/>
              <a:gd name="T5" fmla="*/ 0 h 108"/>
              <a:gd name="T6" fmla="*/ 77788 w 49"/>
              <a:gd name="T7" fmla="*/ 155575 h 108"/>
              <a:gd name="T8" fmla="*/ 55563 w 49"/>
              <a:gd name="T9" fmla="*/ 171450 h 1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" h="108">
                <a:moveTo>
                  <a:pt x="35" y="108"/>
                </a:moveTo>
                <a:lnTo>
                  <a:pt x="0" y="10"/>
                </a:lnTo>
                <a:lnTo>
                  <a:pt x="13" y="0"/>
                </a:lnTo>
                <a:lnTo>
                  <a:pt x="49" y="98"/>
                </a:lnTo>
                <a:lnTo>
                  <a:pt x="35" y="108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6" name="Freeform 7972"/>
          <p:cNvSpPr>
            <a:spLocks/>
          </p:cNvSpPr>
          <p:nvPr/>
        </p:nvSpPr>
        <p:spPr bwMode="auto">
          <a:xfrm>
            <a:off x="7961313" y="1679575"/>
            <a:ext cx="47625" cy="85725"/>
          </a:xfrm>
          <a:custGeom>
            <a:avLst/>
            <a:gdLst>
              <a:gd name="T0" fmla="*/ 26988 w 30"/>
              <a:gd name="T1" fmla="*/ 85725 h 54"/>
              <a:gd name="T2" fmla="*/ 0 w 30"/>
              <a:gd name="T3" fmla="*/ 15875 h 54"/>
              <a:gd name="T4" fmla="*/ 20638 w 30"/>
              <a:gd name="T5" fmla="*/ 0 h 54"/>
              <a:gd name="T6" fmla="*/ 47625 w 30"/>
              <a:gd name="T7" fmla="*/ 69850 h 54"/>
              <a:gd name="T8" fmla="*/ 26988 w 30"/>
              <a:gd name="T9" fmla="*/ 85725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54">
                <a:moveTo>
                  <a:pt x="17" y="54"/>
                </a:moveTo>
                <a:lnTo>
                  <a:pt x="0" y="10"/>
                </a:lnTo>
                <a:lnTo>
                  <a:pt x="13" y="0"/>
                </a:lnTo>
                <a:lnTo>
                  <a:pt x="30" y="44"/>
                </a:lnTo>
                <a:lnTo>
                  <a:pt x="17" y="5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7" name="Freeform 7973"/>
          <p:cNvSpPr>
            <a:spLocks/>
          </p:cNvSpPr>
          <p:nvPr/>
        </p:nvSpPr>
        <p:spPr bwMode="auto">
          <a:xfrm>
            <a:off x="7929563" y="1620838"/>
            <a:ext cx="52387" cy="74612"/>
          </a:xfrm>
          <a:custGeom>
            <a:avLst/>
            <a:gdLst>
              <a:gd name="T0" fmla="*/ 31750 w 33"/>
              <a:gd name="T1" fmla="*/ 74612 h 47"/>
              <a:gd name="T2" fmla="*/ 0 w 33"/>
              <a:gd name="T3" fmla="*/ 15875 h 47"/>
              <a:gd name="T4" fmla="*/ 20637 w 33"/>
              <a:gd name="T5" fmla="*/ 0 h 47"/>
              <a:gd name="T6" fmla="*/ 52387 w 33"/>
              <a:gd name="T7" fmla="*/ 58737 h 47"/>
              <a:gd name="T8" fmla="*/ 31750 w 33"/>
              <a:gd name="T9" fmla="*/ 74612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47">
                <a:moveTo>
                  <a:pt x="20" y="47"/>
                </a:moveTo>
                <a:lnTo>
                  <a:pt x="0" y="10"/>
                </a:lnTo>
                <a:lnTo>
                  <a:pt x="13" y="0"/>
                </a:lnTo>
                <a:lnTo>
                  <a:pt x="33" y="37"/>
                </a:lnTo>
                <a:lnTo>
                  <a:pt x="20" y="47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8" name="Freeform 7974"/>
          <p:cNvSpPr>
            <a:spLocks/>
          </p:cNvSpPr>
          <p:nvPr/>
        </p:nvSpPr>
        <p:spPr bwMode="auto">
          <a:xfrm>
            <a:off x="7908925" y="1598613"/>
            <a:ext cx="41275" cy="38100"/>
          </a:xfrm>
          <a:custGeom>
            <a:avLst/>
            <a:gdLst>
              <a:gd name="T0" fmla="*/ 20638 w 26"/>
              <a:gd name="T1" fmla="*/ 38100 h 24"/>
              <a:gd name="T2" fmla="*/ 0 w 26"/>
              <a:gd name="T3" fmla="*/ 19050 h 24"/>
              <a:gd name="T4" fmla="*/ 17463 w 26"/>
              <a:gd name="T5" fmla="*/ 0 h 24"/>
              <a:gd name="T6" fmla="*/ 41275 w 26"/>
              <a:gd name="T7" fmla="*/ 22225 h 24"/>
              <a:gd name="T8" fmla="*/ 20638 w 26"/>
              <a:gd name="T9" fmla="*/ 3810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24">
                <a:moveTo>
                  <a:pt x="13" y="24"/>
                </a:moveTo>
                <a:lnTo>
                  <a:pt x="0" y="12"/>
                </a:lnTo>
                <a:lnTo>
                  <a:pt x="11" y="0"/>
                </a:lnTo>
                <a:lnTo>
                  <a:pt x="26" y="14"/>
                </a:lnTo>
                <a:lnTo>
                  <a:pt x="13" y="2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9" name="Freeform 7975"/>
          <p:cNvSpPr>
            <a:spLocks/>
          </p:cNvSpPr>
          <p:nvPr/>
        </p:nvSpPr>
        <p:spPr bwMode="auto">
          <a:xfrm>
            <a:off x="7891463" y="1577975"/>
            <a:ext cx="34925" cy="39688"/>
          </a:xfrm>
          <a:custGeom>
            <a:avLst/>
            <a:gdLst>
              <a:gd name="T0" fmla="*/ 17463 w 22"/>
              <a:gd name="T1" fmla="*/ 39688 h 25"/>
              <a:gd name="T2" fmla="*/ 0 w 22"/>
              <a:gd name="T3" fmla="*/ 23813 h 25"/>
              <a:gd name="T4" fmla="*/ 14288 w 22"/>
              <a:gd name="T5" fmla="*/ 0 h 25"/>
              <a:gd name="T6" fmla="*/ 34925 w 22"/>
              <a:gd name="T7" fmla="*/ 20638 h 25"/>
              <a:gd name="T8" fmla="*/ 17463 w 22"/>
              <a:gd name="T9" fmla="*/ 39688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5">
                <a:moveTo>
                  <a:pt x="11" y="25"/>
                </a:moveTo>
                <a:lnTo>
                  <a:pt x="0" y="15"/>
                </a:lnTo>
                <a:lnTo>
                  <a:pt x="9" y="0"/>
                </a:lnTo>
                <a:lnTo>
                  <a:pt x="22" y="13"/>
                </a:lnTo>
                <a:lnTo>
                  <a:pt x="11" y="2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0" name="Freeform 7976"/>
          <p:cNvSpPr>
            <a:spLocks/>
          </p:cNvSpPr>
          <p:nvPr/>
        </p:nvSpPr>
        <p:spPr bwMode="auto">
          <a:xfrm>
            <a:off x="7874000" y="1566863"/>
            <a:ext cx="31750" cy="34925"/>
          </a:xfrm>
          <a:custGeom>
            <a:avLst/>
            <a:gdLst>
              <a:gd name="T0" fmla="*/ 17463 w 20"/>
              <a:gd name="T1" fmla="*/ 34925 h 22"/>
              <a:gd name="T2" fmla="*/ 0 w 20"/>
              <a:gd name="T3" fmla="*/ 26988 h 22"/>
              <a:gd name="T4" fmla="*/ 3175 w 20"/>
              <a:gd name="T5" fmla="*/ 0 h 22"/>
              <a:gd name="T6" fmla="*/ 31750 w 20"/>
              <a:gd name="T7" fmla="*/ 11113 h 22"/>
              <a:gd name="T8" fmla="*/ 17463 w 20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2">
                <a:moveTo>
                  <a:pt x="11" y="22"/>
                </a:moveTo>
                <a:lnTo>
                  <a:pt x="0" y="17"/>
                </a:lnTo>
                <a:lnTo>
                  <a:pt x="2" y="0"/>
                </a:lnTo>
                <a:lnTo>
                  <a:pt x="20" y="7"/>
                </a:lnTo>
                <a:lnTo>
                  <a:pt x="11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1" name="Freeform 7977"/>
          <p:cNvSpPr>
            <a:spLocks/>
          </p:cNvSpPr>
          <p:nvPr/>
        </p:nvSpPr>
        <p:spPr bwMode="auto">
          <a:xfrm>
            <a:off x="7845425" y="1562100"/>
            <a:ext cx="31750" cy="31750"/>
          </a:xfrm>
          <a:custGeom>
            <a:avLst/>
            <a:gdLst>
              <a:gd name="T0" fmla="*/ 28575 w 20"/>
              <a:gd name="T1" fmla="*/ 31750 h 20"/>
              <a:gd name="T2" fmla="*/ 0 w 20"/>
              <a:gd name="T3" fmla="*/ 28575 h 20"/>
              <a:gd name="T4" fmla="*/ 4763 w 20"/>
              <a:gd name="T5" fmla="*/ 0 h 20"/>
              <a:gd name="T6" fmla="*/ 31750 w 20"/>
              <a:gd name="T7" fmla="*/ 4763 h 20"/>
              <a:gd name="T8" fmla="*/ 28575 w 20"/>
              <a:gd name="T9" fmla="*/ 3175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8" y="20"/>
                </a:moveTo>
                <a:lnTo>
                  <a:pt x="0" y="18"/>
                </a:lnTo>
                <a:lnTo>
                  <a:pt x="3" y="0"/>
                </a:lnTo>
                <a:lnTo>
                  <a:pt x="20" y="3"/>
                </a:lnTo>
                <a:lnTo>
                  <a:pt x="18" y="2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2" name="Freeform 7978"/>
          <p:cNvSpPr>
            <a:spLocks/>
          </p:cNvSpPr>
          <p:nvPr/>
        </p:nvSpPr>
        <p:spPr bwMode="auto">
          <a:xfrm>
            <a:off x="8131175" y="2036763"/>
            <a:ext cx="17463" cy="23812"/>
          </a:xfrm>
          <a:custGeom>
            <a:avLst/>
            <a:gdLst>
              <a:gd name="T0" fmla="*/ 3175 w 11"/>
              <a:gd name="T1" fmla="*/ 23812 h 15"/>
              <a:gd name="T2" fmla="*/ 0 w 11"/>
              <a:gd name="T3" fmla="*/ 23812 h 15"/>
              <a:gd name="T4" fmla="*/ 17463 w 11"/>
              <a:gd name="T5" fmla="*/ 0 h 15"/>
              <a:gd name="T6" fmla="*/ 17463 w 11"/>
              <a:gd name="T7" fmla="*/ 4762 h 15"/>
              <a:gd name="T8" fmla="*/ 3175 w 11"/>
              <a:gd name="T9" fmla="*/ 23812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5">
                <a:moveTo>
                  <a:pt x="2" y="15"/>
                </a:moveTo>
                <a:lnTo>
                  <a:pt x="0" y="15"/>
                </a:lnTo>
                <a:lnTo>
                  <a:pt x="11" y="0"/>
                </a:lnTo>
                <a:lnTo>
                  <a:pt x="11" y="3"/>
                </a:lnTo>
                <a:lnTo>
                  <a:pt x="2" y="1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3" name="Freeform 7979"/>
          <p:cNvSpPr>
            <a:spLocks/>
          </p:cNvSpPr>
          <p:nvPr/>
        </p:nvSpPr>
        <p:spPr bwMode="auto">
          <a:xfrm>
            <a:off x="7794625" y="1562100"/>
            <a:ext cx="50800" cy="36513"/>
          </a:xfrm>
          <a:custGeom>
            <a:avLst/>
            <a:gdLst>
              <a:gd name="T0" fmla="*/ 50800 w 32"/>
              <a:gd name="T1" fmla="*/ 28575 h 23"/>
              <a:gd name="T2" fmla="*/ 3175 w 32"/>
              <a:gd name="T3" fmla="*/ 36513 h 23"/>
              <a:gd name="T4" fmla="*/ 0 w 32"/>
              <a:gd name="T5" fmla="*/ 7938 h 23"/>
              <a:gd name="T6" fmla="*/ 47625 w 32"/>
              <a:gd name="T7" fmla="*/ 0 h 23"/>
              <a:gd name="T8" fmla="*/ 50800 w 32"/>
              <a:gd name="T9" fmla="*/ 2857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32" y="18"/>
                </a:moveTo>
                <a:lnTo>
                  <a:pt x="2" y="23"/>
                </a:lnTo>
                <a:lnTo>
                  <a:pt x="0" y="5"/>
                </a:lnTo>
                <a:lnTo>
                  <a:pt x="30" y="0"/>
                </a:lnTo>
                <a:lnTo>
                  <a:pt x="32" y="18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4" name="Freeform 7980"/>
          <p:cNvSpPr>
            <a:spLocks/>
          </p:cNvSpPr>
          <p:nvPr/>
        </p:nvSpPr>
        <p:spPr bwMode="auto">
          <a:xfrm>
            <a:off x="7769225" y="1570038"/>
            <a:ext cx="28575" cy="31750"/>
          </a:xfrm>
          <a:custGeom>
            <a:avLst/>
            <a:gdLst>
              <a:gd name="T0" fmla="*/ 28575 w 18"/>
              <a:gd name="T1" fmla="*/ 28575 h 20"/>
              <a:gd name="T2" fmla="*/ 14288 w 18"/>
              <a:gd name="T3" fmla="*/ 31750 h 20"/>
              <a:gd name="T4" fmla="*/ 0 w 18"/>
              <a:gd name="T5" fmla="*/ 7938 h 20"/>
              <a:gd name="T6" fmla="*/ 25400 w 18"/>
              <a:gd name="T7" fmla="*/ 0 h 20"/>
              <a:gd name="T8" fmla="*/ 28575 w 18"/>
              <a:gd name="T9" fmla="*/ 28575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0">
                <a:moveTo>
                  <a:pt x="18" y="18"/>
                </a:moveTo>
                <a:lnTo>
                  <a:pt x="9" y="20"/>
                </a:lnTo>
                <a:lnTo>
                  <a:pt x="0" y="5"/>
                </a:lnTo>
                <a:lnTo>
                  <a:pt x="16" y="0"/>
                </a:lnTo>
                <a:lnTo>
                  <a:pt x="18" y="18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5" name="Freeform 7981"/>
          <p:cNvSpPr>
            <a:spLocks/>
          </p:cNvSpPr>
          <p:nvPr/>
        </p:nvSpPr>
        <p:spPr bwMode="auto">
          <a:xfrm>
            <a:off x="7748588" y="1577975"/>
            <a:ext cx="34925" cy="39688"/>
          </a:xfrm>
          <a:custGeom>
            <a:avLst/>
            <a:gdLst>
              <a:gd name="T0" fmla="*/ 34925 w 22"/>
              <a:gd name="T1" fmla="*/ 23813 h 25"/>
              <a:gd name="T2" fmla="*/ 17463 w 22"/>
              <a:gd name="T3" fmla="*/ 39688 h 25"/>
              <a:gd name="T4" fmla="*/ 0 w 22"/>
              <a:gd name="T5" fmla="*/ 20638 h 25"/>
              <a:gd name="T6" fmla="*/ 20638 w 22"/>
              <a:gd name="T7" fmla="*/ 0 h 25"/>
              <a:gd name="T8" fmla="*/ 34925 w 22"/>
              <a:gd name="T9" fmla="*/ 23813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5">
                <a:moveTo>
                  <a:pt x="22" y="15"/>
                </a:moveTo>
                <a:lnTo>
                  <a:pt x="11" y="25"/>
                </a:lnTo>
                <a:lnTo>
                  <a:pt x="0" y="13"/>
                </a:lnTo>
                <a:lnTo>
                  <a:pt x="13" y="0"/>
                </a:lnTo>
                <a:lnTo>
                  <a:pt x="22" y="1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6" name="Freeform 7982"/>
          <p:cNvSpPr>
            <a:spLocks/>
          </p:cNvSpPr>
          <p:nvPr/>
        </p:nvSpPr>
        <p:spPr bwMode="auto">
          <a:xfrm>
            <a:off x="7721600" y="1598613"/>
            <a:ext cx="44450" cy="46037"/>
          </a:xfrm>
          <a:custGeom>
            <a:avLst/>
            <a:gdLst>
              <a:gd name="T0" fmla="*/ 44450 w 28"/>
              <a:gd name="T1" fmla="*/ 19050 h 29"/>
              <a:gd name="T2" fmla="*/ 20638 w 28"/>
              <a:gd name="T3" fmla="*/ 46037 h 29"/>
              <a:gd name="T4" fmla="*/ 0 w 28"/>
              <a:gd name="T5" fmla="*/ 30162 h 29"/>
              <a:gd name="T6" fmla="*/ 26988 w 28"/>
              <a:gd name="T7" fmla="*/ 0 h 29"/>
              <a:gd name="T8" fmla="*/ 44450 w 28"/>
              <a:gd name="T9" fmla="*/ 1905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9">
                <a:moveTo>
                  <a:pt x="28" y="12"/>
                </a:moveTo>
                <a:lnTo>
                  <a:pt x="13" y="29"/>
                </a:lnTo>
                <a:lnTo>
                  <a:pt x="0" y="19"/>
                </a:lnTo>
                <a:lnTo>
                  <a:pt x="17" y="0"/>
                </a:lnTo>
                <a:lnTo>
                  <a:pt x="28" y="1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7" name="Freeform 7983"/>
          <p:cNvSpPr>
            <a:spLocks/>
          </p:cNvSpPr>
          <p:nvPr/>
        </p:nvSpPr>
        <p:spPr bwMode="auto">
          <a:xfrm>
            <a:off x="7699375" y="1628775"/>
            <a:ext cx="42863" cy="50800"/>
          </a:xfrm>
          <a:custGeom>
            <a:avLst/>
            <a:gdLst>
              <a:gd name="T0" fmla="*/ 42863 w 27"/>
              <a:gd name="T1" fmla="*/ 15875 h 32"/>
              <a:gd name="T2" fmla="*/ 22225 w 27"/>
              <a:gd name="T3" fmla="*/ 50800 h 32"/>
              <a:gd name="T4" fmla="*/ 0 w 27"/>
              <a:gd name="T5" fmla="*/ 34925 h 32"/>
              <a:gd name="T6" fmla="*/ 22225 w 27"/>
              <a:gd name="T7" fmla="*/ 0 h 32"/>
              <a:gd name="T8" fmla="*/ 42863 w 27"/>
              <a:gd name="T9" fmla="*/ 15875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32">
                <a:moveTo>
                  <a:pt x="27" y="10"/>
                </a:moveTo>
                <a:lnTo>
                  <a:pt x="14" y="32"/>
                </a:lnTo>
                <a:lnTo>
                  <a:pt x="0" y="22"/>
                </a:lnTo>
                <a:lnTo>
                  <a:pt x="14" y="0"/>
                </a:lnTo>
                <a:lnTo>
                  <a:pt x="27" y="1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8" name="Freeform 7984"/>
          <p:cNvSpPr>
            <a:spLocks/>
          </p:cNvSpPr>
          <p:nvPr/>
        </p:nvSpPr>
        <p:spPr bwMode="auto">
          <a:xfrm>
            <a:off x="7675563" y="1663700"/>
            <a:ext cx="46037" cy="77788"/>
          </a:xfrm>
          <a:custGeom>
            <a:avLst/>
            <a:gdLst>
              <a:gd name="T0" fmla="*/ 46037 w 29"/>
              <a:gd name="T1" fmla="*/ 15875 h 49"/>
              <a:gd name="T2" fmla="*/ 23812 w 29"/>
              <a:gd name="T3" fmla="*/ 77788 h 49"/>
              <a:gd name="T4" fmla="*/ 0 w 29"/>
              <a:gd name="T5" fmla="*/ 74613 h 49"/>
              <a:gd name="T6" fmla="*/ 23812 w 29"/>
              <a:gd name="T7" fmla="*/ 0 h 49"/>
              <a:gd name="T8" fmla="*/ 46037 w 29"/>
              <a:gd name="T9" fmla="*/ 15875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9">
                <a:moveTo>
                  <a:pt x="29" y="10"/>
                </a:moveTo>
                <a:lnTo>
                  <a:pt x="15" y="49"/>
                </a:lnTo>
                <a:lnTo>
                  <a:pt x="0" y="47"/>
                </a:lnTo>
                <a:lnTo>
                  <a:pt x="15" y="0"/>
                </a:lnTo>
                <a:lnTo>
                  <a:pt x="29" y="1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9" name="Freeform 7985"/>
          <p:cNvSpPr>
            <a:spLocks/>
          </p:cNvSpPr>
          <p:nvPr/>
        </p:nvSpPr>
        <p:spPr bwMode="auto">
          <a:xfrm>
            <a:off x="7669213" y="1738313"/>
            <a:ext cx="30162" cy="38100"/>
          </a:xfrm>
          <a:custGeom>
            <a:avLst/>
            <a:gdLst>
              <a:gd name="T0" fmla="*/ 30162 w 19"/>
              <a:gd name="T1" fmla="*/ 3175 h 24"/>
              <a:gd name="T2" fmla="*/ 23812 w 19"/>
              <a:gd name="T3" fmla="*/ 38100 h 24"/>
              <a:gd name="T4" fmla="*/ 0 w 19"/>
              <a:gd name="T5" fmla="*/ 34925 h 24"/>
              <a:gd name="T6" fmla="*/ 6350 w 19"/>
              <a:gd name="T7" fmla="*/ 0 h 24"/>
              <a:gd name="T8" fmla="*/ 30162 w 19"/>
              <a:gd name="T9" fmla="*/ 3175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4">
                <a:moveTo>
                  <a:pt x="19" y="2"/>
                </a:moveTo>
                <a:lnTo>
                  <a:pt x="15" y="24"/>
                </a:lnTo>
                <a:lnTo>
                  <a:pt x="0" y="22"/>
                </a:lnTo>
                <a:lnTo>
                  <a:pt x="4" y="0"/>
                </a:lnTo>
                <a:lnTo>
                  <a:pt x="19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0" name="Freeform 7986"/>
          <p:cNvSpPr>
            <a:spLocks/>
          </p:cNvSpPr>
          <p:nvPr/>
        </p:nvSpPr>
        <p:spPr bwMode="auto">
          <a:xfrm>
            <a:off x="7842250" y="1562100"/>
            <a:ext cx="7938" cy="28575"/>
          </a:xfrm>
          <a:custGeom>
            <a:avLst/>
            <a:gdLst>
              <a:gd name="T0" fmla="*/ 7938 w 5"/>
              <a:gd name="T1" fmla="*/ 0 h 18"/>
              <a:gd name="T2" fmla="*/ 0 w 5"/>
              <a:gd name="T3" fmla="*/ 0 h 18"/>
              <a:gd name="T4" fmla="*/ 3175 w 5"/>
              <a:gd name="T5" fmla="*/ 28575 h 18"/>
              <a:gd name="T6" fmla="*/ 3175 w 5"/>
              <a:gd name="T7" fmla="*/ 28575 h 18"/>
              <a:gd name="T8" fmla="*/ 7938 w 5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8">
                <a:moveTo>
                  <a:pt x="5" y="0"/>
                </a:moveTo>
                <a:lnTo>
                  <a:pt x="0" y="0"/>
                </a:lnTo>
                <a:lnTo>
                  <a:pt x="2" y="18"/>
                </a:lnTo>
                <a:lnTo>
                  <a:pt x="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1" name="Rectangle 7987"/>
          <p:cNvSpPr>
            <a:spLocks noChangeArrowheads="1"/>
          </p:cNvSpPr>
          <p:nvPr/>
        </p:nvSpPr>
        <p:spPr bwMode="auto">
          <a:xfrm>
            <a:off x="7672388" y="1776413"/>
            <a:ext cx="23812" cy="61912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2" name="Freeform 7988"/>
          <p:cNvSpPr>
            <a:spLocks/>
          </p:cNvSpPr>
          <p:nvPr/>
        </p:nvSpPr>
        <p:spPr bwMode="auto">
          <a:xfrm>
            <a:off x="7669213" y="1773238"/>
            <a:ext cx="26987" cy="3175"/>
          </a:xfrm>
          <a:custGeom>
            <a:avLst/>
            <a:gdLst>
              <a:gd name="T0" fmla="*/ 0 w 17"/>
              <a:gd name="T1" fmla="*/ 0 h 2"/>
              <a:gd name="T2" fmla="*/ 3175 w 17"/>
              <a:gd name="T3" fmla="*/ 3175 h 2"/>
              <a:gd name="T4" fmla="*/ 23812 w 17"/>
              <a:gd name="T5" fmla="*/ 3175 h 2"/>
              <a:gd name="T6" fmla="*/ 26987 w 17"/>
              <a:gd name="T7" fmla="*/ 3175 h 2"/>
              <a:gd name="T8" fmla="*/ 0 w 17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">
                <a:moveTo>
                  <a:pt x="0" y="0"/>
                </a:moveTo>
                <a:lnTo>
                  <a:pt x="2" y="2"/>
                </a:lnTo>
                <a:lnTo>
                  <a:pt x="15" y="2"/>
                </a:lnTo>
                <a:lnTo>
                  <a:pt x="17" y="2"/>
                </a:lnTo>
                <a:lnTo>
                  <a:pt x="0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63" name="Picture 7989"/>
          <p:cNvPicPr>
            <a:picLocks noChangeAspect="1" noChangeArrowheads="1"/>
          </p:cNvPicPr>
          <p:nvPr/>
        </p:nvPicPr>
        <p:blipFill>
          <a:blip r:embed="rId227" cstate="print"/>
          <a:srcRect/>
          <a:stretch>
            <a:fillRect/>
          </a:stretch>
        </p:blipFill>
        <p:spPr bwMode="auto">
          <a:xfrm>
            <a:off x="7535863" y="1639888"/>
            <a:ext cx="469900" cy="874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64" name="Freeform 7990"/>
          <p:cNvSpPr>
            <a:spLocks/>
          </p:cNvSpPr>
          <p:nvPr/>
        </p:nvSpPr>
        <p:spPr bwMode="auto">
          <a:xfrm>
            <a:off x="7540625" y="1908175"/>
            <a:ext cx="461963" cy="536575"/>
          </a:xfrm>
          <a:custGeom>
            <a:avLst/>
            <a:gdLst>
              <a:gd name="T0" fmla="*/ 76200 w 291"/>
              <a:gd name="T1" fmla="*/ 0 h 338"/>
              <a:gd name="T2" fmla="*/ 100013 w 291"/>
              <a:gd name="T3" fmla="*/ 0 h 338"/>
              <a:gd name="T4" fmla="*/ 114300 w 291"/>
              <a:gd name="T5" fmla="*/ 4763 h 338"/>
              <a:gd name="T6" fmla="*/ 347663 w 291"/>
              <a:gd name="T7" fmla="*/ 4763 h 338"/>
              <a:gd name="T8" fmla="*/ 361950 w 291"/>
              <a:gd name="T9" fmla="*/ 0 h 338"/>
              <a:gd name="T10" fmla="*/ 385763 w 291"/>
              <a:gd name="T11" fmla="*/ 0 h 338"/>
              <a:gd name="T12" fmla="*/ 395288 w 291"/>
              <a:gd name="T13" fmla="*/ 15875 h 338"/>
              <a:gd name="T14" fmla="*/ 403225 w 291"/>
              <a:gd name="T15" fmla="*/ 39688 h 338"/>
              <a:gd name="T16" fmla="*/ 406400 w 291"/>
              <a:gd name="T17" fmla="*/ 66675 h 338"/>
              <a:gd name="T18" fmla="*/ 461963 w 291"/>
              <a:gd name="T19" fmla="*/ 490538 h 338"/>
              <a:gd name="T20" fmla="*/ 461963 w 291"/>
              <a:gd name="T21" fmla="*/ 536575 h 338"/>
              <a:gd name="T22" fmla="*/ 0 w 291"/>
              <a:gd name="T23" fmla="*/ 536575 h 338"/>
              <a:gd name="T24" fmla="*/ 0 w 291"/>
              <a:gd name="T25" fmla="*/ 490538 h 338"/>
              <a:gd name="T26" fmla="*/ 55563 w 291"/>
              <a:gd name="T27" fmla="*/ 66675 h 338"/>
              <a:gd name="T28" fmla="*/ 55563 w 291"/>
              <a:gd name="T29" fmla="*/ 39688 h 338"/>
              <a:gd name="T30" fmla="*/ 61913 w 291"/>
              <a:gd name="T31" fmla="*/ 15875 h 338"/>
              <a:gd name="T32" fmla="*/ 76200 w 291"/>
              <a:gd name="T33" fmla="*/ 0 h 3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1" h="338">
                <a:moveTo>
                  <a:pt x="48" y="0"/>
                </a:moveTo>
                <a:lnTo>
                  <a:pt x="63" y="0"/>
                </a:lnTo>
                <a:lnTo>
                  <a:pt x="72" y="3"/>
                </a:lnTo>
                <a:lnTo>
                  <a:pt x="219" y="3"/>
                </a:lnTo>
                <a:lnTo>
                  <a:pt x="228" y="0"/>
                </a:lnTo>
                <a:lnTo>
                  <a:pt x="243" y="0"/>
                </a:lnTo>
                <a:lnTo>
                  <a:pt x="249" y="10"/>
                </a:lnTo>
                <a:lnTo>
                  <a:pt x="254" y="25"/>
                </a:lnTo>
                <a:lnTo>
                  <a:pt x="256" y="42"/>
                </a:lnTo>
                <a:lnTo>
                  <a:pt x="291" y="309"/>
                </a:lnTo>
                <a:lnTo>
                  <a:pt x="291" y="338"/>
                </a:lnTo>
                <a:lnTo>
                  <a:pt x="0" y="338"/>
                </a:lnTo>
                <a:lnTo>
                  <a:pt x="0" y="309"/>
                </a:lnTo>
                <a:lnTo>
                  <a:pt x="35" y="42"/>
                </a:lnTo>
                <a:lnTo>
                  <a:pt x="35" y="25"/>
                </a:lnTo>
                <a:lnTo>
                  <a:pt x="39" y="10"/>
                </a:lnTo>
                <a:lnTo>
                  <a:pt x="48" y="0"/>
                </a:lnTo>
                <a:close/>
              </a:path>
            </a:pathLst>
          </a:custGeom>
          <a:solidFill>
            <a:srgbClr val="C510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5" name="Rectangle 7991"/>
          <p:cNvSpPr>
            <a:spLocks noChangeArrowheads="1"/>
          </p:cNvSpPr>
          <p:nvPr/>
        </p:nvSpPr>
        <p:spPr bwMode="auto">
          <a:xfrm>
            <a:off x="7523163" y="2398713"/>
            <a:ext cx="496887" cy="53975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6" name="Freeform 7992"/>
          <p:cNvSpPr>
            <a:spLocks/>
          </p:cNvSpPr>
          <p:nvPr/>
        </p:nvSpPr>
        <p:spPr bwMode="auto">
          <a:xfrm>
            <a:off x="7540625" y="1908175"/>
            <a:ext cx="461963" cy="536575"/>
          </a:xfrm>
          <a:custGeom>
            <a:avLst/>
            <a:gdLst>
              <a:gd name="T0" fmla="*/ 76200 w 291"/>
              <a:gd name="T1" fmla="*/ 0 h 338"/>
              <a:gd name="T2" fmla="*/ 100013 w 291"/>
              <a:gd name="T3" fmla="*/ 0 h 338"/>
              <a:gd name="T4" fmla="*/ 114300 w 291"/>
              <a:gd name="T5" fmla="*/ 4763 h 338"/>
              <a:gd name="T6" fmla="*/ 347663 w 291"/>
              <a:gd name="T7" fmla="*/ 4763 h 338"/>
              <a:gd name="T8" fmla="*/ 361950 w 291"/>
              <a:gd name="T9" fmla="*/ 0 h 338"/>
              <a:gd name="T10" fmla="*/ 385763 w 291"/>
              <a:gd name="T11" fmla="*/ 0 h 338"/>
              <a:gd name="T12" fmla="*/ 395288 w 291"/>
              <a:gd name="T13" fmla="*/ 15875 h 338"/>
              <a:gd name="T14" fmla="*/ 403225 w 291"/>
              <a:gd name="T15" fmla="*/ 39688 h 338"/>
              <a:gd name="T16" fmla="*/ 406400 w 291"/>
              <a:gd name="T17" fmla="*/ 66675 h 338"/>
              <a:gd name="T18" fmla="*/ 461963 w 291"/>
              <a:gd name="T19" fmla="*/ 490538 h 338"/>
              <a:gd name="T20" fmla="*/ 461963 w 291"/>
              <a:gd name="T21" fmla="*/ 536575 h 338"/>
              <a:gd name="T22" fmla="*/ 0 w 291"/>
              <a:gd name="T23" fmla="*/ 536575 h 338"/>
              <a:gd name="T24" fmla="*/ 0 w 291"/>
              <a:gd name="T25" fmla="*/ 490538 h 338"/>
              <a:gd name="T26" fmla="*/ 55563 w 291"/>
              <a:gd name="T27" fmla="*/ 66675 h 338"/>
              <a:gd name="T28" fmla="*/ 55563 w 291"/>
              <a:gd name="T29" fmla="*/ 39688 h 338"/>
              <a:gd name="T30" fmla="*/ 61913 w 291"/>
              <a:gd name="T31" fmla="*/ 15875 h 338"/>
              <a:gd name="T32" fmla="*/ 76200 w 291"/>
              <a:gd name="T33" fmla="*/ 0 h 3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1" h="338">
                <a:moveTo>
                  <a:pt x="48" y="0"/>
                </a:moveTo>
                <a:lnTo>
                  <a:pt x="63" y="0"/>
                </a:lnTo>
                <a:lnTo>
                  <a:pt x="72" y="3"/>
                </a:lnTo>
                <a:lnTo>
                  <a:pt x="219" y="3"/>
                </a:lnTo>
                <a:lnTo>
                  <a:pt x="228" y="0"/>
                </a:lnTo>
                <a:lnTo>
                  <a:pt x="243" y="0"/>
                </a:lnTo>
                <a:lnTo>
                  <a:pt x="249" y="10"/>
                </a:lnTo>
                <a:lnTo>
                  <a:pt x="254" y="25"/>
                </a:lnTo>
                <a:lnTo>
                  <a:pt x="256" y="42"/>
                </a:lnTo>
                <a:lnTo>
                  <a:pt x="291" y="309"/>
                </a:lnTo>
                <a:lnTo>
                  <a:pt x="291" y="338"/>
                </a:lnTo>
                <a:lnTo>
                  <a:pt x="0" y="338"/>
                </a:lnTo>
                <a:lnTo>
                  <a:pt x="0" y="309"/>
                </a:lnTo>
                <a:lnTo>
                  <a:pt x="35" y="42"/>
                </a:lnTo>
                <a:lnTo>
                  <a:pt x="35" y="25"/>
                </a:lnTo>
                <a:lnTo>
                  <a:pt x="39" y="10"/>
                </a:lnTo>
                <a:lnTo>
                  <a:pt x="48" y="0"/>
                </a:lnTo>
                <a:close/>
              </a:path>
            </a:pathLst>
          </a:custGeom>
          <a:noFill/>
          <a:ln w="3175">
            <a:solidFill>
              <a:srgbClr val="E20A1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7" name="Line 7993"/>
          <p:cNvSpPr>
            <a:spLocks noChangeShapeType="1"/>
          </p:cNvSpPr>
          <p:nvPr/>
        </p:nvSpPr>
        <p:spPr bwMode="auto">
          <a:xfrm flipV="1">
            <a:off x="7850188" y="1881188"/>
            <a:ext cx="1587" cy="31750"/>
          </a:xfrm>
          <a:prstGeom prst="line">
            <a:avLst/>
          </a:prstGeom>
          <a:noFill/>
          <a:ln w="6350">
            <a:solidFill>
              <a:srgbClr val="2B272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8" name="Line 7994"/>
          <p:cNvSpPr>
            <a:spLocks noChangeShapeType="1"/>
          </p:cNvSpPr>
          <p:nvPr/>
        </p:nvSpPr>
        <p:spPr bwMode="auto">
          <a:xfrm flipV="1">
            <a:off x="7853363" y="1881188"/>
            <a:ext cx="1587" cy="31750"/>
          </a:xfrm>
          <a:prstGeom prst="line">
            <a:avLst/>
          </a:prstGeom>
          <a:noFill/>
          <a:ln w="6350">
            <a:solidFill>
              <a:srgbClr val="3A36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9" name="Line 7995"/>
          <p:cNvSpPr>
            <a:spLocks noChangeShapeType="1"/>
          </p:cNvSpPr>
          <p:nvPr/>
        </p:nvSpPr>
        <p:spPr bwMode="auto">
          <a:xfrm flipV="1">
            <a:off x="7856538" y="1881188"/>
            <a:ext cx="1587" cy="31750"/>
          </a:xfrm>
          <a:prstGeom prst="line">
            <a:avLst/>
          </a:prstGeom>
          <a:noFill/>
          <a:ln w="6350">
            <a:solidFill>
              <a:srgbClr val="4946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0" name="Line 7996"/>
          <p:cNvSpPr>
            <a:spLocks noChangeShapeType="1"/>
          </p:cNvSpPr>
          <p:nvPr/>
        </p:nvSpPr>
        <p:spPr bwMode="auto">
          <a:xfrm flipV="1">
            <a:off x="7859713" y="1881188"/>
            <a:ext cx="1587" cy="31750"/>
          </a:xfrm>
          <a:prstGeom prst="line">
            <a:avLst/>
          </a:prstGeom>
          <a:noFill/>
          <a:ln w="6350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1" name="Line 7997"/>
          <p:cNvSpPr>
            <a:spLocks noChangeShapeType="1"/>
          </p:cNvSpPr>
          <p:nvPr/>
        </p:nvSpPr>
        <p:spPr bwMode="auto">
          <a:xfrm flipV="1">
            <a:off x="7862888" y="1881188"/>
            <a:ext cx="1587" cy="31750"/>
          </a:xfrm>
          <a:prstGeom prst="line">
            <a:avLst/>
          </a:prstGeom>
          <a:noFill/>
          <a:ln w="6350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2" name="Line 7998"/>
          <p:cNvSpPr>
            <a:spLocks noChangeShapeType="1"/>
          </p:cNvSpPr>
          <p:nvPr/>
        </p:nvSpPr>
        <p:spPr bwMode="auto">
          <a:xfrm flipV="1">
            <a:off x="7867650" y="1881188"/>
            <a:ext cx="1588" cy="31750"/>
          </a:xfrm>
          <a:prstGeom prst="line">
            <a:avLst/>
          </a:prstGeom>
          <a:noFill/>
          <a:ln w="6350">
            <a:solidFill>
              <a:srgbClr val="7674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3" name="Line 7999"/>
          <p:cNvSpPr>
            <a:spLocks noChangeShapeType="1"/>
          </p:cNvSpPr>
          <p:nvPr/>
        </p:nvSpPr>
        <p:spPr bwMode="auto">
          <a:xfrm flipV="1">
            <a:off x="7870825" y="1881188"/>
            <a:ext cx="1588" cy="31750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4" name="Line 8000"/>
          <p:cNvSpPr>
            <a:spLocks noChangeShapeType="1"/>
          </p:cNvSpPr>
          <p:nvPr/>
        </p:nvSpPr>
        <p:spPr bwMode="auto">
          <a:xfrm flipV="1">
            <a:off x="7874000" y="1881188"/>
            <a:ext cx="1588" cy="31750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5" name="Line 8001"/>
          <p:cNvSpPr>
            <a:spLocks noChangeShapeType="1"/>
          </p:cNvSpPr>
          <p:nvPr/>
        </p:nvSpPr>
        <p:spPr bwMode="auto">
          <a:xfrm flipV="1">
            <a:off x="7877175" y="1881188"/>
            <a:ext cx="1588" cy="31750"/>
          </a:xfrm>
          <a:prstGeom prst="line">
            <a:avLst/>
          </a:prstGeom>
          <a:noFill/>
          <a:ln w="6350">
            <a:solidFill>
              <a:srgbClr val="7977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6" name="Line 8002"/>
          <p:cNvSpPr>
            <a:spLocks noChangeShapeType="1"/>
          </p:cNvSpPr>
          <p:nvPr/>
        </p:nvSpPr>
        <p:spPr bwMode="auto">
          <a:xfrm flipV="1">
            <a:off x="7880350" y="1881188"/>
            <a:ext cx="1588" cy="31750"/>
          </a:xfrm>
          <a:prstGeom prst="line">
            <a:avLst/>
          </a:prstGeom>
          <a:noFill/>
          <a:ln w="6350">
            <a:solidFill>
              <a:srgbClr val="6D6A6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7" name="Line 8003"/>
          <p:cNvSpPr>
            <a:spLocks noChangeShapeType="1"/>
          </p:cNvSpPr>
          <p:nvPr/>
        </p:nvSpPr>
        <p:spPr bwMode="auto">
          <a:xfrm flipV="1">
            <a:off x="7885113" y="1881188"/>
            <a:ext cx="1587" cy="31750"/>
          </a:xfrm>
          <a:prstGeom prst="line">
            <a:avLst/>
          </a:prstGeom>
          <a:noFill/>
          <a:ln w="6350">
            <a:solidFill>
              <a:srgbClr val="55525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8" name="Line 8004"/>
          <p:cNvSpPr>
            <a:spLocks noChangeShapeType="1"/>
          </p:cNvSpPr>
          <p:nvPr/>
        </p:nvSpPr>
        <p:spPr bwMode="auto">
          <a:xfrm flipV="1">
            <a:off x="7888288" y="1881188"/>
            <a:ext cx="1587" cy="31750"/>
          </a:xfrm>
          <a:prstGeom prst="line">
            <a:avLst/>
          </a:prstGeom>
          <a:noFill/>
          <a:ln w="6350">
            <a:solidFill>
              <a:srgbClr val="4945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9" name="Rectangle 8005"/>
          <p:cNvSpPr>
            <a:spLocks noChangeArrowheads="1"/>
          </p:cNvSpPr>
          <p:nvPr/>
        </p:nvSpPr>
        <p:spPr bwMode="auto">
          <a:xfrm>
            <a:off x="7847013" y="1879600"/>
            <a:ext cx="42862" cy="349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0" name="Line 8006"/>
          <p:cNvSpPr>
            <a:spLocks noChangeShapeType="1"/>
          </p:cNvSpPr>
          <p:nvPr/>
        </p:nvSpPr>
        <p:spPr bwMode="auto">
          <a:xfrm flipV="1">
            <a:off x="7797800" y="1885950"/>
            <a:ext cx="1588" cy="30163"/>
          </a:xfrm>
          <a:prstGeom prst="line">
            <a:avLst/>
          </a:prstGeom>
          <a:noFill/>
          <a:ln w="6350">
            <a:solidFill>
              <a:srgbClr val="2B272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1" name="Line 8007"/>
          <p:cNvSpPr>
            <a:spLocks noChangeShapeType="1"/>
          </p:cNvSpPr>
          <p:nvPr/>
        </p:nvSpPr>
        <p:spPr bwMode="auto">
          <a:xfrm flipV="1">
            <a:off x="7800975" y="1885950"/>
            <a:ext cx="1588" cy="30163"/>
          </a:xfrm>
          <a:prstGeom prst="line">
            <a:avLst/>
          </a:prstGeom>
          <a:noFill/>
          <a:ln w="6350">
            <a:solidFill>
              <a:srgbClr val="3A36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2" name="Line 8008"/>
          <p:cNvSpPr>
            <a:spLocks noChangeShapeType="1"/>
          </p:cNvSpPr>
          <p:nvPr/>
        </p:nvSpPr>
        <p:spPr bwMode="auto">
          <a:xfrm flipV="1">
            <a:off x="7804150" y="1885950"/>
            <a:ext cx="1588" cy="30163"/>
          </a:xfrm>
          <a:prstGeom prst="line">
            <a:avLst/>
          </a:prstGeom>
          <a:noFill/>
          <a:ln w="6350">
            <a:solidFill>
              <a:srgbClr val="4946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3" name="Line 8009"/>
          <p:cNvSpPr>
            <a:spLocks noChangeShapeType="1"/>
          </p:cNvSpPr>
          <p:nvPr/>
        </p:nvSpPr>
        <p:spPr bwMode="auto">
          <a:xfrm flipV="1">
            <a:off x="7807325" y="1885950"/>
            <a:ext cx="1588" cy="30163"/>
          </a:xfrm>
          <a:prstGeom prst="line">
            <a:avLst/>
          </a:prstGeom>
          <a:noFill/>
          <a:ln w="6350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4" name="Line 8010"/>
          <p:cNvSpPr>
            <a:spLocks noChangeShapeType="1"/>
          </p:cNvSpPr>
          <p:nvPr/>
        </p:nvSpPr>
        <p:spPr bwMode="auto">
          <a:xfrm flipV="1">
            <a:off x="7815263" y="1885950"/>
            <a:ext cx="1587" cy="30163"/>
          </a:xfrm>
          <a:prstGeom prst="line">
            <a:avLst/>
          </a:prstGeom>
          <a:noFill/>
          <a:ln w="6350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5" name="Line 8011"/>
          <p:cNvSpPr>
            <a:spLocks noChangeShapeType="1"/>
          </p:cNvSpPr>
          <p:nvPr/>
        </p:nvSpPr>
        <p:spPr bwMode="auto">
          <a:xfrm flipV="1">
            <a:off x="7818438" y="1885950"/>
            <a:ext cx="1587" cy="30163"/>
          </a:xfrm>
          <a:prstGeom prst="line">
            <a:avLst/>
          </a:prstGeom>
          <a:noFill/>
          <a:ln w="6350">
            <a:solidFill>
              <a:srgbClr val="7674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6" name="Line 8012"/>
          <p:cNvSpPr>
            <a:spLocks noChangeShapeType="1"/>
          </p:cNvSpPr>
          <p:nvPr/>
        </p:nvSpPr>
        <p:spPr bwMode="auto">
          <a:xfrm flipV="1">
            <a:off x="7821613" y="1885950"/>
            <a:ext cx="1587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7" name="Line 8013"/>
          <p:cNvSpPr>
            <a:spLocks noChangeShapeType="1"/>
          </p:cNvSpPr>
          <p:nvPr/>
        </p:nvSpPr>
        <p:spPr bwMode="auto">
          <a:xfrm flipV="1">
            <a:off x="7824788" y="1885950"/>
            <a:ext cx="1587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8" name="Line 8014"/>
          <p:cNvSpPr>
            <a:spLocks noChangeShapeType="1"/>
          </p:cNvSpPr>
          <p:nvPr/>
        </p:nvSpPr>
        <p:spPr bwMode="auto">
          <a:xfrm flipV="1">
            <a:off x="7829550" y="1885950"/>
            <a:ext cx="1588" cy="30163"/>
          </a:xfrm>
          <a:prstGeom prst="line">
            <a:avLst/>
          </a:prstGeom>
          <a:noFill/>
          <a:ln w="6350">
            <a:solidFill>
              <a:srgbClr val="7977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9" name="Line 8015"/>
          <p:cNvSpPr>
            <a:spLocks noChangeShapeType="1"/>
          </p:cNvSpPr>
          <p:nvPr/>
        </p:nvSpPr>
        <p:spPr bwMode="auto">
          <a:xfrm flipV="1">
            <a:off x="7832725" y="1885950"/>
            <a:ext cx="1588" cy="30163"/>
          </a:xfrm>
          <a:prstGeom prst="line">
            <a:avLst/>
          </a:prstGeom>
          <a:noFill/>
          <a:ln w="6350">
            <a:solidFill>
              <a:srgbClr val="615E5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0" name="Line 8016"/>
          <p:cNvSpPr>
            <a:spLocks noChangeShapeType="1"/>
          </p:cNvSpPr>
          <p:nvPr/>
        </p:nvSpPr>
        <p:spPr bwMode="auto">
          <a:xfrm flipV="1">
            <a:off x="7835900" y="1885950"/>
            <a:ext cx="1588" cy="30163"/>
          </a:xfrm>
          <a:prstGeom prst="line">
            <a:avLst/>
          </a:prstGeom>
          <a:noFill/>
          <a:ln w="6350">
            <a:solidFill>
              <a:srgbClr val="55525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1" name="Line 8017"/>
          <p:cNvSpPr>
            <a:spLocks noChangeShapeType="1"/>
          </p:cNvSpPr>
          <p:nvPr/>
        </p:nvSpPr>
        <p:spPr bwMode="auto">
          <a:xfrm flipV="1">
            <a:off x="7839075" y="1885950"/>
            <a:ext cx="1588" cy="30163"/>
          </a:xfrm>
          <a:prstGeom prst="line">
            <a:avLst/>
          </a:prstGeom>
          <a:noFill/>
          <a:ln w="6350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2" name="Rectangle 8018"/>
          <p:cNvSpPr>
            <a:spLocks noChangeArrowheads="1"/>
          </p:cNvSpPr>
          <p:nvPr/>
        </p:nvSpPr>
        <p:spPr bwMode="auto">
          <a:xfrm>
            <a:off x="7796213" y="1882775"/>
            <a:ext cx="44450" cy="36513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3" name="Freeform 8019"/>
          <p:cNvSpPr>
            <a:spLocks/>
          </p:cNvSpPr>
          <p:nvPr/>
        </p:nvSpPr>
        <p:spPr bwMode="auto">
          <a:xfrm>
            <a:off x="7540625" y="1920875"/>
            <a:ext cx="461963" cy="481013"/>
          </a:xfrm>
          <a:custGeom>
            <a:avLst/>
            <a:gdLst>
              <a:gd name="T0" fmla="*/ 90488 w 291"/>
              <a:gd name="T1" fmla="*/ 38100 h 303"/>
              <a:gd name="T2" fmla="*/ 120650 w 291"/>
              <a:gd name="T3" fmla="*/ 15875 h 303"/>
              <a:gd name="T4" fmla="*/ 149225 w 291"/>
              <a:gd name="T5" fmla="*/ 3175 h 303"/>
              <a:gd name="T6" fmla="*/ 173038 w 291"/>
              <a:gd name="T7" fmla="*/ 0 h 303"/>
              <a:gd name="T8" fmla="*/ 228600 w 291"/>
              <a:gd name="T9" fmla="*/ 0 h 303"/>
              <a:gd name="T10" fmla="*/ 280988 w 291"/>
              <a:gd name="T11" fmla="*/ 0 h 303"/>
              <a:gd name="T12" fmla="*/ 304800 w 291"/>
              <a:gd name="T13" fmla="*/ 3175 h 303"/>
              <a:gd name="T14" fmla="*/ 333375 w 291"/>
              <a:gd name="T15" fmla="*/ 15875 h 303"/>
              <a:gd name="T16" fmla="*/ 365125 w 291"/>
              <a:gd name="T17" fmla="*/ 38100 h 303"/>
              <a:gd name="T18" fmla="*/ 382588 w 291"/>
              <a:gd name="T19" fmla="*/ 80963 h 303"/>
              <a:gd name="T20" fmla="*/ 385763 w 291"/>
              <a:gd name="T21" fmla="*/ 107950 h 303"/>
              <a:gd name="T22" fmla="*/ 461963 w 291"/>
              <a:gd name="T23" fmla="*/ 481013 h 303"/>
              <a:gd name="T24" fmla="*/ 0 w 291"/>
              <a:gd name="T25" fmla="*/ 481013 h 303"/>
              <a:gd name="T26" fmla="*/ 68263 w 291"/>
              <a:gd name="T27" fmla="*/ 107950 h 303"/>
              <a:gd name="T28" fmla="*/ 73025 w 291"/>
              <a:gd name="T29" fmla="*/ 80963 h 303"/>
              <a:gd name="T30" fmla="*/ 79375 w 291"/>
              <a:gd name="T31" fmla="*/ 58738 h 303"/>
              <a:gd name="T32" fmla="*/ 90488 w 291"/>
              <a:gd name="T33" fmla="*/ 38100 h 3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1" h="303">
                <a:moveTo>
                  <a:pt x="57" y="24"/>
                </a:moveTo>
                <a:lnTo>
                  <a:pt x="76" y="10"/>
                </a:lnTo>
                <a:lnTo>
                  <a:pt x="94" y="2"/>
                </a:lnTo>
                <a:lnTo>
                  <a:pt x="109" y="0"/>
                </a:lnTo>
                <a:lnTo>
                  <a:pt x="144" y="0"/>
                </a:lnTo>
                <a:lnTo>
                  <a:pt x="177" y="0"/>
                </a:lnTo>
                <a:lnTo>
                  <a:pt x="192" y="2"/>
                </a:lnTo>
                <a:lnTo>
                  <a:pt x="210" y="10"/>
                </a:lnTo>
                <a:lnTo>
                  <a:pt x="230" y="24"/>
                </a:lnTo>
                <a:lnTo>
                  <a:pt x="241" y="51"/>
                </a:lnTo>
                <a:lnTo>
                  <a:pt x="243" y="68"/>
                </a:lnTo>
                <a:lnTo>
                  <a:pt x="291" y="303"/>
                </a:lnTo>
                <a:lnTo>
                  <a:pt x="0" y="303"/>
                </a:lnTo>
                <a:lnTo>
                  <a:pt x="43" y="68"/>
                </a:lnTo>
                <a:lnTo>
                  <a:pt x="46" y="51"/>
                </a:lnTo>
                <a:lnTo>
                  <a:pt x="50" y="37"/>
                </a:lnTo>
                <a:lnTo>
                  <a:pt x="57" y="2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4" name="Rectangle 8020"/>
          <p:cNvSpPr>
            <a:spLocks noChangeArrowheads="1"/>
          </p:cNvSpPr>
          <p:nvPr/>
        </p:nvSpPr>
        <p:spPr bwMode="auto">
          <a:xfrm>
            <a:off x="7751763" y="1908175"/>
            <a:ext cx="34925" cy="514350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5" name="Rectangle 8021"/>
          <p:cNvSpPr>
            <a:spLocks noChangeArrowheads="1"/>
          </p:cNvSpPr>
          <p:nvPr/>
        </p:nvSpPr>
        <p:spPr bwMode="auto">
          <a:xfrm>
            <a:off x="7754938" y="1908175"/>
            <a:ext cx="31750" cy="514350"/>
          </a:xfrm>
          <a:prstGeom prst="rect">
            <a:avLst/>
          </a:prstGeom>
          <a:solidFill>
            <a:srgbClr val="AC131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6" name="Rectangle 8022"/>
          <p:cNvSpPr>
            <a:spLocks noChangeArrowheads="1"/>
          </p:cNvSpPr>
          <p:nvPr/>
        </p:nvSpPr>
        <p:spPr bwMode="auto">
          <a:xfrm>
            <a:off x="7759700" y="1908175"/>
            <a:ext cx="20638" cy="514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7" name="Rectangle 8023"/>
          <p:cNvSpPr>
            <a:spLocks noChangeArrowheads="1"/>
          </p:cNvSpPr>
          <p:nvPr/>
        </p:nvSpPr>
        <p:spPr bwMode="auto">
          <a:xfrm>
            <a:off x="7518400" y="2363788"/>
            <a:ext cx="501650" cy="42862"/>
          </a:xfrm>
          <a:prstGeom prst="rect">
            <a:avLst/>
          </a:prstGeom>
          <a:solidFill>
            <a:srgbClr val="C5101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8" name="AutoShape 8024"/>
          <p:cNvSpPr>
            <a:spLocks noChangeArrowheads="1"/>
          </p:cNvSpPr>
          <p:nvPr/>
        </p:nvSpPr>
        <p:spPr bwMode="auto">
          <a:xfrm>
            <a:off x="7669213" y="1830388"/>
            <a:ext cx="26987" cy="74612"/>
          </a:xfrm>
          <a:prstGeom prst="roundRect">
            <a:avLst>
              <a:gd name="adj" fmla="val 37500"/>
            </a:avLst>
          </a:prstGeom>
          <a:solidFill>
            <a:srgbClr val="5F5C5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9" name="AutoShape 8025"/>
          <p:cNvSpPr>
            <a:spLocks noChangeArrowheads="1"/>
          </p:cNvSpPr>
          <p:nvPr/>
        </p:nvSpPr>
        <p:spPr bwMode="auto">
          <a:xfrm>
            <a:off x="7670800" y="1831975"/>
            <a:ext cx="26988" cy="74613"/>
          </a:xfrm>
          <a:prstGeom prst="roundRect">
            <a:avLst>
              <a:gd name="adj" fmla="val 33333"/>
            </a:avLst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0" name="Line 8026"/>
          <p:cNvSpPr>
            <a:spLocks noChangeShapeType="1"/>
          </p:cNvSpPr>
          <p:nvPr/>
        </p:nvSpPr>
        <p:spPr bwMode="auto">
          <a:xfrm flipV="1">
            <a:off x="7664450" y="1901825"/>
            <a:ext cx="1588" cy="1111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1" name="Line 8027"/>
          <p:cNvSpPr>
            <a:spLocks noChangeShapeType="1"/>
          </p:cNvSpPr>
          <p:nvPr/>
        </p:nvSpPr>
        <p:spPr bwMode="auto">
          <a:xfrm flipV="1">
            <a:off x="7669213" y="1901825"/>
            <a:ext cx="1587" cy="11113"/>
          </a:xfrm>
          <a:prstGeom prst="line">
            <a:avLst/>
          </a:prstGeom>
          <a:noFill/>
          <a:ln w="6350">
            <a:solidFill>
              <a:srgbClr val="93919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2" name="Line 8028"/>
          <p:cNvSpPr>
            <a:spLocks noChangeShapeType="1"/>
          </p:cNvSpPr>
          <p:nvPr/>
        </p:nvSpPr>
        <p:spPr bwMode="auto">
          <a:xfrm flipV="1">
            <a:off x="7672388" y="1901825"/>
            <a:ext cx="1587" cy="11113"/>
          </a:xfrm>
          <a:prstGeom prst="line">
            <a:avLst/>
          </a:prstGeom>
          <a:noFill/>
          <a:ln w="6350">
            <a:solidFill>
              <a:srgbClr val="A09F9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3" name="Line 8029"/>
          <p:cNvSpPr>
            <a:spLocks noChangeShapeType="1"/>
          </p:cNvSpPr>
          <p:nvPr/>
        </p:nvSpPr>
        <p:spPr bwMode="auto">
          <a:xfrm flipV="1">
            <a:off x="7675563" y="1901825"/>
            <a:ext cx="1587" cy="11113"/>
          </a:xfrm>
          <a:prstGeom prst="line">
            <a:avLst/>
          </a:prstGeom>
          <a:noFill/>
          <a:ln w="6350">
            <a:solidFill>
              <a:srgbClr val="AEADA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4" name="Line 8030"/>
          <p:cNvSpPr>
            <a:spLocks noChangeShapeType="1"/>
          </p:cNvSpPr>
          <p:nvPr/>
        </p:nvSpPr>
        <p:spPr bwMode="auto">
          <a:xfrm flipV="1">
            <a:off x="7678738" y="1901825"/>
            <a:ext cx="1587" cy="11113"/>
          </a:xfrm>
          <a:prstGeom prst="line">
            <a:avLst/>
          </a:prstGeom>
          <a:noFill/>
          <a:ln w="6350">
            <a:solidFill>
              <a:srgbClr val="BCBBB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5" name="Line 8031"/>
          <p:cNvSpPr>
            <a:spLocks noChangeShapeType="1"/>
          </p:cNvSpPr>
          <p:nvPr/>
        </p:nvSpPr>
        <p:spPr bwMode="auto">
          <a:xfrm flipV="1">
            <a:off x="7681913" y="1901825"/>
            <a:ext cx="1587" cy="11113"/>
          </a:xfrm>
          <a:prstGeom prst="line">
            <a:avLst/>
          </a:prstGeom>
          <a:noFill/>
          <a:ln w="6350">
            <a:solidFill>
              <a:srgbClr val="CAC9C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6" name="Line 8032"/>
          <p:cNvSpPr>
            <a:spLocks noChangeShapeType="1"/>
          </p:cNvSpPr>
          <p:nvPr/>
        </p:nvSpPr>
        <p:spPr bwMode="auto">
          <a:xfrm flipV="1">
            <a:off x="7686675" y="1901825"/>
            <a:ext cx="1588" cy="11113"/>
          </a:xfrm>
          <a:prstGeom prst="line">
            <a:avLst/>
          </a:prstGeom>
          <a:noFill/>
          <a:ln w="6350">
            <a:solidFill>
              <a:srgbClr val="D7D7D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" name="Line 8033"/>
          <p:cNvSpPr>
            <a:spLocks noChangeShapeType="1"/>
          </p:cNvSpPr>
          <p:nvPr/>
        </p:nvSpPr>
        <p:spPr bwMode="auto">
          <a:xfrm flipV="1">
            <a:off x="7689850" y="1901825"/>
            <a:ext cx="1588" cy="11113"/>
          </a:xfrm>
          <a:prstGeom prst="line">
            <a:avLst/>
          </a:prstGeom>
          <a:noFill/>
          <a:ln w="6350">
            <a:solidFill>
              <a:srgbClr val="D7D7D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" name="Line 8034"/>
          <p:cNvSpPr>
            <a:spLocks noChangeShapeType="1"/>
          </p:cNvSpPr>
          <p:nvPr/>
        </p:nvSpPr>
        <p:spPr bwMode="auto">
          <a:xfrm flipV="1">
            <a:off x="7693025" y="1901825"/>
            <a:ext cx="1588" cy="11113"/>
          </a:xfrm>
          <a:prstGeom prst="line">
            <a:avLst/>
          </a:prstGeom>
          <a:noFill/>
          <a:ln w="6350">
            <a:solidFill>
              <a:srgbClr val="CDCCC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" name="Line 8035"/>
          <p:cNvSpPr>
            <a:spLocks noChangeShapeType="1"/>
          </p:cNvSpPr>
          <p:nvPr/>
        </p:nvSpPr>
        <p:spPr bwMode="auto">
          <a:xfrm flipV="1">
            <a:off x="7696200" y="1901825"/>
            <a:ext cx="1588" cy="11113"/>
          </a:xfrm>
          <a:prstGeom prst="line">
            <a:avLst/>
          </a:prstGeom>
          <a:noFill/>
          <a:ln w="6350">
            <a:solidFill>
              <a:srgbClr val="C7C7C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" name="Line 8036"/>
          <p:cNvSpPr>
            <a:spLocks noChangeShapeType="1"/>
          </p:cNvSpPr>
          <p:nvPr/>
        </p:nvSpPr>
        <p:spPr bwMode="auto">
          <a:xfrm flipV="1">
            <a:off x="7699375" y="1901825"/>
            <a:ext cx="1588" cy="11113"/>
          </a:xfrm>
          <a:prstGeom prst="line">
            <a:avLst/>
          </a:prstGeom>
          <a:noFill/>
          <a:ln w="6350">
            <a:solidFill>
              <a:srgbClr val="BCBBB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" name="Rectangle 8037"/>
          <p:cNvSpPr>
            <a:spLocks noChangeArrowheads="1"/>
          </p:cNvSpPr>
          <p:nvPr/>
        </p:nvSpPr>
        <p:spPr bwMode="auto">
          <a:xfrm>
            <a:off x="7662863" y="1898650"/>
            <a:ext cx="39687" cy="1587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" name="Line 8038"/>
          <p:cNvSpPr>
            <a:spLocks noChangeShapeType="1"/>
          </p:cNvSpPr>
          <p:nvPr/>
        </p:nvSpPr>
        <p:spPr bwMode="auto">
          <a:xfrm flipV="1">
            <a:off x="7704138" y="1885950"/>
            <a:ext cx="1587" cy="30163"/>
          </a:xfrm>
          <a:prstGeom prst="line">
            <a:avLst/>
          </a:prstGeom>
          <a:noFill/>
          <a:ln w="6350">
            <a:solidFill>
              <a:srgbClr val="2B272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" name="Line 8039"/>
          <p:cNvSpPr>
            <a:spLocks noChangeShapeType="1"/>
          </p:cNvSpPr>
          <p:nvPr/>
        </p:nvSpPr>
        <p:spPr bwMode="auto">
          <a:xfrm flipV="1">
            <a:off x="7710488" y="1885950"/>
            <a:ext cx="1587" cy="30163"/>
          </a:xfrm>
          <a:prstGeom prst="line">
            <a:avLst/>
          </a:prstGeom>
          <a:noFill/>
          <a:ln w="6350">
            <a:solidFill>
              <a:srgbClr val="3A36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" name="Line 8040"/>
          <p:cNvSpPr>
            <a:spLocks noChangeShapeType="1"/>
          </p:cNvSpPr>
          <p:nvPr/>
        </p:nvSpPr>
        <p:spPr bwMode="auto">
          <a:xfrm flipV="1">
            <a:off x="7713663" y="1885950"/>
            <a:ext cx="1587" cy="30163"/>
          </a:xfrm>
          <a:prstGeom prst="line">
            <a:avLst/>
          </a:prstGeom>
          <a:noFill/>
          <a:ln w="6350">
            <a:solidFill>
              <a:srgbClr val="4946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" name="Line 8041"/>
          <p:cNvSpPr>
            <a:spLocks noChangeShapeType="1"/>
          </p:cNvSpPr>
          <p:nvPr/>
        </p:nvSpPr>
        <p:spPr bwMode="auto">
          <a:xfrm flipV="1">
            <a:off x="7716838" y="1885950"/>
            <a:ext cx="1587" cy="30163"/>
          </a:xfrm>
          <a:prstGeom prst="line">
            <a:avLst/>
          </a:prstGeom>
          <a:noFill/>
          <a:ln w="6350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6" name="Line 8042"/>
          <p:cNvSpPr>
            <a:spLocks noChangeShapeType="1"/>
          </p:cNvSpPr>
          <p:nvPr/>
        </p:nvSpPr>
        <p:spPr bwMode="auto">
          <a:xfrm flipV="1">
            <a:off x="7721600" y="1885950"/>
            <a:ext cx="1588" cy="30163"/>
          </a:xfrm>
          <a:prstGeom prst="line">
            <a:avLst/>
          </a:prstGeom>
          <a:noFill/>
          <a:ln w="6350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7" name="Line 8043"/>
          <p:cNvSpPr>
            <a:spLocks noChangeShapeType="1"/>
          </p:cNvSpPr>
          <p:nvPr/>
        </p:nvSpPr>
        <p:spPr bwMode="auto">
          <a:xfrm flipV="1">
            <a:off x="7724775" y="1885950"/>
            <a:ext cx="1588" cy="30163"/>
          </a:xfrm>
          <a:prstGeom prst="line">
            <a:avLst/>
          </a:prstGeom>
          <a:noFill/>
          <a:ln w="6350">
            <a:solidFill>
              <a:srgbClr val="7674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8" name="Line 8044"/>
          <p:cNvSpPr>
            <a:spLocks noChangeShapeType="1"/>
          </p:cNvSpPr>
          <p:nvPr/>
        </p:nvSpPr>
        <p:spPr bwMode="auto">
          <a:xfrm flipV="1">
            <a:off x="7727950" y="1885950"/>
            <a:ext cx="1588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9" name="Line 8045"/>
          <p:cNvSpPr>
            <a:spLocks noChangeShapeType="1"/>
          </p:cNvSpPr>
          <p:nvPr/>
        </p:nvSpPr>
        <p:spPr bwMode="auto">
          <a:xfrm flipV="1">
            <a:off x="7731125" y="1885950"/>
            <a:ext cx="1588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0" name="Line 8046"/>
          <p:cNvSpPr>
            <a:spLocks noChangeShapeType="1"/>
          </p:cNvSpPr>
          <p:nvPr/>
        </p:nvSpPr>
        <p:spPr bwMode="auto">
          <a:xfrm flipV="1">
            <a:off x="7734300" y="1885950"/>
            <a:ext cx="1588" cy="30163"/>
          </a:xfrm>
          <a:prstGeom prst="line">
            <a:avLst/>
          </a:prstGeom>
          <a:noFill/>
          <a:ln w="6350">
            <a:solidFill>
              <a:srgbClr val="7977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1" name="Line 8047"/>
          <p:cNvSpPr>
            <a:spLocks noChangeShapeType="1"/>
          </p:cNvSpPr>
          <p:nvPr/>
        </p:nvSpPr>
        <p:spPr bwMode="auto">
          <a:xfrm flipV="1">
            <a:off x="7739063" y="1885950"/>
            <a:ext cx="1587" cy="30163"/>
          </a:xfrm>
          <a:prstGeom prst="line">
            <a:avLst/>
          </a:prstGeom>
          <a:noFill/>
          <a:ln w="6350">
            <a:solidFill>
              <a:srgbClr val="6D6A6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2" name="Line 8048"/>
          <p:cNvSpPr>
            <a:spLocks noChangeShapeType="1"/>
          </p:cNvSpPr>
          <p:nvPr/>
        </p:nvSpPr>
        <p:spPr bwMode="auto">
          <a:xfrm flipV="1">
            <a:off x="7742238" y="1885950"/>
            <a:ext cx="1587" cy="30163"/>
          </a:xfrm>
          <a:prstGeom prst="line">
            <a:avLst/>
          </a:prstGeom>
          <a:noFill/>
          <a:ln w="6350">
            <a:solidFill>
              <a:srgbClr val="55525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3" name="Line 8049"/>
          <p:cNvSpPr>
            <a:spLocks noChangeShapeType="1"/>
          </p:cNvSpPr>
          <p:nvPr/>
        </p:nvSpPr>
        <p:spPr bwMode="auto">
          <a:xfrm flipV="1">
            <a:off x="7745413" y="1885950"/>
            <a:ext cx="1587" cy="30163"/>
          </a:xfrm>
          <a:prstGeom prst="line">
            <a:avLst/>
          </a:prstGeom>
          <a:noFill/>
          <a:ln w="6350">
            <a:solidFill>
              <a:srgbClr val="4945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4" name="Line 8050"/>
          <p:cNvSpPr>
            <a:spLocks noChangeShapeType="1"/>
          </p:cNvSpPr>
          <p:nvPr/>
        </p:nvSpPr>
        <p:spPr bwMode="auto">
          <a:xfrm flipV="1">
            <a:off x="7748588" y="1885950"/>
            <a:ext cx="1587" cy="34925"/>
          </a:xfrm>
          <a:prstGeom prst="line">
            <a:avLst/>
          </a:prstGeom>
          <a:noFill/>
          <a:ln w="6350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5" name="Rectangle 8051"/>
          <p:cNvSpPr>
            <a:spLocks noChangeArrowheads="1"/>
          </p:cNvSpPr>
          <p:nvPr/>
        </p:nvSpPr>
        <p:spPr bwMode="auto">
          <a:xfrm>
            <a:off x="7700963" y="1882775"/>
            <a:ext cx="46037" cy="36513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0" name="Oval 8052"/>
          <p:cNvSpPr>
            <a:spLocks noChangeArrowheads="1"/>
          </p:cNvSpPr>
          <p:nvPr/>
        </p:nvSpPr>
        <p:spPr bwMode="auto">
          <a:xfrm>
            <a:off x="7688263" y="1530350"/>
            <a:ext cx="144462" cy="1619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1" name="Oval 8053"/>
          <p:cNvSpPr>
            <a:spLocks noChangeArrowheads="1"/>
          </p:cNvSpPr>
          <p:nvPr/>
        </p:nvSpPr>
        <p:spPr bwMode="auto">
          <a:xfrm>
            <a:off x="7594600" y="1420813"/>
            <a:ext cx="334963" cy="3762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2" name="Oval 8054"/>
          <p:cNvSpPr>
            <a:spLocks noChangeArrowheads="1"/>
          </p:cNvSpPr>
          <p:nvPr/>
        </p:nvSpPr>
        <p:spPr bwMode="auto">
          <a:xfrm>
            <a:off x="7497763" y="1312863"/>
            <a:ext cx="530225" cy="5937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3" name="Oval 8055"/>
          <p:cNvSpPr>
            <a:spLocks noChangeArrowheads="1"/>
          </p:cNvSpPr>
          <p:nvPr/>
        </p:nvSpPr>
        <p:spPr bwMode="auto">
          <a:xfrm>
            <a:off x="7351713" y="1152525"/>
            <a:ext cx="819150" cy="9175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4" name="Oval 8056"/>
          <p:cNvSpPr>
            <a:spLocks noChangeArrowheads="1"/>
          </p:cNvSpPr>
          <p:nvPr/>
        </p:nvSpPr>
        <p:spPr bwMode="auto">
          <a:xfrm>
            <a:off x="7170738" y="950913"/>
            <a:ext cx="1181100" cy="1320800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5" name="Oval 8057"/>
          <p:cNvSpPr>
            <a:spLocks noChangeArrowheads="1"/>
          </p:cNvSpPr>
          <p:nvPr/>
        </p:nvSpPr>
        <p:spPr bwMode="auto">
          <a:xfrm>
            <a:off x="6958013" y="709613"/>
            <a:ext cx="1609725" cy="17986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6" name="Oval 8058"/>
          <p:cNvSpPr>
            <a:spLocks noChangeArrowheads="1"/>
          </p:cNvSpPr>
          <p:nvPr/>
        </p:nvSpPr>
        <p:spPr bwMode="auto">
          <a:xfrm>
            <a:off x="6715125" y="441325"/>
            <a:ext cx="2092325" cy="23399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7" name="Oval 8059"/>
          <p:cNvSpPr>
            <a:spLocks noChangeArrowheads="1"/>
          </p:cNvSpPr>
          <p:nvPr/>
        </p:nvSpPr>
        <p:spPr bwMode="auto">
          <a:xfrm>
            <a:off x="6400800" y="92075"/>
            <a:ext cx="2719388" cy="30384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34" name="Freeform 8060"/>
          <p:cNvSpPr>
            <a:spLocks/>
          </p:cNvSpPr>
          <p:nvPr/>
        </p:nvSpPr>
        <p:spPr bwMode="auto">
          <a:xfrm>
            <a:off x="6291263" y="3179763"/>
            <a:ext cx="73025" cy="90487"/>
          </a:xfrm>
          <a:custGeom>
            <a:avLst/>
            <a:gdLst>
              <a:gd name="T0" fmla="*/ 73025 w 46"/>
              <a:gd name="T1" fmla="*/ 31750 h 57"/>
              <a:gd name="T2" fmla="*/ 61913 w 46"/>
              <a:gd name="T3" fmla="*/ 7937 h 57"/>
              <a:gd name="T4" fmla="*/ 41275 w 46"/>
              <a:gd name="T5" fmla="*/ 0 h 57"/>
              <a:gd name="T6" fmla="*/ 23813 w 46"/>
              <a:gd name="T7" fmla="*/ 4762 h 57"/>
              <a:gd name="T8" fmla="*/ 9525 w 46"/>
              <a:gd name="T9" fmla="*/ 15875 h 57"/>
              <a:gd name="T10" fmla="*/ 3175 w 46"/>
              <a:gd name="T11" fmla="*/ 34925 h 57"/>
              <a:gd name="T12" fmla="*/ 0 w 46"/>
              <a:gd name="T13" fmla="*/ 55562 h 57"/>
              <a:gd name="T14" fmla="*/ 6350 w 46"/>
              <a:gd name="T15" fmla="*/ 82550 h 57"/>
              <a:gd name="T16" fmla="*/ 30163 w 46"/>
              <a:gd name="T17" fmla="*/ 90487 h 57"/>
              <a:gd name="T18" fmla="*/ 55563 w 46"/>
              <a:gd name="T19" fmla="*/ 82550 h 57"/>
              <a:gd name="T20" fmla="*/ 69850 w 46"/>
              <a:gd name="T21" fmla="*/ 58737 h 57"/>
              <a:gd name="T22" fmla="*/ 52388 w 46"/>
              <a:gd name="T23" fmla="*/ 58737 h 57"/>
              <a:gd name="T24" fmla="*/ 44450 w 46"/>
              <a:gd name="T25" fmla="*/ 69850 h 57"/>
              <a:gd name="T26" fmla="*/ 30163 w 46"/>
              <a:gd name="T27" fmla="*/ 77787 h 57"/>
              <a:gd name="T28" fmla="*/ 20638 w 46"/>
              <a:gd name="T29" fmla="*/ 69850 h 57"/>
              <a:gd name="T30" fmla="*/ 17463 w 46"/>
              <a:gd name="T31" fmla="*/ 55562 h 57"/>
              <a:gd name="T32" fmla="*/ 20638 w 46"/>
              <a:gd name="T33" fmla="*/ 26987 h 57"/>
              <a:gd name="T34" fmla="*/ 41275 w 46"/>
              <a:gd name="T35" fmla="*/ 15875 h 57"/>
              <a:gd name="T36" fmla="*/ 52388 w 46"/>
              <a:gd name="T37" fmla="*/ 20637 h 57"/>
              <a:gd name="T38" fmla="*/ 55563 w 46"/>
              <a:gd name="T39" fmla="*/ 31750 h 57"/>
              <a:gd name="T40" fmla="*/ 73025 w 46"/>
              <a:gd name="T41" fmla="*/ 31750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57">
                <a:moveTo>
                  <a:pt x="46" y="20"/>
                </a:moveTo>
                <a:lnTo>
                  <a:pt x="39" y="5"/>
                </a:lnTo>
                <a:lnTo>
                  <a:pt x="26" y="0"/>
                </a:lnTo>
                <a:lnTo>
                  <a:pt x="15" y="3"/>
                </a:lnTo>
                <a:lnTo>
                  <a:pt x="6" y="10"/>
                </a:lnTo>
                <a:lnTo>
                  <a:pt x="2" y="22"/>
                </a:lnTo>
                <a:lnTo>
                  <a:pt x="0" y="35"/>
                </a:lnTo>
                <a:lnTo>
                  <a:pt x="4" y="52"/>
                </a:lnTo>
                <a:lnTo>
                  <a:pt x="19" y="57"/>
                </a:lnTo>
                <a:lnTo>
                  <a:pt x="35" y="52"/>
                </a:lnTo>
                <a:lnTo>
                  <a:pt x="44" y="37"/>
                </a:lnTo>
                <a:lnTo>
                  <a:pt x="33" y="37"/>
                </a:lnTo>
                <a:lnTo>
                  <a:pt x="28" y="44"/>
                </a:lnTo>
                <a:lnTo>
                  <a:pt x="19" y="49"/>
                </a:lnTo>
                <a:lnTo>
                  <a:pt x="13" y="44"/>
                </a:lnTo>
                <a:lnTo>
                  <a:pt x="11" y="35"/>
                </a:lnTo>
                <a:lnTo>
                  <a:pt x="13" y="17"/>
                </a:lnTo>
                <a:lnTo>
                  <a:pt x="26" y="10"/>
                </a:lnTo>
                <a:lnTo>
                  <a:pt x="33" y="13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35" name="Picture 8061"/>
          <p:cNvPicPr>
            <a:picLocks noChangeAspect="1" noChangeArrowheads="1"/>
          </p:cNvPicPr>
          <p:nvPr/>
        </p:nvPicPr>
        <p:blipFill>
          <a:blip r:embed="rId228" cstate="print"/>
          <a:srcRect/>
          <a:stretch>
            <a:fillRect/>
          </a:stretch>
        </p:blipFill>
        <p:spPr bwMode="auto">
          <a:xfrm>
            <a:off x="636746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36" name="Picture 8062"/>
          <p:cNvPicPr>
            <a:picLocks noChangeAspect="1" noChangeArrowheads="1"/>
          </p:cNvPicPr>
          <p:nvPr/>
        </p:nvPicPr>
        <p:blipFill>
          <a:blip r:embed="rId229" cstate="print"/>
          <a:srcRect/>
          <a:stretch>
            <a:fillRect/>
          </a:stretch>
        </p:blipFill>
        <p:spPr bwMode="auto">
          <a:xfrm>
            <a:off x="636746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37" name="Freeform 8063"/>
          <p:cNvSpPr>
            <a:spLocks/>
          </p:cNvSpPr>
          <p:nvPr/>
        </p:nvSpPr>
        <p:spPr bwMode="auto">
          <a:xfrm>
            <a:off x="6451600" y="3179763"/>
            <a:ext cx="61913" cy="90487"/>
          </a:xfrm>
          <a:custGeom>
            <a:avLst/>
            <a:gdLst>
              <a:gd name="T0" fmla="*/ 0 w 39"/>
              <a:gd name="T1" fmla="*/ 90487 h 57"/>
              <a:gd name="T2" fmla="*/ 17463 w 39"/>
              <a:gd name="T3" fmla="*/ 90487 h 57"/>
              <a:gd name="T4" fmla="*/ 23813 w 39"/>
              <a:gd name="T5" fmla="*/ 50800 h 57"/>
              <a:gd name="T6" fmla="*/ 30163 w 39"/>
              <a:gd name="T7" fmla="*/ 26987 h 57"/>
              <a:gd name="T8" fmla="*/ 50800 w 39"/>
              <a:gd name="T9" fmla="*/ 20637 h 57"/>
              <a:gd name="T10" fmla="*/ 58738 w 39"/>
              <a:gd name="T11" fmla="*/ 20637 h 57"/>
              <a:gd name="T12" fmla="*/ 61913 w 39"/>
              <a:gd name="T13" fmla="*/ 0 h 57"/>
              <a:gd name="T14" fmla="*/ 50800 w 39"/>
              <a:gd name="T15" fmla="*/ 0 h 57"/>
              <a:gd name="T16" fmla="*/ 38100 w 39"/>
              <a:gd name="T17" fmla="*/ 7937 h 57"/>
              <a:gd name="T18" fmla="*/ 26988 w 39"/>
              <a:gd name="T19" fmla="*/ 20637 h 57"/>
              <a:gd name="T20" fmla="*/ 26988 w 39"/>
              <a:gd name="T21" fmla="*/ 20637 h 57"/>
              <a:gd name="T22" fmla="*/ 30163 w 39"/>
              <a:gd name="T23" fmla="*/ 4762 h 57"/>
              <a:gd name="T24" fmla="*/ 12700 w 39"/>
              <a:gd name="T25" fmla="*/ 4762 h 57"/>
              <a:gd name="T26" fmla="*/ 0 w 39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7">
                <a:moveTo>
                  <a:pt x="0" y="57"/>
                </a:moveTo>
                <a:lnTo>
                  <a:pt x="11" y="57"/>
                </a:lnTo>
                <a:lnTo>
                  <a:pt x="15" y="32"/>
                </a:lnTo>
                <a:lnTo>
                  <a:pt x="19" y="17"/>
                </a:lnTo>
                <a:lnTo>
                  <a:pt x="32" y="13"/>
                </a:lnTo>
                <a:lnTo>
                  <a:pt x="37" y="13"/>
                </a:lnTo>
                <a:lnTo>
                  <a:pt x="39" y="0"/>
                </a:lnTo>
                <a:lnTo>
                  <a:pt x="32" y="0"/>
                </a:lnTo>
                <a:lnTo>
                  <a:pt x="24" y="5"/>
                </a:lnTo>
                <a:lnTo>
                  <a:pt x="17" y="13"/>
                </a:lnTo>
                <a:lnTo>
                  <a:pt x="19" y="3"/>
                </a:lnTo>
                <a:lnTo>
                  <a:pt x="8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38" name="Freeform 8064"/>
          <p:cNvSpPr>
            <a:spLocks/>
          </p:cNvSpPr>
          <p:nvPr/>
        </p:nvSpPr>
        <p:spPr bwMode="auto">
          <a:xfrm>
            <a:off x="6502400" y="3179763"/>
            <a:ext cx="63500" cy="90487"/>
          </a:xfrm>
          <a:custGeom>
            <a:avLst/>
            <a:gdLst>
              <a:gd name="T0" fmla="*/ 0 w 40"/>
              <a:gd name="T1" fmla="*/ 90487 h 57"/>
              <a:gd name="T2" fmla="*/ 17463 w 40"/>
              <a:gd name="T3" fmla="*/ 90487 h 57"/>
              <a:gd name="T4" fmla="*/ 25400 w 40"/>
              <a:gd name="T5" fmla="*/ 50800 h 57"/>
              <a:gd name="T6" fmla="*/ 34925 w 40"/>
              <a:gd name="T7" fmla="*/ 26987 h 57"/>
              <a:gd name="T8" fmla="*/ 52388 w 40"/>
              <a:gd name="T9" fmla="*/ 20637 h 57"/>
              <a:gd name="T10" fmla="*/ 60325 w 40"/>
              <a:gd name="T11" fmla="*/ 20637 h 57"/>
              <a:gd name="T12" fmla="*/ 63500 w 40"/>
              <a:gd name="T13" fmla="*/ 0 h 57"/>
              <a:gd name="T14" fmla="*/ 52388 w 40"/>
              <a:gd name="T15" fmla="*/ 0 h 57"/>
              <a:gd name="T16" fmla="*/ 39688 w 40"/>
              <a:gd name="T17" fmla="*/ 7937 h 57"/>
              <a:gd name="T18" fmla="*/ 28575 w 40"/>
              <a:gd name="T19" fmla="*/ 20637 h 57"/>
              <a:gd name="T20" fmla="*/ 28575 w 40"/>
              <a:gd name="T21" fmla="*/ 20637 h 57"/>
              <a:gd name="T22" fmla="*/ 31750 w 40"/>
              <a:gd name="T23" fmla="*/ 4762 h 57"/>
              <a:gd name="T24" fmla="*/ 17463 w 40"/>
              <a:gd name="T25" fmla="*/ 4762 h 57"/>
              <a:gd name="T26" fmla="*/ 0 w 40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7">
                <a:moveTo>
                  <a:pt x="0" y="57"/>
                </a:moveTo>
                <a:lnTo>
                  <a:pt x="11" y="57"/>
                </a:lnTo>
                <a:lnTo>
                  <a:pt x="16" y="32"/>
                </a:lnTo>
                <a:lnTo>
                  <a:pt x="22" y="17"/>
                </a:lnTo>
                <a:lnTo>
                  <a:pt x="33" y="13"/>
                </a:lnTo>
                <a:lnTo>
                  <a:pt x="38" y="13"/>
                </a:lnTo>
                <a:lnTo>
                  <a:pt x="40" y="0"/>
                </a:lnTo>
                <a:lnTo>
                  <a:pt x="33" y="0"/>
                </a:lnTo>
                <a:lnTo>
                  <a:pt x="25" y="5"/>
                </a:lnTo>
                <a:lnTo>
                  <a:pt x="18" y="13"/>
                </a:lnTo>
                <a:lnTo>
                  <a:pt x="20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39" name="Picture 8065"/>
          <p:cNvPicPr>
            <a:picLocks noChangeAspect="1" noChangeArrowheads="1"/>
          </p:cNvPicPr>
          <p:nvPr/>
        </p:nvPicPr>
        <p:blipFill>
          <a:blip r:embed="rId85" cstate="print"/>
          <a:srcRect/>
          <a:stretch>
            <a:fillRect/>
          </a:stretch>
        </p:blipFill>
        <p:spPr bwMode="auto">
          <a:xfrm>
            <a:off x="6559550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40" name="Picture 8066"/>
          <p:cNvPicPr>
            <a:picLocks noChangeAspect="1" noChangeArrowheads="1"/>
          </p:cNvPicPr>
          <p:nvPr/>
        </p:nvPicPr>
        <p:blipFill>
          <a:blip r:embed="rId86" cstate="print"/>
          <a:srcRect/>
          <a:stretch>
            <a:fillRect/>
          </a:stretch>
        </p:blipFill>
        <p:spPr bwMode="auto">
          <a:xfrm>
            <a:off x="6559550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41" name="Freeform 8067"/>
          <p:cNvSpPr>
            <a:spLocks/>
          </p:cNvSpPr>
          <p:nvPr/>
        </p:nvSpPr>
        <p:spPr bwMode="auto">
          <a:xfrm>
            <a:off x="6635750" y="3152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3813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42" name="Picture 8068"/>
          <p:cNvPicPr>
            <a:picLocks noChangeAspect="1" noChangeArrowheads="1"/>
          </p:cNvPicPr>
          <p:nvPr/>
        </p:nvPicPr>
        <p:blipFill>
          <a:blip r:embed="rId230" cstate="print"/>
          <a:srcRect/>
          <a:stretch>
            <a:fillRect/>
          </a:stretch>
        </p:blipFill>
        <p:spPr bwMode="auto">
          <a:xfrm>
            <a:off x="667067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43" name="Picture 8069"/>
          <p:cNvPicPr>
            <a:picLocks noChangeAspect="1" noChangeArrowheads="1"/>
          </p:cNvPicPr>
          <p:nvPr/>
        </p:nvPicPr>
        <p:blipFill>
          <a:blip r:embed="rId231" cstate="print"/>
          <a:srcRect/>
          <a:stretch>
            <a:fillRect/>
          </a:stretch>
        </p:blipFill>
        <p:spPr bwMode="auto">
          <a:xfrm>
            <a:off x="667067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44" name="Freeform 8070"/>
          <p:cNvSpPr>
            <a:spLocks/>
          </p:cNvSpPr>
          <p:nvPr/>
        </p:nvSpPr>
        <p:spPr bwMode="auto">
          <a:xfrm>
            <a:off x="6756400" y="3157538"/>
            <a:ext cx="46038" cy="112712"/>
          </a:xfrm>
          <a:custGeom>
            <a:avLst/>
            <a:gdLst>
              <a:gd name="T0" fmla="*/ 14288 w 29"/>
              <a:gd name="T1" fmla="*/ 26987 h 71"/>
              <a:gd name="T2" fmla="*/ 0 w 29"/>
              <a:gd name="T3" fmla="*/ 26987 h 71"/>
              <a:gd name="T4" fmla="*/ 0 w 29"/>
              <a:gd name="T5" fmla="*/ 42862 h 71"/>
              <a:gd name="T6" fmla="*/ 11113 w 29"/>
              <a:gd name="T7" fmla="*/ 42862 h 71"/>
              <a:gd name="T8" fmla="*/ 4763 w 29"/>
              <a:gd name="T9" fmla="*/ 84137 h 71"/>
              <a:gd name="T10" fmla="*/ 4763 w 29"/>
              <a:gd name="T11" fmla="*/ 96837 h 71"/>
              <a:gd name="T12" fmla="*/ 4763 w 29"/>
              <a:gd name="T13" fmla="*/ 107950 h 71"/>
              <a:gd name="T14" fmla="*/ 17463 w 29"/>
              <a:gd name="T15" fmla="*/ 112712 h 71"/>
              <a:gd name="T16" fmla="*/ 31750 w 29"/>
              <a:gd name="T17" fmla="*/ 112712 h 71"/>
              <a:gd name="T18" fmla="*/ 34925 w 29"/>
              <a:gd name="T19" fmla="*/ 96837 h 71"/>
              <a:gd name="T20" fmla="*/ 25400 w 29"/>
              <a:gd name="T21" fmla="*/ 96837 h 71"/>
              <a:gd name="T22" fmla="*/ 17463 w 29"/>
              <a:gd name="T23" fmla="*/ 92075 h 71"/>
              <a:gd name="T24" fmla="*/ 22225 w 29"/>
              <a:gd name="T25" fmla="*/ 80962 h 71"/>
              <a:gd name="T26" fmla="*/ 28575 w 29"/>
              <a:gd name="T27" fmla="*/ 42862 h 71"/>
              <a:gd name="T28" fmla="*/ 42863 w 29"/>
              <a:gd name="T29" fmla="*/ 42862 h 71"/>
              <a:gd name="T30" fmla="*/ 46038 w 29"/>
              <a:gd name="T31" fmla="*/ 26987 h 71"/>
              <a:gd name="T32" fmla="*/ 31750 w 29"/>
              <a:gd name="T33" fmla="*/ 26987 h 71"/>
              <a:gd name="T34" fmla="*/ 34925 w 29"/>
              <a:gd name="T35" fmla="*/ 0 h 71"/>
              <a:gd name="T36" fmla="*/ 17463 w 29"/>
              <a:gd name="T37" fmla="*/ 0 h 71"/>
              <a:gd name="T38" fmla="*/ 14288 w 29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71">
                <a:moveTo>
                  <a:pt x="9" y="17"/>
                </a:moveTo>
                <a:lnTo>
                  <a:pt x="0" y="17"/>
                </a:lnTo>
                <a:lnTo>
                  <a:pt x="0" y="27"/>
                </a:lnTo>
                <a:lnTo>
                  <a:pt x="7" y="27"/>
                </a:lnTo>
                <a:lnTo>
                  <a:pt x="3" y="53"/>
                </a:lnTo>
                <a:lnTo>
                  <a:pt x="3" y="61"/>
                </a:lnTo>
                <a:lnTo>
                  <a:pt x="3" y="68"/>
                </a:lnTo>
                <a:lnTo>
                  <a:pt x="11" y="71"/>
                </a:lnTo>
                <a:lnTo>
                  <a:pt x="20" y="71"/>
                </a:lnTo>
                <a:lnTo>
                  <a:pt x="22" y="61"/>
                </a:lnTo>
                <a:lnTo>
                  <a:pt x="16" y="61"/>
                </a:lnTo>
                <a:lnTo>
                  <a:pt x="11" y="58"/>
                </a:lnTo>
                <a:lnTo>
                  <a:pt x="14" y="51"/>
                </a:lnTo>
                <a:lnTo>
                  <a:pt x="18" y="27"/>
                </a:lnTo>
                <a:lnTo>
                  <a:pt x="27" y="27"/>
                </a:lnTo>
                <a:lnTo>
                  <a:pt x="29" y="17"/>
                </a:lnTo>
                <a:lnTo>
                  <a:pt x="20" y="17"/>
                </a:lnTo>
                <a:lnTo>
                  <a:pt x="22" y="0"/>
                </a:lnTo>
                <a:lnTo>
                  <a:pt x="11" y="0"/>
                </a:lnTo>
                <a:lnTo>
                  <a:pt x="9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45" name="Picture 8071"/>
          <p:cNvPicPr>
            <a:picLocks noChangeAspect="1" noChangeArrowheads="1"/>
          </p:cNvPicPr>
          <p:nvPr/>
        </p:nvPicPr>
        <p:blipFill>
          <a:blip r:embed="rId232" cstate="print"/>
          <a:srcRect/>
          <a:stretch>
            <a:fillRect/>
          </a:stretch>
        </p:blipFill>
        <p:spPr bwMode="auto">
          <a:xfrm>
            <a:off x="68024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46" name="Picture 8072"/>
          <p:cNvPicPr>
            <a:picLocks noChangeAspect="1" noChangeArrowheads="1"/>
          </p:cNvPicPr>
          <p:nvPr/>
        </p:nvPicPr>
        <p:blipFill>
          <a:blip r:embed="rId233" cstate="print"/>
          <a:srcRect/>
          <a:stretch>
            <a:fillRect/>
          </a:stretch>
        </p:blipFill>
        <p:spPr bwMode="auto">
          <a:xfrm>
            <a:off x="68024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47" name="Freeform 8073"/>
          <p:cNvSpPr>
            <a:spLocks/>
          </p:cNvSpPr>
          <p:nvPr/>
        </p:nvSpPr>
        <p:spPr bwMode="auto">
          <a:xfrm>
            <a:off x="6881813" y="3179763"/>
            <a:ext cx="63500" cy="90487"/>
          </a:xfrm>
          <a:custGeom>
            <a:avLst/>
            <a:gdLst>
              <a:gd name="T0" fmla="*/ 0 w 40"/>
              <a:gd name="T1" fmla="*/ 90487 h 57"/>
              <a:gd name="T2" fmla="*/ 17463 w 40"/>
              <a:gd name="T3" fmla="*/ 90487 h 57"/>
              <a:gd name="T4" fmla="*/ 25400 w 40"/>
              <a:gd name="T5" fmla="*/ 50800 h 57"/>
              <a:gd name="T6" fmla="*/ 34925 w 40"/>
              <a:gd name="T7" fmla="*/ 26987 h 57"/>
              <a:gd name="T8" fmla="*/ 52388 w 40"/>
              <a:gd name="T9" fmla="*/ 20637 h 57"/>
              <a:gd name="T10" fmla="*/ 60325 w 40"/>
              <a:gd name="T11" fmla="*/ 20637 h 57"/>
              <a:gd name="T12" fmla="*/ 63500 w 40"/>
              <a:gd name="T13" fmla="*/ 0 h 57"/>
              <a:gd name="T14" fmla="*/ 55563 w 40"/>
              <a:gd name="T15" fmla="*/ 0 h 57"/>
              <a:gd name="T16" fmla="*/ 42863 w 40"/>
              <a:gd name="T17" fmla="*/ 7937 h 57"/>
              <a:gd name="T18" fmla="*/ 31750 w 40"/>
              <a:gd name="T19" fmla="*/ 20637 h 57"/>
              <a:gd name="T20" fmla="*/ 31750 w 40"/>
              <a:gd name="T21" fmla="*/ 20637 h 57"/>
              <a:gd name="T22" fmla="*/ 34925 w 40"/>
              <a:gd name="T23" fmla="*/ 4762 h 57"/>
              <a:gd name="T24" fmla="*/ 17463 w 40"/>
              <a:gd name="T25" fmla="*/ 4762 h 57"/>
              <a:gd name="T26" fmla="*/ 0 w 40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7">
                <a:moveTo>
                  <a:pt x="0" y="57"/>
                </a:moveTo>
                <a:lnTo>
                  <a:pt x="11" y="57"/>
                </a:lnTo>
                <a:lnTo>
                  <a:pt x="16" y="32"/>
                </a:lnTo>
                <a:lnTo>
                  <a:pt x="22" y="17"/>
                </a:lnTo>
                <a:lnTo>
                  <a:pt x="33" y="13"/>
                </a:lnTo>
                <a:lnTo>
                  <a:pt x="38" y="13"/>
                </a:lnTo>
                <a:lnTo>
                  <a:pt x="40" y="0"/>
                </a:lnTo>
                <a:lnTo>
                  <a:pt x="35" y="0"/>
                </a:lnTo>
                <a:lnTo>
                  <a:pt x="27" y="5"/>
                </a:lnTo>
                <a:lnTo>
                  <a:pt x="20" y="13"/>
                </a:lnTo>
                <a:lnTo>
                  <a:pt x="22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48" name="Freeform 8074"/>
          <p:cNvSpPr>
            <a:spLocks/>
          </p:cNvSpPr>
          <p:nvPr/>
        </p:nvSpPr>
        <p:spPr bwMode="auto">
          <a:xfrm>
            <a:off x="6980238" y="3152775"/>
            <a:ext cx="55562" cy="117475"/>
          </a:xfrm>
          <a:custGeom>
            <a:avLst/>
            <a:gdLst>
              <a:gd name="T0" fmla="*/ 0 w 35"/>
              <a:gd name="T1" fmla="*/ 117475 h 74"/>
              <a:gd name="T2" fmla="*/ 17462 w 35"/>
              <a:gd name="T3" fmla="*/ 117475 h 74"/>
              <a:gd name="T4" fmla="*/ 30162 w 35"/>
              <a:gd name="T5" fmla="*/ 47625 h 74"/>
              <a:gd name="T6" fmla="*/ 44450 w 35"/>
              <a:gd name="T7" fmla="*/ 47625 h 74"/>
              <a:gd name="T8" fmla="*/ 47625 w 35"/>
              <a:gd name="T9" fmla="*/ 31750 h 74"/>
              <a:gd name="T10" fmla="*/ 34925 w 35"/>
              <a:gd name="T11" fmla="*/ 31750 h 74"/>
              <a:gd name="T12" fmla="*/ 38100 w 35"/>
              <a:gd name="T13" fmla="*/ 19050 h 74"/>
              <a:gd name="T14" fmla="*/ 44450 w 35"/>
              <a:gd name="T15" fmla="*/ 11113 h 74"/>
              <a:gd name="T16" fmla="*/ 52387 w 35"/>
              <a:gd name="T17" fmla="*/ 15875 h 74"/>
              <a:gd name="T18" fmla="*/ 55562 w 35"/>
              <a:gd name="T19" fmla="*/ 0 h 74"/>
              <a:gd name="T20" fmla="*/ 44450 w 35"/>
              <a:gd name="T21" fmla="*/ 0 h 74"/>
              <a:gd name="T22" fmla="*/ 23812 w 35"/>
              <a:gd name="T23" fmla="*/ 7938 h 74"/>
              <a:gd name="T24" fmla="*/ 17462 w 35"/>
              <a:gd name="T25" fmla="*/ 31750 h 74"/>
              <a:gd name="T26" fmla="*/ 3175 w 35"/>
              <a:gd name="T27" fmla="*/ 31750 h 74"/>
              <a:gd name="T28" fmla="*/ 3175 w 35"/>
              <a:gd name="T29" fmla="*/ 47625 h 74"/>
              <a:gd name="T30" fmla="*/ 12700 w 35"/>
              <a:gd name="T31" fmla="*/ 47625 h 74"/>
              <a:gd name="T32" fmla="*/ 0 w 35"/>
              <a:gd name="T33" fmla="*/ 117475 h 7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4">
                <a:moveTo>
                  <a:pt x="0" y="74"/>
                </a:moveTo>
                <a:lnTo>
                  <a:pt x="11" y="74"/>
                </a:lnTo>
                <a:lnTo>
                  <a:pt x="19" y="30"/>
                </a:lnTo>
                <a:lnTo>
                  <a:pt x="28" y="30"/>
                </a:lnTo>
                <a:lnTo>
                  <a:pt x="30" y="20"/>
                </a:lnTo>
                <a:lnTo>
                  <a:pt x="22" y="20"/>
                </a:lnTo>
                <a:lnTo>
                  <a:pt x="24" y="12"/>
                </a:lnTo>
                <a:lnTo>
                  <a:pt x="28" y="7"/>
                </a:lnTo>
                <a:lnTo>
                  <a:pt x="33" y="10"/>
                </a:lnTo>
                <a:lnTo>
                  <a:pt x="35" y="0"/>
                </a:lnTo>
                <a:lnTo>
                  <a:pt x="28" y="0"/>
                </a:lnTo>
                <a:lnTo>
                  <a:pt x="15" y="5"/>
                </a:lnTo>
                <a:lnTo>
                  <a:pt x="11" y="20"/>
                </a:lnTo>
                <a:lnTo>
                  <a:pt x="2" y="20"/>
                </a:lnTo>
                <a:lnTo>
                  <a:pt x="2" y="30"/>
                </a:lnTo>
                <a:lnTo>
                  <a:pt x="8" y="3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49" name="Picture 8075"/>
          <p:cNvPicPr>
            <a:picLocks noChangeAspect="1" noChangeArrowheads="1"/>
          </p:cNvPicPr>
          <p:nvPr/>
        </p:nvPicPr>
        <p:blipFill>
          <a:blip r:embed="rId234" cstate="print"/>
          <a:srcRect/>
          <a:stretch>
            <a:fillRect/>
          </a:stretch>
        </p:blipFill>
        <p:spPr bwMode="auto">
          <a:xfrm>
            <a:off x="702468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50" name="Picture 8076"/>
          <p:cNvPicPr>
            <a:picLocks noChangeAspect="1" noChangeArrowheads="1"/>
          </p:cNvPicPr>
          <p:nvPr/>
        </p:nvPicPr>
        <p:blipFill>
          <a:blip r:embed="rId235" cstate="print"/>
          <a:srcRect/>
          <a:stretch>
            <a:fillRect/>
          </a:stretch>
        </p:blipFill>
        <p:spPr bwMode="auto">
          <a:xfrm>
            <a:off x="702468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51" name="Freeform 8077"/>
          <p:cNvSpPr>
            <a:spLocks/>
          </p:cNvSpPr>
          <p:nvPr/>
        </p:nvSpPr>
        <p:spPr bwMode="auto">
          <a:xfrm>
            <a:off x="7105650" y="3179763"/>
            <a:ext cx="61913" cy="90487"/>
          </a:xfrm>
          <a:custGeom>
            <a:avLst/>
            <a:gdLst>
              <a:gd name="T0" fmla="*/ 0 w 39"/>
              <a:gd name="T1" fmla="*/ 90487 h 57"/>
              <a:gd name="T2" fmla="*/ 17463 w 39"/>
              <a:gd name="T3" fmla="*/ 90487 h 57"/>
              <a:gd name="T4" fmla="*/ 23813 w 39"/>
              <a:gd name="T5" fmla="*/ 50800 h 57"/>
              <a:gd name="T6" fmla="*/ 34925 w 39"/>
              <a:gd name="T7" fmla="*/ 26987 h 57"/>
              <a:gd name="T8" fmla="*/ 50800 w 39"/>
              <a:gd name="T9" fmla="*/ 20637 h 57"/>
              <a:gd name="T10" fmla="*/ 58738 w 39"/>
              <a:gd name="T11" fmla="*/ 20637 h 57"/>
              <a:gd name="T12" fmla="*/ 61913 w 39"/>
              <a:gd name="T13" fmla="*/ 0 h 57"/>
              <a:gd name="T14" fmla="*/ 55563 w 39"/>
              <a:gd name="T15" fmla="*/ 0 h 57"/>
              <a:gd name="T16" fmla="*/ 41275 w 39"/>
              <a:gd name="T17" fmla="*/ 7937 h 57"/>
              <a:gd name="T18" fmla="*/ 30163 w 39"/>
              <a:gd name="T19" fmla="*/ 20637 h 57"/>
              <a:gd name="T20" fmla="*/ 30163 w 39"/>
              <a:gd name="T21" fmla="*/ 20637 h 57"/>
              <a:gd name="T22" fmla="*/ 34925 w 39"/>
              <a:gd name="T23" fmla="*/ 4762 h 57"/>
              <a:gd name="T24" fmla="*/ 17463 w 39"/>
              <a:gd name="T25" fmla="*/ 4762 h 57"/>
              <a:gd name="T26" fmla="*/ 0 w 39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7">
                <a:moveTo>
                  <a:pt x="0" y="57"/>
                </a:moveTo>
                <a:lnTo>
                  <a:pt x="11" y="57"/>
                </a:lnTo>
                <a:lnTo>
                  <a:pt x="15" y="32"/>
                </a:lnTo>
                <a:lnTo>
                  <a:pt x="22" y="17"/>
                </a:lnTo>
                <a:lnTo>
                  <a:pt x="32" y="13"/>
                </a:lnTo>
                <a:lnTo>
                  <a:pt x="37" y="13"/>
                </a:lnTo>
                <a:lnTo>
                  <a:pt x="39" y="0"/>
                </a:lnTo>
                <a:lnTo>
                  <a:pt x="35" y="0"/>
                </a:lnTo>
                <a:lnTo>
                  <a:pt x="26" y="5"/>
                </a:lnTo>
                <a:lnTo>
                  <a:pt x="19" y="13"/>
                </a:lnTo>
                <a:lnTo>
                  <a:pt x="22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52" name="Picture 8078"/>
          <p:cNvPicPr>
            <a:picLocks noChangeAspect="1" noChangeArrowheads="1"/>
          </p:cNvPicPr>
          <p:nvPr/>
        </p:nvPicPr>
        <p:blipFill>
          <a:blip r:embed="rId236" cstate="print"/>
          <a:srcRect/>
          <a:stretch>
            <a:fillRect/>
          </a:stretch>
        </p:blipFill>
        <p:spPr bwMode="auto">
          <a:xfrm>
            <a:off x="719931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53" name="Picture 8079"/>
          <p:cNvPicPr>
            <a:picLocks noChangeAspect="1" noChangeArrowheads="1"/>
          </p:cNvPicPr>
          <p:nvPr/>
        </p:nvPicPr>
        <p:blipFill>
          <a:blip r:embed="rId237" cstate="print"/>
          <a:srcRect/>
          <a:stretch>
            <a:fillRect/>
          </a:stretch>
        </p:blipFill>
        <p:spPr bwMode="auto">
          <a:xfrm>
            <a:off x="719931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54" name="Freeform 8080"/>
          <p:cNvSpPr>
            <a:spLocks/>
          </p:cNvSpPr>
          <p:nvPr/>
        </p:nvSpPr>
        <p:spPr bwMode="auto">
          <a:xfrm>
            <a:off x="7278688" y="3179763"/>
            <a:ext cx="76200" cy="90487"/>
          </a:xfrm>
          <a:custGeom>
            <a:avLst/>
            <a:gdLst>
              <a:gd name="T0" fmla="*/ 0 w 48"/>
              <a:gd name="T1" fmla="*/ 90487 h 57"/>
              <a:gd name="T2" fmla="*/ 17463 w 48"/>
              <a:gd name="T3" fmla="*/ 90487 h 57"/>
              <a:gd name="T4" fmla="*/ 25400 w 48"/>
              <a:gd name="T5" fmla="*/ 42862 h 57"/>
              <a:gd name="T6" fmla="*/ 34925 w 48"/>
              <a:gd name="T7" fmla="*/ 23812 h 57"/>
              <a:gd name="T8" fmla="*/ 49213 w 48"/>
              <a:gd name="T9" fmla="*/ 15875 h 57"/>
              <a:gd name="T10" fmla="*/ 58738 w 48"/>
              <a:gd name="T11" fmla="*/ 20637 h 57"/>
              <a:gd name="T12" fmla="*/ 63500 w 48"/>
              <a:gd name="T13" fmla="*/ 26987 h 57"/>
              <a:gd name="T14" fmla="*/ 58738 w 48"/>
              <a:gd name="T15" fmla="*/ 34925 h 57"/>
              <a:gd name="T16" fmla="*/ 49213 w 48"/>
              <a:gd name="T17" fmla="*/ 90487 h 57"/>
              <a:gd name="T18" fmla="*/ 66675 w 48"/>
              <a:gd name="T19" fmla="*/ 90487 h 57"/>
              <a:gd name="T20" fmla="*/ 76200 w 48"/>
              <a:gd name="T21" fmla="*/ 34925 h 57"/>
              <a:gd name="T22" fmla="*/ 76200 w 48"/>
              <a:gd name="T23" fmla="*/ 23812 h 57"/>
              <a:gd name="T24" fmla="*/ 76200 w 48"/>
              <a:gd name="T25" fmla="*/ 15875 h 57"/>
              <a:gd name="T26" fmla="*/ 73025 w 48"/>
              <a:gd name="T27" fmla="*/ 7937 h 57"/>
              <a:gd name="T28" fmla="*/ 55563 w 48"/>
              <a:gd name="T29" fmla="*/ 0 h 57"/>
              <a:gd name="T30" fmla="*/ 42863 w 48"/>
              <a:gd name="T31" fmla="*/ 4762 h 57"/>
              <a:gd name="T32" fmla="*/ 28575 w 48"/>
              <a:gd name="T33" fmla="*/ 15875 h 57"/>
              <a:gd name="T34" fmla="*/ 28575 w 48"/>
              <a:gd name="T35" fmla="*/ 15875 h 57"/>
              <a:gd name="T36" fmla="*/ 31750 w 48"/>
              <a:gd name="T37" fmla="*/ 4762 h 57"/>
              <a:gd name="T38" fmla="*/ 17463 w 48"/>
              <a:gd name="T39" fmla="*/ 4762 h 57"/>
              <a:gd name="T40" fmla="*/ 0 w 48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7">
                <a:moveTo>
                  <a:pt x="0" y="57"/>
                </a:moveTo>
                <a:lnTo>
                  <a:pt x="11" y="57"/>
                </a:lnTo>
                <a:lnTo>
                  <a:pt x="16" y="27"/>
                </a:lnTo>
                <a:lnTo>
                  <a:pt x="22" y="15"/>
                </a:lnTo>
                <a:lnTo>
                  <a:pt x="31" y="10"/>
                </a:lnTo>
                <a:lnTo>
                  <a:pt x="37" y="13"/>
                </a:lnTo>
                <a:lnTo>
                  <a:pt x="40" y="17"/>
                </a:lnTo>
                <a:lnTo>
                  <a:pt x="37" y="22"/>
                </a:lnTo>
                <a:lnTo>
                  <a:pt x="31" y="57"/>
                </a:lnTo>
                <a:lnTo>
                  <a:pt x="42" y="57"/>
                </a:lnTo>
                <a:lnTo>
                  <a:pt x="48" y="22"/>
                </a:lnTo>
                <a:lnTo>
                  <a:pt x="48" y="15"/>
                </a:lnTo>
                <a:lnTo>
                  <a:pt x="48" y="10"/>
                </a:lnTo>
                <a:lnTo>
                  <a:pt x="46" y="5"/>
                </a:lnTo>
                <a:lnTo>
                  <a:pt x="35" y="0"/>
                </a:lnTo>
                <a:lnTo>
                  <a:pt x="27" y="3"/>
                </a:lnTo>
                <a:lnTo>
                  <a:pt x="18" y="10"/>
                </a:lnTo>
                <a:lnTo>
                  <a:pt x="20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55" name="Picture 8081"/>
          <p:cNvPicPr>
            <a:picLocks noChangeAspect="1" noChangeArrowheads="1"/>
          </p:cNvPicPr>
          <p:nvPr/>
        </p:nvPicPr>
        <p:blipFill>
          <a:blip r:embed="rId238" cstate="print"/>
          <a:srcRect/>
          <a:stretch>
            <a:fillRect/>
          </a:stretch>
        </p:blipFill>
        <p:spPr bwMode="auto">
          <a:xfrm>
            <a:off x="73628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56" name="Picture 8082"/>
          <p:cNvPicPr>
            <a:picLocks noChangeAspect="1" noChangeArrowheads="1"/>
          </p:cNvPicPr>
          <p:nvPr/>
        </p:nvPicPr>
        <p:blipFill>
          <a:blip r:embed="rId239" cstate="print"/>
          <a:srcRect/>
          <a:stretch>
            <a:fillRect/>
          </a:stretch>
        </p:blipFill>
        <p:spPr bwMode="auto">
          <a:xfrm>
            <a:off x="73628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57" name="Freeform 8083"/>
          <p:cNvSpPr>
            <a:spLocks/>
          </p:cNvSpPr>
          <p:nvPr/>
        </p:nvSpPr>
        <p:spPr bwMode="auto">
          <a:xfrm>
            <a:off x="7442200" y="3152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58" name="Freeform 8084"/>
          <p:cNvSpPr>
            <a:spLocks/>
          </p:cNvSpPr>
          <p:nvPr/>
        </p:nvSpPr>
        <p:spPr bwMode="auto">
          <a:xfrm>
            <a:off x="7467600" y="3184525"/>
            <a:ext cx="85725" cy="115888"/>
          </a:xfrm>
          <a:custGeom>
            <a:avLst/>
            <a:gdLst>
              <a:gd name="T0" fmla="*/ 26988 w 54"/>
              <a:gd name="T1" fmla="*/ 80963 h 73"/>
              <a:gd name="T2" fmla="*/ 20638 w 54"/>
              <a:gd name="T3" fmla="*/ 96838 h 73"/>
              <a:gd name="T4" fmla="*/ 9525 w 54"/>
              <a:gd name="T5" fmla="*/ 100013 h 73"/>
              <a:gd name="T6" fmla="*/ 3175 w 54"/>
              <a:gd name="T7" fmla="*/ 100013 h 73"/>
              <a:gd name="T8" fmla="*/ 0 w 54"/>
              <a:gd name="T9" fmla="*/ 115888 h 73"/>
              <a:gd name="T10" fmla="*/ 9525 w 54"/>
              <a:gd name="T11" fmla="*/ 115888 h 73"/>
              <a:gd name="T12" fmla="*/ 30163 w 54"/>
              <a:gd name="T13" fmla="*/ 107950 h 73"/>
              <a:gd name="T14" fmla="*/ 44450 w 54"/>
              <a:gd name="T15" fmla="*/ 85725 h 73"/>
              <a:gd name="T16" fmla="*/ 85725 w 54"/>
              <a:gd name="T17" fmla="*/ 0 h 73"/>
              <a:gd name="T18" fmla="*/ 68263 w 54"/>
              <a:gd name="T19" fmla="*/ 0 h 73"/>
              <a:gd name="T20" fmla="*/ 41275 w 54"/>
              <a:gd name="T21" fmla="*/ 61913 h 73"/>
              <a:gd name="T22" fmla="*/ 41275 w 54"/>
              <a:gd name="T23" fmla="*/ 61913 h 73"/>
              <a:gd name="T24" fmla="*/ 30163 w 54"/>
              <a:gd name="T25" fmla="*/ 0 h 73"/>
              <a:gd name="T26" fmla="*/ 12700 w 54"/>
              <a:gd name="T27" fmla="*/ 0 h 73"/>
              <a:gd name="T28" fmla="*/ 26988 w 54"/>
              <a:gd name="T29" fmla="*/ 80963 h 7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73">
                <a:moveTo>
                  <a:pt x="17" y="51"/>
                </a:moveTo>
                <a:lnTo>
                  <a:pt x="13" y="61"/>
                </a:lnTo>
                <a:lnTo>
                  <a:pt x="6" y="63"/>
                </a:lnTo>
                <a:lnTo>
                  <a:pt x="2" y="63"/>
                </a:lnTo>
                <a:lnTo>
                  <a:pt x="0" y="73"/>
                </a:lnTo>
                <a:lnTo>
                  <a:pt x="6" y="73"/>
                </a:lnTo>
                <a:lnTo>
                  <a:pt x="19" y="68"/>
                </a:lnTo>
                <a:lnTo>
                  <a:pt x="28" y="54"/>
                </a:lnTo>
                <a:lnTo>
                  <a:pt x="54" y="0"/>
                </a:lnTo>
                <a:lnTo>
                  <a:pt x="43" y="0"/>
                </a:lnTo>
                <a:lnTo>
                  <a:pt x="26" y="39"/>
                </a:lnTo>
                <a:lnTo>
                  <a:pt x="19" y="0"/>
                </a:lnTo>
                <a:lnTo>
                  <a:pt x="8" y="0"/>
                </a:lnTo>
                <a:lnTo>
                  <a:pt x="17" y="5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59" name="Freeform 8085"/>
          <p:cNvSpPr>
            <a:spLocks/>
          </p:cNvSpPr>
          <p:nvPr/>
        </p:nvSpPr>
        <p:spPr bwMode="auto">
          <a:xfrm>
            <a:off x="7546975" y="3179763"/>
            <a:ext cx="69850" cy="90487"/>
          </a:xfrm>
          <a:custGeom>
            <a:avLst/>
            <a:gdLst>
              <a:gd name="T0" fmla="*/ 69850 w 44"/>
              <a:gd name="T1" fmla="*/ 26987 h 57"/>
              <a:gd name="T2" fmla="*/ 61913 w 44"/>
              <a:gd name="T3" fmla="*/ 7937 h 57"/>
              <a:gd name="T4" fmla="*/ 41275 w 44"/>
              <a:gd name="T5" fmla="*/ 0 h 57"/>
              <a:gd name="T6" fmla="*/ 31750 w 44"/>
              <a:gd name="T7" fmla="*/ 4762 h 57"/>
              <a:gd name="T8" fmla="*/ 20638 w 44"/>
              <a:gd name="T9" fmla="*/ 7937 h 57"/>
              <a:gd name="T10" fmla="*/ 14288 w 44"/>
              <a:gd name="T11" fmla="*/ 15875 h 57"/>
              <a:gd name="T12" fmla="*/ 11113 w 44"/>
              <a:gd name="T13" fmla="*/ 26987 h 57"/>
              <a:gd name="T14" fmla="*/ 14288 w 44"/>
              <a:gd name="T15" fmla="*/ 42862 h 57"/>
              <a:gd name="T16" fmla="*/ 28575 w 44"/>
              <a:gd name="T17" fmla="*/ 50800 h 57"/>
              <a:gd name="T18" fmla="*/ 41275 w 44"/>
              <a:gd name="T19" fmla="*/ 55562 h 57"/>
              <a:gd name="T20" fmla="*/ 49213 w 44"/>
              <a:gd name="T21" fmla="*/ 61912 h 57"/>
              <a:gd name="T22" fmla="*/ 44450 w 44"/>
              <a:gd name="T23" fmla="*/ 74612 h 57"/>
              <a:gd name="T24" fmla="*/ 34925 w 44"/>
              <a:gd name="T25" fmla="*/ 77787 h 57"/>
              <a:gd name="T26" fmla="*/ 20638 w 44"/>
              <a:gd name="T27" fmla="*/ 74612 h 57"/>
              <a:gd name="T28" fmla="*/ 17463 w 44"/>
              <a:gd name="T29" fmla="*/ 61912 h 57"/>
              <a:gd name="T30" fmla="*/ 0 w 44"/>
              <a:gd name="T31" fmla="*/ 61912 h 57"/>
              <a:gd name="T32" fmla="*/ 3175 w 44"/>
              <a:gd name="T33" fmla="*/ 74612 h 57"/>
              <a:gd name="T34" fmla="*/ 11113 w 44"/>
              <a:gd name="T35" fmla="*/ 85725 h 57"/>
              <a:gd name="T36" fmla="*/ 31750 w 44"/>
              <a:gd name="T37" fmla="*/ 90487 h 57"/>
              <a:gd name="T38" fmla="*/ 55563 w 44"/>
              <a:gd name="T39" fmla="*/ 85725 h 57"/>
              <a:gd name="T40" fmla="*/ 61913 w 44"/>
              <a:gd name="T41" fmla="*/ 74612 h 57"/>
              <a:gd name="T42" fmla="*/ 66675 w 44"/>
              <a:gd name="T43" fmla="*/ 61912 h 57"/>
              <a:gd name="T44" fmla="*/ 61913 w 44"/>
              <a:gd name="T45" fmla="*/ 47625 h 57"/>
              <a:gd name="T46" fmla="*/ 49213 w 44"/>
              <a:gd name="T47" fmla="*/ 39687 h 57"/>
              <a:gd name="T48" fmla="*/ 34925 w 44"/>
              <a:gd name="T49" fmla="*/ 34925 h 57"/>
              <a:gd name="T50" fmla="*/ 28575 w 44"/>
              <a:gd name="T51" fmla="*/ 26987 h 57"/>
              <a:gd name="T52" fmla="*/ 31750 w 44"/>
              <a:gd name="T53" fmla="*/ 20637 h 57"/>
              <a:gd name="T54" fmla="*/ 38100 w 44"/>
              <a:gd name="T55" fmla="*/ 15875 h 57"/>
              <a:gd name="T56" fmla="*/ 52388 w 44"/>
              <a:gd name="T57" fmla="*/ 20637 h 57"/>
              <a:gd name="T58" fmla="*/ 55563 w 44"/>
              <a:gd name="T59" fmla="*/ 26987 h 57"/>
              <a:gd name="T60" fmla="*/ 69850 w 44"/>
              <a:gd name="T61" fmla="*/ 26987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7">
                <a:moveTo>
                  <a:pt x="44" y="17"/>
                </a:moveTo>
                <a:lnTo>
                  <a:pt x="39" y="5"/>
                </a:lnTo>
                <a:lnTo>
                  <a:pt x="26" y="0"/>
                </a:lnTo>
                <a:lnTo>
                  <a:pt x="20" y="3"/>
                </a:lnTo>
                <a:lnTo>
                  <a:pt x="13" y="5"/>
                </a:lnTo>
                <a:lnTo>
                  <a:pt x="9" y="10"/>
                </a:lnTo>
                <a:lnTo>
                  <a:pt x="7" y="17"/>
                </a:lnTo>
                <a:lnTo>
                  <a:pt x="9" y="27"/>
                </a:lnTo>
                <a:lnTo>
                  <a:pt x="18" y="32"/>
                </a:lnTo>
                <a:lnTo>
                  <a:pt x="26" y="35"/>
                </a:lnTo>
                <a:lnTo>
                  <a:pt x="31" y="39"/>
                </a:lnTo>
                <a:lnTo>
                  <a:pt x="28" y="47"/>
                </a:lnTo>
                <a:lnTo>
                  <a:pt x="22" y="49"/>
                </a:lnTo>
                <a:lnTo>
                  <a:pt x="13" y="47"/>
                </a:lnTo>
                <a:lnTo>
                  <a:pt x="11" y="39"/>
                </a:lnTo>
                <a:lnTo>
                  <a:pt x="0" y="39"/>
                </a:lnTo>
                <a:lnTo>
                  <a:pt x="2" y="47"/>
                </a:lnTo>
                <a:lnTo>
                  <a:pt x="7" y="54"/>
                </a:lnTo>
                <a:lnTo>
                  <a:pt x="20" y="57"/>
                </a:lnTo>
                <a:lnTo>
                  <a:pt x="35" y="54"/>
                </a:lnTo>
                <a:lnTo>
                  <a:pt x="39" y="47"/>
                </a:lnTo>
                <a:lnTo>
                  <a:pt x="42" y="39"/>
                </a:lnTo>
                <a:lnTo>
                  <a:pt x="39" y="30"/>
                </a:lnTo>
                <a:lnTo>
                  <a:pt x="31" y="25"/>
                </a:lnTo>
                <a:lnTo>
                  <a:pt x="22" y="22"/>
                </a:lnTo>
                <a:lnTo>
                  <a:pt x="18" y="17"/>
                </a:lnTo>
                <a:lnTo>
                  <a:pt x="20" y="13"/>
                </a:lnTo>
                <a:lnTo>
                  <a:pt x="24" y="10"/>
                </a:lnTo>
                <a:lnTo>
                  <a:pt x="33" y="13"/>
                </a:lnTo>
                <a:lnTo>
                  <a:pt x="35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60" name="Picture 8086"/>
          <p:cNvPicPr>
            <a:picLocks noChangeAspect="1" noChangeArrowheads="1"/>
          </p:cNvPicPr>
          <p:nvPr/>
        </p:nvPicPr>
        <p:blipFill>
          <a:blip r:embed="rId77" cstate="print"/>
          <a:srcRect/>
          <a:stretch>
            <a:fillRect/>
          </a:stretch>
        </p:blipFill>
        <p:spPr bwMode="auto">
          <a:xfrm>
            <a:off x="7623175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61" name="Picture 8087"/>
          <p:cNvPicPr>
            <a:picLocks noChangeAspect="1" noChangeArrowheads="1"/>
          </p:cNvPicPr>
          <p:nvPr/>
        </p:nvPicPr>
        <p:blipFill>
          <a:blip r:embed="rId78" cstate="print"/>
          <a:srcRect/>
          <a:stretch>
            <a:fillRect/>
          </a:stretch>
        </p:blipFill>
        <p:spPr bwMode="auto">
          <a:xfrm>
            <a:off x="7623175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62" name="Freeform 8088"/>
          <p:cNvSpPr>
            <a:spLocks/>
          </p:cNvSpPr>
          <p:nvPr/>
        </p:nvSpPr>
        <p:spPr bwMode="auto">
          <a:xfrm>
            <a:off x="7654925" y="3179763"/>
            <a:ext cx="69850" cy="90487"/>
          </a:xfrm>
          <a:custGeom>
            <a:avLst/>
            <a:gdLst>
              <a:gd name="T0" fmla="*/ 69850 w 44"/>
              <a:gd name="T1" fmla="*/ 26987 h 57"/>
              <a:gd name="T2" fmla="*/ 58738 w 44"/>
              <a:gd name="T3" fmla="*/ 7937 h 57"/>
              <a:gd name="T4" fmla="*/ 38100 w 44"/>
              <a:gd name="T5" fmla="*/ 0 h 57"/>
              <a:gd name="T6" fmla="*/ 26988 w 44"/>
              <a:gd name="T7" fmla="*/ 4762 h 57"/>
              <a:gd name="T8" fmla="*/ 17463 w 44"/>
              <a:gd name="T9" fmla="*/ 7937 h 57"/>
              <a:gd name="T10" fmla="*/ 9525 w 44"/>
              <a:gd name="T11" fmla="*/ 15875 h 57"/>
              <a:gd name="T12" fmla="*/ 6350 w 44"/>
              <a:gd name="T13" fmla="*/ 26987 h 57"/>
              <a:gd name="T14" fmla="*/ 14288 w 44"/>
              <a:gd name="T15" fmla="*/ 42862 h 57"/>
              <a:gd name="T16" fmla="*/ 23813 w 44"/>
              <a:gd name="T17" fmla="*/ 50800 h 57"/>
              <a:gd name="T18" fmla="*/ 41275 w 44"/>
              <a:gd name="T19" fmla="*/ 55562 h 57"/>
              <a:gd name="T20" fmla="*/ 49213 w 44"/>
              <a:gd name="T21" fmla="*/ 61912 h 57"/>
              <a:gd name="T22" fmla="*/ 41275 w 44"/>
              <a:gd name="T23" fmla="*/ 74612 h 57"/>
              <a:gd name="T24" fmla="*/ 31750 w 44"/>
              <a:gd name="T25" fmla="*/ 77787 h 57"/>
              <a:gd name="T26" fmla="*/ 20638 w 44"/>
              <a:gd name="T27" fmla="*/ 74612 h 57"/>
              <a:gd name="T28" fmla="*/ 14288 w 44"/>
              <a:gd name="T29" fmla="*/ 61912 h 57"/>
              <a:gd name="T30" fmla="*/ 0 w 44"/>
              <a:gd name="T31" fmla="*/ 61912 h 57"/>
              <a:gd name="T32" fmla="*/ 3175 w 44"/>
              <a:gd name="T33" fmla="*/ 74612 h 57"/>
              <a:gd name="T34" fmla="*/ 9525 w 44"/>
              <a:gd name="T35" fmla="*/ 85725 h 57"/>
              <a:gd name="T36" fmla="*/ 31750 w 44"/>
              <a:gd name="T37" fmla="*/ 90487 h 57"/>
              <a:gd name="T38" fmla="*/ 55563 w 44"/>
              <a:gd name="T39" fmla="*/ 85725 h 57"/>
              <a:gd name="T40" fmla="*/ 61913 w 44"/>
              <a:gd name="T41" fmla="*/ 74612 h 57"/>
              <a:gd name="T42" fmla="*/ 66675 w 44"/>
              <a:gd name="T43" fmla="*/ 61912 h 57"/>
              <a:gd name="T44" fmla="*/ 58738 w 44"/>
              <a:gd name="T45" fmla="*/ 47625 h 57"/>
              <a:gd name="T46" fmla="*/ 49213 w 44"/>
              <a:gd name="T47" fmla="*/ 39687 h 57"/>
              <a:gd name="T48" fmla="*/ 31750 w 44"/>
              <a:gd name="T49" fmla="*/ 34925 h 57"/>
              <a:gd name="T50" fmla="*/ 23813 w 44"/>
              <a:gd name="T51" fmla="*/ 26987 h 57"/>
              <a:gd name="T52" fmla="*/ 26988 w 44"/>
              <a:gd name="T53" fmla="*/ 20637 h 57"/>
              <a:gd name="T54" fmla="*/ 38100 w 44"/>
              <a:gd name="T55" fmla="*/ 15875 h 57"/>
              <a:gd name="T56" fmla="*/ 49213 w 44"/>
              <a:gd name="T57" fmla="*/ 20637 h 57"/>
              <a:gd name="T58" fmla="*/ 52388 w 44"/>
              <a:gd name="T59" fmla="*/ 26987 h 57"/>
              <a:gd name="T60" fmla="*/ 69850 w 44"/>
              <a:gd name="T61" fmla="*/ 26987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7">
                <a:moveTo>
                  <a:pt x="44" y="17"/>
                </a:moveTo>
                <a:lnTo>
                  <a:pt x="37" y="5"/>
                </a:lnTo>
                <a:lnTo>
                  <a:pt x="24" y="0"/>
                </a:lnTo>
                <a:lnTo>
                  <a:pt x="17" y="3"/>
                </a:lnTo>
                <a:lnTo>
                  <a:pt x="11" y="5"/>
                </a:lnTo>
                <a:lnTo>
                  <a:pt x="6" y="10"/>
                </a:lnTo>
                <a:lnTo>
                  <a:pt x="4" y="17"/>
                </a:lnTo>
                <a:lnTo>
                  <a:pt x="9" y="27"/>
                </a:lnTo>
                <a:lnTo>
                  <a:pt x="15" y="32"/>
                </a:lnTo>
                <a:lnTo>
                  <a:pt x="26" y="35"/>
                </a:lnTo>
                <a:lnTo>
                  <a:pt x="31" y="39"/>
                </a:lnTo>
                <a:lnTo>
                  <a:pt x="26" y="47"/>
                </a:lnTo>
                <a:lnTo>
                  <a:pt x="20" y="49"/>
                </a:lnTo>
                <a:lnTo>
                  <a:pt x="13" y="47"/>
                </a:lnTo>
                <a:lnTo>
                  <a:pt x="9" y="39"/>
                </a:lnTo>
                <a:lnTo>
                  <a:pt x="0" y="39"/>
                </a:lnTo>
                <a:lnTo>
                  <a:pt x="2" y="47"/>
                </a:lnTo>
                <a:lnTo>
                  <a:pt x="6" y="54"/>
                </a:lnTo>
                <a:lnTo>
                  <a:pt x="20" y="57"/>
                </a:lnTo>
                <a:lnTo>
                  <a:pt x="35" y="54"/>
                </a:lnTo>
                <a:lnTo>
                  <a:pt x="39" y="47"/>
                </a:lnTo>
                <a:lnTo>
                  <a:pt x="42" y="39"/>
                </a:lnTo>
                <a:lnTo>
                  <a:pt x="37" y="30"/>
                </a:lnTo>
                <a:lnTo>
                  <a:pt x="31" y="25"/>
                </a:lnTo>
                <a:lnTo>
                  <a:pt x="20" y="22"/>
                </a:lnTo>
                <a:lnTo>
                  <a:pt x="15" y="17"/>
                </a:lnTo>
                <a:lnTo>
                  <a:pt x="17" y="13"/>
                </a:lnTo>
                <a:lnTo>
                  <a:pt x="24" y="10"/>
                </a:lnTo>
                <a:lnTo>
                  <a:pt x="31" y="13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3" name="Freeform 8089"/>
          <p:cNvSpPr>
            <a:spLocks/>
          </p:cNvSpPr>
          <p:nvPr/>
        </p:nvSpPr>
        <p:spPr bwMode="auto">
          <a:xfrm>
            <a:off x="7727950" y="3246438"/>
            <a:ext cx="23813" cy="23812"/>
          </a:xfrm>
          <a:custGeom>
            <a:avLst/>
            <a:gdLst>
              <a:gd name="T0" fmla="*/ 0 w 15"/>
              <a:gd name="T1" fmla="*/ 23812 h 15"/>
              <a:gd name="T2" fmla="*/ 20638 w 15"/>
              <a:gd name="T3" fmla="*/ 23812 h 15"/>
              <a:gd name="T4" fmla="*/ 23813 w 15"/>
              <a:gd name="T5" fmla="*/ 0 h 15"/>
              <a:gd name="T6" fmla="*/ 3175 w 15"/>
              <a:gd name="T7" fmla="*/ 0 h 15"/>
              <a:gd name="T8" fmla="*/ 0 w 15"/>
              <a:gd name="T9" fmla="*/ 23812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13" y="15"/>
                </a:lnTo>
                <a:lnTo>
                  <a:pt x="15" y="0"/>
                </a:lnTo>
                <a:lnTo>
                  <a:pt x="2" y="0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4" name="Freeform 8090"/>
          <p:cNvSpPr>
            <a:spLocks/>
          </p:cNvSpPr>
          <p:nvPr/>
        </p:nvSpPr>
        <p:spPr bwMode="auto">
          <a:xfrm>
            <a:off x="6283325" y="2981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4763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4763 w 31"/>
              <a:gd name="T9" fmla="*/ 85725 h 69"/>
              <a:gd name="T10" fmla="*/ 4763 w 31"/>
              <a:gd name="T11" fmla="*/ 93663 h 69"/>
              <a:gd name="T12" fmla="*/ 7938 w 31"/>
              <a:gd name="T13" fmla="*/ 104775 h 69"/>
              <a:gd name="T14" fmla="*/ 17463 w 31"/>
              <a:gd name="T15" fmla="*/ 109538 h 69"/>
              <a:gd name="T16" fmla="*/ 31750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2225 w 31"/>
              <a:gd name="T23" fmla="*/ 90488 h 69"/>
              <a:gd name="T24" fmla="*/ 22225 w 31"/>
              <a:gd name="T25" fmla="*/ 77788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1750 w 31"/>
              <a:gd name="T33" fmla="*/ 23813 h 69"/>
              <a:gd name="T34" fmla="*/ 38100 w 31"/>
              <a:gd name="T35" fmla="*/ 0 h 69"/>
              <a:gd name="T36" fmla="*/ 22225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3" y="15"/>
                </a:lnTo>
                <a:lnTo>
                  <a:pt x="0" y="25"/>
                </a:lnTo>
                <a:lnTo>
                  <a:pt x="9" y="25"/>
                </a:lnTo>
                <a:lnTo>
                  <a:pt x="3" y="54"/>
                </a:lnTo>
                <a:lnTo>
                  <a:pt x="3" y="59"/>
                </a:lnTo>
                <a:lnTo>
                  <a:pt x="5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8" y="59"/>
                </a:lnTo>
                <a:lnTo>
                  <a:pt x="14" y="57"/>
                </a:lnTo>
                <a:lnTo>
                  <a:pt x="14" y="49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4" y="0"/>
                </a:lnTo>
                <a:lnTo>
                  <a:pt x="14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65" name="Picture 8091"/>
          <p:cNvPicPr>
            <a:picLocks noChangeAspect="1" noChangeArrowheads="1"/>
          </p:cNvPicPr>
          <p:nvPr/>
        </p:nvPicPr>
        <p:blipFill>
          <a:blip r:embed="rId240" cstate="print"/>
          <a:srcRect/>
          <a:stretch>
            <a:fillRect/>
          </a:stretch>
        </p:blipFill>
        <p:spPr bwMode="auto">
          <a:xfrm>
            <a:off x="632936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66" name="Picture 8092"/>
          <p:cNvPicPr>
            <a:picLocks noChangeAspect="1" noChangeArrowheads="1"/>
          </p:cNvPicPr>
          <p:nvPr/>
        </p:nvPicPr>
        <p:blipFill>
          <a:blip r:embed="rId241" cstate="print"/>
          <a:srcRect/>
          <a:stretch>
            <a:fillRect/>
          </a:stretch>
        </p:blipFill>
        <p:spPr bwMode="auto">
          <a:xfrm>
            <a:off x="632936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67" name="Freeform 8093"/>
          <p:cNvSpPr>
            <a:spLocks/>
          </p:cNvSpPr>
          <p:nvPr/>
        </p:nvSpPr>
        <p:spPr bwMode="auto">
          <a:xfrm>
            <a:off x="6405563" y="2973388"/>
            <a:ext cx="41275" cy="117475"/>
          </a:xfrm>
          <a:custGeom>
            <a:avLst/>
            <a:gdLst>
              <a:gd name="T0" fmla="*/ 0 w 26"/>
              <a:gd name="T1" fmla="*/ 117475 h 74"/>
              <a:gd name="T2" fmla="*/ 17463 w 26"/>
              <a:gd name="T3" fmla="*/ 117475 h 74"/>
              <a:gd name="T4" fmla="*/ 41275 w 26"/>
              <a:gd name="T5" fmla="*/ 0 h 74"/>
              <a:gd name="T6" fmla="*/ 23813 w 26"/>
              <a:gd name="T7" fmla="*/ 0 h 74"/>
              <a:gd name="T8" fmla="*/ 0 w 26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74">
                <a:moveTo>
                  <a:pt x="0" y="74"/>
                </a:moveTo>
                <a:lnTo>
                  <a:pt x="11" y="74"/>
                </a:lnTo>
                <a:lnTo>
                  <a:pt x="26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8" name="Freeform 8094"/>
          <p:cNvSpPr>
            <a:spLocks/>
          </p:cNvSpPr>
          <p:nvPr/>
        </p:nvSpPr>
        <p:spPr bwMode="auto">
          <a:xfrm>
            <a:off x="6481763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0325 w 44"/>
              <a:gd name="T3" fmla="*/ 4763 h 56"/>
              <a:gd name="T4" fmla="*/ 38100 w 44"/>
              <a:gd name="T5" fmla="*/ 0 h 56"/>
              <a:gd name="T6" fmla="*/ 28575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7938 w 44"/>
              <a:gd name="T13" fmla="*/ 23813 h 56"/>
              <a:gd name="T14" fmla="*/ 11113 w 44"/>
              <a:gd name="T15" fmla="*/ 39688 h 56"/>
              <a:gd name="T16" fmla="*/ 25400 w 44"/>
              <a:gd name="T17" fmla="*/ 46038 h 56"/>
              <a:gd name="T18" fmla="*/ 38100 w 44"/>
              <a:gd name="T19" fmla="*/ 50800 h 56"/>
              <a:gd name="T20" fmla="*/ 49213 w 44"/>
              <a:gd name="T21" fmla="*/ 61913 h 56"/>
              <a:gd name="T22" fmla="*/ 42863 w 44"/>
              <a:gd name="T23" fmla="*/ 69850 h 56"/>
              <a:gd name="T24" fmla="*/ 31750 w 44"/>
              <a:gd name="T25" fmla="*/ 74613 h 56"/>
              <a:gd name="T26" fmla="*/ 17463 w 44"/>
              <a:gd name="T27" fmla="*/ 69850 h 56"/>
              <a:gd name="T28" fmla="*/ 14288 w 44"/>
              <a:gd name="T29" fmla="*/ 58738 h 56"/>
              <a:gd name="T30" fmla="*/ 0 w 44"/>
              <a:gd name="T31" fmla="*/ 58738 h 56"/>
              <a:gd name="T32" fmla="*/ 0 w 44"/>
              <a:gd name="T33" fmla="*/ 74613 h 56"/>
              <a:gd name="T34" fmla="*/ 7938 w 44"/>
              <a:gd name="T35" fmla="*/ 80963 h 56"/>
              <a:gd name="T36" fmla="*/ 31750 w 44"/>
              <a:gd name="T37" fmla="*/ 88900 h 56"/>
              <a:gd name="T38" fmla="*/ 52388 w 44"/>
              <a:gd name="T39" fmla="*/ 80963 h 56"/>
              <a:gd name="T40" fmla="*/ 63500 w 44"/>
              <a:gd name="T41" fmla="*/ 74613 h 56"/>
              <a:gd name="T42" fmla="*/ 63500 w 44"/>
              <a:gd name="T43" fmla="*/ 58738 h 56"/>
              <a:gd name="T44" fmla="*/ 60325 w 44"/>
              <a:gd name="T45" fmla="*/ 46038 h 56"/>
              <a:gd name="T46" fmla="*/ 46038 w 44"/>
              <a:gd name="T47" fmla="*/ 39688 h 56"/>
              <a:gd name="T48" fmla="*/ 31750 w 44"/>
              <a:gd name="T49" fmla="*/ 31750 h 56"/>
              <a:gd name="T50" fmla="*/ 25400 w 44"/>
              <a:gd name="T51" fmla="*/ 23813 h 56"/>
              <a:gd name="T52" fmla="*/ 28575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8" y="3"/>
                </a:lnTo>
                <a:lnTo>
                  <a:pt x="24" y="0"/>
                </a:lnTo>
                <a:lnTo>
                  <a:pt x="18" y="0"/>
                </a:lnTo>
                <a:lnTo>
                  <a:pt x="11" y="3"/>
                </a:lnTo>
                <a:lnTo>
                  <a:pt x="7" y="7"/>
                </a:lnTo>
                <a:lnTo>
                  <a:pt x="5" y="15"/>
                </a:lnTo>
                <a:lnTo>
                  <a:pt x="7" y="25"/>
                </a:lnTo>
                <a:lnTo>
                  <a:pt x="16" y="29"/>
                </a:lnTo>
                <a:lnTo>
                  <a:pt x="24" y="32"/>
                </a:lnTo>
                <a:lnTo>
                  <a:pt x="31" y="39"/>
                </a:lnTo>
                <a:lnTo>
                  <a:pt x="27" y="44"/>
                </a:lnTo>
                <a:lnTo>
                  <a:pt x="20" y="47"/>
                </a:lnTo>
                <a:lnTo>
                  <a:pt x="11" y="44"/>
                </a:lnTo>
                <a:lnTo>
                  <a:pt x="9" y="37"/>
                </a:lnTo>
                <a:lnTo>
                  <a:pt x="0" y="37"/>
                </a:lnTo>
                <a:lnTo>
                  <a:pt x="0" y="47"/>
                </a:lnTo>
                <a:lnTo>
                  <a:pt x="5" y="51"/>
                </a:lnTo>
                <a:lnTo>
                  <a:pt x="20" y="56"/>
                </a:lnTo>
                <a:lnTo>
                  <a:pt x="33" y="51"/>
                </a:lnTo>
                <a:lnTo>
                  <a:pt x="40" y="47"/>
                </a:lnTo>
                <a:lnTo>
                  <a:pt x="40" y="37"/>
                </a:lnTo>
                <a:lnTo>
                  <a:pt x="38" y="29"/>
                </a:lnTo>
                <a:lnTo>
                  <a:pt x="29" y="25"/>
                </a:lnTo>
                <a:lnTo>
                  <a:pt x="20" y="20"/>
                </a:lnTo>
                <a:lnTo>
                  <a:pt x="16" y="15"/>
                </a:lnTo>
                <a:lnTo>
                  <a:pt x="18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69" name="Picture 8095"/>
          <p:cNvPicPr>
            <a:picLocks noChangeAspect="1" noChangeArrowheads="1"/>
          </p:cNvPicPr>
          <p:nvPr/>
        </p:nvPicPr>
        <p:blipFill>
          <a:blip r:embed="rId242" cstate="print"/>
          <a:srcRect/>
          <a:stretch>
            <a:fillRect/>
          </a:stretch>
        </p:blipFill>
        <p:spPr bwMode="auto">
          <a:xfrm>
            <a:off x="6554788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70" name="Picture 8096"/>
          <p:cNvPicPr>
            <a:picLocks noChangeAspect="1" noChangeArrowheads="1"/>
          </p:cNvPicPr>
          <p:nvPr/>
        </p:nvPicPr>
        <p:blipFill>
          <a:blip r:embed="rId243" cstate="print"/>
          <a:srcRect/>
          <a:stretch>
            <a:fillRect/>
          </a:stretch>
        </p:blipFill>
        <p:spPr bwMode="auto">
          <a:xfrm>
            <a:off x="6554788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71" name="Freeform 8097"/>
          <p:cNvSpPr>
            <a:spLocks/>
          </p:cNvSpPr>
          <p:nvPr/>
        </p:nvSpPr>
        <p:spPr bwMode="auto">
          <a:xfrm>
            <a:off x="6632575" y="3005138"/>
            <a:ext cx="79375" cy="85725"/>
          </a:xfrm>
          <a:custGeom>
            <a:avLst/>
            <a:gdLst>
              <a:gd name="T0" fmla="*/ 0 w 50"/>
              <a:gd name="T1" fmla="*/ 85725 h 54"/>
              <a:gd name="T2" fmla="*/ 15875 w 50"/>
              <a:gd name="T3" fmla="*/ 85725 h 54"/>
              <a:gd name="T4" fmla="*/ 26988 w 50"/>
              <a:gd name="T5" fmla="*/ 39688 h 54"/>
              <a:gd name="T6" fmla="*/ 33338 w 50"/>
              <a:gd name="T7" fmla="*/ 19050 h 54"/>
              <a:gd name="T8" fmla="*/ 47625 w 50"/>
              <a:gd name="T9" fmla="*/ 11113 h 54"/>
              <a:gd name="T10" fmla="*/ 58738 w 50"/>
              <a:gd name="T11" fmla="*/ 19050 h 54"/>
              <a:gd name="T12" fmla="*/ 61913 w 50"/>
              <a:gd name="T13" fmla="*/ 26988 h 54"/>
              <a:gd name="T14" fmla="*/ 58738 w 50"/>
              <a:gd name="T15" fmla="*/ 34925 h 54"/>
              <a:gd name="T16" fmla="*/ 50800 w 50"/>
              <a:gd name="T17" fmla="*/ 85725 h 54"/>
              <a:gd name="T18" fmla="*/ 65088 w 50"/>
              <a:gd name="T19" fmla="*/ 85725 h 54"/>
              <a:gd name="T20" fmla="*/ 76200 w 50"/>
              <a:gd name="T21" fmla="*/ 31750 h 54"/>
              <a:gd name="T22" fmla="*/ 79375 w 50"/>
              <a:gd name="T23" fmla="*/ 19050 h 54"/>
              <a:gd name="T24" fmla="*/ 76200 w 50"/>
              <a:gd name="T25" fmla="*/ 11113 h 54"/>
              <a:gd name="T26" fmla="*/ 73025 w 50"/>
              <a:gd name="T27" fmla="*/ 4763 h 54"/>
              <a:gd name="T28" fmla="*/ 55563 w 50"/>
              <a:gd name="T29" fmla="*/ 0 h 54"/>
              <a:gd name="T30" fmla="*/ 41275 w 50"/>
              <a:gd name="T31" fmla="*/ 4763 h 54"/>
              <a:gd name="T32" fmla="*/ 30163 w 50"/>
              <a:gd name="T33" fmla="*/ 11113 h 54"/>
              <a:gd name="T34" fmla="*/ 30163 w 50"/>
              <a:gd name="T35" fmla="*/ 11113 h 54"/>
              <a:gd name="T36" fmla="*/ 30163 w 50"/>
              <a:gd name="T37" fmla="*/ 0 h 54"/>
              <a:gd name="T38" fmla="*/ 15875 w 50"/>
              <a:gd name="T39" fmla="*/ 0 h 54"/>
              <a:gd name="T40" fmla="*/ 0 w 50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54">
                <a:moveTo>
                  <a:pt x="0" y="54"/>
                </a:moveTo>
                <a:lnTo>
                  <a:pt x="10" y="54"/>
                </a:lnTo>
                <a:lnTo>
                  <a:pt x="17" y="25"/>
                </a:lnTo>
                <a:lnTo>
                  <a:pt x="21" y="12"/>
                </a:lnTo>
                <a:lnTo>
                  <a:pt x="30" y="7"/>
                </a:lnTo>
                <a:lnTo>
                  <a:pt x="37" y="12"/>
                </a:lnTo>
                <a:lnTo>
                  <a:pt x="39" y="17"/>
                </a:lnTo>
                <a:lnTo>
                  <a:pt x="37" y="22"/>
                </a:lnTo>
                <a:lnTo>
                  <a:pt x="32" y="54"/>
                </a:lnTo>
                <a:lnTo>
                  <a:pt x="41" y="54"/>
                </a:lnTo>
                <a:lnTo>
                  <a:pt x="48" y="20"/>
                </a:lnTo>
                <a:lnTo>
                  <a:pt x="50" y="12"/>
                </a:lnTo>
                <a:lnTo>
                  <a:pt x="48" y="7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19" y="7"/>
                </a:lnTo>
                <a:lnTo>
                  <a:pt x="19" y="0"/>
                </a:lnTo>
                <a:lnTo>
                  <a:pt x="10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72" name="Freeform 8098"/>
          <p:cNvSpPr>
            <a:spLocks/>
          </p:cNvSpPr>
          <p:nvPr/>
        </p:nvSpPr>
        <p:spPr bwMode="auto">
          <a:xfrm>
            <a:off x="6715125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3500 w 44"/>
              <a:gd name="T3" fmla="*/ 4763 h 56"/>
              <a:gd name="T4" fmla="*/ 41275 w 44"/>
              <a:gd name="T5" fmla="*/ 0 h 56"/>
              <a:gd name="T6" fmla="*/ 28575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11113 w 44"/>
              <a:gd name="T13" fmla="*/ 23813 h 56"/>
              <a:gd name="T14" fmla="*/ 14288 w 44"/>
              <a:gd name="T15" fmla="*/ 39688 h 56"/>
              <a:gd name="T16" fmla="*/ 23813 w 44"/>
              <a:gd name="T17" fmla="*/ 46038 h 56"/>
              <a:gd name="T18" fmla="*/ 41275 w 44"/>
              <a:gd name="T19" fmla="*/ 50800 h 56"/>
              <a:gd name="T20" fmla="*/ 49213 w 44"/>
              <a:gd name="T21" fmla="*/ 61913 h 56"/>
              <a:gd name="T22" fmla="*/ 46038 w 44"/>
              <a:gd name="T23" fmla="*/ 69850 h 56"/>
              <a:gd name="T24" fmla="*/ 34925 w 44"/>
              <a:gd name="T25" fmla="*/ 74613 h 56"/>
              <a:gd name="T26" fmla="*/ 20638 w 44"/>
              <a:gd name="T27" fmla="*/ 69850 h 56"/>
              <a:gd name="T28" fmla="*/ 17463 w 44"/>
              <a:gd name="T29" fmla="*/ 58738 h 56"/>
              <a:gd name="T30" fmla="*/ 0 w 44"/>
              <a:gd name="T31" fmla="*/ 58738 h 56"/>
              <a:gd name="T32" fmla="*/ 3175 w 44"/>
              <a:gd name="T33" fmla="*/ 74613 h 56"/>
              <a:gd name="T34" fmla="*/ 11113 w 44"/>
              <a:gd name="T35" fmla="*/ 80963 h 56"/>
              <a:gd name="T36" fmla="*/ 31750 w 44"/>
              <a:gd name="T37" fmla="*/ 88900 h 56"/>
              <a:gd name="T38" fmla="*/ 55563 w 44"/>
              <a:gd name="T39" fmla="*/ 80963 h 56"/>
              <a:gd name="T40" fmla="*/ 63500 w 44"/>
              <a:gd name="T41" fmla="*/ 74613 h 56"/>
              <a:gd name="T42" fmla="*/ 66675 w 44"/>
              <a:gd name="T43" fmla="*/ 58738 h 56"/>
              <a:gd name="T44" fmla="*/ 58738 w 44"/>
              <a:gd name="T45" fmla="*/ 46038 h 56"/>
              <a:gd name="T46" fmla="*/ 49213 w 44"/>
              <a:gd name="T47" fmla="*/ 39688 h 56"/>
              <a:gd name="T48" fmla="*/ 34925 w 44"/>
              <a:gd name="T49" fmla="*/ 31750 h 56"/>
              <a:gd name="T50" fmla="*/ 23813 w 44"/>
              <a:gd name="T51" fmla="*/ 23813 h 56"/>
              <a:gd name="T52" fmla="*/ 31750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5563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40" y="3"/>
                </a:lnTo>
                <a:lnTo>
                  <a:pt x="26" y="0"/>
                </a:lnTo>
                <a:lnTo>
                  <a:pt x="18" y="0"/>
                </a:lnTo>
                <a:lnTo>
                  <a:pt x="11" y="3"/>
                </a:lnTo>
                <a:lnTo>
                  <a:pt x="7" y="7"/>
                </a:lnTo>
                <a:lnTo>
                  <a:pt x="7" y="15"/>
                </a:lnTo>
                <a:lnTo>
                  <a:pt x="9" y="25"/>
                </a:lnTo>
                <a:lnTo>
                  <a:pt x="15" y="29"/>
                </a:lnTo>
                <a:lnTo>
                  <a:pt x="26" y="32"/>
                </a:lnTo>
                <a:lnTo>
                  <a:pt x="31" y="39"/>
                </a:lnTo>
                <a:lnTo>
                  <a:pt x="29" y="44"/>
                </a:lnTo>
                <a:lnTo>
                  <a:pt x="22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1"/>
                </a:lnTo>
                <a:lnTo>
                  <a:pt x="20" y="56"/>
                </a:lnTo>
                <a:lnTo>
                  <a:pt x="35" y="51"/>
                </a:lnTo>
                <a:lnTo>
                  <a:pt x="40" y="47"/>
                </a:lnTo>
                <a:lnTo>
                  <a:pt x="42" y="37"/>
                </a:lnTo>
                <a:lnTo>
                  <a:pt x="37" y="29"/>
                </a:lnTo>
                <a:lnTo>
                  <a:pt x="31" y="25"/>
                </a:lnTo>
                <a:lnTo>
                  <a:pt x="22" y="20"/>
                </a:lnTo>
                <a:lnTo>
                  <a:pt x="15" y="15"/>
                </a:lnTo>
                <a:lnTo>
                  <a:pt x="20" y="10"/>
                </a:lnTo>
                <a:lnTo>
                  <a:pt x="24" y="7"/>
                </a:lnTo>
                <a:lnTo>
                  <a:pt x="31" y="10"/>
                </a:lnTo>
                <a:lnTo>
                  <a:pt x="35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73" name="Picture 8099"/>
          <p:cNvPicPr>
            <a:picLocks noChangeAspect="1" noChangeArrowheads="1"/>
          </p:cNvPicPr>
          <p:nvPr/>
        </p:nvPicPr>
        <p:blipFill>
          <a:blip r:embed="rId244" cstate="print"/>
          <a:srcRect/>
          <a:stretch>
            <a:fillRect/>
          </a:stretch>
        </p:blipFill>
        <p:spPr bwMode="auto">
          <a:xfrm>
            <a:off x="6791325" y="3005138"/>
            <a:ext cx="77788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74" name="Picture 8100"/>
          <p:cNvPicPr>
            <a:picLocks noChangeAspect="1" noChangeArrowheads="1"/>
          </p:cNvPicPr>
          <p:nvPr/>
        </p:nvPicPr>
        <p:blipFill>
          <a:blip r:embed="rId245" cstate="print"/>
          <a:srcRect/>
          <a:stretch>
            <a:fillRect/>
          </a:stretch>
        </p:blipFill>
        <p:spPr bwMode="auto">
          <a:xfrm>
            <a:off x="6791325" y="3005138"/>
            <a:ext cx="77788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75" name="Freeform 8101"/>
          <p:cNvSpPr>
            <a:spLocks/>
          </p:cNvSpPr>
          <p:nvPr/>
        </p:nvSpPr>
        <p:spPr bwMode="auto">
          <a:xfrm>
            <a:off x="6872288" y="3005138"/>
            <a:ext cx="61912" cy="85725"/>
          </a:xfrm>
          <a:custGeom>
            <a:avLst/>
            <a:gdLst>
              <a:gd name="T0" fmla="*/ 0 w 39"/>
              <a:gd name="T1" fmla="*/ 85725 h 54"/>
              <a:gd name="T2" fmla="*/ 17462 w 39"/>
              <a:gd name="T3" fmla="*/ 85725 h 54"/>
              <a:gd name="T4" fmla="*/ 23812 w 39"/>
              <a:gd name="T5" fmla="*/ 46038 h 54"/>
              <a:gd name="T6" fmla="*/ 34925 w 39"/>
              <a:gd name="T7" fmla="*/ 26988 h 54"/>
              <a:gd name="T8" fmla="*/ 52387 w 39"/>
              <a:gd name="T9" fmla="*/ 15875 h 54"/>
              <a:gd name="T10" fmla="*/ 58737 w 39"/>
              <a:gd name="T11" fmla="*/ 15875 h 54"/>
              <a:gd name="T12" fmla="*/ 61912 w 39"/>
              <a:gd name="T13" fmla="*/ 0 h 54"/>
              <a:gd name="T14" fmla="*/ 55562 w 39"/>
              <a:gd name="T15" fmla="*/ 0 h 54"/>
              <a:gd name="T16" fmla="*/ 41275 w 39"/>
              <a:gd name="T17" fmla="*/ 4763 h 54"/>
              <a:gd name="T18" fmla="*/ 30162 w 39"/>
              <a:gd name="T19" fmla="*/ 19050 h 54"/>
              <a:gd name="T20" fmla="*/ 30162 w 39"/>
              <a:gd name="T21" fmla="*/ 15875 h 54"/>
              <a:gd name="T22" fmla="*/ 30162 w 39"/>
              <a:gd name="T23" fmla="*/ 0 h 54"/>
              <a:gd name="T24" fmla="*/ 17462 w 39"/>
              <a:gd name="T25" fmla="*/ 0 h 54"/>
              <a:gd name="T26" fmla="*/ 0 w 39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4">
                <a:moveTo>
                  <a:pt x="0" y="54"/>
                </a:moveTo>
                <a:lnTo>
                  <a:pt x="11" y="54"/>
                </a:lnTo>
                <a:lnTo>
                  <a:pt x="15" y="29"/>
                </a:lnTo>
                <a:lnTo>
                  <a:pt x="22" y="17"/>
                </a:lnTo>
                <a:lnTo>
                  <a:pt x="33" y="10"/>
                </a:lnTo>
                <a:lnTo>
                  <a:pt x="37" y="10"/>
                </a:lnTo>
                <a:lnTo>
                  <a:pt x="39" y="0"/>
                </a:lnTo>
                <a:lnTo>
                  <a:pt x="35" y="0"/>
                </a:lnTo>
                <a:lnTo>
                  <a:pt x="26" y="3"/>
                </a:lnTo>
                <a:lnTo>
                  <a:pt x="19" y="12"/>
                </a:lnTo>
                <a:lnTo>
                  <a:pt x="19" y="10"/>
                </a:lnTo>
                <a:lnTo>
                  <a:pt x="19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76" name="Freeform 8102"/>
          <p:cNvSpPr>
            <a:spLocks/>
          </p:cNvSpPr>
          <p:nvPr/>
        </p:nvSpPr>
        <p:spPr bwMode="auto">
          <a:xfrm>
            <a:off x="6927850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58738 w 44"/>
              <a:gd name="T3" fmla="*/ 4763 h 56"/>
              <a:gd name="T4" fmla="*/ 38100 w 44"/>
              <a:gd name="T5" fmla="*/ 0 h 56"/>
              <a:gd name="T6" fmla="*/ 26988 w 44"/>
              <a:gd name="T7" fmla="*/ 0 h 56"/>
              <a:gd name="T8" fmla="*/ 17463 w 44"/>
              <a:gd name="T9" fmla="*/ 4763 h 56"/>
              <a:gd name="T10" fmla="*/ 9525 w 44"/>
              <a:gd name="T11" fmla="*/ 11113 h 56"/>
              <a:gd name="T12" fmla="*/ 6350 w 44"/>
              <a:gd name="T13" fmla="*/ 23813 h 56"/>
              <a:gd name="T14" fmla="*/ 14288 w 44"/>
              <a:gd name="T15" fmla="*/ 39688 h 56"/>
              <a:gd name="T16" fmla="*/ 23813 w 44"/>
              <a:gd name="T17" fmla="*/ 46038 h 56"/>
              <a:gd name="T18" fmla="*/ 38100 w 44"/>
              <a:gd name="T19" fmla="*/ 50800 h 56"/>
              <a:gd name="T20" fmla="*/ 49213 w 44"/>
              <a:gd name="T21" fmla="*/ 61913 h 56"/>
              <a:gd name="T22" fmla="*/ 41275 w 44"/>
              <a:gd name="T23" fmla="*/ 69850 h 56"/>
              <a:gd name="T24" fmla="*/ 31750 w 44"/>
              <a:gd name="T25" fmla="*/ 74613 h 56"/>
              <a:gd name="T26" fmla="*/ 20638 w 44"/>
              <a:gd name="T27" fmla="*/ 69850 h 56"/>
              <a:gd name="T28" fmla="*/ 14288 w 44"/>
              <a:gd name="T29" fmla="*/ 58738 h 56"/>
              <a:gd name="T30" fmla="*/ 0 w 44"/>
              <a:gd name="T31" fmla="*/ 58738 h 56"/>
              <a:gd name="T32" fmla="*/ 0 w 44"/>
              <a:gd name="T33" fmla="*/ 74613 h 56"/>
              <a:gd name="T34" fmla="*/ 6350 w 44"/>
              <a:gd name="T35" fmla="*/ 80963 h 56"/>
              <a:gd name="T36" fmla="*/ 31750 w 44"/>
              <a:gd name="T37" fmla="*/ 88900 h 56"/>
              <a:gd name="T38" fmla="*/ 52388 w 44"/>
              <a:gd name="T39" fmla="*/ 80963 h 56"/>
              <a:gd name="T40" fmla="*/ 61913 w 44"/>
              <a:gd name="T41" fmla="*/ 74613 h 56"/>
              <a:gd name="T42" fmla="*/ 61913 w 44"/>
              <a:gd name="T43" fmla="*/ 58738 h 56"/>
              <a:gd name="T44" fmla="*/ 58738 w 44"/>
              <a:gd name="T45" fmla="*/ 46038 h 56"/>
              <a:gd name="T46" fmla="*/ 44450 w 44"/>
              <a:gd name="T47" fmla="*/ 39688 h 56"/>
              <a:gd name="T48" fmla="*/ 31750 w 44"/>
              <a:gd name="T49" fmla="*/ 31750 h 56"/>
              <a:gd name="T50" fmla="*/ 23813 w 44"/>
              <a:gd name="T51" fmla="*/ 23813 h 56"/>
              <a:gd name="T52" fmla="*/ 26988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7" y="3"/>
                </a:lnTo>
                <a:lnTo>
                  <a:pt x="24" y="0"/>
                </a:lnTo>
                <a:lnTo>
                  <a:pt x="17" y="0"/>
                </a:lnTo>
                <a:lnTo>
                  <a:pt x="11" y="3"/>
                </a:lnTo>
                <a:lnTo>
                  <a:pt x="6" y="7"/>
                </a:lnTo>
                <a:lnTo>
                  <a:pt x="4" y="15"/>
                </a:lnTo>
                <a:lnTo>
                  <a:pt x="9" y="25"/>
                </a:lnTo>
                <a:lnTo>
                  <a:pt x="15" y="29"/>
                </a:lnTo>
                <a:lnTo>
                  <a:pt x="24" y="32"/>
                </a:lnTo>
                <a:lnTo>
                  <a:pt x="31" y="39"/>
                </a:lnTo>
                <a:lnTo>
                  <a:pt x="26" y="44"/>
                </a:lnTo>
                <a:lnTo>
                  <a:pt x="20" y="47"/>
                </a:lnTo>
                <a:lnTo>
                  <a:pt x="13" y="44"/>
                </a:lnTo>
                <a:lnTo>
                  <a:pt x="9" y="37"/>
                </a:lnTo>
                <a:lnTo>
                  <a:pt x="0" y="37"/>
                </a:lnTo>
                <a:lnTo>
                  <a:pt x="0" y="47"/>
                </a:lnTo>
                <a:lnTo>
                  <a:pt x="4" y="51"/>
                </a:lnTo>
                <a:lnTo>
                  <a:pt x="20" y="56"/>
                </a:lnTo>
                <a:lnTo>
                  <a:pt x="33" y="51"/>
                </a:lnTo>
                <a:lnTo>
                  <a:pt x="39" y="47"/>
                </a:lnTo>
                <a:lnTo>
                  <a:pt x="39" y="37"/>
                </a:lnTo>
                <a:lnTo>
                  <a:pt x="37" y="29"/>
                </a:lnTo>
                <a:lnTo>
                  <a:pt x="28" y="25"/>
                </a:lnTo>
                <a:lnTo>
                  <a:pt x="20" y="20"/>
                </a:lnTo>
                <a:lnTo>
                  <a:pt x="15" y="15"/>
                </a:lnTo>
                <a:lnTo>
                  <a:pt x="17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77" name="Picture 8103"/>
          <p:cNvPicPr>
            <a:picLocks noChangeAspect="1" noChangeArrowheads="1"/>
          </p:cNvPicPr>
          <p:nvPr/>
        </p:nvPicPr>
        <p:blipFill>
          <a:blip r:embed="rId246" cstate="print"/>
          <a:srcRect/>
          <a:stretch>
            <a:fillRect/>
          </a:stretch>
        </p:blipFill>
        <p:spPr bwMode="auto">
          <a:xfrm>
            <a:off x="7035800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78" name="Picture 8104"/>
          <p:cNvPicPr>
            <a:picLocks noChangeAspect="1" noChangeArrowheads="1"/>
          </p:cNvPicPr>
          <p:nvPr/>
        </p:nvPicPr>
        <p:blipFill>
          <a:blip r:embed="rId247" cstate="print"/>
          <a:srcRect/>
          <a:stretch>
            <a:fillRect/>
          </a:stretch>
        </p:blipFill>
        <p:spPr bwMode="auto">
          <a:xfrm>
            <a:off x="7035800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79" name="Freeform 8105"/>
          <p:cNvSpPr>
            <a:spLocks/>
          </p:cNvSpPr>
          <p:nvPr/>
        </p:nvSpPr>
        <p:spPr bwMode="auto">
          <a:xfrm>
            <a:off x="7115175" y="3005138"/>
            <a:ext cx="80963" cy="85725"/>
          </a:xfrm>
          <a:custGeom>
            <a:avLst/>
            <a:gdLst>
              <a:gd name="T0" fmla="*/ 0 w 51"/>
              <a:gd name="T1" fmla="*/ 85725 h 54"/>
              <a:gd name="T2" fmla="*/ 17463 w 51"/>
              <a:gd name="T3" fmla="*/ 85725 h 54"/>
              <a:gd name="T4" fmla="*/ 25400 w 51"/>
              <a:gd name="T5" fmla="*/ 39688 h 54"/>
              <a:gd name="T6" fmla="*/ 34925 w 51"/>
              <a:gd name="T7" fmla="*/ 19050 h 54"/>
              <a:gd name="T8" fmla="*/ 49213 w 51"/>
              <a:gd name="T9" fmla="*/ 11113 h 54"/>
              <a:gd name="T10" fmla="*/ 58738 w 51"/>
              <a:gd name="T11" fmla="*/ 19050 h 54"/>
              <a:gd name="T12" fmla="*/ 63500 w 51"/>
              <a:gd name="T13" fmla="*/ 26988 h 54"/>
              <a:gd name="T14" fmla="*/ 58738 w 51"/>
              <a:gd name="T15" fmla="*/ 34925 h 54"/>
              <a:gd name="T16" fmla="*/ 52388 w 51"/>
              <a:gd name="T17" fmla="*/ 85725 h 54"/>
              <a:gd name="T18" fmla="*/ 66675 w 51"/>
              <a:gd name="T19" fmla="*/ 85725 h 54"/>
              <a:gd name="T20" fmla="*/ 76200 w 51"/>
              <a:gd name="T21" fmla="*/ 31750 h 54"/>
              <a:gd name="T22" fmla="*/ 80963 w 51"/>
              <a:gd name="T23" fmla="*/ 19050 h 54"/>
              <a:gd name="T24" fmla="*/ 76200 w 51"/>
              <a:gd name="T25" fmla="*/ 11113 h 54"/>
              <a:gd name="T26" fmla="*/ 73025 w 51"/>
              <a:gd name="T27" fmla="*/ 4763 h 54"/>
              <a:gd name="T28" fmla="*/ 55563 w 51"/>
              <a:gd name="T29" fmla="*/ 0 h 54"/>
              <a:gd name="T30" fmla="*/ 41275 w 51"/>
              <a:gd name="T31" fmla="*/ 4763 h 54"/>
              <a:gd name="T32" fmla="*/ 31750 w 51"/>
              <a:gd name="T33" fmla="*/ 11113 h 54"/>
              <a:gd name="T34" fmla="*/ 31750 w 51"/>
              <a:gd name="T35" fmla="*/ 11113 h 54"/>
              <a:gd name="T36" fmla="*/ 31750 w 51"/>
              <a:gd name="T37" fmla="*/ 0 h 54"/>
              <a:gd name="T38" fmla="*/ 17463 w 51"/>
              <a:gd name="T39" fmla="*/ 0 h 54"/>
              <a:gd name="T40" fmla="*/ 0 w 51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4">
                <a:moveTo>
                  <a:pt x="0" y="54"/>
                </a:moveTo>
                <a:lnTo>
                  <a:pt x="11" y="54"/>
                </a:lnTo>
                <a:lnTo>
                  <a:pt x="16" y="25"/>
                </a:lnTo>
                <a:lnTo>
                  <a:pt x="22" y="12"/>
                </a:lnTo>
                <a:lnTo>
                  <a:pt x="31" y="7"/>
                </a:lnTo>
                <a:lnTo>
                  <a:pt x="37" y="12"/>
                </a:lnTo>
                <a:lnTo>
                  <a:pt x="40" y="17"/>
                </a:lnTo>
                <a:lnTo>
                  <a:pt x="37" y="22"/>
                </a:lnTo>
                <a:lnTo>
                  <a:pt x="33" y="54"/>
                </a:lnTo>
                <a:lnTo>
                  <a:pt x="42" y="54"/>
                </a:lnTo>
                <a:lnTo>
                  <a:pt x="48" y="20"/>
                </a:lnTo>
                <a:lnTo>
                  <a:pt x="51" y="12"/>
                </a:lnTo>
                <a:lnTo>
                  <a:pt x="48" y="7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20" y="7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80" name="Picture 8106"/>
          <p:cNvPicPr>
            <a:picLocks noChangeAspect="1" noChangeArrowheads="1"/>
          </p:cNvPicPr>
          <p:nvPr/>
        </p:nvPicPr>
        <p:blipFill>
          <a:blip r:embed="rId248" cstate="print"/>
          <a:srcRect/>
          <a:stretch>
            <a:fillRect/>
          </a:stretch>
        </p:blipFill>
        <p:spPr bwMode="auto">
          <a:xfrm>
            <a:off x="720248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81" name="Picture 8107"/>
          <p:cNvPicPr>
            <a:picLocks noChangeAspect="1" noChangeArrowheads="1"/>
          </p:cNvPicPr>
          <p:nvPr/>
        </p:nvPicPr>
        <p:blipFill>
          <a:blip r:embed="rId249" cstate="print"/>
          <a:srcRect/>
          <a:stretch>
            <a:fillRect/>
          </a:stretch>
        </p:blipFill>
        <p:spPr bwMode="auto">
          <a:xfrm>
            <a:off x="720248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82" name="Freeform 8108"/>
          <p:cNvSpPr>
            <a:spLocks/>
          </p:cNvSpPr>
          <p:nvPr/>
        </p:nvSpPr>
        <p:spPr bwMode="auto">
          <a:xfrm>
            <a:off x="7331075" y="2981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3175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3175 w 31"/>
              <a:gd name="T9" fmla="*/ 85725 h 69"/>
              <a:gd name="T10" fmla="*/ 3175 w 31"/>
              <a:gd name="T11" fmla="*/ 93663 h 69"/>
              <a:gd name="T12" fmla="*/ 6350 w 31"/>
              <a:gd name="T13" fmla="*/ 104775 h 69"/>
              <a:gd name="T14" fmla="*/ 17463 w 31"/>
              <a:gd name="T15" fmla="*/ 109538 h 69"/>
              <a:gd name="T16" fmla="*/ 31750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0638 w 31"/>
              <a:gd name="T23" fmla="*/ 90488 h 69"/>
              <a:gd name="T24" fmla="*/ 20638 w 31"/>
              <a:gd name="T25" fmla="*/ 77788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1750 w 31"/>
              <a:gd name="T33" fmla="*/ 23813 h 69"/>
              <a:gd name="T34" fmla="*/ 38100 w 31"/>
              <a:gd name="T35" fmla="*/ 0 h 69"/>
              <a:gd name="T36" fmla="*/ 20638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2" y="54"/>
                </a:lnTo>
                <a:lnTo>
                  <a:pt x="2" y="59"/>
                </a:lnTo>
                <a:lnTo>
                  <a:pt x="4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8" y="59"/>
                </a:lnTo>
                <a:lnTo>
                  <a:pt x="13" y="57"/>
                </a:lnTo>
                <a:lnTo>
                  <a:pt x="13" y="49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3" name="Freeform 8109"/>
          <p:cNvSpPr>
            <a:spLocks/>
          </p:cNvSpPr>
          <p:nvPr/>
        </p:nvSpPr>
        <p:spPr bwMode="auto">
          <a:xfrm>
            <a:off x="7372350" y="3005138"/>
            <a:ext cx="63500" cy="85725"/>
          </a:xfrm>
          <a:custGeom>
            <a:avLst/>
            <a:gdLst>
              <a:gd name="T0" fmla="*/ 0 w 40"/>
              <a:gd name="T1" fmla="*/ 85725 h 54"/>
              <a:gd name="T2" fmla="*/ 17463 w 40"/>
              <a:gd name="T3" fmla="*/ 85725 h 54"/>
              <a:gd name="T4" fmla="*/ 25400 w 40"/>
              <a:gd name="T5" fmla="*/ 46038 h 54"/>
              <a:gd name="T6" fmla="*/ 34925 w 40"/>
              <a:gd name="T7" fmla="*/ 26988 h 54"/>
              <a:gd name="T8" fmla="*/ 52388 w 40"/>
              <a:gd name="T9" fmla="*/ 15875 h 54"/>
              <a:gd name="T10" fmla="*/ 60325 w 40"/>
              <a:gd name="T11" fmla="*/ 15875 h 54"/>
              <a:gd name="T12" fmla="*/ 63500 w 40"/>
              <a:gd name="T13" fmla="*/ 0 h 54"/>
              <a:gd name="T14" fmla="*/ 55563 w 40"/>
              <a:gd name="T15" fmla="*/ 0 h 54"/>
              <a:gd name="T16" fmla="*/ 38100 w 40"/>
              <a:gd name="T17" fmla="*/ 4763 h 54"/>
              <a:gd name="T18" fmla="*/ 31750 w 40"/>
              <a:gd name="T19" fmla="*/ 19050 h 54"/>
              <a:gd name="T20" fmla="*/ 31750 w 40"/>
              <a:gd name="T21" fmla="*/ 15875 h 54"/>
              <a:gd name="T22" fmla="*/ 31750 w 40"/>
              <a:gd name="T23" fmla="*/ 0 h 54"/>
              <a:gd name="T24" fmla="*/ 17463 w 40"/>
              <a:gd name="T25" fmla="*/ 0 h 54"/>
              <a:gd name="T26" fmla="*/ 0 w 40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4">
                <a:moveTo>
                  <a:pt x="0" y="54"/>
                </a:moveTo>
                <a:lnTo>
                  <a:pt x="11" y="54"/>
                </a:lnTo>
                <a:lnTo>
                  <a:pt x="16" y="29"/>
                </a:lnTo>
                <a:lnTo>
                  <a:pt x="22" y="17"/>
                </a:lnTo>
                <a:lnTo>
                  <a:pt x="33" y="10"/>
                </a:lnTo>
                <a:lnTo>
                  <a:pt x="38" y="10"/>
                </a:lnTo>
                <a:lnTo>
                  <a:pt x="40" y="0"/>
                </a:lnTo>
                <a:lnTo>
                  <a:pt x="35" y="0"/>
                </a:lnTo>
                <a:lnTo>
                  <a:pt x="24" y="3"/>
                </a:lnTo>
                <a:lnTo>
                  <a:pt x="20" y="12"/>
                </a:lnTo>
                <a:lnTo>
                  <a:pt x="20" y="10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84" name="Picture 8110"/>
          <p:cNvPicPr>
            <a:picLocks noChangeAspect="1" noChangeArrowheads="1"/>
          </p:cNvPicPr>
          <p:nvPr/>
        </p:nvPicPr>
        <p:blipFill>
          <a:blip r:embed="rId250" cstate="print"/>
          <a:srcRect/>
          <a:stretch>
            <a:fillRect/>
          </a:stretch>
        </p:blipFill>
        <p:spPr bwMode="auto">
          <a:xfrm>
            <a:off x="742791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85" name="Picture 8111"/>
          <p:cNvPicPr>
            <a:picLocks noChangeAspect="1" noChangeArrowheads="1"/>
          </p:cNvPicPr>
          <p:nvPr/>
        </p:nvPicPr>
        <p:blipFill>
          <a:blip r:embed="rId251" cstate="print"/>
          <a:srcRect/>
          <a:stretch>
            <a:fillRect/>
          </a:stretch>
        </p:blipFill>
        <p:spPr bwMode="auto">
          <a:xfrm>
            <a:off x="742791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86" name="Freeform 8112"/>
          <p:cNvSpPr>
            <a:spLocks/>
          </p:cNvSpPr>
          <p:nvPr/>
        </p:nvSpPr>
        <p:spPr bwMode="auto">
          <a:xfrm>
            <a:off x="7508875" y="3005138"/>
            <a:ext cx="76200" cy="85725"/>
          </a:xfrm>
          <a:custGeom>
            <a:avLst/>
            <a:gdLst>
              <a:gd name="T0" fmla="*/ 0 w 48"/>
              <a:gd name="T1" fmla="*/ 85725 h 54"/>
              <a:gd name="T2" fmla="*/ 14288 w 48"/>
              <a:gd name="T3" fmla="*/ 85725 h 54"/>
              <a:gd name="T4" fmla="*/ 23813 w 48"/>
              <a:gd name="T5" fmla="*/ 39688 h 54"/>
              <a:gd name="T6" fmla="*/ 31750 w 48"/>
              <a:gd name="T7" fmla="*/ 19050 h 54"/>
              <a:gd name="T8" fmla="*/ 49213 w 48"/>
              <a:gd name="T9" fmla="*/ 11113 h 54"/>
              <a:gd name="T10" fmla="*/ 58738 w 48"/>
              <a:gd name="T11" fmla="*/ 19050 h 54"/>
              <a:gd name="T12" fmla="*/ 58738 w 48"/>
              <a:gd name="T13" fmla="*/ 26988 h 54"/>
              <a:gd name="T14" fmla="*/ 58738 w 48"/>
              <a:gd name="T15" fmla="*/ 34925 h 54"/>
              <a:gd name="T16" fmla="*/ 49213 w 48"/>
              <a:gd name="T17" fmla="*/ 85725 h 54"/>
              <a:gd name="T18" fmla="*/ 66675 w 48"/>
              <a:gd name="T19" fmla="*/ 85725 h 54"/>
              <a:gd name="T20" fmla="*/ 76200 w 48"/>
              <a:gd name="T21" fmla="*/ 31750 h 54"/>
              <a:gd name="T22" fmla="*/ 76200 w 48"/>
              <a:gd name="T23" fmla="*/ 19050 h 54"/>
              <a:gd name="T24" fmla="*/ 76200 w 48"/>
              <a:gd name="T25" fmla="*/ 11113 h 54"/>
              <a:gd name="T26" fmla="*/ 69850 w 48"/>
              <a:gd name="T27" fmla="*/ 4763 h 54"/>
              <a:gd name="T28" fmla="*/ 55563 w 48"/>
              <a:gd name="T29" fmla="*/ 0 h 54"/>
              <a:gd name="T30" fmla="*/ 38100 w 48"/>
              <a:gd name="T31" fmla="*/ 4763 h 54"/>
              <a:gd name="T32" fmla="*/ 26988 w 48"/>
              <a:gd name="T33" fmla="*/ 11113 h 54"/>
              <a:gd name="T34" fmla="*/ 26988 w 48"/>
              <a:gd name="T35" fmla="*/ 11113 h 54"/>
              <a:gd name="T36" fmla="*/ 31750 w 48"/>
              <a:gd name="T37" fmla="*/ 0 h 54"/>
              <a:gd name="T38" fmla="*/ 14288 w 48"/>
              <a:gd name="T39" fmla="*/ 0 h 54"/>
              <a:gd name="T40" fmla="*/ 0 w 48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9" y="54"/>
                </a:lnTo>
                <a:lnTo>
                  <a:pt x="15" y="25"/>
                </a:lnTo>
                <a:lnTo>
                  <a:pt x="20" y="12"/>
                </a:lnTo>
                <a:lnTo>
                  <a:pt x="31" y="7"/>
                </a:lnTo>
                <a:lnTo>
                  <a:pt x="37" y="12"/>
                </a:lnTo>
                <a:lnTo>
                  <a:pt x="37" y="17"/>
                </a:lnTo>
                <a:lnTo>
                  <a:pt x="37" y="22"/>
                </a:lnTo>
                <a:lnTo>
                  <a:pt x="31" y="54"/>
                </a:lnTo>
                <a:lnTo>
                  <a:pt x="42" y="54"/>
                </a:lnTo>
                <a:lnTo>
                  <a:pt x="48" y="20"/>
                </a:lnTo>
                <a:lnTo>
                  <a:pt x="48" y="12"/>
                </a:lnTo>
                <a:lnTo>
                  <a:pt x="48" y="7"/>
                </a:lnTo>
                <a:lnTo>
                  <a:pt x="44" y="3"/>
                </a:lnTo>
                <a:lnTo>
                  <a:pt x="35" y="0"/>
                </a:lnTo>
                <a:lnTo>
                  <a:pt x="24" y="3"/>
                </a:lnTo>
                <a:lnTo>
                  <a:pt x="17" y="7"/>
                </a:lnTo>
                <a:lnTo>
                  <a:pt x="20" y="0"/>
                </a:lnTo>
                <a:lnTo>
                  <a:pt x="9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7" name="Freeform 8113"/>
          <p:cNvSpPr>
            <a:spLocks/>
          </p:cNvSpPr>
          <p:nvPr/>
        </p:nvSpPr>
        <p:spPr bwMode="auto">
          <a:xfrm>
            <a:off x="7588250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3500 w 44"/>
              <a:gd name="T3" fmla="*/ 4763 h 56"/>
              <a:gd name="T4" fmla="*/ 42863 w 44"/>
              <a:gd name="T5" fmla="*/ 0 h 56"/>
              <a:gd name="T6" fmla="*/ 31750 w 44"/>
              <a:gd name="T7" fmla="*/ 0 h 56"/>
              <a:gd name="T8" fmla="*/ 20638 w 44"/>
              <a:gd name="T9" fmla="*/ 4763 h 56"/>
              <a:gd name="T10" fmla="*/ 14288 w 44"/>
              <a:gd name="T11" fmla="*/ 11113 h 56"/>
              <a:gd name="T12" fmla="*/ 11113 w 44"/>
              <a:gd name="T13" fmla="*/ 23813 h 56"/>
              <a:gd name="T14" fmla="*/ 14288 w 44"/>
              <a:gd name="T15" fmla="*/ 39688 h 56"/>
              <a:gd name="T16" fmla="*/ 28575 w 44"/>
              <a:gd name="T17" fmla="*/ 46038 h 56"/>
              <a:gd name="T18" fmla="*/ 42863 w 44"/>
              <a:gd name="T19" fmla="*/ 50800 h 56"/>
              <a:gd name="T20" fmla="*/ 49213 w 44"/>
              <a:gd name="T21" fmla="*/ 61913 h 56"/>
              <a:gd name="T22" fmla="*/ 46038 w 44"/>
              <a:gd name="T23" fmla="*/ 69850 h 56"/>
              <a:gd name="T24" fmla="*/ 34925 w 44"/>
              <a:gd name="T25" fmla="*/ 74613 h 56"/>
              <a:gd name="T26" fmla="*/ 20638 w 44"/>
              <a:gd name="T27" fmla="*/ 69850 h 56"/>
              <a:gd name="T28" fmla="*/ 17463 w 44"/>
              <a:gd name="T29" fmla="*/ 58738 h 56"/>
              <a:gd name="T30" fmla="*/ 0 w 44"/>
              <a:gd name="T31" fmla="*/ 58738 h 56"/>
              <a:gd name="T32" fmla="*/ 3175 w 44"/>
              <a:gd name="T33" fmla="*/ 74613 h 56"/>
              <a:gd name="T34" fmla="*/ 11113 w 44"/>
              <a:gd name="T35" fmla="*/ 80963 h 56"/>
              <a:gd name="T36" fmla="*/ 34925 w 44"/>
              <a:gd name="T37" fmla="*/ 88900 h 56"/>
              <a:gd name="T38" fmla="*/ 55563 w 44"/>
              <a:gd name="T39" fmla="*/ 80963 h 56"/>
              <a:gd name="T40" fmla="*/ 63500 w 44"/>
              <a:gd name="T41" fmla="*/ 74613 h 56"/>
              <a:gd name="T42" fmla="*/ 66675 w 44"/>
              <a:gd name="T43" fmla="*/ 58738 h 56"/>
              <a:gd name="T44" fmla="*/ 63500 w 44"/>
              <a:gd name="T45" fmla="*/ 46038 h 56"/>
              <a:gd name="T46" fmla="*/ 49213 w 44"/>
              <a:gd name="T47" fmla="*/ 39688 h 56"/>
              <a:gd name="T48" fmla="*/ 34925 w 44"/>
              <a:gd name="T49" fmla="*/ 31750 h 56"/>
              <a:gd name="T50" fmla="*/ 28575 w 44"/>
              <a:gd name="T51" fmla="*/ 23813 h 56"/>
              <a:gd name="T52" fmla="*/ 31750 w 44"/>
              <a:gd name="T53" fmla="*/ 15875 h 56"/>
              <a:gd name="T54" fmla="*/ 38100 w 44"/>
              <a:gd name="T55" fmla="*/ 11113 h 56"/>
              <a:gd name="T56" fmla="*/ 52388 w 44"/>
              <a:gd name="T57" fmla="*/ 15875 h 56"/>
              <a:gd name="T58" fmla="*/ 55563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40" y="3"/>
                </a:lnTo>
                <a:lnTo>
                  <a:pt x="27" y="0"/>
                </a:lnTo>
                <a:lnTo>
                  <a:pt x="20" y="0"/>
                </a:lnTo>
                <a:lnTo>
                  <a:pt x="13" y="3"/>
                </a:lnTo>
                <a:lnTo>
                  <a:pt x="9" y="7"/>
                </a:lnTo>
                <a:lnTo>
                  <a:pt x="7" y="15"/>
                </a:lnTo>
                <a:lnTo>
                  <a:pt x="9" y="25"/>
                </a:lnTo>
                <a:lnTo>
                  <a:pt x="18" y="29"/>
                </a:lnTo>
                <a:lnTo>
                  <a:pt x="27" y="32"/>
                </a:lnTo>
                <a:lnTo>
                  <a:pt x="31" y="39"/>
                </a:lnTo>
                <a:lnTo>
                  <a:pt x="29" y="44"/>
                </a:lnTo>
                <a:lnTo>
                  <a:pt x="22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1"/>
                </a:lnTo>
                <a:lnTo>
                  <a:pt x="22" y="56"/>
                </a:lnTo>
                <a:lnTo>
                  <a:pt x="35" y="51"/>
                </a:lnTo>
                <a:lnTo>
                  <a:pt x="40" y="47"/>
                </a:lnTo>
                <a:lnTo>
                  <a:pt x="42" y="37"/>
                </a:lnTo>
                <a:lnTo>
                  <a:pt x="40" y="29"/>
                </a:lnTo>
                <a:lnTo>
                  <a:pt x="31" y="25"/>
                </a:lnTo>
                <a:lnTo>
                  <a:pt x="22" y="20"/>
                </a:lnTo>
                <a:lnTo>
                  <a:pt x="18" y="15"/>
                </a:lnTo>
                <a:lnTo>
                  <a:pt x="20" y="10"/>
                </a:lnTo>
                <a:lnTo>
                  <a:pt x="24" y="7"/>
                </a:lnTo>
                <a:lnTo>
                  <a:pt x="33" y="10"/>
                </a:lnTo>
                <a:lnTo>
                  <a:pt x="35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8" name="Freeform 8114"/>
          <p:cNvSpPr>
            <a:spLocks/>
          </p:cNvSpPr>
          <p:nvPr/>
        </p:nvSpPr>
        <p:spPr bwMode="auto">
          <a:xfrm>
            <a:off x="7661275" y="3005138"/>
            <a:ext cx="122238" cy="85725"/>
          </a:xfrm>
          <a:custGeom>
            <a:avLst/>
            <a:gdLst>
              <a:gd name="T0" fmla="*/ 0 w 77"/>
              <a:gd name="T1" fmla="*/ 85725 h 54"/>
              <a:gd name="T2" fmla="*/ 17463 w 77"/>
              <a:gd name="T3" fmla="*/ 85725 h 54"/>
              <a:gd name="T4" fmla="*/ 28575 w 77"/>
              <a:gd name="T5" fmla="*/ 34925 h 54"/>
              <a:gd name="T6" fmla="*/ 31750 w 77"/>
              <a:gd name="T7" fmla="*/ 26988 h 54"/>
              <a:gd name="T8" fmla="*/ 34925 w 77"/>
              <a:gd name="T9" fmla="*/ 19050 h 54"/>
              <a:gd name="T10" fmla="*/ 49213 w 77"/>
              <a:gd name="T11" fmla="*/ 11113 h 54"/>
              <a:gd name="T12" fmla="*/ 60325 w 77"/>
              <a:gd name="T13" fmla="*/ 15875 h 54"/>
              <a:gd name="T14" fmla="*/ 60325 w 77"/>
              <a:gd name="T15" fmla="*/ 23813 h 54"/>
              <a:gd name="T16" fmla="*/ 55563 w 77"/>
              <a:gd name="T17" fmla="*/ 39688 h 54"/>
              <a:gd name="T18" fmla="*/ 49213 w 77"/>
              <a:gd name="T19" fmla="*/ 85725 h 54"/>
              <a:gd name="T20" fmla="*/ 66675 w 77"/>
              <a:gd name="T21" fmla="*/ 85725 h 54"/>
              <a:gd name="T22" fmla="*/ 73025 w 77"/>
              <a:gd name="T23" fmla="*/ 34925 h 54"/>
              <a:gd name="T24" fmla="*/ 80963 w 77"/>
              <a:gd name="T25" fmla="*/ 19050 h 54"/>
              <a:gd name="T26" fmla="*/ 98425 w 77"/>
              <a:gd name="T27" fmla="*/ 11113 h 54"/>
              <a:gd name="T28" fmla="*/ 104775 w 77"/>
              <a:gd name="T29" fmla="*/ 15875 h 54"/>
              <a:gd name="T30" fmla="*/ 107950 w 77"/>
              <a:gd name="T31" fmla="*/ 26988 h 54"/>
              <a:gd name="T32" fmla="*/ 104775 w 77"/>
              <a:gd name="T33" fmla="*/ 34925 h 54"/>
              <a:gd name="T34" fmla="*/ 98425 w 77"/>
              <a:gd name="T35" fmla="*/ 85725 h 54"/>
              <a:gd name="T36" fmla="*/ 111125 w 77"/>
              <a:gd name="T37" fmla="*/ 85725 h 54"/>
              <a:gd name="T38" fmla="*/ 122238 w 77"/>
              <a:gd name="T39" fmla="*/ 31750 h 54"/>
              <a:gd name="T40" fmla="*/ 122238 w 77"/>
              <a:gd name="T41" fmla="*/ 19050 h 54"/>
              <a:gd name="T42" fmla="*/ 119063 w 77"/>
              <a:gd name="T43" fmla="*/ 4763 h 54"/>
              <a:gd name="T44" fmla="*/ 101600 w 77"/>
              <a:gd name="T45" fmla="*/ 0 h 54"/>
              <a:gd name="T46" fmla="*/ 87313 w 77"/>
              <a:gd name="T47" fmla="*/ 4763 h 54"/>
              <a:gd name="T48" fmla="*/ 77788 w 77"/>
              <a:gd name="T49" fmla="*/ 11113 h 54"/>
              <a:gd name="T50" fmla="*/ 69850 w 77"/>
              <a:gd name="T51" fmla="*/ 0 h 54"/>
              <a:gd name="T52" fmla="*/ 55563 w 77"/>
              <a:gd name="T53" fmla="*/ 0 h 54"/>
              <a:gd name="T54" fmla="*/ 42863 w 77"/>
              <a:gd name="T55" fmla="*/ 4763 h 54"/>
              <a:gd name="T56" fmla="*/ 31750 w 77"/>
              <a:gd name="T57" fmla="*/ 11113 h 54"/>
              <a:gd name="T58" fmla="*/ 31750 w 77"/>
              <a:gd name="T59" fmla="*/ 11113 h 54"/>
              <a:gd name="T60" fmla="*/ 31750 w 77"/>
              <a:gd name="T61" fmla="*/ 0 h 54"/>
              <a:gd name="T62" fmla="*/ 17463 w 77"/>
              <a:gd name="T63" fmla="*/ 0 h 54"/>
              <a:gd name="T64" fmla="*/ 0 w 77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4">
                <a:moveTo>
                  <a:pt x="0" y="54"/>
                </a:moveTo>
                <a:lnTo>
                  <a:pt x="11" y="54"/>
                </a:lnTo>
                <a:lnTo>
                  <a:pt x="18" y="22"/>
                </a:lnTo>
                <a:lnTo>
                  <a:pt x="20" y="17"/>
                </a:lnTo>
                <a:lnTo>
                  <a:pt x="22" y="12"/>
                </a:lnTo>
                <a:lnTo>
                  <a:pt x="31" y="7"/>
                </a:lnTo>
                <a:lnTo>
                  <a:pt x="38" y="10"/>
                </a:lnTo>
                <a:lnTo>
                  <a:pt x="38" y="15"/>
                </a:lnTo>
                <a:lnTo>
                  <a:pt x="35" y="25"/>
                </a:lnTo>
                <a:lnTo>
                  <a:pt x="31" y="54"/>
                </a:lnTo>
                <a:lnTo>
                  <a:pt x="42" y="54"/>
                </a:lnTo>
                <a:lnTo>
                  <a:pt x="46" y="22"/>
                </a:lnTo>
                <a:lnTo>
                  <a:pt x="51" y="12"/>
                </a:lnTo>
                <a:lnTo>
                  <a:pt x="62" y="7"/>
                </a:lnTo>
                <a:lnTo>
                  <a:pt x="66" y="10"/>
                </a:lnTo>
                <a:lnTo>
                  <a:pt x="68" y="17"/>
                </a:lnTo>
                <a:lnTo>
                  <a:pt x="66" y="22"/>
                </a:lnTo>
                <a:lnTo>
                  <a:pt x="62" y="54"/>
                </a:lnTo>
                <a:lnTo>
                  <a:pt x="70" y="54"/>
                </a:lnTo>
                <a:lnTo>
                  <a:pt x="77" y="20"/>
                </a:lnTo>
                <a:lnTo>
                  <a:pt x="77" y="12"/>
                </a:lnTo>
                <a:lnTo>
                  <a:pt x="75" y="3"/>
                </a:lnTo>
                <a:lnTo>
                  <a:pt x="64" y="0"/>
                </a:lnTo>
                <a:lnTo>
                  <a:pt x="55" y="3"/>
                </a:lnTo>
                <a:lnTo>
                  <a:pt x="49" y="7"/>
                </a:lnTo>
                <a:lnTo>
                  <a:pt x="44" y="0"/>
                </a:lnTo>
                <a:lnTo>
                  <a:pt x="35" y="0"/>
                </a:lnTo>
                <a:lnTo>
                  <a:pt x="27" y="3"/>
                </a:lnTo>
                <a:lnTo>
                  <a:pt x="20" y="7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89" name="Picture 8115"/>
          <p:cNvPicPr>
            <a:picLocks noChangeAspect="1" noChangeArrowheads="1"/>
          </p:cNvPicPr>
          <p:nvPr/>
        </p:nvPicPr>
        <p:blipFill>
          <a:blip r:embed="rId252" cstate="print"/>
          <a:srcRect/>
          <a:stretch>
            <a:fillRect/>
          </a:stretch>
        </p:blipFill>
        <p:spPr bwMode="auto">
          <a:xfrm>
            <a:off x="77946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0" name="Picture 8116"/>
          <p:cNvPicPr>
            <a:picLocks noChangeAspect="1" noChangeArrowheads="1"/>
          </p:cNvPicPr>
          <p:nvPr/>
        </p:nvPicPr>
        <p:blipFill>
          <a:blip r:embed="rId253" cstate="print"/>
          <a:srcRect/>
          <a:stretch>
            <a:fillRect/>
          </a:stretch>
        </p:blipFill>
        <p:spPr bwMode="auto">
          <a:xfrm>
            <a:off x="77946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91" name="Freeform 8117"/>
          <p:cNvSpPr>
            <a:spLocks/>
          </p:cNvSpPr>
          <p:nvPr/>
        </p:nvSpPr>
        <p:spPr bwMode="auto">
          <a:xfrm>
            <a:off x="7829550" y="2981325"/>
            <a:ext cx="47625" cy="109538"/>
          </a:xfrm>
          <a:custGeom>
            <a:avLst/>
            <a:gdLst>
              <a:gd name="T0" fmla="*/ 15875 w 30"/>
              <a:gd name="T1" fmla="*/ 23813 h 69"/>
              <a:gd name="T2" fmla="*/ 3175 w 30"/>
              <a:gd name="T3" fmla="*/ 23813 h 69"/>
              <a:gd name="T4" fmla="*/ 0 w 30"/>
              <a:gd name="T5" fmla="*/ 39688 h 69"/>
              <a:gd name="T6" fmla="*/ 12700 w 30"/>
              <a:gd name="T7" fmla="*/ 39688 h 69"/>
              <a:gd name="T8" fmla="*/ 6350 w 30"/>
              <a:gd name="T9" fmla="*/ 85725 h 69"/>
              <a:gd name="T10" fmla="*/ 3175 w 30"/>
              <a:gd name="T11" fmla="*/ 93663 h 69"/>
              <a:gd name="T12" fmla="*/ 6350 w 30"/>
              <a:gd name="T13" fmla="*/ 104775 h 69"/>
              <a:gd name="T14" fmla="*/ 20638 w 30"/>
              <a:gd name="T15" fmla="*/ 109538 h 69"/>
              <a:gd name="T16" fmla="*/ 33338 w 30"/>
              <a:gd name="T17" fmla="*/ 109538 h 69"/>
              <a:gd name="T18" fmla="*/ 33338 w 30"/>
              <a:gd name="T19" fmla="*/ 93663 h 69"/>
              <a:gd name="T20" fmla="*/ 26988 w 30"/>
              <a:gd name="T21" fmla="*/ 93663 h 69"/>
              <a:gd name="T22" fmla="*/ 20638 w 30"/>
              <a:gd name="T23" fmla="*/ 90488 h 69"/>
              <a:gd name="T24" fmla="*/ 23813 w 30"/>
              <a:gd name="T25" fmla="*/ 77788 h 69"/>
              <a:gd name="T26" fmla="*/ 30163 w 30"/>
              <a:gd name="T27" fmla="*/ 39688 h 69"/>
              <a:gd name="T28" fmla="*/ 44450 w 30"/>
              <a:gd name="T29" fmla="*/ 39688 h 69"/>
              <a:gd name="T30" fmla="*/ 47625 w 30"/>
              <a:gd name="T31" fmla="*/ 23813 h 69"/>
              <a:gd name="T32" fmla="*/ 33338 w 30"/>
              <a:gd name="T33" fmla="*/ 23813 h 69"/>
              <a:gd name="T34" fmla="*/ 38100 w 30"/>
              <a:gd name="T35" fmla="*/ 0 h 69"/>
              <a:gd name="T36" fmla="*/ 20638 w 30"/>
              <a:gd name="T37" fmla="*/ 0 h 69"/>
              <a:gd name="T38" fmla="*/ 15875 w 30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9">
                <a:moveTo>
                  <a:pt x="10" y="15"/>
                </a:moveTo>
                <a:lnTo>
                  <a:pt x="2" y="15"/>
                </a:lnTo>
                <a:lnTo>
                  <a:pt x="0" y="25"/>
                </a:lnTo>
                <a:lnTo>
                  <a:pt x="8" y="25"/>
                </a:lnTo>
                <a:lnTo>
                  <a:pt x="4" y="54"/>
                </a:lnTo>
                <a:lnTo>
                  <a:pt x="2" y="59"/>
                </a:lnTo>
                <a:lnTo>
                  <a:pt x="4" y="66"/>
                </a:lnTo>
                <a:lnTo>
                  <a:pt x="13" y="69"/>
                </a:lnTo>
                <a:lnTo>
                  <a:pt x="21" y="69"/>
                </a:lnTo>
                <a:lnTo>
                  <a:pt x="21" y="59"/>
                </a:lnTo>
                <a:lnTo>
                  <a:pt x="17" y="59"/>
                </a:lnTo>
                <a:lnTo>
                  <a:pt x="13" y="57"/>
                </a:lnTo>
                <a:lnTo>
                  <a:pt x="15" y="49"/>
                </a:lnTo>
                <a:lnTo>
                  <a:pt x="19" y="25"/>
                </a:lnTo>
                <a:lnTo>
                  <a:pt x="28" y="25"/>
                </a:lnTo>
                <a:lnTo>
                  <a:pt x="30" y="15"/>
                </a:lnTo>
                <a:lnTo>
                  <a:pt x="21" y="15"/>
                </a:lnTo>
                <a:lnTo>
                  <a:pt x="24" y="0"/>
                </a:lnTo>
                <a:lnTo>
                  <a:pt x="13" y="0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92" name="Freeform 8118"/>
          <p:cNvSpPr>
            <a:spLocks/>
          </p:cNvSpPr>
          <p:nvPr/>
        </p:nvSpPr>
        <p:spPr bwMode="auto">
          <a:xfrm>
            <a:off x="7915275" y="2981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3175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7938 w 31"/>
              <a:gd name="T9" fmla="*/ 85725 h 69"/>
              <a:gd name="T10" fmla="*/ 3175 w 31"/>
              <a:gd name="T11" fmla="*/ 93663 h 69"/>
              <a:gd name="T12" fmla="*/ 7938 w 31"/>
              <a:gd name="T13" fmla="*/ 104775 h 69"/>
              <a:gd name="T14" fmla="*/ 20638 w 31"/>
              <a:gd name="T15" fmla="*/ 109538 h 69"/>
              <a:gd name="T16" fmla="*/ 34925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0638 w 31"/>
              <a:gd name="T23" fmla="*/ 90488 h 69"/>
              <a:gd name="T24" fmla="*/ 20638 w 31"/>
              <a:gd name="T25" fmla="*/ 77788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1750 w 31"/>
              <a:gd name="T33" fmla="*/ 23813 h 69"/>
              <a:gd name="T34" fmla="*/ 38100 w 31"/>
              <a:gd name="T35" fmla="*/ 0 h 69"/>
              <a:gd name="T36" fmla="*/ 20638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5" y="54"/>
                </a:lnTo>
                <a:lnTo>
                  <a:pt x="2" y="59"/>
                </a:lnTo>
                <a:lnTo>
                  <a:pt x="5" y="66"/>
                </a:lnTo>
                <a:lnTo>
                  <a:pt x="13" y="69"/>
                </a:lnTo>
                <a:lnTo>
                  <a:pt x="22" y="69"/>
                </a:lnTo>
                <a:lnTo>
                  <a:pt x="22" y="59"/>
                </a:lnTo>
                <a:lnTo>
                  <a:pt x="18" y="59"/>
                </a:lnTo>
                <a:lnTo>
                  <a:pt x="13" y="57"/>
                </a:lnTo>
                <a:lnTo>
                  <a:pt x="13" y="49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93" name="Freeform 8119"/>
          <p:cNvSpPr>
            <a:spLocks/>
          </p:cNvSpPr>
          <p:nvPr/>
        </p:nvSpPr>
        <p:spPr bwMode="auto">
          <a:xfrm>
            <a:off x="7961313" y="2973388"/>
            <a:ext cx="76200" cy="117475"/>
          </a:xfrm>
          <a:custGeom>
            <a:avLst/>
            <a:gdLst>
              <a:gd name="T0" fmla="*/ 0 w 48"/>
              <a:gd name="T1" fmla="*/ 117475 h 74"/>
              <a:gd name="T2" fmla="*/ 14288 w 48"/>
              <a:gd name="T3" fmla="*/ 117475 h 74"/>
              <a:gd name="T4" fmla="*/ 23813 w 48"/>
              <a:gd name="T5" fmla="*/ 71438 h 74"/>
              <a:gd name="T6" fmla="*/ 31750 w 48"/>
              <a:gd name="T7" fmla="*/ 50800 h 74"/>
              <a:gd name="T8" fmla="*/ 47625 w 48"/>
              <a:gd name="T9" fmla="*/ 42863 h 74"/>
              <a:gd name="T10" fmla="*/ 58738 w 48"/>
              <a:gd name="T11" fmla="*/ 50800 h 74"/>
              <a:gd name="T12" fmla="*/ 58738 w 48"/>
              <a:gd name="T13" fmla="*/ 58738 h 74"/>
              <a:gd name="T14" fmla="*/ 58738 w 48"/>
              <a:gd name="T15" fmla="*/ 66675 h 74"/>
              <a:gd name="T16" fmla="*/ 47625 w 48"/>
              <a:gd name="T17" fmla="*/ 117475 h 74"/>
              <a:gd name="T18" fmla="*/ 65088 w 48"/>
              <a:gd name="T19" fmla="*/ 117475 h 74"/>
              <a:gd name="T20" fmla="*/ 76200 w 48"/>
              <a:gd name="T21" fmla="*/ 63500 h 74"/>
              <a:gd name="T22" fmla="*/ 76200 w 48"/>
              <a:gd name="T23" fmla="*/ 50800 h 74"/>
              <a:gd name="T24" fmla="*/ 73025 w 48"/>
              <a:gd name="T25" fmla="*/ 42863 h 74"/>
              <a:gd name="T26" fmla="*/ 69850 w 48"/>
              <a:gd name="T27" fmla="*/ 36513 h 74"/>
              <a:gd name="T28" fmla="*/ 52388 w 48"/>
              <a:gd name="T29" fmla="*/ 31750 h 74"/>
              <a:gd name="T30" fmla="*/ 38100 w 48"/>
              <a:gd name="T31" fmla="*/ 36513 h 74"/>
              <a:gd name="T32" fmla="*/ 26988 w 48"/>
              <a:gd name="T33" fmla="*/ 42863 h 74"/>
              <a:gd name="T34" fmla="*/ 26988 w 48"/>
              <a:gd name="T35" fmla="*/ 42863 h 74"/>
              <a:gd name="T36" fmla="*/ 38100 w 48"/>
              <a:gd name="T37" fmla="*/ 0 h 74"/>
              <a:gd name="T38" fmla="*/ 20638 w 48"/>
              <a:gd name="T39" fmla="*/ 0 h 74"/>
              <a:gd name="T40" fmla="*/ 0 w 48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74">
                <a:moveTo>
                  <a:pt x="0" y="74"/>
                </a:moveTo>
                <a:lnTo>
                  <a:pt x="9" y="74"/>
                </a:lnTo>
                <a:lnTo>
                  <a:pt x="15" y="45"/>
                </a:lnTo>
                <a:lnTo>
                  <a:pt x="20" y="32"/>
                </a:lnTo>
                <a:lnTo>
                  <a:pt x="30" y="27"/>
                </a:lnTo>
                <a:lnTo>
                  <a:pt x="37" y="32"/>
                </a:lnTo>
                <a:lnTo>
                  <a:pt x="37" y="37"/>
                </a:lnTo>
                <a:lnTo>
                  <a:pt x="37" y="42"/>
                </a:lnTo>
                <a:lnTo>
                  <a:pt x="30" y="74"/>
                </a:lnTo>
                <a:lnTo>
                  <a:pt x="41" y="74"/>
                </a:lnTo>
                <a:lnTo>
                  <a:pt x="48" y="40"/>
                </a:lnTo>
                <a:lnTo>
                  <a:pt x="48" y="32"/>
                </a:lnTo>
                <a:lnTo>
                  <a:pt x="46" y="27"/>
                </a:lnTo>
                <a:lnTo>
                  <a:pt x="44" y="23"/>
                </a:lnTo>
                <a:lnTo>
                  <a:pt x="33" y="20"/>
                </a:lnTo>
                <a:lnTo>
                  <a:pt x="24" y="23"/>
                </a:lnTo>
                <a:lnTo>
                  <a:pt x="17" y="27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94" name="Picture 8120"/>
          <p:cNvPicPr>
            <a:picLocks noChangeAspect="1" noChangeArrowheads="1"/>
          </p:cNvPicPr>
          <p:nvPr/>
        </p:nvPicPr>
        <p:blipFill>
          <a:blip r:embed="rId254" cstate="print"/>
          <a:srcRect/>
          <a:stretch>
            <a:fillRect/>
          </a:stretch>
        </p:blipFill>
        <p:spPr bwMode="auto">
          <a:xfrm>
            <a:off x="8043863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5" name="Picture 8121"/>
          <p:cNvPicPr>
            <a:picLocks noChangeAspect="1" noChangeArrowheads="1"/>
          </p:cNvPicPr>
          <p:nvPr/>
        </p:nvPicPr>
        <p:blipFill>
          <a:blip r:embed="rId255" cstate="print"/>
          <a:srcRect/>
          <a:stretch>
            <a:fillRect/>
          </a:stretch>
        </p:blipFill>
        <p:spPr bwMode="auto">
          <a:xfrm>
            <a:off x="8043863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6" name="Picture 8122"/>
          <p:cNvPicPr>
            <a:picLocks noChangeAspect="1" noChangeArrowheads="1"/>
          </p:cNvPicPr>
          <p:nvPr/>
        </p:nvPicPr>
        <p:blipFill>
          <a:blip r:embed="rId256" cstate="print"/>
          <a:srcRect/>
          <a:stretch>
            <a:fillRect/>
          </a:stretch>
        </p:blipFill>
        <p:spPr bwMode="auto">
          <a:xfrm>
            <a:off x="6280150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7" name="Picture 8123"/>
          <p:cNvPicPr>
            <a:picLocks noChangeAspect="1" noChangeArrowheads="1"/>
          </p:cNvPicPr>
          <p:nvPr/>
        </p:nvPicPr>
        <p:blipFill>
          <a:blip r:embed="rId257" cstate="print"/>
          <a:srcRect/>
          <a:stretch>
            <a:fillRect/>
          </a:stretch>
        </p:blipFill>
        <p:spPr bwMode="auto">
          <a:xfrm>
            <a:off x="6280150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98" name="Freeform 8124"/>
          <p:cNvSpPr>
            <a:spLocks/>
          </p:cNvSpPr>
          <p:nvPr/>
        </p:nvSpPr>
        <p:spPr bwMode="auto">
          <a:xfrm>
            <a:off x="6315075" y="2795588"/>
            <a:ext cx="55563" cy="115887"/>
          </a:xfrm>
          <a:custGeom>
            <a:avLst/>
            <a:gdLst>
              <a:gd name="T0" fmla="*/ 0 w 35"/>
              <a:gd name="T1" fmla="*/ 115887 h 73"/>
              <a:gd name="T2" fmla="*/ 17463 w 35"/>
              <a:gd name="T3" fmla="*/ 115887 h 73"/>
              <a:gd name="T4" fmla="*/ 31750 w 35"/>
              <a:gd name="T5" fmla="*/ 46037 h 73"/>
              <a:gd name="T6" fmla="*/ 46038 w 35"/>
              <a:gd name="T7" fmla="*/ 46037 h 73"/>
              <a:gd name="T8" fmla="*/ 49213 w 35"/>
              <a:gd name="T9" fmla="*/ 30162 h 73"/>
              <a:gd name="T10" fmla="*/ 34925 w 35"/>
              <a:gd name="T11" fmla="*/ 30162 h 73"/>
              <a:gd name="T12" fmla="*/ 34925 w 35"/>
              <a:gd name="T13" fmla="*/ 19050 h 73"/>
              <a:gd name="T14" fmla="*/ 46038 w 35"/>
              <a:gd name="T15" fmla="*/ 15875 h 73"/>
              <a:gd name="T16" fmla="*/ 52388 w 35"/>
              <a:gd name="T17" fmla="*/ 15875 h 73"/>
              <a:gd name="T18" fmla="*/ 55563 w 35"/>
              <a:gd name="T19" fmla="*/ 0 h 73"/>
              <a:gd name="T20" fmla="*/ 41275 w 35"/>
              <a:gd name="T21" fmla="*/ 0 h 73"/>
              <a:gd name="T22" fmla="*/ 23813 w 35"/>
              <a:gd name="T23" fmla="*/ 7937 h 73"/>
              <a:gd name="T24" fmla="*/ 17463 w 35"/>
              <a:gd name="T25" fmla="*/ 30162 h 73"/>
              <a:gd name="T26" fmla="*/ 3175 w 35"/>
              <a:gd name="T27" fmla="*/ 30162 h 73"/>
              <a:gd name="T28" fmla="*/ 0 w 35"/>
              <a:gd name="T29" fmla="*/ 46037 h 73"/>
              <a:gd name="T30" fmla="*/ 14288 w 35"/>
              <a:gd name="T31" fmla="*/ 46037 h 73"/>
              <a:gd name="T32" fmla="*/ 0 w 35"/>
              <a:gd name="T33" fmla="*/ 115887 h 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3">
                <a:moveTo>
                  <a:pt x="0" y="73"/>
                </a:moveTo>
                <a:lnTo>
                  <a:pt x="11" y="73"/>
                </a:lnTo>
                <a:lnTo>
                  <a:pt x="20" y="29"/>
                </a:lnTo>
                <a:lnTo>
                  <a:pt x="29" y="29"/>
                </a:lnTo>
                <a:lnTo>
                  <a:pt x="31" y="19"/>
                </a:lnTo>
                <a:lnTo>
                  <a:pt x="22" y="19"/>
                </a:lnTo>
                <a:lnTo>
                  <a:pt x="22" y="12"/>
                </a:lnTo>
                <a:lnTo>
                  <a:pt x="29" y="10"/>
                </a:lnTo>
                <a:lnTo>
                  <a:pt x="33" y="10"/>
                </a:lnTo>
                <a:lnTo>
                  <a:pt x="35" y="0"/>
                </a:lnTo>
                <a:lnTo>
                  <a:pt x="26" y="0"/>
                </a:lnTo>
                <a:lnTo>
                  <a:pt x="15" y="5"/>
                </a:lnTo>
                <a:lnTo>
                  <a:pt x="11" y="19"/>
                </a:lnTo>
                <a:lnTo>
                  <a:pt x="2" y="19"/>
                </a:lnTo>
                <a:lnTo>
                  <a:pt x="0" y="29"/>
                </a:lnTo>
                <a:lnTo>
                  <a:pt x="9" y="29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99" name="Picture 8125"/>
          <p:cNvPicPr>
            <a:picLocks noChangeAspect="1" noChangeArrowheads="1"/>
          </p:cNvPicPr>
          <p:nvPr/>
        </p:nvPicPr>
        <p:blipFill>
          <a:blip r:embed="rId258" cstate="print"/>
          <a:srcRect/>
          <a:stretch>
            <a:fillRect/>
          </a:stretch>
        </p:blipFill>
        <p:spPr bwMode="auto">
          <a:xfrm>
            <a:off x="6361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0" name="Picture 8126"/>
          <p:cNvPicPr>
            <a:picLocks noChangeAspect="1" noChangeArrowheads="1"/>
          </p:cNvPicPr>
          <p:nvPr/>
        </p:nvPicPr>
        <p:blipFill>
          <a:blip r:embed="rId259" cstate="print"/>
          <a:srcRect/>
          <a:stretch>
            <a:fillRect/>
          </a:stretch>
        </p:blipFill>
        <p:spPr bwMode="auto">
          <a:xfrm>
            <a:off x="6361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1" name="Picture 8127"/>
          <p:cNvPicPr>
            <a:picLocks noChangeAspect="1" noChangeArrowheads="1"/>
          </p:cNvPicPr>
          <p:nvPr/>
        </p:nvPicPr>
        <p:blipFill>
          <a:blip r:embed="rId260" cstate="print"/>
          <a:srcRect/>
          <a:stretch>
            <a:fillRect/>
          </a:stretch>
        </p:blipFill>
        <p:spPr bwMode="auto">
          <a:xfrm>
            <a:off x="6391275" y="2830513"/>
            <a:ext cx="77788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2" name="Picture 8128"/>
          <p:cNvPicPr>
            <a:picLocks noChangeAspect="1" noChangeArrowheads="1"/>
          </p:cNvPicPr>
          <p:nvPr/>
        </p:nvPicPr>
        <p:blipFill>
          <a:blip r:embed="rId261" cstate="print"/>
          <a:srcRect/>
          <a:stretch>
            <a:fillRect/>
          </a:stretch>
        </p:blipFill>
        <p:spPr bwMode="auto">
          <a:xfrm>
            <a:off x="6391275" y="2830513"/>
            <a:ext cx="77788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03" name="Freeform 8129"/>
          <p:cNvSpPr>
            <a:spLocks/>
          </p:cNvSpPr>
          <p:nvPr/>
        </p:nvSpPr>
        <p:spPr bwMode="auto">
          <a:xfrm>
            <a:off x="6472238" y="2825750"/>
            <a:ext cx="58737" cy="85725"/>
          </a:xfrm>
          <a:custGeom>
            <a:avLst/>
            <a:gdLst>
              <a:gd name="T0" fmla="*/ 0 w 37"/>
              <a:gd name="T1" fmla="*/ 85725 h 54"/>
              <a:gd name="T2" fmla="*/ 12700 w 37"/>
              <a:gd name="T3" fmla="*/ 85725 h 54"/>
              <a:gd name="T4" fmla="*/ 20637 w 37"/>
              <a:gd name="T5" fmla="*/ 50800 h 54"/>
              <a:gd name="T6" fmla="*/ 30162 w 37"/>
              <a:gd name="T7" fmla="*/ 28575 h 54"/>
              <a:gd name="T8" fmla="*/ 47625 w 37"/>
              <a:gd name="T9" fmla="*/ 15875 h 54"/>
              <a:gd name="T10" fmla="*/ 55562 w 37"/>
              <a:gd name="T11" fmla="*/ 20638 h 54"/>
              <a:gd name="T12" fmla="*/ 58737 w 37"/>
              <a:gd name="T13" fmla="*/ 0 h 54"/>
              <a:gd name="T14" fmla="*/ 52387 w 37"/>
              <a:gd name="T15" fmla="*/ 0 h 54"/>
              <a:gd name="T16" fmla="*/ 38100 w 37"/>
              <a:gd name="T17" fmla="*/ 4763 h 54"/>
              <a:gd name="T18" fmla="*/ 26987 w 37"/>
              <a:gd name="T19" fmla="*/ 20638 h 54"/>
              <a:gd name="T20" fmla="*/ 26987 w 37"/>
              <a:gd name="T21" fmla="*/ 20638 h 54"/>
              <a:gd name="T22" fmla="*/ 30162 w 37"/>
              <a:gd name="T23" fmla="*/ 0 h 54"/>
              <a:gd name="T24" fmla="*/ 12700 w 37"/>
              <a:gd name="T25" fmla="*/ 0 h 54"/>
              <a:gd name="T26" fmla="*/ 0 w 37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54">
                <a:moveTo>
                  <a:pt x="0" y="54"/>
                </a:moveTo>
                <a:lnTo>
                  <a:pt x="8" y="54"/>
                </a:lnTo>
                <a:lnTo>
                  <a:pt x="13" y="32"/>
                </a:lnTo>
                <a:lnTo>
                  <a:pt x="19" y="18"/>
                </a:lnTo>
                <a:lnTo>
                  <a:pt x="30" y="10"/>
                </a:lnTo>
                <a:lnTo>
                  <a:pt x="35" y="13"/>
                </a:lnTo>
                <a:lnTo>
                  <a:pt x="37" y="0"/>
                </a:lnTo>
                <a:lnTo>
                  <a:pt x="33" y="0"/>
                </a:lnTo>
                <a:lnTo>
                  <a:pt x="24" y="3"/>
                </a:lnTo>
                <a:lnTo>
                  <a:pt x="17" y="13"/>
                </a:lnTo>
                <a:lnTo>
                  <a:pt x="19" y="0"/>
                </a:lnTo>
                <a:lnTo>
                  <a:pt x="8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4" name="Freeform 8130"/>
          <p:cNvSpPr>
            <a:spLocks/>
          </p:cNvSpPr>
          <p:nvPr/>
        </p:nvSpPr>
        <p:spPr bwMode="auto">
          <a:xfrm>
            <a:off x="6524625" y="2825750"/>
            <a:ext cx="68263" cy="90488"/>
          </a:xfrm>
          <a:custGeom>
            <a:avLst/>
            <a:gdLst>
              <a:gd name="T0" fmla="*/ 68263 w 43"/>
              <a:gd name="T1" fmla="*/ 28575 h 57"/>
              <a:gd name="T2" fmla="*/ 58738 w 43"/>
              <a:gd name="T3" fmla="*/ 4763 h 57"/>
              <a:gd name="T4" fmla="*/ 38100 w 43"/>
              <a:gd name="T5" fmla="*/ 0 h 57"/>
              <a:gd name="T6" fmla="*/ 26988 w 43"/>
              <a:gd name="T7" fmla="*/ 0 h 57"/>
              <a:gd name="T8" fmla="*/ 17463 w 43"/>
              <a:gd name="T9" fmla="*/ 4763 h 57"/>
              <a:gd name="T10" fmla="*/ 9525 w 43"/>
              <a:gd name="T11" fmla="*/ 12700 h 57"/>
              <a:gd name="T12" fmla="*/ 6350 w 43"/>
              <a:gd name="T13" fmla="*/ 23813 h 57"/>
              <a:gd name="T14" fmla="*/ 12700 w 43"/>
              <a:gd name="T15" fmla="*/ 39688 h 57"/>
              <a:gd name="T16" fmla="*/ 23813 w 43"/>
              <a:gd name="T17" fmla="*/ 47625 h 57"/>
              <a:gd name="T18" fmla="*/ 41275 w 43"/>
              <a:gd name="T19" fmla="*/ 55563 h 57"/>
              <a:gd name="T20" fmla="*/ 47625 w 43"/>
              <a:gd name="T21" fmla="*/ 63500 h 57"/>
              <a:gd name="T22" fmla="*/ 41275 w 43"/>
              <a:gd name="T23" fmla="*/ 69850 h 57"/>
              <a:gd name="T24" fmla="*/ 30163 w 43"/>
              <a:gd name="T25" fmla="*/ 74613 h 57"/>
              <a:gd name="T26" fmla="*/ 20638 w 43"/>
              <a:gd name="T27" fmla="*/ 69850 h 57"/>
              <a:gd name="T28" fmla="*/ 12700 w 43"/>
              <a:gd name="T29" fmla="*/ 58738 h 57"/>
              <a:gd name="T30" fmla="*/ 0 w 43"/>
              <a:gd name="T31" fmla="*/ 58738 h 57"/>
              <a:gd name="T32" fmla="*/ 0 w 43"/>
              <a:gd name="T33" fmla="*/ 74613 h 57"/>
              <a:gd name="T34" fmla="*/ 6350 w 43"/>
              <a:gd name="T35" fmla="*/ 82550 h 57"/>
              <a:gd name="T36" fmla="*/ 30163 w 43"/>
              <a:gd name="T37" fmla="*/ 90488 h 57"/>
              <a:gd name="T38" fmla="*/ 50800 w 43"/>
              <a:gd name="T39" fmla="*/ 82550 h 57"/>
              <a:gd name="T40" fmla="*/ 61913 w 43"/>
              <a:gd name="T41" fmla="*/ 74613 h 57"/>
              <a:gd name="T42" fmla="*/ 65088 w 43"/>
              <a:gd name="T43" fmla="*/ 63500 h 57"/>
              <a:gd name="T44" fmla="*/ 58738 w 43"/>
              <a:gd name="T45" fmla="*/ 47625 h 57"/>
              <a:gd name="T46" fmla="*/ 44450 w 43"/>
              <a:gd name="T47" fmla="*/ 39688 h 57"/>
              <a:gd name="T48" fmla="*/ 30163 w 43"/>
              <a:gd name="T49" fmla="*/ 31750 h 57"/>
              <a:gd name="T50" fmla="*/ 23813 w 43"/>
              <a:gd name="T51" fmla="*/ 23813 h 57"/>
              <a:gd name="T52" fmla="*/ 26988 w 43"/>
              <a:gd name="T53" fmla="*/ 15875 h 57"/>
              <a:gd name="T54" fmla="*/ 38100 w 43"/>
              <a:gd name="T55" fmla="*/ 15875 h 57"/>
              <a:gd name="T56" fmla="*/ 47625 w 43"/>
              <a:gd name="T57" fmla="*/ 15875 h 57"/>
              <a:gd name="T58" fmla="*/ 50800 w 43"/>
              <a:gd name="T59" fmla="*/ 28575 h 57"/>
              <a:gd name="T60" fmla="*/ 68263 w 43"/>
              <a:gd name="T61" fmla="*/ 28575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3" h="57">
                <a:moveTo>
                  <a:pt x="43" y="18"/>
                </a:moveTo>
                <a:lnTo>
                  <a:pt x="37" y="3"/>
                </a:lnTo>
                <a:lnTo>
                  <a:pt x="24" y="0"/>
                </a:lnTo>
                <a:lnTo>
                  <a:pt x="17" y="0"/>
                </a:lnTo>
                <a:lnTo>
                  <a:pt x="11" y="3"/>
                </a:lnTo>
                <a:lnTo>
                  <a:pt x="6" y="8"/>
                </a:lnTo>
                <a:lnTo>
                  <a:pt x="4" y="15"/>
                </a:lnTo>
                <a:lnTo>
                  <a:pt x="8" y="25"/>
                </a:lnTo>
                <a:lnTo>
                  <a:pt x="15" y="30"/>
                </a:lnTo>
                <a:lnTo>
                  <a:pt x="26" y="35"/>
                </a:lnTo>
                <a:lnTo>
                  <a:pt x="30" y="40"/>
                </a:lnTo>
                <a:lnTo>
                  <a:pt x="26" y="44"/>
                </a:lnTo>
                <a:lnTo>
                  <a:pt x="19" y="47"/>
                </a:lnTo>
                <a:lnTo>
                  <a:pt x="13" y="44"/>
                </a:lnTo>
                <a:lnTo>
                  <a:pt x="8" y="37"/>
                </a:lnTo>
                <a:lnTo>
                  <a:pt x="0" y="37"/>
                </a:lnTo>
                <a:lnTo>
                  <a:pt x="0" y="47"/>
                </a:lnTo>
                <a:lnTo>
                  <a:pt x="4" y="52"/>
                </a:lnTo>
                <a:lnTo>
                  <a:pt x="19" y="57"/>
                </a:lnTo>
                <a:lnTo>
                  <a:pt x="32" y="52"/>
                </a:lnTo>
                <a:lnTo>
                  <a:pt x="39" y="47"/>
                </a:lnTo>
                <a:lnTo>
                  <a:pt x="41" y="40"/>
                </a:lnTo>
                <a:lnTo>
                  <a:pt x="37" y="30"/>
                </a:lnTo>
                <a:lnTo>
                  <a:pt x="28" y="25"/>
                </a:lnTo>
                <a:lnTo>
                  <a:pt x="19" y="20"/>
                </a:lnTo>
                <a:lnTo>
                  <a:pt x="15" y="15"/>
                </a:lnTo>
                <a:lnTo>
                  <a:pt x="17" y="10"/>
                </a:lnTo>
                <a:lnTo>
                  <a:pt x="24" y="10"/>
                </a:lnTo>
                <a:lnTo>
                  <a:pt x="30" y="10"/>
                </a:lnTo>
                <a:lnTo>
                  <a:pt x="32" y="18"/>
                </a:lnTo>
                <a:lnTo>
                  <a:pt x="43" y="1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05" name="Picture 8131"/>
          <p:cNvPicPr>
            <a:picLocks noChangeAspect="1" noChangeArrowheads="1"/>
          </p:cNvPicPr>
          <p:nvPr/>
        </p:nvPicPr>
        <p:blipFill>
          <a:blip r:embed="rId262" cstate="print"/>
          <a:srcRect/>
          <a:stretch>
            <a:fillRect/>
          </a:stretch>
        </p:blipFill>
        <p:spPr bwMode="auto">
          <a:xfrm>
            <a:off x="6635750" y="2825750"/>
            <a:ext cx="73025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6" name="Picture 8132"/>
          <p:cNvPicPr>
            <a:picLocks noChangeAspect="1" noChangeArrowheads="1"/>
          </p:cNvPicPr>
          <p:nvPr/>
        </p:nvPicPr>
        <p:blipFill>
          <a:blip r:embed="rId263" cstate="print"/>
          <a:srcRect/>
          <a:stretch>
            <a:fillRect/>
          </a:stretch>
        </p:blipFill>
        <p:spPr bwMode="auto">
          <a:xfrm>
            <a:off x="6635750" y="2825750"/>
            <a:ext cx="73025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07" name="Freeform 8133"/>
          <p:cNvSpPr>
            <a:spLocks/>
          </p:cNvSpPr>
          <p:nvPr/>
        </p:nvSpPr>
        <p:spPr bwMode="auto">
          <a:xfrm>
            <a:off x="6715125" y="2825750"/>
            <a:ext cx="122238" cy="85725"/>
          </a:xfrm>
          <a:custGeom>
            <a:avLst/>
            <a:gdLst>
              <a:gd name="T0" fmla="*/ 0 w 77"/>
              <a:gd name="T1" fmla="*/ 85725 h 54"/>
              <a:gd name="T2" fmla="*/ 17463 w 77"/>
              <a:gd name="T3" fmla="*/ 85725 h 54"/>
              <a:gd name="T4" fmla="*/ 23813 w 77"/>
              <a:gd name="T5" fmla="*/ 39688 h 54"/>
              <a:gd name="T6" fmla="*/ 28575 w 77"/>
              <a:gd name="T7" fmla="*/ 28575 h 54"/>
              <a:gd name="T8" fmla="*/ 34925 w 77"/>
              <a:gd name="T9" fmla="*/ 20638 h 54"/>
              <a:gd name="T10" fmla="*/ 49213 w 77"/>
              <a:gd name="T11" fmla="*/ 15875 h 54"/>
              <a:gd name="T12" fmla="*/ 55563 w 77"/>
              <a:gd name="T13" fmla="*/ 15875 h 54"/>
              <a:gd name="T14" fmla="*/ 58738 w 77"/>
              <a:gd name="T15" fmla="*/ 23813 h 54"/>
              <a:gd name="T16" fmla="*/ 55563 w 77"/>
              <a:gd name="T17" fmla="*/ 39688 h 54"/>
              <a:gd name="T18" fmla="*/ 49213 w 77"/>
              <a:gd name="T19" fmla="*/ 85725 h 54"/>
              <a:gd name="T20" fmla="*/ 63500 w 77"/>
              <a:gd name="T21" fmla="*/ 85725 h 54"/>
              <a:gd name="T22" fmla="*/ 73025 w 77"/>
              <a:gd name="T23" fmla="*/ 34925 h 54"/>
              <a:gd name="T24" fmla="*/ 80963 w 77"/>
              <a:gd name="T25" fmla="*/ 23813 h 54"/>
              <a:gd name="T26" fmla="*/ 93663 w 77"/>
              <a:gd name="T27" fmla="*/ 15875 h 54"/>
              <a:gd name="T28" fmla="*/ 104775 w 77"/>
              <a:gd name="T29" fmla="*/ 20638 h 54"/>
              <a:gd name="T30" fmla="*/ 104775 w 77"/>
              <a:gd name="T31" fmla="*/ 28575 h 54"/>
              <a:gd name="T32" fmla="*/ 104775 w 77"/>
              <a:gd name="T33" fmla="*/ 34925 h 54"/>
              <a:gd name="T34" fmla="*/ 93663 w 77"/>
              <a:gd name="T35" fmla="*/ 85725 h 54"/>
              <a:gd name="T36" fmla="*/ 111125 w 77"/>
              <a:gd name="T37" fmla="*/ 85725 h 54"/>
              <a:gd name="T38" fmla="*/ 122238 w 77"/>
              <a:gd name="T39" fmla="*/ 31750 h 54"/>
              <a:gd name="T40" fmla="*/ 122238 w 77"/>
              <a:gd name="T41" fmla="*/ 23813 h 54"/>
              <a:gd name="T42" fmla="*/ 119063 w 77"/>
              <a:gd name="T43" fmla="*/ 4763 h 54"/>
              <a:gd name="T44" fmla="*/ 101600 w 77"/>
              <a:gd name="T45" fmla="*/ 0 h 54"/>
              <a:gd name="T46" fmla="*/ 87313 w 77"/>
              <a:gd name="T47" fmla="*/ 4763 h 54"/>
              <a:gd name="T48" fmla="*/ 76200 w 77"/>
              <a:gd name="T49" fmla="*/ 15875 h 54"/>
              <a:gd name="T50" fmla="*/ 69850 w 77"/>
              <a:gd name="T51" fmla="*/ 4763 h 54"/>
              <a:gd name="T52" fmla="*/ 55563 w 77"/>
              <a:gd name="T53" fmla="*/ 0 h 54"/>
              <a:gd name="T54" fmla="*/ 41275 w 77"/>
              <a:gd name="T55" fmla="*/ 4763 h 54"/>
              <a:gd name="T56" fmla="*/ 31750 w 77"/>
              <a:gd name="T57" fmla="*/ 15875 h 54"/>
              <a:gd name="T58" fmla="*/ 28575 w 77"/>
              <a:gd name="T59" fmla="*/ 12700 h 54"/>
              <a:gd name="T60" fmla="*/ 31750 w 77"/>
              <a:gd name="T61" fmla="*/ 0 h 54"/>
              <a:gd name="T62" fmla="*/ 17463 w 77"/>
              <a:gd name="T63" fmla="*/ 0 h 54"/>
              <a:gd name="T64" fmla="*/ 0 w 77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4">
                <a:moveTo>
                  <a:pt x="0" y="54"/>
                </a:moveTo>
                <a:lnTo>
                  <a:pt x="11" y="54"/>
                </a:lnTo>
                <a:lnTo>
                  <a:pt x="15" y="25"/>
                </a:lnTo>
                <a:lnTo>
                  <a:pt x="18" y="18"/>
                </a:lnTo>
                <a:lnTo>
                  <a:pt x="22" y="13"/>
                </a:lnTo>
                <a:lnTo>
                  <a:pt x="31" y="10"/>
                </a:lnTo>
                <a:lnTo>
                  <a:pt x="35" y="10"/>
                </a:lnTo>
                <a:lnTo>
                  <a:pt x="37" y="15"/>
                </a:lnTo>
                <a:lnTo>
                  <a:pt x="35" y="25"/>
                </a:lnTo>
                <a:lnTo>
                  <a:pt x="31" y="54"/>
                </a:lnTo>
                <a:lnTo>
                  <a:pt x="40" y="54"/>
                </a:lnTo>
                <a:lnTo>
                  <a:pt x="46" y="22"/>
                </a:lnTo>
                <a:lnTo>
                  <a:pt x="51" y="15"/>
                </a:lnTo>
                <a:lnTo>
                  <a:pt x="59" y="10"/>
                </a:lnTo>
                <a:lnTo>
                  <a:pt x="66" y="13"/>
                </a:lnTo>
                <a:lnTo>
                  <a:pt x="66" y="18"/>
                </a:lnTo>
                <a:lnTo>
                  <a:pt x="66" y="22"/>
                </a:lnTo>
                <a:lnTo>
                  <a:pt x="59" y="54"/>
                </a:lnTo>
                <a:lnTo>
                  <a:pt x="70" y="54"/>
                </a:lnTo>
                <a:lnTo>
                  <a:pt x="77" y="20"/>
                </a:lnTo>
                <a:lnTo>
                  <a:pt x="77" y="15"/>
                </a:lnTo>
                <a:lnTo>
                  <a:pt x="75" y="3"/>
                </a:lnTo>
                <a:lnTo>
                  <a:pt x="64" y="0"/>
                </a:lnTo>
                <a:lnTo>
                  <a:pt x="55" y="3"/>
                </a:lnTo>
                <a:lnTo>
                  <a:pt x="48" y="10"/>
                </a:lnTo>
                <a:lnTo>
                  <a:pt x="44" y="3"/>
                </a:lnTo>
                <a:lnTo>
                  <a:pt x="35" y="0"/>
                </a:lnTo>
                <a:lnTo>
                  <a:pt x="26" y="3"/>
                </a:lnTo>
                <a:lnTo>
                  <a:pt x="20" y="10"/>
                </a:lnTo>
                <a:lnTo>
                  <a:pt x="18" y="8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08" name="Picture 8134"/>
          <p:cNvPicPr>
            <a:picLocks noChangeAspect="1" noChangeArrowheads="1"/>
          </p:cNvPicPr>
          <p:nvPr/>
        </p:nvPicPr>
        <p:blipFill>
          <a:blip r:embed="rId264" cstate="print"/>
          <a:srcRect/>
          <a:stretch>
            <a:fillRect/>
          </a:stretch>
        </p:blipFill>
        <p:spPr bwMode="auto">
          <a:xfrm>
            <a:off x="6840538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9" name="Picture 8135"/>
          <p:cNvPicPr>
            <a:picLocks noChangeAspect="1" noChangeArrowheads="1"/>
          </p:cNvPicPr>
          <p:nvPr/>
        </p:nvPicPr>
        <p:blipFill>
          <a:blip r:embed="rId265" cstate="print"/>
          <a:srcRect/>
          <a:stretch>
            <a:fillRect/>
          </a:stretch>
        </p:blipFill>
        <p:spPr bwMode="auto">
          <a:xfrm>
            <a:off x="6840538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10" name="Freeform 8136"/>
          <p:cNvSpPr>
            <a:spLocks/>
          </p:cNvSpPr>
          <p:nvPr/>
        </p:nvSpPr>
        <p:spPr bwMode="auto">
          <a:xfrm>
            <a:off x="6931025" y="2795588"/>
            <a:ext cx="38100" cy="115887"/>
          </a:xfrm>
          <a:custGeom>
            <a:avLst/>
            <a:gdLst>
              <a:gd name="T0" fmla="*/ 0 w 24"/>
              <a:gd name="T1" fmla="*/ 115887 h 73"/>
              <a:gd name="T2" fmla="*/ 17463 w 24"/>
              <a:gd name="T3" fmla="*/ 115887 h 73"/>
              <a:gd name="T4" fmla="*/ 38100 w 24"/>
              <a:gd name="T5" fmla="*/ 0 h 73"/>
              <a:gd name="T6" fmla="*/ 20638 w 24"/>
              <a:gd name="T7" fmla="*/ 0 h 73"/>
              <a:gd name="T8" fmla="*/ 0 w 24"/>
              <a:gd name="T9" fmla="*/ 115887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3">
                <a:moveTo>
                  <a:pt x="0" y="73"/>
                </a:moveTo>
                <a:lnTo>
                  <a:pt x="11" y="73"/>
                </a:lnTo>
                <a:lnTo>
                  <a:pt x="24" y="0"/>
                </a:lnTo>
                <a:lnTo>
                  <a:pt x="13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11" name="Picture 8137"/>
          <p:cNvPicPr>
            <a:picLocks noChangeAspect="1" noChangeArrowheads="1"/>
          </p:cNvPicPr>
          <p:nvPr/>
        </p:nvPicPr>
        <p:blipFill>
          <a:blip r:embed="rId256" cstate="print"/>
          <a:srcRect/>
          <a:stretch>
            <a:fillRect/>
          </a:stretch>
        </p:blipFill>
        <p:spPr bwMode="auto">
          <a:xfrm>
            <a:off x="6969125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12" name="Picture 8138"/>
          <p:cNvPicPr>
            <a:picLocks noChangeAspect="1" noChangeArrowheads="1"/>
          </p:cNvPicPr>
          <p:nvPr/>
        </p:nvPicPr>
        <p:blipFill>
          <a:blip r:embed="rId257" cstate="print"/>
          <a:srcRect/>
          <a:stretch>
            <a:fillRect/>
          </a:stretch>
        </p:blipFill>
        <p:spPr bwMode="auto">
          <a:xfrm>
            <a:off x="6969125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13" name="Freeform 8139"/>
          <p:cNvSpPr>
            <a:spLocks/>
          </p:cNvSpPr>
          <p:nvPr/>
        </p:nvSpPr>
        <p:spPr bwMode="auto">
          <a:xfrm>
            <a:off x="7004050" y="2795588"/>
            <a:ext cx="55563" cy="115887"/>
          </a:xfrm>
          <a:custGeom>
            <a:avLst/>
            <a:gdLst>
              <a:gd name="T0" fmla="*/ 0 w 35"/>
              <a:gd name="T1" fmla="*/ 115887 h 73"/>
              <a:gd name="T2" fmla="*/ 17463 w 35"/>
              <a:gd name="T3" fmla="*/ 115887 h 73"/>
              <a:gd name="T4" fmla="*/ 31750 w 35"/>
              <a:gd name="T5" fmla="*/ 46037 h 73"/>
              <a:gd name="T6" fmla="*/ 46038 w 35"/>
              <a:gd name="T7" fmla="*/ 46037 h 73"/>
              <a:gd name="T8" fmla="*/ 49213 w 35"/>
              <a:gd name="T9" fmla="*/ 30162 h 73"/>
              <a:gd name="T10" fmla="*/ 31750 w 35"/>
              <a:gd name="T11" fmla="*/ 30162 h 73"/>
              <a:gd name="T12" fmla="*/ 34925 w 35"/>
              <a:gd name="T13" fmla="*/ 19050 h 73"/>
              <a:gd name="T14" fmla="*/ 46038 w 35"/>
              <a:gd name="T15" fmla="*/ 15875 h 73"/>
              <a:gd name="T16" fmla="*/ 52388 w 35"/>
              <a:gd name="T17" fmla="*/ 15875 h 73"/>
              <a:gd name="T18" fmla="*/ 55563 w 35"/>
              <a:gd name="T19" fmla="*/ 0 h 73"/>
              <a:gd name="T20" fmla="*/ 41275 w 35"/>
              <a:gd name="T21" fmla="*/ 0 h 73"/>
              <a:gd name="T22" fmla="*/ 23813 w 35"/>
              <a:gd name="T23" fmla="*/ 7937 h 73"/>
              <a:gd name="T24" fmla="*/ 17463 w 35"/>
              <a:gd name="T25" fmla="*/ 30162 h 73"/>
              <a:gd name="T26" fmla="*/ 3175 w 35"/>
              <a:gd name="T27" fmla="*/ 30162 h 73"/>
              <a:gd name="T28" fmla="*/ 0 w 35"/>
              <a:gd name="T29" fmla="*/ 46037 h 73"/>
              <a:gd name="T30" fmla="*/ 14288 w 35"/>
              <a:gd name="T31" fmla="*/ 46037 h 73"/>
              <a:gd name="T32" fmla="*/ 0 w 35"/>
              <a:gd name="T33" fmla="*/ 115887 h 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3">
                <a:moveTo>
                  <a:pt x="0" y="73"/>
                </a:moveTo>
                <a:lnTo>
                  <a:pt x="11" y="73"/>
                </a:lnTo>
                <a:lnTo>
                  <a:pt x="20" y="29"/>
                </a:lnTo>
                <a:lnTo>
                  <a:pt x="29" y="29"/>
                </a:lnTo>
                <a:lnTo>
                  <a:pt x="31" y="19"/>
                </a:lnTo>
                <a:lnTo>
                  <a:pt x="20" y="19"/>
                </a:lnTo>
                <a:lnTo>
                  <a:pt x="22" y="12"/>
                </a:lnTo>
                <a:lnTo>
                  <a:pt x="29" y="10"/>
                </a:lnTo>
                <a:lnTo>
                  <a:pt x="33" y="10"/>
                </a:lnTo>
                <a:lnTo>
                  <a:pt x="35" y="0"/>
                </a:lnTo>
                <a:lnTo>
                  <a:pt x="26" y="0"/>
                </a:lnTo>
                <a:lnTo>
                  <a:pt x="15" y="5"/>
                </a:lnTo>
                <a:lnTo>
                  <a:pt x="11" y="19"/>
                </a:lnTo>
                <a:lnTo>
                  <a:pt x="2" y="19"/>
                </a:lnTo>
                <a:lnTo>
                  <a:pt x="0" y="29"/>
                </a:lnTo>
                <a:lnTo>
                  <a:pt x="9" y="29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" name="Freeform 8140"/>
          <p:cNvSpPr>
            <a:spLocks/>
          </p:cNvSpPr>
          <p:nvPr/>
        </p:nvSpPr>
        <p:spPr bwMode="auto">
          <a:xfrm>
            <a:off x="7035800" y="2825750"/>
            <a:ext cx="87313" cy="120650"/>
          </a:xfrm>
          <a:custGeom>
            <a:avLst/>
            <a:gdLst>
              <a:gd name="T0" fmla="*/ 26988 w 55"/>
              <a:gd name="T1" fmla="*/ 85725 h 76"/>
              <a:gd name="T2" fmla="*/ 20638 w 55"/>
              <a:gd name="T3" fmla="*/ 98425 h 76"/>
              <a:gd name="T4" fmla="*/ 9525 w 55"/>
              <a:gd name="T5" fmla="*/ 106363 h 76"/>
              <a:gd name="T6" fmla="*/ 3175 w 55"/>
              <a:gd name="T7" fmla="*/ 106363 h 76"/>
              <a:gd name="T8" fmla="*/ 0 w 55"/>
              <a:gd name="T9" fmla="*/ 120650 h 76"/>
              <a:gd name="T10" fmla="*/ 9525 w 55"/>
              <a:gd name="T11" fmla="*/ 120650 h 76"/>
              <a:gd name="T12" fmla="*/ 31750 w 55"/>
              <a:gd name="T13" fmla="*/ 109538 h 76"/>
              <a:gd name="T14" fmla="*/ 44450 w 55"/>
              <a:gd name="T15" fmla="*/ 90488 h 76"/>
              <a:gd name="T16" fmla="*/ 87313 w 55"/>
              <a:gd name="T17" fmla="*/ 0 h 76"/>
              <a:gd name="T18" fmla="*/ 69850 w 55"/>
              <a:gd name="T19" fmla="*/ 0 h 76"/>
              <a:gd name="T20" fmla="*/ 41275 w 55"/>
              <a:gd name="T21" fmla="*/ 63500 h 76"/>
              <a:gd name="T22" fmla="*/ 41275 w 55"/>
              <a:gd name="T23" fmla="*/ 63500 h 76"/>
              <a:gd name="T24" fmla="*/ 31750 w 55"/>
              <a:gd name="T25" fmla="*/ 0 h 76"/>
              <a:gd name="T26" fmla="*/ 14288 w 55"/>
              <a:gd name="T27" fmla="*/ 0 h 76"/>
              <a:gd name="T28" fmla="*/ 26988 w 55"/>
              <a:gd name="T29" fmla="*/ 85725 h 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76">
                <a:moveTo>
                  <a:pt x="17" y="54"/>
                </a:moveTo>
                <a:lnTo>
                  <a:pt x="13" y="62"/>
                </a:lnTo>
                <a:lnTo>
                  <a:pt x="6" y="67"/>
                </a:lnTo>
                <a:lnTo>
                  <a:pt x="2" y="67"/>
                </a:lnTo>
                <a:lnTo>
                  <a:pt x="0" y="76"/>
                </a:lnTo>
                <a:lnTo>
                  <a:pt x="6" y="76"/>
                </a:lnTo>
                <a:lnTo>
                  <a:pt x="20" y="69"/>
                </a:lnTo>
                <a:lnTo>
                  <a:pt x="28" y="57"/>
                </a:lnTo>
                <a:lnTo>
                  <a:pt x="55" y="0"/>
                </a:lnTo>
                <a:lnTo>
                  <a:pt x="44" y="0"/>
                </a:lnTo>
                <a:lnTo>
                  <a:pt x="26" y="40"/>
                </a:lnTo>
                <a:lnTo>
                  <a:pt x="20" y="0"/>
                </a:lnTo>
                <a:lnTo>
                  <a:pt x="9" y="0"/>
                </a:lnTo>
                <a:lnTo>
                  <a:pt x="17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" name="Freeform 8141"/>
          <p:cNvSpPr>
            <a:spLocks/>
          </p:cNvSpPr>
          <p:nvPr/>
        </p:nvSpPr>
        <p:spPr bwMode="auto">
          <a:xfrm>
            <a:off x="7161213" y="2803525"/>
            <a:ext cx="47625" cy="107950"/>
          </a:xfrm>
          <a:custGeom>
            <a:avLst/>
            <a:gdLst>
              <a:gd name="T0" fmla="*/ 12700 w 30"/>
              <a:gd name="T1" fmla="*/ 22225 h 68"/>
              <a:gd name="T2" fmla="*/ 3175 w 30"/>
              <a:gd name="T3" fmla="*/ 22225 h 68"/>
              <a:gd name="T4" fmla="*/ 0 w 30"/>
              <a:gd name="T5" fmla="*/ 38100 h 68"/>
              <a:gd name="T6" fmla="*/ 12700 w 30"/>
              <a:gd name="T7" fmla="*/ 38100 h 68"/>
              <a:gd name="T8" fmla="*/ 3175 w 30"/>
              <a:gd name="T9" fmla="*/ 85725 h 68"/>
              <a:gd name="T10" fmla="*/ 3175 w 30"/>
              <a:gd name="T11" fmla="*/ 92075 h 68"/>
              <a:gd name="T12" fmla="*/ 6350 w 30"/>
              <a:gd name="T13" fmla="*/ 104775 h 68"/>
              <a:gd name="T14" fmla="*/ 17463 w 30"/>
              <a:gd name="T15" fmla="*/ 107950 h 68"/>
              <a:gd name="T16" fmla="*/ 30163 w 30"/>
              <a:gd name="T17" fmla="*/ 107950 h 68"/>
              <a:gd name="T18" fmla="*/ 34925 w 30"/>
              <a:gd name="T19" fmla="*/ 92075 h 68"/>
              <a:gd name="T20" fmla="*/ 23813 w 30"/>
              <a:gd name="T21" fmla="*/ 96838 h 68"/>
              <a:gd name="T22" fmla="*/ 20638 w 30"/>
              <a:gd name="T23" fmla="*/ 88900 h 68"/>
              <a:gd name="T24" fmla="*/ 20638 w 30"/>
              <a:gd name="T25" fmla="*/ 80963 h 68"/>
              <a:gd name="T26" fmla="*/ 26988 w 30"/>
              <a:gd name="T27" fmla="*/ 38100 h 68"/>
              <a:gd name="T28" fmla="*/ 44450 w 30"/>
              <a:gd name="T29" fmla="*/ 38100 h 68"/>
              <a:gd name="T30" fmla="*/ 47625 w 30"/>
              <a:gd name="T31" fmla="*/ 22225 h 68"/>
              <a:gd name="T32" fmla="*/ 30163 w 30"/>
              <a:gd name="T33" fmla="*/ 22225 h 68"/>
              <a:gd name="T34" fmla="*/ 38100 w 30"/>
              <a:gd name="T35" fmla="*/ 0 h 68"/>
              <a:gd name="T36" fmla="*/ 20638 w 30"/>
              <a:gd name="T37" fmla="*/ 0 h 68"/>
              <a:gd name="T38" fmla="*/ 12700 w 30"/>
              <a:gd name="T39" fmla="*/ 22225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8">
                <a:moveTo>
                  <a:pt x="8" y="14"/>
                </a:moveTo>
                <a:lnTo>
                  <a:pt x="2" y="14"/>
                </a:lnTo>
                <a:lnTo>
                  <a:pt x="0" y="24"/>
                </a:lnTo>
                <a:lnTo>
                  <a:pt x="8" y="24"/>
                </a:lnTo>
                <a:lnTo>
                  <a:pt x="2" y="54"/>
                </a:lnTo>
                <a:lnTo>
                  <a:pt x="2" y="58"/>
                </a:lnTo>
                <a:lnTo>
                  <a:pt x="4" y="66"/>
                </a:lnTo>
                <a:lnTo>
                  <a:pt x="11" y="68"/>
                </a:lnTo>
                <a:lnTo>
                  <a:pt x="19" y="68"/>
                </a:lnTo>
                <a:lnTo>
                  <a:pt x="22" y="58"/>
                </a:lnTo>
                <a:lnTo>
                  <a:pt x="15" y="61"/>
                </a:lnTo>
                <a:lnTo>
                  <a:pt x="13" y="56"/>
                </a:lnTo>
                <a:lnTo>
                  <a:pt x="13" y="51"/>
                </a:lnTo>
                <a:lnTo>
                  <a:pt x="17" y="24"/>
                </a:lnTo>
                <a:lnTo>
                  <a:pt x="28" y="24"/>
                </a:lnTo>
                <a:lnTo>
                  <a:pt x="30" y="14"/>
                </a:lnTo>
                <a:lnTo>
                  <a:pt x="19" y="14"/>
                </a:lnTo>
                <a:lnTo>
                  <a:pt x="24" y="0"/>
                </a:lnTo>
                <a:lnTo>
                  <a:pt x="13" y="0"/>
                </a:lnTo>
                <a:lnTo>
                  <a:pt x="8" y="1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" name="Freeform 8142"/>
          <p:cNvSpPr>
            <a:spLocks/>
          </p:cNvSpPr>
          <p:nvPr/>
        </p:nvSpPr>
        <p:spPr bwMode="auto">
          <a:xfrm>
            <a:off x="7202488" y="2795588"/>
            <a:ext cx="79375" cy="115887"/>
          </a:xfrm>
          <a:custGeom>
            <a:avLst/>
            <a:gdLst>
              <a:gd name="T0" fmla="*/ 0 w 50"/>
              <a:gd name="T1" fmla="*/ 115887 h 73"/>
              <a:gd name="T2" fmla="*/ 17463 w 50"/>
              <a:gd name="T3" fmla="*/ 115887 h 73"/>
              <a:gd name="T4" fmla="*/ 28575 w 50"/>
              <a:gd name="T5" fmla="*/ 69850 h 73"/>
              <a:gd name="T6" fmla="*/ 34925 w 50"/>
              <a:gd name="T7" fmla="*/ 53975 h 73"/>
              <a:gd name="T8" fmla="*/ 49213 w 50"/>
              <a:gd name="T9" fmla="*/ 46037 h 73"/>
              <a:gd name="T10" fmla="*/ 58738 w 50"/>
              <a:gd name="T11" fmla="*/ 50800 h 73"/>
              <a:gd name="T12" fmla="*/ 61913 w 50"/>
              <a:gd name="T13" fmla="*/ 58737 h 73"/>
              <a:gd name="T14" fmla="*/ 58738 w 50"/>
              <a:gd name="T15" fmla="*/ 65087 h 73"/>
              <a:gd name="T16" fmla="*/ 52388 w 50"/>
              <a:gd name="T17" fmla="*/ 115887 h 73"/>
              <a:gd name="T18" fmla="*/ 66675 w 50"/>
              <a:gd name="T19" fmla="*/ 115887 h 73"/>
              <a:gd name="T20" fmla="*/ 76200 w 50"/>
              <a:gd name="T21" fmla="*/ 61912 h 73"/>
              <a:gd name="T22" fmla="*/ 79375 w 50"/>
              <a:gd name="T23" fmla="*/ 53975 h 73"/>
              <a:gd name="T24" fmla="*/ 76200 w 50"/>
              <a:gd name="T25" fmla="*/ 42862 h 73"/>
              <a:gd name="T26" fmla="*/ 73025 w 50"/>
              <a:gd name="T27" fmla="*/ 34925 h 73"/>
              <a:gd name="T28" fmla="*/ 55563 w 50"/>
              <a:gd name="T29" fmla="*/ 30162 h 73"/>
              <a:gd name="T30" fmla="*/ 41275 w 50"/>
              <a:gd name="T31" fmla="*/ 34925 h 73"/>
              <a:gd name="T32" fmla="*/ 31750 w 50"/>
              <a:gd name="T33" fmla="*/ 42862 h 73"/>
              <a:gd name="T34" fmla="*/ 31750 w 50"/>
              <a:gd name="T35" fmla="*/ 42862 h 73"/>
              <a:gd name="T36" fmla="*/ 38100 w 50"/>
              <a:gd name="T37" fmla="*/ 0 h 73"/>
              <a:gd name="T38" fmla="*/ 20638 w 50"/>
              <a:gd name="T39" fmla="*/ 0 h 73"/>
              <a:gd name="T40" fmla="*/ 0 w 50"/>
              <a:gd name="T41" fmla="*/ 115887 h 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73">
                <a:moveTo>
                  <a:pt x="0" y="73"/>
                </a:moveTo>
                <a:lnTo>
                  <a:pt x="11" y="73"/>
                </a:lnTo>
                <a:lnTo>
                  <a:pt x="18" y="44"/>
                </a:lnTo>
                <a:lnTo>
                  <a:pt x="22" y="34"/>
                </a:lnTo>
                <a:lnTo>
                  <a:pt x="31" y="29"/>
                </a:lnTo>
                <a:lnTo>
                  <a:pt x="37" y="32"/>
                </a:lnTo>
                <a:lnTo>
                  <a:pt x="39" y="37"/>
                </a:lnTo>
                <a:lnTo>
                  <a:pt x="37" y="41"/>
                </a:lnTo>
                <a:lnTo>
                  <a:pt x="33" y="73"/>
                </a:lnTo>
                <a:lnTo>
                  <a:pt x="42" y="73"/>
                </a:lnTo>
                <a:lnTo>
                  <a:pt x="48" y="39"/>
                </a:lnTo>
                <a:lnTo>
                  <a:pt x="50" y="34"/>
                </a:lnTo>
                <a:lnTo>
                  <a:pt x="48" y="27"/>
                </a:lnTo>
                <a:lnTo>
                  <a:pt x="46" y="22"/>
                </a:lnTo>
                <a:lnTo>
                  <a:pt x="35" y="19"/>
                </a:lnTo>
                <a:lnTo>
                  <a:pt x="26" y="22"/>
                </a:lnTo>
                <a:lnTo>
                  <a:pt x="20" y="27"/>
                </a:lnTo>
                <a:lnTo>
                  <a:pt x="24" y="0"/>
                </a:lnTo>
                <a:lnTo>
                  <a:pt x="13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17" name="Picture 8143"/>
          <p:cNvPicPr>
            <a:picLocks noChangeAspect="1" noChangeArrowheads="1"/>
          </p:cNvPicPr>
          <p:nvPr/>
        </p:nvPicPr>
        <p:blipFill>
          <a:blip r:embed="rId266" cstate="print"/>
          <a:srcRect/>
          <a:stretch>
            <a:fillRect/>
          </a:stretch>
        </p:blipFill>
        <p:spPr bwMode="auto">
          <a:xfrm>
            <a:off x="7289800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18" name="Picture 8144"/>
          <p:cNvPicPr>
            <a:picLocks noChangeAspect="1" noChangeArrowheads="1"/>
          </p:cNvPicPr>
          <p:nvPr/>
        </p:nvPicPr>
        <p:blipFill>
          <a:blip r:embed="rId267" cstate="print"/>
          <a:srcRect/>
          <a:stretch>
            <a:fillRect/>
          </a:stretch>
        </p:blipFill>
        <p:spPr bwMode="auto">
          <a:xfrm>
            <a:off x="7289800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19" name="Freeform 8145"/>
          <p:cNvSpPr>
            <a:spLocks/>
          </p:cNvSpPr>
          <p:nvPr/>
        </p:nvSpPr>
        <p:spPr bwMode="auto">
          <a:xfrm>
            <a:off x="7404100" y="2795588"/>
            <a:ext cx="38100" cy="115887"/>
          </a:xfrm>
          <a:custGeom>
            <a:avLst/>
            <a:gdLst>
              <a:gd name="T0" fmla="*/ 0 w 24"/>
              <a:gd name="T1" fmla="*/ 115887 h 73"/>
              <a:gd name="T2" fmla="*/ 17463 w 24"/>
              <a:gd name="T3" fmla="*/ 115887 h 73"/>
              <a:gd name="T4" fmla="*/ 38100 w 24"/>
              <a:gd name="T5" fmla="*/ 0 h 73"/>
              <a:gd name="T6" fmla="*/ 23813 w 24"/>
              <a:gd name="T7" fmla="*/ 0 h 73"/>
              <a:gd name="T8" fmla="*/ 0 w 24"/>
              <a:gd name="T9" fmla="*/ 115887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3">
                <a:moveTo>
                  <a:pt x="0" y="73"/>
                </a:moveTo>
                <a:lnTo>
                  <a:pt x="11" y="73"/>
                </a:lnTo>
                <a:lnTo>
                  <a:pt x="24" y="0"/>
                </a:lnTo>
                <a:lnTo>
                  <a:pt x="15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20" name="Picture 8146"/>
          <p:cNvPicPr>
            <a:picLocks noChangeAspect="1" noChangeArrowheads="1"/>
          </p:cNvPicPr>
          <p:nvPr/>
        </p:nvPicPr>
        <p:blipFill>
          <a:blip r:embed="rId268" cstate="print"/>
          <a:srcRect/>
          <a:stretch>
            <a:fillRect/>
          </a:stretch>
        </p:blipFill>
        <p:spPr bwMode="auto">
          <a:xfrm>
            <a:off x="7442200" y="2830513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1" name="Picture 8147"/>
          <p:cNvPicPr>
            <a:picLocks noChangeAspect="1" noChangeArrowheads="1"/>
          </p:cNvPicPr>
          <p:nvPr/>
        </p:nvPicPr>
        <p:blipFill>
          <a:blip r:embed="rId269" cstate="print"/>
          <a:srcRect/>
          <a:stretch>
            <a:fillRect/>
          </a:stretch>
        </p:blipFill>
        <p:spPr bwMode="auto">
          <a:xfrm>
            <a:off x="7442200" y="2830513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2" name="Picture 8148"/>
          <p:cNvPicPr>
            <a:picLocks noChangeAspect="1" noChangeArrowheads="1"/>
          </p:cNvPicPr>
          <p:nvPr/>
        </p:nvPicPr>
        <p:blipFill>
          <a:blip r:embed="rId270" cstate="print"/>
          <a:srcRect/>
          <a:stretch>
            <a:fillRect/>
          </a:stretch>
        </p:blipFill>
        <p:spPr bwMode="auto">
          <a:xfrm>
            <a:off x="7518400" y="2825750"/>
            <a:ext cx="77788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3" name="Picture 8149"/>
          <p:cNvPicPr>
            <a:picLocks noChangeAspect="1" noChangeArrowheads="1"/>
          </p:cNvPicPr>
          <p:nvPr/>
        </p:nvPicPr>
        <p:blipFill>
          <a:blip r:embed="rId271" cstate="print"/>
          <a:srcRect/>
          <a:stretch>
            <a:fillRect/>
          </a:stretch>
        </p:blipFill>
        <p:spPr bwMode="auto">
          <a:xfrm>
            <a:off x="7518400" y="2825750"/>
            <a:ext cx="77788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24" name="Freeform 8150"/>
          <p:cNvSpPr>
            <a:spLocks/>
          </p:cNvSpPr>
          <p:nvPr/>
        </p:nvSpPr>
        <p:spPr bwMode="auto">
          <a:xfrm>
            <a:off x="7599363" y="2795588"/>
            <a:ext cx="82550" cy="115887"/>
          </a:xfrm>
          <a:custGeom>
            <a:avLst/>
            <a:gdLst>
              <a:gd name="T0" fmla="*/ 0 w 52"/>
              <a:gd name="T1" fmla="*/ 115887 h 73"/>
              <a:gd name="T2" fmla="*/ 17463 w 52"/>
              <a:gd name="T3" fmla="*/ 115887 h 73"/>
              <a:gd name="T4" fmla="*/ 23813 w 52"/>
              <a:gd name="T5" fmla="*/ 88900 h 73"/>
              <a:gd name="T6" fmla="*/ 34925 w 52"/>
              <a:gd name="T7" fmla="*/ 77787 h 73"/>
              <a:gd name="T8" fmla="*/ 49213 w 52"/>
              <a:gd name="T9" fmla="*/ 115887 h 73"/>
              <a:gd name="T10" fmla="*/ 69850 w 52"/>
              <a:gd name="T11" fmla="*/ 115887 h 73"/>
              <a:gd name="T12" fmla="*/ 49213 w 52"/>
              <a:gd name="T13" fmla="*/ 61912 h 73"/>
              <a:gd name="T14" fmla="*/ 82550 w 52"/>
              <a:gd name="T15" fmla="*/ 30162 h 73"/>
              <a:gd name="T16" fmla="*/ 61913 w 52"/>
              <a:gd name="T17" fmla="*/ 30162 h 73"/>
              <a:gd name="T18" fmla="*/ 26988 w 52"/>
              <a:gd name="T19" fmla="*/ 65087 h 73"/>
              <a:gd name="T20" fmla="*/ 26988 w 52"/>
              <a:gd name="T21" fmla="*/ 65087 h 73"/>
              <a:gd name="T22" fmla="*/ 38100 w 52"/>
              <a:gd name="T23" fmla="*/ 0 h 73"/>
              <a:gd name="T24" fmla="*/ 23813 w 52"/>
              <a:gd name="T25" fmla="*/ 0 h 73"/>
              <a:gd name="T26" fmla="*/ 0 w 52"/>
              <a:gd name="T27" fmla="*/ 115887 h 7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2" h="73">
                <a:moveTo>
                  <a:pt x="0" y="73"/>
                </a:moveTo>
                <a:lnTo>
                  <a:pt x="11" y="73"/>
                </a:lnTo>
                <a:lnTo>
                  <a:pt x="15" y="56"/>
                </a:lnTo>
                <a:lnTo>
                  <a:pt x="22" y="49"/>
                </a:lnTo>
                <a:lnTo>
                  <a:pt x="31" y="73"/>
                </a:lnTo>
                <a:lnTo>
                  <a:pt x="44" y="73"/>
                </a:lnTo>
                <a:lnTo>
                  <a:pt x="31" y="39"/>
                </a:lnTo>
                <a:lnTo>
                  <a:pt x="52" y="19"/>
                </a:lnTo>
                <a:lnTo>
                  <a:pt x="39" y="19"/>
                </a:lnTo>
                <a:lnTo>
                  <a:pt x="17" y="41"/>
                </a:lnTo>
                <a:lnTo>
                  <a:pt x="24" y="0"/>
                </a:lnTo>
                <a:lnTo>
                  <a:pt x="15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25" name="Freeform 8151"/>
          <p:cNvSpPr>
            <a:spLocks/>
          </p:cNvSpPr>
          <p:nvPr/>
        </p:nvSpPr>
        <p:spPr bwMode="auto">
          <a:xfrm>
            <a:off x="7713663" y="2825750"/>
            <a:ext cx="76200" cy="85725"/>
          </a:xfrm>
          <a:custGeom>
            <a:avLst/>
            <a:gdLst>
              <a:gd name="T0" fmla="*/ 0 w 48"/>
              <a:gd name="T1" fmla="*/ 85725 h 54"/>
              <a:gd name="T2" fmla="*/ 17463 w 48"/>
              <a:gd name="T3" fmla="*/ 85725 h 54"/>
              <a:gd name="T4" fmla="*/ 25400 w 48"/>
              <a:gd name="T5" fmla="*/ 39688 h 54"/>
              <a:gd name="T6" fmla="*/ 34925 w 48"/>
              <a:gd name="T7" fmla="*/ 23813 h 54"/>
              <a:gd name="T8" fmla="*/ 49213 w 48"/>
              <a:gd name="T9" fmla="*/ 15875 h 54"/>
              <a:gd name="T10" fmla="*/ 58738 w 48"/>
              <a:gd name="T11" fmla="*/ 20638 h 54"/>
              <a:gd name="T12" fmla="*/ 63500 w 48"/>
              <a:gd name="T13" fmla="*/ 28575 h 54"/>
              <a:gd name="T14" fmla="*/ 58738 w 48"/>
              <a:gd name="T15" fmla="*/ 34925 h 54"/>
              <a:gd name="T16" fmla="*/ 49213 w 48"/>
              <a:gd name="T17" fmla="*/ 85725 h 54"/>
              <a:gd name="T18" fmla="*/ 66675 w 48"/>
              <a:gd name="T19" fmla="*/ 85725 h 54"/>
              <a:gd name="T20" fmla="*/ 76200 w 48"/>
              <a:gd name="T21" fmla="*/ 31750 h 54"/>
              <a:gd name="T22" fmla="*/ 76200 w 48"/>
              <a:gd name="T23" fmla="*/ 23813 h 54"/>
              <a:gd name="T24" fmla="*/ 76200 w 48"/>
              <a:gd name="T25" fmla="*/ 12700 h 54"/>
              <a:gd name="T26" fmla="*/ 73025 w 48"/>
              <a:gd name="T27" fmla="*/ 4763 h 54"/>
              <a:gd name="T28" fmla="*/ 55563 w 48"/>
              <a:gd name="T29" fmla="*/ 0 h 54"/>
              <a:gd name="T30" fmla="*/ 41275 w 48"/>
              <a:gd name="T31" fmla="*/ 4763 h 54"/>
              <a:gd name="T32" fmla="*/ 28575 w 48"/>
              <a:gd name="T33" fmla="*/ 15875 h 54"/>
              <a:gd name="T34" fmla="*/ 28575 w 48"/>
              <a:gd name="T35" fmla="*/ 15875 h 54"/>
              <a:gd name="T36" fmla="*/ 31750 w 48"/>
              <a:gd name="T37" fmla="*/ 0 h 54"/>
              <a:gd name="T38" fmla="*/ 17463 w 48"/>
              <a:gd name="T39" fmla="*/ 0 h 54"/>
              <a:gd name="T40" fmla="*/ 0 w 48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11" y="54"/>
                </a:lnTo>
                <a:lnTo>
                  <a:pt x="16" y="25"/>
                </a:lnTo>
                <a:lnTo>
                  <a:pt x="22" y="15"/>
                </a:lnTo>
                <a:lnTo>
                  <a:pt x="31" y="10"/>
                </a:lnTo>
                <a:lnTo>
                  <a:pt x="37" y="13"/>
                </a:lnTo>
                <a:lnTo>
                  <a:pt x="40" y="18"/>
                </a:lnTo>
                <a:lnTo>
                  <a:pt x="37" y="22"/>
                </a:lnTo>
                <a:lnTo>
                  <a:pt x="31" y="54"/>
                </a:lnTo>
                <a:lnTo>
                  <a:pt x="42" y="54"/>
                </a:lnTo>
                <a:lnTo>
                  <a:pt x="48" y="20"/>
                </a:lnTo>
                <a:lnTo>
                  <a:pt x="48" y="15"/>
                </a:lnTo>
                <a:lnTo>
                  <a:pt x="48" y="8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18" y="10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26" name="Picture 8152"/>
          <p:cNvPicPr>
            <a:picLocks noChangeAspect="1" noChangeArrowheads="1"/>
          </p:cNvPicPr>
          <p:nvPr/>
        </p:nvPicPr>
        <p:blipFill>
          <a:blip r:embed="rId272" cstate="print"/>
          <a:srcRect/>
          <a:stretch>
            <a:fillRect/>
          </a:stretch>
        </p:blipFill>
        <p:spPr bwMode="auto">
          <a:xfrm>
            <a:off x="78009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7" name="Picture 8153"/>
          <p:cNvPicPr>
            <a:picLocks noChangeAspect="1" noChangeArrowheads="1"/>
          </p:cNvPicPr>
          <p:nvPr/>
        </p:nvPicPr>
        <p:blipFill>
          <a:blip r:embed="rId273" cstate="print"/>
          <a:srcRect/>
          <a:stretch>
            <a:fillRect/>
          </a:stretch>
        </p:blipFill>
        <p:spPr bwMode="auto">
          <a:xfrm>
            <a:off x="78009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8" name="Picture 8154"/>
          <p:cNvPicPr>
            <a:picLocks noChangeAspect="1" noChangeArrowheads="1"/>
          </p:cNvPicPr>
          <p:nvPr/>
        </p:nvPicPr>
        <p:blipFill>
          <a:blip r:embed="rId274" cstate="print"/>
          <a:srcRect/>
          <a:stretch>
            <a:fillRect/>
          </a:stretch>
        </p:blipFill>
        <p:spPr bwMode="auto">
          <a:xfrm>
            <a:off x="7885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9" name="Picture 8155"/>
          <p:cNvPicPr>
            <a:picLocks noChangeAspect="1" noChangeArrowheads="1"/>
          </p:cNvPicPr>
          <p:nvPr/>
        </p:nvPicPr>
        <p:blipFill>
          <a:blip r:embed="rId275" cstate="print"/>
          <a:srcRect/>
          <a:stretch>
            <a:fillRect/>
          </a:stretch>
        </p:blipFill>
        <p:spPr bwMode="auto">
          <a:xfrm>
            <a:off x="7885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30" name="Freeform 8156"/>
          <p:cNvSpPr>
            <a:spLocks/>
          </p:cNvSpPr>
          <p:nvPr/>
        </p:nvSpPr>
        <p:spPr bwMode="auto">
          <a:xfrm>
            <a:off x="7915275" y="2825750"/>
            <a:ext cx="69850" cy="90488"/>
          </a:xfrm>
          <a:custGeom>
            <a:avLst/>
            <a:gdLst>
              <a:gd name="T0" fmla="*/ 69850 w 44"/>
              <a:gd name="T1" fmla="*/ 28575 h 57"/>
              <a:gd name="T2" fmla="*/ 63500 w 44"/>
              <a:gd name="T3" fmla="*/ 4763 h 57"/>
              <a:gd name="T4" fmla="*/ 42863 w 44"/>
              <a:gd name="T5" fmla="*/ 0 h 57"/>
              <a:gd name="T6" fmla="*/ 28575 w 44"/>
              <a:gd name="T7" fmla="*/ 0 h 57"/>
              <a:gd name="T8" fmla="*/ 20638 w 44"/>
              <a:gd name="T9" fmla="*/ 4763 h 57"/>
              <a:gd name="T10" fmla="*/ 14288 w 44"/>
              <a:gd name="T11" fmla="*/ 12700 h 57"/>
              <a:gd name="T12" fmla="*/ 11113 w 44"/>
              <a:gd name="T13" fmla="*/ 23813 h 57"/>
              <a:gd name="T14" fmla="*/ 14288 w 44"/>
              <a:gd name="T15" fmla="*/ 39688 h 57"/>
              <a:gd name="T16" fmla="*/ 28575 w 44"/>
              <a:gd name="T17" fmla="*/ 47625 h 57"/>
              <a:gd name="T18" fmla="*/ 42863 w 44"/>
              <a:gd name="T19" fmla="*/ 55563 h 57"/>
              <a:gd name="T20" fmla="*/ 49213 w 44"/>
              <a:gd name="T21" fmla="*/ 63500 h 57"/>
              <a:gd name="T22" fmla="*/ 46038 w 44"/>
              <a:gd name="T23" fmla="*/ 69850 h 57"/>
              <a:gd name="T24" fmla="*/ 34925 w 44"/>
              <a:gd name="T25" fmla="*/ 74613 h 57"/>
              <a:gd name="T26" fmla="*/ 20638 w 44"/>
              <a:gd name="T27" fmla="*/ 69850 h 57"/>
              <a:gd name="T28" fmla="*/ 17463 w 44"/>
              <a:gd name="T29" fmla="*/ 58738 h 57"/>
              <a:gd name="T30" fmla="*/ 0 w 44"/>
              <a:gd name="T31" fmla="*/ 58738 h 57"/>
              <a:gd name="T32" fmla="*/ 3175 w 44"/>
              <a:gd name="T33" fmla="*/ 74613 h 57"/>
              <a:gd name="T34" fmla="*/ 11113 w 44"/>
              <a:gd name="T35" fmla="*/ 82550 h 57"/>
              <a:gd name="T36" fmla="*/ 31750 w 44"/>
              <a:gd name="T37" fmla="*/ 90488 h 57"/>
              <a:gd name="T38" fmla="*/ 55563 w 44"/>
              <a:gd name="T39" fmla="*/ 82550 h 57"/>
              <a:gd name="T40" fmla="*/ 63500 w 44"/>
              <a:gd name="T41" fmla="*/ 74613 h 57"/>
              <a:gd name="T42" fmla="*/ 66675 w 44"/>
              <a:gd name="T43" fmla="*/ 63500 h 57"/>
              <a:gd name="T44" fmla="*/ 63500 w 44"/>
              <a:gd name="T45" fmla="*/ 47625 h 57"/>
              <a:gd name="T46" fmla="*/ 49213 w 44"/>
              <a:gd name="T47" fmla="*/ 39688 h 57"/>
              <a:gd name="T48" fmla="*/ 34925 w 44"/>
              <a:gd name="T49" fmla="*/ 31750 h 57"/>
              <a:gd name="T50" fmla="*/ 28575 w 44"/>
              <a:gd name="T51" fmla="*/ 23813 h 57"/>
              <a:gd name="T52" fmla="*/ 31750 w 44"/>
              <a:gd name="T53" fmla="*/ 15875 h 57"/>
              <a:gd name="T54" fmla="*/ 38100 w 44"/>
              <a:gd name="T55" fmla="*/ 15875 h 57"/>
              <a:gd name="T56" fmla="*/ 49213 w 44"/>
              <a:gd name="T57" fmla="*/ 15875 h 57"/>
              <a:gd name="T58" fmla="*/ 55563 w 44"/>
              <a:gd name="T59" fmla="*/ 28575 h 57"/>
              <a:gd name="T60" fmla="*/ 69850 w 44"/>
              <a:gd name="T61" fmla="*/ 28575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7">
                <a:moveTo>
                  <a:pt x="44" y="18"/>
                </a:moveTo>
                <a:lnTo>
                  <a:pt x="40" y="3"/>
                </a:lnTo>
                <a:lnTo>
                  <a:pt x="27" y="0"/>
                </a:lnTo>
                <a:lnTo>
                  <a:pt x="18" y="0"/>
                </a:lnTo>
                <a:lnTo>
                  <a:pt x="13" y="3"/>
                </a:lnTo>
                <a:lnTo>
                  <a:pt x="9" y="8"/>
                </a:lnTo>
                <a:lnTo>
                  <a:pt x="7" y="15"/>
                </a:lnTo>
                <a:lnTo>
                  <a:pt x="9" y="25"/>
                </a:lnTo>
                <a:lnTo>
                  <a:pt x="18" y="30"/>
                </a:lnTo>
                <a:lnTo>
                  <a:pt x="27" y="35"/>
                </a:lnTo>
                <a:lnTo>
                  <a:pt x="31" y="40"/>
                </a:lnTo>
                <a:lnTo>
                  <a:pt x="29" y="44"/>
                </a:lnTo>
                <a:lnTo>
                  <a:pt x="22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2"/>
                </a:lnTo>
                <a:lnTo>
                  <a:pt x="20" y="57"/>
                </a:lnTo>
                <a:lnTo>
                  <a:pt x="35" y="52"/>
                </a:lnTo>
                <a:lnTo>
                  <a:pt x="40" y="47"/>
                </a:lnTo>
                <a:lnTo>
                  <a:pt x="42" y="40"/>
                </a:lnTo>
                <a:lnTo>
                  <a:pt x="40" y="30"/>
                </a:lnTo>
                <a:lnTo>
                  <a:pt x="31" y="25"/>
                </a:lnTo>
                <a:lnTo>
                  <a:pt x="22" y="20"/>
                </a:lnTo>
                <a:lnTo>
                  <a:pt x="18" y="15"/>
                </a:lnTo>
                <a:lnTo>
                  <a:pt x="20" y="10"/>
                </a:lnTo>
                <a:lnTo>
                  <a:pt x="24" y="10"/>
                </a:lnTo>
                <a:lnTo>
                  <a:pt x="31" y="10"/>
                </a:lnTo>
                <a:lnTo>
                  <a:pt x="35" y="18"/>
                </a:lnTo>
                <a:lnTo>
                  <a:pt x="44" y="1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31" name="Picture 8157"/>
          <p:cNvPicPr>
            <a:picLocks noChangeAspect="1" noChangeArrowheads="1"/>
          </p:cNvPicPr>
          <p:nvPr/>
        </p:nvPicPr>
        <p:blipFill>
          <a:blip r:embed="rId276" cstate="print"/>
          <a:srcRect/>
          <a:stretch>
            <a:fillRect/>
          </a:stretch>
        </p:blipFill>
        <p:spPr bwMode="auto">
          <a:xfrm>
            <a:off x="7993063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32" name="Picture 8158"/>
          <p:cNvPicPr>
            <a:picLocks noChangeAspect="1" noChangeArrowheads="1"/>
          </p:cNvPicPr>
          <p:nvPr/>
        </p:nvPicPr>
        <p:blipFill>
          <a:blip r:embed="rId277" cstate="print"/>
          <a:srcRect/>
          <a:stretch>
            <a:fillRect/>
          </a:stretch>
        </p:blipFill>
        <p:spPr bwMode="auto">
          <a:xfrm>
            <a:off x="7993063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33" name="Rectangle 8159"/>
          <p:cNvSpPr>
            <a:spLocks noChangeArrowheads="1"/>
          </p:cNvSpPr>
          <p:nvPr/>
        </p:nvSpPr>
        <p:spPr bwMode="auto">
          <a:xfrm>
            <a:off x="8256588" y="2468563"/>
            <a:ext cx="317500" cy="19050"/>
          </a:xfrm>
          <a:prstGeom prst="rect">
            <a:avLst/>
          </a:prstGeom>
          <a:solidFill>
            <a:srgbClr val="2B272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34" name="Rectangle 8160"/>
          <p:cNvSpPr>
            <a:spLocks noChangeArrowheads="1"/>
          </p:cNvSpPr>
          <p:nvPr/>
        </p:nvSpPr>
        <p:spPr bwMode="auto">
          <a:xfrm>
            <a:off x="8280400" y="2452688"/>
            <a:ext cx="271463" cy="20637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62" name="Slide Number Placeholder 816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12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4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000"/>
                                        <p:tgtEl>
                                          <p:spTgt spid="41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16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7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7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7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7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7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7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6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6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6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16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6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6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6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6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16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16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963" grpId="0" animBg="1"/>
      <p:bldP spid="116964" grpId="0" animBg="1"/>
      <p:bldP spid="116965" grpId="0" animBg="1"/>
      <p:bldP spid="116966" grpId="0" animBg="1"/>
      <p:bldP spid="116967" grpId="0" animBg="1"/>
      <p:bldP spid="117080" grpId="0" animBg="1"/>
      <p:bldP spid="117081" grpId="0" animBg="1"/>
      <p:bldP spid="117082" grpId="0" animBg="1"/>
      <p:bldP spid="117620" grpId="0" animBg="1"/>
      <p:bldP spid="117621" grpId="0" animBg="1"/>
      <p:bldP spid="117622" grpId="0" animBg="1"/>
      <p:bldP spid="117623" grpId="0" animBg="1"/>
      <p:bldP spid="117624" grpId="0" animBg="1"/>
      <p:bldP spid="117625" grpId="0" animBg="1"/>
      <p:bldP spid="117626" grpId="0" animBg="1"/>
      <p:bldP spid="11762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>
              <a:buFont typeface="Wingdings" pitchFamily="2" charset="2"/>
              <a:buChar char="S"/>
            </a:pPr>
            <a:r>
              <a:rPr lang="en-US" sz="3600" dirty="0" smtClean="0"/>
              <a:t>Acoustic Listening Devices</a:t>
            </a:r>
          </a:p>
          <a:p>
            <a:pPr lvl="1">
              <a:buFont typeface="Wingdings" pitchFamily="2" charset="2"/>
              <a:buChar char="S"/>
            </a:pPr>
            <a:endParaRPr lang="en-US" sz="3600" dirty="0" smtClean="0"/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Stethoscope Type</a:t>
            </a:r>
          </a:p>
          <a:p>
            <a:pPr lvl="1">
              <a:buFont typeface="Wingdings" pitchFamily="2" charset="2"/>
              <a:buChar char="S"/>
            </a:pPr>
            <a:endParaRPr lang="en-US" sz="3200" dirty="0" smtClean="0"/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Electronic  </a:t>
            </a:r>
          </a:p>
          <a:p>
            <a:pPr>
              <a:buFont typeface="Wingdings" pitchFamily="2" charset="2"/>
              <a:buChar char="S"/>
            </a:pPr>
            <a:endParaRPr lang="en-US" sz="3600" dirty="0" smtClean="0"/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Other Detectible Devices</a:t>
            </a:r>
          </a:p>
          <a:p>
            <a:pPr>
              <a:buFont typeface="Wingdings" pitchFamily="2" charset="2"/>
              <a:buChar char="S"/>
            </a:pPr>
            <a:endParaRPr lang="en-US" sz="3600" dirty="0" smtClean="0"/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X-Ray</a:t>
            </a:r>
          </a:p>
          <a:p>
            <a:pPr lvl="1">
              <a:buFont typeface="Wingdings" pitchFamily="2" charset="2"/>
              <a:buChar char="S"/>
            </a:pPr>
            <a:endParaRPr lang="en-US" sz="3200" dirty="0" smtClean="0"/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Thermo              </a:t>
            </a:r>
          </a:p>
          <a:p>
            <a:pPr lvl="1">
              <a:buNone/>
            </a:pPr>
            <a:r>
              <a:rPr lang="en-US" dirty="0" smtClean="0"/>
              <a:t>          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81000" y="304800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smtClean="0"/>
              <a:t>Survey Equipment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S20 in Field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61950" y="3309938"/>
            <a:ext cx="4171950" cy="31289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120836" name="Rectangle 4"/>
          <p:cNvSpPr>
            <a:spLocks noChangeArrowheads="1"/>
          </p:cNvSpPr>
          <p:nvPr/>
        </p:nvSpPr>
        <p:spPr bwMode="auto">
          <a:xfrm>
            <a:off x="533400" y="990600"/>
            <a:ext cx="3752850" cy="157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 eaLnBrk="1" hangingPunct="1">
              <a:defRPr/>
            </a:pPr>
            <a:r>
              <a:rPr lang="en-US" sz="36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Electronic Leak Survey</a:t>
            </a:r>
            <a:br>
              <a:rPr lang="en-US" sz="36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</a:br>
            <a:r>
              <a:rPr lang="en-US" sz="36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Tools</a:t>
            </a:r>
          </a:p>
        </p:txBody>
      </p:sp>
      <p:sp>
        <p:nvSpPr>
          <p:cNvPr id="120837" name="Rectangle 5"/>
          <p:cNvSpPr>
            <a:spLocks noChangeArrowheads="1"/>
          </p:cNvSpPr>
          <p:nvPr/>
        </p:nvSpPr>
        <p:spPr bwMode="auto">
          <a:xfrm>
            <a:off x="4845050" y="4343400"/>
            <a:ext cx="429895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 eaLnBrk="1" hangingPunct="1">
              <a:defRPr/>
            </a:pPr>
            <a:r>
              <a:rPr lang="en-US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Sensitive tools for direct sounding on valves and hydrants.</a:t>
            </a:r>
          </a:p>
        </p:txBody>
      </p:sp>
      <p:pic>
        <p:nvPicPr>
          <p:cNvPr id="8197" name="Picture 8" descr="Lmic 01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876800" y="1143000"/>
            <a:ext cx="3810000" cy="30861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14</a:t>
            </a:fld>
            <a:endParaRPr lang="en-US"/>
          </a:p>
        </p:txBody>
      </p:sp>
    </p:spTree>
  </p:cSld>
  <p:clrMapOvr>
    <a:masterClrMapping/>
  </p:clrMapOvr>
  <p:transition advTm="14000"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2514600"/>
            <a:ext cx="8229600" cy="1143000"/>
          </a:xfrm>
        </p:spPr>
        <p:txBody>
          <a:bodyPr>
            <a:noAutofit/>
          </a:bodyPr>
          <a:lstStyle/>
          <a:p>
            <a:r>
              <a:rPr lang="en-US" sz="6200" dirty="0" smtClean="0">
                <a:effectLst/>
              </a:rPr>
              <a:t>Pinpointing the Leak</a:t>
            </a:r>
            <a:endParaRPr lang="en-US" sz="6200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15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AutoShape 2"/>
          <p:cNvSpPr>
            <a:spLocks noChangeAspect="1" noChangeArrowheads="1" noTextEdit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4994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5760" cy="4320"/>
            </a:xfrm>
            <a:prstGeom prst="rect">
              <a:avLst/>
            </a:prstGeom>
            <a:noFill/>
            <a:ln w="0">
              <a:solidFill>
                <a:srgbClr val="FFFFF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6" name="Line 5"/>
            <p:cNvSpPr>
              <a:spLocks noChangeShapeType="1"/>
            </p:cNvSpPr>
            <p:nvPr/>
          </p:nvSpPr>
          <p:spPr bwMode="auto">
            <a:xfrm>
              <a:off x="2" y="5"/>
              <a:ext cx="5758" cy="1"/>
            </a:xfrm>
            <a:prstGeom prst="line">
              <a:avLst/>
            </a:prstGeom>
            <a:noFill/>
            <a:ln w="11113">
              <a:solidFill>
                <a:srgbClr val="0894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7" name="Line 6"/>
            <p:cNvSpPr>
              <a:spLocks noChangeShapeType="1"/>
            </p:cNvSpPr>
            <p:nvPr/>
          </p:nvSpPr>
          <p:spPr bwMode="auto">
            <a:xfrm>
              <a:off x="2" y="10"/>
              <a:ext cx="5758" cy="1"/>
            </a:xfrm>
            <a:prstGeom prst="line">
              <a:avLst/>
            </a:prstGeom>
            <a:noFill/>
            <a:ln w="11113">
              <a:solidFill>
                <a:srgbClr val="0895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8" name="Line 7"/>
            <p:cNvSpPr>
              <a:spLocks noChangeShapeType="1"/>
            </p:cNvSpPr>
            <p:nvPr/>
          </p:nvSpPr>
          <p:spPr bwMode="auto">
            <a:xfrm>
              <a:off x="2" y="15"/>
              <a:ext cx="5758" cy="1"/>
            </a:xfrm>
            <a:prstGeom prst="line">
              <a:avLst/>
            </a:prstGeom>
            <a:noFill/>
            <a:ln w="11113">
              <a:solidFill>
                <a:srgbClr val="0995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9" name="Line 8"/>
            <p:cNvSpPr>
              <a:spLocks noChangeShapeType="1"/>
            </p:cNvSpPr>
            <p:nvPr/>
          </p:nvSpPr>
          <p:spPr bwMode="auto">
            <a:xfrm>
              <a:off x="2" y="20"/>
              <a:ext cx="5758" cy="1"/>
            </a:xfrm>
            <a:prstGeom prst="line">
              <a:avLst/>
            </a:prstGeom>
            <a:noFill/>
            <a:ln w="11113">
              <a:solidFill>
                <a:srgbClr val="0A95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0" name="Line 9"/>
            <p:cNvSpPr>
              <a:spLocks noChangeShapeType="1"/>
            </p:cNvSpPr>
            <p:nvPr/>
          </p:nvSpPr>
          <p:spPr bwMode="auto">
            <a:xfrm>
              <a:off x="2" y="24"/>
              <a:ext cx="5758" cy="1"/>
            </a:xfrm>
            <a:prstGeom prst="line">
              <a:avLst/>
            </a:prstGeom>
            <a:noFill/>
            <a:ln w="11113">
              <a:solidFill>
                <a:srgbClr val="0A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1" name="Line 10"/>
            <p:cNvSpPr>
              <a:spLocks noChangeShapeType="1"/>
            </p:cNvSpPr>
            <p:nvPr/>
          </p:nvSpPr>
          <p:spPr bwMode="auto">
            <a:xfrm>
              <a:off x="2" y="29"/>
              <a:ext cx="5758" cy="1"/>
            </a:xfrm>
            <a:prstGeom prst="line">
              <a:avLst/>
            </a:prstGeom>
            <a:noFill/>
            <a:ln w="11113">
              <a:solidFill>
                <a:srgbClr val="0B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2" name="Line 11"/>
            <p:cNvSpPr>
              <a:spLocks noChangeShapeType="1"/>
            </p:cNvSpPr>
            <p:nvPr/>
          </p:nvSpPr>
          <p:spPr bwMode="auto">
            <a:xfrm>
              <a:off x="2" y="34"/>
              <a:ext cx="5758" cy="1"/>
            </a:xfrm>
            <a:prstGeom prst="line">
              <a:avLst/>
            </a:prstGeom>
            <a:noFill/>
            <a:ln w="11113">
              <a:solidFill>
                <a:srgbClr val="0C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3" name="Line 12"/>
            <p:cNvSpPr>
              <a:spLocks noChangeShapeType="1"/>
            </p:cNvSpPr>
            <p:nvPr/>
          </p:nvSpPr>
          <p:spPr bwMode="auto">
            <a:xfrm>
              <a:off x="2" y="39"/>
              <a:ext cx="5758" cy="1"/>
            </a:xfrm>
            <a:prstGeom prst="line">
              <a:avLst/>
            </a:prstGeom>
            <a:noFill/>
            <a:ln w="11113">
              <a:solidFill>
                <a:srgbClr val="0C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4" name="Line 13"/>
            <p:cNvSpPr>
              <a:spLocks noChangeShapeType="1"/>
            </p:cNvSpPr>
            <p:nvPr/>
          </p:nvSpPr>
          <p:spPr bwMode="auto">
            <a:xfrm>
              <a:off x="2" y="44"/>
              <a:ext cx="5758" cy="1"/>
            </a:xfrm>
            <a:prstGeom prst="line">
              <a:avLst/>
            </a:prstGeom>
            <a:noFill/>
            <a:ln w="11113">
              <a:solidFill>
                <a:srgbClr val="0D97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5" name="Line 14"/>
            <p:cNvSpPr>
              <a:spLocks noChangeShapeType="1"/>
            </p:cNvSpPr>
            <p:nvPr/>
          </p:nvSpPr>
          <p:spPr bwMode="auto">
            <a:xfrm>
              <a:off x="2" y="49"/>
              <a:ext cx="5758" cy="1"/>
            </a:xfrm>
            <a:prstGeom prst="line">
              <a:avLst/>
            </a:prstGeom>
            <a:noFill/>
            <a:ln w="11113">
              <a:solidFill>
                <a:srgbClr val="0E97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6" name="Line 15"/>
            <p:cNvSpPr>
              <a:spLocks noChangeShapeType="1"/>
            </p:cNvSpPr>
            <p:nvPr/>
          </p:nvSpPr>
          <p:spPr bwMode="auto">
            <a:xfrm>
              <a:off x="2" y="54"/>
              <a:ext cx="5758" cy="1"/>
            </a:xfrm>
            <a:prstGeom prst="line">
              <a:avLst/>
            </a:prstGeom>
            <a:noFill/>
            <a:ln w="11113">
              <a:solidFill>
                <a:srgbClr val="0F97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7" name="Line 16"/>
            <p:cNvSpPr>
              <a:spLocks noChangeShapeType="1"/>
            </p:cNvSpPr>
            <p:nvPr/>
          </p:nvSpPr>
          <p:spPr bwMode="auto">
            <a:xfrm>
              <a:off x="2" y="59"/>
              <a:ext cx="5758" cy="1"/>
            </a:xfrm>
            <a:prstGeom prst="line">
              <a:avLst/>
            </a:prstGeom>
            <a:noFill/>
            <a:ln w="11113">
              <a:solidFill>
                <a:srgbClr val="0F98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8" name="Line 17"/>
            <p:cNvSpPr>
              <a:spLocks noChangeShapeType="1"/>
            </p:cNvSpPr>
            <p:nvPr/>
          </p:nvSpPr>
          <p:spPr bwMode="auto">
            <a:xfrm>
              <a:off x="2" y="64"/>
              <a:ext cx="5758" cy="1"/>
            </a:xfrm>
            <a:prstGeom prst="line">
              <a:avLst/>
            </a:prstGeom>
            <a:noFill/>
            <a:ln w="11113">
              <a:solidFill>
                <a:srgbClr val="1098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9" name="Line 18"/>
            <p:cNvSpPr>
              <a:spLocks noChangeShapeType="1"/>
            </p:cNvSpPr>
            <p:nvPr/>
          </p:nvSpPr>
          <p:spPr bwMode="auto">
            <a:xfrm>
              <a:off x="2" y="69"/>
              <a:ext cx="5758" cy="1"/>
            </a:xfrm>
            <a:prstGeom prst="line">
              <a:avLst/>
            </a:prstGeom>
            <a:noFill/>
            <a:ln w="11113">
              <a:solidFill>
                <a:srgbClr val="1198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0" name="Line 19"/>
            <p:cNvSpPr>
              <a:spLocks noChangeShapeType="1"/>
            </p:cNvSpPr>
            <p:nvPr/>
          </p:nvSpPr>
          <p:spPr bwMode="auto">
            <a:xfrm>
              <a:off x="2" y="73"/>
              <a:ext cx="5758" cy="1"/>
            </a:xfrm>
            <a:prstGeom prst="line">
              <a:avLst/>
            </a:prstGeom>
            <a:noFill/>
            <a:ln w="11113">
              <a:solidFill>
                <a:srgbClr val="11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1" name="Line 20"/>
            <p:cNvSpPr>
              <a:spLocks noChangeShapeType="1"/>
            </p:cNvSpPr>
            <p:nvPr/>
          </p:nvSpPr>
          <p:spPr bwMode="auto">
            <a:xfrm>
              <a:off x="2" y="78"/>
              <a:ext cx="5758" cy="1"/>
            </a:xfrm>
            <a:prstGeom prst="line">
              <a:avLst/>
            </a:prstGeom>
            <a:noFill/>
            <a:ln w="11113">
              <a:solidFill>
                <a:srgbClr val="12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2" name="Line 21"/>
            <p:cNvSpPr>
              <a:spLocks noChangeShapeType="1"/>
            </p:cNvSpPr>
            <p:nvPr/>
          </p:nvSpPr>
          <p:spPr bwMode="auto">
            <a:xfrm>
              <a:off x="2" y="83"/>
              <a:ext cx="5758" cy="1"/>
            </a:xfrm>
            <a:prstGeom prst="line">
              <a:avLst/>
            </a:prstGeom>
            <a:noFill/>
            <a:ln w="11113">
              <a:solidFill>
                <a:srgbClr val="13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3" name="Line 22"/>
            <p:cNvSpPr>
              <a:spLocks noChangeShapeType="1"/>
            </p:cNvSpPr>
            <p:nvPr/>
          </p:nvSpPr>
          <p:spPr bwMode="auto">
            <a:xfrm>
              <a:off x="2" y="88"/>
              <a:ext cx="5758" cy="1"/>
            </a:xfrm>
            <a:prstGeom prst="line">
              <a:avLst/>
            </a:prstGeom>
            <a:noFill/>
            <a:ln w="11113">
              <a:solidFill>
                <a:srgbClr val="13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4" name="Line 23"/>
            <p:cNvSpPr>
              <a:spLocks noChangeShapeType="1"/>
            </p:cNvSpPr>
            <p:nvPr/>
          </p:nvSpPr>
          <p:spPr bwMode="auto">
            <a:xfrm>
              <a:off x="2" y="93"/>
              <a:ext cx="5758" cy="1"/>
            </a:xfrm>
            <a:prstGeom prst="line">
              <a:avLst/>
            </a:prstGeom>
            <a:noFill/>
            <a:ln w="11113">
              <a:solidFill>
                <a:srgbClr val="149A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5" name="Line 24"/>
            <p:cNvSpPr>
              <a:spLocks noChangeShapeType="1"/>
            </p:cNvSpPr>
            <p:nvPr/>
          </p:nvSpPr>
          <p:spPr bwMode="auto">
            <a:xfrm>
              <a:off x="2" y="98"/>
              <a:ext cx="5758" cy="1"/>
            </a:xfrm>
            <a:prstGeom prst="line">
              <a:avLst/>
            </a:prstGeom>
            <a:noFill/>
            <a:ln w="11113">
              <a:solidFill>
                <a:srgbClr val="159A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6" name="Line 25"/>
            <p:cNvSpPr>
              <a:spLocks noChangeShapeType="1"/>
            </p:cNvSpPr>
            <p:nvPr/>
          </p:nvSpPr>
          <p:spPr bwMode="auto">
            <a:xfrm>
              <a:off x="2" y="103"/>
              <a:ext cx="5758" cy="1"/>
            </a:xfrm>
            <a:prstGeom prst="line">
              <a:avLst/>
            </a:prstGeom>
            <a:noFill/>
            <a:ln w="11113">
              <a:solidFill>
                <a:srgbClr val="159A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7" name="Line 26"/>
            <p:cNvSpPr>
              <a:spLocks noChangeShapeType="1"/>
            </p:cNvSpPr>
            <p:nvPr/>
          </p:nvSpPr>
          <p:spPr bwMode="auto">
            <a:xfrm>
              <a:off x="2" y="108"/>
              <a:ext cx="5758" cy="1"/>
            </a:xfrm>
            <a:prstGeom prst="line">
              <a:avLst/>
            </a:prstGeom>
            <a:noFill/>
            <a:ln w="11113">
              <a:solidFill>
                <a:srgbClr val="169B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8" name="Line 27"/>
            <p:cNvSpPr>
              <a:spLocks noChangeShapeType="1"/>
            </p:cNvSpPr>
            <p:nvPr/>
          </p:nvSpPr>
          <p:spPr bwMode="auto">
            <a:xfrm>
              <a:off x="2" y="113"/>
              <a:ext cx="5758" cy="1"/>
            </a:xfrm>
            <a:prstGeom prst="line">
              <a:avLst/>
            </a:prstGeom>
            <a:noFill/>
            <a:ln w="11113">
              <a:solidFill>
                <a:srgbClr val="179B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9" name="Line 28"/>
            <p:cNvSpPr>
              <a:spLocks noChangeShapeType="1"/>
            </p:cNvSpPr>
            <p:nvPr/>
          </p:nvSpPr>
          <p:spPr bwMode="auto">
            <a:xfrm>
              <a:off x="2" y="118"/>
              <a:ext cx="5758" cy="1"/>
            </a:xfrm>
            <a:prstGeom prst="line">
              <a:avLst/>
            </a:prstGeom>
            <a:noFill/>
            <a:ln w="11113">
              <a:solidFill>
                <a:srgbClr val="189B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0" name="Line 29"/>
            <p:cNvSpPr>
              <a:spLocks noChangeShapeType="1"/>
            </p:cNvSpPr>
            <p:nvPr/>
          </p:nvSpPr>
          <p:spPr bwMode="auto">
            <a:xfrm>
              <a:off x="2" y="122"/>
              <a:ext cx="5758" cy="1"/>
            </a:xfrm>
            <a:prstGeom prst="line">
              <a:avLst/>
            </a:prstGeom>
            <a:noFill/>
            <a:ln w="11113">
              <a:solidFill>
                <a:srgbClr val="189C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1" name="Line 30"/>
            <p:cNvSpPr>
              <a:spLocks noChangeShapeType="1"/>
            </p:cNvSpPr>
            <p:nvPr/>
          </p:nvSpPr>
          <p:spPr bwMode="auto">
            <a:xfrm>
              <a:off x="2" y="127"/>
              <a:ext cx="5758" cy="1"/>
            </a:xfrm>
            <a:prstGeom prst="line">
              <a:avLst/>
            </a:prstGeom>
            <a:noFill/>
            <a:ln w="11113">
              <a:solidFill>
                <a:srgbClr val="199C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2" name="Line 31"/>
            <p:cNvSpPr>
              <a:spLocks noChangeShapeType="1"/>
            </p:cNvSpPr>
            <p:nvPr/>
          </p:nvSpPr>
          <p:spPr bwMode="auto">
            <a:xfrm>
              <a:off x="2" y="132"/>
              <a:ext cx="5758" cy="1"/>
            </a:xfrm>
            <a:prstGeom prst="line">
              <a:avLst/>
            </a:prstGeom>
            <a:noFill/>
            <a:ln w="11113">
              <a:solidFill>
                <a:srgbClr val="1A9C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3" name="Line 32"/>
            <p:cNvSpPr>
              <a:spLocks noChangeShapeType="1"/>
            </p:cNvSpPr>
            <p:nvPr/>
          </p:nvSpPr>
          <p:spPr bwMode="auto">
            <a:xfrm>
              <a:off x="2" y="137"/>
              <a:ext cx="5758" cy="1"/>
            </a:xfrm>
            <a:prstGeom prst="line">
              <a:avLst/>
            </a:prstGeom>
            <a:noFill/>
            <a:ln w="11113">
              <a:solidFill>
                <a:srgbClr val="1A9C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4" name="Line 33"/>
            <p:cNvSpPr>
              <a:spLocks noChangeShapeType="1"/>
            </p:cNvSpPr>
            <p:nvPr/>
          </p:nvSpPr>
          <p:spPr bwMode="auto">
            <a:xfrm>
              <a:off x="2" y="142"/>
              <a:ext cx="5758" cy="1"/>
            </a:xfrm>
            <a:prstGeom prst="line">
              <a:avLst/>
            </a:prstGeom>
            <a:noFill/>
            <a:ln w="11113">
              <a:solidFill>
                <a:srgbClr val="1B9D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5" name="Line 34"/>
            <p:cNvSpPr>
              <a:spLocks noChangeShapeType="1"/>
            </p:cNvSpPr>
            <p:nvPr/>
          </p:nvSpPr>
          <p:spPr bwMode="auto">
            <a:xfrm>
              <a:off x="2" y="147"/>
              <a:ext cx="5758" cy="1"/>
            </a:xfrm>
            <a:prstGeom prst="line">
              <a:avLst/>
            </a:prstGeom>
            <a:noFill/>
            <a:ln w="11113">
              <a:solidFill>
                <a:srgbClr val="1C9D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6" name="Line 35"/>
            <p:cNvSpPr>
              <a:spLocks noChangeShapeType="1"/>
            </p:cNvSpPr>
            <p:nvPr/>
          </p:nvSpPr>
          <p:spPr bwMode="auto">
            <a:xfrm>
              <a:off x="2" y="152"/>
              <a:ext cx="5758" cy="1"/>
            </a:xfrm>
            <a:prstGeom prst="line">
              <a:avLst/>
            </a:prstGeom>
            <a:noFill/>
            <a:ln w="11113">
              <a:solidFill>
                <a:srgbClr val="1C9D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7" name="Line 36"/>
            <p:cNvSpPr>
              <a:spLocks noChangeShapeType="1"/>
            </p:cNvSpPr>
            <p:nvPr/>
          </p:nvSpPr>
          <p:spPr bwMode="auto">
            <a:xfrm>
              <a:off x="2" y="157"/>
              <a:ext cx="5758" cy="1"/>
            </a:xfrm>
            <a:prstGeom prst="line">
              <a:avLst/>
            </a:prstGeom>
            <a:noFill/>
            <a:ln w="11113">
              <a:solidFill>
                <a:srgbClr val="1D9E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8" name="Line 37"/>
            <p:cNvSpPr>
              <a:spLocks noChangeShapeType="1"/>
            </p:cNvSpPr>
            <p:nvPr/>
          </p:nvSpPr>
          <p:spPr bwMode="auto">
            <a:xfrm>
              <a:off x="2" y="162"/>
              <a:ext cx="5758" cy="1"/>
            </a:xfrm>
            <a:prstGeom prst="line">
              <a:avLst/>
            </a:prstGeom>
            <a:noFill/>
            <a:ln w="11113">
              <a:solidFill>
                <a:srgbClr val="1E9E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9" name="Line 38"/>
            <p:cNvSpPr>
              <a:spLocks noChangeShapeType="1"/>
            </p:cNvSpPr>
            <p:nvPr/>
          </p:nvSpPr>
          <p:spPr bwMode="auto">
            <a:xfrm>
              <a:off x="2" y="167"/>
              <a:ext cx="5758" cy="1"/>
            </a:xfrm>
            <a:prstGeom prst="line">
              <a:avLst/>
            </a:prstGeom>
            <a:noFill/>
            <a:ln w="11113">
              <a:solidFill>
                <a:srgbClr val="1E9E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0" name="Line 39"/>
            <p:cNvSpPr>
              <a:spLocks noChangeShapeType="1"/>
            </p:cNvSpPr>
            <p:nvPr/>
          </p:nvSpPr>
          <p:spPr bwMode="auto">
            <a:xfrm>
              <a:off x="2" y="171"/>
              <a:ext cx="5758" cy="1"/>
            </a:xfrm>
            <a:prstGeom prst="line">
              <a:avLst/>
            </a:prstGeom>
            <a:noFill/>
            <a:ln w="11113">
              <a:solidFill>
                <a:srgbClr val="1F9F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1" name="Line 40"/>
            <p:cNvSpPr>
              <a:spLocks noChangeShapeType="1"/>
            </p:cNvSpPr>
            <p:nvPr/>
          </p:nvSpPr>
          <p:spPr bwMode="auto">
            <a:xfrm>
              <a:off x="2" y="176"/>
              <a:ext cx="5758" cy="1"/>
            </a:xfrm>
            <a:prstGeom prst="line">
              <a:avLst/>
            </a:prstGeom>
            <a:noFill/>
            <a:ln w="11113">
              <a:solidFill>
                <a:srgbClr val="209F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2" name="Line 41"/>
            <p:cNvSpPr>
              <a:spLocks noChangeShapeType="1"/>
            </p:cNvSpPr>
            <p:nvPr/>
          </p:nvSpPr>
          <p:spPr bwMode="auto">
            <a:xfrm>
              <a:off x="2" y="181"/>
              <a:ext cx="5758" cy="1"/>
            </a:xfrm>
            <a:prstGeom prst="line">
              <a:avLst/>
            </a:prstGeom>
            <a:noFill/>
            <a:ln w="11113">
              <a:solidFill>
                <a:srgbClr val="219F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3" name="Line 42"/>
            <p:cNvSpPr>
              <a:spLocks noChangeShapeType="1"/>
            </p:cNvSpPr>
            <p:nvPr/>
          </p:nvSpPr>
          <p:spPr bwMode="auto">
            <a:xfrm>
              <a:off x="2" y="186"/>
              <a:ext cx="5758" cy="1"/>
            </a:xfrm>
            <a:prstGeom prst="line">
              <a:avLst/>
            </a:prstGeom>
            <a:noFill/>
            <a:ln w="11113">
              <a:solidFill>
                <a:srgbClr val="219F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4" name="Line 43"/>
            <p:cNvSpPr>
              <a:spLocks noChangeShapeType="1"/>
            </p:cNvSpPr>
            <p:nvPr/>
          </p:nvSpPr>
          <p:spPr bwMode="auto">
            <a:xfrm>
              <a:off x="2" y="191"/>
              <a:ext cx="5758" cy="1"/>
            </a:xfrm>
            <a:prstGeom prst="line">
              <a:avLst/>
            </a:prstGeom>
            <a:noFill/>
            <a:ln w="11113">
              <a:solidFill>
                <a:srgbClr val="22A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5" name="Line 44"/>
            <p:cNvSpPr>
              <a:spLocks noChangeShapeType="1"/>
            </p:cNvSpPr>
            <p:nvPr/>
          </p:nvSpPr>
          <p:spPr bwMode="auto">
            <a:xfrm>
              <a:off x="2" y="196"/>
              <a:ext cx="5758" cy="1"/>
            </a:xfrm>
            <a:prstGeom prst="line">
              <a:avLst/>
            </a:prstGeom>
            <a:noFill/>
            <a:ln w="11113">
              <a:solidFill>
                <a:srgbClr val="23A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6" name="Line 45"/>
            <p:cNvSpPr>
              <a:spLocks noChangeShapeType="1"/>
            </p:cNvSpPr>
            <p:nvPr/>
          </p:nvSpPr>
          <p:spPr bwMode="auto">
            <a:xfrm>
              <a:off x="2" y="201"/>
              <a:ext cx="5758" cy="1"/>
            </a:xfrm>
            <a:prstGeom prst="line">
              <a:avLst/>
            </a:prstGeom>
            <a:noFill/>
            <a:ln w="11113">
              <a:solidFill>
                <a:srgbClr val="23A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7" name="Line 46"/>
            <p:cNvSpPr>
              <a:spLocks noChangeShapeType="1"/>
            </p:cNvSpPr>
            <p:nvPr/>
          </p:nvSpPr>
          <p:spPr bwMode="auto">
            <a:xfrm>
              <a:off x="2" y="206"/>
              <a:ext cx="5758" cy="1"/>
            </a:xfrm>
            <a:prstGeom prst="line">
              <a:avLst/>
            </a:prstGeom>
            <a:noFill/>
            <a:ln w="11113">
              <a:solidFill>
                <a:srgbClr val="24A1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8" name="Line 47"/>
            <p:cNvSpPr>
              <a:spLocks noChangeShapeType="1"/>
            </p:cNvSpPr>
            <p:nvPr/>
          </p:nvSpPr>
          <p:spPr bwMode="auto">
            <a:xfrm>
              <a:off x="2" y="211"/>
              <a:ext cx="5758" cy="1"/>
            </a:xfrm>
            <a:prstGeom prst="line">
              <a:avLst/>
            </a:prstGeom>
            <a:noFill/>
            <a:ln w="11113">
              <a:solidFill>
                <a:srgbClr val="25A1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9" name="Line 48"/>
            <p:cNvSpPr>
              <a:spLocks noChangeShapeType="1"/>
            </p:cNvSpPr>
            <p:nvPr/>
          </p:nvSpPr>
          <p:spPr bwMode="auto">
            <a:xfrm>
              <a:off x="2" y="216"/>
              <a:ext cx="5758" cy="1"/>
            </a:xfrm>
            <a:prstGeom prst="line">
              <a:avLst/>
            </a:prstGeom>
            <a:noFill/>
            <a:ln w="11113">
              <a:solidFill>
                <a:srgbClr val="25A1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0" name="Line 49"/>
            <p:cNvSpPr>
              <a:spLocks noChangeShapeType="1"/>
            </p:cNvSpPr>
            <p:nvPr/>
          </p:nvSpPr>
          <p:spPr bwMode="auto">
            <a:xfrm>
              <a:off x="2" y="220"/>
              <a:ext cx="5758" cy="1"/>
            </a:xfrm>
            <a:prstGeom prst="line">
              <a:avLst/>
            </a:prstGeom>
            <a:noFill/>
            <a:ln w="11113">
              <a:solidFill>
                <a:srgbClr val="26A2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1" name="Line 50"/>
            <p:cNvSpPr>
              <a:spLocks noChangeShapeType="1"/>
            </p:cNvSpPr>
            <p:nvPr/>
          </p:nvSpPr>
          <p:spPr bwMode="auto">
            <a:xfrm>
              <a:off x="2" y="225"/>
              <a:ext cx="5758" cy="1"/>
            </a:xfrm>
            <a:prstGeom prst="line">
              <a:avLst/>
            </a:prstGeom>
            <a:noFill/>
            <a:ln w="11113">
              <a:solidFill>
                <a:srgbClr val="27A2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2" name="Line 51"/>
            <p:cNvSpPr>
              <a:spLocks noChangeShapeType="1"/>
            </p:cNvSpPr>
            <p:nvPr/>
          </p:nvSpPr>
          <p:spPr bwMode="auto">
            <a:xfrm>
              <a:off x="2" y="230"/>
              <a:ext cx="5758" cy="1"/>
            </a:xfrm>
            <a:prstGeom prst="line">
              <a:avLst/>
            </a:prstGeom>
            <a:noFill/>
            <a:ln w="11113">
              <a:solidFill>
                <a:srgbClr val="27A2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3" name="Line 52"/>
            <p:cNvSpPr>
              <a:spLocks noChangeShapeType="1"/>
            </p:cNvSpPr>
            <p:nvPr/>
          </p:nvSpPr>
          <p:spPr bwMode="auto">
            <a:xfrm>
              <a:off x="2" y="235"/>
              <a:ext cx="5758" cy="1"/>
            </a:xfrm>
            <a:prstGeom prst="line">
              <a:avLst/>
            </a:prstGeom>
            <a:noFill/>
            <a:ln w="11113">
              <a:solidFill>
                <a:srgbClr val="28A2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4" name="Line 53"/>
            <p:cNvSpPr>
              <a:spLocks noChangeShapeType="1"/>
            </p:cNvSpPr>
            <p:nvPr/>
          </p:nvSpPr>
          <p:spPr bwMode="auto">
            <a:xfrm>
              <a:off x="2" y="240"/>
              <a:ext cx="5758" cy="1"/>
            </a:xfrm>
            <a:prstGeom prst="line">
              <a:avLst/>
            </a:prstGeom>
            <a:noFill/>
            <a:ln w="11113">
              <a:solidFill>
                <a:srgbClr val="29A3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5" name="Line 54"/>
            <p:cNvSpPr>
              <a:spLocks noChangeShapeType="1"/>
            </p:cNvSpPr>
            <p:nvPr/>
          </p:nvSpPr>
          <p:spPr bwMode="auto">
            <a:xfrm>
              <a:off x="2" y="245"/>
              <a:ext cx="5758" cy="1"/>
            </a:xfrm>
            <a:prstGeom prst="line">
              <a:avLst/>
            </a:prstGeom>
            <a:noFill/>
            <a:ln w="11113">
              <a:solidFill>
                <a:srgbClr val="2AA3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6" name="Line 55"/>
            <p:cNvSpPr>
              <a:spLocks noChangeShapeType="1"/>
            </p:cNvSpPr>
            <p:nvPr/>
          </p:nvSpPr>
          <p:spPr bwMode="auto">
            <a:xfrm>
              <a:off x="2" y="250"/>
              <a:ext cx="5758" cy="1"/>
            </a:xfrm>
            <a:prstGeom prst="line">
              <a:avLst/>
            </a:prstGeom>
            <a:noFill/>
            <a:ln w="11113">
              <a:solidFill>
                <a:srgbClr val="2AA3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7" name="Line 56"/>
            <p:cNvSpPr>
              <a:spLocks noChangeShapeType="1"/>
            </p:cNvSpPr>
            <p:nvPr/>
          </p:nvSpPr>
          <p:spPr bwMode="auto">
            <a:xfrm>
              <a:off x="2" y="255"/>
              <a:ext cx="5758" cy="1"/>
            </a:xfrm>
            <a:prstGeom prst="line">
              <a:avLst/>
            </a:prstGeom>
            <a:noFill/>
            <a:ln w="11113">
              <a:solidFill>
                <a:srgbClr val="2BA4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8" name="Line 57"/>
            <p:cNvSpPr>
              <a:spLocks noChangeShapeType="1"/>
            </p:cNvSpPr>
            <p:nvPr/>
          </p:nvSpPr>
          <p:spPr bwMode="auto">
            <a:xfrm>
              <a:off x="2" y="260"/>
              <a:ext cx="5758" cy="1"/>
            </a:xfrm>
            <a:prstGeom prst="line">
              <a:avLst/>
            </a:prstGeom>
            <a:noFill/>
            <a:ln w="11113">
              <a:solidFill>
                <a:srgbClr val="2CA4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9" name="Line 58"/>
            <p:cNvSpPr>
              <a:spLocks noChangeShapeType="1"/>
            </p:cNvSpPr>
            <p:nvPr/>
          </p:nvSpPr>
          <p:spPr bwMode="auto">
            <a:xfrm>
              <a:off x="2" y="264"/>
              <a:ext cx="5758" cy="1"/>
            </a:xfrm>
            <a:prstGeom prst="line">
              <a:avLst/>
            </a:prstGeom>
            <a:noFill/>
            <a:ln w="11113">
              <a:solidFill>
                <a:srgbClr val="2CA4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0" name="Line 59"/>
            <p:cNvSpPr>
              <a:spLocks noChangeShapeType="1"/>
            </p:cNvSpPr>
            <p:nvPr/>
          </p:nvSpPr>
          <p:spPr bwMode="auto">
            <a:xfrm>
              <a:off x="2" y="269"/>
              <a:ext cx="5758" cy="1"/>
            </a:xfrm>
            <a:prstGeom prst="line">
              <a:avLst/>
            </a:prstGeom>
            <a:noFill/>
            <a:ln w="11113">
              <a:solidFill>
                <a:srgbClr val="2DA5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1" name="Line 60"/>
            <p:cNvSpPr>
              <a:spLocks noChangeShapeType="1"/>
            </p:cNvSpPr>
            <p:nvPr/>
          </p:nvSpPr>
          <p:spPr bwMode="auto">
            <a:xfrm>
              <a:off x="2" y="274"/>
              <a:ext cx="5758" cy="1"/>
            </a:xfrm>
            <a:prstGeom prst="line">
              <a:avLst/>
            </a:prstGeom>
            <a:noFill/>
            <a:ln w="11113">
              <a:solidFill>
                <a:srgbClr val="2EA5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2" name="Line 61"/>
            <p:cNvSpPr>
              <a:spLocks noChangeShapeType="1"/>
            </p:cNvSpPr>
            <p:nvPr/>
          </p:nvSpPr>
          <p:spPr bwMode="auto">
            <a:xfrm>
              <a:off x="2" y="279"/>
              <a:ext cx="5758" cy="1"/>
            </a:xfrm>
            <a:prstGeom prst="line">
              <a:avLst/>
            </a:prstGeom>
            <a:noFill/>
            <a:ln w="11113">
              <a:solidFill>
                <a:srgbClr val="2EA5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3" name="Line 62"/>
            <p:cNvSpPr>
              <a:spLocks noChangeShapeType="1"/>
            </p:cNvSpPr>
            <p:nvPr/>
          </p:nvSpPr>
          <p:spPr bwMode="auto">
            <a:xfrm>
              <a:off x="2" y="284"/>
              <a:ext cx="5758" cy="1"/>
            </a:xfrm>
            <a:prstGeom prst="line">
              <a:avLst/>
            </a:prstGeom>
            <a:noFill/>
            <a:ln w="11113">
              <a:solidFill>
                <a:srgbClr val="2FA5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4" name="Line 63"/>
            <p:cNvSpPr>
              <a:spLocks noChangeShapeType="1"/>
            </p:cNvSpPr>
            <p:nvPr/>
          </p:nvSpPr>
          <p:spPr bwMode="auto">
            <a:xfrm>
              <a:off x="2" y="289"/>
              <a:ext cx="5758" cy="1"/>
            </a:xfrm>
            <a:prstGeom prst="line">
              <a:avLst/>
            </a:prstGeom>
            <a:noFill/>
            <a:ln w="11113">
              <a:solidFill>
                <a:srgbClr val="30A6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5" name="Line 64"/>
            <p:cNvSpPr>
              <a:spLocks noChangeShapeType="1"/>
            </p:cNvSpPr>
            <p:nvPr/>
          </p:nvSpPr>
          <p:spPr bwMode="auto">
            <a:xfrm>
              <a:off x="2" y="294"/>
              <a:ext cx="5758" cy="1"/>
            </a:xfrm>
            <a:prstGeom prst="line">
              <a:avLst/>
            </a:prstGeom>
            <a:noFill/>
            <a:ln w="11113">
              <a:solidFill>
                <a:srgbClr val="30A6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6" name="Line 65"/>
            <p:cNvSpPr>
              <a:spLocks noChangeShapeType="1"/>
            </p:cNvSpPr>
            <p:nvPr/>
          </p:nvSpPr>
          <p:spPr bwMode="auto">
            <a:xfrm>
              <a:off x="2" y="299"/>
              <a:ext cx="5758" cy="1"/>
            </a:xfrm>
            <a:prstGeom prst="line">
              <a:avLst/>
            </a:prstGeom>
            <a:noFill/>
            <a:ln w="11113">
              <a:solidFill>
                <a:srgbClr val="31A6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7" name="Line 66"/>
            <p:cNvSpPr>
              <a:spLocks noChangeShapeType="1"/>
            </p:cNvSpPr>
            <p:nvPr/>
          </p:nvSpPr>
          <p:spPr bwMode="auto">
            <a:xfrm>
              <a:off x="2" y="304"/>
              <a:ext cx="5758" cy="1"/>
            </a:xfrm>
            <a:prstGeom prst="line">
              <a:avLst/>
            </a:prstGeom>
            <a:noFill/>
            <a:ln w="11113">
              <a:solidFill>
                <a:srgbClr val="32A7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8" name="Line 67"/>
            <p:cNvSpPr>
              <a:spLocks noChangeShapeType="1"/>
            </p:cNvSpPr>
            <p:nvPr/>
          </p:nvSpPr>
          <p:spPr bwMode="auto">
            <a:xfrm>
              <a:off x="2" y="309"/>
              <a:ext cx="5758" cy="1"/>
            </a:xfrm>
            <a:prstGeom prst="line">
              <a:avLst/>
            </a:prstGeom>
            <a:noFill/>
            <a:ln w="11113">
              <a:solidFill>
                <a:srgbClr val="33A7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9" name="Line 68"/>
            <p:cNvSpPr>
              <a:spLocks noChangeShapeType="1"/>
            </p:cNvSpPr>
            <p:nvPr/>
          </p:nvSpPr>
          <p:spPr bwMode="auto">
            <a:xfrm>
              <a:off x="2" y="313"/>
              <a:ext cx="5758" cy="1"/>
            </a:xfrm>
            <a:prstGeom prst="line">
              <a:avLst/>
            </a:prstGeom>
            <a:noFill/>
            <a:ln w="11113">
              <a:solidFill>
                <a:srgbClr val="33A7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0" name="Line 69"/>
            <p:cNvSpPr>
              <a:spLocks noChangeShapeType="1"/>
            </p:cNvSpPr>
            <p:nvPr/>
          </p:nvSpPr>
          <p:spPr bwMode="auto">
            <a:xfrm>
              <a:off x="2" y="318"/>
              <a:ext cx="5758" cy="1"/>
            </a:xfrm>
            <a:prstGeom prst="line">
              <a:avLst/>
            </a:prstGeom>
            <a:noFill/>
            <a:ln w="11113">
              <a:solidFill>
                <a:srgbClr val="34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1" name="Line 70"/>
            <p:cNvSpPr>
              <a:spLocks noChangeShapeType="1"/>
            </p:cNvSpPr>
            <p:nvPr/>
          </p:nvSpPr>
          <p:spPr bwMode="auto">
            <a:xfrm>
              <a:off x="2" y="323"/>
              <a:ext cx="5758" cy="1"/>
            </a:xfrm>
            <a:prstGeom prst="line">
              <a:avLst/>
            </a:prstGeom>
            <a:noFill/>
            <a:ln w="11113">
              <a:solidFill>
                <a:srgbClr val="35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2" name="Line 71"/>
            <p:cNvSpPr>
              <a:spLocks noChangeShapeType="1"/>
            </p:cNvSpPr>
            <p:nvPr/>
          </p:nvSpPr>
          <p:spPr bwMode="auto">
            <a:xfrm>
              <a:off x="2" y="328"/>
              <a:ext cx="5758" cy="1"/>
            </a:xfrm>
            <a:prstGeom prst="line">
              <a:avLst/>
            </a:prstGeom>
            <a:noFill/>
            <a:ln w="11113">
              <a:solidFill>
                <a:srgbClr val="35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3" name="Line 72"/>
            <p:cNvSpPr>
              <a:spLocks noChangeShapeType="1"/>
            </p:cNvSpPr>
            <p:nvPr/>
          </p:nvSpPr>
          <p:spPr bwMode="auto">
            <a:xfrm>
              <a:off x="2" y="333"/>
              <a:ext cx="5758" cy="1"/>
            </a:xfrm>
            <a:prstGeom prst="line">
              <a:avLst/>
            </a:prstGeom>
            <a:noFill/>
            <a:ln w="11113">
              <a:solidFill>
                <a:srgbClr val="36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4" name="Line 73"/>
            <p:cNvSpPr>
              <a:spLocks noChangeShapeType="1"/>
            </p:cNvSpPr>
            <p:nvPr/>
          </p:nvSpPr>
          <p:spPr bwMode="auto">
            <a:xfrm>
              <a:off x="2" y="338"/>
              <a:ext cx="5758" cy="1"/>
            </a:xfrm>
            <a:prstGeom prst="line">
              <a:avLst/>
            </a:prstGeom>
            <a:noFill/>
            <a:ln w="11113">
              <a:solidFill>
                <a:srgbClr val="37A9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5" name="Line 74"/>
            <p:cNvSpPr>
              <a:spLocks noChangeShapeType="1"/>
            </p:cNvSpPr>
            <p:nvPr/>
          </p:nvSpPr>
          <p:spPr bwMode="auto">
            <a:xfrm>
              <a:off x="2" y="343"/>
              <a:ext cx="5758" cy="1"/>
            </a:xfrm>
            <a:prstGeom prst="line">
              <a:avLst/>
            </a:prstGeom>
            <a:noFill/>
            <a:ln w="11113">
              <a:solidFill>
                <a:srgbClr val="37A9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6" name="Line 75"/>
            <p:cNvSpPr>
              <a:spLocks noChangeShapeType="1"/>
            </p:cNvSpPr>
            <p:nvPr/>
          </p:nvSpPr>
          <p:spPr bwMode="auto">
            <a:xfrm>
              <a:off x="2" y="348"/>
              <a:ext cx="5758" cy="1"/>
            </a:xfrm>
            <a:prstGeom prst="line">
              <a:avLst/>
            </a:prstGeom>
            <a:noFill/>
            <a:ln w="11113">
              <a:solidFill>
                <a:srgbClr val="38A9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7" name="Line 76"/>
            <p:cNvSpPr>
              <a:spLocks noChangeShapeType="1"/>
            </p:cNvSpPr>
            <p:nvPr/>
          </p:nvSpPr>
          <p:spPr bwMode="auto">
            <a:xfrm>
              <a:off x="2" y="353"/>
              <a:ext cx="5758" cy="1"/>
            </a:xfrm>
            <a:prstGeom prst="line">
              <a:avLst/>
            </a:prstGeom>
            <a:noFill/>
            <a:ln w="11113">
              <a:solidFill>
                <a:srgbClr val="39AA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8" name="Line 77"/>
            <p:cNvSpPr>
              <a:spLocks noChangeShapeType="1"/>
            </p:cNvSpPr>
            <p:nvPr/>
          </p:nvSpPr>
          <p:spPr bwMode="auto">
            <a:xfrm>
              <a:off x="2" y="358"/>
              <a:ext cx="5758" cy="1"/>
            </a:xfrm>
            <a:prstGeom prst="line">
              <a:avLst/>
            </a:prstGeom>
            <a:noFill/>
            <a:ln w="11113">
              <a:solidFill>
                <a:srgbClr val="39AA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9" name="Line 78"/>
            <p:cNvSpPr>
              <a:spLocks noChangeShapeType="1"/>
            </p:cNvSpPr>
            <p:nvPr/>
          </p:nvSpPr>
          <p:spPr bwMode="auto">
            <a:xfrm>
              <a:off x="2" y="362"/>
              <a:ext cx="5758" cy="1"/>
            </a:xfrm>
            <a:prstGeom prst="line">
              <a:avLst/>
            </a:prstGeom>
            <a:noFill/>
            <a:ln w="11113">
              <a:solidFill>
                <a:srgbClr val="3AAA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0" name="Line 79"/>
            <p:cNvSpPr>
              <a:spLocks noChangeShapeType="1"/>
            </p:cNvSpPr>
            <p:nvPr/>
          </p:nvSpPr>
          <p:spPr bwMode="auto">
            <a:xfrm>
              <a:off x="2" y="367"/>
              <a:ext cx="5758" cy="1"/>
            </a:xfrm>
            <a:prstGeom prst="line">
              <a:avLst/>
            </a:prstGeom>
            <a:noFill/>
            <a:ln w="11113">
              <a:solidFill>
                <a:srgbClr val="3B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1" name="Line 80"/>
            <p:cNvSpPr>
              <a:spLocks noChangeShapeType="1"/>
            </p:cNvSpPr>
            <p:nvPr/>
          </p:nvSpPr>
          <p:spPr bwMode="auto">
            <a:xfrm>
              <a:off x="2" y="372"/>
              <a:ext cx="5758" cy="1"/>
            </a:xfrm>
            <a:prstGeom prst="line">
              <a:avLst/>
            </a:prstGeom>
            <a:noFill/>
            <a:ln w="11113">
              <a:solidFill>
                <a:srgbClr val="3C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2" name="Line 81"/>
            <p:cNvSpPr>
              <a:spLocks noChangeShapeType="1"/>
            </p:cNvSpPr>
            <p:nvPr/>
          </p:nvSpPr>
          <p:spPr bwMode="auto">
            <a:xfrm>
              <a:off x="2" y="377"/>
              <a:ext cx="5758" cy="1"/>
            </a:xfrm>
            <a:prstGeom prst="line">
              <a:avLst/>
            </a:prstGeom>
            <a:noFill/>
            <a:ln w="11113">
              <a:solidFill>
                <a:srgbClr val="3C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3" name="Line 82"/>
            <p:cNvSpPr>
              <a:spLocks noChangeShapeType="1"/>
            </p:cNvSpPr>
            <p:nvPr/>
          </p:nvSpPr>
          <p:spPr bwMode="auto">
            <a:xfrm>
              <a:off x="2" y="382"/>
              <a:ext cx="5758" cy="1"/>
            </a:xfrm>
            <a:prstGeom prst="line">
              <a:avLst/>
            </a:prstGeom>
            <a:noFill/>
            <a:ln w="11113">
              <a:solidFill>
                <a:srgbClr val="3D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4" name="Line 83"/>
            <p:cNvSpPr>
              <a:spLocks noChangeShapeType="1"/>
            </p:cNvSpPr>
            <p:nvPr/>
          </p:nvSpPr>
          <p:spPr bwMode="auto">
            <a:xfrm>
              <a:off x="2" y="387"/>
              <a:ext cx="5758" cy="1"/>
            </a:xfrm>
            <a:prstGeom prst="line">
              <a:avLst/>
            </a:prstGeom>
            <a:noFill/>
            <a:ln w="11113">
              <a:solidFill>
                <a:srgbClr val="3EAC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5" name="Line 84"/>
            <p:cNvSpPr>
              <a:spLocks noChangeShapeType="1"/>
            </p:cNvSpPr>
            <p:nvPr/>
          </p:nvSpPr>
          <p:spPr bwMode="auto">
            <a:xfrm>
              <a:off x="2" y="392"/>
              <a:ext cx="5758" cy="1"/>
            </a:xfrm>
            <a:prstGeom prst="line">
              <a:avLst/>
            </a:prstGeom>
            <a:noFill/>
            <a:ln w="11113">
              <a:solidFill>
                <a:srgbClr val="3EAC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6" name="Line 85"/>
            <p:cNvSpPr>
              <a:spLocks noChangeShapeType="1"/>
            </p:cNvSpPr>
            <p:nvPr/>
          </p:nvSpPr>
          <p:spPr bwMode="auto">
            <a:xfrm>
              <a:off x="2" y="397"/>
              <a:ext cx="5758" cy="1"/>
            </a:xfrm>
            <a:prstGeom prst="line">
              <a:avLst/>
            </a:prstGeom>
            <a:noFill/>
            <a:ln w="11113">
              <a:solidFill>
                <a:srgbClr val="3FAC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7" name="Line 86"/>
            <p:cNvSpPr>
              <a:spLocks noChangeShapeType="1"/>
            </p:cNvSpPr>
            <p:nvPr/>
          </p:nvSpPr>
          <p:spPr bwMode="auto">
            <a:xfrm>
              <a:off x="2" y="402"/>
              <a:ext cx="5758" cy="1"/>
            </a:xfrm>
            <a:prstGeom prst="line">
              <a:avLst/>
            </a:prstGeom>
            <a:noFill/>
            <a:ln w="11113">
              <a:solidFill>
                <a:srgbClr val="40AD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8" name="Line 87"/>
            <p:cNvSpPr>
              <a:spLocks noChangeShapeType="1"/>
            </p:cNvSpPr>
            <p:nvPr/>
          </p:nvSpPr>
          <p:spPr bwMode="auto">
            <a:xfrm>
              <a:off x="2" y="407"/>
              <a:ext cx="5758" cy="1"/>
            </a:xfrm>
            <a:prstGeom prst="line">
              <a:avLst/>
            </a:prstGeom>
            <a:noFill/>
            <a:ln w="11113">
              <a:solidFill>
                <a:srgbClr val="40AD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9" name="Line 88"/>
            <p:cNvSpPr>
              <a:spLocks noChangeShapeType="1"/>
            </p:cNvSpPr>
            <p:nvPr/>
          </p:nvSpPr>
          <p:spPr bwMode="auto">
            <a:xfrm>
              <a:off x="2" y="411"/>
              <a:ext cx="5758" cy="1"/>
            </a:xfrm>
            <a:prstGeom prst="line">
              <a:avLst/>
            </a:prstGeom>
            <a:noFill/>
            <a:ln w="11113">
              <a:solidFill>
                <a:srgbClr val="41AD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0" name="Line 89"/>
            <p:cNvSpPr>
              <a:spLocks noChangeShapeType="1"/>
            </p:cNvSpPr>
            <p:nvPr/>
          </p:nvSpPr>
          <p:spPr bwMode="auto">
            <a:xfrm>
              <a:off x="2" y="416"/>
              <a:ext cx="5758" cy="1"/>
            </a:xfrm>
            <a:prstGeom prst="line">
              <a:avLst/>
            </a:prstGeom>
            <a:noFill/>
            <a:ln w="11113">
              <a:solidFill>
                <a:srgbClr val="42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1" name="Line 90"/>
            <p:cNvSpPr>
              <a:spLocks noChangeShapeType="1"/>
            </p:cNvSpPr>
            <p:nvPr/>
          </p:nvSpPr>
          <p:spPr bwMode="auto">
            <a:xfrm>
              <a:off x="2" y="421"/>
              <a:ext cx="5758" cy="1"/>
            </a:xfrm>
            <a:prstGeom prst="line">
              <a:avLst/>
            </a:prstGeom>
            <a:noFill/>
            <a:ln w="11113">
              <a:solidFill>
                <a:srgbClr val="42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2" name="Line 91"/>
            <p:cNvSpPr>
              <a:spLocks noChangeShapeType="1"/>
            </p:cNvSpPr>
            <p:nvPr/>
          </p:nvSpPr>
          <p:spPr bwMode="auto">
            <a:xfrm>
              <a:off x="2" y="426"/>
              <a:ext cx="5758" cy="1"/>
            </a:xfrm>
            <a:prstGeom prst="line">
              <a:avLst/>
            </a:prstGeom>
            <a:noFill/>
            <a:ln w="11113">
              <a:solidFill>
                <a:srgbClr val="43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3" name="Line 92"/>
            <p:cNvSpPr>
              <a:spLocks noChangeShapeType="1"/>
            </p:cNvSpPr>
            <p:nvPr/>
          </p:nvSpPr>
          <p:spPr bwMode="auto">
            <a:xfrm>
              <a:off x="2" y="431"/>
              <a:ext cx="5758" cy="1"/>
            </a:xfrm>
            <a:prstGeom prst="line">
              <a:avLst/>
            </a:prstGeom>
            <a:noFill/>
            <a:ln w="11113">
              <a:solidFill>
                <a:srgbClr val="44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4" name="Line 93"/>
            <p:cNvSpPr>
              <a:spLocks noChangeShapeType="1"/>
            </p:cNvSpPr>
            <p:nvPr/>
          </p:nvSpPr>
          <p:spPr bwMode="auto">
            <a:xfrm>
              <a:off x="2" y="436"/>
              <a:ext cx="5758" cy="1"/>
            </a:xfrm>
            <a:prstGeom prst="line">
              <a:avLst/>
            </a:prstGeom>
            <a:noFill/>
            <a:ln w="11113">
              <a:solidFill>
                <a:srgbClr val="45AF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5" name="Line 94"/>
            <p:cNvSpPr>
              <a:spLocks noChangeShapeType="1"/>
            </p:cNvSpPr>
            <p:nvPr/>
          </p:nvSpPr>
          <p:spPr bwMode="auto">
            <a:xfrm>
              <a:off x="2" y="441"/>
              <a:ext cx="5758" cy="1"/>
            </a:xfrm>
            <a:prstGeom prst="line">
              <a:avLst/>
            </a:prstGeom>
            <a:noFill/>
            <a:ln w="11113">
              <a:solidFill>
                <a:srgbClr val="45AF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6" name="Line 95"/>
            <p:cNvSpPr>
              <a:spLocks noChangeShapeType="1"/>
            </p:cNvSpPr>
            <p:nvPr/>
          </p:nvSpPr>
          <p:spPr bwMode="auto">
            <a:xfrm>
              <a:off x="2" y="446"/>
              <a:ext cx="5758" cy="1"/>
            </a:xfrm>
            <a:prstGeom prst="line">
              <a:avLst/>
            </a:prstGeom>
            <a:noFill/>
            <a:ln w="11113">
              <a:solidFill>
                <a:srgbClr val="46AF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7" name="Line 96"/>
            <p:cNvSpPr>
              <a:spLocks noChangeShapeType="1"/>
            </p:cNvSpPr>
            <p:nvPr/>
          </p:nvSpPr>
          <p:spPr bwMode="auto">
            <a:xfrm>
              <a:off x="2" y="451"/>
              <a:ext cx="5758" cy="1"/>
            </a:xfrm>
            <a:prstGeom prst="line">
              <a:avLst/>
            </a:prstGeom>
            <a:noFill/>
            <a:ln w="11113">
              <a:solidFill>
                <a:srgbClr val="47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8" name="Line 97"/>
            <p:cNvSpPr>
              <a:spLocks noChangeShapeType="1"/>
            </p:cNvSpPr>
            <p:nvPr/>
          </p:nvSpPr>
          <p:spPr bwMode="auto">
            <a:xfrm>
              <a:off x="2" y="456"/>
              <a:ext cx="5758" cy="1"/>
            </a:xfrm>
            <a:prstGeom prst="line">
              <a:avLst/>
            </a:prstGeom>
            <a:noFill/>
            <a:ln w="11113">
              <a:solidFill>
                <a:srgbClr val="47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9" name="Line 98"/>
            <p:cNvSpPr>
              <a:spLocks noChangeShapeType="1"/>
            </p:cNvSpPr>
            <p:nvPr/>
          </p:nvSpPr>
          <p:spPr bwMode="auto">
            <a:xfrm>
              <a:off x="2" y="460"/>
              <a:ext cx="5758" cy="1"/>
            </a:xfrm>
            <a:prstGeom prst="line">
              <a:avLst/>
            </a:prstGeom>
            <a:noFill/>
            <a:ln w="11113">
              <a:solidFill>
                <a:srgbClr val="48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0" name="Line 99"/>
            <p:cNvSpPr>
              <a:spLocks noChangeShapeType="1"/>
            </p:cNvSpPr>
            <p:nvPr/>
          </p:nvSpPr>
          <p:spPr bwMode="auto">
            <a:xfrm>
              <a:off x="2" y="465"/>
              <a:ext cx="5758" cy="1"/>
            </a:xfrm>
            <a:prstGeom prst="line">
              <a:avLst/>
            </a:prstGeom>
            <a:noFill/>
            <a:ln w="11113">
              <a:solidFill>
                <a:srgbClr val="49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1" name="Line 100"/>
            <p:cNvSpPr>
              <a:spLocks noChangeShapeType="1"/>
            </p:cNvSpPr>
            <p:nvPr/>
          </p:nvSpPr>
          <p:spPr bwMode="auto">
            <a:xfrm>
              <a:off x="2" y="470"/>
              <a:ext cx="5758" cy="1"/>
            </a:xfrm>
            <a:prstGeom prst="line">
              <a:avLst/>
            </a:prstGeom>
            <a:noFill/>
            <a:ln w="11113">
              <a:solidFill>
                <a:srgbClr val="49B1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2" name="Line 101"/>
            <p:cNvSpPr>
              <a:spLocks noChangeShapeType="1"/>
            </p:cNvSpPr>
            <p:nvPr/>
          </p:nvSpPr>
          <p:spPr bwMode="auto">
            <a:xfrm>
              <a:off x="2" y="475"/>
              <a:ext cx="5758" cy="1"/>
            </a:xfrm>
            <a:prstGeom prst="line">
              <a:avLst/>
            </a:prstGeom>
            <a:noFill/>
            <a:ln w="11113">
              <a:solidFill>
                <a:srgbClr val="4AB1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3" name="Line 102"/>
            <p:cNvSpPr>
              <a:spLocks noChangeShapeType="1"/>
            </p:cNvSpPr>
            <p:nvPr/>
          </p:nvSpPr>
          <p:spPr bwMode="auto">
            <a:xfrm>
              <a:off x="2" y="480"/>
              <a:ext cx="5758" cy="1"/>
            </a:xfrm>
            <a:prstGeom prst="line">
              <a:avLst/>
            </a:prstGeom>
            <a:noFill/>
            <a:ln w="11113">
              <a:solidFill>
                <a:srgbClr val="4BB1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4" name="Line 103"/>
            <p:cNvSpPr>
              <a:spLocks noChangeShapeType="1"/>
            </p:cNvSpPr>
            <p:nvPr/>
          </p:nvSpPr>
          <p:spPr bwMode="auto">
            <a:xfrm>
              <a:off x="2" y="485"/>
              <a:ext cx="5758" cy="1"/>
            </a:xfrm>
            <a:prstGeom prst="line">
              <a:avLst/>
            </a:prstGeom>
            <a:noFill/>
            <a:ln w="11113">
              <a:solidFill>
                <a:srgbClr val="4BB2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5" name="Line 104"/>
            <p:cNvSpPr>
              <a:spLocks noChangeShapeType="1"/>
            </p:cNvSpPr>
            <p:nvPr/>
          </p:nvSpPr>
          <p:spPr bwMode="auto">
            <a:xfrm>
              <a:off x="2" y="490"/>
              <a:ext cx="5758" cy="1"/>
            </a:xfrm>
            <a:prstGeom prst="line">
              <a:avLst/>
            </a:prstGeom>
            <a:noFill/>
            <a:ln w="11113">
              <a:solidFill>
                <a:srgbClr val="4CB2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6" name="Line 105"/>
            <p:cNvSpPr>
              <a:spLocks noChangeShapeType="1"/>
            </p:cNvSpPr>
            <p:nvPr/>
          </p:nvSpPr>
          <p:spPr bwMode="auto">
            <a:xfrm>
              <a:off x="2" y="495"/>
              <a:ext cx="5758" cy="1"/>
            </a:xfrm>
            <a:prstGeom prst="line">
              <a:avLst/>
            </a:prstGeom>
            <a:noFill/>
            <a:ln w="11113">
              <a:solidFill>
                <a:srgbClr val="4DB2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7" name="Line 106"/>
            <p:cNvSpPr>
              <a:spLocks noChangeShapeType="1"/>
            </p:cNvSpPr>
            <p:nvPr/>
          </p:nvSpPr>
          <p:spPr bwMode="auto">
            <a:xfrm>
              <a:off x="2" y="500"/>
              <a:ext cx="5758" cy="1"/>
            </a:xfrm>
            <a:prstGeom prst="line">
              <a:avLst/>
            </a:prstGeom>
            <a:noFill/>
            <a:ln w="11113">
              <a:solidFill>
                <a:srgbClr val="4E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8" name="Line 107"/>
            <p:cNvSpPr>
              <a:spLocks noChangeShapeType="1"/>
            </p:cNvSpPr>
            <p:nvPr/>
          </p:nvSpPr>
          <p:spPr bwMode="auto">
            <a:xfrm>
              <a:off x="2" y="504"/>
              <a:ext cx="5758" cy="1"/>
            </a:xfrm>
            <a:prstGeom prst="line">
              <a:avLst/>
            </a:prstGeom>
            <a:noFill/>
            <a:ln w="11113">
              <a:solidFill>
                <a:srgbClr val="4E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9" name="Line 108"/>
            <p:cNvSpPr>
              <a:spLocks noChangeShapeType="1"/>
            </p:cNvSpPr>
            <p:nvPr/>
          </p:nvSpPr>
          <p:spPr bwMode="auto">
            <a:xfrm>
              <a:off x="2" y="509"/>
              <a:ext cx="5758" cy="1"/>
            </a:xfrm>
            <a:prstGeom prst="line">
              <a:avLst/>
            </a:prstGeom>
            <a:noFill/>
            <a:ln w="11113">
              <a:solidFill>
                <a:srgbClr val="4F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0" name="Line 109"/>
            <p:cNvSpPr>
              <a:spLocks noChangeShapeType="1"/>
            </p:cNvSpPr>
            <p:nvPr/>
          </p:nvSpPr>
          <p:spPr bwMode="auto">
            <a:xfrm>
              <a:off x="2" y="514"/>
              <a:ext cx="5758" cy="1"/>
            </a:xfrm>
            <a:prstGeom prst="line">
              <a:avLst/>
            </a:prstGeom>
            <a:noFill/>
            <a:ln w="11113">
              <a:solidFill>
                <a:srgbClr val="50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1" name="Line 110"/>
            <p:cNvSpPr>
              <a:spLocks noChangeShapeType="1"/>
            </p:cNvSpPr>
            <p:nvPr/>
          </p:nvSpPr>
          <p:spPr bwMode="auto">
            <a:xfrm>
              <a:off x="2" y="519"/>
              <a:ext cx="5758" cy="1"/>
            </a:xfrm>
            <a:prstGeom prst="line">
              <a:avLst/>
            </a:prstGeom>
            <a:noFill/>
            <a:ln w="11113">
              <a:solidFill>
                <a:srgbClr val="50B4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2" name="Line 111"/>
            <p:cNvSpPr>
              <a:spLocks noChangeShapeType="1"/>
            </p:cNvSpPr>
            <p:nvPr/>
          </p:nvSpPr>
          <p:spPr bwMode="auto">
            <a:xfrm>
              <a:off x="2" y="524"/>
              <a:ext cx="5758" cy="1"/>
            </a:xfrm>
            <a:prstGeom prst="line">
              <a:avLst/>
            </a:prstGeom>
            <a:noFill/>
            <a:ln w="11113">
              <a:solidFill>
                <a:srgbClr val="51B4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3" name="Line 112"/>
            <p:cNvSpPr>
              <a:spLocks noChangeShapeType="1"/>
            </p:cNvSpPr>
            <p:nvPr/>
          </p:nvSpPr>
          <p:spPr bwMode="auto">
            <a:xfrm>
              <a:off x="2" y="529"/>
              <a:ext cx="5758" cy="1"/>
            </a:xfrm>
            <a:prstGeom prst="line">
              <a:avLst/>
            </a:prstGeom>
            <a:noFill/>
            <a:ln w="11113">
              <a:solidFill>
                <a:srgbClr val="52B4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4" name="Line 113"/>
            <p:cNvSpPr>
              <a:spLocks noChangeShapeType="1"/>
            </p:cNvSpPr>
            <p:nvPr/>
          </p:nvSpPr>
          <p:spPr bwMode="auto">
            <a:xfrm>
              <a:off x="2" y="534"/>
              <a:ext cx="5758" cy="1"/>
            </a:xfrm>
            <a:prstGeom prst="line">
              <a:avLst/>
            </a:prstGeom>
            <a:noFill/>
            <a:ln w="11113">
              <a:solidFill>
                <a:srgbClr val="52B5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5" name="Line 114"/>
            <p:cNvSpPr>
              <a:spLocks noChangeShapeType="1"/>
            </p:cNvSpPr>
            <p:nvPr/>
          </p:nvSpPr>
          <p:spPr bwMode="auto">
            <a:xfrm>
              <a:off x="2" y="539"/>
              <a:ext cx="5758" cy="1"/>
            </a:xfrm>
            <a:prstGeom prst="line">
              <a:avLst/>
            </a:prstGeom>
            <a:noFill/>
            <a:ln w="11113">
              <a:solidFill>
                <a:srgbClr val="53B5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6" name="Line 115"/>
            <p:cNvSpPr>
              <a:spLocks noChangeShapeType="1"/>
            </p:cNvSpPr>
            <p:nvPr/>
          </p:nvSpPr>
          <p:spPr bwMode="auto">
            <a:xfrm>
              <a:off x="2" y="544"/>
              <a:ext cx="5758" cy="1"/>
            </a:xfrm>
            <a:prstGeom prst="line">
              <a:avLst/>
            </a:prstGeom>
            <a:noFill/>
            <a:ln w="11113">
              <a:solidFill>
                <a:srgbClr val="54B5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7" name="Line 116"/>
            <p:cNvSpPr>
              <a:spLocks noChangeShapeType="1"/>
            </p:cNvSpPr>
            <p:nvPr/>
          </p:nvSpPr>
          <p:spPr bwMode="auto">
            <a:xfrm>
              <a:off x="2" y="549"/>
              <a:ext cx="5758" cy="1"/>
            </a:xfrm>
            <a:prstGeom prst="line">
              <a:avLst/>
            </a:prstGeom>
            <a:noFill/>
            <a:ln w="11113">
              <a:solidFill>
                <a:srgbClr val="54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8" name="Line 117"/>
            <p:cNvSpPr>
              <a:spLocks noChangeShapeType="1"/>
            </p:cNvSpPr>
            <p:nvPr/>
          </p:nvSpPr>
          <p:spPr bwMode="auto">
            <a:xfrm>
              <a:off x="2" y="553"/>
              <a:ext cx="5758" cy="1"/>
            </a:xfrm>
            <a:prstGeom prst="line">
              <a:avLst/>
            </a:prstGeom>
            <a:noFill/>
            <a:ln w="11113">
              <a:solidFill>
                <a:srgbClr val="55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9" name="Line 118"/>
            <p:cNvSpPr>
              <a:spLocks noChangeShapeType="1"/>
            </p:cNvSpPr>
            <p:nvPr/>
          </p:nvSpPr>
          <p:spPr bwMode="auto">
            <a:xfrm>
              <a:off x="2" y="558"/>
              <a:ext cx="5758" cy="1"/>
            </a:xfrm>
            <a:prstGeom prst="line">
              <a:avLst/>
            </a:prstGeom>
            <a:noFill/>
            <a:ln w="11113">
              <a:solidFill>
                <a:srgbClr val="56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0" name="Line 119"/>
            <p:cNvSpPr>
              <a:spLocks noChangeShapeType="1"/>
            </p:cNvSpPr>
            <p:nvPr/>
          </p:nvSpPr>
          <p:spPr bwMode="auto">
            <a:xfrm>
              <a:off x="2" y="563"/>
              <a:ext cx="5758" cy="1"/>
            </a:xfrm>
            <a:prstGeom prst="line">
              <a:avLst/>
            </a:prstGeom>
            <a:noFill/>
            <a:ln w="11113">
              <a:solidFill>
                <a:srgbClr val="57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1" name="Line 120"/>
            <p:cNvSpPr>
              <a:spLocks noChangeShapeType="1"/>
            </p:cNvSpPr>
            <p:nvPr/>
          </p:nvSpPr>
          <p:spPr bwMode="auto">
            <a:xfrm>
              <a:off x="2" y="568"/>
              <a:ext cx="5758" cy="1"/>
            </a:xfrm>
            <a:prstGeom prst="line">
              <a:avLst/>
            </a:prstGeom>
            <a:noFill/>
            <a:ln w="11113">
              <a:solidFill>
                <a:srgbClr val="57B7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2" name="Line 121"/>
            <p:cNvSpPr>
              <a:spLocks noChangeShapeType="1"/>
            </p:cNvSpPr>
            <p:nvPr/>
          </p:nvSpPr>
          <p:spPr bwMode="auto">
            <a:xfrm>
              <a:off x="2" y="573"/>
              <a:ext cx="5758" cy="1"/>
            </a:xfrm>
            <a:prstGeom prst="line">
              <a:avLst/>
            </a:prstGeom>
            <a:noFill/>
            <a:ln w="11113">
              <a:solidFill>
                <a:srgbClr val="58B7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3" name="Line 122"/>
            <p:cNvSpPr>
              <a:spLocks noChangeShapeType="1"/>
            </p:cNvSpPr>
            <p:nvPr/>
          </p:nvSpPr>
          <p:spPr bwMode="auto">
            <a:xfrm>
              <a:off x="2" y="578"/>
              <a:ext cx="5758" cy="1"/>
            </a:xfrm>
            <a:prstGeom prst="line">
              <a:avLst/>
            </a:prstGeom>
            <a:noFill/>
            <a:ln w="11113">
              <a:solidFill>
                <a:srgbClr val="59B7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4" name="Line 123"/>
            <p:cNvSpPr>
              <a:spLocks noChangeShapeType="1"/>
            </p:cNvSpPr>
            <p:nvPr/>
          </p:nvSpPr>
          <p:spPr bwMode="auto">
            <a:xfrm>
              <a:off x="2" y="583"/>
              <a:ext cx="5758" cy="1"/>
            </a:xfrm>
            <a:prstGeom prst="line">
              <a:avLst/>
            </a:prstGeom>
            <a:noFill/>
            <a:ln w="11113">
              <a:solidFill>
                <a:srgbClr val="59B8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5" name="Line 124"/>
            <p:cNvSpPr>
              <a:spLocks noChangeShapeType="1"/>
            </p:cNvSpPr>
            <p:nvPr/>
          </p:nvSpPr>
          <p:spPr bwMode="auto">
            <a:xfrm>
              <a:off x="2" y="588"/>
              <a:ext cx="5758" cy="1"/>
            </a:xfrm>
            <a:prstGeom prst="line">
              <a:avLst/>
            </a:prstGeom>
            <a:noFill/>
            <a:ln w="11113">
              <a:solidFill>
                <a:srgbClr val="5AB8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6" name="Line 125"/>
            <p:cNvSpPr>
              <a:spLocks noChangeShapeType="1"/>
            </p:cNvSpPr>
            <p:nvPr/>
          </p:nvSpPr>
          <p:spPr bwMode="auto">
            <a:xfrm>
              <a:off x="2" y="593"/>
              <a:ext cx="5758" cy="1"/>
            </a:xfrm>
            <a:prstGeom prst="line">
              <a:avLst/>
            </a:prstGeom>
            <a:noFill/>
            <a:ln w="11113">
              <a:solidFill>
                <a:srgbClr val="5BB8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7" name="Line 126"/>
            <p:cNvSpPr>
              <a:spLocks noChangeShapeType="1"/>
            </p:cNvSpPr>
            <p:nvPr/>
          </p:nvSpPr>
          <p:spPr bwMode="auto">
            <a:xfrm>
              <a:off x="2" y="598"/>
              <a:ext cx="5758" cy="1"/>
            </a:xfrm>
            <a:prstGeom prst="line">
              <a:avLst/>
            </a:prstGeom>
            <a:noFill/>
            <a:ln w="11113">
              <a:solidFill>
                <a:srgbClr val="5BB9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8" name="Line 127"/>
            <p:cNvSpPr>
              <a:spLocks noChangeShapeType="1"/>
            </p:cNvSpPr>
            <p:nvPr/>
          </p:nvSpPr>
          <p:spPr bwMode="auto">
            <a:xfrm>
              <a:off x="2" y="602"/>
              <a:ext cx="5758" cy="1"/>
            </a:xfrm>
            <a:prstGeom prst="line">
              <a:avLst/>
            </a:prstGeom>
            <a:noFill/>
            <a:ln w="11113">
              <a:solidFill>
                <a:srgbClr val="5CB9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9" name="Line 128"/>
            <p:cNvSpPr>
              <a:spLocks noChangeShapeType="1"/>
            </p:cNvSpPr>
            <p:nvPr/>
          </p:nvSpPr>
          <p:spPr bwMode="auto">
            <a:xfrm>
              <a:off x="2" y="607"/>
              <a:ext cx="5758" cy="1"/>
            </a:xfrm>
            <a:prstGeom prst="line">
              <a:avLst/>
            </a:prstGeom>
            <a:noFill/>
            <a:ln w="11113">
              <a:solidFill>
                <a:srgbClr val="5DB9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0" name="Line 129"/>
            <p:cNvSpPr>
              <a:spLocks noChangeShapeType="1"/>
            </p:cNvSpPr>
            <p:nvPr/>
          </p:nvSpPr>
          <p:spPr bwMode="auto">
            <a:xfrm>
              <a:off x="2" y="612"/>
              <a:ext cx="5758" cy="1"/>
            </a:xfrm>
            <a:prstGeom prst="line">
              <a:avLst/>
            </a:prstGeom>
            <a:noFill/>
            <a:ln w="11113">
              <a:solidFill>
                <a:srgbClr val="5DB9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1" name="Line 130"/>
            <p:cNvSpPr>
              <a:spLocks noChangeShapeType="1"/>
            </p:cNvSpPr>
            <p:nvPr/>
          </p:nvSpPr>
          <p:spPr bwMode="auto">
            <a:xfrm>
              <a:off x="2" y="617"/>
              <a:ext cx="5758" cy="1"/>
            </a:xfrm>
            <a:prstGeom prst="line">
              <a:avLst/>
            </a:prstGeom>
            <a:noFill/>
            <a:ln w="11113">
              <a:solidFill>
                <a:srgbClr val="5EBA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2" name="Line 131"/>
            <p:cNvSpPr>
              <a:spLocks noChangeShapeType="1"/>
            </p:cNvSpPr>
            <p:nvPr/>
          </p:nvSpPr>
          <p:spPr bwMode="auto">
            <a:xfrm>
              <a:off x="2" y="622"/>
              <a:ext cx="5758" cy="1"/>
            </a:xfrm>
            <a:prstGeom prst="line">
              <a:avLst/>
            </a:prstGeom>
            <a:noFill/>
            <a:ln w="11113">
              <a:solidFill>
                <a:srgbClr val="5FBA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3" name="Line 132"/>
            <p:cNvSpPr>
              <a:spLocks noChangeShapeType="1"/>
            </p:cNvSpPr>
            <p:nvPr/>
          </p:nvSpPr>
          <p:spPr bwMode="auto">
            <a:xfrm>
              <a:off x="2" y="627"/>
              <a:ext cx="5758" cy="1"/>
            </a:xfrm>
            <a:prstGeom prst="line">
              <a:avLst/>
            </a:prstGeom>
            <a:noFill/>
            <a:ln w="11113">
              <a:solidFill>
                <a:srgbClr val="60BA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4" name="Line 133"/>
            <p:cNvSpPr>
              <a:spLocks noChangeShapeType="1"/>
            </p:cNvSpPr>
            <p:nvPr/>
          </p:nvSpPr>
          <p:spPr bwMode="auto">
            <a:xfrm>
              <a:off x="2" y="632"/>
              <a:ext cx="5758" cy="1"/>
            </a:xfrm>
            <a:prstGeom prst="line">
              <a:avLst/>
            </a:prstGeom>
            <a:noFill/>
            <a:ln w="11113">
              <a:solidFill>
                <a:srgbClr val="60BB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5" name="Line 134"/>
            <p:cNvSpPr>
              <a:spLocks noChangeShapeType="1"/>
            </p:cNvSpPr>
            <p:nvPr/>
          </p:nvSpPr>
          <p:spPr bwMode="auto">
            <a:xfrm>
              <a:off x="2" y="637"/>
              <a:ext cx="5758" cy="1"/>
            </a:xfrm>
            <a:prstGeom prst="line">
              <a:avLst/>
            </a:prstGeom>
            <a:noFill/>
            <a:ln w="11113">
              <a:solidFill>
                <a:srgbClr val="61BB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6" name="Line 135"/>
            <p:cNvSpPr>
              <a:spLocks noChangeShapeType="1"/>
            </p:cNvSpPr>
            <p:nvPr/>
          </p:nvSpPr>
          <p:spPr bwMode="auto">
            <a:xfrm>
              <a:off x="2" y="642"/>
              <a:ext cx="5758" cy="1"/>
            </a:xfrm>
            <a:prstGeom prst="line">
              <a:avLst/>
            </a:prstGeom>
            <a:noFill/>
            <a:ln w="11113">
              <a:solidFill>
                <a:srgbClr val="62BB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7" name="Line 136"/>
            <p:cNvSpPr>
              <a:spLocks noChangeShapeType="1"/>
            </p:cNvSpPr>
            <p:nvPr/>
          </p:nvSpPr>
          <p:spPr bwMode="auto">
            <a:xfrm>
              <a:off x="2" y="647"/>
              <a:ext cx="5758" cy="1"/>
            </a:xfrm>
            <a:prstGeom prst="line">
              <a:avLst/>
            </a:prstGeom>
            <a:noFill/>
            <a:ln w="11113">
              <a:solidFill>
                <a:srgbClr val="62BC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8" name="Line 137"/>
            <p:cNvSpPr>
              <a:spLocks noChangeShapeType="1"/>
            </p:cNvSpPr>
            <p:nvPr/>
          </p:nvSpPr>
          <p:spPr bwMode="auto">
            <a:xfrm>
              <a:off x="2" y="651"/>
              <a:ext cx="5758" cy="1"/>
            </a:xfrm>
            <a:prstGeom prst="line">
              <a:avLst/>
            </a:prstGeom>
            <a:noFill/>
            <a:ln w="11113">
              <a:solidFill>
                <a:srgbClr val="63BC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9" name="Line 138"/>
            <p:cNvSpPr>
              <a:spLocks noChangeShapeType="1"/>
            </p:cNvSpPr>
            <p:nvPr/>
          </p:nvSpPr>
          <p:spPr bwMode="auto">
            <a:xfrm>
              <a:off x="2" y="656"/>
              <a:ext cx="5758" cy="1"/>
            </a:xfrm>
            <a:prstGeom prst="line">
              <a:avLst/>
            </a:prstGeom>
            <a:noFill/>
            <a:ln w="11113">
              <a:solidFill>
                <a:srgbClr val="64BC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0" name="Line 139"/>
            <p:cNvSpPr>
              <a:spLocks noChangeShapeType="1"/>
            </p:cNvSpPr>
            <p:nvPr/>
          </p:nvSpPr>
          <p:spPr bwMode="auto">
            <a:xfrm>
              <a:off x="2" y="661"/>
              <a:ext cx="5758" cy="1"/>
            </a:xfrm>
            <a:prstGeom prst="line">
              <a:avLst/>
            </a:prstGeom>
            <a:noFill/>
            <a:ln w="11113">
              <a:solidFill>
                <a:srgbClr val="64BC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1" name="Line 140"/>
            <p:cNvSpPr>
              <a:spLocks noChangeShapeType="1"/>
            </p:cNvSpPr>
            <p:nvPr/>
          </p:nvSpPr>
          <p:spPr bwMode="auto">
            <a:xfrm>
              <a:off x="2" y="666"/>
              <a:ext cx="5758" cy="1"/>
            </a:xfrm>
            <a:prstGeom prst="line">
              <a:avLst/>
            </a:prstGeom>
            <a:noFill/>
            <a:ln w="11113">
              <a:solidFill>
                <a:srgbClr val="65BD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2" name="Line 141"/>
            <p:cNvSpPr>
              <a:spLocks noChangeShapeType="1"/>
            </p:cNvSpPr>
            <p:nvPr/>
          </p:nvSpPr>
          <p:spPr bwMode="auto">
            <a:xfrm>
              <a:off x="2" y="671"/>
              <a:ext cx="5758" cy="1"/>
            </a:xfrm>
            <a:prstGeom prst="line">
              <a:avLst/>
            </a:prstGeom>
            <a:noFill/>
            <a:ln w="11113">
              <a:solidFill>
                <a:srgbClr val="66BD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3" name="Line 142"/>
            <p:cNvSpPr>
              <a:spLocks noChangeShapeType="1"/>
            </p:cNvSpPr>
            <p:nvPr/>
          </p:nvSpPr>
          <p:spPr bwMode="auto">
            <a:xfrm>
              <a:off x="2" y="676"/>
              <a:ext cx="5758" cy="1"/>
            </a:xfrm>
            <a:prstGeom prst="line">
              <a:avLst/>
            </a:prstGeom>
            <a:noFill/>
            <a:ln w="11113">
              <a:solidFill>
                <a:srgbClr val="66BD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4" name="Line 143"/>
            <p:cNvSpPr>
              <a:spLocks noChangeShapeType="1"/>
            </p:cNvSpPr>
            <p:nvPr/>
          </p:nvSpPr>
          <p:spPr bwMode="auto">
            <a:xfrm>
              <a:off x="2" y="681"/>
              <a:ext cx="5758" cy="1"/>
            </a:xfrm>
            <a:prstGeom prst="line">
              <a:avLst/>
            </a:prstGeom>
            <a:noFill/>
            <a:ln w="11113">
              <a:solidFill>
                <a:srgbClr val="67BE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5" name="Line 144"/>
            <p:cNvSpPr>
              <a:spLocks noChangeShapeType="1"/>
            </p:cNvSpPr>
            <p:nvPr/>
          </p:nvSpPr>
          <p:spPr bwMode="auto">
            <a:xfrm>
              <a:off x="2" y="686"/>
              <a:ext cx="5758" cy="1"/>
            </a:xfrm>
            <a:prstGeom prst="line">
              <a:avLst/>
            </a:prstGeom>
            <a:noFill/>
            <a:ln w="11113">
              <a:solidFill>
                <a:srgbClr val="68BE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6" name="Line 145"/>
            <p:cNvSpPr>
              <a:spLocks noChangeShapeType="1"/>
            </p:cNvSpPr>
            <p:nvPr/>
          </p:nvSpPr>
          <p:spPr bwMode="auto">
            <a:xfrm>
              <a:off x="2" y="691"/>
              <a:ext cx="5758" cy="1"/>
            </a:xfrm>
            <a:prstGeom prst="line">
              <a:avLst/>
            </a:prstGeom>
            <a:noFill/>
            <a:ln w="11113">
              <a:solidFill>
                <a:srgbClr val="69BE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7" name="Line 146"/>
            <p:cNvSpPr>
              <a:spLocks noChangeShapeType="1"/>
            </p:cNvSpPr>
            <p:nvPr/>
          </p:nvSpPr>
          <p:spPr bwMode="auto">
            <a:xfrm>
              <a:off x="2" y="696"/>
              <a:ext cx="5758" cy="1"/>
            </a:xfrm>
            <a:prstGeom prst="line">
              <a:avLst/>
            </a:prstGeom>
            <a:noFill/>
            <a:ln w="11113">
              <a:solidFill>
                <a:srgbClr val="69BF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8" name="Line 147"/>
            <p:cNvSpPr>
              <a:spLocks noChangeShapeType="1"/>
            </p:cNvSpPr>
            <p:nvPr/>
          </p:nvSpPr>
          <p:spPr bwMode="auto">
            <a:xfrm>
              <a:off x="2" y="700"/>
              <a:ext cx="5758" cy="1"/>
            </a:xfrm>
            <a:prstGeom prst="line">
              <a:avLst/>
            </a:prstGeom>
            <a:noFill/>
            <a:ln w="11113">
              <a:solidFill>
                <a:srgbClr val="6ABF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9" name="Line 148"/>
            <p:cNvSpPr>
              <a:spLocks noChangeShapeType="1"/>
            </p:cNvSpPr>
            <p:nvPr/>
          </p:nvSpPr>
          <p:spPr bwMode="auto">
            <a:xfrm>
              <a:off x="2" y="705"/>
              <a:ext cx="5758" cy="1"/>
            </a:xfrm>
            <a:prstGeom prst="line">
              <a:avLst/>
            </a:prstGeom>
            <a:noFill/>
            <a:ln w="11113">
              <a:solidFill>
                <a:srgbClr val="6BBF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0" name="Line 149"/>
            <p:cNvSpPr>
              <a:spLocks noChangeShapeType="1"/>
            </p:cNvSpPr>
            <p:nvPr/>
          </p:nvSpPr>
          <p:spPr bwMode="auto">
            <a:xfrm>
              <a:off x="2" y="710"/>
              <a:ext cx="5758" cy="1"/>
            </a:xfrm>
            <a:prstGeom prst="line">
              <a:avLst/>
            </a:prstGeom>
            <a:noFill/>
            <a:ln w="11113">
              <a:solidFill>
                <a:srgbClr val="6BBF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1" name="Line 150"/>
            <p:cNvSpPr>
              <a:spLocks noChangeShapeType="1"/>
            </p:cNvSpPr>
            <p:nvPr/>
          </p:nvSpPr>
          <p:spPr bwMode="auto">
            <a:xfrm>
              <a:off x="2" y="715"/>
              <a:ext cx="5758" cy="1"/>
            </a:xfrm>
            <a:prstGeom prst="line">
              <a:avLst/>
            </a:prstGeom>
            <a:noFill/>
            <a:ln w="11113">
              <a:solidFill>
                <a:srgbClr val="6CC0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2" name="Line 151"/>
            <p:cNvSpPr>
              <a:spLocks noChangeShapeType="1"/>
            </p:cNvSpPr>
            <p:nvPr/>
          </p:nvSpPr>
          <p:spPr bwMode="auto">
            <a:xfrm>
              <a:off x="2" y="720"/>
              <a:ext cx="5758" cy="1"/>
            </a:xfrm>
            <a:prstGeom prst="line">
              <a:avLst/>
            </a:prstGeom>
            <a:noFill/>
            <a:ln w="11113">
              <a:solidFill>
                <a:srgbClr val="6DC0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3" name="Line 152"/>
            <p:cNvSpPr>
              <a:spLocks noChangeShapeType="1"/>
            </p:cNvSpPr>
            <p:nvPr/>
          </p:nvSpPr>
          <p:spPr bwMode="auto">
            <a:xfrm>
              <a:off x="2" y="725"/>
              <a:ext cx="5758" cy="1"/>
            </a:xfrm>
            <a:prstGeom prst="line">
              <a:avLst/>
            </a:prstGeom>
            <a:noFill/>
            <a:ln w="11113">
              <a:solidFill>
                <a:srgbClr val="6DC0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4" name="Line 153"/>
            <p:cNvSpPr>
              <a:spLocks noChangeShapeType="1"/>
            </p:cNvSpPr>
            <p:nvPr/>
          </p:nvSpPr>
          <p:spPr bwMode="auto">
            <a:xfrm>
              <a:off x="2" y="730"/>
              <a:ext cx="5758" cy="1"/>
            </a:xfrm>
            <a:prstGeom prst="line">
              <a:avLst/>
            </a:prstGeom>
            <a:noFill/>
            <a:ln w="11113">
              <a:solidFill>
                <a:srgbClr val="6EC1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5" name="Line 154"/>
            <p:cNvSpPr>
              <a:spLocks noChangeShapeType="1"/>
            </p:cNvSpPr>
            <p:nvPr/>
          </p:nvSpPr>
          <p:spPr bwMode="auto">
            <a:xfrm>
              <a:off x="2" y="735"/>
              <a:ext cx="5758" cy="1"/>
            </a:xfrm>
            <a:prstGeom prst="line">
              <a:avLst/>
            </a:prstGeom>
            <a:noFill/>
            <a:ln w="11113">
              <a:solidFill>
                <a:srgbClr val="6FC1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6" name="Line 155"/>
            <p:cNvSpPr>
              <a:spLocks noChangeShapeType="1"/>
            </p:cNvSpPr>
            <p:nvPr/>
          </p:nvSpPr>
          <p:spPr bwMode="auto">
            <a:xfrm>
              <a:off x="2" y="740"/>
              <a:ext cx="5758" cy="1"/>
            </a:xfrm>
            <a:prstGeom prst="line">
              <a:avLst/>
            </a:prstGeom>
            <a:noFill/>
            <a:ln w="11113">
              <a:solidFill>
                <a:srgbClr val="6FC1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7" name="Line 156"/>
            <p:cNvSpPr>
              <a:spLocks noChangeShapeType="1"/>
            </p:cNvSpPr>
            <p:nvPr/>
          </p:nvSpPr>
          <p:spPr bwMode="auto">
            <a:xfrm>
              <a:off x="2" y="744"/>
              <a:ext cx="5758" cy="1"/>
            </a:xfrm>
            <a:prstGeom prst="line">
              <a:avLst/>
            </a:prstGeom>
            <a:noFill/>
            <a:ln w="11113">
              <a:solidFill>
                <a:srgbClr val="70C2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8" name="Line 157"/>
            <p:cNvSpPr>
              <a:spLocks noChangeShapeType="1"/>
            </p:cNvSpPr>
            <p:nvPr/>
          </p:nvSpPr>
          <p:spPr bwMode="auto">
            <a:xfrm>
              <a:off x="2" y="749"/>
              <a:ext cx="5758" cy="1"/>
            </a:xfrm>
            <a:prstGeom prst="line">
              <a:avLst/>
            </a:prstGeom>
            <a:noFill/>
            <a:ln w="11113">
              <a:solidFill>
                <a:srgbClr val="71C2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9" name="Line 158"/>
            <p:cNvSpPr>
              <a:spLocks noChangeShapeType="1"/>
            </p:cNvSpPr>
            <p:nvPr/>
          </p:nvSpPr>
          <p:spPr bwMode="auto">
            <a:xfrm>
              <a:off x="2" y="754"/>
              <a:ext cx="5758" cy="1"/>
            </a:xfrm>
            <a:prstGeom prst="line">
              <a:avLst/>
            </a:prstGeom>
            <a:noFill/>
            <a:ln w="11113">
              <a:solidFill>
                <a:srgbClr val="72C2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0" name="Line 159"/>
            <p:cNvSpPr>
              <a:spLocks noChangeShapeType="1"/>
            </p:cNvSpPr>
            <p:nvPr/>
          </p:nvSpPr>
          <p:spPr bwMode="auto">
            <a:xfrm>
              <a:off x="2" y="757"/>
              <a:ext cx="5758" cy="1"/>
            </a:xfrm>
            <a:prstGeom prst="line">
              <a:avLst/>
            </a:prstGeom>
            <a:noFill/>
            <a:ln w="11113">
              <a:solidFill>
                <a:srgbClr val="72C2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1" name="Line 160"/>
            <p:cNvSpPr>
              <a:spLocks noChangeShapeType="1"/>
            </p:cNvSpPr>
            <p:nvPr/>
          </p:nvSpPr>
          <p:spPr bwMode="auto">
            <a:xfrm>
              <a:off x="2" y="762"/>
              <a:ext cx="5758" cy="1"/>
            </a:xfrm>
            <a:prstGeom prst="line">
              <a:avLst/>
            </a:prstGeom>
            <a:noFill/>
            <a:ln w="11113">
              <a:solidFill>
                <a:srgbClr val="73C3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2" name="Line 161"/>
            <p:cNvSpPr>
              <a:spLocks noChangeShapeType="1"/>
            </p:cNvSpPr>
            <p:nvPr/>
          </p:nvSpPr>
          <p:spPr bwMode="auto">
            <a:xfrm>
              <a:off x="2" y="767"/>
              <a:ext cx="5758" cy="1"/>
            </a:xfrm>
            <a:prstGeom prst="line">
              <a:avLst/>
            </a:prstGeom>
            <a:noFill/>
            <a:ln w="11113">
              <a:solidFill>
                <a:srgbClr val="74C3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3" name="Line 162"/>
            <p:cNvSpPr>
              <a:spLocks noChangeShapeType="1"/>
            </p:cNvSpPr>
            <p:nvPr/>
          </p:nvSpPr>
          <p:spPr bwMode="auto">
            <a:xfrm>
              <a:off x="2" y="771"/>
              <a:ext cx="5758" cy="1"/>
            </a:xfrm>
            <a:prstGeom prst="line">
              <a:avLst/>
            </a:prstGeom>
            <a:noFill/>
            <a:ln w="11113">
              <a:solidFill>
                <a:srgbClr val="74C3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4" name="Line 163"/>
            <p:cNvSpPr>
              <a:spLocks noChangeShapeType="1"/>
            </p:cNvSpPr>
            <p:nvPr/>
          </p:nvSpPr>
          <p:spPr bwMode="auto">
            <a:xfrm>
              <a:off x="2" y="776"/>
              <a:ext cx="5758" cy="1"/>
            </a:xfrm>
            <a:prstGeom prst="line">
              <a:avLst/>
            </a:prstGeom>
            <a:noFill/>
            <a:ln w="11113">
              <a:solidFill>
                <a:srgbClr val="75C4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5" name="Line 164"/>
            <p:cNvSpPr>
              <a:spLocks noChangeShapeType="1"/>
            </p:cNvSpPr>
            <p:nvPr/>
          </p:nvSpPr>
          <p:spPr bwMode="auto">
            <a:xfrm>
              <a:off x="2" y="781"/>
              <a:ext cx="5758" cy="1"/>
            </a:xfrm>
            <a:prstGeom prst="line">
              <a:avLst/>
            </a:prstGeom>
            <a:noFill/>
            <a:ln w="11113">
              <a:solidFill>
                <a:srgbClr val="76C4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6" name="Line 165"/>
            <p:cNvSpPr>
              <a:spLocks noChangeShapeType="1"/>
            </p:cNvSpPr>
            <p:nvPr/>
          </p:nvSpPr>
          <p:spPr bwMode="auto">
            <a:xfrm>
              <a:off x="2" y="786"/>
              <a:ext cx="5758" cy="1"/>
            </a:xfrm>
            <a:prstGeom prst="line">
              <a:avLst/>
            </a:prstGeom>
            <a:noFill/>
            <a:ln w="11113">
              <a:solidFill>
                <a:srgbClr val="76C4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7" name="Line 166"/>
            <p:cNvSpPr>
              <a:spLocks noChangeShapeType="1"/>
            </p:cNvSpPr>
            <p:nvPr/>
          </p:nvSpPr>
          <p:spPr bwMode="auto">
            <a:xfrm>
              <a:off x="2" y="791"/>
              <a:ext cx="5758" cy="1"/>
            </a:xfrm>
            <a:prstGeom prst="line">
              <a:avLst/>
            </a:prstGeom>
            <a:noFill/>
            <a:ln w="11113">
              <a:solidFill>
                <a:srgbClr val="77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8" name="Line 167"/>
            <p:cNvSpPr>
              <a:spLocks noChangeShapeType="1"/>
            </p:cNvSpPr>
            <p:nvPr/>
          </p:nvSpPr>
          <p:spPr bwMode="auto">
            <a:xfrm>
              <a:off x="2" y="796"/>
              <a:ext cx="5758" cy="1"/>
            </a:xfrm>
            <a:prstGeom prst="line">
              <a:avLst/>
            </a:prstGeom>
            <a:noFill/>
            <a:ln w="11113">
              <a:solidFill>
                <a:srgbClr val="78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9" name="Line 168"/>
            <p:cNvSpPr>
              <a:spLocks noChangeShapeType="1"/>
            </p:cNvSpPr>
            <p:nvPr/>
          </p:nvSpPr>
          <p:spPr bwMode="auto">
            <a:xfrm>
              <a:off x="2" y="801"/>
              <a:ext cx="5758" cy="1"/>
            </a:xfrm>
            <a:prstGeom prst="line">
              <a:avLst/>
            </a:prstGeom>
            <a:noFill/>
            <a:ln w="11113">
              <a:solidFill>
                <a:srgbClr val="78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0" name="Line 169"/>
            <p:cNvSpPr>
              <a:spLocks noChangeShapeType="1"/>
            </p:cNvSpPr>
            <p:nvPr/>
          </p:nvSpPr>
          <p:spPr bwMode="auto">
            <a:xfrm>
              <a:off x="2" y="806"/>
              <a:ext cx="5758" cy="1"/>
            </a:xfrm>
            <a:prstGeom prst="line">
              <a:avLst/>
            </a:prstGeom>
            <a:noFill/>
            <a:ln w="11113">
              <a:solidFill>
                <a:srgbClr val="79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1" name="Line 170"/>
            <p:cNvSpPr>
              <a:spLocks noChangeShapeType="1"/>
            </p:cNvSpPr>
            <p:nvPr/>
          </p:nvSpPr>
          <p:spPr bwMode="auto">
            <a:xfrm>
              <a:off x="2" y="811"/>
              <a:ext cx="5758" cy="1"/>
            </a:xfrm>
            <a:prstGeom prst="line">
              <a:avLst/>
            </a:prstGeom>
            <a:noFill/>
            <a:ln w="11113">
              <a:solidFill>
                <a:srgbClr val="7AC6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2" name="Line 171"/>
            <p:cNvSpPr>
              <a:spLocks noChangeShapeType="1"/>
            </p:cNvSpPr>
            <p:nvPr/>
          </p:nvSpPr>
          <p:spPr bwMode="auto">
            <a:xfrm>
              <a:off x="2" y="816"/>
              <a:ext cx="5758" cy="1"/>
            </a:xfrm>
            <a:prstGeom prst="line">
              <a:avLst/>
            </a:prstGeom>
            <a:noFill/>
            <a:ln w="11113">
              <a:solidFill>
                <a:srgbClr val="7BC6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3" name="Line 172"/>
            <p:cNvSpPr>
              <a:spLocks noChangeShapeType="1"/>
            </p:cNvSpPr>
            <p:nvPr/>
          </p:nvSpPr>
          <p:spPr bwMode="auto">
            <a:xfrm>
              <a:off x="2" y="820"/>
              <a:ext cx="5758" cy="1"/>
            </a:xfrm>
            <a:prstGeom prst="line">
              <a:avLst/>
            </a:prstGeom>
            <a:noFill/>
            <a:ln w="11113">
              <a:solidFill>
                <a:srgbClr val="7BC6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4" name="Line 173"/>
            <p:cNvSpPr>
              <a:spLocks noChangeShapeType="1"/>
            </p:cNvSpPr>
            <p:nvPr/>
          </p:nvSpPr>
          <p:spPr bwMode="auto">
            <a:xfrm>
              <a:off x="2" y="825"/>
              <a:ext cx="5758" cy="1"/>
            </a:xfrm>
            <a:prstGeom prst="line">
              <a:avLst/>
            </a:prstGeom>
            <a:noFill/>
            <a:ln w="11113">
              <a:solidFill>
                <a:srgbClr val="7CC7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5" name="Line 174"/>
            <p:cNvSpPr>
              <a:spLocks noChangeShapeType="1"/>
            </p:cNvSpPr>
            <p:nvPr/>
          </p:nvSpPr>
          <p:spPr bwMode="auto">
            <a:xfrm>
              <a:off x="2" y="830"/>
              <a:ext cx="5758" cy="1"/>
            </a:xfrm>
            <a:prstGeom prst="line">
              <a:avLst/>
            </a:prstGeom>
            <a:noFill/>
            <a:ln w="11113">
              <a:solidFill>
                <a:srgbClr val="7DC7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6" name="Line 175"/>
            <p:cNvSpPr>
              <a:spLocks noChangeShapeType="1"/>
            </p:cNvSpPr>
            <p:nvPr/>
          </p:nvSpPr>
          <p:spPr bwMode="auto">
            <a:xfrm>
              <a:off x="2" y="835"/>
              <a:ext cx="5758" cy="1"/>
            </a:xfrm>
            <a:prstGeom prst="line">
              <a:avLst/>
            </a:prstGeom>
            <a:noFill/>
            <a:ln w="11113">
              <a:solidFill>
                <a:srgbClr val="7DC7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7" name="Line 176"/>
            <p:cNvSpPr>
              <a:spLocks noChangeShapeType="1"/>
            </p:cNvSpPr>
            <p:nvPr/>
          </p:nvSpPr>
          <p:spPr bwMode="auto">
            <a:xfrm>
              <a:off x="2" y="840"/>
              <a:ext cx="5758" cy="1"/>
            </a:xfrm>
            <a:prstGeom prst="line">
              <a:avLst/>
            </a:prstGeom>
            <a:noFill/>
            <a:ln w="11113">
              <a:solidFill>
                <a:srgbClr val="7E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8" name="Line 177"/>
            <p:cNvSpPr>
              <a:spLocks noChangeShapeType="1"/>
            </p:cNvSpPr>
            <p:nvPr/>
          </p:nvSpPr>
          <p:spPr bwMode="auto">
            <a:xfrm>
              <a:off x="2" y="845"/>
              <a:ext cx="5758" cy="1"/>
            </a:xfrm>
            <a:prstGeom prst="line">
              <a:avLst/>
            </a:prstGeom>
            <a:noFill/>
            <a:ln w="11113">
              <a:solidFill>
                <a:srgbClr val="7F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9" name="Line 178"/>
            <p:cNvSpPr>
              <a:spLocks noChangeShapeType="1"/>
            </p:cNvSpPr>
            <p:nvPr/>
          </p:nvSpPr>
          <p:spPr bwMode="auto">
            <a:xfrm>
              <a:off x="2" y="850"/>
              <a:ext cx="5758" cy="1"/>
            </a:xfrm>
            <a:prstGeom prst="line">
              <a:avLst/>
            </a:prstGeom>
            <a:noFill/>
            <a:ln w="11113">
              <a:solidFill>
                <a:srgbClr val="7F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0" name="Line 179"/>
            <p:cNvSpPr>
              <a:spLocks noChangeShapeType="1"/>
            </p:cNvSpPr>
            <p:nvPr/>
          </p:nvSpPr>
          <p:spPr bwMode="auto">
            <a:xfrm>
              <a:off x="2" y="855"/>
              <a:ext cx="5758" cy="1"/>
            </a:xfrm>
            <a:prstGeom prst="line">
              <a:avLst/>
            </a:prstGeom>
            <a:noFill/>
            <a:ln w="11113">
              <a:solidFill>
                <a:srgbClr val="80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1" name="Line 180"/>
            <p:cNvSpPr>
              <a:spLocks noChangeShapeType="1"/>
            </p:cNvSpPr>
            <p:nvPr/>
          </p:nvSpPr>
          <p:spPr bwMode="auto">
            <a:xfrm>
              <a:off x="2" y="860"/>
              <a:ext cx="5758" cy="1"/>
            </a:xfrm>
            <a:prstGeom prst="line">
              <a:avLst/>
            </a:prstGeom>
            <a:noFill/>
            <a:ln w="11113">
              <a:solidFill>
                <a:srgbClr val="81C9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2" name="Line 181"/>
            <p:cNvSpPr>
              <a:spLocks noChangeShapeType="1"/>
            </p:cNvSpPr>
            <p:nvPr/>
          </p:nvSpPr>
          <p:spPr bwMode="auto">
            <a:xfrm>
              <a:off x="2" y="864"/>
              <a:ext cx="5758" cy="1"/>
            </a:xfrm>
            <a:prstGeom prst="line">
              <a:avLst/>
            </a:prstGeom>
            <a:noFill/>
            <a:ln w="11113">
              <a:solidFill>
                <a:srgbClr val="81C9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3" name="Line 182"/>
            <p:cNvSpPr>
              <a:spLocks noChangeShapeType="1"/>
            </p:cNvSpPr>
            <p:nvPr/>
          </p:nvSpPr>
          <p:spPr bwMode="auto">
            <a:xfrm>
              <a:off x="2" y="869"/>
              <a:ext cx="5758" cy="1"/>
            </a:xfrm>
            <a:prstGeom prst="line">
              <a:avLst/>
            </a:prstGeom>
            <a:noFill/>
            <a:ln w="11113">
              <a:solidFill>
                <a:srgbClr val="82C9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4" name="Line 183"/>
            <p:cNvSpPr>
              <a:spLocks noChangeShapeType="1"/>
            </p:cNvSpPr>
            <p:nvPr/>
          </p:nvSpPr>
          <p:spPr bwMode="auto">
            <a:xfrm>
              <a:off x="2" y="874"/>
              <a:ext cx="5758" cy="1"/>
            </a:xfrm>
            <a:prstGeom prst="line">
              <a:avLst/>
            </a:prstGeom>
            <a:noFill/>
            <a:ln w="11113">
              <a:solidFill>
                <a:srgbClr val="83CA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5" name="Line 184"/>
            <p:cNvSpPr>
              <a:spLocks noChangeShapeType="1"/>
            </p:cNvSpPr>
            <p:nvPr/>
          </p:nvSpPr>
          <p:spPr bwMode="auto">
            <a:xfrm>
              <a:off x="2" y="879"/>
              <a:ext cx="5758" cy="1"/>
            </a:xfrm>
            <a:prstGeom prst="line">
              <a:avLst/>
            </a:prstGeom>
            <a:noFill/>
            <a:ln w="11113">
              <a:solidFill>
                <a:srgbClr val="84CA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6" name="Line 185"/>
            <p:cNvSpPr>
              <a:spLocks noChangeShapeType="1"/>
            </p:cNvSpPr>
            <p:nvPr/>
          </p:nvSpPr>
          <p:spPr bwMode="auto">
            <a:xfrm>
              <a:off x="2" y="884"/>
              <a:ext cx="5758" cy="1"/>
            </a:xfrm>
            <a:prstGeom prst="line">
              <a:avLst/>
            </a:prstGeom>
            <a:noFill/>
            <a:ln w="11113">
              <a:solidFill>
                <a:srgbClr val="84CA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7" name="Line 186"/>
            <p:cNvSpPr>
              <a:spLocks noChangeShapeType="1"/>
            </p:cNvSpPr>
            <p:nvPr/>
          </p:nvSpPr>
          <p:spPr bwMode="auto">
            <a:xfrm>
              <a:off x="2" y="889"/>
              <a:ext cx="5758" cy="1"/>
            </a:xfrm>
            <a:prstGeom prst="line">
              <a:avLst/>
            </a:prstGeom>
            <a:noFill/>
            <a:ln w="11113">
              <a:solidFill>
                <a:srgbClr val="85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8" name="Line 187"/>
            <p:cNvSpPr>
              <a:spLocks noChangeShapeType="1"/>
            </p:cNvSpPr>
            <p:nvPr/>
          </p:nvSpPr>
          <p:spPr bwMode="auto">
            <a:xfrm>
              <a:off x="2" y="894"/>
              <a:ext cx="5758" cy="1"/>
            </a:xfrm>
            <a:prstGeom prst="line">
              <a:avLst/>
            </a:prstGeom>
            <a:noFill/>
            <a:ln w="11113">
              <a:solidFill>
                <a:srgbClr val="86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9" name="Line 188"/>
            <p:cNvSpPr>
              <a:spLocks noChangeShapeType="1"/>
            </p:cNvSpPr>
            <p:nvPr/>
          </p:nvSpPr>
          <p:spPr bwMode="auto">
            <a:xfrm>
              <a:off x="2" y="899"/>
              <a:ext cx="5758" cy="1"/>
            </a:xfrm>
            <a:prstGeom prst="line">
              <a:avLst/>
            </a:prstGeom>
            <a:noFill/>
            <a:ln w="11113">
              <a:solidFill>
                <a:srgbClr val="86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0" name="Line 189"/>
            <p:cNvSpPr>
              <a:spLocks noChangeShapeType="1"/>
            </p:cNvSpPr>
            <p:nvPr/>
          </p:nvSpPr>
          <p:spPr bwMode="auto">
            <a:xfrm>
              <a:off x="2" y="904"/>
              <a:ext cx="5758" cy="1"/>
            </a:xfrm>
            <a:prstGeom prst="line">
              <a:avLst/>
            </a:prstGeom>
            <a:noFill/>
            <a:ln w="11113">
              <a:solidFill>
                <a:srgbClr val="87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1" name="Line 190"/>
            <p:cNvSpPr>
              <a:spLocks noChangeShapeType="1"/>
            </p:cNvSpPr>
            <p:nvPr/>
          </p:nvSpPr>
          <p:spPr bwMode="auto">
            <a:xfrm>
              <a:off x="2" y="909"/>
              <a:ext cx="5758" cy="1"/>
            </a:xfrm>
            <a:prstGeom prst="line">
              <a:avLst/>
            </a:prstGeom>
            <a:noFill/>
            <a:ln w="11113">
              <a:solidFill>
                <a:srgbClr val="88CC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2" name="Line 191"/>
            <p:cNvSpPr>
              <a:spLocks noChangeShapeType="1"/>
            </p:cNvSpPr>
            <p:nvPr/>
          </p:nvSpPr>
          <p:spPr bwMode="auto">
            <a:xfrm>
              <a:off x="2" y="913"/>
              <a:ext cx="5758" cy="1"/>
            </a:xfrm>
            <a:prstGeom prst="line">
              <a:avLst/>
            </a:prstGeom>
            <a:noFill/>
            <a:ln w="11113">
              <a:solidFill>
                <a:srgbClr val="88CC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3" name="Line 192"/>
            <p:cNvSpPr>
              <a:spLocks noChangeShapeType="1"/>
            </p:cNvSpPr>
            <p:nvPr/>
          </p:nvSpPr>
          <p:spPr bwMode="auto">
            <a:xfrm>
              <a:off x="2" y="918"/>
              <a:ext cx="5758" cy="1"/>
            </a:xfrm>
            <a:prstGeom prst="line">
              <a:avLst/>
            </a:prstGeom>
            <a:noFill/>
            <a:ln w="11113">
              <a:solidFill>
                <a:srgbClr val="89CC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4" name="Line 193"/>
            <p:cNvSpPr>
              <a:spLocks noChangeShapeType="1"/>
            </p:cNvSpPr>
            <p:nvPr/>
          </p:nvSpPr>
          <p:spPr bwMode="auto">
            <a:xfrm>
              <a:off x="2" y="923"/>
              <a:ext cx="5758" cy="1"/>
            </a:xfrm>
            <a:prstGeom prst="line">
              <a:avLst/>
            </a:prstGeom>
            <a:noFill/>
            <a:ln w="11113">
              <a:solidFill>
                <a:srgbClr val="8ACD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5" name="Line 194"/>
            <p:cNvSpPr>
              <a:spLocks noChangeShapeType="1"/>
            </p:cNvSpPr>
            <p:nvPr/>
          </p:nvSpPr>
          <p:spPr bwMode="auto">
            <a:xfrm>
              <a:off x="2" y="928"/>
              <a:ext cx="5758" cy="1"/>
            </a:xfrm>
            <a:prstGeom prst="line">
              <a:avLst/>
            </a:prstGeom>
            <a:noFill/>
            <a:ln w="11113">
              <a:solidFill>
                <a:srgbClr val="8ACD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6" name="Line 195"/>
            <p:cNvSpPr>
              <a:spLocks noChangeShapeType="1"/>
            </p:cNvSpPr>
            <p:nvPr/>
          </p:nvSpPr>
          <p:spPr bwMode="auto">
            <a:xfrm>
              <a:off x="2" y="933"/>
              <a:ext cx="5758" cy="1"/>
            </a:xfrm>
            <a:prstGeom prst="line">
              <a:avLst/>
            </a:prstGeom>
            <a:noFill/>
            <a:ln w="11113">
              <a:solidFill>
                <a:srgbClr val="8BCD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7" name="Line 196"/>
            <p:cNvSpPr>
              <a:spLocks noChangeShapeType="1"/>
            </p:cNvSpPr>
            <p:nvPr/>
          </p:nvSpPr>
          <p:spPr bwMode="auto">
            <a:xfrm>
              <a:off x="2" y="938"/>
              <a:ext cx="5758" cy="1"/>
            </a:xfrm>
            <a:prstGeom prst="line">
              <a:avLst/>
            </a:prstGeom>
            <a:noFill/>
            <a:ln w="11113">
              <a:solidFill>
                <a:srgbClr val="8CCE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8" name="Line 197"/>
            <p:cNvSpPr>
              <a:spLocks noChangeShapeType="1"/>
            </p:cNvSpPr>
            <p:nvPr/>
          </p:nvSpPr>
          <p:spPr bwMode="auto">
            <a:xfrm>
              <a:off x="2" y="943"/>
              <a:ext cx="5758" cy="1"/>
            </a:xfrm>
            <a:prstGeom prst="line">
              <a:avLst/>
            </a:prstGeom>
            <a:noFill/>
            <a:ln w="11113">
              <a:solidFill>
                <a:srgbClr val="8DCE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9" name="Line 198"/>
            <p:cNvSpPr>
              <a:spLocks noChangeShapeType="1"/>
            </p:cNvSpPr>
            <p:nvPr/>
          </p:nvSpPr>
          <p:spPr bwMode="auto">
            <a:xfrm>
              <a:off x="2" y="948"/>
              <a:ext cx="5758" cy="1"/>
            </a:xfrm>
            <a:prstGeom prst="line">
              <a:avLst/>
            </a:prstGeom>
            <a:noFill/>
            <a:ln w="11113">
              <a:solidFill>
                <a:srgbClr val="8DCE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0" name="Line 199"/>
            <p:cNvSpPr>
              <a:spLocks noChangeShapeType="1"/>
            </p:cNvSpPr>
            <p:nvPr/>
          </p:nvSpPr>
          <p:spPr bwMode="auto">
            <a:xfrm>
              <a:off x="2" y="953"/>
              <a:ext cx="5758" cy="1"/>
            </a:xfrm>
            <a:prstGeom prst="line">
              <a:avLst/>
            </a:prstGeom>
            <a:noFill/>
            <a:ln w="11113">
              <a:solidFill>
                <a:srgbClr val="8ECE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1" name="Line 200"/>
            <p:cNvSpPr>
              <a:spLocks noChangeShapeType="1"/>
            </p:cNvSpPr>
            <p:nvPr/>
          </p:nvSpPr>
          <p:spPr bwMode="auto">
            <a:xfrm>
              <a:off x="2" y="958"/>
              <a:ext cx="5758" cy="1"/>
            </a:xfrm>
            <a:prstGeom prst="line">
              <a:avLst/>
            </a:prstGeom>
            <a:noFill/>
            <a:ln w="11113">
              <a:solidFill>
                <a:srgbClr val="8FCF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2" name="Line 201"/>
            <p:cNvSpPr>
              <a:spLocks noChangeShapeType="1"/>
            </p:cNvSpPr>
            <p:nvPr/>
          </p:nvSpPr>
          <p:spPr bwMode="auto">
            <a:xfrm>
              <a:off x="2" y="962"/>
              <a:ext cx="5758" cy="1"/>
            </a:xfrm>
            <a:prstGeom prst="line">
              <a:avLst/>
            </a:prstGeom>
            <a:noFill/>
            <a:ln w="11113">
              <a:solidFill>
                <a:srgbClr val="8FCF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3" name="Line 202"/>
            <p:cNvSpPr>
              <a:spLocks noChangeShapeType="1"/>
            </p:cNvSpPr>
            <p:nvPr/>
          </p:nvSpPr>
          <p:spPr bwMode="auto">
            <a:xfrm>
              <a:off x="2" y="967"/>
              <a:ext cx="5758" cy="1"/>
            </a:xfrm>
            <a:prstGeom prst="line">
              <a:avLst/>
            </a:prstGeom>
            <a:noFill/>
            <a:ln w="11113">
              <a:solidFill>
                <a:srgbClr val="90CF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4" name="Line 203"/>
            <p:cNvSpPr>
              <a:spLocks noChangeShapeType="1"/>
            </p:cNvSpPr>
            <p:nvPr/>
          </p:nvSpPr>
          <p:spPr bwMode="auto">
            <a:xfrm>
              <a:off x="2" y="972"/>
              <a:ext cx="5758" cy="1"/>
            </a:xfrm>
            <a:prstGeom prst="line">
              <a:avLst/>
            </a:prstGeom>
            <a:noFill/>
            <a:ln w="11113">
              <a:solidFill>
                <a:srgbClr val="91D0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04"/>
          <p:cNvGrpSpPr>
            <a:grpSpLocks/>
          </p:cNvGrpSpPr>
          <p:nvPr/>
        </p:nvGrpSpPr>
        <p:grpSpPr bwMode="auto">
          <a:xfrm>
            <a:off x="-20638" y="1550988"/>
            <a:ext cx="9164638" cy="5303837"/>
            <a:chOff x="-13" y="977"/>
            <a:chExt cx="5773" cy="3341"/>
          </a:xfrm>
        </p:grpSpPr>
        <p:sp>
          <p:nvSpPr>
            <p:cNvPr id="49745" name="Line 205"/>
            <p:cNvSpPr>
              <a:spLocks noChangeShapeType="1"/>
            </p:cNvSpPr>
            <p:nvPr/>
          </p:nvSpPr>
          <p:spPr bwMode="auto">
            <a:xfrm>
              <a:off x="2" y="977"/>
              <a:ext cx="5758" cy="1"/>
            </a:xfrm>
            <a:prstGeom prst="line">
              <a:avLst/>
            </a:prstGeom>
            <a:noFill/>
            <a:ln w="11113">
              <a:solidFill>
                <a:srgbClr val="91D0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6" name="Line 206"/>
            <p:cNvSpPr>
              <a:spLocks noChangeShapeType="1"/>
            </p:cNvSpPr>
            <p:nvPr/>
          </p:nvSpPr>
          <p:spPr bwMode="auto">
            <a:xfrm>
              <a:off x="2" y="982"/>
              <a:ext cx="5758" cy="1"/>
            </a:xfrm>
            <a:prstGeom prst="line">
              <a:avLst/>
            </a:prstGeom>
            <a:noFill/>
            <a:ln w="11113">
              <a:solidFill>
                <a:srgbClr val="92D0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7" name="Line 207"/>
            <p:cNvSpPr>
              <a:spLocks noChangeShapeType="1"/>
            </p:cNvSpPr>
            <p:nvPr/>
          </p:nvSpPr>
          <p:spPr bwMode="auto">
            <a:xfrm>
              <a:off x="2" y="987"/>
              <a:ext cx="5758" cy="1"/>
            </a:xfrm>
            <a:prstGeom prst="line">
              <a:avLst/>
            </a:prstGeom>
            <a:noFill/>
            <a:ln w="11113">
              <a:solidFill>
                <a:srgbClr val="93D1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8" name="Line 208"/>
            <p:cNvSpPr>
              <a:spLocks noChangeShapeType="1"/>
            </p:cNvSpPr>
            <p:nvPr/>
          </p:nvSpPr>
          <p:spPr bwMode="auto">
            <a:xfrm>
              <a:off x="2" y="992"/>
              <a:ext cx="5758" cy="1"/>
            </a:xfrm>
            <a:prstGeom prst="line">
              <a:avLst/>
            </a:prstGeom>
            <a:noFill/>
            <a:ln w="11113">
              <a:solidFill>
                <a:srgbClr val="93D1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9" name="Line 209"/>
            <p:cNvSpPr>
              <a:spLocks noChangeShapeType="1"/>
            </p:cNvSpPr>
            <p:nvPr/>
          </p:nvSpPr>
          <p:spPr bwMode="auto">
            <a:xfrm>
              <a:off x="2" y="997"/>
              <a:ext cx="5758" cy="1"/>
            </a:xfrm>
            <a:prstGeom prst="line">
              <a:avLst/>
            </a:prstGeom>
            <a:noFill/>
            <a:ln w="11113">
              <a:solidFill>
                <a:srgbClr val="94D1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0" name="Line 210"/>
            <p:cNvSpPr>
              <a:spLocks noChangeShapeType="1"/>
            </p:cNvSpPr>
            <p:nvPr/>
          </p:nvSpPr>
          <p:spPr bwMode="auto">
            <a:xfrm>
              <a:off x="2" y="1002"/>
              <a:ext cx="5758" cy="1"/>
            </a:xfrm>
            <a:prstGeom prst="line">
              <a:avLst/>
            </a:prstGeom>
            <a:noFill/>
            <a:ln w="11113">
              <a:solidFill>
                <a:srgbClr val="95D1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1" name="Line 211"/>
            <p:cNvSpPr>
              <a:spLocks noChangeShapeType="1"/>
            </p:cNvSpPr>
            <p:nvPr/>
          </p:nvSpPr>
          <p:spPr bwMode="auto">
            <a:xfrm>
              <a:off x="2" y="1007"/>
              <a:ext cx="5758" cy="1"/>
            </a:xfrm>
            <a:prstGeom prst="line">
              <a:avLst/>
            </a:prstGeom>
            <a:noFill/>
            <a:ln w="11113">
              <a:solidFill>
                <a:srgbClr val="96D2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2" name="Line 212"/>
            <p:cNvSpPr>
              <a:spLocks noChangeShapeType="1"/>
            </p:cNvSpPr>
            <p:nvPr/>
          </p:nvSpPr>
          <p:spPr bwMode="auto">
            <a:xfrm>
              <a:off x="2" y="1011"/>
              <a:ext cx="5758" cy="1"/>
            </a:xfrm>
            <a:prstGeom prst="line">
              <a:avLst/>
            </a:prstGeom>
            <a:noFill/>
            <a:ln w="11113">
              <a:solidFill>
                <a:srgbClr val="96D2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3" name="Line 213"/>
            <p:cNvSpPr>
              <a:spLocks noChangeShapeType="1"/>
            </p:cNvSpPr>
            <p:nvPr/>
          </p:nvSpPr>
          <p:spPr bwMode="auto">
            <a:xfrm>
              <a:off x="2" y="1016"/>
              <a:ext cx="5758" cy="1"/>
            </a:xfrm>
            <a:prstGeom prst="line">
              <a:avLst/>
            </a:prstGeom>
            <a:noFill/>
            <a:ln w="11113">
              <a:solidFill>
                <a:srgbClr val="97D2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4" name="Line 214"/>
            <p:cNvSpPr>
              <a:spLocks noChangeShapeType="1"/>
            </p:cNvSpPr>
            <p:nvPr/>
          </p:nvSpPr>
          <p:spPr bwMode="auto">
            <a:xfrm>
              <a:off x="2" y="1021"/>
              <a:ext cx="5758" cy="1"/>
            </a:xfrm>
            <a:prstGeom prst="line">
              <a:avLst/>
            </a:prstGeom>
            <a:noFill/>
            <a:ln w="11113">
              <a:solidFill>
                <a:srgbClr val="98D3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5" name="Line 215"/>
            <p:cNvSpPr>
              <a:spLocks noChangeShapeType="1"/>
            </p:cNvSpPr>
            <p:nvPr/>
          </p:nvSpPr>
          <p:spPr bwMode="auto">
            <a:xfrm>
              <a:off x="2" y="1026"/>
              <a:ext cx="5758" cy="1"/>
            </a:xfrm>
            <a:prstGeom prst="line">
              <a:avLst/>
            </a:prstGeom>
            <a:noFill/>
            <a:ln w="11113">
              <a:solidFill>
                <a:srgbClr val="98D3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6" name="Line 216"/>
            <p:cNvSpPr>
              <a:spLocks noChangeShapeType="1"/>
            </p:cNvSpPr>
            <p:nvPr/>
          </p:nvSpPr>
          <p:spPr bwMode="auto">
            <a:xfrm>
              <a:off x="2" y="1031"/>
              <a:ext cx="5758" cy="1"/>
            </a:xfrm>
            <a:prstGeom prst="line">
              <a:avLst/>
            </a:prstGeom>
            <a:noFill/>
            <a:ln w="11113">
              <a:solidFill>
                <a:srgbClr val="99D3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7" name="Line 217"/>
            <p:cNvSpPr>
              <a:spLocks noChangeShapeType="1"/>
            </p:cNvSpPr>
            <p:nvPr/>
          </p:nvSpPr>
          <p:spPr bwMode="auto">
            <a:xfrm>
              <a:off x="2" y="1036"/>
              <a:ext cx="5758" cy="1"/>
            </a:xfrm>
            <a:prstGeom prst="line">
              <a:avLst/>
            </a:prstGeom>
            <a:noFill/>
            <a:ln w="11113">
              <a:solidFill>
                <a:srgbClr val="9AD4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8" name="Line 218"/>
            <p:cNvSpPr>
              <a:spLocks noChangeShapeType="1"/>
            </p:cNvSpPr>
            <p:nvPr/>
          </p:nvSpPr>
          <p:spPr bwMode="auto">
            <a:xfrm>
              <a:off x="2" y="1041"/>
              <a:ext cx="5758" cy="1"/>
            </a:xfrm>
            <a:prstGeom prst="line">
              <a:avLst/>
            </a:prstGeom>
            <a:noFill/>
            <a:ln w="11113">
              <a:solidFill>
                <a:srgbClr val="9AD4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9" name="Line 219"/>
            <p:cNvSpPr>
              <a:spLocks noChangeShapeType="1"/>
            </p:cNvSpPr>
            <p:nvPr/>
          </p:nvSpPr>
          <p:spPr bwMode="auto">
            <a:xfrm>
              <a:off x="2" y="1046"/>
              <a:ext cx="5758" cy="1"/>
            </a:xfrm>
            <a:prstGeom prst="line">
              <a:avLst/>
            </a:prstGeom>
            <a:noFill/>
            <a:ln w="11113">
              <a:solidFill>
                <a:srgbClr val="9BD4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0" name="Line 220"/>
            <p:cNvSpPr>
              <a:spLocks noChangeShapeType="1"/>
            </p:cNvSpPr>
            <p:nvPr/>
          </p:nvSpPr>
          <p:spPr bwMode="auto">
            <a:xfrm>
              <a:off x="2" y="1051"/>
              <a:ext cx="5758" cy="1"/>
            </a:xfrm>
            <a:prstGeom prst="line">
              <a:avLst/>
            </a:prstGeom>
            <a:noFill/>
            <a:ln w="11113">
              <a:solidFill>
                <a:srgbClr val="9CD4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1" name="Line 221"/>
            <p:cNvSpPr>
              <a:spLocks noChangeShapeType="1"/>
            </p:cNvSpPr>
            <p:nvPr/>
          </p:nvSpPr>
          <p:spPr bwMode="auto">
            <a:xfrm>
              <a:off x="2" y="1056"/>
              <a:ext cx="5758" cy="1"/>
            </a:xfrm>
            <a:prstGeom prst="line">
              <a:avLst/>
            </a:prstGeom>
            <a:noFill/>
            <a:ln w="11113">
              <a:solidFill>
                <a:srgbClr val="9CD5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2" name="Line 222"/>
            <p:cNvSpPr>
              <a:spLocks noChangeShapeType="1"/>
            </p:cNvSpPr>
            <p:nvPr/>
          </p:nvSpPr>
          <p:spPr bwMode="auto">
            <a:xfrm>
              <a:off x="2" y="1060"/>
              <a:ext cx="5758" cy="1"/>
            </a:xfrm>
            <a:prstGeom prst="line">
              <a:avLst/>
            </a:prstGeom>
            <a:noFill/>
            <a:ln w="11113">
              <a:solidFill>
                <a:srgbClr val="9DD5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3" name="Line 223"/>
            <p:cNvSpPr>
              <a:spLocks noChangeShapeType="1"/>
            </p:cNvSpPr>
            <p:nvPr/>
          </p:nvSpPr>
          <p:spPr bwMode="auto">
            <a:xfrm>
              <a:off x="2" y="1065"/>
              <a:ext cx="5758" cy="1"/>
            </a:xfrm>
            <a:prstGeom prst="line">
              <a:avLst/>
            </a:prstGeom>
            <a:noFill/>
            <a:ln w="11113">
              <a:solidFill>
                <a:srgbClr val="9ED5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4" name="Line 224"/>
            <p:cNvSpPr>
              <a:spLocks noChangeShapeType="1"/>
            </p:cNvSpPr>
            <p:nvPr/>
          </p:nvSpPr>
          <p:spPr bwMode="auto">
            <a:xfrm>
              <a:off x="2" y="1070"/>
              <a:ext cx="5758" cy="1"/>
            </a:xfrm>
            <a:prstGeom prst="line">
              <a:avLst/>
            </a:prstGeom>
            <a:noFill/>
            <a:ln w="11113">
              <a:solidFill>
                <a:srgbClr val="9FD6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5" name="Line 225"/>
            <p:cNvSpPr>
              <a:spLocks noChangeShapeType="1"/>
            </p:cNvSpPr>
            <p:nvPr/>
          </p:nvSpPr>
          <p:spPr bwMode="auto">
            <a:xfrm>
              <a:off x="2" y="1075"/>
              <a:ext cx="5758" cy="1"/>
            </a:xfrm>
            <a:prstGeom prst="line">
              <a:avLst/>
            </a:prstGeom>
            <a:noFill/>
            <a:ln w="11113">
              <a:solidFill>
                <a:srgbClr val="9FD6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6" name="Line 226"/>
            <p:cNvSpPr>
              <a:spLocks noChangeShapeType="1"/>
            </p:cNvSpPr>
            <p:nvPr/>
          </p:nvSpPr>
          <p:spPr bwMode="auto">
            <a:xfrm>
              <a:off x="2" y="1080"/>
              <a:ext cx="5758" cy="1"/>
            </a:xfrm>
            <a:prstGeom prst="line">
              <a:avLst/>
            </a:prstGeom>
            <a:noFill/>
            <a:ln w="11113">
              <a:solidFill>
                <a:srgbClr val="A0D6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7" name="Line 227"/>
            <p:cNvSpPr>
              <a:spLocks noChangeShapeType="1"/>
            </p:cNvSpPr>
            <p:nvPr/>
          </p:nvSpPr>
          <p:spPr bwMode="auto">
            <a:xfrm>
              <a:off x="2" y="1085"/>
              <a:ext cx="5758" cy="1"/>
            </a:xfrm>
            <a:prstGeom prst="line">
              <a:avLst/>
            </a:prstGeom>
            <a:noFill/>
            <a:ln w="11113">
              <a:solidFill>
                <a:srgbClr val="A1D6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8" name="Line 228"/>
            <p:cNvSpPr>
              <a:spLocks noChangeShapeType="1"/>
            </p:cNvSpPr>
            <p:nvPr/>
          </p:nvSpPr>
          <p:spPr bwMode="auto">
            <a:xfrm>
              <a:off x="2" y="1090"/>
              <a:ext cx="5758" cy="1"/>
            </a:xfrm>
            <a:prstGeom prst="line">
              <a:avLst/>
            </a:prstGeom>
            <a:noFill/>
            <a:ln w="11113">
              <a:solidFill>
                <a:srgbClr val="A1D7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9" name="Line 229"/>
            <p:cNvSpPr>
              <a:spLocks noChangeShapeType="1"/>
            </p:cNvSpPr>
            <p:nvPr/>
          </p:nvSpPr>
          <p:spPr bwMode="auto">
            <a:xfrm>
              <a:off x="2" y="1095"/>
              <a:ext cx="5758" cy="1"/>
            </a:xfrm>
            <a:prstGeom prst="line">
              <a:avLst/>
            </a:prstGeom>
            <a:noFill/>
            <a:ln w="11113">
              <a:solidFill>
                <a:srgbClr val="A2D7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0" name="Line 230"/>
            <p:cNvSpPr>
              <a:spLocks noChangeShapeType="1"/>
            </p:cNvSpPr>
            <p:nvPr/>
          </p:nvSpPr>
          <p:spPr bwMode="auto">
            <a:xfrm>
              <a:off x="2" y="1100"/>
              <a:ext cx="5758" cy="1"/>
            </a:xfrm>
            <a:prstGeom prst="line">
              <a:avLst/>
            </a:prstGeom>
            <a:noFill/>
            <a:ln w="11113">
              <a:solidFill>
                <a:srgbClr val="A3D7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1" name="Line 231"/>
            <p:cNvSpPr>
              <a:spLocks noChangeShapeType="1"/>
            </p:cNvSpPr>
            <p:nvPr/>
          </p:nvSpPr>
          <p:spPr bwMode="auto">
            <a:xfrm>
              <a:off x="2" y="1104"/>
              <a:ext cx="5758" cy="1"/>
            </a:xfrm>
            <a:prstGeom prst="line">
              <a:avLst/>
            </a:prstGeom>
            <a:noFill/>
            <a:ln w="11113">
              <a:solidFill>
                <a:srgbClr val="A3D8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2" name="Line 232"/>
            <p:cNvSpPr>
              <a:spLocks noChangeShapeType="1"/>
            </p:cNvSpPr>
            <p:nvPr/>
          </p:nvSpPr>
          <p:spPr bwMode="auto">
            <a:xfrm>
              <a:off x="2" y="1109"/>
              <a:ext cx="5758" cy="1"/>
            </a:xfrm>
            <a:prstGeom prst="line">
              <a:avLst/>
            </a:prstGeom>
            <a:noFill/>
            <a:ln w="11113">
              <a:solidFill>
                <a:srgbClr val="A4D8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3" name="Line 233"/>
            <p:cNvSpPr>
              <a:spLocks noChangeShapeType="1"/>
            </p:cNvSpPr>
            <p:nvPr/>
          </p:nvSpPr>
          <p:spPr bwMode="auto">
            <a:xfrm>
              <a:off x="2" y="1114"/>
              <a:ext cx="5758" cy="1"/>
            </a:xfrm>
            <a:prstGeom prst="line">
              <a:avLst/>
            </a:prstGeom>
            <a:noFill/>
            <a:ln w="11113">
              <a:solidFill>
                <a:srgbClr val="A5D8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4" name="Line 234"/>
            <p:cNvSpPr>
              <a:spLocks noChangeShapeType="1"/>
            </p:cNvSpPr>
            <p:nvPr/>
          </p:nvSpPr>
          <p:spPr bwMode="auto">
            <a:xfrm>
              <a:off x="2" y="1119"/>
              <a:ext cx="5758" cy="1"/>
            </a:xfrm>
            <a:prstGeom prst="line">
              <a:avLst/>
            </a:prstGeom>
            <a:noFill/>
            <a:ln w="11113">
              <a:solidFill>
                <a:srgbClr val="A5D9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5" name="Line 235"/>
            <p:cNvSpPr>
              <a:spLocks noChangeShapeType="1"/>
            </p:cNvSpPr>
            <p:nvPr/>
          </p:nvSpPr>
          <p:spPr bwMode="auto">
            <a:xfrm>
              <a:off x="2" y="1124"/>
              <a:ext cx="5758" cy="1"/>
            </a:xfrm>
            <a:prstGeom prst="line">
              <a:avLst/>
            </a:prstGeom>
            <a:noFill/>
            <a:ln w="11113">
              <a:solidFill>
                <a:srgbClr val="A6D9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6" name="Line 236"/>
            <p:cNvSpPr>
              <a:spLocks noChangeShapeType="1"/>
            </p:cNvSpPr>
            <p:nvPr/>
          </p:nvSpPr>
          <p:spPr bwMode="auto">
            <a:xfrm>
              <a:off x="2" y="1129"/>
              <a:ext cx="5758" cy="1"/>
            </a:xfrm>
            <a:prstGeom prst="line">
              <a:avLst/>
            </a:prstGeom>
            <a:noFill/>
            <a:ln w="11113">
              <a:solidFill>
                <a:srgbClr val="A7D9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7" name="Line 237"/>
            <p:cNvSpPr>
              <a:spLocks noChangeShapeType="1"/>
            </p:cNvSpPr>
            <p:nvPr/>
          </p:nvSpPr>
          <p:spPr bwMode="auto">
            <a:xfrm>
              <a:off x="2" y="1134"/>
              <a:ext cx="5758" cy="1"/>
            </a:xfrm>
            <a:prstGeom prst="line">
              <a:avLst/>
            </a:prstGeom>
            <a:noFill/>
            <a:ln w="11113">
              <a:solidFill>
                <a:srgbClr val="A8D9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8" name="Line 238"/>
            <p:cNvSpPr>
              <a:spLocks noChangeShapeType="1"/>
            </p:cNvSpPr>
            <p:nvPr/>
          </p:nvSpPr>
          <p:spPr bwMode="auto">
            <a:xfrm>
              <a:off x="2" y="1139"/>
              <a:ext cx="5758" cy="1"/>
            </a:xfrm>
            <a:prstGeom prst="line">
              <a:avLst/>
            </a:prstGeom>
            <a:noFill/>
            <a:ln w="11113">
              <a:solidFill>
                <a:srgbClr val="A8DA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9" name="Line 239"/>
            <p:cNvSpPr>
              <a:spLocks noChangeShapeType="1"/>
            </p:cNvSpPr>
            <p:nvPr/>
          </p:nvSpPr>
          <p:spPr bwMode="auto">
            <a:xfrm>
              <a:off x="2" y="1144"/>
              <a:ext cx="5758" cy="1"/>
            </a:xfrm>
            <a:prstGeom prst="line">
              <a:avLst/>
            </a:prstGeom>
            <a:noFill/>
            <a:ln w="11113">
              <a:solidFill>
                <a:srgbClr val="A9DA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0" name="Line 240"/>
            <p:cNvSpPr>
              <a:spLocks noChangeShapeType="1"/>
            </p:cNvSpPr>
            <p:nvPr/>
          </p:nvSpPr>
          <p:spPr bwMode="auto">
            <a:xfrm>
              <a:off x="2" y="1149"/>
              <a:ext cx="5758" cy="1"/>
            </a:xfrm>
            <a:prstGeom prst="line">
              <a:avLst/>
            </a:prstGeom>
            <a:noFill/>
            <a:ln w="11113">
              <a:solidFill>
                <a:srgbClr val="AADA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1" name="Line 241"/>
            <p:cNvSpPr>
              <a:spLocks noChangeShapeType="1"/>
            </p:cNvSpPr>
            <p:nvPr/>
          </p:nvSpPr>
          <p:spPr bwMode="auto">
            <a:xfrm>
              <a:off x="2" y="1153"/>
              <a:ext cx="5758" cy="1"/>
            </a:xfrm>
            <a:prstGeom prst="line">
              <a:avLst/>
            </a:prstGeom>
            <a:noFill/>
            <a:ln w="11113">
              <a:solidFill>
                <a:srgbClr val="AADB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2" name="Line 242"/>
            <p:cNvSpPr>
              <a:spLocks noChangeShapeType="1"/>
            </p:cNvSpPr>
            <p:nvPr/>
          </p:nvSpPr>
          <p:spPr bwMode="auto">
            <a:xfrm>
              <a:off x="2" y="1158"/>
              <a:ext cx="5758" cy="1"/>
            </a:xfrm>
            <a:prstGeom prst="line">
              <a:avLst/>
            </a:prstGeom>
            <a:noFill/>
            <a:ln w="11113">
              <a:solidFill>
                <a:srgbClr val="ABDB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3" name="Line 243"/>
            <p:cNvSpPr>
              <a:spLocks noChangeShapeType="1"/>
            </p:cNvSpPr>
            <p:nvPr/>
          </p:nvSpPr>
          <p:spPr bwMode="auto">
            <a:xfrm>
              <a:off x="2" y="1163"/>
              <a:ext cx="5758" cy="1"/>
            </a:xfrm>
            <a:prstGeom prst="line">
              <a:avLst/>
            </a:prstGeom>
            <a:noFill/>
            <a:ln w="11113">
              <a:solidFill>
                <a:srgbClr val="ACDB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4" name="Line 244"/>
            <p:cNvSpPr>
              <a:spLocks noChangeShapeType="1"/>
            </p:cNvSpPr>
            <p:nvPr/>
          </p:nvSpPr>
          <p:spPr bwMode="auto">
            <a:xfrm>
              <a:off x="2" y="1168"/>
              <a:ext cx="5758" cy="1"/>
            </a:xfrm>
            <a:prstGeom prst="line">
              <a:avLst/>
            </a:prstGeom>
            <a:noFill/>
            <a:ln w="11113">
              <a:solidFill>
                <a:srgbClr val="ACDC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5" name="Line 245"/>
            <p:cNvSpPr>
              <a:spLocks noChangeShapeType="1"/>
            </p:cNvSpPr>
            <p:nvPr/>
          </p:nvSpPr>
          <p:spPr bwMode="auto">
            <a:xfrm>
              <a:off x="2" y="1173"/>
              <a:ext cx="5758" cy="1"/>
            </a:xfrm>
            <a:prstGeom prst="line">
              <a:avLst/>
            </a:prstGeom>
            <a:noFill/>
            <a:ln w="11113">
              <a:solidFill>
                <a:srgbClr val="ADDC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6" name="Line 246"/>
            <p:cNvSpPr>
              <a:spLocks noChangeShapeType="1"/>
            </p:cNvSpPr>
            <p:nvPr/>
          </p:nvSpPr>
          <p:spPr bwMode="auto">
            <a:xfrm>
              <a:off x="2" y="1178"/>
              <a:ext cx="5758" cy="1"/>
            </a:xfrm>
            <a:prstGeom prst="line">
              <a:avLst/>
            </a:prstGeom>
            <a:noFill/>
            <a:ln w="11113">
              <a:solidFill>
                <a:srgbClr val="AEDC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7" name="Line 247"/>
            <p:cNvSpPr>
              <a:spLocks noChangeShapeType="1"/>
            </p:cNvSpPr>
            <p:nvPr/>
          </p:nvSpPr>
          <p:spPr bwMode="auto">
            <a:xfrm>
              <a:off x="2" y="1183"/>
              <a:ext cx="5758" cy="1"/>
            </a:xfrm>
            <a:prstGeom prst="line">
              <a:avLst/>
            </a:prstGeom>
            <a:noFill/>
            <a:ln w="11113">
              <a:solidFill>
                <a:srgbClr val="AEDC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8" name="Line 248"/>
            <p:cNvSpPr>
              <a:spLocks noChangeShapeType="1"/>
            </p:cNvSpPr>
            <p:nvPr/>
          </p:nvSpPr>
          <p:spPr bwMode="auto">
            <a:xfrm>
              <a:off x="2" y="1188"/>
              <a:ext cx="5758" cy="1"/>
            </a:xfrm>
            <a:prstGeom prst="line">
              <a:avLst/>
            </a:prstGeom>
            <a:noFill/>
            <a:ln w="11113">
              <a:solidFill>
                <a:srgbClr val="AFDD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9" name="Line 249"/>
            <p:cNvSpPr>
              <a:spLocks noChangeShapeType="1"/>
            </p:cNvSpPr>
            <p:nvPr/>
          </p:nvSpPr>
          <p:spPr bwMode="auto">
            <a:xfrm>
              <a:off x="2" y="1193"/>
              <a:ext cx="5758" cy="1"/>
            </a:xfrm>
            <a:prstGeom prst="line">
              <a:avLst/>
            </a:prstGeom>
            <a:noFill/>
            <a:ln w="11113">
              <a:solidFill>
                <a:srgbClr val="B0DD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0" name="Line 250"/>
            <p:cNvSpPr>
              <a:spLocks noChangeShapeType="1"/>
            </p:cNvSpPr>
            <p:nvPr/>
          </p:nvSpPr>
          <p:spPr bwMode="auto">
            <a:xfrm>
              <a:off x="2" y="1198"/>
              <a:ext cx="5758" cy="1"/>
            </a:xfrm>
            <a:prstGeom prst="line">
              <a:avLst/>
            </a:prstGeom>
            <a:noFill/>
            <a:ln w="11113">
              <a:solidFill>
                <a:srgbClr val="B1DD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1" name="Line 251"/>
            <p:cNvSpPr>
              <a:spLocks noChangeShapeType="1"/>
            </p:cNvSpPr>
            <p:nvPr/>
          </p:nvSpPr>
          <p:spPr bwMode="auto">
            <a:xfrm>
              <a:off x="2" y="1202"/>
              <a:ext cx="5758" cy="1"/>
            </a:xfrm>
            <a:prstGeom prst="line">
              <a:avLst/>
            </a:prstGeom>
            <a:noFill/>
            <a:ln w="11113">
              <a:solidFill>
                <a:srgbClr val="B1DE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2" name="Line 252"/>
            <p:cNvSpPr>
              <a:spLocks noChangeShapeType="1"/>
            </p:cNvSpPr>
            <p:nvPr/>
          </p:nvSpPr>
          <p:spPr bwMode="auto">
            <a:xfrm>
              <a:off x="2" y="1207"/>
              <a:ext cx="5758" cy="1"/>
            </a:xfrm>
            <a:prstGeom prst="line">
              <a:avLst/>
            </a:prstGeom>
            <a:noFill/>
            <a:ln w="11113">
              <a:solidFill>
                <a:srgbClr val="B2DE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3" name="Line 253"/>
            <p:cNvSpPr>
              <a:spLocks noChangeShapeType="1"/>
            </p:cNvSpPr>
            <p:nvPr/>
          </p:nvSpPr>
          <p:spPr bwMode="auto">
            <a:xfrm>
              <a:off x="2" y="1212"/>
              <a:ext cx="5758" cy="1"/>
            </a:xfrm>
            <a:prstGeom prst="line">
              <a:avLst/>
            </a:prstGeom>
            <a:noFill/>
            <a:ln w="11113">
              <a:solidFill>
                <a:srgbClr val="B3DE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4" name="Line 254"/>
            <p:cNvSpPr>
              <a:spLocks noChangeShapeType="1"/>
            </p:cNvSpPr>
            <p:nvPr/>
          </p:nvSpPr>
          <p:spPr bwMode="auto">
            <a:xfrm>
              <a:off x="2" y="1217"/>
              <a:ext cx="5758" cy="1"/>
            </a:xfrm>
            <a:prstGeom prst="line">
              <a:avLst/>
            </a:prstGeom>
            <a:noFill/>
            <a:ln w="11113">
              <a:solidFill>
                <a:srgbClr val="B3DF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5" name="Line 255"/>
            <p:cNvSpPr>
              <a:spLocks noChangeShapeType="1"/>
            </p:cNvSpPr>
            <p:nvPr/>
          </p:nvSpPr>
          <p:spPr bwMode="auto">
            <a:xfrm>
              <a:off x="2" y="1222"/>
              <a:ext cx="5758" cy="1"/>
            </a:xfrm>
            <a:prstGeom prst="line">
              <a:avLst/>
            </a:prstGeom>
            <a:noFill/>
            <a:ln w="11113">
              <a:solidFill>
                <a:srgbClr val="B4DF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6" name="Line 256"/>
            <p:cNvSpPr>
              <a:spLocks noChangeShapeType="1"/>
            </p:cNvSpPr>
            <p:nvPr/>
          </p:nvSpPr>
          <p:spPr bwMode="auto">
            <a:xfrm>
              <a:off x="2" y="1227"/>
              <a:ext cx="5758" cy="1"/>
            </a:xfrm>
            <a:prstGeom prst="line">
              <a:avLst/>
            </a:prstGeom>
            <a:noFill/>
            <a:ln w="11113">
              <a:solidFill>
                <a:srgbClr val="B5DF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7" name="Line 257"/>
            <p:cNvSpPr>
              <a:spLocks noChangeShapeType="1"/>
            </p:cNvSpPr>
            <p:nvPr/>
          </p:nvSpPr>
          <p:spPr bwMode="auto">
            <a:xfrm>
              <a:off x="2" y="1232"/>
              <a:ext cx="5758" cy="1"/>
            </a:xfrm>
            <a:prstGeom prst="line">
              <a:avLst/>
            </a:prstGeom>
            <a:noFill/>
            <a:ln w="11113">
              <a:solidFill>
                <a:srgbClr val="B5DF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8" name="Line 258"/>
            <p:cNvSpPr>
              <a:spLocks noChangeShapeType="1"/>
            </p:cNvSpPr>
            <p:nvPr/>
          </p:nvSpPr>
          <p:spPr bwMode="auto">
            <a:xfrm>
              <a:off x="2" y="1237"/>
              <a:ext cx="5758" cy="1"/>
            </a:xfrm>
            <a:prstGeom prst="line">
              <a:avLst/>
            </a:prstGeom>
            <a:noFill/>
            <a:ln w="11113">
              <a:solidFill>
                <a:srgbClr val="B6E0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9" name="Line 259"/>
            <p:cNvSpPr>
              <a:spLocks noChangeShapeType="1"/>
            </p:cNvSpPr>
            <p:nvPr/>
          </p:nvSpPr>
          <p:spPr bwMode="auto">
            <a:xfrm>
              <a:off x="2" y="1242"/>
              <a:ext cx="5758" cy="1"/>
            </a:xfrm>
            <a:prstGeom prst="line">
              <a:avLst/>
            </a:prstGeom>
            <a:noFill/>
            <a:ln w="11113">
              <a:solidFill>
                <a:srgbClr val="B7E0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0" name="Line 260"/>
            <p:cNvSpPr>
              <a:spLocks noChangeShapeType="1"/>
            </p:cNvSpPr>
            <p:nvPr/>
          </p:nvSpPr>
          <p:spPr bwMode="auto">
            <a:xfrm>
              <a:off x="2" y="1247"/>
              <a:ext cx="5758" cy="1"/>
            </a:xfrm>
            <a:prstGeom prst="line">
              <a:avLst/>
            </a:prstGeom>
            <a:noFill/>
            <a:ln w="11113">
              <a:solidFill>
                <a:srgbClr val="B7E0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1" name="Line 261"/>
            <p:cNvSpPr>
              <a:spLocks noChangeShapeType="1"/>
            </p:cNvSpPr>
            <p:nvPr/>
          </p:nvSpPr>
          <p:spPr bwMode="auto">
            <a:xfrm>
              <a:off x="2" y="1251"/>
              <a:ext cx="5758" cy="1"/>
            </a:xfrm>
            <a:prstGeom prst="line">
              <a:avLst/>
            </a:prstGeom>
            <a:noFill/>
            <a:ln w="11113">
              <a:solidFill>
                <a:srgbClr val="B8E1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2" name="Line 262"/>
            <p:cNvSpPr>
              <a:spLocks noChangeShapeType="1"/>
            </p:cNvSpPr>
            <p:nvPr/>
          </p:nvSpPr>
          <p:spPr bwMode="auto">
            <a:xfrm>
              <a:off x="2" y="1256"/>
              <a:ext cx="5758" cy="1"/>
            </a:xfrm>
            <a:prstGeom prst="line">
              <a:avLst/>
            </a:prstGeom>
            <a:noFill/>
            <a:ln w="11113">
              <a:solidFill>
                <a:srgbClr val="B9E1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3" name="Line 263"/>
            <p:cNvSpPr>
              <a:spLocks noChangeShapeType="1"/>
            </p:cNvSpPr>
            <p:nvPr/>
          </p:nvSpPr>
          <p:spPr bwMode="auto">
            <a:xfrm>
              <a:off x="2" y="1261"/>
              <a:ext cx="5758" cy="1"/>
            </a:xfrm>
            <a:prstGeom prst="line">
              <a:avLst/>
            </a:prstGeom>
            <a:noFill/>
            <a:ln w="11113">
              <a:solidFill>
                <a:srgbClr val="BAE1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4" name="Line 264"/>
            <p:cNvSpPr>
              <a:spLocks noChangeShapeType="1"/>
            </p:cNvSpPr>
            <p:nvPr/>
          </p:nvSpPr>
          <p:spPr bwMode="auto">
            <a:xfrm>
              <a:off x="2" y="1266"/>
              <a:ext cx="5758" cy="1"/>
            </a:xfrm>
            <a:prstGeom prst="line">
              <a:avLst/>
            </a:prstGeom>
            <a:noFill/>
            <a:ln w="11113">
              <a:solidFill>
                <a:srgbClr val="BA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5" name="Line 265"/>
            <p:cNvSpPr>
              <a:spLocks noChangeShapeType="1"/>
            </p:cNvSpPr>
            <p:nvPr/>
          </p:nvSpPr>
          <p:spPr bwMode="auto">
            <a:xfrm>
              <a:off x="2" y="1271"/>
              <a:ext cx="5758" cy="1"/>
            </a:xfrm>
            <a:prstGeom prst="line">
              <a:avLst/>
            </a:prstGeom>
            <a:noFill/>
            <a:ln w="11113">
              <a:solidFill>
                <a:srgbClr val="BB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6" name="Line 266"/>
            <p:cNvSpPr>
              <a:spLocks noChangeShapeType="1"/>
            </p:cNvSpPr>
            <p:nvPr/>
          </p:nvSpPr>
          <p:spPr bwMode="auto">
            <a:xfrm>
              <a:off x="2" y="1276"/>
              <a:ext cx="5758" cy="1"/>
            </a:xfrm>
            <a:prstGeom prst="line">
              <a:avLst/>
            </a:prstGeom>
            <a:noFill/>
            <a:ln w="11113">
              <a:solidFill>
                <a:srgbClr val="BC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7" name="Line 267"/>
            <p:cNvSpPr>
              <a:spLocks noChangeShapeType="1"/>
            </p:cNvSpPr>
            <p:nvPr/>
          </p:nvSpPr>
          <p:spPr bwMode="auto">
            <a:xfrm>
              <a:off x="2" y="1281"/>
              <a:ext cx="5758" cy="1"/>
            </a:xfrm>
            <a:prstGeom prst="line">
              <a:avLst/>
            </a:prstGeom>
            <a:noFill/>
            <a:ln w="11113">
              <a:solidFill>
                <a:srgbClr val="BC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8" name="Line 268"/>
            <p:cNvSpPr>
              <a:spLocks noChangeShapeType="1"/>
            </p:cNvSpPr>
            <p:nvPr/>
          </p:nvSpPr>
          <p:spPr bwMode="auto">
            <a:xfrm>
              <a:off x="2" y="1286"/>
              <a:ext cx="5758" cy="1"/>
            </a:xfrm>
            <a:prstGeom prst="line">
              <a:avLst/>
            </a:prstGeom>
            <a:noFill/>
            <a:ln w="11113">
              <a:solidFill>
                <a:srgbClr val="BDE3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9" name="Line 269"/>
            <p:cNvSpPr>
              <a:spLocks noChangeShapeType="1"/>
            </p:cNvSpPr>
            <p:nvPr/>
          </p:nvSpPr>
          <p:spPr bwMode="auto">
            <a:xfrm>
              <a:off x="2" y="1291"/>
              <a:ext cx="5758" cy="1"/>
            </a:xfrm>
            <a:prstGeom prst="line">
              <a:avLst/>
            </a:prstGeom>
            <a:noFill/>
            <a:ln w="11113">
              <a:solidFill>
                <a:srgbClr val="BEE3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0" name="Line 270"/>
            <p:cNvSpPr>
              <a:spLocks noChangeShapeType="1"/>
            </p:cNvSpPr>
            <p:nvPr/>
          </p:nvSpPr>
          <p:spPr bwMode="auto">
            <a:xfrm>
              <a:off x="2" y="1296"/>
              <a:ext cx="5758" cy="1"/>
            </a:xfrm>
            <a:prstGeom prst="line">
              <a:avLst/>
            </a:prstGeom>
            <a:noFill/>
            <a:ln w="11113">
              <a:solidFill>
                <a:srgbClr val="BEE3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1" name="Line 271"/>
            <p:cNvSpPr>
              <a:spLocks noChangeShapeType="1"/>
            </p:cNvSpPr>
            <p:nvPr/>
          </p:nvSpPr>
          <p:spPr bwMode="auto">
            <a:xfrm>
              <a:off x="2" y="1300"/>
              <a:ext cx="5758" cy="1"/>
            </a:xfrm>
            <a:prstGeom prst="line">
              <a:avLst/>
            </a:prstGeom>
            <a:noFill/>
            <a:ln w="11113">
              <a:solidFill>
                <a:srgbClr val="BFE4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2" name="Line 272"/>
            <p:cNvSpPr>
              <a:spLocks noChangeShapeType="1"/>
            </p:cNvSpPr>
            <p:nvPr/>
          </p:nvSpPr>
          <p:spPr bwMode="auto">
            <a:xfrm>
              <a:off x="2" y="1305"/>
              <a:ext cx="5758" cy="1"/>
            </a:xfrm>
            <a:prstGeom prst="line">
              <a:avLst/>
            </a:prstGeom>
            <a:noFill/>
            <a:ln w="11113">
              <a:solidFill>
                <a:srgbClr val="C0E4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3" name="Line 273"/>
            <p:cNvSpPr>
              <a:spLocks noChangeShapeType="1"/>
            </p:cNvSpPr>
            <p:nvPr/>
          </p:nvSpPr>
          <p:spPr bwMode="auto">
            <a:xfrm>
              <a:off x="2" y="1310"/>
              <a:ext cx="5758" cy="1"/>
            </a:xfrm>
            <a:prstGeom prst="line">
              <a:avLst/>
            </a:prstGeom>
            <a:noFill/>
            <a:ln w="11113">
              <a:solidFill>
                <a:srgbClr val="C0E4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4" name="Line 274"/>
            <p:cNvSpPr>
              <a:spLocks noChangeShapeType="1"/>
            </p:cNvSpPr>
            <p:nvPr/>
          </p:nvSpPr>
          <p:spPr bwMode="auto">
            <a:xfrm>
              <a:off x="2" y="1315"/>
              <a:ext cx="5758" cy="1"/>
            </a:xfrm>
            <a:prstGeom prst="line">
              <a:avLst/>
            </a:prstGeom>
            <a:noFill/>
            <a:ln w="11113">
              <a:solidFill>
                <a:srgbClr val="C1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5" name="Line 275"/>
            <p:cNvSpPr>
              <a:spLocks noChangeShapeType="1"/>
            </p:cNvSpPr>
            <p:nvPr/>
          </p:nvSpPr>
          <p:spPr bwMode="auto">
            <a:xfrm>
              <a:off x="2" y="1320"/>
              <a:ext cx="5758" cy="1"/>
            </a:xfrm>
            <a:prstGeom prst="line">
              <a:avLst/>
            </a:prstGeom>
            <a:noFill/>
            <a:ln w="11113">
              <a:solidFill>
                <a:srgbClr val="C2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6" name="Line 276"/>
            <p:cNvSpPr>
              <a:spLocks noChangeShapeType="1"/>
            </p:cNvSpPr>
            <p:nvPr/>
          </p:nvSpPr>
          <p:spPr bwMode="auto">
            <a:xfrm>
              <a:off x="2" y="1325"/>
              <a:ext cx="5758" cy="1"/>
            </a:xfrm>
            <a:prstGeom prst="line">
              <a:avLst/>
            </a:prstGeom>
            <a:noFill/>
            <a:ln w="11113">
              <a:solidFill>
                <a:srgbClr val="C3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7" name="Line 277"/>
            <p:cNvSpPr>
              <a:spLocks noChangeShapeType="1"/>
            </p:cNvSpPr>
            <p:nvPr/>
          </p:nvSpPr>
          <p:spPr bwMode="auto">
            <a:xfrm>
              <a:off x="2" y="1330"/>
              <a:ext cx="5758" cy="1"/>
            </a:xfrm>
            <a:prstGeom prst="line">
              <a:avLst/>
            </a:prstGeom>
            <a:noFill/>
            <a:ln w="11113">
              <a:solidFill>
                <a:srgbClr val="C3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8" name="Line 278"/>
            <p:cNvSpPr>
              <a:spLocks noChangeShapeType="1"/>
            </p:cNvSpPr>
            <p:nvPr/>
          </p:nvSpPr>
          <p:spPr bwMode="auto">
            <a:xfrm>
              <a:off x="2" y="1335"/>
              <a:ext cx="5758" cy="1"/>
            </a:xfrm>
            <a:prstGeom prst="line">
              <a:avLst/>
            </a:prstGeom>
            <a:noFill/>
            <a:ln w="11113">
              <a:solidFill>
                <a:srgbClr val="C4E6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9" name="Line 279"/>
            <p:cNvSpPr>
              <a:spLocks noChangeShapeType="1"/>
            </p:cNvSpPr>
            <p:nvPr/>
          </p:nvSpPr>
          <p:spPr bwMode="auto">
            <a:xfrm>
              <a:off x="2" y="1340"/>
              <a:ext cx="5758" cy="1"/>
            </a:xfrm>
            <a:prstGeom prst="line">
              <a:avLst/>
            </a:prstGeom>
            <a:noFill/>
            <a:ln w="11113">
              <a:solidFill>
                <a:srgbClr val="C5E6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0" name="Line 280"/>
            <p:cNvSpPr>
              <a:spLocks noChangeShapeType="1"/>
            </p:cNvSpPr>
            <p:nvPr/>
          </p:nvSpPr>
          <p:spPr bwMode="auto">
            <a:xfrm>
              <a:off x="2" y="1344"/>
              <a:ext cx="5758" cy="1"/>
            </a:xfrm>
            <a:prstGeom prst="line">
              <a:avLst/>
            </a:prstGeom>
            <a:noFill/>
            <a:ln w="11113">
              <a:solidFill>
                <a:srgbClr val="C5E6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1" name="Line 281"/>
            <p:cNvSpPr>
              <a:spLocks noChangeShapeType="1"/>
            </p:cNvSpPr>
            <p:nvPr/>
          </p:nvSpPr>
          <p:spPr bwMode="auto">
            <a:xfrm>
              <a:off x="2" y="1349"/>
              <a:ext cx="5758" cy="1"/>
            </a:xfrm>
            <a:prstGeom prst="line">
              <a:avLst/>
            </a:prstGeom>
            <a:noFill/>
            <a:ln w="11113">
              <a:solidFill>
                <a:srgbClr val="C6E7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2" name="Line 282"/>
            <p:cNvSpPr>
              <a:spLocks noChangeShapeType="1"/>
            </p:cNvSpPr>
            <p:nvPr/>
          </p:nvSpPr>
          <p:spPr bwMode="auto">
            <a:xfrm>
              <a:off x="2" y="1354"/>
              <a:ext cx="5758" cy="1"/>
            </a:xfrm>
            <a:prstGeom prst="line">
              <a:avLst/>
            </a:prstGeom>
            <a:noFill/>
            <a:ln w="11113">
              <a:solidFill>
                <a:srgbClr val="C7E7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3" name="Line 283"/>
            <p:cNvSpPr>
              <a:spLocks noChangeShapeType="1"/>
            </p:cNvSpPr>
            <p:nvPr/>
          </p:nvSpPr>
          <p:spPr bwMode="auto">
            <a:xfrm>
              <a:off x="2" y="1359"/>
              <a:ext cx="5758" cy="1"/>
            </a:xfrm>
            <a:prstGeom prst="line">
              <a:avLst/>
            </a:prstGeom>
            <a:noFill/>
            <a:ln w="11113">
              <a:solidFill>
                <a:srgbClr val="C7E7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4" name="Line 284"/>
            <p:cNvSpPr>
              <a:spLocks noChangeShapeType="1"/>
            </p:cNvSpPr>
            <p:nvPr/>
          </p:nvSpPr>
          <p:spPr bwMode="auto">
            <a:xfrm>
              <a:off x="2" y="1364"/>
              <a:ext cx="5758" cy="1"/>
            </a:xfrm>
            <a:prstGeom prst="line">
              <a:avLst/>
            </a:prstGeom>
            <a:noFill/>
            <a:ln w="11113">
              <a:solidFill>
                <a:srgbClr val="C8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5" name="Line 285"/>
            <p:cNvSpPr>
              <a:spLocks noChangeShapeType="1"/>
            </p:cNvSpPr>
            <p:nvPr/>
          </p:nvSpPr>
          <p:spPr bwMode="auto">
            <a:xfrm>
              <a:off x="2" y="1369"/>
              <a:ext cx="5758" cy="1"/>
            </a:xfrm>
            <a:prstGeom prst="line">
              <a:avLst/>
            </a:prstGeom>
            <a:noFill/>
            <a:ln w="11113">
              <a:solidFill>
                <a:srgbClr val="C9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6" name="Line 286"/>
            <p:cNvSpPr>
              <a:spLocks noChangeShapeType="1"/>
            </p:cNvSpPr>
            <p:nvPr/>
          </p:nvSpPr>
          <p:spPr bwMode="auto">
            <a:xfrm>
              <a:off x="2" y="1374"/>
              <a:ext cx="5758" cy="1"/>
            </a:xfrm>
            <a:prstGeom prst="line">
              <a:avLst/>
            </a:prstGeom>
            <a:noFill/>
            <a:ln w="11113">
              <a:solidFill>
                <a:srgbClr val="C9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7" name="Line 287"/>
            <p:cNvSpPr>
              <a:spLocks noChangeShapeType="1"/>
            </p:cNvSpPr>
            <p:nvPr/>
          </p:nvSpPr>
          <p:spPr bwMode="auto">
            <a:xfrm>
              <a:off x="2" y="1379"/>
              <a:ext cx="5758" cy="1"/>
            </a:xfrm>
            <a:prstGeom prst="line">
              <a:avLst/>
            </a:prstGeom>
            <a:noFill/>
            <a:ln w="11113">
              <a:solidFill>
                <a:srgbClr val="CA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8" name="Line 288"/>
            <p:cNvSpPr>
              <a:spLocks noChangeShapeType="1"/>
            </p:cNvSpPr>
            <p:nvPr/>
          </p:nvSpPr>
          <p:spPr bwMode="auto">
            <a:xfrm>
              <a:off x="2" y="1384"/>
              <a:ext cx="5758" cy="1"/>
            </a:xfrm>
            <a:prstGeom prst="line">
              <a:avLst/>
            </a:prstGeom>
            <a:noFill/>
            <a:ln w="11113">
              <a:solidFill>
                <a:srgbClr val="CBE9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9" name="Line 289"/>
            <p:cNvSpPr>
              <a:spLocks noChangeShapeType="1"/>
            </p:cNvSpPr>
            <p:nvPr/>
          </p:nvSpPr>
          <p:spPr bwMode="auto">
            <a:xfrm>
              <a:off x="2" y="1389"/>
              <a:ext cx="5758" cy="1"/>
            </a:xfrm>
            <a:prstGeom prst="line">
              <a:avLst/>
            </a:prstGeom>
            <a:noFill/>
            <a:ln w="11113">
              <a:solidFill>
                <a:srgbClr val="CCE9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0" name="Line 290"/>
            <p:cNvSpPr>
              <a:spLocks noChangeShapeType="1"/>
            </p:cNvSpPr>
            <p:nvPr/>
          </p:nvSpPr>
          <p:spPr bwMode="auto">
            <a:xfrm>
              <a:off x="2" y="1393"/>
              <a:ext cx="5758" cy="1"/>
            </a:xfrm>
            <a:prstGeom prst="line">
              <a:avLst/>
            </a:prstGeom>
            <a:noFill/>
            <a:ln w="11113">
              <a:solidFill>
                <a:srgbClr val="CCE9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1" name="Line 291"/>
            <p:cNvSpPr>
              <a:spLocks noChangeShapeType="1"/>
            </p:cNvSpPr>
            <p:nvPr/>
          </p:nvSpPr>
          <p:spPr bwMode="auto">
            <a:xfrm>
              <a:off x="2" y="1398"/>
              <a:ext cx="5758" cy="1"/>
            </a:xfrm>
            <a:prstGeom prst="line">
              <a:avLst/>
            </a:prstGeom>
            <a:noFill/>
            <a:ln w="11113">
              <a:solidFill>
                <a:srgbClr val="CDEA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2" name="Line 292"/>
            <p:cNvSpPr>
              <a:spLocks noChangeShapeType="1"/>
            </p:cNvSpPr>
            <p:nvPr/>
          </p:nvSpPr>
          <p:spPr bwMode="auto">
            <a:xfrm>
              <a:off x="2" y="1403"/>
              <a:ext cx="5758" cy="1"/>
            </a:xfrm>
            <a:prstGeom prst="line">
              <a:avLst/>
            </a:prstGeom>
            <a:noFill/>
            <a:ln w="11113">
              <a:solidFill>
                <a:srgbClr val="CEEA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3" name="Line 293"/>
            <p:cNvSpPr>
              <a:spLocks noChangeShapeType="1"/>
            </p:cNvSpPr>
            <p:nvPr/>
          </p:nvSpPr>
          <p:spPr bwMode="auto">
            <a:xfrm>
              <a:off x="2" y="1408"/>
              <a:ext cx="5758" cy="1"/>
            </a:xfrm>
            <a:prstGeom prst="line">
              <a:avLst/>
            </a:prstGeom>
            <a:noFill/>
            <a:ln w="11113">
              <a:solidFill>
                <a:srgbClr val="CEEA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4" name="Line 294"/>
            <p:cNvSpPr>
              <a:spLocks noChangeShapeType="1"/>
            </p:cNvSpPr>
            <p:nvPr/>
          </p:nvSpPr>
          <p:spPr bwMode="auto">
            <a:xfrm>
              <a:off x="2" y="1413"/>
              <a:ext cx="5758" cy="1"/>
            </a:xfrm>
            <a:prstGeom prst="line">
              <a:avLst/>
            </a:prstGeom>
            <a:noFill/>
            <a:ln w="11113">
              <a:solidFill>
                <a:srgbClr val="CFEB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5" name="Line 295"/>
            <p:cNvSpPr>
              <a:spLocks noChangeShapeType="1"/>
            </p:cNvSpPr>
            <p:nvPr/>
          </p:nvSpPr>
          <p:spPr bwMode="auto">
            <a:xfrm>
              <a:off x="2" y="1418"/>
              <a:ext cx="5758" cy="1"/>
            </a:xfrm>
            <a:prstGeom prst="line">
              <a:avLst/>
            </a:prstGeom>
            <a:noFill/>
            <a:ln w="11113">
              <a:solidFill>
                <a:srgbClr val="D0EB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6" name="Line 296"/>
            <p:cNvSpPr>
              <a:spLocks noChangeShapeType="1"/>
            </p:cNvSpPr>
            <p:nvPr/>
          </p:nvSpPr>
          <p:spPr bwMode="auto">
            <a:xfrm>
              <a:off x="2" y="1423"/>
              <a:ext cx="5758" cy="1"/>
            </a:xfrm>
            <a:prstGeom prst="line">
              <a:avLst/>
            </a:prstGeom>
            <a:noFill/>
            <a:ln w="11113">
              <a:solidFill>
                <a:srgbClr val="D0EB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7" name="Line 297"/>
            <p:cNvSpPr>
              <a:spLocks noChangeShapeType="1"/>
            </p:cNvSpPr>
            <p:nvPr/>
          </p:nvSpPr>
          <p:spPr bwMode="auto">
            <a:xfrm>
              <a:off x="2" y="1428"/>
              <a:ext cx="5758" cy="1"/>
            </a:xfrm>
            <a:prstGeom prst="line">
              <a:avLst/>
            </a:prstGeom>
            <a:noFill/>
            <a:ln w="11113">
              <a:solidFill>
                <a:srgbClr val="D1EB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8" name="Line 298"/>
            <p:cNvSpPr>
              <a:spLocks noChangeShapeType="1"/>
            </p:cNvSpPr>
            <p:nvPr/>
          </p:nvSpPr>
          <p:spPr bwMode="auto">
            <a:xfrm>
              <a:off x="2" y="1433"/>
              <a:ext cx="5758" cy="1"/>
            </a:xfrm>
            <a:prstGeom prst="line">
              <a:avLst/>
            </a:prstGeom>
            <a:noFill/>
            <a:ln w="11113">
              <a:solidFill>
                <a:srgbClr val="D2EC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9" name="Line 299"/>
            <p:cNvSpPr>
              <a:spLocks noChangeShapeType="1"/>
            </p:cNvSpPr>
            <p:nvPr/>
          </p:nvSpPr>
          <p:spPr bwMode="auto">
            <a:xfrm>
              <a:off x="2" y="1438"/>
              <a:ext cx="5758" cy="1"/>
            </a:xfrm>
            <a:prstGeom prst="line">
              <a:avLst/>
            </a:prstGeom>
            <a:noFill/>
            <a:ln w="11113">
              <a:solidFill>
                <a:srgbClr val="D2EC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0" name="Line 300"/>
            <p:cNvSpPr>
              <a:spLocks noChangeShapeType="1"/>
            </p:cNvSpPr>
            <p:nvPr/>
          </p:nvSpPr>
          <p:spPr bwMode="auto">
            <a:xfrm>
              <a:off x="2" y="1442"/>
              <a:ext cx="5758" cy="1"/>
            </a:xfrm>
            <a:prstGeom prst="line">
              <a:avLst/>
            </a:prstGeom>
            <a:noFill/>
            <a:ln w="11113">
              <a:solidFill>
                <a:srgbClr val="D3EC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1" name="Line 301"/>
            <p:cNvSpPr>
              <a:spLocks noChangeShapeType="1"/>
            </p:cNvSpPr>
            <p:nvPr/>
          </p:nvSpPr>
          <p:spPr bwMode="auto">
            <a:xfrm>
              <a:off x="2" y="1447"/>
              <a:ext cx="5758" cy="1"/>
            </a:xfrm>
            <a:prstGeom prst="line">
              <a:avLst/>
            </a:prstGeom>
            <a:noFill/>
            <a:ln w="11113">
              <a:solidFill>
                <a:srgbClr val="D4ED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2" name="Line 302"/>
            <p:cNvSpPr>
              <a:spLocks noChangeShapeType="1"/>
            </p:cNvSpPr>
            <p:nvPr/>
          </p:nvSpPr>
          <p:spPr bwMode="auto">
            <a:xfrm>
              <a:off x="2" y="1452"/>
              <a:ext cx="5758" cy="1"/>
            </a:xfrm>
            <a:prstGeom prst="line">
              <a:avLst/>
            </a:prstGeom>
            <a:noFill/>
            <a:ln w="11113">
              <a:solidFill>
                <a:srgbClr val="D5ED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3" name="Line 303"/>
            <p:cNvSpPr>
              <a:spLocks noChangeShapeType="1"/>
            </p:cNvSpPr>
            <p:nvPr/>
          </p:nvSpPr>
          <p:spPr bwMode="auto">
            <a:xfrm>
              <a:off x="2" y="1457"/>
              <a:ext cx="5758" cy="1"/>
            </a:xfrm>
            <a:prstGeom prst="line">
              <a:avLst/>
            </a:prstGeom>
            <a:noFill/>
            <a:ln w="11113">
              <a:solidFill>
                <a:srgbClr val="D5ED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4" name="Line 304"/>
            <p:cNvSpPr>
              <a:spLocks noChangeShapeType="1"/>
            </p:cNvSpPr>
            <p:nvPr/>
          </p:nvSpPr>
          <p:spPr bwMode="auto">
            <a:xfrm>
              <a:off x="2" y="1462"/>
              <a:ext cx="5758" cy="1"/>
            </a:xfrm>
            <a:prstGeom prst="line">
              <a:avLst/>
            </a:prstGeom>
            <a:noFill/>
            <a:ln w="11113">
              <a:solidFill>
                <a:srgbClr val="D6EE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5" name="Line 305"/>
            <p:cNvSpPr>
              <a:spLocks noChangeShapeType="1"/>
            </p:cNvSpPr>
            <p:nvPr/>
          </p:nvSpPr>
          <p:spPr bwMode="auto">
            <a:xfrm>
              <a:off x="2" y="1467"/>
              <a:ext cx="5758" cy="1"/>
            </a:xfrm>
            <a:prstGeom prst="line">
              <a:avLst/>
            </a:prstGeom>
            <a:noFill/>
            <a:ln w="11113">
              <a:solidFill>
                <a:srgbClr val="D7EE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6" name="Line 306"/>
            <p:cNvSpPr>
              <a:spLocks noChangeShapeType="1"/>
            </p:cNvSpPr>
            <p:nvPr/>
          </p:nvSpPr>
          <p:spPr bwMode="auto">
            <a:xfrm>
              <a:off x="2" y="1472"/>
              <a:ext cx="5758" cy="1"/>
            </a:xfrm>
            <a:prstGeom prst="line">
              <a:avLst/>
            </a:prstGeom>
            <a:noFill/>
            <a:ln w="11113">
              <a:solidFill>
                <a:srgbClr val="D7EE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7" name="Line 307"/>
            <p:cNvSpPr>
              <a:spLocks noChangeShapeType="1"/>
            </p:cNvSpPr>
            <p:nvPr/>
          </p:nvSpPr>
          <p:spPr bwMode="auto">
            <a:xfrm>
              <a:off x="2" y="1477"/>
              <a:ext cx="5758" cy="1"/>
            </a:xfrm>
            <a:prstGeom prst="line">
              <a:avLst/>
            </a:prstGeom>
            <a:noFill/>
            <a:ln w="11113">
              <a:solidFill>
                <a:srgbClr val="D8EE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8" name="Line 308"/>
            <p:cNvSpPr>
              <a:spLocks noChangeShapeType="1"/>
            </p:cNvSpPr>
            <p:nvPr/>
          </p:nvSpPr>
          <p:spPr bwMode="auto">
            <a:xfrm>
              <a:off x="2" y="1482"/>
              <a:ext cx="5758" cy="1"/>
            </a:xfrm>
            <a:prstGeom prst="line">
              <a:avLst/>
            </a:prstGeom>
            <a:noFill/>
            <a:ln w="11113">
              <a:solidFill>
                <a:srgbClr val="D9EF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9" name="Line 309"/>
            <p:cNvSpPr>
              <a:spLocks noChangeShapeType="1"/>
            </p:cNvSpPr>
            <p:nvPr/>
          </p:nvSpPr>
          <p:spPr bwMode="auto">
            <a:xfrm>
              <a:off x="2" y="1487"/>
              <a:ext cx="5758" cy="1"/>
            </a:xfrm>
            <a:prstGeom prst="line">
              <a:avLst/>
            </a:prstGeom>
            <a:noFill/>
            <a:ln w="11113">
              <a:solidFill>
                <a:srgbClr val="D9EF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0" name="Line 310"/>
            <p:cNvSpPr>
              <a:spLocks noChangeShapeType="1"/>
            </p:cNvSpPr>
            <p:nvPr/>
          </p:nvSpPr>
          <p:spPr bwMode="auto">
            <a:xfrm>
              <a:off x="2" y="1491"/>
              <a:ext cx="5758" cy="1"/>
            </a:xfrm>
            <a:prstGeom prst="line">
              <a:avLst/>
            </a:prstGeom>
            <a:noFill/>
            <a:ln w="11113">
              <a:solidFill>
                <a:srgbClr val="DAEF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1" name="Line 311"/>
            <p:cNvSpPr>
              <a:spLocks noChangeShapeType="1"/>
            </p:cNvSpPr>
            <p:nvPr/>
          </p:nvSpPr>
          <p:spPr bwMode="auto">
            <a:xfrm>
              <a:off x="2" y="1496"/>
              <a:ext cx="5758" cy="1"/>
            </a:xfrm>
            <a:prstGeom prst="line">
              <a:avLst/>
            </a:prstGeom>
            <a:noFill/>
            <a:ln w="11113">
              <a:solidFill>
                <a:srgbClr val="DBF0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2" name="Line 312"/>
            <p:cNvSpPr>
              <a:spLocks noChangeShapeType="1"/>
            </p:cNvSpPr>
            <p:nvPr/>
          </p:nvSpPr>
          <p:spPr bwMode="auto">
            <a:xfrm>
              <a:off x="2" y="1501"/>
              <a:ext cx="5758" cy="1"/>
            </a:xfrm>
            <a:prstGeom prst="line">
              <a:avLst/>
            </a:prstGeom>
            <a:noFill/>
            <a:ln w="11113">
              <a:solidFill>
                <a:srgbClr val="DBF0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3" name="Line 313"/>
            <p:cNvSpPr>
              <a:spLocks noChangeShapeType="1"/>
            </p:cNvSpPr>
            <p:nvPr/>
          </p:nvSpPr>
          <p:spPr bwMode="auto">
            <a:xfrm>
              <a:off x="2" y="1506"/>
              <a:ext cx="5758" cy="1"/>
            </a:xfrm>
            <a:prstGeom prst="line">
              <a:avLst/>
            </a:prstGeom>
            <a:noFill/>
            <a:ln w="11113">
              <a:solidFill>
                <a:srgbClr val="DCF0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4" name="Line 314"/>
            <p:cNvSpPr>
              <a:spLocks noChangeShapeType="1"/>
            </p:cNvSpPr>
            <p:nvPr/>
          </p:nvSpPr>
          <p:spPr bwMode="auto">
            <a:xfrm>
              <a:off x="2" y="1511"/>
              <a:ext cx="5758" cy="1"/>
            </a:xfrm>
            <a:prstGeom prst="line">
              <a:avLst/>
            </a:prstGeom>
            <a:noFill/>
            <a:ln w="11113">
              <a:solidFill>
                <a:srgbClr val="DDF1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5" name="Line 315"/>
            <p:cNvSpPr>
              <a:spLocks noChangeShapeType="1"/>
            </p:cNvSpPr>
            <p:nvPr/>
          </p:nvSpPr>
          <p:spPr bwMode="auto">
            <a:xfrm>
              <a:off x="2" y="1516"/>
              <a:ext cx="5758" cy="1"/>
            </a:xfrm>
            <a:prstGeom prst="line">
              <a:avLst/>
            </a:prstGeom>
            <a:noFill/>
            <a:ln w="11113">
              <a:solidFill>
                <a:srgbClr val="DEF1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6" name="Line 316"/>
            <p:cNvSpPr>
              <a:spLocks noChangeShapeType="1"/>
            </p:cNvSpPr>
            <p:nvPr/>
          </p:nvSpPr>
          <p:spPr bwMode="auto">
            <a:xfrm>
              <a:off x="2" y="1521"/>
              <a:ext cx="5758" cy="1"/>
            </a:xfrm>
            <a:prstGeom prst="line">
              <a:avLst/>
            </a:prstGeom>
            <a:noFill/>
            <a:ln w="11113">
              <a:solidFill>
                <a:srgbClr val="DEF1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7" name="Line 317"/>
            <p:cNvSpPr>
              <a:spLocks noChangeShapeType="1"/>
            </p:cNvSpPr>
            <p:nvPr/>
          </p:nvSpPr>
          <p:spPr bwMode="auto">
            <a:xfrm>
              <a:off x="2" y="1526"/>
              <a:ext cx="5758" cy="1"/>
            </a:xfrm>
            <a:prstGeom prst="line">
              <a:avLst/>
            </a:prstGeom>
            <a:noFill/>
            <a:ln w="11113">
              <a:solidFill>
                <a:srgbClr val="DFF1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8" name="Line 318"/>
            <p:cNvSpPr>
              <a:spLocks noChangeShapeType="1"/>
            </p:cNvSpPr>
            <p:nvPr/>
          </p:nvSpPr>
          <p:spPr bwMode="auto">
            <a:xfrm>
              <a:off x="2" y="1531"/>
              <a:ext cx="5758" cy="1"/>
            </a:xfrm>
            <a:prstGeom prst="line">
              <a:avLst/>
            </a:prstGeom>
            <a:noFill/>
            <a:ln w="11113">
              <a:solidFill>
                <a:srgbClr val="E0F2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9" name="Line 319"/>
            <p:cNvSpPr>
              <a:spLocks noChangeShapeType="1"/>
            </p:cNvSpPr>
            <p:nvPr/>
          </p:nvSpPr>
          <p:spPr bwMode="auto">
            <a:xfrm>
              <a:off x="2" y="1536"/>
              <a:ext cx="5758" cy="1"/>
            </a:xfrm>
            <a:prstGeom prst="line">
              <a:avLst/>
            </a:prstGeom>
            <a:noFill/>
            <a:ln w="11113">
              <a:solidFill>
                <a:srgbClr val="E0F2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0" name="Line 320"/>
            <p:cNvSpPr>
              <a:spLocks noChangeShapeType="1"/>
            </p:cNvSpPr>
            <p:nvPr/>
          </p:nvSpPr>
          <p:spPr bwMode="auto">
            <a:xfrm>
              <a:off x="2" y="1540"/>
              <a:ext cx="5758" cy="1"/>
            </a:xfrm>
            <a:prstGeom prst="line">
              <a:avLst/>
            </a:prstGeom>
            <a:noFill/>
            <a:ln w="11113">
              <a:solidFill>
                <a:srgbClr val="E1F2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1" name="Line 321"/>
            <p:cNvSpPr>
              <a:spLocks noChangeShapeType="1"/>
            </p:cNvSpPr>
            <p:nvPr/>
          </p:nvSpPr>
          <p:spPr bwMode="auto">
            <a:xfrm>
              <a:off x="2" y="1545"/>
              <a:ext cx="5758" cy="1"/>
            </a:xfrm>
            <a:prstGeom prst="line">
              <a:avLst/>
            </a:prstGeom>
            <a:noFill/>
            <a:ln w="11113">
              <a:solidFill>
                <a:srgbClr val="E2F3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2" name="Line 322"/>
            <p:cNvSpPr>
              <a:spLocks noChangeShapeType="1"/>
            </p:cNvSpPr>
            <p:nvPr/>
          </p:nvSpPr>
          <p:spPr bwMode="auto">
            <a:xfrm>
              <a:off x="2" y="1550"/>
              <a:ext cx="5758" cy="1"/>
            </a:xfrm>
            <a:prstGeom prst="line">
              <a:avLst/>
            </a:prstGeom>
            <a:noFill/>
            <a:ln w="11113">
              <a:solidFill>
                <a:srgbClr val="E2F3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3" name="Line 323"/>
            <p:cNvSpPr>
              <a:spLocks noChangeShapeType="1"/>
            </p:cNvSpPr>
            <p:nvPr/>
          </p:nvSpPr>
          <p:spPr bwMode="auto">
            <a:xfrm>
              <a:off x="2" y="1555"/>
              <a:ext cx="5758" cy="1"/>
            </a:xfrm>
            <a:prstGeom prst="line">
              <a:avLst/>
            </a:prstGeom>
            <a:noFill/>
            <a:ln w="11113">
              <a:solidFill>
                <a:srgbClr val="E3F3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4" name="Line 324"/>
            <p:cNvSpPr>
              <a:spLocks noChangeShapeType="1"/>
            </p:cNvSpPr>
            <p:nvPr/>
          </p:nvSpPr>
          <p:spPr bwMode="auto">
            <a:xfrm>
              <a:off x="2" y="1560"/>
              <a:ext cx="5758" cy="1"/>
            </a:xfrm>
            <a:prstGeom prst="line">
              <a:avLst/>
            </a:prstGeom>
            <a:noFill/>
            <a:ln w="11113">
              <a:solidFill>
                <a:srgbClr val="E4F4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5" name="Line 325"/>
            <p:cNvSpPr>
              <a:spLocks noChangeShapeType="1"/>
            </p:cNvSpPr>
            <p:nvPr/>
          </p:nvSpPr>
          <p:spPr bwMode="auto">
            <a:xfrm>
              <a:off x="2" y="1565"/>
              <a:ext cx="5758" cy="1"/>
            </a:xfrm>
            <a:prstGeom prst="line">
              <a:avLst/>
            </a:prstGeom>
            <a:noFill/>
            <a:ln w="11113">
              <a:solidFill>
                <a:srgbClr val="E4F4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6" name="Line 326"/>
            <p:cNvSpPr>
              <a:spLocks noChangeShapeType="1"/>
            </p:cNvSpPr>
            <p:nvPr/>
          </p:nvSpPr>
          <p:spPr bwMode="auto">
            <a:xfrm>
              <a:off x="2" y="1570"/>
              <a:ext cx="5758" cy="1"/>
            </a:xfrm>
            <a:prstGeom prst="line">
              <a:avLst/>
            </a:prstGeom>
            <a:noFill/>
            <a:ln w="11113">
              <a:solidFill>
                <a:srgbClr val="E5F4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7" name="Line 327"/>
            <p:cNvSpPr>
              <a:spLocks noChangeShapeType="1"/>
            </p:cNvSpPr>
            <p:nvPr/>
          </p:nvSpPr>
          <p:spPr bwMode="auto">
            <a:xfrm>
              <a:off x="2" y="1575"/>
              <a:ext cx="5758" cy="1"/>
            </a:xfrm>
            <a:prstGeom prst="line">
              <a:avLst/>
            </a:prstGeom>
            <a:noFill/>
            <a:ln w="11113">
              <a:solidFill>
                <a:srgbClr val="E6F4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8" name="Line 328"/>
            <p:cNvSpPr>
              <a:spLocks noChangeShapeType="1"/>
            </p:cNvSpPr>
            <p:nvPr/>
          </p:nvSpPr>
          <p:spPr bwMode="auto">
            <a:xfrm>
              <a:off x="2" y="1580"/>
              <a:ext cx="5758" cy="1"/>
            </a:xfrm>
            <a:prstGeom prst="line">
              <a:avLst/>
            </a:prstGeom>
            <a:noFill/>
            <a:ln w="11113">
              <a:solidFill>
                <a:srgbClr val="E7F5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9" name="Line 329"/>
            <p:cNvSpPr>
              <a:spLocks noChangeShapeType="1"/>
            </p:cNvSpPr>
            <p:nvPr/>
          </p:nvSpPr>
          <p:spPr bwMode="auto">
            <a:xfrm>
              <a:off x="2" y="1584"/>
              <a:ext cx="5758" cy="1"/>
            </a:xfrm>
            <a:prstGeom prst="line">
              <a:avLst/>
            </a:prstGeom>
            <a:noFill/>
            <a:ln w="11113">
              <a:solidFill>
                <a:srgbClr val="E7F5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0" name="Line 330"/>
            <p:cNvSpPr>
              <a:spLocks noChangeShapeType="1"/>
            </p:cNvSpPr>
            <p:nvPr/>
          </p:nvSpPr>
          <p:spPr bwMode="auto">
            <a:xfrm>
              <a:off x="2" y="1589"/>
              <a:ext cx="5758" cy="1"/>
            </a:xfrm>
            <a:prstGeom prst="line">
              <a:avLst/>
            </a:prstGeom>
            <a:noFill/>
            <a:ln w="11113">
              <a:solidFill>
                <a:srgbClr val="E8F5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1" name="Line 331"/>
            <p:cNvSpPr>
              <a:spLocks noChangeShapeType="1"/>
            </p:cNvSpPr>
            <p:nvPr/>
          </p:nvSpPr>
          <p:spPr bwMode="auto">
            <a:xfrm>
              <a:off x="2" y="1594"/>
              <a:ext cx="5758" cy="1"/>
            </a:xfrm>
            <a:prstGeom prst="line">
              <a:avLst/>
            </a:prstGeom>
            <a:noFill/>
            <a:ln w="11113">
              <a:solidFill>
                <a:srgbClr val="E9F6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2" name="Line 332"/>
            <p:cNvSpPr>
              <a:spLocks noChangeShapeType="1"/>
            </p:cNvSpPr>
            <p:nvPr/>
          </p:nvSpPr>
          <p:spPr bwMode="auto">
            <a:xfrm>
              <a:off x="2" y="1599"/>
              <a:ext cx="5758" cy="1"/>
            </a:xfrm>
            <a:prstGeom prst="line">
              <a:avLst/>
            </a:prstGeom>
            <a:noFill/>
            <a:ln w="11113">
              <a:solidFill>
                <a:srgbClr val="E9F6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3" name="Line 333"/>
            <p:cNvSpPr>
              <a:spLocks noChangeShapeType="1"/>
            </p:cNvSpPr>
            <p:nvPr/>
          </p:nvSpPr>
          <p:spPr bwMode="auto">
            <a:xfrm>
              <a:off x="2" y="1604"/>
              <a:ext cx="5758" cy="1"/>
            </a:xfrm>
            <a:prstGeom prst="line">
              <a:avLst/>
            </a:prstGeom>
            <a:noFill/>
            <a:ln w="11113">
              <a:solidFill>
                <a:srgbClr val="EAF6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4" name="Line 334"/>
            <p:cNvSpPr>
              <a:spLocks noChangeShapeType="1"/>
            </p:cNvSpPr>
            <p:nvPr/>
          </p:nvSpPr>
          <p:spPr bwMode="auto">
            <a:xfrm>
              <a:off x="2" y="1609"/>
              <a:ext cx="5758" cy="1"/>
            </a:xfrm>
            <a:prstGeom prst="line">
              <a:avLst/>
            </a:prstGeom>
            <a:noFill/>
            <a:ln w="11113">
              <a:solidFill>
                <a:srgbClr val="EB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5" name="Line 335"/>
            <p:cNvSpPr>
              <a:spLocks noChangeShapeType="1"/>
            </p:cNvSpPr>
            <p:nvPr/>
          </p:nvSpPr>
          <p:spPr bwMode="auto">
            <a:xfrm>
              <a:off x="2" y="1614"/>
              <a:ext cx="5758" cy="1"/>
            </a:xfrm>
            <a:prstGeom prst="line">
              <a:avLst/>
            </a:prstGeom>
            <a:noFill/>
            <a:ln w="11113">
              <a:solidFill>
                <a:srgbClr val="EB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6" name="Line 336"/>
            <p:cNvSpPr>
              <a:spLocks noChangeShapeType="1"/>
            </p:cNvSpPr>
            <p:nvPr/>
          </p:nvSpPr>
          <p:spPr bwMode="auto">
            <a:xfrm>
              <a:off x="2" y="1619"/>
              <a:ext cx="5758" cy="1"/>
            </a:xfrm>
            <a:prstGeom prst="line">
              <a:avLst/>
            </a:prstGeom>
            <a:noFill/>
            <a:ln w="11113">
              <a:solidFill>
                <a:srgbClr val="EC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7" name="Line 337"/>
            <p:cNvSpPr>
              <a:spLocks noChangeShapeType="1"/>
            </p:cNvSpPr>
            <p:nvPr/>
          </p:nvSpPr>
          <p:spPr bwMode="auto">
            <a:xfrm>
              <a:off x="2" y="1624"/>
              <a:ext cx="5758" cy="1"/>
            </a:xfrm>
            <a:prstGeom prst="line">
              <a:avLst/>
            </a:prstGeom>
            <a:noFill/>
            <a:ln w="11113">
              <a:solidFill>
                <a:srgbClr val="ED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8" name="Line 338"/>
            <p:cNvSpPr>
              <a:spLocks noChangeShapeType="1"/>
            </p:cNvSpPr>
            <p:nvPr/>
          </p:nvSpPr>
          <p:spPr bwMode="auto">
            <a:xfrm>
              <a:off x="2" y="1629"/>
              <a:ext cx="5758" cy="1"/>
            </a:xfrm>
            <a:prstGeom prst="line">
              <a:avLst/>
            </a:prstGeom>
            <a:noFill/>
            <a:ln w="11113">
              <a:solidFill>
                <a:srgbClr val="EDF8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9" name="Line 339"/>
            <p:cNvSpPr>
              <a:spLocks noChangeShapeType="1"/>
            </p:cNvSpPr>
            <p:nvPr/>
          </p:nvSpPr>
          <p:spPr bwMode="auto">
            <a:xfrm>
              <a:off x="2" y="1633"/>
              <a:ext cx="5758" cy="1"/>
            </a:xfrm>
            <a:prstGeom prst="line">
              <a:avLst/>
            </a:prstGeom>
            <a:noFill/>
            <a:ln w="11113">
              <a:solidFill>
                <a:srgbClr val="EEF8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0" name="Line 340"/>
            <p:cNvSpPr>
              <a:spLocks noChangeShapeType="1"/>
            </p:cNvSpPr>
            <p:nvPr/>
          </p:nvSpPr>
          <p:spPr bwMode="auto">
            <a:xfrm>
              <a:off x="2" y="1638"/>
              <a:ext cx="5758" cy="1"/>
            </a:xfrm>
            <a:prstGeom prst="line">
              <a:avLst/>
            </a:prstGeom>
            <a:noFill/>
            <a:ln w="11113">
              <a:solidFill>
                <a:srgbClr val="EFF8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1" name="Line 341"/>
            <p:cNvSpPr>
              <a:spLocks noChangeShapeType="1"/>
            </p:cNvSpPr>
            <p:nvPr/>
          </p:nvSpPr>
          <p:spPr bwMode="auto">
            <a:xfrm>
              <a:off x="2" y="1643"/>
              <a:ext cx="5758" cy="1"/>
            </a:xfrm>
            <a:prstGeom prst="line">
              <a:avLst/>
            </a:prstGeom>
            <a:noFill/>
            <a:ln w="11113">
              <a:solidFill>
                <a:srgbClr val="F0F9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2" name="Line 342"/>
            <p:cNvSpPr>
              <a:spLocks noChangeShapeType="1"/>
            </p:cNvSpPr>
            <p:nvPr/>
          </p:nvSpPr>
          <p:spPr bwMode="auto">
            <a:xfrm>
              <a:off x="2" y="1648"/>
              <a:ext cx="5758" cy="1"/>
            </a:xfrm>
            <a:prstGeom prst="line">
              <a:avLst/>
            </a:prstGeom>
            <a:noFill/>
            <a:ln w="11113">
              <a:solidFill>
                <a:srgbClr val="F0F9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3" name="Line 343"/>
            <p:cNvSpPr>
              <a:spLocks noChangeShapeType="1"/>
            </p:cNvSpPr>
            <p:nvPr/>
          </p:nvSpPr>
          <p:spPr bwMode="auto">
            <a:xfrm>
              <a:off x="2" y="1653"/>
              <a:ext cx="5758" cy="1"/>
            </a:xfrm>
            <a:prstGeom prst="line">
              <a:avLst/>
            </a:prstGeom>
            <a:noFill/>
            <a:ln w="11113">
              <a:solidFill>
                <a:srgbClr val="F1F9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4" name="Line 344"/>
            <p:cNvSpPr>
              <a:spLocks noChangeShapeType="1"/>
            </p:cNvSpPr>
            <p:nvPr/>
          </p:nvSpPr>
          <p:spPr bwMode="auto">
            <a:xfrm>
              <a:off x="2" y="1658"/>
              <a:ext cx="5758" cy="1"/>
            </a:xfrm>
            <a:prstGeom prst="line">
              <a:avLst/>
            </a:prstGeom>
            <a:noFill/>
            <a:ln w="11113">
              <a:solidFill>
                <a:srgbClr val="F2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5" name="Line 345"/>
            <p:cNvSpPr>
              <a:spLocks noChangeShapeType="1"/>
            </p:cNvSpPr>
            <p:nvPr/>
          </p:nvSpPr>
          <p:spPr bwMode="auto">
            <a:xfrm>
              <a:off x="2" y="1663"/>
              <a:ext cx="5758" cy="1"/>
            </a:xfrm>
            <a:prstGeom prst="line">
              <a:avLst/>
            </a:prstGeom>
            <a:noFill/>
            <a:ln w="11113">
              <a:solidFill>
                <a:srgbClr val="F2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6" name="Line 346"/>
            <p:cNvSpPr>
              <a:spLocks noChangeShapeType="1"/>
            </p:cNvSpPr>
            <p:nvPr/>
          </p:nvSpPr>
          <p:spPr bwMode="auto">
            <a:xfrm>
              <a:off x="2" y="1668"/>
              <a:ext cx="5758" cy="1"/>
            </a:xfrm>
            <a:prstGeom prst="line">
              <a:avLst/>
            </a:prstGeom>
            <a:noFill/>
            <a:ln w="11113">
              <a:solidFill>
                <a:srgbClr val="F3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7" name="Line 347"/>
            <p:cNvSpPr>
              <a:spLocks noChangeShapeType="1"/>
            </p:cNvSpPr>
            <p:nvPr/>
          </p:nvSpPr>
          <p:spPr bwMode="auto">
            <a:xfrm>
              <a:off x="2" y="1673"/>
              <a:ext cx="5758" cy="1"/>
            </a:xfrm>
            <a:prstGeom prst="line">
              <a:avLst/>
            </a:prstGeom>
            <a:noFill/>
            <a:ln w="11113">
              <a:solidFill>
                <a:srgbClr val="F4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8" name="Line 348"/>
            <p:cNvSpPr>
              <a:spLocks noChangeShapeType="1"/>
            </p:cNvSpPr>
            <p:nvPr/>
          </p:nvSpPr>
          <p:spPr bwMode="auto">
            <a:xfrm>
              <a:off x="2" y="1678"/>
              <a:ext cx="5758" cy="1"/>
            </a:xfrm>
            <a:prstGeom prst="line">
              <a:avLst/>
            </a:prstGeom>
            <a:noFill/>
            <a:ln w="11113">
              <a:solidFill>
                <a:srgbClr val="F4FB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9" name="Line 349"/>
            <p:cNvSpPr>
              <a:spLocks noChangeShapeType="1"/>
            </p:cNvSpPr>
            <p:nvPr/>
          </p:nvSpPr>
          <p:spPr bwMode="auto">
            <a:xfrm>
              <a:off x="2" y="1682"/>
              <a:ext cx="5758" cy="1"/>
            </a:xfrm>
            <a:prstGeom prst="line">
              <a:avLst/>
            </a:prstGeom>
            <a:noFill/>
            <a:ln w="11113">
              <a:solidFill>
                <a:srgbClr val="F5FB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0" name="Line 350"/>
            <p:cNvSpPr>
              <a:spLocks noChangeShapeType="1"/>
            </p:cNvSpPr>
            <p:nvPr/>
          </p:nvSpPr>
          <p:spPr bwMode="auto">
            <a:xfrm>
              <a:off x="2" y="1687"/>
              <a:ext cx="5758" cy="1"/>
            </a:xfrm>
            <a:prstGeom prst="line">
              <a:avLst/>
            </a:prstGeom>
            <a:noFill/>
            <a:ln w="11113">
              <a:solidFill>
                <a:srgbClr val="F6FB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1" name="Line 351"/>
            <p:cNvSpPr>
              <a:spLocks noChangeShapeType="1"/>
            </p:cNvSpPr>
            <p:nvPr/>
          </p:nvSpPr>
          <p:spPr bwMode="auto">
            <a:xfrm>
              <a:off x="2" y="1692"/>
              <a:ext cx="5758" cy="1"/>
            </a:xfrm>
            <a:prstGeom prst="line">
              <a:avLst/>
            </a:prstGeom>
            <a:noFill/>
            <a:ln w="11113">
              <a:solidFill>
                <a:srgbClr val="F6FC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2" name="Line 352"/>
            <p:cNvSpPr>
              <a:spLocks noChangeShapeType="1"/>
            </p:cNvSpPr>
            <p:nvPr/>
          </p:nvSpPr>
          <p:spPr bwMode="auto">
            <a:xfrm>
              <a:off x="2" y="1697"/>
              <a:ext cx="5758" cy="1"/>
            </a:xfrm>
            <a:prstGeom prst="line">
              <a:avLst/>
            </a:prstGeom>
            <a:noFill/>
            <a:ln w="11113">
              <a:solidFill>
                <a:srgbClr val="F7FC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3" name="Line 353"/>
            <p:cNvSpPr>
              <a:spLocks noChangeShapeType="1"/>
            </p:cNvSpPr>
            <p:nvPr/>
          </p:nvSpPr>
          <p:spPr bwMode="auto">
            <a:xfrm>
              <a:off x="2" y="1702"/>
              <a:ext cx="5758" cy="1"/>
            </a:xfrm>
            <a:prstGeom prst="line">
              <a:avLst/>
            </a:prstGeom>
            <a:noFill/>
            <a:ln w="11113">
              <a:solidFill>
                <a:srgbClr val="F8FC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4" name="Line 354"/>
            <p:cNvSpPr>
              <a:spLocks noChangeShapeType="1"/>
            </p:cNvSpPr>
            <p:nvPr/>
          </p:nvSpPr>
          <p:spPr bwMode="auto">
            <a:xfrm>
              <a:off x="2" y="1707"/>
              <a:ext cx="5758" cy="1"/>
            </a:xfrm>
            <a:prstGeom prst="line">
              <a:avLst/>
            </a:prstGeom>
            <a:noFill/>
            <a:ln w="11113">
              <a:solidFill>
                <a:srgbClr val="F9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5" name="Line 355"/>
            <p:cNvSpPr>
              <a:spLocks noChangeShapeType="1"/>
            </p:cNvSpPr>
            <p:nvPr/>
          </p:nvSpPr>
          <p:spPr bwMode="auto">
            <a:xfrm>
              <a:off x="2" y="1712"/>
              <a:ext cx="5758" cy="1"/>
            </a:xfrm>
            <a:prstGeom prst="line">
              <a:avLst/>
            </a:prstGeom>
            <a:noFill/>
            <a:ln w="11113">
              <a:solidFill>
                <a:srgbClr val="F9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6" name="Line 356"/>
            <p:cNvSpPr>
              <a:spLocks noChangeShapeType="1"/>
            </p:cNvSpPr>
            <p:nvPr/>
          </p:nvSpPr>
          <p:spPr bwMode="auto">
            <a:xfrm>
              <a:off x="2" y="1717"/>
              <a:ext cx="5758" cy="1"/>
            </a:xfrm>
            <a:prstGeom prst="line">
              <a:avLst/>
            </a:prstGeom>
            <a:noFill/>
            <a:ln w="11113">
              <a:solidFill>
                <a:srgbClr val="FA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7" name="Line 357"/>
            <p:cNvSpPr>
              <a:spLocks noChangeShapeType="1"/>
            </p:cNvSpPr>
            <p:nvPr/>
          </p:nvSpPr>
          <p:spPr bwMode="auto">
            <a:xfrm>
              <a:off x="2" y="1722"/>
              <a:ext cx="5758" cy="1"/>
            </a:xfrm>
            <a:prstGeom prst="line">
              <a:avLst/>
            </a:prstGeom>
            <a:noFill/>
            <a:ln w="11113">
              <a:solidFill>
                <a:srgbClr val="FB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8" name="Line 358"/>
            <p:cNvSpPr>
              <a:spLocks noChangeShapeType="1"/>
            </p:cNvSpPr>
            <p:nvPr/>
          </p:nvSpPr>
          <p:spPr bwMode="auto">
            <a:xfrm>
              <a:off x="2" y="1727"/>
              <a:ext cx="5758" cy="1"/>
            </a:xfrm>
            <a:prstGeom prst="line">
              <a:avLst/>
            </a:prstGeom>
            <a:noFill/>
            <a:ln w="11113">
              <a:solidFill>
                <a:srgbClr val="FBFE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9" name="Line 359"/>
            <p:cNvSpPr>
              <a:spLocks noChangeShapeType="1"/>
            </p:cNvSpPr>
            <p:nvPr/>
          </p:nvSpPr>
          <p:spPr bwMode="auto">
            <a:xfrm>
              <a:off x="2" y="1731"/>
              <a:ext cx="5758" cy="1"/>
            </a:xfrm>
            <a:prstGeom prst="line">
              <a:avLst/>
            </a:prstGeom>
            <a:noFill/>
            <a:ln w="11113">
              <a:solidFill>
                <a:srgbClr val="FCFE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0" name="Line 360"/>
            <p:cNvSpPr>
              <a:spLocks noChangeShapeType="1"/>
            </p:cNvSpPr>
            <p:nvPr/>
          </p:nvSpPr>
          <p:spPr bwMode="auto">
            <a:xfrm>
              <a:off x="2" y="1736"/>
              <a:ext cx="5758" cy="1"/>
            </a:xfrm>
            <a:prstGeom prst="line">
              <a:avLst/>
            </a:prstGeom>
            <a:noFill/>
            <a:ln w="11113">
              <a:solidFill>
                <a:srgbClr val="FDFE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1" name="Line 361"/>
            <p:cNvSpPr>
              <a:spLocks noChangeShapeType="1"/>
            </p:cNvSpPr>
            <p:nvPr/>
          </p:nvSpPr>
          <p:spPr bwMode="auto">
            <a:xfrm>
              <a:off x="2" y="1741"/>
              <a:ext cx="5758" cy="1"/>
            </a:xfrm>
            <a:prstGeom prst="line">
              <a:avLst/>
            </a:prstGeom>
            <a:noFill/>
            <a:ln w="11113">
              <a:solidFill>
                <a:srgbClr val="FD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2" name="Line 362"/>
            <p:cNvSpPr>
              <a:spLocks noChangeShapeType="1"/>
            </p:cNvSpPr>
            <p:nvPr/>
          </p:nvSpPr>
          <p:spPr bwMode="auto">
            <a:xfrm>
              <a:off x="2" y="1746"/>
              <a:ext cx="5758" cy="1"/>
            </a:xfrm>
            <a:prstGeom prst="line">
              <a:avLst/>
            </a:prstGeom>
            <a:noFill/>
            <a:ln w="11113">
              <a:solidFill>
                <a:srgbClr val="FE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3" name="Line 363"/>
            <p:cNvSpPr>
              <a:spLocks noChangeShapeType="1"/>
            </p:cNvSpPr>
            <p:nvPr/>
          </p:nvSpPr>
          <p:spPr bwMode="auto">
            <a:xfrm>
              <a:off x="2" y="1751"/>
              <a:ext cx="5758" cy="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4" name="Line 364"/>
            <p:cNvSpPr>
              <a:spLocks noChangeShapeType="1"/>
            </p:cNvSpPr>
            <p:nvPr/>
          </p:nvSpPr>
          <p:spPr bwMode="auto">
            <a:xfrm>
              <a:off x="2" y="1756"/>
              <a:ext cx="5758" cy="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5" name="Rectangle 365"/>
            <p:cNvSpPr>
              <a:spLocks noChangeArrowheads="1"/>
            </p:cNvSpPr>
            <p:nvPr/>
          </p:nvSpPr>
          <p:spPr bwMode="auto">
            <a:xfrm>
              <a:off x="-13" y="1518"/>
              <a:ext cx="5773" cy="103"/>
            </a:xfrm>
            <a:prstGeom prst="rect">
              <a:avLst/>
            </a:prstGeom>
            <a:solidFill>
              <a:srgbClr val="00894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6" name="Freeform 366"/>
            <p:cNvSpPr>
              <a:spLocks/>
            </p:cNvSpPr>
            <p:nvPr/>
          </p:nvSpPr>
          <p:spPr bwMode="auto">
            <a:xfrm>
              <a:off x="618" y="1445"/>
              <a:ext cx="33" cy="113"/>
            </a:xfrm>
            <a:custGeom>
              <a:avLst/>
              <a:gdLst>
                <a:gd name="T0" fmla="*/ 33 w 33"/>
                <a:gd name="T1" fmla="*/ 113 h 113"/>
                <a:gd name="T2" fmla="*/ 33 w 33"/>
                <a:gd name="T3" fmla="*/ 54 h 113"/>
                <a:gd name="T4" fmla="*/ 26 w 33"/>
                <a:gd name="T5" fmla="*/ 24 h 113"/>
                <a:gd name="T6" fmla="*/ 18 w 33"/>
                <a:gd name="T7" fmla="*/ 12 h 113"/>
                <a:gd name="T8" fmla="*/ 0 w 33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13">
                  <a:moveTo>
                    <a:pt x="33" y="113"/>
                  </a:moveTo>
                  <a:lnTo>
                    <a:pt x="33" y="54"/>
                  </a:lnTo>
                  <a:lnTo>
                    <a:pt x="26" y="24"/>
                  </a:lnTo>
                  <a:lnTo>
                    <a:pt x="18" y="1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6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7" name="Rectangle 367"/>
            <p:cNvSpPr>
              <a:spLocks noChangeArrowheads="1"/>
            </p:cNvSpPr>
            <p:nvPr/>
          </p:nvSpPr>
          <p:spPr bwMode="auto">
            <a:xfrm>
              <a:off x="0" y="1602"/>
              <a:ext cx="5760" cy="2716"/>
            </a:xfrm>
            <a:prstGeom prst="rect">
              <a:avLst/>
            </a:prstGeom>
            <a:solidFill>
              <a:srgbClr val="57392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8" name="Freeform 368"/>
            <p:cNvSpPr>
              <a:spLocks/>
            </p:cNvSpPr>
            <p:nvPr/>
          </p:nvSpPr>
          <p:spPr bwMode="auto">
            <a:xfrm>
              <a:off x="3562" y="3549"/>
              <a:ext cx="48" cy="58"/>
            </a:xfrm>
            <a:custGeom>
              <a:avLst/>
              <a:gdLst>
                <a:gd name="T0" fmla="*/ 24 w 48"/>
                <a:gd name="T1" fmla="*/ 58 h 58"/>
                <a:gd name="T2" fmla="*/ 0 w 48"/>
                <a:gd name="T3" fmla="*/ 22 h 58"/>
                <a:gd name="T4" fmla="*/ 24 w 48"/>
                <a:gd name="T5" fmla="*/ 0 h 58"/>
                <a:gd name="T6" fmla="*/ 48 w 48"/>
                <a:gd name="T7" fmla="*/ 36 h 58"/>
                <a:gd name="T8" fmla="*/ 24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24" y="58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9" name="Freeform 369"/>
            <p:cNvSpPr>
              <a:spLocks/>
            </p:cNvSpPr>
            <p:nvPr/>
          </p:nvSpPr>
          <p:spPr bwMode="auto">
            <a:xfrm>
              <a:off x="3538" y="3517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2 h 54"/>
                <a:gd name="T4" fmla="*/ 24 w 48"/>
                <a:gd name="T5" fmla="*/ 0 h 54"/>
                <a:gd name="T6" fmla="*/ 48 w 48"/>
                <a:gd name="T7" fmla="*/ 32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0" name="Freeform 370"/>
            <p:cNvSpPr>
              <a:spLocks/>
            </p:cNvSpPr>
            <p:nvPr/>
          </p:nvSpPr>
          <p:spPr bwMode="auto">
            <a:xfrm>
              <a:off x="3494" y="3458"/>
              <a:ext cx="68" cy="81"/>
            </a:xfrm>
            <a:custGeom>
              <a:avLst/>
              <a:gdLst>
                <a:gd name="T0" fmla="*/ 44 w 68"/>
                <a:gd name="T1" fmla="*/ 81 h 81"/>
                <a:gd name="T2" fmla="*/ 0 w 68"/>
                <a:gd name="T3" fmla="*/ 22 h 81"/>
                <a:gd name="T4" fmla="*/ 24 w 68"/>
                <a:gd name="T5" fmla="*/ 0 h 81"/>
                <a:gd name="T6" fmla="*/ 68 w 68"/>
                <a:gd name="T7" fmla="*/ 59 h 81"/>
                <a:gd name="T8" fmla="*/ 44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44" y="8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68" y="59"/>
                  </a:lnTo>
                  <a:lnTo>
                    <a:pt x="44" y="8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1" name="Freeform 371"/>
            <p:cNvSpPr>
              <a:spLocks/>
            </p:cNvSpPr>
            <p:nvPr/>
          </p:nvSpPr>
          <p:spPr bwMode="auto">
            <a:xfrm>
              <a:off x="3472" y="3431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17 h 49"/>
                <a:gd name="T4" fmla="*/ 26 w 46"/>
                <a:gd name="T5" fmla="*/ 0 h 49"/>
                <a:gd name="T6" fmla="*/ 46 w 46"/>
                <a:gd name="T7" fmla="*/ 2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6" y="2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2" name="Freeform 372"/>
            <p:cNvSpPr>
              <a:spLocks/>
            </p:cNvSpPr>
            <p:nvPr/>
          </p:nvSpPr>
          <p:spPr bwMode="auto">
            <a:xfrm>
              <a:off x="3454" y="3397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7 h 51"/>
                <a:gd name="T4" fmla="*/ 27 w 44"/>
                <a:gd name="T5" fmla="*/ 0 h 51"/>
                <a:gd name="T6" fmla="*/ 44 w 44"/>
                <a:gd name="T7" fmla="*/ 34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3" name="Freeform 373"/>
            <p:cNvSpPr>
              <a:spLocks/>
            </p:cNvSpPr>
            <p:nvPr/>
          </p:nvSpPr>
          <p:spPr bwMode="auto">
            <a:xfrm>
              <a:off x="3437" y="3365"/>
              <a:ext cx="44" cy="49"/>
            </a:xfrm>
            <a:custGeom>
              <a:avLst/>
              <a:gdLst>
                <a:gd name="T0" fmla="*/ 17 w 44"/>
                <a:gd name="T1" fmla="*/ 49 h 49"/>
                <a:gd name="T2" fmla="*/ 0 w 44"/>
                <a:gd name="T3" fmla="*/ 12 h 49"/>
                <a:gd name="T4" fmla="*/ 28 w 44"/>
                <a:gd name="T5" fmla="*/ 0 h 49"/>
                <a:gd name="T6" fmla="*/ 44 w 44"/>
                <a:gd name="T7" fmla="*/ 32 h 49"/>
                <a:gd name="T8" fmla="*/ 1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7" y="4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32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4" name="Freeform 374"/>
            <p:cNvSpPr>
              <a:spLocks/>
            </p:cNvSpPr>
            <p:nvPr/>
          </p:nvSpPr>
          <p:spPr bwMode="auto">
            <a:xfrm>
              <a:off x="3424" y="3321"/>
              <a:ext cx="41" cy="56"/>
            </a:xfrm>
            <a:custGeom>
              <a:avLst/>
              <a:gdLst>
                <a:gd name="T0" fmla="*/ 13 w 41"/>
                <a:gd name="T1" fmla="*/ 56 h 56"/>
                <a:gd name="T2" fmla="*/ 0 w 41"/>
                <a:gd name="T3" fmla="*/ 12 h 56"/>
                <a:gd name="T4" fmla="*/ 28 w 41"/>
                <a:gd name="T5" fmla="*/ 0 h 56"/>
                <a:gd name="T6" fmla="*/ 41 w 41"/>
                <a:gd name="T7" fmla="*/ 44 h 56"/>
                <a:gd name="T8" fmla="*/ 13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13" y="5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5" name="Freeform 375"/>
            <p:cNvSpPr>
              <a:spLocks/>
            </p:cNvSpPr>
            <p:nvPr/>
          </p:nvSpPr>
          <p:spPr bwMode="auto">
            <a:xfrm>
              <a:off x="3419" y="3294"/>
              <a:ext cx="35" cy="34"/>
            </a:xfrm>
            <a:custGeom>
              <a:avLst/>
              <a:gdLst>
                <a:gd name="T0" fmla="*/ 5 w 35"/>
                <a:gd name="T1" fmla="*/ 34 h 34"/>
                <a:gd name="T2" fmla="*/ 0 w 35"/>
                <a:gd name="T3" fmla="*/ 2 h 34"/>
                <a:gd name="T4" fmla="*/ 31 w 35"/>
                <a:gd name="T5" fmla="*/ 0 h 34"/>
                <a:gd name="T6" fmla="*/ 35 w 35"/>
                <a:gd name="T7" fmla="*/ 29 h 34"/>
                <a:gd name="T8" fmla="*/ 5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5" y="3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5" y="29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6" name="Freeform 376"/>
            <p:cNvSpPr>
              <a:spLocks/>
            </p:cNvSpPr>
            <p:nvPr/>
          </p:nvSpPr>
          <p:spPr bwMode="auto">
            <a:xfrm>
              <a:off x="3419" y="3269"/>
              <a:ext cx="31" cy="27"/>
            </a:xfrm>
            <a:custGeom>
              <a:avLst/>
              <a:gdLst>
                <a:gd name="T0" fmla="*/ 0 w 31"/>
                <a:gd name="T1" fmla="*/ 27 h 27"/>
                <a:gd name="T2" fmla="*/ 0 w 31"/>
                <a:gd name="T3" fmla="*/ 0 h 27"/>
                <a:gd name="T4" fmla="*/ 31 w 31"/>
                <a:gd name="T5" fmla="*/ 3 h 27"/>
                <a:gd name="T6" fmla="*/ 31 w 31"/>
                <a:gd name="T7" fmla="*/ 25 h 27"/>
                <a:gd name="T8" fmla="*/ 0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7"/>
                  </a:moveTo>
                  <a:lnTo>
                    <a:pt x="0" y="0"/>
                  </a:lnTo>
                  <a:lnTo>
                    <a:pt x="31" y="3"/>
                  </a:lnTo>
                  <a:lnTo>
                    <a:pt x="31" y="25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7" name="Freeform 377"/>
            <p:cNvSpPr>
              <a:spLocks/>
            </p:cNvSpPr>
            <p:nvPr/>
          </p:nvSpPr>
          <p:spPr bwMode="auto">
            <a:xfrm>
              <a:off x="3419" y="3213"/>
              <a:ext cx="37" cy="59"/>
            </a:xfrm>
            <a:custGeom>
              <a:avLst/>
              <a:gdLst>
                <a:gd name="T0" fmla="*/ 0 w 37"/>
                <a:gd name="T1" fmla="*/ 56 h 59"/>
                <a:gd name="T2" fmla="*/ 7 w 37"/>
                <a:gd name="T3" fmla="*/ 0 h 59"/>
                <a:gd name="T4" fmla="*/ 37 w 37"/>
                <a:gd name="T5" fmla="*/ 5 h 59"/>
                <a:gd name="T6" fmla="*/ 31 w 37"/>
                <a:gd name="T7" fmla="*/ 59 h 59"/>
                <a:gd name="T8" fmla="*/ 0 w 37"/>
                <a:gd name="T9" fmla="*/ 5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0" y="56"/>
                  </a:moveTo>
                  <a:lnTo>
                    <a:pt x="7" y="0"/>
                  </a:lnTo>
                  <a:lnTo>
                    <a:pt x="37" y="5"/>
                  </a:lnTo>
                  <a:lnTo>
                    <a:pt x="31" y="59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8" name="Freeform 378"/>
            <p:cNvSpPr>
              <a:spLocks/>
            </p:cNvSpPr>
            <p:nvPr/>
          </p:nvSpPr>
          <p:spPr bwMode="auto">
            <a:xfrm>
              <a:off x="3426" y="3164"/>
              <a:ext cx="37" cy="54"/>
            </a:xfrm>
            <a:custGeom>
              <a:avLst/>
              <a:gdLst>
                <a:gd name="T0" fmla="*/ 0 w 37"/>
                <a:gd name="T1" fmla="*/ 49 h 54"/>
                <a:gd name="T2" fmla="*/ 6 w 37"/>
                <a:gd name="T3" fmla="*/ 0 h 54"/>
                <a:gd name="T4" fmla="*/ 37 w 37"/>
                <a:gd name="T5" fmla="*/ 3 h 54"/>
                <a:gd name="T6" fmla="*/ 30 w 37"/>
                <a:gd name="T7" fmla="*/ 54 h 54"/>
                <a:gd name="T8" fmla="*/ 0 w 37"/>
                <a:gd name="T9" fmla="*/ 4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0" y="49"/>
                  </a:moveTo>
                  <a:lnTo>
                    <a:pt x="6" y="0"/>
                  </a:lnTo>
                  <a:lnTo>
                    <a:pt x="37" y="3"/>
                  </a:lnTo>
                  <a:lnTo>
                    <a:pt x="30" y="5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9" name="Freeform 379"/>
            <p:cNvSpPr>
              <a:spLocks/>
            </p:cNvSpPr>
            <p:nvPr/>
          </p:nvSpPr>
          <p:spPr bwMode="auto">
            <a:xfrm>
              <a:off x="3430" y="3132"/>
              <a:ext cx="33" cy="35"/>
            </a:xfrm>
            <a:custGeom>
              <a:avLst/>
              <a:gdLst>
                <a:gd name="T0" fmla="*/ 2 w 33"/>
                <a:gd name="T1" fmla="*/ 32 h 35"/>
                <a:gd name="T2" fmla="*/ 0 w 33"/>
                <a:gd name="T3" fmla="*/ 5 h 35"/>
                <a:gd name="T4" fmla="*/ 31 w 33"/>
                <a:gd name="T5" fmla="*/ 0 h 35"/>
                <a:gd name="T6" fmla="*/ 33 w 33"/>
                <a:gd name="T7" fmla="*/ 35 h 35"/>
                <a:gd name="T8" fmla="*/ 2 w 33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2" y="3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3" y="3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0" name="Freeform 380"/>
            <p:cNvSpPr>
              <a:spLocks/>
            </p:cNvSpPr>
            <p:nvPr/>
          </p:nvSpPr>
          <p:spPr bwMode="auto">
            <a:xfrm>
              <a:off x="3424" y="3103"/>
              <a:ext cx="37" cy="34"/>
            </a:xfrm>
            <a:custGeom>
              <a:avLst/>
              <a:gdLst>
                <a:gd name="T0" fmla="*/ 6 w 37"/>
                <a:gd name="T1" fmla="*/ 34 h 34"/>
                <a:gd name="T2" fmla="*/ 0 w 37"/>
                <a:gd name="T3" fmla="*/ 5 h 34"/>
                <a:gd name="T4" fmla="*/ 30 w 37"/>
                <a:gd name="T5" fmla="*/ 0 h 34"/>
                <a:gd name="T6" fmla="*/ 37 w 37"/>
                <a:gd name="T7" fmla="*/ 29 h 34"/>
                <a:gd name="T8" fmla="*/ 6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6" y="34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7" y="29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1" name="Freeform 381"/>
            <p:cNvSpPr>
              <a:spLocks/>
            </p:cNvSpPr>
            <p:nvPr/>
          </p:nvSpPr>
          <p:spPr bwMode="auto">
            <a:xfrm>
              <a:off x="3424" y="3328"/>
              <a:ext cx="2" cy="10"/>
            </a:xfrm>
            <a:custGeom>
              <a:avLst/>
              <a:gdLst>
                <a:gd name="T0" fmla="*/ 0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0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0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2" name="Freeform 382"/>
            <p:cNvSpPr>
              <a:spLocks/>
            </p:cNvSpPr>
            <p:nvPr/>
          </p:nvSpPr>
          <p:spPr bwMode="auto">
            <a:xfrm>
              <a:off x="3424" y="3321"/>
              <a:ext cx="30" cy="12"/>
            </a:xfrm>
            <a:custGeom>
              <a:avLst/>
              <a:gdLst>
                <a:gd name="T0" fmla="*/ 0 w 30"/>
                <a:gd name="T1" fmla="*/ 12 h 12"/>
                <a:gd name="T2" fmla="*/ 0 w 30"/>
                <a:gd name="T3" fmla="*/ 7 h 12"/>
                <a:gd name="T4" fmla="*/ 28 w 30"/>
                <a:gd name="T5" fmla="*/ 0 h 12"/>
                <a:gd name="T6" fmla="*/ 30 w 30"/>
                <a:gd name="T7" fmla="*/ 2 h 12"/>
                <a:gd name="T8" fmla="*/ 0 w 30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0" y="12"/>
                  </a:moveTo>
                  <a:lnTo>
                    <a:pt x="0" y="7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3" name="Freeform 383"/>
            <p:cNvSpPr>
              <a:spLocks/>
            </p:cNvSpPr>
            <p:nvPr/>
          </p:nvSpPr>
          <p:spPr bwMode="auto">
            <a:xfrm>
              <a:off x="3417" y="3076"/>
              <a:ext cx="35" cy="37"/>
            </a:xfrm>
            <a:custGeom>
              <a:avLst/>
              <a:gdLst>
                <a:gd name="T0" fmla="*/ 7 w 35"/>
                <a:gd name="T1" fmla="*/ 37 h 37"/>
                <a:gd name="T2" fmla="*/ 0 w 35"/>
                <a:gd name="T3" fmla="*/ 17 h 37"/>
                <a:gd name="T4" fmla="*/ 26 w 35"/>
                <a:gd name="T5" fmla="*/ 0 h 37"/>
                <a:gd name="T6" fmla="*/ 35 w 35"/>
                <a:gd name="T7" fmla="*/ 24 h 37"/>
                <a:gd name="T8" fmla="*/ 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7" y="3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4" name="Freeform 384"/>
            <p:cNvSpPr>
              <a:spLocks/>
            </p:cNvSpPr>
            <p:nvPr/>
          </p:nvSpPr>
          <p:spPr bwMode="auto">
            <a:xfrm>
              <a:off x="3406" y="3054"/>
              <a:ext cx="37" cy="39"/>
            </a:xfrm>
            <a:custGeom>
              <a:avLst/>
              <a:gdLst>
                <a:gd name="T0" fmla="*/ 11 w 37"/>
                <a:gd name="T1" fmla="*/ 39 h 39"/>
                <a:gd name="T2" fmla="*/ 0 w 37"/>
                <a:gd name="T3" fmla="*/ 22 h 39"/>
                <a:gd name="T4" fmla="*/ 24 w 37"/>
                <a:gd name="T5" fmla="*/ 0 h 39"/>
                <a:gd name="T6" fmla="*/ 37 w 37"/>
                <a:gd name="T7" fmla="*/ 22 h 39"/>
                <a:gd name="T8" fmla="*/ 1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1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5" name="Freeform 385"/>
            <p:cNvSpPr>
              <a:spLocks/>
            </p:cNvSpPr>
            <p:nvPr/>
          </p:nvSpPr>
          <p:spPr bwMode="auto">
            <a:xfrm>
              <a:off x="3382" y="3017"/>
              <a:ext cx="48" cy="59"/>
            </a:xfrm>
            <a:custGeom>
              <a:avLst/>
              <a:gdLst>
                <a:gd name="T0" fmla="*/ 24 w 48"/>
                <a:gd name="T1" fmla="*/ 59 h 59"/>
                <a:gd name="T2" fmla="*/ 0 w 48"/>
                <a:gd name="T3" fmla="*/ 27 h 59"/>
                <a:gd name="T4" fmla="*/ 20 w 48"/>
                <a:gd name="T5" fmla="*/ 0 h 59"/>
                <a:gd name="T6" fmla="*/ 48 w 48"/>
                <a:gd name="T7" fmla="*/ 37 h 59"/>
                <a:gd name="T8" fmla="*/ 24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4" y="5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37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6" name="Freeform 386"/>
            <p:cNvSpPr>
              <a:spLocks/>
            </p:cNvSpPr>
            <p:nvPr/>
          </p:nvSpPr>
          <p:spPr bwMode="auto">
            <a:xfrm>
              <a:off x="3351" y="2990"/>
              <a:ext cx="51" cy="54"/>
            </a:xfrm>
            <a:custGeom>
              <a:avLst/>
              <a:gdLst>
                <a:gd name="T0" fmla="*/ 31 w 51"/>
                <a:gd name="T1" fmla="*/ 54 h 54"/>
                <a:gd name="T2" fmla="*/ 0 w 51"/>
                <a:gd name="T3" fmla="*/ 30 h 54"/>
                <a:gd name="T4" fmla="*/ 16 w 51"/>
                <a:gd name="T5" fmla="*/ 0 h 54"/>
                <a:gd name="T6" fmla="*/ 51 w 51"/>
                <a:gd name="T7" fmla="*/ 27 h 54"/>
                <a:gd name="T8" fmla="*/ 31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54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51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7" name="Freeform 387"/>
            <p:cNvSpPr>
              <a:spLocks/>
            </p:cNvSpPr>
            <p:nvPr/>
          </p:nvSpPr>
          <p:spPr bwMode="auto">
            <a:xfrm>
              <a:off x="3316" y="2971"/>
              <a:ext cx="51" cy="49"/>
            </a:xfrm>
            <a:custGeom>
              <a:avLst/>
              <a:gdLst>
                <a:gd name="T0" fmla="*/ 35 w 51"/>
                <a:gd name="T1" fmla="*/ 49 h 49"/>
                <a:gd name="T2" fmla="*/ 0 w 51"/>
                <a:gd name="T3" fmla="*/ 29 h 49"/>
                <a:gd name="T4" fmla="*/ 16 w 51"/>
                <a:gd name="T5" fmla="*/ 0 h 49"/>
                <a:gd name="T6" fmla="*/ 51 w 51"/>
                <a:gd name="T7" fmla="*/ 19 h 49"/>
                <a:gd name="T8" fmla="*/ 35 w 5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9">
                  <a:moveTo>
                    <a:pt x="35" y="4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51" y="19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8" name="Freeform 388"/>
            <p:cNvSpPr>
              <a:spLocks/>
            </p:cNvSpPr>
            <p:nvPr/>
          </p:nvSpPr>
          <p:spPr bwMode="auto">
            <a:xfrm>
              <a:off x="3242" y="2929"/>
              <a:ext cx="90" cy="71"/>
            </a:xfrm>
            <a:custGeom>
              <a:avLst/>
              <a:gdLst>
                <a:gd name="T0" fmla="*/ 74 w 90"/>
                <a:gd name="T1" fmla="*/ 71 h 71"/>
                <a:gd name="T2" fmla="*/ 0 w 90"/>
                <a:gd name="T3" fmla="*/ 29 h 71"/>
                <a:gd name="T4" fmla="*/ 15 w 90"/>
                <a:gd name="T5" fmla="*/ 0 h 71"/>
                <a:gd name="T6" fmla="*/ 90 w 90"/>
                <a:gd name="T7" fmla="*/ 42 h 71"/>
                <a:gd name="T8" fmla="*/ 74 w 90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71">
                  <a:moveTo>
                    <a:pt x="74" y="7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90" y="42"/>
                  </a:lnTo>
                  <a:lnTo>
                    <a:pt x="74" y="7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9" name="Freeform 389"/>
            <p:cNvSpPr>
              <a:spLocks/>
            </p:cNvSpPr>
            <p:nvPr/>
          </p:nvSpPr>
          <p:spPr bwMode="auto">
            <a:xfrm>
              <a:off x="3207" y="2902"/>
              <a:ext cx="50" cy="56"/>
            </a:xfrm>
            <a:custGeom>
              <a:avLst/>
              <a:gdLst>
                <a:gd name="T0" fmla="*/ 35 w 50"/>
                <a:gd name="T1" fmla="*/ 56 h 56"/>
                <a:gd name="T2" fmla="*/ 0 w 50"/>
                <a:gd name="T3" fmla="*/ 25 h 56"/>
                <a:gd name="T4" fmla="*/ 21 w 50"/>
                <a:gd name="T5" fmla="*/ 0 h 56"/>
                <a:gd name="T6" fmla="*/ 50 w 50"/>
                <a:gd name="T7" fmla="*/ 27 h 56"/>
                <a:gd name="T8" fmla="*/ 35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5" y="56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50" y="27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0" name="Freeform 390"/>
            <p:cNvSpPr>
              <a:spLocks/>
            </p:cNvSpPr>
            <p:nvPr/>
          </p:nvSpPr>
          <p:spPr bwMode="auto">
            <a:xfrm>
              <a:off x="3191" y="2885"/>
              <a:ext cx="37" cy="42"/>
            </a:xfrm>
            <a:custGeom>
              <a:avLst/>
              <a:gdLst>
                <a:gd name="T0" fmla="*/ 16 w 37"/>
                <a:gd name="T1" fmla="*/ 42 h 42"/>
                <a:gd name="T2" fmla="*/ 0 w 37"/>
                <a:gd name="T3" fmla="*/ 22 h 42"/>
                <a:gd name="T4" fmla="*/ 24 w 37"/>
                <a:gd name="T5" fmla="*/ 0 h 42"/>
                <a:gd name="T6" fmla="*/ 37 w 37"/>
                <a:gd name="T7" fmla="*/ 17 h 42"/>
                <a:gd name="T8" fmla="*/ 16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6" y="4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1" name="Freeform 391"/>
            <p:cNvSpPr>
              <a:spLocks/>
            </p:cNvSpPr>
            <p:nvPr/>
          </p:nvSpPr>
          <p:spPr bwMode="auto">
            <a:xfrm>
              <a:off x="3178" y="2865"/>
              <a:ext cx="37" cy="42"/>
            </a:xfrm>
            <a:custGeom>
              <a:avLst/>
              <a:gdLst>
                <a:gd name="T0" fmla="*/ 13 w 37"/>
                <a:gd name="T1" fmla="*/ 42 h 42"/>
                <a:gd name="T2" fmla="*/ 0 w 37"/>
                <a:gd name="T3" fmla="*/ 17 h 42"/>
                <a:gd name="T4" fmla="*/ 26 w 37"/>
                <a:gd name="T5" fmla="*/ 0 h 42"/>
                <a:gd name="T6" fmla="*/ 37 w 37"/>
                <a:gd name="T7" fmla="*/ 20 h 42"/>
                <a:gd name="T8" fmla="*/ 1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3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2" name="Freeform 392"/>
            <p:cNvSpPr>
              <a:spLocks/>
            </p:cNvSpPr>
            <p:nvPr/>
          </p:nvSpPr>
          <p:spPr bwMode="auto">
            <a:xfrm>
              <a:off x="3424" y="3100"/>
              <a:ext cx="30" cy="13"/>
            </a:xfrm>
            <a:custGeom>
              <a:avLst/>
              <a:gdLst>
                <a:gd name="T0" fmla="*/ 30 w 30"/>
                <a:gd name="T1" fmla="*/ 3 h 13"/>
                <a:gd name="T2" fmla="*/ 28 w 30"/>
                <a:gd name="T3" fmla="*/ 0 h 13"/>
                <a:gd name="T4" fmla="*/ 0 w 30"/>
                <a:gd name="T5" fmla="*/ 8 h 13"/>
                <a:gd name="T6" fmla="*/ 0 w 30"/>
                <a:gd name="T7" fmla="*/ 13 h 13"/>
                <a:gd name="T8" fmla="*/ 30 w 30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3">
                  <a:moveTo>
                    <a:pt x="30" y="3"/>
                  </a:moveTo>
                  <a:lnTo>
                    <a:pt x="28" y="0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3" name="Freeform 393"/>
            <p:cNvSpPr>
              <a:spLocks/>
            </p:cNvSpPr>
            <p:nvPr/>
          </p:nvSpPr>
          <p:spPr bwMode="auto">
            <a:xfrm>
              <a:off x="3156" y="2816"/>
              <a:ext cx="48" cy="64"/>
            </a:xfrm>
            <a:custGeom>
              <a:avLst/>
              <a:gdLst>
                <a:gd name="T0" fmla="*/ 20 w 48"/>
                <a:gd name="T1" fmla="*/ 64 h 64"/>
                <a:gd name="T2" fmla="*/ 0 w 48"/>
                <a:gd name="T3" fmla="*/ 13 h 64"/>
                <a:gd name="T4" fmla="*/ 29 w 48"/>
                <a:gd name="T5" fmla="*/ 0 h 64"/>
                <a:gd name="T6" fmla="*/ 48 w 48"/>
                <a:gd name="T7" fmla="*/ 52 h 64"/>
                <a:gd name="T8" fmla="*/ 20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20" y="64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48" y="52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4" name="Freeform 394"/>
            <p:cNvSpPr>
              <a:spLocks/>
            </p:cNvSpPr>
            <p:nvPr/>
          </p:nvSpPr>
          <p:spPr bwMode="auto">
            <a:xfrm>
              <a:off x="3147" y="2767"/>
              <a:ext cx="38" cy="62"/>
            </a:xfrm>
            <a:custGeom>
              <a:avLst/>
              <a:gdLst>
                <a:gd name="T0" fmla="*/ 9 w 38"/>
                <a:gd name="T1" fmla="*/ 62 h 62"/>
                <a:gd name="T2" fmla="*/ 0 w 38"/>
                <a:gd name="T3" fmla="*/ 5 h 62"/>
                <a:gd name="T4" fmla="*/ 31 w 38"/>
                <a:gd name="T5" fmla="*/ 0 h 62"/>
                <a:gd name="T6" fmla="*/ 38 w 38"/>
                <a:gd name="T7" fmla="*/ 49 h 62"/>
                <a:gd name="T8" fmla="*/ 9 w 3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2">
                  <a:moveTo>
                    <a:pt x="9" y="6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9" y="6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5" name="Freeform 395"/>
            <p:cNvSpPr>
              <a:spLocks/>
            </p:cNvSpPr>
            <p:nvPr/>
          </p:nvSpPr>
          <p:spPr bwMode="auto">
            <a:xfrm>
              <a:off x="3145" y="2740"/>
              <a:ext cx="33" cy="32"/>
            </a:xfrm>
            <a:custGeom>
              <a:avLst/>
              <a:gdLst>
                <a:gd name="T0" fmla="*/ 2 w 33"/>
                <a:gd name="T1" fmla="*/ 32 h 32"/>
                <a:gd name="T2" fmla="*/ 0 w 33"/>
                <a:gd name="T3" fmla="*/ 5 h 32"/>
                <a:gd name="T4" fmla="*/ 31 w 33"/>
                <a:gd name="T5" fmla="*/ 0 h 32"/>
                <a:gd name="T6" fmla="*/ 33 w 33"/>
                <a:gd name="T7" fmla="*/ 27 h 32"/>
                <a:gd name="T8" fmla="*/ 2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" y="3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3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6" name="Freeform 396"/>
            <p:cNvSpPr>
              <a:spLocks/>
            </p:cNvSpPr>
            <p:nvPr/>
          </p:nvSpPr>
          <p:spPr bwMode="auto">
            <a:xfrm>
              <a:off x="3139" y="2713"/>
              <a:ext cx="37" cy="32"/>
            </a:xfrm>
            <a:custGeom>
              <a:avLst/>
              <a:gdLst>
                <a:gd name="T0" fmla="*/ 6 w 37"/>
                <a:gd name="T1" fmla="*/ 32 h 32"/>
                <a:gd name="T2" fmla="*/ 0 w 37"/>
                <a:gd name="T3" fmla="*/ 13 h 32"/>
                <a:gd name="T4" fmla="*/ 28 w 37"/>
                <a:gd name="T5" fmla="*/ 0 h 32"/>
                <a:gd name="T6" fmla="*/ 37 w 37"/>
                <a:gd name="T7" fmla="*/ 27 h 32"/>
                <a:gd name="T8" fmla="*/ 6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3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37" y="2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7" name="Freeform 397"/>
            <p:cNvSpPr>
              <a:spLocks/>
            </p:cNvSpPr>
            <p:nvPr/>
          </p:nvSpPr>
          <p:spPr bwMode="auto">
            <a:xfrm>
              <a:off x="3132" y="2687"/>
              <a:ext cx="35" cy="39"/>
            </a:xfrm>
            <a:custGeom>
              <a:avLst/>
              <a:gdLst>
                <a:gd name="T0" fmla="*/ 7 w 35"/>
                <a:gd name="T1" fmla="*/ 39 h 39"/>
                <a:gd name="T2" fmla="*/ 0 w 35"/>
                <a:gd name="T3" fmla="*/ 17 h 39"/>
                <a:gd name="T4" fmla="*/ 26 w 35"/>
                <a:gd name="T5" fmla="*/ 0 h 39"/>
                <a:gd name="T6" fmla="*/ 35 w 35"/>
                <a:gd name="T7" fmla="*/ 26 h 39"/>
                <a:gd name="T8" fmla="*/ 7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7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5" y="26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8" name="Freeform 398"/>
            <p:cNvSpPr>
              <a:spLocks/>
            </p:cNvSpPr>
            <p:nvPr/>
          </p:nvSpPr>
          <p:spPr bwMode="auto">
            <a:xfrm>
              <a:off x="3117" y="2662"/>
              <a:ext cx="41" cy="42"/>
            </a:xfrm>
            <a:custGeom>
              <a:avLst/>
              <a:gdLst>
                <a:gd name="T0" fmla="*/ 15 w 41"/>
                <a:gd name="T1" fmla="*/ 42 h 42"/>
                <a:gd name="T2" fmla="*/ 0 w 41"/>
                <a:gd name="T3" fmla="*/ 17 h 42"/>
                <a:gd name="T4" fmla="*/ 26 w 41"/>
                <a:gd name="T5" fmla="*/ 0 h 42"/>
                <a:gd name="T6" fmla="*/ 41 w 41"/>
                <a:gd name="T7" fmla="*/ 25 h 42"/>
                <a:gd name="T8" fmla="*/ 15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15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25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9" name="Freeform 399"/>
            <p:cNvSpPr>
              <a:spLocks/>
            </p:cNvSpPr>
            <p:nvPr/>
          </p:nvSpPr>
          <p:spPr bwMode="auto">
            <a:xfrm>
              <a:off x="3176" y="2865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5 h 17"/>
                <a:gd name="T4" fmla="*/ 28 w 28"/>
                <a:gd name="T5" fmla="*/ 0 h 17"/>
                <a:gd name="T6" fmla="*/ 28 w 28"/>
                <a:gd name="T7" fmla="*/ 3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0" name="Freeform 400"/>
            <p:cNvSpPr>
              <a:spLocks/>
            </p:cNvSpPr>
            <p:nvPr/>
          </p:nvSpPr>
          <p:spPr bwMode="auto">
            <a:xfrm>
              <a:off x="3106" y="2640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24 h 42"/>
                <a:gd name="T4" fmla="*/ 22 w 35"/>
                <a:gd name="T5" fmla="*/ 0 h 42"/>
                <a:gd name="T6" fmla="*/ 35 w 35"/>
                <a:gd name="T7" fmla="*/ 17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5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1" name="Freeform 401"/>
            <p:cNvSpPr>
              <a:spLocks/>
            </p:cNvSpPr>
            <p:nvPr/>
          </p:nvSpPr>
          <p:spPr bwMode="auto">
            <a:xfrm>
              <a:off x="3093" y="2623"/>
              <a:ext cx="35" cy="41"/>
            </a:xfrm>
            <a:custGeom>
              <a:avLst/>
              <a:gdLst>
                <a:gd name="T0" fmla="*/ 13 w 35"/>
                <a:gd name="T1" fmla="*/ 41 h 41"/>
                <a:gd name="T2" fmla="*/ 0 w 35"/>
                <a:gd name="T3" fmla="*/ 29 h 41"/>
                <a:gd name="T4" fmla="*/ 15 w 35"/>
                <a:gd name="T5" fmla="*/ 0 h 41"/>
                <a:gd name="T6" fmla="*/ 35 w 35"/>
                <a:gd name="T7" fmla="*/ 17 h 41"/>
                <a:gd name="T8" fmla="*/ 13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5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2" name="Freeform 402"/>
            <p:cNvSpPr>
              <a:spLocks/>
            </p:cNvSpPr>
            <p:nvPr/>
          </p:nvSpPr>
          <p:spPr bwMode="auto">
            <a:xfrm>
              <a:off x="3079" y="2613"/>
              <a:ext cx="29" cy="39"/>
            </a:xfrm>
            <a:custGeom>
              <a:avLst/>
              <a:gdLst>
                <a:gd name="T0" fmla="*/ 14 w 29"/>
                <a:gd name="T1" fmla="*/ 39 h 39"/>
                <a:gd name="T2" fmla="*/ 0 w 29"/>
                <a:gd name="T3" fmla="*/ 32 h 39"/>
                <a:gd name="T4" fmla="*/ 11 w 29"/>
                <a:gd name="T5" fmla="*/ 0 h 39"/>
                <a:gd name="T6" fmla="*/ 29 w 29"/>
                <a:gd name="T7" fmla="*/ 10 h 39"/>
                <a:gd name="T8" fmla="*/ 14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4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29" y="10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3" name="Freeform 403"/>
            <p:cNvSpPr>
              <a:spLocks/>
            </p:cNvSpPr>
            <p:nvPr/>
          </p:nvSpPr>
          <p:spPr bwMode="auto">
            <a:xfrm>
              <a:off x="3062" y="2606"/>
              <a:ext cx="28" cy="39"/>
            </a:xfrm>
            <a:custGeom>
              <a:avLst/>
              <a:gdLst>
                <a:gd name="T0" fmla="*/ 17 w 28"/>
                <a:gd name="T1" fmla="*/ 39 h 39"/>
                <a:gd name="T2" fmla="*/ 0 w 28"/>
                <a:gd name="T3" fmla="*/ 32 h 39"/>
                <a:gd name="T4" fmla="*/ 11 w 28"/>
                <a:gd name="T5" fmla="*/ 0 h 39"/>
                <a:gd name="T6" fmla="*/ 28 w 28"/>
                <a:gd name="T7" fmla="*/ 7 h 39"/>
                <a:gd name="T8" fmla="*/ 17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17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4" name="Freeform 404"/>
            <p:cNvSpPr>
              <a:spLocks/>
            </p:cNvSpPr>
            <p:nvPr/>
          </p:nvSpPr>
          <p:spPr bwMode="auto">
            <a:xfrm>
              <a:off x="3031" y="2593"/>
              <a:ext cx="42" cy="45"/>
            </a:xfrm>
            <a:custGeom>
              <a:avLst/>
              <a:gdLst>
                <a:gd name="T0" fmla="*/ 31 w 42"/>
                <a:gd name="T1" fmla="*/ 45 h 45"/>
                <a:gd name="T2" fmla="*/ 0 w 42"/>
                <a:gd name="T3" fmla="*/ 35 h 45"/>
                <a:gd name="T4" fmla="*/ 5 w 42"/>
                <a:gd name="T5" fmla="*/ 0 h 45"/>
                <a:gd name="T6" fmla="*/ 42 w 42"/>
                <a:gd name="T7" fmla="*/ 13 h 45"/>
                <a:gd name="T8" fmla="*/ 31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31" y="45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2" y="13"/>
                  </a:lnTo>
                  <a:lnTo>
                    <a:pt x="31" y="4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05"/>
          <p:cNvGrpSpPr>
            <a:grpSpLocks/>
          </p:cNvGrpSpPr>
          <p:nvPr/>
        </p:nvGrpSpPr>
        <p:grpSpPr bwMode="auto">
          <a:xfrm>
            <a:off x="3135313" y="2530475"/>
            <a:ext cx="2609850" cy="3195638"/>
            <a:chOff x="1975" y="1594"/>
            <a:chExt cx="1644" cy="2013"/>
          </a:xfrm>
        </p:grpSpPr>
        <p:sp>
          <p:nvSpPr>
            <p:cNvPr id="49545" name="Freeform 406"/>
            <p:cNvSpPr>
              <a:spLocks/>
            </p:cNvSpPr>
            <p:nvPr/>
          </p:nvSpPr>
          <p:spPr bwMode="auto">
            <a:xfrm>
              <a:off x="2992" y="2589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34 h 39"/>
                <a:gd name="T4" fmla="*/ 4 w 44"/>
                <a:gd name="T5" fmla="*/ 0 h 39"/>
                <a:gd name="T6" fmla="*/ 44 w 44"/>
                <a:gd name="T7" fmla="*/ 4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4" y="4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6" name="Freeform 407"/>
            <p:cNvSpPr>
              <a:spLocks/>
            </p:cNvSpPr>
            <p:nvPr/>
          </p:nvSpPr>
          <p:spPr bwMode="auto">
            <a:xfrm>
              <a:off x="2955" y="2581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5 h 42"/>
                <a:gd name="T4" fmla="*/ 4 w 41"/>
                <a:gd name="T5" fmla="*/ 0 h 42"/>
                <a:gd name="T6" fmla="*/ 41 w 41"/>
                <a:gd name="T7" fmla="*/ 8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7" name="Freeform 408"/>
            <p:cNvSpPr>
              <a:spLocks/>
            </p:cNvSpPr>
            <p:nvPr/>
          </p:nvSpPr>
          <p:spPr bwMode="auto">
            <a:xfrm>
              <a:off x="2915" y="2574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2 h 42"/>
                <a:gd name="T4" fmla="*/ 11 w 44"/>
                <a:gd name="T5" fmla="*/ 0 h 42"/>
                <a:gd name="T6" fmla="*/ 44 w 44"/>
                <a:gd name="T7" fmla="*/ 7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8" name="Freeform 409"/>
            <p:cNvSpPr>
              <a:spLocks/>
            </p:cNvSpPr>
            <p:nvPr/>
          </p:nvSpPr>
          <p:spPr bwMode="auto">
            <a:xfrm>
              <a:off x="2880" y="2557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9 h 49"/>
                <a:gd name="T4" fmla="*/ 15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9" name="Freeform 410"/>
            <p:cNvSpPr>
              <a:spLocks/>
            </p:cNvSpPr>
            <p:nvPr/>
          </p:nvSpPr>
          <p:spPr bwMode="auto">
            <a:xfrm>
              <a:off x="2862" y="2547"/>
              <a:ext cx="33" cy="39"/>
            </a:xfrm>
            <a:custGeom>
              <a:avLst/>
              <a:gdLst>
                <a:gd name="T0" fmla="*/ 18 w 33"/>
                <a:gd name="T1" fmla="*/ 39 h 39"/>
                <a:gd name="T2" fmla="*/ 0 w 33"/>
                <a:gd name="T3" fmla="*/ 24 h 39"/>
                <a:gd name="T4" fmla="*/ 22 w 33"/>
                <a:gd name="T5" fmla="*/ 0 h 39"/>
                <a:gd name="T6" fmla="*/ 33 w 33"/>
                <a:gd name="T7" fmla="*/ 10 h 39"/>
                <a:gd name="T8" fmla="*/ 1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8" y="3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3" y="10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0" name="Freeform 411"/>
            <p:cNvSpPr>
              <a:spLocks/>
            </p:cNvSpPr>
            <p:nvPr/>
          </p:nvSpPr>
          <p:spPr bwMode="auto">
            <a:xfrm>
              <a:off x="2849" y="2530"/>
              <a:ext cx="35" cy="41"/>
            </a:xfrm>
            <a:custGeom>
              <a:avLst/>
              <a:gdLst>
                <a:gd name="T0" fmla="*/ 13 w 35"/>
                <a:gd name="T1" fmla="*/ 41 h 41"/>
                <a:gd name="T2" fmla="*/ 0 w 35"/>
                <a:gd name="T3" fmla="*/ 24 h 41"/>
                <a:gd name="T4" fmla="*/ 22 w 35"/>
                <a:gd name="T5" fmla="*/ 0 h 41"/>
                <a:gd name="T6" fmla="*/ 35 w 35"/>
                <a:gd name="T7" fmla="*/ 17 h 41"/>
                <a:gd name="T8" fmla="*/ 13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3" y="4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5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1" name="Freeform 412"/>
            <p:cNvSpPr>
              <a:spLocks/>
            </p:cNvSpPr>
            <p:nvPr/>
          </p:nvSpPr>
          <p:spPr bwMode="auto">
            <a:xfrm>
              <a:off x="3139" y="2655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2" name="Freeform 413"/>
            <p:cNvSpPr>
              <a:spLocks/>
            </p:cNvSpPr>
            <p:nvPr/>
          </p:nvSpPr>
          <p:spPr bwMode="auto">
            <a:xfrm>
              <a:off x="3117" y="2657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3" name="Freeform 414"/>
            <p:cNvSpPr>
              <a:spLocks/>
            </p:cNvSpPr>
            <p:nvPr/>
          </p:nvSpPr>
          <p:spPr bwMode="auto">
            <a:xfrm>
              <a:off x="2834" y="2513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6 w 39"/>
                <a:gd name="T5" fmla="*/ 0 h 39"/>
                <a:gd name="T6" fmla="*/ 39 w 39"/>
                <a:gd name="T7" fmla="*/ 22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4" name="Freeform 415"/>
            <p:cNvSpPr>
              <a:spLocks/>
            </p:cNvSpPr>
            <p:nvPr/>
          </p:nvSpPr>
          <p:spPr bwMode="auto">
            <a:xfrm>
              <a:off x="2821" y="2493"/>
              <a:ext cx="39" cy="37"/>
            </a:xfrm>
            <a:custGeom>
              <a:avLst/>
              <a:gdLst>
                <a:gd name="T0" fmla="*/ 13 w 39"/>
                <a:gd name="T1" fmla="*/ 37 h 37"/>
                <a:gd name="T2" fmla="*/ 0 w 39"/>
                <a:gd name="T3" fmla="*/ 12 h 37"/>
                <a:gd name="T4" fmla="*/ 28 w 39"/>
                <a:gd name="T5" fmla="*/ 0 h 37"/>
                <a:gd name="T6" fmla="*/ 39 w 39"/>
                <a:gd name="T7" fmla="*/ 20 h 37"/>
                <a:gd name="T8" fmla="*/ 13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3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5" name="Freeform 416"/>
            <p:cNvSpPr>
              <a:spLocks/>
            </p:cNvSpPr>
            <p:nvPr/>
          </p:nvSpPr>
          <p:spPr bwMode="auto">
            <a:xfrm>
              <a:off x="2810" y="2449"/>
              <a:ext cx="39" cy="56"/>
            </a:xfrm>
            <a:custGeom>
              <a:avLst/>
              <a:gdLst>
                <a:gd name="T0" fmla="*/ 11 w 39"/>
                <a:gd name="T1" fmla="*/ 56 h 56"/>
                <a:gd name="T2" fmla="*/ 0 w 39"/>
                <a:gd name="T3" fmla="*/ 12 h 56"/>
                <a:gd name="T4" fmla="*/ 28 w 39"/>
                <a:gd name="T5" fmla="*/ 0 h 56"/>
                <a:gd name="T6" fmla="*/ 39 w 39"/>
                <a:gd name="T7" fmla="*/ 44 h 56"/>
                <a:gd name="T8" fmla="*/ 11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1" y="5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6" name="Freeform 417"/>
            <p:cNvSpPr>
              <a:spLocks/>
            </p:cNvSpPr>
            <p:nvPr/>
          </p:nvSpPr>
          <p:spPr bwMode="auto">
            <a:xfrm>
              <a:off x="2799" y="2402"/>
              <a:ext cx="39" cy="59"/>
            </a:xfrm>
            <a:custGeom>
              <a:avLst/>
              <a:gdLst>
                <a:gd name="T0" fmla="*/ 11 w 39"/>
                <a:gd name="T1" fmla="*/ 59 h 59"/>
                <a:gd name="T2" fmla="*/ 0 w 39"/>
                <a:gd name="T3" fmla="*/ 13 h 59"/>
                <a:gd name="T4" fmla="*/ 28 w 39"/>
                <a:gd name="T5" fmla="*/ 0 h 59"/>
                <a:gd name="T6" fmla="*/ 39 w 39"/>
                <a:gd name="T7" fmla="*/ 47 h 59"/>
                <a:gd name="T8" fmla="*/ 11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11" y="5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39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7" name="Freeform 418"/>
            <p:cNvSpPr>
              <a:spLocks/>
            </p:cNvSpPr>
            <p:nvPr/>
          </p:nvSpPr>
          <p:spPr bwMode="auto">
            <a:xfrm>
              <a:off x="2781" y="2356"/>
              <a:ext cx="46" cy="59"/>
            </a:xfrm>
            <a:custGeom>
              <a:avLst/>
              <a:gdLst>
                <a:gd name="T0" fmla="*/ 18 w 46"/>
                <a:gd name="T1" fmla="*/ 59 h 59"/>
                <a:gd name="T2" fmla="*/ 0 w 46"/>
                <a:gd name="T3" fmla="*/ 12 h 59"/>
                <a:gd name="T4" fmla="*/ 29 w 46"/>
                <a:gd name="T5" fmla="*/ 0 h 59"/>
                <a:gd name="T6" fmla="*/ 46 w 46"/>
                <a:gd name="T7" fmla="*/ 46 h 59"/>
                <a:gd name="T8" fmla="*/ 18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8" y="5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6" y="46"/>
                  </a:lnTo>
                  <a:lnTo>
                    <a:pt x="18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8" name="Freeform 419"/>
            <p:cNvSpPr>
              <a:spLocks/>
            </p:cNvSpPr>
            <p:nvPr/>
          </p:nvSpPr>
          <p:spPr bwMode="auto">
            <a:xfrm>
              <a:off x="2847" y="2530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9" name="Freeform 420"/>
            <p:cNvSpPr>
              <a:spLocks/>
            </p:cNvSpPr>
            <p:nvPr/>
          </p:nvSpPr>
          <p:spPr bwMode="auto">
            <a:xfrm>
              <a:off x="2742" y="2258"/>
              <a:ext cx="68" cy="113"/>
            </a:xfrm>
            <a:custGeom>
              <a:avLst/>
              <a:gdLst>
                <a:gd name="T0" fmla="*/ 42 w 68"/>
                <a:gd name="T1" fmla="*/ 113 h 113"/>
                <a:gd name="T2" fmla="*/ 0 w 68"/>
                <a:gd name="T3" fmla="*/ 17 h 113"/>
                <a:gd name="T4" fmla="*/ 26 w 68"/>
                <a:gd name="T5" fmla="*/ 0 h 113"/>
                <a:gd name="T6" fmla="*/ 68 w 68"/>
                <a:gd name="T7" fmla="*/ 95 h 113"/>
                <a:gd name="T8" fmla="*/ 42 w 68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13">
                  <a:moveTo>
                    <a:pt x="42" y="113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8" y="95"/>
                  </a:lnTo>
                  <a:lnTo>
                    <a:pt x="42" y="11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0" name="Freeform 421"/>
            <p:cNvSpPr>
              <a:spLocks/>
            </p:cNvSpPr>
            <p:nvPr/>
          </p:nvSpPr>
          <p:spPr bwMode="auto">
            <a:xfrm>
              <a:off x="2698" y="2177"/>
              <a:ext cx="70" cy="98"/>
            </a:xfrm>
            <a:custGeom>
              <a:avLst/>
              <a:gdLst>
                <a:gd name="T0" fmla="*/ 44 w 70"/>
                <a:gd name="T1" fmla="*/ 98 h 98"/>
                <a:gd name="T2" fmla="*/ 0 w 70"/>
                <a:gd name="T3" fmla="*/ 17 h 98"/>
                <a:gd name="T4" fmla="*/ 26 w 70"/>
                <a:gd name="T5" fmla="*/ 0 h 98"/>
                <a:gd name="T6" fmla="*/ 70 w 70"/>
                <a:gd name="T7" fmla="*/ 81 h 98"/>
                <a:gd name="T8" fmla="*/ 44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4" y="98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70" y="81"/>
                  </a:lnTo>
                  <a:lnTo>
                    <a:pt x="44" y="98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1" name="Freeform 422"/>
            <p:cNvSpPr>
              <a:spLocks/>
            </p:cNvSpPr>
            <p:nvPr/>
          </p:nvSpPr>
          <p:spPr bwMode="auto">
            <a:xfrm>
              <a:off x="2674" y="2138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4 h 56"/>
                <a:gd name="T4" fmla="*/ 22 w 50"/>
                <a:gd name="T5" fmla="*/ 0 h 56"/>
                <a:gd name="T6" fmla="*/ 50 w 50"/>
                <a:gd name="T7" fmla="*/ 39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50" y="39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2" name="Freeform 423"/>
            <p:cNvSpPr>
              <a:spLocks/>
            </p:cNvSpPr>
            <p:nvPr/>
          </p:nvSpPr>
          <p:spPr bwMode="auto">
            <a:xfrm>
              <a:off x="2645" y="2106"/>
              <a:ext cx="51" cy="56"/>
            </a:xfrm>
            <a:custGeom>
              <a:avLst/>
              <a:gdLst>
                <a:gd name="T0" fmla="*/ 29 w 51"/>
                <a:gd name="T1" fmla="*/ 56 h 56"/>
                <a:gd name="T2" fmla="*/ 0 w 51"/>
                <a:gd name="T3" fmla="*/ 27 h 56"/>
                <a:gd name="T4" fmla="*/ 20 w 51"/>
                <a:gd name="T5" fmla="*/ 0 h 56"/>
                <a:gd name="T6" fmla="*/ 51 w 51"/>
                <a:gd name="T7" fmla="*/ 32 h 56"/>
                <a:gd name="T8" fmla="*/ 29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9" y="5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32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3" name="Freeform 424"/>
            <p:cNvSpPr>
              <a:spLocks/>
            </p:cNvSpPr>
            <p:nvPr/>
          </p:nvSpPr>
          <p:spPr bwMode="auto">
            <a:xfrm>
              <a:off x="2613" y="2079"/>
              <a:ext cx="52" cy="54"/>
            </a:xfrm>
            <a:custGeom>
              <a:avLst/>
              <a:gdLst>
                <a:gd name="T0" fmla="*/ 32 w 52"/>
                <a:gd name="T1" fmla="*/ 54 h 54"/>
                <a:gd name="T2" fmla="*/ 0 w 52"/>
                <a:gd name="T3" fmla="*/ 32 h 54"/>
                <a:gd name="T4" fmla="*/ 11 w 52"/>
                <a:gd name="T5" fmla="*/ 0 h 54"/>
                <a:gd name="T6" fmla="*/ 52 w 52"/>
                <a:gd name="T7" fmla="*/ 27 h 54"/>
                <a:gd name="T8" fmla="*/ 32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2" y="5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2" y="27"/>
                  </a:lnTo>
                  <a:lnTo>
                    <a:pt x="32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4" name="Freeform 425"/>
            <p:cNvSpPr>
              <a:spLocks/>
            </p:cNvSpPr>
            <p:nvPr/>
          </p:nvSpPr>
          <p:spPr bwMode="auto">
            <a:xfrm>
              <a:off x="2569" y="2062"/>
              <a:ext cx="55" cy="49"/>
            </a:xfrm>
            <a:custGeom>
              <a:avLst/>
              <a:gdLst>
                <a:gd name="T0" fmla="*/ 44 w 55"/>
                <a:gd name="T1" fmla="*/ 49 h 49"/>
                <a:gd name="T2" fmla="*/ 0 w 55"/>
                <a:gd name="T3" fmla="*/ 32 h 49"/>
                <a:gd name="T4" fmla="*/ 11 w 55"/>
                <a:gd name="T5" fmla="*/ 0 h 49"/>
                <a:gd name="T6" fmla="*/ 55 w 55"/>
                <a:gd name="T7" fmla="*/ 17 h 49"/>
                <a:gd name="T8" fmla="*/ 44 w 5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">
                  <a:moveTo>
                    <a:pt x="44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4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5" name="Freeform 426"/>
            <p:cNvSpPr>
              <a:spLocks/>
            </p:cNvSpPr>
            <p:nvPr/>
          </p:nvSpPr>
          <p:spPr bwMode="auto">
            <a:xfrm>
              <a:off x="2781" y="2353"/>
              <a:ext cx="29" cy="18"/>
            </a:xfrm>
            <a:custGeom>
              <a:avLst/>
              <a:gdLst>
                <a:gd name="T0" fmla="*/ 29 w 29"/>
                <a:gd name="T1" fmla="*/ 3 h 18"/>
                <a:gd name="T2" fmla="*/ 29 w 29"/>
                <a:gd name="T3" fmla="*/ 0 h 18"/>
                <a:gd name="T4" fmla="*/ 0 w 29"/>
                <a:gd name="T5" fmla="*/ 15 h 18"/>
                <a:gd name="T6" fmla="*/ 3 w 29"/>
                <a:gd name="T7" fmla="*/ 18 h 18"/>
                <a:gd name="T8" fmla="*/ 29 w 29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">
                  <a:moveTo>
                    <a:pt x="29" y="3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6" name="Freeform 427"/>
            <p:cNvSpPr>
              <a:spLocks/>
            </p:cNvSpPr>
            <p:nvPr/>
          </p:nvSpPr>
          <p:spPr bwMode="auto">
            <a:xfrm>
              <a:off x="2542" y="2052"/>
              <a:ext cx="36" cy="42"/>
            </a:xfrm>
            <a:custGeom>
              <a:avLst/>
              <a:gdLst>
                <a:gd name="T0" fmla="*/ 31 w 36"/>
                <a:gd name="T1" fmla="*/ 42 h 42"/>
                <a:gd name="T2" fmla="*/ 0 w 36"/>
                <a:gd name="T3" fmla="*/ 35 h 42"/>
                <a:gd name="T4" fmla="*/ 3 w 36"/>
                <a:gd name="T5" fmla="*/ 0 h 42"/>
                <a:gd name="T6" fmla="*/ 36 w 36"/>
                <a:gd name="T7" fmla="*/ 8 h 42"/>
                <a:gd name="T8" fmla="*/ 31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31" y="42"/>
                  </a:moveTo>
                  <a:lnTo>
                    <a:pt x="0" y="35"/>
                  </a:lnTo>
                  <a:lnTo>
                    <a:pt x="3" y="0"/>
                  </a:lnTo>
                  <a:lnTo>
                    <a:pt x="36" y="8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7" name="Freeform 428"/>
            <p:cNvSpPr>
              <a:spLocks/>
            </p:cNvSpPr>
            <p:nvPr/>
          </p:nvSpPr>
          <p:spPr bwMode="auto">
            <a:xfrm>
              <a:off x="2512" y="2052"/>
              <a:ext cx="33" cy="35"/>
            </a:xfrm>
            <a:custGeom>
              <a:avLst/>
              <a:gdLst>
                <a:gd name="T0" fmla="*/ 30 w 33"/>
                <a:gd name="T1" fmla="*/ 35 h 35"/>
                <a:gd name="T2" fmla="*/ 0 w 33"/>
                <a:gd name="T3" fmla="*/ 35 h 35"/>
                <a:gd name="T4" fmla="*/ 0 w 33"/>
                <a:gd name="T5" fmla="*/ 0 h 35"/>
                <a:gd name="T6" fmla="*/ 33 w 33"/>
                <a:gd name="T7" fmla="*/ 0 h 35"/>
                <a:gd name="T8" fmla="*/ 30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30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0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8" name="Freeform 429"/>
            <p:cNvSpPr>
              <a:spLocks/>
            </p:cNvSpPr>
            <p:nvPr/>
          </p:nvSpPr>
          <p:spPr bwMode="auto">
            <a:xfrm>
              <a:off x="2481" y="2052"/>
              <a:ext cx="31" cy="37"/>
            </a:xfrm>
            <a:custGeom>
              <a:avLst/>
              <a:gdLst>
                <a:gd name="T0" fmla="*/ 31 w 31"/>
                <a:gd name="T1" fmla="*/ 35 h 37"/>
                <a:gd name="T2" fmla="*/ 0 w 31"/>
                <a:gd name="T3" fmla="*/ 37 h 37"/>
                <a:gd name="T4" fmla="*/ 0 w 31"/>
                <a:gd name="T5" fmla="*/ 3 h 37"/>
                <a:gd name="T6" fmla="*/ 31 w 31"/>
                <a:gd name="T7" fmla="*/ 0 h 37"/>
                <a:gd name="T8" fmla="*/ 31 w 31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5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31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9" name="Freeform 430"/>
            <p:cNvSpPr>
              <a:spLocks/>
            </p:cNvSpPr>
            <p:nvPr/>
          </p:nvSpPr>
          <p:spPr bwMode="auto">
            <a:xfrm>
              <a:off x="2446" y="2052"/>
              <a:ext cx="35" cy="37"/>
            </a:xfrm>
            <a:custGeom>
              <a:avLst/>
              <a:gdLst>
                <a:gd name="T0" fmla="*/ 35 w 35"/>
                <a:gd name="T1" fmla="*/ 37 h 37"/>
                <a:gd name="T2" fmla="*/ 0 w 35"/>
                <a:gd name="T3" fmla="*/ 35 h 37"/>
                <a:gd name="T4" fmla="*/ 2 w 35"/>
                <a:gd name="T5" fmla="*/ 0 h 37"/>
                <a:gd name="T6" fmla="*/ 35 w 35"/>
                <a:gd name="T7" fmla="*/ 3 h 37"/>
                <a:gd name="T8" fmla="*/ 35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5" y="37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3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0" name="Freeform 431"/>
            <p:cNvSpPr>
              <a:spLocks/>
            </p:cNvSpPr>
            <p:nvPr/>
          </p:nvSpPr>
          <p:spPr bwMode="auto">
            <a:xfrm>
              <a:off x="2569" y="2060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1" name="Freeform 432"/>
            <p:cNvSpPr>
              <a:spLocks/>
            </p:cNvSpPr>
            <p:nvPr/>
          </p:nvSpPr>
          <p:spPr bwMode="auto">
            <a:xfrm>
              <a:off x="2398" y="2042"/>
              <a:ext cx="50" cy="45"/>
            </a:xfrm>
            <a:custGeom>
              <a:avLst/>
              <a:gdLst>
                <a:gd name="T0" fmla="*/ 46 w 50"/>
                <a:gd name="T1" fmla="*/ 45 h 45"/>
                <a:gd name="T2" fmla="*/ 0 w 50"/>
                <a:gd name="T3" fmla="*/ 32 h 45"/>
                <a:gd name="T4" fmla="*/ 11 w 50"/>
                <a:gd name="T5" fmla="*/ 0 h 45"/>
                <a:gd name="T6" fmla="*/ 50 w 50"/>
                <a:gd name="T7" fmla="*/ 10 h 45"/>
                <a:gd name="T8" fmla="*/ 46 w 50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5">
                  <a:moveTo>
                    <a:pt x="46" y="45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0" y="10"/>
                  </a:lnTo>
                  <a:lnTo>
                    <a:pt x="46" y="4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2" name="Freeform 433"/>
            <p:cNvSpPr>
              <a:spLocks/>
            </p:cNvSpPr>
            <p:nvPr/>
          </p:nvSpPr>
          <p:spPr bwMode="auto">
            <a:xfrm>
              <a:off x="2361" y="2028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32 h 46"/>
                <a:gd name="T4" fmla="*/ 11 w 48"/>
                <a:gd name="T5" fmla="*/ 0 h 46"/>
                <a:gd name="T6" fmla="*/ 48 w 48"/>
                <a:gd name="T7" fmla="*/ 14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4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3" name="Freeform 434"/>
            <p:cNvSpPr>
              <a:spLocks/>
            </p:cNvSpPr>
            <p:nvPr/>
          </p:nvSpPr>
          <p:spPr bwMode="auto">
            <a:xfrm>
              <a:off x="2323" y="2011"/>
              <a:ext cx="49" cy="49"/>
            </a:xfrm>
            <a:custGeom>
              <a:avLst/>
              <a:gdLst>
                <a:gd name="T0" fmla="*/ 38 w 49"/>
                <a:gd name="T1" fmla="*/ 49 h 49"/>
                <a:gd name="T2" fmla="*/ 0 w 49"/>
                <a:gd name="T3" fmla="*/ 29 h 49"/>
                <a:gd name="T4" fmla="*/ 16 w 49"/>
                <a:gd name="T5" fmla="*/ 0 h 49"/>
                <a:gd name="T6" fmla="*/ 49 w 49"/>
                <a:gd name="T7" fmla="*/ 17 h 49"/>
                <a:gd name="T8" fmla="*/ 38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8" y="4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49" y="17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4" name="Freeform 435"/>
            <p:cNvSpPr>
              <a:spLocks/>
            </p:cNvSpPr>
            <p:nvPr/>
          </p:nvSpPr>
          <p:spPr bwMode="auto">
            <a:xfrm>
              <a:off x="2288" y="1991"/>
              <a:ext cx="51" cy="49"/>
            </a:xfrm>
            <a:custGeom>
              <a:avLst/>
              <a:gdLst>
                <a:gd name="T0" fmla="*/ 35 w 51"/>
                <a:gd name="T1" fmla="*/ 49 h 49"/>
                <a:gd name="T2" fmla="*/ 0 w 51"/>
                <a:gd name="T3" fmla="*/ 27 h 49"/>
                <a:gd name="T4" fmla="*/ 20 w 51"/>
                <a:gd name="T5" fmla="*/ 0 h 49"/>
                <a:gd name="T6" fmla="*/ 51 w 51"/>
                <a:gd name="T7" fmla="*/ 20 h 49"/>
                <a:gd name="T8" fmla="*/ 35 w 5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20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5" name="Freeform 436"/>
            <p:cNvSpPr>
              <a:spLocks/>
            </p:cNvSpPr>
            <p:nvPr/>
          </p:nvSpPr>
          <p:spPr bwMode="auto">
            <a:xfrm>
              <a:off x="2260" y="1967"/>
              <a:ext cx="48" cy="51"/>
            </a:xfrm>
            <a:custGeom>
              <a:avLst/>
              <a:gdLst>
                <a:gd name="T0" fmla="*/ 28 w 48"/>
                <a:gd name="T1" fmla="*/ 51 h 51"/>
                <a:gd name="T2" fmla="*/ 0 w 48"/>
                <a:gd name="T3" fmla="*/ 26 h 51"/>
                <a:gd name="T4" fmla="*/ 19 w 48"/>
                <a:gd name="T5" fmla="*/ 0 h 51"/>
                <a:gd name="T6" fmla="*/ 48 w 48"/>
                <a:gd name="T7" fmla="*/ 24 h 51"/>
                <a:gd name="T8" fmla="*/ 28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8" y="51"/>
                  </a:moveTo>
                  <a:lnTo>
                    <a:pt x="0" y="26"/>
                  </a:lnTo>
                  <a:lnTo>
                    <a:pt x="19" y="0"/>
                  </a:lnTo>
                  <a:lnTo>
                    <a:pt x="48" y="24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6" name="Freeform 437"/>
            <p:cNvSpPr>
              <a:spLocks/>
            </p:cNvSpPr>
            <p:nvPr/>
          </p:nvSpPr>
          <p:spPr bwMode="auto">
            <a:xfrm>
              <a:off x="2233" y="1937"/>
              <a:ext cx="46" cy="56"/>
            </a:xfrm>
            <a:custGeom>
              <a:avLst/>
              <a:gdLst>
                <a:gd name="T0" fmla="*/ 27 w 46"/>
                <a:gd name="T1" fmla="*/ 56 h 56"/>
                <a:gd name="T2" fmla="*/ 0 w 46"/>
                <a:gd name="T3" fmla="*/ 25 h 56"/>
                <a:gd name="T4" fmla="*/ 22 w 46"/>
                <a:gd name="T5" fmla="*/ 0 h 56"/>
                <a:gd name="T6" fmla="*/ 46 w 46"/>
                <a:gd name="T7" fmla="*/ 30 h 56"/>
                <a:gd name="T8" fmla="*/ 27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7" y="5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7" name="Freeform 438"/>
            <p:cNvSpPr>
              <a:spLocks/>
            </p:cNvSpPr>
            <p:nvPr/>
          </p:nvSpPr>
          <p:spPr bwMode="auto">
            <a:xfrm>
              <a:off x="2181" y="1878"/>
              <a:ext cx="74" cy="84"/>
            </a:xfrm>
            <a:custGeom>
              <a:avLst/>
              <a:gdLst>
                <a:gd name="T0" fmla="*/ 52 w 74"/>
                <a:gd name="T1" fmla="*/ 84 h 84"/>
                <a:gd name="T2" fmla="*/ 0 w 74"/>
                <a:gd name="T3" fmla="*/ 22 h 84"/>
                <a:gd name="T4" fmla="*/ 24 w 74"/>
                <a:gd name="T5" fmla="*/ 0 h 84"/>
                <a:gd name="T6" fmla="*/ 74 w 74"/>
                <a:gd name="T7" fmla="*/ 59 h 84"/>
                <a:gd name="T8" fmla="*/ 52 w 74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84">
                  <a:moveTo>
                    <a:pt x="52" y="8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4" y="59"/>
                  </a:lnTo>
                  <a:lnTo>
                    <a:pt x="52" y="8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8" name="Freeform 439"/>
            <p:cNvSpPr>
              <a:spLocks/>
            </p:cNvSpPr>
            <p:nvPr/>
          </p:nvSpPr>
          <p:spPr bwMode="auto">
            <a:xfrm>
              <a:off x="2087" y="1739"/>
              <a:ext cx="118" cy="161"/>
            </a:xfrm>
            <a:custGeom>
              <a:avLst/>
              <a:gdLst>
                <a:gd name="T0" fmla="*/ 94 w 118"/>
                <a:gd name="T1" fmla="*/ 161 h 161"/>
                <a:gd name="T2" fmla="*/ 0 w 118"/>
                <a:gd name="T3" fmla="*/ 22 h 161"/>
                <a:gd name="T4" fmla="*/ 24 w 118"/>
                <a:gd name="T5" fmla="*/ 0 h 161"/>
                <a:gd name="T6" fmla="*/ 118 w 118"/>
                <a:gd name="T7" fmla="*/ 139 h 161"/>
                <a:gd name="T8" fmla="*/ 94 w 118"/>
                <a:gd name="T9" fmla="*/ 161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161">
                  <a:moveTo>
                    <a:pt x="94" y="16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118" y="139"/>
                  </a:lnTo>
                  <a:lnTo>
                    <a:pt x="94" y="16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9" name="Freeform 440"/>
            <p:cNvSpPr>
              <a:spLocks/>
            </p:cNvSpPr>
            <p:nvPr/>
          </p:nvSpPr>
          <p:spPr bwMode="auto">
            <a:xfrm>
              <a:off x="2062" y="1702"/>
              <a:ext cx="49" cy="59"/>
            </a:xfrm>
            <a:custGeom>
              <a:avLst/>
              <a:gdLst>
                <a:gd name="T0" fmla="*/ 25 w 49"/>
                <a:gd name="T1" fmla="*/ 59 h 59"/>
                <a:gd name="T2" fmla="*/ 0 w 49"/>
                <a:gd name="T3" fmla="*/ 22 h 59"/>
                <a:gd name="T4" fmla="*/ 25 w 49"/>
                <a:gd name="T5" fmla="*/ 0 h 59"/>
                <a:gd name="T6" fmla="*/ 49 w 49"/>
                <a:gd name="T7" fmla="*/ 37 h 59"/>
                <a:gd name="T8" fmla="*/ 25 w 4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25" y="59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9" y="37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0" name="Freeform 441"/>
            <p:cNvSpPr>
              <a:spLocks/>
            </p:cNvSpPr>
            <p:nvPr/>
          </p:nvSpPr>
          <p:spPr bwMode="auto">
            <a:xfrm>
              <a:off x="2036" y="1665"/>
              <a:ext cx="51" cy="59"/>
            </a:xfrm>
            <a:custGeom>
              <a:avLst/>
              <a:gdLst>
                <a:gd name="T0" fmla="*/ 26 w 51"/>
                <a:gd name="T1" fmla="*/ 59 h 59"/>
                <a:gd name="T2" fmla="*/ 0 w 51"/>
                <a:gd name="T3" fmla="*/ 25 h 59"/>
                <a:gd name="T4" fmla="*/ 22 w 51"/>
                <a:gd name="T5" fmla="*/ 0 h 59"/>
                <a:gd name="T6" fmla="*/ 51 w 51"/>
                <a:gd name="T7" fmla="*/ 37 h 59"/>
                <a:gd name="T8" fmla="*/ 26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6" y="5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1" y="37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1" name="Freeform 442"/>
            <p:cNvSpPr>
              <a:spLocks/>
            </p:cNvSpPr>
            <p:nvPr/>
          </p:nvSpPr>
          <p:spPr bwMode="auto">
            <a:xfrm>
              <a:off x="1975" y="1594"/>
              <a:ext cx="83" cy="96"/>
            </a:xfrm>
            <a:custGeom>
              <a:avLst/>
              <a:gdLst>
                <a:gd name="T0" fmla="*/ 61 w 83"/>
                <a:gd name="T1" fmla="*/ 96 h 96"/>
                <a:gd name="T2" fmla="*/ 0 w 83"/>
                <a:gd name="T3" fmla="*/ 25 h 96"/>
                <a:gd name="T4" fmla="*/ 22 w 83"/>
                <a:gd name="T5" fmla="*/ 0 h 96"/>
                <a:gd name="T6" fmla="*/ 83 w 83"/>
                <a:gd name="T7" fmla="*/ 71 h 96"/>
                <a:gd name="T8" fmla="*/ 61 w 83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6">
                  <a:moveTo>
                    <a:pt x="61" y="9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83" y="71"/>
                  </a:lnTo>
                  <a:lnTo>
                    <a:pt x="61" y="9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2" name="Freeform 443"/>
            <p:cNvSpPr>
              <a:spLocks/>
            </p:cNvSpPr>
            <p:nvPr/>
          </p:nvSpPr>
          <p:spPr bwMode="auto">
            <a:xfrm>
              <a:off x="2444" y="2052"/>
              <a:ext cx="4" cy="35"/>
            </a:xfrm>
            <a:custGeom>
              <a:avLst/>
              <a:gdLst>
                <a:gd name="T0" fmla="*/ 2 w 4"/>
                <a:gd name="T1" fmla="*/ 35 h 35"/>
                <a:gd name="T2" fmla="*/ 0 w 4"/>
                <a:gd name="T3" fmla="*/ 35 h 35"/>
                <a:gd name="T4" fmla="*/ 4 w 4"/>
                <a:gd name="T5" fmla="*/ 0 h 35"/>
                <a:gd name="T6" fmla="*/ 4 w 4"/>
                <a:gd name="T7" fmla="*/ 0 h 35"/>
                <a:gd name="T8" fmla="*/ 2 w 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5">
                  <a:moveTo>
                    <a:pt x="2" y="3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3" name="Freeform 444"/>
            <p:cNvSpPr>
              <a:spLocks/>
            </p:cNvSpPr>
            <p:nvPr/>
          </p:nvSpPr>
          <p:spPr bwMode="auto">
            <a:xfrm>
              <a:off x="3564" y="3549"/>
              <a:ext cx="48" cy="58"/>
            </a:xfrm>
            <a:custGeom>
              <a:avLst/>
              <a:gdLst>
                <a:gd name="T0" fmla="*/ 24 w 48"/>
                <a:gd name="T1" fmla="*/ 58 h 58"/>
                <a:gd name="T2" fmla="*/ 0 w 48"/>
                <a:gd name="T3" fmla="*/ 22 h 58"/>
                <a:gd name="T4" fmla="*/ 24 w 48"/>
                <a:gd name="T5" fmla="*/ 0 h 58"/>
                <a:gd name="T6" fmla="*/ 48 w 48"/>
                <a:gd name="T7" fmla="*/ 36 h 58"/>
                <a:gd name="T8" fmla="*/ 24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24" y="58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4" name="Freeform 445"/>
            <p:cNvSpPr>
              <a:spLocks/>
            </p:cNvSpPr>
            <p:nvPr/>
          </p:nvSpPr>
          <p:spPr bwMode="auto">
            <a:xfrm>
              <a:off x="3540" y="3514"/>
              <a:ext cx="48" cy="57"/>
            </a:xfrm>
            <a:custGeom>
              <a:avLst/>
              <a:gdLst>
                <a:gd name="T0" fmla="*/ 24 w 48"/>
                <a:gd name="T1" fmla="*/ 57 h 57"/>
                <a:gd name="T2" fmla="*/ 0 w 48"/>
                <a:gd name="T3" fmla="*/ 22 h 57"/>
                <a:gd name="T4" fmla="*/ 24 w 48"/>
                <a:gd name="T5" fmla="*/ 0 h 57"/>
                <a:gd name="T6" fmla="*/ 48 w 48"/>
                <a:gd name="T7" fmla="*/ 35 h 57"/>
                <a:gd name="T8" fmla="*/ 24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4" y="5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5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5" name="Freeform 446"/>
            <p:cNvSpPr>
              <a:spLocks/>
            </p:cNvSpPr>
            <p:nvPr/>
          </p:nvSpPr>
          <p:spPr bwMode="auto">
            <a:xfrm>
              <a:off x="3496" y="3456"/>
              <a:ext cx="68" cy="80"/>
            </a:xfrm>
            <a:custGeom>
              <a:avLst/>
              <a:gdLst>
                <a:gd name="T0" fmla="*/ 44 w 68"/>
                <a:gd name="T1" fmla="*/ 80 h 80"/>
                <a:gd name="T2" fmla="*/ 0 w 68"/>
                <a:gd name="T3" fmla="*/ 22 h 80"/>
                <a:gd name="T4" fmla="*/ 24 w 68"/>
                <a:gd name="T5" fmla="*/ 0 h 80"/>
                <a:gd name="T6" fmla="*/ 68 w 68"/>
                <a:gd name="T7" fmla="*/ 58 h 80"/>
                <a:gd name="T8" fmla="*/ 44 w 68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0">
                  <a:moveTo>
                    <a:pt x="44" y="80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68" y="58"/>
                  </a:lnTo>
                  <a:lnTo>
                    <a:pt x="44" y="8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6" name="Freeform 447"/>
            <p:cNvSpPr>
              <a:spLocks/>
            </p:cNvSpPr>
            <p:nvPr/>
          </p:nvSpPr>
          <p:spPr bwMode="auto">
            <a:xfrm>
              <a:off x="3474" y="3429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17 h 49"/>
                <a:gd name="T4" fmla="*/ 26 w 46"/>
                <a:gd name="T5" fmla="*/ 0 h 49"/>
                <a:gd name="T6" fmla="*/ 46 w 46"/>
                <a:gd name="T7" fmla="*/ 2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6" y="2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7" name="Freeform 448"/>
            <p:cNvSpPr>
              <a:spLocks/>
            </p:cNvSpPr>
            <p:nvPr/>
          </p:nvSpPr>
          <p:spPr bwMode="auto">
            <a:xfrm>
              <a:off x="3456" y="3397"/>
              <a:ext cx="44" cy="49"/>
            </a:xfrm>
            <a:custGeom>
              <a:avLst/>
              <a:gdLst>
                <a:gd name="T0" fmla="*/ 18 w 44"/>
                <a:gd name="T1" fmla="*/ 49 h 49"/>
                <a:gd name="T2" fmla="*/ 0 w 44"/>
                <a:gd name="T3" fmla="*/ 17 h 49"/>
                <a:gd name="T4" fmla="*/ 27 w 44"/>
                <a:gd name="T5" fmla="*/ 0 h 49"/>
                <a:gd name="T6" fmla="*/ 44 w 44"/>
                <a:gd name="T7" fmla="*/ 32 h 49"/>
                <a:gd name="T8" fmla="*/ 18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8" y="4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2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8" name="Freeform 449"/>
            <p:cNvSpPr>
              <a:spLocks/>
            </p:cNvSpPr>
            <p:nvPr/>
          </p:nvSpPr>
          <p:spPr bwMode="auto">
            <a:xfrm>
              <a:off x="3439" y="3362"/>
              <a:ext cx="44" cy="52"/>
            </a:xfrm>
            <a:custGeom>
              <a:avLst/>
              <a:gdLst>
                <a:gd name="T0" fmla="*/ 17 w 44"/>
                <a:gd name="T1" fmla="*/ 52 h 52"/>
                <a:gd name="T2" fmla="*/ 0 w 44"/>
                <a:gd name="T3" fmla="*/ 13 h 52"/>
                <a:gd name="T4" fmla="*/ 28 w 44"/>
                <a:gd name="T5" fmla="*/ 0 h 52"/>
                <a:gd name="T6" fmla="*/ 44 w 44"/>
                <a:gd name="T7" fmla="*/ 35 h 52"/>
                <a:gd name="T8" fmla="*/ 17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7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4" y="35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9" name="Freeform 450"/>
            <p:cNvSpPr>
              <a:spLocks/>
            </p:cNvSpPr>
            <p:nvPr/>
          </p:nvSpPr>
          <p:spPr bwMode="auto">
            <a:xfrm>
              <a:off x="3428" y="3318"/>
              <a:ext cx="39" cy="57"/>
            </a:xfrm>
            <a:custGeom>
              <a:avLst/>
              <a:gdLst>
                <a:gd name="T0" fmla="*/ 11 w 39"/>
                <a:gd name="T1" fmla="*/ 57 h 57"/>
                <a:gd name="T2" fmla="*/ 0 w 39"/>
                <a:gd name="T3" fmla="*/ 13 h 57"/>
                <a:gd name="T4" fmla="*/ 28 w 39"/>
                <a:gd name="T5" fmla="*/ 0 h 57"/>
                <a:gd name="T6" fmla="*/ 39 w 39"/>
                <a:gd name="T7" fmla="*/ 44 h 57"/>
                <a:gd name="T8" fmla="*/ 11 w 39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7">
                  <a:moveTo>
                    <a:pt x="11" y="57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0" name="Freeform 451"/>
            <p:cNvSpPr>
              <a:spLocks/>
            </p:cNvSpPr>
            <p:nvPr/>
          </p:nvSpPr>
          <p:spPr bwMode="auto">
            <a:xfrm>
              <a:off x="3424" y="3291"/>
              <a:ext cx="35" cy="35"/>
            </a:xfrm>
            <a:custGeom>
              <a:avLst/>
              <a:gdLst>
                <a:gd name="T0" fmla="*/ 4 w 35"/>
                <a:gd name="T1" fmla="*/ 35 h 35"/>
                <a:gd name="T2" fmla="*/ 0 w 35"/>
                <a:gd name="T3" fmla="*/ 3 h 35"/>
                <a:gd name="T4" fmla="*/ 30 w 35"/>
                <a:gd name="T5" fmla="*/ 0 h 35"/>
                <a:gd name="T6" fmla="*/ 35 w 35"/>
                <a:gd name="T7" fmla="*/ 30 h 35"/>
                <a:gd name="T8" fmla="*/ 4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4" y="35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5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1" name="Freeform 452"/>
            <p:cNvSpPr>
              <a:spLocks/>
            </p:cNvSpPr>
            <p:nvPr/>
          </p:nvSpPr>
          <p:spPr bwMode="auto">
            <a:xfrm>
              <a:off x="3424" y="3264"/>
              <a:ext cx="30" cy="30"/>
            </a:xfrm>
            <a:custGeom>
              <a:avLst/>
              <a:gdLst>
                <a:gd name="T0" fmla="*/ 0 w 30"/>
                <a:gd name="T1" fmla="*/ 30 h 30"/>
                <a:gd name="T2" fmla="*/ 0 w 30"/>
                <a:gd name="T3" fmla="*/ 0 h 30"/>
                <a:gd name="T4" fmla="*/ 30 w 30"/>
                <a:gd name="T5" fmla="*/ 3 h 30"/>
                <a:gd name="T6" fmla="*/ 30 w 30"/>
                <a:gd name="T7" fmla="*/ 27 h 30"/>
                <a:gd name="T8" fmla="*/ 0 w 30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lnTo>
                    <a:pt x="0" y="0"/>
                  </a:lnTo>
                  <a:lnTo>
                    <a:pt x="30" y="3"/>
                  </a:lnTo>
                  <a:lnTo>
                    <a:pt x="30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2" name="Freeform 453"/>
            <p:cNvSpPr>
              <a:spLocks/>
            </p:cNvSpPr>
            <p:nvPr/>
          </p:nvSpPr>
          <p:spPr bwMode="auto">
            <a:xfrm>
              <a:off x="3424" y="3211"/>
              <a:ext cx="37" cy="56"/>
            </a:xfrm>
            <a:custGeom>
              <a:avLst/>
              <a:gdLst>
                <a:gd name="T0" fmla="*/ 0 w 37"/>
                <a:gd name="T1" fmla="*/ 53 h 56"/>
                <a:gd name="T2" fmla="*/ 6 w 37"/>
                <a:gd name="T3" fmla="*/ 0 h 56"/>
                <a:gd name="T4" fmla="*/ 37 w 37"/>
                <a:gd name="T5" fmla="*/ 5 h 56"/>
                <a:gd name="T6" fmla="*/ 30 w 37"/>
                <a:gd name="T7" fmla="*/ 56 h 56"/>
                <a:gd name="T8" fmla="*/ 0 w 37"/>
                <a:gd name="T9" fmla="*/ 5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0" y="53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0" y="56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3" name="Freeform 454"/>
            <p:cNvSpPr>
              <a:spLocks/>
            </p:cNvSpPr>
            <p:nvPr/>
          </p:nvSpPr>
          <p:spPr bwMode="auto">
            <a:xfrm>
              <a:off x="3430" y="3159"/>
              <a:ext cx="37" cy="57"/>
            </a:xfrm>
            <a:custGeom>
              <a:avLst/>
              <a:gdLst>
                <a:gd name="T0" fmla="*/ 0 w 37"/>
                <a:gd name="T1" fmla="*/ 52 h 57"/>
                <a:gd name="T2" fmla="*/ 7 w 37"/>
                <a:gd name="T3" fmla="*/ 0 h 57"/>
                <a:gd name="T4" fmla="*/ 37 w 37"/>
                <a:gd name="T5" fmla="*/ 0 h 57"/>
                <a:gd name="T6" fmla="*/ 31 w 37"/>
                <a:gd name="T7" fmla="*/ 57 h 57"/>
                <a:gd name="T8" fmla="*/ 0 w 37"/>
                <a:gd name="T9" fmla="*/ 5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7">
                  <a:moveTo>
                    <a:pt x="0" y="52"/>
                  </a:moveTo>
                  <a:lnTo>
                    <a:pt x="7" y="0"/>
                  </a:lnTo>
                  <a:lnTo>
                    <a:pt x="37" y="0"/>
                  </a:lnTo>
                  <a:lnTo>
                    <a:pt x="31" y="5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4" name="Freeform 455"/>
            <p:cNvSpPr>
              <a:spLocks/>
            </p:cNvSpPr>
            <p:nvPr/>
          </p:nvSpPr>
          <p:spPr bwMode="auto">
            <a:xfrm>
              <a:off x="3428" y="3100"/>
              <a:ext cx="39" cy="59"/>
            </a:xfrm>
            <a:custGeom>
              <a:avLst/>
              <a:gdLst>
                <a:gd name="T0" fmla="*/ 9 w 39"/>
                <a:gd name="T1" fmla="*/ 59 h 59"/>
                <a:gd name="T2" fmla="*/ 0 w 39"/>
                <a:gd name="T3" fmla="*/ 5 h 59"/>
                <a:gd name="T4" fmla="*/ 31 w 39"/>
                <a:gd name="T5" fmla="*/ 0 h 59"/>
                <a:gd name="T6" fmla="*/ 39 w 39"/>
                <a:gd name="T7" fmla="*/ 59 h 59"/>
                <a:gd name="T8" fmla="*/ 9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9" y="5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9" y="59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5" name="Freeform 456"/>
            <p:cNvSpPr>
              <a:spLocks/>
            </p:cNvSpPr>
            <p:nvPr/>
          </p:nvSpPr>
          <p:spPr bwMode="auto">
            <a:xfrm>
              <a:off x="3428" y="3326"/>
              <a:ext cx="2" cy="10"/>
            </a:xfrm>
            <a:custGeom>
              <a:avLst/>
              <a:gdLst>
                <a:gd name="T0" fmla="*/ 0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0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0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6" name="Freeform 457"/>
            <p:cNvSpPr>
              <a:spLocks/>
            </p:cNvSpPr>
            <p:nvPr/>
          </p:nvSpPr>
          <p:spPr bwMode="auto">
            <a:xfrm>
              <a:off x="3428" y="3318"/>
              <a:ext cx="31" cy="13"/>
            </a:xfrm>
            <a:custGeom>
              <a:avLst/>
              <a:gdLst>
                <a:gd name="T0" fmla="*/ 0 w 31"/>
                <a:gd name="T1" fmla="*/ 13 h 13"/>
                <a:gd name="T2" fmla="*/ 0 w 31"/>
                <a:gd name="T3" fmla="*/ 8 h 13"/>
                <a:gd name="T4" fmla="*/ 28 w 31"/>
                <a:gd name="T5" fmla="*/ 0 h 13"/>
                <a:gd name="T6" fmla="*/ 31 w 31"/>
                <a:gd name="T7" fmla="*/ 3 h 13"/>
                <a:gd name="T8" fmla="*/ 0 w 31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lnTo>
                    <a:pt x="0" y="8"/>
                  </a:lnTo>
                  <a:lnTo>
                    <a:pt x="28" y="0"/>
                  </a:lnTo>
                  <a:lnTo>
                    <a:pt x="31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7" name="Freeform 458"/>
            <p:cNvSpPr>
              <a:spLocks/>
            </p:cNvSpPr>
            <p:nvPr/>
          </p:nvSpPr>
          <p:spPr bwMode="auto">
            <a:xfrm>
              <a:off x="3419" y="3073"/>
              <a:ext cx="37" cy="37"/>
            </a:xfrm>
            <a:custGeom>
              <a:avLst/>
              <a:gdLst>
                <a:gd name="T0" fmla="*/ 9 w 37"/>
                <a:gd name="T1" fmla="*/ 37 h 37"/>
                <a:gd name="T2" fmla="*/ 0 w 37"/>
                <a:gd name="T3" fmla="*/ 13 h 37"/>
                <a:gd name="T4" fmla="*/ 29 w 37"/>
                <a:gd name="T5" fmla="*/ 0 h 37"/>
                <a:gd name="T6" fmla="*/ 37 w 37"/>
                <a:gd name="T7" fmla="*/ 25 h 37"/>
                <a:gd name="T8" fmla="*/ 9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9" y="37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7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8" name="Freeform 459"/>
            <p:cNvSpPr>
              <a:spLocks/>
            </p:cNvSpPr>
            <p:nvPr/>
          </p:nvSpPr>
          <p:spPr bwMode="auto">
            <a:xfrm>
              <a:off x="3410" y="3049"/>
              <a:ext cx="38" cy="37"/>
            </a:xfrm>
            <a:custGeom>
              <a:avLst/>
              <a:gdLst>
                <a:gd name="T0" fmla="*/ 9 w 38"/>
                <a:gd name="T1" fmla="*/ 37 h 37"/>
                <a:gd name="T2" fmla="*/ 0 w 38"/>
                <a:gd name="T3" fmla="*/ 22 h 37"/>
                <a:gd name="T4" fmla="*/ 25 w 38"/>
                <a:gd name="T5" fmla="*/ 0 h 37"/>
                <a:gd name="T6" fmla="*/ 38 w 38"/>
                <a:gd name="T7" fmla="*/ 24 h 37"/>
                <a:gd name="T8" fmla="*/ 9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9" y="37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38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9" name="Freeform 460"/>
            <p:cNvSpPr>
              <a:spLocks/>
            </p:cNvSpPr>
            <p:nvPr/>
          </p:nvSpPr>
          <p:spPr bwMode="auto">
            <a:xfrm>
              <a:off x="3386" y="3015"/>
              <a:ext cx="49" cy="56"/>
            </a:xfrm>
            <a:custGeom>
              <a:avLst/>
              <a:gdLst>
                <a:gd name="T0" fmla="*/ 24 w 49"/>
                <a:gd name="T1" fmla="*/ 56 h 56"/>
                <a:gd name="T2" fmla="*/ 0 w 49"/>
                <a:gd name="T3" fmla="*/ 27 h 56"/>
                <a:gd name="T4" fmla="*/ 20 w 49"/>
                <a:gd name="T5" fmla="*/ 0 h 56"/>
                <a:gd name="T6" fmla="*/ 49 w 49"/>
                <a:gd name="T7" fmla="*/ 34 h 56"/>
                <a:gd name="T8" fmla="*/ 24 w 4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6">
                  <a:moveTo>
                    <a:pt x="24" y="5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9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0" name="Freeform 461"/>
            <p:cNvSpPr>
              <a:spLocks/>
            </p:cNvSpPr>
            <p:nvPr/>
          </p:nvSpPr>
          <p:spPr bwMode="auto">
            <a:xfrm>
              <a:off x="3356" y="2988"/>
              <a:ext cx="50" cy="54"/>
            </a:xfrm>
            <a:custGeom>
              <a:avLst/>
              <a:gdLst>
                <a:gd name="T0" fmla="*/ 30 w 50"/>
                <a:gd name="T1" fmla="*/ 54 h 54"/>
                <a:gd name="T2" fmla="*/ 0 w 50"/>
                <a:gd name="T3" fmla="*/ 29 h 54"/>
                <a:gd name="T4" fmla="*/ 15 w 50"/>
                <a:gd name="T5" fmla="*/ 0 h 54"/>
                <a:gd name="T6" fmla="*/ 50 w 50"/>
                <a:gd name="T7" fmla="*/ 27 h 54"/>
                <a:gd name="T8" fmla="*/ 30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0" y="5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0" y="27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1" name="Freeform 462"/>
            <p:cNvSpPr>
              <a:spLocks/>
            </p:cNvSpPr>
            <p:nvPr/>
          </p:nvSpPr>
          <p:spPr bwMode="auto">
            <a:xfrm>
              <a:off x="3323" y="2966"/>
              <a:ext cx="48" cy="51"/>
            </a:xfrm>
            <a:custGeom>
              <a:avLst/>
              <a:gdLst>
                <a:gd name="T0" fmla="*/ 33 w 48"/>
                <a:gd name="T1" fmla="*/ 51 h 51"/>
                <a:gd name="T2" fmla="*/ 0 w 48"/>
                <a:gd name="T3" fmla="*/ 32 h 51"/>
                <a:gd name="T4" fmla="*/ 11 w 48"/>
                <a:gd name="T5" fmla="*/ 0 h 51"/>
                <a:gd name="T6" fmla="*/ 48 w 48"/>
                <a:gd name="T7" fmla="*/ 22 h 51"/>
                <a:gd name="T8" fmla="*/ 33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3" y="5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2" name="Freeform 463"/>
            <p:cNvSpPr>
              <a:spLocks/>
            </p:cNvSpPr>
            <p:nvPr/>
          </p:nvSpPr>
          <p:spPr bwMode="auto">
            <a:xfrm>
              <a:off x="3283" y="2946"/>
              <a:ext cx="51" cy="52"/>
            </a:xfrm>
            <a:custGeom>
              <a:avLst/>
              <a:gdLst>
                <a:gd name="T0" fmla="*/ 40 w 51"/>
                <a:gd name="T1" fmla="*/ 52 h 52"/>
                <a:gd name="T2" fmla="*/ 0 w 51"/>
                <a:gd name="T3" fmla="*/ 30 h 52"/>
                <a:gd name="T4" fmla="*/ 16 w 51"/>
                <a:gd name="T5" fmla="*/ 0 h 52"/>
                <a:gd name="T6" fmla="*/ 51 w 51"/>
                <a:gd name="T7" fmla="*/ 20 h 52"/>
                <a:gd name="T8" fmla="*/ 40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0" y="52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3" name="Freeform 464"/>
            <p:cNvSpPr>
              <a:spLocks/>
            </p:cNvSpPr>
            <p:nvPr/>
          </p:nvSpPr>
          <p:spPr bwMode="auto">
            <a:xfrm>
              <a:off x="3246" y="2924"/>
              <a:ext cx="53" cy="52"/>
            </a:xfrm>
            <a:custGeom>
              <a:avLst/>
              <a:gdLst>
                <a:gd name="T0" fmla="*/ 37 w 53"/>
                <a:gd name="T1" fmla="*/ 52 h 52"/>
                <a:gd name="T2" fmla="*/ 0 w 53"/>
                <a:gd name="T3" fmla="*/ 29 h 52"/>
                <a:gd name="T4" fmla="*/ 15 w 53"/>
                <a:gd name="T5" fmla="*/ 0 h 52"/>
                <a:gd name="T6" fmla="*/ 53 w 53"/>
                <a:gd name="T7" fmla="*/ 22 h 52"/>
                <a:gd name="T8" fmla="*/ 37 w 5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2">
                  <a:moveTo>
                    <a:pt x="37" y="5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3" y="22"/>
                  </a:lnTo>
                  <a:lnTo>
                    <a:pt x="37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4" name="Freeform 465"/>
            <p:cNvSpPr>
              <a:spLocks/>
            </p:cNvSpPr>
            <p:nvPr/>
          </p:nvSpPr>
          <p:spPr bwMode="auto">
            <a:xfrm>
              <a:off x="3213" y="2895"/>
              <a:ext cx="48" cy="58"/>
            </a:xfrm>
            <a:custGeom>
              <a:avLst/>
              <a:gdLst>
                <a:gd name="T0" fmla="*/ 33 w 48"/>
                <a:gd name="T1" fmla="*/ 58 h 58"/>
                <a:gd name="T2" fmla="*/ 0 w 48"/>
                <a:gd name="T3" fmla="*/ 24 h 58"/>
                <a:gd name="T4" fmla="*/ 22 w 48"/>
                <a:gd name="T5" fmla="*/ 0 h 58"/>
                <a:gd name="T6" fmla="*/ 48 w 48"/>
                <a:gd name="T7" fmla="*/ 29 h 58"/>
                <a:gd name="T8" fmla="*/ 33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33" y="58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8" y="29"/>
                  </a:lnTo>
                  <a:lnTo>
                    <a:pt x="33" y="5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5" name="Freeform 466"/>
            <p:cNvSpPr>
              <a:spLocks/>
            </p:cNvSpPr>
            <p:nvPr/>
          </p:nvSpPr>
          <p:spPr bwMode="auto">
            <a:xfrm>
              <a:off x="3196" y="2880"/>
              <a:ext cx="39" cy="39"/>
            </a:xfrm>
            <a:custGeom>
              <a:avLst/>
              <a:gdLst>
                <a:gd name="T0" fmla="*/ 17 w 39"/>
                <a:gd name="T1" fmla="*/ 39 h 39"/>
                <a:gd name="T2" fmla="*/ 0 w 39"/>
                <a:gd name="T3" fmla="*/ 22 h 39"/>
                <a:gd name="T4" fmla="*/ 24 w 39"/>
                <a:gd name="T5" fmla="*/ 0 h 39"/>
                <a:gd name="T6" fmla="*/ 39 w 39"/>
                <a:gd name="T7" fmla="*/ 15 h 39"/>
                <a:gd name="T8" fmla="*/ 17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7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15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6" name="Freeform 467"/>
            <p:cNvSpPr>
              <a:spLocks/>
            </p:cNvSpPr>
            <p:nvPr/>
          </p:nvSpPr>
          <p:spPr bwMode="auto">
            <a:xfrm>
              <a:off x="3182" y="2860"/>
              <a:ext cx="38" cy="42"/>
            </a:xfrm>
            <a:custGeom>
              <a:avLst/>
              <a:gdLst>
                <a:gd name="T0" fmla="*/ 14 w 38"/>
                <a:gd name="T1" fmla="*/ 42 h 42"/>
                <a:gd name="T2" fmla="*/ 0 w 38"/>
                <a:gd name="T3" fmla="*/ 18 h 42"/>
                <a:gd name="T4" fmla="*/ 27 w 38"/>
                <a:gd name="T5" fmla="*/ 0 h 42"/>
                <a:gd name="T6" fmla="*/ 38 w 38"/>
                <a:gd name="T7" fmla="*/ 20 h 42"/>
                <a:gd name="T8" fmla="*/ 14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14" y="42"/>
                  </a:moveTo>
                  <a:lnTo>
                    <a:pt x="0" y="18"/>
                  </a:lnTo>
                  <a:lnTo>
                    <a:pt x="27" y="0"/>
                  </a:lnTo>
                  <a:lnTo>
                    <a:pt x="38" y="20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7" name="Freeform 468"/>
            <p:cNvSpPr>
              <a:spLocks/>
            </p:cNvSpPr>
            <p:nvPr/>
          </p:nvSpPr>
          <p:spPr bwMode="auto">
            <a:xfrm>
              <a:off x="3428" y="3098"/>
              <a:ext cx="31" cy="12"/>
            </a:xfrm>
            <a:custGeom>
              <a:avLst/>
              <a:gdLst>
                <a:gd name="T0" fmla="*/ 31 w 31"/>
                <a:gd name="T1" fmla="*/ 2 h 12"/>
                <a:gd name="T2" fmla="*/ 28 w 31"/>
                <a:gd name="T3" fmla="*/ 0 h 12"/>
                <a:gd name="T4" fmla="*/ 0 w 31"/>
                <a:gd name="T5" fmla="*/ 7 h 12"/>
                <a:gd name="T6" fmla="*/ 0 w 31"/>
                <a:gd name="T7" fmla="*/ 12 h 12"/>
                <a:gd name="T8" fmla="*/ 31 w 31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2"/>
                  </a:moveTo>
                  <a:lnTo>
                    <a:pt x="28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8" name="Freeform 469"/>
            <p:cNvSpPr>
              <a:spLocks/>
            </p:cNvSpPr>
            <p:nvPr/>
          </p:nvSpPr>
          <p:spPr bwMode="auto">
            <a:xfrm>
              <a:off x="3163" y="2809"/>
              <a:ext cx="46" cy="66"/>
            </a:xfrm>
            <a:custGeom>
              <a:avLst/>
              <a:gdLst>
                <a:gd name="T0" fmla="*/ 17 w 46"/>
                <a:gd name="T1" fmla="*/ 66 h 66"/>
                <a:gd name="T2" fmla="*/ 0 w 46"/>
                <a:gd name="T3" fmla="*/ 12 h 66"/>
                <a:gd name="T4" fmla="*/ 28 w 46"/>
                <a:gd name="T5" fmla="*/ 0 h 66"/>
                <a:gd name="T6" fmla="*/ 46 w 46"/>
                <a:gd name="T7" fmla="*/ 54 h 66"/>
                <a:gd name="T8" fmla="*/ 17 w 46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6">
                  <a:moveTo>
                    <a:pt x="17" y="6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54"/>
                  </a:lnTo>
                  <a:lnTo>
                    <a:pt x="17" y="6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9" name="Freeform 470"/>
            <p:cNvSpPr>
              <a:spLocks/>
            </p:cNvSpPr>
            <p:nvPr/>
          </p:nvSpPr>
          <p:spPr bwMode="auto">
            <a:xfrm>
              <a:off x="3154" y="2760"/>
              <a:ext cx="37" cy="61"/>
            </a:xfrm>
            <a:custGeom>
              <a:avLst/>
              <a:gdLst>
                <a:gd name="T0" fmla="*/ 9 w 37"/>
                <a:gd name="T1" fmla="*/ 61 h 61"/>
                <a:gd name="T2" fmla="*/ 0 w 37"/>
                <a:gd name="T3" fmla="*/ 5 h 61"/>
                <a:gd name="T4" fmla="*/ 31 w 37"/>
                <a:gd name="T5" fmla="*/ 0 h 61"/>
                <a:gd name="T6" fmla="*/ 37 w 37"/>
                <a:gd name="T7" fmla="*/ 49 h 61"/>
                <a:gd name="T8" fmla="*/ 9 w 3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9" y="61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9"/>
                  </a:lnTo>
                  <a:lnTo>
                    <a:pt x="9" y="6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0" name="Freeform 471"/>
            <p:cNvSpPr>
              <a:spLocks/>
            </p:cNvSpPr>
            <p:nvPr/>
          </p:nvSpPr>
          <p:spPr bwMode="auto">
            <a:xfrm>
              <a:off x="3143" y="2709"/>
              <a:ext cx="42" cy="56"/>
            </a:xfrm>
            <a:custGeom>
              <a:avLst/>
              <a:gdLst>
                <a:gd name="T0" fmla="*/ 11 w 42"/>
                <a:gd name="T1" fmla="*/ 56 h 56"/>
                <a:gd name="T2" fmla="*/ 0 w 42"/>
                <a:gd name="T3" fmla="*/ 12 h 56"/>
                <a:gd name="T4" fmla="*/ 29 w 42"/>
                <a:gd name="T5" fmla="*/ 0 h 56"/>
                <a:gd name="T6" fmla="*/ 42 w 42"/>
                <a:gd name="T7" fmla="*/ 51 h 56"/>
                <a:gd name="T8" fmla="*/ 11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1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51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1" name="Freeform 472"/>
            <p:cNvSpPr>
              <a:spLocks/>
            </p:cNvSpPr>
            <p:nvPr/>
          </p:nvSpPr>
          <p:spPr bwMode="auto">
            <a:xfrm>
              <a:off x="3136" y="2679"/>
              <a:ext cx="36" cy="42"/>
            </a:xfrm>
            <a:custGeom>
              <a:avLst/>
              <a:gdLst>
                <a:gd name="T0" fmla="*/ 7 w 36"/>
                <a:gd name="T1" fmla="*/ 42 h 42"/>
                <a:gd name="T2" fmla="*/ 0 w 36"/>
                <a:gd name="T3" fmla="*/ 17 h 42"/>
                <a:gd name="T4" fmla="*/ 27 w 36"/>
                <a:gd name="T5" fmla="*/ 0 h 42"/>
                <a:gd name="T6" fmla="*/ 36 w 36"/>
                <a:gd name="T7" fmla="*/ 30 h 42"/>
                <a:gd name="T8" fmla="*/ 7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7" y="42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6" y="30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2" name="Freeform 473"/>
            <p:cNvSpPr>
              <a:spLocks/>
            </p:cNvSpPr>
            <p:nvPr/>
          </p:nvSpPr>
          <p:spPr bwMode="auto">
            <a:xfrm>
              <a:off x="3123" y="2655"/>
              <a:ext cx="40" cy="41"/>
            </a:xfrm>
            <a:custGeom>
              <a:avLst/>
              <a:gdLst>
                <a:gd name="T0" fmla="*/ 13 w 40"/>
                <a:gd name="T1" fmla="*/ 41 h 41"/>
                <a:gd name="T2" fmla="*/ 0 w 40"/>
                <a:gd name="T3" fmla="*/ 17 h 41"/>
                <a:gd name="T4" fmla="*/ 27 w 40"/>
                <a:gd name="T5" fmla="*/ 0 h 41"/>
                <a:gd name="T6" fmla="*/ 40 w 40"/>
                <a:gd name="T7" fmla="*/ 24 h 41"/>
                <a:gd name="T8" fmla="*/ 13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13" y="4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3" name="Freeform 474"/>
            <p:cNvSpPr>
              <a:spLocks/>
            </p:cNvSpPr>
            <p:nvPr/>
          </p:nvSpPr>
          <p:spPr bwMode="auto">
            <a:xfrm>
              <a:off x="3180" y="2860"/>
              <a:ext cx="29" cy="18"/>
            </a:xfrm>
            <a:custGeom>
              <a:avLst/>
              <a:gdLst>
                <a:gd name="T0" fmla="*/ 2 w 29"/>
                <a:gd name="T1" fmla="*/ 18 h 18"/>
                <a:gd name="T2" fmla="*/ 0 w 29"/>
                <a:gd name="T3" fmla="*/ 15 h 18"/>
                <a:gd name="T4" fmla="*/ 29 w 29"/>
                <a:gd name="T5" fmla="*/ 0 h 18"/>
                <a:gd name="T6" fmla="*/ 29 w 29"/>
                <a:gd name="T7" fmla="*/ 3 h 18"/>
                <a:gd name="T8" fmla="*/ 2 w 29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">
                  <a:moveTo>
                    <a:pt x="2" y="18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4" name="Freeform 475"/>
            <p:cNvSpPr>
              <a:spLocks/>
            </p:cNvSpPr>
            <p:nvPr/>
          </p:nvSpPr>
          <p:spPr bwMode="auto">
            <a:xfrm>
              <a:off x="3097" y="2620"/>
              <a:ext cx="50" cy="54"/>
            </a:xfrm>
            <a:custGeom>
              <a:avLst/>
              <a:gdLst>
                <a:gd name="T0" fmla="*/ 28 w 50"/>
                <a:gd name="T1" fmla="*/ 54 h 54"/>
                <a:gd name="T2" fmla="*/ 0 w 50"/>
                <a:gd name="T3" fmla="*/ 27 h 54"/>
                <a:gd name="T4" fmla="*/ 20 w 50"/>
                <a:gd name="T5" fmla="*/ 0 h 54"/>
                <a:gd name="T6" fmla="*/ 50 w 50"/>
                <a:gd name="T7" fmla="*/ 30 h 54"/>
                <a:gd name="T8" fmla="*/ 28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8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0" y="30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5" name="Freeform 476"/>
            <p:cNvSpPr>
              <a:spLocks/>
            </p:cNvSpPr>
            <p:nvPr/>
          </p:nvSpPr>
          <p:spPr bwMode="auto">
            <a:xfrm>
              <a:off x="3084" y="2606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32 h 41"/>
                <a:gd name="T4" fmla="*/ 11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6" name="Freeform 477"/>
            <p:cNvSpPr>
              <a:spLocks/>
            </p:cNvSpPr>
            <p:nvPr/>
          </p:nvSpPr>
          <p:spPr bwMode="auto">
            <a:xfrm>
              <a:off x="3068" y="2598"/>
              <a:ext cx="27" cy="40"/>
            </a:xfrm>
            <a:custGeom>
              <a:avLst/>
              <a:gdLst>
                <a:gd name="T0" fmla="*/ 16 w 27"/>
                <a:gd name="T1" fmla="*/ 40 h 40"/>
                <a:gd name="T2" fmla="*/ 0 w 27"/>
                <a:gd name="T3" fmla="*/ 32 h 40"/>
                <a:gd name="T4" fmla="*/ 11 w 27"/>
                <a:gd name="T5" fmla="*/ 0 h 40"/>
                <a:gd name="T6" fmla="*/ 27 w 27"/>
                <a:gd name="T7" fmla="*/ 8 h 40"/>
                <a:gd name="T8" fmla="*/ 16 w 2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0">
                  <a:moveTo>
                    <a:pt x="16" y="40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27" y="8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7" name="Freeform 478"/>
            <p:cNvSpPr>
              <a:spLocks/>
            </p:cNvSpPr>
            <p:nvPr/>
          </p:nvSpPr>
          <p:spPr bwMode="auto">
            <a:xfrm>
              <a:off x="3036" y="2586"/>
              <a:ext cx="43" cy="44"/>
            </a:xfrm>
            <a:custGeom>
              <a:avLst/>
              <a:gdLst>
                <a:gd name="T0" fmla="*/ 32 w 43"/>
                <a:gd name="T1" fmla="*/ 44 h 44"/>
                <a:gd name="T2" fmla="*/ 0 w 43"/>
                <a:gd name="T3" fmla="*/ 34 h 44"/>
                <a:gd name="T4" fmla="*/ 4 w 43"/>
                <a:gd name="T5" fmla="*/ 0 h 44"/>
                <a:gd name="T6" fmla="*/ 43 w 43"/>
                <a:gd name="T7" fmla="*/ 12 h 44"/>
                <a:gd name="T8" fmla="*/ 32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2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3" y="12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8" name="Freeform 479"/>
            <p:cNvSpPr>
              <a:spLocks/>
            </p:cNvSpPr>
            <p:nvPr/>
          </p:nvSpPr>
          <p:spPr bwMode="auto">
            <a:xfrm>
              <a:off x="2998" y="2581"/>
              <a:ext cx="42" cy="39"/>
            </a:xfrm>
            <a:custGeom>
              <a:avLst/>
              <a:gdLst>
                <a:gd name="T0" fmla="*/ 38 w 42"/>
                <a:gd name="T1" fmla="*/ 39 h 39"/>
                <a:gd name="T2" fmla="*/ 0 w 42"/>
                <a:gd name="T3" fmla="*/ 35 h 39"/>
                <a:gd name="T4" fmla="*/ 5 w 42"/>
                <a:gd name="T5" fmla="*/ 0 h 39"/>
                <a:gd name="T6" fmla="*/ 42 w 42"/>
                <a:gd name="T7" fmla="*/ 5 h 39"/>
                <a:gd name="T8" fmla="*/ 38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8" y="39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9" name="Freeform 480"/>
            <p:cNvSpPr>
              <a:spLocks/>
            </p:cNvSpPr>
            <p:nvPr/>
          </p:nvSpPr>
          <p:spPr bwMode="auto">
            <a:xfrm>
              <a:off x="2922" y="2567"/>
              <a:ext cx="81" cy="49"/>
            </a:xfrm>
            <a:custGeom>
              <a:avLst/>
              <a:gdLst>
                <a:gd name="T0" fmla="*/ 76 w 81"/>
                <a:gd name="T1" fmla="*/ 49 h 49"/>
                <a:gd name="T2" fmla="*/ 0 w 81"/>
                <a:gd name="T3" fmla="*/ 31 h 49"/>
                <a:gd name="T4" fmla="*/ 11 w 81"/>
                <a:gd name="T5" fmla="*/ 0 h 49"/>
                <a:gd name="T6" fmla="*/ 81 w 81"/>
                <a:gd name="T7" fmla="*/ 14 h 49"/>
                <a:gd name="T8" fmla="*/ 76 w 8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9">
                  <a:moveTo>
                    <a:pt x="76" y="49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81" y="14"/>
                  </a:lnTo>
                  <a:lnTo>
                    <a:pt x="76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0" name="Freeform 481"/>
            <p:cNvSpPr>
              <a:spLocks/>
            </p:cNvSpPr>
            <p:nvPr/>
          </p:nvSpPr>
          <p:spPr bwMode="auto">
            <a:xfrm>
              <a:off x="2884" y="2549"/>
              <a:ext cx="49" cy="49"/>
            </a:xfrm>
            <a:custGeom>
              <a:avLst/>
              <a:gdLst>
                <a:gd name="T0" fmla="*/ 38 w 49"/>
                <a:gd name="T1" fmla="*/ 49 h 49"/>
                <a:gd name="T2" fmla="*/ 0 w 49"/>
                <a:gd name="T3" fmla="*/ 30 h 49"/>
                <a:gd name="T4" fmla="*/ 16 w 49"/>
                <a:gd name="T5" fmla="*/ 0 h 49"/>
                <a:gd name="T6" fmla="*/ 49 w 49"/>
                <a:gd name="T7" fmla="*/ 18 h 49"/>
                <a:gd name="T8" fmla="*/ 38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8" y="49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49" y="18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1" name="Freeform 482"/>
            <p:cNvSpPr>
              <a:spLocks/>
            </p:cNvSpPr>
            <p:nvPr/>
          </p:nvSpPr>
          <p:spPr bwMode="auto">
            <a:xfrm>
              <a:off x="2869" y="2540"/>
              <a:ext cx="31" cy="39"/>
            </a:xfrm>
            <a:custGeom>
              <a:avLst/>
              <a:gdLst>
                <a:gd name="T0" fmla="*/ 15 w 31"/>
                <a:gd name="T1" fmla="*/ 39 h 39"/>
                <a:gd name="T2" fmla="*/ 0 w 31"/>
                <a:gd name="T3" fmla="*/ 24 h 39"/>
                <a:gd name="T4" fmla="*/ 22 w 31"/>
                <a:gd name="T5" fmla="*/ 0 h 39"/>
                <a:gd name="T6" fmla="*/ 31 w 31"/>
                <a:gd name="T7" fmla="*/ 9 h 39"/>
                <a:gd name="T8" fmla="*/ 1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5" y="3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1" y="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2" name="Freeform 483"/>
            <p:cNvSpPr>
              <a:spLocks/>
            </p:cNvSpPr>
            <p:nvPr/>
          </p:nvSpPr>
          <p:spPr bwMode="auto">
            <a:xfrm>
              <a:off x="2854" y="2522"/>
              <a:ext cx="37" cy="42"/>
            </a:xfrm>
            <a:custGeom>
              <a:avLst/>
              <a:gdLst>
                <a:gd name="T0" fmla="*/ 15 w 37"/>
                <a:gd name="T1" fmla="*/ 42 h 42"/>
                <a:gd name="T2" fmla="*/ 0 w 37"/>
                <a:gd name="T3" fmla="*/ 25 h 42"/>
                <a:gd name="T4" fmla="*/ 22 w 37"/>
                <a:gd name="T5" fmla="*/ 0 h 42"/>
                <a:gd name="T6" fmla="*/ 37 w 37"/>
                <a:gd name="T7" fmla="*/ 18 h 42"/>
                <a:gd name="T8" fmla="*/ 15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5" y="4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7" y="18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3" name="Freeform 484"/>
            <p:cNvSpPr>
              <a:spLocks/>
            </p:cNvSpPr>
            <p:nvPr/>
          </p:nvSpPr>
          <p:spPr bwMode="auto">
            <a:xfrm>
              <a:off x="3145" y="2647"/>
              <a:ext cx="5" cy="8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4" name="Freeform 485"/>
            <p:cNvSpPr>
              <a:spLocks/>
            </p:cNvSpPr>
            <p:nvPr/>
          </p:nvSpPr>
          <p:spPr bwMode="auto">
            <a:xfrm>
              <a:off x="3123" y="2650"/>
              <a:ext cx="27" cy="24"/>
            </a:xfrm>
            <a:custGeom>
              <a:avLst/>
              <a:gdLst>
                <a:gd name="T0" fmla="*/ 27 w 27"/>
                <a:gd name="T1" fmla="*/ 5 h 24"/>
                <a:gd name="T2" fmla="*/ 24 w 27"/>
                <a:gd name="T3" fmla="*/ 0 h 24"/>
                <a:gd name="T4" fmla="*/ 0 w 27"/>
                <a:gd name="T5" fmla="*/ 22 h 24"/>
                <a:gd name="T6" fmla="*/ 2 w 27"/>
                <a:gd name="T7" fmla="*/ 24 h 24"/>
                <a:gd name="T8" fmla="*/ 27 w 27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5" name="Freeform 486"/>
            <p:cNvSpPr>
              <a:spLocks/>
            </p:cNvSpPr>
            <p:nvPr/>
          </p:nvSpPr>
          <p:spPr bwMode="auto">
            <a:xfrm>
              <a:off x="2838" y="2503"/>
              <a:ext cx="40" cy="41"/>
            </a:xfrm>
            <a:custGeom>
              <a:avLst/>
              <a:gdLst>
                <a:gd name="T0" fmla="*/ 14 w 40"/>
                <a:gd name="T1" fmla="*/ 41 h 41"/>
                <a:gd name="T2" fmla="*/ 0 w 40"/>
                <a:gd name="T3" fmla="*/ 17 h 41"/>
                <a:gd name="T4" fmla="*/ 27 w 40"/>
                <a:gd name="T5" fmla="*/ 0 h 41"/>
                <a:gd name="T6" fmla="*/ 40 w 40"/>
                <a:gd name="T7" fmla="*/ 24 h 41"/>
                <a:gd name="T8" fmla="*/ 14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14" y="4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4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6" name="Freeform 487"/>
            <p:cNvSpPr>
              <a:spLocks/>
            </p:cNvSpPr>
            <p:nvPr/>
          </p:nvSpPr>
          <p:spPr bwMode="auto">
            <a:xfrm>
              <a:off x="2827" y="2483"/>
              <a:ext cx="38" cy="37"/>
            </a:xfrm>
            <a:custGeom>
              <a:avLst/>
              <a:gdLst>
                <a:gd name="T0" fmla="*/ 11 w 38"/>
                <a:gd name="T1" fmla="*/ 37 h 37"/>
                <a:gd name="T2" fmla="*/ 0 w 38"/>
                <a:gd name="T3" fmla="*/ 13 h 37"/>
                <a:gd name="T4" fmla="*/ 29 w 38"/>
                <a:gd name="T5" fmla="*/ 0 h 37"/>
                <a:gd name="T6" fmla="*/ 38 w 38"/>
                <a:gd name="T7" fmla="*/ 20 h 37"/>
                <a:gd name="T8" fmla="*/ 11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11" y="37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8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7" name="Freeform 488"/>
            <p:cNvSpPr>
              <a:spLocks/>
            </p:cNvSpPr>
            <p:nvPr/>
          </p:nvSpPr>
          <p:spPr bwMode="auto">
            <a:xfrm>
              <a:off x="2814" y="2439"/>
              <a:ext cx="42" cy="57"/>
            </a:xfrm>
            <a:custGeom>
              <a:avLst/>
              <a:gdLst>
                <a:gd name="T0" fmla="*/ 13 w 42"/>
                <a:gd name="T1" fmla="*/ 57 h 57"/>
                <a:gd name="T2" fmla="*/ 0 w 42"/>
                <a:gd name="T3" fmla="*/ 12 h 57"/>
                <a:gd name="T4" fmla="*/ 29 w 42"/>
                <a:gd name="T5" fmla="*/ 0 h 57"/>
                <a:gd name="T6" fmla="*/ 42 w 42"/>
                <a:gd name="T7" fmla="*/ 44 h 57"/>
                <a:gd name="T8" fmla="*/ 13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13" y="5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44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8" name="Freeform 489"/>
            <p:cNvSpPr>
              <a:spLocks/>
            </p:cNvSpPr>
            <p:nvPr/>
          </p:nvSpPr>
          <p:spPr bwMode="auto">
            <a:xfrm>
              <a:off x="2805" y="2395"/>
              <a:ext cx="38" cy="56"/>
            </a:xfrm>
            <a:custGeom>
              <a:avLst/>
              <a:gdLst>
                <a:gd name="T0" fmla="*/ 9 w 38"/>
                <a:gd name="T1" fmla="*/ 56 h 56"/>
                <a:gd name="T2" fmla="*/ 0 w 38"/>
                <a:gd name="T3" fmla="*/ 12 h 56"/>
                <a:gd name="T4" fmla="*/ 29 w 38"/>
                <a:gd name="T5" fmla="*/ 0 h 56"/>
                <a:gd name="T6" fmla="*/ 38 w 38"/>
                <a:gd name="T7" fmla="*/ 44 h 56"/>
                <a:gd name="T8" fmla="*/ 9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9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9" name="Freeform 490"/>
            <p:cNvSpPr>
              <a:spLocks/>
            </p:cNvSpPr>
            <p:nvPr/>
          </p:nvSpPr>
          <p:spPr bwMode="auto">
            <a:xfrm>
              <a:off x="2788" y="2346"/>
              <a:ext cx="46" cy="61"/>
            </a:xfrm>
            <a:custGeom>
              <a:avLst/>
              <a:gdLst>
                <a:gd name="T0" fmla="*/ 17 w 46"/>
                <a:gd name="T1" fmla="*/ 61 h 61"/>
                <a:gd name="T2" fmla="*/ 0 w 46"/>
                <a:gd name="T3" fmla="*/ 12 h 61"/>
                <a:gd name="T4" fmla="*/ 28 w 46"/>
                <a:gd name="T5" fmla="*/ 0 h 61"/>
                <a:gd name="T6" fmla="*/ 46 w 46"/>
                <a:gd name="T7" fmla="*/ 49 h 61"/>
                <a:gd name="T8" fmla="*/ 17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17" y="6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9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0" name="Freeform 491"/>
            <p:cNvSpPr>
              <a:spLocks/>
            </p:cNvSpPr>
            <p:nvPr/>
          </p:nvSpPr>
          <p:spPr bwMode="auto">
            <a:xfrm>
              <a:off x="2852" y="2522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1" name="Freeform 492"/>
            <p:cNvSpPr>
              <a:spLocks/>
            </p:cNvSpPr>
            <p:nvPr/>
          </p:nvSpPr>
          <p:spPr bwMode="auto">
            <a:xfrm>
              <a:off x="2748" y="2251"/>
              <a:ext cx="68" cy="110"/>
            </a:xfrm>
            <a:custGeom>
              <a:avLst/>
              <a:gdLst>
                <a:gd name="T0" fmla="*/ 42 w 68"/>
                <a:gd name="T1" fmla="*/ 110 h 110"/>
                <a:gd name="T2" fmla="*/ 0 w 68"/>
                <a:gd name="T3" fmla="*/ 17 h 110"/>
                <a:gd name="T4" fmla="*/ 27 w 68"/>
                <a:gd name="T5" fmla="*/ 0 h 110"/>
                <a:gd name="T6" fmla="*/ 68 w 68"/>
                <a:gd name="T7" fmla="*/ 93 h 110"/>
                <a:gd name="T8" fmla="*/ 42 w 68"/>
                <a:gd name="T9" fmla="*/ 11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10">
                  <a:moveTo>
                    <a:pt x="42" y="110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68" y="93"/>
                  </a:lnTo>
                  <a:lnTo>
                    <a:pt x="42" y="11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2" name="Freeform 493"/>
            <p:cNvSpPr>
              <a:spLocks/>
            </p:cNvSpPr>
            <p:nvPr/>
          </p:nvSpPr>
          <p:spPr bwMode="auto">
            <a:xfrm>
              <a:off x="2705" y="2170"/>
              <a:ext cx="70" cy="98"/>
            </a:xfrm>
            <a:custGeom>
              <a:avLst/>
              <a:gdLst>
                <a:gd name="T0" fmla="*/ 43 w 70"/>
                <a:gd name="T1" fmla="*/ 98 h 98"/>
                <a:gd name="T2" fmla="*/ 0 w 70"/>
                <a:gd name="T3" fmla="*/ 17 h 98"/>
                <a:gd name="T4" fmla="*/ 26 w 70"/>
                <a:gd name="T5" fmla="*/ 0 h 98"/>
                <a:gd name="T6" fmla="*/ 70 w 70"/>
                <a:gd name="T7" fmla="*/ 81 h 98"/>
                <a:gd name="T8" fmla="*/ 43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3" y="98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70" y="81"/>
                  </a:lnTo>
                  <a:lnTo>
                    <a:pt x="43" y="9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3" name="Freeform 494"/>
            <p:cNvSpPr>
              <a:spLocks/>
            </p:cNvSpPr>
            <p:nvPr/>
          </p:nvSpPr>
          <p:spPr bwMode="auto">
            <a:xfrm>
              <a:off x="2681" y="2131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4 h 56"/>
                <a:gd name="T4" fmla="*/ 21 w 50"/>
                <a:gd name="T5" fmla="*/ 0 h 56"/>
                <a:gd name="T6" fmla="*/ 50 w 50"/>
                <a:gd name="T7" fmla="*/ 39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4"/>
                  </a:lnTo>
                  <a:lnTo>
                    <a:pt x="21" y="0"/>
                  </a:lnTo>
                  <a:lnTo>
                    <a:pt x="50" y="39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4" name="Freeform 495"/>
            <p:cNvSpPr>
              <a:spLocks/>
            </p:cNvSpPr>
            <p:nvPr/>
          </p:nvSpPr>
          <p:spPr bwMode="auto">
            <a:xfrm>
              <a:off x="2650" y="2101"/>
              <a:ext cx="52" cy="54"/>
            </a:xfrm>
            <a:custGeom>
              <a:avLst/>
              <a:gdLst>
                <a:gd name="T0" fmla="*/ 31 w 52"/>
                <a:gd name="T1" fmla="*/ 54 h 54"/>
                <a:gd name="T2" fmla="*/ 0 w 52"/>
                <a:gd name="T3" fmla="*/ 27 h 54"/>
                <a:gd name="T4" fmla="*/ 20 w 52"/>
                <a:gd name="T5" fmla="*/ 0 h 54"/>
                <a:gd name="T6" fmla="*/ 52 w 52"/>
                <a:gd name="T7" fmla="*/ 30 h 54"/>
                <a:gd name="T8" fmla="*/ 31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1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2" y="30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5" name="Freeform 496"/>
            <p:cNvSpPr>
              <a:spLocks/>
            </p:cNvSpPr>
            <p:nvPr/>
          </p:nvSpPr>
          <p:spPr bwMode="auto">
            <a:xfrm>
              <a:off x="2619" y="2074"/>
              <a:ext cx="51" cy="54"/>
            </a:xfrm>
            <a:custGeom>
              <a:avLst/>
              <a:gdLst>
                <a:gd name="T0" fmla="*/ 31 w 51"/>
                <a:gd name="T1" fmla="*/ 54 h 54"/>
                <a:gd name="T2" fmla="*/ 0 w 51"/>
                <a:gd name="T3" fmla="*/ 32 h 54"/>
                <a:gd name="T4" fmla="*/ 11 w 51"/>
                <a:gd name="T5" fmla="*/ 0 h 54"/>
                <a:gd name="T6" fmla="*/ 51 w 51"/>
                <a:gd name="T7" fmla="*/ 27 h 54"/>
                <a:gd name="T8" fmla="*/ 31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5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1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6" name="Freeform 497"/>
            <p:cNvSpPr>
              <a:spLocks/>
            </p:cNvSpPr>
            <p:nvPr/>
          </p:nvSpPr>
          <p:spPr bwMode="auto">
            <a:xfrm>
              <a:off x="2575" y="2055"/>
              <a:ext cx="55" cy="51"/>
            </a:xfrm>
            <a:custGeom>
              <a:avLst/>
              <a:gdLst>
                <a:gd name="T0" fmla="*/ 44 w 55"/>
                <a:gd name="T1" fmla="*/ 51 h 51"/>
                <a:gd name="T2" fmla="*/ 0 w 55"/>
                <a:gd name="T3" fmla="*/ 32 h 51"/>
                <a:gd name="T4" fmla="*/ 11 w 55"/>
                <a:gd name="T5" fmla="*/ 0 h 51"/>
                <a:gd name="T6" fmla="*/ 55 w 55"/>
                <a:gd name="T7" fmla="*/ 19 h 51"/>
                <a:gd name="T8" fmla="*/ 44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4" y="5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5" y="19"/>
                  </a:lnTo>
                  <a:lnTo>
                    <a:pt x="44" y="5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7" name="Freeform 498"/>
            <p:cNvSpPr>
              <a:spLocks/>
            </p:cNvSpPr>
            <p:nvPr/>
          </p:nvSpPr>
          <p:spPr bwMode="auto">
            <a:xfrm>
              <a:off x="2788" y="2344"/>
              <a:ext cx="28" cy="17"/>
            </a:xfrm>
            <a:custGeom>
              <a:avLst/>
              <a:gdLst>
                <a:gd name="T0" fmla="*/ 28 w 28"/>
                <a:gd name="T1" fmla="*/ 2 h 17"/>
                <a:gd name="T2" fmla="*/ 28 w 28"/>
                <a:gd name="T3" fmla="*/ 0 h 17"/>
                <a:gd name="T4" fmla="*/ 0 w 28"/>
                <a:gd name="T5" fmla="*/ 14 h 17"/>
                <a:gd name="T6" fmla="*/ 2 w 28"/>
                <a:gd name="T7" fmla="*/ 17 h 17"/>
                <a:gd name="T8" fmla="*/ 28 w 2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8" y="2"/>
                  </a:moveTo>
                  <a:lnTo>
                    <a:pt x="28" y="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8" name="Freeform 499"/>
            <p:cNvSpPr>
              <a:spLocks/>
            </p:cNvSpPr>
            <p:nvPr/>
          </p:nvSpPr>
          <p:spPr bwMode="auto">
            <a:xfrm>
              <a:off x="2549" y="2047"/>
              <a:ext cx="35" cy="40"/>
            </a:xfrm>
            <a:custGeom>
              <a:avLst/>
              <a:gdLst>
                <a:gd name="T0" fmla="*/ 31 w 35"/>
                <a:gd name="T1" fmla="*/ 40 h 40"/>
                <a:gd name="T2" fmla="*/ 0 w 35"/>
                <a:gd name="T3" fmla="*/ 35 h 40"/>
                <a:gd name="T4" fmla="*/ 2 w 35"/>
                <a:gd name="T5" fmla="*/ 0 h 40"/>
                <a:gd name="T6" fmla="*/ 35 w 35"/>
                <a:gd name="T7" fmla="*/ 5 h 40"/>
                <a:gd name="T8" fmla="*/ 31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31" y="40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5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9" name="Freeform 500"/>
            <p:cNvSpPr>
              <a:spLocks/>
            </p:cNvSpPr>
            <p:nvPr/>
          </p:nvSpPr>
          <p:spPr bwMode="auto">
            <a:xfrm>
              <a:off x="2518" y="2047"/>
              <a:ext cx="33" cy="35"/>
            </a:xfrm>
            <a:custGeom>
              <a:avLst/>
              <a:gdLst>
                <a:gd name="T0" fmla="*/ 31 w 33"/>
                <a:gd name="T1" fmla="*/ 35 h 35"/>
                <a:gd name="T2" fmla="*/ 0 w 33"/>
                <a:gd name="T3" fmla="*/ 35 h 35"/>
                <a:gd name="T4" fmla="*/ 0 w 33"/>
                <a:gd name="T5" fmla="*/ 0 h 35"/>
                <a:gd name="T6" fmla="*/ 33 w 33"/>
                <a:gd name="T7" fmla="*/ 0 h 35"/>
                <a:gd name="T8" fmla="*/ 31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31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0" name="Rectangle 501"/>
            <p:cNvSpPr>
              <a:spLocks noChangeArrowheads="1"/>
            </p:cNvSpPr>
            <p:nvPr/>
          </p:nvSpPr>
          <p:spPr bwMode="auto">
            <a:xfrm>
              <a:off x="2488" y="2047"/>
              <a:ext cx="30" cy="35"/>
            </a:xfrm>
            <a:prstGeom prst="rect">
              <a:avLst/>
            </a:prstGeom>
            <a:solidFill>
              <a:srgbClr val="573C2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1" name="Freeform 502"/>
            <p:cNvSpPr>
              <a:spLocks/>
            </p:cNvSpPr>
            <p:nvPr/>
          </p:nvSpPr>
          <p:spPr bwMode="auto">
            <a:xfrm>
              <a:off x="2453" y="2045"/>
              <a:ext cx="35" cy="37"/>
            </a:xfrm>
            <a:custGeom>
              <a:avLst/>
              <a:gdLst>
                <a:gd name="T0" fmla="*/ 35 w 35"/>
                <a:gd name="T1" fmla="*/ 37 h 37"/>
                <a:gd name="T2" fmla="*/ 0 w 35"/>
                <a:gd name="T3" fmla="*/ 34 h 37"/>
                <a:gd name="T4" fmla="*/ 2 w 35"/>
                <a:gd name="T5" fmla="*/ 0 h 37"/>
                <a:gd name="T6" fmla="*/ 35 w 35"/>
                <a:gd name="T7" fmla="*/ 2 h 37"/>
                <a:gd name="T8" fmla="*/ 35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5" y="37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5" y="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2" name="Freeform 503"/>
            <p:cNvSpPr>
              <a:spLocks/>
            </p:cNvSpPr>
            <p:nvPr/>
          </p:nvSpPr>
          <p:spPr bwMode="auto">
            <a:xfrm>
              <a:off x="2575" y="2052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9 w 11"/>
                <a:gd name="T3" fmla="*/ 0 h 35"/>
                <a:gd name="T4" fmla="*/ 0 w 11"/>
                <a:gd name="T5" fmla="*/ 35 h 35"/>
                <a:gd name="T6" fmla="*/ 5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9" y="0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3" name="Freeform 504"/>
            <p:cNvSpPr>
              <a:spLocks/>
            </p:cNvSpPr>
            <p:nvPr/>
          </p:nvSpPr>
          <p:spPr bwMode="auto">
            <a:xfrm>
              <a:off x="2404" y="2038"/>
              <a:ext cx="51" cy="41"/>
            </a:xfrm>
            <a:custGeom>
              <a:avLst/>
              <a:gdLst>
                <a:gd name="T0" fmla="*/ 46 w 51"/>
                <a:gd name="T1" fmla="*/ 41 h 41"/>
                <a:gd name="T2" fmla="*/ 0 w 51"/>
                <a:gd name="T3" fmla="*/ 31 h 41"/>
                <a:gd name="T4" fmla="*/ 11 w 51"/>
                <a:gd name="T5" fmla="*/ 0 h 41"/>
                <a:gd name="T6" fmla="*/ 51 w 51"/>
                <a:gd name="T7" fmla="*/ 7 h 41"/>
                <a:gd name="T8" fmla="*/ 46 w 5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6" y="41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51" y="7"/>
                  </a:lnTo>
                  <a:lnTo>
                    <a:pt x="46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4" name="Freeform 505"/>
            <p:cNvSpPr>
              <a:spLocks/>
            </p:cNvSpPr>
            <p:nvPr/>
          </p:nvSpPr>
          <p:spPr bwMode="auto">
            <a:xfrm>
              <a:off x="2367" y="2023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32 h 46"/>
                <a:gd name="T4" fmla="*/ 11 w 48"/>
                <a:gd name="T5" fmla="*/ 0 h 46"/>
                <a:gd name="T6" fmla="*/ 48 w 48"/>
                <a:gd name="T7" fmla="*/ 15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5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5" name="Freeform 506"/>
            <p:cNvSpPr>
              <a:spLocks/>
            </p:cNvSpPr>
            <p:nvPr/>
          </p:nvSpPr>
          <p:spPr bwMode="auto">
            <a:xfrm>
              <a:off x="2332" y="2006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9 h 49"/>
                <a:gd name="T4" fmla="*/ 15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6" name="Freeform 507"/>
            <p:cNvSpPr>
              <a:spLocks/>
            </p:cNvSpPr>
            <p:nvPr/>
          </p:nvSpPr>
          <p:spPr bwMode="auto">
            <a:xfrm>
              <a:off x="2299" y="198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0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7" name="Freeform 508"/>
            <p:cNvSpPr>
              <a:spLocks/>
            </p:cNvSpPr>
            <p:nvPr/>
          </p:nvSpPr>
          <p:spPr bwMode="auto">
            <a:xfrm>
              <a:off x="2271" y="1962"/>
              <a:ext cx="48" cy="51"/>
            </a:xfrm>
            <a:custGeom>
              <a:avLst/>
              <a:gdLst>
                <a:gd name="T0" fmla="*/ 28 w 48"/>
                <a:gd name="T1" fmla="*/ 51 h 51"/>
                <a:gd name="T2" fmla="*/ 0 w 48"/>
                <a:gd name="T3" fmla="*/ 27 h 51"/>
                <a:gd name="T4" fmla="*/ 19 w 48"/>
                <a:gd name="T5" fmla="*/ 0 h 51"/>
                <a:gd name="T6" fmla="*/ 48 w 48"/>
                <a:gd name="T7" fmla="*/ 24 h 51"/>
                <a:gd name="T8" fmla="*/ 28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8" y="51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8" y="24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8" name="Freeform 509"/>
            <p:cNvSpPr>
              <a:spLocks/>
            </p:cNvSpPr>
            <p:nvPr/>
          </p:nvSpPr>
          <p:spPr bwMode="auto">
            <a:xfrm>
              <a:off x="2244" y="1932"/>
              <a:ext cx="46" cy="57"/>
            </a:xfrm>
            <a:custGeom>
              <a:avLst/>
              <a:gdLst>
                <a:gd name="T0" fmla="*/ 27 w 46"/>
                <a:gd name="T1" fmla="*/ 57 h 57"/>
                <a:gd name="T2" fmla="*/ 0 w 46"/>
                <a:gd name="T3" fmla="*/ 25 h 57"/>
                <a:gd name="T4" fmla="*/ 22 w 46"/>
                <a:gd name="T5" fmla="*/ 0 h 57"/>
                <a:gd name="T6" fmla="*/ 46 w 46"/>
                <a:gd name="T7" fmla="*/ 30 h 57"/>
                <a:gd name="T8" fmla="*/ 27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7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7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9" name="Freeform 510"/>
            <p:cNvSpPr>
              <a:spLocks/>
            </p:cNvSpPr>
            <p:nvPr/>
          </p:nvSpPr>
          <p:spPr bwMode="auto">
            <a:xfrm>
              <a:off x="2192" y="1873"/>
              <a:ext cx="74" cy="84"/>
            </a:xfrm>
            <a:custGeom>
              <a:avLst/>
              <a:gdLst>
                <a:gd name="T0" fmla="*/ 52 w 74"/>
                <a:gd name="T1" fmla="*/ 84 h 84"/>
                <a:gd name="T2" fmla="*/ 0 w 74"/>
                <a:gd name="T3" fmla="*/ 23 h 84"/>
                <a:gd name="T4" fmla="*/ 24 w 74"/>
                <a:gd name="T5" fmla="*/ 0 h 84"/>
                <a:gd name="T6" fmla="*/ 74 w 74"/>
                <a:gd name="T7" fmla="*/ 59 h 84"/>
                <a:gd name="T8" fmla="*/ 52 w 74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84">
                  <a:moveTo>
                    <a:pt x="52" y="84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74" y="59"/>
                  </a:lnTo>
                  <a:lnTo>
                    <a:pt x="52" y="8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0" name="Freeform 511"/>
            <p:cNvSpPr>
              <a:spLocks/>
            </p:cNvSpPr>
            <p:nvPr/>
          </p:nvSpPr>
          <p:spPr bwMode="auto">
            <a:xfrm>
              <a:off x="2100" y="1734"/>
              <a:ext cx="116" cy="162"/>
            </a:xfrm>
            <a:custGeom>
              <a:avLst/>
              <a:gdLst>
                <a:gd name="T0" fmla="*/ 92 w 116"/>
                <a:gd name="T1" fmla="*/ 162 h 162"/>
                <a:gd name="T2" fmla="*/ 0 w 116"/>
                <a:gd name="T3" fmla="*/ 22 h 162"/>
                <a:gd name="T4" fmla="*/ 24 w 116"/>
                <a:gd name="T5" fmla="*/ 0 h 162"/>
                <a:gd name="T6" fmla="*/ 116 w 116"/>
                <a:gd name="T7" fmla="*/ 139 h 162"/>
                <a:gd name="T8" fmla="*/ 92 w 116"/>
                <a:gd name="T9" fmla="*/ 16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2">
                  <a:moveTo>
                    <a:pt x="92" y="16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116" y="139"/>
                  </a:lnTo>
                  <a:lnTo>
                    <a:pt x="92" y="16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1" name="Freeform 512"/>
            <p:cNvSpPr>
              <a:spLocks/>
            </p:cNvSpPr>
            <p:nvPr/>
          </p:nvSpPr>
          <p:spPr bwMode="auto">
            <a:xfrm>
              <a:off x="2049" y="1663"/>
              <a:ext cx="75" cy="93"/>
            </a:xfrm>
            <a:custGeom>
              <a:avLst/>
              <a:gdLst>
                <a:gd name="T0" fmla="*/ 51 w 75"/>
                <a:gd name="T1" fmla="*/ 93 h 93"/>
                <a:gd name="T2" fmla="*/ 0 w 75"/>
                <a:gd name="T3" fmla="*/ 22 h 93"/>
                <a:gd name="T4" fmla="*/ 24 w 75"/>
                <a:gd name="T5" fmla="*/ 0 h 93"/>
                <a:gd name="T6" fmla="*/ 75 w 75"/>
                <a:gd name="T7" fmla="*/ 71 h 93"/>
                <a:gd name="T8" fmla="*/ 51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51" y="9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5" y="71"/>
                  </a:lnTo>
                  <a:lnTo>
                    <a:pt x="51" y="9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2" name="Freeform 513"/>
            <p:cNvSpPr>
              <a:spLocks/>
            </p:cNvSpPr>
            <p:nvPr/>
          </p:nvSpPr>
          <p:spPr bwMode="auto">
            <a:xfrm>
              <a:off x="2023" y="1626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25 h 59"/>
                <a:gd name="T4" fmla="*/ 22 w 50"/>
                <a:gd name="T5" fmla="*/ 0 h 59"/>
                <a:gd name="T6" fmla="*/ 50 w 50"/>
                <a:gd name="T7" fmla="*/ 37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0" y="37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3" name="Freeform 514"/>
            <p:cNvSpPr>
              <a:spLocks/>
            </p:cNvSpPr>
            <p:nvPr/>
          </p:nvSpPr>
          <p:spPr bwMode="auto">
            <a:xfrm>
              <a:off x="1992" y="1594"/>
              <a:ext cx="53" cy="57"/>
            </a:xfrm>
            <a:custGeom>
              <a:avLst/>
              <a:gdLst>
                <a:gd name="T0" fmla="*/ 31 w 53"/>
                <a:gd name="T1" fmla="*/ 57 h 57"/>
                <a:gd name="T2" fmla="*/ 0 w 53"/>
                <a:gd name="T3" fmla="*/ 25 h 57"/>
                <a:gd name="T4" fmla="*/ 22 w 53"/>
                <a:gd name="T5" fmla="*/ 0 h 57"/>
                <a:gd name="T6" fmla="*/ 53 w 53"/>
                <a:gd name="T7" fmla="*/ 32 h 57"/>
                <a:gd name="T8" fmla="*/ 31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1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3" y="32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4" name="Freeform 515"/>
            <p:cNvSpPr>
              <a:spLocks/>
            </p:cNvSpPr>
            <p:nvPr/>
          </p:nvSpPr>
          <p:spPr bwMode="auto">
            <a:xfrm>
              <a:off x="2450" y="2045"/>
              <a:ext cx="5" cy="34"/>
            </a:xfrm>
            <a:custGeom>
              <a:avLst/>
              <a:gdLst>
                <a:gd name="T0" fmla="*/ 3 w 5"/>
                <a:gd name="T1" fmla="*/ 34 h 34"/>
                <a:gd name="T2" fmla="*/ 0 w 5"/>
                <a:gd name="T3" fmla="*/ 34 h 34"/>
                <a:gd name="T4" fmla="*/ 5 w 5"/>
                <a:gd name="T5" fmla="*/ 0 h 34"/>
                <a:gd name="T6" fmla="*/ 5 w 5"/>
                <a:gd name="T7" fmla="*/ 0 h 34"/>
                <a:gd name="T8" fmla="*/ 3 w 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4">
                  <a:moveTo>
                    <a:pt x="3" y="3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5" name="Freeform 516"/>
            <p:cNvSpPr>
              <a:spLocks/>
            </p:cNvSpPr>
            <p:nvPr/>
          </p:nvSpPr>
          <p:spPr bwMode="auto">
            <a:xfrm>
              <a:off x="3544" y="3514"/>
              <a:ext cx="70" cy="93"/>
            </a:xfrm>
            <a:custGeom>
              <a:avLst/>
              <a:gdLst>
                <a:gd name="T0" fmla="*/ 46 w 70"/>
                <a:gd name="T1" fmla="*/ 93 h 93"/>
                <a:gd name="T2" fmla="*/ 0 w 70"/>
                <a:gd name="T3" fmla="*/ 22 h 93"/>
                <a:gd name="T4" fmla="*/ 24 w 70"/>
                <a:gd name="T5" fmla="*/ 0 h 93"/>
                <a:gd name="T6" fmla="*/ 70 w 70"/>
                <a:gd name="T7" fmla="*/ 71 h 93"/>
                <a:gd name="T8" fmla="*/ 46 w 70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3">
                  <a:moveTo>
                    <a:pt x="46" y="9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0" y="71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6" name="Freeform 517"/>
            <p:cNvSpPr>
              <a:spLocks/>
            </p:cNvSpPr>
            <p:nvPr/>
          </p:nvSpPr>
          <p:spPr bwMode="auto">
            <a:xfrm>
              <a:off x="3498" y="3453"/>
              <a:ext cx="70" cy="83"/>
            </a:xfrm>
            <a:custGeom>
              <a:avLst/>
              <a:gdLst>
                <a:gd name="T0" fmla="*/ 46 w 70"/>
                <a:gd name="T1" fmla="*/ 83 h 83"/>
                <a:gd name="T2" fmla="*/ 0 w 70"/>
                <a:gd name="T3" fmla="*/ 22 h 83"/>
                <a:gd name="T4" fmla="*/ 24 w 70"/>
                <a:gd name="T5" fmla="*/ 0 h 83"/>
                <a:gd name="T6" fmla="*/ 70 w 70"/>
                <a:gd name="T7" fmla="*/ 61 h 83"/>
                <a:gd name="T8" fmla="*/ 46 w 7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3">
                  <a:moveTo>
                    <a:pt x="46" y="8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0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7" name="Freeform 518"/>
            <p:cNvSpPr>
              <a:spLocks/>
            </p:cNvSpPr>
            <p:nvPr/>
          </p:nvSpPr>
          <p:spPr bwMode="auto">
            <a:xfrm>
              <a:off x="3476" y="3426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17 h 49"/>
                <a:gd name="T4" fmla="*/ 26 w 46"/>
                <a:gd name="T5" fmla="*/ 0 h 49"/>
                <a:gd name="T6" fmla="*/ 46 w 46"/>
                <a:gd name="T7" fmla="*/ 2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6" y="2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8" name="Freeform 519"/>
            <p:cNvSpPr>
              <a:spLocks/>
            </p:cNvSpPr>
            <p:nvPr/>
          </p:nvSpPr>
          <p:spPr bwMode="auto">
            <a:xfrm>
              <a:off x="3459" y="3394"/>
              <a:ext cx="43" cy="49"/>
            </a:xfrm>
            <a:custGeom>
              <a:avLst/>
              <a:gdLst>
                <a:gd name="T0" fmla="*/ 17 w 43"/>
                <a:gd name="T1" fmla="*/ 49 h 49"/>
                <a:gd name="T2" fmla="*/ 0 w 43"/>
                <a:gd name="T3" fmla="*/ 17 h 49"/>
                <a:gd name="T4" fmla="*/ 26 w 43"/>
                <a:gd name="T5" fmla="*/ 0 h 49"/>
                <a:gd name="T6" fmla="*/ 43 w 43"/>
                <a:gd name="T7" fmla="*/ 32 h 49"/>
                <a:gd name="T8" fmla="*/ 17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7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3" y="32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9" name="Freeform 520"/>
            <p:cNvSpPr>
              <a:spLocks/>
            </p:cNvSpPr>
            <p:nvPr/>
          </p:nvSpPr>
          <p:spPr bwMode="auto">
            <a:xfrm>
              <a:off x="3441" y="3360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2 h 51"/>
                <a:gd name="T4" fmla="*/ 29 w 44"/>
                <a:gd name="T5" fmla="*/ 0 h 51"/>
                <a:gd name="T6" fmla="*/ 44 w 44"/>
                <a:gd name="T7" fmla="*/ 34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0" name="Freeform 521"/>
            <p:cNvSpPr>
              <a:spLocks/>
            </p:cNvSpPr>
            <p:nvPr/>
          </p:nvSpPr>
          <p:spPr bwMode="auto">
            <a:xfrm>
              <a:off x="3430" y="3316"/>
              <a:ext cx="40" cy="56"/>
            </a:xfrm>
            <a:custGeom>
              <a:avLst/>
              <a:gdLst>
                <a:gd name="T0" fmla="*/ 11 w 40"/>
                <a:gd name="T1" fmla="*/ 56 h 56"/>
                <a:gd name="T2" fmla="*/ 0 w 40"/>
                <a:gd name="T3" fmla="*/ 12 h 56"/>
                <a:gd name="T4" fmla="*/ 29 w 40"/>
                <a:gd name="T5" fmla="*/ 0 h 56"/>
                <a:gd name="T6" fmla="*/ 40 w 40"/>
                <a:gd name="T7" fmla="*/ 44 h 56"/>
                <a:gd name="T8" fmla="*/ 11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11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1" name="Freeform 522"/>
            <p:cNvSpPr>
              <a:spLocks/>
            </p:cNvSpPr>
            <p:nvPr/>
          </p:nvSpPr>
          <p:spPr bwMode="auto">
            <a:xfrm>
              <a:off x="3426" y="3289"/>
              <a:ext cx="35" cy="34"/>
            </a:xfrm>
            <a:custGeom>
              <a:avLst/>
              <a:gdLst>
                <a:gd name="T0" fmla="*/ 4 w 35"/>
                <a:gd name="T1" fmla="*/ 34 h 34"/>
                <a:gd name="T2" fmla="*/ 0 w 35"/>
                <a:gd name="T3" fmla="*/ 2 h 34"/>
                <a:gd name="T4" fmla="*/ 30 w 35"/>
                <a:gd name="T5" fmla="*/ 0 h 34"/>
                <a:gd name="T6" fmla="*/ 35 w 35"/>
                <a:gd name="T7" fmla="*/ 29 h 34"/>
                <a:gd name="T8" fmla="*/ 4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4" y="34"/>
                  </a:moveTo>
                  <a:lnTo>
                    <a:pt x="0" y="2"/>
                  </a:lnTo>
                  <a:lnTo>
                    <a:pt x="30" y="0"/>
                  </a:lnTo>
                  <a:lnTo>
                    <a:pt x="35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2" name="Freeform 523"/>
            <p:cNvSpPr>
              <a:spLocks/>
            </p:cNvSpPr>
            <p:nvPr/>
          </p:nvSpPr>
          <p:spPr bwMode="auto">
            <a:xfrm>
              <a:off x="3426" y="3262"/>
              <a:ext cx="30" cy="29"/>
            </a:xfrm>
            <a:custGeom>
              <a:avLst/>
              <a:gdLst>
                <a:gd name="T0" fmla="*/ 0 w 30"/>
                <a:gd name="T1" fmla="*/ 29 h 29"/>
                <a:gd name="T2" fmla="*/ 0 w 30"/>
                <a:gd name="T3" fmla="*/ 0 h 29"/>
                <a:gd name="T4" fmla="*/ 30 w 30"/>
                <a:gd name="T5" fmla="*/ 2 h 29"/>
                <a:gd name="T6" fmla="*/ 30 w 30"/>
                <a:gd name="T7" fmla="*/ 27 h 29"/>
                <a:gd name="T8" fmla="*/ 0 w 3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lnTo>
                    <a:pt x="0" y="0"/>
                  </a:lnTo>
                  <a:lnTo>
                    <a:pt x="30" y="2"/>
                  </a:lnTo>
                  <a:lnTo>
                    <a:pt x="30" y="2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3" name="Freeform 524"/>
            <p:cNvSpPr>
              <a:spLocks/>
            </p:cNvSpPr>
            <p:nvPr/>
          </p:nvSpPr>
          <p:spPr bwMode="auto">
            <a:xfrm>
              <a:off x="3426" y="3206"/>
              <a:ext cx="37" cy="58"/>
            </a:xfrm>
            <a:custGeom>
              <a:avLst/>
              <a:gdLst>
                <a:gd name="T0" fmla="*/ 0 w 37"/>
                <a:gd name="T1" fmla="*/ 56 h 58"/>
                <a:gd name="T2" fmla="*/ 6 w 37"/>
                <a:gd name="T3" fmla="*/ 0 h 58"/>
                <a:gd name="T4" fmla="*/ 37 w 37"/>
                <a:gd name="T5" fmla="*/ 5 h 58"/>
                <a:gd name="T6" fmla="*/ 30 w 37"/>
                <a:gd name="T7" fmla="*/ 58 h 58"/>
                <a:gd name="T8" fmla="*/ 0 w 37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8">
                  <a:moveTo>
                    <a:pt x="0" y="56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0" y="58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4" name="Freeform 525"/>
            <p:cNvSpPr>
              <a:spLocks/>
            </p:cNvSpPr>
            <p:nvPr/>
          </p:nvSpPr>
          <p:spPr bwMode="auto">
            <a:xfrm>
              <a:off x="3432" y="3181"/>
              <a:ext cx="35" cy="30"/>
            </a:xfrm>
            <a:custGeom>
              <a:avLst/>
              <a:gdLst>
                <a:gd name="T0" fmla="*/ 0 w 35"/>
                <a:gd name="T1" fmla="*/ 25 h 30"/>
                <a:gd name="T2" fmla="*/ 5 w 35"/>
                <a:gd name="T3" fmla="*/ 0 h 30"/>
                <a:gd name="T4" fmla="*/ 35 w 35"/>
                <a:gd name="T5" fmla="*/ 5 h 30"/>
                <a:gd name="T6" fmla="*/ 31 w 35"/>
                <a:gd name="T7" fmla="*/ 30 h 30"/>
                <a:gd name="T8" fmla="*/ 0 w 35"/>
                <a:gd name="T9" fmla="*/ 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0" y="25"/>
                  </a:moveTo>
                  <a:lnTo>
                    <a:pt x="5" y="0"/>
                  </a:lnTo>
                  <a:lnTo>
                    <a:pt x="35" y="5"/>
                  </a:lnTo>
                  <a:lnTo>
                    <a:pt x="31" y="3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5" name="Freeform 526"/>
            <p:cNvSpPr>
              <a:spLocks/>
            </p:cNvSpPr>
            <p:nvPr/>
          </p:nvSpPr>
          <p:spPr bwMode="auto">
            <a:xfrm>
              <a:off x="3437" y="3154"/>
              <a:ext cx="33" cy="32"/>
            </a:xfrm>
            <a:custGeom>
              <a:avLst/>
              <a:gdLst>
                <a:gd name="T0" fmla="*/ 0 w 33"/>
                <a:gd name="T1" fmla="*/ 27 h 32"/>
                <a:gd name="T2" fmla="*/ 2 w 33"/>
                <a:gd name="T3" fmla="*/ 3 h 32"/>
                <a:gd name="T4" fmla="*/ 33 w 33"/>
                <a:gd name="T5" fmla="*/ 0 h 32"/>
                <a:gd name="T6" fmla="*/ 30 w 33"/>
                <a:gd name="T7" fmla="*/ 32 h 32"/>
                <a:gd name="T8" fmla="*/ 0 w 33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7"/>
                  </a:moveTo>
                  <a:lnTo>
                    <a:pt x="2" y="3"/>
                  </a:lnTo>
                  <a:lnTo>
                    <a:pt x="33" y="0"/>
                  </a:lnTo>
                  <a:lnTo>
                    <a:pt x="30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6" name="Freeform 527"/>
            <p:cNvSpPr>
              <a:spLocks/>
            </p:cNvSpPr>
            <p:nvPr/>
          </p:nvSpPr>
          <p:spPr bwMode="auto">
            <a:xfrm>
              <a:off x="3432" y="3096"/>
              <a:ext cx="38" cy="61"/>
            </a:xfrm>
            <a:custGeom>
              <a:avLst/>
              <a:gdLst>
                <a:gd name="T0" fmla="*/ 7 w 38"/>
                <a:gd name="T1" fmla="*/ 61 h 61"/>
                <a:gd name="T2" fmla="*/ 0 w 38"/>
                <a:gd name="T3" fmla="*/ 4 h 61"/>
                <a:gd name="T4" fmla="*/ 31 w 38"/>
                <a:gd name="T5" fmla="*/ 0 h 61"/>
                <a:gd name="T6" fmla="*/ 38 w 38"/>
                <a:gd name="T7" fmla="*/ 58 h 61"/>
                <a:gd name="T8" fmla="*/ 7 w 3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1">
                  <a:moveTo>
                    <a:pt x="7" y="61"/>
                  </a:moveTo>
                  <a:lnTo>
                    <a:pt x="0" y="4"/>
                  </a:lnTo>
                  <a:lnTo>
                    <a:pt x="31" y="0"/>
                  </a:lnTo>
                  <a:lnTo>
                    <a:pt x="38" y="58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7" name="Freeform 528"/>
            <p:cNvSpPr>
              <a:spLocks/>
            </p:cNvSpPr>
            <p:nvPr/>
          </p:nvSpPr>
          <p:spPr bwMode="auto">
            <a:xfrm>
              <a:off x="3430" y="3323"/>
              <a:ext cx="2" cy="10"/>
            </a:xfrm>
            <a:custGeom>
              <a:avLst/>
              <a:gdLst>
                <a:gd name="T0" fmla="*/ 0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0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0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8" name="Freeform 529"/>
            <p:cNvSpPr>
              <a:spLocks/>
            </p:cNvSpPr>
            <p:nvPr/>
          </p:nvSpPr>
          <p:spPr bwMode="auto">
            <a:xfrm>
              <a:off x="3430" y="3316"/>
              <a:ext cx="31" cy="12"/>
            </a:xfrm>
            <a:custGeom>
              <a:avLst/>
              <a:gdLst>
                <a:gd name="T0" fmla="*/ 0 w 31"/>
                <a:gd name="T1" fmla="*/ 12 h 12"/>
                <a:gd name="T2" fmla="*/ 0 w 31"/>
                <a:gd name="T3" fmla="*/ 7 h 12"/>
                <a:gd name="T4" fmla="*/ 29 w 31"/>
                <a:gd name="T5" fmla="*/ 0 h 12"/>
                <a:gd name="T6" fmla="*/ 31 w 31"/>
                <a:gd name="T7" fmla="*/ 2 h 12"/>
                <a:gd name="T8" fmla="*/ 0 w 31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0" y="12"/>
                  </a:moveTo>
                  <a:lnTo>
                    <a:pt x="0" y="7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9" name="Freeform 530"/>
            <p:cNvSpPr>
              <a:spLocks/>
            </p:cNvSpPr>
            <p:nvPr/>
          </p:nvSpPr>
          <p:spPr bwMode="auto">
            <a:xfrm>
              <a:off x="3424" y="3069"/>
              <a:ext cx="37" cy="36"/>
            </a:xfrm>
            <a:custGeom>
              <a:avLst/>
              <a:gdLst>
                <a:gd name="T0" fmla="*/ 8 w 37"/>
                <a:gd name="T1" fmla="*/ 36 h 36"/>
                <a:gd name="T2" fmla="*/ 0 w 37"/>
                <a:gd name="T3" fmla="*/ 12 h 36"/>
                <a:gd name="T4" fmla="*/ 28 w 37"/>
                <a:gd name="T5" fmla="*/ 0 h 36"/>
                <a:gd name="T6" fmla="*/ 37 w 37"/>
                <a:gd name="T7" fmla="*/ 24 h 36"/>
                <a:gd name="T8" fmla="*/ 8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8" y="3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0" name="Freeform 531"/>
            <p:cNvSpPr>
              <a:spLocks/>
            </p:cNvSpPr>
            <p:nvPr/>
          </p:nvSpPr>
          <p:spPr bwMode="auto">
            <a:xfrm>
              <a:off x="3415" y="3044"/>
              <a:ext cx="37" cy="37"/>
            </a:xfrm>
            <a:custGeom>
              <a:avLst/>
              <a:gdLst>
                <a:gd name="T0" fmla="*/ 9 w 37"/>
                <a:gd name="T1" fmla="*/ 37 h 37"/>
                <a:gd name="T2" fmla="*/ 0 w 37"/>
                <a:gd name="T3" fmla="*/ 22 h 37"/>
                <a:gd name="T4" fmla="*/ 24 w 37"/>
                <a:gd name="T5" fmla="*/ 0 h 37"/>
                <a:gd name="T6" fmla="*/ 37 w 37"/>
                <a:gd name="T7" fmla="*/ 25 h 37"/>
                <a:gd name="T8" fmla="*/ 9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9" y="3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1" name="Freeform 532"/>
            <p:cNvSpPr>
              <a:spLocks/>
            </p:cNvSpPr>
            <p:nvPr/>
          </p:nvSpPr>
          <p:spPr bwMode="auto">
            <a:xfrm>
              <a:off x="3391" y="3010"/>
              <a:ext cx="48" cy="56"/>
            </a:xfrm>
            <a:custGeom>
              <a:avLst/>
              <a:gdLst>
                <a:gd name="T0" fmla="*/ 24 w 48"/>
                <a:gd name="T1" fmla="*/ 56 h 56"/>
                <a:gd name="T2" fmla="*/ 0 w 48"/>
                <a:gd name="T3" fmla="*/ 27 h 56"/>
                <a:gd name="T4" fmla="*/ 19 w 48"/>
                <a:gd name="T5" fmla="*/ 0 h 56"/>
                <a:gd name="T6" fmla="*/ 48 w 48"/>
                <a:gd name="T7" fmla="*/ 34 h 56"/>
                <a:gd name="T8" fmla="*/ 24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4" y="56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8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2" name="Freeform 533"/>
            <p:cNvSpPr>
              <a:spLocks/>
            </p:cNvSpPr>
            <p:nvPr/>
          </p:nvSpPr>
          <p:spPr bwMode="auto">
            <a:xfrm>
              <a:off x="3360" y="2983"/>
              <a:ext cx="50" cy="54"/>
            </a:xfrm>
            <a:custGeom>
              <a:avLst/>
              <a:gdLst>
                <a:gd name="T0" fmla="*/ 31 w 50"/>
                <a:gd name="T1" fmla="*/ 54 h 54"/>
                <a:gd name="T2" fmla="*/ 0 w 50"/>
                <a:gd name="T3" fmla="*/ 29 h 54"/>
                <a:gd name="T4" fmla="*/ 15 w 50"/>
                <a:gd name="T5" fmla="*/ 0 h 54"/>
                <a:gd name="T6" fmla="*/ 50 w 50"/>
                <a:gd name="T7" fmla="*/ 27 h 54"/>
                <a:gd name="T8" fmla="*/ 31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1" y="5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0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3" name="Freeform 534"/>
            <p:cNvSpPr>
              <a:spLocks/>
            </p:cNvSpPr>
            <p:nvPr/>
          </p:nvSpPr>
          <p:spPr bwMode="auto">
            <a:xfrm>
              <a:off x="3325" y="2961"/>
              <a:ext cx="50" cy="51"/>
            </a:xfrm>
            <a:custGeom>
              <a:avLst/>
              <a:gdLst>
                <a:gd name="T0" fmla="*/ 35 w 50"/>
                <a:gd name="T1" fmla="*/ 51 h 51"/>
                <a:gd name="T2" fmla="*/ 0 w 50"/>
                <a:gd name="T3" fmla="*/ 29 h 51"/>
                <a:gd name="T4" fmla="*/ 15 w 50"/>
                <a:gd name="T5" fmla="*/ 0 h 51"/>
                <a:gd name="T6" fmla="*/ 50 w 50"/>
                <a:gd name="T7" fmla="*/ 22 h 51"/>
                <a:gd name="T8" fmla="*/ 35 w 5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1">
                  <a:moveTo>
                    <a:pt x="35" y="5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4" name="Freeform 535"/>
            <p:cNvSpPr>
              <a:spLocks/>
            </p:cNvSpPr>
            <p:nvPr/>
          </p:nvSpPr>
          <p:spPr bwMode="auto">
            <a:xfrm>
              <a:off x="3288" y="2941"/>
              <a:ext cx="52" cy="49"/>
            </a:xfrm>
            <a:custGeom>
              <a:avLst/>
              <a:gdLst>
                <a:gd name="T0" fmla="*/ 37 w 52"/>
                <a:gd name="T1" fmla="*/ 49 h 49"/>
                <a:gd name="T2" fmla="*/ 0 w 52"/>
                <a:gd name="T3" fmla="*/ 30 h 49"/>
                <a:gd name="T4" fmla="*/ 15 w 52"/>
                <a:gd name="T5" fmla="*/ 0 h 49"/>
                <a:gd name="T6" fmla="*/ 52 w 52"/>
                <a:gd name="T7" fmla="*/ 20 h 49"/>
                <a:gd name="T8" fmla="*/ 37 w 5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9">
                  <a:moveTo>
                    <a:pt x="37" y="49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52" y="20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5" name="Freeform 536"/>
            <p:cNvSpPr>
              <a:spLocks/>
            </p:cNvSpPr>
            <p:nvPr/>
          </p:nvSpPr>
          <p:spPr bwMode="auto">
            <a:xfrm>
              <a:off x="3248" y="2919"/>
              <a:ext cx="55" cy="52"/>
            </a:xfrm>
            <a:custGeom>
              <a:avLst/>
              <a:gdLst>
                <a:gd name="T0" fmla="*/ 40 w 55"/>
                <a:gd name="T1" fmla="*/ 52 h 52"/>
                <a:gd name="T2" fmla="*/ 0 w 55"/>
                <a:gd name="T3" fmla="*/ 27 h 52"/>
                <a:gd name="T4" fmla="*/ 20 w 55"/>
                <a:gd name="T5" fmla="*/ 0 h 52"/>
                <a:gd name="T6" fmla="*/ 55 w 55"/>
                <a:gd name="T7" fmla="*/ 22 h 52"/>
                <a:gd name="T8" fmla="*/ 40 w 5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40" y="52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5" y="22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6" name="Freeform 537"/>
            <p:cNvSpPr>
              <a:spLocks/>
            </p:cNvSpPr>
            <p:nvPr/>
          </p:nvSpPr>
          <p:spPr bwMode="auto">
            <a:xfrm>
              <a:off x="3218" y="2890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24 h 56"/>
                <a:gd name="T4" fmla="*/ 21 w 50"/>
                <a:gd name="T5" fmla="*/ 0 h 56"/>
                <a:gd name="T6" fmla="*/ 50 w 50"/>
                <a:gd name="T7" fmla="*/ 29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24"/>
                  </a:lnTo>
                  <a:lnTo>
                    <a:pt x="21" y="0"/>
                  </a:lnTo>
                  <a:lnTo>
                    <a:pt x="50" y="29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7" name="Freeform 538"/>
            <p:cNvSpPr>
              <a:spLocks/>
            </p:cNvSpPr>
            <p:nvPr/>
          </p:nvSpPr>
          <p:spPr bwMode="auto">
            <a:xfrm>
              <a:off x="3200" y="2875"/>
              <a:ext cx="39" cy="39"/>
            </a:xfrm>
            <a:custGeom>
              <a:avLst/>
              <a:gdLst>
                <a:gd name="T0" fmla="*/ 18 w 39"/>
                <a:gd name="T1" fmla="*/ 39 h 39"/>
                <a:gd name="T2" fmla="*/ 0 w 39"/>
                <a:gd name="T3" fmla="*/ 22 h 39"/>
                <a:gd name="T4" fmla="*/ 24 w 39"/>
                <a:gd name="T5" fmla="*/ 0 h 39"/>
                <a:gd name="T6" fmla="*/ 39 w 39"/>
                <a:gd name="T7" fmla="*/ 15 h 39"/>
                <a:gd name="T8" fmla="*/ 1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8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15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8" name="Freeform 539"/>
            <p:cNvSpPr>
              <a:spLocks/>
            </p:cNvSpPr>
            <p:nvPr/>
          </p:nvSpPr>
          <p:spPr bwMode="auto">
            <a:xfrm>
              <a:off x="3187" y="2856"/>
              <a:ext cx="37" cy="41"/>
            </a:xfrm>
            <a:custGeom>
              <a:avLst/>
              <a:gdLst>
                <a:gd name="T0" fmla="*/ 13 w 37"/>
                <a:gd name="T1" fmla="*/ 41 h 41"/>
                <a:gd name="T2" fmla="*/ 0 w 37"/>
                <a:gd name="T3" fmla="*/ 17 h 41"/>
                <a:gd name="T4" fmla="*/ 26 w 37"/>
                <a:gd name="T5" fmla="*/ 0 h 41"/>
                <a:gd name="T6" fmla="*/ 37 w 37"/>
                <a:gd name="T7" fmla="*/ 19 h 41"/>
                <a:gd name="T8" fmla="*/ 1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3" y="4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19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9" name="Freeform 540"/>
            <p:cNvSpPr>
              <a:spLocks/>
            </p:cNvSpPr>
            <p:nvPr/>
          </p:nvSpPr>
          <p:spPr bwMode="auto">
            <a:xfrm>
              <a:off x="3432" y="3093"/>
              <a:ext cx="31" cy="12"/>
            </a:xfrm>
            <a:custGeom>
              <a:avLst/>
              <a:gdLst>
                <a:gd name="T0" fmla="*/ 31 w 31"/>
                <a:gd name="T1" fmla="*/ 3 h 12"/>
                <a:gd name="T2" fmla="*/ 29 w 31"/>
                <a:gd name="T3" fmla="*/ 0 h 12"/>
                <a:gd name="T4" fmla="*/ 0 w 31"/>
                <a:gd name="T5" fmla="*/ 7 h 12"/>
                <a:gd name="T6" fmla="*/ 0 w 31"/>
                <a:gd name="T7" fmla="*/ 12 h 12"/>
                <a:gd name="T8" fmla="*/ 31 w 31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3"/>
                  </a:moveTo>
                  <a:lnTo>
                    <a:pt x="29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0" name="Freeform 541"/>
            <p:cNvSpPr>
              <a:spLocks/>
            </p:cNvSpPr>
            <p:nvPr/>
          </p:nvSpPr>
          <p:spPr bwMode="auto">
            <a:xfrm>
              <a:off x="3174" y="2831"/>
              <a:ext cx="39" cy="39"/>
            </a:xfrm>
            <a:custGeom>
              <a:avLst/>
              <a:gdLst>
                <a:gd name="T0" fmla="*/ 11 w 39"/>
                <a:gd name="T1" fmla="*/ 39 h 39"/>
                <a:gd name="T2" fmla="*/ 0 w 39"/>
                <a:gd name="T3" fmla="*/ 12 h 39"/>
                <a:gd name="T4" fmla="*/ 28 w 39"/>
                <a:gd name="T5" fmla="*/ 0 h 39"/>
                <a:gd name="T6" fmla="*/ 39 w 39"/>
                <a:gd name="T7" fmla="*/ 27 h 39"/>
                <a:gd name="T8" fmla="*/ 11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1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1" name="Freeform 542"/>
            <p:cNvSpPr>
              <a:spLocks/>
            </p:cNvSpPr>
            <p:nvPr/>
          </p:nvSpPr>
          <p:spPr bwMode="auto">
            <a:xfrm>
              <a:off x="3167" y="2807"/>
              <a:ext cx="35" cy="36"/>
            </a:xfrm>
            <a:custGeom>
              <a:avLst/>
              <a:gdLst>
                <a:gd name="T0" fmla="*/ 7 w 35"/>
                <a:gd name="T1" fmla="*/ 36 h 36"/>
                <a:gd name="T2" fmla="*/ 0 w 35"/>
                <a:gd name="T3" fmla="*/ 4 h 36"/>
                <a:gd name="T4" fmla="*/ 31 w 35"/>
                <a:gd name="T5" fmla="*/ 0 h 36"/>
                <a:gd name="T6" fmla="*/ 35 w 35"/>
                <a:gd name="T7" fmla="*/ 24 h 36"/>
                <a:gd name="T8" fmla="*/ 7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7" y="36"/>
                  </a:moveTo>
                  <a:lnTo>
                    <a:pt x="0" y="4"/>
                  </a:lnTo>
                  <a:lnTo>
                    <a:pt x="31" y="0"/>
                  </a:lnTo>
                  <a:lnTo>
                    <a:pt x="35" y="2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2" name="Freeform 543"/>
            <p:cNvSpPr>
              <a:spLocks/>
            </p:cNvSpPr>
            <p:nvPr/>
          </p:nvSpPr>
          <p:spPr bwMode="auto">
            <a:xfrm>
              <a:off x="3158" y="2755"/>
              <a:ext cx="40" cy="56"/>
            </a:xfrm>
            <a:custGeom>
              <a:avLst/>
              <a:gdLst>
                <a:gd name="T0" fmla="*/ 9 w 40"/>
                <a:gd name="T1" fmla="*/ 56 h 56"/>
                <a:gd name="T2" fmla="*/ 0 w 40"/>
                <a:gd name="T3" fmla="*/ 5 h 56"/>
                <a:gd name="T4" fmla="*/ 31 w 40"/>
                <a:gd name="T5" fmla="*/ 0 h 56"/>
                <a:gd name="T6" fmla="*/ 40 w 40"/>
                <a:gd name="T7" fmla="*/ 52 h 56"/>
                <a:gd name="T8" fmla="*/ 9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9" y="5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0" y="52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3" name="Freeform 544"/>
            <p:cNvSpPr>
              <a:spLocks/>
            </p:cNvSpPr>
            <p:nvPr/>
          </p:nvSpPr>
          <p:spPr bwMode="auto">
            <a:xfrm>
              <a:off x="3150" y="2704"/>
              <a:ext cx="39" cy="56"/>
            </a:xfrm>
            <a:custGeom>
              <a:avLst/>
              <a:gdLst>
                <a:gd name="T0" fmla="*/ 8 w 39"/>
                <a:gd name="T1" fmla="*/ 56 h 56"/>
                <a:gd name="T2" fmla="*/ 0 w 39"/>
                <a:gd name="T3" fmla="*/ 7 h 56"/>
                <a:gd name="T4" fmla="*/ 30 w 39"/>
                <a:gd name="T5" fmla="*/ 0 h 56"/>
                <a:gd name="T6" fmla="*/ 39 w 39"/>
                <a:gd name="T7" fmla="*/ 51 h 56"/>
                <a:gd name="T8" fmla="*/ 8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8" y="56"/>
                  </a:moveTo>
                  <a:lnTo>
                    <a:pt x="0" y="7"/>
                  </a:lnTo>
                  <a:lnTo>
                    <a:pt x="30" y="0"/>
                  </a:lnTo>
                  <a:lnTo>
                    <a:pt x="39" y="51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4" name="Freeform 545"/>
            <p:cNvSpPr>
              <a:spLocks/>
            </p:cNvSpPr>
            <p:nvPr/>
          </p:nvSpPr>
          <p:spPr bwMode="auto">
            <a:xfrm>
              <a:off x="3143" y="2674"/>
              <a:ext cx="37" cy="37"/>
            </a:xfrm>
            <a:custGeom>
              <a:avLst/>
              <a:gdLst>
                <a:gd name="T0" fmla="*/ 7 w 37"/>
                <a:gd name="T1" fmla="*/ 37 h 37"/>
                <a:gd name="T2" fmla="*/ 0 w 37"/>
                <a:gd name="T3" fmla="*/ 17 h 37"/>
                <a:gd name="T4" fmla="*/ 26 w 37"/>
                <a:gd name="T5" fmla="*/ 0 h 37"/>
                <a:gd name="T6" fmla="*/ 37 w 37"/>
                <a:gd name="T7" fmla="*/ 30 h 37"/>
                <a:gd name="T8" fmla="*/ 7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7" y="3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30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5" name="Freeform 546"/>
            <p:cNvSpPr>
              <a:spLocks/>
            </p:cNvSpPr>
            <p:nvPr/>
          </p:nvSpPr>
          <p:spPr bwMode="auto">
            <a:xfrm>
              <a:off x="3128" y="2647"/>
              <a:ext cx="41" cy="44"/>
            </a:xfrm>
            <a:custGeom>
              <a:avLst/>
              <a:gdLst>
                <a:gd name="T0" fmla="*/ 15 w 41"/>
                <a:gd name="T1" fmla="*/ 44 h 44"/>
                <a:gd name="T2" fmla="*/ 0 w 41"/>
                <a:gd name="T3" fmla="*/ 17 h 44"/>
                <a:gd name="T4" fmla="*/ 26 w 41"/>
                <a:gd name="T5" fmla="*/ 0 h 44"/>
                <a:gd name="T6" fmla="*/ 41 w 41"/>
                <a:gd name="T7" fmla="*/ 27 h 44"/>
                <a:gd name="T8" fmla="*/ 15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5" y="4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2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6" name="Freeform 547"/>
            <p:cNvSpPr>
              <a:spLocks/>
            </p:cNvSpPr>
            <p:nvPr/>
          </p:nvSpPr>
          <p:spPr bwMode="auto">
            <a:xfrm>
              <a:off x="3185" y="285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7" name="Freeform 548"/>
            <p:cNvSpPr>
              <a:spLocks/>
            </p:cNvSpPr>
            <p:nvPr/>
          </p:nvSpPr>
          <p:spPr bwMode="auto">
            <a:xfrm>
              <a:off x="3101" y="2613"/>
              <a:ext cx="51" cy="54"/>
            </a:xfrm>
            <a:custGeom>
              <a:avLst/>
              <a:gdLst>
                <a:gd name="T0" fmla="*/ 29 w 51"/>
                <a:gd name="T1" fmla="*/ 54 h 54"/>
                <a:gd name="T2" fmla="*/ 0 w 51"/>
                <a:gd name="T3" fmla="*/ 27 h 54"/>
                <a:gd name="T4" fmla="*/ 20 w 51"/>
                <a:gd name="T5" fmla="*/ 0 h 54"/>
                <a:gd name="T6" fmla="*/ 51 w 51"/>
                <a:gd name="T7" fmla="*/ 29 h 54"/>
                <a:gd name="T8" fmla="*/ 29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9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29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8" name="Freeform 549"/>
            <p:cNvSpPr>
              <a:spLocks/>
            </p:cNvSpPr>
            <p:nvPr/>
          </p:nvSpPr>
          <p:spPr bwMode="auto">
            <a:xfrm>
              <a:off x="3073" y="2591"/>
              <a:ext cx="48" cy="49"/>
            </a:xfrm>
            <a:custGeom>
              <a:avLst/>
              <a:gdLst>
                <a:gd name="T0" fmla="*/ 28 w 48"/>
                <a:gd name="T1" fmla="*/ 49 h 49"/>
                <a:gd name="T2" fmla="*/ 0 w 48"/>
                <a:gd name="T3" fmla="*/ 32 h 49"/>
                <a:gd name="T4" fmla="*/ 11 w 48"/>
                <a:gd name="T5" fmla="*/ 0 h 49"/>
                <a:gd name="T6" fmla="*/ 48 w 48"/>
                <a:gd name="T7" fmla="*/ 22 h 49"/>
                <a:gd name="T8" fmla="*/ 28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8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9" name="Freeform 550"/>
            <p:cNvSpPr>
              <a:spLocks/>
            </p:cNvSpPr>
            <p:nvPr/>
          </p:nvSpPr>
          <p:spPr bwMode="auto">
            <a:xfrm>
              <a:off x="3042" y="2579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5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0" name="Freeform 551"/>
            <p:cNvSpPr>
              <a:spLocks/>
            </p:cNvSpPr>
            <p:nvPr/>
          </p:nvSpPr>
          <p:spPr bwMode="auto">
            <a:xfrm>
              <a:off x="3005" y="2574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4 h 39"/>
                <a:gd name="T4" fmla="*/ 4 w 42"/>
                <a:gd name="T5" fmla="*/ 0 h 39"/>
                <a:gd name="T6" fmla="*/ 42 w 42"/>
                <a:gd name="T7" fmla="*/ 5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1" name="Freeform 552"/>
            <p:cNvSpPr>
              <a:spLocks/>
            </p:cNvSpPr>
            <p:nvPr/>
          </p:nvSpPr>
          <p:spPr bwMode="auto">
            <a:xfrm>
              <a:off x="2926" y="2559"/>
              <a:ext cx="83" cy="49"/>
            </a:xfrm>
            <a:custGeom>
              <a:avLst/>
              <a:gdLst>
                <a:gd name="T0" fmla="*/ 79 w 83"/>
                <a:gd name="T1" fmla="*/ 49 h 49"/>
                <a:gd name="T2" fmla="*/ 0 w 83"/>
                <a:gd name="T3" fmla="*/ 32 h 49"/>
                <a:gd name="T4" fmla="*/ 11 w 83"/>
                <a:gd name="T5" fmla="*/ 0 h 49"/>
                <a:gd name="T6" fmla="*/ 83 w 83"/>
                <a:gd name="T7" fmla="*/ 15 h 49"/>
                <a:gd name="T8" fmla="*/ 79 w 8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49">
                  <a:moveTo>
                    <a:pt x="79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83" y="15"/>
                  </a:lnTo>
                  <a:lnTo>
                    <a:pt x="79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2" name="Freeform 553"/>
            <p:cNvSpPr>
              <a:spLocks/>
            </p:cNvSpPr>
            <p:nvPr/>
          </p:nvSpPr>
          <p:spPr bwMode="auto">
            <a:xfrm>
              <a:off x="2891" y="2542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9 h 49"/>
                <a:gd name="T4" fmla="*/ 15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3" name="Freeform 554"/>
            <p:cNvSpPr>
              <a:spLocks/>
            </p:cNvSpPr>
            <p:nvPr/>
          </p:nvSpPr>
          <p:spPr bwMode="auto">
            <a:xfrm>
              <a:off x="2873" y="2532"/>
              <a:ext cx="33" cy="39"/>
            </a:xfrm>
            <a:custGeom>
              <a:avLst/>
              <a:gdLst>
                <a:gd name="T0" fmla="*/ 18 w 33"/>
                <a:gd name="T1" fmla="*/ 39 h 39"/>
                <a:gd name="T2" fmla="*/ 0 w 33"/>
                <a:gd name="T3" fmla="*/ 25 h 39"/>
                <a:gd name="T4" fmla="*/ 22 w 33"/>
                <a:gd name="T5" fmla="*/ 0 h 39"/>
                <a:gd name="T6" fmla="*/ 33 w 33"/>
                <a:gd name="T7" fmla="*/ 10 h 39"/>
                <a:gd name="T8" fmla="*/ 1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8" y="3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3" y="10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4" name="Freeform 555"/>
            <p:cNvSpPr>
              <a:spLocks/>
            </p:cNvSpPr>
            <p:nvPr/>
          </p:nvSpPr>
          <p:spPr bwMode="auto">
            <a:xfrm>
              <a:off x="2860" y="2515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25 h 42"/>
                <a:gd name="T4" fmla="*/ 22 w 35"/>
                <a:gd name="T5" fmla="*/ 0 h 42"/>
                <a:gd name="T6" fmla="*/ 35 w 35"/>
                <a:gd name="T7" fmla="*/ 17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5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5" name="Freeform 556"/>
            <p:cNvSpPr>
              <a:spLocks/>
            </p:cNvSpPr>
            <p:nvPr/>
          </p:nvSpPr>
          <p:spPr bwMode="auto">
            <a:xfrm>
              <a:off x="3150" y="2640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6" name="Freeform 557"/>
            <p:cNvSpPr>
              <a:spLocks/>
            </p:cNvSpPr>
            <p:nvPr/>
          </p:nvSpPr>
          <p:spPr bwMode="auto">
            <a:xfrm>
              <a:off x="3128" y="2642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7" name="Freeform 558"/>
            <p:cNvSpPr>
              <a:spLocks/>
            </p:cNvSpPr>
            <p:nvPr/>
          </p:nvSpPr>
          <p:spPr bwMode="auto">
            <a:xfrm>
              <a:off x="2845" y="2496"/>
              <a:ext cx="39" cy="41"/>
            </a:xfrm>
            <a:custGeom>
              <a:avLst/>
              <a:gdLst>
                <a:gd name="T0" fmla="*/ 13 w 39"/>
                <a:gd name="T1" fmla="*/ 41 h 41"/>
                <a:gd name="T2" fmla="*/ 0 w 39"/>
                <a:gd name="T3" fmla="*/ 17 h 41"/>
                <a:gd name="T4" fmla="*/ 26 w 39"/>
                <a:gd name="T5" fmla="*/ 0 h 41"/>
                <a:gd name="T6" fmla="*/ 39 w 39"/>
                <a:gd name="T7" fmla="*/ 24 h 41"/>
                <a:gd name="T8" fmla="*/ 13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13" y="4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8" name="Freeform 559"/>
            <p:cNvSpPr>
              <a:spLocks/>
            </p:cNvSpPr>
            <p:nvPr/>
          </p:nvSpPr>
          <p:spPr bwMode="auto">
            <a:xfrm>
              <a:off x="2832" y="2476"/>
              <a:ext cx="39" cy="37"/>
            </a:xfrm>
            <a:custGeom>
              <a:avLst/>
              <a:gdLst>
                <a:gd name="T0" fmla="*/ 13 w 39"/>
                <a:gd name="T1" fmla="*/ 37 h 37"/>
                <a:gd name="T2" fmla="*/ 0 w 39"/>
                <a:gd name="T3" fmla="*/ 12 h 37"/>
                <a:gd name="T4" fmla="*/ 28 w 39"/>
                <a:gd name="T5" fmla="*/ 0 h 37"/>
                <a:gd name="T6" fmla="*/ 39 w 39"/>
                <a:gd name="T7" fmla="*/ 20 h 37"/>
                <a:gd name="T8" fmla="*/ 13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3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9" name="Freeform 560"/>
            <p:cNvSpPr>
              <a:spLocks/>
            </p:cNvSpPr>
            <p:nvPr/>
          </p:nvSpPr>
          <p:spPr bwMode="auto">
            <a:xfrm>
              <a:off x="2821" y="2434"/>
              <a:ext cx="39" cy="54"/>
            </a:xfrm>
            <a:custGeom>
              <a:avLst/>
              <a:gdLst>
                <a:gd name="T0" fmla="*/ 11 w 39"/>
                <a:gd name="T1" fmla="*/ 54 h 54"/>
                <a:gd name="T2" fmla="*/ 0 w 39"/>
                <a:gd name="T3" fmla="*/ 8 h 54"/>
                <a:gd name="T4" fmla="*/ 31 w 39"/>
                <a:gd name="T5" fmla="*/ 0 h 54"/>
                <a:gd name="T6" fmla="*/ 39 w 39"/>
                <a:gd name="T7" fmla="*/ 42 h 54"/>
                <a:gd name="T8" fmla="*/ 11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1" y="54"/>
                  </a:moveTo>
                  <a:lnTo>
                    <a:pt x="0" y="8"/>
                  </a:lnTo>
                  <a:lnTo>
                    <a:pt x="31" y="0"/>
                  </a:lnTo>
                  <a:lnTo>
                    <a:pt x="39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0" name="Freeform 561"/>
            <p:cNvSpPr>
              <a:spLocks/>
            </p:cNvSpPr>
            <p:nvPr/>
          </p:nvSpPr>
          <p:spPr bwMode="auto">
            <a:xfrm>
              <a:off x="2810" y="2388"/>
              <a:ext cx="42" cy="54"/>
            </a:xfrm>
            <a:custGeom>
              <a:avLst/>
              <a:gdLst>
                <a:gd name="T0" fmla="*/ 11 w 42"/>
                <a:gd name="T1" fmla="*/ 54 h 54"/>
                <a:gd name="T2" fmla="*/ 0 w 42"/>
                <a:gd name="T3" fmla="*/ 12 h 54"/>
                <a:gd name="T4" fmla="*/ 28 w 42"/>
                <a:gd name="T5" fmla="*/ 0 h 54"/>
                <a:gd name="T6" fmla="*/ 42 w 42"/>
                <a:gd name="T7" fmla="*/ 46 h 54"/>
                <a:gd name="T8" fmla="*/ 11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1" y="54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2" y="46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1" name="Freeform 562"/>
            <p:cNvSpPr>
              <a:spLocks/>
            </p:cNvSpPr>
            <p:nvPr/>
          </p:nvSpPr>
          <p:spPr bwMode="auto">
            <a:xfrm>
              <a:off x="2795" y="2339"/>
              <a:ext cx="43" cy="61"/>
            </a:xfrm>
            <a:custGeom>
              <a:avLst/>
              <a:gdLst>
                <a:gd name="T0" fmla="*/ 15 w 43"/>
                <a:gd name="T1" fmla="*/ 61 h 61"/>
                <a:gd name="T2" fmla="*/ 0 w 43"/>
                <a:gd name="T3" fmla="*/ 12 h 61"/>
                <a:gd name="T4" fmla="*/ 28 w 43"/>
                <a:gd name="T5" fmla="*/ 0 h 61"/>
                <a:gd name="T6" fmla="*/ 43 w 43"/>
                <a:gd name="T7" fmla="*/ 49 h 61"/>
                <a:gd name="T8" fmla="*/ 15 w 4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1">
                  <a:moveTo>
                    <a:pt x="15" y="6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3" y="49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2" name="Freeform 563"/>
            <p:cNvSpPr>
              <a:spLocks/>
            </p:cNvSpPr>
            <p:nvPr/>
          </p:nvSpPr>
          <p:spPr bwMode="auto">
            <a:xfrm>
              <a:off x="2858" y="2515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3" name="Freeform 564"/>
            <p:cNvSpPr>
              <a:spLocks/>
            </p:cNvSpPr>
            <p:nvPr/>
          </p:nvSpPr>
          <p:spPr bwMode="auto">
            <a:xfrm>
              <a:off x="2753" y="2243"/>
              <a:ext cx="70" cy="110"/>
            </a:xfrm>
            <a:custGeom>
              <a:avLst/>
              <a:gdLst>
                <a:gd name="T0" fmla="*/ 44 w 70"/>
                <a:gd name="T1" fmla="*/ 110 h 110"/>
                <a:gd name="T2" fmla="*/ 0 w 70"/>
                <a:gd name="T3" fmla="*/ 17 h 110"/>
                <a:gd name="T4" fmla="*/ 26 w 70"/>
                <a:gd name="T5" fmla="*/ 0 h 110"/>
                <a:gd name="T6" fmla="*/ 70 w 70"/>
                <a:gd name="T7" fmla="*/ 93 h 110"/>
                <a:gd name="T8" fmla="*/ 44 w 70"/>
                <a:gd name="T9" fmla="*/ 11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10">
                  <a:moveTo>
                    <a:pt x="44" y="110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70" y="93"/>
                  </a:lnTo>
                  <a:lnTo>
                    <a:pt x="44" y="11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4" name="Freeform 565"/>
            <p:cNvSpPr>
              <a:spLocks/>
            </p:cNvSpPr>
            <p:nvPr/>
          </p:nvSpPr>
          <p:spPr bwMode="auto">
            <a:xfrm>
              <a:off x="2709" y="2162"/>
              <a:ext cx="70" cy="98"/>
            </a:xfrm>
            <a:custGeom>
              <a:avLst/>
              <a:gdLst>
                <a:gd name="T0" fmla="*/ 44 w 70"/>
                <a:gd name="T1" fmla="*/ 98 h 98"/>
                <a:gd name="T2" fmla="*/ 0 w 70"/>
                <a:gd name="T3" fmla="*/ 18 h 98"/>
                <a:gd name="T4" fmla="*/ 26 w 70"/>
                <a:gd name="T5" fmla="*/ 0 h 98"/>
                <a:gd name="T6" fmla="*/ 70 w 70"/>
                <a:gd name="T7" fmla="*/ 81 h 98"/>
                <a:gd name="T8" fmla="*/ 44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4" y="98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70" y="81"/>
                  </a:lnTo>
                  <a:lnTo>
                    <a:pt x="44" y="9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5" name="Freeform 566"/>
            <p:cNvSpPr>
              <a:spLocks/>
            </p:cNvSpPr>
            <p:nvPr/>
          </p:nvSpPr>
          <p:spPr bwMode="auto">
            <a:xfrm>
              <a:off x="2685" y="2123"/>
              <a:ext cx="50" cy="57"/>
            </a:xfrm>
            <a:custGeom>
              <a:avLst/>
              <a:gdLst>
                <a:gd name="T0" fmla="*/ 24 w 50"/>
                <a:gd name="T1" fmla="*/ 57 h 57"/>
                <a:gd name="T2" fmla="*/ 0 w 50"/>
                <a:gd name="T3" fmla="*/ 25 h 57"/>
                <a:gd name="T4" fmla="*/ 22 w 50"/>
                <a:gd name="T5" fmla="*/ 0 h 57"/>
                <a:gd name="T6" fmla="*/ 50 w 50"/>
                <a:gd name="T7" fmla="*/ 39 h 57"/>
                <a:gd name="T8" fmla="*/ 24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4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0" y="39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6" name="Freeform 567"/>
            <p:cNvSpPr>
              <a:spLocks/>
            </p:cNvSpPr>
            <p:nvPr/>
          </p:nvSpPr>
          <p:spPr bwMode="auto">
            <a:xfrm>
              <a:off x="2656" y="2094"/>
              <a:ext cx="51" cy="54"/>
            </a:xfrm>
            <a:custGeom>
              <a:avLst/>
              <a:gdLst>
                <a:gd name="T0" fmla="*/ 29 w 51"/>
                <a:gd name="T1" fmla="*/ 54 h 54"/>
                <a:gd name="T2" fmla="*/ 0 w 51"/>
                <a:gd name="T3" fmla="*/ 27 h 54"/>
                <a:gd name="T4" fmla="*/ 20 w 51"/>
                <a:gd name="T5" fmla="*/ 0 h 54"/>
                <a:gd name="T6" fmla="*/ 51 w 51"/>
                <a:gd name="T7" fmla="*/ 29 h 54"/>
                <a:gd name="T8" fmla="*/ 29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9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29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7" name="Freeform 568"/>
            <p:cNvSpPr>
              <a:spLocks/>
            </p:cNvSpPr>
            <p:nvPr/>
          </p:nvSpPr>
          <p:spPr bwMode="auto">
            <a:xfrm>
              <a:off x="2624" y="2067"/>
              <a:ext cx="52" cy="54"/>
            </a:xfrm>
            <a:custGeom>
              <a:avLst/>
              <a:gdLst>
                <a:gd name="T0" fmla="*/ 32 w 52"/>
                <a:gd name="T1" fmla="*/ 54 h 54"/>
                <a:gd name="T2" fmla="*/ 0 w 52"/>
                <a:gd name="T3" fmla="*/ 32 h 54"/>
                <a:gd name="T4" fmla="*/ 11 w 52"/>
                <a:gd name="T5" fmla="*/ 0 h 54"/>
                <a:gd name="T6" fmla="*/ 52 w 52"/>
                <a:gd name="T7" fmla="*/ 27 h 54"/>
                <a:gd name="T8" fmla="*/ 32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2" y="5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2" y="27"/>
                  </a:lnTo>
                  <a:lnTo>
                    <a:pt x="32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8" name="Freeform 569"/>
            <p:cNvSpPr>
              <a:spLocks/>
            </p:cNvSpPr>
            <p:nvPr/>
          </p:nvSpPr>
          <p:spPr bwMode="auto">
            <a:xfrm>
              <a:off x="2582" y="2050"/>
              <a:ext cx="53" cy="49"/>
            </a:xfrm>
            <a:custGeom>
              <a:avLst/>
              <a:gdLst>
                <a:gd name="T0" fmla="*/ 42 w 53"/>
                <a:gd name="T1" fmla="*/ 49 h 49"/>
                <a:gd name="T2" fmla="*/ 0 w 53"/>
                <a:gd name="T3" fmla="*/ 32 h 49"/>
                <a:gd name="T4" fmla="*/ 11 w 53"/>
                <a:gd name="T5" fmla="*/ 0 h 49"/>
                <a:gd name="T6" fmla="*/ 53 w 53"/>
                <a:gd name="T7" fmla="*/ 17 h 49"/>
                <a:gd name="T8" fmla="*/ 42 w 5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9">
                  <a:moveTo>
                    <a:pt x="42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3" y="17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9" name="Freeform 570"/>
            <p:cNvSpPr>
              <a:spLocks/>
            </p:cNvSpPr>
            <p:nvPr/>
          </p:nvSpPr>
          <p:spPr bwMode="auto">
            <a:xfrm>
              <a:off x="2795" y="2336"/>
              <a:ext cx="28" cy="17"/>
            </a:xfrm>
            <a:custGeom>
              <a:avLst/>
              <a:gdLst>
                <a:gd name="T0" fmla="*/ 28 w 28"/>
                <a:gd name="T1" fmla="*/ 3 h 17"/>
                <a:gd name="T2" fmla="*/ 28 w 28"/>
                <a:gd name="T3" fmla="*/ 0 h 17"/>
                <a:gd name="T4" fmla="*/ 0 w 28"/>
                <a:gd name="T5" fmla="*/ 15 h 17"/>
                <a:gd name="T6" fmla="*/ 2 w 28"/>
                <a:gd name="T7" fmla="*/ 17 h 17"/>
                <a:gd name="T8" fmla="*/ 28 w 28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8" y="3"/>
                  </a:moveTo>
                  <a:lnTo>
                    <a:pt x="28" y="0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0" name="Freeform 571"/>
            <p:cNvSpPr>
              <a:spLocks/>
            </p:cNvSpPr>
            <p:nvPr/>
          </p:nvSpPr>
          <p:spPr bwMode="auto">
            <a:xfrm>
              <a:off x="2553" y="2040"/>
              <a:ext cx="38" cy="42"/>
            </a:xfrm>
            <a:custGeom>
              <a:avLst/>
              <a:gdLst>
                <a:gd name="T0" fmla="*/ 33 w 38"/>
                <a:gd name="T1" fmla="*/ 42 h 42"/>
                <a:gd name="T2" fmla="*/ 0 w 38"/>
                <a:gd name="T3" fmla="*/ 34 h 42"/>
                <a:gd name="T4" fmla="*/ 3 w 38"/>
                <a:gd name="T5" fmla="*/ 0 h 42"/>
                <a:gd name="T6" fmla="*/ 38 w 38"/>
                <a:gd name="T7" fmla="*/ 7 h 42"/>
                <a:gd name="T8" fmla="*/ 33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33" y="42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38" y="7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1" name="Freeform 572"/>
            <p:cNvSpPr>
              <a:spLocks/>
            </p:cNvSpPr>
            <p:nvPr/>
          </p:nvSpPr>
          <p:spPr bwMode="auto">
            <a:xfrm>
              <a:off x="2523" y="2040"/>
              <a:ext cx="33" cy="34"/>
            </a:xfrm>
            <a:custGeom>
              <a:avLst/>
              <a:gdLst>
                <a:gd name="T0" fmla="*/ 30 w 33"/>
                <a:gd name="T1" fmla="*/ 34 h 34"/>
                <a:gd name="T2" fmla="*/ 0 w 33"/>
                <a:gd name="T3" fmla="*/ 34 h 34"/>
                <a:gd name="T4" fmla="*/ 0 w 33"/>
                <a:gd name="T5" fmla="*/ 0 h 34"/>
                <a:gd name="T6" fmla="*/ 33 w 33"/>
                <a:gd name="T7" fmla="*/ 0 h 34"/>
                <a:gd name="T8" fmla="*/ 30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0" y="34"/>
                  </a:moveTo>
                  <a:lnTo>
                    <a:pt x="0" y="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2" name="Rectangle 573"/>
            <p:cNvSpPr>
              <a:spLocks noChangeArrowheads="1"/>
            </p:cNvSpPr>
            <p:nvPr/>
          </p:nvSpPr>
          <p:spPr bwMode="auto">
            <a:xfrm>
              <a:off x="2459" y="2040"/>
              <a:ext cx="64" cy="34"/>
            </a:xfrm>
            <a:prstGeom prst="rect">
              <a:avLst/>
            </a:prstGeom>
            <a:solidFill>
              <a:srgbClr val="573F2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3" name="Freeform 574"/>
            <p:cNvSpPr>
              <a:spLocks/>
            </p:cNvSpPr>
            <p:nvPr/>
          </p:nvSpPr>
          <p:spPr bwMode="auto">
            <a:xfrm>
              <a:off x="2582" y="2047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9 w 11"/>
                <a:gd name="T3" fmla="*/ 0 h 35"/>
                <a:gd name="T4" fmla="*/ 0 w 11"/>
                <a:gd name="T5" fmla="*/ 35 h 35"/>
                <a:gd name="T6" fmla="*/ 4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9" y="0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4" name="Freeform 575"/>
            <p:cNvSpPr>
              <a:spLocks/>
            </p:cNvSpPr>
            <p:nvPr/>
          </p:nvSpPr>
          <p:spPr bwMode="auto">
            <a:xfrm>
              <a:off x="2413" y="2033"/>
              <a:ext cx="48" cy="41"/>
            </a:xfrm>
            <a:custGeom>
              <a:avLst/>
              <a:gdLst>
                <a:gd name="T0" fmla="*/ 44 w 48"/>
                <a:gd name="T1" fmla="*/ 41 h 41"/>
                <a:gd name="T2" fmla="*/ 0 w 48"/>
                <a:gd name="T3" fmla="*/ 31 h 41"/>
                <a:gd name="T4" fmla="*/ 11 w 48"/>
                <a:gd name="T5" fmla="*/ 0 h 41"/>
                <a:gd name="T6" fmla="*/ 48 w 48"/>
                <a:gd name="T7" fmla="*/ 7 h 41"/>
                <a:gd name="T8" fmla="*/ 44 w 4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1">
                  <a:moveTo>
                    <a:pt x="44" y="41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8" y="7"/>
                  </a:lnTo>
                  <a:lnTo>
                    <a:pt x="44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5" name="Freeform 576"/>
            <p:cNvSpPr>
              <a:spLocks/>
            </p:cNvSpPr>
            <p:nvPr/>
          </p:nvSpPr>
          <p:spPr bwMode="auto">
            <a:xfrm>
              <a:off x="2376" y="2018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32 h 46"/>
                <a:gd name="T4" fmla="*/ 11 w 48"/>
                <a:gd name="T5" fmla="*/ 0 h 46"/>
                <a:gd name="T6" fmla="*/ 48 w 48"/>
                <a:gd name="T7" fmla="*/ 15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5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6" name="Freeform 577"/>
            <p:cNvSpPr>
              <a:spLocks/>
            </p:cNvSpPr>
            <p:nvPr/>
          </p:nvSpPr>
          <p:spPr bwMode="auto">
            <a:xfrm>
              <a:off x="2341" y="1998"/>
              <a:ext cx="46" cy="52"/>
            </a:xfrm>
            <a:custGeom>
              <a:avLst/>
              <a:gdLst>
                <a:gd name="T0" fmla="*/ 35 w 46"/>
                <a:gd name="T1" fmla="*/ 52 h 52"/>
                <a:gd name="T2" fmla="*/ 0 w 46"/>
                <a:gd name="T3" fmla="*/ 30 h 52"/>
                <a:gd name="T4" fmla="*/ 15 w 46"/>
                <a:gd name="T5" fmla="*/ 0 h 52"/>
                <a:gd name="T6" fmla="*/ 46 w 46"/>
                <a:gd name="T7" fmla="*/ 20 h 52"/>
                <a:gd name="T8" fmla="*/ 35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5" y="5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46" y="20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7" name="Freeform 578"/>
            <p:cNvSpPr>
              <a:spLocks/>
            </p:cNvSpPr>
            <p:nvPr/>
          </p:nvSpPr>
          <p:spPr bwMode="auto">
            <a:xfrm>
              <a:off x="2308" y="1981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27 h 47"/>
                <a:gd name="T4" fmla="*/ 20 w 48"/>
                <a:gd name="T5" fmla="*/ 0 h 47"/>
                <a:gd name="T6" fmla="*/ 48 w 48"/>
                <a:gd name="T7" fmla="*/ 17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17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8" name="Freeform 579"/>
            <p:cNvSpPr>
              <a:spLocks/>
            </p:cNvSpPr>
            <p:nvPr/>
          </p:nvSpPr>
          <p:spPr bwMode="auto">
            <a:xfrm>
              <a:off x="2282" y="1954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7 h 54"/>
                <a:gd name="T4" fmla="*/ 19 w 46"/>
                <a:gd name="T5" fmla="*/ 0 h 54"/>
                <a:gd name="T6" fmla="*/ 46 w 46"/>
                <a:gd name="T7" fmla="*/ 27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9" name="Freeform 580"/>
            <p:cNvSpPr>
              <a:spLocks/>
            </p:cNvSpPr>
            <p:nvPr/>
          </p:nvSpPr>
          <p:spPr bwMode="auto">
            <a:xfrm>
              <a:off x="2255" y="1927"/>
              <a:ext cx="46" cy="54"/>
            </a:xfrm>
            <a:custGeom>
              <a:avLst/>
              <a:gdLst>
                <a:gd name="T0" fmla="*/ 27 w 46"/>
                <a:gd name="T1" fmla="*/ 54 h 54"/>
                <a:gd name="T2" fmla="*/ 0 w 46"/>
                <a:gd name="T3" fmla="*/ 25 h 54"/>
                <a:gd name="T4" fmla="*/ 22 w 46"/>
                <a:gd name="T5" fmla="*/ 0 h 54"/>
                <a:gd name="T6" fmla="*/ 46 w 46"/>
                <a:gd name="T7" fmla="*/ 27 h 54"/>
                <a:gd name="T8" fmla="*/ 27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7" y="5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7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0" name="Freeform 581"/>
            <p:cNvSpPr>
              <a:spLocks/>
            </p:cNvSpPr>
            <p:nvPr/>
          </p:nvSpPr>
          <p:spPr bwMode="auto">
            <a:xfrm>
              <a:off x="2205" y="1869"/>
              <a:ext cx="72" cy="83"/>
            </a:xfrm>
            <a:custGeom>
              <a:avLst/>
              <a:gdLst>
                <a:gd name="T0" fmla="*/ 50 w 72"/>
                <a:gd name="T1" fmla="*/ 83 h 83"/>
                <a:gd name="T2" fmla="*/ 0 w 72"/>
                <a:gd name="T3" fmla="*/ 22 h 83"/>
                <a:gd name="T4" fmla="*/ 24 w 72"/>
                <a:gd name="T5" fmla="*/ 0 h 83"/>
                <a:gd name="T6" fmla="*/ 72 w 72"/>
                <a:gd name="T7" fmla="*/ 58 h 83"/>
                <a:gd name="T8" fmla="*/ 50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50" y="8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2" y="58"/>
                  </a:lnTo>
                  <a:lnTo>
                    <a:pt x="50" y="8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1" name="Freeform 582"/>
            <p:cNvSpPr>
              <a:spLocks/>
            </p:cNvSpPr>
            <p:nvPr/>
          </p:nvSpPr>
          <p:spPr bwMode="auto">
            <a:xfrm>
              <a:off x="2113" y="1731"/>
              <a:ext cx="116" cy="160"/>
            </a:xfrm>
            <a:custGeom>
              <a:avLst/>
              <a:gdLst>
                <a:gd name="T0" fmla="*/ 92 w 116"/>
                <a:gd name="T1" fmla="*/ 160 h 160"/>
                <a:gd name="T2" fmla="*/ 0 w 116"/>
                <a:gd name="T3" fmla="*/ 22 h 160"/>
                <a:gd name="T4" fmla="*/ 24 w 116"/>
                <a:gd name="T5" fmla="*/ 0 h 160"/>
                <a:gd name="T6" fmla="*/ 116 w 116"/>
                <a:gd name="T7" fmla="*/ 138 h 160"/>
                <a:gd name="T8" fmla="*/ 92 w 116"/>
                <a:gd name="T9" fmla="*/ 16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0">
                  <a:moveTo>
                    <a:pt x="92" y="160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116" y="138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2" name="Freeform 583"/>
            <p:cNvSpPr>
              <a:spLocks/>
            </p:cNvSpPr>
            <p:nvPr/>
          </p:nvSpPr>
          <p:spPr bwMode="auto">
            <a:xfrm>
              <a:off x="2065" y="1660"/>
              <a:ext cx="72" cy="93"/>
            </a:xfrm>
            <a:custGeom>
              <a:avLst/>
              <a:gdLst>
                <a:gd name="T0" fmla="*/ 48 w 72"/>
                <a:gd name="T1" fmla="*/ 93 h 93"/>
                <a:gd name="T2" fmla="*/ 0 w 72"/>
                <a:gd name="T3" fmla="*/ 22 h 93"/>
                <a:gd name="T4" fmla="*/ 24 w 72"/>
                <a:gd name="T5" fmla="*/ 0 h 93"/>
                <a:gd name="T6" fmla="*/ 72 w 72"/>
                <a:gd name="T7" fmla="*/ 71 h 93"/>
                <a:gd name="T8" fmla="*/ 48 w 72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3">
                  <a:moveTo>
                    <a:pt x="48" y="9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2" y="71"/>
                  </a:lnTo>
                  <a:lnTo>
                    <a:pt x="48" y="9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3" name="Freeform 584"/>
            <p:cNvSpPr>
              <a:spLocks/>
            </p:cNvSpPr>
            <p:nvPr/>
          </p:nvSpPr>
          <p:spPr bwMode="auto">
            <a:xfrm>
              <a:off x="2038" y="1626"/>
              <a:ext cx="51" cy="56"/>
            </a:xfrm>
            <a:custGeom>
              <a:avLst/>
              <a:gdLst>
                <a:gd name="T0" fmla="*/ 27 w 51"/>
                <a:gd name="T1" fmla="*/ 56 h 56"/>
                <a:gd name="T2" fmla="*/ 0 w 51"/>
                <a:gd name="T3" fmla="*/ 25 h 56"/>
                <a:gd name="T4" fmla="*/ 22 w 51"/>
                <a:gd name="T5" fmla="*/ 0 h 56"/>
                <a:gd name="T6" fmla="*/ 51 w 51"/>
                <a:gd name="T7" fmla="*/ 34 h 56"/>
                <a:gd name="T8" fmla="*/ 27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7" y="5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1" y="34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4" name="Freeform 585"/>
            <p:cNvSpPr>
              <a:spLocks/>
            </p:cNvSpPr>
            <p:nvPr/>
          </p:nvSpPr>
          <p:spPr bwMode="auto">
            <a:xfrm>
              <a:off x="2010" y="1594"/>
              <a:ext cx="50" cy="57"/>
            </a:xfrm>
            <a:custGeom>
              <a:avLst/>
              <a:gdLst>
                <a:gd name="T0" fmla="*/ 28 w 50"/>
                <a:gd name="T1" fmla="*/ 57 h 57"/>
                <a:gd name="T2" fmla="*/ 0 w 50"/>
                <a:gd name="T3" fmla="*/ 25 h 57"/>
                <a:gd name="T4" fmla="*/ 22 w 50"/>
                <a:gd name="T5" fmla="*/ 0 h 57"/>
                <a:gd name="T6" fmla="*/ 50 w 50"/>
                <a:gd name="T7" fmla="*/ 32 h 57"/>
                <a:gd name="T8" fmla="*/ 28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8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0" y="32"/>
                  </a:lnTo>
                  <a:lnTo>
                    <a:pt x="28" y="5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5" name="Freeform 586"/>
            <p:cNvSpPr>
              <a:spLocks/>
            </p:cNvSpPr>
            <p:nvPr/>
          </p:nvSpPr>
          <p:spPr bwMode="auto">
            <a:xfrm>
              <a:off x="2457" y="2040"/>
              <a:ext cx="4" cy="34"/>
            </a:xfrm>
            <a:custGeom>
              <a:avLst/>
              <a:gdLst>
                <a:gd name="T0" fmla="*/ 2 w 4"/>
                <a:gd name="T1" fmla="*/ 34 h 34"/>
                <a:gd name="T2" fmla="*/ 0 w 4"/>
                <a:gd name="T3" fmla="*/ 34 h 34"/>
                <a:gd name="T4" fmla="*/ 2 w 4"/>
                <a:gd name="T5" fmla="*/ 0 h 34"/>
                <a:gd name="T6" fmla="*/ 4 w 4"/>
                <a:gd name="T7" fmla="*/ 0 h 34"/>
                <a:gd name="T8" fmla="*/ 2 w 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4">
                  <a:moveTo>
                    <a:pt x="2" y="34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6" name="Freeform 587"/>
            <p:cNvSpPr>
              <a:spLocks/>
            </p:cNvSpPr>
            <p:nvPr/>
          </p:nvSpPr>
          <p:spPr bwMode="auto">
            <a:xfrm>
              <a:off x="3546" y="3514"/>
              <a:ext cx="73" cy="93"/>
            </a:xfrm>
            <a:custGeom>
              <a:avLst/>
              <a:gdLst>
                <a:gd name="T0" fmla="*/ 46 w 73"/>
                <a:gd name="T1" fmla="*/ 93 h 93"/>
                <a:gd name="T2" fmla="*/ 0 w 73"/>
                <a:gd name="T3" fmla="*/ 22 h 93"/>
                <a:gd name="T4" fmla="*/ 27 w 73"/>
                <a:gd name="T5" fmla="*/ 0 h 93"/>
                <a:gd name="T6" fmla="*/ 73 w 73"/>
                <a:gd name="T7" fmla="*/ 71 h 93"/>
                <a:gd name="T8" fmla="*/ 46 w 73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3">
                  <a:moveTo>
                    <a:pt x="46" y="93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71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7" name="Freeform 588"/>
            <p:cNvSpPr>
              <a:spLocks/>
            </p:cNvSpPr>
            <p:nvPr/>
          </p:nvSpPr>
          <p:spPr bwMode="auto">
            <a:xfrm>
              <a:off x="3500" y="3453"/>
              <a:ext cx="73" cy="83"/>
            </a:xfrm>
            <a:custGeom>
              <a:avLst/>
              <a:gdLst>
                <a:gd name="T0" fmla="*/ 46 w 73"/>
                <a:gd name="T1" fmla="*/ 83 h 83"/>
                <a:gd name="T2" fmla="*/ 0 w 73"/>
                <a:gd name="T3" fmla="*/ 22 h 83"/>
                <a:gd name="T4" fmla="*/ 27 w 73"/>
                <a:gd name="T5" fmla="*/ 0 h 83"/>
                <a:gd name="T6" fmla="*/ 73 w 73"/>
                <a:gd name="T7" fmla="*/ 61 h 83"/>
                <a:gd name="T8" fmla="*/ 46 w 7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46" y="83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8" name="Freeform 589"/>
            <p:cNvSpPr>
              <a:spLocks/>
            </p:cNvSpPr>
            <p:nvPr/>
          </p:nvSpPr>
          <p:spPr bwMode="auto">
            <a:xfrm>
              <a:off x="3476" y="3424"/>
              <a:ext cx="51" cy="51"/>
            </a:xfrm>
            <a:custGeom>
              <a:avLst/>
              <a:gdLst>
                <a:gd name="T0" fmla="*/ 24 w 51"/>
                <a:gd name="T1" fmla="*/ 51 h 51"/>
                <a:gd name="T2" fmla="*/ 0 w 51"/>
                <a:gd name="T3" fmla="*/ 17 h 51"/>
                <a:gd name="T4" fmla="*/ 29 w 51"/>
                <a:gd name="T5" fmla="*/ 0 h 51"/>
                <a:gd name="T6" fmla="*/ 51 w 51"/>
                <a:gd name="T7" fmla="*/ 29 h 51"/>
                <a:gd name="T8" fmla="*/ 24 w 5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4" y="51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51" y="29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9" name="Freeform 590"/>
            <p:cNvSpPr>
              <a:spLocks/>
            </p:cNvSpPr>
            <p:nvPr/>
          </p:nvSpPr>
          <p:spPr bwMode="auto">
            <a:xfrm>
              <a:off x="3459" y="3392"/>
              <a:ext cx="46" cy="49"/>
            </a:xfrm>
            <a:custGeom>
              <a:avLst/>
              <a:gdLst>
                <a:gd name="T0" fmla="*/ 17 w 46"/>
                <a:gd name="T1" fmla="*/ 49 h 49"/>
                <a:gd name="T2" fmla="*/ 0 w 46"/>
                <a:gd name="T3" fmla="*/ 17 h 49"/>
                <a:gd name="T4" fmla="*/ 28 w 46"/>
                <a:gd name="T5" fmla="*/ 0 h 49"/>
                <a:gd name="T6" fmla="*/ 46 w 46"/>
                <a:gd name="T7" fmla="*/ 32 h 49"/>
                <a:gd name="T8" fmla="*/ 17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17" y="4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6" y="32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0" name="Freeform 591"/>
            <p:cNvSpPr>
              <a:spLocks/>
            </p:cNvSpPr>
            <p:nvPr/>
          </p:nvSpPr>
          <p:spPr bwMode="auto">
            <a:xfrm>
              <a:off x="3443" y="3358"/>
              <a:ext cx="44" cy="51"/>
            </a:xfrm>
            <a:custGeom>
              <a:avLst/>
              <a:gdLst>
                <a:gd name="T0" fmla="*/ 16 w 44"/>
                <a:gd name="T1" fmla="*/ 51 h 51"/>
                <a:gd name="T2" fmla="*/ 0 w 44"/>
                <a:gd name="T3" fmla="*/ 12 h 51"/>
                <a:gd name="T4" fmla="*/ 31 w 44"/>
                <a:gd name="T5" fmla="*/ 0 h 51"/>
                <a:gd name="T6" fmla="*/ 44 w 44"/>
                <a:gd name="T7" fmla="*/ 34 h 51"/>
                <a:gd name="T8" fmla="*/ 1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6" y="5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1" name="Freeform 592"/>
            <p:cNvSpPr>
              <a:spLocks/>
            </p:cNvSpPr>
            <p:nvPr/>
          </p:nvSpPr>
          <p:spPr bwMode="auto">
            <a:xfrm>
              <a:off x="3432" y="3313"/>
              <a:ext cx="42" cy="57"/>
            </a:xfrm>
            <a:custGeom>
              <a:avLst/>
              <a:gdLst>
                <a:gd name="T0" fmla="*/ 11 w 42"/>
                <a:gd name="T1" fmla="*/ 57 h 57"/>
                <a:gd name="T2" fmla="*/ 0 w 42"/>
                <a:gd name="T3" fmla="*/ 13 h 57"/>
                <a:gd name="T4" fmla="*/ 31 w 42"/>
                <a:gd name="T5" fmla="*/ 0 h 57"/>
                <a:gd name="T6" fmla="*/ 42 w 42"/>
                <a:gd name="T7" fmla="*/ 45 h 57"/>
                <a:gd name="T8" fmla="*/ 11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11" y="57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45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2" name="Freeform 593"/>
            <p:cNvSpPr>
              <a:spLocks/>
            </p:cNvSpPr>
            <p:nvPr/>
          </p:nvSpPr>
          <p:spPr bwMode="auto">
            <a:xfrm>
              <a:off x="3426" y="3284"/>
              <a:ext cx="37" cy="37"/>
            </a:xfrm>
            <a:custGeom>
              <a:avLst/>
              <a:gdLst>
                <a:gd name="T0" fmla="*/ 4 w 37"/>
                <a:gd name="T1" fmla="*/ 37 h 37"/>
                <a:gd name="T2" fmla="*/ 0 w 37"/>
                <a:gd name="T3" fmla="*/ 3 h 37"/>
                <a:gd name="T4" fmla="*/ 33 w 37"/>
                <a:gd name="T5" fmla="*/ 0 h 37"/>
                <a:gd name="T6" fmla="*/ 37 w 37"/>
                <a:gd name="T7" fmla="*/ 32 h 37"/>
                <a:gd name="T8" fmla="*/ 4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4" y="37"/>
                  </a:moveTo>
                  <a:lnTo>
                    <a:pt x="0" y="3"/>
                  </a:lnTo>
                  <a:lnTo>
                    <a:pt x="33" y="0"/>
                  </a:lnTo>
                  <a:lnTo>
                    <a:pt x="37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3" name="Freeform 594"/>
            <p:cNvSpPr>
              <a:spLocks/>
            </p:cNvSpPr>
            <p:nvPr/>
          </p:nvSpPr>
          <p:spPr bwMode="auto">
            <a:xfrm>
              <a:off x="3426" y="3257"/>
              <a:ext cx="35" cy="30"/>
            </a:xfrm>
            <a:custGeom>
              <a:avLst/>
              <a:gdLst>
                <a:gd name="T0" fmla="*/ 0 w 35"/>
                <a:gd name="T1" fmla="*/ 30 h 30"/>
                <a:gd name="T2" fmla="*/ 2 w 35"/>
                <a:gd name="T3" fmla="*/ 0 h 30"/>
                <a:gd name="T4" fmla="*/ 35 w 35"/>
                <a:gd name="T5" fmla="*/ 5 h 30"/>
                <a:gd name="T6" fmla="*/ 33 w 35"/>
                <a:gd name="T7" fmla="*/ 27 h 30"/>
                <a:gd name="T8" fmla="*/ 0 w 3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0" y="30"/>
                  </a:moveTo>
                  <a:lnTo>
                    <a:pt x="2" y="0"/>
                  </a:lnTo>
                  <a:lnTo>
                    <a:pt x="35" y="5"/>
                  </a:lnTo>
                  <a:lnTo>
                    <a:pt x="33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4" name="Freeform 595"/>
            <p:cNvSpPr>
              <a:spLocks/>
            </p:cNvSpPr>
            <p:nvPr/>
          </p:nvSpPr>
          <p:spPr bwMode="auto">
            <a:xfrm>
              <a:off x="3428" y="3203"/>
              <a:ext cx="39" cy="59"/>
            </a:xfrm>
            <a:custGeom>
              <a:avLst/>
              <a:gdLst>
                <a:gd name="T0" fmla="*/ 0 w 39"/>
                <a:gd name="T1" fmla="*/ 54 h 59"/>
                <a:gd name="T2" fmla="*/ 7 w 39"/>
                <a:gd name="T3" fmla="*/ 0 h 59"/>
                <a:gd name="T4" fmla="*/ 39 w 39"/>
                <a:gd name="T5" fmla="*/ 5 h 59"/>
                <a:gd name="T6" fmla="*/ 33 w 39"/>
                <a:gd name="T7" fmla="*/ 59 h 59"/>
                <a:gd name="T8" fmla="*/ 0 w 39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0" y="54"/>
                  </a:moveTo>
                  <a:lnTo>
                    <a:pt x="7" y="0"/>
                  </a:lnTo>
                  <a:lnTo>
                    <a:pt x="39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5" name="Freeform 596"/>
            <p:cNvSpPr>
              <a:spLocks/>
            </p:cNvSpPr>
            <p:nvPr/>
          </p:nvSpPr>
          <p:spPr bwMode="auto">
            <a:xfrm>
              <a:off x="3435" y="3176"/>
              <a:ext cx="37" cy="32"/>
            </a:xfrm>
            <a:custGeom>
              <a:avLst/>
              <a:gdLst>
                <a:gd name="T0" fmla="*/ 0 w 37"/>
                <a:gd name="T1" fmla="*/ 27 h 32"/>
                <a:gd name="T2" fmla="*/ 4 w 37"/>
                <a:gd name="T3" fmla="*/ 0 h 32"/>
                <a:gd name="T4" fmla="*/ 37 w 37"/>
                <a:gd name="T5" fmla="*/ 5 h 32"/>
                <a:gd name="T6" fmla="*/ 32 w 37"/>
                <a:gd name="T7" fmla="*/ 32 h 32"/>
                <a:gd name="T8" fmla="*/ 0 w 37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27"/>
                  </a:moveTo>
                  <a:lnTo>
                    <a:pt x="4" y="0"/>
                  </a:lnTo>
                  <a:lnTo>
                    <a:pt x="37" y="5"/>
                  </a:lnTo>
                  <a:lnTo>
                    <a:pt x="32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6" name="Freeform 597"/>
            <p:cNvSpPr>
              <a:spLocks/>
            </p:cNvSpPr>
            <p:nvPr/>
          </p:nvSpPr>
          <p:spPr bwMode="auto">
            <a:xfrm>
              <a:off x="3439" y="3149"/>
              <a:ext cx="35" cy="32"/>
            </a:xfrm>
            <a:custGeom>
              <a:avLst/>
              <a:gdLst>
                <a:gd name="T0" fmla="*/ 0 w 35"/>
                <a:gd name="T1" fmla="*/ 27 h 32"/>
                <a:gd name="T2" fmla="*/ 2 w 35"/>
                <a:gd name="T3" fmla="*/ 3 h 32"/>
                <a:gd name="T4" fmla="*/ 35 w 35"/>
                <a:gd name="T5" fmla="*/ 0 h 32"/>
                <a:gd name="T6" fmla="*/ 33 w 35"/>
                <a:gd name="T7" fmla="*/ 32 h 32"/>
                <a:gd name="T8" fmla="*/ 0 w 3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27"/>
                  </a:moveTo>
                  <a:lnTo>
                    <a:pt x="2" y="3"/>
                  </a:lnTo>
                  <a:lnTo>
                    <a:pt x="35" y="0"/>
                  </a:lnTo>
                  <a:lnTo>
                    <a:pt x="33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7" name="Freeform 598"/>
            <p:cNvSpPr>
              <a:spLocks/>
            </p:cNvSpPr>
            <p:nvPr/>
          </p:nvSpPr>
          <p:spPr bwMode="auto">
            <a:xfrm>
              <a:off x="3435" y="3091"/>
              <a:ext cx="39" cy="61"/>
            </a:xfrm>
            <a:custGeom>
              <a:avLst/>
              <a:gdLst>
                <a:gd name="T0" fmla="*/ 6 w 39"/>
                <a:gd name="T1" fmla="*/ 61 h 61"/>
                <a:gd name="T2" fmla="*/ 0 w 39"/>
                <a:gd name="T3" fmla="*/ 5 h 61"/>
                <a:gd name="T4" fmla="*/ 32 w 39"/>
                <a:gd name="T5" fmla="*/ 0 h 61"/>
                <a:gd name="T6" fmla="*/ 39 w 39"/>
                <a:gd name="T7" fmla="*/ 58 h 61"/>
                <a:gd name="T8" fmla="*/ 6 w 39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1">
                  <a:moveTo>
                    <a:pt x="6" y="61"/>
                  </a:moveTo>
                  <a:lnTo>
                    <a:pt x="0" y="5"/>
                  </a:lnTo>
                  <a:lnTo>
                    <a:pt x="32" y="0"/>
                  </a:lnTo>
                  <a:lnTo>
                    <a:pt x="39" y="58"/>
                  </a:lnTo>
                  <a:lnTo>
                    <a:pt x="6" y="6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8" name="Freeform 599"/>
            <p:cNvSpPr>
              <a:spLocks/>
            </p:cNvSpPr>
            <p:nvPr/>
          </p:nvSpPr>
          <p:spPr bwMode="auto">
            <a:xfrm>
              <a:off x="3430" y="3313"/>
              <a:ext cx="2" cy="13"/>
            </a:xfrm>
            <a:custGeom>
              <a:avLst/>
              <a:gdLst>
                <a:gd name="T0" fmla="*/ 2 w 2"/>
                <a:gd name="T1" fmla="*/ 13 h 13"/>
                <a:gd name="T2" fmla="*/ 0 w 2"/>
                <a:gd name="T3" fmla="*/ 8 h 13"/>
                <a:gd name="T4" fmla="*/ 0 w 2"/>
                <a:gd name="T5" fmla="*/ 0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13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9" name="Freeform 600"/>
            <p:cNvSpPr>
              <a:spLocks/>
            </p:cNvSpPr>
            <p:nvPr/>
          </p:nvSpPr>
          <p:spPr bwMode="auto">
            <a:xfrm>
              <a:off x="3430" y="3313"/>
              <a:ext cx="33" cy="13"/>
            </a:xfrm>
            <a:custGeom>
              <a:avLst/>
              <a:gdLst>
                <a:gd name="T0" fmla="*/ 2 w 33"/>
                <a:gd name="T1" fmla="*/ 13 h 13"/>
                <a:gd name="T2" fmla="*/ 0 w 33"/>
                <a:gd name="T3" fmla="*/ 8 h 13"/>
                <a:gd name="T4" fmla="*/ 33 w 33"/>
                <a:gd name="T5" fmla="*/ 0 h 13"/>
                <a:gd name="T6" fmla="*/ 33 w 33"/>
                <a:gd name="T7" fmla="*/ 3 h 13"/>
                <a:gd name="T8" fmla="*/ 2 w 33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">
                  <a:moveTo>
                    <a:pt x="2" y="13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0" name="Freeform 601"/>
            <p:cNvSpPr>
              <a:spLocks/>
            </p:cNvSpPr>
            <p:nvPr/>
          </p:nvSpPr>
          <p:spPr bwMode="auto">
            <a:xfrm>
              <a:off x="3428" y="3064"/>
              <a:ext cx="39" cy="36"/>
            </a:xfrm>
            <a:custGeom>
              <a:avLst/>
              <a:gdLst>
                <a:gd name="T0" fmla="*/ 9 w 39"/>
                <a:gd name="T1" fmla="*/ 36 h 36"/>
                <a:gd name="T2" fmla="*/ 0 w 39"/>
                <a:gd name="T3" fmla="*/ 17 h 36"/>
                <a:gd name="T4" fmla="*/ 28 w 39"/>
                <a:gd name="T5" fmla="*/ 0 h 36"/>
                <a:gd name="T6" fmla="*/ 39 w 39"/>
                <a:gd name="T7" fmla="*/ 22 h 36"/>
                <a:gd name="T8" fmla="*/ 9 w 3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9" y="36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22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1" name="Freeform 602"/>
            <p:cNvSpPr>
              <a:spLocks/>
            </p:cNvSpPr>
            <p:nvPr/>
          </p:nvSpPr>
          <p:spPr bwMode="auto">
            <a:xfrm>
              <a:off x="3419" y="3039"/>
              <a:ext cx="37" cy="42"/>
            </a:xfrm>
            <a:custGeom>
              <a:avLst/>
              <a:gdLst>
                <a:gd name="T0" fmla="*/ 9 w 37"/>
                <a:gd name="T1" fmla="*/ 42 h 42"/>
                <a:gd name="T2" fmla="*/ 0 w 37"/>
                <a:gd name="T3" fmla="*/ 22 h 42"/>
                <a:gd name="T4" fmla="*/ 26 w 37"/>
                <a:gd name="T5" fmla="*/ 0 h 42"/>
                <a:gd name="T6" fmla="*/ 37 w 37"/>
                <a:gd name="T7" fmla="*/ 25 h 42"/>
                <a:gd name="T8" fmla="*/ 9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9" y="42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7" y="25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2" name="Freeform 603"/>
            <p:cNvSpPr>
              <a:spLocks/>
            </p:cNvSpPr>
            <p:nvPr/>
          </p:nvSpPr>
          <p:spPr bwMode="auto">
            <a:xfrm>
              <a:off x="3395" y="3005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7 h 56"/>
                <a:gd name="T4" fmla="*/ 22 w 50"/>
                <a:gd name="T5" fmla="*/ 0 h 56"/>
                <a:gd name="T6" fmla="*/ 50 w 50"/>
                <a:gd name="T7" fmla="*/ 34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3" name="Freeform 604"/>
            <p:cNvSpPr>
              <a:spLocks/>
            </p:cNvSpPr>
            <p:nvPr/>
          </p:nvSpPr>
          <p:spPr bwMode="auto">
            <a:xfrm>
              <a:off x="3364" y="2978"/>
              <a:ext cx="53" cy="54"/>
            </a:xfrm>
            <a:custGeom>
              <a:avLst/>
              <a:gdLst>
                <a:gd name="T0" fmla="*/ 31 w 53"/>
                <a:gd name="T1" fmla="*/ 54 h 54"/>
                <a:gd name="T2" fmla="*/ 0 w 53"/>
                <a:gd name="T3" fmla="*/ 32 h 54"/>
                <a:gd name="T4" fmla="*/ 16 w 53"/>
                <a:gd name="T5" fmla="*/ 0 h 54"/>
                <a:gd name="T6" fmla="*/ 53 w 53"/>
                <a:gd name="T7" fmla="*/ 27 h 54"/>
                <a:gd name="T8" fmla="*/ 31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1" y="54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3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4" name="Freeform 605"/>
            <p:cNvSpPr>
              <a:spLocks/>
            </p:cNvSpPr>
            <p:nvPr/>
          </p:nvSpPr>
          <p:spPr bwMode="auto">
            <a:xfrm>
              <a:off x="3327" y="2956"/>
              <a:ext cx="53" cy="54"/>
            </a:xfrm>
            <a:custGeom>
              <a:avLst/>
              <a:gdLst>
                <a:gd name="T0" fmla="*/ 37 w 53"/>
                <a:gd name="T1" fmla="*/ 54 h 54"/>
                <a:gd name="T2" fmla="*/ 0 w 53"/>
                <a:gd name="T3" fmla="*/ 32 h 54"/>
                <a:gd name="T4" fmla="*/ 15 w 53"/>
                <a:gd name="T5" fmla="*/ 0 h 54"/>
                <a:gd name="T6" fmla="*/ 53 w 53"/>
                <a:gd name="T7" fmla="*/ 22 h 54"/>
                <a:gd name="T8" fmla="*/ 37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7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3" y="2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606"/>
          <p:cNvGrpSpPr>
            <a:grpSpLocks/>
          </p:cNvGrpSpPr>
          <p:nvPr/>
        </p:nvGrpSpPr>
        <p:grpSpPr bwMode="auto">
          <a:xfrm>
            <a:off x="3214688" y="2530475"/>
            <a:ext cx="2536825" cy="3195638"/>
            <a:chOff x="2025" y="1594"/>
            <a:chExt cx="1598" cy="2013"/>
          </a:xfrm>
        </p:grpSpPr>
        <p:sp>
          <p:nvSpPr>
            <p:cNvPr id="49345" name="Freeform 607"/>
            <p:cNvSpPr>
              <a:spLocks/>
            </p:cNvSpPr>
            <p:nvPr/>
          </p:nvSpPr>
          <p:spPr bwMode="auto">
            <a:xfrm>
              <a:off x="3292" y="2936"/>
              <a:ext cx="50" cy="52"/>
            </a:xfrm>
            <a:custGeom>
              <a:avLst/>
              <a:gdLst>
                <a:gd name="T0" fmla="*/ 35 w 50"/>
                <a:gd name="T1" fmla="*/ 52 h 52"/>
                <a:gd name="T2" fmla="*/ 0 w 50"/>
                <a:gd name="T3" fmla="*/ 32 h 52"/>
                <a:gd name="T4" fmla="*/ 15 w 50"/>
                <a:gd name="T5" fmla="*/ 0 h 52"/>
                <a:gd name="T6" fmla="*/ 50 w 50"/>
                <a:gd name="T7" fmla="*/ 20 h 52"/>
                <a:gd name="T8" fmla="*/ 35 w 5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2">
                  <a:moveTo>
                    <a:pt x="35" y="5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0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6" name="Freeform 608"/>
            <p:cNvSpPr>
              <a:spLocks/>
            </p:cNvSpPr>
            <p:nvPr/>
          </p:nvSpPr>
          <p:spPr bwMode="auto">
            <a:xfrm>
              <a:off x="3253" y="2912"/>
              <a:ext cx="54" cy="56"/>
            </a:xfrm>
            <a:custGeom>
              <a:avLst/>
              <a:gdLst>
                <a:gd name="T0" fmla="*/ 39 w 54"/>
                <a:gd name="T1" fmla="*/ 56 h 56"/>
                <a:gd name="T2" fmla="*/ 0 w 54"/>
                <a:gd name="T3" fmla="*/ 29 h 56"/>
                <a:gd name="T4" fmla="*/ 19 w 54"/>
                <a:gd name="T5" fmla="*/ 0 h 56"/>
                <a:gd name="T6" fmla="*/ 54 w 54"/>
                <a:gd name="T7" fmla="*/ 24 h 56"/>
                <a:gd name="T8" fmla="*/ 39 w 5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6">
                  <a:moveTo>
                    <a:pt x="39" y="56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54" y="24"/>
                  </a:lnTo>
                  <a:lnTo>
                    <a:pt x="39" y="5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7" name="Freeform 609"/>
            <p:cNvSpPr>
              <a:spLocks/>
            </p:cNvSpPr>
            <p:nvPr/>
          </p:nvSpPr>
          <p:spPr bwMode="auto">
            <a:xfrm>
              <a:off x="3220" y="2885"/>
              <a:ext cx="52" cy="56"/>
            </a:xfrm>
            <a:custGeom>
              <a:avLst/>
              <a:gdLst>
                <a:gd name="T0" fmla="*/ 33 w 52"/>
                <a:gd name="T1" fmla="*/ 56 h 56"/>
                <a:gd name="T2" fmla="*/ 0 w 52"/>
                <a:gd name="T3" fmla="*/ 24 h 56"/>
                <a:gd name="T4" fmla="*/ 24 w 52"/>
                <a:gd name="T5" fmla="*/ 0 h 56"/>
                <a:gd name="T6" fmla="*/ 52 w 52"/>
                <a:gd name="T7" fmla="*/ 27 h 56"/>
                <a:gd name="T8" fmla="*/ 33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3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2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8" name="Freeform 610"/>
            <p:cNvSpPr>
              <a:spLocks/>
            </p:cNvSpPr>
            <p:nvPr/>
          </p:nvSpPr>
          <p:spPr bwMode="auto">
            <a:xfrm>
              <a:off x="3204" y="2870"/>
              <a:ext cx="40" cy="39"/>
            </a:xfrm>
            <a:custGeom>
              <a:avLst/>
              <a:gdLst>
                <a:gd name="T0" fmla="*/ 16 w 40"/>
                <a:gd name="T1" fmla="*/ 39 h 39"/>
                <a:gd name="T2" fmla="*/ 0 w 40"/>
                <a:gd name="T3" fmla="*/ 22 h 39"/>
                <a:gd name="T4" fmla="*/ 27 w 40"/>
                <a:gd name="T5" fmla="*/ 0 h 39"/>
                <a:gd name="T6" fmla="*/ 40 w 40"/>
                <a:gd name="T7" fmla="*/ 15 h 39"/>
                <a:gd name="T8" fmla="*/ 16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6" y="39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40" y="15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9" name="Freeform 611"/>
            <p:cNvSpPr>
              <a:spLocks/>
            </p:cNvSpPr>
            <p:nvPr/>
          </p:nvSpPr>
          <p:spPr bwMode="auto">
            <a:xfrm>
              <a:off x="3189" y="2851"/>
              <a:ext cx="42" cy="41"/>
            </a:xfrm>
            <a:custGeom>
              <a:avLst/>
              <a:gdLst>
                <a:gd name="T0" fmla="*/ 15 w 42"/>
                <a:gd name="T1" fmla="*/ 41 h 41"/>
                <a:gd name="T2" fmla="*/ 0 w 42"/>
                <a:gd name="T3" fmla="*/ 17 h 41"/>
                <a:gd name="T4" fmla="*/ 29 w 42"/>
                <a:gd name="T5" fmla="*/ 0 h 41"/>
                <a:gd name="T6" fmla="*/ 42 w 42"/>
                <a:gd name="T7" fmla="*/ 19 h 41"/>
                <a:gd name="T8" fmla="*/ 15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15" y="41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19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0" name="Freeform 612"/>
            <p:cNvSpPr>
              <a:spLocks/>
            </p:cNvSpPr>
            <p:nvPr/>
          </p:nvSpPr>
          <p:spPr bwMode="auto">
            <a:xfrm>
              <a:off x="3467" y="3083"/>
              <a:ext cx="1" cy="8"/>
            </a:xfrm>
            <a:custGeom>
              <a:avLst/>
              <a:gdLst>
                <a:gd name="T0" fmla="*/ 0 w 1"/>
                <a:gd name="T1" fmla="*/ 8 h 8"/>
                <a:gd name="T2" fmla="*/ 0 w 1"/>
                <a:gd name="T3" fmla="*/ 3 h 8"/>
                <a:gd name="T4" fmla="*/ 0 w 1"/>
                <a:gd name="T5" fmla="*/ 0 h 8"/>
                <a:gd name="T6" fmla="*/ 0 w 1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1" name="Freeform 613"/>
            <p:cNvSpPr>
              <a:spLocks/>
            </p:cNvSpPr>
            <p:nvPr/>
          </p:nvSpPr>
          <p:spPr bwMode="auto">
            <a:xfrm>
              <a:off x="3435" y="3086"/>
              <a:ext cx="32" cy="14"/>
            </a:xfrm>
            <a:custGeom>
              <a:avLst/>
              <a:gdLst>
                <a:gd name="T0" fmla="*/ 32 w 32"/>
                <a:gd name="T1" fmla="*/ 5 h 14"/>
                <a:gd name="T2" fmla="*/ 32 w 32"/>
                <a:gd name="T3" fmla="*/ 0 h 14"/>
                <a:gd name="T4" fmla="*/ 0 w 32"/>
                <a:gd name="T5" fmla="*/ 10 h 14"/>
                <a:gd name="T6" fmla="*/ 2 w 32"/>
                <a:gd name="T7" fmla="*/ 14 h 14"/>
                <a:gd name="T8" fmla="*/ 32 w 3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32" y="5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2" name="Freeform 614"/>
            <p:cNvSpPr>
              <a:spLocks/>
            </p:cNvSpPr>
            <p:nvPr/>
          </p:nvSpPr>
          <p:spPr bwMode="auto">
            <a:xfrm>
              <a:off x="3178" y="2826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1 w 42"/>
                <a:gd name="T5" fmla="*/ 0 h 39"/>
                <a:gd name="T6" fmla="*/ 42 w 42"/>
                <a:gd name="T7" fmla="*/ 25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3" name="Freeform 615"/>
            <p:cNvSpPr>
              <a:spLocks/>
            </p:cNvSpPr>
            <p:nvPr/>
          </p:nvSpPr>
          <p:spPr bwMode="auto">
            <a:xfrm>
              <a:off x="3169" y="2802"/>
              <a:ext cx="40" cy="36"/>
            </a:xfrm>
            <a:custGeom>
              <a:avLst/>
              <a:gdLst>
                <a:gd name="T0" fmla="*/ 9 w 40"/>
                <a:gd name="T1" fmla="*/ 36 h 36"/>
                <a:gd name="T2" fmla="*/ 0 w 40"/>
                <a:gd name="T3" fmla="*/ 5 h 36"/>
                <a:gd name="T4" fmla="*/ 33 w 40"/>
                <a:gd name="T5" fmla="*/ 0 h 36"/>
                <a:gd name="T6" fmla="*/ 40 w 40"/>
                <a:gd name="T7" fmla="*/ 24 h 36"/>
                <a:gd name="T8" fmla="*/ 9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9" y="3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4" name="Freeform 616"/>
            <p:cNvSpPr>
              <a:spLocks/>
            </p:cNvSpPr>
            <p:nvPr/>
          </p:nvSpPr>
          <p:spPr bwMode="auto">
            <a:xfrm>
              <a:off x="3163" y="2748"/>
              <a:ext cx="39" cy="59"/>
            </a:xfrm>
            <a:custGeom>
              <a:avLst/>
              <a:gdLst>
                <a:gd name="T0" fmla="*/ 6 w 39"/>
                <a:gd name="T1" fmla="*/ 59 h 59"/>
                <a:gd name="T2" fmla="*/ 0 w 39"/>
                <a:gd name="T3" fmla="*/ 5 h 59"/>
                <a:gd name="T4" fmla="*/ 33 w 39"/>
                <a:gd name="T5" fmla="*/ 0 h 59"/>
                <a:gd name="T6" fmla="*/ 39 w 39"/>
                <a:gd name="T7" fmla="*/ 54 h 59"/>
                <a:gd name="T8" fmla="*/ 6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6" y="5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54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5" name="Freeform 617"/>
            <p:cNvSpPr>
              <a:spLocks/>
            </p:cNvSpPr>
            <p:nvPr/>
          </p:nvSpPr>
          <p:spPr bwMode="auto">
            <a:xfrm>
              <a:off x="3154" y="2696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8 h 57"/>
                <a:gd name="T4" fmla="*/ 33 w 42"/>
                <a:gd name="T5" fmla="*/ 0 h 57"/>
                <a:gd name="T6" fmla="*/ 42 w 42"/>
                <a:gd name="T7" fmla="*/ 52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6" name="Freeform 618"/>
            <p:cNvSpPr>
              <a:spLocks/>
            </p:cNvSpPr>
            <p:nvPr/>
          </p:nvSpPr>
          <p:spPr bwMode="auto">
            <a:xfrm>
              <a:off x="3147" y="2667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17 h 37"/>
                <a:gd name="T4" fmla="*/ 29 w 40"/>
                <a:gd name="T5" fmla="*/ 0 h 37"/>
                <a:gd name="T6" fmla="*/ 40 w 40"/>
                <a:gd name="T7" fmla="*/ 29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0" y="29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7" name="Freeform 619"/>
            <p:cNvSpPr>
              <a:spLocks/>
            </p:cNvSpPr>
            <p:nvPr/>
          </p:nvSpPr>
          <p:spPr bwMode="auto">
            <a:xfrm>
              <a:off x="3132" y="2642"/>
              <a:ext cx="44" cy="42"/>
            </a:xfrm>
            <a:custGeom>
              <a:avLst/>
              <a:gdLst>
                <a:gd name="T0" fmla="*/ 15 w 44"/>
                <a:gd name="T1" fmla="*/ 42 h 42"/>
                <a:gd name="T2" fmla="*/ 0 w 44"/>
                <a:gd name="T3" fmla="*/ 18 h 42"/>
                <a:gd name="T4" fmla="*/ 29 w 44"/>
                <a:gd name="T5" fmla="*/ 0 h 42"/>
                <a:gd name="T6" fmla="*/ 44 w 44"/>
                <a:gd name="T7" fmla="*/ 25 h 42"/>
                <a:gd name="T8" fmla="*/ 15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5" y="42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44" y="25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8" name="Freeform 620"/>
            <p:cNvSpPr>
              <a:spLocks/>
            </p:cNvSpPr>
            <p:nvPr/>
          </p:nvSpPr>
          <p:spPr bwMode="auto">
            <a:xfrm>
              <a:off x="3189" y="2851"/>
              <a:ext cx="31" cy="17"/>
            </a:xfrm>
            <a:custGeom>
              <a:avLst/>
              <a:gdLst>
                <a:gd name="T0" fmla="*/ 0 w 31"/>
                <a:gd name="T1" fmla="*/ 17 h 17"/>
                <a:gd name="T2" fmla="*/ 0 w 31"/>
                <a:gd name="T3" fmla="*/ 14 h 17"/>
                <a:gd name="T4" fmla="*/ 29 w 31"/>
                <a:gd name="T5" fmla="*/ 0 h 17"/>
                <a:gd name="T6" fmla="*/ 31 w 31"/>
                <a:gd name="T7" fmla="*/ 0 h 17"/>
                <a:gd name="T8" fmla="*/ 0 w 31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9" name="Freeform 621"/>
            <p:cNvSpPr>
              <a:spLocks/>
            </p:cNvSpPr>
            <p:nvPr/>
          </p:nvSpPr>
          <p:spPr bwMode="auto">
            <a:xfrm>
              <a:off x="3108" y="2603"/>
              <a:ext cx="50" cy="61"/>
            </a:xfrm>
            <a:custGeom>
              <a:avLst/>
              <a:gdLst>
                <a:gd name="T0" fmla="*/ 28 w 50"/>
                <a:gd name="T1" fmla="*/ 61 h 61"/>
                <a:gd name="T2" fmla="*/ 0 w 50"/>
                <a:gd name="T3" fmla="*/ 30 h 61"/>
                <a:gd name="T4" fmla="*/ 20 w 50"/>
                <a:gd name="T5" fmla="*/ 0 h 61"/>
                <a:gd name="T6" fmla="*/ 50 w 50"/>
                <a:gd name="T7" fmla="*/ 35 h 61"/>
                <a:gd name="T8" fmla="*/ 28 w 5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28" y="61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0" y="35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0" name="Freeform 622"/>
            <p:cNvSpPr>
              <a:spLocks/>
            </p:cNvSpPr>
            <p:nvPr/>
          </p:nvSpPr>
          <p:spPr bwMode="auto">
            <a:xfrm>
              <a:off x="3079" y="2581"/>
              <a:ext cx="49" cy="52"/>
            </a:xfrm>
            <a:custGeom>
              <a:avLst/>
              <a:gdLst>
                <a:gd name="T0" fmla="*/ 29 w 49"/>
                <a:gd name="T1" fmla="*/ 52 h 52"/>
                <a:gd name="T2" fmla="*/ 0 w 49"/>
                <a:gd name="T3" fmla="*/ 35 h 52"/>
                <a:gd name="T4" fmla="*/ 11 w 49"/>
                <a:gd name="T5" fmla="*/ 0 h 52"/>
                <a:gd name="T6" fmla="*/ 49 w 49"/>
                <a:gd name="T7" fmla="*/ 22 h 52"/>
                <a:gd name="T8" fmla="*/ 29 w 4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2">
                  <a:moveTo>
                    <a:pt x="29" y="52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9" y="22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Freeform 623"/>
            <p:cNvSpPr>
              <a:spLocks/>
            </p:cNvSpPr>
            <p:nvPr/>
          </p:nvSpPr>
          <p:spPr bwMode="auto">
            <a:xfrm>
              <a:off x="3049" y="2571"/>
              <a:ext cx="41" cy="45"/>
            </a:xfrm>
            <a:custGeom>
              <a:avLst/>
              <a:gdLst>
                <a:gd name="T0" fmla="*/ 30 w 41"/>
                <a:gd name="T1" fmla="*/ 45 h 45"/>
                <a:gd name="T2" fmla="*/ 0 w 41"/>
                <a:gd name="T3" fmla="*/ 37 h 45"/>
                <a:gd name="T4" fmla="*/ 4 w 41"/>
                <a:gd name="T5" fmla="*/ 0 h 45"/>
                <a:gd name="T6" fmla="*/ 41 w 41"/>
                <a:gd name="T7" fmla="*/ 10 h 45"/>
                <a:gd name="T8" fmla="*/ 30 w 4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30" y="45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Freeform 624"/>
            <p:cNvSpPr>
              <a:spLocks/>
            </p:cNvSpPr>
            <p:nvPr/>
          </p:nvSpPr>
          <p:spPr bwMode="auto">
            <a:xfrm>
              <a:off x="3012" y="2567"/>
              <a:ext cx="41" cy="41"/>
            </a:xfrm>
            <a:custGeom>
              <a:avLst/>
              <a:gdLst>
                <a:gd name="T0" fmla="*/ 37 w 41"/>
                <a:gd name="T1" fmla="*/ 41 h 41"/>
                <a:gd name="T2" fmla="*/ 0 w 41"/>
                <a:gd name="T3" fmla="*/ 36 h 41"/>
                <a:gd name="T4" fmla="*/ 4 w 41"/>
                <a:gd name="T5" fmla="*/ 0 h 41"/>
                <a:gd name="T6" fmla="*/ 41 w 41"/>
                <a:gd name="T7" fmla="*/ 4 h 41"/>
                <a:gd name="T8" fmla="*/ 37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7" y="41"/>
                  </a:moveTo>
                  <a:lnTo>
                    <a:pt x="0" y="36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Freeform 625"/>
            <p:cNvSpPr>
              <a:spLocks/>
            </p:cNvSpPr>
            <p:nvPr/>
          </p:nvSpPr>
          <p:spPr bwMode="auto">
            <a:xfrm>
              <a:off x="2933" y="2549"/>
              <a:ext cx="83" cy="54"/>
            </a:xfrm>
            <a:custGeom>
              <a:avLst/>
              <a:gdLst>
                <a:gd name="T0" fmla="*/ 79 w 83"/>
                <a:gd name="T1" fmla="*/ 54 h 54"/>
                <a:gd name="T2" fmla="*/ 0 w 83"/>
                <a:gd name="T3" fmla="*/ 35 h 54"/>
                <a:gd name="T4" fmla="*/ 11 w 83"/>
                <a:gd name="T5" fmla="*/ 0 h 54"/>
                <a:gd name="T6" fmla="*/ 83 w 83"/>
                <a:gd name="T7" fmla="*/ 18 h 54"/>
                <a:gd name="T8" fmla="*/ 79 w 8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54">
                  <a:moveTo>
                    <a:pt x="79" y="54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83" y="18"/>
                  </a:lnTo>
                  <a:lnTo>
                    <a:pt x="79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Freeform 626"/>
            <p:cNvSpPr>
              <a:spLocks/>
            </p:cNvSpPr>
            <p:nvPr/>
          </p:nvSpPr>
          <p:spPr bwMode="auto">
            <a:xfrm>
              <a:off x="2895" y="2535"/>
              <a:ext cx="49" cy="49"/>
            </a:xfrm>
            <a:custGeom>
              <a:avLst/>
              <a:gdLst>
                <a:gd name="T0" fmla="*/ 38 w 49"/>
                <a:gd name="T1" fmla="*/ 49 h 49"/>
                <a:gd name="T2" fmla="*/ 0 w 49"/>
                <a:gd name="T3" fmla="*/ 29 h 49"/>
                <a:gd name="T4" fmla="*/ 20 w 49"/>
                <a:gd name="T5" fmla="*/ 0 h 49"/>
                <a:gd name="T6" fmla="*/ 49 w 49"/>
                <a:gd name="T7" fmla="*/ 14 h 49"/>
                <a:gd name="T8" fmla="*/ 38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8" y="49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9" y="14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Freeform 627"/>
            <p:cNvSpPr>
              <a:spLocks/>
            </p:cNvSpPr>
            <p:nvPr/>
          </p:nvSpPr>
          <p:spPr bwMode="auto">
            <a:xfrm>
              <a:off x="2878" y="2525"/>
              <a:ext cx="37" cy="39"/>
            </a:xfrm>
            <a:custGeom>
              <a:avLst/>
              <a:gdLst>
                <a:gd name="T0" fmla="*/ 17 w 37"/>
                <a:gd name="T1" fmla="*/ 39 h 39"/>
                <a:gd name="T2" fmla="*/ 0 w 37"/>
                <a:gd name="T3" fmla="*/ 24 h 39"/>
                <a:gd name="T4" fmla="*/ 24 w 37"/>
                <a:gd name="T5" fmla="*/ 0 h 39"/>
                <a:gd name="T6" fmla="*/ 37 w 37"/>
                <a:gd name="T7" fmla="*/ 10 h 39"/>
                <a:gd name="T8" fmla="*/ 17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7" y="39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0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Freeform 628"/>
            <p:cNvSpPr>
              <a:spLocks/>
            </p:cNvSpPr>
            <p:nvPr/>
          </p:nvSpPr>
          <p:spPr bwMode="auto">
            <a:xfrm>
              <a:off x="2865" y="2508"/>
              <a:ext cx="37" cy="41"/>
            </a:xfrm>
            <a:custGeom>
              <a:avLst/>
              <a:gdLst>
                <a:gd name="T0" fmla="*/ 13 w 37"/>
                <a:gd name="T1" fmla="*/ 41 h 41"/>
                <a:gd name="T2" fmla="*/ 0 w 37"/>
                <a:gd name="T3" fmla="*/ 24 h 41"/>
                <a:gd name="T4" fmla="*/ 24 w 37"/>
                <a:gd name="T5" fmla="*/ 0 h 41"/>
                <a:gd name="T6" fmla="*/ 37 w 37"/>
                <a:gd name="T7" fmla="*/ 17 h 41"/>
                <a:gd name="T8" fmla="*/ 1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3" y="41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Freeform 629"/>
            <p:cNvSpPr>
              <a:spLocks/>
            </p:cNvSpPr>
            <p:nvPr/>
          </p:nvSpPr>
          <p:spPr bwMode="auto">
            <a:xfrm>
              <a:off x="3156" y="2635"/>
              <a:ext cx="5" cy="7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0 w 5"/>
                <a:gd name="T5" fmla="*/ 0 h 7"/>
                <a:gd name="T6" fmla="*/ 5 w 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Freeform 630"/>
            <p:cNvSpPr>
              <a:spLocks/>
            </p:cNvSpPr>
            <p:nvPr/>
          </p:nvSpPr>
          <p:spPr bwMode="auto">
            <a:xfrm>
              <a:off x="3132" y="2638"/>
              <a:ext cx="29" cy="26"/>
            </a:xfrm>
            <a:custGeom>
              <a:avLst/>
              <a:gdLst>
                <a:gd name="T0" fmla="*/ 29 w 29"/>
                <a:gd name="T1" fmla="*/ 4 h 26"/>
                <a:gd name="T2" fmla="*/ 26 w 29"/>
                <a:gd name="T3" fmla="*/ 0 h 26"/>
                <a:gd name="T4" fmla="*/ 0 w 29"/>
                <a:gd name="T5" fmla="*/ 22 h 26"/>
                <a:gd name="T6" fmla="*/ 4 w 29"/>
                <a:gd name="T7" fmla="*/ 26 h 26"/>
                <a:gd name="T8" fmla="*/ 29 w 29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6">
                  <a:moveTo>
                    <a:pt x="29" y="4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Freeform 631"/>
            <p:cNvSpPr>
              <a:spLocks/>
            </p:cNvSpPr>
            <p:nvPr/>
          </p:nvSpPr>
          <p:spPr bwMode="auto">
            <a:xfrm>
              <a:off x="2847" y="2488"/>
              <a:ext cx="44" cy="42"/>
            </a:xfrm>
            <a:custGeom>
              <a:avLst/>
              <a:gdLst>
                <a:gd name="T0" fmla="*/ 15 w 44"/>
                <a:gd name="T1" fmla="*/ 42 h 42"/>
                <a:gd name="T2" fmla="*/ 0 w 44"/>
                <a:gd name="T3" fmla="*/ 17 h 42"/>
                <a:gd name="T4" fmla="*/ 29 w 44"/>
                <a:gd name="T5" fmla="*/ 0 h 42"/>
                <a:gd name="T6" fmla="*/ 44 w 44"/>
                <a:gd name="T7" fmla="*/ 25 h 42"/>
                <a:gd name="T8" fmla="*/ 15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5" y="4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4" y="25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Freeform 632"/>
            <p:cNvSpPr>
              <a:spLocks/>
            </p:cNvSpPr>
            <p:nvPr/>
          </p:nvSpPr>
          <p:spPr bwMode="auto">
            <a:xfrm>
              <a:off x="2838" y="2469"/>
              <a:ext cx="38" cy="36"/>
            </a:xfrm>
            <a:custGeom>
              <a:avLst/>
              <a:gdLst>
                <a:gd name="T0" fmla="*/ 9 w 38"/>
                <a:gd name="T1" fmla="*/ 36 h 36"/>
                <a:gd name="T2" fmla="*/ 0 w 38"/>
                <a:gd name="T3" fmla="*/ 12 h 36"/>
                <a:gd name="T4" fmla="*/ 31 w 38"/>
                <a:gd name="T5" fmla="*/ 0 h 36"/>
                <a:gd name="T6" fmla="*/ 38 w 38"/>
                <a:gd name="T7" fmla="*/ 19 h 36"/>
                <a:gd name="T8" fmla="*/ 9 w 3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9" y="36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8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Freeform 633"/>
            <p:cNvSpPr>
              <a:spLocks/>
            </p:cNvSpPr>
            <p:nvPr/>
          </p:nvSpPr>
          <p:spPr bwMode="auto">
            <a:xfrm>
              <a:off x="2827" y="2424"/>
              <a:ext cx="42" cy="57"/>
            </a:xfrm>
            <a:custGeom>
              <a:avLst/>
              <a:gdLst>
                <a:gd name="T0" fmla="*/ 11 w 42"/>
                <a:gd name="T1" fmla="*/ 57 h 57"/>
                <a:gd name="T2" fmla="*/ 0 w 42"/>
                <a:gd name="T3" fmla="*/ 13 h 57"/>
                <a:gd name="T4" fmla="*/ 31 w 42"/>
                <a:gd name="T5" fmla="*/ 0 h 57"/>
                <a:gd name="T6" fmla="*/ 42 w 42"/>
                <a:gd name="T7" fmla="*/ 45 h 57"/>
                <a:gd name="T8" fmla="*/ 11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11" y="57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45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Freeform 634"/>
            <p:cNvSpPr>
              <a:spLocks/>
            </p:cNvSpPr>
            <p:nvPr/>
          </p:nvSpPr>
          <p:spPr bwMode="auto">
            <a:xfrm>
              <a:off x="2816" y="2378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31 w 42"/>
                <a:gd name="T5" fmla="*/ 0 h 59"/>
                <a:gd name="T6" fmla="*/ 42 w 42"/>
                <a:gd name="T7" fmla="*/ 46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Freeform 635"/>
            <p:cNvSpPr>
              <a:spLocks/>
            </p:cNvSpPr>
            <p:nvPr/>
          </p:nvSpPr>
          <p:spPr bwMode="auto">
            <a:xfrm>
              <a:off x="2799" y="2327"/>
              <a:ext cx="48" cy="63"/>
            </a:xfrm>
            <a:custGeom>
              <a:avLst/>
              <a:gdLst>
                <a:gd name="T0" fmla="*/ 17 w 48"/>
                <a:gd name="T1" fmla="*/ 63 h 63"/>
                <a:gd name="T2" fmla="*/ 0 w 48"/>
                <a:gd name="T3" fmla="*/ 14 h 63"/>
                <a:gd name="T4" fmla="*/ 31 w 48"/>
                <a:gd name="T5" fmla="*/ 0 h 63"/>
                <a:gd name="T6" fmla="*/ 48 w 48"/>
                <a:gd name="T7" fmla="*/ 51 h 63"/>
                <a:gd name="T8" fmla="*/ 17 w 48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17" y="63"/>
                  </a:moveTo>
                  <a:lnTo>
                    <a:pt x="0" y="14"/>
                  </a:lnTo>
                  <a:lnTo>
                    <a:pt x="31" y="0"/>
                  </a:lnTo>
                  <a:lnTo>
                    <a:pt x="48" y="51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Freeform 636"/>
            <p:cNvSpPr>
              <a:spLocks/>
            </p:cNvSpPr>
            <p:nvPr/>
          </p:nvSpPr>
          <p:spPr bwMode="auto">
            <a:xfrm>
              <a:off x="2862" y="2508"/>
              <a:ext cx="29" cy="24"/>
            </a:xfrm>
            <a:custGeom>
              <a:avLst/>
              <a:gdLst>
                <a:gd name="T0" fmla="*/ 3 w 29"/>
                <a:gd name="T1" fmla="*/ 24 h 24"/>
                <a:gd name="T2" fmla="*/ 0 w 29"/>
                <a:gd name="T3" fmla="*/ 22 h 24"/>
                <a:gd name="T4" fmla="*/ 27 w 29"/>
                <a:gd name="T5" fmla="*/ 0 h 24"/>
                <a:gd name="T6" fmla="*/ 29 w 29"/>
                <a:gd name="T7" fmla="*/ 5 h 24"/>
                <a:gd name="T8" fmla="*/ 3 w 29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3" y="24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29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Freeform 637"/>
            <p:cNvSpPr>
              <a:spLocks/>
            </p:cNvSpPr>
            <p:nvPr/>
          </p:nvSpPr>
          <p:spPr bwMode="auto">
            <a:xfrm>
              <a:off x="2757" y="2236"/>
              <a:ext cx="70" cy="108"/>
            </a:xfrm>
            <a:custGeom>
              <a:avLst/>
              <a:gdLst>
                <a:gd name="T0" fmla="*/ 42 w 70"/>
                <a:gd name="T1" fmla="*/ 108 h 108"/>
                <a:gd name="T2" fmla="*/ 0 w 70"/>
                <a:gd name="T3" fmla="*/ 17 h 108"/>
                <a:gd name="T4" fmla="*/ 29 w 70"/>
                <a:gd name="T5" fmla="*/ 0 h 108"/>
                <a:gd name="T6" fmla="*/ 70 w 70"/>
                <a:gd name="T7" fmla="*/ 91 h 108"/>
                <a:gd name="T8" fmla="*/ 42 w 70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8">
                  <a:moveTo>
                    <a:pt x="42" y="108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70" y="91"/>
                  </a:lnTo>
                  <a:lnTo>
                    <a:pt x="42" y="108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Freeform 638"/>
            <p:cNvSpPr>
              <a:spLocks/>
            </p:cNvSpPr>
            <p:nvPr/>
          </p:nvSpPr>
          <p:spPr bwMode="auto">
            <a:xfrm>
              <a:off x="2716" y="2153"/>
              <a:ext cx="70" cy="100"/>
            </a:xfrm>
            <a:custGeom>
              <a:avLst/>
              <a:gdLst>
                <a:gd name="T0" fmla="*/ 41 w 70"/>
                <a:gd name="T1" fmla="*/ 100 h 100"/>
                <a:gd name="T2" fmla="*/ 0 w 70"/>
                <a:gd name="T3" fmla="*/ 22 h 100"/>
                <a:gd name="T4" fmla="*/ 26 w 70"/>
                <a:gd name="T5" fmla="*/ 0 h 100"/>
                <a:gd name="T6" fmla="*/ 70 w 70"/>
                <a:gd name="T7" fmla="*/ 83 h 100"/>
                <a:gd name="T8" fmla="*/ 41 w 70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0">
                  <a:moveTo>
                    <a:pt x="41" y="100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83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Freeform 639"/>
            <p:cNvSpPr>
              <a:spLocks/>
            </p:cNvSpPr>
            <p:nvPr/>
          </p:nvSpPr>
          <p:spPr bwMode="auto">
            <a:xfrm>
              <a:off x="2692" y="2116"/>
              <a:ext cx="50" cy="59"/>
            </a:xfrm>
            <a:custGeom>
              <a:avLst/>
              <a:gdLst>
                <a:gd name="T0" fmla="*/ 24 w 50"/>
                <a:gd name="T1" fmla="*/ 59 h 59"/>
                <a:gd name="T2" fmla="*/ 0 w 50"/>
                <a:gd name="T3" fmla="*/ 27 h 59"/>
                <a:gd name="T4" fmla="*/ 21 w 50"/>
                <a:gd name="T5" fmla="*/ 0 h 59"/>
                <a:gd name="T6" fmla="*/ 50 w 50"/>
                <a:gd name="T7" fmla="*/ 37 h 59"/>
                <a:gd name="T8" fmla="*/ 24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4" y="59"/>
                  </a:moveTo>
                  <a:lnTo>
                    <a:pt x="0" y="27"/>
                  </a:lnTo>
                  <a:lnTo>
                    <a:pt x="21" y="0"/>
                  </a:lnTo>
                  <a:lnTo>
                    <a:pt x="50" y="37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Freeform 640"/>
            <p:cNvSpPr>
              <a:spLocks/>
            </p:cNvSpPr>
            <p:nvPr/>
          </p:nvSpPr>
          <p:spPr bwMode="auto">
            <a:xfrm>
              <a:off x="2661" y="2084"/>
              <a:ext cx="52" cy="59"/>
            </a:xfrm>
            <a:custGeom>
              <a:avLst/>
              <a:gdLst>
                <a:gd name="T0" fmla="*/ 31 w 52"/>
                <a:gd name="T1" fmla="*/ 59 h 59"/>
                <a:gd name="T2" fmla="*/ 0 w 52"/>
                <a:gd name="T3" fmla="*/ 29 h 59"/>
                <a:gd name="T4" fmla="*/ 20 w 52"/>
                <a:gd name="T5" fmla="*/ 0 h 59"/>
                <a:gd name="T6" fmla="*/ 52 w 52"/>
                <a:gd name="T7" fmla="*/ 32 h 59"/>
                <a:gd name="T8" fmla="*/ 31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1" y="59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2" y="32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Freeform 641"/>
            <p:cNvSpPr>
              <a:spLocks/>
            </p:cNvSpPr>
            <p:nvPr/>
          </p:nvSpPr>
          <p:spPr bwMode="auto">
            <a:xfrm>
              <a:off x="2630" y="2060"/>
              <a:ext cx="51" cy="53"/>
            </a:xfrm>
            <a:custGeom>
              <a:avLst/>
              <a:gdLst>
                <a:gd name="T0" fmla="*/ 31 w 51"/>
                <a:gd name="T1" fmla="*/ 53 h 53"/>
                <a:gd name="T2" fmla="*/ 0 w 51"/>
                <a:gd name="T3" fmla="*/ 34 h 53"/>
                <a:gd name="T4" fmla="*/ 13 w 51"/>
                <a:gd name="T5" fmla="*/ 0 h 53"/>
                <a:gd name="T6" fmla="*/ 51 w 51"/>
                <a:gd name="T7" fmla="*/ 24 h 53"/>
                <a:gd name="T8" fmla="*/ 31 w 5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31" y="53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51" y="24"/>
                  </a:lnTo>
                  <a:lnTo>
                    <a:pt x="31" y="5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Freeform 642"/>
            <p:cNvSpPr>
              <a:spLocks/>
            </p:cNvSpPr>
            <p:nvPr/>
          </p:nvSpPr>
          <p:spPr bwMode="auto">
            <a:xfrm>
              <a:off x="2588" y="2040"/>
              <a:ext cx="55" cy="54"/>
            </a:xfrm>
            <a:custGeom>
              <a:avLst/>
              <a:gdLst>
                <a:gd name="T0" fmla="*/ 42 w 55"/>
                <a:gd name="T1" fmla="*/ 54 h 54"/>
                <a:gd name="T2" fmla="*/ 0 w 55"/>
                <a:gd name="T3" fmla="*/ 34 h 54"/>
                <a:gd name="T4" fmla="*/ 11 w 55"/>
                <a:gd name="T5" fmla="*/ 0 h 54"/>
                <a:gd name="T6" fmla="*/ 55 w 55"/>
                <a:gd name="T7" fmla="*/ 20 h 54"/>
                <a:gd name="T8" fmla="*/ 42 w 5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42" y="5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20"/>
                  </a:lnTo>
                  <a:lnTo>
                    <a:pt x="42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Freeform 643"/>
            <p:cNvSpPr>
              <a:spLocks/>
            </p:cNvSpPr>
            <p:nvPr/>
          </p:nvSpPr>
          <p:spPr bwMode="auto">
            <a:xfrm>
              <a:off x="2799" y="2327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8 w 31"/>
                <a:gd name="T3" fmla="*/ 0 h 17"/>
                <a:gd name="T4" fmla="*/ 0 w 31"/>
                <a:gd name="T5" fmla="*/ 14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8" y="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Freeform 644"/>
            <p:cNvSpPr>
              <a:spLocks/>
            </p:cNvSpPr>
            <p:nvPr/>
          </p:nvSpPr>
          <p:spPr bwMode="auto">
            <a:xfrm>
              <a:off x="2560" y="2035"/>
              <a:ext cx="37" cy="42"/>
            </a:xfrm>
            <a:custGeom>
              <a:avLst/>
              <a:gdLst>
                <a:gd name="T0" fmla="*/ 33 w 37"/>
                <a:gd name="T1" fmla="*/ 42 h 42"/>
                <a:gd name="T2" fmla="*/ 0 w 37"/>
                <a:gd name="T3" fmla="*/ 37 h 42"/>
                <a:gd name="T4" fmla="*/ 2 w 37"/>
                <a:gd name="T5" fmla="*/ 0 h 42"/>
                <a:gd name="T6" fmla="*/ 37 w 37"/>
                <a:gd name="T7" fmla="*/ 5 h 42"/>
                <a:gd name="T8" fmla="*/ 3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3" y="42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37" y="5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Freeform 645"/>
            <p:cNvSpPr>
              <a:spLocks/>
            </p:cNvSpPr>
            <p:nvPr/>
          </p:nvSpPr>
          <p:spPr bwMode="auto">
            <a:xfrm>
              <a:off x="2529" y="2033"/>
              <a:ext cx="33" cy="39"/>
            </a:xfrm>
            <a:custGeom>
              <a:avLst/>
              <a:gdLst>
                <a:gd name="T0" fmla="*/ 31 w 33"/>
                <a:gd name="T1" fmla="*/ 39 h 39"/>
                <a:gd name="T2" fmla="*/ 0 w 33"/>
                <a:gd name="T3" fmla="*/ 36 h 39"/>
                <a:gd name="T4" fmla="*/ 0 w 33"/>
                <a:gd name="T5" fmla="*/ 0 h 39"/>
                <a:gd name="T6" fmla="*/ 33 w 33"/>
                <a:gd name="T7" fmla="*/ 2 h 39"/>
                <a:gd name="T8" fmla="*/ 3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31" y="39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Rectangle 646"/>
            <p:cNvSpPr>
              <a:spLocks noChangeArrowheads="1"/>
            </p:cNvSpPr>
            <p:nvPr/>
          </p:nvSpPr>
          <p:spPr bwMode="auto">
            <a:xfrm>
              <a:off x="2466" y="2033"/>
              <a:ext cx="63" cy="36"/>
            </a:xfrm>
            <a:prstGeom prst="rect">
              <a:avLst/>
            </a:prstGeom>
            <a:solidFill>
              <a:srgbClr val="56432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5" name="Freeform 647"/>
            <p:cNvSpPr>
              <a:spLocks/>
            </p:cNvSpPr>
            <p:nvPr/>
          </p:nvSpPr>
          <p:spPr bwMode="auto">
            <a:xfrm>
              <a:off x="2588" y="2040"/>
              <a:ext cx="11" cy="37"/>
            </a:xfrm>
            <a:custGeom>
              <a:avLst/>
              <a:gdLst>
                <a:gd name="T0" fmla="*/ 11 w 11"/>
                <a:gd name="T1" fmla="*/ 0 h 37"/>
                <a:gd name="T2" fmla="*/ 9 w 11"/>
                <a:gd name="T3" fmla="*/ 0 h 37"/>
                <a:gd name="T4" fmla="*/ 0 w 11"/>
                <a:gd name="T5" fmla="*/ 34 h 37"/>
                <a:gd name="T6" fmla="*/ 5 w 11"/>
                <a:gd name="T7" fmla="*/ 37 h 37"/>
                <a:gd name="T8" fmla="*/ 11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6" name="Freeform 648"/>
            <p:cNvSpPr>
              <a:spLocks/>
            </p:cNvSpPr>
            <p:nvPr/>
          </p:nvSpPr>
          <p:spPr bwMode="auto">
            <a:xfrm>
              <a:off x="2420" y="2023"/>
              <a:ext cx="48" cy="46"/>
            </a:xfrm>
            <a:custGeom>
              <a:avLst/>
              <a:gdLst>
                <a:gd name="T0" fmla="*/ 44 w 48"/>
                <a:gd name="T1" fmla="*/ 46 h 46"/>
                <a:gd name="T2" fmla="*/ 0 w 48"/>
                <a:gd name="T3" fmla="*/ 34 h 46"/>
                <a:gd name="T4" fmla="*/ 11 w 48"/>
                <a:gd name="T5" fmla="*/ 0 h 46"/>
                <a:gd name="T6" fmla="*/ 48 w 48"/>
                <a:gd name="T7" fmla="*/ 10 h 46"/>
                <a:gd name="T8" fmla="*/ 44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44" y="46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8" y="10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7" name="Freeform 649"/>
            <p:cNvSpPr>
              <a:spLocks/>
            </p:cNvSpPr>
            <p:nvPr/>
          </p:nvSpPr>
          <p:spPr bwMode="auto">
            <a:xfrm>
              <a:off x="2385" y="2011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34 h 46"/>
                <a:gd name="T4" fmla="*/ 13 w 46"/>
                <a:gd name="T5" fmla="*/ 0 h 46"/>
                <a:gd name="T6" fmla="*/ 46 w 46"/>
                <a:gd name="T7" fmla="*/ 12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46" y="12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8" name="Freeform 650"/>
            <p:cNvSpPr>
              <a:spLocks/>
            </p:cNvSpPr>
            <p:nvPr/>
          </p:nvSpPr>
          <p:spPr bwMode="auto">
            <a:xfrm>
              <a:off x="2350" y="1993"/>
              <a:ext cx="48" cy="52"/>
            </a:xfrm>
            <a:custGeom>
              <a:avLst/>
              <a:gdLst>
                <a:gd name="T0" fmla="*/ 35 w 48"/>
                <a:gd name="T1" fmla="*/ 52 h 52"/>
                <a:gd name="T2" fmla="*/ 0 w 48"/>
                <a:gd name="T3" fmla="*/ 32 h 52"/>
                <a:gd name="T4" fmla="*/ 15 w 48"/>
                <a:gd name="T5" fmla="*/ 0 h 52"/>
                <a:gd name="T6" fmla="*/ 48 w 48"/>
                <a:gd name="T7" fmla="*/ 18 h 52"/>
                <a:gd name="T8" fmla="*/ 35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5" y="5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8" y="18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9" name="Freeform 651"/>
            <p:cNvSpPr>
              <a:spLocks/>
            </p:cNvSpPr>
            <p:nvPr/>
          </p:nvSpPr>
          <p:spPr bwMode="auto">
            <a:xfrm>
              <a:off x="2319" y="1971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30 h 54"/>
                <a:gd name="T4" fmla="*/ 20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0" name="Freeform 652"/>
            <p:cNvSpPr>
              <a:spLocks/>
            </p:cNvSpPr>
            <p:nvPr/>
          </p:nvSpPr>
          <p:spPr bwMode="auto">
            <a:xfrm>
              <a:off x="2290" y="1949"/>
              <a:ext cx="49" cy="52"/>
            </a:xfrm>
            <a:custGeom>
              <a:avLst/>
              <a:gdLst>
                <a:gd name="T0" fmla="*/ 29 w 49"/>
                <a:gd name="T1" fmla="*/ 52 h 52"/>
                <a:gd name="T2" fmla="*/ 0 w 49"/>
                <a:gd name="T3" fmla="*/ 27 h 52"/>
                <a:gd name="T4" fmla="*/ 22 w 49"/>
                <a:gd name="T5" fmla="*/ 0 h 52"/>
                <a:gd name="T6" fmla="*/ 49 w 49"/>
                <a:gd name="T7" fmla="*/ 22 h 52"/>
                <a:gd name="T8" fmla="*/ 29 w 4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2">
                  <a:moveTo>
                    <a:pt x="29" y="52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9" y="22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1" name="Freeform 653"/>
            <p:cNvSpPr>
              <a:spLocks/>
            </p:cNvSpPr>
            <p:nvPr/>
          </p:nvSpPr>
          <p:spPr bwMode="auto">
            <a:xfrm>
              <a:off x="2264" y="1922"/>
              <a:ext cx="48" cy="54"/>
            </a:xfrm>
            <a:custGeom>
              <a:avLst/>
              <a:gdLst>
                <a:gd name="T0" fmla="*/ 26 w 48"/>
                <a:gd name="T1" fmla="*/ 54 h 54"/>
                <a:gd name="T2" fmla="*/ 0 w 48"/>
                <a:gd name="T3" fmla="*/ 25 h 54"/>
                <a:gd name="T4" fmla="*/ 24 w 48"/>
                <a:gd name="T5" fmla="*/ 0 h 54"/>
                <a:gd name="T6" fmla="*/ 48 w 48"/>
                <a:gd name="T7" fmla="*/ 27 h 54"/>
                <a:gd name="T8" fmla="*/ 26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6" y="5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2" name="Freeform 654"/>
            <p:cNvSpPr>
              <a:spLocks/>
            </p:cNvSpPr>
            <p:nvPr/>
          </p:nvSpPr>
          <p:spPr bwMode="auto">
            <a:xfrm>
              <a:off x="2216" y="1864"/>
              <a:ext cx="72" cy="83"/>
            </a:xfrm>
            <a:custGeom>
              <a:avLst/>
              <a:gdLst>
                <a:gd name="T0" fmla="*/ 48 w 72"/>
                <a:gd name="T1" fmla="*/ 83 h 83"/>
                <a:gd name="T2" fmla="*/ 0 w 72"/>
                <a:gd name="T3" fmla="*/ 22 h 83"/>
                <a:gd name="T4" fmla="*/ 26 w 72"/>
                <a:gd name="T5" fmla="*/ 0 h 83"/>
                <a:gd name="T6" fmla="*/ 72 w 72"/>
                <a:gd name="T7" fmla="*/ 58 h 83"/>
                <a:gd name="T8" fmla="*/ 48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48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58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3" name="Freeform 655"/>
            <p:cNvSpPr>
              <a:spLocks/>
            </p:cNvSpPr>
            <p:nvPr/>
          </p:nvSpPr>
          <p:spPr bwMode="auto">
            <a:xfrm>
              <a:off x="2126" y="1727"/>
              <a:ext cx="116" cy="159"/>
            </a:xfrm>
            <a:custGeom>
              <a:avLst/>
              <a:gdLst>
                <a:gd name="T0" fmla="*/ 90 w 116"/>
                <a:gd name="T1" fmla="*/ 159 h 159"/>
                <a:gd name="T2" fmla="*/ 0 w 116"/>
                <a:gd name="T3" fmla="*/ 22 h 159"/>
                <a:gd name="T4" fmla="*/ 26 w 116"/>
                <a:gd name="T5" fmla="*/ 0 h 159"/>
                <a:gd name="T6" fmla="*/ 116 w 116"/>
                <a:gd name="T7" fmla="*/ 137 h 159"/>
                <a:gd name="T8" fmla="*/ 90 w 116"/>
                <a:gd name="T9" fmla="*/ 15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59">
                  <a:moveTo>
                    <a:pt x="90" y="15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116" y="137"/>
                  </a:lnTo>
                  <a:lnTo>
                    <a:pt x="90" y="1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4" name="Freeform 656"/>
            <p:cNvSpPr>
              <a:spLocks/>
            </p:cNvSpPr>
            <p:nvPr/>
          </p:nvSpPr>
          <p:spPr bwMode="auto">
            <a:xfrm>
              <a:off x="2078" y="1656"/>
              <a:ext cx="74" cy="93"/>
            </a:xfrm>
            <a:custGeom>
              <a:avLst/>
              <a:gdLst>
                <a:gd name="T0" fmla="*/ 48 w 74"/>
                <a:gd name="T1" fmla="*/ 93 h 93"/>
                <a:gd name="T2" fmla="*/ 0 w 74"/>
                <a:gd name="T3" fmla="*/ 24 h 93"/>
                <a:gd name="T4" fmla="*/ 24 w 74"/>
                <a:gd name="T5" fmla="*/ 0 h 93"/>
                <a:gd name="T6" fmla="*/ 74 w 74"/>
                <a:gd name="T7" fmla="*/ 71 h 93"/>
                <a:gd name="T8" fmla="*/ 48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8" y="93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74" y="71"/>
                  </a:lnTo>
                  <a:lnTo>
                    <a:pt x="48" y="9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5" name="Freeform 657"/>
            <p:cNvSpPr>
              <a:spLocks/>
            </p:cNvSpPr>
            <p:nvPr/>
          </p:nvSpPr>
          <p:spPr bwMode="auto">
            <a:xfrm>
              <a:off x="2025" y="1594"/>
              <a:ext cx="77" cy="86"/>
            </a:xfrm>
            <a:custGeom>
              <a:avLst/>
              <a:gdLst>
                <a:gd name="T0" fmla="*/ 53 w 77"/>
                <a:gd name="T1" fmla="*/ 86 h 86"/>
                <a:gd name="T2" fmla="*/ 0 w 77"/>
                <a:gd name="T3" fmla="*/ 25 h 86"/>
                <a:gd name="T4" fmla="*/ 24 w 77"/>
                <a:gd name="T5" fmla="*/ 0 h 86"/>
                <a:gd name="T6" fmla="*/ 77 w 77"/>
                <a:gd name="T7" fmla="*/ 62 h 86"/>
                <a:gd name="T8" fmla="*/ 53 w 7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86">
                  <a:moveTo>
                    <a:pt x="53" y="86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7" y="62"/>
                  </a:lnTo>
                  <a:lnTo>
                    <a:pt x="53" y="8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6" name="Freeform 658"/>
            <p:cNvSpPr>
              <a:spLocks/>
            </p:cNvSpPr>
            <p:nvPr/>
          </p:nvSpPr>
          <p:spPr bwMode="auto">
            <a:xfrm>
              <a:off x="2464" y="2033"/>
              <a:ext cx="4" cy="36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6 h 36"/>
                <a:gd name="T4" fmla="*/ 2 w 4"/>
                <a:gd name="T5" fmla="*/ 0 h 36"/>
                <a:gd name="T6" fmla="*/ 4 w 4"/>
                <a:gd name="T7" fmla="*/ 0 h 36"/>
                <a:gd name="T8" fmla="*/ 2 w 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lnTo>
                    <a:pt x="0" y="36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7" name="Freeform 659"/>
            <p:cNvSpPr>
              <a:spLocks/>
            </p:cNvSpPr>
            <p:nvPr/>
          </p:nvSpPr>
          <p:spPr bwMode="auto">
            <a:xfrm>
              <a:off x="3548" y="3512"/>
              <a:ext cx="73" cy="95"/>
            </a:xfrm>
            <a:custGeom>
              <a:avLst/>
              <a:gdLst>
                <a:gd name="T0" fmla="*/ 47 w 73"/>
                <a:gd name="T1" fmla="*/ 95 h 95"/>
                <a:gd name="T2" fmla="*/ 0 w 73"/>
                <a:gd name="T3" fmla="*/ 22 h 95"/>
                <a:gd name="T4" fmla="*/ 27 w 73"/>
                <a:gd name="T5" fmla="*/ 0 h 95"/>
                <a:gd name="T6" fmla="*/ 73 w 73"/>
                <a:gd name="T7" fmla="*/ 73 h 95"/>
                <a:gd name="T8" fmla="*/ 47 w 73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5">
                  <a:moveTo>
                    <a:pt x="47" y="9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73"/>
                  </a:lnTo>
                  <a:lnTo>
                    <a:pt x="47" y="9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8" name="Freeform 660"/>
            <p:cNvSpPr>
              <a:spLocks/>
            </p:cNvSpPr>
            <p:nvPr/>
          </p:nvSpPr>
          <p:spPr bwMode="auto">
            <a:xfrm>
              <a:off x="3502" y="3451"/>
              <a:ext cx="73" cy="83"/>
            </a:xfrm>
            <a:custGeom>
              <a:avLst/>
              <a:gdLst>
                <a:gd name="T0" fmla="*/ 46 w 73"/>
                <a:gd name="T1" fmla="*/ 83 h 83"/>
                <a:gd name="T2" fmla="*/ 0 w 73"/>
                <a:gd name="T3" fmla="*/ 22 h 83"/>
                <a:gd name="T4" fmla="*/ 27 w 73"/>
                <a:gd name="T5" fmla="*/ 0 h 83"/>
                <a:gd name="T6" fmla="*/ 73 w 73"/>
                <a:gd name="T7" fmla="*/ 61 h 83"/>
                <a:gd name="T8" fmla="*/ 46 w 7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46" y="83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9" name="Freeform 661"/>
            <p:cNvSpPr>
              <a:spLocks/>
            </p:cNvSpPr>
            <p:nvPr/>
          </p:nvSpPr>
          <p:spPr bwMode="auto">
            <a:xfrm>
              <a:off x="3481" y="3424"/>
              <a:ext cx="48" cy="49"/>
            </a:xfrm>
            <a:custGeom>
              <a:avLst/>
              <a:gdLst>
                <a:gd name="T0" fmla="*/ 21 w 48"/>
                <a:gd name="T1" fmla="*/ 49 h 49"/>
                <a:gd name="T2" fmla="*/ 0 w 48"/>
                <a:gd name="T3" fmla="*/ 17 h 49"/>
                <a:gd name="T4" fmla="*/ 28 w 48"/>
                <a:gd name="T5" fmla="*/ 0 h 49"/>
                <a:gd name="T6" fmla="*/ 48 w 48"/>
                <a:gd name="T7" fmla="*/ 27 h 49"/>
                <a:gd name="T8" fmla="*/ 2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1" y="4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27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0" name="Freeform 662"/>
            <p:cNvSpPr>
              <a:spLocks/>
            </p:cNvSpPr>
            <p:nvPr/>
          </p:nvSpPr>
          <p:spPr bwMode="auto">
            <a:xfrm>
              <a:off x="3461" y="3389"/>
              <a:ext cx="48" cy="52"/>
            </a:xfrm>
            <a:custGeom>
              <a:avLst/>
              <a:gdLst>
                <a:gd name="T0" fmla="*/ 20 w 48"/>
                <a:gd name="T1" fmla="*/ 52 h 52"/>
                <a:gd name="T2" fmla="*/ 0 w 48"/>
                <a:gd name="T3" fmla="*/ 18 h 52"/>
                <a:gd name="T4" fmla="*/ 28 w 48"/>
                <a:gd name="T5" fmla="*/ 0 h 52"/>
                <a:gd name="T6" fmla="*/ 48 w 48"/>
                <a:gd name="T7" fmla="*/ 35 h 52"/>
                <a:gd name="T8" fmla="*/ 2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0" y="52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48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1" name="Freeform 663"/>
            <p:cNvSpPr>
              <a:spLocks/>
            </p:cNvSpPr>
            <p:nvPr/>
          </p:nvSpPr>
          <p:spPr bwMode="auto">
            <a:xfrm>
              <a:off x="3445" y="3355"/>
              <a:ext cx="44" cy="52"/>
            </a:xfrm>
            <a:custGeom>
              <a:avLst/>
              <a:gdLst>
                <a:gd name="T0" fmla="*/ 16 w 44"/>
                <a:gd name="T1" fmla="*/ 52 h 52"/>
                <a:gd name="T2" fmla="*/ 0 w 44"/>
                <a:gd name="T3" fmla="*/ 12 h 52"/>
                <a:gd name="T4" fmla="*/ 31 w 44"/>
                <a:gd name="T5" fmla="*/ 0 h 52"/>
                <a:gd name="T6" fmla="*/ 44 w 44"/>
                <a:gd name="T7" fmla="*/ 34 h 52"/>
                <a:gd name="T8" fmla="*/ 1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6" y="52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2" name="Freeform 664"/>
            <p:cNvSpPr>
              <a:spLocks/>
            </p:cNvSpPr>
            <p:nvPr/>
          </p:nvSpPr>
          <p:spPr bwMode="auto">
            <a:xfrm>
              <a:off x="3435" y="3311"/>
              <a:ext cx="41" cy="56"/>
            </a:xfrm>
            <a:custGeom>
              <a:avLst/>
              <a:gdLst>
                <a:gd name="T0" fmla="*/ 10 w 41"/>
                <a:gd name="T1" fmla="*/ 56 h 56"/>
                <a:gd name="T2" fmla="*/ 0 w 41"/>
                <a:gd name="T3" fmla="*/ 12 h 56"/>
                <a:gd name="T4" fmla="*/ 30 w 41"/>
                <a:gd name="T5" fmla="*/ 0 h 56"/>
                <a:gd name="T6" fmla="*/ 41 w 41"/>
                <a:gd name="T7" fmla="*/ 44 h 56"/>
                <a:gd name="T8" fmla="*/ 10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10" y="56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1" y="44"/>
                  </a:lnTo>
                  <a:lnTo>
                    <a:pt x="10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3" name="Freeform 665"/>
            <p:cNvSpPr>
              <a:spLocks/>
            </p:cNvSpPr>
            <p:nvPr/>
          </p:nvSpPr>
          <p:spPr bwMode="auto">
            <a:xfrm>
              <a:off x="3430" y="3282"/>
              <a:ext cx="35" cy="36"/>
            </a:xfrm>
            <a:custGeom>
              <a:avLst/>
              <a:gdLst>
                <a:gd name="T0" fmla="*/ 2 w 35"/>
                <a:gd name="T1" fmla="*/ 36 h 36"/>
                <a:gd name="T2" fmla="*/ 0 w 35"/>
                <a:gd name="T3" fmla="*/ 2 h 36"/>
                <a:gd name="T4" fmla="*/ 33 w 35"/>
                <a:gd name="T5" fmla="*/ 0 h 36"/>
                <a:gd name="T6" fmla="*/ 35 w 35"/>
                <a:gd name="T7" fmla="*/ 31 h 36"/>
                <a:gd name="T8" fmla="*/ 2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2" y="36"/>
                  </a:moveTo>
                  <a:lnTo>
                    <a:pt x="0" y="2"/>
                  </a:lnTo>
                  <a:lnTo>
                    <a:pt x="33" y="0"/>
                  </a:lnTo>
                  <a:lnTo>
                    <a:pt x="35" y="31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4" name="Freeform 666"/>
            <p:cNvSpPr>
              <a:spLocks/>
            </p:cNvSpPr>
            <p:nvPr/>
          </p:nvSpPr>
          <p:spPr bwMode="auto">
            <a:xfrm>
              <a:off x="3430" y="3252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30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5" name="Freeform 667"/>
            <p:cNvSpPr>
              <a:spLocks/>
            </p:cNvSpPr>
            <p:nvPr/>
          </p:nvSpPr>
          <p:spPr bwMode="auto">
            <a:xfrm>
              <a:off x="3430" y="3198"/>
              <a:ext cx="42" cy="59"/>
            </a:xfrm>
            <a:custGeom>
              <a:avLst/>
              <a:gdLst>
                <a:gd name="T0" fmla="*/ 0 w 42"/>
                <a:gd name="T1" fmla="*/ 54 h 59"/>
                <a:gd name="T2" fmla="*/ 9 w 42"/>
                <a:gd name="T3" fmla="*/ 0 h 59"/>
                <a:gd name="T4" fmla="*/ 42 w 42"/>
                <a:gd name="T5" fmla="*/ 5 h 59"/>
                <a:gd name="T6" fmla="*/ 33 w 42"/>
                <a:gd name="T7" fmla="*/ 59 h 59"/>
                <a:gd name="T8" fmla="*/ 0 w 42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0" y="54"/>
                  </a:moveTo>
                  <a:lnTo>
                    <a:pt x="9" y="0"/>
                  </a:lnTo>
                  <a:lnTo>
                    <a:pt x="42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6" name="Freeform 668"/>
            <p:cNvSpPr>
              <a:spLocks/>
            </p:cNvSpPr>
            <p:nvPr/>
          </p:nvSpPr>
          <p:spPr bwMode="auto">
            <a:xfrm>
              <a:off x="3439" y="3174"/>
              <a:ext cx="35" cy="29"/>
            </a:xfrm>
            <a:custGeom>
              <a:avLst/>
              <a:gdLst>
                <a:gd name="T0" fmla="*/ 0 w 35"/>
                <a:gd name="T1" fmla="*/ 24 h 29"/>
                <a:gd name="T2" fmla="*/ 2 w 35"/>
                <a:gd name="T3" fmla="*/ 0 h 29"/>
                <a:gd name="T4" fmla="*/ 35 w 35"/>
                <a:gd name="T5" fmla="*/ 5 h 29"/>
                <a:gd name="T6" fmla="*/ 33 w 35"/>
                <a:gd name="T7" fmla="*/ 29 h 29"/>
                <a:gd name="T8" fmla="*/ 0 w 35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0" y="24"/>
                  </a:moveTo>
                  <a:lnTo>
                    <a:pt x="2" y="0"/>
                  </a:lnTo>
                  <a:lnTo>
                    <a:pt x="35" y="5"/>
                  </a:lnTo>
                  <a:lnTo>
                    <a:pt x="33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7" name="Freeform 669"/>
            <p:cNvSpPr>
              <a:spLocks/>
            </p:cNvSpPr>
            <p:nvPr/>
          </p:nvSpPr>
          <p:spPr bwMode="auto">
            <a:xfrm>
              <a:off x="3441" y="3149"/>
              <a:ext cx="37" cy="30"/>
            </a:xfrm>
            <a:custGeom>
              <a:avLst/>
              <a:gdLst>
                <a:gd name="T0" fmla="*/ 0 w 37"/>
                <a:gd name="T1" fmla="*/ 25 h 30"/>
                <a:gd name="T2" fmla="*/ 4 w 37"/>
                <a:gd name="T3" fmla="*/ 0 h 30"/>
                <a:gd name="T4" fmla="*/ 37 w 37"/>
                <a:gd name="T5" fmla="*/ 0 h 30"/>
                <a:gd name="T6" fmla="*/ 33 w 37"/>
                <a:gd name="T7" fmla="*/ 30 h 30"/>
                <a:gd name="T8" fmla="*/ 0 w 37"/>
                <a:gd name="T9" fmla="*/ 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0">
                  <a:moveTo>
                    <a:pt x="0" y="25"/>
                  </a:moveTo>
                  <a:lnTo>
                    <a:pt x="4" y="0"/>
                  </a:lnTo>
                  <a:lnTo>
                    <a:pt x="37" y="0"/>
                  </a:lnTo>
                  <a:lnTo>
                    <a:pt x="33" y="3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8" name="Freeform 670"/>
            <p:cNvSpPr>
              <a:spLocks/>
            </p:cNvSpPr>
            <p:nvPr/>
          </p:nvSpPr>
          <p:spPr bwMode="auto">
            <a:xfrm>
              <a:off x="3443" y="3118"/>
              <a:ext cx="35" cy="31"/>
            </a:xfrm>
            <a:custGeom>
              <a:avLst/>
              <a:gdLst>
                <a:gd name="T0" fmla="*/ 2 w 35"/>
                <a:gd name="T1" fmla="*/ 31 h 31"/>
                <a:gd name="T2" fmla="*/ 0 w 35"/>
                <a:gd name="T3" fmla="*/ 4 h 31"/>
                <a:gd name="T4" fmla="*/ 33 w 35"/>
                <a:gd name="T5" fmla="*/ 0 h 31"/>
                <a:gd name="T6" fmla="*/ 35 w 35"/>
                <a:gd name="T7" fmla="*/ 31 h 31"/>
                <a:gd name="T8" fmla="*/ 2 w 3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2" y="31"/>
                  </a:moveTo>
                  <a:lnTo>
                    <a:pt x="0" y="4"/>
                  </a:lnTo>
                  <a:lnTo>
                    <a:pt x="33" y="0"/>
                  </a:lnTo>
                  <a:lnTo>
                    <a:pt x="35" y="31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Freeform 671"/>
            <p:cNvSpPr>
              <a:spLocks/>
            </p:cNvSpPr>
            <p:nvPr/>
          </p:nvSpPr>
          <p:spPr bwMode="auto">
            <a:xfrm>
              <a:off x="3437" y="3088"/>
              <a:ext cx="39" cy="34"/>
            </a:xfrm>
            <a:custGeom>
              <a:avLst/>
              <a:gdLst>
                <a:gd name="T0" fmla="*/ 6 w 39"/>
                <a:gd name="T1" fmla="*/ 34 h 34"/>
                <a:gd name="T2" fmla="*/ 0 w 39"/>
                <a:gd name="T3" fmla="*/ 5 h 34"/>
                <a:gd name="T4" fmla="*/ 33 w 39"/>
                <a:gd name="T5" fmla="*/ 0 h 34"/>
                <a:gd name="T6" fmla="*/ 39 w 39"/>
                <a:gd name="T7" fmla="*/ 30 h 34"/>
                <a:gd name="T8" fmla="*/ 6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30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0" name="Freeform 672"/>
            <p:cNvSpPr>
              <a:spLocks/>
            </p:cNvSpPr>
            <p:nvPr/>
          </p:nvSpPr>
          <p:spPr bwMode="auto">
            <a:xfrm>
              <a:off x="3432" y="3311"/>
              <a:ext cx="3" cy="12"/>
            </a:xfrm>
            <a:custGeom>
              <a:avLst/>
              <a:gdLst>
                <a:gd name="T0" fmla="*/ 3 w 3"/>
                <a:gd name="T1" fmla="*/ 12 h 12"/>
                <a:gd name="T2" fmla="*/ 0 w 3"/>
                <a:gd name="T3" fmla="*/ 7 h 12"/>
                <a:gd name="T4" fmla="*/ 0 w 3"/>
                <a:gd name="T5" fmla="*/ 0 h 12"/>
                <a:gd name="T6" fmla="*/ 3 w 3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1" name="Freeform 673"/>
            <p:cNvSpPr>
              <a:spLocks/>
            </p:cNvSpPr>
            <p:nvPr/>
          </p:nvSpPr>
          <p:spPr bwMode="auto">
            <a:xfrm>
              <a:off x="3432" y="3311"/>
              <a:ext cx="33" cy="12"/>
            </a:xfrm>
            <a:custGeom>
              <a:avLst/>
              <a:gdLst>
                <a:gd name="T0" fmla="*/ 3 w 33"/>
                <a:gd name="T1" fmla="*/ 12 h 12"/>
                <a:gd name="T2" fmla="*/ 0 w 33"/>
                <a:gd name="T3" fmla="*/ 7 h 12"/>
                <a:gd name="T4" fmla="*/ 33 w 33"/>
                <a:gd name="T5" fmla="*/ 0 h 12"/>
                <a:gd name="T6" fmla="*/ 33 w 33"/>
                <a:gd name="T7" fmla="*/ 2 h 12"/>
                <a:gd name="T8" fmla="*/ 3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3" y="12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2" name="Freeform 674"/>
            <p:cNvSpPr>
              <a:spLocks/>
            </p:cNvSpPr>
            <p:nvPr/>
          </p:nvSpPr>
          <p:spPr bwMode="auto">
            <a:xfrm>
              <a:off x="3430" y="3059"/>
              <a:ext cx="40" cy="39"/>
            </a:xfrm>
            <a:custGeom>
              <a:avLst/>
              <a:gdLst>
                <a:gd name="T0" fmla="*/ 9 w 40"/>
                <a:gd name="T1" fmla="*/ 39 h 39"/>
                <a:gd name="T2" fmla="*/ 0 w 40"/>
                <a:gd name="T3" fmla="*/ 17 h 39"/>
                <a:gd name="T4" fmla="*/ 29 w 40"/>
                <a:gd name="T5" fmla="*/ 0 h 39"/>
                <a:gd name="T6" fmla="*/ 40 w 40"/>
                <a:gd name="T7" fmla="*/ 24 h 39"/>
                <a:gd name="T8" fmla="*/ 9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9" y="39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0" y="24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3" name="Freeform 675"/>
            <p:cNvSpPr>
              <a:spLocks/>
            </p:cNvSpPr>
            <p:nvPr/>
          </p:nvSpPr>
          <p:spPr bwMode="auto">
            <a:xfrm>
              <a:off x="3424" y="3037"/>
              <a:ext cx="35" cy="39"/>
            </a:xfrm>
            <a:custGeom>
              <a:avLst/>
              <a:gdLst>
                <a:gd name="T0" fmla="*/ 6 w 35"/>
                <a:gd name="T1" fmla="*/ 39 h 39"/>
                <a:gd name="T2" fmla="*/ 0 w 35"/>
                <a:gd name="T3" fmla="*/ 22 h 39"/>
                <a:gd name="T4" fmla="*/ 26 w 35"/>
                <a:gd name="T5" fmla="*/ 0 h 39"/>
                <a:gd name="T6" fmla="*/ 35 w 35"/>
                <a:gd name="T7" fmla="*/ 22 h 39"/>
                <a:gd name="T8" fmla="*/ 6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6" y="3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4" name="Freeform 676"/>
            <p:cNvSpPr>
              <a:spLocks/>
            </p:cNvSpPr>
            <p:nvPr/>
          </p:nvSpPr>
          <p:spPr bwMode="auto">
            <a:xfrm>
              <a:off x="3397" y="3000"/>
              <a:ext cx="53" cy="59"/>
            </a:xfrm>
            <a:custGeom>
              <a:avLst/>
              <a:gdLst>
                <a:gd name="T0" fmla="*/ 27 w 53"/>
                <a:gd name="T1" fmla="*/ 59 h 59"/>
                <a:gd name="T2" fmla="*/ 0 w 53"/>
                <a:gd name="T3" fmla="*/ 27 h 59"/>
                <a:gd name="T4" fmla="*/ 22 w 53"/>
                <a:gd name="T5" fmla="*/ 0 h 59"/>
                <a:gd name="T6" fmla="*/ 53 w 53"/>
                <a:gd name="T7" fmla="*/ 37 h 59"/>
                <a:gd name="T8" fmla="*/ 27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27" y="59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3" y="3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5" name="Freeform 677"/>
            <p:cNvSpPr>
              <a:spLocks/>
            </p:cNvSpPr>
            <p:nvPr/>
          </p:nvSpPr>
          <p:spPr bwMode="auto">
            <a:xfrm>
              <a:off x="3369" y="2973"/>
              <a:ext cx="50" cy="54"/>
            </a:xfrm>
            <a:custGeom>
              <a:avLst/>
              <a:gdLst>
                <a:gd name="T0" fmla="*/ 28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7 h 54"/>
                <a:gd name="T8" fmla="*/ 28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8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7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6" name="Freeform 678"/>
            <p:cNvSpPr>
              <a:spLocks/>
            </p:cNvSpPr>
            <p:nvPr/>
          </p:nvSpPr>
          <p:spPr bwMode="auto">
            <a:xfrm>
              <a:off x="3332" y="2951"/>
              <a:ext cx="52" cy="54"/>
            </a:xfrm>
            <a:custGeom>
              <a:avLst/>
              <a:gdLst>
                <a:gd name="T0" fmla="*/ 37 w 52"/>
                <a:gd name="T1" fmla="*/ 54 h 54"/>
                <a:gd name="T2" fmla="*/ 0 w 52"/>
                <a:gd name="T3" fmla="*/ 32 h 54"/>
                <a:gd name="T4" fmla="*/ 15 w 52"/>
                <a:gd name="T5" fmla="*/ 0 h 54"/>
                <a:gd name="T6" fmla="*/ 52 w 52"/>
                <a:gd name="T7" fmla="*/ 22 h 54"/>
                <a:gd name="T8" fmla="*/ 37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7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2" y="2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7" name="Freeform 679"/>
            <p:cNvSpPr>
              <a:spLocks/>
            </p:cNvSpPr>
            <p:nvPr/>
          </p:nvSpPr>
          <p:spPr bwMode="auto">
            <a:xfrm>
              <a:off x="3296" y="2931"/>
              <a:ext cx="51" cy="52"/>
            </a:xfrm>
            <a:custGeom>
              <a:avLst/>
              <a:gdLst>
                <a:gd name="T0" fmla="*/ 36 w 51"/>
                <a:gd name="T1" fmla="*/ 52 h 52"/>
                <a:gd name="T2" fmla="*/ 0 w 51"/>
                <a:gd name="T3" fmla="*/ 32 h 52"/>
                <a:gd name="T4" fmla="*/ 16 w 51"/>
                <a:gd name="T5" fmla="*/ 0 h 52"/>
                <a:gd name="T6" fmla="*/ 51 w 51"/>
                <a:gd name="T7" fmla="*/ 20 h 52"/>
                <a:gd name="T8" fmla="*/ 36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6" y="5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36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8" name="Freeform 680"/>
            <p:cNvSpPr>
              <a:spLocks/>
            </p:cNvSpPr>
            <p:nvPr/>
          </p:nvSpPr>
          <p:spPr bwMode="auto">
            <a:xfrm>
              <a:off x="3257" y="2907"/>
              <a:ext cx="55" cy="56"/>
            </a:xfrm>
            <a:custGeom>
              <a:avLst/>
              <a:gdLst>
                <a:gd name="T0" fmla="*/ 39 w 55"/>
                <a:gd name="T1" fmla="*/ 56 h 56"/>
                <a:gd name="T2" fmla="*/ 0 w 55"/>
                <a:gd name="T3" fmla="*/ 29 h 56"/>
                <a:gd name="T4" fmla="*/ 20 w 55"/>
                <a:gd name="T5" fmla="*/ 0 h 56"/>
                <a:gd name="T6" fmla="*/ 55 w 55"/>
                <a:gd name="T7" fmla="*/ 24 h 56"/>
                <a:gd name="T8" fmla="*/ 39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9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5" y="24"/>
                  </a:lnTo>
                  <a:lnTo>
                    <a:pt x="39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9" name="Freeform 681"/>
            <p:cNvSpPr>
              <a:spLocks/>
            </p:cNvSpPr>
            <p:nvPr/>
          </p:nvSpPr>
          <p:spPr bwMode="auto">
            <a:xfrm>
              <a:off x="3224" y="2880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24 h 56"/>
                <a:gd name="T4" fmla="*/ 24 w 53"/>
                <a:gd name="T5" fmla="*/ 0 h 56"/>
                <a:gd name="T6" fmla="*/ 53 w 53"/>
                <a:gd name="T7" fmla="*/ 27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3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0" name="Freeform 682"/>
            <p:cNvSpPr>
              <a:spLocks/>
            </p:cNvSpPr>
            <p:nvPr/>
          </p:nvSpPr>
          <p:spPr bwMode="auto">
            <a:xfrm>
              <a:off x="3209" y="2863"/>
              <a:ext cx="39" cy="41"/>
            </a:xfrm>
            <a:custGeom>
              <a:avLst/>
              <a:gdLst>
                <a:gd name="T0" fmla="*/ 15 w 39"/>
                <a:gd name="T1" fmla="*/ 41 h 41"/>
                <a:gd name="T2" fmla="*/ 0 w 39"/>
                <a:gd name="T3" fmla="*/ 22 h 41"/>
                <a:gd name="T4" fmla="*/ 26 w 39"/>
                <a:gd name="T5" fmla="*/ 0 h 41"/>
                <a:gd name="T6" fmla="*/ 39 w 39"/>
                <a:gd name="T7" fmla="*/ 17 h 41"/>
                <a:gd name="T8" fmla="*/ 15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15" y="41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9" y="17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1" name="Freeform 683"/>
            <p:cNvSpPr>
              <a:spLocks/>
            </p:cNvSpPr>
            <p:nvPr/>
          </p:nvSpPr>
          <p:spPr bwMode="auto">
            <a:xfrm>
              <a:off x="3196" y="2846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8 w 39"/>
                <a:gd name="T5" fmla="*/ 0 h 39"/>
                <a:gd name="T6" fmla="*/ 39 w 39"/>
                <a:gd name="T7" fmla="*/ 17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17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2" name="Freeform 684"/>
            <p:cNvSpPr>
              <a:spLocks/>
            </p:cNvSpPr>
            <p:nvPr/>
          </p:nvSpPr>
          <p:spPr bwMode="auto">
            <a:xfrm>
              <a:off x="3467" y="3078"/>
              <a:ext cx="3" cy="10"/>
            </a:xfrm>
            <a:custGeom>
              <a:avLst/>
              <a:gdLst>
                <a:gd name="T0" fmla="*/ 3 w 3"/>
                <a:gd name="T1" fmla="*/ 10 h 10"/>
                <a:gd name="T2" fmla="*/ 3 w 3"/>
                <a:gd name="T3" fmla="*/ 5 h 10"/>
                <a:gd name="T4" fmla="*/ 0 w 3"/>
                <a:gd name="T5" fmla="*/ 0 h 10"/>
                <a:gd name="T6" fmla="*/ 3 w 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lnTo>
                    <a:pt x="3" y="5"/>
                  </a:lnTo>
                  <a:lnTo>
                    <a:pt x="0" y="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3" name="Freeform 685"/>
            <p:cNvSpPr>
              <a:spLocks/>
            </p:cNvSpPr>
            <p:nvPr/>
          </p:nvSpPr>
          <p:spPr bwMode="auto">
            <a:xfrm>
              <a:off x="3437" y="3083"/>
              <a:ext cx="33" cy="15"/>
            </a:xfrm>
            <a:custGeom>
              <a:avLst/>
              <a:gdLst>
                <a:gd name="T0" fmla="*/ 33 w 33"/>
                <a:gd name="T1" fmla="*/ 5 h 15"/>
                <a:gd name="T2" fmla="*/ 33 w 33"/>
                <a:gd name="T3" fmla="*/ 0 h 15"/>
                <a:gd name="T4" fmla="*/ 0 w 33"/>
                <a:gd name="T5" fmla="*/ 10 h 15"/>
                <a:gd name="T6" fmla="*/ 2 w 33"/>
                <a:gd name="T7" fmla="*/ 15 h 15"/>
                <a:gd name="T8" fmla="*/ 33 w 33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4" name="Freeform 686"/>
            <p:cNvSpPr>
              <a:spLocks/>
            </p:cNvSpPr>
            <p:nvPr/>
          </p:nvSpPr>
          <p:spPr bwMode="auto">
            <a:xfrm>
              <a:off x="3185" y="2819"/>
              <a:ext cx="41" cy="41"/>
            </a:xfrm>
            <a:custGeom>
              <a:avLst/>
              <a:gdLst>
                <a:gd name="T0" fmla="*/ 11 w 41"/>
                <a:gd name="T1" fmla="*/ 41 h 41"/>
                <a:gd name="T2" fmla="*/ 0 w 41"/>
                <a:gd name="T3" fmla="*/ 12 h 41"/>
                <a:gd name="T4" fmla="*/ 30 w 41"/>
                <a:gd name="T5" fmla="*/ 0 h 41"/>
                <a:gd name="T6" fmla="*/ 41 w 41"/>
                <a:gd name="T7" fmla="*/ 27 h 41"/>
                <a:gd name="T8" fmla="*/ 11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11" y="41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1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5" name="Freeform 687"/>
            <p:cNvSpPr>
              <a:spLocks/>
            </p:cNvSpPr>
            <p:nvPr/>
          </p:nvSpPr>
          <p:spPr bwMode="auto">
            <a:xfrm>
              <a:off x="3174" y="2794"/>
              <a:ext cx="41" cy="37"/>
            </a:xfrm>
            <a:custGeom>
              <a:avLst/>
              <a:gdLst>
                <a:gd name="T0" fmla="*/ 11 w 41"/>
                <a:gd name="T1" fmla="*/ 37 h 37"/>
                <a:gd name="T2" fmla="*/ 0 w 41"/>
                <a:gd name="T3" fmla="*/ 5 h 37"/>
                <a:gd name="T4" fmla="*/ 33 w 41"/>
                <a:gd name="T5" fmla="*/ 0 h 37"/>
                <a:gd name="T6" fmla="*/ 41 w 41"/>
                <a:gd name="T7" fmla="*/ 25 h 37"/>
                <a:gd name="T8" fmla="*/ 11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11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1" y="25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6" name="Freeform 688"/>
            <p:cNvSpPr>
              <a:spLocks/>
            </p:cNvSpPr>
            <p:nvPr/>
          </p:nvSpPr>
          <p:spPr bwMode="auto">
            <a:xfrm>
              <a:off x="3167" y="2743"/>
              <a:ext cx="40" cy="56"/>
            </a:xfrm>
            <a:custGeom>
              <a:avLst/>
              <a:gdLst>
                <a:gd name="T0" fmla="*/ 7 w 40"/>
                <a:gd name="T1" fmla="*/ 56 h 56"/>
                <a:gd name="T2" fmla="*/ 0 w 40"/>
                <a:gd name="T3" fmla="*/ 5 h 56"/>
                <a:gd name="T4" fmla="*/ 33 w 40"/>
                <a:gd name="T5" fmla="*/ 0 h 56"/>
                <a:gd name="T6" fmla="*/ 40 w 40"/>
                <a:gd name="T7" fmla="*/ 51 h 56"/>
                <a:gd name="T8" fmla="*/ 7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7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7" name="Freeform 689"/>
            <p:cNvSpPr>
              <a:spLocks/>
            </p:cNvSpPr>
            <p:nvPr/>
          </p:nvSpPr>
          <p:spPr bwMode="auto">
            <a:xfrm>
              <a:off x="3158" y="2691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8 h 57"/>
                <a:gd name="T4" fmla="*/ 33 w 42"/>
                <a:gd name="T5" fmla="*/ 0 h 57"/>
                <a:gd name="T6" fmla="*/ 42 w 42"/>
                <a:gd name="T7" fmla="*/ 52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8" name="Freeform 690"/>
            <p:cNvSpPr>
              <a:spLocks/>
            </p:cNvSpPr>
            <p:nvPr/>
          </p:nvSpPr>
          <p:spPr bwMode="auto">
            <a:xfrm>
              <a:off x="3152" y="2660"/>
              <a:ext cx="39" cy="39"/>
            </a:xfrm>
            <a:custGeom>
              <a:avLst/>
              <a:gdLst>
                <a:gd name="T0" fmla="*/ 6 w 39"/>
                <a:gd name="T1" fmla="*/ 39 h 39"/>
                <a:gd name="T2" fmla="*/ 0 w 39"/>
                <a:gd name="T3" fmla="*/ 17 h 39"/>
                <a:gd name="T4" fmla="*/ 28 w 39"/>
                <a:gd name="T5" fmla="*/ 0 h 39"/>
                <a:gd name="T6" fmla="*/ 39 w 39"/>
                <a:gd name="T7" fmla="*/ 31 h 39"/>
                <a:gd name="T8" fmla="*/ 6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6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31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9" name="Freeform 691"/>
            <p:cNvSpPr>
              <a:spLocks/>
            </p:cNvSpPr>
            <p:nvPr/>
          </p:nvSpPr>
          <p:spPr bwMode="auto">
            <a:xfrm>
              <a:off x="3139" y="2635"/>
              <a:ext cx="41" cy="42"/>
            </a:xfrm>
            <a:custGeom>
              <a:avLst/>
              <a:gdLst>
                <a:gd name="T0" fmla="*/ 13 w 41"/>
                <a:gd name="T1" fmla="*/ 42 h 42"/>
                <a:gd name="T2" fmla="*/ 0 w 41"/>
                <a:gd name="T3" fmla="*/ 17 h 42"/>
                <a:gd name="T4" fmla="*/ 28 w 41"/>
                <a:gd name="T5" fmla="*/ 0 h 42"/>
                <a:gd name="T6" fmla="*/ 41 w 41"/>
                <a:gd name="T7" fmla="*/ 25 h 42"/>
                <a:gd name="T8" fmla="*/ 13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13" y="42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0" name="Freeform 692"/>
            <p:cNvSpPr>
              <a:spLocks/>
            </p:cNvSpPr>
            <p:nvPr/>
          </p:nvSpPr>
          <p:spPr bwMode="auto">
            <a:xfrm>
              <a:off x="3196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0 w 30"/>
                <a:gd name="T3" fmla="*/ 14 h 17"/>
                <a:gd name="T4" fmla="*/ 28 w 30"/>
                <a:gd name="T5" fmla="*/ 0 h 17"/>
                <a:gd name="T6" fmla="*/ 30 w 30"/>
                <a:gd name="T7" fmla="*/ 0 h 17"/>
                <a:gd name="T8" fmla="*/ 0 w 30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1" name="Freeform 693"/>
            <p:cNvSpPr>
              <a:spLocks/>
            </p:cNvSpPr>
            <p:nvPr/>
          </p:nvSpPr>
          <p:spPr bwMode="auto">
            <a:xfrm>
              <a:off x="3115" y="2596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29 h 59"/>
                <a:gd name="T4" fmla="*/ 19 w 50"/>
                <a:gd name="T5" fmla="*/ 0 h 59"/>
                <a:gd name="T6" fmla="*/ 50 w 50"/>
                <a:gd name="T7" fmla="*/ 34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50" y="34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2" name="Freeform 694"/>
            <p:cNvSpPr>
              <a:spLocks/>
            </p:cNvSpPr>
            <p:nvPr/>
          </p:nvSpPr>
          <p:spPr bwMode="auto">
            <a:xfrm>
              <a:off x="3086" y="2576"/>
              <a:ext cx="48" cy="49"/>
            </a:xfrm>
            <a:custGeom>
              <a:avLst/>
              <a:gdLst>
                <a:gd name="T0" fmla="*/ 29 w 48"/>
                <a:gd name="T1" fmla="*/ 49 h 49"/>
                <a:gd name="T2" fmla="*/ 0 w 48"/>
                <a:gd name="T3" fmla="*/ 35 h 49"/>
                <a:gd name="T4" fmla="*/ 11 w 48"/>
                <a:gd name="T5" fmla="*/ 0 h 49"/>
                <a:gd name="T6" fmla="*/ 48 w 48"/>
                <a:gd name="T7" fmla="*/ 20 h 49"/>
                <a:gd name="T8" fmla="*/ 29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9" y="49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3" name="Freeform 695"/>
            <p:cNvSpPr>
              <a:spLocks/>
            </p:cNvSpPr>
            <p:nvPr/>
          </p:nvSpPr>
          <p:spPr bwMode="auto">
            <a:xfrm>
              <a:off x="3053" y="2564"/>
              <a:ext cx="44" cy="47"/>
            </a:xfrm>
            <a:custGeom>
              <a:avLst/>
              <a:gdLst>
                <a:gd name="T0" fmla="*/ 33 w 44"/>
                <a:gd name="T1" fmla="*/ 47 h 47"/>
                <a:gd name="T2" fmla="*/ 0 w 44"/>
                <a:gd name="T3" fmla="*/ 37 h 47"/>
                <a:gd name="T4" fmla="*/ 5 w 44"/>
                <a:gd name="T5" fmla="*/ 0 h 47"/>
                <a:gd name="T6" fmla="*/ 44 w 44"/>
                <a:gd name="T7" fmla="*/ 12 h 47"/>
                <a:gd name="T8" fmla="*/ 3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3" y="47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4" name="Freeform 696"/>
            <p:cNvSpPr>
              <a:spLocks/>
            </p:cNvSpPr>
            <p:nvPr/>
          </p:nvSpPr>
          <p:spPr bwMode="auto">
            <a:xfrm>
              <a:off x="3016" y="2559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7 h 42"/>
                <a:gd name="T4" fmla="*/ 4 w 42"/>
                <a:gd name="T5" fmla="*/ 0 h 42"/>
                <a:gd name="T6" fmla="*/ 42 w 42"/>
                <a:gd name="T7" fmla="*/ 5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5" name="Freeform 697"/>
            <p:cNvSpPr>
              <a:spLocks/>
            </p:cNvSpPr>
            <p:nvPr/>
          </p:nvSpPr>
          <p:spPr bwMode="auto">
            <a:xfrm>
              <a:off x="2979" y="2554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7 h 42"/>
                <a:gd name="T4" fmla="*/ 4 w 41"/>
                <a:gd name="T5" fmla="*/ 0 h 42"/>
                <a:gd name="T6" fmla="*/ 41 w 41"/>
                <a:gd name="T7" fmla="*/ 5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6" name="Freeform 698"/>
            <p:cNvSpPr>
              <a:spLocks/>
            </p:cNvSpPr>
            <p:nvPr/>
          </p:nvSpPr>
          <p:spPr bwMode="auto">
            <a:xfrm>
              <a:off x="2939" y="2542"/>
              <a:ext cx="44" cy="49"/>
            </a:xfrm>
            <a:custGeom>
              <a:avLst/>
              <a:gdLst>
                <a:gd name="T0" fmla="*/ 40 w 44"/>
                <a:gd name="T1" fmla="*/ 49 h 49"/>
                <a:gd name="T2" fmla="*/ 0 w 44"/>
                <a:gd name="T3" fmla="*/ 34 h 49"/>
                <a:gd name="T4" fmla="*/ 11 w 44"/>
                <a:gd name="T5" fmla="*/ 0 h 49"/>
                <a:gd name="T6" fmla="*/ 44 w 44"/>
                <a:gd name="T7" fmla="*/ 12 h 49"/>
                <a:gd name="T8" fmla="*/ 4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0" y="49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4" y="12"/>
                  </a:lnTo>
                  <a:lnTo>
                    <a:pt x="40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7" name="Freeform 699"/>
            <p:cNvSpPr>
              <a:spLocks/>
            </p:cNvSpPr>
            <p:nvPr/>
          </p:nvSpPr>
          <p:spPr bwMode="auto">
            <a:xfrm>
              <a:off x="2902" y="2527"/>
              <a:ext cx="48" cy="49"/>
            </a:xfrm>
            <a:custGeom>
              <a:avLst/>
              <a:gdLst>
                <a:gd name="T0" fmla="*/ 37 w 48"/>
                <a:gd name="T1" fmla="*/ 49 h 49"/>
                <a:gd name="T2" fmla="*/ 0 w 48"/>
                <a:gd name="T3" fmla="*/ 32 h 49"/>
                <a:gd name="T4" fmla="*/ 15 w 48"/>
                <a:gd name="T5" fmla="*/ 0 h 49"/>
                <a:gd name="T6" fmla="*/ 48 w 48"/>
                <a:gd name="T7" fmla="*/ 15 h 49"/>
                <a:gd name="T8" fmla="*/ 37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7" y="4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8" y="15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8" name="Freeform 700"/>
            <p:cNvSpPr>
              <a:spLocks/>
            </p:cNvSpPr>
            <p:nvPr/>
          </p:nvSpPr>
          <p:spPr bwMode="auto">
            <a:xfrm>
              <a:off x="2884" y="2515"/>
              <a:ext cx="33" cy="44"/>
            </a:xfrm>
            <a:custGeom>
              <a:avLst/>
              <a:gdLst>
                <a:gd name="T0" fmla="*/ 18 w 33"/>
                <a:gd name="T1" fmla="*/ 44 h 44"/>
                <a:gd name="T2" fmla="*/ 0 w 33"/>
                <a:gd name="T3" fmla="*/ 25 h 44"/>
                <a:gd name="T4" fmla="*/ 24 w 33"/>
                <a:gd name="T5" fmla="*/ 0 h 44"/>
                <a:gd name="T6" fmla="*/ 33 w 33"/>
                <a:gd name="T7" fmla="*/ 12 h 44"/>
                <a:gd name="T8" fmla="*/ 18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18" y="4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3" y="1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9" name="Freeform 701"/>
            <p:cNvSpPr>
              <a:spLocks/>
            </p:cNvSpPr>
            <p:nvPr/>
          </p:nvSpPr>
          <p:spPr bwMode="auto">
            <a:xfrm>
              <a:off x="2869" y="2498"/>
              <a:ext cx="39" cy="42"/>
            </a:xfrm>
            <a:custGeom>
              <a:avLst/>
              <a:gdLst>
                <a:gd name="T0" fmla="*/ 15 w 39"/>
                <a:gd name="T1" fmla="*/ 42 h 42"/>
                <a:gd name="T2" fmla="*/ 0 w 39"/>
                <a:gd name="T3" fmla="*/ 24 h 42"/>
                <a:gd name="T4" fmla="*/ 24 w 39"/>
                <a:gd name="T5" fmla="*/ 0 h 42"/>
                <a:gd name="T6" fmla="*/ 39 w 39"/>
                <a:gd name="T7" fmla="*/ 17 h 42"/>
                <a:gd name="T8" fmla="*/ 15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5" y="42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9" y="17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0" name="Freeform 702"/>
            <p:cNvSpPr>
              <a:spLocks/>
            </p:cNvSpPr>
            <p:nvPr/>
          </p:nvSpPr>
          <p:spPr bwMode="auto">
            <a:xfrm>
              <a:off x="3163" y="2628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1" name="Freeform 703"/>
            <p:cNvSpPr>
              <a:spLocks/>
            </p:cNvSpPr>
            <p:nvPr/>
          </p:nvSpPr>
          <p:spPr bwMode="auto">
            <a:xfrm>
              <a:off x="3139" y="2630"/>
              <a:ext cx="28" cy="25"/>
            </a:xfrm>
            <a:custGeom>
              <a:avLst/>
              <a:gdLst>
                <a:gd name="T0" fmla="*/ 28 w 28"/>
                <a:gd name="T1" fmla="*/ 5 h 25"/>
                <a:gd name="T2" fmla="*/ 26 w 28"/>
                <a:gd name="T3" fmla="*/ 0 h 25"/>
                <a:gd name="T4" fmla="*/ 0 w 28"/>
                <a:gd name="T5" fmla="*/ 22 h 25"/>
                <a:gd name="T6" fmla="*/ 2 w 28"/>
                <a:gd name="T7" fmla="*/ 25 h 25"/>
                <a:gd name="T8" fmla="*/ 28 w 28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8" y="5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2" name="Freeform 704"/>
            <p:cNvSpPr>
              <a:spLocks/>
            </p:cNvSpPr>
            <p:nvPr/>
          </p:nvSpPr>
          <p:spPr bwMode="auto">
            <a:xfrm>
              <a:off x="2854" y="2481"/>
              <a:ext cx="41" cy="39"/>
            </a:xfrm>
            <a:custGeom>
              <a:avLst/>
              <a:gdLst>
                <a:gd name="T0" fmla="*/ 13 w 41"/>
                <a:gd name="T1" fmla="*/ 39 h 39"/>
                <a:gd name="T2" fmla="*/ 0 w 41"/>
                <a:gd name="T3" fmla="*/ 17 h 39"/>
                <a:gd name="T4" fmla="*/ 28 w 41"/>
                <a:gd name="T5" fmla="*/ 0 h 39"/>
                <a:gd name="T6" fmla="*/ 41 w 41"/>
                <a:gd name="T7" fmla="*/ 22 h 39"/>
                <a:gd name="T8" fmla="*/ 13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13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3" name="Freeform 705"/>
            <p:cNvSpPr>
              <a:spLocks/>
            </p:cNvSpPr>
            <p:nvPr/>
          </p:nvSpPr>
          <p:spPr bwMode="auto">
            <a:xfrm>
              <a:off x="2845" y="2461"/>
              <a:ext cx="37" cy="37"/>
            </a:xfrm>
            <a:custGeom>
              <a:avLst/>
              <a:gdLst>
                <a:gd name="T0" fmla="*/ 9 w 37"/>
                <a:gd name="T1" fmla="*/ 37 h 37"/>
                <a:gd name="T2" fmla="*/ 0 w 37"/>
                <a:gd name="T3" fmla="*/ 12 h 37"/>
                <a:gd name="T4" fmla="*/ 31 w 37"/>
                <a:gd name="T5" fmla="*/ 0 h 37"/>
                <a:gd name="T6" fmla="*/ 37 w 37"/>
                <a:gd name="T7" fmla="*/ 20 h 37"/>
                <a:gd name="T8" fmla="*/ 9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9" y="37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7" y="20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4" name="Freeform 706"/>
            <p:cNvSpPr>
              <a:spLocks/>
            </p:cNvSpPr>
            <p:nvPr/>
          </p:nvSpPr>
          <p:spPr bwMode="auto">
            <a:xfrm>
              <a:off x="2832" y="2417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12 h 56"/>
                <a:gd name="T4" fmla="*/ 30 w 44"/>
                <a:gd name="T5" fmla="*/ 0 h 56"/>
                <a:gd name="T6" fmla="*/ 44 w 44"/>
                <a:gd name="T7" fmla="*/ 44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4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5" name="Freeform 707"/>
            <p:cNvSpPr>
              <a:spLocks/>
            </p:cNvSpPr>
            <p:nvPr/>
          </p:nvSpPr>
          <p:spPr bwMode="auto">
            <a:xfrm>
              <a:off x="2823" y="2371"/>
              <a:ext cx="39" cy="58"/>
            </a:xfrm>
            <a:custGeom>
              <a:avLst/>
              <a:gdLst>
                <a:gd name="T0" fmla="*/ 9 w 39"/>
                <a:gd name="T1" fmla="*/ 58 h 58"/>
                <a:gd name="T2" fmla="*/ 0 w 39"/>
                <a:gd name="T3" fmla="*/ 12 h 58"/>
                <a:gd name="T4" fmla="*/ 31 w 39"/>
                <a:gd name="T5" fmla="*/ 0 h 58"/>
                <a:gd name="T6" fmla="*/ 39 w 39"/>
                <a:gd name="T7" fmla="*/ 46 h 58"/>
                <a:gd name="T8" fmla="*/ 9 w 3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8">
                  <a:moveTo>
                    <a:pt x="9" y="58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9" y="46"/>
                  </a:lnTo>
                  <a:lnTo>
                    <a:pt x="9" y="58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6" name="Freeform 708"/>
            <p:cNvSpPr>
              <a:spLocks/>
            </p:cNvSpPr>
            <p:nvPr/>
          </p:nvSpPr>
          <p:spPr bwMode="auto">
            <a:xfrm>
              <a:off x="2805" y="2319"/>
              <a:ext cx="49" cy="64"/>
            </a:xfrm>
            <a:custGeom>
              <a:avLst/>
              <a:gdLst>
                <a:gd name="T0" fmla="*/ 18 w 49"/>
                <a:gd name="T1" fmla="*/ 64 h 64"/>
                <a:gd name="T2" fmla="*/ 0 w 49"/>
                <a:gd name="T3" fmla="*/ 15 h 64"/>
                <a:gd name="T4" fmla="*/ 31 w 49"/>
                <a:gd name="T5" fmla="*/ 0 h 64"/>
                <a:gd name="T6" fmla="*/ 49 w 49"/>
                <a:gd name="T7" fmla="*/ 52 h 64"/>
                <a:gd name="T8" fmla="*/ 18 w 4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18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9" y="52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7" name="Freeform 709"/>
            <p:cNvSpPr>
              <a:spLocks/>
            </p:cNvSpPr>
            <p:nvPr/>
          </p:nvSpPr>
          <p:spPr bwMode="auto">
            <a:xfrm>
              <a:off x="2867" y="2498"/>
              <a:ext cx="28" cy="24"/>
            </a:xfrm>
            <a:custGeom>
              <a:avLst/>
              <a:gdLst>
                <a:gd name="T0" fmla="*/ 2 w 28"/>
                <a:gd name="T1" fmla="*/ 24 h 24"/>
                <a:gd name="T2" fmla="*/ 0 w 28"/>
                <a:gd name="T3" fmla="*/ 22 h 24"/>
                <a:gd name="T4" fmla="*/ 26 w 28"/>
                <a:gd name="T5" fmla="*/ 0 h 24"/>
                <a:gd name="T6" fmla="*/ 28 w 28"/>
                <a:gd name="T7" fmla="*/ 5 h 24"/>
                <a:gd name="T8" fmla="*/ 2 w 2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" y="2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8" name="Freeform 710"/>
            <p:cNvSpPr>
              <a:spLocks/>
            </p:cNvSpPr>
            <p:nvPr/>
          </p:nvSpPr>
          <p:spPr bwMode="auto">
            <a:xfrm>
              <a:off x="2762" y="2229"/>
              <a:ext cx="72" cy="107"/>
            </a:xfrm>
            <a:custGeom>
              <a:avLst/>
              <a:gdLst>
                <a:gd name="T0" fmla="*/ 43 w 72"/>
                <a:gd name="T1" fmla="*/ 107 h 107"/>
                <a:gd name="T2" fmla="*/ 0 w 72"/>
                <a:gd name="T3" fmla="*/ 17 h 107"/>
                <a:gd name="T4" fmla="*/ 28 w 72"/>
                <a:gd name="T5" fmla="*/ 0 h 107"/>
                <a:gd name="T6" fmla="*/ 72 w 72"/>
                <a:gd name="T7" fmla="*/ 90 h 107"/>
                <a:gd name="T8" fmla="*/ 43 w 72"/>
                <a:gd name="T9" fmla="*/ 10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7">
                  <a:moveTo>
                    <a:pt x="43" y="10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72" y="90"/>
                  </a:lnTo>
                  <a:lnTo>
                    <a:pt x="43" y="10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9" name="Freeform 711"/>
            <p:cNvSpPr>
              <a:spLocks/>
            </p:cNvSpPr>
            <p:nvPr/>
          </p:nvSpPr>
          <p:spPr bwMode="auto">
            <a:xfrm>
              <a:off x="2742" y="2187"/>
              <a:ext cx="48" cy="59"/>
            </a:xfrm>
            <a:custGeom>
              <a:avLst/>
              <a:gdLst>
                <a:gd name="T0" fmla="*/ 20 w 48"/>
                <a:gd name="T1" fmla="*/ 59 h 59"/>
                <a:gd name="T2" fmla="*/ 0 w 48"/>
                <a:gd name="T3" fmla="*/ 17 h 59"/>
                <a:gd name="T4" fmla="*/ 28 w 48"/>
                <a:gd name="T5" fmla="*/ 0 h 59"/>
                <a:gd name="T6" fmla="*/ 48 w 48"/>
                <a:gd name="T7" fmla="*/ 42 h 59"/>
                <a:gd name="T8" fmla="*/ 20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0" y="5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42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0" name="Freeform 712"/>
            <p:cNvSpPr>
              <a:spLocks/>
            </p:cNvSpPr>
            <p:nvPr/>
          </p:nvSpPr>
          <p:spPr bwMode="auto">
            <a:xfrm>
              <a:off x="2720" y="2145"/>
              <a:ext cx="50" cy="59"/>
            </a:xfrm>
            <a:custGeom>
              <a:avLst/>
              <a:gdLst>
                <a:gd name="T0" fmla="*/ 22 w 50"/>
                <a:gd name="T1" fmla="*/ 59 h 59"/>
                <a:gd name="T2" fmla="*/ 0 w 50"/>
                <a:gd name="T3" fmla="*/ 22 h 59"/>
                <a:gd name="T4" fmla="*/ 26 w 50"/>
                <a:gd name="T5" fmla="*/ 0 h 59"/>
                <a:gd name="T6" fmla="*/ 50 w 50"/>
                <a:gd name="T7" fmla="*/ 42 h 59"/>
                <a:gd name="T8" fmla="*/ 22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2" y="5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0" y="42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1" name="Freeform 713"/>
            <p:cNvSpPr>
              <a:spLocks/>
            </p:cNvSpPr>
            <p:nvPr/>
          </p:nvSpPr>
          <p:spPr bwMode="auto">
            <a:xfrm>
              <a:off x="2696" y="2109"/>
              <a:ext cx="50" cy="58"/>
            </a:xfrm>
            <a:custGeom>
              <a:avLst/>
              <a:gdLst>
                <a:gd name="T0" fmla="*/ 24 w 50"/>
                <a:gd name="T1" fmla="*/ 58 h 58"/>
                <a:gd name="T2" fmla="*/ 0 w 50"/>
                <a:gd name="T3" fmla="*/ 24 h 58"/>
                <a:gd name="T4" fmla="*/ 24 w 50"/>
                <a:gd name="T5" fmla="*/ 0 h 58"/>
                <a:gd name="T6" fmla="*/ 50 w 50"/>
                <a:gd name="T7" fmla="*/ 36 h 58"/>
                <a:gd name="T8" fmla="*/ 24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24" y="58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0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2" name="Freeform 714"/>
            <p:cNvSpPr>
              <a:spLocks/>
            </p:cNvSpPr>
            <p:nvPr/>
          </p:nvSpPr>
          <p:spPr bwMode="auto">
            <a:xfrm>
              <a:off x="2667" y="2079"/>
              <a:ext cx="53" cy="54"/>
            </a:xfrm>
            <a:custGeom>
              <a:avLst/>
              <a:gdLst>
                <a:gd name="T0" fmla="*/ 29 w 53"/>
                <a:gd name="T1" fmla="*/ 54 h 54"/>
                <a:gd name="T2" fmla="*/ 0 w 53"/>
                <a:gd name="T3" fmla="*/ 30 h 54"/>
                <a:gd name="T4" fmla="*/ 20 w 53"/>
                <a:gd name="T5" fmla="*/ 0 h 54"/>
                <a:gd name="T6" fmla="*/ 53 w 53"/>
                <a:gd name="T7" fmla="*/ 30 h 54"/>
                <a:gd name="T8" fmla="*/ 29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29" y="54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30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3" name="Freeform 715"/>
            <p:cNvSpPr>
              <a:spLocks/>
            </p:cNvSpPr>
            <p:nvPr/>
          </p:nvSpPr>
          <p:spPr bwMode="auto">
            <a:xfrm>
              <a:off x="2637" y="2052"/>
              <a:ext cx="50" cy="57"/>
            </a:xfrm>
            <a:custGeom>
              <a:avLst/>
              <a:gdLst>
                <a:gd name="T0" fmla="*/ 30 w 50"/>
                <a:gd name="T1" fmla="*/ 57 h 57"/>
                <a:gd name="T2" fmla="*/ 0 w 50"/>
                <a:gd name="T3" fmla="*/ 35 h 57"/>
                <a:gd name="T4" fmla="*/ 13 w 50"/>
                <a:gd name="T5" fmla="*/ 0 h 57"/>
                <a:gd name="T6" fmla="*/ 50 w 50"/>
                <a:gd name="T7" fmla="*/ 27 h 57"/>
                <a:gd name="T8" fmla="*/ 30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30" y="57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50" y="27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4" name="Freeform 716"/>
            <p:cNvSpPr>
              <a:spLocks/>
            </p:cNvSpPr>
            <p:nvPr/>
          </p:nvSpPr>
          <p:spPr bwMode="auto">
            <a:xfrm>
              <a:off x="2593" y="2035"/>
              <a:ext cx="57" cy="52"/>
            </a:xfrm>
            <a:custGeom>
              <a:avLst/>
              <a:gdLst>
                <a:gd name="T0" fmla="*/ 44 w 57"/>
                <a:gd name="T1" fmla="*/ 52 h 52"/>
                <a:gd name="T2" fmla="*/ 0 w 57"/>
                <a:gd name="T3" fmla="*/ 34 h 52"/>
                <a:gd name="T4" fmla="*/ 11 w 57"/>
                <a:gd name="T5" fmla="*/ 0 h 52"/>
                <a:gd name="T6" fmla="*/ 57 w 57"/>
                <a:gd name="T7" fmla="*/ 17 h 52"/>
                <a:gd name="T8" fmla="*/ 44 w 5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2">
                  <a:moveTo>
                    <a:pt x="44" y="52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7" y="17"/>
                  </a:lnTo>
                  <a:lnTo>
                    <a:pt x="44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5" name="Freeform 717"/>
            <p:cNvSpPr>
              <a:spLocks/>
            </p:cNvSpPr>
            <p:nvPr/>
          </p:nvSpPr>
          <p:spPr bwMode="auto">
            <a:xfrm>
              <a:off x="2805" y="2319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6" name="Freeform 718"/>
            <p:cNvSpPr>
              <a:spLocks/>
            </p:cNvSpPr>
            <p:nvPr/>
          </p:nvSpPr>
          <p:spPr bwMode="auto">
            <a:xfrm>
              <a:off x="2564" y="2028"/>
              <a:ext cx="38" cy="44"/>
            </a:xfrm>
            <a:custGeom>
              <a:avLst/>
              <a:gdLst>
                <a:gd name="T0" fmla="*/ 33 w 38"/>
                <a:gd name="T1" fmla="*/ 44 h 44"/>
                <a:gd name="T2" fmla="*/ 0 w 38"/>
                <a:gd name="T3" fmla="*/ 36 h 44"/>
                <a:gd name="T4" fmla="*/ 5 w 38"/>
                <a:gd name="T5" fmla="*/ 0 h 44"/>
                <a:gd name="T6" fmla="*/ 38 w 38"/>
                <a:gd name="T7" fmla="*/ 7 h 44"/>
                <a:gd name="T8" fmla="*/ 33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33" y="44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38" y="7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7" name="Freeform 719"/>
            <p:cNvSpPr>
              <a:spLocks/>
            </p:cNvSpPr>
            <p:nvPr/>
          </p:nvSpPr>
          <p:spPr bwMode="auto">
            <a:xfrm>
              <a:off x="2536" y="2028"/>
              <a:ext cx="33" cy="36"/>
            </a:xfrm>
            <a:custGeom>
              <a:avLst/>
              <a:gdLst>
                <a:gd name="T0" fmla="*/ 28 w 33"/>
                <a:gd name="T1" fmla="*/ 36 h 36"/>
                <a:gd name="T2" fmla="*/ 0 w 33"/>
                <a:gd name="T3" fmla="*/ 36 h 36"/>
                <a:gd name="T4" fmla="*/ 0 w 33"/>
                <a:gd name="T5" fmla="*/ 0 h 36"/>
                <a:gd name="T6" fmla="*/ 33 w 33"/>
                <a:gd name="T7" fmla="*/ 0 h 36"/>
                <a:gd name="T8" fmla="*/ 28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28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8" name="Rectangle 720"/>
            <p:cNvSpPr>
              <a:spLocks noChangeArrowheads="1"/>
            </p:cNvSpPr>
            <p:nvPr/>
          </p:nvSpPr>
          <p:spPr bwMode="auto">
            <a:xfrm>
              <a:off x="2470" y="2028"/>
              <a:ext cx="66" cy="36"/>
            </a:xfrm>
            <a:prstGeom prst="rect">
              <a:avLst/>
            </a:prstGeom>
            <a:solidFill>
              <a:srgbClr val="5546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9" name="Freeform 721"/>
            <p:cNvSpPr>
              <a:spLocks/>
            </p:cNvSpPr>
            <p:nvPr/>
          </p:nvSpPr>
          <p:spPr bwMode="auto">
            <a:xfrm>
              <a:off x="2593" y="2035"/>
              <a:ext cx="11" cy="37"/>
            </a:xfrm>
            <a:custGeom>
              <a:avLst/>
              <a:gdLst>
                <a:gd name="T0" fmla="*/ 11 w 11"/>
                <a:gd name="T1" fmla="*/ 0 h 37"/>
                <a:gd name="T2" fmla="*/ 9 w 11"/>
                <a:gd name="T3" fmla="*/ 0 h 37"/>
                <a:gd name="T4" fmla="*/ 0 w 11"/>
                <a:gd name="T5" fmla="*/ 34 h 37"/>
                <a:gd name="T6" fmla="*/ 4 w 11"/>
                <a:gd name="T7" fmla="*/ 37 h 37"/>
                <a:gd name="T8" fmla="*/ 11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0" name="Freeform 722"/>
            <p:cNvSpPr>
              <a:spLocks/>
            </p:cNvSpPr>
            <p:nvPr/>
          </p:nvSpPr>
          <p:spPr bwMode="auto">
            <a:xfrm>
              <a:off x="2426" y="2018"/>
              <a:ext cx="46" cy="46"/>
            </a:xfrm>
            <a:custGeom>
              <a:avLst/>
              <a:gdLst>
                <a:gd name="T0" fmla="*/ 42 w 46"/>
                <a:gd name="T1" fmla="*/ 46 h 46"/>
                <a:gd name="T2" fmla="*/ 0 w 46"/>
                <a:gd name="T3" fmla="*/ 34 h 46"/>
                <a:gd name="T4" fmla="*/ 11 w 46"/>
                <a:gd name="T5" fmla="*/ 0 h 46"/>
                <a:gd name="T6" fmla="*/ 46 w 46"/>
                <a:gd name="T7" fmla="*/ 10 h 46"/>
                <a:gd name="T8" fmla="*/ 4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46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1" name="Freeform 723"/>
            <p:cNvSpPr>
              <a:spLocks/>
            </p:cNvSpPr>
            <p:nvPr/>
          </p:nvSpPr>
          <p:spPr bwMode="auto">
            <a:xfrm>
              <a:off x="2393" y="2003"/>
              <a:ext cx="44" cy="49"/>
            </a:xfrm>
            <a:custGeom>
              <a:avLst/>
              <a:gdLst>
                <a:gd name="T0" fmla="*/ 33 w 44"/>
                <a:gd name="T1" fmla="*/ 49 h 49"/>
                <a:gd name="T2" fmla="*/ 0 w 44"/>
                <a:gd name="T3" fmla="*/ 35 h 49"/>
                <a:gd name="T4" fmla="*/ 14 w 44"/>
                <a:gd name="T5" fmla="*/ 0 h 49"/>
                <a:gd name="T6" fmla="*/ 44 w 44"/>
                <a:gd name="T7" fmla="*/ 15 h 49"/>
                <a:gd name="T8" fmla="*/ 3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3" y="49"/>
                  </a:moveTo>
                  <a:lnTo>
                    <a:pt x="0" y="35"/>
                  </a:lnTo>
                  <a:lnTo>
                    <a:pt x="14" y="0"/>
                  </a:lnTo>
                  <a:lnTo>
                    <a:pt x="44" y="1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2" name="Freeform 724"/>
            <p:cNvSpPr>
              <a:spLocks/>
            </p:cNvSpPr>
            <p:nvPr/>
          </p:nvSpPr>
          <p:spPr bwMode="auto">
            <a:xfrm>
              <a:off x="2361" y="1989"/>
              <a:ext cx="46" cy="49"/>
            </a:xfrm>
            <a:custGeom>
              <a:avLst/>
              <a:gdLst>
                <a:gd name="T0" fmla="*/ 32 w 46"/>
                <a:gd name="T1" fmla="*/ 49 h 49"/>
                <a:gd name="T2" fmla="*/ 0 w 46"/>
                <a:gd name="T3" fmla="*/ 31 h 49"/>
                <a:gd name="T4" fmla="*/ 15 w 46"/>
                <a:gd name="T5" fmla="*/ 0 h 49"/>
                <a:gd name="T6" fmla="*/ 46 w 46"/>
                <a:gd name="T7" fmla="*/ 14 h 49"/>
                <a:gd name="T8" fmla="*/ 3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2" y="49"/>
                  </a:moveTo>
                  <a:lnTo>
                    <a:pt x="0" y="31"/>
                  </a:lnTo>
                  <a:lnTo>
                    <a:pt x="15" y="0"/>
                  </a:lnTo>
                  <a:lnTo>
                    <a:pt x="46" y="14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3" name="Freeform 725"/>
            <p:cNvSpPr>
              <a:spLocks/>
            </p:cNvSpPr>
            <p:nvPr/>
          </p:nvSpPr>
          <p:spPr bwMode="auto">
            <a:xfrm>
              <a:off x="2328" y="1967"/>
              <a:ext cx="48" cy="53"/>
            </a:xfrm>
            <a:custGeom>
              <a:avLst/>
              <a:gdLst>
                <a:gd name="T0" fmla="*/ 33 w 48"/>
                <a:gd name="T1" fmla="*/ 53 h 53"/>
                <a:gd name="T2" fmla="*/ 0 w 48"/>
                <a:gd name="T3" fmla="*/ 29 h 53"/>
                <a:gd name="T4" fmla="*/ 19 w 48"/>
                <a:gd name="T5" fmla="*/ 0 h 53"/>
                <a:gd name="T6" fmla="*/ 48 w 48"/>
                <a:gd name="T7" fmla="*/ 22 h 53"/>
                <a:gd name="T8" fmla="*/ 33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33" y="53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48" y="22"/>
                  </a:lnTo>
                  <a:lnTo>
                    <a:pt x="33" y="53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4" name="Freeform 726"/>
            <p:cNvSpPr>
              <a:spLocks/>
            </p:cNvSpPr>
            <p:nvPr/>
          </p:nvSpPr>
          <p:spPr bwMode="auto">
            <a:xfrm>
              <a:off x="2301" y="1944"/>
              <a:ext cx="46" cy="52"/>
            </a:xfrm>
            <a:custGeom>
              <a:avLst/>
              <a:gdLst>
                <a:gd name="T0" fmla="*/ 27 w 46"/>
                <a:gd name="T1" fmla="*/ 52 h 52"/>
                <a:gd name="T2" fmla="*/ 0 w 46"/>
                <a:gd name="T3" fmla="*/ 27 h 52"/>
                <a:gd name="T4" fmla="*/ 22 w 46"/>
                <a:gd name="T5" fmla="*/ 0 h 52"/>
                <a:gd name="T6" fmla="*/ 46 w 46"/>
                <a:gd name="T7" fmla="*/ 23 h 52"/>
                <a:gd name="T8" fmla="*/ 27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7" y="52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6" y="23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5" name="Freeform 727"/>
            <p:cNvSpPr>
              <a:spLocks/>
            </p:cNvSpPr>
            <p:nvPr/>
          </p:nvSpPr>
          <p:spPr bwMode="auto">
            <a:xfrm>
              <a:off x="2273" y="1918"/>
              <a:ext cx="50" cy="53"/>
            </a:xfrm>
            <a:custGeom>
              <a:avLst/>
              <a:gdLst>
                <a:gd name="T0" fmla="*/ 28 w 50"/>
                <a:gd name="T1" fmla="*/ 53 h 53"/>
                <a:gd name="T2" fmla="*/ 0 w 50"/>
                <a:gd name="T3" fmla="*/ 24 h 53"/>
                <a:gd name="T4" fmla="*/ 24 w 50"/>
                <a:gd name="T5" fmla="*/ 0 h 53"/>
                <a:gd name="T6" fmla="*/ 50 w 50"/>
                <a:gd name="T7" fmla="*/ 26 h 53"/>
                <a:gd name="T8" fmla="*/ 28 w 5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28" y="53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0" y="26"/>
                  </a:lnTo>
                  <a:lnTo>
                    <a:pt x="28" y="53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6" name="Freeform 728"/>
            <p:cNvSpPr>
              <a:spLocks/>
            </p:cNvSpPr>
            <p:nvPr/>
          </p:nvSpPr>
          <p:spPr bwMode="auto">
            <a:xfrm>
              <a:off x="2249" y="1886"/>
              <a:ext cx="48" cy="56"/>
            </a:xfrm>
            <a:custGeom>
              <a:avLst/>
              <a:gdLst>
                <a:gd name="T0" fmla="*/ 24 w 48"/>
                <a:gd name="T1" fmla="*/ 56 h 56"/>
                <a:gd name="T2" fmla="*/ 0 w 48"/>
                <a:gd name="T3" fmla="*/ 24 h 56"/>
                <a:gd name="T4" fmla="*/ 24 w 48"/>
                <a:gd name="T5" fmla="*/ 0 h 56"/>
                <a:gd name="T6" fmla="*/ 48 w 48"/>
                <a:gd name="T7" fmla="*/ 32 h 56"/>
                <a:gd name="T8" fmla="*/ 24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4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48" y="32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7" name="Freeform 729"/>
            <p:cNvSpPr>
              <a:spLocks/>
            </p:cNvSpPr>
            <p:nvPr/>
          </p:nvSpPr>
          <p:spPr bwMode="auto">
            <a:xfrm>
              <a:off x="2227" y="1856"/>
              <a:ext cx="46" cy="54"/>
            </a:xfrm>
            <a:custGeom>
              <a:avLst/>
              <a:gdLst>
                <a:gd name="T0" fmla="*/ 22 w 46"/>
                <a:gd name="T1" fmla="*/ 54 h 54"/>
                <a:gd name="T2" fmla="*/ 0 w 46"/>
                <a:gd name="T3" fmla="*/ 22 h 54"/>
                <a:gd name="T4" fmla="*/ 26 w 46"/>
                <a:gd name="T5" fmla="*/ 0 h 54"/>
                <a:gd name="T6" fmla="*/ 46 w 46"/>
                <a:gd name="T7" fmla="*/ 30 h 54"/>
                <a:gd name="T8" fmla="*/ 22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2" y="5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6" y="3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8" name="Freeform 730"/>
            <p:cNvSpPr>
              <a:spLocks/>
            </p:cNvSpPr>
            <p:nvPr/>
          </p:nvSpPr>
          <p:spPr bwMode="auto">
            <a:xfrm>
              <a:off x="2139" y="1722"/>
              <a:ext cx="114" cy="156"/>
            </a:xfrm>
            <a:custGeom>
              <a:avLst/>
              <a:gdLst>
                <a:gd name="T0" fmla="*/ 88 w 114"/>
                <a:gd name="T1" fmla="*/ 156 h 156"/>
                <a:gd name="T2" fmla="*/ 0 w 114"/>
                <a:gd name="T3" fmla="*/ 22 h 156"/>
                <a:gd name="T4" fmla="*/ 26 w 114"/>
                <a:gd name="T5" fmla="*/ 0 h 156"/>
                <a:gd name="T6" fmla="*/ 114 w 114"/>
                <a:gd name="T7" fmla="*/ 134 h 156"/>
                <a:gd name="T8" fmla="*/ 88 w 114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56">
                  <a:moveTo>
                    <a:pt x="88" y="15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114" y="134"/>
                  </a:lnTo>
                  <a:lnTo>
                    <a:pt x="88" y="1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9" name="Freeform 731"/>
            <p:cNvSpPr>
              <a:spLocks/>
            </p:cNvSpPr>
            <p:nvPr/>
          </p:nvSpPr>
          <p:spPr bwMode="auto">
            <a:xfrm>
              <a:off x="2093" y="1653"/>
              <a:ext cx="72" cy="91"/>
            </a:xfrm>
            <a:custGeom>
              <a:avLst/>
              <a:gdLst>
                <a:gd name="T0" fmla="*/ 46 w 72"/>
                <a:gd name="T1" fmla="*/ 91 h 91"/>
                <a:gd name="T2" fmla="*/ 0 w 72"/>
                <a:gd name="T3" fmla="*/ 25 h 91"/>
                <a:gd name="T4" fmla="*/ 24 w 72"/>
                <a:gd name="T5" fmla="*/ 0 h 91"/>
                <a:gd name="T6" fmla="*/ 72 w 72"/>
                <a:gd name="T7" fmla="*/ 69 h 91"/>
                <a:gd name="T8" fmla="*/ 46 w 7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1">
                  <a:moveTo>
                    <a:pt x="46" y="91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2" y="69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0" name="Freeform 732"/>
            <p:cNvSpPr>
              <a:spLocks/>
            </p:cNvSpPr>
            <p:nvPr/>
          </p:nvSpPr>
          <p:spPr bwMode="auto">
            <a:xfrm>
              <a:off x="2067" y="1624"/>
              <a:ext cx="50" cy="54"/>
            </a:xfrm>
            <a:custGeom>
              <a:avLst/>
              <a:gdLst>
                <a:gd name="T0" fmla="*/ 26 w 50"/>
                <a:gd name="T1" fmla="*/ 54 h 54"/>
                <a:gd name="T2" fmla="*/ 0 w 50"/>
                <a:gd name="T3" fmla="*/ 24 h 54"/>
                <a:gd name="T4" fmla="*/ 24 w 50"/>
                <a:gd name="T5" fmla="*/ 0 h 54"/>
                <a:gd name="T6" fmla="*/ 50 w 50"/>
                <a:gd name="T7" fmla="*/ 29 h 54"/>
                <a:gd name="T8" fmla="*/ 26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6" y="5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0" y="29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1" name="Freeform 733"/>
            <p:cNvSpPr>
              <a:spLocks/>
            </p:cNvSpPr>
            <p:nvPr/>
          </p:nvSpPr>
          <p:spPr bwMode="auto">
            <a:xfrm>
              <a:off x="2043" y="1594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7 h 54"/>
                <a:gd name="T4" fmla="*/ 22 w 48"/>
                <a:gd name="T5" fmla="*/ 0 h 54"/>
                <a:gd name="T6" fmla="*/ 48 w 48"/>
                <a:gd name="T7" fmla="*/ 30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8" y="30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2" name="Freeform 734"/>
            <p:cNvSpPr>
              <a:spLocks/>
            </p:cNvSpPr>
            <p:nvPr/>
          </p:nvSpPr>
          <p:spPr bwMode="auto">
            <a:xfrm>
              <a:off x="2468" y="2028"/>
              <a:ext cx="4" cy="36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6 h 36"/>
                <a:gd name="T4" fmla="*/ 2 w 4"/>
                <a:gd name="T5" fmla="*/ 0 h 36"/>
                <a:gd name="T6" fmla="*/ 4 w 4"/>
                <a:gd name="T7" fmla="*/ 0 h 36"/>
                <a:gd name="T8" fmla="*/ 2 w 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lnTo>
                    <a:pt x="0" y="36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3" name="Freeform 735"/>
            <p:cNvSpPr>
              <a:spLocks/>
            </p:cNvSpPr>
            <p:nvPr/>
          </p:nvSpPr>
          <p:spPr bwMode="auto">
            <a:xfrm>
              <a:off x="3551" y="3512"/>
              <a:ext cx="72" cy="95"/>
            </a:xfrm>
            <a:custGeom>
              <a:avLst/>
              <a:gdLst>
                <a:gd name="T0" fmla="*/ 46 w 72"/>
                <a:gd name="T1" fmla="*/ 95 h 95"/>
                <a:gd name="T2" fmla="*/ 0 w 72"/>
                <a:gd name="T3" fmla="*/ 22 h 95"/>
                <a:gd name="T4" fmla="*/ 26 w 72"/>
                <a:gd name="T5" fmla="*/ 0 h 95"/>
                <a:gd name="T6" fmla="*/ 72 w 72"/>
                <a:gd name="T7" fmla="*/ 73 h 95"/>
                <a:gd name="T8" fmla="*/ 46 w 7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5">
                  <a:moveTo>
                    <a:pt x="46" y="9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73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4" name="Freeform 736"/>
            <p:cNvSpPr>
              <a:spLocks/>
            </p:cNvSpPr>
            <p:nvPr/>
          </p:nvSpPr>
          <p:spPr bwMode="auto">
            <a:xfrm>
              <a:off x="3505" y="3451"/>
              <a:ext cx="72" cy="83"/>
            </a:xfrm>
            <a:custGeom>
              <a:avLst/>
              <a:gdLst>
                <a:gd name="T0" fmla="*/ 46 w 72"/>
                <a:gd name="T1" fmla="*/ 83 h 83"/>
                <a:gd name="T2" fmla="*/ 0 w 72"/>
                <a:gd name="T3" fmla="*/ 22 h 83"/>
                <a:gd name="T4" fmla="*/ 26 w 72"/>
                <a:gd name="T5" fmla="*/ 0 h 83"/>
                <a:gd name="T6" fmla="*/ 72 w 72"/>
                <a:gd name="T7" fmla="*/ 61 h 83"/>
                <a:gd name="T8" fmla="*/ 46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46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5" name="Freeform 737"/>
            <p:cNvSpPr>
              <a:spLocks/>
            </p:cNvSpPr>
            <p:nvPr/>
          </p:nvSpPr>
          <p:spPr bwMode="auto">
            <a:xfrm>
              <a:off x="3463" y="3387"/>
              <a:ext cx="68" cy="86"/>
            </a:xfrm>
            <a:custGeom>
              <a:avLst/>
              <a:gdLst>
                <a:gd name="T0" fmla="*/ 42 w 68"/>
                <a:gd name="T1" fmla="*/ 86 h 86"/>
                <a:gd name="T2" fmla="*/ 0 w 68"/>
                <a:gd name="T3" fmla="*/ 17 h 86"/>
                <a:gd name="T4" fmla="*/ 29 w 68"/>
                <a:gd name="T5" fmla="*/ 0 h 86"/>
                <a:gd name="T6" fmla="*/ 68 w 68"/>
                <a:gd name="T7" fmla="*/ 64 h 86"/>
                <a:gd name="T8" fmla="*/ 42 w 68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6">
                  <a:moveTo>
                    <a:pt x="42" y="8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68" y="64"/>
                  </a:lnTo>
                  <a:lnTo>
                    <a:pt x="42" y="8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6" name="Freeform 738"/>
            <p:cNvSpPr>
              <a:spLocks/>
            </p:cNvSpPr>
            <p:nvPr/>
          </p:nvSpPr>
          <p:spPr bwMode="auto">
            <a:xfrm>
              <a:off x="3450" y="3353"/>
              <a:ext cx="42" cy="51"/>
            </a:xfrm>
            <a:custGeom>
              <a:avLst/>
              <a:gdLst>
                <a:gd name="T0" fmla="*/ 13 w 42"/>
                <a:gd name="T1" fmla="*/ 51 h 51"/>
                <a:gd name="T2" fmla="*/ 0 w 42"/>
                <a:gd name="T3" fmla="*/ 12 h 51"/>
                <a:gd name="T4" fmla="*/ 31 w 42"/>
                <a:gd name="T5" fmla="*/ 0 h 51"/>
                <a:gd name="T6" fmla="*/ 42 w 42"/>
                <a:gd name="T7" fmla="*/ 34 h 51"/>
                <a:gd name="T8" fmla="*/ 13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3" y="5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34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7" name="Freeform 739"/>
            <p:cNvSpPr>
              <a:spLocks/>
            </p:cNvSpPr>
            <p:nvPr/>
          </p:nvSpPr>
          <p:spPr bwMode="auto">
            <a:xfrm>
              <a:off x="3439" y="3309"/>
              <a:ext cx="42" cy="56"/>
            </a:xfrm>
            <a:custGeom>
              <a:avLst/>
              <a:gdLst>
                <a:gd name="T0" fmla="*/ 11 w 42"/>
                <a:gd name="T1" fmla="*/ 56 h 56"/>
                <a:gd name="T2" fmla="*/ 0 w 42"/>
                <a:gd name="T3" fmla="*/ 12 h 56"/>
                <a:gd name="T4" fmla="*/ 31 w 42"/>
                <a:gd name="T5" fmla="*/ 0 h 56"/>
                <a:gd name="T6" fmla="*/ 42 w 42"/>
                <a:gd name="T7" fmla="*/ 44 h 56"/>
                <a:gd name="T8" fmla="*/ 11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1" y="56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8" name="Freeform 740"/>
            <p:cNvSpPr>
              <a:spLocks/>
            </p:cNvSpPr>
            <p:nvPr/>
          </p:nvSpPr>
          <p:spPr bwMode="auto">
            <a:xfrm>
              <a:off x="3432" y="3279"/>
              <a:ext cx="38" cy="37"/>
            </a:xfrm>
            <a:custGeom>
              <a:avLst/>
              <a:gdLst>
                <a:gd name="T0" fmla="*/ 5 w 38"/>
                <a:gd name="T1" fmla="*/ 37 h 37"/>
                <a:gd name="T2" fmla="*/ 0 w 38"/>
                <a:gd name="T3" fmla="*/ 3 h 37"/>
                <a:gd name="T4" fmla="*/ 33 w 38"/>
                <a:gd name="T5" fmla="*/ 0 h 37"/>
                <a:gd name="T6" fmla="*/ 38 w 38"/>
                <a:gd name="T7" fmla="*/ 32 h 37"/>
                <a:gd name="T8" fmla="*/ 5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5" y="37"/>
                  </a:moveTo>
                  <a:lnTo>
                    <a:pt x="0" y="3"/>
                  </a:lnTo>
                  <a:lnTo>
                    <a:pt x="33" y="0"/>
                  </a:lnTo>
                  <a:lnTo>
                    <a:pt x="38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9" name="Freeform 741"/>
            <p:cNvSpPr>
              <a:spLocks/>
            </p:cNvSpPr>
            <p:nvPr/>
          </p:nvSpPr>
          <p:spPr bwMode="auto">
            <a:xfrm>
              <a:off x="3432" y="3250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29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0" name="Freeform 742"/>
            <p:cNvSpPr>
              <a:spLocks/>
            </p:cNvSpPr>
            <p:nvPr/>
          </p:nvSpPr>
          <p:spPr bwMode="auto">
            <a:xfrm>
              <a:off x="3432" y="3196"/>
              <a:ext cx="42" cy="59"/>
            </a:xfrm>
            <a:custGeom>
              <a:avLst/>
              <a:gdLst>
                <a:gd name="T0" fmla="*/ 0 w 42"/>
                <a:gd name="T1" fmla="*/ 54 h 59"/>
                <a:gd name="T2" fmla="*/ 9 w 42"/>
                <a:gd name="T3" fmla="*/ 0 h 59"/>
                <a:gd name="T4" fmla="*/ 42 w 42"/>
                <a:gd name="T5" fmla="*/ 5 h 59"/>
                <a:gd name="T6" fmla="*/ 33 w 42"/>
                <a:gd name="T7" fmla="*/ 59 h 59"/>
                <a:gd name="T8" fmla="*/ 0 w 42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0" y="54"/>
                  </a:moveTo>
                  <a:lnTo>
                    <a:pt x="9" y="0"/>
                  </a:lnTo>
                  <a:lnTo>
                    <a:pt x="42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1" name="Freeform 743"/>
            <p:cNvSpPr>
              <a:spLocks/>
            </p:cNvSpPr>
            <p:nvPr/>
          </p:nvSpPr>
          <p:spPr bwMode="auto">
            <a:xfrm>
              <a:off x="3441" y="3169"/>
              <a:ext cx="37" cy="32"/>
            </a:xfrm>
            <a:custGeom>
              <a:avLst/>
              <a:gdLst>
                <a:gd name="T0" fmla="*/ 0 w 37"/>
                <a:gd name="T1" fmla="*/ 27 h 32"/>
                <a:gd name="T2" fmla="*/ 4 w 37"/>
                <a:gd name="T3" fmla="*/ 0 h 32"/>
                <a:gd name="T4" fmla="*/ 37 w 37"/>
                <a:gd name="T5" fmla="*/ 5 h 32"/>
                <a:gd name="T6" fmla="*/ 33 w 37"/>
                <a:gd name="T7" fmla="*/ 32 h 32"/>
                <a:gd name="T8" fmla="*/ 0 w 37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27"/>
                  </a:moveTo>
                  <a:lnTo>
                    <a:pt x="4" y="0"/>
                  </a:lnTo>
                  <a:lnTo>
                    <a:pt x="37" y="5"/>
                  </a:lnTo>
                  <a:lnTo>
                    <a:pt x="33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2" name="Freeform 744"/>
            <p:cNvSpPr>
              <a:spLocks/>
            </p:cNvSpPr>
            <p:nvPr/>
          </p:nvSpPr>
          <p:spPr bwMode="auto">
            <a:xfrm>
              <a:off x="3445" y="3144"/>
              <a:ext cx="36" cy="30"/>
            </a:xfrm>
            <a:custGeom>
              <a:avLst/>
              <a:gdLst>
                <a:gd name="T0" fmla="*/ 0 w 36"/>
                <a:gd name="T1" fmla="*/ 25 h 30"/>
                <a:gd name="T2" fmla="*/ 3 w 36"/>
                <a:gd name="T3" fmla="*/ 0 h 30"/>
                <a:gd name="T4" fmla="*/ 36 w 36"/>
                <a:gd name="T5" fmla="*/ 0 h 30"/>
                <a:gd name="T6" fmla="*/ 33 w 36"/>
                <a:gd name="T7" fmla="*/ 30 h 30"/>
                <a:gd name="T8" fmla="*/ 0 w 36"/>
                <a:gd name="T9" fmla="*/ 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0">
                  <a:moveTo>
                    <a:pt x="0" y="25"/>
                  </a:moveTo>
                  <a:lnTo>
                    <a:pt x="3" y="0"/>
                  </a:lnTo>
                  <a:lnTo>
                    <a:pt x="36" y="0"/>
                  </a:lnTo>
                  <a:lnTo>
                    <a:pt x="33" y="3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3" name="Freeform 745"/>
            <p:cNvSpPr>
              <a:spLocks/>
            </p:cNvSpPr>
            <p:nvPr/>
          </p:nvSpPr>
          <p:spPr bwMode="auto">
            <a:xfrm>
              <a:off x="3448" y="3113"/>
              <a:ext cx="33" cy="31"/>
            </a:xfrm>
            <a:custGeom>
              <a:avLst/>
              <a:gdLst>
                <a:gd name="T0" fmla="*/ 0 w 33"/>
                <a:gd name="T1" fmla="*/ 31 h 31"/>
                <a:gd name="T2" fmla="*/ 0 w 33"/>
                <a:gd name="T3" fmla="*/ 5 h 31"/>
                <a:gd name="T4" fmla="*/ 33 w 33"/>
                <a:gd name="T5" fmla="*/ 0 h 31"/>
                <a:gd name="T6" fmla="*/ 33 w 33"/>
                <a:gd name="T7" fmla="*/ 31 h 31"/>
                <a:gd name="T8" fmla="*/ 0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0" y="31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3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4" name="Freeform 746"/>
            <p:cNvSpPr>
              <a:spLocks/>
            </p:cNvSpPr>
            <p:nvPr/>
          </p:nvSpPr>
          <p:spPr bwMode="auto">
            <a:xfrm>
              <a:off x="3441" y="3083"/>
              <a:ext cx="40" cy="35"/>
            </a:xfrm>
            <a:custGeom>
              <a:avLst/>
              <a:gdLst>
                <a:gd name="T0" fmla="*/ 7 w 40"/>
                <a:gd name="T1" fmla="*/ 35 h 35"/>
                <a:gd name="T2" fmla="*/ 0 w 40"/>
                <a:gd name="T3" fmla="*/ 5 h 35"/>
                <a:gd name="T4" fmla="*/ 33 w 40"/>
                <a:gd name="T5" fmla="*/ 0 h 35"/>
                <a:gd name="T6" fmla="*/ 40 w 40"/>
                <a:gd name="T7" fmla="*/ 30 h 35"/>
                <a:gd name="T8" fmla="*/ 7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7" y="35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30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5" name="Freeform 747"/>
            <p:cNvSpPr>
              <a:spLocks/>
            </p:cNvSpPr>
            <p:nvPr/>
          </p:nvSpPr>
          <p:spPr bwMode="auto">
            <a:xfrm>
              <a:off x="3437" y="3309"/>
              <a:ext cx="2" cy="12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7 h 12"/>
                <a:gd name="T4" fmla="*/ 0 w 2"/>
                <a:gd name="T5" fmla="*/ 0 h 12"/>
                <a:gd name="T6" fmla="*/ 2 w 2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6" name="Freeform 748"/>
            <p:cNvSpPr>
              <a:spLocks/>
            </p:cNvSpPr>
            <p:nvPr/>
          </p:nvSpPr>
          <p:spPr bwMode="auto">
            <a:xfrm>
              <a:off x="3437" y="3309"/>
              <a:ext cx="33" cy="12"/>
            </a:xfrm>
            <a:custGeom>
              <a:avLst/>
              <a:gdLst>
                <a:gd name="T0" fmla="*/ 2 w 33"/>
                <a:gd name="T1" fmla="*/ 12 h 12"/>
                <a:gd name="T2" fmla="*/ 0 w 33"/>
                <a:gd name="T3" fmla="*/ 7 h 12"/>
                <a:gd name="T4" fmla="*/ 33 w 33"/>
                <a:gd name="T5" fmla="*/ 0 h 12"/>
                <a:gd name="T6" fmla="*/ 33 w 33"/>
                <a:gd name="T7" fmla="*/ 2 h 12"/>
                <a:gd name="T8" fmla="*/ 2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2" y="12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7" name="Freeform 749"/>
            <p:cNvSpPr>
              <a:spLocks/>
            </p:cNvSpPr>
            <p:nvPr/>
          </p:nvSpPr>
          <p:spPr bwMode="auto">
            <a:xfrm>
              <a:off x="3435" y="3054"/>
              <a:ext cx="39" cy="39"/>
            </a:xfrm>
            <a:custGeom>
              <a:avLst/>
              <a:gdLst>
                <a:gd name="T0" fmla="*/ 8 w 39"/>
                <a:gd name="T1" fmla="*/ 39 h 39"/>
                <a:gd name="T2" fmla="*/ 0 w 39"/>
                <a:gd name="T3" fmla="*/ 15 h 39"/>
                <a:gd name="T4" fmla="*/ 30 w 39"/>
                <a:gd name="T5" fmla="*/ 0 h 39"/>
                <a:gd name="T6" fmla="*/ 39 w 39"/>
                <a:gd name="T7" fmla="*/ 24 h 39"/>
                <a:gd name="T8" fmla="*/ 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8" y="39"/>
                  </a:moveTo>
                  <a:lnTo>
                    <a:pt x="0" y="15"/>
                  </a:lnTo>
                  <a:lnTo>
                    <a:pt x="30" y="0"/>
                  </a:lnTo>
                  <a:lnTo>
                    <a:pt x="39" y="24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8" name="Freeform 750"/>
            <p:cNvSpPr>
              <a:spLocks/>
            </p:cNvSpPr>
            <p:nvPr/>
          </p:nvSpPr>
          <p:spPr bwMode="auto">
            <a:xfrm>
              <a:off x="3426" y="3032"/>
              <a:ext cx="39" cy="37"/>
            </a:xfrm>
            <a:custGeom>
              <a:avLst/>
              <a:gdLst>
                <a:gd name="T0" fmla="*/ 9 w 39"/>
                <a:gd name="T1" fmla="*/ 37 h 37"/>
                <a:gd name="T2" fmla="*/ 0 w 39"/>
                <a:gd name="T3" fmla="*/ 22 h 37"/>
                <a:gd name="T4" fmla="*/ 26 w 39"/>
                <a:gd name="T5" fmla="*/ 0 h 37"/>
                <a:gd name="T6" fmla="*/ 39 w 39"/>
                <a:gd name="T7" fmla="*/ 22 h 37"/>
                <a:gd name="T8" fmla="*/ 9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9" y="37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9" name="Freeform 751"/>
            <p:cNvSpPr>
              <a:spLocks/>
            </p:cNvSpPr>
            <p:nvPr/>
          </p:nvSpPr>
          <p:spPr bwMode="auto">
            <a:xfrm>
              <a:off x="3402" y="2998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6 h 56"/>
                <a:gd name="T4" fmla="*/ 22 w 50"/>
                <a:gd name="T5" fmla="*/ 0 h 56"/>
                <a:gd name="T6" fmla="*/ 50 w 50"/>
                <a:gd name="T7" fmla="*/ 34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6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0" name="Freeform 752"/>
            <p:cNvSpPr>
              <a:spLocks/>
            </p:cNvSpPr>
            <p:nvPr/>
          </p:nvSpPr>
          <p:spPr bwMode="auto">
            <a:xfrm>
              <a:off x="3371" y="2968"/>
              <a:ext cx="53" cy="56"/>
            </a:xfrm>
            <a:custGeom>
              <a:avLst/>
              <a:gdLst>
                <a:gd name="T0" fmla="*/ 31 w 53"/>
                <a:gd name="T1" fmla="*/ 56 h 56"/>
                <a:gd name="T2" fmla="*/ 0 w 53"/>
                <a:gd name="T3" fmla="*/ 32 h 56"/>
                <a:gd name="T4" fmla="*/ 15 w 53"/>
                <a:gd name="T5" fmla="*/ 0 h 56"/>
                <a:gd name="T6" fmla="*/ 53 w 53"/>
                <a:gd name="T7" fmla="*/ 30 h 56"/>
                <a:gd name="T8" fmla="*/ 31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1" y="56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3" y="30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1" name="Freeform 753"/>
            <p:cNvSpPr>
              <a:spLocks/>
            </p:cNvSpPr>
            <p:nvPr/>
          </p:nvSpPr>
          <p:spPr bwMode="auto">
            <a:xfrm>
              <a:off x="3336" y="2946"/>
              <a:ext cx="50" cy="54"/>
            </a:xfrm>
            <a:custGeom>
              <a:avLst/>
              <a:gdLst>
                <a:gd name="T0" fmla="*/ 35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2 h 54"/>
                <a:gd name="T8" fmla="*/ 35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5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2" name="Freeform 754"/>
            <p:cNvSpPr>
              <a:spLocks/>
            </p:cNvSpPr>
            <p:nvPr/>
          </p:nvSpPr>
          <p:spPr bwMode="auto">
            <a:xfrm>
              <a:off x="3301" y="2927"/>
              <a:ext cx="50" cy="51"/>
            </a:xfrm>
            <a:custGeom>
              <a:avLst/>
              <a:gdLst>
                <a:gd name="T0" fmla="*/ 35 w 50"/>
                <a:gd name="T1" fmla="*/ 51 h 51"/>
                <a:gd name="T2" fmla="*/ 0 w 50"/>
                <a:gd name="T3" fmla="*/ 31 h 51"/>
                <a:gd name="T4" fmla="*/ 15 w 50"/>
                <a:gd name="T5" fmla="*/ 0 h 51"/>
                <a:gd name="T6" fmla="*/ 50 w 50"/>
                <a:gd name="T7" fmla="*/ 19 h 51"/>
                <a:gd name="T8" fmla="*/ 35 w 5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1">
                  <a:moveTo>
                    <a:pt x="35" y="51"/>
                  </a:moveTo>
                  <a:lnTo>
                    <a:pt x="0" y="31"/>
                  </a:lnTo>
                  <a:lnTo>
                    <a:pt x="15" y="0"/>
                  </a:lnTo>
                  <a:lnTo>
                    <a:pt x="50" y="19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3" name="Freeform 755"/>
            <p:cNvSpPr>
              <a:spLocks/>
            </p:cNvSpPr>
            <p:nvPr/>
          </p:nvSpPr>
          <p:spPr bwMode="auto">
            <a:xfrm>
              <a:off x="3261" y="2902"/>
              <a:ext cx="55" cy="56"/>
            </a:xfrm>
            <a:custGeom>
              <a:avLst/>
              <a:gdLst>
                <a:gd name="T0" fmla="*/ 40 w 55"/>
                <a:gd name="T1" fmla="*/ 56 h 56"/>
                <a:gd name="T2" fmla="*/ 0 w 55"/>
                <a:gd name="T3" fmla="*/ 29 h 56"/>
                <a:gd name="T4" fmla="*/ 20 w 55"/>
                <a:gd name="T5" fmla="*/ 0 h 56"/>
                <a:gd name="T6" fmla="*/ 55 w 55"/>
                <a:gd name="T7" fmla="*/ 25 h 56"/>
                <a:gd name="T8" fmla="*/ 40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40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5" y="25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4" name="Freeform 756"/>
            <p:cNvSpPr>
              <a:spLocks/>
            </p:cNvSpPr>
            <p:nvPr/>
          </p:nvSpPr>
          <p:spPr bwMode="auto">
            <a:xfrm>
              <a:off x="3228" y="2875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25 h 56"/>
                <a:gd name="T4" fmla="*/ 25 w 53"/>
                <a:gd name="T5" fmla="*/ 0 h 56"/>
                <a:gd name="T6" fmla="*/ 53 w 53"/>
                <a:gd name="T7" fmla="*/ 27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25"/>
                  </a:lnTo>
                  <a:lnTo>
                    <a:pt x="25" y="0"/>
                  </a:lnTo>
                  <a:lnTo>
                    <a:pt x="53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5" name="Freeform 757"/>
            <p:cNvSpPr>
              <a:spLocks/>
            </p:cNvSpPr>
            <p:nvPr/>
          </p:nvSpPr>
          <p:spPr bwMode="auto">
            <a:xfrm>
              <a:off x="3213" y="2858"/>
              <a:ext cx="40" cy="42"/>
            </a:xfrm>
            <a:custGeom>
              <a:avLst/>
              <a:gdLst>
                <a:gd name="T0" fmla="*/ 15 w 40"/>
                <a:gd name="T1" fmla="*/ 42 h 42"/>
                <a:gd name="T2" fmla="*/ 0 w 40"/>
                <a:gd name="T3" fmla="*/ 22 h 42"/>
                <a:gd name="T4" fmla="*/ 26 w 40"/>
                <a:gd name="T5" fmla="*/ 0 h 42"/>
                <a:gd name="T6" fmla="*/ 40 w 40"/>
                <a:gd name="T7" fmla="*/ 17 h 42"/>
                <a:gd name="T8" fmla="*/ 1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15" y="42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0" y="17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6" name="Freeform 758"/>
            <p:cNvSpPr>
              <a:spLocks/>
            </p:cNvSpPr>
            <p:nvPr/>
          </p:nvSpPr>
          <p:spPr bwMode="auto">
            <a:xfrm>
              <a:off x="3200" y="2838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18 h 42"/>
                <a:gd name="T4" fmla="*/ 28 w 39"/>
                <a:gd name="T5" fmla="*/ 0 h 42"/>
                <a:gd name="T6" fmla="*/ 39 w 39"/>
                <a:gd name="T7" fmla="*/ 20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39" y="20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7" name="Freeform 759"/>
            <p:cNvSpPr>
              <a:spLocks/>
            </p:cNvSpPr>
            <p:nvPr/>
          </p:nvSpPr>
          <p:spPr bwMode="auto">
            <a:xfrm>
              <a:off x="3472" y="3073"/>
              <a:ext cx="2" cy="10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5 h 10"/>
                <a:gd name="T4" fmla="*/ 0 w 2"/>
                <a:gd name="T5" fmla="*/ 0 h 10"/>
                <a:gd name="T6" fmla="*/ 2 w 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8" name="Freeform 760"/>
            <p:cNvSpPr>
              <a:spLocks/>
            </p:cNvSpPr>
            <p:nvPr/>
          </p:nvSpPr>
          <p:spPr bwMode="auto">
            <a:xfrm>
              <a:off x="3441" y="3078"/>
              <a:ext cx="33" cy="15"/>
            </a:xfrm>
            <a:custGeom>
              <a:avLst/>
              <a:gdLst>
                <a:gd name="T0" fmla="*/ 33 w 33"/>
                <a:gd name="T1" fmla="*/ 5 h 15"/>
                <a:gd name="T2" fmla="*/ 33 w 33"/>
                <a:gd name="T3" fmla="*/ 0 h 15"/>
                <a:gd name="T4" fmla="*/ 0 w 33"/>
                <a:gd name="T5" fmla="*/ 10 h 15"/>
                <a:gd name="T6" fmla="*/ 2 w 33"/>
                <a:gd name="T7" fmla="*/ 15 h 15"/>
                <a:gd name="T8" fmla="*/ 33 w 33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9" name="Freeform 761"/>
            <p:cNvSpPr>
              <a:spLocks/>
            </p:cNvSpPr>
            <p:nvPr/>
          </p:nvSpPr>
          <p:spPr bwMode="auto">
            <a:xfrm>
              <a:off x="3189" y="2814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1 w 42"/>
                <a:gd name="T5" fmla="*/ 0 h 39"/>
                <a:gd name="T6" fmla="*/ 42 w 42"/>
                <a:gd name="T7" fmla="*/ 24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0" name="Freeform 762"/>
            <p:cNvSpPr>
              <a:spLocks/>
            </p:cNvSpPr>
            <p:nvPr/>
          </p:nvSpPr>
          <p:spPr bwMode="auto">
            <a:xfrm>
              <a:off x="3180" y="2789"/>
              <a:ext cx="40" cy="37"/>
            </a:xfrm>
            <a:custGeom>
              <a:avLst/>
              <a:gdLst>
                <a:gd name="T0" fmla="*/ 9 w 40"/>
                <a:gd name="T1" fmla="*/ 37 h 37"/>
                <a:gd name="T2" fmla="*/ 0 w 40"/>
                <a:gd name="T3" fmla="*/ 5 h 37"/>
                <a:gd name="T4" fmla="*/ 33 w 40"/>
                <a:gd name="T5" fmla="*/ 0 h 37"/>
                <a:gd name="T6" fmla="*/ 40 w 40"/>
                <a:gd name="T7" fmla="*/ 25 h 37"/>
                <a:gd name="T8" fmla="*/ 9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9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1" name="Freeform 763"/>
            <p:cNvSpPr>
              <a:spLocks/>
            </p:cNvSpPr>
            <p:nvPr/>
          </p:nvSpPr>
          <p:spPr bwMode="auto">
            <a:xfrm>
              <a:off x="3174" y="2736"/>
              <a:ext cx="39" cy="58"/>
            </a:xfrm>
            <a:custGeom>
              <a:avLst/>
              <a:gdLst>
                <a:gd name="T0" fmla="*/ 6 w 39"/>
                <a:gd name="T1" fmla="*/ 58 h 58"/>
                <a:gd name="T2" fmla="*/ 0 w 39"/>
                <a:gd name="T3" fmla="*/ 4 h 58"/>
                <a:gd name="T4" fmla="*/ 33 w 39"/>
                <a:gd name="T5" fmla="*/ 0 h 58"/>
                <a:gd name="T6" fmla="*/ 39 w 39"/>
                <a:gd name="T7" fmla="*/ 53 h 58"/>
                <a:gd name="T8" fmla="*/ 6 w 3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8">
                  <a:moveTo>
                    <a:pt x="6" y="58"/>
                  </a:moveTo>
                  <a:lnTo>
                    <a:pt x="0" y="4"/>
                  </a:lnTo>
                  <a:lnTo>
                    <a:pt x="33" y="0"/>
                  </a:lnTo>
                  <a:lnTo>
                    <a:pt x="39" y="53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2" name="Freeform 764"/>
            <p:cNvSpPr>
              <a:spLocks/>
            </p:cNvSpPr>
            <p:nvPr/>
          </p:nvSpPr>
          <p:spPr bwMode="auto">
            <a:xfrm>
              <a:off x="3165" y="2684"/>
              <a:ext cx="42" cy="56"/>
            </a:xfrm>
            <a:custGeom>
              <a:avLst/>
              <a:gdLst>
                <a:gd name="T0" fmla="*/ 9 w 42"/>
                <a:gd name="T1" fmla="*/ 56 h 56"/>
                <a:gd name="T2" fmla="*/ 0 w 42"/>
                <a:gd name="T3" fmla="*/ 7 h 56"/>
                <a:gd name="T4" fmla="*/ 33 w 42"/>
                <a:gd name="T5" fmla="*/ 0 h 56"/>
                <a:gd name="T6" fmla="*/ 42 w 42"/>
                <a:gd name="T7" fmla="*/ 52 h 56"/>
                <a:gd name="T8" fmla="*/ 9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9" y="56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3" name="Freeform 765"/>
            <p:cNvSpPr>
              <a:spLocks/>
            </p:cNvSpPr>
            <p:nvPr/>
          </p:nvSpPr>
          <p:spPr bwMode="auto">
            <a:xfrm>
              <a:off x="3158" y="2655"/>
              <a:ext cx="40" cy="36"/>
            </a:xfrm>
            <a:custGeom>
              <a:avLst/>
              <a:gdLst>
                <a:gd name="T0" fmla="*/ 7 w 40"/>
                <a:gd name="T1" fmla="*/ 36 h 36"/>
                <a:gd name="T2" fmla="*/ 0 w 40"/>
                <a:gd name="T3" fmla="*/ 17 h 36"/>
                <a:gd name="T4" fmla="*/ 29 w 40"/>
                <a:gd name="T5" fmla="*/ 0 h 36"/>
                <a:gd name="T6" fmla="*/ 40 w 40"/>
                <a:gd name="T7" fmla="*/ 29 h 36"/>
                <a:gd name="T8" fmla="*/ 7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7" y="3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0" y="29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4" name="Freeform 766"/>
            <p:cNvSpPr>
              <a:spLocks/>
            </p:cNvSpPr>
            <p:nvPr/>
          </p:nvSpPr>
          <p:spPr bwMode="auto">
            <a:xfrm>
              <a:off x="3145" y="2628"/>
              <a:ext cx="42" cy="44"/>
            </a:xfrm>
            <a:custGeom>
              <a:avLst/>
              <a:gdLst>
                <a:gd name="T0" fmla="*/ 13 w 42"/>
                <a:gd name="T1" fmla="*/ 44 h 44"/>
                <a:gd name="T2" fmla="*/ 0 w 42"/>
                <a:gd name="T3" fmla="*/ 17 h 44"/>
                <a:gd name="T4" fmla="*/ 29 w 42"/>
                <a:gd name="T5" fmla="*/ 0 h 44"/>
                <a:gd name="T6" fmla="*/ 42 w 42"/>
                <a:gd name="T7" fmla="*/ 27 h 44"/>
                <a:gd name="T8" fmla="*/ 13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3" y="44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2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5" name="Freeform 767"/>
            <p:cNvSpPr>
              <a:spLocks/>
            </p:cNvSpPr>
            <p:nvPr/>
          </p:nvSpPr>
          <p:spPr bwMode="auto">
            <a:xfrm>
              <a:off x="3200" y="2838"/>
              <a:ext cx="31" cy="18"/>
            </a:xfrm>
            <a:custGeom>
              <a:avLst/>
              <a:gdLst>
                <a:gd name="T0" fmla="*/ 0 w 31"/>
                <a:gd name="T1" fmla="*/ 18 h 18"/>
                <a:gd name="T2" fmla="*/ 0 w 31"/>
                <a:gd name="T3" fmla="*/ 15 h 18"/>
                <a:gd name="T4" fmla="*/ 28 w 31"/>
                <a:gd name="T5" fmla="*/ 0 h 18"/>
                <a:gd name="T6" fmla="*/ 31 w 31"/>
                <a:gd name="T7" fmla="*/ 0 h 18"/>
                <a:gd name="T8" fmla="*/ 0 w 31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6" name="Freeform 768"/>
            <p:cNvSpPr>
              <a:spLocks/>
            </p:cNvSpPr>
            <p:nvPr/>
          </p:nvSpPr>
          <p:spPr bwMode="auto">
            <a:xfrm>
              <a:off x="3121" y="2589"/>
              <a:ext cx="51" cy="58"/>
            </a:xfrm>
            <a:custGeom>
              <a:avLst/>
              <a:gdLst>
                <a:gd name="T0" fmla="*/ 26 w 51"/>
                <a:gd name="T1" fmla="*/ 58 h 58"/>
                <a:gd name="T2" fmla="*/ 0 w 51"/>
                <a:gd name="T3" fmla="*/ 29 h 58"/>
                <a:gd name="T4" fmla="*/ 20 w 51"/>
                <a:gd name="T5" fmla="*/ 0 h 58"/>
                <a:gd name="T6" fmla="*/ 51 w 51"/>
                <a:gd name="T7" fmla="*/ 34 h 58"/>
                <a:gd name="T8" fmla="*/ 26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26" y="58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1" y="34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7" name="Freeform 769"/>
            <p:cNvSpPr>
              <a:spLocks/>
            </p:cNvSpPr>
            <p:nvPr/>
          </p:nvSpPr>
          <p:spPr bwMode="auto">
            <a:xfrm>
              <a:off x="3093" y="2569"/>
              <a:ext cx="48" cy="49"/>
            </a:xfrm>
            <a:custGeom>
              <a:avLst/>
              <a:gdLst>
                <a:gd name="T0" fmla="*/ 28 w 48"/>
                <a:gd name="T1" fmla="*/ 49 h 49"/>
                <a:gd name="T2" fmla="*/ 0 w 48"/>
                <a:gd name="T3" fmla="*/ 34 h 49"/>
                <a:gd name="T4" fmla="*/ 11 w 48"/>
                <a:gd name="T5" fmla="*/ 0 h 49"/>
                <a:gd name="T6" fmla="*/ 48 w 48"/>
                <a:gd name="T7" fmla="*/ 20 h 49"/>
                <a:gd name="T8" fmla="*/ 28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8" y="49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8" name="Freeform 770"/>
            <p:cNvSpPr>
              <a:spLocks/>
            </p:cNvSpPr>
            <p:nvPr/>
          </p:nvSpPr>
          <p:spPr bwMode="auto">
            <a:xfrm>
              <a:off x="3060" y="2559"/>
              <a:ext cx="44" cy="44"/>
            </a:xfrm>
            <a:custGeom>
              <a:avLst/>
              <a:gdLst>
                <a:gd name="T0" fmla="*/ 33 w 44"/>
                <a:gd name="T1" fmla="*/ 44 h 44"/>
                <a:gd name="T2" fmla="*/ 0 w 44"/>
                <a:gd name="T3" fmla="*/ 37 h 44"/>
                <a:gd name="T4" fmla="*/ 4 w 44"/>
                <a:gd name="T5" fmla="*/ 0 h 44"/>
                <a:gd name="T6" fmla="*/ 44 w 44"/>
                <a:gd name="T7" fmla="*/ 10 h 44"/>
                <a:gd name="T8" fmla="*/ 33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3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4" y="10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9" name="Freeform 771"/>
            <p:cNvSpPr>
              <a:spLocks/>
            </p:cNvSpPr>
            <p:nvPr/>
          </p:nvSpPr>
          <p:spPr bwMode="auto">
            <a:xfrm>
              <a:off x="3022" y="2552"/>
              <a:ext cx="42" cy="44"/>
            </a:xfrm>
            <a:custGeom>
              <a:avLst/>
              <a:gdLst>
                <a:gd name="T0" fmla="*/ 38 w 42"/>
                <a:gd name="T1" fmla="*/ 44 h 44"/>
                <a:gd name="T2" fmla="*/ 0 w 42"/>
                <a:gd name="T3" fmla="*/ 37 h 44"/>
                <a:gd name="T4" fmla="*/ 5 w 42"/>
                <a:gd name="T5" fmla="*/ 0 h 44"/>
                <a:gd name="T6" fmla="*/ 42 w 42"/>
                <a:gd name="T7" fmla="*/ 7 h 44"/>
                <a:gd name="T8" fmla="*/ 38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8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0" name="Freeform 772"/>
            <p:cNvSpPr>
              <a:spLocks/>
            </p:cNvSpPr>
            <p:nvPr/>
          </p:nvSpPr>
          <p:spPr bwMode="auto">
            <a:xfrm>
              <a:off x="2985" y="2547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7 h 42"/>
                <a:gd name="T4" fmla="*/ 5 w 42"/>
                <a:gd name="T5" fmla="*/ 0 h 42"/>
                <a:gd name="T6" fmla="*/ 42 w 42"/>
                <a:gd name="T7" fmla="*/ 5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1" name="Freeform 773"/>
            <p:cNvSpPr>
              <a:spLocks/>
            </p:cNvSpPr>
            <p:nvPr/>
          </p:nvSpPr>
          <p:spPr bwMode="auto">
            <a:xfrm>
              <a:off x="2944" y="2535"/>
              <a:ext cx="46" cy="49"/>
            </a:xfrm>
            <a:custGeom>
              <a:avLst/>
              <a:gdLst>
                <a:gd name="T0" fmla="*/ 41 w 46"/>
                <a:gd name="T1" fmla="*/ 49 h 49"/>
                <a:gd name="T2" fmla="*/ 0 w 46"/>
                <a:gd name="T3" fmla="*/ 34 h 49"/>
                <a:gd name="T4" fmla="*/ 11 w 46"/>
                <a:gd name="T5" fmla="*/ 0 h 49"/>
                <a:gd name="T6" fmla="*/ 46 w 46"/>
                <a:gd name="T7" fmla="*/ 12 h 49"/>
                <a:gd name="T8" fmla="*/ 4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1" y="49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2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2" name="Freeform 774"/>
            <p:cNvSpPr>
              <a:spLocks/>
            </p:cNvSpPr>
            <p:nvPr/>
          </p:nvSpPr>
          <p:spPr bwMode="auto">
            <a:xfrm>
              <a:off x="2908" y="2520"/>
              <a:ext cx="47" cy="49"/>
            </a:xfrm>
            <a:custGeom>
              <a:avLst/>
              <a:gdLst>
                <a:gd name="T0" fmla="*/ 36 w 47"/>
                <a:gd name="T1" fmla="*/ 49 h 49"/>
                <a:gd name="T2" fmla="*/ 0 w 47"/>
                <a:gd name="T3" fmla="*/ 32 h 49"/>
                <a:gd name="T4" fmla="*/ 16 w 47"/>
                <a:gd name="T5" fmla="*/ 0 h 49"/>
                <a:gd name="T6" fmla="*/ 47 w 47"/>
                <a:gd name="T7" fmla="*/ 15 h 49"/>
                <a:gd name="T8" fmla="*/ 36 w 4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9">
                  <a:moveTo>
                    <a:pt x="36" y="49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47" y="15"/>
                  </a:lnTo>
                  <a:lnTo>
                    <a:pt x="36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3" name="Freeform 775"/>
            <p:cNvSpPr>
              <a:spLocks/>
            </p:cNvSpPr>
            <p:nvPr/>
          </p:nvSpPr>
          <p:spPr bwMode="auto">
            <a:xfrm>
              <a:off x="2889" y="2508"/>
              <a:ext cx="35" cy="44"/>
            </a:xfrm>
            <a:custGeom>
              <a:avLst/>
              <a:gdLst>
                <a:gd name="T0" fmla="*/ 19 w 35"/>
                <a:gd name="T1" fmla="*/ 44 h 44"/>
                <a:gd name="T2" fmla="*/ 0 w 35"/>
                <a:gd name="T3" fmla="*/ 24 h 44"/>
                <a:gd name="T4" fmla="*/ 24 w 35"/>
                <a:gd name="T5" fmla="*/ 0 h 44"/>
                <a:gd name="T6" fmla="*/ 35 w 35"/>
                <a:gd name="T7" fmla="*/ 12 h 44"/>
                <a:gd name="T8" fmla="*/ 19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19" y="4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5" y="12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4" name="Freeform 776"/>
            <p:cNvSpPr>
              <a:spLocks/>
            </p:cNvSpPr>
            <p:nvPr/>
          </p:nvSpPr>
          <p:spPr bwMode="auto">
            <a:xfrm>
              <a:off x="2876" y="2491"/>
              <a:ext cx="37" cy="41"/>
            </a:xfrm>
            <a:custGeom>
              <a:avLst/>
              <a:gdLst>
                <a:gd name="T0" fmla="*/ 13 w 37"/>
                <a:gd name="T1" fmla="*/ 41 h 41"/>
                <a:gd name="T2" fmla="*/ 0 w 37"/>
                <a:gd name="T3" fmla="*/ 24 h 41"/>
                <a:gd name="T4" fmla="*/ 24 w 37"/>
                <a:gd name="T5" fmla="*/ 0 h 41"/>
                <a:gd name="T6" fmla="*/ 37 w 37"/>
                <a:gd name="T7" fmla="*/ 17 h 41"/>
                <a:gd name="T8" fmla="*/ 1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3" y="41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5" name="Freeform 777"/>
            <p:cNvSpPr>
              <a:spLocks/>
            </p:cNvSpPr>
            <p:nvPr/>
          </p:nvSpPr>
          <p:spPr bwMode="auto">
            <a:xfrm>
              <a:off x="3172" y="2623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6" name="Freeform 778"/>
            <p:cNvSpPr>
              <a:spLocks/>
            </p:cNvSpPr>
            <p:nvPr/>
          </p:nvSpPr>
          <p:spPr bwMode="auto">
            <a:xfrm>
              <a:off x="3145" y="2623"/>
              <a:ext cx="29" cy="24"/>
            </a:xfrm>
            <a:custGeom>
              <a:avLst/>
              <a:gdLst>
                <a:gd name="T0" fmla="*/ 29 w 29"/>
                <a:gd name="T1" fmla="*/ 5 h 24"/>
                <a:gd name="T2" fmla="*/ 27 w 29"/>
                <a:gd name="T3" fmla="*/ 0 h 24"/>
                <a:gd name="T4" fmla="*/ 0 w 29"/>
                <a:gd name="T5" fmla="*/ 22 h 24"/>
                <a:gd name="T6" fmla="*/ 2 w 29"/>
                <a:gd name="T7" fmla="*/ 24 h 24"/>
                <a:gd name="T8" fmla="*/ 29 w 29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9" y="5"/>
                  </a:moveTo>
                  <a:lnTo>
                    <a:pt x="27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7" name="Freeform 779"/>
            <p:cNvSpPr>
              <a:spLocks/>
            </p:cNvSpPr>
            <p:nvPr/>
          </p:nvSpPr>
          <p:spPr bwMode="auto">
            <a:xfrm>
              <a:off x="2860" y="2473"/>
              <a:ext cx="42" cy="40"/>
            </a:xfrm>
            <a:custGeom>
              <a:avLst/>
              <a:gdLst>
                <a:gd name="T0" fmla="*/ 13 w 42"/>
                <a:gd name="T1" fmla="*/ 40 h 40"/>
                <a:gd name="T2" fmla="*/ 0 w 42"/>
                <a:gd name="T3" fmla="*/ 18 h 40"/>
                <a:gd name="T4" fmla="*/ 29 w 42"/>
                <a:gd name="T5" fmla="*/ 0 h 40"/>
                <a:gd name="T6" fmla="*/ 42 w 42"/>
                <a:gd name="T7" fmla="*/ 23 h 40"/>
                <a:gd name="T8" fmla="*/ 13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13" y="40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42" y="23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8" name="Freeform 780"/>
            <p:cNvSpPr>
              <a:spLocks/>
            </p:cNvSpPr>
            <p:nvPr/>
          </p:nvSpPr>
          <p:spPr bwMode="auto">
            <a:xfrm>
              <a:off x="2849" y="2454"/>
              <a:ext cx="40" cy="37"/>
            </a:xfrm>
            <a:custGeom>
              <a:avLst/>
              <a:gdLst>
                <a:gd name="T0" fmla="*/ 11 w 40"/>
                <a:gd name="T1" fmla="*/ 37 h 37"/>
                <a:gd name="T2" fmla="*/ 0 w 40"/>
                <a:gd name="T3" fmla="*/ 12 h 37"/>
                <a:gd name="T4" fmla="*/ 31 w 40"/>
                <a:gd name="T5" fmla="*/ 0 h 37"/>
                <a:gd name="T6" fmla="*/ 40 w 40"/>
                <a:gd name="T7" fmla="*/ 19 h 37"/>
                <a:gd name="T8" fmla="*/ 11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11" y="37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0" y="19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9" name="Freeform 781"/>
            <p:cNvSpPr>
              <a:spLocks/>
            </p:cNvSpPr>
            <p:nvPr/>
          </p:nvSpPr>
          <p:spPr bwMode="auto">
            <a:xfrm>
              <a:off x="2838" y="2407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3 h 59"/>
                <a:gd name="T4" fmla="*/ 31 w 42"/>
                <a:gd name="T5" fmla="*/ 0 h 59"/>
                <a:gd name="T6" fmla="*/ 42 w 42"/>
                <a:gd name="T7" fmla="*/ 47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0" name="Freeform 782"/>
            <p:cNvSpPr>
              <a:spLocks/>
            </p:cNvSpPr>
            <p:nvPr/>
          </p:nvSpPr>
          <p:spPr bwMode="auto">
            <a:xfrm>
              <a:off x="2827" y="2361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31 w 42"/>
                <a:gd name="T5" fmla="*/ 0 h 59"/>
                <a:gd name="T6" fmla="*/ 42 w 42"/>
                <a:gd name="T7" fmla="*/ 46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1" name="Freeform 783"/>
            <p:cNvSpPr>
              <a:spLocks/>
            </p:cNvSpPr>
            <p:nvPr/>
          </p:nvSpPr>
          <p:spPr bwMode="auto">
            <a:xfrm>
              <a:off x="2810" y="2309"/>
              <a:ext cx="48" cy="64"/>
            </a:xfrm>
            <a:custGeom>
              <a:avLst/>
              <a:gdLst>
                <a:gd name="T0" fmla="*/ 17 w 48"/>
                <a:gd name="T1" fmla="*/ 64 h 64"/>
                <a:gd name="T2" fmla="*/ 0 w 48"/>
                <a:gd name="T3" fmla="*/ 15 h 64"/>
                <a:gd name="T4" fmla="*/ 31 w 48"/>
                <a:gd name="T5" fmla="*/ 0 h 64"/>
                <a:gd name="T6" fmla="*/ 48 w 48"/>
                <a:gd name="T7" fmla="*/ 52 h 64"/>
                <a:gd name="T8" fmla="*/ 17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17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8" y="52"/>
                  </a:lnTo>
                  <a:lnTo>
                    <a:pt x="17" y="6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2" name="Freeform 784"/>
            <p:cNvSpPr>
              <a:spLocks/>
            </p:cNvSpPr>
            <p:nvPr/>
          </p:nvSpPr>
          <p:spPr bwMode="auto">
            <a:xfrm>
              <a:off x="2873" y="2491"/>
              <a:ext cx="29" cy="24"/>
            </a:xfrm>
            <a:custGeom>
              <a:avLst/>
              <a:gdLst>
                <a:gd name="T0" fmla="*/ 3 w 29"/>
                <a:gd name="T1" fmla="*/ 24 h 24"/>
                <a:gd name="T2" fmla="*/ 0 w 29"/>
                <a:gd name="T3" fmla="*/ 22 h 24"/>
                <a:gd name="T4" fmla="*/ 27 w 29"/>
                <a:gd name="T5" fmla="*/ 0 h 24"/>
                <a:gd name="T6" fmla="*/ 29 w 29"/>
                <a:gd name="T7" fmla="*/ 5 h 24"/>
                <a:gd name="T8" fmla="*/ 3 w 29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3" y="24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29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3" name="Freeform 785"/>
            <p:cNvSpPr>
              <a:spLocks/>
            </p:cNvSpPr>
            <p:nvPr/>
          </p:nvSpPr>
          <p:spPr bwMode="auto">
            <a:xfrm>
              <a:off x="2768" y="2219"/>
              <a:ext cx="70" cy="108"/>
            </a:xfrm>
            <a:custGeom>
              <a:avLst/>
              <a:gdLst>
                <a:gd name="T0" fmla="*/ 42 w 70"/>
                <a:gd name="T1" fmla="*/ 108 h 108"/>
                <a:gd name="T2" fmla="*/ 0 w 70"/>
                <a:gd name="T3" fmla="*/ 17 h 108"/>
                <a:gd name="T4" fmla="*/ 29 w 70"/>
                <a:gd name="T5" fmla="*/ 0 h 108"/>
                <a:gd name="T6" fmla="*/ 70 w 70"/>
                <a:gd name="T7" fmla="*/ 90 h 108"/>
                <a:gd name="T8" fmla="*/ 42 w 70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8">
                  <a:moveTo>
                    <a:pt x="42" y="108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70" y="90"/>
                  </a:lnTo>
                  <a:lnTo>
                    <a:pt x="42" y="10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4" name="Freeform 786"/>
            <p:cNvSpPr>
              <a:spLocks/>
            </p:cNvSpPr>
            <p:nvPr/>
          </p:nvSpPr>
          <p:spPr bwMode="auto">
            <a:xfrm>
              <a:off x="2746" y="2180"/>
              <a:ext cx="51" cy="56"/>
            </a:xfrm>
            <a:custGeom>
              <a:avLst/>
              <a:gdLst>
                <a:gd name="T0" fmla="*/ 22 w 51"/>
                <a:gd name="T1" fmla="*/ 56 h 56"/>
                <a:gd name="T2" fmla="*/ 0 w 51"/>
                <a:gd name="T3" fmla="*/ 17 h 56"/>
                <a:gd name="T4" fmla="*/ 29 w 51"/>
                <a:gd name="T5" fmla="*/ 0 h 56"/>
                <a:gd name="T6" fmla="*/ 51 w 51"/>
                <a:gd name="T7" fmla="*/ 39 h 56"/>
                <a:gd name="T8" fmla="*/ 22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2" y="5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51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5" name="Freeform 787"/>
            <p:cNvSpPr>
              <a:spLocks/>
            </p:cNvSpPr>
            <p:nvPr/>
          </p:nvSpPr>
          <p:spPr bwMode="auto">
            <a:xfrm>
              <a:off x="2727" y="2138"/>
              <a:ext cx="48" cy="59"/>
            </a:xfrm>
            <a:custGeom>
              <a:avLst/>
              <a:gdLst>
                <a:gd name="T0" fmla="*/ 19 w 48"/>
                <a:gd name="T1" fmla="*/ 59 h 59"/>
                <a:gd name="T2" fmla="*/ 0 w 48"/>
                <a:gd name="T3" fmla="*/ 22 h 59"/>
                <a:gd name="T4" fmla="*/ 26 w 48"/>
                <a:gd name="T5" fmla="*/ 0 h 59"/>
                <a:gd name="T6" fmla="*/ 48 w 48"/>
                <a:gd name="T7" fmla="*/ 42 h 59"/>
                <a:gd name="T8" fmla="*/ 19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19" y="5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8" y="42"/>
                  </a:lnTo>
                  <a:lnTo>
                    <a:pt x="19" y="5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6" name="Freeform 788"/>
            <p:cNvSpPr>
              <a:spLocks/>
            </p:cNvSpPr>
            <p:nvPr/>
          </p:nvSpPr>
          <p:spPr bwMode="auto">
            <a:xfrm>
              <a:off x="2700" y="2104"/>
              <a:ext cx="53" cy="56"/>
            </a:xfrm>
            <a:custGeom>
              <a:avLst/>
              <a:gdLst>
                <a:gd name="T0" fmla="*/ 27 w 53"/>
                <a:gd name="T1" fmla="*/ 56 h 56"/>
                <a:gd name="T2" fmla="*/ 0 w 53"/>
                <a:gd name="T3" fmla="*/ 24 h 56"/>
                <a:gd name="T4" fmla="*/ 24 w 53"/>
                <a:gd name="T5" fmla="*/ 0 h 56"/>
                <a:gd name="T6" fmla="*/ 53 w 53"/>
                <a:gd name="T7" fmla="*/ 34 h 56"/>
                <a:gd name="T8" fmla="*/ 27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27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3" y="34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7" name="Freeform 789"/>
            <p:cNvSpPr>
              <a:spLocks/>
            </p:cNvSpPr>
            <p:nvPr/>
          </p:nvSpPr>
          <p:spPr bwMode="auto">
            <a:xfrm>
              <a:off x="2674" y="2072"/>
              <a:ext cx="50" cy="56"/>
            </a:xfrm>
            <a:custGeom>
              <a:avLst/>
              <a:gdLst>
                <a:gd name="T0" fmla="*/ 26 w 50"/>
                <a:gd name="T1" fmla="*/ 56 h 56"/>
                <a:gd name="T2" fmla="*/ 0 w 50"/>
                <a:gd name="T3" fmla="*/ 29 h 56"/>
                <a:gd name="T4" fmla="*/ 20 w 50"/>
                <a:gd name="T5" fmla="*/ 0 h 56"/>
                <a:gd name="T6" fmla="*/ 50 w 50"/>
                <a:gd name="T7" fmla="*/ 32 h 56"/>
                <a:gd name="T8" fmla="*/ 26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6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0" y="32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8" name="Freeform 790"/>
            <p:cNvSpPr>
              <a:spLocks/>
            </p:cNvSpPr>
            <p:nvPr/>
          </p:nvSpPr>
          <p:spPr bwMode="auto">
            <a:xfrm>
              <a:off x="2641" y="2045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3 w 53"/>
                <a:gd name="T5" fmla="*/ 0 h 56"/>
                <a:gd name="T6" fmla="*/ 53 w 53"/>
                <a:gd name="T7" fmla="*/ 27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53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9" name="Freeform 791"/>
            <p:cNvSpPr>
              <a:spLocks/>
            </p:cNvSpPr>
            <p:nvPr/>
          </p:nvSpPr>
          <p:spPr bwMode="auto">
            <a:xfrm>
              <a:off x="2599" y="2028"/>
              <a:ext cx="55" cy="51"/>
            </a:xfrm>
            <a:custGeom>
              <a:avLst/>
              <a:gdLst>
                <a:gd name="T0" fmla="*/ 42 w 55"/>
                <a:gd name="T1" fmla="*/ 51 h 51"/>
                <a:gd name="T2" fmla="*/ 0 w 55"/>
                <a:gd name="T3" fmla="*/ 34 h 51"/>
                <a:gd name="T4" fmla="*/ 11 w 55"/>
                <a:gd name="T5" fmla="*/ 0 h 51"/>
                <a:gd name="T6" fmla="*/ 55 w 55"/>
                <a:gd name="T7" fmla="*/ 17 h 51"/>
                <a:gd name="T8" fmla="*/ 42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2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0" name="Freeform 792"/>
            <p:cNvSpPr>
              <a:spLocks/>
            </p:cNvSpPr>
            <p:nvPr/>
          </p:nvSpPr>
          <p:spPr bwMode="auto">
            <a:xfrm>
              <a:off x="2810" y="2309"/>
              <a:ext cx="31" cy="18"/>
            </a:xfrm>
            <a:custGeom>
              <a:avLst/>
              <a:gdLst>
                <a:gd name="T0" fmla="*/ 31 w 31"/>
                <a:gd name="T1" fmla="*/ 0 h 18"/>
                <a:gd name="T2" fmla="*/ 28 w 31"/>
                <a:gd name="T3" fmla="*/ 0 h 18"/>
                <a:gd name="T4" fmla="*/ 0 w 31"/>
                <a:gd name="T5" fmla="*/ 15 h 18"/>
                <a:gd name="T6" fmla="*/ 0 w 31"/>
                <a:gd name="T7" fmla="*/ 18 h 18"/>
                <a:gd name="T8" fmla="*/ 31 w 3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lnTo>
                    <a:pt x="28" y="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1" name="Freeform 793"/>
            <p:cNvSpPr>
              <a:spLocks/>
            </p:cNvSpPr>
            <p:nvPr/>
          </p:nvSpPr>
          <p:spPr bwMode="auto">
            <a:xfrm>
              <a:off x="2571" y="2023"/>
              <a:ext cx="37" cy="41"/>
            </a:xfrm>
            <a:custGeom>
              <a:avLst/>
              <a:gdLst>
                <a:gd name="T0" fmla="*/ 33 w 37"/>
                <a:gd name="T1" fmla="*/ 41 h 41"/>
                <a:gd name="T2" fmla="*/ 0 w 37"/>
                <a:gd name="T3" fmla="*/ 37 h 41"/>
                <a:gd name="T4" fmla="*/ 4 w 37"/>
                <a:gd name="T5" fmla="*/ 0 h 41"/>
                <a:gd name="T6" fmla="*/ 37 w 37"/>
                <a:gd name="T7" fmla="*/ 5 h 41"/>
                <a:gd name="T8" fmla="*/ 3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3" y="41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37" y="5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2" name="Freeform 794"/>
            <p:cNvSpPr>
              <a:spLocks/>
            </p:cNvSpPr>
            <p:nvPr/>
          </p:nvSpPr>
          <p:spPr bwMode="auto">
            <a:xfrm>
              <a:off x="2542" y="2020"/>
              <a:ext cx="33" cy="40"/>
            </a:xfrm>
            <a:custGeom>
              <a:avLst/>
              <a:gdLst>
                <a:gd name="T0" fmla="*/ 29 w 33"/>
                <a:gd name="T1" fmla="*/ 40 h 40"/>
                <a:gd name="T2" fmla="*/ 0 w 33"/>
                <a:gd name="T3" fmla="*/ 37 h 40"/>
                <a:gd name="T4" fmla="*/ 0 w 33"/>
                <a:gd name="T5" fmla="*/ 0 h 40"/>
                <a:gd name="T6" fmla="*/ 33 w 33"/>
                <a:gd name="T7" fmla="*/ 3 h 40"/>
                <a:gd name="T8" fmla="*/ 29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29" y="40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4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3" name="Rectangle 795"/>
            <p:cNvSpPr>
              <a:spLocks noChangeArrowheads="1"/>
            </p:cNvSpPr>
            <p:nvPr/>
          </p:nvSpPr>
          <p:spPr bwMode="auto">
            <a:xfrm>
              <a:off x="2477" y="2020"/>
              <a:ext cx="65" cy="37"/>
            </a:xfrm>
            <a:prstGeom prst="rect">
              <a:avLst/>
            </a:prstGeom>
            <a:solidFill>
              <a:srgbClr val="534A3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4" name="Freeform 796"/>
            <p:cNvSpPr>
              <a:spLocks/>
            </p:cNvSpPr>
            <p:nvPr/>
          </p:nvSpPr>
          <p:spPr bwMode="auto">
            <a:xfrm>
              <a:off x="2599" y="2028"/>
              <a:ext cx="11" cy="36"/>
            </a:xfrm>
            <a:custGeom>
              <a:avLst/>
              <a:gdLst>
                <a:gd name="T0" fmla="*/ 11 w 11"/>
                <a:gd name="T1" fmla="*/ 0 h 36"/>
                <a:gd name="T2" fmla="*/ 9 w 11"/>
                <a:gd name="T3" fmla="*/ 0 h 36"/>
                <a:gd name="T4" fmla="*/ 0 w 11"/>
                <a:gd name="T5" fmla="*/ 34 h 36"/>
                <a:gd name="T6" fmla="*/ 5 w 11"/>
                <a:gd name="T7" fmla="*/ 36 h 36"/>
                <a:gd name="T8" fmla="*/ 11 w 1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5" name="Freeform 797"/>
            <p:cNvSpPr>
              <a:spLocks/>
            </p:cNvSpPr>
            <p:nvPr/>
          </p:nvSpPr>
          <p:spPr bwMode="auto">
            <a:xfrm>
              <a:off x="2435" y="2013"/>
              <a:ext cx="44" cy="44"/>
            </a:xfrm>
            <a:custGeom>
              <a:avLst/>
              <a:gdLst>
                <a:gd name="T0" fmla="*/ 40 w 44"/>
                <a:gd name="T1" fmla="*/ 44 h 44"/>
                <a:gd name="T2" fmla="*/ 0 w 44"/>
                <a:gd name="T3" fmla="*/ 34 h 44"/>
                <a:gd name="T4" fmla="*/ 11 w 44"/>
                <a:gd name="T5" fmla="*/ 0 h 44"/>
                <a:gd name="T6" fmla="*/ 44 w 44"/>
                <a:gd name="T7" fmla="*/ 7 h 44"/>
                <a:gd name="T8" fmla="*/ 40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40" y="4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6" name="Freeform 798"/>
            <p:cNvSpPr>
              <a:spLocks/>
            </p:cNvSpPr>
            <p:nvPr/>
          </p:nvSpPr>
          <p:spPr bwMode="auto">
            <a:xfrm>
              <a:off x="2402" y="1998"/>
              <a:ext cx="44" cy="49"/>
            </a:xfrm>
            <a:custGeom>
              <a:avLst/>
              <a:gdLst>
                <a:gd name="T0" fmla="*/ 33 w 44"/>
                <a:gd name="T1" fmla="*/ 49 h 49"/>
                <a:gd name="T2" fmla="*/ 0 w 44"/>
                <a:gd name="T3" fmla="*/ 35 h 49"/>
                <a:gd name="T4" fmla="*/ 13 w 44"/>
                <a:gd name="T5" fmla="*/ 0 h 49"/>
                <a:gd name="T6" fmla="*/ 44 w 44"/>
                <a:gd name="T7" fmla="*/ 15 h 49"/>
                <a:gd name="T8" fmla="*/ 3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3" y="49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44" y="1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7" name="Freeform 799"/>
            <p:cNvSpPr>
              <a:spLocks/>
            </p:cNvSpPr>
            <p:nvPr/>
          </p:nvSpPr>
          <p:spPr bwMode="auto">
            <a:xfrm>
              <a:off x="2369" y="1984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32 h 49"/>
                <a:gd name="T4" fmla="*/ 16 w 46"/>
                <a:gd name="T5" fmla="*/ 0 h 49"/>
                <a:gd name="T6" fmla="*/ 46 w 46"/>
                <a:gd name="T7" fmla="*/ 14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46" y="14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8" name="Freeform 800"/>
            <p:cNvSpPr>
              <a:spLocks/>
            </p:cNvSpPr>
            <p:nvPr/>
          </p:nvSpPr>
          <p:spPr bwMode="auto">
            <a:xfrm>
              <a:off x="2339" y="1962"/>
              <a:ext cx="46" cy="54"/>
            </a:xfrm>
            <a:custGeom>
              <a:avLst/>
              <a:gdLst>
                <a:gd name="T0" fmla="*/ 30 w 46"/>
                <a:gd name="T1" fmla="*/ 54 h 54"/>
                <a:gd name="T2" fmla="*/ 0 w 46"/>
                <a:gd name="T3" fmla="*/ 29 h 54"/>
                <a:gd name="T4" fmla="*/ 19 w 46"/>
                <a:gd name="T5" fmla="*/ 0 h 54"/>
                <a:gd name="T6" fmla="*/ 46 w 46"/>
                <a:gd name="T7" fmla="*/ 22 h 54"/>
                <a:gd name="T8" fmla="*/ 30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0" y="54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46" y="22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9" name="Freeform 801"/>
            <p:cNvSpPr>
              <a:spLocks/>
            </p:cNvSpPr>
            <p:nvPr/>
          </p:nvSpPr>
          <p:spPr bwMode="auto">
            <a:xfrm>
              <a:off x="2284" y="1913"/>
              <a:ext cx="74" cy="78"/>
            </a:xfrm>
            <a:custGeom>
              <a:avLst/>
              <a:gdLst>
                <a:gd name="T0" fmla="*/ 55 w 74"/>
                <a:gd name="T1" fmla="*/ 78 h 78"/>
                <a:gd name="T2" fmla="*/ 0 w 74"/>
                <a:gd name="T3" fmla="*/ 24 h 78"/>
                <a:gd name="T4" fmla="*/ 24 w 74"/>
                <a:gd name="T5" fmla="*/ 0 h 78"/>
                <a:gd name="T6" fmla="*/ 74 w 74"/>
                <a:gd name="T7" fmla="*/ 49 h 78"/>
                <a:gd name="T8" fmla="*/ 55 w 74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8">
                  <a:moveTo>
                    <a:pt x="55" y="78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74" y="49"/>
                  </a:lnTo>
                  <a:lnTo>
                    <a:pt x="55" y="7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0" name="Freeform 802"/>
            <p:cNvSpPr>
              <a:spLocks/>
            </p:cNvSpPr>
            <p:nvPr/>
          </p:nvSpPr>
          <p:spPr bwMode="auto">
            <a:xfrm>
              <a:off x="2238" y="1851"/>
              <a:ext cx="70" cy="86"/>
            </a:xfrm>
            <a:custGeom>
              <a:avLst/>
              <a:gdLst>
                <a:gd name="T0" fmla="*/ 46 w 70"/>
                <a:gd name="T1" fmla="*/ 86 h 86"/>
                <a:gd name="T2" fmla="*/ 0 w 70"/>
                <a:gd name="T3" fmla="*/ 22 h 86"/>
                <a:gd name="T4" fmla="*/ 26 w 70"/>
                <a:gd name="T5" fmla="*/ 0 h 86"/>
                <a:gd name="T6" fmla="*/ 70 w 70"/>
                <a:gd name="T7" fmla="*/ 62 h 86"/>
                <a:gd name="T8" fmla="*/ 46 w 70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6">
                  <a:moveTo>
                    <a:pt x="46" y="8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62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1" name="Freeform 803"/>
            <p:cNvSpPr>
              <a:spLocks/>
            </p:cNvSpPr>
            <p:nvPr/>
          </p:nvSpPr>
          <p:spPr bwMode="auto">
            <a:xfrm>
              <a:off x="2152" y="1717"/>
              <a:ext cx="112" cy="156"/>
            </a:xfrm>
            <a:custGeom>
              <a:avLst/>
              <a:gdLst>
                <a:gd name="T0" fmla="*/ 86 w 112"/>
                <a:gd name="T1" fmla="*/ 156 h 156"/>
                <a:gd name="T2" fmla="*/ 0 w 112"/>
                <a:gd name="T3" fmla="*/ 22 h 156"/>
                <a:gd name="T4" fmla="*/ 27 w 112"/>
                <a:gd name="T5" fmla="*/ 0 h 156"/>
                <a:gd name="T6" fmla="*/ 112 w 112"/>
                <a:gd name="T7" fmla="*/ 134 h 156"/>
                <a:gd name="T8" fmla="*/ 86 w 112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56">
                  <a:moveTo>
                    <a:pt x="86" y="156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112" y="134"/>
                  </a:lnTo>
                  <a:lnTo>
                    <a:pt x="86" y="1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2" name="Freeform 804"/>
            <p:cNvSpPr>
              <a:spLocks/>
            </p:cNvSpPr>
            <p:nvPr/>
          </p:nvSpPr>
          <p:spPr bwMode="auto">
            <a:xfrm>
              <a:off x="2106" y="1651"/>
              <a:ext cx="73" cy="88"/>
            </a:xfrm>
            <a:custGeom>
              <a:avLst/>
              <a:gdLst>
                <a:gd name="T0" fmla="*/ 46 w 73"/>
                <a:gd name="T1" fmla="*/ 88 h 88"/>
                <a:gd name="T2" fmla="*/ 0 w 73"/>
                <a:gd name="T3" fmla="*/ 24 h 88"/>
                <a:gd name="T4" fmla="*/ 24 w 73"/>
                <a:gd name="T5" fmla="*/ 0 h 88"/>
                <a:gd name="T6" fmla="*/ 73 w 73"/>
                <a:gd name="T7" fmla="*/ 66 h 88"/>
                <a:gd name="T8" fmla="*/ 46 w 7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8">
                  <a:moveTo>
                    <a:pt x="46" y="88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73" y="66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3" name="Freeform 805"/>
            <p:cNvSpPr>
              <a:spLocks/>
            </p:cNvSpPr>
            <p:nvPr/>
          </p:nvSpPr>
          <p:spPr bwMode="auto">
            <a:xfrm>
              <a:off x="2058" y="1594"/>
              <a:ext cx="72" cy="81"/>
            </a:xfrm>
            <a:custGeom>
              <a:avLst/>
              <a:gdLst>
                <a:gd name="T0" fmla="*/ 48 w 72"/>
                <a:gd name="T1" fmla="*/ 81 h 81"/>
                <a:gd name="T2" fmla="*/ 0 w 72"/>
                <a:gd name="T3" fmla="*/ 25 h 81"/>
                <a:gd name="T4" fmla="*/ 24 w 72"/>
                <a:gd name="T5" fmla="*/ 0 h 81"/>
                <a:gd name="T6" fmla="*/ 72 w 72"/>
                <a:gd name="T7" fmla="*/ 57 h 81"/>
                <a:gd name="T8" fmla="*/ 48 w 72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1">
                  <a:moveTo>
                    <a:pt x="48" y="81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2" y="57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4" name="Freeform 806"/>
            <p:cNvSpPr>
              <a:spLocks/>
            </p:cNvSpPr>
            <p:nvPr/>
          </p:nvSpPr>
          <p:spPr bwMode="auto">
            <a:xfrm>
              <a:off x="2475" y="2020"/>
              <a:ext cx="4" cy="37"/>
            </a:xfrm>
            <a:custGeom>
              <a:avLst/>
              <a:gdLst>
                <a:gd name="T0" fmla="*/ 2 w 4"/>
                <a:gd name="T1" fmla="*/ 37 h 37"/>
                <a:gd name="T2" fmla="*/ 0 w 4"/>
                <a:gd name="T3" fmla="*/ 37 h 37"/>
                <a:gd name="T4" fmla="*/ 2 w 4"/>
                <a:gd name="T5" fmla="*/ 0 h 37"/>
                <a:gd name="T6" fmla="*/ 4 w 4"/>
                <a:gd name="T7" fmla="*/ 0 h 37"/>
                <a:gd name="T8" fmla="*/ 2 w 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7">
                  <a:moveTo>
                    <a:pt x="2" y="37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07"/>
          <p:cNvGrpSpPr>
            <a:grpSpLocks/>
          </p:cNvGrpSpPr>
          <p:nvPr/>
        </p:nvGrpSpPr>
        <p:grpSpPr bwMode="auto">
          <a:xfrm>
            <a:off x="3295650" y="2530475"/>
            <a:ext cx="2466975" cy="3195638"/>
            <a:chOff x="2076" y="1594"/>
            <a:chExt cx="1554" cy="2013"/>
          </a:xfrm>
        </p:grpSpPr>
        <p:sp>
          <p:nvSpPr>
            <p:cNvPr id="49145" name="Freeform 808"/>
            <p:cNvSpPr>
              <a:spLocks/>
            </p:cNvSpPr>
            <p:nvPr/>
          </p:nvSpPr>
          <p:spPr bwMode="auto">
            <a:xfrm>
              <a:off x="3553" y="3512"/>
              <a:ext cx="72" cy="95"/>
            </a:xfrm>
            <a:custGeom>
              <a:avLst/>
              <a:gdLst>
                <a:gd name="T0" fmla="*/ 46 w 72"/>
                <a:gd name="T1" fmla="*/ 95 h 95"/>
                <a:gd name="T2" fmla="*/ 0 w 72"/>
                <a:gd name="T3" fmla="*/ 22 h 95"/>
                <a:gd name="T4" fmla="*/ 26 w 72"/>
                <a:gd name="T5" fmla="*/ 0 h 95"/>
                <a:gd name="T6" fmla="*/ 72 w 72"/>
                <a:gd name="T7" fmla="*/ 73 h 95"/>
                <a:gd name="T8" fmla="*/ 46 w 7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5">
                  <a:moveTo>
                    <a:pt x="46" y="9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73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6" name="Freeform 809"/>
            <p:cNvSpPr>
              <a:spLocks/>
            </p:cNvSpPr>
            <p:nvPr/>
          </p:nvSpPr>
          <p:spPr bwMode="auto">
            <a:xfrm>
              <a:off x="3507" y="3448"/>
              <a:ext cx="72" cy="86"/>
            </a:xfrm>
            <a:custGeom>
              <a:avLst/>
              <a:gdLst>
                <a:gd name="T0" fmla="*/ 46 w 72"/>
                <a:gd name="T1" fmla="*/ 86 h 86"/>
                <a:gd name="T2" fmla="*/ 0 w 72"/>
                <a:gd name="T3" fmla="*/ 22 h 86"/>
                <a:gd name="T4" fmla="*/ 26 w 72"/>
                <a:gd name="T5" fmla="*/ 0 h 86"/>
                <a:gd name="T6" fmla="*/ 72 w 72"/>
                <a:gd name="T7" fmla="*/ 64 h 86"/>
                <a:gd name="T8" fmla="*/ 46 w 72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6">
                  <a:moveTo>
                    <a:pt x="46" y="8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64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7" name="Freeform 810"/>
            <p:cNvSpPr>
              <a:spLocks/>
            </p:cNvSpPr>
            <p:nvPr/>
          </p:nvSpPr>
          <p:spPr bwMode="auto">
            <a:xfrm>
              <a:off x="3467" y="3384"/>
              <a:ext cx="66" cy="86"/>
            </a:xfrm>
            <a:custGeom>
              <a:avLst/>
              <a:gdLst>
                <a:gd name="T0" fmla="*/ 40 w 66"/>
                <a:gd name="T1" fmla="*/ 86 h 86"/>
                <a:gd name="T2" fmla="*/ 0 w 66"/>
                <a:gd name="T3" fmla="*/ 18 h 86"/>
                <a:gd name="T4" fmla="*/ 29 w 66"/>
                <a:gd name="T5" fmla="*/ 0 h 86"/>
                <a:gd name="T6" fmla="*/ 66 w 66"/>
                <a:gd name="T7" fmla="*/ 64 h 86"/>
                <a:gd name="T8" fmla="*/ 40 w 66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6">
                  <a:moveTo>
                    <a:pt x="40" y="86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66" y="64"/>
                  </a:lnTo>
                  <a:lnTo>
                    <a:pt x="40" y="8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8" name="Freeform 811"/>
            <p:cNvSpPr>
              <a:spLocks/>
            </p:cNvSpPr>
            <p:nvPr/>
          </p:nvSpPr>
          <p:spPr bwMode="auto">
            <a:xfrm>
              <a:off x="3452" y="3350"/>
              <a:ext cx="44" cy="52"/>
            </a:xfrm>
            <a:custGeom>
              <a:avLst/>
              <a:gdLst>
                <a:gd name="T0" fmla="*/ 15 w 44"/>
                <a:gd name="T1" fmla="*/ 52 h 52"/>
                <a:gd name="T2" fmla="*/ 0 w 44"/>
                <a:gd name="T3" fmla="*/ 12 h 52"/>
                <a:gd name="T4" fmla="*/ 31 w 44"/>
                <a:gd name="T5" fmla="*/ 0 h 52"/>
                <a:gd name="T6" fmla="*/ 44 w 44"/>
                <a:gd name="T7" fmla="*/ 34 h 52"/>
                <a:gd name="T8" fmla="*/ 15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5" y="52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9" name="Freeform 812"/>
            <p:cNvSpPr>
              <a:spLocks/>
            </p:cNvSpPr>
            <p:nvPr/>
          </p:nvSpPr>
          <p:spPr bwMode="auto">
            <a:xfrm>
              <a:off x="3441" y="3304"/>
              <a:ext cx="42" cy="58"/>
            </a:xfrm>
            <a:custGeom>
              <a:avLst/>
              <a:gdLst>
                <a:gd name="T0" fmla="*/ 11 w 42"/>
                <a:gd name="T1" fmla="*/ 58 h 58"/>
                <a:gd name="T2" fmla="*/ 0 w 42"/>
                <a:gd name="T3" fmla="*/ 12 h 58"/>
                <a:gd name="T4" fmla="*/ 31 w 42"/>
                <a:gd name="T5" fmla="*/ 0 h 58"/>
                <a:gd name="T6" fmla="*/ 42 w 42"/>
                <a:gd name="T7" fmla="*/ 46 h 58"/>
                <a:gd name="T8" fmla="*/ 11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11" y="58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6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0" name="Freeform 813"/>
            <p:cNvSpPr>
              <a:spLocks/>
            </p:cNvSpPr>
            <p:nvPr/>
          </p:nvSpPr>
          <p:spPr bwMode="auto">
            <a:xfrm>
              <a:off x="3435" y="3277"/>
              <a:ext cx="37" cy="34"/>
            </a:xfrm>
            <a:custGeom>
              <a:avLst/>
              <a:gdLst>
                <a:gd name="T0" fmla="*/ 4 w 37"/>
                <a:gd name="T1" fmla="*/ 34 h 34"/>
                <a:gd name="T2" fmla="*/ 0 w 37"/>
                <a:gd name="T3" fmla="*/ 2 h 34"/>
                <a:gd name="T4" fmla="*/ 32 w 37"/>
                <a:gd name="T5" fmla="*/ 0 h 34"/>
                <a:gd name="T6" fmla="*/ 37 w 37"/>
                <a:gd name="T7" fmla="*/ 29 h 34"/>
                <a:gd name="T8" fmla="*/ 4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4" y="34"/>
                  </a:moveTo>
                  <a:lnTo>
                    <a:pt x="0" y="2"/>
                  </a:lnTo>
                  <a:lnTo>
                    <a:pt x="32" y="0"/>
                  </a:lnTo>
                  <a:lnTo>
                    <a:pt x="37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1" name="Freeform 814"/>
            <p:cNvSpPr>
              <a:spLocks/>
            </p:cNvSpPr>
            <p:nvPr/>
          </p:nvSpPr>
          <p:spPr bwMode="auto">
            <a:xfrm>
              <a:off x="3435" y="3247"/>
              <a:ext cx="35" cy="32"/>
            </a:xfrm>
            <a:custGeom>
              <a:avLst/>
              <a:gdLst>
                <a:gd name="T0" fmla="*/ 0 w 35"/>
                <a:gd name="T1" fmla="*/ 32 h 32"/>
                <a:gd name="T2" fmla="*/ 2 w 35"/>
                <a:gd name="T3" fmla="*/ 0 h 32"/>
                <a:gd name="T4" fmla="*/ 35 w 35"/>
                <a:gd name="T5" fmla="*/ 5 h 32"/>
                <a:gd name="T6" fmla="*/ 32 w 35"/>
                <a:gd name="T7" fmla="*/ 30 h 32"/>
                <a:gd name="T8" fmla="*/ 0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32"/>
                  </a:moveTo>
                  <a:lnTo>
                    <a:pt x="2" y="0"/>
                  </a:lnTo>
                  <a:lnTo>
                    <a:pt x="35" y="5"/>
                  </a:lnTo>
                  <a:lnTo>
                    <a:pt x="32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2" name="Freeform 815"/>
            <p:cNvSpPr>
              <a:spLocks/>
            </p:cNvSpPr>
            <p:nvPr/>
          </p:nvSpPr>
          <p:spPr bwMode="auto">
            <a:xfrm>
              <a:off x="3437" y="3193"/>
              <a:ext cx="41" cy="59"/>
            </a:xfrm>
            <a:custGeom>
              <a:avLst/>
              <a:gdLst>
                <a:gd name="T0" fmla="*/ 0 w 41"/>
                <a:gd name="T1" fmla="*/ 54 h 59"/>
                <a:gd name="T2" fmla="*/ 8 w 41"/>
                <a:gd name="T3" fmla="*/ 0 h 59"/>
                <a:gd name="T4" fmla="*/ 41 w 41"/>
                <a:gd name="T5" fmla="*/ 5 h 59"/>
                <a:gd name="T6" fmla="*/ 33 w 41"/>
                <a:gd name="T7" fmla="*/ 59 h 59"/>
                <a:gd name="T8" fmla="*/ 0 w 41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0" y="54"/>
                  </a:moveTo>
                  <a:lnTo>
                    <a:pt x="8" y="0"/>
                  </a:lnTo>
                  <a:lnTo>
                    <a:pt x="41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3" name="Freeform 816"/>
            <p:cNvSpPr>
              <a:spLocks/>
            </p:cNvSpPr>
            <p:nvPr/>
          </p:nvSpPr>
          <p:spPr bwMode="auto">
            <a:xfrm>
              <a:off x="3445" y="3167"/>
              <a:ext cx="38" cy="31"/>
            </a:xfrm>
            <a:custGeom>
              <a:avLst/>
              <a:gdLst>
                <a:gd name="T0" fmla="*/ 0 w 38"/>
                <a:gd name="T1" fmla="*/ 26 h 31"/>
                <a:gd name="T2" fmla="*/ 5 w 38"/>
                <a:gd name="T3" fmla="*/ 0 h 31"/>
                <a:gd name="T4" fmla="*/ 38 w 38"/>
                <a:gd name="T5" fmla="*/ 4 h 31"/>
                <a:gd name="T6" fmla="*/ 33 w 38"/>
                <a:gd name="T7" fmla="*/ 31 h 31"/>
                <a:gd name="T8" fmla="*/ 0 w 38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0" y="26"/>
                  </a:moveTo>
                  <a:lnTo>
                    <a:pt x="5" y="0"/>
                  </a:lnTo>
                  <a:lnTo>
                    <a:pt x="38" y="4"/>
                  </a:lnTo>
                  <a:lnTo>
                    <a:pt x="33" y="3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4" name="Freeform 817"/>
            <p:cNvSpPr>
              <a:spLocks/>
            </p:cNvSpPr>
            <p:nvPr/>
          </p:nvSpPr>
          <p:spPr bwMode="auto">
            <a:xfrm>
              <a:off x="3450" y="3140"/>
              <a:ext cx="35" cy="31"/>
            </a:xfrm>
            <a:custGeom>
              <a:avLst/>
              <a:gdLst>
                <a:gd name="T0" fmla="*/ 0 w 35"/>
                <a:gd name="T1" fmla="*/ 27 h 31"/>
                <a:gd name="T2" fmla="*/ 2 w 35"/>
                <a:gd name="T3" fmla="*/ 0 h 31"/>
                <a:gd name="T4" fmla="*/ 35 w 35"/>
                <a:gd name="T5" fmla="*/ 2 h 31"/>
                <a:gd name="T6" fmla="*/ 33 w 35"/>
                <a:gd name="T7" fmla="*/ 31 h 31"/>
                <a:gd name="T8" fmla="*/ 0 w 35"/>
                <a:gd name="T9" fmla="*/ 2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0" y="27"/>
                  </a:moveTo>
                  <a:lnTo>
                    <a:pt x="2" y="0"/>
                  </a:lnTo>
                  <a:lnTo>
                    <a:pt x="35" y="2"/>
                  </a:lnTo>
                  <a:lnTo>
                    <a:pt x="33" y="3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5" name="Freeform 818"/>
            <p:cNvSpPr>
              <a:spLocks/>
            </p:cNvSpPr>
            <p:nvPr/>
          </p:nvSpPr>
          <p:spPr bwMode="auto">
            <a:xfrm>
              <a:off x="3450" y="3110"/>
              <a:ext cx="35" cy="32"/>
            </a:xfrm>
            <a:custGeom>
              <a:avLst/>
              <a:gdLst>
                <a:gd name="T0" fmla="*/ 2 w 35"/>
                <a:gd name="T1" fmla="*/ 30 h 32"/>
                <a:gd name="T2" fmla="*/ 0 w 35"/>
                <a:gd name="T3" fmla="*/ 5 h 32"/>
                <a:gd name="T4" fmla="*/ 33 w 35"/>
                <a:gd name="T5" fmla="*/ 0 h 32"/>
                <a:gd name="T6" fmla="*/ 35 w 35"/>
                <a:gd name="T7" fmla="*/ 32 h 32"/>
                <a:gd name="T8" fmla="*/ 2 w 35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2" y="30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5" y="32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6" name="Freeform 819"/>
            <p:cNvSpPr>
              <a:spLocks/>
            </p:cNvSpPr>
            <p:nvPr/>
          </p:nvSpPr>
          <p:spPr bwMode="auto">
            <a:xfrm>
              <a:off x="3445" y="3078"/>
              <a:ext cx="38" cy="37"/>
            </a:xfrm>
            <a:custGeom>
              <a:avLst/>
              <a:gdLst>
                <a:gd name="T0" fmla="*/ 5 w 38"/>
                <a:gd name="T1" fmla="*/ 37 h 37"/>
                <a:gd name="T2" fmla="*/ 0 w 38"/>
                <a:gd name="T3" fmla="*/ 5 h 37"/>
                <a:gd name="T4" fmla="*/ 33 w 38"/>
                <a:gd name="T5" fmla="*/ 0 h 37"/>
                <a:gd name="T6" fmla="*/ 38 w 38"/>
                <a:gd name="T7" fmla="*/ 32 h 37"/>
                <a:gd name="T8" fmla="*/ 5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5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8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820"/>
            <p:cNvSpPr>
              <a:spLocks/>
            </p:cNvSpPr>
            <p:nvPr/>
          </p:nvSpPr>
          <p:spPr bwMode="auto">
            <a:xfrm>
              <a:off x="3439" y="3304"/>
              <a:ext cx="2" cy="12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7 h 12"/>
                <a:gd name="T4" fmla="*/ 0 w 2"/>
                <a:gd name="T5" fmla="*/ 0 h 12"/>
                <a:gd name="T6" fmla="*/ 2 w 2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Freeform 821"/>
            <p:cNvSpPr>
              <a:spLocks/>
            </p:cNvSpPr>
            <p:nvPr/>
          </p:nvSpPr>
          <p:spPr bwMode="auto">
            <a:xfrm>
              <a:off x="3439" y="3304"/>
              <a:ext cx="33" cy="12"/>
            </a:xfrm>
            <a:custGeom>
              <a:avLst/>
              <a:gdLst>
                <a:gd name="T0" fmla="*/ 2 w 33"/>
                <a:gd name="T1" fmla="*/ 12 h 12"/>
                <a:gd name="T2" fmla="*/ 0 w 33"/>
                <a:gd name="T3" fmla="*/ 7 h 12"/>
                <a:gd name="T4" fmla="*/ 33 w 33"/>
                <a:gd name="T5" fmla="*/ 0 h 12"/>
                <a:gd name="T6" fmla="*/ 33 w 33"/>
                <a:gd name="T7" fmla="*/ 2 h 12"/>
                <a:gd name="T8" fmla="*/ 2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2" y="12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Freeform 822"/>
            <p:cNvSpPr>
              <a:spLocks/>
            </p:cNvSpPr>
            <p:nvPr/>
          </p:nvSpPr>
          <p:spPr bwMode="auto">
            <a:xfrm>
              <a:off x="3439" y="3051"/>
              <a:ext cx="39" cy="37"/>
            </a:xfrm>
            <a:custGeom>
              <a:avLst/>
              <a:gdLst>
                <a:gd name="T0" fmla="*/ 9 w 39"/>
                <a:gd name="T1" fmla="*/ 37 h 37"/>
                <a:gd name="T2" fmla="*/ 0 w 39"/>
                <a:gd name="T3" fmla="*/ 15 h 37"/>
                <a:gd name="T4" fmla="*/ 31 w 39"/>
                <a:gd name="T5" fmla="*/ 0 h 37"/>
                <a:gd name="T6" fmla="*/ 39 w 39"/>
                <a:gd name="T7" fmla="*/ 25 h 37"/>
                <a:gd name="T8" fmla="*/ 9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9" y="37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39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823"/>
            <p:cNvSpPr>
              <a:spLocks/>
            </p:cNvSpPr>
            <p:nvPr/>
          </p:nvSpPr>
          <p:spPr bwMode="auto">
            <a:xfrm>
              <a:off x="3430" y="3027"/>
              <a:ext cx="40" cy="39"/>
            </a:xfrm>
            <a:custGeom>
              <a:avLst/>
              <a:gdLst>
                <a:gd name="T0" fmla="*/ 9 w 40"/>
                <a:gd name="T1" fmla="*/ 39 h 39"/>
                <a:gd name="T2" fmla="*/ 0 w 40"/>
                <a:gd name="T3" fmla="*/ 22 h 39"/>
                <a:gd name="T4" fmla="*/ 26 w 40"/>
                <a:gd name="T5" fmla="*/ 0 h 39"/>
                <a:gd name="T6" fmla="*/ 40 w 40"/>
                <a:gd name="T7" fmla="*/ 24 h 39"/>
                <a:gd name="T8" fmla="*/ 9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9" y="3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0" y="24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824"/>
            <p:cNvSpPr>
              <a:spLocks/>
            </p:cNvSpPr>
            <p:nvPr/>
          </p:nvSpPr>
          <p:spPr bwMode="auto">
            <a:xfrm>
              <a:off x="3406" y="2993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7 h 56"/>
                <a:gd name="T4" fmla="*/ 22 w 50"/>
                <a:gd name="T5" fmla="*/ 0 h 56"/>
                <a:gd name="T6" fmla="*/ 50 w 50"/>
                <a:gd name="T7" fmla="*/ 34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825"/>
            <p:cNvSpPr>
              <a:spLocks/>
            </p:cNvSpPr>
            <p:nvPr/>
          </p:nvSpPr>
          <p:spPr bwMode="auto">
            <a:xfrm>
              <a:off x="3375" y="2963"/>
              <a:ext cx="53" cy="57"/>
            </a:xfrm>
            <a:custGeom>
              <a:avLst/>
              <a:gdLst>
                <a:gd name="T0" fmla="*/ 31 w 53"/>
                <a:gd name="T1" fmla="*/ 57 h 57"/>
                <a:gd name="T2" fmla="*/ 0 w 53"/>
                <a:gd name="T3" fmla="*/ 32 h 57"/>
                <a:gd name="T4" fmla="*/ 16 w 53"/>
                <a:gd name="T5" fmla="*/ 0 h 57"/>
                <a:gd name="T6" fmla="*/ 53 w 53"/>
                <a:gd name="T7" fmla="*/ 30 h 57"/>
                <a:gd name="T8" fmla="*/ 31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1" y="57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3" y="30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826"/>
            <p:cNvSpPr>
              <a:spLocks/>
            </p:cNvSpPr>
            <p:nvPr/>
          </p:nvSpPr>
          <p:spPr bwMode="auto">
            <a:xfrm>
              <a:off x="3340" y="2944"/>
              <a:ext cx="51" cy="51"/>
            </a:xfrm>
            <a:custGeom>
              <a:avLst/>
              <a:gdLst>
                <a:gd name="T0" fmla="*/ 35 w 51"/>
                <a:gd name="T1" fmla="*/ 51 h 51"/>
                <a:gd name="T2" fmla="*/ 0 w 51"/>
                <a:gd name="T3" fmla="*/ 32 h 51"/>
                <a:gd name="T4" fmla="*/ 16 w 51"/>
                <a:gd name="T5" fmla="*/ 0 h 51"/>
                <a:gd name="T6" fmla="*/ 51 w 51"/>
                <a:gd name="T7" fmla="*/ 19 h 51"/>
                <a:gd name="T8" fmla="*/ 35 w 5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35" y="51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1" y="19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Freeform 827"/>
            <p:cNvSpPr>
              <a:spLocks/>
            </p:cNvSpPr>
            <p:nvPr/>
          </p:nvSpPr>
          <p:spPr bwMode="auto">
            <a:xfrm>
              <a:off x="3268" y="2897"/>
              <a:ext cx="88" cy="79"/>
            </a:xfrm>
            <a:custGeom>
              <a:avLst/>
              <a:gdLst>
                <a:gd name="T0" fmla="*/ 72 w 88"/>
                <a:gd name="T1" fmla="*/ 79 h 79"/>
                <a:gd name="T2" fmla="*/ 0 w 88"/>
                <a:gd name="T3" fmla="*/ 32 h 79"/>
                <a:gd name="T4" fmla="*/ 15 w 88"/>
                <a:gd name="T5" fmla="*/ 0 h 79"/>
                <a:gd name="T6" fmla="*/ 88 w 88"/>
                <a:gd name="T7" fmla="*/ 47 h 79"/>
                <a:gd name="T8" fmla="*/ 72 w 88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9">
                  <a:moveTo>
                    <a:pt x="72" y="7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88" y="47"/>
                  </a:lnTo>
                  <a:lnTo>
                    <a:pt x="72" y="7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Freeform 828"/>
            <p:cNvSpPr>
              <a:spLocks/>
            </p:cNvSpPr>
            <p:nvPr/>
          </p:nvSpPr>
          <p:spPr bwMode="auto">
            <a:xfrm>
              <a:off x="3233" y="2873"/>
              <a:ext cx="50" cy="56"/>
            </a:xfrm>
            <a:custGeom>
              <a:avLst/>
              <a:gdLst>
                <a:gd name="T0" fmla="*/ 35 w 50"/>
                <a:gd name="T1" fmla="*/ 56 h 56"/>
                <a:gd name="T2" fmla="*/ 0 w 50"/>
                <a:gd name="T3" fmla="*/ 22 h 56"/>
                <a:gd name="T4" fmla="*/ 26 w 50"/>
                <a:gd name="T5" fmla="*/ 0 h 56"/>
                <a:gd name="T6" fmla="*/ 50 w 50"/>
                <a:gd name="T7" fmla="*/ 24 h 56"/>
                <a:gd name="T8" fmla="*/ 35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5" y="5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0" y="24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829"/>
            <p:cNvSpPr>
              <a:spLocks/>
            </p:cNvSpPr>
            <p:nvPr/>
          </p:nvSpPr>
          <p:spPr bwMode="auto">
            <a:xfrm>
              <a:off x="3207" y="2831"/>
              <a:ext cx="52" cy="64"/>
            </a:xfrm>
            <a:custGeom>
              <a:avLst/>
              <a:gdLst>
                <a:gd name="T0" fmla="*/ 26 w 52"/>
                <a:gd name="T1" fmla="*/ 64 h 64"/>
                <a:gd name="T2" fmla="*/ 0 w 52"/>
                <a:gd name="T3" fmla="*/ 22 h 64"/>
                <a:gd name="T4" fmla="*/ 26 w 52"/>
                <a:gd name="T5" fmla="*/ 0 h 64"/>
                <a:gd name="T6" fmla="*/ 52 w 52"/>
                <a:gd name="T7" fmla="*/ 42 h 64"/>
                <a:gd name="T8" fmla="*/ 26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26" y="6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2" y="42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830"/>
            <p:cNvSpPr>
              <a:spLocks/>
            </p:cNvSpPr>
            <p:nvPr/>
          </p:nvSpPr>
          <p:spPr bwMode="auto">
            <a:xfrm>
              <a:off x="3445" y="3076"/>
              <a:ext cx="33" cy="12"/>
            </a:xfrm>
            <a:custGeom>
              <a:avLst/>
              <a:gdLst>
                <a:gd name="T0" fmla="*/ 33 w 33"/>
                <a:gd name="T1" fmla="*/ 2 h 12"/>
                <a:gd name="T2" fmla="*/ 33 w 33"/>
                <a:gd name="T3" fmla="*/ 0 h 12"/>
                <a:gd name="T4" fmla="*/ 0 w 33"/>
                <a:gd name="T5" fmla="*/ 7 h 12"/>
                <a:gd name="T6" fmla="*/ 3 w 33"/>
                <a:gd name="T7" fmla="*/ 12 h 12"/>
                <a:gd name="T8" fmla="*/ 33 w 33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33" y="2"/>
                  </a:moveTo>
                  <a:lnTo>
                    <a:pt x="33" y="0"/>
                  </a:lnTo>
                  <a:lnTo>
                    <a:pt x="0" y="7"/>
                  </a:lnTo>
                  <a:lnTo>
                    <a:pt x="3" y="1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831"/>
            <p:cNvSpPr>
              <a:spLocks/>
            </p:cNvSpPr>
            <p:nvPr/>
          </p:nvSpPr>
          <p:spPr bwMode="auto">
            <a:xfrm>
              <a:off x="3193" y="2809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1 w 42"/>
                <a:gd name="T5" fmla="*/ 0 h 39"/>
                <a:gd name="T6" fmla="*/ 42 w 42"/>
                <a:gd name="T7" fmla="*/ 24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832"/>
            <p:cNvSpPr>
              <a:spLocks/>
            </p:cNvSpPr>
            <p:nvPr/>
          </p:nvSpPr>
          <p:spPr bwMode="auto">
            <a:xfrm>
              <a:off x="3185" y="2782"/>
              <a:ext cx="39" cy="39"/>
            </a:xfrm>
            <a:custGeom>
              <a:avLst/>
              <a:gdLst>
                <a:gd name="T0" fmla="*/ 8 w 39"/>
                <a:gd name="T1" fmla="*/ 39 h 39"/>
                <a:gd name="T2" fmla="*/ 0 w 39"/>
                <a:gd name="T3" fmla="*/ 5 h 39"/>
                <a:gd name="T4" fmla="*/ 33 w 39"/>
                <a:gd name="T5" fmla="*/ 0 h 39"/>
                <a:gd name="T6" fmla="*/ 39 w 39"/>
                <a:gd name="T7" fmla="*/ 27 h 39"/>
                <a:gd name="T8" fmla="*/ 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8" y="3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27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833"/>
            <p:cNvSpPr>
              <a:spLocks/>
            </p:cNvSpPr>
            <p:nvPr/>
          </p:nvSpPr>
          <p:spPr bwMode="auto">
            <a:xfrm>
              <a:off x="3178" y="2731"/>
              <a:ext cx="40" cy="56"/>
            </a:xfrm>
            <a:custGeom>
              <a:avLst/>
              <a:gdLst>
                <a:gd name="T0" fmla="*/ 7 w 40"/>
                <a:gd name="T1" fmla="*/ 56 h 56"/>
                <a:gd name="T2" fmla="*/ 0 w 40"/>
                <a:gd name="T3" fmla="*/ 5 h 56"/>
                <a:gd name="T4" fmla="*/ 33 w 40"/>
                <a:gd name="T5" fmla="*/ 0 h 56"/>
                <a:gd name="T6" fmla="*/ 40 w 40"/>
                <a:gd name="T7" fmla="*/ 51 h 56"/>
                <a:gd name="T8" fmla="*/ 7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7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834"/>
            <p:cNvSpPr>
              <a:spLocks/>
            </p:cNvSpPr>
            <p:nvPr/>
          </p:nvSpPr>
          <p:spPr bwMode="auto">
            <a:xfrm>
              <a:off x="3169" y="2679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5 h 57"/>
                <a:gd name="T4" fmla="*/ 33 w 42"/>
                <a:gd name="T5" fmla="*/ 0 h 57"/>
                <a:gd name="T6" fmla="*/ 42 w 42"/>
                <a:gd name="T7" fmla="*/ 52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835"/>
            <p:cNvSpPr>
              <a:spLocks/>
            </p:cNvSpPr>
            <p:nvPr/>
          </p:nvSpPr>
          <p:spPr bwMode="auto">
            <a:xfrm>
              <a:off x="3165" y="2647"/>
              <a:ext cx="37" cy="37"/>
            </a:xfrm>
            <a:custGeom>
              <a:avLst/>
              <a:gdLst>
                <a:gd name="T0" fmla="*/ 4 w 37"/>
                <a:gd name="T1" fmla="*/ 37 h 37"/>
                <a:gd name="T2" fmla="*/ 0 w 37"/>
                <a:gd name="T3" fmla="*/ 17 h 37"/>
                <a:gd name="T4" fmla="*/ 28 w 37"/>
                <a:gd name="T5" fmla="*/ 0 h 37"/>
                <a:gd name="T6" fmla="*/ 37 w 37"/>
                <a:gd name="T7" fmla="*/ 32 h 37"/>
                <a:gd name="T8" fmla="*/ 4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4" y="3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7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836"/>
            <p:cNvSpPr>
              <a:spLocks/>
            </p:cNvSpPr>
            <p:nvPr/>
          </p:nvSpPr>
          <p:spPr bwMode="auto">
            <a:xfrm>
              <a:off x="3150" y="2623"/>
              <a:ext cx="43" cy="41"/>
            </a:xfrm>
            <a:custGeom>
              <a:avLst/>
              <a:gdLst>
                <a:gd name="T0" fmla="*/ 15 w 43"/>
                <a:gd name="T1" fmla="*/ 41 h 41"/>
                <a:gd name="T2" fmla="*/ 0 w 43"/>
                <a:gd name="T3" fmla="*/ 17 h 41"/>
                <a:gd name="T4" fmla="*/ 28 w 43"/>
                <a:gd name="T5" fmla="*/ 0 h 41"/>
                <a:gd name="T6" fmla="*/ 43 w 43"/>
                <a:gd name="T7" fmla="*/ 24 h 41"/>
                <a:gd name="T8" fmla="*/ 15 w 4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1">
                  <a:moveTo>
                    <a:pt x="15" y="41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3" y="24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837"/>
            <p:cNvSpPr>
              <a:spLocks/>
            </p:cNvSpPr>
            <p:nvPr/>
          </p:nvSpPr>
          <p:spPr bwMode="auto">
            <a:xfrm>
              <a:off x="3204" y="2848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5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838"/>
            <p:cNvSpPr>
              <a:spLocks/>
            </p:cNvSpPr>
            <p:nvPr/>
          </p:nvSpPr>
          <p:spPr bwMode="auto">
            <a:xfrm>
              <a:off x="3204" y="2831"/>
              <a:ext cx="31" cy="22"/>
            </a:xfrm>
            <a:custGeom>
              <a:avLst/>
              <a:gdLst>
                <a:gd name="T0" fmla="*/ 3 w 31"/>
                <a:gd name="T1" fmla="*/ 22 h 22"/>
                <a:gd name="T2" fmla="*/ 0 w 31"/>
                <a:gd name="T3" fmla="*/ 17 h 22"/>
                <a:gd name="T4" fmla="*/ 29 w 31"/>
                <a:gd name="T5" fmla="*/ 0 h 22"/>
                <a:gd name="T6" fmla="*/ 31 w 31"/>
                <a:gd name="T7" fmla="*/ 2 h 22"/>
                <a:gd name="T8" fmla="*/ 3 w 31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839"/>
            <p:cNvSpPr>
              <a:spLocks/>
            </p:cNvSpPr>
            <p:nvPr/>
          </p:nvSpPr>
          <p:spPr bwMode="auto">
            <a:xfrm>
              <a:off x="3139" y="2598"/>
              <a:ext cx="37" cy="44"/>
            </a:xfrm>
            <a:custGeom>
              <a:avLst/>
              <a:gdLst>
                <a:gd name="T0" fmla="*/ 13 w 37"/>
                <a:gd name="T1" fmla="*/ 44 h 44"/>
                <a:gd name="T2" fmla="*/ 0 w 37"/>
                <a:gd name="T3" fmla="*/ 25 h 44"/>
                <a:gd name="T4" fmla="*/ 24 w 37"/>
                <a:gd name="T5" fmla="*/ 0 h 44"/>
                <a:gd name="T6" fmla="*/ 37 w 37"/>
                <a:gd name="T7" fmla="*/ 20 h 44"/>
                <a:gd name="T8" fmla="*/ 13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3" y="4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7" y="20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840"/>
            <p:cNvSpPr>
              <a:spLocks/>
            </p:cNvSpPr>
            <p:nvPr/>
          </p:nvSpPr>
          <p:spPr bwMode="auto">
            <a:xfrm>
              <a:off x="3128" y="2584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32 h 39"/>
                <a:gd name="T4" fmla="*/ 15 w 35"/>
                <a:gd name="T5" fmla="*/ 0 h 39"/>
                <a:gd name="T6" fmla="*/ 35 w 35"/>
                <a:gd name="T7" fmla="*/ 14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841"/>
            <p:cNvSpPr>
              <a:spLocks/>
            </p:cNvSpPr>
            <p:nvPr/>
          </p:nvSpPr>
          <p:spPr bwMode="auto">
            <a:xfrm>
              <a:off x="3097" y="2562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34 h 54"/>
                <a:gd name="T4" fmla="*/ 11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842"/>
            <p:cNvSpPr>
              <a:spLocks/>
            </p:cNvSpPr>
            <p:nvPr/>
          </p:nvSpPr>
          <p:spPr bwMode="auto">
            <a:xfrm>
              <a:off x="3066" y="2552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7 h 44"/>
                <a:gd name="T4" fmla="*/ 5 w 42"/>
                <a:gd name="T5" fmla="*/ 0 h 44"/>
                <a:gd name="T6" fmla="*/ 42 w 42"/>
                <a:gd name="T7" fmla="*/ 10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843"/>
            <p:cNvSpPr>
              <a:spLocks/>
            </p:cNvSpPr>
            <p:nvPr/>
          </p:nvSpPr>
          <p:spPr bwMode="auto">
            <a:xfrm>
              <a:off x="3029" y="2544"/>
              <a:ext cx="42" cy="45"/>
            </a:xfrm>
            <a:custGeom>
              <a:avLst/>
              <a:gdLst>
                <a:gd name="T0" fmla="*/ 37 w 42"/>
                <a:gd name="T1" fmla="*/ 45 h 45"/>
                <a:gd name="T2" fmla="*/ 0 w 42"/>
                <a:gd name="T3" fmla="*/ 37 h 45"/>
                <a:gd name="T4" fmla="*/ 4 w 42"/>
                <a:gd name="T5" fmla="*/ 0 h 45"/>
                <a:gd name="T6" fmla="*/ 42 w 42"/>
                <a:gd name="T7" fmla="*/ 8 h 45"/>
                <a:gd name="T8" fmla="*/ 37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37" y="45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844"/>
            <p:cNvSpPr>
              <a:spLocks/>
            </p:cNvSpPr>
            <p:nvPr/>
          </p:nvSpPr>
          <p:spPr bwMode="auto">
            <a:xfrm>
              <a:off x="2992" y="2540"/>
              <a:ext cx="41" cy="41"/>
            </a:xfrm>
            <a:custGeom>
              <a:avLst/>
              <a:gdLst>
                <a:gd name="T0" fmla="*/ 37 w 41"/>
                <a:gd name="T1" fmla="*/ 41 h 41"/>
                <a:gd name="T2" fmla="*/ 0 w 41"/>
                <a:gd name="T3" fmla="*/ 36 h 41"/>
                <a:gd name="T4" fmla="*/ 4 w 41"/>
                <a:gd name="T5" fmla="*/ 0 h 41"/>
                <a:gd name="T6" fmla="*/ 41 w 41"/>
                <a:gd name="T7" fmla="*/ 4 h 41"/>
                <a:gd name="T8" fmla="*/ 37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7" y="41"/>
                  </a:moveTo>
                  <a:lnTo>
                    <a:pt x="0" y="36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845"/>
            <p:cNvSpPr>
              <a:spLocks/>
            </p:cNvSpPr>
            <p:nvPr/>
          </p:nvSpPr>
          <p:spPr bwMode="auto">
            <a:xfrm>
              <a:off x="2950" y="2530"/>
              <a:ext cx="46" cy="46"/>
            </a:xfrm>
            <a:custGeom>
              <a:avLst/>
              <a:gdLst>
                <a:gd name="T0" fmla="*/ 42 w 46"/>
                <a:gd name="T1" fmla="*/ 46 h 46"/>
                <a:gd name="T2" fmla="*/ 0 w 46"/>
                <a:gd name="T3" fmla="*/ 34 h 46"/>
                <a:gd name="T4" fmla="*/ 11 w 46"/>
                <a:gd name="T5" fmla="*/ 0 h 46"/>
                <a:gd name="T6" fmla="*/ 46 w 46"/>
                <a:gd name="T7" fmla="*/ 10 h 46"/>
                <a:gd name="T8" fmla="*/ 4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46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846"/>
            <p:cNvSpPr>
              <a:spLocks/>
            </p:cNvSpPr>
            <p:nvPr/>
          </p:nvSpPr>
          <p:spPr bwMode="auto">
            <a:xfrm>
              <a:off x="2930" y="2522"/>
              <a:ext cx="31" cy="42"/>
            </a:xfrm>
            <a:custGeom>
              <a:avLst/>
              <a:gdLst>
                <a:gd name="T0" fmla="*/ 20 w 31"/>
                <a:gd name="T1" fmla="*/ 42 h 42"/>
                <a:gd name="T2" fmla="*/ 0 w 31"/>
                <a:gd name="T3" fmla="*/ 32 h 42"/>
                <a:gd name="T4" fmla="*/ 16 w 31"/>
                <a:gd name="T5" fmla="*/ 0 h 42"/>
                <a:gd name="T6" fmla="*/ 31 w 31"/>
                <a:gd name="T7" fmla="*/ 8 h 42"/>
                <a:gd name="T8" fmla="*/ 2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0" y="4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1" y="8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847"/>
            <p:cNvSpPr>
              <a:spLocks/>
            </p:cNvSpPr>
            <p:nvPr/>
          </p:nvSpPr>
          <p:spPr bwMode="auto">
            <a:xfrm>
              <a:off x="2913" y="2513"/>
              <a:ext cx="33" cy="41"/>
            </a:xfrm>
            <a:custGeom>
              <a:avLst/>
              <a:gdLst>
                <a:gd name="T0" fmla="*/ 17 w 33"/>
                <a:gd name="T1" fmla="*/ 41 h 41"/>
                <a:gd name="T2" fmla="*/ 0 w 33"/>
                <a:gd name="T3" fmla="*/ 29 h 41"/>
                <a:gd name="T4" fmla="*/ 20 w 33"/>
                <a:gd name="T5" fmla="*/ 0 h 41"/>
                <a:gd name="T6" fmla="*/ 33 w 33"/>
                <a:gd name="T7" fmla="*/ 9 h 41"/>
                <a:gd name="T8" fmla="*/ 17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7" y="41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33" y="9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Freeform 848"/>
            <p:cNvSpPr>
              <a:spLocks/>
            </p:cNvSpPr>
            <p:nvPr/>
          </p:nvSpPr>
          <p:spPr bwMode="auto">
            <a:xfrm>
              <a:off x="2898" y="2500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27 h 42"/>
                <a:gd name="T4" fmla="*/ 21 w 35"/>
                <a:gd name="T5" fmla="*/ 0 h 42"/>
                <a:gd name="T6" fmla="*/ 35 w 35"/>
                <a:gd name="T7" fmla="*/ 13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27"/>
                  </a:lnTo>
                  <a:lnTo>
                    <a:pt x="21" y="0"/>
                  </a:lnTo>
                  <a:lnTo>
                    <a:pt x="35" y="13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849"/>
            <p:cNvSpPr>
              <a:spLocks/>
            </p:cNvSpPr>
            <p:nvPr/>
          </p:nvSpPr>
          <p:spPr bwMode="auto">
            <a:xfrm>
              <a:off x="2880" y="2483"/>
              <a:ext cx="39" cy="44"/>
            </a:xfrm>
            <a:custGeom>
              <a:avLst/>
              <a:gdLst>
                <a:gd name="T0" fmla="*/ 18 w 39"/>
                <a:gd name="T1" fmla="*/ 44 h 44"/>
                <a:gd name="T2" fmla="*/ 0 w 39"/>
                <a:gd name="T3" fmla="*/ 25 h 44"/>
                <a:gd name="T4" fmla="*/ 24 w 39"/>
                <a:gd name="T5" fmla="*/ 0 h 44"/>
                <a:gd name="T6" fmla="*/ 39 w 39"/>
                <a:gd name="T7" fmla="*/ 17 h 44"/>
                <a:gd name="T8" fmla="*/ 18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8" y="4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9" y="17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850"/>
            <p:cNvSpPr>
              <a:spLocks/>
            </p:cNvSpPr>
            <p:nvPr/>
          </p:nvSpPr>
          <p:spPr bwMode="auto">
            <a:xfrm>
              <a:off x="3174" y="2616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851"/>
            <p:cNvSpPr>
              <a:spLocks/>
            </p:cNvSpPr>
            <p:nvPr/>
          </p:nvSpPr>
          <p:spPr bwMode="auto">
            <a:xfrm>
              <a:off x="3150" y="2618"/>
              <a:ext cx="28" cy="24"/>
            </a:xfrm>
            <a:custGeom>
              <a:avLst/>
              <a:gdLst>
                <a:gd name="T0" fmla="*/ 28 w 28"/>
                <a:gd name="T1" fmla="*/ 5 h 24"/>
                <a:gd name="T2" fmla="*/ 26 w 28"/>
                <a:gd name="T3" fmla="*/ 0 h 24"/>
                <a:gd name="T4" fmla="*/ 0 w 28"/>
                <a:gd name="T5" fmla="*/ 22 h 24"/>
                <a:gd name="T6" fmla="*/ 2 w 28"/>
                <a:gd name="T7" fmla="*/ 24 h 24"/>
                <a:gd name="T8" fmla="*/ 28 w 28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8" y="5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852"/>
            <p:cNvSpPr>
              <a:spLocks/>
            </p:cNvSpPr>
            <p:nvPr/>
          </p:nvSpPr>
          <p:spPr bwMode="auto">
            <a:xfrm>
              <a:off x="2865" y="2466"/>
              <a:ext cx="41" cy="39"/>
            </a:xfrm>
            <a:custGeom>
              <a:avLst/>
              <a:gdLst>
                <a:gd name="T0" fmla="*/ 13 w 41"/>
                <a:gd name="T1" fmla="*/ 39 h 39"/>
                <a:gd name="T2" fmla="*/ 0 w 41"/>
                <a:gd name="T3" fmla="*/ 17 h 39"/>
                <a:gd name="T4" fmla="*/ 28 w 41"/>
                <a:gd name="T5" fmla="*/ 0 h 39"/>
                <a:gd name="T6" fmla="*/ 41 w 41"/>
                <a:gd name="T7" fmla="*/ 22 h 39"/>
                <a:gd name="T8" fmla="*/ 13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13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853"/>
            <p:cNvSpPr>
              <a:spLocks/>
            </p:cNvSpPr>
            <p:nvPr/>
          </p:nvSpPr>
          <p:spPr bwMode="auto">
            <a:xfrm>
              <a:off x="2856" y="2447"/>
              <a:ext cx="37" cy="36"/>
            </a:xfrm>
            <a:custGeom>
              <a:avLst/>
              <a:gdLst>
                <a:gd name="T0" fmla="*/ 9 w 37"/>
                <a:gd name="T1" fmla="*/ 36 h 36"/>
                <a:gd name="T2" fmla="*/ 0 w 37"/>
                <a:gd name="T3" fmla="*/ 12 h 36"/>
                <a:gd name="T4" fmla="*/ 31 w 37"/>
                <a:gd name="T5" fmla="*/ 0 h 36"/>
                <a:gd name="T6" fmla="*/ 37 w 37"/>
                <a:gd name="T7" fmla="*/ 19 h 36"/>
                <a:gd name="T8" fmla="*/ 9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9" y="36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7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854"/>
            <p:cNvSpPr>
              <a:spLocks/>
            </p:cNvSpPr>
            <p:nvPr/>
          </p:nvSpPr>
          <p:spPr bwMode="auto">
            <a:xfrm>
              <a:off x="2843" y="2400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30 w 44"/>
                <a:gd name="T5" fmla="*/ 0 h 59"/>
                <a:gd name="T6" fmla="*/ 44 w 44"/>
                <a:gd name="T7" fmla="*/ 47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4" y="47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855"/>
            <p:cNvSpPr>
              <a:spLocks/>
            </p:cNvSpPr>
            <p:nvPr/>
          </p:nvSpPr>
          <p:spPr bwMode="auto">
            <a:xfrm>
              <a:off x="2834" y="2353"/>
              <a:ext cx="39" cy="59"/>
            </a:xfrm>
            <a:custGeom>
              <a:avLst/>
              <a:gdLst>
                <a:gd name="T0" fmla="*/ 9 w 39"/>
                <a:gd name="T1" fmla="*/ 59 h 59"/>
                <a:gd name="T2" fmla="*/ 0 w 39"/>
                <a:gd name="T3" fmla="*/ 13 h 59"/>
                <a:gd name="T4" fmla="*/ 31 w 39"/>
                <a:gd name="T5" fmla="*/ 0 h 59"/>
                <a:gd name="T6" fmla="*/ 39 w 39"/>
                <a:gd name="T7" fmla="*/ 47 h 59"/>
                <a:gd name="T8" fmla="*/ 9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9" y="59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39" y="47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856"/>
            <p:cNvSpPr>
              <a:spLocks/>
            </p:cNvSpPr>
            <p:nvPr/>
          </p:nvSpPr>
          <p:spPr bwMode="auto">
            <a:xfrm>
              <a:off x="2816" y="2302"/>
              <a:ext cx="49" cy="64"/>
            </a:xfrm>
            <a:custGeom>
              <a:avLst/>
              <a:gdLst>
                <a:gd name="T0" fmla="*/ 18 w 49"/>
                <a:gd name="T1" fmla="*/ 64 h 64"/>
                <a:gd name="T2" fmla="*/ 0 w 49"/>
                <a:gd name="T3" fmla="*/ 15 h 64"/>
                <a:gd name="T4" fmla="*/ 31 w 49"/>
                <a:gd name="T5" fmla="*/ 0 h 64"/>
                <a:gd name="T6" fmla="*/ 49 w 49"/>
                <a:gd name="T7" fmla="*/ 51 h 64"/>
                <a:gd name="T8" fmla="*/ 18 w 4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18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9" y="51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857"/>
            <p:cNvSpPr>
              <a:spLocks/>
            </p:cNvSpPr>
            <p:nvPr/>
          </p:nvSpPr>
          <p:spPr bwMode="auto">
            <a:xfrm>
              <a:off x="2878" y="2483"/>
              <a:ext cx="28" cy="25"/>
            </a:xfrm>
            <a:custGeom>
              <a:avLst/>
              <a:gdLst>
                <a:gd name="T0" fmla="*/ 2 w 28"/>
                <a:gd name="T1" fmla="*/ 25 h 25"/>
                <a:gd name="T2" fmla="*/ 0 w 28"/>
                <a:gd name="T3" fmla="*/ 22 h 25"/>
                <a:gd name="T4" fmla="*/ 26 w 28"/>
                <a:gd name="T5" fmla="*/ 0 h 25"/>
                <a:gd name="T6" fmla="*/ 28 w 28"/>
                <a:gd name="T7" fmla="*/ 5 h 25"/>
                <a:gd name="T8" fmla="*/ 2 w 28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" y="2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858"/>
            <p:cNvSpPr>
              <a:spLocks/>
            </p:cNvSpPr>
            <p:nvPr/>
          </p:nvSpPr>
          <p:spPr bwMode="auto">
            <a:xfrm>
              <a:off x="2773" y="2211"/>
              <a:ext cx="72" cy="108"/>
            </a:xfrm>
            <a:custGeom>
              <a:avLst/>
              <a:gdLst>
                <a:gd name="T0" fmla="*/ 43 w 72"/>
                <a:gd name="T1" fmla="*/ 108 h 108"/>
                <a:gd name="T2" fmla="*/ 0 w 72"/>
                <a:gd name="T3" fmla="*/ 18 h 108"/>
                <a:gd name="T4" fmla="*/ 28 w 72"/>
                <a:gd name="T5" fmla="*/ 0 h 108"/>
                <a:gd name="T6" fmla="*/ 72 w 72"/>
                <a:gd name="T7" fmla="*/ 91 h 108"/>
                <a:gd name="T8" fmla="*/ 43 w 72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8">
                  <a:moveTo>
                    <a:pt x="43" y="108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72" y="91"/>
                  </a:lnTo>
                  <a:lnTo>
                    <a:pt x="43" y="10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859"/>
            <p:cNvSpPr>
              <a:spLocks/>
            </p:cNvSpPr>
            <p:nvPr/>
          </p:nvSpPr>
          <p:spPr bwMode="auto">
            <a:xfrm>
              <a:off x="2753" y="2172"/>
              <a:ext cx="48" cy="57"/>
            </a:xfrm>
            <a:custGeom>
              <a:avLst/>
              <a:gdLst>
                <a:gd name="T0" fmla="*/ 20 w 48"/>
                <a:gd name="T1" fmla="*/ 57 h 57"/>
                <a:gd name="T2" fmla="*/ 0 w 48"/>
                <a:gd name="T3" fmla="*/ 17 h 57"/>
                <a:gd name="T4" fmla="*/ 28 w 48"/>
                <a:gd name="T5" fmla="*/ 0 h 57"/>
                <a:gd name="T6" fmla="*/ 48 w 48"/>
                <a:gd name="T7" fmla="*/ 39 h 57"/>
                <a:gd name="T8" fmla="*/ 20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0" y="5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39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860"/>
            <p:cNvSpPr>
              <a:spLocks/>
            </p:cNvSpPr>
            <p:nvPr/>
          </p:nvSpPr>
          <p:spPr bwMode="auto">
            <a:xfrm>
              <a:off x="2731" y="2131"/>
              <a:ext cx="50" cy="58"/>
            </a:xfrm>
            <a:custGeom>
              <a:avLst/>
              <a:gdLst>
                <a:gd name="T0" fmla="*/ 22 w 50"/>
                <a:gd name="T1" fmla="*/ 58 h 58"/>
                <a:gd name="T2" fmla="*/ 0 w 50"/>
                <a:gd name="T3" fmla="*/ 22 h 58"/>
                <a:gd name="T4" fmla="*/ 26 w 50"/>
                <a:gd name="T5" fmla="*/ 0 h 58"/>
                <a:gd name="T6" fmla="*/ 50 w 50"/>
                <a:gd name="T7" fmla="*/ 41 h 58"/>
                <a:gd name="T8" fmla="*/ 22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22" y="58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0" y="41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861"/>
            <p:cNvSpPr>
              <a:spLocks/>
            </p:cNvSpPr>
            <p:nvPr/>
          </p:nvSpPr>
          <p:spPr bwMode="auto">
            <a:xfrm>
              <a:off x="2707" y="2096"/>
              <a:ext cx="50" cy="57"/>
            </a:xfrm>
            <a:custGeom>
              <a:avLst/>
              <a:gdLst>
                <a:gd name="T0" fmla="*/ 24 w 50"/>
                <a:gd name="T1" fmla="*/ 57 h 57"/>
                <a:gd name="T2" fmla="*/ 0 w 50"/>
                <a:gd name="T3" fmla="*/ 25 h 57"/>
                <a:gd name="T4" fmla="*/ 24 w 50"/>
                <a:gd name="T5" fmla="*/ 0 h 57"/>
                <a:gd name="T6" fmla="*/ 50 w 50"/>
                <a:gd name="T7" fmla="*/ 35 h 57"/>
                <a:gd name="T8" fmla="*/ 24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4" y="5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50" y="35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Freeform 862"/>
            <p:cNvSpPr>
              <a:spLocks/>
            </p:cNvSpPr>
            <p:nvPr/>
          </p:nvSpPr>
          <p:spPr bwMode="auto">
            <a:xfrm>
              <a:off x="2678" y="2064"/>
              <a:ext cx="53" cy="57"/>
            </a:xfrm>
            <a:custGeom>
              <a:avLst/>
              <a:gdLst>
                <a:gd name="T0" fmla="*/ 29 w 53"/>
                <a:gd name="T1" fmla="*/ 57 h 57"/>
                <a:gd name="T2" fmla="*/ 0 w 53"/>
                <a:gd name="T3" fmla="*/ 30 h 57"/>
                <a:gd name="T4" fmla="*/ 20 w 53"/>
                <a:gd name="T5" fmla="*/ 0 h 57"/>
                <a:gd name="T6" fmla="*/ 53 w 53"/>
                <a:gd name="T7" fmla="*/ 32 h 57"/>
                <a:gd name="T8" fmla="*/ 29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29" y="57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32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Freeform 863"/>
            <p:cNvSpPr>
              <a:spLocks/>
            </p:cNvSpPr>
            <p:nvPr/>
          </p:nvSpPr>
          <p:spPr bwMode="auto">
            <a:xfrm>
              <a:off x="2663" y="2052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32 h 42"/>
                <a:gd name="T4" fmla="*/ 15 w 35"/>
                <a:gd name="T5" fmla="*/ 0 h 42"/>
                <a:gd name="T6" fmla="*/ 35 w 35"/>
                <a:gd name="T7" fmla="*/ 12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2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864"/>
            <p:cNvSpPr>
              <a:spLocks/>
            </p:cNvSpPr>
            <p:nvPr/>
          </p:nvSpPr>
          <p:spPr bwMode="auto">
            <a:xfrm>
              <a:off x="2648" y="2040"/>
              <a:ext cx="30" cy="44"/>
            </a:xfrm>
            <a:custGeom>
              <a:avLst/>
              <a:gdLst>
                <a:gd name="T0" fmla="*/ 15 w 30"/>
                <a:gd name="T1" fmla="*/ 44 h 44"/>
                <a:gd name="T2" fmla="*/ 0 w 30"/>
                <a:gd name="T3" fmla="*/ 34 h 44"/>
                <a:gd name="T4" fmla="*/ 13 w 30"/>
                <a:gd name="T5" fmla="*/ 0 h 44"/>
                <a:gd name="T6" fmla="*/ 30 w 30"/>
                <a:gd name="T7" fmla="*/ 12 h 44"/>
                <a:gd name="T8" fmla="*/ 15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15" y="44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30" y="1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865"/>
            <p:cNvSpPr>
              <a:spLocks/>
            </p:cNvSpPr>
            <p:nvPr/>
          </p:nvSpPr>
          <p:spPr bwMode="auto">
            <a:xfrm>
              <a:off x="2606" y="2023"/>
              <a:ext cx="55" cy="51"/>
            </a:xfrm>
            <a:custGeom>
              <a:avLst/>
              <a:gdLst>
                <a:gd name="T0" fmla="*/ 42 w 55"/>
                <a:gd name="T1" fmla="*/ 51 h 51"/>
                <a:gd name="T2" fmla="*/ 0 w 55"/>
                <a:gd name="T3" fmla="*/ 34 h 51"/>
                <a:gd name="T4" fmla="*/ 11 w 55"/>
                <a:gd name="T5" fmla="*/ 0 h 51"/>
                <a:gd name="T6" fmla="*/ 55 w 55"/>
                <a:gd name="T7" fmla="*/ 17 h 51"/>
                <a:gd name="T8" fmla="*/ 42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2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Freeform 866"/>
            <p:cNvSpPr>
              <a:spLocks/>
            </p:cNvSpPr>
            <p:nvPr/>
          </p:nvSpPr>
          <p:spPr bwMode="auto">
            <a:xfrm>
              <a:off x="2816" y="2302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867"/>
            <p:cNvSpPr>
              <a:spLocks/>
            </p:cNvSpPr>
            <p:nvPr/>
          </p:nvSpPr>
          <p:spPr bwMode="auto">
            <a:xfrm>
              <a:off x="2575" y="2016"/>
              <a:ext cx="40" cy="44"/>
            </a:xfrm>
            <a:custGeom>
              <a:avLst/>
              <a:gdLst>
                <a:gd name="T0" fmla="*/ 35 w 40"/>
                <a:gd name="T1" fmla="*/ 44 h 44"/>
                <a:gd name="T2" fmla="*/ 0 w 40"/>
                <a:gd name="T3" fmla="*/ 36 h 44"/>
                <a:gd name="T4" fmla="*/ 5 w 40"/>
                <a:gd name="T5" fmla="*/ 0 h 44"/>
                <a:gd name="T6" fmla="*/ 40 w 40"/>
                <a:gd name="T7" fmla="*/ 7 h 44"/>
                <a:gd name="T8" fmla="*/ 35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35" y="44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868"/>
            <p:cNvSpPr>
              <a:spLocks/>
            </p:cNvSpPr>
            <p:nvPr/>
          </p:nvSpPr>
          <p:spPr bwMode="auto">
            <a:xfrm>
              <a:off x="2547" y="2013"/>
              <a:ext cx="33" cy="39"/>
            </a:xfrm>
            <a:custGeom>
              <a:avLst/>
              <a:gdLst>
                <a:gd name="T0" fmla="*/ 28 w 33"/>
                <a:gd name="T1" fmla="*/ 39 h 39"/>
                <a:gd name="T2" fmla="*/ 0 w 33"/>
                <a:gd name="T3" fmla="*/ 37 h 39"/>
                <a:gd name="T4" fmla="*/ 0 w 33"/>
                <a:gd name="T5" fmla="*/ 0 h 39"/>
                <a:gd name="T6" fmla="*/ 33 w 33"/>
                <a:gd name="T7" fmla="*/ 3 h 39"/>
                <a:gd name="T8" fmla="*/ 2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28" y="39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Rectangle 869"/>
            <p:cNvSpPr>
              <a:spLocks noChangeArrowheads="1"/>
            </p:cNvSpPr>
            <p:nvPr/>
          </p:nvSpPr>
          <p:spPr bwMode="auto">
            <a:xfrm>
              <a:off x="2483" y="2013"/>
              <a:ext cx="64" cy="37"/>
            </a:xfrm>
            <a:prstGeom prst="rect">
              <a:avLst/>
            </a:prstGeom>
            <a:solidFill>
              <a:srgbClr val="4F4D3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870"/>
            <p:cNvSpPr>
              <a:spLocks/>
            </p:cNvSpPr>
            <p:nvPr/>
          </p:nvSpPr>
          <p:spPr bwMode="auto">
            <a:xfrm>
              <a:off x="2606" y="2023"/>
              <a:ext cx="11" cy="37"/>
            </a:xfrm>
            <a:custGeom>
              <a:avLst/>
              <a:gdLst>
                <a:gd name="T0" fmla="*/ 11 w 11"/>
                <a:gd name="T1" fmla="*/ 0 h 37"/>
                <a:gd name="T2" fmla="*/ 9 w 11"/>
                <a:gd name="T3" fmla="*/ 0 h 37"/>
                <a:gd name="T4" fmla="*/ 0 w 11"/>
                <a:gd name="T5" fmla="*/ 34 h 37"/>
                <a:gd name="T6" fmla="*/ 4 w 11"/>
                <a:gd name="T7" fmla="*/ 37 h 37"/>
                <a:gd name="T8" fmla="*/ 11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871"/>
            <p:cNvSpPr>
              <a:spLocks/>
            </p:cNvSpPr>
            <p:nvPr/>
          </p:nvSpPr>
          <p:spPr bwMode="auto">
            <a:xfrm>
              <a:off x="2442" y="2006"/>
              <a:ext cx="43" cy="44"/>
            </a:xfrm>
            <a:custGeom>
              <a:avLst/>
              <a:gdLst>
                <a:gd name="T0" fmla="*/ 39 w 43"/>
                <a:gd name="T1" fmla="*/ 44 h 44"/>
                <a:gd name="T2" fmla="*/ 0 w 43"/>
                <a:gd name="T3" fmla="*/ 34 h 44"/>
                <a:gd name="T4" fmla="*/ 11 w 43"/>
                <a:gd name="T5" fmla="*/ 0 h 44"/>
                <a:gd name="T6" fmla="*/ 43 w 43"/>
                <a:gd name="T7" fmla="*/ 7 h 44"/>
                <a:gd name="T8" fmla="*/ 39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9" y="4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3" y="7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Freeform 872"/>
            <p:cNvSpPr>
              <a:spLocks/>
            </p:cNvSpPr>
            <p:nvPr/>
          </p:nvSpPr>
          <p:spPr bwMode="auto">
            <a:xfrm>
              <a:off x="2411" y="1993"/>
              <a:ext cx="42" cy="47"/>
            </a:xfrm>
            <a:custGeom>
              <a:avLst/>
              <a:gdLst>
                <a:gd name="T0" fmla="*/ 31 w 42"/>
                <a:gd name="T1" fmla="*/ 47 h 47"/>
                <a:gd name="T2" fmla="*/ 0 w 42"/>
                <a:gd name="T3" fmla="*/ 35 h 47"/>
                <a:gd name="T4" fmla="*/ 13 w 42"/>
                <a:gd name="T5" fmla="*/ 0 h 47"/>
                <a:gd name="T6" fmla="*/ 42 w 42"/>
                <a:gd name="T7" fmla="*/ 13 h 47"/>
                <a:gd name="T8" fmla="*/ 31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1" y="47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42" y="13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873"/>
            <p:cNvSpPr>
              <a:spLocks/>
            </p:cNvSpPr>
            <p:nvPr/>
          </p:nvSpPr>
          <p:spPr bwMode="auto">
            <a:xfrm>
              <a:off x="2378" y="1979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32 h 49"/>
                <a:gd name="T4" fmla="*/ 15 w 46"/>
                <a:gd name="T5" fmla="*/ 0 h 49"/>
                <a:gd name="T6" fmla="*/ 46 w 46"/>
                <a:gd name="T7" fmla="*/ 14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6" y="14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874"/>
            <p:cNvSpPr>
              <a:spLocks/>
            </p:cNvSpPr>
            <p:nvPr/>
          </p:nvSpPr>
          <p:spPr bwMode="auto">
            <a:xfrm>
              <a:off x="2347" y="1957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29 h 54"/>
                <a:gd name="T4" fmla="*/ 20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Freeform 875"/>
            <p:cNvSpPr>
              <a:spLocks/>
            </p:cNvSpPr>
            <p:nvPr/>
          </p:nvSpPr>
          <p:spPr bwMode="auto">
            <a:xfrm>
              <a:off x="2321" y="1935"/>
              <a:ext cx="46" cy="51"/>
            </a:xfrm>
            <a:custGeom>
              <a:avLst/>
              <a:gdLst>
                <a:gd name="T0" fmla="*/ 26 w 46"/>
                <a:gd name="T1" fmla="*/ 51 h 51"/>
                <a:gd name="T2" fmla="*/ 0 w 46"/>
                <a:gd name="T3" fmla="*/ 27 h 51"/>
                <a:gd name="T4" fmla="*/ 22 w 46"/>
                <a:gd name="T5" fmla="*/ 0 h 51"/>
                <a:gd name="T6" fmla="*/ 46 w 46"/>
                <a:gd name="T7" fmla="*/ 22 h 51"/>
                <a:gd name="T8" fmla="*/ 26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6" y="51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6" y="2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876"/>
            <p:cNvSpPr>
              <a:spLocks/>
            </p:cNvSpPr>
            <p:nvPr/>
          </p:nvSpPr>
          <p:spPr bwMode="auto">
            <a:xfrm>
              <a:off x="2295" y="1905"/>
              <a:ext cx="48" cy="57"/>
            </a:xfrm>
            <a:custGeom>
              <a:avLst/>
              <a:gdLst>
                <a:gd name="T0" fmla="*/ 26 w 48"/>
                <a:gd name="T1" fmla="*/ 57 h 57"/>
                <a:gd name="T2" fmla="*/ 0 w 48"/>
                <a:gd name="T3" fmla="*/ 25 h 57"/>
                <a:gd name="T4" fmla="*/ 24 w 48"/>
                <a:gd name="T5" fmla="*/ 0 h 57"/>
                <a:gd name="T6" fmla="*/ 48 w 48"/>
                <a:gd name="T7" fmla="*/ 30 h 57"/>
                <a:gd name="T8" fmla="*/ 26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6" y="5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8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Freeform 877"/>
            <p:cNvSpPr>
              <a:spLocks/>
            </p:cNvSpPr>
            <p:nvPr/>
          </p:nvSpPr>
          <p:spPr bwMode="auto">
            <a:xfrm>
              <a:off x="2249" y="1847"/>
              <a:ext cx="70" cy="83"/>
            </a:xfrm>
            <a:custGeom>
              <a:avLst/>
              <a:gdLst>
                <a:gd name="T0" fmla="*/ 46 w 70"/>
                <a:gd name="T1" fmla="*/ 83 h 83"/>
                <a:gd name="T2" fmla="*/ 0 w 70"/>
                <a:gd name="T3" fmla="*/ 22 h 83"/>
                <a:gd name="T4" fmla="*/ 26 w 70"/>
                <a:gd name="T5" fmla="*/ 0 h 83"/>
                <a:gd name="T6" fmla="*/ 70 w 70"/>
                <a:gd name="T7" fmla="*/ 58 h 83"/>
                <a:gd name="T8" fmla="*/ 46 w 7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3">
                  <a:moveTo>
                    <a:pt x="46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58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878"/>
            <p:cNvSpPr>
              <a:spLocks/>
            </p:cNvSpPr>
            <p:nvPr/>
          </p:nvSpPr>
          <p:spPr bwMode="auto">
            <a:xfrm>
              <a:off x="2163" y="1714"/>
              <a:ext cx="112" cy="155"/>
            </a:xfrm>
            <a:custGeom>
              <a:avLst/>
              <a:gdLst>
                <a:gd name="T0" fmla="*/ 86 w 112"/>
                <a:gd name="T1" fmla="*/ 155 h 155"/>
                <a:gd name="T2" fmla="*/ 0 w 112"/>
                <a:gd name="T3" fmla="*/ 22 h 155"/>
                <a:gd name="T4" fmla="*/ 27 w 112"/>
                <a:gd name="T5" fmla="*/ 0 h 155"/>
                <a:gd name="T6" fmla="*/ 112 w 112"/>
                <a:gd name="T7" fmla="*/ 133 h 155"/>
                <a:gd name="T8" fmla="*/ 86 w 112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55">
                  <a:moveTo>
                    <a:pt x="86" y="15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112" y="133"/>
                  </a:lnTo>
                  <a:lnTo>
                    <a:pt x="86" y="15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Freeform 879"/>
            <p:cNvSpPr>
              <a:spLocks/>
            </p:cNvSpPr>
            <p:nvPr/>
          </p:nvSpPr>
          <p:spPr bwMode="auto">
            <a:xfrm>
              <a:off x="2122" y="1648"/>
              <a:ext cx="68" cy="88"/>
            </a:xfrm>
            <a:custGeom>
              <a:avLst/>
              <a:gdLst>
                <a:gd name="T0" fmla="*/ 41 w 68"/>
                <a:gd name="T1" fmla="*/ 88 h 88"/>
                <a:gd name="T2" fmla="*/ 0 w 68"/>
                <a:gd name="T3" fmla="*/ 25 h 88"/>
                <a:gd name="T4" fmla="*/ 24 w 68"/>
                <a:gd name="T5" fmla="*/ 0 h 88"/>
                <a:gd name="T6" fmla="*/ 68 w 68"/>
                <a:gd name="T7" fmla="*/ 66 h 88"/>
                <a:gd name="T8" fmla="*/ 41 w 6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8">
                  <a:moveTo>
                    <a:pt x="41" y="88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68" y="66"/>
                  </a:lnTo>
                  <a:lnTo>
                    <a:pt x="41" y="8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880"/>
            <p:cNvSpPr>
              <a:spLocks/>
            </p:cNvSpPr>
            <p:nvPr/>
          </p:nvSpPr>
          <p:spPr bwMode="auto">
            <a:xfrm>
              <a:off x="2076" y="1594"/>
              <a:ext cx="70" cy="79"/>
            </a:xfrm>
            <a:custGeom>
              <a:avLst/>
              <a:gdLst>
                <a:gd name="T0" fmla="*/ 46 w 70"/>
                <a:gd name="T1" fmla="*/ 79 h 79"/>
                <a:gd name="T2" fmla="*/ 0 w 70"/>
                <a:gd name="T3" fmla="*/ 25 h 79"/>
                <a:gd name="T4" fmla="*/ 24 w 70"/>
                <a:gd name="T5" fmla="*/ 0 h 79"/>
                <a:gd name="T6" fmla="*/ 70 w 70"/>
                <a:gd name="T7" fmla="*/ 54 h 79"/>
                <a:gd name="T8" fmla="*/ 46 w 70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9">
                  <a:moveTo>
                    <a:pt x="46" y="7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0" y="54"/>
                  </a:lnTo>
                  <a:lnTo>
                    <a:pt x="46" y="7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Freeform 881"/>
            <p:cNvSpPr>
              <a:spLocks/>
            </p:cNvSpPr>
            <p:nvPr/>
          </p:nvSpPr>
          <p:spPr bwMode="auto">
            <a:xfrm>
              <a:off x="2481" y="2013"/>
              <a:ext cx="4" cy="37"/>
            </a:xfrm>
            <a:custGeom>
              <a:avLst/>
              <a:gdLst>
                <a:gd name="T0" fmla="*/ 2 w 4"/>
                <a:gd name="T1" fmla="*/ 37 h 37"/>
                <a:gd name="T2" fmla="*/ 0 w 4"/>
                <a:gd name="T3" fmla="*/ 37 h 37"/>
                <a:gd name="T4" fmla="*/ 2 w 4"/>
                <a:gd name="T5" fmla="*/ 0 h 37"/>
                <a:gd name="T6" fmla="*/ 4 w 4"/>
                <a:gd name="T7" fmla="*/ 0 h 37"/>
                <a:gd name="T8" fmla="*/ 2 w 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7">
                  <a:moveTo>
                    <a:pt x="2" y="37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882"/>
            <p:cNvSpPr>
              <a:spLocks/>
            </p:cNvSpPr>
            <p:nvPr/>
          </p:nvSpPr>
          <p:spPr bwMode="auto">
            <a:xfrm>
              <a:off x="3555" y="3509"/>
              <a:ext cx="72" cy="98"/>
            </a:xfrm>
            <a:custGeom>
              <a:avLst/>
              <a:gdLst>
                <a:gd name="T0" fmla="*/ 46 w 72"/>
                <a:gd name="T1" fmla="*/ 98 h 98"/>
                <a:gd name="T2" fmla="*/ 0 w 72"/>
                <a:gd name="T3" fmla="*/ 22 h 98"/>
                <a:gd name="T4" fmla="*/ 26 w 72"/>
                <a:gd name="T5" fmla="*/ 0 h 98"/>
                <a:gd name="T6" fmla="*/ 72 w 72"/>
                <a:gd name="T7" fmla="*/ 76 h 98"/>
                <a:gd name="T8" fmla="*/ 46 w 72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8">
                  <a:moveTo>
                    <a:pt x="46" y="98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76"/>
                  </a:lnTo>
                  <a:lnTo>
                    <a:pt x="46" y="9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883"/>
            <p:cNvSpPr>
              <a:spLocks/>
            </p:cNvSpPr>
            <p:nvPr/>
          </p:nvSpPr>
          <p:spPr bwMode="auto">
            <a:xfrm>
              <a:off x="3509" y="3446"/>
              <a:ext cx="72" cy="85"/>
            </a:xfrm>
            <a:custGeom>
              <a:avLst/>
              <a:gdLst>
                <a:gd name="T0" fmla="*/ 46 w 72"/>
                <a:gd name="T1" fmla="*/ 85 h 85"/>
                <a:gd name="T2" fmla="*/ 0 w 72"/>
                <a:gd name="T3" fmla="*/ 22 h 85"/>
                <a:gd name="T4" fmla="*/ 26 w 72"/>
                <a:gd name="T5" fmla="*/ 0 h 85"/>
                <a:gd name="T6" fmla="*/ 72 w 72"/>
                <a:gd name="T7" fmla="*/ 63 h 85"/>
                <a:gd name="T8" fmla="*/ 46 w 72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5">
                  <a:moveTo>
                    <a:pt x="46" y="8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63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Freeform 884"/>
            <p:cNvSpPr>
              <a:spLocks/>
            </p:cNvSpPr>
            <p:nvPr/>
          </p:nvSpPr>
          <p:spPr bwMode="auto">
            <a:xfrm>
              <a:off x="3470" y="3382"/>
              <a:ext cx="65" cy="86"/>
            </a:xfrm>
            <a:custGeom>
              <a:avLst/>
              <a:gdLst>
                <a:gd name="T0" fmla="*/ 39 w 65"/>
                <a:gd name="T1" fmla="*/ 86 h 86"/>
                <a:gd name="T2" fmla="*/ 0 w 65"/>
                <a:gd name="T3" fmla="*/ 17 h 86"/>
                <a:gd name="T4" fmla="*/ 28 w 65"/>
                <a:gd name="T5" fmla="*/ 0 h 86"/>
                <a:gd name="T6" fmla="*/ 65 w 65"/>
                <a:gd name="T7" fmla="*/ 64 h 86"/>
                <a:gd name="T8" fmla="*/ 39 w 65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6">
                  <a:moveTo>
                    <a:pt x="39" y="86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65" y="64"/>
                  </a:lnTo>
                  <a:lnTo>
                    <a:pt x="39" y="8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885"/>
            <p:cNvSpPr>
              <a:spLocks/>
            </p:cNvSpPr>
            <p:nvPr/>
          </p:nvSpPr>
          <p:spPr bwMode="auto">
            <a:xfrm>
              <a:off x="3454" y="3348"/>
              <a:ext cx="44" cy="51"/>
            </a:xfrm>
            <a:custGeom>
              <a:avLst/>
              <a:gdLst>
                <a:gd name="T0" fmla="*/ 16 w 44"/>
                <a:gd name="T1" fmla="*/ 51 h 51"/>
                <a:gd name="T2" fmla="*/ 0 w 44"/>
                <a:gd name="T3" fmla="*/ 12 h 51"/>
                <a:gd name="T4" fmla="*/ 31 w 44"/>
                <a:gd name="T5" fmla="*/ 0 h 51"/>
                <a:gd name="T6" fmla="*/ 44 w 44"/>
                <a:gd name="T7" fmla="*/ 34 h 51"/>
                <a:gd name="T8" fmla="*/ 1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6" y="5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886"/>
            <p:cNvSpPr>
              <a:spLocks/>
            </p:cNvSpPr>
            <p:nvPr/>
          </p:nvSpPr>
          <p:spPr bwMode="auto">
            <a:xfrm>
              <a:off x="3443" y="3301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31 w 42"/>
                <a:gd name="T5" fmla="*/ 0 h 59"/>
                <a:gd name="T6" fmla="*/ 42 w 42"/>
                <a:gd name="T7" fmla="*/ 47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Freeform 887"/>
            <p:cNvSpPr>
              <a:spLocks/>
            </p:cNvSpPr>
            <p:nvPr/>
          </p:nvSpPr>
          <p:spPr bwMode="auto">
            <a:xfrm>
              <a:off x="3439" y="3272"/>
              <a:ext cx="35" cy="37"/>
            </a:xfrm>
            <a:custGeom>
              <a:avLst/>
              <a:gdLst>
                <a:gd name="T0" fmla="*/ 2 w 35"/>
                <a:gd name="T1" fmla="*/ 37 h 37"/>
                <a:gd name="T2" fmla="*/ 0 w 35"/>
                <a:gd name="T3" fmla="*/ 2 h 37"/>
                <a:gd name="T4" fmla="*/ 33 w 35"/>
                <a:gd name="T5" fmla="*/ 0 h 37"/>
                <a:gd name="T6" fmla="*/ 35 w 35"/>
                <a:gd name="T7" fmla="*/ 32 h 37"/>
                <a:gd name="T8" fmla="*/ 2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2" y="37"/>
                  </a:moveTo>
                  <a:lnTo>
                    <a:pt x="0" y="2"/>
                  </a:lnTo>
                  <a:lnTo>
                    <a:pt x="33" y="0"/>
                  </a:lnTo>
                  <a:lnTo>
                    <a:pt x="35" y="32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888"/>
            <p:cNvSpPr>
              <a:spLocks/>
            </p:cNvSpPr>
            <p:nvPr/>
          </p:nvSpPr>
          <p:spPr bwMode="auto">
            <a:xfrm>
              <a:off x="3439" y="3242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30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Freeform 889"/>
            <p:cNvSpPr>
              <a:spLocks/>
            </p:cNvSpPr>
            <p:nvPr/>
          </p:nvSpPr>
          <p:spPr bwMode="auto">
            <a:xfrm>
              <a:off x="3439" y="3189"/>
              <a:ext cx="42" cy="58"/>
            </a:xfrm>
            <a:custGeom>
              <a:avLst/>
              <a:gdLst>
                <a:gd name="T0" fmla="*/ 0 w 42"/>
                <a:gd name="T1" fmla="*/ 53 h 58"/>
                <a:gd name="T2" fmla="*/ 9 w 42"/>
                <a:gd name="T3" fmla="*/ 0 h 58"/>
                <a:gd name="T4" fmla="*/ 42 w 42"/>
                <a:gd name="T5" fmla="*/ 4 h 58"/>
                <a:gd name="T6" fmla="*/ 33 w 42"/>
                <a:gd name="T7" fmla="*/ 58 h 58"/>
                <a:gd name="T8" fmla="*/ 0 w 42"/>
                <a:gd name="T9" fmla="*/ 5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0" y="53"/>
                  </a:moveTo>
                  <a:lnTo>
                    <a:pt x="9" y="0"/>
                  </a:lnTo>
                  <a:lnTo>
                    <a:pt x="42" y="4"/>
                  </a:lnTo>
                  <a:lnTo>
                    <a:pt x="33" y="58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Freeform 890"/>
            <p:cNvSpPr>
              <a:spLocks/>
            </p:cNvSpPr>
            <p:nvPr/>
          </p:nvSpPr>
          <p:spPr bwMode="auto">
            <a:xfrm>
              <a:off x="3448" y="3137"/>
              <a:ext cx="41" cy="56"/>
            </a:xfrm>
            <a:custGeom>
              <a:avLst/>
              <a:gdLst>
                <a:gd name="T0" fmla="*/ 0 w 41"/>
                <a:gd name="T1" fmla="*/ 52 h 56"/>
                <a:gd name="T2" fmla="*/ 8 w 41"/>
                <a:gd name="T3" fmla="*/ 0 h 56"/>
                <a:gd name="T4" fmla="*/ 41 w 41"/>
                <a:gd name="T5" fmla="*/ 3 h 56"/>
                <a:gd name="T6" fmla="*/ 33 w 41"/>
                <a:gd name="T7" fmla="*/ 56 h 56"/>
                <a:gd name="T8" fmla="*/ 0 w 41"/>
                <a:gd name="T9" fmla="*/ 5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0" y="52"/>
                  </a:moveTo>
                  <a:lnTo>
                    <a:pt x="8" y="0"/>
                  </a:lnTo>
                  <a:lnTo>
                    <a:pt x="41" y="3"/>
                  </a:lnTo>
                  <a:lnTo>
                    <a:pt x="33" y="5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Freeform 891"/>
            <p:cNvSpPr>
              <a:spLocks/>
            </p:cNvSpPr>
            <p:nvPr/>
          </p:nvSpPr>
          <p:spPr bwMode="auto">
            <a:xfrm>
              <a:off x="3454" y="3105"/>
              <a:ext cx="35" cy="35"/>
            </a:xfrm>
            <a:custGeom>
              <a:avLst/>
              <a:gdLst>
                <a:gd name="T0" fmla="*/ 2 w 35"/>
                <a:gd name="T1" fmla="*/ 32 h 35"/>
                <a:gd name="T2" fmla="*/ 0 w 35"/>
                <a:gd name="T3" fmla="*/ 5 h 35"/>
                <a:gd name="T4" fmla="*/ 33 w 35"/>
                <a:gd name="T5" fmla="*/ 0 h 35"/>
                <a:gd name="T6" fmla="*/ 35 w 35"/>
                <a:gd name="T7" fmla="*/ 35 h 35"/>
                <a:gd name="T8" fmla="*/ 2 w 35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32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5" y="3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892"/>
            <p:cNvSpPr>
              <a:spLocks/>
            </p:cNvSpPr>
            <p:nvPr/>
          </p:nvSpPr>
          <p:spPr bwMode="auto">
            <a:xfrm>
              <a:off x="3450" y="3076"/>
              <a:ext cx="37" cy="34"/>
            </a:xfrm>
            <a:custGeom>
              <a:avLst/>
              <a:gdLst>
                <a:gd name="T0" fmla="*/ 4 w 37"/>
                <a:gd name="T1" fmla="*/ 34 h 34"/>
                <a:gd name="T2" fmla="*/ 0 w 37"/>
                <a:gd name="T3" fmla="*/ 5 h 34"/>
                <a:gd name="T4" fmla="*/ 33 w 37"/>
                <a:gd name="T5" fmla="*/ 0 h 34"/>
                <a:gd name="T6" fmla="*/ 37 w 37"/>
                <a:gd name="T7" fmla="*/ 29 h 34"/>
                <a:gd name="T8" fmla="*/ 4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4" y="34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7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893"/>
            <p:cNvSpPr>
              <a:spLocks/>
            </p:cNvSpPr>
            <p:nvPr/>
          </p:nvSpPr>
          <p:spPr bwMode="auto">
            <a:xfrm>
              <a:off x="3441" y="3301"/>
              <a:ext cx="2" cy="12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8 h 12"/>
                <a:gd name="T4" fmla="*/ 0 w 2"/>
                <a:gd name="T5" fmla="*/ 0 h 12"/>
                <a:gd name="T6" fmla="*/ 2 w 2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894"/>
            <p:cNvSpPr>
              <a:spLocks/>
            </p:cNvSpPr>
            <p:nvPr/>
          </p:nvSpPr>
          <p:spPr bwMode="auto">
            <a:xfrm>
              <a:off x="3441" y="3301"/>
              <a:ext cx="33" cy="12"/>
            </a:xfrm>
            <a:custGeom>
              <a:avLst/>
              <a:gdLst>
                <a:gd name="T0" fmla="*/ 2 w 33"/>
                <a:gd name="T1" fmla="*/ 12 h 12"/>
                <a:gd name="T2" fmla="*/ 0 w 33"/>
                <a:gd name="T3" fmla="*/ 8 h 12"/>
                <a:gd name="T4" fmla="*/ 33 w 33"/>
                <a:gd name="T5" fmla="*/ 0 h 12"/>
                <a:gd name="T6" fmla="*/ 33 w 33"/>
                <a:gd name="T7" fmla="*/ 3 h 12"/>
                <a:gd name="T8" fmla="*/ 2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2" y="12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895"/>
            <p:cNvSpPr>
              <a:spLocks/>
            </p:cNvSpPr>
            <p:nvPr/>
          </p:nvSpPr>
          <p:spPr bwMode="auto">
            <a:xfrm>
              <a:off x="3443" y="3047"/>
              <a:ext cx="40" cy="39"/>
            </a:xfrm>
            <a:custGeom>
              <a:avLst/>
              <a:gdLst>
                <a:gd name="T0" fmla="*/ 9 w 40"/>
                <a:gd name="T1" fmla="*/ 39 h 39"/>
                <a:gd name="T2" fmla="*/ 0 w 40"/>
                <a:gd name="T3" fmla="*/ 14 h 39"/>
                <a:gd name="T4" fmla="*/ 31 w 40"/>
                <a:gd name="T5" fmla="*/ 0 h 39"/>
                <a:gd name="T6" fmla="*/ 40 w 40"/>
                <a:gd name="T7" fmla="*/ 26 h 39"/>
                <a:gd name="T8" fmla="*/ 9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9" y="39"/>
                  </a:moveTo>
                  <a:lnTo>
                    <a:pt x="0" y="14"/>
                  </a:lnTo>
                  <a:lnTo>
                    <a:pt x="31" y="0"/>
                  </a:lnTo>
                  <a:lnTo>
                    <a:pt x="40" y="26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896"/>
            <p:cNvSpPr>
              <a:spLocks/>
            </p:cNvSpPr>
            <p:nvPr/>
          </p:nvSpPr>
          <p:spPr bwMode="auto">
            <a:xfrm>
              <a:off x="3435" y="3024"/>
              <a:ext cx="39" cy="37"/>
            </a:xfrm>
            <a:custGeom>
              <a:avLst/>
              <a:gdLst>
                <a:gd name="T0" fmla="*/ 8 w 39"/>
                <a:gd name="T1" fmla="*/ 37 h 37"/>
                <a:gd name="T2" fmla="*/ 0 w 39"/>
                <a:gd name="T3" fmla="*/ 23 h 37"/>
                <a:gd name="T4" fmla="*/ 26 w 39"/>
                <a:gd name="T5" fmla="*/ 0 h 37"/>
                <a:gd name="T6" fmla="*/ 39 w 39"/>
                <a:gd name="T7" fmla="*/ 23 h 37"/>
                <a:gd name="T8" fmla="*/ 8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8" y="37"/>
                  </a:moveTo>
                  <a:lnTo>
                    <a:pt x="0" y="23"/>
                  </a:lnTo>
                  <a:lnTo>
                    <a:pt x="26" y="0"/>
                  </a:lnTo>
                  <a:lnTo>
                    <a:pt x="39" y="23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897"/>
            <p:cNvSpPr>
              <a:spLocks/>
            </p:cNvSpPr>
            <p:nvPr/>
          </p:nvSpPr>
          <p:spPr bwMode="auto">
            <a:xfrm>
              <a:off x="3410" y="2988"/>
              <a:ext cx="51" cy="59"/>
            </a:xfrm>
            <a:custGeom>
              <a:avLst/>
              <a:gdLst>
                <a:gd name="T0" fmla="*/ 25 w 51"/>
                <a:gd name="T1" fmla="*/ 59 h 59"/>
                <a:gd name="T2" fmla="*/ 0 w 51"/>
                <a:gd name="T3" fmla="*/ 27 h 59"/>
                <a:gd name="T4" fmla="*/ 22 w 51"/>
                <a:gd name="T5" fmla="*/ 0 h 59"/>
                <a:gd name="T6" fmla="*/ 51 w 51"/>
                <a:gd name="T7" fmla="*/ 36 h 59"/>
                <a:gd name="T8" fmla="*/ 25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5" y="59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1" y="36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898"/>
            <p:cNvSpPr>
              <a:spLocks/>
            </p:cNvSpPr>
            <p:nvPr/>
          </p:nvSpPr>
          <p:spPr bwMode="auto">
            <a:xfrm>
              <a:off x="3380" y="2961"/>
              <a:ext cx="52" cy="54"/>
            </a:xfrm>
            <a:custGeom>
              <a:avLst/>
              <a:gdLst>
                <a:gd name="T0" fmla="*/ 30 w 52"/>
                <a:gd name="T1" fmla="*/ 54 h 54"/>
                <a:gd name="T2" fmla="*/ 0 w 52"/>
                <a:gd name="T3" fmla="*/ 32 h 54"/>
                <a:gd name="T4" fmla="*/ 15 w 52"/>
                <a:gd name="T5" fmla="*/ 0 h 54"/>
                <a:gd name="T6" fmla="*/ 52 w 52"/>
                <a:gd name="T7" fmla="*/ 27 h 54"/>
                <a:gd name="T8" fmla="*/ 30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0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2" y="27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899"/>
            <p:cNvSpPr>
              <a:spLocks/>
            </p:cNvSpPr>
            <p:nvPr/>
          </p:nvSpPr>
          <p:spPr bwMode="auto">
            <a:xfrm>
              <a:off x="3345" y="2939"/>
              <a:ext cx="50" cy="54"/>
            </a:xfrm>
            <a:custGeom>
              <a:avLst/>
              <a:gdLst>
                <a:gd name="T0" fmla="*/ 35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2 h 54"/>
                <a:gd name="T8" fmla="*/ 35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5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900"/>
            <p:cNvSpPr>
              <a:spLocks/>
            </p:cNvSpPr>
            <p:nvPr/>
          </p:nvSpPr>
          <p:spPr bwMode="auto">
            <a:xfrm>
              <a:off x="3307" y="2917"/>
              <a:ext cx="53" cy="54"/>
            </a:xfrm>
            <a:custGeom>
              <a:avLst/>
              <a:gdLst>
                <a:gd name="T0" fmla="*/ 38 w 53"/>
                <a:gd name="T1" fmla="*/ 54 h 54"/>
                <a:gd name="T2" fmla="*/ 0 w 53"/>
                <a:gd name="T3" fmla="*/ 32 h 54"/>
                <a:gd name="T4" fmla="*/ 16 w 53"/>
                <a:gd name="T5" fmla="*/ 0 h 54"/>
                <a:gd name="T6" fmla="*/ 53 w 53"/>
                <a:gd name="T7" fmla="*/ 22 h 54"/>
                <a:gd name="T8" fmla="*/ 38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8" y="54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3" y="22"/>
                  </a:lnTo>
                  <a:lnTo>
                    <a:pt x="38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901"/>
            <p:cNvSpPr>
              <a:spLocks/>
            </p:cNvSpPr>
            <p:nvPr/>
          </p:nvSpPr>
          <p:spPr bwMode="auto">
            <a:xfrm>
              <a:off x="3270" y="2892"/>
              <a:ext cx="53" cy="57"/>
            </a:xfrm>
            <a:custGeom>
              <a:avLst/>
              <a:gdLst>
                <a:gd name="T0" fmla="*/ 37 w 53"/>
                <a:gd name="T1" fmla="*/ 57 h 57"/>
                <a:gd name="T2" fmla="*/ 0 w 53"/>
                <a:gd name="T3" fmla="*/ 30 h 57"/>
                <a:gd name="T4" fmla="*/ 20 w 53"/>
                <a:gd name="T5" fmla="*/ 0 h 57"/>
                <a:gd name="T6" fmla="*/ 53 w 53"/>
                <a:gd name="T7" fmla="*/ 25 h 57"/>
                <a:gd name="T8" fmla="*/ 37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7" y="57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25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902"/>
            <p:cNvSpPr>
              <a:spLocks/>
            </p:cNvSpPr>
            <p:nvPr/>
          </p:nvSpPr>
          <p:spPr bwMode="auto">
            <a:xfrm>
              <a:off x="3237" y="2865"/>
              <a:ext cx="53" cy="57"/>
            </a:xfrm>
            <a:custGeom>
              <a:avLst/>
              <a:gdLst>
                <a:gd name="T0" fmla="*/ 33 w 53"/>
                <a:gd name="T1" fmla="*/ 57 h 57"/>
                <a:gd name="T2" fmla="*/ 0 w 53"/>
                <a:gd name="T3" fmla="*/ 22 h 57"/>
                <a:gd name="T4" fmla="*/ 27 w 53"/>
                <a:gd name="T5" fmla="*/ 0 h 57"/>
                <a:gd name="T6" fmla="*/ 53 w 53"/>
                <a:gd name="T7" fmla="*/ 27 h 57"/>
                <a:gd name="T8" fmla="*/ 33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3" y="57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53" y="27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903"/>
            <p:cNvSpPr>
              <a:spLocks/>
            </p:cNvSpPr>
            <p:nvPr/>
          </p:nvSpPr>
          <p:spPr bwMode="auto">
            <a:xfrm>
              <a:off x="3211" y="2826"/>
              <a:ext cx="53" cy="61"/>
            </a:xfrm>
            <a:custGeom>
              <a:avLst/>
              <a:gdLst>
                <a:gd name="T0" fmla="*/ 26 w 53"/>
                <a:gd name="T1" fmla="*/ 61 h 61"/>
                <a:gd name="T2" fmla="*/ 0 w 53"/>
                <a:gd name="T3" fmla="*/ 22 h 61"/>
                <a:gd name="T4" fmla="*/ 26 w 53"/>
                <a:gd name="T5" fmla="*/ 0 h 61"/>
                <a:gd name="T6" fmla="*/ 53 w 53"/>
                <a:gd name="T7" fmla="*/ 39 h 61"/>
                <a:gd name="T8" fmla="*/ 26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6" y="61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3" y="39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904"/>
            <p:cNvSpPr>
              <a:spLocks/>
            </p:cNvSpPr>
            <p:nvPr/>
          </p:nvSpPr>
          <p:spPr bwMode="auto">
            <a:xfrm>
              <a:off x="3450" y="3073"/>
              <a:ext cx="33" cy="13"/>
            </a:xfrm>
            <a:custGeom>
              <a:avLst/>
              <a:gdLst>
                <a:gd name="T0" fmla="*/ 33 w 33"/>
                <a:gd name="T1" fmla="*/ 3 h 13"/>
                <a:gd name="T2" fmla="*/ 33 w 33"/>
                <a:gd name="T3" fmla="*/ 0 h 13"/>
                <a:gd name="T4" fmla="*/ 0 w 33"/>
                <a:gd name="T5" fmla="*/ 8 h 13"/>
                <a:gd name="T6" fmla="*/ 2 w 33"/>
                <a:gd name="T7" fmla="*/ 13 h 13"/>
                <a:gd name="T8" fmla="*/ 33 w 3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">
                  <a:moveTo>
                    <a:pt x="33" y="3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2" y="1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905"/>
            <p:cNvSpPr>
              <a:spLocks/>
            </p:cNvSpPr>
            <p:nvPr/>
          </p:nvSpPr>
          <p:spPr bwMode="auto">
            <a:xfrm>
              <a:off x="3198" y="2802"/>
              <a:ext cx="41" cy="41"/>
            </a:xfrm>
            <a:custGeom>
              <a:avLst/>
              <a:gdLst>
                <a:gd name="T0" fmla="*/ 11 w 41"/>
                <a:gd name="T1" fmla="*/ 41 h 41"/>
                <a:gd name="T2" fmla="*/ 0 w 41"/>
                <a:gd name="T3" fmla="*/ 12 h 41"/>
                <a:gd name="T4" fmla="*/ 30 w 41"/>
                <a:gd name="T5" fmla="*/ 0 h 41"/>
                <a:gd name="T6" fmla="*/ 41 w 41"/>
                <a:gd name="T7" fmla="*/ 27 h 41"/>
                <a:gd name="T8" fmla="*/ 11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11" y="41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1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906"/>
            <p:cNvSpPr>
              <a:spLocks/>
            </p:cNvSpPr>
            <p:nvPr/>
          </p:nvSpPr>
          <p:spPr bwMode="auto">
            <a:xfrm>
              <a:off x="3189" y="2777"/>
              <a:ext cx="39" cy="37"/>
            </a:xfrm>
            <a:custGeom>
              <a:avLst/>
              <a:gdLst>
                <a:gd name="T0" fmla="*/ 9 w 39"/>
                <a:gd name="T1" fmla="*/ 37 h 37"/>
                <a:gd name="T2" fmla="*/ 0 w 39"/>
                <a:gd name="T3" fmla="*/ 5 h 37"/>
                <a:gd name="T4" fmla="*/ 33 w 39"/>
                <a:gd name="T5" fmla="*/ 0 h 37"/>
                <a:gd name="T6" fmla="*/ 39 w 39"/>
                <a:gd name="T7" fmla="*/ 25 h 37"/>
                <a:gd name="T8" fmla="*/ 9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9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907"/>
            <p:cNvSpPr>
              <a:spLocks/>
            </p:cNvSpPr>
            <p:nvPr/>
          </p:nvSpPr>
          <p:spPr bwMode="auto">
            <a:xfrm>
              <a:off x="3185" y="2723"/>
              <a:ext cx="37" cy="59"/>
            </a:xfrm>
            <a:custGeom>
              <a:avLst/>
              <a:gdLst>
                <a:gd name="T0" fmla="*/ 4 w 37"/>
                <a:gd name="T1" fmla="*/ 59 h 59"/>
                <a:gd name="T2" fmla="*/ 0 w 37"/>
                <a:gd name="T3" fmla="*/ 5 h 59"/>
                <a:gd name="T4" fmla="*/ 33 w 37"/>
                <a:gd name="T5" fmla="*/ 0 h 59"/>
                <a:gd name="T6" fmla="*/ 37 w 37"/>
                <a:gd name="T7" fmla="*/ 54 h 59"/>
                <a:gd name="T8" fmla="*/ 4 w 37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4" y="5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7" y="54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5" name="Freeform 908"/>
            <p:cNvSpPr>
              <a:spLocks/>
            </p:cNvSpPr>
            <p:nvPr/>
          </p:nvSpPr>
          <p:spPr bwMode="auto">
            <a:xfrm>
              <a:off x="3176" y="2672"/>
              <a:ext cx="42" cy="56"/>
            </a:xfrm>
            <a:custGeom>
              <a:avLst/>
              <a:gdLst>
                <a:gd name="T0" fmla="*/ 9 w 42"/>
                <a:gd name="T1" fmla="*/ 56 h 56"/>
                <a:gd name="T2" fmla="*/ 0 w 42"/>
                <a:gd name="T3" fmla="*/ 5 h 56"/>
                <a:gd name="T4" fmla="*/ 33 w 42"/>
                <a:gd name="T5" fmla="*/ 0 h 56"/>
                <a:gd name="T6" fmla="*/ 42 w 42"/>
                <a:gd name="T7" fmla="*/ 51 h 56"/>
                <a:gd name="T8" fmla="*/ 9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9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2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Freeform 909"/>
            <p:cNvSpPr>
              <a:spLocks/>
            </p:cNvSpPr>
            <p:nvPr/>
          </p:nvSpPr>
          <p:spPr bwMode="auto">
            <a:xfrm>
              <a:off x="3169" y="2642"/>
              <a:ext cx="40" cy="35"/>
            </a:xfrm>
            <a:custGeom>
              <a:avLst/>
              <a:gdLst>
                <a:gd name="T0" fmla="*/ 7 w 40"/>
                <a:gd name="T1" fmla="*/ 35 h 35"/>
                <a:gd name="T2" fmla="*/ 0 w 40"/>
                <a:gd name="T3" fmla="*/ 18 h 35"/>
                <a:gd name="T4" fmla="*/ 29 w 40"/>
                <a:gd name="T5" fmla="*/ 0 h 35"/>
                <a:gd name="T6" fmla="*/ 40 w 40"/>
                <a:gd name="T7" fmla="*/ 30 h 35"/>
                <a:gd name="T8" fmla="*/ 7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7" y="35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40" y="30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Freeform 910"/>
            <p:cNvSpPr>
              <a:spLocks/>
            </p:cNvSpPr>
            <p:nvPr/>
          </p:nvSpPr>
          <p:spPr bwMode="auto">
            <a:xfrm>
              <a:off x="3156" y="2616"/>
              <a:ext cx="42" cy="44"/>
            </a:xfrm>
            <a:custGeom>
              <a:avLst/>
              <a:gdLst>
                <a:gd name="T0" fmla="*/ 13 w 42"/>
                <a:gd name="T1" fmla="*/ 44 h 44"/>
                <a:gd name="T2" fmla="*/ 0 w 42"/>
                <a:gd name="T3" fmla="*/ 17 h 44"/>
                <a:gd name="T4" fmla="*/ 29 w 42"/>
                <a:gd name="T5" fmla="*/ 0 h 44"/>
                <a:gd name="T6" fmla="*/ 42 w 42"/>
                <a:gd name="T7" fmla="*/ 26 h 44"/>
                <a:gd name="T8" fmla="*/ 13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3" y="44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26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Freeform 911"/>
            <p:cNvSpPr>
              <a:spLocks/>
            </p:cNvSpPr>
            <p:nvPr/>
          </p:nvSpPr>
          <p:spPr bwMode="auto">
            <a:xfrm>
              <a:off x="3209" y="2843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Freeform 912"/>
            <p:cNvSpPr>
              <a:spLocks/>
            </p:cNvSpPr>
            <p:nvPr/>
          </p:nvSpPr>
          <p:spPr bwMode="auto">
            <a:xfrm>
              <a:off x="3209" y="2826"/>
              <a:ext cx="30" cy="22"/>
            </a:xfrm>
            <a:custGeom>
              <a:avLst/>
              <a:gdLst>
                <a:gd name="T0" fmla="*/ 2 w 30"/>
                <a:gd name="T1" fmla="*/ 22 h 22"/>
                <a:gd name="T2" fmla="*/ 0 w 30"/>
                <a:gd name="T3" fmla="*/ 17 h 22"/>
                <a:gd name="T4" fmla="*/ 28 w 30"/>
                <a:gd name="T5" fmla="*/ 0 h 22"/>
                <a:gd name="T6" fmla="*/ 30 w 30"/>
                <a:gd name="T7" fmla="*/ 3 h 22"/>
                <a:gd name="T8" fmla="*/ 2 w 30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2" y="22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0" y="3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Freeform 913"/>
            <p:cNvSpPr>
              <a:spLocks/>
            </p:cNvSpPr>
            <p:nvPr/>
          </p:nvSpPr>
          <p:spPr bwMode="auto">
            <a:xfrm>
              <a:off x="3145" y="2593"/>
              <a:ext cx="37" cy="42"/>
            </a:xfrm>
            <a:custGeom>
              <a:avLst/>
              <a:gdLst>
                <a:gd name="T0" fmla="*/ 13 w 37"/>
                <a:gd name="T1" fmla="*/ 42 h 42"/>
                <a:gd name="T2" fmla="*/ 0 w 37"/>
                <a:gd name="T3" fmla="*/ 25 h 42"/>
                <a:gd name="T4" fmla="*/ 24 w 37"/>
                <a:gd name="T5" fmla="*/ 0 h 42"/>
                <a:gd name="T6" fmla="*/ 37 w 37"/>
                <a:gd name="T7" fmla="*/ 18 h 42"/>
                <a:gd name="T8" fmla="*/ 1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3" y="42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7" y="18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Freeform 914"/>
            <p:cNvSpPr>
              <a:spLocks/>
            </p:cNvSpPr>
            <p:nvPr/>
          </p:nvSpPr>
          <p:spPr bwMode="auto">
            <a:xfrm>
              <a:off x="3134" y="2576"/>
              <a:ext cx="35" cy="42"/>
            </a:xfrm>
            <a:custGeom>
              <a:avLst/>
              <a:gdLst>
                <a:gd name="T0" fmla="*/ 11 w 35"/>
                <a:gd name="T1" fmla="*/ 42 h 42"/>
                <a:gd name="T2" fmla="*/ 0 w 35"/>
                <a:gd name="T3" fmla="*/ 32 h 42"/>
                <a:gd name="T4" fmla="*/ 16 w 35"/>
                <a:gd name="T5" fmla="*/ 0 h 42"/>
                <a:gd name="T6" fmla="*/ 35 w 35"/>
                <a:gd name="T7" fmla="*/ 17 h 42"/>
                <a:gd name="T8" fmla="*/ 1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1" y="4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5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Freeform 915"/>
            <p:cNvSpPr>
              <a:spLocks/>
            </p:cNvSpPr>
            <p:nvPr/>
          </p:nvSpPr>
          <p:spPr bwMode="auto">
            <a:xfrm>
              <a:off x="3104" y="2554"/>
              <a:ext cx="46" cy="54"/>
            </a:xfrm>
            <a:custGeom>
              <a:avLst/>
              <a:gdLst>
                <a:gd name="T0" fmla="*/ 30 w 46"/>
                <a:gd name="T1" fmla="*/ 54 h 54"/>
                <a:gd name="T2" fmla="*/ 0 w 46"/>
                <a:gd name="T3" fmla="*/ 35 h 54"/>
                <a:gd name="T4" fmla="*/ 11 w 46"/>
                <a:gd name="T5" fmla="*/ 0 h 54"/>
                <a:gd name="T6" fmla="*/ 46 w 46"/>
                <a:gd name="T7" fmla="*/ 22 h 54"/>
                <a:gd name="T8" fmla="*/ 30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0" y="54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Freeform 916"/>
            <p:cNvSpPr>
              <a:spLocks/>
            </p:cNvSpPr>
            <p:nvPr/>
          </p:nvSpPr>
          <p:spPr bwMode="auto">
            <a:xfrm>
              <a:off x="3073" y="2544"/>
              <a:ext cx="42" cy="45"/>
            </a:xfrm>
            <a:custGeom>
              <a:avLst/>
              <a:gdLst>
                <a:gd name="T0" fmla="*/ 31 w 42"/>
                <a:gd name="T1" fmla="*/ 45 h 45"/>
                <a:gd name="T2" fmla="*/ 0 w 42"/>
                <a:gd name="T3" fmla="*/ 37 h 45"/>
                <a:gd name="T4" fmla="*/ 4 w 42"/>
                <a:gd name="T5" fmla="*/ 0 h 45"/>
                <a:gd name="T6" fmla="*/ 42 w 42"/>
                <a:gd name="T7" fmla="*/ 10 h 45"/>
                <a:gd name="T8" fmla="*/ 31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31" y="45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10"/>
                  </a:lnTo>
                  <a:lnTo>
                    <a:pt x="31" y="4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Freeform 917"/>
            <p:cNvSpPr>
              <a:spLocks/>
            </p:cNvSpPr>
            <p:nvPr/>
          </p:nvSpPr>
          <p:spPr bwMode="auto">
            <a:xfrm>
              <a:off x="3036" y="2537"/>
              <a:ext cx="41" cy="44"/>
            </a:xfrm>
            <a:custGeom>
              <a:avLst/>
              <a:gdLst>
                <a:gd name="T0" fmla="*/ 37 w 41"/>
                <a:gd name="T1" fmla="*/ 44 h 44"/>
                <a:gd name="T2" fmla="*/ 0 w 41"/>
                <a:gd name="T3" fmla="*/ 37 h 44"/>
                <a:gd name="T4" fmla="*/ 4 w 41"/>
                <a:gd name="T5" fmla="*/ 0 h 44"/>
                <a:gd name="T6" fmla="*/ 41 w 41"/>
                <a:gd name="T7" fmla="*/ 7 h 44"/>
                <a:gd name="T8" fmla="*/ 37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7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Freeform 918"/>
            <p:cNvSpPr>
              <a:spLocks/>
            </p:cNvSpPr>
            <p:nvPr/>
          </p:nvSpPr>
          <p:spPr bwMode="auto">
            <a:xfrm>
              <a:off x="2996" y="2532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7 h 42"/>
                <a:gd name="T4" fmla="*/ 5 w 44"/>
                <a:gd name="T5" fmla="*/ 0 h 42"/>
                <a:gd name="T6" fmla="*/ 44 w 44"/>
                <a:gd name="T7" fmla="*/ 5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4" y="5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Freeform 919"/>
            <p:cNvSpPr>
              <a:spLocks/>
            </p:cNvSpPr>
            <p:nvPr/>
          </p:nvSpPr>
          <p:spPr bwMode="auto">
            <a:xfrm>
              <a:off x="2957" y="2522"/>
              <a:ext cx="44" cy="47"/>
            </a:xfrm>
            <a:custGeom>
              <a:avLst/>
              <a:gdLst>
                <a:gd name="T0" fmla="*/ 39 w 44"/>
                <a:gd name="T1" fmla="*/ 47 h 47"/>
                <a:gd name="T2" fmla="*/ 0 w 44"/>
                <a:gd name="T3" fmla="*/ 35 h 47"/>
                <a:gd name="T4" fmla="*/ 11 w 44"/>
                <a:gd name="T5" fmla="*/ 0 h 47"/>
                <a:gd name="T6" fmla="*/ 44 w 44"/>
                <a:gd name="T7" fmla="*/ 10 h 47"/>
                <a:gd name="T8" fmla="*/ 3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9" y="47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Freeform 920"/>
            <p:cNvSpPr>
              <a:spLocks/>
            </p:cNvSpPr>
            <p:nvPr/>
          </p:nvSpPr>
          <p:spPr bwMode="auto">
            <a:xfrm>
              <a:off x="2937" y="2515"/>
              <a:ext cx="31" cy="42"/>
            </a:xfrm>
            <a:custGeom>
              <a:avLst/>
              <a:gdLst>
                <a:gd name="T0" fmla="*/ 20 w 31"/>
                <a:gd name="T1" fmla="*/ 42 h 42"/>
                <a:gd name="T2" fmla="*/ 0 w 31"/>
                <a:gd name="T3" fmla="*/ 32 h 42"/>
                <a:gd name="T4" fmla="*/ 15 w 31"/>
                <a:gd name="T5" fmla="*/ 0 h 42"/>
                <a:gd name="T6" fmla="*/ 31 w 31"/>
                <a:gd name="T7" fmla="*/ 7 h 42"/>
                <a:gd name="T8" fmla="*/ 2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0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1" y="7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Freeform 921"/>
            <p:cNvSpPr>
              <a:spLocks/>
            </p:cNvSpPr>
            <p:nvPr/>
          </p:nvSpPr>
          <p:spPr bwMode="auto">
            <a:xfrm>
              <a:off x="2917" y="2505"/>
              <a:ext cx="35" cy="42"/>
            </a:xfrm>
            <a:custGeom>
              <a:avLst/>
              <a:gdLst>
                <a:gd name="T0" fmla="*/ 20 w 35"/>
                <a:gd name="T1" fmla="*/ 42 h 42"/>
                <a:gd name="T2" fmla="*/ 0 w 35"/>
                <a:gd name="T3" fmla="*/ 30 h 42"/>
                <a:gd name="T4" fmla="*/ 20 w 35"/>
                <a:gd name="T5" fmla="*/ 0 h 42"/>
                <a:gd name="T6" fmla="*/ 35 w 35"/>
                <a:gd name="T7" fmla="*/ 10 h 42"/>
                <a:gd name="T8" fmla="*/ 20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20" y="42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35" y="10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Freeform 922"/>
            <p:cNvSpPr>
              <a:spLocks/>
            </p:cNvSpPr>
            <p:nvPr/>
          </p:nvSpPr>
          <p:spPr bwMode="auto">
            <a:xfrm>
              <a:off x="2902" y="2493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27 h 42"/>
                <a:gd name="T4" fmla="*/ 22 w 35"/>
                <a:gd name="T5" fmla="*/ 0 h 42"/>
                <a:gd name="T6" fmla="*/ 35 w 35"/>
                <a:gd name="T7" fmla="*/ 12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35" y="12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Freeform 923"/>
            <p:cNvSpPr>
              <a:spLocks/>
            </p:cNvSpPr>
            <p:nvPr/>
          </p:nvSpPr>
          <p:spPr bwMode="auto">
            <a:xfrm>
              <a:off x="2887" y="2476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4 w 37"/>
                <a:gd name="T5" fmla="*/ 0 h 44"/>
                <a:gd name="T6" fmla="*/ 37 w 37"/>
                <a:gd name="T7" fmla="*/ 17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1" name="Freeform 924"/>
            <p:cNvSpPr>
              <a:spLocks/>
            </p:cNvSpPr>
            <p:nvPr/>
          </p:nvSpPr>
          <p:spPr bwMode="auto">
            <a:xfrm>
              <a:off x="3180" y="2608"/>
              <a:ext cx="5" cy="8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Freeform 925"/>
            <p:cNvSpPr>
              <a:spLocks/>
            </p:cNvSpPr>
            <p:nvPr/>
          </p:nvSpPr>
          <p:spPr bwMode="auto">
            <a:xfrm>
              <a:off x="3156" y="2611"/>
              <a:ext cx="29" cy="24"/>
            </a:xfrm>
            <a:custGeom>
              <a:avLst/>
              <a:gdLst>
                <a:gd name="T0" fmla="*/ 29 w 29"/>
                <a:gd name="T1" fmla="*/ 5 h 24"/>
                <a:gd name="T2" fmla="*/ 26 w 29"/>
                <a:gd name="T3" fmla="*/ 0 h 24"/>
                <a:gd name="T4" fmla="*/ 0 w 29"/>
                <a:gd name="T5" fmla="*/ 22 h 24"/>
                <a:gd name="T6" fmla="*/ 2 w 29"/>
                <a:gd name="T7" fmla="*/ 24 h 24"/>
                <a:gd name="T8" fmla="*/ 29 w 29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9" y="5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Freeform 926"/>
            <p:cNvSpPr>
              <a:spLocks/>
            </p:cNvSpPr>
            <p:nvPr/>
          </p:nvSpPr>
          <p:spPr bwMode="auto">
            <a:xfrm>
              <a:off x="2871" y="2459"/>
              <a:ext cx="42" cy="39"/>
            </a:xfrm>
            <a:custGeom>
              <a:avLst/>
              <a:gdLst>
                <a:gd name="T0" fmla="*/ 13 w 42"/>
                <a:gd name="T1" fmla="*/ 39 h 39"/>
                <a:gd name="T2" fmla="*/ 0 w 42"/>
                <a:gd name="T3" fmla="*/ 17 h 39"/>
                <a:gd name="T4" fmla="*/ 29 w 42"/>
                <a:gd name="T5" fmla="*/ 0 h 39"/>
                <a:gd name="T6" fmla="*/ 42 w 42"/>
                <a:gd name="T7" fmla="*/ 22 h 39"/>
                <a:gd name="T8" fmla="*/ 13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3" y="39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4" name="Freeform 927"/>
            <p:cNvSpPr>
              <a:spLocks/>
            </p:cNvSpPr>
            <p:nvPr/>
          </p:nvSpPr>
          <p:spPr bwMode="auto">
            <a:xfrm>
              <a:off x="2860" y="2439"/>
              <a:ext cx="40" cy="37"/>
            </a:xfrm>
            <a:custGeom>
              <a:avLst/>
              <a:gdLst>
                <a:gd name="T0" fmla="*/ 11 w 40"/>
                <a:gd name="T1" fmla="*/ 37 h 37"/>
                <a:gd name="T2" fmla="*/ 0 w 40"/>
                <a:gd name="T3" fmla="*/ 12 h 37"/>
                <a:gd name="T4" fmla="*/ 31 w 40"/>
                <a:gd name="T5" fmla="*/ 0 h 37"/>
                <a:gd name="T6" fmla="*/ 40 w 40"/>
                <a:gd name="T7" fmla="*/ 20 h 37"/>
                <a:gd name="T8" fmla="*/ 11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11" y="37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0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Freeform 928"/>
            <p:cNvSpPr>
              <a:spLocks/>
            </p:cNvSpPr>
            <p:nvPr/>
          </p:nvSpPr>
          <p:spPr bwMode="auto">
            <a:xfrm>
              <a:off x="2847" y="2395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7 h 56"/>
                <a:gd name="T4" fmla="*/ 33 w 44"/>
                <a:gd name="T5" fmla="*/ 0 h 56"/>
                <a:gd name="T6" fmla="*/ 44 w 44"/>
                <a:gd name="T7" fmla="*/ 44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44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Freeform 929"/>
            <p:cNvSpPr>
              <a:spLocks/>
            </p:cNvSpPr>
            <p:nvPr/>
          </p:nvSpPr>
          <p:spPr bwMode="auto">
            <a:xfrm>
              <a:off x="2841" y="2346"/>
              <a:ext cx="39" cy="56"/>
            </a:xfrm>
            <a:custGeom>
              <a:avLst/>
              <a:gdLst>
                <a:gd name="T0" fmla="*/ 6 w 39"/>
                <a:gd name="T1" fmla="*/ 56 h 56"/>
                <a:gd name="T2" fmla="*/ 0 w 39"/>
                <a:gd name="T3" fmla="*/ 12 h 56"/>
                <a:gd name="T4" fmla="*/ 30 w 39"/>
                <a:gd name="T5" fmla="*/ 0 h 56"/>
                <a:gd name="T6" fmla="*/ 39 w 39"/>
                <a:gd name="T7" fmla="*/ 49 h 56"/>
                <a:gd name="T8" fmla="*/ 6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6" y="56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39" y="49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7" name="Freeform 930"/>
            <p:cNvSpPr>
              <a:spLocks/>
            </p:cNvSpPr>
            <p:nvPr/>
          </p:nvSpPr>
          <p:spPr bwMode="auto">
            <a:xfrm>
              <a:off x="2821" y="2292"/>
              <a:ext cx="50" cy="66"/>
            </a:xfrm>
            <a:custGeom>
              <a:avLst/>
              <a:gdLst>
                <a:gd name="T0" fmla="*/ 20 w 50"/>
                <a:gd name="T1" fmla="*/ 66 h 66"/>
                <a:gd name="T2" fmla="*/ 0 w 50"/>
                <a:gd name="T3" fmla="*/ 15 h 66"/>
                <a:gd name="T4" fmla="*/ 31 w 50"/>
                <a:gd name="T5" fmla="*/ 0 h 66"/>
                <a:gd name="T6" fmla="*/ 50 w 50"/>
                <a:gd name="T7" fmla="*/ 54 h 66"/>
                <a:gd name="T8" fmla="*/ 20 w 50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20" y="66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50" y="54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Freeform 931"/>
            <p:cNvSpPr>
              <a:spLocks/>
            </p:cNvSpPr>
            <p:nvPr/>
          </p:nvSpPr>
          <p:spPr bwMode="auto">
            <a:xfrm>
              <a:off x="2884" y="2476"/>
              <a:ext cx="29" cy="24"/>
            </a:xfrm>
            <a:custGeom>
              <a:avLst/>
              <a:gdLst>
                <a:gd name="T0" fmla="*/ 3 w 29"/>
                <a:gd name="T1" fmla="*/ 24 h 24"/>
                <a:gd name="T2" fmla="*/ 0 w 29"/>
                <a:gd name="T3" fmla="*/ 22 h 24"/>
                <a:gd name="T4" fmla="*/ 27 w 29"/>
                <a:gd name="T5" fmla="*/ 0 h 24"/>
                <a:gd name="T6" fmla="*/ 29 w 29"/>
                <a:gd name="T7" fmla="*/ 5 h 24"/>
                <a:gd name="T8" fmla="*/ 3 w 29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3" y="24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29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Freeform 932"/>
            <p:cNvSpPr>
              <a:spLocks/>
            </p:cNvSpPr>
            <p:nvPr/>
          </p:nvSpPr>
          <p:spPr bwMode="auto">
            <a:xfrm>
              <a:off x="2779" y="2204"/>
              <a:ext cx="70" cy="105"/>
            </a:xfrm>
            <a:custGeom>
              <a:avLst/>
              <a:gdLst>
                <a:gd name="T0" fmla="*/ 42 w 70"/>
                <a:gd name="T1" fmla="*/ 105 h 105"/>
                <a:gd name="T2" fmla="*/ 0 w 70"/>
                <a:gd name="T3" fmla="*/ 17 h 105"/>
                <a:gd name="T4" fmla="*/ 29 w 70"/>
                <a:gd name="T5" fmla="*/ 0 h 105"/>
                <a:gd name="T6" fmla="*/ 70 w 70"/>
                <a:gd name="T7" fmla="*/ 88 h 105"/>
                <a:gd name="T8" fmla="*/ 42 w 70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5">
                  <a:moveTo>
                    <a:pt x="42" y="105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70" y="88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Freeform 933"/>
            <p:cNvSpPr>
              <a:spLocks/>
            </p:cNvSpPr>
            <p:nvPr/>
          </p:nvSpPr>
          <p:spPr bwMode="auto">
            <a:xfrm>
              <a:off x="2738" y="2126"/>
              <a:ext cx="70" cy="95"/>
            </a:xfrm>
            <a:custGeom>
              <a:avLst/>
              <a:gdLst>
                <a:gd name="T0" fmla="*/ 41 w 70"/>
                <a:gd name="T1" fmla="*/ 95 h 95"/>
                <a:gd name="T2" fmla="*/ 0 w 70"/>
                <a:gd name="T3" fmla="*/ 22 h 95"/>
                <a:gd name="T4" fmla="*/ 26 w 70"/>
                <a:gd name="T5" fmla="*/ 0 h 95"/>
                <a:gd name="T6" fmla="*/ 70 w 70"/>
                <a:gd name="T7" fmla="*/ 78 h 95"/>
                <a:gd name="T8" fmla="*/ 41 w 70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5">
                  <a:moveTo>
                    <a:pt x="41" y="9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78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Freeform 934"/>
            <p:cNvSpPr>
              <a:spLocks/>
            </p:cNvSpPr>
            <p:nvPr/>
          </p:nvSpPr>
          <p:spPr bwMode="auto">
            <a:xfrm>
              <a:off x="2713" y="2089"/>
              <a:ext cx="51" cy="59"/>
            </a:xfrm>
            <a:custGeom>
              <a:avLst/>
              <a:gdLst>
                <a:gd name="T0" fmla="*/ 25 w 51"/>
                <a:gd name="T1" fmla="*/ 59 h 59"/>
                <a:gd name="T2" fmla="*/ 0 w 51"/>
                <a:gd name="T3" fmla="*/ 27 h 59"/>
                <a:gd name="T4" fmla="*/ 22 w 51"/>
                <a:gd name="T5" fmla="*/ 0 h 59"/>
                <a:gd name="T6" fmla="*/ 51 w 51"/>
                <a:gd name="T7" fmla="*/ 37 h 59"/>
                <a:gd name="T8" fmla="*/ 25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5" y="59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1" y="37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Freeform 935"/>
            <p:cNvSpPr>
              <a:spLocks/>
            </p:cNvSpPr>
            <p:nvPr/>
          </p:nvSpPr>
          <p:spPr bwMode="auto">
            <a:xfrm>
              <a:off x="2685" y="2060"/>
              <a:ext cx="50" cy="56"/>
            </a:xfrm>
            <a:custGeom>
              <a:avLst/>
              <a:gdLst>
                <a:gd name="T0" fmla="*/ 28 w 50"/>
                <a:gd name="T1" fmla="*/ 56 h 56"/>
                <a:gd name="T2" fmla="*/ 0 w 50"/>
                <a:gd name="T3" fmla="*/ 29 h 56"/>
                <a:gd name="T4" fmla="*/ 20 w 50"/>
                <a:gd name="T5" fmla="*/ 0 h 56"/>
                <a:gd name="T6" fmla="*/ 50 w 50"/>
                <a:gd name="T7" fmla="*/ 29 h 56"/>
                <a:gd name="T8" fmla="*/ 28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8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0" y="29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3" name="Freeform 936"/>
            <p:cNvSpPr>
              <a:spLocks/>
            </p:cNvSpPr>
            <p:nvPr/>
          </p:nvSpPr>
          <p:spPr bwMode="auto">
            <a:xfrm>
              <a:off x="2670" y="2047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32 h 42"/>
                <a:gd name="T4" fmla="*/ 15 w 35"/>
                <a:gd name="T5" fmla="*/ 0 h 42"/>
                <a:gd name="T6" fmla="*/ 35 w 35"/>
                <a:gd name="T7" fmla="*/ 13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3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4" name="Freeform 937"/>
            <p:cNvSpPr>
              <a:spLocks/>
            </p:cNvSpPr>
            <p:nvPr/>
          </p:nvSpPr>
          <p:spPr bwMode="auto">
            <a:xfrm>
              <a:off x="2654" y="2033"/>
              <a:ext cx="31" cy="46"/>
            </a:xfrm>
            <a:custGeom>
              <a:avLst/>
              <a:gdLst>
                <a:gd name="T0" fmla="*/ 16 w 31"/>
                <a:gd name="T1" fmla="*/ 46 h 46"/>
                <a:gd name="T2" fmla="*/ 0 w 31"/>
                <a:gd name="T3" fmla="*/ 34 h 46"/>
                <a:gd name="T4" fmla="*/ 13 w 31"/>
                <a:gd name="T5" fmla="*/ 0 h 46"/>
                <a:gd name="T6" fmla="*/ 31 w 31"/>
                <a:gd name="T7" fmla="*/ 14 h 46"/>
                <a:gd name="T8" fmla="*/ 16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16" y="4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31" y="14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Freeform 938"/>
            <p:cNvSpPr>
              <a:spLocks/>
            </p:cNvSpPr>
            <p:nvPr/>
          </p:nvSpPr>
          <p:spPr bwMode="auto">
            <a:xfrm>
              <a:off x="2610" y="2016"/>
              <a:ext cx="57" cy="51"/>
            </a:xfrm>
            <a:custGeom>
              <a:avLst/>
              <a:gdLst>
                <a:gd name="T0" fmla="*/ 44 w 57"/>
                <a:gd name="T1" fmla="*/ 51 h 51"/>
                <a:gd name="T2" fmla="*/ 0 w 57"/>
                <a:gd name="T3" fmla="*/ 34 h 51"/>
                <a:gd name="T4" fmla="*/ 11 w 57"/>
                <a:gd name="T5" fmla="*/ 0 h 51"/>
                <a:gd name="T6" fmla="*/ 57 w 57"/>
                <a:gd name="T7" fmla="*/ 17 h 51"/>
                <a:gd name="T8" fmla="*/ 44 w 5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1">
                  <a:moveTo>
                    <a:pt x="44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7" y="17"/>
                  </a:lnTo>
                  <a:lnTo>
                    <a:pt x="44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Freeform 939"/>
            <p:cNvSpPr>
              <a:spLocks/>
            </p:cNvSpPr>
            <p:nvPr/>
          </p:nvSpPr>
          <p:spPr bwMode="auto">
            <a:xfrm>
              <a:off x="2821" y="2292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8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8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Freeform 940"/>
            <p:cNvSpPr>
              <a:spLocks/>
            </p:cNvSpPr>
            <p:nvPr/>
          </p:nvSpPr>
          <p:spPr bwMode="auto">
            <a:xfrm>
              <a:off x="2582" y="2008"/>
              <a:ext cx="37" cy="44"/>
            </a:xfrm>
            <a:custGeom>
              <a:avLst/>
              <a:gdLst>
                <a:gd name="T0" fmla="*/ 33 w 37"/>
                <a:gd name="T1" fmla="*/ 44 h 44"/>
                <a:gd name="T2" fmla="*/ 0 w 37"/>
                <a:gd name="T3" fmla="*/ 37 h 44"/>
                <a:gd name="T4" fmla="*/ 4 w 37"/>
                <a:gd name="T5" fmla="*/ 0 h 44"/>
                <a:gd name="T6" fmla="*/ 37 w 37"/>
                <a:gd name="T7" fmla="*/ 8 h 44"/>
                <a:gd name="T8" fmla="*/ 33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33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8" name="Freeform 941"/>
            <p:cNvSpPr>
              <a:spLocks/>
            </p:cNvSpPr>
            <p:nvPr/>
          </p:nvSpPr>
          <p:spPr bwMode="auto">
            <a:xfrm>
              <a:off x="2553" y="2008"/>
              <a:ext cx="33" cy="37"/>
            </a:xfrm>
            <a:custGeom>
              <a:avLst/>
              <a:gdLst>
                <a:gd name="T0" fmla="*/ 29 w 33"/>
                <a:gd name="T1" fmla="*/ 37 h 37"/>
                <a:gd name="T2" fmla="*/ 0 w 33"/>
                <a:gd name="T3" fmla="*/ 37 h 37"/>
                <a:gd name="T4" fmla="*/ 0 w 33"/>
                <a:gd name="T5" fmla="*/ 0 h 37"/>
                <a:gd name="T6" fmla="*/ 33 w 33"/>
                <a:gd name="T7" fmla="*/ 0 h 37"/>
                <a:gd name="T8" fmla="*/ 2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29" y="37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9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9" name="Rectangle 942"/>
            <p:cNvSpPr>
              <a:spLocks noChangeArrowheads="1"/>
            </p:cNvSpPr>
            <p:nvPr/>
          </p:nvSpPr>
          <p:spPr bwMode="auto">
            <a:xfrm>
              <a:off x="2488" y="2008"/>
              <a:ext cx="65" cy="37"/>
            </a:xfrm>
            <a:prstGeom prst="rect">
              <a:avLst/>
            </a:prstGeom>
            <a:solidFill>
              <a:srgbClr val="4C514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Freeform 943"/>
            <p:cNvSpPr>
              <a:spLocks/>
            </p:cNvSpPr>
            <p:nvPr/>
          </p:nvSpPr>
          <p:spPr bwMode="auto">
            <a:xfrm>
              <a:off x="2610" y="2016"/>
              <a:ext cx="11" cy="36"/>
            </a:xfrm>
            <a:custGeom>
              <a:avLst/>
              <a:gdLst>
                <a:gd name="T0" fmla="*/ 11 w 11"/>
                <a:gd name="T1" fmla="*/ 0 h 36"/>
                <a:gd name="T2" fmla="*/ 9 w 11"/>
                <a:gd name="T3" fmla="*/ 0 h 36"/>
                <a:gd name="T4" fmla="*/ 0 w 11"/>
                <a:gd name="T5" fmla="*/ 34 h 36"/>
                <a:gd name="T6" fmla="*/ 5 w 11"/>
                <a:gd name="T7" fmla="*/ 36 h 36"/>
                <a:gd name="T8" fmla="*/ 11 w 1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Freeform 944"/>
            <p:cNvSpPr>
              <a:spLocks/>
            </p:cNvSpPr>
            <p:nvPr/>
          </p:nvSpPr>
          <p:spPr bwMode="auto">
            <a:xfrm>
              <a:off x="2448" y="2001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34 h 44"/>
                <a:gd name="T4" fmla="*/ 11 w 42"/>
                <a:gd name="T5" fmla="*/ 0 h 44"/>
                <a:gd name="T6" fmla="*/ 42 w 42"/>
                <a:gd name="T7" fmla="*/ 7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Freeform 945"/>
            <p:cNvSpPr>
              <a:spLocks/>
            </p:cNvSpPr>
            <p:nvPr/>
          </p:nvSpPr>
          <p:spPr bwMode="auto">
            <a:xfrm>
              <a:off x="2418" y="1989"/>
              <a:ext cx="41" cy="46"/>
            </a:xfrm>
            <a:custGeom>
              <a:avLst/>
              <a:gdLst>
                <a:gd name="T0" fmla="*/ 30 w 41"/>
                <a:gd name="T1" fmla="*/ 46 h 46"/>
                <a:gd name="T2" fmla="*/ 0 w 41"/>
                <a:gd name="T3" fmla="*/ 34 h 46"/>
                <a:gd name="T4" fmla="*/ 13 w 41"/>
                <a:gd name="T5" fmla="*/ 0 h 46"/>
                <a:gd name="T6" fmla="*/ 41 w 41"/>
                <a:gd name="T7" fmla="*/ 12 h 46"/>
                <a:gd name="T8" fmla="*/ 30 w 4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6">
                  <a:moveTo>
                    <a:pt x="30" y="4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41" y="12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Freeform 946"/>
            <p:cNvSpPr>
              <a:spLocks/>
            </p:cNvSpPr>
            <p:nvPr/>
          </p:nvSpPr>
          <p:spPr bwMode="auto">
            <a:xfrm>
              <a:off x="2387" y="1974"/>
              <a:ext cx="44" cy="49"/>
            </a:xfrm>
            <a:custGeom>
              <a:avLst/>
              <a:gdLst>
                <a:gd name="T0" fmla="*/ 31 w 44"/>
                <a:gd name="T1" fmla="*/ 49 h 49"/>
                <a:gd name="T2" fmla="*/ 0 w 44"/>
                <a:gd name="T3" fmla="*/ 32 h 49"/>
                <a:gd name="T4" fmla="*/ 15 w 44"/>
                <a:gd name="T5" fmla="*/ 0 h 49"/>
                <a:gd name="T6" fmla="*/ 44 w 44"/>
                <a:gd name="T7" fmla="*/ 15 h 49"/>
                <a:gd name="T8" fmla="*/ 31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1" y="4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4" y="15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Freeform 947"/>
            <p:cNvSpPr>
              <a:spLocks/>
            </p:cNvSpPr>
            <p:nvPr/>
          </p:nvSpPr>
          <p:spPr bwMode="auto">
            <a:xfrm>
              <a:off x="2358" y="1952"/>
              <a:ext cx="44" cy="54"/>
            </a:xfrm>
            <a:custGeom>
              <a:avLst/>
              <a:gdLst>
                <a:gd name="T0" fmla="*/ 29 w 44"/>
                <a:gd name="T1" fmla="*/ 54 h 54"/>
                <a:gd name="T2" fmla="*/ 0 w 44"/>
                <a:gd name="T3" fmla="*/ 29 h 54"/>
                <a:gd name="T4" fmla="*/ 20 w 44"/>
                <a:gd name="T5" fmla="*/ 0 h 54"/>
                <a:gd name="T6" fmla="*/ 44 w 44"/>
                <a:gd name="T7" fmla="*/ 22 h 54"/>
                <a:gd name="T8" fmla="*/ 2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9" y="54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4" y="2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Freeform 948"/>
            <p:cNvSpPr>
              <a:spLocks/>
            </p:cNvSpPr>
            <p:nvPr/>
          </p:nvSpPr>
          <p:spPr bwMode="auto">
            <a:xfrm>
              <a:off x="2332" y="1930"/>
              <a:ext cx="46" cy="51"/>
            </a:xfrm>
            <a:custGeom>
              <a:avLst/>
              <a:gdLst>
                <a:gd name="T0" fmla="*/ 26 w 46"/>
                <a:gd name="T1" fmla="*/ 51 h 51"/>
                <a:gd name="T2" fmla="*/ 0 w 46"/>
                <a:gd name="T3" fmla="*/ 27 h 51"/>
                <a:gd name="T4" fmla="*/ 22 w 46"/>
                <a:gd name="T5" fmla="*/ 0 h 51"/>
                <a:gd name="T6" fmla="*/ 46 w 46"/>
                <a:gd name="T7" fmla="*/ 22 h 51"/>
                <a:gd name="T8" fmla="*/ 26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6" y="51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6" y="2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Freeform 949"/>
            <p:cNvSpPr>
              <a:spLocks/>
            </p:cNvSpPr>
            <p:nvPr/>
          </p:nvSpPr>
          <p:spPr bwMode="auto">
            <a:xfrm>
              <a:off x="2306" y="1900"/>
              <a:ext cx="48" cy="57"/>
            </a:xfrm>
            <a:custGeom>
              <a:avLst/>
              <a:gdLst>
                <a:gd name="T0" fmla="*/ 26 w 48"/>
                <a:gd name="T1" fmla="*/ 57 h 57"/>
                <a:gd name="T2" fmla="*/ 0 w 48"/>
                <a:gd name="T3" fmla="*/ 25 h 57"/>
                <a:gd name="T4" fmla="*/ 24 w 48"/>
                <a:gd name="T5" fmla="*/ 0 h 57"/>
                <a:gd name="T6" fmla="*/ 48 w 48"/>
                <a:gd name="T7" fmla="*/ 30 h 57"/>
                <a:gd name="T8" fmla="*/ 26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6" y="5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8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Freeform 950"/>
            <p:cNvSpPr>
              <a:spLocks/>
            </p:cNvSpPr>
            <p:nvPr/>
          </p:nvSpPr>
          <p:spPr bwMode="auto">
            <a:xfrm>
              <a:off x="2260" y="1842"/>
              <a:ext cx="70" cy="83"/>
            </a:xfrm>
            <a:custGeom>
              <a:avLst/>
              <a:gdLst>
                <a:gd name="T0" fmla="*/ 46 w 70"/>
                <a:gd name="T1" fmla="*/ 83 h 83"/>
                <a:gd name="T2" fmla="*/ 0 w 70"/>
                <a:gd name="T3" fmla="*/ 22 h 83"/>
                <a:gd name="T4" fmla="*/ 26 w 70"/>
                <a:gd name="T5" fmla="*/ 0 h 83"/>
                <a:gd name="T6" fmla="*/ 70 w 70"/>
                <a:gd name="T7" fmla="*/ 58 h 83"/>
                <a:gd name="T8" fmla="*/ 46 w 7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3">
                  <a:moveTo>
                    <a:pt x="46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58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8" name="Freeform 951"/>
            <p:cNvSpPr>
              <a:spLocks/>
            </p:cNvSpPr>
            <p:nvPr/>
          </p:nvSpPr>
          <p:spPr bwMode="auto">
            <a:xfrm>
              <a:off x="2176" y="1709"/>
              <a:ext cx="110" cy="155"/>
            </a:xfrm>
            <a:custGeom>
              <a:avLst/>
              <a:gdLst>
                <a:gd name="T0" fmla="*/ 84 w 110"/>
                <a:gd name="T1" fmla="*/ 155 h 155"/>
                <a:gd name="T2" fmla="*/ 0 w 110"/>
                <a:gd name="T3" fmla="*/ 22 h 155"/>
                <a:gd name="T4" fmla="*/ 27 w 110"/>
                <a:gd name="T5" fmla="*/ 0 h 155"/>
                <a:gd name="T6" fmla="*/ 110 w 110"/>
                <a:gd name="T7" fmla="*/ 133 h 155"/>
                <a:gd name="T8" fmla="*/ 84 w 110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55">
                  <a:moveTo>
                    <a:pt x="84" y="15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110" y="133"/>
                  </a:lnTo>
                  <a:lnTo>
                    <a:pt x="84" y="15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Freeform 952"/>
            <p:cNvSpPr>
              <a:spLocks/>
            </p:cNvSpPr>
            <p:nvPr/>
          </p:nvSpPr>
          <p:spPr bwMode="auto">
            <a:xfrm>
              <a:off x="2135" y="1648"/>
              <a:ext cx="68" cy="83"/>
            </a:xfrm>
            <a:custGeom>
              <a:avLst/>
              <a:gdLst>
                <a:gd name="T0" fmla="*/ 41 w 68"/>
                <a:gd name="T1" fmla="*/ 83 h 83"/>
                <a:gd name="T2" fmla="*/ 0 w 68"/>
                <a:gd name="T3" fmla="*/ 22 h 83"/>
                <a:gd name="T4" fmla="*/ 26 w 68"/>
                <a:gd name="T5" fmla="*/ 0 h 83"/>
                <a:gd name="T6" fmla="*/ 68 w 68"/>
                <a:gd name="T7" fmla="*/ 61 h 83"/>
                <a:gd name="T8" fmla="*/ 41 w 68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3">
                  <a:moveTo>
                    <a:pt x="41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68" y="61"/>
                  </a:lnTo>
                  <a:lnTo>
                    <a:pt x="41" y="8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Freeform 953"/>
            <p:cNvSpPr>
              <a:spLocks/>
            </p:cNvSpPr>
            <p:nvPr/>
          </p:nvSpPr>
          <p:spPr bwMode="auto">
            <a:xfrm>
              <a:off x="2115" y="1619"/>
              <a:ext cx="46" cy="51"/>
            </a:xfrm>
            <a:custGeom>
              <a:avLst/>
              <a:gdLst>
                <a:gd name="T0" fmla="*/ 20 w 46"/>
                <a:gd name="T1" fmla="*/ 51 h 51"/>
                <a:gd name="T2" fmla="*/ 0 w 46"/>
                <a:gd name="T3" fmla="*/ 24 h 51"/>
                <a:gd name="T4" fmla="*/ 24 w 46"/>
                <a:gd name="T5" fmla="*/ 0 h 51"/>
                <a:gd name="T6" fmla="*/ 46 w 46"/>
                <a:gd name="T7" fmla="*/ 29 h 51"/>
                <a:gd name="T8" fmla="*/ 20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0" y="51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46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Freeform 954"/>
            <p:cNvSpPr>
              <a:spLocks/>
            </p:cNvSpPr>
            <p:nvPr/>
          </p:nvSpPr>
          <p:spPr bwMode="auto">
            <a:xfrm>
              <a:off x="2093" y="1594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25 h 49"/>
                <a:gd name="T4" fmla="*/ 24 w 46"/>
                <a:gd name="T5" fmla="*/ 0 h 49"/>
                <a:gd name="T6" fmla="*/ 46 w 46"/>
                <a:gd name="T7" fmla="*/ 25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6" y="25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Freeform 955"/>
            <p:cNvSpPr>
              <a:spLocks/>
            </p:cNvSpPr>
            <p:nvPr/>
          </p:nvSpPr>
          <p:spPr bwMode="auto">
            <a:xfrm>
              <a:off x="2485" y="2008"/>
              <a:ext cx="5" cy="37"/>
            </a:xfrm>
            <a:custGeom>
              <a:avLst/>
              <a:gdLst>
                <a:gd name="T0" fmla="*/ 3 w 5"/>
                <a:gd name="T1" fmla="*/ 37 h 37"/>
                <a:gd name="T2" fmla="*/ 0 w 5"/>
                <a:gd name="T3" fmla="*/ 37 h 37"/>
                <a:gd name="T4" fmla="*/ 3 w 5"/>
                <a:gd name="T5" fmla="*/ 0 h 37"/>
                <a:gd name="T6" fmla="*/ 5 w 5"/>
                <a:gd name="T7" fmla="*/ 0 h 37"/>
                <a:gd name="T8" fmla="*/ 3 w 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7">
                  <a:moveTo>
                    <a:pt x="3" y="37"/>
                  </a:moveTo>
                  <a:lnTo>
                    <a:pt x="0" y="37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Freeform 956"/>
            <p:cNvSpPr>
              <a:spLocks/>
            </p:cNvSpPr>
            <p:nvPr/>
          </p:nvSpPr>
          <p:spPr bwMode="auto">
            <a:xfrm>
              <a:off x="3557" y="3509"/>
              <a:ext cx="73" cy="98"/>
            </a:xfrm>
            <a:custGeom>
              <a:avLst/>
              <a:gdLst>
                <a:gd name="T0" fmla="*/ 46 w 73"/>
                <a:gd name="T1" fmla="*/ 98 h 98"/>
                <a:gd name="T2" fmla="*/ 0 w 73"/>
                <a:gd name="T3" fmla="*/ 22 h 98"/>
                <a:gd name="T4" fmla="*/ 27 w 73"/>
                <a:gd name="T5" fmla="*/ 0 h 98"/>
                <a:gd name="T6" fmla="*/ 73 w 73"/>
                <a:gd name="T7" fmla="*/ 76 h 98"/>
                <a:gd name="T8" fmla="*/ 46 w 73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8">
                  <a:moveTo>
                    <a:pt x="46" y="98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76"/>
                  </a:lnTo>
                  <a:lnTo>
                    <a:pt x="46" y="9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Freeform 957"/>
            <p:cNvSpPr>
              <a:spLocks/>
            </p:cNvSpPr>
            <p:nvPr/>
          </p:nvSpPr>
          <p:spPr bwMode="auto">
            <a:xfrm>
              <a:off x="3511" y="3446"/>
              <a:ext cx="73" cy="85"/>
            </a:xfrm>
            <a:custGeom>
              <a:avLst/>
              <a:gdLst>
                <a:gd name="T0" fmla="*/ 46 w 73"/>
                <a:gd name="T1" fmla="*/ 85 h 85"/>
                <a:gd name="T2" fmla="*/ 0 w 73"/>
                <a:gd name="T3" fmla="*/ 22 h 85"/>
                <a:gd name="T4" fmla="*/ 27 w 73"/>
                <a:gd name="T5" fmla="*/ 0 h 85"/>
                <a:gd name="T6" fmla="*/ 73 w 73"/>
                <a:gd name="T7" fmla="*/ 63 h 85"/>
                <a:gd name="T8" fmla="*/ 46 w 73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5">
                  <a:moveTo>
                    <a:pt x="46" y="8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63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Freeform 958"/>
            <p:cNvSpPr>
              <a:spLocks/>
            </p:cNvSpPr>
            <p:nvPr/>
          </p:nvSpPr>
          <p:spPr bwMode="auto">
            <a:xfrm>
              <a:off x="3472" y="3380"/>
              <a:ext cx="66" cy="88"/>
            </a:xfrm>
            <a:custGeom>
              <a:avLst/>
              <a:gdLst>
                <a:gd name="T0" fmla="*/ 39 w 66"/>
                <a:gd name="T1" fmla="*/ 88 h 88"/>
                <a:gd name="T2" fmla="*/ 0 w 66"/>
                <a:gd name="T3" fmla="*/ 17 h 88"/>
                <a:gd name="T4" fmla="*/ 28 w 66"/>
                <a:gd name="T5" fmla="*/ 0 h 88"/>
                <a:gd name="T6" fmla="*/ 66 w 66"/>
                <a:gd name="T7" fmla="*/ 66 h 88"/>
                <a:gd name="T8" fmla="*/ 39 w 66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8">
                  <a:moveTo>
                    <a:pt x="39" y="88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66" y="6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Freeform 959"/>
            <p:cNvSpPr>
              <a:spLocks/>
            </p:cNvSpPr>
            <p:nvPr/>
          </p:nvSpPr>
          <p:spPr bwMode="auto">
            <a:xfrm>
              <a:off x="3456" y="3345"/>
              <a:ext cx="44" cy="52"/>
            </a:xfrm>
            <a:custGeom>
              <a:avLst/>
              <a:gdLst>
                <a:gd name="T0" fmla="*/ 16 w 44"/>
                <a:gd name="T1" fmla="*/ 52 h 52"/>
                <a:gd name="T2" fmla="*/ 0 w 44"/>
                <a:gd name="T3" fmla="*/ 13 h 52"/>
                <a:gd name="T4" fmla="*/ 31 w 44"/>
                <a:gd name="T5" fmla="*/ 0 h 52"/>
                <a:gd name="T6" fmla="*/ 44 w 44"/>
                <a:gd name="T7" fmla="*/ 35 h 52"/>
                <a:gd name="T8" fmla="*/ 1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6" y="52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4" y="35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Freeform 960"/>
            <p:cNvSpPr>
              <a:spLocks/>
            </p:cNvSpPr>
            <p:nvPr/>
          </p:nvSpPr>
          <p:spPr bwMode="auto">
            <a:xfrm>
              <a:off x="3443" y="3301"/>
              <a:ext cx="44" cy="57"/>
            </a:xfrm>
            <a:custGeom>
              <a:avLst/>
              <a:gdLst>
                <a:gd name="T0" fmla="*/ 13 w 44"/>
                <a:gd name="T1" fmla="*/ 57 h 57"/>
                <a:gd name="T2" fmla="*/ 0 w 44"/>
                <a:gd name="T3" fmla="*/ 8 h 57"/>
                <a:gd name="T4" fmla="*/ 33 w 44"/>
                <a:gd name="T5" fmla="*/ 0 h 57"/>
                <a:gd name="T6" fmla="*/ 44 w 44"/>
                <a:gd name="T7" fmla="*/ 44 h 57"/>
                <a:gd name="T8" fmla="*/ 13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3" y="57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44" y="44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Freeform 961"/>
            <p:cNvSpPr>
              <a:spLocks/>
            </p:cNvSpPr>
            <p:nvPr/>
          </p:nvSpPr>
          <p:spPr bwMode="auto">
            <a:xfrm>
              <a:off x="3441" y="3269"/>
              <a:ext cx="35" cy="37"/>
            </a:xfrm>
            <a:custGeom>
              <a:avLst/>
              <a:gdLst>
                <a:gd name="T0" fmla="*/ 2 w 35"/>
                <a:gd name="T1" fmla="*/ 37 h 37"/>
                <a:gd name="T2" fmla="*/ 0 w 35"/>
                <a:gd name="T3" fmla="*/ 3 h 37"/>
                <a:gd name="T4" fmla="*/ 33 w 35"/>
                <a:gd name="T5" fmla="*/ 0 h 37"/>
                <a:gd name="T6" fmla="*/ 35 w 35"/>
                <a:gd name="T7" fmla="*/ 32 h 37"/>
                <a:gd name="T8" fmla="*/ 2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2" y="37"/>
                  </a:moveTo>
                  <a:lnTo>
                    <a:pt x="0" y="3"/>
                  </a:lnTo>
                  <a:lnTo>
                    <a:pt x="33" y="0"/>
                  </a:lnTo>
                  <a:lnTo>
                    <a:pt x="35" y="32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Freeform 962"/>
            <p:cNvSpPr>
              <a:spLocks/>
            </p:cNvSpPr>
            <p:nvPr/>
          </p:nvSpPr>
          <p:spPr bwMode="auto">
            <a:xfrm>
              <a:off x="3441" y="3240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29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Freeform 963"/>
            <p:cNvSpPr>
              <a:spLocks/>
            </p:cNvSpPr>
            <p:nvPr/>
          </p:nvSpPr>
          <p:spPr bwMode="auto">
            <a:xfrm>
              <a:off x="3441" y="3186"/>
              <a:ext cx="44" cy="59"/>
            </a:xfrm>
            <a:custGeom>
              <a:avLst/>
              <a:gdLst>
                <a:gd name="T0" fmla="*/ 0 w 44"/>
                <a:gd name="T1" fmla="*/ 54 h 59"/>
                <a:gd name="T2" fmla="*/ 11 w 44"/>
                <a:gd name="T3" fmla="*/ 0 h 59"/>
                <a:gd name="T4" fmla="*/ 44 w 44"/>
                <a:gd name="T5" fmla="*/ 5 h 59"/>
                <a:gd name="T6" fmla="*/ 33 w 44"/>
                <a:gd name="T7" fmla="*/ 59 h 59"/>
                <a:gd name="T8" fmla="*/ 0 w 44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0" y="54"/>
                  </a:moveTo>
                  <a:lnTo>
                    <a:pt x="11" y="0"/>
                  </a:lnTo>
                  <a:lnTo>
                    <a:pt x="44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1" name="Freeform 964"/>
            <p:cNvSpPr>
              <a:spLocks/>
            </p:cNvSpPr>
            <p:nvPr/>
          </p:nvSpPr>
          <p:spPr bwMode="auto">
            <a:xfrm>
              <a:off x="3452" y="3132"/>
              <a:ext cx="40" cy="59"/>
            </a:xfrm>
            <a:custGeom>
              <a:avLst/>
              <a:gdLst>
                <a:gd name="T0" fmla="*/ 0 w 40"/>
                <a:gd name="T1" fmla="*/ 54 h 59"/>
                <a:gd name="T2" fmla="*/ 7 w 40"/>
                <a:gd name="T3" fmla="*/ 0 h 59"/>
                <a:gd name="T4" fmla="*/ 40 w 40"/>
                <a:gd name="T5" fmla="*/ 3 h 59"/>
                <a:gd name="T6" fmla="*/ 33 w 40"/>
                <a:gd name="T7" fmla="*/ 59 h 59"/>
                <a:gd name="T8" fmla="*/ 0 w 40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0" y="54"/>
                  </a:moveTo>
                  <a:lnTo>
                    <a:pt x="7" y="0"/>
                  </a:lnTo>
                  <a:lnTo>
                    <a:pt x="40" y="3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Freeform 965"/>
            <p:cNvSpPr>
              <a:spLocks/>
            </p:cNvSpPr>
            <p:nvPr/>
          </p:nvSpPr>
          <p:spPr bwMode="auto">
            <a:xfrm>
              <a:off x="3459" y="3103"/>
              <a:ext cx="33" cy="32"/>
            </a:xfrm>
            <a:custGeom>
              <a:avLst/>
              <a:gdLst>
                <a:gd name="T0" fmla="*/ 0 w 33"/>
                <a:gd name="T1" fmla="*/ 29 h 32"/>
                <a:gd name="T2" fmla="*/ 0 w 33"/>
                <a:gd name="T3" fmla="*/ 5 h 32"/>
                <a:gd name="T4" fmla="*/ 33 w 33"/>
                <a:gd name="T5" fmla="*/ 0 h 32"/>
                <a:gd name="T6" fmla="*/ 33 w 33"/>
                <a:gd name="T7" fmla="*/ 32 h 32"/>
                <a:gd name="T8" fmla="*/ 0 w 33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3" y="3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Freeform 966"/>
            <p:cNvSpPr>
              <a:spLocks/>
            </p:cNvSpPr>
            <p:nvPr/>
          </p:nvSpPr>
          <p:spPr bwMode="auto">
            <a:xfrm>
              <a:off x="3452" y="3071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5 h 37"/>
                <a:gd name="T4" fmla="*/ 33 w 40"/>
                <a:gd name="T5" fmla="*/ 0 h 37"/>
                <a:gd name="T6" fmla="*/ 40 w 40"/>
                <a:gd name="T7" fmla="*/ 32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3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Freeform 967"/>
            <p:cNvSpPr>
              <a:spLocks/>
            </p:cNvSpPr>
            <p:nvPr/>
          </p:nvSpPr>
          <p:spPr bwMode="auto">
            <a:xfrm>
              <a:off x="3443" y="3301"/>
              <a:ext cx="33" cy="8"/>
            </a:xfrm>
            <a:custGeom>
              <a:avLst/>
              <a:gdLst>
                <a:gd name="T0" fmla="*/ 0 w 33"/>
                <a:gd name="T1" fmla="*/ 8 h 8"/>
                <a:gd name="T2" fmla="*/ 0 w 33"/>
                <a:gd name="T3" fmla="*/ 5 h 8"/>
                <a:gd name="T4" fmla="*/ 33 w 33"/>
                <a:gd name="T5" fmla="*/ 0 h 8"/>
                <a:gd name="T6" fmla="*/ 33 w 33"/>
                <a:gd name="T7" fmla="*/ 0 h 8"/>
                <a:gd name="T8" fmla="*/ 0 w 3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">
                  <a:moveTo>
                    <a:pt x="0" y="8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Freeform 968"/>
            <p:cNvSpPr>
              <a:spLocks/>
            </p:cNvSpPr>
            <p:nvPr/>
          </p:nvSpPr>
          <p:spPr bwMode="auto">
            <a:xfrm>
              <a:off x="3437" y="3022"/>
              <a:ext cx="48" cy="59"/>
            </a:xfrm>
            <a:custGeom>
              <a:avLst/>
              <a:gdLst>
                <a:gd name="T0" fmla="*/ 17 w 48"/>
                <a:gd name="T1" fmla="*/ 59 h 59"/>
                <a:gd name="T2" fmla="*/ 0 w 48"/>
                <a:gd name="T3" fmla="*/ 17 h 59"/>
                <a:gd name="T4" fmla="*/ 28 w 48"/>
                <a:gd name="T5" fmla="*/ 0 h 59"/>
                <a:gd name="T6" fmla="*/ 48 w 48"/>
                <a:gd name="T7" fmla="*/ 44 h 59"/>
                <a:gd name="T8" fmla="*/ 17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17" y="5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44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Freeform 969"/>
            <p:cNvSpPr>
              <a:spLocks/>
            </p:cNvSpPr>
            <p:nvPr/>
          </p:nvSpPr>
          <p:spPr bwMode="auto">
            <a:xfrm>
              <a:off x="3415" y="2983"/>
              <a:ext cx="50" cy="56"/>
            </a:xfrm>
            <a:custGeom>
              <a:avLst/>
              <a:gdLst>
                <a:gd name="T0" fmla="*/ 22 w 50"/>
                <a:gd name="T1" fmla="*/ 56 h 56"/>
                <a:gd name="T2" fmla="*/ 0 w 50"/>
                <a:gd name="T3" fmla="*/ 27 h 56"/>
                <a:gd name="T4" fmla="*/ 22 w 50"/>
                <a:gd name="T5" fmla="*/ 0 h 56"/>
                <a:gd name="T6" fmla="*/ 50 w 50"/>
                <a:gd name="T7" fmla="*/ 39 h 56"/>
                <a:gd name="T8" fmla="*/ 22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2" y="56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Freeform 970"/>
            <p:cNvSpPr>
              <a:spLocks/>
            </p:cNvSpPr>
            <p:nvPr/>
          </p:nvSpPr>
          <p:spPr bwMode="auto">
            <a:xfrm>
              <a:off x="3384" y="2956"/>
              <a:ext cx="53" cy="54"/>
            </a:xfrm>
            <a:custGeom>
              <a:avLst/>
              <a:gdLst>
                <a:gd name="T0" fmla="*/ 31 w 53"/>
                <a:gd name="T1" fmla="*/ 54 h 54"/>
                <a:gd name="T2" fmla="*/ 0 w 53"/>
                <a:gd name="T3" fmla="*/ 32 h 54"/>
                <a:gd name="T4" fmla="*/ 15 w 53"/>
                <a:gd name="T5" fmla="*/ 0 h 54"/>
                <a:gd name="T6" fmla="*/ 53 w 53"/>
                <a:gd name="T7" fmla="*/ 27 h 54"/>
                <a:gd name="T8" fmla="*/ 31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1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3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Freeform 971"/>
            <p:cNvSpPr>
              <a:spLocks/>
            </p:cNvSpPr>
            <p:nvPr/>
          </p:nvSpPr>
          <p:spPr bwMode="auto">
            <a:xfrm>
              <a:off x="3349" y="2934"/>
              <a:ext cx="50" cy="54"/>
            </a:xfrm>
            <a:custGeom>
              <a:avLst/>
              <a:gdLst>
                <a:gd name="T0" fmla="*/ 35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2 h 54"/>
                <a:gd name="T8" fmla="*/ 35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5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Freeform 972"/>
            <p:cNvSpPr>
              <a:spLocks/>
            </p:cNvSpPr>
            <p:nvPr/>
          </p:nvSpPr>
          <p:spPr bwMode="auto">
            <a:xfrm>
              <a:off x="3312" y="2912"/>
              <a:ext cx="52" cy="54"/>
            </a:xfrm>
            <a:custGeom>
              <a:avLst/>
              <a:gdLst>
                <a:gd name="T0" fmla="*/ 37 w 52"/>
                <a:gd name="T1" fmla="*/ 54 h 54"/>
                <a:gd name="T2" fmla="*/ 0 w 52"/>
                <a:gd name="T3" fmla="*/ 32 h 54"/>
                <a:gd name="T4" fmla="*/ 15 w 52"/>
                <a:gd name="T5" fmla="*/ 0 h 54"/>
                <a:gd name="T6" fmla="*/ 52 w 52"/>
                <a:gd name="T7" fmla="*/ 22 h 54"/>
                <a:gd name="T8" fmla="*/ 37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7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2" y="2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Freeform 973"/>
            <p:cNvSpPr>
              <a:spLocks/>
            </p:cNvSpPr>
            <p:nvPr/>
          </p:nvSpPr>
          <p:spPr bwMode="auto">
            <a:xfrm>
              <a:off x="3275" y="2887"/>
              <a:ext cx="52" cy="57"/>
            </a:xfrm>
            <a:custGeom>
              <a:avLst/>
              <a:gdLst>
                <a:gd name="T0" fmla="*/ 37 w 52"/>
                <a:gd name="T1" fmla="*/ 57 h 57"/>
                <a:gd name="T2" fmla="*/ 0 w 52"/>
                <a:gd name="T3" fmla="*/ 30 h 57"/>
                <a:gd name="T4" fmla="*/ 19 w 52"/>
                <a:gd name="T5" fmla="*/ 0 h 57"/>
                <a:gd name="T6" fmla="*/ 52 w 52"/>
                <a:gd name="T7" fmla="*/ 25 h 57"/>
                <a:gd name="T8" fmla="*/ 37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37" y="57"/>
                  </a:moveTo>
                  <a:lnTo>
                    <a:pt x="0" y="30"/>
                  </a:lnTo>
                  <a:lnTo>
                    <a:pt x="19" y="0"/>
                  </a:lnTo>
                  <a:lnTo>
                    <a:pt x="52" y="25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Freeform 974"/>
            <p:cNvSpPr>
              <a:spLocks/>
            </p:cNvSpPr>
            <p:nvPr/>
          </p:nvSpPr>
          <p:spPr bwMode="auto">
            <a:xfrm>
              <a:off x="3242" y="2860"/>
              <a:ext cx="52" cy="57"/>
            </a:xfrm>
            <a:custGeom>
              <a:avLst/>
              <a:gdLst>
                <a:gd name="T0" fmla="*/ 33 w 52"/>
                <a:gd name="T1" fmla="*/ 57 h 57"/>
                <a:gd name="T2" fmla="*/ 0 w 52"/>
                <a:gd name="T3" fmla="*/ 22 h 57"/>
                <a:gd name="T4" fmla="*/ 26 w 52"/>
                <a:gd name="T5" fmla="*/ 0 h 57"/>
                <a:gd name="T6" fmla="*/ 52 w 52"/>
                <a:gd name="T7" fmla="*/ 27 h 57"/>
                <a:gd name="T8" fmla="*/ 33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33" y="57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2" y="27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Freeform 975"/>
            <p:cNvSpPr>
              <a:spLocks/>
            </p:cNvSpPr>
            <p:nvPr/>
          </p:nvSpPr>
          <p:spPr bwMode="auto">
            <a:xfrm>
              <a:off x="3215" y="2821"/>
              <a:ext cx="53" cy="61"/>
            </a:xfrm>
            <a:custGeom>
              <a:avLst/>
              <a:gdLst>
                <a:gd name="T0" fmla="*/ 27 w 53"/>
                <a:gd name="T1" fmla="*/ 61 h 61"/>
                <a:gd name="T2" fmla="*/ 0 w 53"/>
                <a:gd name="T3" fmla="*/ 22 h 61"/>
                <a:gd name="T4" fmla="*/ 27 w 53"/>
                <a:gd name="T5" fmla="*/ 0 h 61"/>
                <a:gd name="T6" fmla="*/ 53 w 53"/>
                <a:gd name="T7" fmla="*/ 39 h 61"/>
                <a:gd name="T8" fmla="*/ 27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7" y="61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53" y="39"/>
                  </a:lnTo>
                  <a:lnTo>
                    <a:pt x="27" y="6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Freeform 976"/>
            <p:cNvSpPr>
              <a:spLocks/>
            </p:cNvSpPr>
            <p:nvPr/>
          </p:nvSpPr>
          <p:spPr bwMode="auto">
            <a:xfrm>
              <a:off x="3483" y="3061"/>
              <a:ext cx="2" cy="10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5 h 10"/>
                <a:gd name="T4" fmla="*/ 0 w 2"/>
                <a:gd name="T5" fmla="*/ 0 h 10"/>
                <a:gd name="T6" fmla="*/ 2 w 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Freeform 977"/>
            <p:cNvSpPr>
              <a:spLocks/>
            </p:cNvSpPr>
            <p:nvPr/>
          </p:nvSpPr>
          <p:spPr bwMode="auto">
            <a:xfrm>
              <a:off x="3452" y="3066"/>
              <a:ext cx="33" cy="15"/>
            </a:xfrm>
            <a:custGeom>
              <a:avLst/>
              <a:gdLst>
                <a:gd name="T0" fmla="*/ 33 w 33"/>
                <a:gd name="T1" fmla="*/ 5 h 15"/>
                <a:gd name="T2" fmla="*/ 33 w 33"/>
                <a:gd name="T3" fmla="*/ 0 h 15"/>
                <a:gd name="T4" fmla="*/ 0 w 33"/>
                <a:gd name="T5" fmla="*/ 10 h 15"/>
                <a:gd name="T6" fmla="*/ 2 w 33"/>
                <a:gd name="T7" fmla="*/ 15 h 15"/>
                <a:gd name="T8" fmla="*/ 33 w 33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Freeform 978"/>
            <p:cNvSpPr>
              <a:spLocks/>
            </p:cNvSpPr>
            <p:nvPr/>
          </p:nvSpPr>
          <p:spPr bwMode="auto">
            <a:xfrm>
              <a:off x="3202" y="2797"/>
              <a:ext cx="42" cy="41"/>
            </a:xfrm>
            <a:custGeom>
              <a:avLst/>
              <a:gdLst>
                <a:gd name="T0" fmla="*/ 11 w 42"/>
                <a:gd name="T1" fmla="*/ 41 h 41"/>
                <a:gd name="T2" fmla="*/ 0 w 42"/>
                <a:gd name="T3" fmla="*/ 12 h 41"/>
                <a:gd name="T4" fmla="*/ 31 w 42"/>
                <a:gd name="T5" fmla="*/ 0 h 41"/>
                <a:gd name="T6" fmla="*/ 42 w 42"/>
                <a:gd name="T7" fmla="*/ 27 h 41"/>
                <a:gd name="T8" fmla="*/ 1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11" y="4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Freeform 979"/>
            <p:cNvSpPr>
              <a:spLocks/>
            </p:cNvSpPr>
            <p:nvPr/>
          </p:nvSpPr>
          <p:spPr bwMode="auto">
            <a:xfrm>
              <a:off x="3196" y="2772"/>
              <a:ext cx="37" cy="37"/>
            </a:xfrm>
            <a:custGeom>
              <a:avLst/>
              <a:gdLst>
                <a:gd name="T0" fmla="*/ 6 w 37"/>
                <a:gd name="T1" fmla="*/ 37 h 37"/>
                <a:gd name="T2" fmla="*/ 0 w 37"/>
                <a:gd name="T3" fmla="*/ 5 h 37"/>
                <a:gd name="T4" fmla="*/ 32 w 37"/>
                <a:gd name="T5" fmla="*/ 0 h 37"/>
                <a:gd name="T6" fmla="*/ 37 w 37"/>
                <a:gd name="T7" fmla="*/ 25 h 37"/>
                <a:gd name="T8" fmla="*/ 6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6" y="37"/>
                  </a:moveTo>
                  <a:lnTo>
                    <a:pt x="0" y="5"/>
                  </a:lnTo>
                  <a:lnTo>
                    <a:pt x="32" y="0"/>
                  </a:lnTo>
                  <a:lnTo>
                    <a:pt x="37" y="2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Freeform 980"/>
            <p:cNvSpPr>
              <a:spLocks/>
            </p:cNvSpPr>
            <p:nvPr/>
          </p:nvSpPr>
          <p:spPr bwMode="auto">
            <a:xfrm>
              <a:off x="3189" y="2718"/>
              <a:ext cx="39" cy="59"/>
            </a:xfrm>
            <a:custGeom>
              <a:avLst/>
              <a:gdLst>
                <a:gd name="T0" fmla="*/ 7 w 39"/>
                <a:gd name="T1" fmla="*/ 59 h 59"/>
                <a:gd name="T2" fmla="*/ 0 w 39"/>
                <a:gd name="T3" fmla="*/ 5 h 59"/>
                <a:gd name="T4" fmla="*/ 33 w 39"/>
                <a:gd name="T5" fmla="*/ 0 h 59"/>
                <a:gd name="T6" fmla="*/ 39 w 39"/>
                <a:gd name="T7" fmla="*/ 54 h 59"/>
                <a:gd name="T8" fmla="*/ 7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7" y="5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Freeform 981"/>
            <p:cNvSpPr>
              <a:spLocks/>
            </p:cNvSpPr>
            <p:nvPr/>
          </p:nvSpPr>
          <p:spPr bwMode="auto">
            <a:xfrm>
              <a:off x="3182" y="2667"/>
              <a:ext cx="40" cy="56"/>
            </a:xfrm>
            <a:custGeom>
              <a:avLst/>
              <a:gdLst>
                <a:gd name="T0" fmla="*/ 7 w 40"/>
                <a:gd name="T1" fmla="*/ 56 h 56"/>
                <a:gd name="T2" fmla="*/ 0 w 40"/>
                <a:gd name="T3" fmla="*/ 5 h 56"/>
                <a:gd name="T4" fmla="*/ 33 w 40"/>
                <a:gd name="T5" fmla="*/ 0 h 56"/>
                <a:gd name="T6" fmla="*/ 40 w 40"/>
                <a:gd name="T7" fmla="*/ 51 h 56"/>
                <a:gd name="T8" fmla="*/ 7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7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9" name="Freeform 982"/>
            <p:cNvSpPr>
              <a:spLocks/>
            </p:cNvSpPr>
            <p:nvPr/>
          </p:nvSpPr>
          <p:spPr bwMode="auto">
            <a:xfrm>
              <a:off x="3176" y="2635"/>
              <a:ext cx="39" cy="37"/>
            </a:xfrm>
            <a:custGeom>
              <a:avLst/>
              <a:gdLst>
                <a:gd name="T0" fmla="*/ 6 w 39"/>
                <a:gd name="T1" fmla="*/ 37 h 37"/>
                <a:gd name="T2" fmla="*/ 0 w 39"/>
                <a:gd name="T3" fmla="*/ 17 h 37"/>
                <a:gd name="T4" fmla="*/ 28 w 39"/>
                <a:gd name="T5" fmla="*/ 0 h 37"/>
                <a:gd name="T6" fmla="*/ 39 w 39"/>
                <a:gd name="T7" fmla="*/ 32 h 37"/>
                <a:gd name="T8" fmla="*/ 6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6" y="3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0" name="Freeform 983"/>
            <p:cNvSpPr>
              <a:spLocks/>
            </p:cNvSpPr>
            <p:nvPr/>
          </p:nvSpPr>
          <p:spPr bwMode="auto">
            <a:xfrm>
              <a:off x="3163" y="2608"/>
              <a:ext cx="41" cy="44"/>
            </a:xfrm>
            <a:custGeom>
              <a:avLst/>
              <a:gdLst>
                <a:gd name="T0" fmla="*/ 13 w 41"/>
                <a:gd name="T1" fmla="*/ 44 h 44"/>
                <a:gd name="T2" fmla="*/ 0 w 41"/>
                <a:gd name="T3" fmla="*/ 17 h 44"/>
                <a:gd name="T4" fmla="*/ 28 w 41"/>
                <a:gd name="T5" fmla="*/ 0 h 44"/>
                <a:gd name="T6" fmla="*/ 41 w 41"/>
                <a:gd name="T7" fmla="*/ 27 h 44"/>
                <a:gd name="T8" fmla="*/ 13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3" y="44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1" name="Freeform 984"/>
            <p:cNvSpPr>
              <a:spLocks/>
            </p:cNvSpPr>
            <p:nvPr/>
          </p:nvSpPr>
          <p:spPr bwMode="auto">
            <a:xfrm>
              <a:off x="3213" y="283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2" name="Freeform 985"/>
            <p:cNvSpPr>
              <a:spLocks/>
            </p:cNvSpPr>
            <p:nvPr/>
          </p:nvSpPr>
          <p:spPr bwMode="auto">
            <a:xfrm>
              <a:off x="3213" y="2821"/>
              <a:ext cx="31" cy="22"/>
            </a:xfrm>
            <a:custGeom>
              <a:avLst/>
              <a:gdLst>
                <a:gd name="T0" fmla="*/ 2 w 31"/>
                <a:gd name="T1" fmla="*/ 22 h 22"/>
                <a:gd name="T2" fmla="*/ 0 w 31"/>
                <a:gd name="T3" fmla="*/ 17 h 22"/>
                <a:gd name="T4" fmla="*/ 29 w 31"/>
                <a:gd name="T5" fmla="*/ 0 h 22"/>
                <a:gd name="T6" fmla="*/ 31 w 31"/>
                <a:gd name="T7" fmla="*/ 3 h 22"/>
                <a:gd name="T8" fmla="*/ 2 w 31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2" y="2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31" y="3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3" name="Freeform 986"/>
            <p:cNvSpPr>
              <a:spLocks/>
            </p:cNvSpPr>
            <p:nvPr/>
          </p:nvSpPr>
          <p:spPr bwMode="auto">
            <a:xfrm>
              <a:off x="3152" y="2586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25 h 42"/>
                <a:gd name="T4" fmla="*/ 24 w 39"/>
                <a:gd name="T5" fmla="*/ 0 h 42"/>
                <a:gd name="T6" fmla="*/ 39 w 39"/>
                <a:gd name="T7" fmla="*/ 20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4" name="Freeform 987"/>
            <p:cNvSpPr>
              <a:spLocks/>
            </p:cNvSpPr>
            <p:nvPr/>
          </p:nvSpPr>
          <p:spPr bwMode="auto">
            <a:xfrm>
              <a:off x="3141" y="2569"/>
              <a:ext cx="35" cy="42"/>
            </a:xfrm>
            <a:custGeom>
              <a:avLst/>
              <a:gdLst>
                <a:gd name="T0" fmla="*/ 11 w 35"/>
                <a:gd name="T1" fmla="*/ 42 h 42"/>
                <a:gd name="T2" fmla="*/ 0 w 35"/>
                <a:gd name="T3" fmla="*/ 32 h 42"/>
                <a:gd name="T4" fmla="*/ 15 w 35"/>
                <a:gd name="T5" fmla="*/ 0 h 42"/>
                <a:gd name="T6" fmla="*/ 35 w 35"/>
                <a:gd name="T7" fmla="*/ 17 h 42"/>
                <a:gd name="T8" fmla="*/ 1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1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5" name="Freeform 988"/>
            <p:cNvSpPr>
              <a:spLocks/>
            </p:cNvSpPr>
            <p:nvPr/>
          </p:nvSpPr>
          <p:spPr bwMode="auto">
            <a:xfrm>
              <a:off x="3110" y="2547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34 h 54"/>
                <a:gd name="T4" fmla="*/ 11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6" name="Freeform 989"/>
            <p:cNvSpPr>
              <a:spLocks/>
            </p:cNvSpPr>
            <p:nvPr/>
          </p:nvSpPr>
          <p:spPr bwMode="auto">
            <a:xfrm>
              <a:off x="3077" y="2537"/>
              <a:ext cx="44" cy="44"/>
            </a:xfrm>
            <a:custGeom>
              <a:avLst/>
              <a:gdLst>
                <a:gd name="T0" fmla="*/ 33 w 44"/>
                <a:gd name="T1" fmla="*/ 44 h 44"/>
                <a:gd name="T2" fmla="*/ 0 w 44"/>
                <a:gd name="T3" fmla="*/ 37 h 44"/>
                <a:gd name="T4" fmla="*/ 5 w 44"/>
                <a:gd name="T5" fmla="*/ 0 h 44"/>
                <a:gd name="T6" fmla="*/ 44 w 44"/>
                <a:gd name="T7" fmla="*/ 10 h 44"/>
                <a:gd name="T8" fmla="*/ 33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3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4" y="10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7" name="Freeform 990"/>
            <p:cNvSpPr>
              <a:spLocks/>
            </p:cNvSpPr>
            <p:nvPr/>
          </p:nvSpPr>
          <p:spPr bwMode="auto">
            <a:xfrm>
              <a:off x="3040" y="2530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37 h 44"/>
                <a:gd name="T4" fmla="*/ 4 w 42"/>
                <a:gd name="T5" fmla="*/ 0 h 44"/>
                <a:gd name="T6" fmla="*/ 42 w 42"/>
                <a:gd name="T7" fmla="*/ 7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8" name="Freeform 991"/>
            <p:cNvSpPr>
              <a:spLocks/>
            </p:cNvSpPr>
            <p:nvPr/>
          </p:nvSpPr>
          <p:spPr bwMode="auto">
            <a:xfrm>
              <a:off x="3003" y="2525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7 h 42"/>
                <a:gd name="T4" fmla="*/ 4 w 41"/>
                <a:gd name="T5" fmla="*/ 0 h 42"/>
                <a:gd name="T6" fmla="*/ 41 w 41"/>
                <a:gd name="T7" fmla="*/ 5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9" name="Freeform 992"/>
            <p:cNvSpPr>
              <a:spLocks/>
            </p:cNvSpPr>
            <p:nvPr/>
          </p:nvSpPr>
          <p:spPr bwMode="auto">
            <a:xfrm>
              <a:off x="2961" y="2515"/>
              <a:ext cx="46" cy="47"/>
            </a:xfrm>
            <a:custGeom>
              <a:avLst/>
              <a:gdLst>
                <a:gd name="T0" fmla="*/ 42 w 46"/>
                <a:gd name="T1" fmla="*/ 47 h 47"/>
                <a:gd name="T2" fmla="*/ 0 w 46"/>
                <a:gd name="T3" fmla="*/ 34 h 47"/>
                <a:gd name="T4" fmla="*/ 11 w 46"/>
                <a:gd name="T5" fmla="*/ 0 h 47"/>
                <a:gd name="T6" fmla="*/ 46 w 46"/>
                <a:gd name="T7" fmla="*/ 10 h 47"/>
                <a:gd name="T8" fmla="*/ 42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47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4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0" name="Freeform 993"/>
            <p:cNvSpPr>
              <a:spLocks/>
            </p:cNvSpPr>
            <p:nvPr/>
          </p:nvSpPr>
          <p:spPr bwMode="auto">
            <a:xfrm>
              <a:off x="2941" y="2508"/>
              <a:ext cx="31" cy="41"/>
            </a:xfrm>
            <a:custGeom>
              <a:avLst/>
              <a:gdLst>
                <a:gd name="T0" fmla="*/ 20 w 31"/>
                <a:gd name="T1" fmla="*/ 41 h 41"/>
                <a:gd name="T2" fmla="*/ 0 w 31"/>
                <a:gd name="T3" fmla="*/ 32 h 41"/>
                <a:gd name="T4" fmla="*/ 16 w 31"/>
                <a:gd name="T5" fmla="*/ 0 h 41"/>
                <a:gd name="T6" fmla="*/ 31 w 31"/>
                <a:gd name="T7" fmla="*/ 7 h 41"/>
                <a:gd name="T8" fmla="*/ 20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20" y="41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1" y="7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1" name="Freeform 994"/>
            <p:cNvSpPr>
              <a:spLocks/>
            </p:cNvSpPr>
            <p:nvPr/>
          </p:nvSpPr>
          <p:spPr bwMode="auto">
            <a:xfrm>
              <a:off x="2924" y="2498"/>
              <a:ext cx="33" cy="42"/>
            </a:xfrm>
            <a:custGeom>
              <a:avLst/>
              <a:gdLst>
                <a:gd name="T0" fmla="*/ 17 w 33"/>
                <a:gd name="T1" fmla="*/ 42 h 42"/>
                <a:gd name="T2" fmla="*/ 0 w 33"/>
                <a:gd name="T3" fmla="*/ 29 h 42"/>
                <a:gd name="T4" fmla="*/ 20 w 33"/>
                <a:gd name="T5" fmla="*/ 0 h 42"/>
                <a:gd name="T6" fmla="*/ 33 w 33"/>
                <a:gd name="T7" fmla="*/ 10 h 42"/>
                <a:gd name="T8" fmla="*/ 17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7" y="42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33" y="1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2" name="Freeform 995"/>
            <p:cNvSpPr>
              <a:spLocks/>
            </p:cNvSpPr>
            <p:nvPr/>
          </p:nvSpPr>
          <p:spPr bwMode="auto">
            <a:xfrm>
              <a:off x="2908" y="2486"/>
              <a:ext cx="36" cy="41"/>
            </a:xfrm>
            <a:custGeom>
              <a:avLst/>
              <a:gdLst>
                <a:gd name="T0" fmla="*/ 16 w 36"/>
                <a:gd name="T1" fmla="*/ 41 h 41"/>
                <a:gd name="T2" fmla="*/ 0 w 36"/>
                <a:gd name="T3" fmla="*/ 27 h 41"/>
                <a:gd name="T4" fmla="*/ 22 w 36"/>
                <a:gd name="T5" fmla="*/ 0 h 41"/>
                <a:gd name="T6" fmla="*/ 36 w 36"/>
                <a:gd name="T7" fmla="*/ 12 h 41"/>
                <a:gd name="T8" fmla="*/ 16 w 3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1">
                  <a:moveTo>
                    <a:pt x="16" y="41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36" y="12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3" name="Freeform 996"/>
            <p:cNvSpPr>
              <a:spLocks/>
            </p:cNvSpPr>
            <p:nvPr/>
          </p:nvSpPr>
          <p:spPr bwMode="auto">
            <a:xfrm>
              <a:off x="2893" y="2469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4 w 37"/>
                <a:gd name="T5" fmla="*/ 0 h 44"/>
                <a:gd name="T6" fmla="*/ 37 w 37"/>
                <a:gd name="T7" fmla="*/ 17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4" name="Freeform 997"/>
            <p:cNvSpPr>
              <a:spLocks/>
            </p:cNvSpPr>
            <p:nvPr/>
          </p:nvSpPr>
          <p:spPr bwMode="auto">
            <a:xfrm>
              <a:off x="3163" y="2606"/>
              <a:ext cx="28" cy="22"/>
            </a:xfrm>
            <a:custGeom>
              <a:avLst/>
              <a:gdLst>
                <a:gd name="T0" fmla="*/ 28 w 28"/>
                <a:gd name="T1" fmla="*/ 2 h 22"/>
                <a:gd name="T2" fmla="*/ 28 w 28"/>
                <a:gd name="T3" fmla="*/ 0 h 22"/>
                <a:gd name="T4" fmla="*/ 0 w 28"/>
                <a:gd name="T5" fmla="*/ 19 h 22"/>
                <a:gd name="T6" fmla="*/ 2 w 28"/>
                <a:gd name="T7" fmla="*/ 22 h 22"/>
                <a:gd name="T8" fmla="*/ 28 w 28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8" y="2"/>
                  </a:moveTo>
                  <a:lnTo>
                    <a:pt x="28" y="0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5" name="Freeform 998"/>
            <p:cNvSpPr>
              <a:spLocks/>
            </p:cNvSpPr>
            <p:nvPr/>
          </p:nvSpPr>
          <p:spPr bwMode="auto">
            <a:xfrm>
              <a:off x="2876" y="2451"/>
              <a:ext cx="43" cy="40"/>
            </a:xfrm>
            <a:custGeom>
              <a:avLst/>
              <a:gdLst>
                <a:gd name="T0" fmla="*/ 15 w 43"/>
                <a:gd name="T1" fmla="*/ 40 h 40"/>
                <a:gd name="T2" fmla="*/ 0 w 43"/>
                <a:gd name="T3" fmla="*/ 18 h 40"/>
                <a:gd name="T4" fmla="*/ 28 w 43"/>
                <a:gd name="T5" fmla="*/ 0 h 40"/>
                <a:gd name="T6" fmla="*/ 43 w 43"/>
                <a:gd name="T7" fmla="*/ 22 h 40"/>
                <a:gd name="T8" fmla="*/ 15 w 4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0">
                  <a:moveTo>
                    <a:pt x="15" y="40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43" y="22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6" name="Freeform 999"/>
            <p:cNvSpPr>
              <a:spLocks/>
            </p:cNvSpPr>
            <p:nvPr/>
          </p:nvSpPr>
          <p:spPr bwMode="auto">
            <a:xfrm>
              <a:off x="2867" y="2429"/>
              <a:ext cx="37" cy="40"/>
            </a:xfrm>
            <a:custGeom>
              <a:avLst/>
              <a:gdLst>
                <a:gd name="T0" fmla="*/ 9 w 37"/>
                <a:gd name="T1" fmla="*/ 40 h 40"/>
                <a:gd name="T2" fmla="*/ 0 w 37"/>
                <a:gd name="T3" fmla="*/ 13 h 40"/>
                <a:gd name="T4" fmla="*/ 31 w 37"/>
                <a:gd name="T5" fmla="*/ 0 h 40"/>
                <a:gd name="T6" fmla="*/ 37 w 37"/>
                <a:gd name="T7" fmla="*/ 22 h 40"/>
                <a:gd name="T8" fmla="*/ 9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9" y="40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37" y="22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7" name="Freeform 1000"/>
            <p:cNvSpPr>
              <a:spLocks/>
            </p:cNvSpPr>
            <p:nvPr/>
          </p:nvSpPr>
          <p:spPr bwMode="auto">
            <a:xfrm>
              <a:off x="2854" y="2388"/>
              <a:ext cx="44" cy="54"/>
            </a:xfrm>
            <a:custGeom>
              <a:avLst/>
              <a:gdLst>
                <a:gd name="T0" fmla="*/ 13 w 44"/>
                <a:gd name="T1" fmla="*/ 54 h 54"/>
                <a:gd name="T2" fmla="*/ 0 w 44"/>
                <a:gd name="T3" fmla="*/ 7 h 54"/>
                <a:gd name="T4" fmla="*/ 33 w 44"/>
                <a:gd name="T5" fmla="*/ 0 h 54"/>
                <a:gd name="T6" fmla="*/ 44 w 44"/>
                <a:gd name="T7" fmla="*/ 41 h 54"/>
                <a:gd name="T8" fmla="*/ 13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3" y="54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44" y="41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8" name="Freeform 1001"/>
            <p:cNvSpPr>
              <a:spLocks/>
            </p:cNvSpPr>
            <p:nvPr/>
          </p:nvSpPr>
          <p:spPr bwMode="auto">
            <a:xfrm>
              <a:off x="2845" y="2336"/>
              <a:ext cx="42" cy="59"/>
            </a:xfrm>
            <a:custGeom>
              <a:avLst/>
              <a:gdLst>
                <a:gd name="T0" fmla="*/ 9 w 42"/>
                <a:gd name="T1" fmla="*/ 59 h 59"/>
                <a:gd name="T2" fmla="*/ 0 w 42"/>
                <a:gd name="T3" fmla="*/ 13 h 59"/>
                <a:gd name="T4" fmla="*/ 31 w 42"/>
                <a:gd name="T5" fmla="*/ 0 h 59"/>
                <a:gd name="T6" fmla="*/ 42 w 42"/>
                <a:gd name="T7" fmla="*/ 52 h 59"/>
                <a:gd name="T8" fmla="*/ 9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9" y="59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52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9" name="Freeform 1002"/>
            <p:cNvSpPr>
              <a:spLocks/>
            </p:cNvSpPr>
            <p:nvPr/>
          </p:nvSpPr>
          <p:spPr bwMode="auto">
            <a:xfrm>
              <a:off x="2827" y="2285"/>
              <a:ext cx="49" cy="64"/>
            </a:xfrm>
            <a:custGeom>
              <a:avLst/>
              <a:gdLst>
                <a:gd name="T0" fmla="*/ 18 w 49"/>
                <a:gd name="T1" fmla="*/ 64 h 64"/>
                <a:gd name="T2" fmla="*/ 0 w 49"/>
                <a:gd name="T3" fmla="*/ 15 h 64"/>
                <a:gd name="T4" fmla="*/ 31 w 49"/>
                <a:gd name="T5" fmla="*/ 0 h 64"/>
                <a:gd name="T6" fmla="*/ 49 w 49"/>
                <a:gd name="T7" fmla="*/ 51 h 64"/>
                <a:gd name="T8" fmla="*/ 18 w 4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18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9" y="51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0" name="Freeform 1003"/>
            <p:cNvSpPr>
              <a:spLocks/>
            </p:cNvSpPr>
            <p:nvPr/>
          </p:nvSpPr>
          <p:spPr bwMode="auto">
            <a:xfrm>
              <a:off x="2891" y="2469"/>
              <a:ext cx="28" cy="24"/>
            </a:xfrm>
            <a:custGeom>
              <a:avLst/>
              <a:gdLst>
                <a:gd name="T0" fmla="*/ 2 w 28"/>
                <a:gd name="T1" fmla="*/ 24 h 24"/>
                <a:gd name="T2" fmla="*/ 0 w 28"/>
                <a:gd name="T3" fmla="*/ 22 h 24"/>
                <a:gd name="T4" fmla="*/ 26 w 28"/>
                <a:gd name="T5" fmla="*/ 0 h 24"/>
                <a:gd name="T6" fmla="*/ 28 w 28"/>
                <a:gd name="T7" fmla="*/ 4 h 24"/>
                <a:gd name="T8" fmla="*/ 2 w 2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" y="2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1" name="Freeform 1004"/>
            <p:cNvSpPr>
              <a:spLocks/>
            </p:cNvSpPr>
            <p:nvPr/>
          </p:nvSpPr>
          <p:spPr bwMode="auto">
            <a:xfrm>
              <a:off x="2786" y="2197"/>
              <a:ext cx="70" cy="105"/>
            </a:xfrm>
            <a:custGeom>
              <a:avLst/>
              <a:gdLst>
                <a:gd name="T0" fmla="*/ 41 w 70"/>
                <a:gd name="T1" fmla="*/ 105 h 105"/>
                <a:gd name="T2" fmla="*/ 0 w 70"/>
                <a:gd name="T3" fmla="*/ 17 h 105"/>
                <a:gd name="T4" fmla="*/ 28 w 70"/>
                <a:gd name="T5" fmla="*/ 0 h 105"/>
                <a:gd name="T6" fmla="*/ 70 w 70"/>
                <a:gd name="T7" fmla="*/ 88 h 105"/>
                <a:gd name="T8" fmla="*/ 41 w 70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5">
                  <a:moveTo>
                    <a:pt x="41" y="105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70" y="88"/>
                  </a:lnTo>
                  <a:lnTo>
                    <a:pt x="41" y="10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2" name="Freeform 1005"/>
            <p:cNvSpPr>
              <a:spLocks/>
            </p:cNvSpPr>
            <p:nvPr/>
          </p:nvSpPr>
          <p:spPr bwMode="auto">
            <a:xfrm>
              <a:off x="2744" y="2118"/>
              <a:ext cx="70" cy="96"/>
            </a:xfrm>
            <a:custGeom>
              <a:avLst/>
              <a:gdLst>
                <a:gd name="T0" fmla="*/ 42 w 70"/>
                <a:gd name="T1" fmla="*/ 96 h 96"/>
                <a:gd name="T2" fmla="*/ 0 w 70"/>
                <a:gd name="T3" fmla="*/ 22 h 96"/>
                <a:gd name="T4" fmla="*/ 26 w 70"/>
                <a:gd name="T5" fmla="*/ 0 h 96"/>
                <a:gd name="T6" fmla="*/ 70 w 70"/>
                <a:gd name="T7" fmla="*/ 79 h 96"/>
                <a:gd name="T8" fmla="*/ 42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2" y="9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79"/>
                  </a:lnTo>
                  <a:lnTo>
                    <a:pt x="42" y="96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3" name="Freeform 1006"/>
            <p:cNvSpPr>
              <a:spLocks/>
            </p:cNvSpPr>
            <p:nvPr/>
          </p:nvSpPr>
          <p:spPr bwMode="auto">
            <a:xfrm>
              <a:off x="2720" y="2082"/>
              <a:ext cx="50" cy="58"/>
            </a:xfrm>
            <a:custGeom>
              <a:avLst/>
              <a:gdLst>
                <a:gd name="T0" fmla="*/ 24 w 50"/>
                <a:gd name="T1" fmla="*/ 58 h 58"/>
                <a:gd name="T2" fmla="*/ 0 w 50"/>
                <a:gd name="T3" fmla="*/ 27 h 58"/>
                <a:gd name="T4" fmla="*/ 22 w 50"/>
                <a:gd name="T5" fmla="*/ 0 h 58"/>
                <a:gd name="T6" fmla="*/ 50 w 50"/>
                <a:gd name="T7" fmla="*/ 36 h 58"/>
                <a:gd name="T8" fmla="*/ 24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24" y="58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4" name="Freeform 1007"/>
            <p:cNvSpPr>
              <a:spLocks/>
            </p:cNvSpPr>
            <p:nvPr/>
          </p:nvSpPr>
          <p:spPr bwMode="auto">
            <a:xfrm>
              <a:off x="2689" y="2052"/>
              <a:ext cx="53" cy="57"/>
            </a:xfrm>
            <a:custGeom>
              <a:avLst/>
              <a:gdLst>
                <a:gd name="T0" fmla="*/ 31 w 53"/>
                <a:gd name="T1" fmla="*/ 57 h 57"/>
                <a:gd name="T2" fmla="*/ 0 w 53"/>
                <a:gd name="T3" fmla="*/ 30 h 57"/>
                <a:gd name="T4" fmla="*/ 20 w 53"/>
                <a:gd name="T5" fmla="*/ 0 h 57"/>
                <a:gd name="T6" fmla="*/ 53 w 53"/>
                <a:gd name="T7" fmla="*/ 30 h 57"/>
                <a:gd name="T8" fmla="*/ 31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1" y="57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30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1008"/>
          <p:cNvGrpSpPr>
            <a:grpSpLocks/>
          </p:cNvGrpSpPr>
          <p:nvPr/>
        </p:nvGrpSpPr>
        <p:grpSpPr bwMode="auto">
          <a:xfrm>
            <a:off x="3346450" y="2530475"/>
            <a:ext cx="2425700" cy="3195638"/>
            <a:chOff x="2108" y="1594"/>
            <a:chExt cx="1528" cy="2013"/>
          </a:xfrm>
        </p:grpSpPr>
        <p:sp>
          <p:nvSpPr>
            <p:cNvPr id="48945" name="Freeform 1009"/>
            <p:cNvSpPr>
              <a:spLocks/>
            </p:cNvSpPr>
            <p:nvPr/>
          </p:nvSpPr>
          <p:spPr bwMode="auto">
            <a:xfrm>
              <a:off x="2676" y="2040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2 h 42"/>
                <a:gd name="T4" fmla="*/ 16 w 33"/>
                <a:gd name="T5" fmla="*/ 0 h 42"/>
                <a:gd name="T6" fmla="*/ 33 w 33"/>
                <a:gd name="T7" fmla="*/ 12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6" name="Freeform 1010"/>
            <p:cNvSpPr>
              <a:spLocks/>
            </p:cNvSpPr>
            <p:nvPr/>
          </p:nvSpPr>
          <p:spPr bwMode="auto">
            <a:xfrm>
              <a:off x="2659" y="2028"/>
              <a:ext cx="33" cy="44"/>
            </a:xfrm>
            <a:custGeom>
              <a:avLst/>
              <a:gdLst>
                <a:gd name="T0" fmla="*/ 17 w 33"/>
                <a:gd name="T1" fmla="*/ 44 h 44"/>
                <a:gd name="T2" fmla="*/ 0 w 33"/>
                <a:gd name="T3" fmla="*/ 34 h 44"/>
                <a:gd name="T4" fmla="*/ 13 w 33"/>
                <a:gd name="T5" fmla="*/ 0 h 44"/>
                <a:gd name="T6" fmla="*/ 33 w 33"/>
                <a:gd name="T7" fmla="*/ 12 h 44"/>
                <a:gd name="T8" fmla="*/ 17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17" y="44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33" y="12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7" name="Freeform 1011"/>
            <p:cNvSpPr>
              <a:spLocks/>
            </p:cNvSpPr>
            <p:nvPr/>
          </p:nvSpPr>
          <p:spPr bwMode="auto">
            <a:xfrm>
              <a:off x="2617" y="2011"/>
              <a:ext cx="55" cy="51"/>
            </a:xfrm>
            <a:custGeom>
              <a:avLst/>
              <a:gdLst>
                <a:gd name="T0" fmla="*/ 42 w 55"/>
                <a:gd name="T1" fmla="*/ 51 h 51"/>
                <a:gd name="T2" fmla="*/ 0 w 55"/>
                <a:gd name="T3" fmla="*/ 34 h 51"/>
                <a:gd name="T4" fmla="*/ 11 w 55"/>
                <a:gd name="T5" fmla="*/ 0 h 51"/>
                <a:gd name="T6" fmla="*/ 55 w 55"/>
                <a:gd name="T7" fmla="*/ 17 h 51"/>
                <a:gd name="T8" fmla="*/ 42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2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8" name="Freeform 1012"/>
            <p:cNvSpPr>
              <a:spLocks/>
            </p:cNvSpPr>
            <p:nvPr/>
          </p:nvSpPr>
          <p:spPr bwMode="auto">
            <a:xfrm>
              <a:off x="2827" y="2285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9" name="Freeform 1013"/>
            <p:cNvSpPr>
              <a:spLocks/>
            </p:cNvSpPr>
            <p:nvPr/>
          </p:nvSpPr>
          <p:spPr bwMode="auto">
            <a:xfrm>
              <a:off x="2588" y="2003"/>
              <a:ext cx="38" cy="44"/>
            </a:xfrm>
            <a:custGeom>
              <a:avLst/>
              <a:gdLst>
                <a:gd name="T0" fmla="*/ 33 w 38"/>
                <a:gd name="T1" fmla="*/ 44 h 44"/>
                <a:gd name="T2" fmla="*/ 0 w 38"/>
                <a:gd name="T3" fmla="*/ 37 h 44"/>
                <a:gd name="T4" fmla="*/ 5 w 38"/>
                <a:gd name="T5" fmla="*/ 0 h 44"/>
                <a:gd name="T6" fmla="*/ 38 w 38"/>
                <a:gd name="T7" fmla="*/ 8 h 44"/>
                <a:gd name="T8" fmla="*/ 33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33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38" y="8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0" name="Freeform 1014"/>
            <p:cNvSpPr>
              <a:spLocks/>
            </p:cNvSpPr>
            <p:nvPr/>
          </p:nvSpPr>
          <p:spPr bwMode="auto">
            <a:xfrm>
              <a:off x="2560" y="2001"/>
              <a:ext cx="33" cy="39"/>
            </a:xfrm>
            <a:custGeom>
              <a:avLst/>
              <a:gdLst>
                <a:gd name="T0" fmla="*/ 28 w 33"/>
                <a:gd name="T1" fmla="*/ 39 h 39"/>
                <a:gd name="T2" fmla="*/ 0 w 33"/>
                <a:gd name="T3" fmla="*/ 37 h 39"/>
                <a:gd name="T4" fmla="*/ 0 w 33"/>
                <a:gd name="T5" fmla="*/ 0 h 39"/>
                <a:gd name="T6" fmla="*/ 33 w 33"/>
                <a:gd name="T7" fmla="*/ 2 h 39"/>
                <a:gd name="T8" fmla="*/ 2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28" y="39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1" name="Rectangle 1015"/>
            <p:cNvSpPr>
              <a:spLocks noChangeArrowheads="1"/>
            </p:cNvSpPr>
            <p:nvPr/>
          </p:nvSpPr>
          <p:spPr bwMode="auto">
            <a:xfrm>
              <a:off x="2494" y="2001"/>
              <a:ext cx="66" cy="37"/>
            </a:xfrm>
            <a:prstGeom prst="rect">
              <a:avLst/>
            </a:prstGeom>
            <a:solidFill>
              <a:srgbClr val="47544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2" name="Freeform 1016"/>
            <p:cNvSpPr>
              <a:spLocks/>
            </p:cNvSpPr>
            <p:nvPr/>
          </p:nvSpPr>
          <p:spPr bwMode="auto">
            <a:xfrm>
              <a:off x="2617" y="2011"/>
              <a:ext cx="11" cy="36"/>
            </a:xfrm>
            <a:custGeom>
              <a:avLst/>
              <a:gdLst>
                <a:gd name="T0" fmla="*/ 11 w 11"/>
                <a:gd name="T1" fmla="*/ 0 h 36"/>
                <a:gd name="T2" fmla="*/ 9 w 11"/>
                <a:gd name="T3" fmla="*/ 0 h 36"/>
                <a:gd name="T4" fmla="*/ 0 w 11"/>
                <a:gd name="T5" fmla="*/ 34 h 36"/>
                <a:gd name="T6" fmla="*/ 4 w 11"/>
                <a:gd name="T7" fmla="*/ 36 h 36"/>
                <a:gd name="T8" fmla="*/ 11 w 1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3" name="Freeform 1017"/>
            <p:cNvSpPr>
              <a:spLocks/>
            </p:cNvSpPr>
            <p:nvPr/>
          </p:nvSpPr>
          <p:spPr bwMode="auto">
            <a:xfrm>
              <a:off x="2457" y="1993"/>
              <a:ext cx="39" cy="45"/>
            </a:xfrm>
            <a:custGeom>
              <a:avLst/>
              <a:gdLst>
                <a:gd name="T0" fmla="*/ 35 w 39"/>
                <a:gd name="T1" fmla="*/ 45 h 45"/>
                <a:gd name="T2" fmla="*/ 0 w 39"/>
                <a:gd name="T3" fmla="*/ 35 h 45"/>
                <a:gd name="T4" fmla="*/ 11 w 39"/>
                <a:gd name="T5" fmla="*/ 0 h 45"/>
                <a:gd name="T6" fmla="*/ 39 w 39"/>
                <a:gd name="T7" fmla="*/ 8 h 45"/>
                <a:gd name="T8" fmla="*/ 35 w 39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35" y="45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39" y="8"/>
                  </a:lnTo>
                  <a:lnTo>
                    <a:pt x="35" y="4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4" name="Freeform 1018"/>
            <p:cNvSpPr>
              <a:spLocks/>
            </p:cNvSpPr>
            <p:nvPr/>
          </p:nvSpPr>
          <p:spPr bwMode="auto">
            <a:xfrm>
              <a:off x="2426" y="1981"/>
              <a:ext cx="42" cy="47"/>
            </a:xfrm>
            <a:custGeom>
              <a:avLst/>
              <a:gdLst>
                <a:gd name="T0" fmla="*/ 31 w 42"/>
                <a:gd name="T1" fmla="*/ 47 h 47"/>
                <a:gd name="T2" fmla="*/ 0 w 42"/>
                <a:gd name="T3" fmla="*/ 35 h 47"/>
                <a:gd name="T4" fmla="*/ 13 w 42"/>
                <a:gd name="T5" fmla="*/ 0 h 47"/>
                <a:gd name="T6" fmla="*/ 42 w 42"/>
                <a:gd name="T7" fmla="*/ 12 h 47"/>
                <a:gd name="T8" fmla="*/ 31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1" y="47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42" y="12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5" name="Freeform 1019"/>
            <p:cNvSpPr>
              <a:spLocks/>
            </p:cNvSpPr>
            <p:nvPr/>
          </p:nvSpPr>
          <p:spPr bwMode="auto">
            <a:xfrm>
              <a:off x="2396" y="1967"/>
              <a:ext cx="43" cy="49"/>
            </a:xfrm>
            <a:custGeom>
              <a:avLst/>
              <a:gdLst>
                <a:gd name="T0" fmla="*/ 30 w 43"/>
                <a:gd name="T1" fmla="*/ 49 h 49"/>
                <a:gd name="T2" fmla="*/ 0 w 43"/>
                <a:gd name="T3" fmla="*/ 31 h 49"/>
                <a:gd name="T4" fmla="*/ 15 w 43"/>
                <a:gd name="T5" fmla="*/ 0 h 49"/>
                <a:gd name="T6" fmla="*/ 43 w 43"/>
                <a:gd name="T7" fmla="*/ 14 h 49"/>
                <a:gd name="T8" fmla="*/ 30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30" y="49"/>
                  </a:moveTo>
                  <a:lnTo>
                    <a:pt x="0" y="31"/>
                  </a:lnTo>
                  <a:lnTo>
                    <a:pt x="15" y="0"/>
                  </a:lnTo>
                  <a:lnTo>
                    <a:pt x="43" y="14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6" name="Freeform 1020"/>
            <p:cNvSpPr>
              <a:spLocks/>
            </p:cNvSpPr>
            <p:nvPr/>
          </p:nvSpPr>
          <p:spPr bwMode="auto">
            <a:xfrm>
              <a:off x="2367" y="1947"/>
              <a:ext cx="44" cy="51"/>
            </a:xfrm>
            <a:custGeom>
              <a:avLst/>
              <a:gdLst>
                <a:gd name="T0" fmla="*/ 29 w 44"/>
                <a:gd name="T1" fmla="*/ 51 h 51"/>
                <a:gd name="T2" fmla="*/ 0 w 44"/>
                <a:gd name="T3" fmla="*/ 29 h 51"/>
                <a:gd name="T4" fmla="*/ 20 w 44"/>
                <a:gd name="T5" fmla="*/ 0 h 51"/>
                <a:gd name="T6" fmla="*/ 44 w 44"/>
                <a:gd name="T7" fmla="*/ 20 h 51"/>
                <a:gd name="T8" fmla="*/ 29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9" y="51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4" y="20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7" name="Freeform 1021"/>
            <p:cNvSpPr>
              <a:spLocks/>
            </p:cNvSpPr>
            <p:nvPr/>
          </p:nvSpPr>
          <p:spPr bwMode="auto">
            <a:xfrm>
              <a:off x="2343" y="1922"/>
              <a:ext cx="44" cy="54"/>
            </a:xfrm>
            <a:custGeom>
              <a:avLst/>
              <a:gdLst>
                <a:gd name="T0" fmla="*/ 24 w 44"/>
                <a:gd name="T1" fmla="*/ 54 h 54"/>
                <a:gd name="T2" fmla="*/ 0 w 44"/>
                <a:gd name="T3" fmla="*/ 27 h 54"/>
                <a:gd name="T4" fmla="*/ 22 w 44"/>
                <a:gd name="T5" fmla="*/ 0 h 54"/>
                <a:gd name="T6" fmla="*/ 44 w 44"/>
                <a:gd name="T7" fmla="*/ 25 h 54"/>
                <a:gd name="T8" fmla="*/ 24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4" y="54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4" y="25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8" name="Freeform 1022"/>
            <p:cNvSpPr>
              <a:spLocks/>
            </p:cNvSpPr>
            <p:nvPr/>
          </p:nvSpPr>
          <p:spPr bwMode="auto">
            <a:xfrm>
              <a:off x="2317" y="1896"/>
              <a:ext cx="48" cy="53"/>
            </a:xfrm>
            <a:custGeom>
              <a:avLst/>
              <a:gdLst>
                <a:gd name="T0" fmla="*/ 26 w 48"/>
                <a:gd name="T1" fmla="*/ 53 h 53"/>
                <a:gd name="T2" fmla="*/ 0 w 48"/>
                <a:gd name="T3" fmla="*/ 24 h 53"/>
                <a:gd name="T4" fmla="*/ 24 w 48"/>
                <a:gd name="T5" fmla="*/ 0 h 53"/>
                <a:gd name="T6" fmla="*/ 48 w 48"/>
                <a:gd name="T7" fmla="*/ 26 h 53"/>
                <a:gd name="T8" fmla="*/ 26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6" y="53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48" y="26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9" name="Freeform 1023"/>
            <p:cNvSpPr>
              <a:spLocks/>
            </p:cNvSpPr>
            <p:nvPr/>
          </p:nvSpPr>
          <p:spPr bwMode="auto">
            <a:xfrm>
              <a:off x="2273" y="1837"/>
              <a:ext cx="68" cy="83"/>
            </a:xfrm>
            <a:custGeom>
              <a:avLst/>
              <a:gdLst>
                <a:gd name="T0" fmla="*/ 44 w 68"/>
                <a:gd name="T1" fmla="*/ 83 h 83"/>
                <a:gd name="T2" fmla="*/ 0 w 68"/>
                <a:gd name="T3" fmla="*/ 22 h 83"/>
                <a:gd name="T4" fmla="*/ 26 w 68"/>
                <a:gd name="T5" fmla="*/ 0 h 83"/>
                <a:gd name="T6" fmla="*/ 68 w 68"/>
                <a:gd name="T7" fmla="*/ 59 h 83"/>
                <a:gd name="T8" fmla="*/ 44 w 68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3">
                  <a:moveTo>
                    <a:pt x="44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68" y="59"/>
                  </a:lnTo>
                  <a:lnTo>
                    <a:pt x="44" y="83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0" name="Freeform 1024"/>
            <p:cNvSpPr>
              <a:spLocks/>
            </p:cNvSpPr>
            <p:nvPr/>
          </p:nvSpPr>
          <p:spPr bwMode="auto">
            <a:xfrm>
              <a:off x="2190" y="1704"/>
              <a:ext cx="109" cy="155"/>
            </a:xfrm>
            <a:custGeom>
              <a:avLst/>
              <a:gdLst>
                <a:gd name="T0" fmla="*/ 83 w 109"/>
                <a:gd name="T1" fmla="*/ 155 h 155"/>
                <a:gd name="T2" fmla="*/ 0 w 109"/>
                <a:gd name="T3" fmla="*/ 23 h 155"/>
                <a:gd name="T4" fmla="*/ 26 w 109"/>
                <a:gd name="T5" fmla="*/ 0 h 155"/>
                <a:gd name="T6" fmla="*/ 109 w 109"/>
                <a:gd name="T7" fmla="*/ 133 h 155"/>
                <a:gd name="T8" fmla="*/ 83 w 10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5">
                  <a:moveTo>
                    <a:pt x="83" y="155"/>
                  </a:moveTo>
                  <a:lnTo>
                    <a:pt x="0" y="23"/>
                  </a:lnTo>
                  <a:lnTo>
                    <a:pt x="26" y="0"/>
                  </a:lnTo>
                  <a:lnTo>
                    <a:pt x="109" y="133"/>
                  </a:lnTo>
                  <a:lnTo>
                    <a:pt x="83" y="15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1" name="Freeform 1025"/>
            <p:cNvSpPr>
              <a:spLocks/>
            </p:cNvSpPr>
            <p:nvPr/>
          </p:nvSpPr>
          <p:spPr bwMode="auto">
            <a:xfrm>
              <a:off x="2150" y="1643"/>
              <a:ext cx="66" cy="84"/>
            </a:xfrm>
            <a:custGeom>
              <a:avLst/>
              <a:gdLst>
                <a:gd name="T0" fmla="*/ 40 w 66"/>
                <a:gd name="T1" fmla="*/ 84 h 84"/>
                <a:gd name="T2" fmla="*/ 0 w 66"/>
                <a:gd name="T3" fmla="*/ 25 h 84"/>
                <a:gd name="T4" fmla="*/ 24 w 66"/>
                <a:gd name="T5" fmla="*/ 0 h 84"/>
                <a:gd name="T6" fmla="*/ 66 w 66"/>
                <a:gd name="T7" fmla="*/ 61 h 84"/>
                <a:gd name="T8" fmla="*/ 40 w 66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4">
                  <a:moveTo>
                    <a:pt x="40" y="8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66" y="61"/>
                  </a:lnTo>
                  <a:lnTo>
                    <a:pt x="40" y="8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2" name="Freeform 1026"/>
            <p:cNvSpPr>
              <a:spLocks/>
            </p:cNvSpPr>
            <p:nvPr/>
          </p:nvSpPr>
          <p:spPr bwMode="auto">
            <a:xfrm>
              <a:off x="2108" y="1594"/>
              <a:ext cx="66" cy="74"/>
            </a:xfrm>
            <a:custGeom>
              <a:avLst/>
              <a:gdLst>
                <a:gd name="T0" fmla="*/ 42 w 66"/>
                <a:gd name="T1" fmla="*/ 74 h 74"/>
                <a:gd name="T2" fmla="*/ 0 w 66"/>
                <a:gd name="T3" fmla="*/ 25 h 74"/>
                <a:gd name="T4" fmla="*/ 25 w 66"/>
                <a:gd name="T5" fmla="*/ 0 h 74"/>
                <a:gd name="T6" fmla="*/ 66 w 66"/>
                <a:gd name="T7" fmla="*/ 49 h 74"/>
                <a:gd name="T8" fmla="*/ 42 w 66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4">
                  <a:moveTo>
                    <a:pt x="42" y="74"/>
                  </a:moveTo>
                  <a:lnTo>
                    <a:pt x="0" y="25"/>
                  </a:lnTo>
                  <a:lnTo>
                    <a:pt x="25" y="0"/>
                  </a:lnTo>
                  <a:lnTo>
                    <a:pt x="66" y="49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3" name="Freeform 1027"/>
            <p:cNvSpPr>
              <a:spLocks/>
            </p:cNvSpPr>
            <p:nvPr/>
          </p:nvSpPr>
          <p:spPr bwMode="auto">
            <a:xfrm>
              <a:off x="2492" y="2001"/>
              <a:ext cx="4" cy="37"/>
            </a:xfrm>
            <a:custGeom>
              <a:avLst/>
              <a:gdLst>
                <a:gd name="T0" fmla="*/ 2 w 4"/>
                <a:gd name="T1" fmla="*/ 37 h 37"/>
                <a:gd name="T2" fmla="*/ 0 w 4"/>
                <a:gd name="T3" fmla="*/ 37 h 37"/>
                <a:gd name="T4" fmla="*/ 2 w 4"/>
                <a:gd name="T5" fmla="*/ 0 h 37"/>
                <a:gd name="T6" fmla="*/ 4 w 4"/>
                <a:gd name="T7" fmla="*/ 0 h 37"/>
                <a:gd name="T8" fmla="*/ 2 w 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7">
                  <a:moveTo>
                    <a:pt x="2" y="37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4" name="Freeform 1028"/>
            <p:cNvSpPr>
              <a:spLocks/>
            </p:cNvSpPr>
            <p:nvPr/>
          </p:nvSpPr>
          <p:spPr bwMode="auto">
            <a:xfrm>
              <a:off x="3557" y="3509"/>
              <a:ext cx="75" cy="98"/>
            </a:xfrm>
            <a:custGeom>
              <a:avLst/>
              <a:gdLst>
                <a:gd name="T0" fmla="*/ 46 w 75"/>
                <a:gd name="T1" fmla="*/ 98 h 98"/>
                <a:gd name="T2" fmla="*/ 0 w 75"/>
                <a:gd name="T3" fmla="*/ 22 h 98"/>
                <a:gd name="T4" fmla="*/ 29 w 75"/>
                <a:gd name="T5" fmla="*/ 0 h 98"/>
                <a:gd name="T6" fmla="*/ 75 w 75"/>
                <a:gd name="T7" fmla="*/ 76 h 98"/>
                <a:gd name="T8" fmla="*/ 46 w 75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8">
                  <a:moveTo>
                    <a:pt x="46" y="98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6"/>
                  </a:lnTo>
                  <a:lnTo>
                    <a:pt x="46" y="9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5" name="Freeform 1029"/>
            <p:cNvSpPr>
              <a:spLocks/>
            </p:cNvSpPr>
            <p:nvPr/>
          </p:nvSpPr>
          <p:spPr bwMode="auto">
            <a:xfrm>
              <a:off x="3511" y="3443"/>
              <a:ext cx="75" cy="88"/>
            </a:xfrm>
            <a:custGeom>
              <a:avLst/>
              <a:gdLst>
                <a:gd name="T0" fmla="*/ 46 w 75"/>
                <a:gd name="T1" fmla="*/ 88 h 88"/>
                <a:gd name="T2" fmla="*/ 0 w 75"/>
                <a:gd name="T3" fmla="*/ 22 h 88"/>
                <a:gd name="T4" fmla="*/ 29 w 75"/>
                <a:gd name="T5" fmla="*/ 0 h 88"/>
                <a:gd name="T6" fmla="*/ 75 w 75"/>
                <a:gd name="T7" fmla="*/ 66 h 88"/>
                <a:gd name="T8" fmla="*/ 46 w 7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8">
                  <a:moveTo>
                    <a:pt x="46" y="88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66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6" name="Freeform 1030"/>
            <p:cNvSpPr>
              <a:spLocks/>
            </p:cNvSpPr>
            <p:nvPr/>
          </p:nvSpPr>
          <p:spPr bwMode="auto">
            <a:xfrm>
              <a:off x="3474" y="3377"/>
              <a:ext cx="66" cy="88"/>
            </a:xfrm>
            <a:custGeom>
              <a:avLst/>
              <a:gdLst>
                <a:gd name="T0" fmla="*/ 37 w 66"/>
                <a:gd name="T1" fmla="*/ 88 h 88"/>
                <a:gd name="T2" fmla="*/ 0 w 66"/>
                <a:gd name="T3" fmla="*/ 20 h 88"/>
                <a:gd name="T4" fmla="*/ 31 w 66"/>
                <a:gd name="T5" fmla="*/ 0 h 88"/>
                <a:gd name="T6" fmla="*/ 66 w 66"/>
                <a:gd name="T7" fmla="*/ 66 h 88"/>
                <a:gd name="T8" fmla="*/ 37 w 66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8">
                  <a:moveTo>
                    <a:pt x="37" y="88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66" y="6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7" name="Freeform 1031"/>
            <p:cNvSpPr>
              <a:spLocks/>
            </p:cNvSpPr>
            <p:nvPr/>
          </p:nvSpPr>
          <p:spPr bwMode="auto">
            <a:xfrm>
              <a:off x="3456" y="3343"/>
              <a:ext cx="49" cy="54"/>
            </a:xfrm>
            <a:custGeom>
              <a:avLst/>
              <a:gdLst>
                <a:gd name="T0" fmla="*/ 18 w 49"/>
                <a:gd name="T1" fmla="*/ 54 h 54"/>
                <a:gd name="T2" fmla="*/ 0 w 49"/>
                <a:gd name="T3" fmla="*/ 12 h 54"/>
                <a:gd name="T4" fmla="*/ 33 w 49"/>
                <a:gd name="T5" fmla="*/ 0 h 54"/>
                <a:gd name="T6" fmla="*/ 49 w 49"/>
                <a:gd name="T7" fmla="*/ 34 h 54"/>
                <a:gd name="T8" fmla="*/ 18 w 4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18" y="54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9" y="34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8" name="Freeform 1032"/>
            <p:cNvSpPr>
              <a:spLocks/>
            </p:cNvSpPr>
            <p:nvPr/>
          </p:nvSpPr>
          <p:spPr bwMode="auto">
            <a:xfrm>
              <a:off x="3448" y="3296"/>
              <a:ext cx="41" cy="59"/>
            </a:xfrm>
            <a:custGeom>
              <a:avLst/>
              <a:gdLst>
                <a:gd name="T0" fmla="*/ 8 w 41"/>
                <a:gd name="T1" fmla="*/ 59 h 59"/>
                <a:gd name="T2" fmla="*/ 0 w 41"/>
                <a:gd name="T3" fmla="*/ 13 h 59"/>
                <a:gd name="T4" fmla="*/ 33 w 41"/>
                <a:gd name="T5" fmla="*/ 0 h 59"/>
                <a:gd name="T6" fmla="*/ 41 w 41"/>
                <a:gd name="T7" fmla="*/ 47 h 59"/>
                <a:gd name="T8" fmla="*/ 8 w 4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8" y="59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1" y="47"/>
                  </a:lnTo>
                  <a:lnTo>
                    <a:pt x="8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9" name="Freeform 1033"/>
            <p:cNvSpPr>
              <a:spLocks/>
            </p:cNvSpPr>
            <p:nvPr/>
          </p:nvSpPr>
          <p:spPr bwMode="auto">
            <a:xfrm>
              <a:off x="3443" y="3269"/>
              <a:ext cx="40" cy="35"/>
            </a:xfrm>
            <a:custGeom>
              <a:avLst/>
              <a:gdLst>
                <a:gd name="T0" fmla="*/ 5 w 40"/>
                <a:gd name="T1" fmla="*/ 35 h 35"/>
                <a:gd name="T2" fmla="*/ 0 w 40"/>
                <a:gd name="T3" fmla="*/ 0 h 35"/>
                <a:gd name="T4" fmla="*/ 35 w 40"/>
                <a:gd name="T5" fmla="*/ 0 h 35"/>
                <a:gd name="T6" fmla="*/ 40 w 40"/>
                <a:gd name="T7" fmla="*/ 30 h 35"/>
                <a:gd name="T8" fmla="*/ 5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5" y="35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40" y="30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0" name="Freeform 1034"/>
            <p:cNvSpPr>
              <a:spLocks/>
            </p:cNvSpPr>
            <p:nvPr/>
          </p:nvSpPr>
          <p:spPr bwMode="auto">
            <a:xfrm>
              <a:off x="3443" y="3238"/>
              <a:ext cx="38" cy="31"/>
            </a:xfrm>
            <a:custGeom>
              <a:avLst/>
              <a:gdLst>
                <a:gd name="T0" fmla="*/ 0 w 38"/>
                <a:gd name="T1" fmla="*/ 31 h 31"/>
                <a:gd name="T2" fmla="*/ 2 w 38"/>
                <a:gd name="T3" fmla="*/ 0 h 31"/>
                <a:gd name="T4" fmla="*/ 38 w 38"/>
                <a:gd name="T5" fmla="*/ 4 h 31"/>
                <a:gd name="T6" fmla="*/ 35 w 38"/>
                <a:gd name="T7" fmla="*/ 31 h 31"/>
                <a:gd name="T8" fmla="*/ 0 w 38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0" y="31"/>
                  </a:moveTo>
                  <a:lnTo>
                    <a:pt x="2" y="0"/>
                  </a:lnTo>
                  <a:lnTo>
                    <a:pt x="38" y="4"/>
                  </a:lnTo>
                  <a:lnTo>
                    <a:pt x="35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1" name="Freeform 1035"/>
            <p:cNvSpPr>
              <a:spLocks/>
            </p:cNvSpPr>
            <p:nvPr/>
          </p:nvSpPr>
          <p:spPr bwMode="auto">
            <a:xfrm>
              <a:off x="3445" y="3181"/>
              <a:ext cx="44" cy="61"/>
            </a:xfrm>
            <a:custGeom>
              <a:avLst/>
              <a:gdLst>
                <a:gd name="T0" fmla="*/ 0 w 44"/>
                <a:gd name="T1" fmla="*/ 57 h 61"/>
                <a:gd name="T2" fmla="*/ 9 w 44"/>
                <a:gd name="T3" fmla="*/ 0 h 61"/>
                <a:gd name="T4" fmla="*/ 44 w 44"/>
                <a:gd name="T5" fmla="*/ 5 h 61"/>
                <a:gd name="T6" fmla="*/ 36 w 44"/>
                <a:gd name="T7" fmla="*/ 61 h 61"/>
                <a:gd name="T8" fmla="*/ 0 w 44"/>
                <a:gd name="T9" fmla="*/ 5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0" y="57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6" y="6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2" name="Freeform 1036"/>
            <p:cNvSpPr>
              <a:spLocks/>
            </p:cNvSpPr>
            <p:nvPr/>
          </p:nvSpPr>
          <p:spPr bwMode="auto">
            <a:xfrm>
              <a:off x="3454" y="3127"/>
              <a:ext cx="44" cy="59"/>
            </a:xfrm>
            <a:custGeom>
              <a:avLst/>
              <a:gdLst>
                <a:gd name="T0" fmla="*/ 0 w 44"/>
                <a:gd name="T1" fmla="*/ 54 h 59"/>
                <a:gd name="T2" fmla="*/ 9 w 44"/>
                <a:gd name="T3" fmla="*/ 0 h 59"/>
                <a:gd name="T4" fmla="*/ 44 w 44"/>
                <a:gd name="T5" fmla="*/ 5 h 59"/>
                <a:gd name="T6" fmla="*/ 35 w 44"/>
                <a:gd name="T7" fmla="*/ 59 h 59"/>
                <a:gd name="T8" fmla="*/ 0 w 44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0" y="54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3" name="Freeform 1037"/>
            <p:cNvSpPr>
              <a:spLocks/>
            </p:cNvSpPr>
            <p:nvPr/>
          </p:nvSpPr>
          <p:spPr bwMode="auto">
            <a:xfrm>
              <a:off x="3463" y="3098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4" name="Freeform 1038"/>
            <p:cNvSpPr>
              <a:spLocks/>
            </p:cNvSpPr>
            <p:nvPr/>
          </p:nvSpPr>
          <p:spPr bwMode="auto">
            <a:xfrm>
              <a:off x="3456" y="3066"/>
              <a:ext cx="42" cy="37"/>
            </a:xfrm>
            <a:custGeom>
              <a:avLst/>
              <a:gdLst>
                <a:gd name="T0" fmla="*/ 7 w 42"/>
                <a:gd name="T1" fmla="*/ 37 h 37"/>
                <a:gd name="T2" fmla="*/ 0 w 42"/>
                <a:gd name="T3" fmla="*/ 5 h 37"/>
                <a:gd name="T4" fmla="*/ 36 w 42"/>
                <a:gd name="T5" fmla="*/ 0 h 37"/>
                <a:gd name="T6" fmla="*/ 42 w 42"/>
                <a:gd name="T7" fmla="*/ 32 h 37"/>
                <a:gd name="T8" fmla="*/ 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7" y="37"/>
                  </a:moveTo>
                  <a:lnTo>
                    <a:pt x="0" y="5"/>
                  </a:lnTo>
                  <a:lnTo>
                    <a:pt x="36" y="0"/>
                  </a:lnTo>
                  <a:lnTo>
                    <a:pt x="42" y="3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5" name="Freeform 1039"/>
            <p:cNvSpPr>
              <a:spLocks/>
            </p:cNvSpPr>
            <p:nvPr/>
          </p:nvSpPr>
          <p:spPr bwMode="auto">
            <a:xfrm>
              <a:off x="3448" y="3304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6" name="Freeform 1040"/>
            <p:cNvSpPr>
              <a:spLocks/>
            </p:cNvSpPr>
            <p:nvPr/>
          </p:nvSpPr>
          <p:spPr bwMode="auto">
            <a:xfrm>
              <a:off x="3448" y="3296"/>
              <a:ext cx="35" cy="13"/>
            </a:xfrm>
            <a:custGeom>
              <a:avLst/>
              <a:gdLst>
                <a:gd name="T0" fmla="*/ 0 w 35"/>
                <a:gd name="T1" fmla="*/ 13 h 13"/>
                <a:gd name="T2" fmla="*/ 0 w 35"/>
                <a:gd name="T3" fmla="*/ 8 h 13"/>
                <a:gd name="T4" fmla="*/ 33 w 35"/>
                <a:gd name="T5" fmla="*/ 0 h 13"/>
                <a:gd name="T6" fmla="*/ 35 w 35"/>
                <a:gd name="T7" fmla="*/ 3 h 13"/>
                <a:gd name="T8" fmla="*/ 0 w 35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3">
                  <a:moveTo>
                    <a:pt x="0" y="13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35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7" name="Freeform 1041"/>
            <p:cNvSpPr>
              <a:spLocks/>
            </p:cNvSpPr>
            <p:nvPr/>
          </p:nvSpPr>
          <p:spPr bwMode="auto">
            <a:xfrm>
              <a:off x="3441" y="3015"/>
              <a:ext cx="48" cy="61"/>
            </a:xfrm>
            <a:custGeom>
              <a:avLst/>
              <a:gdLst>
                <a:gd name="T0" fmla="*/ 15 w 48"/>
                <a:gd name="T1" fmla="*/ 61 h 61"/>
                <a:gd name="T2" fmla="*/ 0 w 48"/>
                <a:gd name="T3" fmla="*/ 22 h 61"/>
                <a:gd name="T4" fmla="*/ 29 w 48"/>
                <a:gd name="T5" fmla="*/ 0 h 61"/>
                <a:gd name="T6" fmla="*/ 48 w 48"/>
                <a:gd name="T7" fmla="*/ 46 h 61"/>
                <a:gd name="T8" fmla="*/ 15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15" y="61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48" y="46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8" name="Freeform 1042"/>
            <p:cNvSpPr>
              <a:spLocks/>
            </p:cNvSpPr>
            <p:nvPr/>
          </p:nvSpPr>
          <p:spPr bwMode="auto">
            <a:xfrm>
              <a:off x="3417" y="2976"/>
              <a:ext cx="53" cy="61"/>
            </a:xfrm>
            <a:custGeom>
              <a:avLst/>
              <a:gdLst>
                <a:gd name="T0" fmla="*/ 24 w 53"/>
                <a:gd name="T1" fmla="*/ 61 h 61"/>
                <a:gd name="T2" fmla="*/ 0 w 53"/>
                <a:gd name="T3" fmla="*/ 29 h 61"/>
                <a:gd name="T4" fmla="*/ 24 w 53"/>
                <a:gd name="T5" fmla="*/ 0 h 61"/>
                <a:gd name="T6" fmla="*/ 53 w 53"/>
                <a:gd name="T7" fmla="*/ 39 h 61"/>
                <a:gd name="T8" fmla="*/ 24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4" y="61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53" y="3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9" name="Freeform 1043"/>
            <p:cNvSpPr>
              <a:spLocks/>
            </p:cNvSpPr>
            <p:nvPr/>
          </p:nvSpPr>
          <p:spPr bwMode="auto">
            <a:xfrm>
              <a:off x="3386" y="2951"/>
              <a:ext cx="55" cy="54"/>
            </a:xfrm>
            <a:custGeom>
              <a:avLst/>
              <a:gdLst>
                <a:gd name="T0" fmla="*/ 31 w 55"/>
                <a:gd name="T1" fmla="*/ 54 h 54"/>
                <a:gd name="T2" fmla="*/ 0 w 55"/>
                <a:gd name="T3" fmla="*/ 32 h 54"/>
                <a:gd name="T4" fmla="*/ 20 w 55"/>
                <a:gd name="T5" fmla="*/ 0 h 54"/>
                <a:gd name="T6" fmla="*/ 55 w 55"/>
                <a:gd name="T7" fmla="*/ 25 h 54"/>
                <a:gd name="T8" fmla="*/ 31 w 5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31" y="54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5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0" name="Freeform 1044"/>
            <p:cNvSpPr>
              <a:spLocks/>
            </p:cNvSpPr>
            <p:nvPr/>
          </p:nvSpPr>
          <p:spPr bwMode="auto">
            <a:xfrm>
              <a:off x="3353" y="2927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8 w 53"/>
                <a:gd name="T5" fmla="*/ 0 h 56"/>
                <a:gd name="T6" fmla="*/ 53 w 53"/>
                <a:gd name="T7" fmla="*/ 24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1" name="Freeform 1045"/>
            <p:cNvSpPr>
              <a:spLocks/>
            </p:cNvSpPr>
            <p:nvPr/>
          </p:nvSpPr>
          <p:spPr bwMode="auto">
            <a:xfrm>
              <a:off x="3316" y="2904"/>
              <a:ext cx="55" cy="57"/>
            </a:xfrm>
            <a:custGeom>
              <a:avLst/>
              <a:gdLst>
                <a:gd name="T0" fmla="*/ 37 w 55"/>
                <a:gd name="T1" fmla="*/ 57 h 57"/>
                <a:gd name="T2" fmla="*/ 0 w 55"/>
                <a:gd name="T3" fmla="*/ 35 h 57"/>
                <a:gd name="T4" fmla="*/ 18 w 55"/>
                <a:gd name="T5" fmla="*/ 0 h 57"/>
                <a:gd name="T6" fmla="*/ 55 w 55"/>
                <a:gd name="T7" fmla="*/ 23 h 57"/>
                <a:gd name="T8" fmla="*/ 37 w 5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7" y="57"/>
                  </a:moveTo>
                  <a:lnTo>
                    <a:pt x="0" y="35"/>
                  </a:lnTo>
                  <a:lnTo>
                    <a:pt x="18" y="0"/>
                  </a:lnTo>
                  <a:lnTo>
                    <a:pt x="55" y="23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2" name="Freeform 1046"/>
            <p:cNvSpPr>
              <a:spLocks/>
            </p:cNvSpPr>
            <p:nvPr/>
          </p:nvSpPr>
          <p:spPr bwMode="auto">
            <a:xfrm>
              <a:off x="3279" y="2882"/>
              <a:ext cx="55" cy="57"/>
            </a:xfrm>
            <a:custGeom>
              <a:avLst/>
              <a:gdLst>
                <a:gd name="T0" fmla="*/ 37 w 55"/>
                <a:gd name="T1" fmla="*/ 57 h 57"/>
                <a:gd name="T2" fmla="*/ 0 w 55"/>
                <a:gd name="T3" fmla="*/ 32 h 57"/>
                <a:gd name="T4" fmla="*/ 20 w 55"/>
                <a:gd name="T5" fmla="*/ 0 h 57"/>
                <a:gd name="T6" fmla="*/ 55 w 55"/>
                <a:gd name="T7" fmla="*/ 22 h 57"/>
                <a:gd name="T8" fmla="*/ 37 w 5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7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2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3" name="Freeform 1047"/>
            <p:cNvSpPr>
              <a:spLocks/>
            </p:cNvSpPr>
            <p:nvPr/>
          </p:nvSpPr>
          <p:spPr bwMode="auto">
            <a:xfrm>
              <a:off x="3246" y="2853"/>
              <a:ext cx="53" cy="61"/>
            </a:xfrm>
            <a:custGeom>
              <a:avLst/>
              <a:gdLst>
                <a:gd name="T0" fmla="*/ 33 w 53"/>
                <a:gd name="T1" fmla="*/ 61 h 61"/>
                <a:gd name="T2" fmla="*/ 0 w 53"/>
                <a:gd name="T3" fmla="*/ 27 h 61"/>
                <a:gd name="T4" fmla="*/ 26 w 53"/>
                <a:gd name="T5" fmla="*/ 0 h 61"/>
                <a:gd name="T6" fmla="*/ 53 w 53"/>
                <a:gd name="T7" fmla="*/ 29 h 61"/>
                <a:gd name="T8" fmla="*/ 33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33" y="61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53" y="29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4" name="Freeform 1048"/>
            <p:cNvSpPr>
              <a:spLocks/>
            </p:cNvSpPr>
            <p:nvPr/>
          </p:nvSpPr>
          <p:spPr bwMode="auto">
            <a:xfrm>
              <a:off x="3218" y="2814"/>
              <a:ext cx="54" cy="66"/>
            </a:xfrm>
            <a:custGeom>
              <a:avLst/>
              <a:gdLst>
                <a:gd name="T0" fmla="*/ 28 w 54"/>
                <a:gd name="T1" fmla="*/ 66 h 66"/>
                <a:gd name="T2" fmla="*/ 0 w 54"/>
                <a:gd name="T3" fmla="*/ 22 h 66"/>
                <a:gd name="T4" fmla="*/ 28 w 54"/>
                <a:gd name="T5" fmla="*/ 0 h 66"/>
                <a:gd name="T6" fmla="*/ 54 w 54"/>
                <a:gd name="T7" fmla="*/ 39 h 66"/>
                <a:gd name="T8" fmla="*/ 28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28" y="66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4" y="39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5" name="Freeform 1049"/>
            <p:cNvSpPr>
              <a:spLocks/>
            </p:cNvSpPr>
            <p:nvPr/>
          </p:nvSpPr>
          <p:spPr bwMode="auto">
            <a:xfrm>
              <a:off x="3489" y="3061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5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6" name="Freeform 1050"/>
            <p:cNvSpPr>
              <a:spLocks/>
            </p:cNvSpPr>
            <p:nvPr/>
          </p:nvSpPr>
          <p:spPr bwMode="auto">
            <a:xfrm>
              <a:off x="3456" y="3061"/>
              <a:ext cx="36" cy="15"/>
            </a:xfrm>
            <a:custGeom>
              <a:avLst/>
              <a:gdLst>
                <a:gd name="T0" fmla="*/ 36 w 36"/>
                <a:gd name="T1" fmla="*/ 5 h 15"/>
                <a:gd name="T2" fmla="*/ 33 w 36"/>
                <a:gd name="T3" fmla="*/ 0 h 15"/>
                <a:gd name="T4" fmla="*/ 0 w 36"/>
                <a:gd name="T5" fmla="*/ 10 h 15"/>
                <a:gd name="T6" fmla="*/ 0 w 36"/>
                <a:gd name="T7" fmla="*/ 15 h 15"/>
                <a:gd name="T8" fmla="*/ 36 w 36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5">
                  <a:moveTo>
                    <a:pt x="36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7" name="Freeform 1051"/>
            <p:cNvSpPr>
              <a:spLocks/>
            </p:cNvSpPr>
            <p:nvPr/>
          </p:nvSpPr>
          <p:spPr bwMode="auto">
            <a:xfrm>
              <a:off x="3207" y="2792"/>
              <a:ext cx="41" cy="39"/>
            </a:xfrm>
            <a:custGeom>
              <a:avLst/>
              <a:gdLst>
                <a:gd name="T0" fmla="*/ 8 w 41"/>
                <a:gd name="T1" fmla="*/ 39 h 39"/>
                <a:gd name="T2" fmla="*/ 0 w 41"/>
                <a:gd name="T3" fmla="*/ 12 h 39"/>
                <a:gd name="T4" fmla="*/ 32 w 41"/>
                <a:gd name="T5" fmla="*/ 0 h 39"/>
                <a:gd name="T6" fmla="*/ 41 w 41"/>
                <a:gd name="T7" fmla="*/ 24 h 39"/>
                <a:gd name="T8" fmla="*/ 8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8" y="39"/>
                  </a:moveTo>
                  <a:lnTo>
                    <a:pt x="0" y="12"/>
                  </a:lnTo>
                  <a:lnTo>
                    <a:pt x="32" y="0"/>
                  </a:lnTo>
                  <a:lnTo>
                    <a:pt x="41" y="24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8" name="Freeform 1052"/>
            <p:cNvSpPr>
              <a:spLocks/>
            </p:cNvSpPr>
            <p:nvPr/>
          </p:nvSpPr>
          <p:spPr bwMode="auto">
            <a:xfrm>
              <a:off x="3200" y="2765"/>
              <a:ext cx="39" cy="39"/>
            </a:xfrm>
            <a:custGeom>
              <a:avLst/>
              <a:gdLst>
                <a:gd name="T0" fmla="*/ 7 w 39"/>
                <a:gd name="T1" fmla="*/ 39 h 39"/>
                <a:gd name="T2" fmla="*/ 0 w 39"/>
                <a:gd name="T3" fmla="*/ 5 h 39"/>
                <a:gd name="T4" fmla="*/ 35 w 39"/>
                <a:gd name="T5" fmla="*/ 0 h 39"/>
                <a:gd name="T6" fmla="*/ 39 w 39"/>
                <a:gd name="T7" fmla="*/ 27 h 39"/>
                <a:gd name="T8" fmla="*/ 7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7" y="3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27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9" name="Freeform 1053"/>
            <p:cNvSpPr>
              <a:spLocks/>
            </p:cNvSpPr>
            <p:nvPr/>
          </p:nvSpPr>
          <p:spPr bwMode="auto">
            <a:xfrm>
              <a:off x="3193" y="2711"/>
              <a:ext cx="42" cy="59"/>
            </a:xfrm>
            <a:custGeom>
              <a:avLst/>
              <a:gdLst>
                <a:gd name="T0" fmla="*/ 7 w 42"/>
                <a:gd name="T1" fmla="*/ 59 h 59"/>
                <a:gd name="T2" fmla="*/ 0 w 42"/>
                <a:gd name="T3" fmla="*/ 5 h 59"/>
                <a:gd name="T4" fmla="*/ 35 w 42"/>
                <a:gd name="T5" fmla="*/ 0 h 59"/>
                <a:gd name="T6" fmla="*/ 42 w 42"/>
                <a:gd name="T7" fmla="*/ 54 h 59"/>
                <a:gd name="T8" fmla="*/ 7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7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0" name="Freeform 1054"/>
            <p:cNvSpPr>
              <a:spLocks/>
            </p:cNvSpPr>
            <p:nvPr/>
          </p:nvSpPr>
          <p:spPr bwMode="auto">
            <a:xfrm>
              <a:off x="3187" y="2660"/>
              <a:ext cx="41" cy="56"/>
            </a:xfrm>
            <a:custGeom>
              <a:avLst/>
              <a:gdLst>
                <a:gd name="T0" fmla="*/ 6 w 41"/>
                <a:gd name="T1" fmla="*/ 56 h 56"/>
                <a:gd name="T2" fmla="*/ 0 w 41"/>
                <a:gd name="T3" fmla="*/ 4 h 56"/>
                <a:gd name="T4" fmla="*/ 35 w 41"/>
                <a:gd name="T5" fmla="*/ 0 h 56"/>
                <a:gd name="T6" fmla="*/ 41 w 41"/>
                <a:gd name="T7" fmla="*/ 51 h 56"/>
                <a:gd name="T8" fmla="*/ 6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6" y="56"/>
                  </a:moveTo>
                  <a:lnTo>
                    <a:pt x="0" y="4"/>
                  </a:lnTo>
                  <a:lnTo>
                    <a:pt x="35" y="0"/>
                  </a:lnTo>
                  <a:lnTo>
                    <a:pt x="41" y="51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1" name="Freeform 1055"/>
            <p:cNvSpPr>
              <a:spLocks/>
            </p:cNvSpPr>
            <p:nvPr/>
          </p:nvSpPr>
          <p:spPr bwMode="auto">
            <a:xfrm>
              <a:off x="3180" y="2625"/>
              <a:ext cx="42" cy="39"/>
            </a:xfrm>
            <a:custGeom>
              <a:avLst/>
              <a:gdLst>
                <a:gd name="T0" fmla="*/ 7 w 42"/>
                <a:gd name="T1" fmla="*/ 39 h 39"/>
                <a:gd name="T2" fmla="*/ 0 w 42"/>
                <a:gd name="T3" fmla="*/ 20 h 39"/>
                <a:gd name="T4" fmla="*/ 31 w 42"/>
                <a:gd name="T5" fmla="*/ 0 h 39"/>
                <a:gd name="T6" fmla="*/ 42 w 42"/>
                <a:gd name="T7" fmla="*/ 35 h 39"/>
                <a:gd name="T8" fmla="*/ 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7" y="39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35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2" name="Freeform 1056"/>
            <p:cNvSpPr>
              <a:spLocks/>
            </p:cNvSpPr>
            <p:nvPr/>
          </p:nvSpPr>
          <p:spPr bwMode="auto">
            <a:xfrm>
              <a:off x="3167" y="2598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20 h 47"/>
                <a:gd name="T4" fmla="*/ 31 w 44"/>
                <a:gd name="T5" fmla="*/ 0 h 47"/>
                <a:gd name="T6" fmla="*/ 44 w 44"/>
                <a:gd name="T7" fmla="*/ 27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4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3" name="Freeform 1057"/>
            <p:cNvSpPr>
              <a:spLocks/>
            </p:cNvSpPr>
            <p:nvPr/>
          </p:nvSpPr>
          <p:spPr bwMode="auto">
            <a:xfrm>
              <a:off x="3215" y="2831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2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4" name="Freeform 1058"/>
            <p:cNvSpPr>
              <a:spLocks/>
            </p:cNvSpPr>
            <p:nvPr/>
          </p:nvSpPr>
          <p:spPr bwMode="auto">
            <a:xfrm>
              <a:off x="3215" y="2814"/>
              <a:ext cx="33" cy="22"/>
            </a:xfrm>
            <a:custGeom>
              <a:avLst/>
              <a:gdLst>
                <a:gd name="T0" fmla="*/ 3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3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3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5" name="Freeform 1059"/>
            <p:cNvSpPr>
              <a:spLocks/>
            </p:cNvSpPr>
            <p:nvPr/>
          </p:nvSpPr>
          <p:spPr bwMode="auto">
            <a:xfrm>
              <a:off x="3156" y="2576"/>
              <a:ext cx="40" cy="47"/>
            </a:xfrm>
            <a:custGeom>
              <a:avLst/>
              <a:gdLst>
                <a:gd name="T0" fmla="*/ 13 w 40"/>
                <a:gd name="T1" fmla="*/ 47 h 47"/>
                <a:gd name="T2" fmla="*/ 0 w 40"/>
                <a:gd name="T3" fmla="*/ 30 h 47"/>
                <a:gd name="T4" fmla="*/ 24 w 40"/>
                <a:gd name="T5" fmla="*/ 0 h 47"/>
                <a:gd name="T6" fmla="*/ 40 w 40"/>
                <a:gd name="T7" fmla="*/ 20 h 47"/>
                <a:gd name="T8" fmla="*/ 13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3" y="47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40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6" name="Freeform 1060"/>
            <p:cNvSpPr>
              <a:spLocks/>
            </p:cNvSpPr>
            <p:nvPr/>
          </p:nvSpPr>
          <p:spPr bwMode="auto">
            <a:xfrm>
              <a:off x="3147" y="2559"/>
              <a:ext cx="33" cy="47"/>
            </a:xfrm>
            <a:custGeom>
              <a:avLst/>
              <a:gdLst>
                <a:gd name="T0" fmla="*/ 9 w 33"/>
                <a:gd name="T1" fmla="*/ 47 h 47"/>
                <a:gd name="T2" fmla="*/ 0 w 33"/>
                <a:gd name="T3" fmla="*/ 34 h 47"/>
                <a:gd name="T4" fmla="*/ 18 w 33"/>
                <a:gd name="T5" fmla="*/ 0 h 47"/>
                <a:gd name="T6" fmla="*/ 33 w 33"/>
                <a:gd name="T7" fmla="*/ 17 h 47"/>
                <a:gd name="T8" fmla="*/ 9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9" y="47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7" name="Freeform 1061"/>
            <p:cNvSpPr>
              <a:spLocks/>
            </p:cNvSpPr>
            <p:nvPr/>
          </p:nvSpPr>
          <p:spPr bwMode="auto">
            <a:xfrm>
              <a:off x="3117" y="2540"/>
              <a:ext cx="48" cy="53"/>
            </a:xfrm>
            <a:custGeom>
              <a:avLst/>
              <a:gdLst>
                <a:gd name="T0" fmla="*/ 30 w 48"/>
                <a:gd name="T1" fmla="*/ 53 h 53"/>
                <a:gd name="T2" fmla="*/ 0 w 48"/>
                <a:gd name="T3" fmla="*/ 36 h 53"/>
                <a:gd name="T4" fmla="*/ 13 w 48"/>
                <a:gd name="T5" fmla="*/ 0 h 53"/>
                <a:gd name="T6" fmla="*/ 48 w 48"/>
                <a:gd name="T7" fmla="*/ 19 h 53"/>
                <a:gd name="T8" fmla="*/ 30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30" y="53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48" y="19"/>
                  </a:lnTo>
                  <a:lnTo>
                    <a:pt x="30" y="5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8" name="Freeform 1062"/>
            <p:cNvSpPr>
              <a:spLocks/>
            </p:cNvSpPr>
            <p:nvPr/>
          </p:nvSpPr>
          <p:spPr bwMode="auto">
            <a:xfrm>
              <a:off x="3084" y="2527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40 h 49"/>
                <a:gd name="T4" fmla="*/ 4 w 46"/>
                <a:gd name="T5" fmla="*/ 0 h 49"/>
                <a:gd name="T6" fmla="*/ 46 w 46"/>
                <a:gd name="T7" fmla="*/ 13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46" y="13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9" name="Freeform 1063"/>
            <p:cNvSpPr>
              <a:spLocks/>
            </p:cNvSpPr>
            <p:nvPr/>
          </p:nvSpPr>
          <p:spPr bwMode="auto">
            <a:xfrm>
              <a:off x="3047" y="2520"/>
              <a:ext cx="41" cy="47"/>
            </a:xfrm>
            <a:custGeom>
              <a:avLst/>
              <a:gdLst>
                <a:gd name="T0" fmla="*/ 37 w 41"/>
                <a:gd name="T1" fmla="*/ 47 h 47"/>
                <a:gd name="T2" fmla="*/ 0 w 41"/>
                <a:gd name="T3" fmla="*/ 39 h 47"/>
                <a:gd name="T4" fmla="*/ 4 w 41"/>
                <a:gd name="T5" fmla="*/ 0 h 47"/>
                <a:gd name="T6" fmla="*/ 41 w 41"/>
                <a:gd name="T7" fmla="*/ 7 h 47"/>
                <a:gd name="T8" fmla="*/ 37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7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0" name="Freeform 1064"/>
            <p:cNvSpPr>
              <a:spLocks/>
            </p:cNvSpPr>
            <p:nvPr/>
          </p:nvSpPr>
          <p:spPr bwMode="auto">
            <a:xfrm>
              <a:off x="3009" y="2515"/>
              <a:ext cx="42" cy="44"/>
            </a:xfrm>
            <a:custGeom>
              <a:avLst/>
              <a:gdLst>
                <a:gd name="T0" fmla="*/ 38 w 42"/>
                <a:gd name="T1" fmla="*/ 44 h 44"/>
                <a:gd name="T2" fmla="*/ 0 w 42"/>
                <a:gd name="T3" fmla="*/ 39 h 44"/>
                <a:gd name="T4" fmla="*/ 5 w 42"/>
                <a:gd name="T5" fmla="*/ 0 h 44"/>
                <a:gd name="T6" fmla="*/ 42 w 42"/>
                <a:gd name="T7" fmla="*/ 5 h 44"/>
                <a:gd name="T8" fmla="*/ 38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8" y="44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1" name="Freeform 1065"/>
            <p:cNvSpPr>
              <a:spLocks/>
            </p:cNvSpPr>
            <p:nvPr/>
          </p:nvSpPr>
          <p:spPr bwMode="auto">
            <a:xfrm>
              <a:off x="2968" y="2508"/>
              <a:ext cx="46" cy="46"/>
            </a:xfrm>
            <a:custGeom>
              <a:avLst/>
              <a:gdLst>
                <a:gd name="T0" fmla="*/ 41 w 46"/>
                <a:gd name="T1" fmla="*/ 46 h 46"/>
                <a:gd name="T2" fmla="*/ 0 w 46"/>
                <a:gd name="T3" fmla="*/ 36 h 46"/>
                <a:gd name="T4" fmla="*/ 11 w 46"/>
                <a:gd name="T5" fmla="*/ 0 h 46"/>
                <a:gd name="T6" fmla="*/ 46 w 46"/>
                <a:gd name="T7" fmla="*/ 7 h 46"/>
                <a:gd name="T8" fmla="*/ 4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1" y="46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1" y="4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2" name="Freeform 1066"/>
            <p:cNvSpPr>
              <a:spLocks/>
            </p:cNvSpPr>
            <p:nvPr/>
          </p:nvSpPr>
          <p:spPr bwMode="auto">
            <a:xfrm>
              <a:off x="2948" y="2498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4 h 46"/>
                <a:gd name="T4" fmla="*/ 17 w 31"/>
                <a:gd name="T5" fmla="*/ 0 h 46"/>
                <a:gd name="T6" fmla="*/ 31 w 31"/>
                <a:gd name="T7" fmla="*/ 10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3" name="Freeform 1067"/>
            <p:cNvSpPr>
              <a:spLocks/>
            </p:cNvSpPr>
            <p:nvPr/>
          </p:nvSpPr>
          <p:spPr bwMode="auto">
            <a:xfrm>
              <a:off x="2930" y="2491"/>
              <a:ext cx="35" cy="41"/>
            </a:xfrm>
            <a:custGeom>
              <a:avLst/>
              <a:gdLst>
                <a:gd name="T0" fmla="*/ 18 w 35"/>
                <a:gd name="T1" fmla="*/ 41 h 41"/>
                <a:gd name="T2" fmla="*/ 0 w 35"/>
                <a:gd name="T3" fmla="*/ 31 h 41"/>
                <a:gd name="T4" fmla="*/ 20 w 35"/>
                <a:gd name="T5" fmla="*/ 0 h 41"/>
                <a:gd name="T6" fmla="*/ 35 w 35"/>
                <a:gd name="T7" fmla="*/ 7 h 41"/>
                <a:gd name="T8" fmla="*/ 18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8" y="41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4" name="Freeform 1068"/>
            <p:cNvSpPr>
              <a:spLocks/>
            </p:cNvSpPr>
            <p:nvPr/>
          </p:nvSpPr>
          <p:spPr bwMode="auto">
            <a:xfrm>
              <a:off x="2915" y="2476"/>
              <a:ext cx="35" cy="46"/>
            </a:xfrm>
            <a:custGeom>
              <a:avLst/>
              <a:gdLst>
                <a:gd name="T0" fmla="*/ 15 w 35"/>
                <a:gd name="T1" fmla="*/ 46 h 46"/>
                <a:gd name="T2" fmla="*/ 0 w 35"/>
                <a:gd name="T3" fmla="*/ 29 h 46"/>
                <a:gd name="T4" fmla="*/ 22 w 35"/>
                <a:gd name="T5" fmla="*/ 0 h 46"/>
                <a:gd name="T6" fmla="*/ 35 w 35"/>
                <a:gd name="T7" fmla="*/ 15 h 46"/>
                <a:gd name="T8" fmla="*/ 15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5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5" name="Freeform 1069"/>
            <p:cNvSpPr>
              <a:spLocks/>
            </p:cNvSpPr>
            <p:nvPr/>
          </p:nvSpPr>
          <p:spPr bwMode="auto">
            <a:xfrm>
              <a:off x="2898" y="2461"/>
              <a:ext cx="39" cy="44"/>
            </a:xfrm>
            <a:custGeom>
              <a:avLst/>
              <a:gdLst>
                <a:gd name="T0" fmla="*/ 17 w 39"/>
                <a:gd name="T1" fmla="*/ 44 h 44"/>
                <a:gd name="T2" fmla="*/ 0 w 39"/>
                <a:gd name="T3" fmla="*/ 25 h 44"/>
                <a:gd name="T4" fmla="*/ 26 w 39"/>
                <a:gd name="T5" fmla="*/ 0 h 44"/>
                <a:gd name="T6" fmla="*/ 39 w 39"/>
                <a:gd name="T7" fmla="*/ 15 h 44"/>
                <a:gd name="T8" fmla="*/ 17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7" y="4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15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6" name="Freeform 1070"/>
            <p:cNvSpPr>
              <a:spLocks/>
            </p:cNvSpPr>
            <p:nvPr/>
          </p:nvSpPr>
          <p:spPr bwMode="auto">
            <a:xfrm>
              <a:off x="3167" y="2596"/>
              <a:ext cx="31" cy="27"/>
            </a:xfrm>
            <a:custGeom>
              <a:avLst/>
              <a:gdLst>
                <a:gd name="T0" fmla="*/ 31 w 31"/>
                <a:gd name="T1" fmla="*/ 2 h 27"/>
                <a:gd name="T2" fmla="*/ 29 w 31"/>
                <a:gd name="T3" fmla="*/ 0 h 27"/>
                <a:gd name="T4" fmla="*/ 0 w 31"/>
                <a:gd name="T5" fmla="*/ 22 h 27"/>
                <a:gd name="T6" fmla="*/ 2 w 31"/>
                <a:gd name="T7" fmla="*/ 27 h 27"/>
                <a:gd name="T8" fmla="*/ 31 w 31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1" y="2"/>
                  </a:moveTo>
                  <a:lnTo>
                    <a:pt x="29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7" name="Freeform 1071"/>
            <p:cNvSpPr>
              <a:spLocks/>
            </p:cNvSpPr>
            <p:nvPr/>
          </p:nvSpPr>
          <p:spPr bwMode="auto">
            <a:xfrm>
              <a:off x="2889" y="2454"/>
              <a:ext cx="35" cy="32"/>
            </a:xfrm>
            <a:custGeom>
              <a:avLst/>
              <a:gdLst>
                <a:gd name="T0" fmla="*/ 6 w 35"/>
                <a:gd name="T1" fmla="*/ 32 h 32"/>
                <a:gd name="T2" fmla="*/ 0 w 35"/>
                <a:gd name="T3" fmla="*/ 22 h 32"/>
                <a:gd name="T4" fmla="*/ 28 w 35"/>
                <a:gd name="T5" fmla="*/ 0 h 32"/>
                <a:gd name="T6" fmla="*/ 35 w 35"/>
                <a:gd name="T7" fmla="*/ 10 h 32"/>
                <a:gd name="T8" fmla="*/ 6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6" y="32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8" name="Freeform 1072"/>
            <p:cNvSpPr>
              <a:spLocks/>
            </p:cNvSpPr>
            <p:nvPr/>
          </p:nvSpPr>
          <p:spPr bwMode="auto">
            <a:xfrm>
              <a:off x="2882" y="2442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19 h 34"/>
                <a:gd name="T4" fmla="*/ 31 w 35"/>
                <a:gd name="T5" fmla="*/ 0 h 34"/>
                <a:gd name="T6" fmla="*/ 35 w 35"/>
                <a:gd name="T7" fmla="*/ 1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9" name="Freeform 1073"/>
            <p:cNvSpPr>
              <a:spLocks/>
            </p:cNvSpPr>
            <p:nvPr/>
          </p:nvSpPr>
          <p:spPr bwMode="auto">
            <a:xfrm>
              <a:off x="2871" y="2422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3 w 42"/>
                <a:gd name="T5" fmla="*/ 0 h 39"/>
                <a:gd name="T6" fmla="*/ 42 w 42"/>
                <a:gd name="T7" fmla="*/ 20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2" y="20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0" name="Freeform 1074"/>
            <p:cNvSpPr>
              <a:spLocks/>
            </p:cNvSpPr>
            <p:nvPr/>
          </p:nvSpPr>
          <p:spPr bwMode="auto">
            <a:xfrm>
              <a:off x="2858" y="2376"/>
              <a:ext cx="46" cy="58"/>
            </a:xfrm>
            <a:custGeom>
              <a:avLst/>
              <a:gdLst>
                <a:gd name="T0" fmla="*/ 13 w 46"/>
                <a:gd name="T1" fmla="*/ 58 h 58"/>
                <a:gd name="T2" fmla="*/ 0 w 46"/>
                <a:gd name="T3" fmla="*/ 12 h 58"/>
                <a:gd name="T4" fmla="*/ 33 w 46"/>
                <a:gd name="T5" fmla="*/ 0 h 58"/>
                <a:gd name="T6" fmla="*/ 46 w 46"/>
                <a:gd name="T7" fmla="*/ 46 h 58"/>
                <a:gd name="T8" fmla="*/ 13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13" y="58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46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1" name="Freeform 1075"/>
            <p:cNvSpPr>
              <a:spLocks/>
            </p:cNvSpPr>
            <p:nvPr/>
          </p:nvSpPr>
          <p:spPr bwMode="auto">
            <a:xfrm>
              <a:off x="2849" y="2329"/>
              <a:ext cx="42" cy="59"/>
            </a:xfrm>
            <a:custGeom>
              <a:avLst/>
              <a:gdLst>
                <a:gd name="T0" fmla="*/ 9 w 42"/>
                <a:gd name="T1" fmla="*/ 59 h 59"/>
                <a:gd name="T2" fmla="*/ 0 w 42"/>
                <a:gd name="T3" fmla="*/ 12 h 59"/>
                <a:gd name="T4" fmla="*/ 33 w 42"/>
                <a:gd name="T5" fmla="*/ 0 h 59"/>
                <a:gd name="T6" fmla="*/ 42 w 42"/>
                <a:gd name="T7" fmla="*/ 47 h 59"/>
                <a:gd name="T8" fmla="*/ 9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9" y="5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2" y="47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2" name="Freeform 1076"/>
            <p:cNvSpPr>
              <a:spLocks/>
            </p:cNvSpPr>
            <p:nvPr/>
          </p:nvSpPr>
          <p:spPr bwMode="auto">
            <a:xfrm>
              <a:off x="2830" y="2275"/>
              <a:ext cx="52" cy="66"/>
            </a:xfrm>
            <a:custGeom>
              <a:avLst/>
              <a:gdLst>
                <a:gd name="T0" fmla="*/ 19 w 52"/>
                <a:gd name="T1" fmla="*/ 66 h 66"/>
                <a:gd name="T2" fmla="*/ 0 w 52"/>
                <a:gd name="T3" fmla="*/ 15 h 66"/>
                <a:gd name="T4" fmla="*/ 32 w 52"/>
                <a:gd name="T5" fmla="*/ 0 h 66"/>
                <a:gd name="T6" fmla="*/ 52 w 52"/>
                <a:gd name="T7" fmla="*/ 54 h 66"/>
                <a:gd name="T8" fmla="*/ 19 w 52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6">
                  <a:moveTo>
                    <a:pt x="19" y="66"/>
                  </a:moveTo>
                  <a:lnTo>
                    <a:pt x="0" y="15"/>
                  </a:lnTo>
                  <a:lnTo>
                    <a:pt x="32" y="0"/>
                  </a:lnTo>
                  <a:lnTo>
                    <a:pt x="52" y="54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3" name="Freeform 1077"/>
            <p:cNvSpPr>
              <a:spLocks/>
            </p:cNvSpPr>
            <p:nvPr/>
          </p:nvSpPr>
          <p:spPr bwMode="auto">
            <a:xfrm>
              <a:off x="2895" y="2461"/>
              <a:ext cx="29" cy="25"/>
            </a:xfrm>
            <a:custGeom>
              <a:avLst/>
              <a:gdLst>
                <a:gd name="T0" fmla="*/ 3 w 29"/>
                <a:gd name="T1" fmla="*/ 25 h 25"/>
                <a:gd name="T2" fmla="*/ 0 w 29"/>
                <a:gd name="T3" fmla="*/ 25 h 25"/>
                <a:gd name="T4" fmla="*/ 29 w 29"/>
                <a:gd name="T5" fmla="*/ 0 h 25"/>
                <a:gd name="T6" fmla="*/ 29 w 29"/>
                <a:gd name="T7" fmla="*/ 3 h 25"/>
                <a:gd name="T8" fmla="*/ 3 w 29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3" y="25"/>
                  </a:moveTo>
                  <a:lnTo>
                    <a:pt x="0" y="2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4" name="Freeform 1078"/>
            <p:cNvSpPr>
              <a:spLocks/>
            </p:cNvSpPr>
            <p:nvPr/>
          </p:nvSpPr>
          <p:spPr bwMode="auto">
            <a:xfrm>
              <a:off x="2790" y="2187"/>
              <a:ext cx="72" cy="105"/>
            </a:xfrm>
            <a:custGeom>
              <a:avLst/>
              <a:gdLst>
                <a:gd name="T0" fmla="*/ 42 w 72"/>
                <a:gd name="T1" fmla="*/ 105 h 105"/>
                <a:gd name="T2" fmla="*/ 0 w 72"/>
                <a:gd name="T3" fmla="*/ 20 h 105"/>
                <a:gd name="T4" fmla="*/ 31 w 72"/>
                <a:gd name="T5" fmla="*/ 0 h 105"/>
                <a:gd name="T6" fmla="*/ 72 w 72"/>
                <a:gd name="T7" fmla="*/ 86 h 105"/>
                <a:gd name="T8" fmla="*/ 42 w 72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5">
                  <a:moveTo>
                    <a:pt x="42" y="105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72" y="86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5" name="Freeform 1079"/>
            <p:cNvSpPr>
              <a:spLocks/>
            </p:cNvSpPr>
            <p:nvPr/>
          </p:nvSpPr>
          <p:spPr bwMode="auto">
            <a:xfrm>
              <a:off x="2746" y="2111"/>
              <a:ext cx="75" cy="96"/>
            </a:xfrm>
            <a:custGeom>
              <a:avLst/>
              <a:gdLst>
                <a:gd name="T0" fmla="*/ 44 w 75"/>
                <a:gd name="T1" fmla="*/ 96 h 96"/>
                <a:gd name="T2" fmla="*/ 0 w 75"/>
                <a:gd name="T3" fmla="*/ 22 h 96"/>
                <a:gd name="T4" fmla="*/ 29 w 75"/>
                <a:gd name="T5" fmla="*/ 0 h 96"/>
                <a:gd name="T6" fmla="*/ 75 w 75"/>
                <a:gd name="T7" fmla="*/ 76 h 96"/>
                <a:gd name="T8" fmla="*/ 44 w 7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6">
                  <a:moveTo>
                    <a:pt x="44" y="96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6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6" name="Freeform 1080"/>
            <p:cNvSpPr>
              <a:spLocks/>
            </p:cNvSpPr>
            <p:nvPr/>
          </p:nvSpPr>
          <p:spPr bwMode="auto">
            <a:xfrm>
              <a:off x="2724" y="2074"/>
              <a:ext cx="51" cy="59"/>
            </a:xfrm>
            <a:custGeom>
              <a:avLst/>
              <a:gdLst>
                <a:gd name="T0" fmla="*/ 22 w 51"/>
                <a:gd name="T1" fmla="*/ 59 h 59"/>
                <a:gd name="T2" fmla="*/ 0 w 51"/>
                <a:gd name="T3" fmla="*/ 30 h 59"/>
                <a:gd name="T4" fmla="*/ 22 w 51"/>
                <a:gd name="T5" fmla="*/ 0 h 59"/>
                <a:gd name="T6" fmla="*/ 51 w 51"/>
                <a:gd name="T7" fmla="*/ 37 h 59"/>
                <a:gd name="T8" fmla="*/ 22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2" y="59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51" y="37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7" name="Freeform 1081"/>
            <p:cNvSpPr>
              <a:spLocks/>
            </p:cNvSpPr>
            <p:nvPr/>
          </p:nvSpPr>
          <p:spPr bwMode="auto">
            <a:xfrm>
              <a:off x="2696" y="2045"/>
              <a:ext cx="50" cy="59"/>
            </a:xfrm>
            <a:custGeom>
              <a:avLst/>
              <a:gdLst>
                <a:gd name="T0" fmla="*/ 28 w 50"/>
                <a:gd name="T1" fmla="*/ 59 h 59"/>
                <a:gd name="T2" fmla="*/ 0 w 50"/>
                <a:gd name="T3" fmla="*/ 32 h 59"/>
                <a:gd name="T4" fmla="*/ 20 w 50"/>
                <a:gd name="T5" fmla="*/ 0 h 59"/>
                <a:gd name="T6" fmla="*/ 50 w 50"/>
                <a:gd name="T7" fmla="*/ 29 h 59"/>
                <a:gd name="T8" fmla="*/ 28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8" y="59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0" y="29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8" name="Freeform 1082"/>
            <p:cNvSpPr>
              <a:spLocks/>
            </p:cNvSpPr>
            <p:nvPr/>
          </p:nvSpPr>
          <p:spPr bwMode="auto">
            <a:xfrm>
              <a:off x="2681" y="2030"/>
              <a:ext cx="35" cy="47"/>
            </a:xfrm>
            <a:custGeom>
              <a:avLst/>
              <a:gdLst>
                <a:gd name="T0" fmla="*/ 15 w 35"/>
                <a:gd name="T1" fmla="*/ 47 h 47"/>
                <a:gd name="T2" fmla="*/ 0 w 35"/>
                <a:gd name="T3" fmla="*/ 34 h 47"/>
                <a:gd name="T4" fmla="*/ 17 w 35"/>
                <a:gd name="T5" fmla="*/ 0 h 47"/>
                <a:gd name="T6" fmla="*/ 35 w 35"/>
                <a:gd name="T7" fmla="*/ 15 h 47"/>
                <a:gd name="T8" fmla="*/ 15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5" y="47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35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9" name="Freeform 1083"/>
            <p:cNvSpPr>
              <a:spLocks/>
            </p:cNvSpPr>
            <p:nvPr/>
          </p:nvSpPr>
          <p:spPr bwMode="auto">
            <a:xfrm>
              <a:off x="2665" y="2020"/>
              <a:ext cx="33" cy="44"/>
            </a:xfrm>
            <a:custGeom>
              <a:avLst/>
              <a:gdLst>
                <a:gd name="T0" fmla="*/ 16 w 33"/>
                <a:gd name="T1" fmla="*/ 44 h 44"/>
                <a:gd name="T2" fmla="*/ 0 w 33"/>
                <a:gd name="T3" fmla="*/ 37 h 44"/>
                <a:gd name="T4" fmla="*/ 13 w 33"/>
                <a:gd name="T5" fmla="*/ 0 h 44"/>
                <a:gd name="T6" fmla="*/ 33 w 33"/>
                <a:gd name="T7" fmla="*/ 10 h 44"/>
                <a:gd name="T8" fmla="*/ 16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16" y="4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33" y="10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0" name="Freeform 1084"/>
            <p:cNvSpPr>
              <a:spLocks/>
            </p:cNvSpPr>
            <p:nvPr/>
          </p:nvSpPr>
          <p:spPr bwMode="auto">
            <a:xfrm>
              <a:off x="2624" y="2003"/>
              <a:ext cx="54" cy="54"/>
            </a:xfrm>
            <a:custGeom>
              <a:avLst/>
              <a:gdLst>
                <a:gd name="T0" fmla="*/ 41 w 54"/>
                <a:gd name="T1" fmla="*/ 54 h 54"/>
                <a:gd name="T2" fmla="*/ 0 w 54"/>
                <a:gd name="T3" fmla="*/ 37 h 54"/>
                <a:gd name="T4" fmla="*/ 11 w 54"/>
                <a:gd name="T5" fmla="*/ 0 h 54"/>
                <a:gd name="T6" fmla="*/ 54 w 54"/>
                <a:gd name="T7" fmla="*/ 17 h 54"/>
                <a:gd name="T8" fmla="*/ 41 w 5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4">
                  <a:moveTo>
                    <a:pt x="41" y="5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4" y="1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1" name="Freeform 1085"/>
            <p:cNvSpPr>
              <a:spLocks/>
            </p:cNvSpPr>
            <p:nvPr/>
          </p:nvSpPr>
          <p:spPr bwMode="auto">
            <a:xfrm>
              <a:off x="2830" y="2273"/>
              <a:ext cx="32" cy="19"/>
            </a:xfrm>
            <a:custGeom>
              <a:avLst/>
              <a:gdLst>
                <a:gd name="T0" fmla="*/ 32 w 32"/>
                <a:gd name="T1" fmla="*/ 2 h 19"/>
                <a:gd name="T2" fmla="*/ 32 w 32"/>
                <a:gd name="T3" fmla="*/ 0 h 19"/>
                <a:gd name="T4" fmla="*/ 0 w 32"/>
                <a:gd name="T5" fmla="*/ 17 h 19"/>
                <a:gd name="T6" fmla="*/ 2 w 32"/>
                <a:gd name="T7" fmla="*/ 19 h 19"/>
                <a:gd name="T8" fmla="*/ 32 w 3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lnTo>
                    <a:pt x="32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2" name="Freeform 1086"/>
            <p:cNvSpPr>
              <a:spLocks/>
            </p:cNvSpPr>
            <p:nvPr/>
          </p:nvSpPr>
          <p:spPr bwMode="auto">
            <a:xfrm>
              <a:off x="2593" y="1993"/>
              <a:ext cx="39" cy="47"/>
            </a:xfrm>
            <a:custGeom>
              <a:avLst/>
              <a:gdLst>
                <a:gd name="T0" fmla="*/ 35 w 39"/>
                <a:gd name="T1" fmla="*/ 47 h 47"/>
                <a:gd name="T2" fmla="*/ 0 w 39"/>
                <a:gd name="T3" fmla="*/ 40 h 47"/>
                <a:gd name="T4" fmla="*/ 4 w 39"/>
                <a:gd name="T5" fmla="*/ 0 h 47"/>
                <a:gd name="T6" fmla="*/ 39 w 39"/>
                <a:gd name="T7" fmla="*/ 8 h 47"/>
                <a:gd name="T8" fmla="*/ 35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5" y="47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3" name="Freeform 1087"/>
            <p:cNvSpPr>
              <a:spLocks/>
            </p:cNvSpPr>
            <p:nvPr/>
          </p:nvSpPr>
          <p:spPr bwMode="auto">
            <a:xfrm>
              <a:off x="2564" y="1991"/>
              <a:ext cx="33" cy="42"/>
            </a:xfrm>
            <a:custGeom>
              <a:avLst/>
              <a:gdLst>
                <a:gd name="T0" fmla="*/ 29 w 33"/>
                <a:gd name="T1" fmla="*/ 42 h 42"/>
                <a:gd name="T2" fmla="*/ 0 w 33"/>
                <a:gd name="T3" fmla="*/ 39 h 42"/>
                <a:gd name="T4" fmla="*/ 0 w 33"/>
                <a:gd name="T5" fmla="*/ 0 h 42"/>
                <a:gd name="T6" fmla="*/ 33 w 33"/>
                <a:gd name="T7" fmla="*/ 2 h 42"/>
                <a:gd name="T8" fmla="*/ 29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9" y="42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4" name="Freeform 1088"/>
            <p:cNvSpPr>
              <a:spLocks/>
            </p:cNvSpPr>
            <p:nvPr/>
          </p:nvSpPr>
          <p:spPr bwMode="auto">
            <a:xfrm>
              <a:off x="2501" y="1991"/>
              <a:ext cx="63" cy="42"/>
            </a:xfrm>
            <a:custGeom>
              <a:avLst/>
              <a:gdLst>
                <a:gd name="T0" fmla="*/ 63 w 63"/>
                <a:gd name="T1" fmla="*/ 39 h 42"/>
                <a:gd name="T2" fmla="*/ 0 w 63"/>
                <a:gd name="T3" fmla="*/ 42 h 42"/>
                <a:gd name="T4" fmla="*/ 0 w 63"/>
                <a:gd name="T5" fmla="*/ 2 h 42"/>
                <a:gd name="T6" fmla="*/ 63 w 63"/>
                <a:gd name="T7" fmla="*/ 0 h 42"/>
                <a:gd name="T8" fmla="*/ 63 w 63"/>
                <a:gd name="T9" fmla="*/ 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42">
                  <a:moveTo>
                    <a:pt x="63" y="39"/>
                  </a:moveTo>
                  <a:lnTo>
                    <a:pt x="0" y="42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5" name="Freeform 1089"/>
            <p:cNvSpPr>
              <a:spLocks/>
            </p:cNvSpPr>
            <p:nvPr/>
          </p:nvSpPr>
          <p:spPr bwMode="auto">
            <a:xfrm>
              <a:off x="2624" y="2001"/>
              <a:ext cx="11" cy="39"/>
            </a:xfrm>
            <a:custGeom>
              <a:avLst/>
              <a:gdLst>
                <a:gd name="T0" fmla="*/ 11 w 11"/>
                <a:gd name="T1" fmla="*/ 2 h 39"/>
                <a:gd name="T2" fmla="*/ 8 w 11"/>
                <a:gd name="T3" fmla="*/ 0 h 39"/>
                <a:gd name="T4" fmla="*/ 0 w 11"/>
                <a:gd name="T5" fmla="*/ 39 h 39"/>
                <a:gd name="T6" fmla="*/ 4 w 11"/>
                <a:gd name="T7" fmla="*/ 39 h 39"/>
                <a:gd name="T8" fmla="*/ 11 w 11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9">
                  <a:moveTo>
                    <a:pt x="11" y="2"/>
                  </a:moveTo>
                  <a:lnTo>
                    <a:pt x="8" y="0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6" name="Freeform 1090"/>
            <p:cNvSpPr>
              <a:spLocks/>
            </p:cNvSpPr>
            <p:nvPr/>
          </p:nvSpPr>
          <p:spPr bwMode="auto">
            <a:xfrm>
              <a:off x="2464" y="1989"/>
              <a:ext cx="39" cy="44"/>
            </a:xfrm>
            <a:custGeom>
              <a:avLst/>
              <a:gdLst>
                <a:gd name="T0" fmla="*/ 35 w 39"/>
                <a:gd name="T1" fmla="*/ 44 h 44"/>
                <a:gd name="T2" fmla="*/ 0 w 39"/>
                <a:gd name="T3" fmla="*/ 36 h 44"/>
                <a:gd name="T4" fmla="*/ 11 w 39"/>
                <a:gd name="T5" fmla="*/ 0 h 44"/>
                <a:gd name="T6" fmla="*/ 39 w 39"/>
                <a:gd name="T7" fmla="*/ 4 h 44"/>
                <a:gd name="T8" fmla="*/ 35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35" y="44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39" y="4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7" name="Freeform 1091"/>
            <p:cNvSpPr>
              <a:spLocks/>
            </p:cNvSpPr>
            <p:nvPr/>
          </p:nvSpPr>
          <p:spPr bwMode="auto">
            <a:xfrm>
              <a:off x="2433" y="1976"/>
              <a:ext cx="42" cy="49"/>
            </a:xfrm>
            <a:custGeom>
              <a:avLst/>
              <a:gdLst>
                <a:gd name="T0" fmla="*/ 31 w 42"/>
                <a:gd name="T1" fmla="*/ 49 h 49"/>
                <a:gd name="T2" fmla="*/ 0 w 42"/>
                <a:gd name="T3" fmla="*/ 35 h 49"/>
                <a:gd name="T4" fmla="*/ 17 w 42"/>
                <a:gd name="T5" fmla="*/ 0 h 49"/>
                <a:gd name="T6" fmla="*/ 42 w 42"/>
                <a:gd name="T7" fmla="*/ 13 h 49"/>
                <a:gd name="T8" fmla="*/ 31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1" y="49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42" y="13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8" name="Freeform 1092"/>
            <p:cNvSpPr>
              <a:spLocks/>
            </p:cNvSpPr>
            <p:nvPr/>
          </p:nvSpPr>
          <p:spPr bwMode="auto">
            <a:xfrm>
              <a:off x="2404" y="1962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31 h 49"/>
                <a:gd name="T4" fmla="*/ 20 w 46"/>
                <a:gd name="T5" fmla="*/ 0 h 49"/>
                <a:gd name="T6" fmla="*/ 46 w 46"/>
                <a:gd name="T7" fmla="*/ 14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46" y="1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9" name="Freeform 1093"/>
            <p:cNvSpPr>
              <a:spLocks/>
            </p:cNvSpPr>
            <p:nvPr/>
          </p:nvSpPr>
          <p:spPr bwMode="auto">
            <a:xfrm>
              <a:off x="2376" y="1940"/>
              <a:ext cx="48" cy="53"/>
            </a:xfrm>
            <a:custGeom>
              <a:avLst/>
              <a:gdLst>
                <a:gd name="T0" fmla="*/ 28 w 48"/>
                <a:gd name="T1" fmla="*/ 53 h 53"/>
                <a:gd name="T2" fmla="*/ 0 w 48"/>
                <a:gd name="T3" fmla="*/ 29 h 53"/>
                <a:gd name="T4" fmla="*/ 24 w 48"/>
                <a:gd name="T5" fmla="*/ 0 h 53"/>
                <a:gd name="T6" fmla="*/ 48 w 48"/>
                <a:gd name="T7" fmla="*/ 22 h 53"/>
                <a:gd name="T8" fmla="*/ 28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8" y="53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48" y="22"/>
                  </a:lnTo>
                  <a:lnTo>
                    <a:pt x="28" y="5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0" name="Freeform 1094"/>
            <p:cNvSpPr>
              <a:spLocks/>
            </p:cNvSpPr>
            <p:nvPr/>
          </p:nvSpPr>
          <p:spPr bwMode="auto">
            <a:xfrm>
              <a:off x="2352" y="1915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9 h 54"/>
                <a:gd name="T4" fmla="*/ 24 w 48"/>
                <a:gd name="T5" fmla="*/ 0 h 54"/>
                <a:gd name="T6" fmla="*/ 48 w 48"/>
                <a:gd name="T7" fmla="*/ 25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48" y="25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1" name="Freeform 1095"/>
            <p:cNvSpPr>
              <a:spLocks/>
            </p:cNvSpPr>
            <p:nvPr/>
          </p:nvSpPr>
          <p:spPr bwMode="auto">
            <a:xfrm>
              <a:off x="2328" y="1891"/>
              <a:ext cx="48" cy="53"/>
            </a:xfrm>
            <a:custGeom>
              <a:avLst/>
              <a:gdLst>
                <a:gd name="T0" fmla="*/ 24 w 48"/>
                <a:gd name="T1" fmla="*/ 53 h 53"/>
                <a:gd name="T2" fmla="*/ 0 w 48"/>
                <a:gd name="T3" fmla="*/ 27 h 53"/>
                <a:gd name="T4" fmla="*/ 26 w 48"/>
                <a:gd name="T5" fmla="*/ 0 h 53"/>
                <a:gd name="T6" fmla="*/ 48 w 48"/>
                <a:gd name="T7" fmla="*/ 24 h 53"/>
                <a:gd name="T8" fmla="*/ 24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4" y="53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48" y="24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2" name="Freeform 1096"/>
            <p:cNvSpPr>
              <a:spLocks/>
            </p:cNvSpPr>
            <p:nvPr/>
          </p:nvSpPr>
          <p:spPr bwMode="auto">
            <a:xfrm>
              <a:off x="2282" y="1832"/>
              <a:ext cx="72" cy="86"/>
            </a:xfrm>
            <a:custGeom>
              <a:avLst/>
              <a:gdLst>
                <a:gd name="T0" fmla="*/ 46 w 72"/>
                <a:gd name="T1" fmla="*/ 86 h 86"/>
                <a:gd name="T2" fmla="*/ 0 w 72"/>
                <a:gd name="T3" fmla="*/ 22 h 86"/>
                <a:gd name="T4" fmla="*/ 28 w 72"/>
                <a:gd name="T5" fmla="*/ 0 h 86"/>
                <a:gd name="T6" fmla="*/ 72 w 72"/>
                <a:gd name="T7" fmla="*/ 59 h 86"/>
                <a:gd name="T8" fmla="*/ 46 w 72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6">
                  <a:moveTo>
                    <a:pt x="46" y="86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59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3" name="Freeform 1097"/>
            <p:cNvSpPr>
              <a:spLocks/>
            </p:cNvSpPr>
            <p:nvPr/>
          </p:nvSpPr>
          <p:spPr bwMode="auto">
            <a:xfrm>
              <a:off x="2201" y="1702"/>
              <a:ext cx="109" cy="152"/>
            </a:xfrm>
            <a:custGeom>
              <a:avLst/>
              <a:gdLst>
                <a:gd name="T0" fmla="*/ 81 w 109"/>
                <a:gd name="T1" fmla="*/ 152 h 152"/>
                <a:gd name="T2" fmla="*/ 0 w 109"/>
                <a:gd name="T3" fmla="*/ 22 h 152"/>
                <a:gd name="T4" fmla="*/ 28 w 109"/>
                <a:gd name="T5" fmla="*/ 0 h 152"/>
                <a:gd name="T6" fmla="*/ 109 w 109"/>
                <a:gd name="T7" fmla="*/ 130 h 152"/>
                <a:gd name="T8" fmla="*/ 81 w 109"/>
                <a:gd name="T9" fmla="*/ 15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2">
                  <a:moveTo>
                    <a:pt x="81" y="152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9" y="130"/>
                  </a:lnTo>
                  <a:lnTo>
                    <a:pt x="81" y="15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4" name="Freeform 1098"/>
            <p:cNvSpPr>
              <a:spLocks/>
            </p:cNvSpPr>
            <p:nvPr/>
          </p:nvSpPr>
          <p:spPr bwMode="auto">
            <a:xfrm>
              <a:off x="2163" y="1641"/>
              <a:ext cx="66" cy="83"/>
            </a:xfrm>
            <a:custGeom>
              <a:avLst/>
              <a:gdLst>
                <a:gd name="T0" fmla="*/ 38 w 66"/>
                <a:gd name="T1" fmla="*/ 83 h 83"/>
                <a:gd name="T2" fmla="*/ 0 w 66"/>
                <a:gd name="T3" fmla="*/ 27 h 83"/>
                <a:gd name="T4" fmla="*/ 27 w 66"/>
                <a:gd name="T5" fmla="*/ 0 h 83"/>
                <a:gd name="T6" fmla="*/ 66 w 66"/>
                <a:gd name="T7" fmla="*/ 61 h 83"/>
                <a:gd name="T8" fmla="*/ 38 w 66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3">
                  <a:moveTo>
                    <a:pt x="38" y="83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66" y="61"/>
                  </a:lnTo>
                  <a:lnTo>
                    <a:pt x="38" y="8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5" name="Freeform 1099"/>
            <p:cNvSpPr>
              <a:spLocks/>
            </p:cNvSpPr>
            <p:nvPr/>
          </p:nvSpPr>
          <p:spPr bwMode="auto">
            <a:xfrm>
              <a:off x="2126" y="1594"/>
              <a:ext cx="64" cy="74"/>
            </a:xfrm>
            <a:custGeom>
              <a:avLst/>
              <a:gdLst>
                <a:gd name="T0" fmla="*/ 37 w 64"/>
                <a:gd name="T1" fmla="*/ 74 h 74"/>
                <a:gd name="T2" fmla="*/ 0 w 64"/>
                <a:gd name="T3" fmla="*/ 25 h 74"/>
                <a:gd name="T4" fmla="*/ 26 w 64"/>
                <a:gd name="T5" fmla="*/ 0 h 74"/>
                <a:gd name="T6" fmla="*/ 64 w 64"/>
                <a:gd name="T7" fmla="*/ 47 h 74"/>
                <a:gd name="T8" fmla="*/ 37 w 64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4">
                  <a:moveTo>
                    <a:pt x="37" y="7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64" y="47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6" name="Freeform 1100"/>
            <p:cNvSpPr>
              <a:spLocks/>
            </p:cNvSpPr>
            <p:nvPr/>
          </p:nvSpPr>
          <p:spPr bwMode="auto">
            <a:xfrm>
              <a:off x="2499" y="1993"/>
              <a:ext cx="4" cy="40"/>
            </a:xfrm>
            <a:custGeom>
              <a:avLst/>
              <a:gdLst>
                <a:gd name="T0" fmla="*/ 2 w 4"/>
                <a:gd name="T1" fmla="*/ 40 h 40"/>
                <a:gd name="T2" fmla="*/ 0 w 4"/>
                <a:gd name="T3" fmla="*/ 40 h 40"/>
                <a:gd name="T4" fmla="*/ 2 w 4"/>
                <a:gd name="T5" fmla="*/ 0 h 40"/>
                <a:gd name="T6" fmla="*/ 4 w 4"/>
                <a:gd name="T7" fmla="*/ 0 h 40"/>
                <a:gd name="T8" fmla="*/ 2 w 4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0">
                  <a:moveTo>
                    <a:pt x="2" y="40"/>
                  </a:moveTo>
                  <a:lnTo>
                    <a:pt x="0" y="4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7" name="Freeform 1101"/>
            <p:cNvSpPr>
              <a:spLocks/>
            </p:cNvSpPr>
            <p:nvPr/>
          </p:nvSpPr>
          <p:spPr bwMode="auto">
            <a:xfrm>
              <a:off x="3559" y="3507"/>
              <a:ext cx="75" cy="100"/>
            </a:xfrm>
            <a:custGeom>
              <a:avLst/>
              <a:gdLst>
                <a:gd name="T0" fmla="*/ 46 w 75"/>
                <a:gd name="T1" fmla="*/ 100 h 100"/>
                <a:gd name="T2" fmla="*/ 0 w 75"/>
                <a:gd name="T3" fmla="*/ 22 h 100"/>
                <a:gd name="T4" fmla="*/ 29 w 75"/>
                <a:gd name="T5" fmla="*/ 0 h 100"/>
                <a:gd name="T6" fmla="*/ 75 w 75"/>
                <a:gd name="T7" fmla="*/ 78 h 100"/>
                <a:gd name="T8" fmla="*/ 46 w 75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0">
                  <a:moveTo>
                    <a:pt x="46" y="100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8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8" name="Freeform 1102"/>
            <p:cNvSpPr>
              <a:spLocks/>
            </p:cNvSpPr>
            <p:nvPr/>
          </p:nvSpPr>
          <p:spPr bwMode="auto">
            <a:xfrm>
              <a:off x="3513" y="3443"/>
              <a:ext cx="75" cy="86"/>
            </a:xfrm>
            <a:custGeom>
              <a:avLst/>
              <a:gdLst>
                <a:gd name="T0" fmla="*/ 46 w 75"/>
                <a:gd name="T1" fmla="*/ 86 h 86"/>
                <a:gd name="T2" fmla="*/ 0 w 75"/>
                <a:gd name="T3" fmla="*/ 22 h 86"/>
                <a:gd name="T4" fmla="*/ 29 w 75"/>
                <a:gd name="T5" fmla="*/ 0 h 86"/>
                <a:gd name="T6" fmla="*/ 75 w 75"/>
                <a:gd name="T7" fmla="*/ 64 h 86"/>
                <a:gd name="T8" fmla="*/ 46 w 75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6">
                  <a:moveTo>
                    <a:pt x="46" y="86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64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9" name="Freeform 1103"/>
            <p:cNvSpPr>
              <a:spLocks/>
            </p:cNvSpPr>
            <p:nvPr/>
          </p:nvSpPr>
          <p:spPr bwMode="auto">
            <a:xfrm>
              <a:off x="3476" y="3375"/>
              <a:ext cx="66" cy="90"/>
            </a:xfrm>
            <a:custGeom>
              <a:avLst/>
              <a:gdLst>
                <a:gd name="T0" fmla="*/ 37 w 66"/>
                <a:gd name="T1" fmla="*/ 90 h 90"/>
                <a:gd name="T2" fmla="*/ 0 w 66"/>
                <a:gd name="T3" fmla="*/ 19 h 90"/>
                <a:gd name="T4" fmla="*/ 31 w 66"/>
                <a:gd name="T5" fmla="*/ 0 h 90"/>
                <a:gd name="T6" fmla="*/ 66 w 66"/>
                <a:gd name="T7" fmla="*/ 68 h 90"/>
                <a:gd name="T8" fmla="*/ 37 w 66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0">
                  <a:moveTo>
                    <a:pt x="37" y="90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66" y="6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0" name="Freeform 1104"/>
            <p:cNvSpPr>
              <a:spLocks/>
            </p:cNvSpPr>
            <p:nvPr/>
          </p:nvSpPr>
          <p:spPr bwMode="auto">
            <a:xfrm>
              <a:off x="3459" y="3340"/>
              <a:ext cx="48" cy="54"/>
            </a:xfrm>
            <a:custGeom>
              <a:avLst/>
              <a:gdLst>
                <a:gd name="T0" fmla="*/ 17 w 48"/>
                <a:gd name="T1" fmla="*/ 54 h 54"/>
                <a:gd name="T2" fmla="*/ 0 w 48"/>
                <a:gd name="T3" fmla="*/ 13 h 54"/>
                <a:gd name="T4" fmla="*/ 33 w 48"/>
                <a:gd name="T5" fmla="*/ 0 h 54"/>
                <a:gd name="T6" fmla="*/ 48 w 48"/>
                <a:gd name="T7" fmla="*/ 35 h 54"/>
                <a:gd name="T8" fmla="*/ 17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17" y="54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8" y="35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1" name="Freeform 1105"/>
            <p:cNvSpPr>
              <a:spLocks/>
            </p:cNvSpPr>
            <p:nvPr/>
          </p:nvSpPr>
          <p:spPr bwMode="auto">
            <a:xfrm>
              <a:off x="3450" y="3296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8 h 57"/>
                <a:gd name="T4" fmla="*/ 35 w 42"/>
                <a:gd name="T5" fmla="*/ 0 h 57"/>
                <a:gd name="T6" fmla="*/ 42 w 42"/>
                <a:gd name="T7" fmla="*/ 44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8"/>
                  </a:lnTo>
                  <a:lnTo>
                    <a:pt x="35" y="0"/>
                  </a:lnTo>
                  <a:lnTo>
                    <a:pt x="42" y="44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2" name="Freeform 1106"/>
            <p:cNvSpPr>
              <a:spLocks/>
            </p:cNvSpPr>
            <p:nvPr/>
          </p:nvSpPr>
          <p:spPr bwMode="auto">
            <a:xfrm>
              <a:off x="3448" y="3267"/>
              <a:ext cx="37" cy="34"/>
            </a:xfrm>
            <a:custGeom>
              <a:avLst/>
              <a:gdLst>
                <a:gd name="T0" fmla="*/ 2 w 37"/>
                <a:gd name="T1" fmla="*/ 34 h 34"/>
                <a:gd name="T2" fmla="*/ 0 w 37"/>
                <a:gd name="T3" fmla="*/ 0 h 34"/>
                <a:gd name="T4" fmla="*/ 35 w 37"/>
                <a:gd name="T5" fmla="*/ 0 h 34"/>
                <a:gd name="T6" fmla="*/ 37 w 37"/>
                <a:gd name="T7" fmla="*/ 29 h 34"/>
                <a:gd name="T8" fmla="*/ 2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2" y="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3" name="Freeform 1107"/>
            <p:cNvSpPr>
              <a:spLocks/>
            </p:cNvSpPr>
            <p:nvPr/>
          </p:nvSpPr>
          <p:spPr bwMode="auto">
            <a:xfrm>
              <a:off x="3448" y="3235"/>
              <a:ext cx="35" cy="32"/>
            </a:xfrm>
            <a:custGeom>
              <a:avLst/>
              <a:gdLst>
                <a:gd name="T0" fmla="*/ 0 w 35"/>
                <a:gd name="T1" fmla="*/ 32 h 32"/>
                <a:gd name="T2" fmla="*/ 0 w 35"/>
                <a:gd name="T3" fmla="*/ 0 h 32"/>
                <a:gd name="T4" fmla="*/ 35 w 35"/>
                <a:gd name="T5" fmla="*/ 5 h 32"/>
                <a:gd name="T6" fmla="*/ 35 w 35"/>
                <a:gd name="T7" fmla="*/ 32 h 32"/>
                <a:gd name="T8" fmla="*/ 0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32"/>
                  </a:moveTo>
                  <a:lnTo>
                    <a:pt x="0" y="0"/>
                  </a:lnTo>
                  <a:lnTo>
                    <a:pt x="35" y="5"/>
                  </a:lnTo>
                  <a:lnTo>
                    <a:pt x="35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4" name="Freeform 1108"/>
            <p:cNvSpPr>
              <a:spLocks/>
            </p:cNvSpPr>
            <p:nvPr/>
          </p:nvSpPr>
          <p:spPr bwMode="auto">
            <a:xfrm>
              <a:off x="3448" y="3179"/>
              <a:ext cx="46" cy="61"/>
            </a:xfrm>
            <a:custGeom>
              <a:avLst/>
              <a:gdLst>
                <a:gd name="T0" fmla="*/ 0 w 46"/>
                <a:gd name="T1" fmla="*/ 56 h 61"/>
                <a:gd name="T2" fmla="*/ 11 w 46"/>
                <a:gd name="T3" fmla="*/ 0 h 61"/>
                <a:gd name="T4" fmla="*/ 46 w 46"/>
                <a:gd name="T5" fmla="*/ 5 h 61"/>
                <a:gd name="T6" fmla="*/ 35 w 46"/>
                <a:gd name="T7" fmla="*/ 61 h 61"/>
                <a:gd name="T8" fmla="*/ 0 w 46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0" y="56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5" name="Freeform 1109"/>
            <p:cNvSpPr>
              <a:spLocks/>
            </p:cNvSpPr>
            <p:nvPr/>
          </p:nvSpPr>
          <p:spPr bwMode="auto">
            <a:xfrm>
              <a:off x="3459" y="3122"/>
              <a:ext cx="41" cy="62"/>
            </a:xfrm>
            <a:custGeom>
              <a:avLst/>
              <a:gdLst>
                <a:gd name="T0" fmla="*/ 0 w 41"/>
                <a:gd name="T1" fmla="*/ 57 h 62"/>
                <a:gd name="T2" fmla="*/ 6 w 41"/>
                <a:gd name="T3" fmla="*/ 0 h 62"/>
                <a:gd name="T4" fmla="*/ 41 w 41"/>
                <a:gd name="T5" fmla="*/ 5 h 62"/>
                <a:gd name="T6" fmla="*/ 35 w 41"/>
                <a:gd name="T7" fmla="*/ 62 h 62"/>
                <a:gd name="T8" fmla="*/ 0 w 41"/>
                <a:gd name="T9" fmla="*/ 5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2">
                  <a:moveTo>
                    <a:pt x="0" y="57"/>
                  </a:moveTo>
                  <a:lnTo>
                    <a:pt x="6" y="0"/>
                  </a:lnTo>
                  <a:lnTo>
                    <a:pt x="41" y="5"/>
                  </a:lnTo>
                  <a:lnTo>
                    <a:pt x="35" y="62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6" name="Freeform 1110"/>
            <p:cNvSpPr>
              <a:spLocks/>
            </p:cNvSpPr>
            <p:nvPr/>
          </p:nvSpPr>
          <p:spPr bwMode="auto">
            <a:xfrm>
              <a:off x="3465" y="3093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7" name="Freeform 1111"/>
            <p:cNvSpPr>
              <a:spLocks/>
            </p:cNvSpPr>
            <p:nvPr/>
          </p:nvSpPr>
          <p:spPr bwMode="auto">
            <a:xfrm>
              <a:off x="3461" y="3064"/>
              <a:ext cx="39" cy="34"/>
            </a:xfrm>
            <a:custGeom>
              <a:avLst/>
              <a:gdLst>
                <a:gd name="T0" fmla="*/ 4 w 39"/>
                <a:gd name="T1" fmla="*/ 34 h 34"/>
                <a:gd name="T2" fmla="*/ 0 w 39"/>
                <a:gd name="T3" fmla="*/ 5 h 34"/>
                <a:gd name="T4" fmla="*/ 35 w 39"/>
                <a:gd name="T5" fmla="*/ 0 h 34"/>
                <a:gd name="T6" fmla="*/ 39 w 39"/>
                <a:gd name="T7" fmla="*/ 29 h 34"/>
                <a:gd name="T8" fmla="*/ 4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4" y="34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8" name="Freeform 1112"/>
            <p:cNvSpPr>
              <a:spLocks/>
            </p:cNvSpPr>
            <p:nvPr/>
          </p:nvSpPr>
          <p:spPr bwMode="auto">
            <a:xfrm>
              <a:off x="3450" y="3296"/>
              <a:ext cx="35" cy="8"/>
            </a:xfrm>
            <a:custGeom>
              <a:avLst/>
              <a:gdLst>
                <a:gd name="T0" fmla="*/ 0 w 35"/>
                <a:gd name="T1" fmla="*/ 8 h 8"/>
                <a:gd name="T2" fmla="*/ 0 w 35"/>
                <a:gd name="T3" fmla="*/ 5 h 8"/>
                <a:gd name="T4" fmla="*/ 35 w 35"/>
                <a:gd name="T5" fmla="*/ 0 h 8"/>
                <a:gd name="T6" fmla="*/ 35 w 35"/>
                <a:gd name="T7" fmla="*/ 0 h 8"/>
                <a:gd name="T8" fmla="*/ 0 w 3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8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9" name="Freeform 1113"/>
            <p:cNvSpPr>
              <a:spLocks/>
            </p:cNvSpPr>
            <p:nvPr/>
          </p:nvSpPr>
          <p:spPr bwMode="auto">
            <a:xfrm>
              <a:off x="3443" y="3010"/>
              <a:ext cx="51" cy="63"/>
            </a:xfrm>
            <a:custGeom>
              <a:avLst/>
              <a:gdLst>
                <a:gd name="T0" fmla="*/ 18 w 51"/>
                <a:gd name="T1" fmla="*/ 63 h 63"/>
                <a:gd name="T2" fmla="*/ 0 w 51"/>
                <a:gd name="T3" fmla="*/ 19 h 63"/>
                <a:gd name="T4" fmla="*/ 31 w 51"/>
                <a:gd name="T5" fmla="*/ 0 h 63"/>
                <a:gd name="T6" fmla="*/ 51 w 51"/>
                <a:gd name="T7" fmla="*/ 49 h 63"/>
                <a:gd name="T8" fmla="*/ 18 w 51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3">
                  <a:moveTo>
                    <a:pt x="18" y="63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51" y="49"/>
                  </a:lnTo>
                  <a:lnTo>
                    <a:pt x="18" y="63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0" name="Freeform 1114"/>
            <p:cNvSpPr>
              <a:spLocks/>
            </p:cNvSpPr>
            <p:nvPr/>
          </p:nvSpPr>
          <p:spPr bwMode="auto">
            <a:xfrm>
              <a:off x="3435" y="2990"/>
              <a:ext cx="39" cy="39"/>
            </a:xfrm>
            <a:custGeom>
              <a:avLst/>
              <a:gdLst>
                <a:gd name="T0" fmla="*/ 8 w 39"/>
                <a:gd name="T1" fmla="*/ 39 h 39"/>
                <a:gd name="T2" fmla="*/ 0 w 39"/>
                <a:gd name="T3" fmla="*/ 25 h 39"/>
                <a:gd name="T4" fmla="*/ 26 w 39"/>
                <a:gd name="T5" fmla="*/ 0 h 39"/>
                <a:gd name="T6" fmla="*/ 39 w 39"/>
                <a:gd name="T7" fmla="*/ 20 h 39"/>
                <a:gd name="T8" fmla="*/ 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8" y="39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0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1" name="Freeform 1115"/>
            <p:cNvSpPr>
              <a:spLocks/>
            </p:cNvSpPr>
            <p:nvPr/>
          </p:nvSpPr>
          <p:spPr bwMode="auto">
            <a:xfrm>
              <a:off x="3419" y="2973"/>
              <a:ext cx="42" cy="42"/>
            </a:xfrm>
            <a:custGeom>
              <a:avLst/>
              <a:gdLst>
                <a:gd name="T0" fmla="*/ 16 w 42"/>
                <a:gd name="T1" fmla="*/ 42 h 42"/>
                <a:gd name="T2" fmla="*/ 0 w 42"/>
                <a:gd name="T3" fmla="*/ 29 h 42"/>
                <a:gd name="T4" fmla="*/ 24 w 42"/>
                <a:gd name="T5" fmla="*/ 0 h 42"/>
                <a:gd name="T6" fmla="*/ 42 w 42"/>
                <a:gd name="T7" fmla="*/ 17 h 42"/>
                <a:gd name="T8" fmla="*/ 16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16" y="42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42" y="17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2" name="Freeform 1116"/>
            <p:cNvSpPr>
              <a:spLocks/>
            </p:cNvSpPr>
            <p:nvPr/>
          </p:nvSpPr>
          <p:spPr bwMode="auto">
            <a:xfrm>
              <a:off x="3391" y="2946"/>
              <a:ext cx="52" cy="56"/>
            </a:xfrm>
            <a:custGeom>
              <a:avLst/>
              <a:gdLst>
                <a:gd name="T0" fmla="*/ 28 w 52"/>
                <a:gd name="T1" fmla="*/ 56 h 56"/>
                <a:gd name="T2" fmla="*/ 0 w 52"/>
                <a:gd name="T3" fmla="*/ 32 h 56"/>
                <a:gd name="T4" fmla="*/ 19 w 52"/>
                <a:gd name="T5" fmla="*/ 0 h 56"/>
                <a:gd name="T6" fmla="*/ 52 w 52"/>
                <a:gd name="T7" fmla="*/ 27 h 56"/>
                <a:gd name="T8" fmla="*/ 28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28" y="56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52" y="27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3" name="Freeform 1117"/>
            <p:cNvSpPr>
              <a:spLocks/>
            </p:cNvSpPr>
            <p:nvPr/>
          </p:nvSpPr>
          <p:spPr bwMode="auto">
            <a:xfrm>
              <a:off x="3358" y="2922"/>
              <a:ext cx="52" cy="56"/>
            </a:xfrm>
            <a:custGeom>
              <a:avLst/>
              <a:gdLst>
                <a:gd name="T0" fmla="*/ 33 w 52"/>
                <a:gd name="T1" fmla="*/ 56 h 56"/>
                <a:gd name="T2" fmla="*/ 0 w 52"/>
                <a:gd name="T3" fmla="*/ 34 h 56"/>
                <a:gd name="T4" fmla="*/ 17 w 52"/>
                <a:gd name="T5" fmla="*/ 0 h 56"/>
                <a:gd name="T6" fmla="*/ 52 w 52"/>
                <a:gd name="T7" fmla="*/ 24 h 56"/>
                <a:gd name="T8" fmla="*/ 33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3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2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4" name="Freeform 1118"/>
            <p:cNvSpPr>
              <a:spLocks/>
            </p:cNvSpPr>
            <p:nvPr/>
          </p:nvSpPr>
          <p:spPr bwMode="auto">
            <a:xfrm>
              <a:off x="3283" y="2878"/>
              <a:ext cx="92" cy="78"/>
            </a:xfrm>
            <a:custGeom>
              <a:avLst/>
              <a:gdLst>
                <a:gd name="T0" fmla="*/ 75 w 92"/>
                <a:gd name="T1" fmla="*/ 78 h 78"/>
                <a:gd name="T2" fmla="*/ 0 w 92"/>
                <a:gd name="T3" fmla="*/ 31 h 78"/>
                <a:gd name="T4" fmla="*/ 20 w 92"/>
                <a:gd name="T5" fmla="*/ 0 h 78"/>
                <a:gd name="T6" fmla="*/ 92 w 92"/>
                <a:gd name="T7" fmla="*/ 44 h 78"/>
                <a:gd name="T8" fmla="*/ 75 w 9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8">
                  <a:moveTo>
                    <a:pt x="75" y="78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92" y="44"/>
                  </a:lnTo>
                  <a:lnTo>
                    <a:pt x="75" y="7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5" name="Freeform 1119"/>
            <p:cNvSpPr>
              <a:spLocks/>
            </p:cNvSpPr>
            <p:nvPr/>
          </p:nvSpPr>
          <p:spPr bwMode="auto">
            <a:xfrm>
              <a:off x="3248" y="2851"/>
              <a:ext cx="55" cy="58"/>
            </a:xfrm>
            <a:custGeom>
              <a:avLst/>
              <a:gdLst>
                <a:gd name="T0" fmla="*/ 35 w 55"/>
                <a:gd name="T1" fmla="*/ 58 h 58"/>
                <a:gd name="T2" fmla="*/ 0 w 55"/>
                <a:gd name="T3" fmla="*/ 22 h 58"/>
                <a:gd name="T4" fmla="*/ 29 w 55"/>
                <a:gd name="T5" fmla="*/ 0 h 58"/>
                <a:gd name="T6" fmla="*/ 55 w 55"/>
                <a:gd name="T7" fmla="*/ 27 h 58"/>
                <a:gd name="T8" fmla="*/ 35 w 5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5" y="58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5" y="27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6" name="Freeform 1120"/>
            <p:cNvSpPr>
              <a:spLocks/>
            </p:cNvSpPr>
            <p:nvPr/>
          </p:nvSpPr>
          <p:spPr bwMode="auto">
            <a:xfrm>
              <a:off x="3224" y="2809"/>
              <a:ext cx="53" cy="64"/>
            </a:xfrm>
            <a:custGeom>
              <a:avLst/>
              <a:gdLst>
                <a:gd name="T0" fmla="*/ 24 w 53"/>
                <a:gd name="T1" fmla="*/ 64 h 64"/>
                <a:gd name="T2" fmla="*/ 0 w 53"/>
                <a:gd name="T3" fmla="*/ 22 h 64"/>
                <a:gd name="T4" fmla="*/ 29 w 53"/>
                <a:gd name="T5" fmla="*/ 0 h 64"/>
                <a:gd name="T6" fmla="*/ 53 w 53"/>
                <a:gd name="T7" fmla="*/ 42 h 64"/>
                <a:gd name="T8" fmla="*/ 24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4" y="6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3" y="42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7" name="Freeform 1121"/>
            <p:cNvSpPr>
              <a:spLocks/>
            </p:cNvSpPr>
            <p:nvPr/>
          </p:nvSpPr>
          <p:spPr bwMode="auto">
            <a:xfrm>
              <a:off x="3494" y="305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8" name="Freeform 1122"/>
            <p:cNvSpPr>
              <a:spLocks/>
            </p:cNvSpPr>
            <p:nvPr/>
          </p:nvSpPr>
          <p:spPr bwMode="auto">
            <a:xfrm>
              <a:off x="3461" y="3059"/>
              <a:ext cx="35" cy="14"/>
            </a:xfrm>
            <a:custGeom>
              <a:avLst/>
              <a:gdLst>
                <a:gd name="T0" fmla="*/ 35 w 35"/>
                <a:gd name="T1" fmla="*/ 5 h 14"/>
                <a:gd name="T2" fmla="*/ 33 w 35"/>
                <a:gd name="T3" fmla="*/ 0 h 14"/>
                <a:gd name="T4" fmla="*/ 0 w 35"/>
                <a:gd name="T5" fmla="*/ 10 h 14"/>
                <a:gd name="T6" fmla="*/ 0 w 35"/>
                <a:gd name="T7" fmla="*/ 14 h 14"/>
                <a:gd name="T8" fmla="*/ 35 w 35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">
                  <a:moveTo>
                    <a:pt x="35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9" name="Freeform 1123"/>
            <p:cNvSpPr>
              <a:spLocks/>
            </p:cNvSpPr>
            <p:nvPr/>
          </p:nvSpPr>
          <p:spPr bwMode="auto">
            <a:xfrm>
              <a:off x="3211" y="2784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13 h 42"/>
                <a:gd name="T4" fmla="*/ 33 w 44"/>
                <a:gd name="T5" fmla="*/ 0 h 42"/>
                <a:gd name="T6" fmla="*/ 44 w 44"/>
                <a:gd name="T7" fmla="*/ 27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0" name="Freeform 1124"/>
            <p:cNvSpPr>
              <a:spLocks/>
            </p:cNvSpPr>
            <p:nvPr/>
          </p:nvSpPr>
          <p:spPr bwMode="auto">
            <a:xfrm>
              <a:off x="3204" y="2760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5 h 37"/>
                <a:gd name="T4" fmla="*/ 35 w 40"/>
                <a:gd name="T5" fmla="*/ 0 h 37"/>
                <a:gd name="T6" fmla="*/ 40 w 40"/>
                <a:gd name="T7" fmla="*/ 24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2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1" name="Freeform 1125"/>
            <p:cNvSpPr>
              <a:spLocks/>
            </p:cNvSpPr>
            <p:nvPr/>
          </p:nvSpPr>
          <p:spPr bwMode="auto">
            <a:xfrm>
              <a:off x="3200" y="2706"/>
              <a:ext cx="39" cy="59"/>
            </a:xfrm>
            <a:custGeom>
              <a:avLst/>
              <a:gdLst>
                <a:gd name="T0" fmla="*/ 4 w 39"/>
                <a:gd name="T1" fmla="*/ 59 h 59"/>
                <a:gd name="T2" fmla="*/ 0 w 39"/>
                <a:gd name="T3" fmla="*/ 5 h 59"/>
                <a:gd name="T4" fmla="*/ 35 w 39"/>
                <a:gd name="T5" fmla="*/ 0 h 59"/>
                <a:gd name="T6" fmla="*/ 39 w 39"/>
                <a:gd name="T7" fmla="*/ 54 h 59"/>
                <a:gd name="T8" fmla="*/ 4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54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2" name="Freeform 1126"/>
            <p:cNvSpPr>
              <a:spLocks/>
            </p:cNvSpPr>
            <p:nvPr/>
          </p:nvSpPr>
          <p:spPr bwMode="auto">
            <a:xfrm>
              <a:off x="3193" y="2652"/>
              <a:ext cx="42" cy="59"/>
            </a:xfrm>
            <a:custGeom>
              <a:avLst/>
              <a:gdLst>
                <a:gd name="T0" fmla="*/ 7 w 42"/>
                <a:gd name="T1" fmla="*/ 59 h 59"/>
                <a:gd name="T2" fmla="*/ 0 w 42"/>
                <a:gd name="T3" fmla="*/ 5 h 59"/>
                <a:gd name="T4" fmla="*/ 35 w 42"/>
                <a:gd name="T5" fmla="*/ 0 h 59"/>
                <a:gd name="T6" fmla="*/ 42 w 42"/>
                <a:gd name="T7" fmla="*/ 54 h 59"/>
                <a:gd name="T8" fmla="*/ 7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7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3" name="Freeform 1127"/>
            <p:cNvSpPr>
              <a:spLocks/>
            </p:cNvSpPr>
            <p:nvPr/>
          </p:nvSpPr>
          <p:spPr bwMode="auto">
            <a:xfrm>
              <a:off x="3187" y="2620"/>
              <a:ext cx="41" cy="37"/>
            </a:xfrm>
            <a:custGeom>
              <a:avLst/>
              <a:gdLst>
                <a:gd name="T0" fmla="*/ 6 w 41"/>
                <a:gd name="T1" fmla="*/ 37 h 37"/>
                <a:gd name="T2" fmla="*/ 0 w 41"/>
                <a:gd name="T3" fmla="*/ 20 h 37"/>
                <a:gd name="T4" fmla="*/ 31 w 41"/>
                <a:gd name="T5" fmla="*/ 0 h 37"/>
                <a:gd name="T6" fmla="*/ 41 w 41"/>
                <a:gd name="T7" fmla="*/ 32 h 37"/>
                <a:gd name="T8" fmla="*/ 6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6" y="37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1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4" name="Freeform 1128"/>
            <p:cNvSpPr>
              <a:spLocks/>
            </p:cNvSpPr>
            <p:nvPr/>
          </p:nvSpPr>
          <p:spPr bwMode="auto">
            <a:xfrm>
              <a:off x="3174" y="2593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20 h 47"/>
                <a:gd name="T4" fmla="*/ 30 w 44"/>
                <a:gd name="T5" fmla="*/ 0 h 47"/>
                <a:gd name="T6" fmla="*/ 44 w 44"/>
                <a:gd name="T7" fmla="*/ 27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44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5" name="Freeform 1129"/>
            <p:cNvSpPr>
              <a:spLocks/>
            </p:cNvSpPr>
            <p:nvPr/>
          </p:nvSpPr>
          <p:spPr bwMode="auto">
            <a:xfrm>
              <a:off x="3222" y="2826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6" name="Freeform 1130"/>
            <p:cNvSpPr>
              <a:spLocks/>
            </p:cNvSpPr>
            <p:nvPr/>
          </p:nvSpPr>
          <p:spPr bwMode="auto">
            <a:xfrm>
              <a:off x="3222" y="2809"/>
              <a:ext cx="33" cy="22"/>
            </a:xfrm>
            <a:custGeom>
              <a:avLst/>
              <a:gdLst>
                <a:gd name="T0" fmla="*/ 2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2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2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7" name="Freeform 1131"/>
            <p:cNvSpPr>
              <a:spLocks/>
            </p:cNvSpPr>
            <p:nvPr/>
          </p:nvSpPr>
          <p:spPr bwMode="auto">
            <a:xfrm>
              <a:off x="3163" y="2571"/>
              <a:ext cx="39" cy="47"/>
            </a:xfrm>
            <a:custGeom>
              <a:avLst/>
              <a:gdLst>
                <a:gd name="T0" fmla="*/ 13 w 39"/>
                <a:gd name="T1" fmla="*/ 47 h 47"/>
                <a:gd name="T2" fmla="*/ 0 w 39"/>
                <a:gd name="T3" fmla="*/ 25 h 47"/>
                <a:gd name="T4" fmla="*/ 26 w 39"/>
                <a:gd name="T5" fmla="*/ 0 h 47"/>
                <a:gd name="T6" fmla="*/ 39 w 39"/>
                <a:gd name="T7" fmla="*/ 20 h 47"/>
                <a:gd name="T8" fmla="*/ 13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3" y="47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8" name="Freeform 1132"/>
            <p:cNvSpPr>
              <a:spLocks/>
            </p:cNvSpPr>
            <p:nvPr/>
          </p:nvSpPr>
          <p:spPr bwMode="auto">
            <a:xfrm>
              <a:off x="3150" y="2554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32 h 42"/>
                <a:gd name="T4" fmla="*/ 19 w 39"/>
                <a:gd name="T5" fmla="*/ 0 h 42"/>
                <a:gd name="T6" fmla="*/ 39 w 39"/>
                <a:gd name="T7" fmla="*/ 17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39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9" name="Freeform 1133"/>
            <p:cNvSpPr>
              <a:spLocks/>
            </p:cNvSpPr>
            <p:nvPr/>
          </p:nvSpPr>
          <p:spPr bwMode="auto">
            <a:xfrm>
              <a:off x="3121" y="2535"/>
              <a:ext cx="48" cy="51"/>
            </a:xfrm>
            <a:custGeom>
              <a:avLst/>
              <a:gdLst>
                <a:gd name="T0" fmla="*/ 29 w 48"/>
                <a:gd name="T1" fmla="*/ 51 h 51"/>
                <a:gd name="T2" fmla="*/ 0 w 48"/>
                <a:gd name="T3" fmla="*/ 36 h 51"/>
                <a:gd name="T4" fmla="*/ 13 w 48"/>
                <a:gd name="T5" fmla="*/ 0 h 51"/>
                <a:gd name="T6" fmla="*/ 48 w 48"/>
                <a:gd name="T7" fmla="*/ 19 h 51"/>
                <a:gd name="T8" fmla="*/ 29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9" y="51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48" y="19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0" name="Freeform 1134"/>
            <p:cNvSpPr>
              <a:spLocks/>
            </p:cNvSpPr>
            <p:nvPr/>
          </p:nvSpPr>
          <p:spPr bwMode="auto">
            <a:xfrm>
              <a:off x="3090" y="2520"/>
              <a:ext cx="44" cy="51"/>
            </a:xfrm>
            <a:custGeom>
              <a:avLst/>
              <a:gdLst>
                <a:gd name="T0" fmla="*/ 31 w 44"/>
                <a:gd name="T1" fmla="*/ 51 h 51"/>
                <a:gd name="T2" fmla="*/ 0 w 44"/>
                <a:gd name="T3" fmla="*/ 39 h 51"/>
                <a:gd name="T4" fmla="*/ 5 w 44"/>
                <a:gd name="T5" fmla="*/ 0 h 51"/>
                <a:gd name="T6" fmla="*/ 44 w 44"/>
                <a:gd name="T7" fmla="*/ 15 h 51"/>
                <a:gd name="T8" fmla="*/ 31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31" y="51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4" y="15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1" name="Freeform 1135"/>
            <p:cNvSpPr>
              <a:spLocks/>
            </p:cNvSpPr>
            <p:nvPr/>
          </p:nvSpPr>
          <p:spPr bwMode="auto">
            <a:xfrm>
              <a:off x="3053" y="2513"/>
              <a:ext cx="42" cy="46"/>
            </a:xfrm>
            <a:custGeom>
              <a:avLst/>
              <a:gdLst>
                <a:gd name="T0" fmla="*/ 37 w 42"/>
                <a:gd name="T1" fmla="*/ 46 h 46"/>
                <a:gd name="T2" fmla="*/ 0 w 42"/>
                <a:gd name="T3" fmla="*/ 39 h 46"/>
                <a:gd name="T4" fmla="*/ 5 w 42"/>
                <a:gd name="T5" fmla="*/ 0 h 46"/>
                <a:gd name="T6" fmla="*/ 42 w 42"/>
                <a:gd name="T7" fmla="*/ 7 h 46"/>
                <a:gd name="T8" fmla="*/ 37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7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2" name="Freeform 1136"/>
            <p:cNvSpPr>
              <a:spLocks/>
            </p:cNvSpPr>
            <p:nvPr/>
          </p:nvSpPr>
          <p:spPr bwMode="auto">
            <a:xfrm>
              <a:off x="3014" y="2508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39 h 44"/>
                <a:gd name="T4" fmla="*/ 4 w 44"/>
                <a:gd name="T5" fmla="*/ 0 h 44"/>
                <a:gd name="T6" fmla="*/ 44 w 44"/>
                <a:gd name="T7" fmla="*/ 5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4" y="5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3" name="Freeform 1137"/>
            <p:cNvSpPr>
              <a:spLocks/>
            </p:cNvSpPr>
            <p:nvPr/>
          </p:nvSpPr>
          <p:spPr bwMode="auto">
            <a:xfrm>
              <a:off x="2974" y="2500"/>
              <a:ext cx="44" cy="47"/>
            </a:xfrm>
            <a:custGeom>
              <a:avLst/>
              <a:gdLst>
                <a:gd name="T0" fmla="*/ 40 w 44"/>
                <a:gd name="T1" fmla="*/ 47 h 47"/>
                <a:gd name="T2" fmla="*/ 0 w 44"/>
                <a:gd name="T3" fmla="*/ 37 h 47"/>
                <a:gd name="T4" fmla="*/ 11 w 44"/>
                <a:gd name="T5" fmla="*/ 0 h 47"/>
                <a:gd name="T6" fmla="*/ 44 w 44"/>
                <a:gd name="T7" fmla="*/ 8 h 47"/>
                <a:gd name="T8" fmla="*/ 40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40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4" y="8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4" name="Freeform 1138"/>
            <p:cNvSpPr>
              <a:spLocks/>
            </p:cNvSpPr>
            <p:nvPr/>
          </p:nvSpPr>
          <p:spPr bwMode="auto">
            <a:xfrm>
              <a:off x="2955" y="2491"/>
              <a:ext cx="30" cy="46"/>
            </a:xfrm>
            <a:custGeom>
              <a:avLst/>
              <a:gdLst>
                <a:gd name="T0" fmla="*/ 19 w 30"/>
                <a:gd name="T1" fmla="*/ 46 h 46"/>
                <a:gd name="T2" fmla="*/ 0 w 30"/>
                <a:gd name="T3" fmla="*/ 34 h 46"/>
                <a:gd name="T4" fmla="*/ 17 w 30"/>
                <a:gd name="T5" fmla="*/ 0 h 46"/>
                <a:gd name="T6" fmla="*/ 30 w 30"/>
                <a:gd name="T7" fmla="*/ 9 h 46"/>
                <a:gd name="T8" fmla="*/ 19 w 3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6">
                  <a:moveTo>
                    <a:pt x="19" y="4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30" y="9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5" name="Freeform 1139"/>
            <p:cNvSpPr>
              <a:spLocks/>
            </p:cNvSpPr>
            <p:nvPr/>
          </p:nvSpPr>
          <p:spPr bwMode="auto">
            <a:xfrm>
              <a:off x="2935" y="2483"/>
              <a:ext cx="37" cy="42"/>
            </a:xfrm>
            <a:custGeom>
              <a:avLst/>
              <a:gdLst>
                <a:gd name="T0" fmla="*/ 20 w 37"/>
                <a:gd name="T1" fmla="*/ 42 h 42"/>
                <a:gd name="T2" fmla="*/ 0 w 37"/>
                <a:gd name="T3" fmla="*/ 32 h 42"/>
                <a:gd name="T4" fmla="*/ 20 w 37"/>
                <a:gd name="T5" fmla="*/ 0 h 42"/>
                <a:gd name="T6" fmla="*/ 37 w 37"/>
                <a:gd name="T7" fmla="*/ 8 h 42"/>
                <a:gd name="T8" fmla="*/ 20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20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7" y="8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6" name="Freeform 1140"/>
            <p:cNvSpPr>
              <a:spLocks/>
            </p:cNvSpPr>
            <p:nvPr/>
          </p:nvSpPr>
          <p:spPr bwMode="auto">
            <a:xfrm>
              <a:off x="2919" y="2469"/>
              <a:ext cx="36" cy="46"/>
            </a:xfrm>
            <a:custGeom>
              <a:avLst/>
              <a:gdLst>
                <a:gd name="T0" fmla="*/ 16 w 36"/>
                <a:gd name="T1" fmla="*/ 46 h 46"/>
                <a:gd name="T2" fmla="*/ 0 w 36"/>
                <a:gd name="T3" fmla="*/ 29 h 46"/>
                <a:gd name="T4" fmla="*/ 22 w 36"/>
                <a:gd name="T5" fmla="*/ 0 h 46"/>
                <a:gd name="T6" fmla="*/ 36 w 36"/>
                <a:gd name="T7" fmla="*/ 14 h 46"/>
                <a:gd name="T8" fmla="*/ 16 w 3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6">
                  <a:moveTo>
                    <a:pt x="16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6" y="14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7" name="Freeform 1141"/>
            <p:cNvSpPr>
              <a:spLocks/>
            </p:cNvSpPr>
            <p:nvPr/>
          </p:nvSpPr>
          <p:spPr bwMode="auto">
            <a:xfrm>
              <a:off x="2904" y="2454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6 w 37"/>
                <a:gd name="T5" fmla="*/ 0 h 44"/>
                <a:gd name="T6" fmla="*/ 37 w 37"/>
                <a:gd name="T7" fmla="*/ 15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37" y="1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8" name="Freeform 1142"/>
            <p:cNvSpPr>
              <a:spLocks/>
            </p:cNvSpPr>
            <p:nvPr/>
          </p:nvSpPr>
          <p:spPr bwMode="auto">
            <a:xfrm>
              <a:off x="3174" y="2591"/>
              <a:ext cx="30" cy="27"/>
            </a:xfrm>
            <a:custGeom>
              <a:avLst/>
              <a:gdLst>
                <a:gd name="T0" fmla="*/ 30 w 30"/>
                <a:gd name="T1" fmla="*/ 2 h 27"/>
                <a:gd name="T2" fmla="*/ 28 w 30"/>
                <a:gd name="T3" fmla="*/ 0 h 27"/>
                <a:gd name="T4" fmla="*/ 0 w 30"/>
                <a:gd name="T5" fmla="*/ 22 h 27"/>
                <a:gd name="T6" fmla="*/ 2 w 30"/>
                <a:gd name="T7" fmla="*/ 27 h 27"/>
                <a:gd name="T8" fmla="*/ 30 w 30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30" y="2"/>
                  </a:moveTo>
                  <a:lnTo>
                    <a:pt x="28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9" name="Freeform 1143"/>
            <p:cNvSpPr>
              <a:spLocks/>
            </p:cNvSpPr>
            <p:nvPr/>
          </p:nvSpPr>
          <p:spPr bwMode="auto">
            <a:xfrm>
              <a:off x="2895" y="2444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22 h 34"/>
                <a:gd name="T4" fmla="*/ 29 w 35"/>
                <a:gd name="T5" fmla="*/ 0 h 34"/>
                <a:gd name="T6" fmla="*/ 35 w 35"/>
                <a:gd name="T7" fmla="*/ 1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35" y="1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0" name="Freeform 1144"/>
            <p:cNvSpPr>
              <a:spLocks/>
            </p:cNvSpPr>
            <p:nvPr/>
          </p:nvSpPr>
          <p:spPr bwMode="auto">
            <a:xfrm>
              <a:off x="2889" y="2434"/>
              <a:ext cx="35" cy="32"/>
            </a:xfrm>
            <a:custGeom>
              <a:avLst/>
              <a:gdLst>
                <a:gd name="T0" fmla="*/ 6 w 35"/>
                <a:gd name="T1" fmla="*/ 32 h 32"/>
                <a:gd name="T2" fmla="*/ 0 w 35"/>
                <a:gd name="T3" fmla="*/ 20 h 32"/>
                <a:gd name="T4" fmla="*/ 30 w 35"/>
                <a:gd name="T5" fmla="*/ 0 h 32"/>
                <a:gd name="T6" fmla="*/ 35 w 35"/>
                <a:gd name="T7" fmla="*/ 10 h 32"/>
                <a:gd name="T8" fmla="*/ 6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6" y="32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35" y="1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1" name="Freeform 1145"/>
            <p:cNvSpPr>
              <a:spLocks/>
            </p:cNvSpPr>
            <p:nvPr/>
          </p:nvSpPr>
          <p:spPr bwMode="auto">
            <a:xfrm>
              <a:off x="2876" y="2415"/>
              <a:ext cx="43" cy="39"/>
            </a:xfrm>
            <a:custGeom>
              <a:avLst/>
              <a:gdLst>
                <a:gd name="T0" fmla="*/ 13 w 43"/>
                <a:gd name="T1" fmla="*/ 39 h 39"/>
                <a:gd name="T2" fmla="*/ 0 w 43"/>
                <a:gd name="T3" fmla="*/ 12 h 39"/>
                <a:gd name="T4" fmla="*/ 32 w 43"/>
                <a:gd name="T5" fmla="*/ 0 h 39"/>
                <a:gd name="T6" fmla="*/ 43 w 43"/>
                <a:gd name="T7" fmla="*/ 19 h 39"/>
                <a:gd name="T8" fmla="*/ 13 w 4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9">
                  <a:moveTo>
                    <a:pt x="13" y="39"/>
                  </a:moveTo>
                  <a:lnTo>
                    <a:pt x="0" y="12"/>
                  </a:lnTo>
                  <a:lnTo>
                    <a:pt x="32" y="0"/>
                  </a:lnTo>
                  <a:lnTo>
                    <a:pt x="43" y="1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2" name="Freeform 1146"/>
            <p:cNvSpPr>
              <a:spLocks/>
            </p:cNvSpPr>
            <p:nvPr/>
          </p:nvSpPr>
          <p:spPr bwMode="auto">
            <a:xfrm>
              <a:off x="2865" y="2368"/>
              <a:ext cx="43" cy="59"/>
            </a:xfrm>
            <a:custGeom>
              <a:avLst/>
              <a:gdLst>
                <a:gd name="T0" fmla="*/ 11 w 43"/>
                <a:gd name="T1" fmla="*/ 59 h 59"/>
                <a:gd name="T2" fmla="*/ 0 w 43"/>
                <a:gd name="T3" fmla="*/ 12 h 59"/>
                <a:gd name="T4" fmla="*/ 33 w 43"/>
                <a:gd name="T5" fmla="*/ 0 h 59"/>
                <a:gd name="T6" fmla="*/ 43 w 43"/>
                <a:gd name="T7" fmla="*/ 47 h 59"/>
                <a:gd name="T8" fmla="*/ 11 w 4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9">
                  <a:moveTo>
                    <a:pt x="11" y="5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3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3" name="Freeform 1147"/>
            <p:cNvSpPr>
              <a:spLocks/>
            </p:cNvSpPr>
            <p:nvPr/>
          </p:nvSpPr>
          <p:spPr bwMode="auto">
            <a:xfrm>
              <a:off x="2854" y="2322"/>
              <a:ext cx="44" cy="58"/>
            </a:xfrm>
            <a:custGeom>
              <a:avLst/>
              <a:gdLst>
                <a:gd name="T0" fmla="*/ 11 w 44"/>
                <a:gd name="T1" fmla="*/ 58 h 58"/>
                <a:gd name="T2" fmla="*/ 0 w 44"/>
                <a:gd name="T3" fmla="*/ 12 h 58"/>
                <a:gd name="T4" fmla="*/ 33 w 44"/>
                <a:gd name="T5" fmla="*/ 0 h 58"/>
                <a:gd name="T6" fmla="*/ 44 w 44"/>
                <a:gd name="T7" fmla="*/ 46 h 58"/>
                <a:gd name="T8" fmla="*/ 11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1" y="58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46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4" name="Freeform 1148"/>
            <p:cNvSpPr>
              <a:spLocks/>
            </p:cNvSpPr>
            <p:nvPr/>
          </p:nvSpPr>
          <p:spPr bwMode="auto">
            <a:xfrm>
              <a:off x="2847" y="2292"/>
              <a:ext cx="40" cy="42"/>
            </a:xfrm>
            <a:custGeom>
              <a:avLst/>
              <a:gdLst>
                <a:gd name="T0" fmla="*/ 7 w 40"/>
                <a:gd name="T1" fmla="*/ 42 h 42"/>
                <a:gd name="T2" fmla="*/ 0 w 40"/>
                <a:gd name="T3" fmla="*/ 15 h 42"/>
                <a:gd name="T4" fmla="*/ 33 w 40"/>
                <a:gd name="T5" fmla="*/ 0 h 42"/>
                <a:gd name="T6" fmla="*/ 40 w 40"/>
                <a:gd name="T7" fmla="*/ 30 h 42"/>
                <a:gd name="T8" fmla="*/ 7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7" y="42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40" y="30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5" name="Freeform 1149"/>
            <p:cNvSpPr>
              <a:spLocks/>
            </p:cNvSpPr>
            <p:nvPr/>
          </p:nvSpPr>
          <p:spPr bwMode="auto">
            <a:xfrm>
              <a:off x="2838" y="2265"/>
              <a:ext cx="42" cy="42"/>
            </a:xfrm>
            <a:custGeom>
              <a:avLst/>
              <a:gdLst>
                <a:gd name="T0" fmla="*/ 9 w 42"/>
                <a:gd name="T1" fmla="*/ 42 h 42"/>
                <a:gd name="T2" fmla="*/ 0 w 42"/>
                <a:gd name="T3" fmla="*/ 20 h 42"/>
                <a:gd name="T4" fmla="*/ 31 w 42"/>
                <a:gd name="T5" fmla="*/ 0 h 42"/>
                <a:gd name="T6" fmla="*/ 42 w 42"/>
                <a:gd name="T7" fmla="*/ 27 h 42"/>
                <a:gd name="T8" fmla="*/ 9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9" y="42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2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6" name="Freeform 1150"/>
            <p:cNvSpPr>
              <a:spLocks/>
            </p:cNvSpPr>
            <p:nvPr/>
          </p:nvSpPr>
          <p:spPr bwMode="auto">
            <a:xfrm>
              <a:off x="2902" y="2454"/>
              <a:ext cx="28" cy="24"/>
            </a:xfrm>
            <a:custGeom>
              <a:avLst/>
              <a:gdLst>
                <a:gd name="T0" fmla="*/ 2 w 28"/>
                <a:gd name="T1" fmla="*/ 24 h 24"/>
                <a:gd name="T2" fmla="*/ 0 w 28"/>
                <a:gd name="T3" fmla="*/ 24 h 24"/>
                <a:gd name="T4" fmla="*/ 28 w 28"/>
                <a:gd name="T5" fmla="*/ 0 h 24"/>
                <a:gd name="T6" fmla="*/ 28 w 28"/>
                <a:gd name="T7" fmla="*/ 2 h 24"/>
                <a:gd name="T8" fmla="*/ 2 w 2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" y="24"/>
                  </a:moveTo>
                  <a:lnTo>
                    <a:pt x="0" y="2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7" name="Freeform 1151"/>
            <p:cNvSpPr>
              <a:spLocks/>
            </p:cNvSpPr>
            <p:nvPr/>
          </p:nvSpPr>
          <p:spPr bwMode="auto">
            <a:xfrm>
              <a:off x="2797" y="2180"/>
              <a:ext cx="72" cy="105"/>
            </a:xfrm>
            <a:custGeom>
              <a:avLst/>
              <a:gdLst>
                <a:gd name="T0" fmla="*/ 41 w 72"/>
                <a:gd name="T1" fmla="*/ 105 h 105"/>
                <a:gd name="T2" fmla="*/ 0 w 72"/>
                <a:gd name="T3" fmla="*/ 19 h 105"/>
                <a:gd name="T4" fmla="*/ 30 w 72"/>
                <a:gd name="T5" fmla="*/ 0 h 105"/>
                <a:gd name="T6" fmla="*/ 72 w 72"/>
                <a:gd name="T7" fmla="*/ 85 h 105"/>
                <a:gd name="T8" fmla="*/ 41 w 72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5">
                  <a:moveTo>
                    <a:pt x="41" y="105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72" y="85"/>
                  </a:lnTo>
                  <a:lnTo>
                    <a:pt x="41" y="10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8" name="Freeform 1152"/>
            <p:cNvSpPr>
              <a:spLocks/>
            </p:cNvSpPr>
            <p:nvPr/>
          </p:nvSpPr>
          <p:spPr bwMode="auto">
            <a:xfrm>
              <a:off x="2753" y="2104"/>
              <a:ext cx="74" cy="95"/>
            </a:xfrm>
            <a:custGeom>
              <a:avLst/>
              <a:gdLst>
                <a:gd name="T0" fmla="*/ 44 w 74"/>
                <a:gd name="T1" fmla="*/ 95 h 95"/>
                <a:gd name="T2" fmla="*/ 0 w 74"/>
                <a:gd name="T3" fmla="*/ 22 h 95"/>
                <a:gd name="T4" fmla="*/ 28 w 74"/>
                <a:gd name="T5" fmla="*/ 0 h 95"/>
                <a:gd name="T6" fmla="*/ 74 w 74"/>
                <a:gd name="T7" fmla="*/ 76 h 95"/>
                <a:gd name="T8" fmla="*/ 44 w 74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5">
                  <a:moveTo>
                    <a:pt x="44" y="9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6"/>
                  </a:lnTo>
                  <a:lnTo>
                    <a:pt x="44" y="9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9" name="Freeform 1153"/>
            <p:cNvSpPr>
              <a:spLocks/>
            </p:cNvSpPr>
            <p:nvPr/>
          </p:nvSpPr>
          <p:spPr bwMode="auto">
            <a:xfrm>
              <a:off x="2731" y="2067"/>
              <a:ext cx="50" cy="59"/>
            </a:xfrm>
            <a:custGeom>
              <a:avLst/>
              <a:gdLst>
                <a:gd name="T0" fmla="*/ 22 w 50"/>
                <a:gd name="T1" fmla="*/ 59 h 59"/>
                <a:gd name="T2" fmla="*/ 0 w 50"/>
                <a:gd name="T3" fmla="*/ 29 h 59"/>
                <a:gd name="T4" fmla="*/ 22 w 50"/>
                <a:gd name="T5" fmla="*/ 0 h 59"/>
                <a:gd name="T6" fmla="*/ 50 w 50"/>
                <a:gd name="T7" fmla="*/ 37 h 59"/>
                <a:gd name="T8" fmla="*/ 22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2" y="59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50" y="37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0" name="Freeform 1154"/>
            <p:cNvSpPr>
              <a:spLocks/>
            </p:cNvSpPr>
            <p:nvPr/>
          </p:nvSpPr>
          <p:spPr bwMode="auto">
            <a:xfrm>
              <a:off x="2700" y="2040"/>
              <a:ext cx="53" cy="56"/>
            </a:xfrm>
            <a:custGeom>
              <a:avLst/>
              <a:gdLst>
                <a:gd name="T0" fmla="*/ 31 w 53"/>
                <a:gd name="T1" fmla="*/ 56 h 56"/>
                <a:gd name="T2" fmla="*/ 0 w 53"/>
                <a:gd name="T3" fmla="*/ 32 h 56"/>
                <a:gd name="T4" fmla="*/ 20 w 53"/>
                <a:gd name="T5" fmla="*/ 0 h 56"/>
                <a:gd name="T6" fmla="*/ 53 w 53"/>
                <a:gd name="T7" fmla="*/ 27 h 56"/>
                <a:gd name="T8" fmla="*/ 31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1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3" y="27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1" name="Freeform 1155"/>
            <p:cNvSpPr>
              <a:spLocks/>
            </p:cNvSpPr>
            <p:nvPr/>
          </p:nvSpPr>
          <p:spPr bwMode="auto">
            <a:xfrm>
              <a:off x="2670" y="2016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36 h 56"/>
                <a:gd name="T4" fmla="*/ 13 w 50"/>
                <a:gd name="T5" fmla="*/ 0 h 56"/>
                <a:gd name="T6" fmla="*/ 50 w 50"/>
                <a:gd name="T7" fmla="*/ 24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50" y="24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2" name="Freeform 1156"/>
            <p:cNvSpPr>
              <a:spLocks/>
            </p:cNvSpPr>
            <p:nvPr/>
          </p:nvSpPr>
          <p:spPr bwMode="auto">
            <a:xfrm>
              <a:off x="2630" y="1998"/>
              <a:ext cx="53" cy="54"/>
            </a:xfrm>
            <a:custGeom>
              <a:avLst/>
              <a:gdLst>
                <a:gd name="T0" fmla="*/ 40 w 53"/>
                <a:gd name="T1" fmla="*/ 54 h 54"/>
                <a:gd name="T2" fmla="*/ 0 w 53"/>
                <a:gd name="T3" fmla="*/ 37 h 54"/>
                <a:gd name="T4" fmla="*/ 11 w 53"/>
                <a:gd name="T5" fmla="*/ 0 h 54"/>
                <a:gd name="T6" fmla="*/ 53 w 53"/>
                <a:gd name="T7" fmla="*/ 18 h 54"/>
                <a:gd name="T8" fmla="*/ 40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40" y="5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3" y="18"/>
                  </a:lnTo>
                  <a:lnTo>
                    <a:pt x="40" y="5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3" name="Freeform 1157"/>
            <p:cNvSpPr>
              <a:spLocks/>
            </p:cNvSpPr>
            <p:nvPr/>
          </p:nvSpPr>
          <p:spPr bwMode="auto">
            <a:xfrm>
              <a:off x="2838" y="2265"/>
              <a:ext cx="31" cy="20"/>
            </a:xfrm>
            <a:custGeom>
              <a:avLst/>
              <a:gdLst>
                <a:gd name="T0" fmla="*/ 31 w 31"/>
                <a:gd name="T1" fmla="*/ 0 h 20"/>
                <a:gd name="T2" fmla="*/ 31 w 31"/>
                <a:gd name="T3" fmla="*/ 0 h 20"/>
                <a:gd name="T4" fmla="*/ 0 w 31"/>
                <a:gd name="T5" fmla="*/ 20 h 20"/>
                <a:gd name="T6" fmla="*/ 0 w 31"/>
                <a:gd name="T7" fmla="*/ 20 h 20"/>
                <a:gd name="T8" fmla="*/ 3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lnTo>
                    <a:pt x="31" y="0"/>
                  </a:lnTo>
                  <a:lnTo>
                    <a:pt x="0" y="2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4" name="Freeform 1158"/>
            <p:cNvSpPr>
              <a:spLocks/>
            </p:cNvSpPr>
            <p:nvPr/>
          </p:nvSpPr>
          <p:spPr bwMode="auto">
            <a:xfrm>
              <a:off x="2599" y="1989"/>
              <a:ext cx="40" cy="46"/>
            </a:xfrm>
            <a:custGeom>
              <a:avLst/>
              <a:gdLst>
                <a:gd name="T0" fmla="*/ 36 w 40"/>
                <a:gd name="T1" fmla="*/ 46 h 46"/>
                <a:gd name="T2" fmla="*/ 0 w 40"/>
                <a:gd name="T3" fmla="*/ 39 h 46"/>
                <a:gd name="T4" fmla="*/ 5 w 40"/>
                <a:gd name="T5" fmla="*/ 0 h 46"/>
                <a:gd name="T6" fmla="*/ 40 w 40"/>
                <a:gd name="T7" fmla="*/ 7 h 46"/>
                <a:gd name="T8" fmla="*/ 36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36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6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5" name="Freeform 1159"/>
            <p:cNvSpPr>
              <a:spLocks/>
            </p:cNvSpPr>
            <p:nvPr/>
          </p:nvSpPr>
          <p:spPr bwMode="auto">
            <a:xfrm>
              <a:off x="2571" y="1986"/>
              <a:ext cx="33" cy="42"/>
            </a:xfrm>
            <a:custGeom>
              <a:avLst/>
              <a:gdLst>
                <a:gd name="T0" fmla="*/ 28 w 33"/>
                <a:gd name="T1" fmla="*/ 42 h 42"/>
                <a:gd name="T2" fmla="*/ 0 w 33"/>
                <a:gd name="T3" fmla="*/ 39 h 42"/>
                <a:gd name="T4" fmla="*/ 0 w 33"/>
                <a:gd name="T5" fmla="*/ 0 h 42"/>
                <a:gd name="T6" fmla="*/ 33 w 33"/>
                <a:gd name="T7" fmla="*/ 3 h 42"/>
                <a:gd name="T8" fmla="*/ 2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8" y="42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6" name="Rectangle 1160"/>
            <p:cNvSpPr>
              <a:spLocks noChangeArrowheads="1"/>
            </p:cNvSpPr>
            <p:nvPr/>
          </p:nvSpPr>
          <p:spPr bwMode="auto">
            <a:xfrm>
              <a:off x="2507" y="1986"/>
              <a:ext cx="64" cy="39"/>
            </a:xfrm>
            <a:prstGeom prst="rect">
              <a:avLst/>
            </a:prstGeom>
            <a:solidFill>
              <a:srgbClr val="3A5B5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7" name="Freeform 1161"/>
            <p:cNvSpPr>
              <a:spLocks/>
            </p:cNvSpPr>
            <p:nvPr/>
          </p:nvSpPr>
          <p:spPr bwMode="auto">
            <a:xfrm>
              <a:off x="2630" y="1996"/>
              <a:ext cx="11" cy="39"/>
            </a:xfrm>
            <a:custGeom>
              <a:avLst/>
              <a:gdLst>
                <a:gd name="T0" fmla="*/ 11 w 11"/>
                <a:gd name="T1" fmla="*/ 2 h 39"/>
                <a:gd name="T2" fmla="*/ 9 w 11"/>
                <a:gd name="T3" fmla="*/ 0 h 39"/>
                <a:gd name="T4" fmla="*/ 0 w 11"/>
                <a:gd name="T5" fmla="*/ 39 h 39"/>
                <a:gd name="T6" fmla="*/ 5 w 11"/>
                <a:gd name="T7" fmla="*/ 39 h 39"/>
                <a:gd name="T8" fmla="*/ 11 w 11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9">
                  <a:moveTo>
                    <a:pt x="11" y="2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5" y="3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8" name="Freeform 1162"/>
            <p:cNvSpPr>
              <a:spLocks/>
            </p:cNvSpPr>
            <p:nvPr/>
          </p:nvSpPr>
          <p:spPr bwMode="auto">
            <a:xfrm>
              <a:off x="2470" y="1984"/>
              <a:ext cx="40" cy="41"/>
            </a:xfrm>
            <a:custGeom>
              <a:avLst/>
              <a:gdLst>
                <a:gd name="T0" fmla="*/ 35 w 40"/>
                <a:gd name="T1" fmla="*/ 41 h 41"/>
                <a:gd name="T2" fmla="*/ 0 w 40"/>
                <a:gd name="T3" fmla="*/ 36 h 41"/>
                <a:gd name="T4" fmla="*/ 11 w 40"/>
                <a:gd name="T5" fmla="*/ 0 h 41"/>
                <a:gd name="T6" fmla="*/ 40 w 40"/>
                <a:gd name="T7" fmla="*/ 2 h 41"/>
                <a:gd name="T8" fmla="*/ 35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35" y="41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40" y="2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9" name="Freeform 1163"/>
            <p:cNvSpPr>
              <a:spLocks/>
            </p:cNvSpPr>
            <p:nvPr/>
          </p:nvSpPr>
          <p:spPr bwMode="auto">
            <a:xfrm>
              <a:off x="2442" y="1971"/>
              <a:ext cx="39" cy="49"/>
            </a:xfrm>
            <a:custGeom>
              <a:avLst/>
              <a:gdLst>
                <a:gd name="T0" fmla="*/ 28 w 39"/>
                <a:gd name="T1" fmla="*/ 49 h 49"/>
                <a:gd name="T2" fmla="*/ 0 w 39"/>
                <a:gd name="T3" fmla="*/ 35 h 49"/>
                <a:gd name="T4" fmla="*/ 17 w 39"/>
                <a:gd name="T5" fmla="*/ 0 h 49"/>
                <a:gd name="T6" fmla="*/ 39 w 39"/>
                <a:gd name="T7" fmla="*/ 13 h 49"/>
                <a:gd name="T8" fmla="*/ 28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28" y="49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9" y="13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0" name="Freeform 1164"/>
            <p:cNvSpPr>
              <a:spLocks/>
            </p:cNvSpPr>
            <p:nvPr/>
          </p:nvSpPr>
          <p:spPr bwMode="auto">
            <a:xfrm>
              <a:off x="2413" y="1957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32 h 49"/>
                <a:gd name="T4" fmla="*/ 20 w 46"/>
                <a:gd name="T5" fmla="*/ 0 h 49"/>
                <a:gd name="T6" fmla="*/ 46 w 46"/>
                <a:gd name="T7" fmla="*/ 14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46" y="1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1" name="Freeform 1165"/>
            <p:cNvSpPr>
              <a:spLocks/>
            </p:cNvSpPr>
            <p:nvPr/>
          </p:nvSpPr>
          <p:spPr bwMode="auto">
            <a:xfrm>
              <a:off x="2387" y="1935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9 h 54"/>
                <a:gd name="T4" fmla="*/ 22 w 46"/>
                <a:gd name="T5" fmla="*/ 0 h 54"/>
                <a:gd name="T6" fmla="*/ 46 w 46"/>
                <a:gd name="T7" fmla="*/ 22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46" y="22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2" name="Freeform 1166"/>
            <p:cNvSpPr>
              <a:spLocks/>
            </p:cNvSpPr>
            <p:nvPr/>
          </p:nvSpPr>
          <p:spPr bwMode="auto">
            <a:xfrm>
              <a:off x="2339" y="1886"/>
              <a:ext cx="70" cy="78"/>
            </a:xfrm>
            <a:custGeom>
              <a:avLst/>
              <a:gdLst>
                <a:gd name="T0" fmla="*/ 48 w 70"/>
                <a:gd name="T1" fmla="*/ 78 h 78"/>
                <a:gd name="T2" fmla="*/ 0 w 70"/>
                <a:gd name="T3" fmla="*/ 24 h 78"/>
                <a:gd name="T4" fmla="*/ 26 w 70"/>
                <a:gd name="T5" fmla="*/ 0 h 78"/>
                <a:gd name="T6" fmla="*/ 70 w 70"/>
                <a:gd name="T7" fmla="*/ 49 h 78"/>
                <a:gd name="T8" fmla="*/ 48 w 70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8">
                  <a:moveTo>
                    <a:pt x="48" y="78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70" y="49"/>
                  </a:lnTo>
                  <a:lnTo>
                    <a:pt x="48" y="7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3" name="Freeform 1167"/>
            <p:cNvSpPr>
              <a:spLocks/>
            </p:cNvSpPr>
            <p:nvPr/>
          </p:nvSpPr>
          <p:spPr bwMode="auto">
            <a:xfrm>
              <a:off x="2293" y="1827"/>
              <a:ext cx="72" cy="83"/>
            </a:xfrm>
            <a:custGeom>
              <a:avLst/>
              <a:gdLst>
                <a:gd name="T0" fmla="*/ 46 w 72"/>
                <a:gd name="T1" fmla="*/ 83 h 83"/>
                <a:gd name="T2" fmla="*/ 0 w 72"/>
                <a:gd name="T3" fmla="*/ 22 h 83"/>
                <a:gd name="T4" fmla="*/ 28 w 72"/>
                <a:gd name="T5" fmla="*/ 0 h 83"/>
                <a:gd name="T6" fmla="*/ 72 w 72"/>
                <a:gd name="T7" fmla="*/ 59 h 83"/>
                <a:gd name="T8" fmla="*/ 46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46" y="8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59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4" name="Freeform 1168"/>
            <p:cNvSpPr>
              <a:spLocks/>
            </p:cNvSpPr>
            <p:nvPr/>
          </p:nvSpPr>
          <p:spPr bwMode="auto">
            <a:xfrm>
              <a:off x="2214" y="1697"/>
              <a:ext cx="107" cy="152"/>
            </a:xfrm>
            <a:custGeom>
              <a:avLst/>
              <a:gdLst>
                <a:gd name="T0" fmla="*/ 79 w 107"/>
                <a:gd name="T1" fmla="*/ 152 h 152"/>
                <a:gd name="T2" fmla="*/ 0 w 107"/>
                <a:gd name="T3" fmla="*/ 22 h 152"/>
                <a:gd name="T4" fmla="*/ 28 w 107"/>
                <a:gd name="T5" fmla="*/ 0 h 152"/>
                <a:gd name="T6" fmla="*/ 107 w 107"/>
                <a:gd name="T7" fmla="*/ 130 h 152"/>
                <a:gd name="T8" fmla="*/ 79 w 107"/>
                <a:gd name="T9" fmla="*/ 15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2">
                  <a:moveTo>
                    <a:pt x="79" y="152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7" y="130"/>
                  </a:lnTo>
                  <a:lnTo>
                    <a:pt x="79" y="15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5" name="Freeform 1169"/>
            <p:cNvSpPr>
              <a:spLocks/>
            </p:cNvSpPr>
            <p:nvPr/>
          </p:nvSpPr>
          <p:spPr bwMode="auto">
            <a:xfrm>
              <a:off x="2179" y="1638"/>
              <a:ext cx="63" cy="81"/>
            </a:xfrm>
            <a:custGeom>
              <a:avLst/>
              <a:gdLst>
                <a:gd name="T0" fmla="*/ 35 w 63"/>
                <a:gd name="T1" fmla="*/ 81 h 81"/>
                <a:gd name="T2" fmla="*/ 0 w 63"/>
                <a:gd name="T3" fmla="*/ 27 h 81"/>
                <a:gd name="T4" fmla="*/ 26 w 63"/>
                <a:gd name="T5" fmla="*/ 0 h 81"/>
                <a:gd name="T6" fmla="*/ 63 w 63"/>
                <a:gd name="T7" fmla="*/ 59 h 81"/>
                <a:gd name="T8" fmla="*/ 35 w 63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1">
                  <a:moveTo>
                    <a:pt x="35" y="81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63" y="59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6" name="Freeform 1170"/>
            <p:cNvSpPr>
              <a:spLocks/>
            </p:cNvSpPr>
            <p:nvPr/>
          </p:nvSpPr>
          <p:spPr bwMode="auto">
            <a:xfrm>
              <a:off x="2144" y="1594"/>
              <a:ext cx="61" cy="71"/>
            </a:xfrm>
            <a:custGeom>
              <a:avLst/>
              <a:gdLst>
                <a:gd name="T0" fmla="*/ 35 w 61"/>
                <a:gd name="T1" fmla="*/ 71 h 71"/>
                <a:gd name="T2" fmla="*/ 0 w 61"/>
                <a:gd name="T3" fmla="*/ 25 h 71"/>
                <a:gd name="T4" fmla="*/ 26 w 61"/>
                <a:gd name="T5" fmla="*/ 0 h 71"/>
                <a:gd name="T6" fmla="*/ 61 w 61"/>
                <a:gd name="T7" fmla="*/ 44 h 71"/>
                <a:gd name="T8" fmla="*/ 35 w 61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1">
                  <a:moveTo>
                    <a:pt x="35" y="71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61" y="44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7" name="Freeform 1171"/>
            <p:cNvSpPr>
              <a:spLocks/>
            </p:cNvSpPr>
            <p:nvPr/>
          </p:nvSpPr>
          <p:spPr bwMode="auto">
            <a:xfrm>
              <a:off x="2505" y="1986"/>
              <a:ext cx="5" cy="39"/>
            </a:xfrm>
            <a:custGeom>
              <a:avLst/>
              <a:gdLst>
                <a:gd name="T0" fmla="*/ 2 w 5"/>
                <a:gd name="T1" fmla="*/ 39 h 39"/>
                <a:gd name="T2" fmla="*/ 0 w 5"/>
                <a:gd name="T3" fmla="*/ 39 h 39"/>
                <a:gd name="T4" fmla="*/ 2 w 5"/>
                <a:gd name="T5" fmla="*/ 0 h 39"/>
                <a:gd name="T6" fmla="*/ 5 w 5"/>
                <a:gd name="T7" fmla="*/ 0 h 39"/>
                <a:gd name="T8" fmla="*/ 2 w 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9">
                  <a:moveTo>
                    <a:pt x="2" y="39"/>
                  </a:moveTo>
                  <a:lnTo>
                    <a:pt x="0" y="39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8" name="Freeform 1172"/>
            <p:cNvSpPr>
              <a:spLocks/>
            </p:cNvSpPr>
            <p:nvPr/>
          </p:nvSpPr>
          <p:spPr bwMode="auto">
            <a:xfrm>
              <a:off x="3562" y="3507"/>
              <a:ext cx="74" cy="100"/>
            </a:xfrm>
            <a:custGeom>
              <a:avLst/>
              <a:gdLst>
                <a:gd name="T0" fmla="*/ 46 w 74"/>
                <a:gd name="T1" fmla="*/ 100 h 100"/>
                <a:gd name="T2" fmla="*/ 0 w 74"/>
                <a:gd name="T3" fmla="*/ 22 h 100"/>
                <a:gd name="T4" fmla="*/ 28 w 74"/>
                <a:gd name="T5" fmla="*/ 0 h 100"/>
                <a:gd name="T6" fmla="*/ 74 w 74"/>
                <a:gd name="T7" fmla="*/ 78 h 100"/>
                <a:gd name="T8" fmla="*/ 46 w 7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0">
                  <a:moveTo>
                    <a:pt x="46" y="10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8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9" name="Freeform 1173"/>
            <p:cNvSpPr>
              <a:spLocks/>
            </p:cNvSpPr>
            <p:nvPr/>
          </p:nvSpPr>
          <p:spPr bwMode="auto">
            <a:xfrm>
              <a:off x="3516" y="3441"/>
              <a:ext cx="74" cy="88"/>
            </a:xfrm>
            <a:custGeom>
              <a:avLst/>
              <a:gdLst>
                <a:gd name="T0" fmla="*/ 46 w 74"/>
                <a:gd name="T1" fmla="*/ 88 h 88"/>
                <a:gd name="T2" fmla="*/ 0 w 74"/>
                <a:gd name="T3" fmla="*/ 22 h 88"/>
                <a:gd name="T4" fmla="*/ 28 w 74"/>
                <a:gd name="T5" fmla="*/ 0 h 88"/>
                <a:gd name="T6" fmla="*/ 74 w 74"/>
                <a:gd name="T7" fmla="*/ 66 h 88"/>
                <a:gd name="T8" fmla="*/ 46 w 7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88">
                  <a:moveTo>
                    <a:pt x="46" y="88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66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0" name="Freeform 1174"/>
            <p:cNvSpPr>
              <a:spLocks/>
            </p:cNvSpPr>
            <p:nvPr/>
          </p:nvSpPr>
          <p:spPr bwMode="auto">
            <a:xfrm>
              <a:off x="3478" y="3372"/>
              <a:ext cx="66" cy="91"/>
            </a:xfrm>
            <a:custGeom>
              <a:avLst/>
              <a:gdLst>
                <a:gd name="T0" fmla="*/ 38 w 66"/>
                <a:gd name="T1" fmla="*/ 91 h 91"/>
                <a:gd name="T2" fmla="*/ 0 w 66"/>
                <a:gd name="T3" fmla="*/ 20 h 91"/>
                <a:gd name="T4" fmla="*/ 31 w 66"/>
                <a:gd name="T5" fmla="*/ 0 h 91"/>
                <a:gd name="T6" fmla="*/ 66 w 66"/>
                <a:gd name="T7" fmla="*/ 69 h 91"/>
                <a:gd name="T8" fmla="*/ 38 w 66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1">
                  <a:moveTo>
                    <a:pt x="38" y="91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66" y="69"/>
                  </a:lnTo>
                  <a:lnTo>
                    <a:pt x="38" y="9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1" name="Freeform 1175"/>
            <p:cNvSpPr>
              <a:spLocks/>
            </p:cNvSpPr>
            <p:nvPr/>
          </p:nvSpPr>
          <p:spPr bwMode="auto">
            <a:xfrm>
              <a:off x="3463" y="3338"/>
              <a:ext cx="46" cy="54"/>
            </a:xfrm>
            <a:custGeom>
              <a:avLst/>
              <a:gdLst>
                <a:gd name="T0" fmla="*/ 15 w 46"/>
                <a:gd name="T1" fmla="*/ 54 h 54"/>
                <a:gd name="T2" fmla="*/ 0 w 46"/>
                <a:gd name="T3" fmla="*/ 12 h 54"/>
                <a:gd name="T4" fmla="*/ 33 w 46"/>
                <a:gd name="T5" fmla="*/ 0 h 54"/>
                <a:gd name="T6" fmla="*/ 46 w 46"/>
                <a:gd name="T7" fmla="*/ 34 h 54"/>
                <a:gd name="T8" fmla="*/ 15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15" y="54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3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2" name="Freeform 1176"/>
            <p:cNvSpPr>
              <a:spLocks/>
            </p:cNvSpPr>
            <p:nvPr/>
          </p:nvSpPr>
          <p:spPr bwMode="auto">
            <a:xfrm>
              <a:off x="3452" y="3294"/>
              <a:ext cx="44" cy="56"/>
            </a:xfrm>
            <a:custGeom>
              <a:avLst/>
              <a:gdLst>
                <a:gd name="T0" fmla="*/ 11 w 44"/>
                <a:gd name="T1" fmla="*/ 56 h 56"/>
                <a:gd name="T2" fmla="*/ 0 w 44"/>
                <a:gd name="T3" fmla="*/ 7 h 56"/>
                <a:gd name="T4" fmla="*/ 35 w 44"/>
                <a:gd name="T5" fmla="*/ 0 h 56"/>
                <a:gd name="T6" fmla="*/ 44 w 44"/>
                <a:gd name="T7" fmla="*/ 44 h 56"/>
                <a:gd name="T8" fmla="*/ 11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1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4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3" name="Freeform 1177"/>
            <p:cNvSpPr>
              <a:spLocks/>
            </p:cNvSpPr>
            <p:nvPr/>
          </p:nvSpPr>
          <p:spPr bwMode="auto">
            <a:xfrm>
              <a:off x="3450" y="3264"/>
              <a:ext cx="37" cy="32"/>
            </a:xfrm>
            <a:custGeom>
              <a:avLst/>
              <a:gdLst>
                <a:gd name="T0" fmla="*/ 2 w 37"/>
                <a:gd name="T1" fmla="*/ 32 h 32"/>
                <a:gd name="T2" fmla="*/ 0 w 37"/>
                <a:gd name="T3" fmla="*/ 0 h 32"/>
                <a:gd name="T4" fmla="*/ 35 w 37"/>
                <a:gd name="T5" fmla="*/ 0 h 32"/>
                <a:gd name="T6" fmla="*/ 37 w 37"/>
                <a:gd name="T7" fmla="*/ 30 h 32"/>
                <a:gd name="T8" fmla="*/ 2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2" y="32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3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4" name="Freeform 1178"/>
            <p:cNvSpPr>
              <a:spLocks/>
            </p:cNvSpPr>
            <p:nvPr/>
          </p:nvSpPr>
          <p:spPr bwMode="auto">
            <a:xfrm>
              <a:off x="3450" y="3230"/>
              <a:ext cx="37" cy="34"/>
            </a:xfrm>
            <a:custGeom>
              <a:avLst/>
              <a:gdLst>
                <a:gd name="T0" fmla="*/ 0 w 37"/>
                <a:gd name="T1" fmla="*/ 34 h 34"/>
                <a:gd name="T2" fmla="*/ 2 w 37"/>
                <a:gd name="T3" fmla="*/ 0 h 34"/>
                <a:gd name="T4" fmla="*/ 37 w 37"/>
                <a:gd name="T5" fmla="*/ 5 h 34"/>
                <a:gd name="T6" fmla="*/ 35 w 37"/>
                <a:gd name="T7" fmla="*/ 34 h 34"/>
                <a:gd name="T8" fmla="*/ 0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34"/>
                  </a:moveTo>
                  <a:lnTo>
                    <a:pt x="2" y="0"/>
                  </a:lnTo>
                  <a:lnTo>
                    <a:pt x="37" y="5"/>
                  </a:lnTo>
                  <a:lnTo>
                    <a:pt x="35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5" name="Freeform 1179"/>
            <p:cNvSpPr>
              <a:spLocks/>
            </p:cNvSpPr>
            <p:nvPr/>
          </p:nvSpPr>
          <p:spPr bwMode="auto">
            <a:xfrm>
              <a:off x="3452" y="3174"/>
              <a:ext cx="44" cy="61"/>
            </a:xfrm>
            <a:custGeom>
              <a:avLst/>
              <a:gdLst>
                <a:gd name="T0" fmla="*/ 0 w 44"/>
                <a:gd name="T1" fmla="*/ 56 h 61"/>
                <a:gd name="T2" fmla="*/ 9 w 44"/>
                <a:gd name="T3" fmla="*/ 0 h 61"/>
                <a:gd name="T4" fmla="*/ 44 w 44"/>
                <a:gd name="T5" fmla="*/ 5 h 61"/>
                <a:gd name="T6" fmla="*/ 35 w 44"/>
                <a:gd name="T7" fmla="*/ 61 h 61"/>
                <a:gd name="T8" fmla="*/ 0 w 44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0" y="56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6" name="Freeform 1180"/>
            <p:cNvSpPr>
              <a:spLocks/>
            </p:cNvSpPr>
            <p:nvPr/>
          </p:nvSpPr>
          <p:spPr bwMode="auto">
            <a:xfrm>
              <a:off x="3461" y="3120"/>
              <a:ext cx="44" cy="59"/>
            </a:xfrm>
            <a:custGeom>
              <a:avLst/>
              <a:gdLst>
                <a:gd name="T0" fmla="*/ 0 w 44"/>
                <a:gd name="T1" fmla="*/ 54 h 59"/>
                <a:gd name="T2" fmla="*/ 9 w 44"/>
                <a:gd name="T3" fmla="*/ 0 h 59"/>
                <a:gd name="T4" fmla="*/ 44 w 44"/>
                <a:gd name="T5" fmla="*/ 5 h 59"/>
                <a:gd name="T6" fmla="*/ 35 w 44"/>
                <a:gd name="T7" fmla="*/ 59 h 59"/>
                <a:gd name="T8" fmla="*/ 0 w 44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0" y="54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7" name="Freeform 1181"/>
            <p:cNvSpPr>
              <a:spLocks/>
            </p:cNvSpPr>
            <p:nvPr/>
          </p:nvSpPr>
          <p:spPr bwMode="auto">
            <a:xfrm>
              <a:off x="3470" y="3091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8" name="Freeform 1182"/>
            <p:cNvSpPr>
              <a:spLocks/>
            </p:cNvSpPr>
            <p:nvPr/>
          </p:nvSpPr>
          <p:spPr bwMode="auto">
            <a:xfrm>
              <a:off x="3465" y="3059"/>
              <a:ext cx="40" cy="37"/>
            </a:xfrm>
            <a:custGeom>
              <a:avLst/>
              <a:gdLst>
                <a:gd name="T0" fmla="*/ 5 w 40"/>
                <a:gd name="T1" fmla="*/ 37 h 37"/>
                <a:gd name="T2" fmla="*/ 0 w 40"/>
                <a:gd name="T3" fmla="*/ 5 h 37"/>
                <a:gd name="T4" fmla="*/ 35 w 40"/>
                <a:gd name="T5" fmla="*/ 0 h 37"/>
                <a:gd name="T6" fmla="*/ 40 w 40"/>
                <a:gd name="T7" fmla="*/ 32 h 37"/>
                <a:gd name="T8" fmla="*/ 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5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9" name="Freeform 1183"/>
            <p:cNvSpPr>
              <a:spLocks/>
            </p:cNvSpPr>
            <p:nvPr/>
          </p:nvSpPr>
          <p:spPr bwMode="auto">
            <a:xfrm>
              <a:off x="3452" y="3296"/>
              <a:ext cx="1" cy="8"/>
            </a:xfrm>
            <a:custGeom>
              <a:avLst/>
              <a:gdLst>
                <a:gd name="T0" fmla="*/ 0 w 1"/>
                <a:gd name="T1" fmla="*/ 5 h 8"/>
                <a:gd name="T2" fmla="*/ 0 w 1"/>
                <a:gd name="T3" fmla="*/ 0 h 8"/>
                <a:gd name="T4" fmla="*/ 0 w 1"/>
                <a:gd name="T5" fmla="*/ 8 h 8"/>
                <a:gd name="T6" fmla="*/ 0 w 1"/>
                <a:gd name="T7" fmla="*/ 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">
                  <a:moveTo>
                    <a:pt x="0" y="5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0" name="Freeform 1184"/>
            <p:cNvSpPr>
              <a:spLocks/>
            </p:cNvSpPr>
            <p:nvPr/>
          </p:nvSpPr>
          <p:spPr bwMode="auto">
            <a:xfrm>
              <a:off x="3452" y="3294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0 w 35"/>
                <a:gd name="T3" fmla="*/ 2 h 7"/>
                <a:gd name="T4" fmla="*/ 35 w 35"/>
                <a:gd name="T5" fmla="*/ 0 h 7"/>
                <a:gd name="T6" fmla="*/ 35 w 35"/>
                <a:gd name="T7" fmla="*/ 0 h 7"/>
                <a:gd name="T8" fmla="*/ 0 w 3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lnTo>
                    <a:pt x="0" y="2"/>
                  </a:lnTo>
                  <a:lnTo>
                    <a:pt x="3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1" name="Freeform 1185"/>
            <p:cNvSpPr>
              <a:spLocks/>
            </p:cNvSpPr>
            <p:nvPr/>
          </p:nvSpPr>
          <p:spPr bwMode="auto">
            <a:xfrm>
              <a:off x="3448" y="3007"/>
              <a:ext cx="50" cy="62"/>
            </a:xfrm>
            <a:custGeom>
              <a:avLst/>
              <a:gdLst>
                <a:gd name="T0" fmla="*/ 17 w 50"/>
                <a:gd name="T1" fmla="*/ 62 h 62"/>
                <a:gd name="T2" fmla="*/ 0 w 50"/>
                <a:gd name="T3" fmla="*/ 20 h 62"/>
                <a:gd name="T4" fmla="*/ 30 w 50"/>
                <a:gd name="T5" fmla="*/ 0 h 62"/>
                <a:gd name="T6" fmla="*/ 50 w 50"/>
                <a:gd name="T7" fmla="*/ 47 h 62"/>
                <a:gd name="T8" fmla="*/ 17 w 50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17" y="62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50" y="47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2" name="Freeform 1186"/>
            <p:cNvSpPr>
              <a:spLocks/>
            </p:cNvSpPr>
            <p:nvPr/>
          </p:nvSpPr>
          <p:spPr bwMode="auto">
            <a:xfrm>
              <a:off x="3439" y="2985"/>
              <a:ext cx="39" cy="42"/>
            </a:xfrm>
            <a:custGeom>
              <a:avLst/>
              <a:gdLst>
                <a:gd name="T0" fmla="*/ 9 w 39"/>
                <a:gd name="T1" fmla="*/ 42 h 42"/>
                <a:gd name="T2" fmla="*/ 0 w 39"/>
                <a:gd name="T3" fmla="*/ 25 h 42"/>
                <a:gd name="T4" fmla="*/ 26 w 39"/>
                <a:gd name="T5" fmla="*/ 0 h 42"/>
                <a:gd name="T6" fmla="*/ 39 w 39"/>
                <a:gd name="T7" fmla="*/ 22 h 42"/>
                <a:gd name="T8" fmla="*/ 9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9" y="42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3" name="Freeform 1187"/>
            <p:cNvSpPr>
              <a:spLocks/>
            </p:cNvSpPr>
            <p:nvPr/>
          </p:nvSpPr>
          <p:spPr bwMode="auto">
            <a:xfrm>
              <a:off x="3424" y="2968"/>
              <a:ext cx="41" cy="42"/>
            </a:xfrm>
            <a:custGeom>
              <a:avLst/>
              <a:gdLst>
                <a:gd name="T0" fmla="*/ 15 w 41"/>
                <a:gd name="T1" fmla="*/ 42 h 42"/>
                <a:gd name="T2" fmla="*/ 0 w 41"/>
                <a:gd name="T3" fmla="*/ 30 h 42"/>
                <a:gd name="T4" fmla="*/ 24 w 41"/>
                <a:gd name="T5" fmla="*/ 0 h 42"/>
                <a:gd name="T6" fmla="*/ 41 w 41"/>
                <a:gd name="T7" fmla="*/ 17 h 42"/>
                <a:gd name="T8" fmla="*/ 15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15" y="42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41" y="17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4" name="Freeform 1188"/>
            <p:cNvSpPr>
              <a:spLocks/>
            </p:cNvSpPr>
            <p:nvPr/>
          </p:nvSpPr>
          <p:spPr bwMode="auto">
            <a:xfrm>
              <a:off x="3395" y="2941"/>
              <a:ext cx="53" cy="57"/>
            </a:xfrm>
            <a:custGeom>
              <a:avLst/>
              <a:gdLst>
                <a:gd name="T0" fmla="*/ 29 w 53"/>
                <a:gd name="T1" fmla="*/ 57 h 57"/>
                <a:gd name="T2" fmla="*/ 0 w 53"/>
                <a:gd name="T3" fmla="*/ 32 h 57"/>
                <a:gd name="T4" fmla="*/ 20 w 53"/>
                <a:gd name="T5" fmla="*/ 0 h 57"/>
                <a:gd name="T6" fmla="*/ 53 w 53"/>
                <a:gd name="T7" fmla="*/ 27 h 57"/>
                <a:gd name="T8" fmla="*/ 29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29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3" y="2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5" name="Freeform 1189"/>
            <p:cNvSpPr>
              <a:spLocks/>
            </p:cNvSpPr>
            <p:nvPr/>
          </p:nvSpPr>
          <p:spPr bwMode="auto">
            <a:xfrm>
              <a:off x="3362" y="2917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8 w 53"/>
                <a:gd name="T5" fmla="*/ 0 h 56"/>
                <a:gd name="T6" fmla="*/ 53 w 53"/>
                <a:gd name="T7" fmla="*/ 24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6" name="Freeform 1190"/>
            <p:cNvSpPr>
              <a:spLocks/>
            </p:cNvSpPr>
            <p:nvPr/>
          </p:nvSpPr>
          <p:spPr bwMode="auto">
            <a:xfrm>
              <a:off x="3288" y="2873"/>
              <a:ext cx="92" cy="78"/>
            </a:xfrm>
            <a:custGeom>
              <a:avLst/>
              <a:gdLst>
                <a:gd name="T0" fmla="*/ 74 w 92"/>
                <a:gd name="T1" fmla="*/ 78 h 78"/>
                <a:gd name="T2" fmla="*/ 0 w 92"/>
                <a:gd name="T3" fmla="*/ 31 h 78"/>
                <a:gd name="T4" fmla="*/ 19 w 92"/>
                <a:gd name="T5" fmla="*/ 0 h 78"/>
                <a:gd name="T6" fmla="*/ 92 w 92"/>
                <a:gd name="T7" fmla="*/ 44 h 78"/>
                <a:gd name="T8" fmla="*/ 74 w 9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8">
                  <a:moveTo>
                    <a:pt x="74" y="78"/>
                  </a:moveTo>
                  <a:lnTo>
                    <a:pt x="0" y="31"/>
                  </a:lnTo>
                  <a:lnTo>
                    <a:pt x="19" y="0"/>
                  </a:lnTo>
                  <a:lnTo>
                    <a:pt x="92" y="44"/>
                  </a:lnTo>
                  <a:lnTo>
                    <a:pt x="74" y="7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7" name="Freeform 1191"/>
            <p:cNvSpPr>
              <a:spLocks/>
            </p:cNvSpPr>
            <p:nvPr/>
          </p:nvSpPr>
          <p:spPr bwMode="auto">
            <a:xfrm>
              <a:off x="3255" y="2843"/>
              <a:ext cx="52" cy="61"/>
            </a:xfrm>
            <a:custGeom>
              <a:avLst/>
              <a:gdLst>
                <a:gd name="T0" fmla="*/ 33 w 52"/>
                <a:gd name="T1" fmla="*/ 61 h 61"/>
                <a:gd name="T2" fmla="*/ 0 w 52"/>
                <a:gd name="T3" fmla="*/ 25 h 61"/>
                <a:gd name="T4" fmla="*/ 26 w 52"/>
                <a:gd name="T5" fmla="*/ 0 h 61"/>
                <a:gd name="T6" fmla="*/ 52 w 52"/>
                <a:gd name="T7" fmla="*/ 30 h 61"/>
                <a:gd name="T8" fmla="*/ 33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33" y="61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52" y="30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8" name="Freeform 1192"/>
            <p:cNvSpPr>
              <a:spLocks/>
            </p:cNvSpPr>
            <p:nvPr/>
          </p:nvSpPr>
          <p:spPr bwMode="auto">
            <a:xfrm>
              <a:off x="3239" y="2826"/>
              <a:ext cx="42" cy="42"/>
            </a:xfrm>
            <a:custGeom>
              <a:avLst/>
              <a:gdLst>
                <a:gd name="T0" fmla="*/ 16 w 42"/>
                <a:gd name="T1" fmla="*/ 42 h 42"/>
                <a:gd name="T2" fmla="*/ 0 w 42"/>
                <a:gd name="T3" fmla="*/ 22 h 42"/>
                <a:gd name="T4" fmla="*/ 29 w 42"/>
                <a:gd name="T5" fmla="*/ 0 h 42"/>
                <a:gd name="T6" fmla="*/ 42 w 42"/>
                <a:gd name="T7" fmla="*/ 17 h 42"/>
                <a:gd name="T8" fmla="*/ 16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16" y="42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42" y="17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9" name="Freeform 1193"/>
            <p:cNvSpPr>
              <a:spLocks/>
            </p:cNvSpPr>
            <p:nvPr/>
          </p:nvSpPr>
          <p:spPr bwMode="auto">
            <a:xfrm>
              <a:off x="3228" y="2804"/>
              <a:ext cx="40" cy="44"/>
            </a:xfrm>
            <a:custGeom>
              <a:avLst/>
              <a:gdLst>
                <a:gd name="T0" fmla="*/ 11 w 40"/>
                <a:gd name="T1" fmla="*/ 44 h 44"/>
                <a:gd name="T2" fmla="*/ 0 w 40"/>
                <a:gd name="T3" fmla="*/ 20 h 44"/>
                <a:gd name="T4" fmla="*/ 31 w 40"/>
                <a:gd name="T5" fmla="*/ 0 h 44"/>
                <a:gd name="T6" fmla="*/ 40 w 40"/>
                <a:gd name="T7" fmla="*/ 22 h 44"/>
                <a:gd name="T8" fmla="*/ 11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1" y="44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0" y="22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0" name="Freeform 1194"/>
            <p:cNvSpPr>
              <a:spLocks/>
            </p:cNvSpPr>
            <p:nvPr/>
          </p:nvSpPr>
          <p:spPr bwMode="auto">
            <a:xfrm>
              <a:off x="3498" y="3054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1" name="Freeform 1195"/>
            <p:cNvSpPr>
              <a:spLocks/>
            </p:cNvSpPr>
            <p:nvPr/>
          </p:nvSpPr>
          <p:spPr bwMode="auto">
            <a:xfrm>
              <a:off x="3465" y="3054"/>
              <a:ext cx="35" cy="15"/>
            </a:xfrm>
            <a:custGeom>
              <a:avLst/>
              <a:gdLst>
                <a:gd name="T0" fmla="*/ 35 w 35"/>
                <a:gd name="T1" fmla="*/ 5 h 15"/>
                <a:gd name="T2" fmla="*/ 33 w 35"/>
                <a:gd name="T3" fmla="*/ 0 h 15"/>
                <a:gd name="T4" fmla="*/ 0 w 35"/>
                <a:gd name="T5" fmla="*/ 10 h 15"/>
                <a:gd name="T6" fmla="*/ 0 w 35"/>
                <a:gd name="T7" fmla="*/ 15 h 15"/>
                <a:gd name="T8" fmla="*/ 35 w 35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5">
                  <a:moveTo>
                    <a:pt x="35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2" name="Freeform 1196"/>
            <p:cNvSpPr>
              <a:spLocks/>
            </p:cNvSpPr>
            <p:nvPr/>
          </p:nvSpPr>
          <p:spPr bwMode="auto">
            <a:xfrm>
              <a:off x="3215" y="2780"/>
              <a:ext cx="44" cy="41"/>
            </a:xfrm>
            <a:custGeom>
              <a:avLst/>
              <a:gdLst>
                <a:gd name="T0" fmla="*/ 11 w 44"/>
                <a:gd name="T1" fmla="*/ 41 h 41"/>
                <a:gd name="T2" fmla="*/ 0 w 44"/>
                <a:gd name="T3" fmla="*/ 12 h 41"/>
                <a:gd name="T4" fmla="*/ 33 w 44"/>
                <a:gd name="T5" fmla="*/ 0 h 41"/>
                <a:gd name="T6" fmla="*/ 44 w 44"/>
                <a:gd name="T7" fmla="*/ 27 h 41"/>
                <a:gd name="T8" fmla="*/ 11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11" y="4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3" name="Freeform 1197"/>
            <p:cNvSpPr>
              <a:spLocks/>
            </p:cNvSpPr>
            <p:nvPr/>
          </p:nvSpPr>
          <p:spPr bwMode="auto">
            <a:xfrm>
              <a:off x="3209" y="2755"/>
              <a:ext cx="39" cy="37"/>
            </a:xfrm>
            <a:custGeom>
              <a:avLst/>
              <a:gdLst>
                <a:gd name="T0" fmla="*/ 6 w 39"/>
                <a:gd name="T1" fmla="*/ 37 h 37"/>
                <a:gd name="T2" fmla="*/ 0 w 39"/>
                <a:gd name="T3" fmla="*/ 5 h 37"/>
                <a:gd name="T4" fmla="*/ 35 w 39"/>
                <a:gd name="T5" fmla="*/ 0 h 37"/>
                <a:gd name="T6" fmla="*/ 39 w 39"/>
                <a:gd name="T7" fmla="*/ 25 h 37"/>
                <a:gd name="T8" fmla="*/ 6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6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2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4" name="Freeform 1198"/>
            <p:cNvSpPr>
              <a:spLocks/>
            </p:cNvSpPr>
            <p:nvPr/>
          </p:nvSpPr>
          <p:spPr bwMode="auto">
            <a:xfrm>
              <a:off x="3204" y="2699"/>
              <a:ext cx="40" cy="61"/>
            </a:xfrm>
            <a:custGeom>
              <a:avLst/>
              <a:gdLst>
                <a:gd name="T0" fmla="*/ 5 w 40"/>
                <a:gd name="T1" fmla="*/ 61 h 61"/>
                <a:gd name="T2" fmla="*/ 0 w 40"/>
                <a:gd name="T3" fmla="*/ 5 h 61"/>
                <a:gd name="T4" fmla="*/ 35 w 40"/>
                <a:gd name="T5" fmla="*/ 0 h 61"/>
                <a:gd name="T6" fmla="*/ 40 w 40"/>
                <a:gd name="T7" fmla="*/ 56 h 61"/>
                <a:gd name="T8" fmla="*/ 5 w 4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1">
                  <a:moveTo>
                    <a:pt x="5" y="61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56"/>
                  </a:lnTo>
                  <a:lnTo>
                    <a:pt x="5" y="6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5" name="Freeform 1199"/>
            <p:cNvSpPr>
              <a:spLocks/>
            </p:cNvSpPr>
            <p:nvPr/>
          </p:nvSpPr>
          <p:spPr bwMode="auto">
            <a:xfrm>
              <a:off x="3198" y="2647"/>
              <a:ext cx="41" cy="57"/>
            </a:xfrm>
            <a:custGeom>
              <a:avLst/>
              <a:gdLst>
                <a:gd name="T0" fmla="*/ 6 w 41"/>
                <a:gd name="T1" fmla="*/ 57 h 57"/>
                <a:gd name="T2" fmla="*/ 0 w 41"/>
                <a:gd name="T3" fmla="*/ 5 h 57"/>
                <a:gd name="T4" fmla="*/ 35 w 41"/>
                <a:gd name="T5" fmla="*/ 0 h 57"/>
                <a:gd name="T6" fmla="*/ 41 w 41"/>
                <a:gd name="T7" fmla="*/ 52 h 57"/>
                <a:gd name="T8" fmla="*/ 6 w 4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7">
                  <a:moveTo>
                    <a:pt x="6" y="5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1" y="52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6" name="Freeform 1200"/>
            <p:cNvSpPr>
              <a:spLocks/>
            </p:cNvSpPr>
            <p:nvPr/>
          </p:nvSpPr>
          <p:spPr bwMode="auto">
            <a:xfrm>
              <a:off x="3193" y="2613"/>
              <a:ext cx="40" cy="39"/>
            </a:xfrm>
            <a:custGeom>
              <a:avLst/>
              <a:gdLst>
                <a:gd name="T0" fmla="*/ 5 w 40"/>
                <a:gd name="T1" fmla="*/ 39 h 39"/>
                <a:gd name="T2" fmla="*/ 0 w 40"/>
                <a:gd name="T3" fmla="*/ 20 h 39"/>
                <a:gd name="T4" fmla="*/ 31 w 40"/>
                <a:gd name="T5" fmla="*/ 0 h 39"/>
                <a:gd name="T6" fmla="*/ 40 w 40"/>
                <a:gd name="T7" fmla="*/ 34 h 39"/>
                <a:gd name="T8" fmla="*/ 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5" y="39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0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7" name="Freeform 1201"/>
            <p:cNvSpPr>
              <a:spLocks/>
            </p:cNvSpPr>
            <p:nvPr/>
          </p:nvSpPr>
          <p:spPr bwMode="auto">
            <a:xfrm>
              <a:off x="3180" y="2586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20 h 47"/>
                <a:gd name="T4" fmla="*/ 31 w 44"/>
                <a:gd name="T5" fmla="*/ 0 h 47"/>
                <a:gd name="T6" fmla="*/ 44 w 44"/>
                <a:gd name="T7" fmla="*/ 27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4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8" name="Freeform 1202"/>
            <p:cNvSpPr>
              <a:spLocks/>
            </p:cNvSpPr>
            <p:nvPr/>
          </p:nvSpPr>
          <p:spPr bwMode="auto">
            <a:xfrm>
              <a:off x="3226" y="2804"/>
              <a:ext cx="33" cy="20"/>
            </a:xfrm>
            <a:custGeom>
              <a:avLst/>
              <a:gdLst>
                <a:gd name="T0" fmla="*/ 2 w 33"/>
                <a:gd name="T1" fmla="*/ 20 h 20"/>
                <a:gd name="T2" fmla="*/ 0 w 33"/>
                <a:gd name="T3" fmla="*/ 17 h 20"/>
                <a:gd name="T4" fmla="*/ 33 w 33"/>
                <a:gd name="T5" fmla="*/ 0 h 20"/>
                <a:gd name="T6" fmla="*/ 33 w 33"/>
                <a:gd name="T7" fmla="*/ 3 h 20"/>
                <a:gd name="T8" fmla="*/ 2 w 33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2" y="20"/>
                  </a:moveTo>
                  <a:lnTo>
                    <a:pt x="0" y="17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9" name="Freeform 1203"/>
            <p:cNvSpPr>
              <a:spLocks/>
            </p:cNvSpPr>
            <p:nvPr/>
          </p:nvSpPr>
          <p:spPr bwMode="auto">
            <a:xfrm>
              <a:off x="3169" y="2567"/>
              <a:ext cx="40" cy="44"/>
            </a:xfrm>
            <a:custGeom>
              <a:avLst/>
              <a:gdLst>
                <a:gd name="T0" fmla="*/ 13 w 40"/>
                <a:gd name="T1" fmla="*/ 44 h 44"/>
                <a:gd name="T2" fmla="*/ 0 w 40"/>
                <a:gd name="T3" fmla="*/ 24 h 44"/>
                <a:gd name="T4" fmla="*/ 27 w 40"/>
                <a:gd name="T5" fmla="*/ 0 h 44"/>
                <a:gd name="T6" fmla="*/ 40 w 40"/>
                <a:gd name="T7" fmla="*/ 17 h 44"/>
                <a:gd name="T8" fmla="*/ 13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3" y="44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0" y="1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0" name="Freeform 1204"/>
            <p:cNvSpPr>
              <a:spLocks/>
            </p:cNvSpPr>
            <p:nvPr/>
          </p:nvSpPr>
          <p:spPr bwMode="auto">
            <a:xfrm>
              <a:off x="3156" y="2549"/>
              <a:ext cx="40" cy="42"/>
            </a:xfrm>
            <a:custGeom>
              <a:avLst/>
              <a:gdLst>
                <a:gd name="T0" fmla="*/ 13 w 40"/>
                <a:gd name="T1" fmla="*/ 42 h 42"/>
                <a:gd name="T2" fmla="*/ 0 w 40"/>
                <a:gd name="T3" fmla="*/ 32 h 42"/>
                <a:gd name="T4" fmla="*/ 20 w 40"/>
                <a:gd name="T5" fmla="*/ 0 h 42"/>
                <a:gd name="T6" fmla="*/ 40 w 40"/>
                <a:gd name="T7" fmla="*/ 18 h 42"/>
                <a:gd name="T8" fmla="*/ 13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13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40" y="18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1" name="Freeform 1205"/>
            <p:cNvSpPr>
              <a:spLocks/>
            </p:cNvSpPr>
            <p:nvPr/>
          </p:nvSpPr>
          <p:spPr bwMode="auto">
            <a:xfrm>
              <a:off x="3128" y="2527"/>
              <a:ext cx="48" cy="54"/>
            </a:xfrm>
            <a:custGeom>
              <a:avLst/>
              <a:gdLst>
                <a:gd name="T0" fmla="*/ 28 w 48"/>
                <a:gd name="T1" fmla="*/ 54 h 54"/>
                <a:gd name="T2" fmla="*/ 0 w 48"/>
                <a:gd name="T3" fmla="*/ 37 h 54"/>
                <a:gd name="T4" fmla="*/ 13 w 48"/>
                <a:gd name="T5" fmla="*/ 0 h 54"/>
                <a:gd name="T6" fmla="*/ 48 w 48"/>
                <a:gd name="T7" fmla="*/ 22 h 54"/>
                <a:gd name="T8" fmla="*/ 28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8" y="5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2" name="Freeform 1206"/>
            <p:cNvSpPr>
              <a:spLocks/>
            </p:cNvSpPr>
            <p:nvPr/>
          </p:nvSpPr>
          <p:spPr bwMode="auto">
            <a:xfrm>
              <a:off x="3097" y="2513"/>
              <a:ext cx="44" cy="51"/>
            </a:xfrm>
            <a:custGeom>
              <a:avLst/>
              <a:gdLst>
                <a:gd name="T0" fmla="*/ 31 w 44"/>
                <a:gd name="T1" fmla="*/ 51 h 51"/>
                <a:gd name="T2" fmla="*/ 0 w 44"/>
                <a:gd name="T3" fmla="*/ 39 h 51"/>
                <a:gd name="T4" fmla="*/ 4 w 44"/>
                <a:gd name="T5" fmla="*/ 0 h 51"/>
                <a:gd name="T6" fmla="*/ 44 w 44"/>
                <a:gd name="T7" fmla="*/ 14 h 51"/>
                <a:gd name="T8" fmla="*/ 31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31" y="51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4" y="1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3" name="Freeform 1207"/>
            <p:cNvSpPr>
              <a:spLocks/>
            </p:cNvSpPr>
            <p:nvPr/>
          </p:nvSpPr>
          <p:spPr bwMode="auto">
            <a:xfrm>
              <a:off x="3058" y="2508"/>
              <a:ext cx="43" cy="44"/>
            </a:xfrm>
            <a:custGeom>
              <a:avLst/>
              <a:gdLst>
                <a:gd name="T0" fmla="*/ 39 w 43"/>
                <a:gd name="T1" fmla="*/ 44 h 44"/>
                <a:gd name="T2" fmla="*/ 0 w 43"/>
                <a:gd name="T3" fmla="*/ 39 h 44"/>
                <a:gd name="T4" fmla="*/ 4 w 43"/>
                <a:gd name="T5" fmla="*/ 0 h 44"/>
                <a:gd name="T6" fmla="*/ 43 w 43"/>
                <a:gd name="T7" fmla="*/ 5 h 44"/>
                <a:gd name="T8" fmla="*/ 39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9" y="44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3" y="5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4" name="Freeform 1208"/>
            <p:cNvSpPr>
              <a:spLocks/>
            </p:cNvSpPr>
            <p:nvPr/>
          </p:nvSpPr>
          <p:spPr bwMode="auto">
            <a:xfrm>
              <a:off x="3020" y="2500"/>
              <a:ext cx="42" cy="47"/>
            </a:xfrm>
            <a:custGeom>
              <a:avLst/>
              <a:gdLst>
                <a:gd name="T0" fmla="*/ 38 w 42"/>
                <a:gd name="T1" fmla="*/ 47 h 47"/>
                <a:gd name="T2" fmla="*/ 0 w 42"/>
                <a:gd name="T3" fmla="*/ 40 h 47"/>
                <a:gd name="T4" fmla="*/ 5 w 42"/>
                <a:gd name="T5" fmla="*/ 0 h 47"/>
                <a:gd name="T6" fmla="*/ 42 w 42"/>
                <a:gd name="T7" fmla="*/ 8 h 47"/>
                <a:gd name="T8" fmla="*/ 38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8" y="47"/>
                  </a:moveTo>
                  <a:lnTo>
                    <a:pt x="0" y="4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8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209"/>
          <p:cNvGrpSpPr>
            <a:grpSpLocks/>
          </p:cNvGrpSpPr>
          <p:nvPr/>
        </p:nvGrpSpPr>
        <p:grpSpPr bwMode="auto">
          <a:xfrm>
            <a:off x="3430588" y="2527300"/>
            <a:ext cx="2349500" cy="3198813"/>
            <a:chOff x="2161" y="1592"/>
            <a:chExt cx="1480" cy="2015"/>
          </a:xfrm>
        </p:grpSpPr>
        <p:sp>
          <p:nvSpPr>
            <p:cNvPr id="48745" name="Freeform 1210"/>
            <p:cNvSpPr>
              <a:spLocks/>
            </p:cNvSpPr>
            <p:nvPr/>
          </p:nvSpPr>
          <p:spPr bwMode="auto">
            <a:xfrm>
              <a:off x="2979" y="2493"/>
              <a:ext cx="46" cy="47"/>
            </a:xfrm>
            <a:custGeom>
              <a:avLst/>
              <a:gdLst>
                <a:gd name="T0" fmla="*/ 41 w 46"/>
                <a:gd name="T1" fmla="*/ 47 h 47"/>
                <a:gd name="T2" fmla="*/ 0 w 46"/>
                <a:gd name="T3" fmla="*/ 37 h 47"/>
                <a:gd name="T4" fmla="*/ 11 w 46"/>
                <a:gd name="T5" fmla="*/ 0 h 47"/>
                <a:gd name="T6" fmla="*/ 46 w 46"/>
                <a:gd name="T7" fmla="*/ 7 h 47"/>
                <a:gd name="T8" fmla="*/ 4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1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6" name="Freeform 1211"/>
            <p:cNvSpPr>
              <a:spLocks/>
            </p:cNvSpPr>
            <p:nvPr/>
          </p:nvSpPr>
          <p:spPr bwMode="auto">
            <a:xfrm>
              <a:off x="2959" y="2483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5 h 47"/>
                <a:gd name="T4" fmla="*/ 17 w 31"/>
                <a:gd name="T5" fmla="*/ 0 h 47"/>
                <a:gd name="T6" fmla="*/ 31 w 31"/>
                <a:gd name="T7" fmla="*/ 10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7" name="Freeform 1212"/>
            <p:cNvSpPr>
              <a:spLocks/>
            </p:cNvSpPr>
            <p:nvPr/>
          </p:nvSpPr>
          <p:spPr bwMode="auto">
            <a:xfrm>
              <a:off x="2941" y="2476"/>
              <a:ext cx="35" cy="42"/>
            </a:xfrm>
            <a:custGeom>
              <a:avLst/>
              <a:gdLst>
                <a:gd name="T0" fmla="*/ 18 w 35"/>
                <a:gd name="T1" fmla="*/ 42 h 42"/>
                <a:gd name="T2" fmla="*/ 0 w 35"/>
                <a:gd name="T3" fmla="*/ 32 h 42"/>
                <a:gd name="T4" fmla="*/ 20 w 35"/>
                <a:gd name="T5" fmla="*/ 0 h 42"/>
                <a:gd name="T6" fmla="*/ 35 w 35"/>
                <a:gd name="T7" fmla="*/ 7 h 42"/>
                <a:gd name="T8" fmla="*/ 18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8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8" name="Freeform 1213"/>
            <p:cNvSpPr>
              <a:spLocks/>
            </p:cNvSpPr>
            <p:nvPr/>
          </p:nvSpPr>
          <p:spPr bwMode="auto">
            <a:xfrm>
              <a:off x="2926" y="2461"/>
              <a:ext cx="35" cy="47"/>
            </a:xfrm>
            <a:custGeom>
              <a:avLst/>
              <a:gdLst>
                <a:gd name="T0" fmla="*/ 15 w 35"/>
                <a:gd name="T1" fmla="*/ 47 h 47"/>
                <a:gd name="T2" fmla="*/ 0 w 35"/>
                <a:gd name="T3" fmla="*/ 30 h 47"/>
                <a:gd name="T4" fmla="*/ 22 w 35"/>
                <a:gd name="T5" fmla="*/ 0 h 47"/>
                <a:gd name="T6" fmla="*/ 35 w 35"/>
                <a:gd name="T7" fmla="*/ 15 h 47"/>
                <a:gd name="T8" fmla="*/ 15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5" y="47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9" name="Freeform 1214"/>
            <p:cNvSpPr>
              <a:spLocks/>
            </p:cNvSpPr>
            <p:nvPr/>
          </p:nvSpPr>
          <p:spPr bwMode="auto">
            <a:xfrm>
              <a:off x="2911" y="2447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6 w 37"/>
                <a:gd name="T5" fmla="*/ 0 h 44"/>
                <a:gd name="T6" fmla="*/ 37 w 37"/>
                <a:gd name="T7" fmla="*/ 14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37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0" name="Freeform 1215"/>
            <p:cNvSpPr>
              <a:spLocks/>
            </p:cNvSpPr>
            <p:nvPr/>
          </p:nvSpPr>
          <p:spPr bwMode="auto">
            <a:xfrm>
              <a:off x="3180" y="2584"/>
              <a:ext cx="31" cy="27"/>
            </a:xfrm>
            <a:custGeom>
              <a:avLst/>
              <a:gdLst>
                <a:gd name="T0" fmla="*/ 31 w 31"/>
                <a:gd name="T1" fmla="*/ 2 h 27"/>
                <a:gd name="T2" fmla="*/ 29 w 31"/>
                <a:gd name="T3" fmla="*/ 0 h 27"/>
                <a:gd name="T4" fmla="*/ 0 w 31"/>
                <a:gd name="T5" fmla="*/ 22 h 27"/>
                <a:gd name="T6" fmla="*/ 2 w 31"/>
                <a:gd name="T7" fmla="*/ 27 h 27"/>
                <a:gd name="T8" fmla="*/ 31 w 31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1" y="2"/>
                  </a:moveTo>
                  <a:lnTo>
                    <a:pt x="29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1" name="Freeform 1216"/>
            <p:cNvSpPr>
              <a:spLocks/>
            </p:cNvSpPr>
            <p:nvPr/>
          </p:nvSpPr>
          <p:spPr bwMode="auto">
            <a:xfrm>
              <a:off x="2882" y="2405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15 h 64"/>
                <a:gd name="T4" fmla="*/ 33 w 57"/>
                <a:gd name="T5" fmla="*/ 0 h 64"/>
                <a:gd name="T6" fmla="*/ 57 w 57"/>
                <a:gd name="T7" fmla="*/ 44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7" y="4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2" name="Freeform 1217"/>
            <p:cNvSpPr>
              <a:spLocks/>
            </p:cNvSpPr>
            <p:nvPr/>
          </p:nvSpPr>
          <p:spPr bwMode="auto">
            <a:xfrm>
              <a:off x="2871" y="2361"/>
              <a:ext cx="44" cy="59"/>
            </a:xfrm>
            <a:custGeom>
              <a:avLst/>
              <a:gdLst>
                <a:gd name="T0" fmla="*/ 11 w 44"/>
                <a:gd name="T1" fmla="*/ 59 h 59"/>
                <a:gd name="T2" fmla="*/ 0 w 44"/>
                <a:gd name="T3" fmla="*/ 12 h 59"/>
                <a:gd name="T4" fmla="*/ 33 w 44"/>
                <a:gd name="T5" fmla="*/ 0 h 59"/>
                <a:gd name="T6" fmla="*/ 44 w 44"/>
                <a:gd name="T7" fmla="*/ 44 h 59"/>
                <a:gd name="T8" fmla="*/ 11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1" y="5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4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3" name="Freeform 1218"/>
            <p:cNvSpPr>
              <a:spLocks/>
            </p:cNvSpPr>
            <p:nvPr/>
          </p:nvSpPr>
          <p:spPr bwMode="auto">
            <a:xfrm>
              <a:off x="2860" y="2312"/>
              <a:ext cx="44" cy="61"/>
            </a:xfrm>
            <a:custGeom>
              <a:avLst/>
              <a:gdLst>
                <a:gd name="T0" fmla="*/ 11 w 44"/>
                <a:gd name="T1" fmla="*/ 61 h 61"/>
                <a:gd name="T2" fmla="*/ 0 w 44"/>
                <a:gd name="T3" fmla="*/ 12 h 61"/>
                <a:gd name="T4" fmla="*/ 33 w 44"/>
                <a:gd name="T5" fmla="*/ 0 h 61"/>
                <a:gd name="T6" fmla="*/ 44 w 44"/>
                <a:gd name="T7" fmla="*/ 49 h 61"/>
                <a:gd name="T8" fmla="*/ 11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1" y="6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49"/>
                  </a:lnTo>
                  <a:lnTo>
                    <a:pt x="11" y="6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4" name="Freeform 1219"/>
            <p:cNvSpPr>
              <a:spLocks/>
            </p:cNvSpPr>
            <p:nvPr/>
          </p:nvSpPr>
          <p:spPr bwMode="auto">
            <a:xfrm>
              <a:off x="2854" y="2285"/>
              <a:ext cx="39" cy="39"/>
            </a:xfrm>
            <a:custGeom>
              <a:avLst/>
              <a:gdLst>
                <a:gd name="T0" fmla="*/ 6 w 39"/>
                <a:gd name="T1" fmla="*/ 39 h 39"/>
                <a:gd name="T2" fmla="*/ 0 w 39"/>
                <a:gd name="T3" fmla="*/ 15 h 39"/>
                <a:gd name="T4" fmla="*/ 33 w 39"/>
                <a:gd name="T5" fmla="*/ 0 h 39"/>
                <a:gd name="T6" fmla="*/ 39 w 39"/>
                <a:gd name="T7" fmla="*/ 27 h 39"/>
                <a:gd name="T8" fmla="*/ 6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6" y="39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39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5" name="Freeform 1220"/>
            <p:cNvSpPr>
              <a:spLocks/>
            </p:cNvSpPr>
            <p:nvPr/>
          </p:nvSpPr>
          <p:spPr bwMode="auto">
            <a:xfrm>
              <a:off x="2845" y="2258"/>
              <a:ext cx="42" cy="42"/>
            </a:xfrm>
            <a:custGeom>
              <a:avLst/>
              <a:gdLst>
                <a:gd name="T0" fmla="*/ 9 w 42"/>
                <a:gd name="T1" fmla="*/ 42 h 42"/>
                <a:gd name="T2" fmla="*/ 0 w 42"/>
                <a:gd name="T3" fmla="*/ 20 h 42"/>
                <a:gd name="T4" fmla="*/ 31 w 42"/>
                <a:gd name="T5" fmla="*/ 0 h 42"/>
                <a:gd name="T6" fmla="*/ 42 w 42"/>
                <a:gd name="T7" fmla="*/ 27 h 42"/>
                <a:gd name="T8" fmla="*/ 9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9" y="42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2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6" name="Freeform 1221"/>
            <p:cNvSpPr>
              <a:spLocks/>
            </p:cNvSpPr>
            <p:nvPr/>
          </p:nvSpPr>
          <p:spPr bwMode="auto">
            <a:xfrm>
              <a:off x="2908" y="2447"/>
              <a:ext cx="31" cy="24"/>
            </a:xfrm>
            <a:custGeom>
              <a:avLst/>
              <a:gdLst>
                <a:gd name="T0" fmla="*/ 3 w 31"/>
                <a:gd name="T1" fmla="*/ 24 h 24"/>
                <a:gd name="T2" fmla="*/ 0 w 31"/>
                <a:gd name="T3" fmla="*/ 22 h 24"/>
                <a:gd name="T4" fmla="*/ 29 w 31"/>
                <a:gd name="T5" fmla="*/ 0 h 24"/>
                <a:gd name="T6" fmla="*/ 31 w 31"/>
                <a:gd name="T7" fmla="*/ 2 h 24"/>
                <a:gd name="T8" fmla="*/ 3 w 3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3" y="2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7" name="Freeform 1222"/>
            <p:cNvSpPr>
              <a:spLocks/>
            </p:cNvSpPr>
            <p:nvPr/>
          </p:nvSpPr>
          <p:spPr bwMode="auto">
            <a:xfrm>
              <a:off x="2801" y="2170"/>
              <a:ext cx="75" cy="108"/>
            </a:xfrm>
            <a:custGeom>
              <a:avLst/>
              <a:gdLst>
                <a:gd name="T0" fmla="*/ 44 w 75"/>
                <a:gd name="T1" fmla="*/ 108 h 108"/>
                <a:gd name="T2" fmla="*/ 0 w 75"/>
                <a:gd name="T3" fmla="*/ 19 h 108"/>
                <a:gd name="T4" fmla="*/ 31 w 75"/>
                <a:gd name="T5" fmla="*/ 0 h 108"/>
                <a:gd name="T6" fmla="*/ 75 w 75"/>
                <a:gd name="T7" fmla="*/ 88 h 108"/>
                <a:gd name="T8" fmla="*/ 44 w 75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8">
                  <a:moveTo>
                    <a:pt x="44" y="108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75" y="88"/>
                  </a:lnTo>
                  <a:lnTo>
                    <a:pt x="44" y="10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8" name="Freeform 1223"/>
            <p:cNvSpPr>
              <a:spLocks/>
            </p:cNvSpPr>
            <p:nvPr/>
          </p:nvSpPr>
          <p:spPr bwMode="auto">
            <a:xfrm>
              <a:off x="2757" y="2096"/>
              <a:ext cx="75" cy="93"/>
            </a:xfrm>
            <a:custGeom>
              <a:avLst/>
              <a:gdLst>
                <a:gd name="T0" fmla="*/ 44 w 75"/>
                <a:gd name="T1" fmla="*/ 93 h 93"/>
                <a:gd name="T2" fmla="*/ 0 w 75"/>
                <a:gd name="T3" fmla="*/ 22 h 93"/>
                <a:gd name="T4" fmla="*/ 29 w 75"/>
                <a:gd name="T5" fmla="*/ 0 h 93"/>
                <a:gd name="T6" fmla="*/ 75 w 75"/>
                <a:gd name="T7" fmla="*/ 74 h 93"/>
                <a:gd name="T8" fmla="*/ 44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44" y="93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4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9" name="Freeform 1224"/>
            <p:cNvSpPr>
              <a:spLocks/>
            </p:cNvSpPr>
            <p:nvPr/>
          </p:nvSpPr>
          <p:spPr bwMode="auto">
            <a:xfrm>
              <a:off x="2735" y="2060"/>
              <a:ext cx="51" cy="58"/>
            </a:xfrm>
            <a:custGeom>
              <a:avLst/>
              <a:gdLst>
                <a:gd name="T0" fmla="*/ 22 w 51"/>
                <a:gd name="T1" fmla="*/ 58 h 58"/>
                <a:gd name="T2" fmla="*/ 0 w 51"/>
                <a:gd name="T3" fmla="*/ 29 h 58"/>
                <a:gd name="T4" fmla="*/ 22 w 51"/>
                <a:gd name="T5" fmla="*/ 0 h 58"/>
                <a:gd name="T6" fmla="*/ 51 w 51"/>
                <a:gd name="T7" fmla="*/ 36 h 58"/>
                <a:gd name="T8" fmla="*/ 22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22" y="58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51" y="3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0" name="Freeform 1225"/>
            <p:cNvSpPr>
              <a:spLocks/>
            </p:cNvSpPr>
            <p:nvPr/>
          </p:nvSpPr>
          <p:spPr bwMode="auto">
            <a:xfrm>
              <a:off x="2707" y="2033"/>
              <a:ext cx="50" cy="56"/>
            </a:xfrm>
            <a:custGeom>
              <a:avLst/>
              <a:gdLst>
                <a:gd name="T0" fmla="*/ 28 w 50"/>
                <a:gd name="T1" fmla="*/ 56 h 56"/>
                <a:gd name="T2" fmla="*/ 0 w 50"/>
                <a:gd name="T3" fmla="*/ 31 h 56"/>
                <a:gd name="T4" fmla="*/ 20 w 50"/>
                <a:gd name="T5" fmla="*/ 0 h 56"/>
                <a:gd name="T6" fmla="*/ 50 w 50"/>
                <a:gd name="T7" fmla="*/ 27 h 56"/>
                <a:gd name="T8" fmla="*/ 28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8" y="56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50" y="27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1" name="Freeform 1226"/>
            <p:cNvSpPr>
              <a:spLocks/>
            </p:cNvSpPr>
            <p:nvPr/>
          </p:nvSpPr>
          <p:spPr bwMode="auto">
            <a:xfrm>
              <a:off x="2676" y="2008"/>
              <a:ext cx="51" cy="56"/>
            </a:xfrm>
            <a:custGeom>
              <a:avLst/>
              <a:gdLst>
                <a:gd name="T0" fmla="*/ 31 w 51"/>
                <a:gd name="T1" fmla="*/ 56 h 56"/>
                <a:gd name="T2" fmla="*/ 0 w 51"/>
                <a:gd name="T3" fmla="*/ 37 h 56"/>
                <a:gd name="T4" fmla="*/ 13 w 51"/>
                <a:gd name="T5" fmla="*/ 0 h 56"/>
                <a:gd name="T6" fmla="*/ 51 w 51"/>
                <a:gd name="T7" fmla="*/ 25 h 56"/>
                <a:gd name="T8" fmla="*/ 31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31" y="56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51" y="25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2" name="Freeform 1227"/>
            <p:cNvSpPr>
              <a:spLocks/>
            </p:cNvSpPr>
            <p:nvPr/>
          </p:nvSpPr>
          <p:spPr bwMode="auto">
            <a:xfrm>
              <a:off x="2635" y="1991"/>
              <a:ext cx="54" cy="54"/>
            </a:xfrm>
            <a:custGeom>
              <a:avLst/>
              <a:gdLst>
                <a:gd name="T0" fmla="*/ 41 w 54"/>
                <a:gd name="T1" fmla="*/ 54 h 54"/>
                <a:gd name="T2" fmla="*/ 0 w 54"/>
                <a:gd name="T3" fmla="*/ 37 h 54"/>
                <a:gd name="T4" fmla="*/ 10 w 54"/>
                <a:gd name="T5" fmla="*/ 0 h 54"/>
                <a:gd name="T6" fmla="*/ 54 w 54"/>
                <a:gd name="T7" fmla="*/ 17 h 54"/>
                <a:gd name="T8" fmla="*/ 41 w 5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4">
                  <a:moveTo>
                    <a:pt x="41" y="54"/>
                  </a:moveTo>
                  <a:lnTo>
                    <a:pt x="0" y="37"/>
                  </a:lnTo>
                  <a:lnTo>
                    <a:pt x="10" y="0"/>
                  </a:lnTo>
                  <a:lnTo>
                    <a:pt x="54" y="1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3" name="Freeform 1228"/>
            <p:cNvSpPr>
              <a:spLocks/>
            </p:cNvSpPr>
            <p:nvPr/>
          </p:nvSpPr>
          <p:spPr bwMode="auto">
            <a:xfrm>
              <a:off x="2845" y="2258"/>
              <a:ext cx="31" cy="20"/>
            </a:xfrm>
            <a:custGeom>
              <a:avLst/>
              <a:gdLst>
                <a:gd name="T0" fmla="*/ 31 w 31"/>
                <a:gd name="T1" fmla="*/ 0 h 20"/>
                <a:gd name="T2" fmla="*/ 31 w 31"/>
                <a:gd name="T3" fmla="*/ 0 h 20"/>
                <a:gd name="T4" fmla="*/ 0 w 31"/>
                <a:gd name="T5" fmla="*/ 20 h 20"/>
                <a:gd name="T6" fmla="*/ 0 w 31"/>
                <a:gd name="T7" fmla="*/ 20 h 20"/>
                <a:gd name="T8" fmla="*/ 3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lnTo>
                    <a:pt x="31" y="0"/>
                  </a:lnTo>
                  <a:lnTo>
                    <a:pt x="0" y="2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4" name="Freeform 1229"/>
            <p:cNvSpPr>
              <a:spLocks/>
            </p:cNvSpPr>
            <p:nvPr/>
          </p:nvSpPr>
          <p:spPr bwMode="auto">
            <a:xfrm>
              <a:off x="2606" y="1981"/>
              <a:ext cx="37" cy="47"/>
            </a:xfrm>
            <a:custGeom>
              <a:avLst/>
              <a:gdLst>
                <a:gd name="T0" fmla="*/ 33 w 37"/>
                <a:gd name="T1" fmla="*/ 47 h 47"/>
                <a:gd name="T2" fmla="*/ 0 w 37"/>
                <a:gd name="T3" fmla="*/ 39 h 47"/>
                <a:gd name="T4" fmla="*/ 4 w 37"/>
                <a:gd name="T5" fmla="*/ 0 h 47"/>
                <a:gd name="T6" fmla="*/ 37 w 37"/>
                <a:gd name="T7" fmla="*/ 8 h 47"/>
                <a:gd name="T8" fmla="*/ 33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33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5" name="Freeform 1230"/>
            <p:cNvSpPr>
              <a:spLocks/>
            </p:cNvSpPr>
            <p:nvPr/>
          </p:nvSpPr>
          <p:spPr bwMode="auto">
            <a:xfrm>
              <a:off x="2578" y="1979"/>
              <a:ext cx="32" cy="41"/>
            </a:xfrm>
            <a:custGeom>
              <a:avLst/>
              <a:gdLst>
                <a:gd name="T0" fmla="*/ 28 w 32"/>
                <a:gd name="T1" fmla="*/ 41 h 41"/>
                <a:gd name="T2" fmla="*/ 0 w 32"/>
                <a:gd name="T3" fmla="*/ 39 h 41"/>
                <a:gd name="T4" fmla="*/ 0 w 32"/>
                <a:gd name="T5" fmla="*/ 0 h 41"/>
                <a:gd name="T6" fmla="*/ 32 w 32"/>
                <a:gd name="T7" fmla="*/ 2 h 41"/>
                <a:gd name="T8" fmla="*/ 28 w 3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28" y="41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2" y="2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6" name="Freeform 1231"/>
            <p:cNvSpPr>
              <a:spLocks/>
            </p:cNvSpPr>
            <p:nvPr/>
          </p:nvSpPr>
          <p:spPr bwMode="auto">
            <a:xfrm>
              <a:off x="2512" y="1979"/>
              <a:ext cx="66" cy="41"/>
            </a:xfrm>
            <a:custGeom>
              <a:avLst/>
              <a:gdLst>
                <a:gd name="T0" fmla="*/ 66 w 66"/>
                <a:gd name="T1" fmla="*/ 39 h 41"/>
                <a:gd name="T2" fmla="*/ 0 w 66"/>
                <a:gd name="T3" fmla="*/ 41 h 41"/>
                <a:gd name="T4" fmla="*/ 0 w 66"/>
                <a:gd name="T5" fmla="*/ 2 h 41"/>
                <a:gd name="T6" fmla="*/ 66 w 66"/>
                <a:gd name="T7" fmla="*/ 0 h 41"/>
                <a:gd name="T8" fmla="*/ 66 w 66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1">
                  <a:moveTo>
                    <a:pt x="66" y="39"/>
                  </a:moveTo>
                  <a:lnTo>
                    <a:pt x="0" y="41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7" name="Freeform 1232"/>
            <p:cNvSpPr>
              <a:spLocks/>
            </p:cNvSpPr>
            <p:nvPr/>
          </p:nvSpPr>
          <p:spPr bwMode="auto">
            <a:xfrm>
              <a:off x="2635" y="1989"/>
              <a:ext cx="10" cy="39"/>
            </a:xfrm>
            <a:custGeom>
              <a:avLst/>
              <a:gdLst>
                <a:gd name="T0" fmla="*/ 10 w 10"/>
                <a:gd name="T1" fmla="*/ 2 h 39"/>
                <a:gd name="T2" fmla="*/ 8 w 10"/>
                <a:gd name="T3" fmla="*/ 0 h 39"/>
                <a:gd name="T4" fmla="*/ 0 w 10"/>
                <a:gd name="T5" fmla="*/ 39 h 39"/>
                <a:gd name="T6" fmla="*/ 4 w 10"/>
                <a:gd name="T7" fmla="*/ 39 h 39"/>
                <a:gd name="T8" fmla="*/ 10 w 10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9">
                  <a:moveTo>
                    <a:pt x="10" y="2"/>
                  </a:moveTo>
                  <a:lnTo>
                    <a:pt x="8" y="0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8" name="Freeform 1233"/>
            <p:cNvSpPr>
              <a:spLocks/>
            </p:cNvSpPr>
            <p:nvPr/>
          </p:nvSpPr>
          <p:spPr bwMode="auto">
            <a:xfrm>
              <a:off x="2479" y="1976"/>
              <a:ext cx="35" cy="44"/>
            </a:xfrm>
            <a:custGeom>
              <a:avLst/>
              <a:gdLst>
                <a:gd name="T0" fmla="*/ 31 w 35"/>
                <a:gd name="T1" fmla="*/ 44 h 44"/>
                <a:gd name="T2" fmla="*/ 0 w 35"/>
                <a:gd name="T3" fmla="*/ 37 h 44"/>
                <a:gd name="T4" fmla="*/ 11 w 35"/>
                <a:gd name="T5" fmla="*/ 0 h 44"/>
                <a:gd name="T6" fmla="*/ 35 w 35"/>
                <a:gd name="T7" fmla="*/ 5 h 44"/>
                <a:gd name="T8" fmla="*/ 31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1" y="4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35" y="5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9" name="Freeform 1234"/>
            <p:cNvSpPr>
              <a:spLocks/>
            </p:cNvSpPr>
            <p:nvPr/>
          </p:nvSpPr>
          <p:spPr bwMode="auto">
            <a:xfrm>
              <a:off x="2450" y="1967"/>
              <a:ext cx="40" cy="46"/>
            </a:xfrm>
            <a:custGeom>
              <a:avLst/>
              <a:gdLst>
                <a:gd name="T0" fmla="*/ 29 w 40"/>
                <a:gd name="T1" fmla="*/ 46 h 46"/>
                <a:gd name="T2" fmla="*/ 0 w 40"/>
                <a:gd name="T3" fmla="*/ 34 h 46"/>
                <a:gd name="T4" fmla="*/ 18 w 40"/>
                <a:gd name="T5" fmla="*/ 0 h 46"/>
                <a:gd name="T6" fmla="*/ 40 w 40"/>
                <a:gd name="T7" fmla="*/ 9 h 46"/>
                <a:gd name="T8" fmla="*/ 29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29" y="4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40" y="9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0" name="Freeform 1235"/>
            <p:cNvSpPr>
              <a:spLocks/>
            </p:cNvSpPr>
            <p:nvPr/>
          </p:nvSpPr>
          <p:spPr bwMode="auto">
            <a:xfrm>
              <a:off x="2422" y="1952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32 h 49"/>
                <a:gd name="T4" fmla="*/ 20 w 46"/>
                <a:gd name="T5" fmla="*/ 0 h 49"/>
                <a:gd name="T6" fmla="*/ 46 w 46"/>
                <a:gd name="T7" fmla="*/ 15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46" y="15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1" name="Freeform 1236"/>
            <p:cNvSpPr>
              <a:spLocks/>
            </p:cNvSpPr>
            <p:nvPr/>
          </p:nvSpPr>
          <p:spPr bwMode="auto">
            <a:xfrm>
              <a:off x="2398" y="1930"/>
              <a:ext cx="44" cy="54"/>
            </a:xfrm>
            <a:custGeom>
              <a:avLst/>
              <a:gdLst>
                <a:gd name="T0" fmla="*/ 24 w 44"/>
                <a:gd name="T1" fmla="*/ 54 h 54"/>
                <a:gd name="T2" fmla="*/ 0 w 44"/>
                <a:gd name="T3" fmla="*/ 29 h 54"/>
                <a:gd name="T4" fmla="*/ 22 w 44"/>
                <a:gd name="T5" fmla="*/ 0 h 54"/>
                <a:gd name="T6" fmla="*/ 44 w 44"/>
                <a:gd name="T7" fmla="*/ 22 h 54"/>
                <a:gd name="T8" fmla="*/ 24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4" y="54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44" y="2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2" name="Freeform 1237"/>
            <p:cNvSpPr>
              <a:spLocks/>
            </p:cNvSpPr>
            <p:nvPr/>
          </p:nvSpPr>
          <p:spPr bwMode="auto">
            <a:xfrm>
              <a:off x="2350" y="1881"/>
              <a:ext cx="70" cy="78"/>
            </a:xfrm>
            <a:custGeom>
              <a:avLst/>
              <a:gdLst>
                <a:gd name="T0" fmla="*/ 48 w 70"/>
                <a:gd name="T1" fmla="*/ 78 h 78"/>
                <a:gd name="T2" fmla="*/ 0 w 70"/>
                <a:gd name="T3" fmla="*/ 24 h 78"/>
                <a:gd name="T4" fmla="*/ 26 w 70"/>
                <a:gd name="T5" fmla="*/ 0 h 78"/>
                <a:gd name="T6" fmla="*/ 70 w 70"/>
                <a:gd name="T7" fmla="*/ 49 h 78"/>
                <a:gd name="T8" fmla="*/ 48 w 70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8">
                  <a:moveTo>
                    <a:pt x="48" y="78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70" y="49"/>
                  </a:lnTo>
                  <a:lnTo>
                    <a:pt x="48" y="7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3" name="Freeform 1238"/>
            <p:cNvSpPr>
              <a:spLocks/>
            </p:cNvSpPr>
            <p:nvPr/>
          </p:nvSpPr>
          <p:spPr bwMode="auto">
            <a:xfrm>
              <a:off x="2304" y="1820"/>
              <a:ext cx="72" cy="85"/>
            </a:xfrm>
            <a:custGeom>
              <a:avLst/>
              <a:gdLst>
                <a:gd name="T0" fmla="*/ 46 w 72"/>
                <a:gd name="T1" fmla="*/ 85 h 85"/>
                <a:gd name="T2" fmla="*/ 0 w 72"/>
                <a:gd name="T3" fmla="*/ 22 h 85"/>
                <a:gd name="T4" fmla="*/ 28 w 72"/>
                <a:gd name="T5" fmla="*/ 0 h 85"/>
                <a:gd name="T6" fmla="*/ 72 w 72"/>
                <a:gd name="T7" fmla="*/ 61 h 85"/>
                <a:gd name="T8" fmla="*/ 46 w 72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5">
                  <a:moveTo>
                    <a:pt x="46" y="8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61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4" name="Freeform 1239"/>
            <p:cNvSpPr>
              <a:spLocks/>
            </p:cNvSpPr>
            <p:nvPr/>
          </p:nvSpPr>
          <p:spPr bwMode="auto">
            <a:xfrm>
              <a:off x="2227" y="1692"/>
              <a:ext cx="105" cy="150"/>
            </a:xfrm>
            <a:custGeom>
              <a:avLst/>
              <a:gdLst>
                <a:gd name="T0" fmla="*/ 77 w 105"/>
                <a:gd name="T1" fmla="*/ 150 h 150"/>
                <a:gd name="T2" fmla="*/ 0 w 105"/>
                <a:gd name="T3" fmla="*/ 22 h 150"/>
                <a:gd name="T4" fmla="*/ 28 w 105"/>
                <a:gd name="T5" fmla="*/ 0 h 150"/>
                <a:gd name="T6" fmla="*/ 105 w 105"/>
                <a:gd name="T7" fmla="*/ 128 h 150"/>
                <a:gd name="T8" fmla="*/ 77 w 105"/>
                <a:gd name="T9" fmla="*/ 15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50">
                  <a:moveTo>
                    <a:pt x="77" y="15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5" y="128"/>
                  </a:lnTo>
                  <a:lnTo>
                    <a:pt x="77" y="15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5" name="Freeform 1240"/>
            <p:cNvSpPr>
              <a:spLocks/>
            </p:cNvSpPr>
            <p:nvPr/>
          </p:nvSpPr>
          <p:spPr bwMode="auto">
            <a:xfrm>
              <a:off x="2194" y="1636"/>
              <a:ext cx="61" cy="78"/>
            </a:xfrm>
            <a:custGeom>
              <a:avLst/>
              <a:gdLst>
                <a:gd name="T0" fmla="*/ 33 w 61"/>
                <a:gd name="T1" fmla="*/ 78 h 78"/>
                <a:gd name="T2" fmla="*/ 0 w 61"/>
                <a:gd name="T3" fmla="*/ 27 h 78"/>
                <a:gd name="T4" fmla="*/ 26 w 61"/>
                <a:gd name="T5" fmla="*/ 0 h 78"/>
                <a:gd name="T6" fmla="*/ 61 w 61"/>
                <a:gd name="T7" fmla="*/ 56 h 78"/>
                <a:gd name="T8" fmla="*/ 33 w 61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8">
                  <a:moveTo>
                    <a:pt x="33" y="7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61" y="56"/>
                  </a:lnTo>
                  <a:lnTo>
                    <a:pt x="33" y="7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6" name="Freeform 1241"/>
            <p:cNvSpPr>
              <a:spLocks/>
            </p:cNvSpPr>
            <p:nvPr/>
          </p:nvSpPr>
          <p:spPr bwMode="auto">
            <a:xfrm>
              <a:off x="2161" y="1594"/>
              <a:ext cx="59" cy="69"/>
            </a:xfrm>
            <a:custGeom>
              <a:avLst/>
              <a:gdLst>
                <a:gd name="T0" fmla="*/ 33 w 59"/>
                <a:gd name="T1" fmla="*/ 69 h 69"/>
                <a:gd name="T2" fmla="*/ 0 w 59"/>
                <a:gd name="T3" fmla="*/ 25 h 69"/>
                <a:gd name="T4" fmla="*/ 26 w 59"/>
                <a:gd name="T5" fmla="*/ 0 h 69"/>
                <a:gd name="T6" fmla="*/ 59 w 59"/>
                <a:gd name="T7" fmla="*/ 42 h 69"/>
                <a:gd name="T8" fmla="*/ 33 w 5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9">
                  <a:moveTo>
                    <a:pt x="33" y="69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59" y="42"/>
                  </a:lnTo>
                  <a:lnTo>
                    <a:pt x="33" y="6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7" name="Freeform 1242"/>
            <p:cNvSpPr>
              <a:spLocks/>
            </p:cNvSpPr>
            <p:nvPr/>
          </p:nvSpPr>
          <p:spPr bwMode="auto">
            <a:xfrm>
              <a:off x="2510" y="1981"/>
              <a:ext cx="4" cy="39"/>
            </a:xfrm>
            <a:custGeom>
              <a:avLst/>
              <a:gdLst>
                <a:gd name="T0" fmla="*/ 2 w 4"/>
                <a:gd name="T1" fmla="*/ 39 h 39"/>
                <a:gd name="T2" fmla="*/ 0 w 4"/>
                <a:gd name="T3" fmla="*/ 39 h 39"/>
                <a:gd name="T4" fmla="*/ 2 w 4"/>
                <a:gd name="T5" fmla="*/ 0 h 39"/>
                <a:gd name="T6" fmla="*/ 4 w 4"/>
                <a:gd name="T7" fmla="*/ 0 h 39"/>
                <a:gd name="T8" fmla="*/ 2 w 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9">
                  <a:moveTo>
                    <a:pt x="2" y="39"/>
                  </a:moveTo>
                  <a:lnTo>
                    <a:pt x="0" y="3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8" name="Freeform 1243"/>
            <p:cNvSpPr>
              <a:spLocks/>
            </p:cNvSpPr>
            <p:nvPr/>
          </p:nvSpPr>
          <p:spPr bwMode="auto">
            <a:xfrm>
              <a:off x="3564" y="3507"/>
              <a:ext cx="74" cy="100"/>
            </a:xfrm>
            <a:custGeom>
              <a:avLst/>
              <a:gdLst>
                <a:gd name="T0" fmla="*/ 46 w 74"/>
                <a:gd name="T1" fmla="*/ 100 h 100"/>
                <a:gd name="T2" fmla="*/ 0 w 74"/>
                <a:gd name="T3" fmla="*/ 22 h 100"/>
                <a:gd name="T4" fmla="*/ 28 w 74"/>
                <a:gd name="T5" fmla="*/ 0 h 100"/>
                <a:gd name="T6" fmla="*/ 74 w 74"/>
                <a:gd name="T7" fmla="*/ 78 h 100"/>
                <a:gd name="T8" fmla="*/ 46 w 7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0">
                  <a:moveTo>
                    <a:pt x="46" y="10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8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9" name="Freeform 1244"/>
            <p:cNvSpPr>
              <a:spLocks/>
            </p:cNvSpPr>
            <p:nvPr/>
          </p:nvSpPr>
          <p:spPr bwMode="auto">
            <a:xfrm>
              <a:off x="3518" y="3438"/>
              <a:ext cx="74" cy="91"/>
            </a:xfrm>
            <a:custGeom>
              <a:avLst/>
              <a:gdLst>
                <a:gd name="T0" fmla="*/ 46 w 74"/>
                <a:gd name="T1" fmla="*/ 91 h 91"/>
                <a:gd name="T2" fmla="*/ 0 w 74"/>
                <a:gd name="T3" fmla="*/ 22 h 91"/>
                <a:gd name="T4" fmla="*/ 28 w 74"/>
                <a:gd name="T5" fmla="*/ 0 h 91"/>
                <a:gd name="T6" fmla="*/ 74 w 74"/>
                <a:gd name="T7" fmla="*/ 69 h 91"/>
                <a:gd name="T8" fmla="*/ 46 w 7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1">
                  <a:moveTo>
                    <a:pt x="46" y="91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69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0" name="Freeform 1245"/>
            <p:cNvSpPr>
              <a:spLocks/>
            </p:cNvSpPr>
            <p:nvPr/>
          </p:nvSpPr>
          <p:spPr bwMode="auto">
            <a:xfrm>
              <a:off x="3498" y="3407"/>
              <a:ext cx="48" cy="53"/>
            </a:xfrm>
            <a:custGeom>
              <a:avLst/>
              <a:gdLst>
                <a:gd name="T0" fmla="*/ 20 w 48"/>
                <a:gd name="T1" fmla="*/ 53 h 53"/>
                <a:gd name="T2" fmla="*/ 0 w 48"/>
                <a:gd name="T3" fmla="*/ 19 h 53"/>
                <a:gd name="T4" fmla="*/ 31 w 48"/>
                <a:gd name="T5" fmla="*/ 0 h 53"/>
                <a:gd name="T6" fmla="*/ 48 w 48"/>
                <a:gd name="T7" fmla="*/ 31 h 53"/>
                <a:gd name="T8" fmla="*/ 20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0" y="53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48" y="31"/>
                  </a:lnTo>
                  <a:lnTo>
                    <a:pt x="20" y="5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1" name="Freeform 1246"/>
            <p:cNvSpPr>
              <a:spLocks/>
            </p:cNvSpPr>
            <p:nvPr/>
          </p:nvSpPr>
          <p:spPr bwMode="auto">
            <a:xfrm>
              <a:off x="3478" y="3372"/>
              <a:ext cx="51" cy="54"/>
            </a:xfrm>
            <a:custGeom>
              <a:avLst/>
              <a:gdLst>
                <a:gd name="T0" fmla="*/ 20 w 51"/>
                <a:gd name="T1" fmla="*/ 54 h 54"/>
                <a:gd name="T2" fmla="*/ 0 w 51"/>
                <a:gd name="T3" fmla="*/ 15 h 54"/>
                <a:gd name="T4" fmla="*/ 33 w 51"/>
                <a:gd name="T5" fmla="*/ 0 h 54"/>
                <a:gd name="T6" fmla="*/ 51 w 51"/>
                <a:gd name="T7" fmla="*/ 35 h 54"/>
                <a:gd name="T8" fmla="*/ 20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0" y="5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1" y="35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2" name="Freeform 1247"/>
            <p:cNvSpPr>
              <a:spLocks/>
            </p:cNvSpPr>
            <p:nvPr/>
          </p:nvSpPr>
          <p:spPr bwMode="auto">
            <a:xfrm>
              <a:off x="3465" y="3336"/>
              <a:ext cx="46" cy="51"/>
            </a:xfrm>
            <a:custGeom>
              <a:avLst/>
              <a:gdLst>
                <a:gd name="T0" fmla="*/ 13 w 46"/>
                <a:gd name="T1" fmla="*/ 51 h 51"/>
                <a:gd name="T2" fmla="*/ 0 w 46"/>
                <a:gd name="T3" fmla="*/ 12 h 51"/>
                <a:gd name="T4" fmla="*/ 33 w 46"/>
                <a:gd name="T5" fmla="*/ 0 h 51"/>
                <a:gd name="T6" fmla="*/ 46 w 46"/>
                <a:gd name="T7" fmla="*/ 36 h 51"/>
                <a:gd name="T8" fmla="*/ 1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13" y="5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36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3" name="Freeform 1248"/>
            <p:cNvSpPr>
              <a:spLocks/>
            </p:cNvSpPr>
            <p:nvPr/>
          </p:nvSpPr>
          <p:spPr bwMode="auto">
            <a:xfrm>
              <a:off x="3454" y="3291"/>
              <a:ext cx="44" cy="57"/>
            </a:xfrm>
            <a:custGeom>
              <a:avLst/>
              <a:gdLst>
                <a:gd name="T0" fmla="*/ 11 w 44"/>
                <a:gd name="T1" fmla="*/ 57 h 57"/>
                <a:gd name="T2" fmla="*/ 0 w 44"/>
                <a:gd name="T3" fmla="*/ 8 h 57"/>
                <a:gd name="T4" fmla="*/ 35 w 44"/>
                <a:gd name="T5" fmla="*/ 0 h 57"/>
                <a:gd name="T6" fmla="*/ 44 w 44"/>
                <a:gd name="T7" fmla="*/ 45 h 57"/>
                <a:gd name="T8" fmla="*/ 11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1" y="57"/>
                  </a:moveTo>
                  <a:lnTo>
                    <a:pt x="0" y="8"/>
                  </a:lnTo>
                  <a:lnTo>
                    <a:pt x="35" y="0"/>
                  </a:lnTo>
                  <a:lnTo>
                    <a:pt x="44" y="45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4" name="Freeform 1249"/>
            <p:cNvSpPr>
              <a:spLocks/>
            </p:cNvSpPr>
            <p:nvPr/>
          </p:nvSpPr>
          <p:spPr bwMode="auto">
            <a:xfrm>
              <a:off x="3452" y="3260"/>
              <a:ext cx="37" cy="34"/>
            </a:xfrm>
            <a:custGeom>
              <a:avLst/>
              <a:gdLst>
                <a:gd name="T0" fmla="*/ 2 w 37"/>
                <a:gd name="T1" fmla="*/ 34 h 34"/>
                <a:gd name="T2" fmla="*/ 0 w 37"/>
                <a:gd name="T3" fmla="*/ 0 h 34"/>
                <a:gd name="T4" fmla="*/ 35 w 37"/>
                <a:gd name="T5" fmla="*/ 0 h 34"/>
                <a:gd name="T6" fmla="*/ 37 w 37"/>
                <a:gd name="T7" fmla="*/ 31 h 34"/>
                <a:gd name="T8" fmla="*/ 2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2" y="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31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5" name="Freeform 1250"/>
            <p:cNvSpPr>
              <a:spLocks/>
            </p:cNvSpPr>
            <p:nvPr/>
          </p:nvSpPr>
          <p:spPr bwMode="auto">
            <a:xfrm>
              <a:off x="3452" y="3228"/>
              <a:ext cx="37" cy="32"/>
            </a:xfrm>
            <a:custGeom>
              <a:avLst/>
              <a:gdLst>
                <a:gd name="T0" fmla="*/ 0 w 37"/>
                <a:gd name="T1" fmla="*/ 32 h 32"/>
                <a:gd name="T2" fmla="*/ 2 w 37"/>
                <a:gd name="T3" fmla="*/ 0 h 32"/>
                <a:gd name="T4" fmla="*/ 37 w 37"/>
                <a:gd name="T5" fmla="*/ 5 h 32"/>
                <a:gd name="T6" fmla="*/ 35 w 37"/>
                <a:gd name="T7" fmla="*/ 32 h 32"/>
                <a:gd name="T8" fmla="*/ 0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32"/>
                  </a:moveTo>
                  <a:lnTo>
                    <a:pt x="2" y="0"/>
                  </a:lnTo>
                  <a:lnTo>
                    <a:pt x="37" y="5"/>
                  </a:lnTo>
                  <a:lnTo>
                    <a:pt x="35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6" name="Freeform 1251"/>
            <p:cNvSpPr>
              <a:spLocks/>
            </p:cNvSpPr>
            <p:nvPr/>
          </p:nvSpPr>
          <p:spPr bwMode="auto">
            <a:xfrm>
              <a:off x="3454" y="3171"/>
              <a:ext cx="46" cy="62"/>
            </a:xfrm>
            <a:custGeom>
              <a:avLst/>
              <a:gdLst>
                <a:gd name="T0" fmla="*/ 0 w 46"/>
                <a:gd name="T1" fmla="*/ 57 h 62"/>
                <a:gd name="T2" fmla="*/ 11 w 46"/>
                <a:gd name="T3" fmla="*/ 0 h 62"/>
                <a:gd name="T4" fmla="*/ 46 w 46"/>
                <a:gd name="T5" fmla="*/ 5 h 62"/>
                <a:gd name="T6" fmla="*/ 35 w 46"/>
                <a:gd name="T7" fmla="*/ 62 h 62"/>
                <a:gd name="T8" fmla="*/ 0 w 46"/>
                <a:gd name="T9" fmla="*/ 5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0" y="57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5" y="62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7" name="Freeform 1252"/>
            <p:cNvSpPr>
              <a:spLocks/>
            </p:cNvSpPr>
            <p:nvPr/>
          </p:nvSpPr>
          <p:spPr bwMode="auto">
            <a:xfrm>
              <a:off x="3465" y="3115"/>
              <a:ext cx="44" cy="61"/>
            </a:xfrm>
            <a:custGeom>
              <a:avLst/>
              <a:gdLst>
                <a:gd name="T0" fmla="*/ 0 w 44"/>
                <a:gd name="T1" fmla="*/ 56 h 61"/>
                <a:gd name="T2" fmla="*/ 9 w 44"/>
                <a:gd name="T3" fmla="*/ 0 h 61"/>
                <a:gd name="T4" fmla="*/ 44 w 44"/>
                <a:gd name="T5" fmla="*/ 5 h 61"/>
                <a:gd name="T6" fmla="*/ 35 w 44"/>
                <a:gd name="T7" fmla="*/ 61 h 61"/>
                <a:gd name="T8" fmla="*/ 0 w 44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0" y="56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8" name="Freeform 1253"/>
            <p:cNvSpPr>
              <a:spLocks/>
            </p:cNvSpPr>
            <p:nvPr/>
          </p:nvSpPr>
          <p:spPr bwMode="auto">
            <a:xfrm>
              <a:off x="3474" y="3086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9" name="Freeform 1254"/>
            <p:cNvSpPr>
              <a:spLocks/>
            </p:cNvSpPr>
            <p:nvPr/>
          </p:nvSpPr>
          <p:spPr bwMode="auto">
            <a:xfrm>
              <a:off x="3467" y="3054"/>
              <a:ext cx="42" cy="37"/>
            </a:xfrm>
            <a:custGeom>
              <a:avLst/>
              <a:gdLst>
                <a:gd name="T0" fmla="*/ 7 w 42"/>
                <a:gd name="T1" fmla="*/ 37 h 37"/>
                <a:gd name="T2" fmla="*/ 0 w 42"/>
                <a:gd name="T3" fmla="*/ 5 h 37"/>
                <a:gd name="T4" fmla="*/ 35 w 42"/>
                <a:gd name="T5" fmla="*/ 0 h 37"/>
                <a:gd name="T6" fmla="*/ 42 w 42"/>
                <a:gd name="T7" fmla="*/ 32 h 37"/>
                <a:gd name="T8" fmla="*/ 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7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3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0" name="Freeform 1255"/>
            <p:cNvSpPr>
              <a:spLocks/>
            </p:cNvSpPr>
            <p:nvPr/>
          </p:nvSpPr>
          <p:spPr bwMode="auto">
            <a:xfrm>
              <a:off x="3454" y="3294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1" name="Freeform 1256"/>
            <p:cNvSpPr>
              <a:spLocks/>
            </p:cNvSpPr>
            <p:nvPr/>
          </p:nvSpPr>
          <p:spPr bwMode="auto">
            <a:xfrm>
              <a:off x="3454" y="3291"/>
              <a:ext cx="35" cy="8"/>
            </a:xfrm>
            <a:custGeom>
              <a:avLst/>
              <a:gdLst>
                <a:gd name="T0" fmla="*/ 0 w 35"/>
                <a:gd name="T1" fmla="*/ 8 h 8"/>
                <a:gd name="T2" fmla="*/ 0 w 35"/>
                <a:gd name="T3" fmla="*/ 3 h 8"/>
                <a:gd name="T4" fmla="*/ 35 w 35"/>
                <a:gd name="T5" fmla="*/ 0 h 8"/>
                <a:gd name="T6" fmla="*/ 35 w 35"/>
                <a:gd name="T7" fmla="*/ 0 h 8"/>
                <a:gd name="T8" fmla="*/ 0 w 3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8"/>
                  </a:moveTo>
                  <a:lnTo>
                    <a:pt x="0" y="3"/>
                  </a:lnTo>
                  <a:lnTo>
                    <a:pt x="3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2" name="Freeform 1257"/>
            <p:cNvSpPr>
              <a:spLocks/>
            </p:cNvSpPr>
            <p:nvPr/>
          </p:nvSpPr>
          <p:spPr bwMode="auto">
            <a:xfrm>
              <a:off x="3452" y="3002"/>
              <a:ext cx="48" cy="62"/>
            </a:xfrm>
            <a:custGeom>
              <a:avLst/>
              <a:gdLst>
                <a:gd name="T0" fmla="*/ 15 w 48"/>
                <a:gd name="T1" fmla="*/ 62 h 62"/>
                <a:gd name="T2" fmla="*/ 0 w 48"/>
                <a:gd name="T3" fmla="*/ 20 h 62"/>
                <a:gd name="T4" fmla="*/ 31 w 48"/>
                <a:gd name="T5" fmla="*/ 0 h 62"/>
                <a:gd name="T6" fmla="*/ 48 w 48"/>
                <a:gd name="T7" fmla="*/ 47 h 62"/>
                <a:gd name="T8" fmla="*/ 15 w 4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2">
                  <a:moveTo>
                    <a:pt x="15" y="62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8" y="47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3" name="Freeform 1258"/>
            <p:cNvSpPr>
              <a:spLocks/>
            </p:cNvSpPr>
            <p:nvPr/>
          </p:nvSpPr>
          <p:spPr bwMode="auto">
            <a:xfrm>
              <a:off x="3441" y="2983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24 h 39"/>
                <a:gd name="T4" fmla="*/ 26 w 42"/>
                <a:gd name="T5" fmla="*/ 0 h 39"/>
                <a:gd name="T6" fmla="*/ 42 w 42"/>
                <a:gd name="T7" fmla="*/ 19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42" y="1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4" name="Freeform 1259"/>
            <p:cNvSpPr>
              <a:spLocks/>
            </p:cNvSpPr>
            <p:nvPr/>
          </p:nvSpPr>
          <p:spPr bwMode="auto">
            <a:xfrm>
              <a:off x="3428" y="2963"/>
              <a:ext cx="39" cy="44"/>
            </a:xfrm>
            <a:custGeom>
              <a:avLst/>
              <a:gdLst>
                <a:gd name="T0" fmla="*/ 13 w 39"/>
                <a:gd name="T1" fmla="*/ 44 h 44"/>
                <a:gd name="T2" fmla="*/ 0 w 39"/>
                <a:gd name="T3" fmla="*/ 30 h 44"/>
                <a:gd name="T4" fmla="*/ 24 w 39"/>
                <a:gd name="T5" fmla="*/ 0 h 44"/>
                <a:gd name="T6" fmla="*/ 39 w 39"/>
                <a:gd name="T7" fmla="*/ 20 h 44"/>
                <a:gd name="T8" fmla="*/ 13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3" y="44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5" name="Freeform 1260"/>
            <p:cNvSpPr>
              <a:spLocks/>
            </p:cNvSpPr>
            <p:nvPr/>
          </p:nvSpPr>
          <p:spPr bwMode="auto">
            <a:xfrm>
              <a:off x="3399" y="2936"/>
              <a:ext cx="53" cy="57"/>
            </a:xfrm>
            <a:custGeom>
              <a:avLst/>
              <a:gdLst>
                <a:gd name="T0" fmla="*/ 29 w 53"/>
                <a:gd name="T1" fmla="*/ 57 h 57"/>
                <a:gd name="T2" fmla="*/ 0 w 53"/>
                <a:gd name="T3" fmla="*/ 32 h 57"/>
                <a:gd name="T4" fmla="*/ 20 w 53"/>
                <a:gd name="T5" fmla="*/ 0 h 57"/>
                <a:gd name="T6" fmla="*/ 53 w 53"/>
                <a:gd name="T7" fmla="*/ 27 h 57"/>
                <a:gd name="T8" fmla="*/ 29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29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3" y="2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6" name="Freeform 1261"/>
            <p:cNvSpPr>
              <a:spLocks/>
            </p:cNvSpPr>
            <p:nvPr/>
          </p:nvSpPr>
          <p:spPr bwMode="auto">
            <a:xfrm>
              <a:off x="3367" y="2912"/>
              <a:ext cx="52" cy="56"/>
            </a:xfrm>
            <a:custGeom>
              <a:avLst/>
              <a:gdLst>
                <a:gd name="T0" fmla="*/ 32 w 52"/>
                <a:gd name="T1" fmla="*/ 56 h 56"/>
                <a:gd name="T2" fmla="*/ 0 w 52"/>
                <a:gd name="T3" fmla="*/ 34 h 56"/>
                <a:gd name="T4" fmla="*/ 17 w 52"/>
                <a:gd name="T5" fmla="*/ 0 h 56"/>
                <a:gd name="T6" fmla="*/ 52 w 52"/>
                <a:gd name="T7" fmla="*/ 24 h 56"/>
                <a:gd name="T8" fmla="*/ 32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2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2" y="24"/>
                  </a:lnTo>
                  <a:lnTo>
                    <a:pt x="32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7" name="Freeform 1262"/>
            <p:cNvSpPr>
              <a:spLocks/>
            </p:cNvSpPr>
            <p:nvPr/>
          </p:nvSpPr>
          <p:spPr bwMode="auto">
            <a:xfrm>
              <a:off x="3292" y="2868"/>
              <a:ext cx="92" cy="78"/>
            </a:xfrm>
            <a:custGeom>
              <a:avLst/>
              <a:gdLst>
                <a:gd name="T0" fmla="*/ 75 w 92"/>
                <a:gd name="T1" fmla="*/ 78 h 78"/>
                <a:gd name="T2" fmla="*/ 0 w 92"/>
                <a:gd name="T3" fmla="*/ 32 h 78"/>
                <a:gd name="T4" fmla="*/ 20 w 92"/>
                <a:gd name="T5" fmla="*/ 0 h 78"/>
                <a:gd name="T6" fmla="*/ 92 w 92"/>
                <a:gd name="T7" fmla="*/ 44 h 78"/>
                <a:gd name="T8" fmla="*/ 75 w 9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8">
                  <a:moveTo>
                    <a:pt x="75" y="78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92" y="44"/>
                  </a:lnTo>
                  <a:lnTo>
                    <a:pt x="75" y="78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8" name="Freeform 1263"/>
            <p:cNvSpPr>
              <a:spLocks/>
            </p:cNvSpPr>
            <p:nvPr/>
          </p:nvSpPr>
          <p:spPr bwMode="auto">
            <a:xfrm>
              <a:off x="3259" y="2838"/>
              <a:ext cx="53" cy="62"/>
            </a:xfrm>
            <a:custGeom>
              <a:avLst/>
              <a:gdLst>
                <a:gd name="T0" fmla="*/ 33 w 53"/>
                <a:gd name="T1" fmla="*/ 62 h 62"/>
                <a:gd name="T2" fmla="*/ 0 w 53"/>
                <a:gd name="T3" fmla="*/ 27 h 62"/>
                <a:gd name="T4" fmla="*/ 26 w 53"/>
                <a:gd name="T5" fmla="*/ 0 h 62"/>
                <a:gd name="T6" fmla="*/ 53 w 53"/>
                <a:gd name="T7" fmla="*/ 30 h 62"/>
                <a:gd name="T8" fmla="*/ 33 w 53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33" y="62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53" y="30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9" name="Freeform 1264"/>
            <p:cNvSpPr>
              <a:spLocks/>
            </p:cNvSpPr>
            <p:nvPr/>
          </p:nvSpPr>
          <p:spPr bwMode="auto">
            <a:xfrm>
              <a:off x="3244" y="2821"/>
              <a:ext cx="41" cy="44"/>
            </a:xfrm>
            <a:custGeom>
              <a:avLst/>
              <a:gdLst>
                <a:gd name="T0" fmla="*/ 15 w 41"/>
                <a:gd name="T1" fmla="*/ 44 h 44"/>
                <a:gd name="T2" fmla="*/ 0 w 41"/>
                <a:gd name="T3" fmla="*/ 22 h 44"/>
                <a:gd name="T4" fmla="*/ 28 w 41"/>
                <a:gd name="T5" fmla="*/ 0 h 44"/>
                <a:gd name="T6" fmla="*/ 41 w 41"/>
                <a:gd name="T7" fmla="*/ 17 h 44"/>
                <a:gd name="T8" fmla="*/ 15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5" y="44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41" y="1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0" name="Freeform 1265"/>
            <p:cNvSpPr>
              <a:spLocks/>
            </p:cNvSpPr>
            <p:nvPr/>
          </p:nvSpPr>
          <p:spPr bwMode="auto">
            <a:xfrm>
              <a:off x="3233" y="2799"/>
              <a:ext cx="39" cy="44"/>
            </a:xfrm>
            <a:custGeom>
              <a:avLst/>
              <a:gdLst>
                <a:gd name="T0" fmla="*/ 11 w 39"/>
                <a:gd name="T1" fmla="*/ 44 h 44"/>
                <a:gd name="T2" fmla="*/ 0 w 39"/>
                <a:gd name="T3" fmla="*/ 20 h 44"/>
                <a:gd name="T4" fmla="*/ 31 w 39"/>
                <a:gd name="T5" fmla="*/ 0 h 44"/>
                <a:gd name="T6" fmla="*/ 39 w 39"/>
                <a:gd name="T7" fmla="*/ 22 h 44"/>
                <a:gd name="T8" fmla="*/ 11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1" y="44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39" y="22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1" name="Freeform 1266"/>
            <p:cNvSpPr>
              <a:spLocks/>
            </p:cNvSpPr>
            <p:nvPr/>
          </p:nvSpPr>
          <p:spPr bwMode="auto">
            <a:xfrm>
              <a:off x="3500" y="304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2" name="Freeform 1267"/>
            <p:cNvSpPr>
              <a:spLocks/>
            </p:cNvSpPr>
            <p:nvPr/>
          </p:nvSpPr>
          <p:spPr bwMode="auto">
            <a:xfrm>
              <a:off x="3467" y="3049"/>
              <a:ext cx="35" cy="15"/>
            </a:xfrm>
            <a:custGeom>
              <a:avLst/>
              <a:gdLst>
                <a:gd name="T0" fmla="*/ 35 w 35"/>
                <a:gd name="T1" fmla="*/ 5 h 15"/>
                <a:gd name="T2" fmla="*/ 33 w 35"/>
                <a:gd name="T3" fmla="*/ 0 h 15"/>
                <a:gd name="T4" fmla="*/ 0 w 35"/>
                <a:gd name="T5" fmla="*/ 10 h 15"/>
                <a:gd name="T6" fmla="*/ 0 w 35"/>
                <a:gd name="T7" fmla="*/ 15 h 15"/>
                <a:gd name="T8" fmla="*/ 35 w 35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5">
                  <a:moveTo>
                    <a:pt x="35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3" name="Freeform 1268"/>
            <p:cNvSpPr>
              <a:spLocks/>
            </p:cNvSpPr>
            <p:nvPr/>
          </p:nvSpPr>
          <p:spPr bwMode="auto">
            <a:xfrm>
              <a:off x="3220" y="2775"/>
              <a:ext cx="44" cy="41"/>
            </a:xfrm>
            <a:custGeom>
              <a:avLst/>
              <a:gdLst>
                <a:gd name="T0" fmla="*/ 11 w 44"/>
                <a:gd name="T1" fmla="*/ 41 h 41"/>
                <a:gd name="T2" fmla="*/ 0 w 44"/>
                <a:gd name="T3" fmla="*/ 12 h 41"/>
                <a:gd name="T4" fmla="*/ 33 w 44"/>
                <a:gd name="T5" fmla="*/ 0 h 41"/>
                <a:gd name="T6" fmla="*/ 44 w 44"/>
                <a:gd name="T7" fmla="*/ 27 h 41"/>
                <a:gd name="T8" fmla="*/ 11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11" y="4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4" name="Freeform 1269"/>
            <p:cNvSpPr>
              <a:spLocks/>
            </p:cNvSpPr>
            <p:nvPr/>
          </p:nvSpPr>
          <p:spPr bwMode="auto">
            <a:xfrm>
              <a:off x="3215" y="2748"/>
              <a:ext cx="38" cy="39"/>
            </a:xfrm>
            <a:custGeom>
              <a:avLst/>
              <a:gdLst>
                <a:gd name="T0" fmla="*/ 5 w 38"/>
                <a:gd name="T1" fmla="*/ 39 h 39"/>
                <a:gd name="T2" fmla="*/ 0 w 38"/>
                <a:gd name="T3" fmla="*/ 5 h 39"/>
                <a:gd name="T4" fmla="*/ 35 w 38"/>
                <a:gd name="T5" fmla="*/ 0 h 39"/>
                <a:gd name="T6" fmla="*/ 38 w 38"/>
                <a:gd name="T7" fmla="*/ 27 h 39"/>
                <a:gd name="T8" fmla="*/ 5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5" y="3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8" y="27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5" name="Freeform 1270"/>
            <p:cNvSpPr>
              <a:spLocks/>
            </p:cNvSpPr>
            <p:nvPr/>
          </p:nvSpPr>
          <p:spPr bwMode="auto">
            <a:xfrm>
              <a:off x="3211" y="2694"/>
              <a:ext cx="39" cy="59"/>
            </a:xfrm>
            <a:custGeom>
              <a:avLst/>
              <a:gdLst>
                <a:gd name="T0" fmla="*/ 4 w 39"/>
                <a:gd name="T1" fmla="*/ 59 h 59"/>
                <a:gd name="T2" fmla="*/ 0 w 39"/>
                <a:gd name="T3" fmla="*/ 5 h 59"/>
                <a:gd name="T4" fmla="*/ 35 w 39"/>
                <a:gd name="T5" fmla="*/ 0 h 59"/>
                <a:gd name="T6" fmla="*/ 39 w 39"/>
                <a:gd name="T7" fmla="*/ 54 h 59"/>
                <a:gd name="T8" fmla="*/ 4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54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6" name="Freeform 1271"/>
            <p:cNvSpPr>
              <a:spLocks/>
            </p:cNvSpPr>
            <p:nvPr/>
          </p:nvSpPr>
          <p:spPr bwMode="auto">
            <a:xfrm>
              <a:off x="3204" y="2640"/>
              <a:ext cx="42" cy="59"/>
            </a:xfrm>
            <a:custGeom>
              <a:avLst/>
              <a:gdLst>
                <a:gd name="T0" fmla="*/ 7 w 42"/>
                <a:gd name="T1" fmla="*/ 59 h 59"/>
                <a:gd name="T2" fmla="*/ 0 w 42"/>
                <a:gd name="T3" fmla="*/ 5 h 59"/>
                <a:gd name="T4" fmla="*/ 35 w 42"/>
                <a:gd name="T5" fmla="*/ 0 h 59"/>
                <a:gd name="T6" fmla="*/ 42 w 42"/>
                <a:gd name="T7" fmla="*/ 54 h 59"/>
                <a:gd name="T8" fmla="*/ 7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7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7" name="Freeform 1272"/>
            <p:cNvSpPr>
              <a:spLocks/>
            </p:cNvSpPr>
            <p:nvPr/>
          </p:nvSpPr>
          <p:spPr bwMode="auto">
            <a:xfrm>
              <a:off x="3198" y="2606"/>
              <a:ext cx="41" cy="39"/>
            </a:xfrm>
            <a:custGeom>
              <a:avLst/>
              <a:gdLst>
                <a:gd name="T0" fmla="*/ 6 w 41"/>
                <a:gd name="T1" fmla="*/ 39 h 39"/>
                <a:gd name="T2" fmla="*/ 0 w 41"/>
                <a:gd name="T3" fmla="*/ 19 h 39"/>
                <a:gd name="T4" fmla="*/ 30 w 41"/>
                <a:gd name="T5" fmla="*/ 0 h 39"/>
                <a:gd name="T6" fmla="*/ 41 w 41"/>
                <a:gd name="T7" fmla="*/ 34 h 39"/>
                <a:gd name="T8" fmla="*/ 6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6" y="39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41" y="34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8" name="Freeform 1273"/>
            <p:cNvSpPr>
              <a:spLocks/>
            </p:cNvSpPr>
            <p:nvPr/>
          </p:nvSpPr>
          <p:spPr bwMode="auto">
            <a:xfrm>
              <a:off x="3185" y="2579"/>
              <a:ext cx="43" cy="46"/>
            </a:xfrm>
            <a:custGeom>
              <a:avLst/>
              <a:gdLst>
                <a:gd name="T0" fmla="*/ 13 w 43"/>
                <a:gd name="T1" fmla="*/ 46 h 46"/>
                <a:gd name="T2" fmla="*/ 0 w 43"/>
                <a:gd name="T3" fmla="*/ 19 h 46"/>
                <a:gd name="T4" fmla="*/ 30 w 43"/>
                <a:gd name="T5" fmla="*/ 0 h 46"/>
                <a:gd name="T6" fmla="*/ 43 w 43"/>
                <a:gd name="T7" fmla="*/ 27 h 46"/>
                <a:gd name="T8" fmla="*/ 13 w 4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13" y="46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43" y="27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9" name="Freeform 1274"/>
            <p:cNvSpPr>
              <a:spLocks/>
            </p:cNvSpPr>
            <p:nvPr/>
          </p:nvSpPr>
          <p:spPr bwMode="auto">
            <a:xfrm>
              <a:off x="3231" y="2799"/>
              <a:ext cx="33" cy="20"/>
            </a:xfrm>
            <a:custGeom>
              <a:avLst/>
              <a:gdLst>
                <a:gd name="T0" fmla="*/ 2 w 33"/>
                <a:gd name="T1" fmla="*/ 20 h 20"/>
                <a:gd name="T2" fmla="*/ 0 w 33"/>
                <a:gd name="T3" fmla="*/ 17 h 20"/>
                <a:gd name="T4" fmla="*/ 33 w 33"/>
                <a:gd name="T5" fmla="*/ 0 h 20"/>
                <a:gd name="T6" fmla="*/ 33 w 33"/>
                <a:gd name="T7" fmla="*/ 3 h 20"/>
                <a:gd name="T8" fmla="*/ 2 w 33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2" y="20"/>
                  </a:moveTo>
                  <a:lnTo>
                    <a:pt x="0" y="17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0" name="Freeform 1275"/>
            <p:cNvSpPr>
              <a:spLocks/>
            </p:cNvSpPr>
            <p:nvPr/>
          </p:nvSpPr>
          <p:spPr bwMode="auto">
            <a:xfrm>
              <a:off x="3174" y="2559"/>
              <a:ext cx="39" cy="44"/>
            </a:xfrm>
            <a:custGeom>
              <a:avLst/>
              <a:gdLst>
                <a:gd name="T0" fmla="*/ 13 w 39"/>
                <a:gd name="T1" fmla="*/ 44 h 44"/>
                <a:gd name="T2" fmla="*/ 0 w 39"/>
                <a:gd name="T3" fmla="*/ 25 h 44"/>
                <a:gd name="T4" fmla="*/ 26 w 39"/>
                <a:gd name="T5" fmla="*/ 0 h 44"/>
                <a:gd name="T6" fmla="*/ 39 w 39"/>
                <a:gd name="T7" fmla="*/ 17 h 44"/>
                <a:gd name="T8" fmla="*/ 13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3" y="4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1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1" name="Freeform 1276"/>
            <p:cNvSpPr>
              <a:spLocks/>
            </p:cNvSpPr>
            <p:nvPr/>
          </p:nvSpPr>
          <p:spPr bwMode="auto">
            <a:xfrm>
              <a:off x="3163" y="2542"/>
              <a:ext cx="37" cy="42"/>
            </a:xfrm>
            <a:custGeom>
              <a:avLst/>
              <a:gdLst>
                <a:gd name="T0" fmla="*/ 11 w 37"/>
                <a:gd name="T1" fmla="*/ 42 h 42"/>
                <a:gd name="T2" fmla="*/ 0 w 37"/>
                <a:gd name="T3" fmla="*/ 32 h 42"/>
                <a:gd name="T4" fmla="*/ 19 w 37"/>
                <a:gd name="T5" fmla="*/ 0 h 42"/>
                <a:gd name="T6" fmla="*/ 37 w 37"/>
                <a:gd name="T7" fmla="*/ 17 h 42"/>
                <a:gd name="T8" fmla="*/ 11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1" y="42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37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2" name="Freeform 1277"/>
            <p:cNvSpPr>
              <a:spLocks/>
            </p:cNvSpPr>
            <p:nvPr/>
          </p:nvSpPr>
          <p:spPr bwMode="auto">
            <a:xfrm>
              <a:off x="3134" y="2520"/>
              <a:ext cx="48" cy="54"/>
            </a:xfrm>
            <a:custGeom>
              <a:avLst/>
              <a:gdLst>
                <a:gd name="T0" fmla="*/ 29 w 48"/>
                <a:gd name="T1" fmla="*/ 54 h 54"/>
                <a:gd name="T2" fmla="*/ 0 w 48"/>
                <a:gd name="T3" fmla="*/ 37 h 54"/>
                <a:gd name="T4" fmla="*/ 13 w 48"/>
                <a:gd name="T5" fmla="*/ 0 h 54"/>
                <a:gd name="T6" fmla="*/ 48 w 48"/>
                <a:gd name="T7" fmla="*/ 22 h 54"/>
                <a:gd name="T8" fmla="*/ 29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9" y="5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3" name="Freeform 1278"/>
            <p:cNvSpPr>
              <a:spLocks/>
            </p:cNvSpPr>
            <p:nvPr/>
          </p:nvSpPr>
          <p:spPr bwMode="auto">
            <a:xfrm>
              <a:off x="3101" y="2505"/>
              <a:ext cx="46" cy="52"/>
            </a:xfrm>
            <a:custGeom>
              <a:avLst/>
              <a:gdLst>
                <a:gd name="T0" fmla="*/ 33 w 46"/>
                <a:gd name="T1" fmla="*/ 52 h 52"/>
                <a:gd name="T2" fmla="*/ 0 w 46"/>
                <a:gd name="T3" fmla="*/ 39 h 52"/>
                <a:gd name="T4" fmla="*/ 5 w 46"/>
                <a:gd name="T5" fmla="*/ 0 h 52"/>
                <a:gd name="T6" fmla="*/ 46 w 46"/>
                <a:gd name="T7" fmla="*/ 15 h 52"/>
                <a:gd name="T8" fmla="*/ 33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3" y="52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6" y="15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4" name="Freeform 1279"/>
            <p:cNvSpPr>
              <a:spLocks/>
            </p:cNvSpPr>
            <p:nvPr/>
          </p:nvSpPr>
          <p:spPr bwMode="auto">
            <a:xfrm>
              <a:off x="3064" y="2500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40 h 44"/>
                <a:gd name="T4" fmla="*/ 4 w 42"/>
                <a:gd name="T5" fmla="*/ 0 h 44"/>
                <a:gd name="T6" fmla="*/ 42 w 42"/>
                <a:gd name="T7" fmla="*/ 5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5" name="Freeform 1280"/>
            <p:cNvSpPr>
              <a:spLocks/>
            </p:cNvSpPr>
            <p:nvPr/>
          </p:nvSpPr>
          <p:spPr bwMode="auto">
            <a:xfrm>
              <a:off x="3027" y="2493"/>
              <a:ext cx="41" cy="47"/>
            </a:xfrm>
            <a:custGeom>
              <a:avLst/>
              <a:gdLst>
                <a:gd name="T0" fmla="*/ 37 w 41"/>
                <a:gd name="T1" fmla="*/ 47 h 47"/>
                <a:gd name="T2" fmla="*/ 0 w 41"/>
                <a:gd name="T3" fmla="*/ 39 h 47"/>
                <a:gd name="T4" fmla="*/ 4 w 41"/>
                <a:gd name="T5" fmla="*/ 0 h 47"/>
                <a:gd name="T6" fmla="*/ 41 w 41"/>
                <a:gd name="T7" fmla="*/ 7 h 47"/>
                <a:gd name="T8" fmla="*/ 37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7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6" name="Freeform 1281"/>
            <p:cNvSpPr>
              <a:spLocks/>
            </p:cNvSpPr>
            <p:nvPr/>
          </p:nvSpPr>
          <p:spPr bwMode="auto">
            <a:xfrm>
              <a:off x="2985" y="2486"/>
              <a:ext cx="46" cy="46"/>
            </a:xfrm>
            <a:custGeom>
              <a:avLst/>
              <a:gdLst>
                <a:gd name="T0" fmla="*/ 42 w 46"/>
                <a:gd name="T1" fmla="*/ 46 h 46"/>
                <a:gd name="T2" fmla="*/ 0 w 46"/>
                <a:gd name="T3" fmla="*/ 36 h 46"/>
                <a:gd name="T4" fmla="*/ 11 w 46"/>
                <a:gd name="T5" fmla="*/ 0 h 46"/>
                <a:gd name="T6" fmla="*/ 46 w 46"/>
                <a:gd name="T7" fmla="*/ 7 h 46"/>
                <a:gd name="T8" fmla="*/ 4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46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7" name="Freeform 1282"/>
            <p:cNvSpPr>
              <a:spLocks/>
            </p:cNvSpPr>
            <p:nvPr/>
          </p:nvSpPr>
          <p:spPr bwMode="auto">
            <a:xfrm>
              <a:off x="2965" y="2476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4 h 46"/>
                <a:gd name="T4" fmla="*/ 18 w 31"/>
                <a:gd name="T5" fmla="*/ 0 h 46"/>
                <a:gd name="T6" fmla="*/ 31 w 31"/>
                <a:gd name="T7" fmla="*/ 10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8" name="Freeform 1283"/>
            <p:cNvSpPr>
              <a:spLocks/>
            </p:cNvSpPr>
            <p:nvPr/>
          </p:nvSpPr>
          <p:spPr bwMode="auto">
            <a:xfrm>
              <a:off x="2948" y="2469"/>
              <a:ext cx="35" cy="41"/>
            </a:xfrm>
            <a:custGeom>
              <a:avLst/>
              <a:gdLst>
                <a:gd name="T0" fmla="*/ 17 w 35"/>
                <a:gd name="T1" fmla="*/ 41 h 41"/>
                <a:gd name="T2" fmla="*/ 0 w 35"/>
                <a:gd name="T3" fmla="*/ 31 h 41"/>
                <a:gd name="T4" fmla="*/ 20 w 35"/>
                <a:gd name="T5" fmla="*/ 0 h 41"/>
                <a:gd name="T6" fmla="*/ 35 w 35"/>
                <a:gd name="T7" fmla="*/ 7 h 41"/>
                <a:gd name="T8" fmla="*/ 17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7" y="41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9" name="Freeform 1284"/>
            <p:cNvSpPr>
              <a:spLocks/>
            </p:cNvSpPr>
            <p:nvPr/>
          </p:nvSpPr>
          <p:spPr bwMode="auto">
            <a:xfrm>
              <a:off x="2933" y="2454"/>
              <a:ext cx="35" cy="46"/>
            </a:xfrm>
            <a:custGeom>
              <a:avLst/>
              <a:gdLst>
                <a:gd name="T0" fmla="*/ 15 w 35"/>
                <a:gd name="T1" fmla="*/ 46 h 46"/>
                <a:gd name="T2" fmla="*/ 0 w 35"/>
                <a:gd name="T3" fmla="*/ 29 h 46"/>
                <a:gd name="T4" fmla="*/ 22 w 35"/>
                <a:gd name="T5" fmla="*/ 0 h 46"/>
                <a:gd name="T6" fmla="*/ 35 w 35"/>
                <a:gd name="T7" fmla="*/ 15 h 46"/>
                <a:gd name="T8" fmla="*/ 15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5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0" name="Freeform 1285"/>
            <p:cNvSpPr>
              <a:spLocks/>
            </p:cNvSpPr>
            <p:nvPr/>
          </p:nvSpPr>
          <p:spPr bwMode="auto">
            <a:xfrm>
              <a:off x="2915" y="2439"/>
              <a:ext cx="40" cy="44"/>
            </a:xfrm>
            <a:custGeom>
              <a:avLst/>
              <a:gdLst>
                <a:gd name="T0" fmla="*/ 18 w 40"/>
                <a:gd name="T1" fmla="*/ 44 h 44"/>
                <a:gd name="T2" fmla="*/ 0 w 40"/>
                <a:gd name="T3" fmla="*/ 25 h 44"/>
                <a:gd name="T4" fmla="*/ 26 w 40"/>
                <a:gd name="T5" fmla="*/ 0 h 44"/>
                <a:gd name="T6" fmla="*/ 40 w 40"/>
                <a:gd name="T7" fmla="*/ 15 h 44"/>
                <a:gd name="T8" fmla="*/ 18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8" y="4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40" y="15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1" name="Freeform 1286"/>
            <p:cNvSpPr>
              <a:spLocks/>
            </p:cNvSpPr>
            <p:nvPr/>
          </p:nvSpPr>
          <p:spPr bwMode="auto">
            <a:xfrm>
              <a:off x="3185" y="2576"/>
              <a:ext cx="30" cy="27"/>
            </a:xfrm>
            <a:custGeom>
              <a:avLst/>
              <a:gdLst>
                <a:gd name="T0" fmla="*/ 30 w 30"/>
                <a:gd name="T1" fmla="*/ 3 h 27"/>
                <a:gd name="T2" fmla="*/ 28 w 30"/>
                <a:gd name="T3" fmla="*/ 0 h 27"/>
                <a:gd name="T4" fmla="*/ 0 w 30"/>
                <a:gd name="T5" fmla="*/ 22 h 27"/>
                <a:gd name="T6" fmla="*/ 2 w 30"/>
                <a:gd name="T7" fmla="*/ 27 h 27"/>
                <a:gd name="T8" fmla="*/ 30 w 30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30" y="3"/>
                  </a:moveTo>
                  <a:lnTo>
                    <a:pt x="28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2" name="Freeform 1287"/>
            <p:cNvSpPr>
              <a:spLocks/>
            </p:cNvSpPr>
            <p:nvPr/>
          </p:nvSpPr>
          <p:spPr bwMode="auto">
            <a:xfrm>
              <a:off x="2889" y="2398"/>
              <a:ext cx="55" cy="63"/>
            </a:xfrm>
            <a:custGeom>
              <a:avLst/>
              <a:gdLst>
                <a:gd name="T0" fmla="*/ 24 w 55"/>
                <a:gd name="T1" fmla="*/ 63 h 63"/>
                <a:gd name="T2" fmla="*/ 0 w 55"/>
                <a:gd name="T3" fmla="*/ 14 h 63"/>
                <a:gd name="T4" fmla="*/ 33 w 55"/>
                <a:gd name="T5" fmla="*/ 0 h 63"/>
                <a:gd name="T6" fmla="*/ 55 w 55"/>
                <a:gd name="T7" fmla="*/ 44 h 63"/>
                <a:gd name="T8" fmla="*/ 24 w 55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24" y="63"/>
                  </a:moveTo>
                  <a:lnTo>
                    <a:pt x="0" y="14"/>
                  </a:lnTo>
                  <a:lnTo>
                    <a:pt x="33" y="0"/>
                  </a:lnTo>
                  <a:lnTo>
                    <a:pt x="55" y="44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3" name="Freeform 1288"/>
            <p:cNvSpPr>
              <a:spLocks/>
            </p:cNvSpPr>
            <p:nvPr/>
          </p:nvSpPr>
          <p:spPr bwMode="auto">
            <a:xfrm>
              <a:off x="2876" y="2356"/>
              <a:ext cx="46" cy="56"/>
            </a:xfrm>
            <a:custGeom>
              <a:avLst/>
              <a:gdLst>
                <a:gd name="T0" fmla="*/ 13 w 46"/>
                <a:gd name="T1" fmla="*/ 56 h 56"/>
                <a:gd name="T2" fmla="*/ 0 w 46"/>
                <a:gd name="T3" fmla="*/ 7 h 56"/>
                <a:gd name="T4" fmla="*/ 35 w 46"/>
                <a:gd name="T5" fmla="*/ 0 h 56"/>
                <a:gd name="T6" fmla="*/ 46 w 46"/>
                <a:gd name="T7" fmla="*/ 42 h 56"/>
                <a:gd name="T8" fmla="*/ 13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3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6" y="42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4" name="Freeform 1289"/>
            <p:cNvSpPr>
              <a:spLocks/>
            </p:cNvSpPr>
            <p:nvPr/>
          </p:nvSpPr>
          <p:spPr bwMode="auto">
            <a:xfrm>
              <a:off x="2867" y="2304"/>
              <a:ext cx="44" cy="59"/>
            </a:xfrm>
            <a:custGeom>
              <a:avLst/>
              <a:gdLst>
                <a:gd name="T0" fmla="*/ 9 w 44"/>
                <a:gd name="T1" fmla="*/ 59 h 59"/>
                <a:gd name="T2" fmla="*/ 0 w 44"/>
                <a:gd name="T3" fmla="*/ 13 h 59"/>
                <a:gd name="T4" fmla="*/ 33 w 44"/>
                <a:gd name="T5" fmla="*/ 0 h 59"/>
                <a:gd name="T6" fmla="*/ 44 w 44"/>
                <a:gd name="T7" fmla="*/ 52 h 59"/>
                <a:gd name="T8" fmla="*/ 9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9" y="59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52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5" name="Freeform 1290"/>
            <p:cNvSpPr>
              <a:spLocks/>
            </p:cNvSpPr>
            <p:nvPr/>
          </p:nvSpPr>
          <p:spPr bwMode="auto">
            <a:xfrm>
              <a:off x="2858" y="2278"/>
              <a:ext cx="42" cy="39"/>
            </a:xfrm>
            <a:custGeom>
              <a:avLst/>
              <a:gdLst>
                <a:gd name="T0" fmla="*/ 9 w 42"/>
                <a:gd name="T1" fmla="*/ 39 h 39"/>
                <a:gd name="T2" fmla="*/ 0 w 42"/>
                <a:gd name="T3" fmla="*/ 14 h 39"/>
                <a:gd name="T4" fmla="*/ 33 w 42"/>
                <a:gd name="T5" fmla="*/ 0 h 39"/>
                <a:gd name="T6" fmla="*/ 42 w 42"/>
                <a:gd name="T7" fmla="*/ 26 h 39"/>
                <a:gd name="T8" fmla="*/ 9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9" y="39"/>
                  </a:moveTo>
                  <a:lnTo>
                    <a:pt x="0" y="14"/>
                  </a:lnTo>
                  <a:lnTo>
                    <a:pt x="33" y="0"/>
                  </a:lnTo>
                  <a:lnTo>
                    <a:pt x="42" y="26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6" name="Freeform 1291"/>
            <p:cNvSpPr>
              <a:spLocks/>
            </p:cNvSpPr>
            <p:nvPr/>
          </p:nvSpPr>
          <p:spPr bwMode="auto">
            <a:xfrm>
              <a:off x="2849" y="2248"/>
              <a:ext cx="42" cy="44"/>
            </a:xfrm>
            <a:custGeom>
              <a:avLst/>
              <a:gdLst>
                <a:gd name="T0" fmla="*/ 9 w 42"/>
                <a:gd name="T1" fmla="*/ 44 h 44"/>
                <a:gd name="T2" fmla="*/ 0 w 42"/>
                <a:gd name="T3" fmla="*/ 20 h 44"/>
                <a:gd name="T4" fmla="*/ 31 w 42"/>
                <a:gd name="T5" fmla="*/ 0 h 44"/>
                <a:gd name="T6" fmla="*/ 42 w 42"/>
                <a:gd name="T7" fmla="*/ 30 h 44"/>
                <a:gd name="T8" fmla="*/ 9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9" y="44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30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7" name="Freeform 1292"/>
            <p:cNvSpPr>
              <a:spLocks/>
            </p:cNvSpPr>
            <p:nvPr/>
          </p:nvSpPr>
          <p:spPr bwMode="auto">
            <a:xfrm>
              <a:off x="2913" y="2439"/>
              <a:ext cx="31" cy="25"/>
            </a:xfrm>
            <a:custGeom>
              <a:avLst/>
              <a:gdLst>
                <a:gd name="T0" fmla="*/ 2 w 31"/>
                <a:gd name="T1" fmla="*/ 25 h 25"/>
                <a:gd name="T2" fmla="*/ 0 w 31"/>
                <a:gd name="T3" fmla="*/ 22 h 25"/>
                <a:gd name="T4" fmla="*/ 28 w 31"/>
                <a:gd name="T5" fmla="*/ 0 h 25"/>
                <a:gd name="T6" fmla="*/ 31 w 31"/>
                <a:gd name="T7" fmla="*/ 3 h 25"/>
                <a:gd name="T8" fmla="*/ 2 w 31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2" y="2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31" y="3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8" name="Freeform 1293"/>
            <p:cNvSpPr>
              <a:spLocks/>
            </p:cNvSpPr>
            <p:nvPr/>
          </p:nvSpPr>
          <p:spPr bwMode="auto">
            <a:xfrm>
              <a:off x="2808" y="2162"/>
              <a:ext cx="72" cy="106"/>
            </a:xfrm>
            <a:custGeom>
              <a:avLst/>
              <a:gdLst>
                <a:gd name="T0" fmla="*/ 41 w 72"/>
                <a:gd name="T1" fmla="*/ 106 h 106"/>
                <a:gd name="T2" fmla="*/ 0 w 72"/>
                <a:gd name="T3" fmla="*/ 20 h 106"/>
                <a:gd name="T4" fmla="*/ 30 w 72"/>
                <a:gd name="T5" fmla="*/ 0 h 106"/>
                <a:gd name="T6" fmla="*/ 72 w 72"/>
                <a:gd name="T7" fmla="*/ 86 h 106"/>
                <a:gd name="T8" fmla="*/ 41 w 72"/>
                <a:gd name="T9" fmla="*/ 106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6">
                  <a:moveTo>
                    <a:pt x="41" y="106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72" y="86"/>
                  </a:lnTo>
                  <a:lnTo>
                    <a:pt x="41" y="10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9" name="Freeform 1294"/>
            <p:cNvSpPr>
              <a:spLocks/>
            </p:cNvSpPr>
            <p:nvPr/>
          </p:nvSpPr>
          <p:spPr bwMode="auto">
            <a:xfrm>
              <a:off x="2764" y="2089"/>
              <a:ext cx="74" cy="93"/>
            </a:xfrm>
            <a:custGeom>
              <a:avLst/>
              <a:gdLst>
                <a:gd name="T0" fmla="*/ 44 w 74"/>
                <a:gd name="T1" fmla="*/ 93 h 93"/>
                <a:gd name="T2" fmla="*/ 0 w 74"/>
                <a:gd name="T3" fmla="*/ 22 h 93"/>
                <a:gd name="T4" fmla="*/ 28 w 74"/>
                <a:gd name="T5" fmla="*/ 0 h 93"/>
                <a:gd name="T6" fmla="*/ 74 w 74"/>
                <a:gd name="T7" fmla="*/ 73 h 93"/>
                <a:gd name="T8" fmla="*/ 44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4" y="9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3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0" name="Freeform 1295"/>
            <p:cNvSpPr>
              <a:spLocks/>
            </p:cNvSpPr>
            <p:nvPr/>
          </p:nvSpPr>
          <p:spPr bwMode="auto">
            <a:xfrm>
              <a:off x="2742" y="2052"/>
              <a:ext cx="50" cy="59"/>
            </a:xfrm>
            <a:custGeom>
              <a:avLst/>
              <a:gdLst>
                <a:gd name="T0" fmla="*/ 22 w 50"/>
                <a:gd name="T1" fmla="*/ 59 h 59"/>
                <a:gd name="T2" fmla="*/ 0 w 50"/>
                <a:gd name="T3" fmla="*/ 30 h 59"/>
                <a:gd name="T4" fmla="*/ 22 w 50"/>
                <a:gd name="T5" fmla="*/ 0 h 59"/>
                <a:gd name="T6" fmla="*/ 50 w 50"/>
                <a:gd name="T7" fmla="*/ 37 h 59"/>
                <a:gd name="T8" fmla="*/ 22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2" y="59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50" y="37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1" name="Freeform 1296"/>
            <p:cNvSpPr>
              <a:spLocks/>
            </p:cNvSpPr>
            <p:nvPr/>
          </p:nvSpPr>
          <p:spPr bwMode="auto">
            <a:xfrm>
              <a:off x="2713" y="2025"/>
              <a:ext cx="51" cy="57"/>
            </a:xfrm>
            <a:custGeom>
              <a:avLst/>
              <a:gdLst>
                <a:gd name="T0" fmla="*/ 29 w 51"/>
                <a:gd name="T1" fmla="*/ 57 h 57"/>
                <a:gd name="T2" fmla="*/ 0 w 51"/>
                <a:gd name="T3" fmla="*/ 32 h 57"/>
                <a:gd name="T4" fmla="*/ 20 w 51"/>
                <a:gd name="T5" fmla="*/ 0 h 57"/>
                <a:gd name="T6" fmla="*/ 51 w 51"/>
                <a:gd name="T7" fmla="*/ 27 h 57"/>
                <a:gd name="T8" fmla="*/ 29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29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1" y="2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2" name="Freeform 1297"/>
            <p:cNvSpPr>
              <a:spLocks/>
            </p:cNvSpPr>
            <p:nvPr/>
          </p:nvSpPr>
          <p:spPr bwMode="auto">
            <a:xfrm>
              <a:off x="2683" y="2001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37 h 56"/>
                <a:gd name="T4" fmla="*/ 13 w 50"/>
                <a:gd name="T5" fmla="*/ 0 h 56"/>
                <a:gd name="T6" fmla="*/ 50 w 50"/>
                <a:gd name="T7" fmla="*/ 24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50" y="24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3" name="Freeform 1298"/>
            <p:cNvSpPr>
              <a:spLocks/>
            </p:cNvSpPr>
            <p:nvPr/>
          </p:nvSpPr>
          <p:spPr bwMode="auto">
            <a:xfrm>
              <a:off x="2641" y="1986"/>
              <a:ext cx="55" cy="52"/>
            </a:xfrm>
            <a:custGeom>
              <a:avLst/>
              <a:gdLst>
                <a:gd name="T0" fmla="*/ 42 w 55"/>
                <a:gd name="T1" fmla="*/ 52 h 52"/>
                <a:gd name="T2" fmla="*/ 0 w 55"/>
                <a:gd name="T3" fmla="*/ 37 h 52"/>
                <a:gd name="T4" fmla="*/ 11 w 55"/>
                <a:gd name="T5" fmla="*/ 0 h 52"/>
                <a:gd name="T6" fmla="*/ 55 w 55"/>
                <a:gd name="T7" fmla="*/ 15 h 52"/>
                <a:gd name="T8" fmla="*/ 42 w 5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42" y="52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5" y="15"/>
                  </a:lnTo>
                  <a:lnTo>
                    <a:pt x="42" y="5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4" name="Freeform 1299"/>
            <p:cNvSpPr>
              <a:spLocks/>
            </p:cNvSpPr>
            <p:nvPr/>
          </p:nvSpPr>
          <p:spPr bwMode="auto">
            <a:xfrm>
              <a:off x="2849" y="2248"/>
              <a:ext cx="31" cy="20"/>
            </a:xfrm>
            <a:custGeom>
              <a:avLst/>
              <a:gdLst>
                <a:gd name="T0" fmla="*/ 31 w 31"/>
                <a:gd name="T1" fmla="*/ 0 h 20"/>
                <a:gd name="T2" fmla="*/ 31 w 31"/>
                <a:gd name="T3" fmla="*/ 0 h 20"/>
                <a:gd name="T4" fmla="*/ 0 w 31"/>
                <a:gd name="T5" fmla="*/ 20 h 20"/>
                <a:gd name="T6" fmla="*/ 0 w 31"/>
                <a:gd name="T7" fmla="*/ 20 h 20"/>
                <a:gd name="T8" fmla="*/ 3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lnTo>
                    <a:pt x="31" y="0"/>
                  </a:lnTo>
                  <a:lnTo>
                    <a:pt x="0" y="2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5" name="Freeform 1300"/>
            <p:cNvSpPr>
              <a:spLocks/>
            </p:cNvSpPr>
            <p:nvPr/>
          </p:nvSpPr>
          <p:spPr bwMode="auto">
            <a:xfrm>
              <a:off x="2613" y="1974"/>
              <a:ext cx="37" cy="49"/>
            </a:xfrm>
            <a:custGeom>
              <a:avLst/>
              <a:gdLst>
                <a:gd name="T0" fmla="*/ 32 w 37"/>
                <a:gd name="T1" fmla="*/ 49 h 49"/>
                <a:gd name="T2" fmla="*/ 0 w 37"/>
                <a:gd name="T3" fmla="*/ 39 h 49"/>
                <a:gd name="T4" fmla="*/ 4 w 37"/>
                <a:gd name="T5" fmla="*/ 0 h 49"/>
                <a:gd name="T6" fmla="*/ 37 w 37"/>
                <a:gd name="T7" fmla="*/ 10 h 49"/>
                <a:gd name="T8" fmla="*/ 32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32" y="49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6" name="Freeform 1301"/>
            <p:cNvSpPr>
              <a:spLocks/>
            </p:cNvSpPr>
            <p:nvPr/>
          </p:nvSpPr>
          <p:spPr bwMode="auto">
            <a:xfrm>
              <a:off x="2584" y="1971"/>
              <a:ext cx="33" cy="42"/>
            </a:xfrm>
            <a:custGeom>
              <a:avLst/>
              <a:gdLst>
                <a:gd name="T0" fmla="*/ 29 w 33"/>
                <a:gd name="T1" fmla="*/ 42 h 42"/>
                <a:gd name="T2" fmla="*/ 0 w 33"/>
                <a:gd name="T3" fmla="*/ 40 h 42"/>
                <a:gd name="T4" fmla="*/ 0 w 33"/>
                <a:gd name="T5" fmla="*/ 0 h 42"/>
                <a:gd name="T6" fmla="*/ 33 w 33"/>
                <a:gd name="T7" fmla="*/ 3 h 42"/>
                <a:gd name="T8" fmla="*/ 29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9" y="42"/>
                  </a:moveTo>
                  <a:lnTo>
                    <a:pt x="0" y="4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7" name="Freeform 1302"/>
            <p:cNvSpPr>
              <a:spLocks/>
            </p:cNvSpPr>
            <p:nvPr/>
          </p:nvSpPr>
          <p:spPr bwMode="auto">
            <a:xfrm>
              <a:off x="2518" y="1971"/>
              <a:ext cx="66" cy="42"/>
            </a:xfrm>
            <a:custGeom>
              <a:avLst/>
              <a:gdLst>
                <a:gd name="T0" fmla="*/ 66 w 66"/>
                <a:gd name="T1" fmla="*/ 40 h 42"/>
                <a:gd name="T2" fmla="*/ 0 w 66"/>
                <a:gd name="T3" fmla="*/ 42 h 42"/>
                <a:gd name="T4" fmla="*/ 0 w 66"/>
                <a:gd name="T5" fmla="*/ 3 h 42"/>
                <a:gd name="T6" fmla="*/ 66 w 66"/>
                <a:gd name="T7" fmla="*/ 0 h 42"/>
                <a:gd name="T8" fmla="*/ 66 w 66"/>
                <a:gd name="T9" fmla="*/ 4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2">
                  <a:moveTo>
                    <a:pt x="66" y="40"/>
                  </a:moveTo>
                  <a:lnTo>
                    <a:pt x="0" y="42"/>
                  </a:lnTo>
                  <a:lnTo>
                    <a:pt x="0" y="3"/>
                  </a:lnTo>
                  <a:lnTo>
                    <a:pt x="66" y="0"/>
                  </a:lnTo>
                  <a:lnTo>
                    <a:pt x="66" y="4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8" name="Freeform 1303"/>
            <p:cNvSpPr>
              <a:spLocks/>
            </p:cNvSpPr>
            <p:nvPr/>
          </p:nvSpPr>
          <p:spPr bwMode="auto">
            <a:xfrm>
              <a:off x="2641" y="1984"/>
              <a:ext cx="11" cy="39"/>
            </a:xfrm>
            <a:custGeom>
              <a:avLst/>
              <a:gdLst>
                <a:gd name="T0" fmla="*/ 11 w 11"/>
                <a:gd name="T1" fmla="*/ 2 h 39"/>
                <a:gd name="T2" fmla="*/ 9 w 11"/>
                <a:gd name="T3" fmla="*/ 0 h 39"/>
                <a:gd name="T4" fmla="*/ 0 w 11"/>
                <a:gd name="T5" fmla="*/ 39 h 39"/>
                <a:gd name="T6" fmla="*/ 4 w 11"/>
                <a:gd name="T7" fmla="*/ 39 h 39"/>
                <a:gd name="T8" fmla="*/ 11 w 11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9">
                  <a:moveTo>
                    <a:pt x="11" y="2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9" name="Freeform 1304"/>
            <p:cNvSpPr>
              <a:spLocks/>
            </p:cNvSpPr>
            <p:nvPr/>
          </p:nvSpPr>
          <p:spPr bwMode="auto">
            <a:xfrm>
              <a:off x="2485" y="1971"/>
              <a:ext cx="36" cy="42"/>
            </a:xfrm>
            <a:custGeom>
              <a:avLst/>
              <a:gdLst>
                <a:gd name="T0" fmla="*/ 31 w 36"/>
                <a:gd name="T1" fmla="*/ 42 h 42"/>
                <a:gd name="T2" fmla="*/ 0 w 36"/>
                <a:gd name="T3" fmla="*/ 37 h 42"/>
                <a:gd name="T4" fmla="*/ 11 w 36"/>
                <a:gd name="T5" fmla="*/ 0 h 42"/>
                <a:gd name="T6" fmla="*/ 36 w 36"/>
                <a:gd name="T7" fmla="*/ 3 h 42"/>
                <a:gd name="T8" fmla="*/ 31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31" y="42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36" y="3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0" name="Freeform 1305"/>
            <p:cNvSpPr>
              <a:spLocks/>
            </p:cNvSpPr>
            <p:nvPr/>
          </p:nvSpPr>
          <p:spPr bwMode="auto">
            <a:xfrm>
              <a:off x="2459" y="1959"/>
              <a:ext cx="37" cy="49"/>
            </a:xfrm>
            <a:custGeom>
              <a:avLst/>
              <a:gdLst>
                <a:gd name="T0" fmla="*/ 26 w 37"/>
                <a:gd name="T1" fmla="*/ 49 h 49"/>
                <a:gd name="T2" fmla="*/ 0 w 37"/>
                <a:gd name="T3" fmla="*/ 34 h 49"/>
                <a:gd name="T4" fmla="*/ 18 w 37"/>
                <a:gd name="T5" fmla="*/ 0 h 49"/>
                <a:gd name="T6" fmla="*/ 37 w 37"/>
                <a:gd name="T7" fmla="*/ 12 h 49"/>
                <a:gd name="T8" fmla="*/ 2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26" y="49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7" y="1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1" name="Freeform 1306"/>
            <p:cNvSpPr>
              <a:spLocks/>
            </p:cNvSpPr>
            <p:nvPr/>
          </p:nvSpPr>
          <p:spPr bwMode="auto">
            <a:xfrm>
              <a:off x="2431" y="1947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32 h 46"/>
                <a:gd name="T4" fmla="*/ 19 w 46"/>
                <a:gd name="T5" fmla="*/ 0 h 46"/>
                <a:gd name="T6" fmla="*/ 46 w 46"/>
                <a:gd name="T7" fmla="*/ 12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46" y="12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2" name="Freeform 1307"/>
            <p:cNvSpPr>
              <a:spLocks/>
            </p:cNvSpPr>
            <p:nvPr/>
          </p:nvSpPr>
          <p:spPr bwMode="auto">
            <a:xfrm>
              <a:off x="2407" y="1925"/>
              <a:ext cx="43" cy="54"/>
            </a:xfrm>
            <a:custGeom>
              <a:avLst/>
              <a:gdLst>
                <a:gd name="T0" fmla="*/ 24 w 43"/>
                <a:gd name="T1" fmla="*/ 54 h 54"/>
                <a:gd name="T2" fmla="*/ 0 w 43"/>
                <a:gd name="T3" fmla="*/ 29 h 54"/>
                <a:gd name="T4" fmla="*/ 21 w 43"/>
                <a:gd name="T5" fmla="*/ 0 h 54"/>
                <a:gd name="T6" fmla="*/ 43 w 43"/>
                <a:gd name="T7" fmla="*/ 22 h 54"/>
                <a:gd name="T8" fmla="*/ 24 w 4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4">
                  <a:moveTo>
                    <a:pt x="24" y="54"/>
                  </a:moveTo>
                  <a:lnTo>
                    <a:pt x="0" y="29"/>
                  </a:lnTo>
                  <a:lnTo>
                    <a:pt x="21" y="0"/>
                  </a:lnTo>
                  <a:lnTo>
                    <a:pt x="43" y="2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3" name="Freeform 1308"/>
            <p:cNvSpPr>
              <a:spLocks/>
            </p:cNvSpPr>
            <p:nvPr/>
          </p:nvSpPr>
          <p:spPr bwMode="auto">
            <a:xfrm>
              <a:off x="2361" y="1873"/>
              <a:ext cx="67" cy="81"/>
            </a:xfrm>
            <a:custGeom>
              <a:avLst/>
              <a:gdLst>
                <a:gd name="T0" fmla="*/ 46 w 67"/>
                <a:gd name="T1" fmla="*/ 81 h 81"/>
                <a:gd name="T2" fmla="*/ 0 w 67"/>
                <a:gd name="T3" fmla="*/ 27 h 81"/>
                <a:gd name="T4" fmla="*/ 26 w 67"/>
                <a:gd name="T5" fmla="*/ 0 h 81"/>
                <a:gd name="T6" fmla="*/ 67 w 67"/>
                <a:gd name="T7" fmla="*/ 52 h 81"/>
                <a:gd name="T8" fmla="*/ 46 w 67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1">
                  <a:moveTo>
                    <a:pt x="46" y="81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67" y="52"/>
                  </a:lnTo>
                  <a:lnTo>
                    <a:pt x="46" y="8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4" name="Freeform 1309"/>
            <p:cNvSpPr>
              <a:spLocks/>
            </p:cNvSpPr>
            <p:nvPr/>
          </p:nvSpPr>
          <p:spPr bwMode="auto">
            <a:xfrm>
              <a:off x="2315" y="1815"/>
              <a:ext cx="72" cy="85"/>
            </a:xfrm>
            <a:custGeom>
              <a:avLst/>
              <a:gdLst>
                <a:gd name="T0" fmla="*/ 46 w 72"/>
                <a:gd name="T1" fmla="*/ 85 h 85"/>
                <a:gd name="T2" fmla="*/ 0 w 72"/>
                <a:gd name="T3" fmla="*/ 22 h 85"/>
                <a:gd name="T4" fmla="*/ 28 w 72"/>
                <a:gd name="T5" fmla="*/ 0 h 85"/>
                <a:gd name="T6" fmla="*/ 72 w 72"/>
                <a:gd name="T7" fmla="*/ 58 h 85"/>
                <a:gd name="T8" fmla="*/ 46 w 72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5">
                  <a:moveTo>
                    <a:pt x="46" y="8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58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5" name="Freeform 1310"/>
            <p:cNvSpPr>
              <a:spLocks/>
            </p:cNvSpPr>
            <p:nvPr/>
          </p:nvSpPr>
          <p:spPr bwMode="auto">
            <a:xfrm>
              <a:off x="2238" y="1687"/>
              <a:ext cx="105" cy="150"/>
            </a:xfrm>
            <a:custGeom>
              <a:avLst/>
              <a:gdLst>
                <a:gd name="T0" fmla="*/ 77 w 105"/>
                <a:gd name="T1" fmla="*/ 150 h 150"/>
                <a:gd name="T2" fmla="*/ 0 w 105"/>
                <a:gd name="T3" fmla="*/ 22 h 150"/>
                <a:gd name="T4" fmla="*/ 28 w 105"/>
                <a:gd name="T5" fmla="*/ 0 h 150"/>
                <a:gd name="T6" fmla="*/ 105 w 105"/>
                <a:gd name="T7" fmla="*/ 128 h 150"/>
                <a:gd name="T8" fmla="*/ 77 w 105"/>
                <a:gd name="T9" fmla="*/ 15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50">
                  <a:moveTo>
                    <a:pt x="77" y="15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5" y="128"/>
                  </a:lnTo>
                  <a:lnTo>
                    <a:pt x="77" y="15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6" name="Freeform 1311"/>
            <p:cNvSpPr>
              <a:spLocks/>
            </p:cNvSpPr>
            <p:nvPr/>
          </p:nvSpPr>
          <p:spPr bwMode="auto">
            <a:xfrm>
              <a:off x="2205" y="1636"/>
              <a:ext cx="61" cy="73"/>
            </a:xfrm>
            <a:custGeom>
              <a:avLst/>
              <a:gdLst>
                <a:gd name="T0" fmla="*/ 33 w 61"/>
                <a:gd name="T1" fmla="*/ 73 h 73"/>
                <a:gd name="T2" fmla="*/ 0 w 61"/>
                <a:gd name="T3" fmla="*/ 22 h 73"/>
                <a:gd name="T4" fmla="*/ 28 w 61"/>
                <a:gd name="T5" fmla="*/ 0 h 73"/>
                <a:gd name="T6" fmla="*/ 61 w 61"/>
                <a:gd name="T7" fmla="*/ 51 h 73"/>
                <a:gd name="T8" fmla="*/ 33 w 61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3">
                  <a:moveTo>
                    <a:pt x="33" y="7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61" y="51"/>
                  </a:lnTo>
                  <a:lnTo>
                    <a:pt x="33" y="7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7" name="Freeform 1312"/>
            <p:cNvSpPr>
              <a:spLocks/>
            </p:cNvSpPr>
            <p:nvPr/>
          </p:nvSpPr>
          <p:spPr bwMode="auto">
            <a:xfrm>
              <a:off x="2192" y="1611"/>
              <a:ext cx="41" cy="47"/>
            </a:xfrm>
            <a:custGeom>
              <a:avLst/>
              <a:gdLst>
                <a:gd name="T0" fmla="*/ 13 w 41"/>
                <a:gd name="T1" fmla="*/ 47 h 47"/>
                <a:gd name="T2" fmla="*/ 0 w 41"/>
                <a:gd name="T3" fmla="*/ 25 h 47"/>
                <a:gd name="T4" fmla="*/ 26 w 41"/>
                <a:gd name="T5" fmla="*/ 0 h 47"/>
                <a:gd name="T6" fmla="*/ 41 w 41"/>
                <a:gd name="T7" fmla="*/ 25 h 47"/>
                <a:gd name="T8" fmla="*/ 13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13" y="47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41" y="25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8" name="Freeform 1313"/>
            <p:cNvSpPr>
              <a:spLocks/>
            </p:cNvSpPr>
            <p:nvPr/>
          </p:nvSpPr>
          <p:spPr bwMode="auto">
            <a:xfrm>
              <a:off x="2176" y="1592"/>
              <a:ext cx="42" cy="44"/>
            </a:xfrm>
            <a:custGeom>
              <a:avLst/>
              <a:gdLst>
                <a:gd name="T0" fmla="*/ 16 w 42"/>
                <a:gd name="T1" fmla="*/ 44 h 44"/>
                <a:gd name="T2" fmla="*/ 0 w 42"/>
                <a:gd name="T3" fmla="*/ 29 h 44"/>
                <a:gd name="T4" fmla="*/ 25 w 42"/>
                <a:gd name="T5" fmla="*/ 0 h 44"/>
                <a:gd name="T6" fmla="*/ 42 w 42"/>
                <a:gd name="T7" fmla="*/ 19 h 44"/>
                <a:gd name="T8" fmla="*/ 16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6" y="44"/>
                  </a:moveTo>
                  <a:lnTo>
                    <a:pt x="0" y="29"/>
                  </a:lnTo>
                  <a:lnTo>
                    <a:pt x="25" y="0"/>
                  </a:lnTo>
                  <a:lnTo>
                    <a:pt x="42" y="19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9" name="Freeform 1314"/>
            <p:cNvSpPr>
              <a:spLocks/>
            </p:cNvSpPr>
            <p:nvPr/>
          </p:nvSpPr>
          <p:spPr bwMode="auto">
            <a:xfrm>
              <a:off x="2516" y="1974"/>
              <a:ext cx="5" cy="39"/>
            </a:xfrm>
            <a:custGeom>
              <a:avLst/>
              <a:gdLst>
                <a:gd name="T0" fmla="*/ 2 w 5"/>
                <a:gd name="T1" fmla="*/ 39 h 39"/>
                <a:gd name="T2" fmla="*/ 0 w 5"/>
                <a:gd name="T3" fmla="*/ 39 h 39"/>
                <a:gd name="T4" fmla="*/ 2 w 5"/>
                <a:gd name="T5" fmla="*/ 0 h 39"/>
                <a:gd name="T6" fmla="*/ 5 w 5"/>
                <a:gd name="T7" fmla="*/ 0 h 39"/>
                <a:gd name="T8" fmla="*/ 2 w 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9">
                  <a:moveTo>
                    <a:pt x="2" y="39"/>
                  </a:moveTo>
                  <a:lnTo>
                    <a:pt x="0" y="39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0" name="Freeform 1315"/>
            <p:cNvSpPr>
              <a:spLocks/>
            </p:cNvSpPr>
            <p:nvPr/>
          </p:nvSpPr>
          <p:spPr bwMode="auto">
            <a:xfrm>
              <a:off x="3566" y="3507"/>
              <a:ext cx="72" cy="100"/>
            </a:xfrm>
            <a:custGeom>
              <a:avLst/>
              <a:gdLst>
                <a:gd name="T0" fmla="*/ 44 w 72"/>
                <a:gd name="T1" fmla="*/ 100 h 100"/>
                <a:gd name="T2" fmla="*/ 0 w 72"/>
                <a:gd name="T3" fmla="*/ 22 h 100"/>
                <a:gd name="T4" fmla="*/ 29 w 72"/>
                <a:gd name="T5" fmla="*/ 0 h 100"/>
                <a:gd name="T6" fmla="*/ 72 w 72"/>
                <a:gd name="T7" fmla="*/ 78 h 100"/>
                <a:gd name="T8" fmla="*/ 44 w 72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0">
                  <a:moveTo>
                    <a:pt x="44" y="100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2" y="78"/>
                  </a:lnTo>
                  <a:lnTo>
                    <a:pt x="44" y="100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1" name="Freeform 1316"/>
            <p:cNvSpPr>
              <a:spLocks/>
            </p:cNvSpPr>
            <p:nvPr/>
          </p:nvSpPr>
          <p:spPr bwMode="auto">
            <a:xfrm>
              <a:off x="3520" y="3438"/>
              <a:ext cx="75" cy="91"/>
            </a:xfrm>
            <a:custGeom>
              <a:avLst/>
              <a:gdLst>
                <a:gd name="T0" fmla="*/ 46 w 75"/>
                <a:gd name="T1" fmla="*/ 91 h 91"/>
                <a:gd name="T2" fmla="*/ 0 w 75"/>
                <a:gd name="T3" fmla="*/ 22 h 91"/>
                <a:gd name="T4" fmla="*/ 28 w 75"/>
                <a:gd name="T5" fmla="*/ 0 h 91"/>
                <a:gd name="T6" fmla="*/ 75 w 75"/>
                <a:gd name="T7" fmla="*/ 69 h 91"/>
                <a:gd name="T8" fmla="*/ 46 w 7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1">
                  <a:moveTo>
                    <a:pt x="46" y="91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5" y="69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2" name="Freeform 1317"/>
            <p:cNvSpPr>
              <a:spLocks/>
            </p:cNvSpPr>
            <p:nvPr/>
          </p:nvSpPr>
          <p:spPr bwMode="auto">
            <a:xfrm>
              <a:off x="3500" y="3404"/>
              <a:ext cx="48" cy="56"/>
            </a:xfrm>
            <a:custGeom>
              <a:avLst/>
              <a:gdLst>
                <a:gd name="T0" fmla="*/ 20 w 48"/>
                <a:gd name="T1" fmla="*/ 56 h 56"/>
                <a:gd name="T2" fmla="*/ 0 w 48"/>
                <a:gd name="T3" fmla="*/ 20 h 56"/>
                <a:gd name="T4" fmla="*/ 31 w 48"/>
                <a:gd name="T5" fmla="*/ 0 h 56"/>
                <a:gd name="T6" fmla="*/ 48 w 48"/>
                <a:gd name="T7" fmla="*/ 34 h 56"/>
                <a:gd name="T8" fmla="*/ 20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0" y="56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8" y="3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3" name="Freeform 1318"/>
            <p:cNvSpPr>
              <a:spLocks/>
            </p:cNvSpPr>
            <p:nvPr/>
          </p:nvSpPr>
          <p:spPr bwMode="auto">
            <a:xfrm>
              <a:off x="3481" y="3370"/>
              <a:ext cx="50" cy="54"/>
            </a:xfrm>
            <a:custGeom>
              <a:avLst/>
              <a:gdLst>
                <a:gd name="T0" fmla="*/ 19 w 50"/>
                <a:gd name="T1" fmla="*/ 54 h 54"/>
                <a:gd name="T2" fmla="*/ 0 w 50"/>
                <a:gd name="T3" fmla="*/ 14 h 54"/>
                <a:gd name="T4" fmla="*/ 32 w 50"/>
                <a:gd name="T5" fmla="*/ 0 h 54"/>
                <a:gd name="T6" fmla="*/ 50 w 50"/>
                <a:gd name="T7" fmla="*/ 34 h 54"/>
                <a:gd name="T8" fmla="*/ 19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19" y="54"/>
                  </a:moveTo>
                  <a:lnTo>
                    <a:pt x="0" y="14"/>
                  </a:lnTo>
                  <a:lnTo>
                    <a:pt x="32" y="0"/>
                  </a:lnTo>
                  <a:lnTo>
                    <a:pt x="50" y="34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4" name="Freeform 1319"/>
            <p:cNvSpPr>
              <a:spLocks/>
            </p:cNvSpPr>
            <p:nvPr/>
          </p:nvSpPr>
          <p:spPr bwMode="auto">
            <a:xfrm>
              <a:off x="3467" y="3331"/>
              <a:ext cx="46" cy="53"/>
            </a:xfrm>
            <a:custGeom>
              <a:avLst/>
              <a:gdLst>
                <a:gd name="T0" fmla="*/ 14 w 46"/>
                <a:gd name="T1" fmla="*/ 53 h 53"/>
                <a:gd name="T2" fmla="*/ 0 w 46"/>
                <a:gd name="T3" fmla="*/ 12 h 53"/>
                <a:gd name="T4" fmla="*/ 33 w 46"/>
                <a:gd name="T5" fmla="*/ 0 h 53"/>
                <a:gd name="T6" fmla="*/ 46 w 46"/>
                <a:gd name="T7" fmla="*/ 39 h 53"/>
                <a:gd name="T8" fmla="*/ 14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4" y="53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39"/>
                  </a:lnTo>
                  <a:lnTo>
                    <a:pt x="14" y="5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5" name="Freeform 1320"/>
            <p:cNvSpPr>
              <a:spLocks/>
            </p:cNvSpPr>
            <p:nvPr/>
          </p:nvSpPr>
          <p:spPr bwMode="auto">
            <a:xfrm>
              <a:off x="3459" y="3287"/>
              <a:ext cx="41" cy="56"/>
            </a:xfrm>
            <a:custGeom>
              <a:avLst/>
              <a:gdLst>
                <a:gd name="T0" fmla="*/ 8 w 41"/>
                <a:gd name="T1" fmla="*/ 56 h 56"/>
                <a:gd name="T2" fmla="*/ 0 w 41"/>
                <a:gd name="T3" fmla="*/ 7 h 56"/>
                <a:gd name="T4" fmla="*/ 35 w 41"/>
                <a:gd name="T5" fmla="*/ 0 h 56"/>
                <a:gd name="T6" fmla="*/ 41 w 41"/>
                <a:gd name="T7" fmla="*/ 44 h 56"/>
                <a:gd name="T8" fmla="*/ 8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8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1" y="44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6" name="Freeform 1321"/>
            <p:cNvSpPr>
              <a:spLocks/>
            </p:cNvSpPr>
            <p:nvPr/>
          </p:nvSpPr>
          <p:spPr bwMode="auto">
            <a:xfrm>
              <a:off x="3454" y="3257"/>
              <a:ext cx="40" cy="32"/>
            </a:xfrm>
            <a:custGeom>
              <a:avLst/>
              <a:gdLst>
                <a:gd name="T0" fmla="*/ 5 w 40"/>
                <a:gd name="T1" fmla="*/ 32 h 32"/>
                <a:gd name="T2" fmla="*/ 0 w 40"/>
                <a:gd name="T3" fmla="*/ 0 h 32"/>
                <a:gd name="T4" fmla="*/ 35 w 40"/>
                <a:gd name="T5" fmla="*/ 0 h 32"/>
                <a:gd name="T6" fmla="*/ 40 w 40"/>
                <a:gd name="T7" fmla="*/ 30 h 32"/>
                <a:gd name="T8" fmla="*/ 5 w 4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5" y="32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40" y="30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7" name="Freeform 1322"/>
            <p:cNvSpPr>
              <a:spLocks/>
            </p:cNvSpPr>
            <p:nvPr/>
          </p:nvSpPr>
          <p:spPr bwMode="auto">
            <a:xfrm>
              <a:off x="3454" y="3225"/>
              <a:ext cx="38" cy="32"/>
            </a:xfrm>
            <a:custGeom>
              <a:avLst/>
              <a:gdLst>
                <a:gd name="T0" fmla="*/ 0 w 38"/>
                <a:gd name="T1" fmla="*/ 32 h 32"/>
                <a:gd name="T2" fmla="*/ 2 w 38"/>
                <a:gd name="T3" fmla="*/ 0 h 32"/>
                <a:gd name="T4" fmla="*/ 38 w 38"/>
                <a:gd name="T5" fmla="*/ 5 h 32"/>
                <a:gd name="T6" fmla="*/ 35 w 38"/>
                <a:gd name="T7" fmla="*/ 32 h 32"/>
                <a:gd name="T8" fmla="*/ 0 w 3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0" y="32"/>
                  </a:moveTo>
                  <a:lnTo>
                    <a:pt x="2" y="0"/>
                  </a:lnTo>
                  <a:lnTo>
                    <a:pt x="38" y="5"/>
                  </a:lnTo>
                  <a:lnTo>
                    <a:pt x="35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8" name="Freeform 1323"/>
            <p:cNvSpPr>
              <a:spLocks/>
            </p:cNvSpPr>
            <p:nvPr/>
          </p:nvSpPr>
          <p:spPr bwMode="auto">
            <a:xfrm>
              <a:off x="3456" y="3169"/>
              <a:ext cx="46" cy="61"/>
            </a:xfrm>
            <a:custGeom>
              <a:avLst/>
              <a:gdLst>
                <a:gd name="T0" fmla="*/ 0 w 46"/>
                <a:gd name="T1" fmla="*/ 56 h 61"/>
                <a:gd name="T2" fmla="*/ 11 w 46"/>
                <a:gd name="T3" fmla="*/ 0 h 61"/>
                <a:gd name="T4" fmla="*/ 46 w 46"/>
                <a:gd name="T5" fmla="*/ 5 h 61"/>
                <a:gd name="T6" fmla="*/ 36 w 46"/>
                <a:gd name="T7" fmla="*/ 61 h 61"/>
                <a:gd name="T8" fmla="*/ 0 w 46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0" y="56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6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9" name="Freeform 1324"/>
            <p:cNvSpPr>
              <a:spLocks/>
            </p:cNvSpPr>
            <p:nvPr/>
          </p:nvSpPr>
          <p:spPr bwMode="auto">
            <a:xfrm>
              <a:off x="3467" y="3140"/>
              <a:ext cx="42" cy="34"/>
            </a:xfrm>
            <a:custGeom>
              <a:avLst/>
              <a:gdLst>
                <a:gd name="T0" fmla="*/ 0 w 42"/>
                <a:gd name="T1" fmla="*/ 29 h 34"/>
                <a:gd name="T2" fmla="*/ 7 w 42"/>
                <a:gd name="T3" fmla="*/ 0 h 34"/>
                <a:gd name="T4" fmla="*/ 42 w 42"/>
                <a:gd name="T5" fmla="*/ 4 h 34"/>
                <a:gd name="T6" fmla="*/ 35 w 42"/>
                <a:gd name="T7" fmla="*/ 34 h 34"/>
                <a:gd name="T8" fmla="*/ 0 w 42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0" y="29"/>
                  </a:moveTo>
                  <a:lnTo>
                    <a:pt x="7" y="0"/>
                  </a:lnTo>
                  <a:lnTo>
                    <a:pt x="42" y="4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0" name="Freeform 1325"/>
            <p:cNvSpPr>
              <a:spLocks/>
            </p:cNvSpPr>
            <p:nvPr/>
          </p:nvSpPr>
          <p:spPr bwMode="auto">
            <a:xfrm>
              <a:off x="3474" y="3115"/>
              <a:ext cx="37" cy="29"/>
            </a:xfrm>
            <a:custGeom>
              <a:avLst/>
              <a:gdLst>
                <a:gd name="T0" fmla="*/ 0 w 37"/>
                <a:gd name="T1" fmla="*/ 25 h 29"/>
                <a:gd name="T2" fmla="*/ 2 w 37"/>
                <a:gd name="T3" fmla="*/ 0 h 29"/>
                <a:gd name="T4" fmla="*/ 37 w 37"/>
                <a:gd name="T5" fmla="*/ 3 h 29"/>
                <a:gd name="T6" fmla="*/ 35 w 37"/>
                <a:gd name="T7" fmla="*/ 29 h 29"/>
                <a:gd name="T8" fmla="*/ 0 w 37"/>
                <a:gd name="T9" fmla="*/ 2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0" y="25"/>
                  </a:moveTo>
                  <a:lnTo>
                    <a:pt x="2" y="0"/>
                  </a:lnTo>
                  <a:lnTo>
                    <a:pt x="37" y="3"/>
                  </a:lnTo>
                  <a:lnTo>
                    <a:pt x="35" y="2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1" name="Freeform 1326"/>
            <p:cNvSpPr>
              <a:spLocks/>
            </p:cNvSpPr>
            <p:nvPr/>
          </p:nvSpPr>
          <p:spPr bwMode="auto">
            <a:xfrm>
              <a:off x="3476" y="3083"/>
              <a:ext cx="35" cy="35"/>
            </a:xfrm>
            <a:custGeom>
              <a:avLst/>
              <a:gdLst>
                <a:gd name="T0" fmla="*/ 0 w 35"/>
                <a:gd name="T1" fmla="*/ 32 h 35"/>
                <a:gd name="T2" fmla="*/ 0 w 35"/>
                <a:gd name="T3" fmla="*/ 5 h 35"/>
                <a:gd name="T4" fmla="*/ 35 w 35"/>
                <a:gd name="T5" fmla="*/ 0 h 35"/>
                <a:gd name="T6" fmla="*/ 35 w 35"/>
                <a:gd name="T7" fmla="*/ 35 h 35"/>
                <a:gd name="T8" fmla="*/ 0 w 35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0" y="32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2" name="Freeform 1327"/>
            <p:cNvSpPr>
              <a:spLocks/>
            </p:cNvSpPr>
            <p:nvPr/>
          </p:nvSpPr>
          <p:spPr bwMode="auto">
            <a:xfrm>
              <a:off x="3472" y="3051"/>
              <a:ext cx="39" cy="37"/>
            </a:xfrm>
            <a:custGeom>
              <a:avLst/>
              <a:gdLst>
                <a:gd name="T0" fmla="*/ 4 w 39"/>
                <a:gd name="T1" fmla="*/ 37 h 37"/>
                <a:gd name="T2" fmla="*/ 0 w 39"/>
                <a:gd name="T3" fmla="*/ 5 h 37"/>
                <a:gd name="T4" fmla="*/ 35 w 39"/>
                <a:gd name="T5" fmla="*/ 0 h 37"/>
                <a:gd name="T6" fmla="*/ 39 w 39"/>
                <a:gd name="T7" fmla="*/ 32 h 37"/>
                <a:gd name="T8" fmla="*/ 4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4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3" name="Freeform 1328"/>
            <p:cNvSpPr>
              <a:spLocks/>
            </p:cNvSpPr>
            <p:nvPr/>
          </p:nvSpPr>
          <p:spPr bwMode="auto">
            <a:xfrm>
              <a:off x="3459" y="3289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4" name="Freeform 1329"/>
            <p:cNvSpPr>
              <a:spLocks/>
            </p:cNvSpPr>
            <p:nvPr/>
          </p:nvSpPr>
          <p:spPr bwMode="auto">
            <a:xfrm>
              <a:off x="3459" y="3287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0 w 35"/>
                <a:gd name="T3" fmla="*/ 2 h 7"/>
                <a:gd name="T4" fmla="*/ 35 w 35"/>
                <a:gd name="T5" fmla="*/ 0 h 7"/>
                <a:gd name="T6" fmla="*/ 35 w 35"/>
                <a:gd name="T7" fmla="*/ 0 h 7"/>
                <a:gd name="T8" fmla="*/ 0 w 3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lnTo>
                    <a:pt x="0" y="2"/>
                  </a:lnTo>
                  <a:lnTo>
                    <a:pt x="3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5" name="Freeform 1330"/>
            <p:cNvSpPr>
              <a:spLocks/>
            </p:cNvSpPr>
            <p:nvPr/>
          </p:nvSpPr>
          <p:spPr bwMode="auto">
            <a:xfrm>
              <a:off x="3456" y="2998"/>
              <a:ext cx="49" cy="63"/>
            </a:xfrm>
            <a:custGeom>
              <a:avLst/>
              <a:gdLst>
                <a:gd name="T0" fmla="*/ 16 w 49"/>
                <a:gd name="T1" fmla="*/ 63 h 63"/>
                <a:gd name="T2" fmla="*/ 0 w 49"/>
                <a:gd name="T3" fmla="*/ 19 h 63"/>
                <a:gd name="T4" fmla="*/ 31 w 49"/>
                <a:gd name="T5" fmla="*/ 0 h 63"/>
                <a:gd name="T6" fmla="*/ 49 w 49"/>
                <a:gd name="T7" fmla="*/ 49 h 63"/>
                <a:gd name="T8" fmla="*/ 16 w 49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3">
                  <a:moveTo>
                    <a:pt x="16" y="63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49" y="49"/>
                  </a:lnTo>
                  <a:lnTo>
                    <a:pt x="16" y="6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6" name="Freeform 1331"/>
            <p:cNvSpPr>
              <a:spLocks/>
            </p:cNvSpPr>
            <p:nvPr/>
          </p:nvSpPr>
          <p:spPr bwMode="auto">
            <a:xfrm>
              <a:off x="3445" y="2978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24 h 39"/>
                <a:gd name="T4" fmla="*/ 27 w 42"/>
                <a:gd name="T5" fmla="*/ 0 h 39"/>
                <a:gd name="T6" fmla="*/ 42 w 42"/>
                <a:gd name="T7" fmla="*/ 20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2" y="20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7" name="Freeform 1332"/>
            <p:cNvSpPr>
              <a:spLocks/>
            </p:cNvSpPr>
            <p:nvPr/>
          </p:nvSpPr>
          <p:spPr bwMode="auto">
            <a:xfrm>
              <a:off x="3432" y="2958"/>
              <a:ext cx="40" cy="44"/>
            </a:xfrm>
            <a:custGeom>
              <a:avLst/>
              <a:gdLst>
                <a:gd name="T0" fmla="*/ 13 w 40"/>
                <a:gd name="T1" fmla="*/ 44 h 44"/>
                <a:gd name="T2" fmla="*/ 0 w 40"/>
                <a:gd name="T3" fmla="*/ 30 h 44"/>
                <a:gd name="T4" fmla="*/ 24 w 40"/>
                <a:gd name="T5" fmla="*/ 0 h 44"/>
                <a:gd name="T6" fmla="*/ 40 w 40"/>
                <a:gd name="T7" fmla="*/ 20 h 44"/>
                <a:gd name="T8" fmla="*/ 13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3" y="44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40" y="20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8" name="Freeform 1333"/>
            <p:cNvSpPr>
              <a:spLocks/>
            </p:cNvSpPr>
            <p:nvPr/>
          </p:nvSpPr>
          <p:spPr bwMode="auto">
            <a:xfrm>
              <a:off x="3404" y="2931"/>
              <a:ext cx="52" cy="57"/>
            </a:xfrm>
            <a:custGeom>
              <a:avLst/>
              <a:gdLst>
                <a:gd name="T0" fmla="*/ 28 w 52"/>
                <a:gd name="T1" fmla="*/ 57 h 57"/>
                <a:gd name="T2" fmla="*/ 0 w 52"/>
                <a:gd name="T3" fmla="*/ 32 h 57"/>
                <a:gd name="T4" fmla="*/ 20 w 52"/>
                <a:gd name="T5" fmla="*/ 0 h 57"/>
                <a:gd name="T6" fmla="*/ 52 w 52"/>
                <a:gd name="T7" fmla="*/ 27 h 57"/>
                <a:gd name="T8" fmla="*/ 28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28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2" y="27"/>
                  </a:lnTo>
                  <a:lnTo>
                    <a:pt x="28" y="5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9" name="Freeform 1334"/>
            <p:cNvSpPr>
              <a:spLocks/>
            </p:cNvSpPr>
            <p:nvPr/>
          </p:nvSpPr>
          <p:spPr bwMode="auto">
            <a:xfrm>
              <a:off x="3371" y="2907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7 w 53"/>
                <a:gd name="T5" fmla="*/ 0 h 56"/>
                <a:gd name="T6" fmla="*/ 53 w 53"/>
                <a:gd name="T7" fmla="*/ 24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3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0" name="Freeform 1335"/>
            <p:cNvSpPr>
              <a:spLocks/>
            </p:cNvSpPr>
            <p:nvPr/>
          </p:nvSpPr>
          <p:spPr bwMode="auto">
            <a:xfrm>
              <a:off x="3334" y="2885"/>
              <a:ext cx="54" cy="56"/>
            </a:xfrm>
            <a:custGeom>
              <a:avLst/>
              <a:gdLst>
                <a:gd name="T0" fmla="*/ 37 w 54"/>
                <a:gd name="T1" fmla="*/ 56 h 56"/>
                <a:gd name="T2" fmla="*/ 0 w 54"/>
                <a:gd name="T3" fmla="*/ 34 h 56"/>
                <a:gd name="T4" fmla="*/ 17 w 54"/>
                <a:gd name="T5" fmla="*/ 0 h 56"/>
                <a:gd name="T6" fmla="*/ 54 w 54"/>
                <a:gd name="T7" fmla="*/ 22 h 56"/>
                <a:gd name="T8" fmla="*/ 37 w 5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6">
                  <a:moveTo>
                    <a:pt x="37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4" y="22"/>
                  </a:lnTo>
                  <a:lnTo>
                    <a:pt x="37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1" name="Freeform 1336"/>
            <p:cNvSpPr>
              <a:spLocks/>
            </p:cNvSpPr>
            <p:nvPr/>
          </p:nvSpPr>
          <p:spPr bwMode="auto">
            <a:xfrm>
              <a:off x="3296" y="2863"/>
              <a:ext cx="55" cy="56"/>
            </a:xfrm>
            <a:custGeom>
              <a:avLst/>
              <a:gdLst>
                <a:gd name="T0" fmla="*/ 38 w 55"/>
                <a:gd name="T1" fmla="*/ 56 h 56"/>
                <a:gd name="T2" fmla="*/ 0 w 55"/>
                <a:gd name="T3" fmla="*/ 32 h 56"/>
                <a:gd name="T4" fmla="*/ 20 w 55"/>
                <a:gd name="T5" fmla="*/ 0 h 56"/>
                <a:gd name="T6" fmla="*/ 55 w 55"/>
                <a:gd name="T7" fmla="*/ 22 h 56"/>
                <a:gd name="T8" fmla="*/ 38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8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2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2" name="Freeform 1337"/>
            <p:cNvSpPr>
              <a:spLocks/>
            </p:cNvSpPr>
            <p:nvPr/>
          </p:nvSpPr>
          <p:spPr bwMode="auto">
            <a:xfrm>
              <a:off x="3261" y="2833"/>
              <a:ext cx="55" cy="62"/>
            </a:xfrm>
            <a:custGeom>
              <a:avLst/>
              <a:gdLst>
                <a:gd name="T0" fmla="*/ 35 w 55"/>
                <a:gd name="T1" fmla="*/ 62 h 62"/>
                <a:gd name="T2" fmla="*/ 0 w 55"/>
                <a:gd name="T3" fmla="*/ 23 h 62"/>
                <a:gd name="T4" fmla="*/ 29 w 55"/>
                <a:gd name="T5" fmla="*/ 0 h 62"/>
                <a:gd name="T6" fmla="*/ 55 w 55"/>
                <a:gd name="T7" fmla="*/ 30 h 62"/>
                <a:gd name="T8" fmla="*/ 35 w 55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2">
                  <a:moveTo>
                    <a:pt x="35" y="62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55" y="30"/>
                  </a:lnTo>
                  <a:lnTo>
                    <a:pt x="35" y="6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3" name="Freeform 1338"/>
            <p:cNvSpPr>
              <a:spLocks/>
            </p:cNvSpPr>
            <p:nvPr/>
          </p:nvSpPr>
          <p:spPr bwMode="auto">
            <a:xfrm>
              <a:off x="3237" y="2792"/>
              <a:ext cx="53" cy="64"/>
            </a:xfrm>
            <a:custGeom>
              <a:avLst/>
              <a:gdLst>
                <a:gd name="T0" fmla="*/ 24 w 53"/>
                <a:gd name="T1" fmla="*/ 64 h 64"/>
                <a:gd name="T2" fmla="*/ 0 w 53"/>
                <a:gd name="T3" fmla="*/ 22 h 64"/>
                <a:gd name="T4" fmla="*/ 29 w 53"/>
                <a:gd name="T5" fmla="*/ 0 h 64"/>
                <a:gd name="T6" fmla="*/ 53 w 53"/>
                <a:gd name="T7" fmla="*/ 41 h 64"/>
                <a:gd name="T8" fmla="*/ 24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4" y="6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3" y="41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4" name="Freeform 1339"/>
            <p:cNvSpPr>
              <a:spLocks/>
            </p:cNvSpPr>
            <p:nvPr/>
          </p:nvSpPr>
          <p:spPr bwMode="auto">
            <a:xfrm>
              <a:off x="3505" y="3047"/>
              <a:ext cx="2" cy="4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  <a:gd name="T6" fmla="*/ 2 w 2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5" name="Freeform 1340"/>
            <p:cNvSpPr>
              <a:spLocks/>
            </p:cNvSpPr>
            <p:nvPr/>
          </p:nvSpPr>
          <p:spPr bwMode="auto">
            <a:xfrm>
              <a:off x="3472" y="3047"/>
              <a:ext cx="35" cy="14"/>
            </a:xfrm>
            <a:custGeom>
              <a:avLst/>
              <a:gdLst>
                <a:gd name="T0" fmla="*/ 35 w 35"/>
                <a:gd name="T1" fmla="*/ 4 h 14"/>
                <a:gd name="T2" fmla="*/ 33 w 35"/>
                <a:gd name="T3" fmla="*/ 0 h 14"/>
                <a:gd name="T4" fmla="*/ 0 w 35"/>
                <a:gd name="T5" fmla="*/ 9 h 14"/>
                <a:gd name="T6" fmla="*/ 0 w 35"/>
                <a:gd name="T7" fmla="*/ 14 h 14"/>
                <a:gd name="T8" fmla="*/ 35 w 35"/>
                <a:gd name="T9" fmla="*/ 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">
                  <a:moveTo>
                    <a:pt x="35" y="4"/>
                  </a:moveTo>
                  <a:lnTo>
                    <a:pt x="33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6" name="Freeform 1341"/>
            <p:cNvSpPr>
              <a:spLocks/>
            </p:cNvSpPr>
            <p:nvPr/>
          </p:nvSpPr>
          <p:spPr bwMode="auto">
            <a:xfrm>
              <a:off x="3224" y="2767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13 h 42"/>
                <a:gd name="T4" fmla="*/ 33 w 44"/>
                <a:gd name="T5" fmla="*/ 0 h 42"/>
                <a:gd name="T6" fmla="*/ 44 w 44"/>
                <a:gd name="T7" fmla="*/ 27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7" name="Freeform 1342"/>
            <p:cNvSpPr>
              <a:spLocks/>
            </p:cNvSpPr>
            <p:nvPr/>
          </p:nvSpPr>
          <p:spPr bwMode="auto">
            <a:xfrm>
              <a:off x="3220" y="2743"/>
              <a:ext cx="37" cy="37"/>
            </a:xfrm>
            <a:custGeom>
              <a:avLst/>
              <a:gdLst>
                <a:gd name="T0" fmla="*/ 4 w 37"/>
                <a:gd name="T1" fmla="*/ 37 h 37"/>
                <a:gd name="T2" fmla="*/ 0 w 37"/>
                <a:gd name="T3" fmla="*/ 5 h 37"/>
                <a:gd name="T4" fmla="*/ 35 w 37"/>
                <a:gd name="T5" fmla="*/ 0 h 37"/>
                <a:gd name="T6" fmla="*/ 37 w 37"/>
                <a:gd name="T7" fmla="*/ 24 h 37"/>
                <a:gd name="T8" fmla="*/ 4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4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7" y="2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8" name="Freeform 1343"/>
            <p:cNvSpPr>
              <a:spLocks/>
            </p:cNvSpPr>
            <p:nvPr/>
          </p:nvSpPr>
          <p:spPr bwMode="auto">
            <a:xfrm>
              <a:off x="3215" y="2687"/>
              <a:ext cx="40" cy="61"/>
            </a:xfrm>
            <a:custGeom>
              <a:avLst/>
              <a:gdLst>
                <a:gd name="T0" fmla="*/ 5 w 40"/>
                <a:gd name="T1" fmla="*/ 61 h 61"/>
                <a:gd name="T2" fmla="*/ 0 w 40"/>
                <a:gd name="T3" fmla="*/ 4 h 61"/>
                <a:gd name="T4" fmla="*/ 35 w 40"/>
                <a:gd name="T5" fmla="*/ 0 h 61"/>
                <a:gd name="T6" fmla="*/ 40 w 40"/>
                <a:gd name="T7" fmla="*/ 56 h 61"/>
                <a:gd name="T8" fmla="*/ 5 w 4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1">
                  <a:moveTo>
                    <a:pt x="5" y="61"/>
                  </a:moveTo>
                  <a:lnTo>
                    <a:pt x="0" y="4"/>
                  </a:lnTo>
                  <a:lnTo>
                    <a:pt x="35" y="0"/>
                  </a:lnTo>
                  <a:lnTo>
                    <a:pt x="40" y="56"/>
                  </a:lnTo>
                  <a:lnTo>
                    <a:pt x="5" y="6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9" name="Freeform 1344"/>
            <p:cNvSpPr>
              <a:spLocks/>
            </p:cNvSpPr>
            <p:nvPr/>
          </p:nvSpPr>
          <p:spPr bwMode="auto">
            <a:xfrm>
              <a:off x="3211" y="2635"/>
              <a:ext cx="39" cy="56"/>
            </a:xfrm>
            <a:custGeom>
              <a:avLst/>
              <a:gdLst>
                <a:gd name="T0" fmla="*/ 4 w 39"/>
                <a:gd name="T1" fmla="*/ 56 h 56"/>
                <a:gd name="T2" fmla="*/ 0 w 39"/>
                <a:gd name="T3" fmla="*/ 5 h 56"/>
                <a:gd name="T4" fmla="*/ 35 w 39"/>
                <a:gd name="T5" fmla="*/ 0 h 56"/>
                <a:gd name="T6" fmla="*/ 39 w 39"/>
                <a:gd name="T7" fmla="*/ 52 h 56"/>
                <a:gd name="T8" fmla="*/ 4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4" y="56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52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0" name="Freeform 1345"/>
            <p:cNvSpPr>
              <a:spLocks/>
            </p:cNvSpPr>
            <p:nvPr/>
          </p:nvSpPr>
          <p:spPr bwMode="auto">
            <a:xfrm>
              <a:off x="3204" y="2601"/>
              <a:ext cx="42" cy="39"/>
            </a:xfrm>
            <a:custGeom>
              <a:avLst/>
              <a:gdLst>
                <a:gd name="T0" fmla="*/ 7 w 42"/>
                <a:gd name="T1" fmla="*/ 39 h 39"/>
                <a:gd name="T2" fmla="*/ 0 w 42"/>
                <a:gd name="T3" fmla="*/ 19 h 39"/>
                <a:gd name="T4" fmla="*/ 31 w 42"/>
                <a:gd name="T5" fmla="*/ 0 h 39"/>
                <a:gd name="T6" fmla="*/ 42 w 42"/>
                <a:gd name="T7" fmla="*/ 34 h 39"/>
                <a:gd name="T8" fmla="*/ 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7" y="39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42" y="34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1" name="Freeform 1346"/>
            <p:cNvSpPr>
              <a:spLocks/>
            </p:cNvSpPr>
            <p:nvPr/>
          </p:nvSpPr>
          <p:spPr bwMode="auto">
            <a:xfrm>
              <a:off x="3191" y="2571"/>
              <a:ext cx="44" cy="49"/>
            </a:xfrm>
            <a:custGeom>
              <a:avLst/>
              <a:gdLst>
                <a:gd name="T0" fmla="*/ 13 w 44"/>
                <a:gd name="T1" fmla="*/ 49 h 49"/>
                <a:gd name="T2" fmla="*/ 0 w 44"/>
                <a:gd name="T3" fmla="*/ 20 h 49"/>
                <a:gd name="T4" fmla="*/ 31 w 44"/>
                <a:gd name="T5" fmla="*/ 0 h 49"/>
                <a:gd name="T6" fmla="*/ 44 w 44"/>
                <a:gd name="T7" fmla="*/ 30 h 49"/>
                <a:gd name="T8" fmla="*/ 1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3" y="49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4" y="3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2" name="Freeform 1347"/>
            <p:cNvSpPr>
              <a:spLocks/>
            </p:cNvSpPr>
            <p:nvPr/>
          </p:nvSpPr>
          <p:spPr bwMode="auto">
            <a:xfrm>
              <a:off x="3235" y="280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2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3" name="Freeform 1348"/>
            <p:cNvSpPr>
              <a:spLocks/>
            </p:cNvSpPr>
            <p:nvPr/>
          </p:nvSpPr>
          <p:spPr bwMode="auto">
            <a:xfrm>
              <a:off x="3235" y="2792"/>
              <a:ext cx="33" cy="22"/>
            </a:xfrm>
            <a:custGeom>
              <a:avLst/>
              <a:gdLst>
                <a:gd name="T0" fmla="*/ 2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2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2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4" name="Freeform 1349"/>
            <p:cNvSpPr>
              <a:spLocks/>
            </p:cNvSpPr>
            <p:nvPr/>
          </p:nvSpPr>
          <p:spPr bwMode="auto">
            <a:xfrm>
              <a:off x="3180" y="2552"/>
              <a:ext cx="40" cy="44"/>
            </a:xfrm>
            <a:custGeom>
              <a:avLst/>
              <a:gdLst>
                <a:gd name="T0" fmla="*/ 13 w 40"/>
                <a:gd name="T1" fmla="*/ 44 h 44"/>
                <a:gd name="T2" fmla="*/ 0 w 40"/>
                <a:gd name="T3" fmla="*/ 24 h 44"/>
                <a:gd name="T4" fmla="*/ 27 w 40"/>
                <a:gd name="T5" fmla="*/ 0 h 44"/>
                <a:gd name="T6" fmla="*/ 40 w 40"/>
                <a:gd name="T7" fmla="*/ 17 h 44"/>
                <a:gd name="T8" fmla="*/ 13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3" y="44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0" y="1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5" name="Freeform 1350"/>
            <p:cNvSpPr>
              <a:spLocks/>
            </p:cNvSpPr>
            <p:nvPr/>
          </p:nvSpPr>
          <p:spPr bwMode="auto">
            <a:xfrm>
              <a:off x="3169" y="2535"/>
              <a:ext cx="38" cy="41"/>
            </a:xfrm>
            <a:custGeom>
              <a:avLst/>
              <a:gdLst>
                <a:gd name="T0" fmla="*/ 11 w 38"/>
                <a:gd name="T1" fmla="*/ 41 h 41"/>
                <a:gd name="T2" fmla="*/ 0 w 38"/>
                <a:gd name="T3" fmla="*/ 32 h 41"/>
                <a:gd name="T4" fmla="*/ 20 w 38"/>
                <a:gd name="T5" fmla="*/ 0 h 41"/>
                <a:gd name="T6" fmla="*/ 38 w 38"/>
                <a:gd name="T7" fmla="*/ 17 h 41"/>
                <a:gd name="T8" fmla="*/ 11 w 3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11" y="41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8" y="1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6" name="Freeform 1351"/>
            <p:cNvSpPr>
              <a:spLocks/>
            </p:cNvSpPr>
            <p:nvPr/>
          </p:nvSpPr>
          <p:spPr bwMode="auto">
            <a:xfrm>
              <a:off x="3141" y="2513"/>
              <a:ext cx="48" cy="54"/>
            </a:xfrm>
            <a:custGeom>
              <a:avLst/>
              <a:gdLst>
                <a:gd name="T0" fmla="*/ 28 w 48"/>
                <a:gd name="T1" fmla="*/ 54 h 54"/>
                <a:gd name="T2" fmla="*/ 0 w 48"/>
                <a:gd name="T3" fmla="*/ 36 h 54"/>
                <a:gd name="T4" fmla="*/ 13 w 48"/>
                <a:gd name="T5" fmla="*/ 0 h 54"/>
                <a:gd name="T6" fmla="*/ 48 w 48"/>
                <a:gd name="T7" fmla="*/ 22 h 54"/>
                <a:gd name="T8" fmla="*/ 28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8" y="54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7" name="Freeform 1352"/>
            <p:cNvSpPr>
              <a:spLocks/>
            </p:cNvSpPr>
            <p:nvPr/>
          </p:nvSpPr>
          <p:spPr bwMode="auto">
            <a:xfrm>
              <a:off x="3108" y="2498"/>
              <a:ext cx="46" cy="51"/>
            </a:xfrm>
            <a:custGeom>
              <a:avLst/>
              <a:gdLst>
                <a:gd name="T0" fmla="*/ 33 w 46"/>
                <a:gd name="T1" fmla="*/ 51 h 51"/>
                <a:gd name="T2" fmla="*/ 0 w 46"/>
                <a:gd name="T3" fmla="*/ 39 h 51"/>
                <a:gd name="T4" fmla="*/ 4 w 46"/>
                <a:gd name="T5" fmla="*/ 0 h 51"/>
                <a:gd name="T6" fmla="*/ 46 w 46"/>
                <a:gd name="T7" fmla="*/ 15 h 51"/>
                <a:gd name="T8" fmla="*/ 3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3" y="51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6" y="15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8" name="Freeform 1353"/>
            <p:cNvSpPr>
              <a:spLocks/>
            </p:cNvSpPr>
            <p:nvPr/>
          </p:nvSpPr>
          <p:spPr bwMode="auto">
            <a:xfrm>
              <a:off x="3071" y="2493"/>
              <a:ext cx="41" cy="44"/>
            </a:xfrm>
            <a:custGeom>
              <a:avLst/>
              <a:gdLst>
                <a:gd name="T0" fmla="*/ 37 w 41"/>
                <a:gd name="T1" fmla="*/ 44 h 44"/>
                <a:gd name="T2" fmla="*/ 0 w 41"/>
                <a:gd name="T3" fmla="*/ 39 h 44"/>
                <a:gd name="T4" fmla="*/ 4 w 41"/>
                <a:gd name="T5" fmla="*/ 0 h 44"/>
                <a:gd name="T6" fmla="*/ 41 w 41"/>
                <a:gd name="T7" fmla="*/ 5 h 44"/>
                <a:gd name="T8" fmla="*/ 37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7" y="44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9" name="Freeform 1354"/>
            <p:cNvSpPr>
              <a:spLocks/>
            </p:cNvSpPr>
            <p:nvPr/>
          </p:nvSpPr>
          <p:spPr bwMode="auto">
            <a:xfrm>
              <a:off x="3033" y="2486"/>
              <a:ext cx="42" cy="46"/>
            </a:xfrm>
            <a:custGeom>
              <a:avLst/>
              <a:gdLst>
                <a:gd name="T0" fmla="*/ 38 w 42"/>
                <a:gd name="T1" fmla="*/ 46 h 46"/>
                <a:gd name="T2" fmla="*/ 0 w 42"/>
                <a:gd name="T3" fmla="*/ 39 h 46"/>
                <a:gd name="T4" fmla="*/ 5 w 42"/>
                <a:gd name="T5" fmla="*/ 0 h 46"/>
                <a:gd name="T6" fmla="*/ 42 w 42"/>
                <a:gd name="T7" fmla="*/ 7 h 46"/>
                <a:gd name="T8" fmla="*/ 38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8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0" name="Freeform 1355"/>
            <p:cNvSpPr>
              <a:spLocks/>
            </p:cNvSpPr>
            <p:nvPr/>
          </p:nvSpPr>
          <p:spPr bwMode="auto">
            <a:xfrm>
              <a:off x="2992" y="2478"/>
              <a:ext cx="46" cy="47"/>
            </a:xfrm>
            <a:custGeom>
              <a:avLst/>
              <a:gdLst>
                <a:gd name="T0" fmla="*/ 41 w 46"/>
                <a:gd name="T1" fmla="*/ 47 h 47"/>
                <a:gd name="T2" fmla="*/ 0 w 46"/>
                <a:gd name="T3" fmla="*/ 37 h 47"/>
                <a:gd name="T4" fmla="*/ 11 w 46"/>
                <a:gd name="T5" fmla="*/ 0 h 47"/>
                <a:gd name="T6" fmla="*/ 46 w 46"/>
                <a:gd name="T7" fmla="*/ 8 h 47"/>
                <a:gd name="T8" fmla="*/ 4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1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6" y="8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1" name="Freeform 1356"/>
            <p:cNvSpPr>
              <a:spLocks/>
            </p:cNvSpPr>
            <p:nvPr/>
          </p:nvSpPr>
          <p:spPr bwMode="auto">
            <a:xfrm>
              <a:off x="2972" y="2469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4 h 46"/>
                <a:gd name="T4" fmla="*/ 18 w 31"/>
                <a:gd name="T5" fmla="*/ 0 h 46"/>
                <a:gd name="T6" fmla="*/ 31 w 31"/>
                <a:gd name="T7" fmla="*/ 9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1" y="9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2" name="Freeform 1357"/>
            <p:cNvSpPr>
              <a:spLocks/>
            </p:cNvSpPr>
            <p:nvPr/>
          </p:nvSpPr>
          <p:spPr bwMode="auto">
            <a:xfrm>
              <a:off x="2952" y="2461"/>
              <a:ext cx="38" cy="42"/>
            </a:xfrm>
            <a:custGeom>
              <a:avLst/>
              <a:gdLst>
                <a:gd name="T0" fmla="*/ 20 w 38"/>
                <a:gd name="T1" fmla="*/ 42 h 42"/>
                <a:gd name="T2" fmla="*/ 0 w 38"/>
                <a:gd name="T3" fmla="*/ 32 h 42"/>
                <a:gd name="T4" fmla="*/ 20 w 38"/>
                <a:gd name="T5" fmla="*/ 0 h 42"/>
                <a:gd name="T6" fmla="*/ 38 w 38"/>
                <a:gd name="T7" fmla="*/ 8 h 42"/>
                <a:gd name="T8" fmla="*/ 20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20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8" y="8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3" name="Freeform 1358"/>
            <p:cNvSpPr>
              <a:spLocks/>
            </p:cNvSpPr>
            <p:nvPr/>
          </p:nvSpPr>
          <p:spPr bwMode="auto">
            <a:xfrm>
              <a:off x="2937" y="2447"/>
              <a:ext cx="35" cy="46"/>
            </a:xfrm>
            <a:custGeom>
              <a:avLst/>
              <a:gdLst>
                <a:gd name="T0" fmla="*/ 15 w 35"/>
                <a:gd name="T1" fmla="*/ 46 h 46"/>
                <a:gd name="T2" fmla="*/ 0 w 35"/>
                <a:gd name="T3" fmla="*/ 29 h 46"/>
                <a:gd name="T4" fmla="*/ 22 w 35"/>
                <a:gd name="T5" fmla="*/ 0 h 46"/>
                <a:gd name="T6" fmla="*/ 35 w 35"/>
                <a:gd name="T7" fmla="*/ 14 h 46"/>
                <a:gd name="T8" fmla="*/ 15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5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5" y="1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4" name="Freeform 1359"/>
            <p:cNvSpPr>
              <a:spLocks/>
            </p:cNvSpPr>
            <p:nvPr/>
          </p:nvSpPr>
          <p:spPr bwMode="auto">
            <a:xfrm>
              <a:off x="2922" y="2432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6 w 37"/>
                <a:gd name="T5" fmla="*/ 0 h 44"/>
                <a:gd name="T6" fmla="*/ 37 w 37"/>
                <a:gd name="T7" fmla="*/ 15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37" y="1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5" name="Freeform 1360"/>
            <p:cNvSpPr>
              <a:spLocks/>
            </p:cNvSpPr>
            <p:nvPr/>
          </p:nvSpPr>
          <p:spPr bwMode="auto">
            <a:xfrm>
              <a:off x="3191" y="2569"/>
              <a:ext cx="31" cy="27"/>
            </a:xfrm>
            <a:custGeom>
              <a:avLst/>
              <a:gdLst>
                <a:gd name="T0" fmla="*/ 31 w 31"/>
                <a:gd name="T1" fmla="*/ 2 h 27"/>
                <a:gd name="T2" fmla="*/ 29 w 31"/>
                <a:gd name="T3" fmla="*/ 0 h 27"/>
                <a:gd name="T4" fmla="*/ 0 w 31"/>
                <a:gd name="T5" fmla="*/ 22 h 27"/>
                <a:gd name="T6" fmla="*/ 2 w 31"/>
                <a:gd name="T7" fmla="*/ 27 h 27"/>
                <a:gd name="T8" fmla="*/ 31 w 31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1" y="2"/>
                  </a:moveTo>
                  <a:lnTo>
                    <a:pt x="29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6" name="Freeform 1361"/>
            <p:cNvSpPr>
              <a:spLocks/>
            </p:cNvSpPr>
            <p:nvPr/>
          </p:nvSpPr>
          <p:spPr bwMode="auto">
            <a:xfrm>
              <a:off x="2893" y="2390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15 h 64"/>
                <a:gd name="T4" fmla="*/ 33 w 57"/>
                <a:gd name="T5" fmla="*/ 0 h 64"/>
                <a:gd name="T6" fmla="*/ 57 w 57"/>
                <a:gd name="T7" fmla="*/ 44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7" y="4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7" name="Freeform 1362"/>
            <p:cNvSpPr>
              <a:spLocks/>
            </p:cNvSpPr>
            <p:nvPr/>
          </p:nvSpPr>
          <p:spPr bwMode="auto">
            <a:xfrm>
              <a:off x="2882" y="2346"/>
              <a:ext cx="44" cy="59"/>
            </a:xfrm>
            <a:custGeom>
              <a:avLst/>
              <a:gdLst>
                <a:gd name="T0" fmla="*/ 11 w 44"/>
                <a:gd name="T1" fmla="*/ 59 h 59"/>
                <a:gd name="T2" fmla="*/ 0 w 44"/>
                <a:gd name="T3" fmla="*/ 7 h 59"/>
                <a:gd name="T4" fmla="*/ 35 w 44"/>
                <a:gd name="T5" fmla="*/ 0 h 59"/>
                <a:gd name="T6" fmla="*/ 44 w 44"/>
                <a:gd name="T7" fmla="*/ 44 h 59"/>
                <a:gd name="T8" fmla="*/ 11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1" y="59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4" y="4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8" name="Freeform 1363"/>
            <p:cNvSpPr>
              <a:spLocks/>
            </p:cNvSpPr>
            <p:nvPr/>
          </p:nvSpPr>
          <p:spPr bwMode="auto">
            <a:xfrm>
              <a:off x="2871" y="2297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12 h 56"/>
                <a:gd name="T4" fmla="*/ 33 w 46"/>
                <a:gd name="T5" fmla="*/ 0 h 56"/>
                <a:gd name="T6" fmla="*/ 46 w 46"/>
                <a:gd name="T7" fmla="*/ 49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49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9" name="Freeform 1364"/>
            <p:cNvSpPr>
              <a:spLocks/>
            </p:cNvSpPr>
            <p:nvPr/>
          </p:nvSpPr>
          <p:spPr bwMode="auto">
            <a:xfrm>
              <a:off x="2854" y="2243"/>
              <a:ext cx="50" cy="66"/>
            </a:xfrm>
            <a:custGeom>
              <a:avLst/>
              <a:gdLst>
                <a:gd name="T0" fmla="*/ 17 w 50"/>
                <a:gd name="T1" fmla="*/ 66 h 66"/>
                <a:gd name="T2" fmla="*/ 0 w 50"/>
                <a:gd name="T3" fmla="*/ 15 h 66"/>
                <a:gd name="T4" fmla="*/ 33 w 50"/>
                <a:gd name="T5" fmla="*/ 0 h 66"/>
                <a:gd name="T6" fmla="*/ 50 w 50"/>
                <a:gd name="T7" fmla="*/ 54 h 66"/>
                <a:gd name="T8" fmla="*/ 17 w 50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17" y="66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0" y="54"/>
                  </a:lnTo>
                  <a:lnTo>
                    <a:pt x="17" y="6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0" name="Freeform 1365"/>
            <p:cNvSpPr>
              <a:spLocks/>
            </p:cNvSpPr>
            <p:nvPr/>
          </p:nvSpPr>
          <p:spPr bwMode="auto">
            <a:xfrm>
              <a:off x="2919" y="2432"/>
              <a:ext cx="31" cy="24"/>
            </a:xfrm>
            <a:custGeom>
              <a:avLst/>
              <a:gdLst>
                <a:gd name="T0" fmla="*/ 3 w 31"/>
                <a:gd name="T1" fmla="*/ 24 h 24"/>
                <a:gd name="T2" fmla="*/ 0 w 31"/>
                <a:gd name="T3" fmla="*/ 22 h 24"/>
                <a:gd name="T4" fmla="*/ 29 w 31"/>
                <a:gd name="T5" fmla="*/ 0 h 24"/>
                <a:gd name="T6" fmla="*/ 31 w 31"/>
                <a:gd name="T7" fmla="*/ 2 h 24"/>
                <a:gd name="T8" fmla="*/ 3 w 3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3" y="2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1" name="Freeform 1366"/>
            <p:cNvSpPr>
              <a:spLocks/>
            </p:cNvSpPr>
            <p:nvPr/>
          </p:nvSpPr>
          <p:spPr bwMode="auto">
            <a:xfrm>
              <a:off x="2812" y="2155"/>
              <a:ext cx="75" cy="105"/>
            </a:xfrm>
            <a:custGeom>
              <a:avLst/>
              <a:gdLst>
                <a:gd name="T0" fmla="*/ 44 w 75"/>
                <a:gd name="T1" fmla="*/ 105 h 105"/>
                <a:gd name="T2" fmla="*/ 0 w 75"/>
                <a:gd name="T3" fmla="*/ 20 h 105"/>
                <a:gd name="T4" fmla="*/ 31 w 75"/>
                <a:gd name="T5" fmla="*/ 0 h 105"/>
                <a:gd name="T6" fmla="*/ 75 w 75"/>
                <a:gd name="T7" fmla="*/ 86 h 105"/>
                <a:gd name="T8" fmla="*/ 44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4" y="105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75" y="86"/>
                  </a:lnTo>
                  <a:lnTo>
                    <a:pt x="44" y="10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2" name="Freeform 1367"/>
            <p:cNvSpPr>
              <a:spLocks/>
            </p:cNvSpPr>
            <p:nvPr/>
          </p:nvSpPr>
          <p:spPr bwMode="auto">
            <a:xfrm>
              <a:off x="2768" y="2082"/>
              <a:ext cx="75" cy="93"/>
            </a:xfrm>
            <a:custGeom>
              <a:avLst/>
              <a:gdLst>
                <a:gd name="T0" fmla="*/ 44 w 75"/>
                <a:gd name="T1" fmla="*/ 93 h 93"/>
                <a:gd name="T2" fmla="*/ 0 w 75"/>
                <a:gd name="T3" fmla="*/ 22 h 93"/>
                <a:gd name="T4" fmla="*/ 29 w 75"/>
                <a:gd name="T5" fmla="*/ 0 h 93"/>
                <a:gd name="T6" fmla="*/ 75 w 75"/>
                <a:gd name="T7" fmla="*/ 73 h 93"/>
                <a:gd name="T8" fmla="*/ 44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44" y="93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3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3" name="Freeform 1368"/>
            <p:cNvSpPr>
              <a:spLocks/>
            </p:cNvSpPr>
            <p:nvPr/>
          </p:nvSpPr>
          <p:spPr bwMode="auto">
            <a:xfrm>
              <a:off x="2748" y="2047"/>
              <a:ext cx="49" cy="57"/>
            </a:xfrm>
            <a:custGeom>
              <a:avLst/>
              <a:gdLst>
                <a:gd name="T0" fmla="*/ 20 w 49"/>
                <a:gd name="T1" fmla="*/ 57 h 57"/>
                <a:gd name="T2" fmla="*/ 0 w 49"/>
                <a:gd name="T3" fmla="*/ 30 h 57"/>
                <a:gd name="T4" fmla="*/ 22 w 49"/>
                <a:gd name="T5" fmla="*/ 0 h 57"/>
                <a:gd name="T6" fmla="*/ 49 w 49"/>
                <a:gd name="T7" fmla="*/ 35 h 57"/>
                <a:gd name="T8" fmla="*/ 20 w 49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7">
                  <a:moveTo>
                    <a:pt x="20" y="57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49" y="35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4" name="Freeform 1369"/>
            <p:cNvSpPr>
              <a:spLocks/>
            </p:cNvSpPr>
            <p:nvPr/>
          </p:nvSpPr>
          <p:spPr bwMode="auto">
            <a:xfrm>
              <a:off x="2718" y="2020"/>
              <a:ext cx="52" cy="57"/>
            </a:xfrm>
            <a:custGeom>
              <a:avLst/>
              <a:gdLst>
                <a:gd name="T0" fmla="*/ 30 w 52"/>
                <a:gd name="T1" fmla="*/ 57 h 57"/>
                <a:gd name="T2" fmla="*/ 0 w 52"/>
                <a:gd name="T3" fmla="*/ 32 h 57"/>
                <a:gd name="T4" fmla="*/ 20 w 52"/>
                <a:gd name="T5" fmla="*/ 0 h 57"/>
                <a:gd name="T6" fmla="*/ 52 w 52"/>
                <a:gd name="T7" fmla="*/ 27 h 57"/>
                <a:gd name="T8" fmla="*/ 30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30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2" y="27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5" name="Freeform 1370"/>
            <p:cNvSpPr>
              <a:spLocks/>
            </p:cNvSpPr>
            <p:nvPr/>
          </p:nvSpPr>
          <p:spPr bwMode="auto">
            <a:xfrm>
              <a:off x="2687" y="1996"/>
              <a:ext cx="51" cy="56"/>
            </a:xfrm>
            <a:custGeom>
              <a:avLst/>
              <a:gdLst>
                <a:gd name="T0" fmla="*/ 31 w 51"/>
                <a:gd name="T1" fmla="*/ 56 h 56"/>
                <a:gd name="T2" fmla="*/ 0 w 51"/>
                <a:gd name="T3" fmla="*/ 37 h 56"/>
                <a:gd name="T4" fmla="*/ 13 w 51"/>
                <a:gd name="T5" fmla="*/ 0 h 56"/>
                <a:gd name="T6" fmla="*/ 51 w 51"/>
                <a:gd name="T7" fmla="*/ 24 h 56"/>
                <a:gd name="T8" fmla="*/ 31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31" y="56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51" y="24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6" name="Freeform 1371"/>
            <p:cNvSpPr>
              <a:spLocks/>
            </p:cNvSpPr>
            <p:nvPr/>
          </p:nvSpPr>
          <p:spPr bwMode="auto">
            <a:xfrm>
              <a:off x="2648" y="1979"/>
              <a:ext cx="52" cy="54"/>
            </a:xfrm>
            <a:custGeom>
              <a:avLst/>
              <a:gdLst>
                <a:gd name="T0" fmla="*/ 39 w 52"/>
                <a:gd name="T1" fmla="*/ 54 h 54"/>
                <a:gd name="T2" fmla="*/ 0 w 52"/>
                <a:gd name="T3" fmla="*/ 37 h 54"/>
                <a:gd name="T4" fmla="*/ 11 w 52"/>
                <a:gd name="T5" fmla="*/ 0 h 54"/>
                <a:gd name="T6" fmla="*/ 52 w 52"/>
                <a:gd name="T7" fmla="*/ 17 h 54"/>
                <a:gd name="T8" fmla="*/ 39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9" y="5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2" y="1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7" name="Freeform 1372"/>
            <p:cNvSpPr>
              <a:spLocks/>
            </p:cNvSpPr>
            <p:nvPr/>
          </p:nvSpPr>
          <p:spPr bwMode="auto">
            <a:xfrm>
              <a:off x="2854" y="2241"/>
              <a:ext cx="33" cy="19"/>
            </a:xfrm>
            <a:custGeom>
              <a:avLst/>
              <a:gdLst>
                <a:gd name="T0" fmla="*/ 33 w 33"/>
                <a:gd name="T1" fmla="*/ 2 h 19"/>
                <a:gd name="T2" fmla="*/ 33 w 33"/>
                <a:gd name="T3" fmla="*/ 0 h 19"/>
                <a:gd name="T4" fmla="*/ 0 w 33"/>
                <a:gd name="T5" fmla="*/ 17 h 19"/>
                <a:gd name="T6" fmla="*/ 2 w 33"/>
                <a:gd name="T7" fmla="*/ 19 h 19"/>
                <a:gd name="T8" fmla="*/ 33 w 33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9">
                  <a:moveTo>
                    <a:pt x="33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8" name="Freeform 1373"/>
            <p:cNvSpPr>
              <a:spLocks/>
            </p:cNvSpPr>
            <p:nvPr/>
          </p:nvSpPr>
          <p:spPr bwMode="auto">
            <a:xfrm>
              <a:off x="2617" y="1969"/>
              <a:ext cx="39" cy="47"/>
            </a:xfrm>
            <a:custGeom>
              <a:avLst/>
              <a:gdLst>
                <a:gd name="T0" fmla="*/ 35 w 39"/>
                <a:gd name="T1" fmla="*/ 47 h 47"/>
                <a:gd name="T2" fmla="*/ 0 w 39"/>
                <a:gd name="T3" fmla="*/ 39 h 47"/>
                <a:gd name="T4" fmla="*/ 4 w 39"/>
                <a:gd name="T5" fmla="*/ 0 h 47"/>
                <a:gd name="T6" fmla="*/ 39 w 39"/>
                <a:gd name="T7" fmla="*/ 7 h 47"/>
                <a:gd name="T8" fmla="*/ 35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5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9" name="Freeform 1374"/>
            <p:cNvSpPr>
              <a:spLocks/>
            </p:cNvSpPr>
            <p:nvPr/>
          </p:nvSpPr>
          <p:spPr bwMode="auto">
            <a:xfrm>
              <a:off x="2588" y="1967"/>
              <a:ext cx="33" cy="41"/>
            </a:xfrm>
            <a:custGeom>
              <a:avLst/>
              <a:gdLst>
                <a:gd name="T0" fmla="*/ 29 w 33"/>
                <a:gd name="T1" fmla="*/ 41 h 41"/>
                <a:gd name="T2" fmla="*/ 0 w 33"/>
                <a:gd name="T3" fmla="*/ 39 h 41"/>
                <a:gd name="T4" fmla="*/ 0 w 33"/>
                <a:gd name="T5" fmla="*/ 0 h 41"/>
                <a:gd name="T6" fmla="*/ 33 w 33"/>
                <a:gd name="T7" fmla="*/ 2 h 41"/>
                <a:gd name="T8" fmla="*/ 29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29" y="41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0" name="Freeform 1375"/>
            <p:cNvSpPr>
              <a:spLocks/>
            </p:cNvSpPr>
            <p:nvPr/>
          </p:nvSpPr>
          <p:spPr bwMode="auto">
            <a:xfrm>
              <a:off x="2523" y="1967"/>
              <a:ext cx="65" cy="41"/>
            </a:xfrm>
            <a:custGeom>
              <a:avLst/>
              <a:gdLst>
                <a:gd name="T0" fmla="*/ 65 w 65"/>
                <a:gd name="T1" fmla="*/ 39 h 41"/>
                <a:gd name="T2" fmla="*/ 2 w 65"/>
                <a:gd name="T3" fmla="*/ 41 h 41"/>
                <a:gd name="T4" fmla="*/ 0 w 65"/>
                <a:gd name="T5" fmla="*/ 2 h 41"/>
                <a:gd name="T6" fmla="*/ 65 w 65"/>
                <a:gd name="T7" fmla="*/ 0 h 41"/>
                <a:gd name="T8" fmla="*/ 65 w 65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1">
                  <a:moveTo>
                    <a:pt x="65" y="39"/>
                  </a:moveTo>
                  <a:lnTo>
                    <a:pt x="2" y="41"/>
                  </a:lnTo>
                  <a:lnTo>
                    <a:pt x="0" y="2"/>
                  </a:lnTo>
                  <a:lnTo>
                    <a:pt x="65" y="0"/>
                  </a:lnTo>
                  <a:lnTo>
                    <a:pt x="65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1" name="Freeform 1376"/>
            <p:cNvSpPr>
              <a:spLocks/>
            </p:cNvSpPr>
            <p:nvPr/>
          </p:nvSpPr>
          <p:spPr bwMode="auto">
            <a:xfrm>
              <a:off x="2648" y="1976"/>
              <a:ext cx="11" cy="40"/>
            </a:xfrm>
            <a:custGeom>
              <a:avLst/>
              <a:gdLst>
                <a:gd name="T0" fmla="*/ 11 w 11"/>
                <a:gd name="T1" fmla="*/ 3 h 40"/>
                <a:gd name="T2" fmla="*/ 8 w 11"/>
                <a:gd name="T3" fmla="*/ 0 h 40"/>
                <a:gd name="T4" fmla="*/ 0 w 11"/>
                <a:gd name="T5" fmla="*/ 40 h 40"/>
                <a:gd name="T6" fmla="*/ 4 w 11"/>
                <a:gd name="T7" fmla="*/ 40 h 40"/>
                <a:gd name="T8" fmla="*/ 11 w 11"/>
                <a:gd name="T9" fmla="*/ 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0">
                  <a:moveTo>
                    <a:pt x="11" y="3"/>
                  </a:moveTo>
                  <a:lnTo>
                    <a:pt x="8" y="0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2" name="Freeform 1377"/>
            <p:cNvSpPr>
              <a:spLocks/>
            </p:cNvSpPr>
            <p:nvPr/>
          </p:nvSpPr>
          <p:spPr bwMode="auto">
            <a:xfrm>
              <a:off x="2492" y="1967"/>
              <a:ext cx="35" cy="41"/>
            </a:xfrm>
            <a:custGeom>
              <a:avLst/>
              <a:gdLst>
                <a:gd name="T0" fmla="*/ 31 w 35"/>
                <a:gd name="T1" fmla="*/ 41 h 41"/>
                <a:gd name="T2" fmla="*/ 0 w 35"/>
                <a:gd name="T3" fmla="*/ 36 h 41"/>
                <a:gd name="T4" fmla="*/ 11 w 35"/>
                <a:gd name="T5" fmla="*/ 0 h 41"/>
                <a:gd name="T6" fmla="*/ 35 w 35"/>
                <a:gd name="T7" fmla="*/ 2 h 41"/>
                <a:gd name="T8" fmla="*/ 31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31" y="41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35" y="2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3" name="Freeform 1378"/>
            <p:cNvSpPr>
              <a:spLocks/>
            </p:cNvSpPr>
            <p:nvPr/>
          </p:nvSpPr>
          <p:spPr bwMode="auto">
            <a:xfrm>
              <a:off x="2466" y="1954"/>
              <a:ext cx="37" cy="49"/>
            </a:xfrm>
            <a:custGeom>
              <a:avLst/>
              <a:gdLst>
                <a:gd name="T0" fmla="*/ 26 w 37"/>
                <a:gd name="T1" fmla="*/ 49 h 49"/>
                <a:gd name="T2" fmla="*/ 0 w 37"/>
                <a:gd name="T3" fmla="*/ 35 h 49"/>
                <a:gd name="T4" fmla="*/ 17 w 37"/>
                <a:gd name="T5" fmla="*/ 0 h 49"/>
                <a:gd name="T6" fmla="*/ 37 w 37"/>
                <a:gd name="T7" fmla="*/ 13 h 49"/>
                <a:gd name="T8" fmla="*/ 2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26" y="49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7" y="13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4" name="Freeform 1379"/>
            <p:cNvSpPr>
              <a:spLocks/>
            </p:cNvSpPr>
            <p:nvPr/>
          </p:nvSpPr>
          <p:spPr bwMode="auto">
            <a:xfrm>
              <a:off x="2415" y="1920"/>
              <a:ext cx="68" cy="69"/>
            </a:xfrm>
            <a:custGeom>
              <a:avLst/>
              <a:gdLst>
                <a:gd name="T0" fmla="*/ 51 w 68"/>
                <a:gd name="T1" fmla="*/ 69 h 69"/>
                <a:gd name="T2" fmla="*/ 0 w 68"/>
                <a:gd name="T3" fmla="*/ 29 h 69"/>
                <a:gd name="T4" fmla="*/ 24 w 68"/>
                <a:gd name="T5" fmla="*/ 0 h 69"/>
                <a:gd name="T6" fmla="*/ 68 w 68"/>
                <a:gd name="T7" fmla="*/ 34 h 69"/>
                <a:gd name="T8" fmla="*/ 51 w 6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9">
                  <a:moveTo>
                    <a:pt x="51" y="69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68" y="34"/>
                  </a:lnTo>
                  <a:lnTo>
                    <a:pt x="51" y="6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5" name="Freeform 1380"/>
            <p:cNvSpPr>
              <a:spLocks/>
            </p:cNvSpPr>
            <p:nvPr/>
          </p:nvSpPr>
          <p:spPr bwMode="auto">
            <a:xfrm>
              <a:off x="2393" y="1898"/>
              <a:ext cx="46" cy="51"/>
            </a:xfrm>
            <a:custGeom>
              <a:avLst/>
              <a:gdLst>
                <a:gd name="T0" fmla="*/ 22 w 46"/>
                <a:gd name="T1" fmla="*/ 51 h 51"/>
                <a:gd name="T2" fmla="*/ 0 w 46"/>
                <a:gd name="T3" fmla="*/ 24 h 51"/>
                <a:gd name="T4" fmla="*/ 27 w 46"/>
                <a:gd name="T5" fmla="*/ 0 h 51"/>
                <a:gd name="T6" fmla="*/ 46 w 46"/>
                <a:gd name="T7" fmla="*/ 22 h 51"/>
                <a:gd name="T8" fmla="*/ 22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2" y="51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6" y="2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6" name="Freeform 1381"/>
            <p:cNvSpPr>
              <a:spLocks/>
            </p:cNvSpPr>
            <p:nvPr/>
          </p:nvSpPr>
          <p:spPr bwMode="auto">
            <a:xfrm>
              <a:off x="2369" y="1871"/>
              <a:ext cx="51" cy="51"/>
            </a:xfrm>
            <a:custGeom>
              <a:avLst/>
              <a:gdLst>
                <a:gd name="T0" fmla="*/ 24 w 51"/>
                <a:gd name="T1" fmla="*/ 51 h 51"/>
                <a:gd name="T2" fmla="*/ 0 w 51"/>
                <a:gd name="T3" fmla="*/ 22 h 51"/>
                <a:gd name="T4" fmla="*/ 29 w 51"/>
                <a:gd name="T5" fmla="*/ 0 h 51"/>
                <a:gd name="T6" fmla="*/ 51 w 51"/>
                <a:gd name="T7" fmla="*/ 27 h 51"/>
                <a:gd name="T8" fmla="*/ 24 w 5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4" y="51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1" y="27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7" name="Freeform 1382"/>
            <p:cNvSpPr>
              <a:spLocks/>
            </p:cNvSpPr>
            <p:nvPr/>
          </p:nvSpPr>
          <p:spPr bwMode="auto">
            <a:xfrm>
              <a:off x="2325" y="1810"/>
              <a:ext cx="73" cy="83"/>
            </a:xfrm>
            <a:custGeom>
              <a:avLst/>
              <a:gdLst>
                <a:gd name="T0" fmla="*/ 44 w 73"/>
                <a:gd name="T1" fmla="*/ 83 h 83"/>
                <a:gd name="T2" fmla="*/ 0 w 73"/>
                <a:gd name="T3" fmla="*/ 22 h 83"/>
                <a:gd name="T4" fmla="*/ 29 w 73"/>
                <a:gd name="T5" fmla="*/ 0 h 83"/>
                <a:gd name="T6" fmla="*/ 73 w 73"/>
                <a:gd name="T7" fmla="*/ 61 h 83"/>
                <a:gd name="T8" fmla="*/ 44 w 7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44" y="83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3" y="61"/>
                  </a:lnTo>
                  <a:lnTo>
                    <a:pt x="44" y="8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8" name="Freeform 1383"/>
            <p:cNvSpPr>
              <a:spLocks/>
            </p:cNvSpPr>
            <p:nvPr/>
          </p:nvSpPr>
          <p:spPr bwMode="auto">
            <a:xfrm>
              <a:off x="2251" y="1685"/>
              <a:ext cx="103" cy="147"/>
            </a:xfrm>
            <a:custGeom>
              <a:avLst/>
              <a:gdLst>
                <a:gd name="T0" fmla="*/ 74 w 103"/>
                <a:gd name="T1" fmla="*/ 147 h 147"/>
                <a:gd name="T2" fmla="*/ 0 w 103"/>
                <a:gd name="T3" fmla="*/ 22 h 147"/>
                <a:gd name="T4" fmla="*/ 28 w 103"/>
                <a:gd name="T5" fmla="*/ 0 h 147"/>
                <a:gd name="T6" fmla="*/ 103 w 103"/>
                <a:gd name="T7" fmla="*/ 125 h 147"/>
                <a:gd name="T8" fmla="*/ 74 w 10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47">
                  <a:moveTo>
                    <a:pt x="74" y="147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3" y="125"/>
                  </a:lnTo>
                  <a:lnTo>
                    <a:pt x="74" y="14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9" name="Freeform 1384"/>
            <p:cNvSpPr>
              <a:spLocks/>
            </p:cNvSpPr>
            <p:nvPr/>
          </p:nvSpPr>
          <p:spPr bwMode="auto">
            <a:xfrm>
              <a:off x="2220" y="1633"/>
              <a:ext cx="59" cy="74"/>
            </a:xfrm>
            <a:custGeom>
              <a:avLst/>
              <a:gdLst>
                <a:gd name="T0" fmla="*/ 31 w 59"/>
                <a:gd name="T1" fmla="*/ 74 h 74"/>
                <a:gd name="T2" fmla="*/ 0 w 59"/>
                <a:gd name="T3" fmla="*/ 23 h 74"/>
                <a:gd name="T4" fmla="*/ 29 w 59"/>
                <a:gd name="T5" fmla="*/ 0 h 74"/>
                <a:gd name="T6" fmla="*/ 59 w 59"/>
                <a:gd name="T7" fmla="*/ 52 h 74"/>
                <a:gd name="T8" fmla="*/ 31 w 5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31" y="74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59" y="52"/>
                  </a:lnTo>
                  <a:lnTo>
                    <a:pt x="31" y="7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0" name="Freeform 1385"/>
            <p:cNvSpPr>
              <a:spLocks/>
            </p:cNvSpPr>
            <p:nvPr/>
          </p:nvSpPr>
          <p:spPr bwMode="auto">
            <a:xfrm>
              <a:off x="2194" y="1594"/>
              <a:ext cx="55" cy="62"/>
            </a:xfrm>
            <a:custGeom>
              <a:avLst/>
              <a:gdLst>
                <a:gd name="T0" fmla="*/ 26 w 55"/>
                <a:gd name="T1" fmla="*/ 62 h 62"/>
                <a:gd name="T2" fmla="*/ 0 w 55"/>
                <a:gd name="T3" fmla="*/ 25 h 62"/>
                <a:gd name="T4" fmla="*/ 26 w 55"/>
                <a:gd name="T5" fmla="*/ 0 h 62"/>
                <a:gd name="T6" fmla="*/ 55 w 55"/>
                <a:gd name="T7" fmla="*/ 39 h 62"/>
                <a:gd name="T8" fmla="*/ 26 w 55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2">
                  <a:moveTo>
                    <a:pt x="26" y="62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55" y="39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1" name="Freeform 1386"/>
            <p:cNvSpPr>
              <a:spLocks/>
            </p:cNvSpPr>
            <p:nvPr/>
          </p:nvSpPr>
          <p:spPr bwMode="auto">
            <a:xfrm>
              <a:off x="2523" y="1969"/>
              <a:ext cx="4" cy="39"/>
            </a:xfrm>
            <a:custGeom>
              <a:avLst/>
              <a:gdLst>
                <a:gd name="T0" fmla="*/ 2 w 4"/>
                <a:gd name="T1" fmla="*/ 39 h 39"/>
                <a:gd name="T2" fmla="*/ 0 w 4"/>
                <a:gd name="T3" fmla="*/ 39 h 39"/>
                <a:gd name="T4" fmla="*/ 0 w 4"/>
                <a:gd name="T5" fmla="*/ 0 h 39"/>
                <a:gd name="T6" fmla="*/ 4 w 4"/>
                <a:gd name="T7" fmla="*/ 0 h 39"/>
                <a:gd name="T8" fmla="*/ 2 w 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9">
                  <a:moveTo>
                    <a:pt x="2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2" name="Freeform 1387"/>
            <p:cNvSpPr>
              <a:spLocks/>
            </p:cNvSpPr>
            <p:nvPr/>
          </p:nvSpPr>
          <p:spPr bwMode="auto">
            <a:xfrm>
              <a:off x="3568" y="3504"/>
              <a:ext cx="73" cy="103"/>
            </a:xfrm>
            <a:custGeom>
              <a:avLst/>
              <a:gdLst>
                <a:gd name="T0" fmla="*/ 44 w 73"/>
                <a:gd name="T1" fmla="*/ 103 h 103"/>
                <a:gd name="T2" fmla="*/ 0 w 73"/>
                <a:gd name="T3" fmla="*/ 23 h 103"/>
                <a:gd name="T4" fmla="*/ 29 w 73"/>
                <a:gd name="T5" fmla="*/ 0 h 103"/>
                <a:gd name="T6" fmla="*/ 73 w 73"/>
                <a:gd name="T7" fmla="*/ 81 h 103"/>
                <a:gd name="T8" fmla="*/ 44 w 73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03">
                  <a:moveTo>
                    <a:pt x="44" y="103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73" y="81"/>
                  </a:lnTo>
                  <a:lnTo>
                    <a:pt x="44" y="10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3" name="Freeform 1388"/>
            <p:cNvSpPr>
              <a:spLocks/>
            </p:cNvSpPr>
            <p:nvPr/>
          </p:nvSpPr>
          <p:spPr bwMode="auto">
            <a:xfrm>
              <a:off x="3522" y="3436"/>
              <a:ext cx="75" cy="91"/>
            </a:xfrm>
            <a:custGeom>
              <a:avLst/>
              <a:gdLst>
                <a:gd name="T0" fmla="*/ 46 w 75"/>
                <a:gd name="T1" fmla="*/ 91 h 91"/>
                <a:gd name="T2" fmla="*/ 0 w 75"/>
                <a:gd name="T3" fmla="*/ 20 h 91"/>
                <a:gd name="T4" fmla="*/ 31 w 75"/>
                <a:gd name="T5" fmla="*/ 0 h 91"/>
                <a:gd name="T6" fmla="*/ 75 w 75"/>
                <a:gd name="T7" fmla="*/ 68 h 91"/>
                <a:gd name="T8" fmla="*/ 46 w 7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1">
                  <a:moveTo>
                    <a:pt x="46" y="91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75" y="68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4" name="Freeform 1389"/>
            <p:cNvSpPr>
              <a:spLocks/>
            </p:cNvSpPr>
            <p:nvPr/>
          </p:nvSpPr>
          <p:spPr bwMode="auto">
            <a:xfrm>
              <a:off x="3487" y="3365"/>
              <a:ext cx="66" cy="91"/>
            </a:xfrm>
            <a:custGeom>
              <a:avLst/>
              <a:gdLst>
                <a:gd name="T0" fmla="*/ 35 w 66"/>
                <a:gd name="T1" fmla="*/ 91 h 91"/>
                <a:gd name="T2" fmla="*/ 0 w 66"/>
                <a:gd name="T3" fmla="*/ 19 h 91"/>
                <a:gd name="T4" fmla="*/ 31 w 66"/>
                <a:gd name="T5" fmla="*/ 0 h 91"/>
                <a:gd name="T6" fmla="*/ 66 w 66"/>
                <a:gd name="T7" fmla="*/ 71 h 91"/>
                <a:gd name="T8" fmla="*/ 35 w 66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1">
                  <a:moveTo>
                    <a:pt x="35" y="91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66" y="71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5" name="Freeform 1390"/>
            <p:cNvSpPr>
              <a:spLocks/>
            </p:cNvSpPr>
            <p:nvPr/>
          </p:nvSpPr>
          <p:spPr bwMode="auto">
            <a:xfrm>
              <a:off x="3470" y="3328"/>
              <a:ext cx="48" cy="56"/>
            </a:xfrm>
            <a:custGeom>
              <a:avLst/>
              <a:gdLst>
                <a:gd name="T0" fmla="*/ 17 w 48"/>
                <a:gd name="T1" fmla="*/ 56 h 56"/>
                <a:gd name="T2" fmla="*/ 0 w 48"/>
                <a:gd name="T3" fmla="*/ 12 h 56"/>
                <a:gd name="T4" fmla="*/ 32 w 48"/>
                <a:gd name="T5" fmla="*/ 0 h 56"/>
                <a:gd name="T6" fmla="*/ 48 w 48"/>
                <a:gd name="T7" fmla="*/ 37 h 56"/>
                <a:gd name="T8" fmla="*/ 17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17" y="56"/>
                  </a:moveTo>
                  <a:lnTo>
                    <a:pt x="0" y="12"/>
                  </a:lnTo>
                  <a:lnTo>
                    <a:pt x="32" y="0"/>
                  </a:lnTo>
                  <a:lnTo>
                    <a:pt x="48" y="37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6" name="Freeform 1391"/>
            <p:cNvSpPr>
              <a:spLocks/>
            </p:cNvSpPr>
            <p:nvPr/>
          </p:nvSpPr>
          <p:spPr bwMode="auto">
            <a:xfrm>
              <a:off x="3461" y="3284"/>
              <a:ext cx="41" cy="56"/>
            </a:xfrm>
            <a:custGeom>
              <a:avLst/>
              <a:gdLst>
                <a:gd name="T0" fmla="*/ 9 w 41"/>
                <a:gd name="T1" fmla="*/ 56 h 56"/>
                <a:gd name="T2" fmla="*/ 0 w 41"/>
                <a:gd name="T3" fmla="*/ 7 h 56"/>
                <a:gd name="T4" fmla="*/ 35 w 41"/>
                <a:gd name="T5" fmla="*/ 0 h 56"/>
                <a:gd name="T6" fmla="*/ 41 w 41"/>
                <a:gd name="T7" fmla="*/ 44 h 56"/>
                <a:gd name="T8" fmla="*/ 9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9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1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7" name="Freeform 1392"/>
            <p:cNvSpPr>
              <a:spLocks/>
            </p:cNvSpPr>
            <p:nvPr/>
          </p:nvSpPr>
          <p:spPr bwMode="auto">
            <a:xfrm>
              <a:off x="3459" y="3255"/>
              <a:ext cx="37" cy="32"/>
            </a:xfrm>
            <a:custGeom>
              <a:avLst/>
              <a:gdLst>
                <a:gd name="T0" fmla="*/ 2 w 37"/>
                <a:gd name="T1" fmla="*/ 32 h 32"/>
                <a:gd name="T2" fmla="*/ 0 w 37"/>
                <a:gd name="T3" fmla="*/ 0 h 32"/>
                <a:gd name="T4" fmla="*/ 35 w 37"/>
                <a:gd name="T5" fmla="*/ 0 h 32"/>
                <a:gd name="T6" fmla="*/ 37 w 37"/>
                <a:gd name="T7" fmla="*/ 29 h 32"/>
                <a:gd name="T8" fmla="*/ 2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2" y="32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29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8" name="Freeform 1393"/>
            <p:cNvSpPr>
              <a:spLocks/>
            </p:cNvSpPr>
            <p:nvPr/>
          </p:nvSpPr>
          <p:spPr bwMode="auto">
            <a:xfrm>
              <a:off x="3459" y="3220"/>
              <a:ext cx="37" cy="35"/>
            </a:xfrm>
            <a:custGeom>
              <a:avLst/>
              <a:gdLst>
                <a:gd name="T0" fmla="*/ 0 w 37"/>
                <a:gd name="T1" fmla="*/ 35 h 35"/>
                <a:gd name="T2" fmla="*/ 2 w 37"/>
                <a:gd name="T3" fmla="*/ 0 h 35"/>
                <a:gd name="T4" fmla="*/ 37 w 37"/>
                <a:gd name="T5" fmla="*/ 5 h 35"/>
                <a:gd name="T6" fmla="*/ 35 w 37"/>
                <a:gd name="T7" fmla="*/ 35 h 35"/>
                <a:gd name="T8" fmla="*/ 0 w 3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0" y="35"/>
                  </a:moveTo>
                  <a:lnTo>
                    <a:pt x="2" y="0"/>
                  </a:lnTo>
                  <a:lnTo>
                    <a:pt x="37" y="5"/>
                  </a:lnTo>
                  <a:lnTo>
                    <a:pt x="35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9" name="Freeform 1394"/>
            <p:cNvSpPr>
              <a:spLocks/>
            </p:cNvSpPr>
            <p:nvPr/>
          </p:nvSpPr>
          <p:spPr bwMode="auto">
            <a:xfrm>
              <a:off x="3461" y="3164"/>
              <a:ext cx="46" cy="61"/>
            </a:xfrm>
            <a:custGeom>
              <a:avLst/>
              <a:gdLst>
                <a:gd name="T0" fmla="*/ 0 w 46"/>
                <a:gd name="T1" fmla="*/ 56 h 61"/>
                <a:gd name="T2" fmla="*/ 11 w 46"/>
                <a:gd name="T3" fmla="*/ 0 h 61"/>
                <a:gd name="T4" fmla="*/ 46 w 46"/>
                <a:gd name="T5" fmla="*/ 5 h 61"/>
                <a:gd name="T6" fmla="*/ 35 w 46"/>
                <a:gd name="T7" fmla="*/ 61 h 61"/>
                <a:gd name="T8" fmla="*/ 0 w 46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0" y="56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0" name="Freeform 1395"/>
            <p:cNvSpPr>
              <a:spLocks/>
            </p:cNvSpPr>
            <p:nvPr/>
          </p:nvSpPr>
          <p:spPr bwMode="auto">
            <a:xfrm>
              <a:off x="3472" y="3137"/>
              <a:ext cx="39" cy="32"/>
            </a:xfrm>
            <a:custGeom>
              <a:avLst/>
              <a:gdLst>
                <a:gd name="T0" fmla="*/ 0 w 39"/>
                <a:gd name="T1" fmla="*/ 27 h 32"/>
                <a:gd name="T2" fmla="*/ 4 w 39"/>
                <a:gd name="T3" fmla="*/ 0 h 32"/>
                <a:gd name="T4" fmla="*/ 39 w 39"/>
                <a:gd name="T5" fmla="*/ 5 h 32"/>
                <a:gd name="T6" fmla="*/ 35 w 39"/>
                <a:gd name="T7" fmla="*/ 32 h 32"/>
                <a:gd name="T8" fmla="*/ 0 w 39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0" y="27"/>
                  </a:moveTo>
                  <a:lnTo>
                    <a:pt x="4" y="0"/>
                  </a:lnTo>
                  <a:lnTo>
                    <a:pt x="39" y="5"/>
                  </a:lnTo>
                  <a:lnTo>
                    <a:pt x="35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1" name="Freeform 1396"/>
            <p:cNvSpPr>
              <a:spLocks/>
            </p:cNvSpPr>
            <p:nvPr/>
          </p:nvSpPr>
          <p:spPr bwMode="auto">
            <a:xfrm>
              <a:off x="3476" y="3110"/>
              <a:ext cx="40" cy="32"/>
            </a:xfrm>
            <a:custGeom>
              <a:avLst/>
              <a:gdLst>
                <a:gd name="T0" fmla="*/ 0 w 40"/>
                <a:gd name="T1" fmla="*/ 27 h 32"/>
                <a:gd name="T2" fmla="*/ 5 w 40"/>
                <a:gd name="T3" fmla="*/ 0 h 32"/>
                <a:gd name="T4" fmla="*/ 40 w 40"/>
                <a:gd name="T5" fmla="*/ 3 h 32"/>
                <a:gd name="T6" fmla="*/ 35 w 40"/>
                <a:gd name="T7" fmla="*/ 32 h 32"/>
                <a:gd name="T8" fmla="*/ 0 w 40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0" y="27"/>
                  </a:moveTo>
                  <a:lnTo>
                    <a:pt x="5" y="0"/>
                  </a:lnTo>
                  <a:lnTo>
                    <a:pt x="40" y="3"/>
                  </a:lnTo>
                  <a:lnTo>
                    <a:pt x="35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2" name="Freeform 1397"/>
            <p:cNvSpPr>
              <a:spLocks/>
            </p:cNvSpPr>
            <p:nvPr/>
          </p:nvSpPr>
          <p:spPr bwMode="auto">
            <a:xfrm>
              <a:off x="3481" y="3078"/>
              <a:ext cx="35" cy="35"/>
            </a:xfrm>
            <a:custGeom>
              <a:avLst/>
              <a:gdLst>
                <a:gd name="T0" fmla="*/ 0 w 35"/>
                <a:gd name="T1" fmla="*/ 32 h 35"/>
                <a:gd name="T2" fmla="*/ 0 w 35"/>
                <a:gd name="T3" fmla="*/ 3 h 35"/>
                <a:gd name="T4" fmla="*/ 35 w 35"/>
                <a:gd name="T5" fmla="*/ 0 h 35"/>
                <a:gd name="T6" fmla="*/ 35 w 35"/>
                <a:gd name="T7" fmla="*/ 35 h 35"/>
                <a:gd name="T8" fmla="*/ 0 w 35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0" y="32"/>
                  </a:moveTo>
                  <a:lnTo>
                    <a:pt x="0" y="3"/>
                  </a:lnTo>
                  <a:lnTo>
                    <a:pt x="35" y="0"/>
                  </a:lnTo>
                  <a:lnTo>
                    <a:pt x="35" y="3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3" name="Freeform 1398"/>
            <p:cNvSpPr>
              <a:spLocks/>
            </p:cNvSpPr>
            <p:nvPr/>
          </p:nvSpPr>
          <p:spPr bwMode="auto">
            <a:xfrm>
              <a:off x="3476" y="3047"/>
              <a:ext cx="40" cy="34"/>
            </a:xfrm>
            <a:custGeom>
              <a:avLst/>
              <a:gdLst>
                <a:gd name="T0" fmla="*/ 5 w 40"/>
                <a:gd name="T1" fmla="*/ 34 h 34"/>
                <a:gd name="T2" fmla="*/ 0 w 40"/>
                <a:gd name="T3" fmla="*/ 4 h 34"/>
                <a:gd name="T4" fmla="*/ 35 w 40"/>
                <a:gd name="T5" fmla="*/ 0 h 34"/>
                <a:gd name="T6" fmla="*/ 40 w 40"/>
                <a:gd name="T7" fmla="*/ 31 h 34"/>
                <a:gd name="T8" fmla="*/ 5 w 4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4">
                  <a:moveTo>
                    <a:pt x="5" y="34"/>
                  </a:moveTo>
                  <a:lnTo>
                    <a:pt x="0" y="4"/>
                  </a:lnTo>
                  <a:lnTo>
                    <a:pt x="35" y="0"/>
                  </a:lnTo>
                  <a:lnTo>
                    <a:pt x="40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4" name="Freeform 1399"/>
            <p:cNvSpPr>
              <a:spLocks/>
            </p:cNvSpPr>
            <p:nvPr/>
          </p:nvSpPr>
          <p:spPr bwMode="auto">
            <a:xfrm>
              <a:off x="3461" y="3287"/>
              <a:ext cx="1" cy="7"/>
            </a:xfrm>
            <a:custGeom>
              <a:avLst/>
              <a:gdLst>
                <a:gd name="T0" fmla="*/ 0 w 1"/>
                <a:gd name="T1" fmla="*/ 4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4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5" name="Freeform 1400"/>
            <p:cNvSpPr>
              <a:spLocks/>
            </p:cNvSpPr>
            <p:nvPr/>
          </p:nvSpPr>
          <p:spPr bwMode="auto">
            <a:xfrm>
              <a:off x="3461" y="3284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0 w 35"/>
                <a:gd name="T3" fmla="*/ 3 h 7"/>
                <a:gd name="T4" fmla="*/ 35 w 35"/>
                <a:gd name="T5" fmla="*/ 0 h 7"/>
                <a:gd name="T6" fmla="*/ 35 w 35"/>
                <a:gd name="T7" fmla="*/ 0 h 7"/>
                <a:gd name="T8" fmla="*/ 0 w 3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lnTo>
                    <a:pt x="0" y="3"/>
                  </a:lnTo>
                  <a:lnTo>
                    <a:pt x="3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6" name="Freeform 1401"/>
            <p:cNvSpPr>
              <a:spLocks/>
            </p:cNvSpPr>
            <p:nvPr/>
          </p:nvSpPr>
          <p:spPr bwMode="auto">
            <a:xfrm>
              <a:off x="3461" y="2995"/>
              <a:ext cx="48" cy="61"/>
            </a:xfrm>
            <a:custGeom>
              <a:avLst/>
              <a:gdLst>
                <a:gd name="T0" fmla="*/ 15 w 48"/>
                <a:gd name="T1" fmla="*/ 61 h 61"/>
                <a:gd name="T2" fmla="*/ 0 w 48"/>
                <a:gd name="T3" fmla="*/ 20 h 61"/>
                <a:gd name="T4" fmla="*/ 31 w 48"/>
                <a:gd name="T5" fmla="*/ 0 h 61"/>
                <a:gd name="T6" fmla="*/ 48 w 48"/>
                <a:gd name="T7" fmla="*/ 47 h 61"/>
                <a:gd name="T8" fmla="*/ 15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15" y="61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8" y="47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7" name="Freeform 1402"/>
            <p:cNvSpPr>
              <a:spLocks/>
            </p:cNvSpPr>
            <p:nvPr/>
          </p:nvSpPr>
          <p:spPr bwMode="auto">
            <a:xfrm>
              <a:off x="3450" y="2973"/>
              <a:ext cx="42" cy="42"/>
            </a:xfrm>
            <a:custGeom>
              <a:avLst/>
              <a:gdLst>
                <a:gd name="T0" fmla="*/ 11 w 42"/>
                <a:gd name="T1" fmla="*/ 42 h 42"/>
                <a:gd name="T2" fmla="*/ 0 w 42"/>
                <a:gd name="T3" fmla="*/ 25 h 42"/>
                <a:gd name="T4" fmla="*/ 26 w 42"/>
                <a:gd name="T5" fmla="*/ 0 h 42"/>
                <a:gd name="T6" fmla="*/ 42 w 42"/>
                <a:gd name="T7" fmla="*/ 22 h 42"/>
                <a:gd name="T8" fmla="*/ 11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11" y="42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42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8" name="Freeform 1403"/>
            <p:cNvSpPr>
              <a:spLocks/>
            </p:cNvSpPr>
            <p:nvPr/>
          </p:nvSpPr>
          <p:spPr bwMode="auto">
            <a:xfrm>
              <a:off x="3437" y="2956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29 h 42"/>
                <a:gd name="T4" fmla="*/ 24 w 39"/>
                <a:gd name="T5" fmla="*/ 0 h 42"/>
                <a:gd name="T6" fmla="*/ 39 w 39"/>
                <a:gd name="T7" fmla="*/ 17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39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9" name="Freeform 1404"/>
            <p:cNvSpPr>
              <a:spLocks/>
            </p:cNvSpPr>
            <p:nvPr/>
          </p:nvSpPr>
          <p:spPr bwMode="auto">
            <a:xfrm>
              <a:off x="3406" y="2929"/>
              <a:ext cx="55" cy="56"/>
            </a:xfrm>
            <a:custGeom>
              <a:avLst/>
              <a:gdLst>
                <a:gd name="T0" fmla="*/ 31 w 55"/>
                <a:gd name="T1" fmla="*/ 56 h 56"/>
                <a:gd name="T2" fmla="*/ 0 w 55"/>
                <a:gd name="T3" fmla="*/ 32 h 56"/>
                <a:gd name="T4" fmla="*/ 20 w 55"/>
                <a:gd name="T5" fmla="*/ 0 h 56"/>
                <a:gd name="T6" fmla="*/ 55 w 55"/>
                <a:gd name="T7" fmla="*/ 27 h 56"/>
                <a:gd name="T8" fmla="*/ 31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1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7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0" name="Freeform 1405"/>
            <p:cNvSpPr>
              <a:spLocks/>
            </p:cNvSpPr>
            <p:nvPr/>
          </p:nvSpPr>
          <p:spPr bwMode="auto">
            <a:xfrm>
              <a:off x="3373" y="2902"/>
              <a:ext cx="53" cy="59"/>
            </a:xfrm>
            <a:custGeom>
              <a:avLst/>
              <a:gdLst>
                <a:gd name="T0" fmla="*/ 33 w 53"/>
                <a:gd name="T1" fmla="*/ 59 h 59"/>
                <a:gd name="T2" fmla="*/ 0 w 53"/>
                <a:gd name="T3" fmla="*/ 34 h 59"/>
                <a:gd name="T4" fmla="*/ 18 w 53"/>
                <a:gd name="T5" fmla="*/ 0 h 59"/>
                <a:gd name="T6" fmla="*/ 53 w 53"/>
                <a:gd name="T7" fmla="*/ 27 h 59"/>
                <a:gd name="T8" fmla="*/ 33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3" y="59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7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1" name="Freeform 1406"/>
            <p:cNvSpPr>
              <a:spLocks/>
            </p:cNvSpPr>
            <p:nvPr/>
          </p:nvSpPr>
          <p:spPr bwMode="auto">
            <a:xfrm>
              <a:off x="3338" y="2880"/>
              <a:ext cx="53" cy="56"/>
            </a:xfrm>
            <a:custGeom>
              <a:avLst/>
              <a:gdLst>
                <a:gd name="T0" fmla="*/ 35 w 53"/>
                <a:gd name="T1" fmla="*/ 56 h 56"/>
                <a:gd name="T2" fmla="*/ 0 w 53"/>
                <a:gd name="T3" fmla="*/ 34 h 56"/>
                <a:gd name="T4" fmla="*/ 18 w 53"/>
                <a:gd name="T5" fmla="*/ 0 h 56"/>
                <a:gd name="T6" fmla="*/ 53 w 53"/>
                <a:gd name="T7" fmla="*/ 22 h 56"/>
                <a:gd name="T8" fmla="*/ 35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5" y="5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2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2" name="Freeform 1407"/>
            <p:cNvSpPr>
              <a:spLocks/>
            </p:cNvSpPr>
            <p:nvPr/>
          </p:nvSpPr>
          <p:spPr bwMode="auto">
            <a:xfrm>
              <a:off x="3301" y="2856"/>
              <a:ext cx="55" cy="58"/>
            </a:xfrm>
            <a:custGeom>
              <a:avLst/>
              <a:gdLst>
                <a:gd name="T0" fmla="*/ 37 w 55"/>
                <a:gd name="T1" fmla="*/ 58 h 58"/>
                <a:gd name="T2" fmla="*/ 0 w 55"/>
                <a:gd name="T3" fmla="*/ 31 h 58"/>
                <a:gd name="T4" fmla="*/ 20 w 55"/>
                <a:gd name="T5" fmla="*/ 0 h 58"/>
                <a:gd name="T6" fmla="*/ 55 w 55"/>
                <a:gd name="T7" fmla="*/ 24 h 58"/>
                <a:gd name="T8" fmla="*/ 37 w 5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7" y="58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55" y="24"/>
                  </a:lnTo>
                  <a:lnTo>
                    <a:pt x="37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3" name="Freeform 1408"/>
            <p:cNvSpPr>
              <a:spLocks/>
            </p:cNvSpPr>
            <p:nvPr/>
          </p:nvSpPr>
          <p:spPr bwMode="auto">
            <a:xfrm>
              <a:off x="3266" y="2829"/>
              <a:ext cx="55" cy="58"/>
            </a:xfrm>
            <a:custGeom>
              <a:avLst/>
              <a:gdLst>
                <a:gd name="T0" fmla="*/ 35 w 55"/>
                <a:gd name="T1" fmla="*/ 58 h 58"/>
                <a:gd name="T2" fmla="*/ 0 w 55"/>
                <a:gd name="T3" fmla="*/ 22 h 58"/>
                <a:gd name="T4" fmla="*/ 28 w 55"/>
                <a:gd name="T5" fmla="*/ 0 h 58"/>
                <a:gd name="T6" fmla="*/ 55 w 55"/>
                <a:gd name="T7" fmla="*/ 27 h 58"/>
                <a:gd name="T8" fmla="*/ 35 w 5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5" y="58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5" y="27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4" name="Freeform 1409"/>
            <p:cNvSpPr>
              <a:spLocks/>
            </p:cNvSpPr>
            <p:nvPr/>
          </p:nvSpPr>
          <p:spPr bwMode="auto">
            <a:xfrm>
              <a:off x="3242" y="2787"/>
              <a:ext cx="52" cy="64"/>
            </a:xfrm>
            <a:custGeom>
              <a:avLst/>
              <a:gdLst>
                <a:gd name="T0" fmla="*/ 24 w 52"/>
                <a:gd name="T1" fmla="*/ 64 h 64"/>
                <a:gd name="T2" fmla="*/ 0 w 52"/>
                <a:gd name="T3" fmla="*/ 22 h 64"/>
                <a:gd name="T4" fmla="*/ 28 w 52"/>
                <a:gd name="T5" fmla="*/ 0 h 64"/>
                <a:gd name="T6" fmla="*/ 52 w 52"/>
                <a:gd name="T7" fmla="*/ 42 h 64"/>
                <a:gd name="T8" fmla="*/ 24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24" y="64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2" y="42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0"/>
          <p:cNvGrpSpPr>
            <a:grpSpLocks/>
          </p:cNvGrpSpPr>
          <p:nvPr/>
        </p:nvGrpSpPr>
        <p:grpSpPr bwMode="auto">
          <a:xfrm>
            <a:off x="3511550" y="2530475"/>
            <a:ext cx="2281238" cy="3195638"/>
            <a:chOff x="2212" y="1594"/>
            <a:chExt cx="1437" cy="2013"/>
          </a:xfrm>
        </p:grpSpPr>
        <p:sp>
          <p:nvSpPr>
            <p:cNvPr id="48545" name="Freeform 1411"/>
            <p:cNvSpPr>
              <a:spLocks/>
            </p:cNvSpPr>
            <p:nvPr/>
          </p:nvSpPr>
          <p:spPr bwMode="auto">
            <a:xfrm>
              <a:off x="3509" y="3042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6" name="Freeform 1412"/>
            <p:cNvSpPr>
              <a:spLocks/>
            </p:cNvSpPr>
            <p:nvPr/>
          </p:nvSpPr>
          <p:spPr bwMode="auto">
            <a:xfrm>
              <a:off x="3476" y="3042"/>
              <a:ext cx="35" cy="14"/>
            </a:xfrm>
            <a:custGeom>
              <a:avLst/>
              <a:gdLst>
                <a:gd name="T0" fmla="*/ 35 w 35"/>
                <a:gd name="T1" fmla="*/ 5 h 14"/>
                <a:gd name="T2" fmla="*/ 33 w 35"/>
                <a:gd name="T3" fmla="*/ 0 h 14"/>
                <a:gd name="T4" fmla="*/ 0 w 35"/>
                <a:gd name="T5" fmla="*/ 9 h 14"/>
                <a:gd name="T6" fmla="*/ 0 w 35"/>
                <a:gd name="T7" fmla="*/ 14 h 14"/>
                <a:gd name="T8" fmla="*/ 35 w 35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">
                  <a:moveTo>
                    <a:pt x="35" y="5"/>
                  </a:moveTo>
                  <a:lnTo>
                    <a:pt x="33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7" name="Freeform 1413"/>
            <p:cNvSpPr>
              <a:spLocks/>
            </p:cNvSpPr>
            <p:nvPr/>
          </p:nvSpPr>
          <p:spPr bwMode="auto">
            <a:xfrm>
              <a:off x="3231" y="2762"/>
              <a:ext cx="41" cy="42"/>
            </a:xfrm>
            <a:custGeom>
              <a:avLst/>
              <a:gdLst>
                <a:gd name="T0" fmla="*/ 8 w 41"/>
                <a:gd name="T1" fmla="*/ 42 h 42"/>
                <a:gd name="T2" fmla="*/ 0 w 41"/>
                <a:gd name="T3" fmla="*/ 13 h 42"/>
                <a:gd name="T4" fmla="*/ 33 w 41"/>
                <a:gd name="T5" fmla="*/ 0 h 42"/>
                <a:gd name="T6" fmla="*/ 41 w 41"/>
                <a:gd name="T7" fmla="*/ 27 h 42"/>
                <a:gd name="T8" fmla="*/ 8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8" y="42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1" y="27"/>
                  </a:lnTo>
                  <a:lnTo>
                    <a:pt x="8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8" name="Freeform 1414"/>
            <p:cNvSpPr>
              <a:spLocks/>
            </p:cNvSpPr>
            <p:nvPr/>
          </p:nvSpPr>
          <p:spPr bwMode="auto">
            <a:xfrm>
              <a:off x="3224" y="2738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5 h 37"/>
                <a:gd name="T4" fmla="*/ 35 w 40"/>
                <a:gd name="T5" fmla="*/ 0 h 37"/>
                <a:gd name="T6" fmla="*/ 40 w 40"/>
                <a:gd name="T7" fmla="*/ 24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2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9" name="Freeform 1415"/>
            <p:cNvSpPr>
              <a:spLocks/>
            </p:cNvSpPr>
            <p:nvPr/>
          </p:nvSpPr>
          <p:spPr bwMode="auto">
            <a:xfrm>
              <a:off x="3222" y="2682"/>
              <a:ext cx="37" cy="61"/>
            </a:xfrm>
            <a:custGeom>
              <a:avLst/>
              <a:gdLst>
                <a:gd name="T0" fmla="*/ 2 w 37"/>
                <a:gd name="T1" fmla="*/ 61 h 61"/>
                <a:gd name="T2" fmla="*/ 0 w 37"/>
                <a:gd name="T3" fmla="*/ 2 h 61"/>
                <a:gd name="T4" fmla="*/ 35 w 37"/>
                <a:gd name="T5" fmla="*/ 0 h 61"/>
                <a:gd name="T6" fmla="*/ 37 w 37"/>
                <a:gd name="T7" fmla="*/ 56 h 61"/>
                <a:gd name="T8" fmla="*/ 2 w 3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2" y="61"/>
                  </a:moveTo>
                  <a:lnTo>
                    <a:pt x="0" y="2"/>
                  </a:lnTo>
                  <a:lnTo>
                    <a:pt x="35" y="0"/>
                  </a:lnTo>
                  <a:lnTo>
                    <a:pt x="37" y="56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0" name="Freeform 1416"/>
            <p:cNvSpPr>
              <a:spLocks/>
            </p:cNvSpPr>
            <p:nvPr/>
          </p:nvSpPr>
          <p:spPr bwMode="auto">
            <a:xfrm>
              <a:off x="3215" y="2628"/>
              <a:ext cx="42" cy="56"/>
            </a:xfrm>
            <a:custGeom>
              <a:avLst/>
              <a:gdLst>
                <a:gd name="T0" fmla="*/ 7 w 42"/>
                <a:gd name="T1" fmla="*/ 56 h 56"/>
                <a:gd name="T2" fmla="*/ 0 w 42"/>
                <a:gd name="T3" fmla="*/ 5 h 56"/>
                <a:gd name="T4" fmla="*/ 35 w 42"/>
                <a:gd name="T5" fmla="*/ 0 h 56"/>
                <a:gd name="T6" fmla="*/ 42 w 42"/>
                <a:gd name="T7" fmla="*/ 54 h 56"/>
                <a:gd name="T8" fmla="*/ 7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7" y="56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1" name="Freeform 1417"/>
            <p:cNvSpPr>
              <a:spLocks/>
            </p:cNvSpPr>
            <p:nvPr/>
          </p:nvSpPr>
          <p:spPr bwMode="auto">
            <a:xfrm>
              <a:off x="3209" y="2596"/>
              <a:ext cx="41" cy="37"/>
            </a:xfrm>
            <a:custGeom>
              <a:avLst/>
              <a:gdLst>
                <a:gd name="T0" fmla="*/ 6 w 41"/>
                <a:gd name="T1" fmla="*/ 37 h 37"/>
                <a:gd name="T2" fmla="*/ 0 w 41"/>
                <a:gd name="T3" fmla="*/ 15 h 37"/>
                <a:gd name="T4" fmla="*/ 33 w 41"/>
                <a:gd name="T5" fmla="*/ 0 h 37"/>
                <a:gd name="T6" fmla="*/ 41 w 41"/>
                <a:gd name="T7" fmla="*/ 32 h 37"/>
                <a:gd name="T8" fmla="*/ 6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6" y="37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41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2" name="Freeform 1418"/>
            <p:cNvSpPr>
              <a:spLocks/>
            </p:cNvSpPr>
            <p:nvPr/>
          </p:nvSpPr>
          <p:spPr bwMode="auto">
            <a:xfrm>
              <a:off x="3198" y="2567"/>
              <a:ext cx="44" cy="44"/>
            </a:xfrm>
            <a:custGeom>
              <a:avLst/>
              <a:gdLst>
                <a:gd name="T0" fmla="*/ 11 w 44"/>
                <a:gd name="T1" fmla="*/ 44 h 44"/>
                <a:gd name="T2" fmla="*/ 0 w 44"/>
                <a:gd name="T3" fmla="*/ 19 h 44"/>
                <a:gd name="T4" fmla="*/ 30 w 44"/>
                <a:gd name="T5" fmla="*/ 0 h 44"/>
                <a:gd name="T6" fmla="*/ 44 w 44"/>
                <a:gd name="T7" fmla="*/ 29 h 44"/>
                <a:gd name="T8" fmla="*/ 11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1" y="44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44" y="29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3" name="Freeform 1419"/>
            <p:cNvSpPr>
              <a:spLocks/>
            </p:cNvSpPr>
            <p:nvPr/>
          </p:nvSpPr>
          <p:spPr bwMode="auto">
            <a:xfrm>
              <a:off x="3239" y="2804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0 w 3"/>
                <a:gd name="T5" fmla="*/ 3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4" name="Freeform 1420"/>
            <p:cNvSpPr>
              <a:spLocks/>
            </p:cNvSpPr>
            <p:nvPr/>
          </p:nvSpPr>
          <p:spPr bwMode="auto">
            <a:xfrm>
              <a:off x="3239" y="2787"/>
              <a:ext cx="33" cy="22"/>
            </a:xfrm>
            <a:custGeom>
              <a:avLst/>
              <a:gdLst>
                <a:gd name="T0" fmla="*/ 3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3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3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5" name="Freeform 1421"/>
            <p:cNvSpPr>
              <a:spLocks/>
            </p:cNvSpPr>
            <p:nvPr/>
          </p:nvSpPr>
          <p:spPr bwMode="auto">
            <a:xfrm>
              <a:off x="3187" y="2544"/>
              <a:ext cx="39" cy="45"/>
            </a:xfrm>
            <a:custGeom>
              <a:avLst/>
              <a:gdLst>
                <a:gd name="T0" fmla="*/ 11 w 39"/>
                <a:gd name="T1" fmla="*/ 45 h 45"/>
                <a:gd name="T2" fmla="*/ 0 w 39"/>
                <a:gd name="T3" fmla="*/ 25 h 45"/>
                <a:gd name="T4" fmla="*/ 26 w 39"/>
                <a:gd name="T5" fmla="*/ 0 h 45"/>
                <a:gd name="T6" fmla="*/ 39 w 39"/>
                <a:gd name="T7" fmla="*/ 23 h 45"/>
                <a:gd name="T8" fmla="*/ 11 w 39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11" y="45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3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6" name="Freeform 1422"/>
            <p:cNvSpPr>
              <a:spLocks/>
            </p:cNvSpPr>
            <p:nvPr/>
          </p:nvSpPr>
          <p:spPr bwMode="auto">
            <a:xfrm>
              <a:off x="3174" y="2527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32 h 42"/>
                <a:gd name="T4" fmla="*/ 19 w 39"/>
                <a:gd name="T5" fmla="*/ 0 h 42"/>
                <a:gd name="T6" fmla="*/ 39 w 39"/>
                <a:gd name="T7" fmla="*/ 17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39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7" name="Freeform 1423"/>
            <p:cNvSpPr>
              <a:spLocks/>
            </p:cNvSpPr>
            <p:nvPr/>
          </p:nvSpPr>
          <p:spPr bwMode="auto">
            <a:xfrm>
              <a:off x="3145" y="2505"/>
              <a:ext cx="48" cy="54"/>
            </a:xfrm>
            <a:custGeom>
              <a:avLst/>
              <a:gdLst>
                <a:gd name="T0" fmla="*/ 29 w 48"/>
                <a:gd name="T1" fmla="*/ 54 h 54"/>
                <a:gd name="T2" fmla="*/ 0 w 48"/>
                <a:gd name="T3" fmla="*/ 37 h 54"/>
                <a:gd name="T4" fmla="*/ 13 w 48"/>
                <a:gd name="T5" fmla="*/ 0 h 54"/>
                <a:gd name="T6" fmla="*/ 48 w 48"/>
                <a:gd name="T7" fmla="*/ 22 h 54"/>
                <a:gd name="T8" fmla="*/ 29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9" y="5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8" name="Freeform 1424"/>
            <p:cNvSpPr>
              <a:spLocks/>
            </p:cNvSpPr>
            <p:nvPr/>
          </p:nvSpPr>
          <p:spPr bwMode="auto">
            <a:xfrm>
              <a:off x="3115" y="2493"/>
              <a:ext cx="43" cy="49"/>
            </a:xfrm>
            <a:custGeom>
              <a:avLst/>
              <a:gdLst>
                <a:gd name="T0" fmla="*/ 30 w 43"/>
                <a:gd name="T1" fmla="*/ 49 h 49"/>
                <a:gd name="T2" fmla="*/ 0 w 43"/>
                <a:gd name="T3" fmla="*/ 39 h 49"/>
                <a:gd name="T4" fmla="*/ 4 w 43"/>
                <a:gd name="T5" fmla="*/ 0 h 49"/>
                <a:gd name="T6" fmla="*/ 43 w 43"/>
                <a:gd name="T7" fmla="*/ 12 h 49"/>
                <a:gd name="T8" fmla="*/ 30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30" y="49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3" y="12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9" name="Freeform 1425"/>
            <p:cNvSpPr>
              <a:spLocks/>
            </p:cNvSpPr>
            <p:nvPr/>
          </p:nvSpPr>
          <p:spPr bwMode="auto">
            <a:xfrm>
              <a:off x="3077" y="2486"/>
              <a:ext cx="42" cy="46"/>
            </a:xfrm>
            <a:custGeom>
              <a:avLst/>
              <a:gdLst>
                <a:gd name="T0" fmla="*/ 38 w 42"/>
                <a:gd name="T1" fmla="*/ 46 h 46"/>
                <a:gd name="T2" fmla="*/ 0 w 42"/>
                <a:gd name="T3" fmla="*/ 39 h 46"/>
                <a:gd name="T4" fmla="*/ 5 w 42"/>
                <a:gd name="T5" fmla="*/ 0 h 46"/>
                <a:gd name="T6" fmla="*/ 42 w 42"/>
                <a:gd name="T7" fmla="*/ 7 h 46"/>
                <a:gd name="T8" fmla="*/ 38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8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0" name="Freeform 1426"/>
            <p:cNvSpPr>
              <a:spLocks/>
            </p:cNvSpPr>
            <p:nvPr/>
          </p:nvSpPr>
          <p:spPr bwMode="auto">
            <a:xfrm>
              <a:off x="3038" y="2478"/>
              <a:ext cx="44" cy="47"/>
            </a:xfrm>
            <a:custGeom>
              <a:avLst/>
              <a:gdLst>
                <a:gd name="T0" fmla="*/ 39 w 44"/>
                <a:gd name="T1" fmla="*/ 47 h 47"/>
                <a:gd name="T2" fmla="*/ 0 w 44"/>
                <a:gd name="T3" fmla="*/ 40 h 47"/>
                <a:gd name="T4" fmla="*/ 4 w 44"/>
                <a:gd name="T5" fmla="*/ 0 h 47"/>
                <a:gd name="T6" fmla="*/ 44 w 44"/>
                <a:gd name="T7" fmla="*/ 8 h 47"/>
                <a:gd name="T8" fmla="*/ 3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9" y="47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44" y="8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1" name="Freeform 1427"/>
            <p:cNvSpPr>
              <a:spLocks/>
            </p:cNvSpPr>
            <p:nvPr/>
          </p:nvSpPr>
          <p:spPr bwMode="auto">
            <a:xfrm>
              <a:off x="2996" y="2471"/>
              <a:ext cx="46" cy="47"/>
            </a:xfrm>
            <a:custGeom>
              <a:avLst/>
              <a:gdLst>
                <a:gd name="T0" fmla="*/ 42 w 46"/>
                <a:gd name="T1" fmla="*/ 47 h 47"/>
                <a:gd name="T2" fmla="*/ 0 w 46"/>
                <a:gd name="T3" fmla="*/ 37 h 47"/>
                <a:gd name="T4" fmla="*/ 11 w 46"/>
                <a:gd name="T5" fmla="*/ 0 h 47"/>
                <a:gd name="T6" fmla="*/ 46 w 46"/>
                <a:gd name="T7" fmla="*/ 7 h 47"/>
                <a:gd name="T8" fmla="*/ 42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2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2" name="Freeform 1428"/>
            <p:cNvSpPr>
              <a:spLocks/>
            </p:cNvSpPr>
            <p:nvPr/>
          </p:nvSpPr>
          <p:spPr bwMode="auto">
            <a:xfrm>
              <a:off x="2976" y="2461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5 h 47"/>
                <a:gd name="T4" fmla="*/ 18 w 31"/>
                <a:gd name="T5" fmla="*/ 0 h 47"/>
                <a:gd name="T6" fmla="*/ 31 w 31"/>
                <a:gd name="T7" fmla="*/ 10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5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3" name="Freeform 1429"/>
            <p:cNvSpPr>
              <a:spLocks/>
            </p:cNvSpPr>
            <p:nvPr/>
          </p:nvSpPr>
          <p:spPr bwMode="auto">
            <a:xfrm>
              <a:off x="2959" y="2454"/>
              <a:ext cx="35" cy="42"/>
            </a:xfrm>
            <a:custGeom>
              <a:avLst/>
              <a:gdLst>
                <a:gd name="T0" fmla="*/ 17 w 35"/>
                <a:gd name="T1" fmla="*/ 42 h 42"/>
                <a:gd name="T2" fmla="*/ 0 w 35"/>
                <a:gd name="T3" fmla="*/ 32 h 42"/>
                <a:gd name="T4" fmla="*/ 20 w 35"/>
                <a:gd name="T5" fmla="*/ 0 h 42"/>
                <a:gd name="T6" fmla="*/ 35 w 35"/>
                <a:gd name="T7" fmla="*/ 7 h 42"/>
                <a:gd name="T8" fmla="*/ 17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7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4" name="Freeform 1430"/>
            <p:cNvSpPr>
              <a:spLocks/>
            </p:cNvSpPr>
            <p:nvPr/>
          </p:nvSpPr>
          <p:spPr bwMode="auto">
            <a:xfrm>
              <a:off x="2944" y="2439"/>
              <a:ext cx="35" cy="47"/>
            </a:xfrm>
            <a:custGeom>
              <a:avLst/>
              <a:gdLst>
                <a:gd name="T0" fmla="*/ 15 w 35"/>
                <a:gd name="T1" fmla="*/ 47 h 47"/>
                <a:gd name="T2" fmla="*/ 0 w 35"/>
                <a:gd name="T3" fmla="*/ 30 h 47"/>
                <a:gd name="T4" fmla="*/ 21 w 35"/>
                <a:gd name="T5" fmla="*/ 0 h 47"/>
                <a:gd name="T6" fmla="*/ 35 w 35"/>
                <a:gd name="T7" fmla="*/ 15 h 47"/>
                <a:gd name="T8" fmla="*/ 15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5" y="47"/>
                  </a:moveTo>
                  <a:lnTo>
                    <a:pt x="0" y="30"/>
                  </a:lnTo>
                  <a:lnTo>
                    <a:pt x="21" y="0"/>
                  </a:lnTo>
                  <a:lnTo>
                    <a:pt x="35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5" name="Freeform 1431"/>
            <p:cNvSpPr>
              <a:spLocks/>
            </p:cNvSpPr>
            <p:nvPr/>
          </p:nvSpPr>
          <p:spPr bwMode="auto">
            <a:xfrm>
              <a:off x="2928" y="2424"/>
              <a:ext cx="37" cy="45"/>
            </a:xfrm>
            <a:custGeom>
              <a:avLst/>
              <a:gdLst>
                <a:gd name="T0" fmla="*/ 16 w 37"/>
                <a:gd name="T1" fmla="*/ 45 h 45"/>
                <a:gd name="T2" fmla="*/ 0 w 37"/>
                <a:gd name="T3" fmla="*/ 25 h 45"/>
                <a:gd name="T4" fmla="*/ 27 w 37"/>
                <a:gd name="T5" fmla="*/ 0 h 45"/>
                <a:gd name="T6" fmla="*/ 37 w 37"/>
                <a:gd name="T7" fmla="*/ 15 h 45"/>
                <a:gd name="T8" fmla="*/ 16 w 37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5">
                  <a:moveTo>
                    <a:pt x="16" y="45"/>
                  </a:moveTo>
                  <a:lnTo>
                    <a:pt x="0" y="25"/>
                  </a:lnTo>
                  <a:lnTo>
                    <a:pt x="27" y="0"/>
                  </a:lnTo>
                  <a:lnTo>
                    <a:pt x="37" y="15"/>
                  </a:lnTo>
                  <a:lnTo>
                    <a:pt x="16" y="4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6" name="Freeform 1432"/>
            <p:cNvSpPr>
              <a:spLocks/>
            </p:cNvSpPr>
            <p:nvPr/>
          </p:nvSpPr>
          <p:spPr bwMode="auto">
            <a:xfrm>
              <a:off x="3198" y="2567"/>
              <a:ext cx="30" cy="22"/>
            </a:xfrm>
            <a:custGeom>
              <a:avLst/>
              <a:gdLst>
                <a:gd name="T0" fmla="*/ 30 w 30"/>
                <a:gd name="T1" fmla="*/ 0 h 22"/>
                <a:gd name="T2" fmla="*/ 28 w 30"/>
                <a:gd name="T3" fmla="*/ 0 h 22"/>
                <a:gd name="T4" fmla="*/ 0 w 30"/>
                <a:gd name="T5" fmla="*/ 19 h 22"/>
                <a:gd name="T6" fmla="*/ 0 w 30"/>
                <a:gd name="T7" fmla="*/ 22 h 22"/>
                <a:gd name="T8" fmla="*/ 30 w 3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30" y="0"/>
                  </a:moveTo>
                  <a:lnTo>
                    <a:pt x="28" y="0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7" name="Freeform 1433"/>
            <p:cNvSpPr>
              <a:spLocks/>
            </p:cNvSpPr>
            <p:nvPr/>
          </p:nvSpPr>
          <p:spPr bwMode="auto">
            <a:xfrm>
              <a:off x="2900" y="2383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15 h 64"/>
                <a:gd name="T4" fmla="*/ 33 w 57"/>
                <a:gd name="T5" fmla="*/ 0 h 64"/>
                <a:gd name="T6" fmla="*/ 57 w 57"/>
                <a:gd name="T7" fmla="*/ 44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7" y="4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8" name="Freeform 1434"/>
            <p:cNvSpPr>
              <a:spLocks/>
            </p:cNvSpPr>
            <p:nvPr/>
          </p:nvSpPr>
          <p:spPr bwMode="auto">
            <a:xfrm>
              <a:off x="2887" y="2339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7 h 59"/>
                <a:gd name="T4" fmla="*/ 35 w 46"/>
                <a:gd name="T5" fmla="*/ 0 h 59"/>
                <a:gd name="T6" fmla="*/ 46 w 46"/>
                <a:gd name="T7" fmla="*/ 44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6" y="4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9" name="Freeform 1435"/>
            <p:cNvSpPr>
              <a:spLocks/>
            </p:cNvSpPr>
            <p:nvPr/>
          </p:nvSpPr>
          <p:spPr bwMode="auto">
            <a:xfrm>
              <a:off x="2878" y="2287"/>
              <a:ext cx="44" cy="59"/>
            </a:xfrm>
            <a:custGeom>
              <a:avLst/>
              <a:gdLst>
                <a:gd name="T0" fmla="*/ 9 w 44"/>
                <a:gd name="T1" fmla="*/ 59 h 59"/>
                <a:gd name="T2" fmla="*/ 0 w 44"/>
                <a:gd name="T3" fmla="*/ 13 h 59"/>
                <a:gd name="T4" fmla="*/ 33 w 44"/>
                <a:gd name="T5" fmla="*/ 0 h 59"/>
                <a:gd name="T6" fmla="*/ 44 w 44"/>
                <a:gd name="T7" fmla="*/ 52 h 59"/>
                <a:gd name="T8" fmla="*/ 9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9" y="59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52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0" name="Freeform 1436"/>
            <p:cNvSpPr>
              <a:spLocks/>
            </p:cNvSpPr>
            <p:nvPr/>
          </p:nvSpPr>
          <p:spPr bwMode="auto">
            <a:xfrm>
              <a:off x="2858" y="2233"/>
              <a:ext cx="53" cy="67"/>
            </a:xfrm>
            <a:custGeom>
              <a:avLst/>
              <a:gdLst>
                <a:gd name="T0" fmla="*/ 20 w 53"/>
                <a:gd name="T1" fmla="*/ 67 h 67"/>
                <a:gd name="T2" fmla="*/ 0 w 53"/>
                <a:gd name="T3" fmla="*/ 15 h 67"/>
                <a:gd name="T4" fmla="*/ 33 w 53"/>
                <a:gd name="T5" fmla="*/ 0 h 67"/>
                <a:gd name="T6" fmla="*/ 53 w 53"/>
                <a:gd name="T7" fmla="*/ 54 h 67"/>
                <a:gd name="T8" fmla="*/ 20 w 5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7">
                  <a:moveTo>
                    <a:pt x="20" y="67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3" y="54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1" name="Freeform 1437"/>
            <p:cNvSpPr>
              <a:spLocks/>
            </p:cNvSpPr>
            <p:nvPr/>
          </p:nvSpPr>
          <p:spPr bwMode="auto">
            <a:xfrm>
              <a:off x="2926" y="2424"/>
              <a:ext cx="31" cy="25"/>
            </a:xfrm>
            <a:custGeom>
              <a:avLst/>
              <a:gdLst>
                <a:gd name="T0" fmla="*/ 2 w 31"/>
                <a:gd name="T1" fmla="*/ 25 h 25"/>
                <a:gd name="T2" fmla="*/ 0 w 31"/>
                <a:gd name="T3" fmla="*/ 23 h 25"/>
                <a:gd name="T4" fmla="*/ 29 w 31"/>
                <a:gd name="T5" fmla="*/ 0 h 25"/>
                <a:gd name="T6" fmla="*/ 31 w 31"/>
                <a:gd name="T7" fmla="*/ 3 h 25"/>
                <a:gd name="T8" fmla="*/ 2 w 31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2" y="25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31" y="3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2" name="Freeform 1438"/>
            <p:cNvSpPr>
              <a:spLocks/>
            </p:cNvSpPr>
            <p:nvPr/>
          </p:nvSpPr>
          <p:spPr bwMode="auto">
            <a:xfrm>
              <a:off x="2819" y="2148"/>
              <a:ext cx="72" cy="103"/>
            </a:xfrm>
            <a:custGeom>
              <a:avLst/>
              <a:gdLst>
                <a:gd name="T0" fmla="*/ 41 w 72"/>
                <a:gd name="T1" fmla="*/ 103 h 103"/>
                <a:gd name="T2" fmla="*/ 0 w 72"/>
                <a:gd name="T3" fmla="*/ 19 h 103"/>
                <a:gd name="T4" fmla="*/ 30 w 72"/>
                <a:gd name="T5" fmla="*/ 0 h 103"/>
                <a:gd name="T6" fmla="*/ 72 w 72"/>
                <a:gd name="T7" fmla="*/ 83 h 103"/>
                <a:gd name="T8" fmla="*/ 41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41" y="103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72" y="83"/>
                  </a:lnTo>
                  <a:lnTo>
                    <a:pt x="41" y="10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3" name="Freeform 1439"/>
            <p:cNvSpPr>
              <a:spLocks/>
            </p:cNvSpPr>
            <p:nvPr/>
          </p:nvSpPr>
          <p:spPr bwMode="auto">
            <a:xfrm>
              <a:off x="2797" y="2109"/>
              <a:ext cx="52" cy="58"/>
            </a:xfrm>
            <a:custGeom>
              <a:avLst/>
              <a:gdLst>
                <a:gd name="T0" fmla="*/ 22 w 52"/>
                <a:gd name="T1" fmla="*/ 58 h 58"/>
                <a:gd name="T2" fmla="*/ 0 w 52"/>
                <a:gd name="T3" fmla="*/ 22 h 58"/>
                <a:gd name="T4" fmla="*/ 28 w 52"/>
                <a:gd name="T5" fmla="*/ 0 h 58"/>
                <a:gd name="T6" fmla="*/ 52 w 52"/>
                <a:gd name="T7" fmla="*/ 39 h 58"/>
                <a:gd name="T8" fmla="*/ 22 w 5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8">
                  <a:moveTo>
                    <a:pt x="22" y="58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2" y="39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4" name="Freeform 1440"/>
            <p:cNvSpPr>
              <a:spLocks/>
            </p:cNvSpPr>
            <p:nvPr/>
          </p:nvSpPr>
          <p:spPr bwMode="auto">
            <a:xfrm>
              <a:off x="2777" y="2072"/>
              <a:ext cx="48" cy="59"/>
            </a:xfrm>
            <a:custGeom>
              <a:avLst/>
              <a:gdLst>
                <a:gd name="T0" fmla="*/ 20 w 48"/>
                <a:gd name="T1" fmla="*/ 59 h 59"/>
                <a:gd name="T2" fmla="*/ 0 w 48"/>
                <a:gd name="T3" fmla="*/ 27 h 59"/>
                <a:gd name="T4" fmla="*/ 26 w 48"/>
                <a:gd name="T5" fmla="*/ 0 h 59"/>
                <a:gd name="T6" fmla="*/ 48 w 48"/>
                <a:gd name="T7" fmla="*/ 37 h 59"/>
                <a:gd name="T8" fmla="*/ 20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0" y="59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48" y="37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5" name="Freeform 1441"/>
            <p:cNvSpPr>
              <a:spLocks/>
            </p:cNvSpPr>
            <p:nvPr/>
          </p:nvSpPr>
          <p:spPr bwMode="auto">
            <a:xfrm>
              <a:off x="2753" y="2040"/>
              <a:ext cx="50" cy="59"/>
            </a:xfrm>
            <a:custGeom>
              <a:avLst/>
              <a:gdLst>
                <a:gd name="T0" fmla="*/ 24 w 50"/>
                <a:gd name="T1" fmla="*/ 59 h 59"/>
                <a:gd name="T2" fmla="*/ 0 w 50"/>
                <a:gd name="T3" fmla="*/ 29 h 59"/>
                <a:gd name="T4" fmla="*/ 22 w 50"/>
                <a:gd name="T5" fmla="*/ 0 h 59"/>
                <a:gd name="T6" fmla="*/ 50 w 50"/>
                <a:gd name="T7" fmla="*/ 32 h 59"/>
                <a:gd name="T8" fmla="*/ 24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4" y="59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50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6" name="Freeform 1442"/>
            <p:cNvSpPr>
              <a:spLocks/>
            </p:cNvSpPr>
            <p:nvPr/>
          </p:nvSpPr>
          <p:spPr bwMode="auto">
            <a:xfrm>
              <a:off x="2724" y="2013"/>
              <a:ext cx="51" cy="56"/>
            </a:xfrm>
            <a:custGeom>
              <a:avLst/>
              <a:gdLst>
                <a:gd name="T0" fmla="*/ 29 w 51"/>
                <a:gd name="T1" fmla="*/ 56 h 56"/>
                <a:gd name="T2" fmla="*/ 0 w 51"/>
                <a:gd name="T3" fmla="*/ 32 h 56"/>
                <a:gd name="T4" fmla="*/ 20 w 51"/>
                <a:gd name="T5" fmla="*/ 0 h 56"/>
                <a:gd name="T6" fmla="*/ 51 w 51"/>
                <a:gd name="T7" fmla="*/ 27 h 56"/>
                <a:gd name="T8" fmla="*/ 29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9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1" y="27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7" name="Freeform 1443"/>
            <p:cNvSpPr>
              <a:spLocks/>
            </p:cNvSpPr>
            <p:nvPr/>
          </p:nvSpPr>
          <p:spPr bwMode="auto">
            <a:xfrm>
              <a:off x="2694" y="1989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36 h 56"/>
                <a:gd name="T4" fmla="*/ 13 w 50"/>
                <a:gd name="T5" fmla="*/ 0 h 56"/>
                <a:gd name="T6" fmla="*/ 50 w 50"/>
                <a:gd name="T7" fmla="*/ 24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50" y="24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8" name="Freeform 1444"/>
            <p:cNvSpPr>
              <a:spLocks/>
            </p:cNvSpPr>
            <p:nvPr/>
          </p:nvSpPr>
          <p:spPr bwMode="auto">
            <a:xfrm>
              <a:off x="2654" y="1974"/>
              <a:ext cx="53" cy="51"/>
            </a:xfrm>
            <a:custGeom>
              <a:avLst/>
              <a:gdLst>
                <a:gd name="T0" fmla="*/ 40 w 53"/>
                <a:gd name="T1" fmla="*/ 51 h 51"/>
                <a:gd name="T2" fmla="*/ 0 w 53"/>
                <a:gd name="T3" fmla="*/ 37 h 51"/>
                <a:gd name="T4" fmla="*/ 11 w 53"/>
                <a:gd name="T5" fmla="*/ 0 h 51"/>
                <a:gd name="T6" fmla="*/ 53 w 53"/>
                <a:gd name="T7" fmla="*/ 15 h 51"/>
                <a:gd name="T8" fmla="*/ 40 w 5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1">
                  <a:moveTo>
                    <a:pt x="40" y="51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3" y="15"/>
                  </a:lnTo>
                  <a:lnTo>
                    <a:pt x="40" y="5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9" name="Freeform 1445"/>
            <p:cNvSpPr>
              <a:spLocks/>
            </p:cNvSpPr>
            <p:nvPr/>
          </p:nvSpPr>
          <p:spPr bwMode="auto">
            <a:xfrm>
              <a:off x="2858" y="2231"/>
              <a:ext cx="33" cy="20"/>
            </a:xfrm>
            <a:custGeom>
              <a:avLst/>
              <a:gdLst>
                <a:gd name="T0" fmla="*/ 33 w 33"/>
                <a:gd name="T1" fmla="*/ 2 h 20"/>
                <a:gd name="T2" fmla="*/ 33 w 33"/>
                <a:gd name="T3" fmla="*/ 0 h 20"/>
                <a:gd name="T4" fmla="*/ 0 w 33"/>
                <a:gd name="T5" fmla="*/ 17 h 20"/>
                <a:gd name="T6" fmla="*/ 2 w 33"/>
                <a:gd name="T7" fmla="*/ 20 h 20"/>
                <a:gd name="T8" fmla="*/ 33 w 33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33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0" name="Freeform 1446"/>
            <p:cNvSpPr>
              <a:spLocks/>
            </p:cNvSpPr>
            <p:nvPr/>
          </p:nvSpPr>
          <p:spPr bwMode="auto">
            <a:xfrm>
              <a:off x="2624" y="1962"/>
              <a:ext cx="39" cy="49"/>
            </a:xfrm>
            <a:custGeom>
              <a:avLst/>
              <a:gdLst>
                <a:gd name="T0" fmla="*/ 35 w 39"/>
                <a:gd name="T1" fmla="*/ 49 h 49"/>
                <a:gd name="T2" fmla="*/ 0 w 39"/>
                <a:gd name="T3" fmla="*/ 39 h 49"/>
                <a:gd name="T4" fmla="*/ 4 w 39"/>
                <a:gd name="T5" fmla="*/ 0 h 49"/>
                <a:gd name="T6" fmla="*/ 39 w 39"/>
                <a:gd name="T7" fmla="*/ 9 h 49"/>
                <a:gd name="T8" fmla="*/ 3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35" y="49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9" y="9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1" name="Freeform 1447"/>
            <p:cNvSpPr>
              <a:spLocks/>
            </p:cNvSpPr>
            <p:nvPr/>
          </p:nvSpPr>
          <p:spPr bwMode="auto">
            <a:xfrm>
              <a:off x="2595" y="1959"/>
              <a:ext cx="33" cy="42"/>
            </a:xfrm>
            <a:custGeom>
              <a:avLst/>
              <a:gdLst>
                <a:gd name="T0" fmla="*/ 29 w 33"/>
                <a:gd name="T1" fmla="*/ 42 h 42"/>
                <a:gd name="T2" fmla="*/ 0 w 33"/>
                <a:gd name="T3" fmla="*/ 39 h 42"/>
                <a:gd name="T4" fmla="*/ 0 w 33"/>
                <a:gd name="T5" fmla="*/ 0 h 42"/>
                <a:gd name="T6" fmla="*/ 33 w 33"/>
                <a:gd name="T7" fmla="*/ 3 h 42"/>
                <a:gd name="T8" fmla="*/ 29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9" y="42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2" name="Freeform 1448"/>
            <p:cNvSpPr>
              <a:spLocks/>
            </p:cNvSpPr>
            <p:nvPr/>
          </p:nvSpPr>
          <p:spPr bwMode="auto">
            <a:xfrm>
              <a:off x="2527" y="1959"/>
              <a:ext cx="68" cy="42"/>
            </a:xfrm>
            <a:custGeom>
              <a:avLst/>
              <a:gdLst>
                <a:gd name="T0" fmla="*/ 68 w 68"/>
                <a:gd name="T1" fmla="*/ 39 h 42"/>
                <a:gd name="T2" fmla="*/ 2 w 68"/>
                <a:gd name="T3" fmla="*/ 42 h 42"/>
                <a:gd name="T4" fmla="*/ 0 w 68"/>
                <a:gd name="T5" fmla="*/ 3 h 42"/>
                <a:gd name="T6" fmla="*/ 68 w 68"/>
                <a:gd name="T7" fmla="*/ 0 h 42"/>
                <a:gd name="T8" fmla="*/ 68 w 68"/>
                <a:gd name="T9" fmla="*/ 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42">
                  <a:moveTo>
                    <a:pt x="68" y="39"/>
                  </a:moveTo>
                  <a:lnTo>
                    <a:pt x="2" y="42"/>
                  </a:lnTo>
                  <a:lnTo>
                    <a:pt x="0" y="3"/>
                  </a:lnTo>
                  <a:lnTo>
                    <a:pt x="68" y="0"/>
                  </a:lnTo>
                  <a:lnTo>
                    <a:pt x="68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3" name="Freeform 1449"/>
            <p:cNvSpPr>
              <a:spLocks/>
            </p:cNvSpPr>
            <p:nvPr/>
          </p:nvSpPr>
          <p:spPr bwMode="auto">
            <a:xfrm>
              <a:off x="2654" y="1971"/>
              <a:ext cx="11" cy="40"/>
            </a:xfrm>
            <a:custGeom>
              <a:avLst/>
              <a:gdLst>
                <a:gd name="T0" fmla="*/ 11 w 11"/>
                <a:gd name="T1" fmla="*/ 3 h 40"/>
                <a:gd name="T2" fmla="*/ 9 w 11"/>
                <a:gd name="T3" fmla="*/ 0 h 40"/>
                <a:gd name="T4" fmla="*/ 0 w 11"/>
                <a:gd name="T5" fmla="*/ 40 h 40"/>
                <a:gd name="T6" fmla="*/ 5 w 11"/>
                <a:gd name="T7" fmla="*/ 40 h 40"/>
                <a:gd name="T8" fmla="*/ 11 w 11"/>
                <a:gd name="T9" fmla="*/ 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0">
                  <a:moveTo>
                    <a:pt x="11" y="3"/>
                  </a:moveTo>
                  <a:lnTo>
                    <a:pt x="9" y="0"/>
                  </a:lnTo>
                  <a:lnTo>
                    <a:pt x="0" y="40"/>
                  </a:lnTo>
                  <a:lnTo>
                    <a:pt x="5" y="4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4" name="Freeform 1450"/>
            <p:cNvSpPr>
              <a:spLocks/>
            </p:cNvSpPr>
            <p:nvPr/>
          </p:nvSpPr>
          <p:spPr bwMode="auto">
            <a:xfrm>
              <a:off x="2501" y="1959"/>
              <a:ext cx="31" cy="42"/>
            </a:xfrm>
            <a:custGeom>
              <a:avLst/>
              <a:gdLst>
                <a:gd name="T0" fmla="*/ 26 w 31"/>
                <a:gd name="T1" fmla="*/ 42 h 42"/>
                <a:gd name="T2" fmla="*/ 0 w 31"/>
                <a:gd name="T3" fmla="*/ 37 h 42"/>
                <a:gd name="T4" fmla="*/ 11 w 31"/>
                <a:gd name="T5" fmla="*/ 0 h 42"/>
                <a:gd name="T6" fmla="*/ 31 w 31"/>
                <a:gd name="T7" fmla="*/ 3 h 42"/>
                <a:gd name="T8" fmla="*/ 26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6" y="42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31" y="3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5" name="Freeform 1451"/>
            <p:cNvSpPr>
              <a:spLocks/>
            </p:cNvSpPr>
            <p:nvPr/>
          </p:nvSpPr>
          <p:spPr bwMode="auto">
            <a:xfrm>
              <a:off x="2475" y="1949"/>
              <a:ext cx="37" cy="47"/>
            </a:xfrm>
            <a:custGeom>
              <a:avLst/>
              <a:gdLst>
                <a:gd name="T0" fmla="*/ 26 w 37"/>
                <a:gd name="T1" fmla="*/ 47 h 47"/>
                <a:gd name="T2" fmla="*/ 0 w 37"/>
                <a:gd name="T3" fmla="*/ 35 h 47"/>
                <a:gd name="T4" fmla="*/ 17 w 37"/>
                <a:gd name="T5" fmla="*/ 0 h 47"/>
                <a:gd name="T6" fmla="*/ 37 w 37"/>
                <a:gd name="T7" fmla="*/ 10 h 47"/>
                <a:gd name="T8" fmla="*/ 26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26" y="47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7" y="10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6" name="Freeform 1452"/>
            <p:cNvSpPr>
              <a:spLocks/>
            </p:cNvSpPr>
            <p:nvPr/>
          </p:nvSpPr>
          <p:spPr bwMode="auto">
            <a:xfrm>
              <a:off x="2424" y="1915"/>
              <a:ext cx="68" cy="69"/>
            </a:xfrm>
            <a:custGeom>
              <a:avLst/>
              <a:gdLst>
                <a:gd name="T0" fmla="*/ 51 w 68"/>
                <a:gd name="T1" fmla="*/ 69 h 69"/>
                <a:gd name="T2" fmla="*/ 0 w 68"/>
                <a:gd name="T3" fmla="*/ 29 h 69"/>
                <a:gd name="T4" fmla="*/ 24 w 68"/>
                <a:gd name="T5" fmla="*/ 0 h 69"/>
                <a:gd name="T6" fmla="*/ 68 w 68"/>
                <a:gd name="T7" fmla="*/ 34 h 69"/>
                <a:gd name="T8" fmla="*/ 51 w 6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9">
                  <a:moveTo>
                    <a:pt x="51" y="69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68" y="34"/>
                  </a:lnTo>
                  <a:lnTo>
                    <a:pt x="51" y="6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7" name="Freeform 1453"/>
            <p:cNvSpPr>
              <a:spLocks/>
            </p:cNvSpPr>
            <p:nvPr/>
          </p:nvSpPr>
          <p:spPr bwMode="auto">
            <a:xfrm>
              <a:off x="2402" y="1891"/>
              <a:ext cx="46" cy="53"/>
            </a:xfrm>
            <a:custGeom>
              <a:avLst/>
              <a:gdLst>
                <a:gd name="T0" fmla="*/ 22 w 46"/>
                <a:gd name="T1" fmla="*/ 53 h 53"/>
                <a:gd name="T2" fmla="*/ 0 w 46"/>
                <a:gd name="T3" fmla="*/ 24 h 53"/>
                <a:gd name="T4" fmla="*/ 26 w 46"/>
                <a:gd name="T5" fmla="*/ 0 h 53"/>
                <a:gd name="T6" fmla="*/ 46 w 46"/>
                <a:gd name="T7" fmla="*/ 24 h 53"/>
                <a:gd name="T8" fmla="*/ 22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46" y="24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8" name="Freeform 1454"/>
            <p:cNvSpPr>
              <a:spLocks/>
            </p:cNvSpPr>
            <p:nvPr/>
          </p:nvSpPr>
          <p:spPr bwMode="auto">
            <a:xfrm>
              <a:off x="2378" y="1866"/>
              <a:ext cx="50" cy="49"/>
            </a:xfrm>
            <a:custGeom>
              <a:avLst/>
              <a:gdLst>
                <a:gd name="T0" fmla="*/ 24 w 50"/>
                <a:gd name="T1" fmla="*/ 49 h 49"/>
                <a:gd name="T2" fmla="*/ 0 w 50"/>
                <a:gd name="T3" fmla="*/ 22 h 49"/>
                <a:gd name="T4" fmla="*/ 29 w 50"/>
                <a:gd name="T5" fmla="*/ 0 h 49"/>
                <a:gd name="T6" fmla="*/ 50 w 50"/>
                <a:gd name="T7" fmla="*/ 25 h 49"/>
                <a:gd name="T8" fmla="*/ 24 w 5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24" y="49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0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9" name="Freeform 1455"/>
            <p:cNvSpPr>
              <a:spLocks/>
            </p:cNvSpPr>
            <p:nvPr/>
          </p:nvSpPr>
          <p:spPr bwMode="auto">
            <a:xfrm>
              <a:off x="2339" y="1805"/>
              <a:ext cx="68" cy="83"/>
            </a:xfrm>
            <a:custGeom>
              <a:avLst/>
              <a:gdLst>
                <a:gd name="T0" fmla="*/ 39 w 68"/>
                <a:gd name="T1" fmla="*/ 83 h 83"/>
                <a:gd name="T2" fmla="*/ 0 w 68"/>
                <a:gd name="T3" fmla="*/ 22 h 83"/>
                <a:gd name="T4" fmla="*/ 28 w 68"/>
                <a:gd name="T5" fmla="*/ 0 h 83"/>
                <a:gd name="T6" fmla="*/ 68 w 68"/>
                <a:gd name="T7" fmla="*/ 61 h 83"/>
                <a:gd name="T8" fmla="*/ 39 w 68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3">
                  <a:moveTo>
                    <a:pt x="39" y="8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68" y="61"/>
                  </a:lnTo>
                  <a:lnTo>
                    <a:pt x="39" y="8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0" name="Freeform 1456"/>
            <p:cNvSpPr>
              <a:spLocks/>
            </p:cNvSpPr>
            <p:nvPr/>
          </p:nvSpPr>
          <p:spPr bwMode="auto">
            <a:xfrm>
              <a:off x="2264" y="1680"/>
              <a:ext cx="103" cy="147"/>
            </a:xfrm>
            <a:custGeom>
              <a:avLst/>
              <a:gdLst>
                <a:gd name="T0" fmla="*/ 75 w 103"/>
                <a:gd name="T1" fmla="*/ 147 h 147"/>
                <a:gd name="T2" fmla="*/ 0 w 103"/>
                <a:gd name="T3" fmla="*/ 22 h 147"/>
                <a:gd name="T4" fmla="*/ 29 w 103"/>
                <a:gd name="T5" fmla="*/ 0 h 147"/>
                <a:gd name="T6" fmla="*/ 103 w 103"/>
                <a:gd name="T7" fmla="*/ 125 h 147"/>
                <a:gd name="T8" fmla="*/ 75 w 10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47">
                  <a:moveTo>
                    <a:pt x="75" y="147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103" y="125"/>
                  </a:lnTo>
                  <a:lnTo>
                    <a:pt x="75" y="1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1" name="Freeform 1457"/>
            <p:cNvSpPr>
              <a:spLocks/>
            </p:cNvSpPr>
            <p:nvPr/>
          </p:nvSpPr>
          <p:spPr bwMode="auto">
            <a:xfrm>
              <a:off x="2233" y="1631"/>
              <a:ext cx="60" cy="71"/>
            </a:xfrm>
            <a:custGeom>
              <a:avLst/>
              <a:gdLst>
                <a:gd name="T0" fmla="*/ 31 w 60"/>
                <a:gd name="T1" fmla="*/ 71 h 71"/>
                <a:gd name="T2" fmla="*/ 0 w 60"/>
                <a:gd name="T3" fmla="*/ 22 h 71"/>
                <a:gd name="T4" fmla="*/ 29 w 60"/>
                <a:gd name="T5" fmla="*/ 0 h 71"/>
                <a:gd name="T6" fmla="*/ 60 w 60"/>
                <a:gd name="T7" fmla="*/ 49 h 71"/>
                <a:gd name="T8" fmla="*/ 31 w 60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71">
                  <a:moveTo>
                    <a:pt x="31" y="71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60" y="49"/>
                  </a:lnTo>
                  <a:lnTo>
                    <a:pt x="31" y="7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2" name="Freeform 1458"/>
            <p:cNvSpPr>
              <a:spLocks/>
            </p:cNvSpPr>
            <p:nvPr/>
          </p:nvSpPr>
          <p:spPr bwMode="auto">
            <a:xfrm>
              <a:off x="2212" y="1594"/>
              <a:ext cx="50" cy="59"/>
            </a:xfrm>
            <a:custGeom>
              <a:avLst/>
              <a:gdLst>
                <a:gd name="T0" fmla="*/ 21 w 50"/>
                <a:gd name="T1" fmla="*/ 59 h 59"/>
                <a:gd name="T2" fmla="*/ 0 w 50"/>
                <a:gd name="T3" fmla="*/ 27 h 59"/>
                <a:gd name="T4" fmla="*/ 26 w 50"/>
                <a:gd name="T5" fmla="*/ 0 h 59"/>
                <a:gd name="T6" fmla="*/ 50 w 50"/>
                <a:gd name="T7" fmla="*/ 37 h 59"/>
                <a:gd name="T8" fmla="*/ 21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1" y="59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50" y="37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3" name="Freeform 1459"/>
            <p:cNvSpPr>
              <a:spLocks/>
            </p:cNvSpPr>
            <p:nvPr/>
          </p:nvSpPr>
          <p:spPr bwMode="auto">
            <a:xfrm>
              <a:off x="2527" y="1962"/>
              <a:ext cx="5" cy="39"/>
            </a:xfrm>
            <a:custGeom>
              <a:avLst/>
              <a:gdLst>
                <a:gd name="T0" fmla="*/ 2 w 5"/>
                <a:gd name="T1" fmla="*/ 39 h 39"/>
                <a:gd name="T2" fmla="*/ 0 w 5"/>
                <a:gd name="T3" fmla="*/ 39 h 39"/>
                <a:gd name="T4" fmla="*/ 0 w 5"/>
                <a:gd name="T5" fmla="*/ 0 h 39"/>
                <a:gd name="T6" fmla="*/ 5 w 5"/>
                <a:gd name="T7" fmla="*/ 0 h 39"/>
                <a:gd name="T8" fmla="*/ 2 w 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9">
                  <a:moveTo>
                    <a:pt x="2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4" name="Freeform 1460"/>
            <p:cNvSpPr>
              <a:spLocks/>
            </p:cNvSpPr>
            <p:nvPr/>
          </p:nvSpPr>
          <p:spPr bwMode="auto">
            <a:xfrm>
              <a:off x="3570" y="3502"/>
              <a:ext cx="75" cy="105"/>
            </a:xfrm>
            <a:custGeom>
              <a:avLst/>
              <a:gdLst>
                <a:gd name="T0" fmla="*/ 44 w 75"/>
                <a:gd name="T1" fmla="*/ 105 h 105"/>
                <a:gd name="T2" fmla="*/ 0 w 75"/>
                <a:gd name="T3" fmla="*/ 25 h 105"/>
                <a:gd name="T4" fmla="*/ 31 w 75"/>
                <a:gd name="T5" fmla="*/ 0 h 105"/>
                <a:gd name="T6" fmla="*/ 75 w 75"/>
                <a:gd name="T7" fmla="*/ 81 h 105"/>
                <a:gd name="T8" fmla="*/ 44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4" y="105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5" y="81"/>
                  </a:lnTo>
                  <a:lnTo>
                    <a:pt x="44" y="10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5" name="Freeform 1461"/>
            <p:cNvSpPr>
              <a:spLocks/>
            </p:cNvSpPr>
            <p:nvPr/>
          </p:nvSpPr>
          <p:spPr bwMode="auto">
            <a:xfrm>
              <a:off x="3524" y="3433"/>
              <a:ext cx="77" cy="94"/>
            </a:xfrm>
            <a:custGeom>
              <a:avLst/>
              <a:gdLst>
                <a:gd name="T0" fmla="*/ 46 w 77"/>
                <a:gd name="T1" fmla="*/ 94 h 94"/>
                <a:gd name="T2" fmla="*/ 0 w 77"/>
                <a:gd name="T3" fmla="*/ 25 h 94"/>
                <a:gd name="T4" fmla="*/ 31 w 77"/>
                <a:gd name="T5" fmla="*/ 0 h 94"/>
                <a:gd name="T6" fmla="*/ 77 w 77"/>
                <a:gd name="T7" fmla="*/ 69 h 94"/>
                <a:gd name="T8" fmla="*/ 46 w 77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4">
                  <a:moveTo>
                    <a:pt x="46" y="94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7" y="69"/>
                  </a:lnTo>
                  <a:lnTo>
                    <a:pt x="46" y="9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6" name="Freeform 1462"/>
            <p:cNvSpPr>
              <a:spLocks/>
            </p:cNvSpPr>
            <p:nvPr/>
          </p:nvSpPr>
          <p:spPr bwMode="auto">
            <a:xfrm>
              <a:off x="3487" y="3362"/>
              <a:ext cx="68" cy="96"/>
            </a:xfrm>
            <a:custGeom>
              <a:avLst/>
              <a:gdLst>
                <a:gd name="T0" fmla="*/ 37 w 68"/>
                <a:gd name="T1" fmla="*/ 96 h 96"/>
                <a:gd name="T2" fmla="*/ 0 w 68"/>
                <a:gd name="T3" fmla="*/ 20 h 96"/>
                <a:gd name="T4" fmla="*/ 33 w 68"/>
                <a:gd name="T5" fmla="*/ 0 h 96"/>
                <a:gd name="T6" fmla="*/ 68 w 68"/>
                <a:gd name="T7" fmla="*/ 71 h 96"/>
                <a:gd name="T8" fmla="*/ 37 w 68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6">
                  <a:moveTo>
                    <a:pt x="37" y="96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68" y="71"/>
                  </a:lnTo>
                  <a:lnTo>
                    <a:pt x="37" y="9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7" name="Freeform 1463"/>
            <p:cNvSpPr>
              <a:spLocks/>
            </p:cNvSpPr>
            <p:nvPr/>
          </p:nvSpPr>
          <p:spPr bwMode="auto">
            <a:xfrm>
              <a:off x="3472" y="3326"/>
              <a:ext cx="48" cy="56"/>
            </a:xfrm>
            <a:custGeom>
              <a:avLst/>
              <a:gdLst>
                <a:gd name="T0" fmla="*/ 15 w 48"/>
                <a:gd name="T1" fmla="*/ 56 h 56"/>
                <a:gd name="T2" fmla="*/ 0 w 48"/>
                <a:gd name="T3" fmla="*/ 12 h 56"/>
                <a:gd name="T4" fmla="*/ 35 w 48"/>
                <a:gd name="T5" fmla="*/ 0 h 56"/>
                <a:gd name="T6" fmla="*/ 48 w 48"/>
                <a:gd name="T7" fmla="*/ 36 h 56"/>
                <a:gd name="T8" fmla="*/ 15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15" y="56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8" y="3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8" name="Freeform 1464"/>
            <p:cNvSpPr>
              <a:spLocks/>
            </p:cNvSpPr>
            <p:nvPr/>
          </p:nvSpPr>
          <p:spPr bwMode="auto">
            <a:xfrm>
              <a:off x="3461" y="3282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7 h 56"/>
                <a:gd name="T4" fmla="*/ 37 w 46"/>
                <a:gd name="T5" fmla="*/ 0 h 56"/>
                <a:gd name="T6" fmla="*/ 46 w 46"/>
                <a:gd name="T7" fmla="*/ 44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7"/>
                  </a:lnTo>
                  <a:lnTo>
                    <a:pt x="37" y="0"/>
                  </a:lnTo>
                  <a:lnTo>
                    <a:pt x="46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9" name="Freeform 1465"/>
            <p:cNvSpPr>
              <a:spLocks/>
            </p:cNvSpPr>
            <p:nvPr/>
          </p:nvSpPr>
          <p:spPr bwMode="auto">
            <a:xfrm>
              <a:off x="3461" y="3218"/>
              <a:ext cx="37" cy="66"/>
            </a:xfrm>
            <a:custGeom>
              <a:avLst/>
              <a:gdLst>
                <a:gd name="T0" fmla="*/ 0 w 37"/>
                <a:gd name="T1" fmla="*/ 66 h 66"/>
                <a:gd name="T2" fmla="*/ 0 w 37"/>
                <a:gd name="T3" fmla="*/ 0 h 66"/>
                <a:gd name="T4" fmla="*/ 37 w 37"/>
                <a:gd name="T5" fmla="*/ 5 h 66"/>
                <a:gd name="T6" fmla="*/ 37 w 37"/>
                <a:gd name="T7" fmla="*/ 66 h 66"/>
                <a:gd name="T8" fmla="*/ 0 w 3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6">
                  <a:moveTo>
                    <a:pt x="0" y="66"/>
                  </a:moveTo>
                  <a:lnTo>
                    <a:pt x="0" y="0"/>
                  </a:lnTo>
                  <a:lnTo>
                    <a:pt x="37" y="5"/>
                  </a:lnTo>
                  <a:lnTo>
                    <a:pt x="37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0" name="Freeform 1466"/>
            <p:cNvSpPr>
              <a:spLocks/>
            </p:cNvSpPr>
            <p:nvPr/>
          </p:nvSpPr>
          <p:spPr bwMode="auto">
            <a:xfrm>
              <a:off x="3461" y="3162"/>
              <a:ext cx="48" cy="61"/>
            </a:xfrm>
            <a:custGeom>
              <a:avLst/>
              <a:gdLst>
                <a:gd name="T0" fmla="*/ 0 w 48"/>
                <a:gd name="T1" fmla="*/ 56 h 61"/>
                <a:gd name="T2" fmla="*/ 11 w 48"/>
                <a:gd name="T3" fmla="*/ 0 h 61"/>
                <a:gd name="T4" fmla="*/ 48 w 48"/>
                <a:gd name="T5" fmla="*/ 7 h 61"/>
                <a:gd name="T6" fmla="*/ 37 w 48"/>
                <a:gd name="T7" fmla="*/ 61 h 61"/>
                <a:gd name="T8" fmla="*/ 0 w 48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0" y="56"/>
                  </a:moveTo>
                  <a:lnTo>
                    <a:pt x="11" y="0"/>
                  </a:lnTo>
                  <a:lnTo>
                    <a:pt x="48" y="7"/>
                  </a:lnTo>
                  <a:lnTo>
                    <a:pt x="37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1" name="Freeform 1467"/>
            <p:cNvSpPr>
              <a:spLocks/>
            </p:cNvSpPr>
            <p:nvPr/>
          </p:nvSpPr>
          <p:spPr bwMode="auto">
            <a:xfrm>
              <a:off x="3472" y="3132"/>
              <a:ext cx="44" cy="37"/>
            </a:xfrm>
            <a:custGeom>
              <a:avLst/>
              <a:gdLst>
                <a:gd name="T0" fmla="*/ 0 w 44"/>
                <a:gd name="T1" fmla="*/ 30 h 37"/>
                <a:gd name="T2" fmla="*/ 6 w 44"/>
                <a:gd name="T3" fmla="*/ 0 h 37"/>
                <a:gd name="T4" fmla="*/ 44 w 44"/>
                <a:gd name="T5" fmla="*/ 5 h 37"/>
                <a:gd name="T6" fmla="*/ 37 w 44"/>
                <a:gd name="T7" fmla="*/ 37 h 37"/>
                <a:gd name="T8" fmla="*/ 0 w 44"/>
                <a:gd name="T9" fmla="*/ 3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0" y="30"/>
                  </a:moveTo>
                  <a:lnTo>
                    <a:pt x="6" y="0"/>
                  </a:lnTo>
                  <a:lnTo>
                    <a:pt x="44" y="5"/>
                  </a:lnTo>
                  <a:lnTo>
                    <a:pt x="37" y="3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2" name="Freeform 1468"/>
            <p:cNvSpPr>
              <a:spLocks/>
            </p:cNvSpPr>
            <p:nvPr/>
          </p:nvSpPr>
          <p:spPr bwMode="auto">
            <a:xfrm>
              <a:off x="3478" y="3108"/>
              <a:ext cx="42" cy="29"/>
            </a:xfrm>
            <a:custGeom>
              <a:avLst/>
              <a:gdLst>
                <a:gd name="T0" fmla="*/ 0 w 42"/>
                <a:gd name="T1" fmla="*/ 24 h 29"/>
                <a:gd name="T2" fmla="*/ 5 w 42"/>
                <a:gd name="T3" fmla="*/ 0 h 29"/>
                <a:gd name="T4" fmla="*/ 42 w 42"/>
                <a:gd name="T5" fmla="*/ 2 h 29"/>
                <a:gd name="T6" fmla="*/ 38 w 42"/>
                <a:gd name="T7" fmla="*/ 29 h 29"/>
                <a:gd name="T8" fmla="*/ 0 w 42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9">
                  <a:moveTo>
                    <a:pt x="0" y="24"/>
                  </a:moveTo>
                  <a:lnTo>
                    <a:pt x="5" y="0"/>
                  </a:lnTo>
                  <a:lnTo>
                    <a:pt x="42" y="2"/>
                  </a:lnTo>
                  <a:lnTo>
                    <a:pt x="38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3" name="Freeform 1469"/>
            <p:cNvSpPr>
              <a:spLocks/>
            </p:cNvSpPr>
            <p:nvPr/>
          </p:nvSpPr>
          <p:spPr bwMode="auto">
            <a:xfrm>
              <a:off x="3483" y="3073"/>
              <a:ext cx="37" cy="37"/>
            </a:xfrm>
            <a:custGeom>
              <a:avLst/>
              <a:gdLst>
                <a:gd name="T0" fmla="*/ 0 w 37"/>
                <a:gd name="T1" fmla="*/ 35 h 37"/>
                <a:gd name="T2" fmla="*/ 0 w 37"/>
                <a:gd name="T3" fmla="*/ 5 h 37"/>
                <a:gd name="T4" fmla="*/ 37 w 37"/>
                <a:gd name="T5" fmla="*/ 0 h 37"/>
                <a:gd name="T6" fmla="*/ 37 w 37"/>
                <a:gd name="T7" fmla="*/ 37 h 37"/>
                <a:gd name="T8" fmla="*/ 0 w 37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0" y="35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37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4" name="Freeform 1470"/>
            <p:cNvSpPr>
              <a:spLocks/>
            </p:cNvSpPr>
            <p:nvPr/>
          </p:nvSpPr>
          <p:spPr bwMode="auto">
            <a:xfrm>
              <a:off x="3476" y="3042"/>
              <a:ext cx="44" cy="36"/>
            </a:xfrm>
            <a:custGeom>
              <a:avLst/>
              <a:gdLst>
                <a:gd name="T0" fmla="*/ 7 w 44"/>
                <a:gd name="T1" fmla="*/ 36 h 36"/>
                <a:gd name="T2" fmla="*/ 0 w 44"/>
                <a:gd name="T3" fmla="*/ 5 h 36"/>
                <a:gd name="T4" fmla="*/ 37 w 44"/>
                <a:gd name="T5" fmla="*/ 0 h 36"/>
                <a:gd name="T6" fmla="*/ 44 w 44"/>
                <a:gd name="T7" fmla="*/ 31 h 36"/>
                <a:gd name="T8" fmla="*/ 7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7" y="36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4" y="31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5" name="Freeform 1471"/>
            <p:cNvSpPr>
              <a:spLocks/>
            </p:cNvSpPr>
            <p:nvPr/>
          </p:nvSpPr>
          <p:spPr bwMode="auto">
            <a:xfrm>
              <a:off x="3461" y="3284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6" name="Freeform 1472"/>
            <p:cNvSpPr>
              <a:spLocks/>
            </p:cNvSpPr>
            <p:nvPr/>
          </p:nvSpPr>
          <p:spPr bwMode="auto">
            <a:xfrm>
              <a:off x="3461" y="3282"/>
              <a:ext cx="37" cy="7"/>
            </a:xfrm>
            <a:custGeom>
              <a:avLst/>
              <a:gdLst>
                <a:gd name="T0" fmla="*/ 0 w 37"/>
                <a:gd name="T1" fmla="*/ 7 h 7"/>
                <a:gd name="T2" fmla="*/ 0 w 37"/>
                <a:gd name="T3" fmla="*/ 2 h 7"/>
                <a:gd name="T4" fmla="*/ 37 w 37"/>
                <a:gd name="T5" fmla="*/ 0 h 7"/>
                <a:gd name="T6" fmla="*/ 37 w 37"/>
                <a:gd name="T7" fmla="*/ 2 h 7"/>
                <a:gd name="T8" fmla="*/ 0 w 37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7">
                  <a:moveTo>
                    <a:pt x="0" y="7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7" name="Freeform 1473"/>
            <p:cNvSpPr>
              <a:spLocks/>
            </p:cNvSpPr>
            <p:nvPr/>
          </p:nvSpPr>
          <p:spPr bwMode="auto">
            <a:xfrm>
              <a:off x="3461" y="2990"/>
              <a:ext cx="52" cy="61"/>
            </a:xfrm>
            <a:custGeom>
              <a:avLst/>
              <a:gdLst>
                <a:gd name="T0" fmla="*/ 17 w 52"/>
                <a:gd name="T1" fmla="*/ 61 h 61"/>
                <a:gd name="T2" fmla="*/ 0 w 52"/>
                <a:gd name="T3" fmla="*/ 20 h 61"/>
                <a:gd name="T4" fmla="*/ 33 w 52"/>
                <a:gd name="T5" fmla="*/ 0 h 61"/>
                <a:gd name="T6" fmla="*/ 52 w 52"/>
                <a:gd name="T7" fmla="*/ 47 h 61"/>
                <a:gd name="T8" fmla="*/ 17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17" y="61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2" y="47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8" name="Freeform 1474"/>
            <p:cNvSpPr>
              <a:spLocks/>
            </p:cNvSpPr>
            <p:nvPr/>
          </p:nvSpPr>
          <p:spPr bwMode="auto">
            <a:xfrm>
              <a:off x="3452" y="2968"/>
              <a:ext cx="42" cy="42"/>
            </a:xfrm>
            <a:custGeom>
              <a:avLst/>
              <a:gdLst>
                <a:gd name="T0" fmla="*/ 9 w 42"/>
                <a:gd name="T1" fmla="*/ 42 h 42"/>
                <a:gd name="T2" fmla="*/ 0 w 42"/>
                <a:gd name="T3" fmla="*/ 27 h 42"/>
                <a:gd name="T4" fmla="*/ 29 w 42"/>
                <a:gd name="T5" fmla="*/ 0 h 42"/>
                <a:gd name="T6" fmla="*/ 42 w 42"/>
                <a:gd name="T7" fmla="*/ 22 h 42"/>
                <a:gd name="T8" fmla="*/ 9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9" y="4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2" y="22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9" name="Freeform 1475"/>
            <p:cNvSpPr>
              <a:spLocks/>
            </p:cNvSpPr>
            <p:nvPr/>
          </p:nvSpPr>
          <p:spPr bwMode="auto">
            <a:xfrm>
              <a:off x="3441" y="2951"/>
              <a:ext cx="40" cy="44"/>
            </a:xfrm>
            <a:custGeom>
              <a:avLst/>
              <a:gdLst>
                <a:gd name="T0" fmla="*/ 11 w 40"/>
                <a:gd name="T1" fmla="*/ 44 h 44"/>
                <a:gd name="T2" fmla="*/ 0 w 40"/>
                <a:gd name="T3" fmla="*/ 32 h 44"/>
                <a:gd name="T4" fmla="*/ 24 w 40"/>
                <a:gd name="T5" fmla="*/ 0 h 44"/>
                <a:gd name="T6" fmla="*/ 40 w 40"/>
                <a:gd name="T7" fmla="*/ 17 h 44"/>
                <a:gd name="T8" fmla="*/ 11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1" y="44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0" y="17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0" name="Freeform 1476"/>
            <p:cNvSpPr>
              <a:spLocks/>
            </p:cNvSpPr>
            <p:nvPr/>
          </p:nvSpPr>
          <p:spPr bwMode="auto">
            <a:xfrm>
              <a:off x="3410" y="2922"/>
              <a:ext cx="55" cy="61"/>
            </a:xfrm>
            <a:custGeom>
              <a:avLst/>
              <a:gdLst>
                <a:gd name="T0" fmla="*/ 31 w 55"/>
                <a:gd name="T1" fmla="*/ 61 h 61"/>
                <a:gd name="T2" fmla="*/ 0 w 55"/>
                <a:gd name="T3" fmla="*/ 34 h 61"/>
                <a:gd name="T4" fmla="*/ 22 w 55"/>
                <a:gd name="T5" fmla="*/ 0 h 61"/>
                <a:gd name="T6" fmla="*/ 55 w 55"/>
                <a:gd name="T7" fmla="*/ 29 h 61"/>
                <a:gd name="T8" fmla="*/ 31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1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9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1" name="Freeform 1477"/>
            <p:cNvSpPr>
              <a:spLocks/>
            </p:cNvSpPr>
            <p:nvPr/>
          </p:nvSpPr>
          <p:spPr bwMode="auto">
            <a:xfrm>
              <a:off x="3378" y="2897"/>
              <a:ext cx="54" cy="59"/>
            </a:xfrm>
            <a:custGeom>
              <a:avLst/>
              <a:gdLst>
                <a:gd name="T0" fmla="*/ 32 w 54"/>
                <a:gd name="T1" fmla="*/ 59 h 59"/>
                <a:gd name="T2" fmla="*/ 0 w 54"/>
                <a:gd name="T3" fmla="*/ 37 h 59"/>
                <a:gd name="T4" fmla="*/ 17 w 54"/>
                <a:gd name="T5" fmla="*/ 0 h 59"/>
                <a:gd name="T6" fmla="*/ 54 w 54"/>
                <a:gd name="T7" fmla="*/ 25 h 59"/>
                <a:gd name="T8" fmla="*/ 32 w 5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9">
                  <a:moveTo>
                    <a:pt x="32" y="59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4" y="25"/>
                  </a:lnTo>
                  <a:lnTo>
                    <a:pt x="32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2" name="Freeform 1478"/>
            <p:cNvSpPr>
              <a:spLocks/>
            </p:cNvSpPr>
            <p:nvPr/>
          </p:nvSpPr>
          <p:spPr bwMode="auto">
            <a:xfrm>
              <a:off x="3340" y="2875"/>
              <a:ext cx="55" cy="59"/>
            </a:xfrm>
            <a:custGeom>
              <a:avLst/>
              <a:gdLst>
                <a:gd name="T0" fmla="*/ 38 w 55"/>
                <a:gd name="T1" fmla="*/ 59 h 59"/>
                <a:gd name="T2" fmla="*/ 0 w 55"/>
                <a:gd name="T3" fmla="*/ 34 h 59"/>
                <a:gd name="T4" fmla="*/ 22 w 55"/>
                <a:gd name="T5" fmla="*/ 0 h 59"/>
                <a:gd name="T6" fmla="*/ 55 w 55"/>
                <a:gd name="T7" fmla="*/ 22 h 59"/>
                <a:gd name="T8" fmla="*/ 38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8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3" name="Freeform 1479"/>
            <p:cNvSpPr>
              <a:spLocks/>
            </p:cNvSpPr>
            <p:nvPr/>
          </p:nvSpPr>
          <p:spPr bwMode="auto">
            <a:xfrm>
              <a:off x="3303" y="2851"/>
              <a:ext cx="59" cy="58"/>
            </a:xfrm>
            <a:custGeom>
              <a:avLst/>
              <a:gdLst>
                <a:gd name="T0" fmla="*/ 37 w 59"/>
                <a:gd name="T1" fmla="*/ 58 h 58"/>
                <a:gd name="T2" fmla="*/ 0 w 59"/>
                <a:gd name="T3" fmla="*/ 31 h 58"/>
                <a:gd name="T4" fmla="*/ 24 w 59"/>
                <a:gd name="T5" fmla="*/ 0 h 58"/>
                <a:gd name="T6" fmla="*/ 59 w 59"/>
                <a:gd name="T7" fmla="*/ 24 h 58"/>
                <a:gd name="T8" fmla="*/ 37 w 5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8">
                  <a:moveTo>
                    <a:pt x="37" y="58"/>
                  </a:moveTo>
                  <a:lnTo>
                    <a:pt x="0" y="31"/>
                  </a:lnTo>
                  <a:lnTo>
                    <a:pt x="24" y="0"/>
                  </a:lnTo>
                  <a:lnTo>
                    <a:pt x="59" y="24"/>
                  </a:lnTo>
                  <a:lnTo>
                    <a:pt x="37" y="5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4" name="Freeform 1480"/>
            <p:cNvSpPr>
              <a:spLocks/>
            </p:cNvSpPr>
            <p:nvPr/>
          </p:nvSpPr>
          <p:spPr bwMode="auto">
            <a:xfrm>
              <a:off x="3270" y="2821"/>
              <a:ext cx="57" cy="61"/>
            </a:xfrm>
            <a:custGeom>
              <a:avLst/>
              <a:gdLst>
                <a:gd name="T0" fmla="*/ 33 w 57"/>
                <a:gd name="T1" fmla="*/ 61 h 61"/>
                <a:gd name="T2" fmla="*/ 0 w 57"/>
                <a:gd name="T3" fmla="*/ 25 h 61"/>
                <a:gd name="T4" fmla="*/ 31 w 57"/>
                <a:gd name="T5" fmla="*/ 0 h 61"/>
                <a:gd name="T6" fmla="*/ 57 w 57"/>
                <a:gd name="T7" fmla="*/ 30 h 61"/>
                <a:gd name="T8" fmla="*/ 33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33" y="6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7" y="30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5" name="Freeform 1481"/>
            <p:cNvSpPr>
              <a:spLocks/>
            </p:cNvSpPr>
            <p:nvPr/>
          </p:nvSpPr>
          <p:spPr bwMode="auto">
            <a:xfrm>
              <a:off x="3246" y="2780"/>
              <a:ext cx="55" cy="66"/>
            </a:xfrm>
            <a:custGeom>
              <a:avLst/>
              <a:gdLst>
                <a:gd name="T0" fmla="*/ 24 w 55"/>
                <a:gd name="T1" fmla="*/ 66 h 66"/>
                <a:gd name="T2" fmla="*/ 0 w 55"/>
                <a:gd name="T3" fmla="*/ 24 h 66"/>
                <a:gd name="T4" fmla="*/ 31 w 55"/>
                <a:gd name="T5" fmla="*/ 0 h 66"/>
                <a:gd name="T6" fmla="*/ 55 w 55"/>
                <a:gd name="T7" fmla="*/ 41 h 66"/>
                <a:gd name="T8" fmla="*/ 24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4" y="66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55" y="41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6" name="Freeform 1482"/>
            <p:cNvSpPr>
              <a:spLocks/>
            </p:cNvSpPr>
            <p:nvPr/>
          </p:nvSpPr>
          <p:spPr bwMode="auto">
            <a:xfrm>
              <a:off x="3511" y="3034"/>
              <a:ext cx="2" cy="8"/>
            </a:xfrm>
            <a:custGeom>
              <a:avLst/>
              <a:gdLst>
                <a:gd name="T0" fmla="*/ 2 w 2"/>
                <a:gd name="T1" fmla="*/ 8 h 8"/>
                <a:gd name="T2" fmla="*/ 2 w 2"/>
                <a:gd name="T3" fmla="*/ 3 h 8"/>
                <a:gd name="T4" fmla="*/ 0 w 2"/>
                <a:gd name="T5" fmla="*/ 0 h 8"/>
                <a:gd name="T6" fmla="*/ 2 w 2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7" name="Freeform 1483"/>
            <p:cNvSpPr>
              <a:spLocks/>
            </p:cNvSpPr>
            <p:nvPr/>
          </p:nvSpPr>
          <p:spPr bwMode="auto">
            <a:xfrm>
              <a:off x="3476" y="3037"/>
              <a:ext cx="37" cy="14"/>
            </a:xfrm>
            <a:custGeom>
              <a:avLst/>
              <a:gdLst>
                <a:gd name="T0" fmla="*/ 37 w 37"/>
                <a:gd name="T1" fmla="*/ 5 h 14"/>
                <a:gd name="T2" fmla="*/ 37 w 37"/>
                <a:gd name="T3" fmla="*/ 0 h 14"/>
                <a:gd name="T4" fmla="*/ 0 w 37"/>
                <a:gd name="T5" fmla="*/ 10 h 14"/>
                <a:gd name="T6" fmla="*/ 2 w 37"/>
                <a:gd name="T7" fmla="*/ 14 h 14"/>
                <a:gd name="T8" fmla="*/ 37 w 37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lnTo>
                    <a:pt x="37" y="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8" name="Freeform 1484"/>
            <p:cNvSpPr>
              <a:spLocks/>
            </p:cNvSpPr>
            <p:nvPr/>
          </p:nvSpPr>
          <p:spPr bwMode="auto">
            <a:xfrm>
              <a:off x="3235" y="2758"/>
              <a:ext cx="44" cy="41"/>
            </a:xfrm>
            <a:custGeom>
              <a:avLst/>
              <a:gdLst>
                <a:gd name="T0" fmla="*/ 9 w 44"/>
                <a:gd name="T1" fmla="*/ 41 h 41"/>
                <a:gd name="T2" fmla="*/ 0 w 44"/>
                <a:gd name="T3" fmla="*/ 12 h 41"/>
                <a:gd name="T4" fmla="*/ 35 w 44"/>
                <a:gd name="T5" fmla="*/ 0 h 41"/>
                <a:gd name="T6" fmla="*/ 44 w 44"/>
                <a:gd name="T7" fmla="*/ 26 h 41"/>
                <a:gd name="T8" fmla="*/ 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9" y="4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26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9" name="Freeform 1485"/>
            <p:cNvSpPr>
              <a:spLocks/>
            </p:cNvSpPr>
            <p:nvPr/>
          </p:nvSpPr>
          <p:spPr bwMode="auto">
            <a:xfrm>
              <a:off x="3226" y="2731"/>
              <a:ext cx="44" cy="39"/>
            </a:xfrm>
            <a:custGeom>
              <a:avLst/>
              <a:gdLst>
                <a:gd name="T0" fmla="*/ 9 w 44"/>
                <a:gd name="T1" fmla="*/ 39 h 39"/>
                <a:gd name="T2" fmla="*/ 0 w 44"/>
                <a:gd name="T3" fmla="*/ 5 h 39"/>
                <a:gd name="T4" fmla="*/ 38 w 44"/>
                <a:gd name="T5" fmla="*/ 0 h 39"/>
                <a:gd name="T6" fmla="*/ 44 w 44"/>
                <a:gd name="T7" fmla="*/ 27 h 39"/>
                <a:gd name="T8" fmla="*/ 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9" y="39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4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0" name="Freeform 1486"/>
            <p:cNvSpPr>
              <a:spLocks/>
            </p:cNvSpPr>
            <p:nvPr/>
          </p:nvSpPr>
          <p:spPr bwMode="auto">
            <a:xfrm>
              <a:off x="3224" y="2677"/>
              <a:ext cx="40" cy="59"/>
            </a:xfrm>
            <a:custGeom>
              <a:avLst/>
              <a:gdLst>
                <a:gd name="T0" fmla="*/ 2 w 40"/>
                <a:gd name="T1" fmla="*/ 59 h 59"/>
                <a:gd name="T2" fmla="*/ 0 w 40"/>
                <a:gd name="T3" fmla="*/ 2 h 59"/>
                <a:gd name="T4" fmla="*/ 37 w 40"/>
                <a:gd name="T5" fmla="*/ 0 h 59"/>
                <a:gd name="T6" fmla="*/ 40 w 40"/>
                <a:gd name="T7" fmla="*/ 54 h 59"/>
                <a:gd name="T8" fmla="*/ 2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2" y="59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40" y="54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1" name="Freeform 1487"/>
            <p:cNvSpPr>
              <a:spLocks/>
            </p:cNvSpPr>
            <p:nvPr/>
          </p:nvSpPr>
          <p:spPr bwMode="auto">
            <a:xfrm>
              <a:off x="3220" y="2620"/>
              <a:ext cx="41" cy="59"/>
            </a:xfrm>
            <a:custGeom>
              <a:avLst/>
              <a:gdLst>
                <a:gd name="T0" fmla="*/ 4 w 41"/>
                <a:gd name="T1" fmla="*/ 59 h 59"/>
                <a:gd name="T2" fmla="*/ 0 w 41"/>
                <a:gd name="T3" fmla="*/ 5 h 59"/>
                <a:gd name="T4" fmla="*/ 37 w 41"/>
                <a:gd name="T5" fmla="*/ 0 h 59"/>
                <a:gd name="T6" fmla="*/ 41 w 41"/>
                <a:gd name="T7" fmla="*/ 57 h 59"/>
                <a:gd name="T8" fmla="*/ 4 w 4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4" y="5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1" y="57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2" name="Freeform 1488"/>
            <p:cNvSpPr>
              <a:spLocks/>
            </p:cNvSpPr>
            <p:nvPr/>
          </p:nvSpPr>
          <p:spPr bwMode="auto">
            <a:xfrm>
              <a:off x="3213" y="2586"/>
              <a:ext cx="44" cy="39"/>
            </a:xfrm>
            <a:custGeom>
              <a:avLst/>
              <a:gdLst>
                <a:gd name="T0" fmla="*/ 7 w 44"/>
                <a:gd name="T1" fmla="*/ 39 h 39"/>
                <a:gd name="T2" fmla="*/ 0 w 44"/>
                <a:gd name="T3" fmla="*/ 20 h 39"/>
                <a:gd name="T4" fmla="*/ 33 w 44"/>
                <a:gd name="T5" fmla="*/ 0 h 39"/>
                <a:gd name="T6" fmla="*/ 44 w 44"/>
                <a:gd name="T7" fmla="*/ 34 h 39"/>
                <a:gd name="T8" fmla="*/ 7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7" y="39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4" y="34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3" name="Freeform 1489"/>
            <p:cNvSpPr>
              <a:spLocks/>
            </p:cNvSpPr>
            <p:nvPr/>
          </p:nvSpPr>
          <p:spPr bwMode="auto">
            <a:xfrm>
              <a:off x="3200" y="2559"/>
              <a:ext cx="46" cy="47"/>
            </a:xfrm>
            <a:custGeom>
              <a:avLst/>
              <a:gdLst>
                <a:gd name="T0" fmla="*/ 13 w 46"/>
                <a:gd name="T1" fmla="*/ 47 h 47"/>
                <a:gd name="T2" fmla="*/ 0 w 46"/>
                <a:gd name="T3" fmla="*/ 20 h 47"/>
                <a:gd name="T4" fmla="*/ 33 w 46"/>
                <a:gd name="T5" fmla="*/ 0 h 47"/>
                <a:gd name="T6" fmla="*/ 46 w 46"/>
                <a:gd name="T7" fmla="*/ 27 h 47"/>
                <a:gd name="T8" fmla="*/ 1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13" y="47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6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4" name="Freeform 1490"/>
            <p:cNvSpPr>
              <a:spLocks/>
            </p:cNvSpPr>
            <p:nvPr/>
          </p:nvSpPr>
          <p:spPr bwMode="auto">
            <a:xfrm>
              <a:off x="3244" y="279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5" name="Freeform 1491"/>
            <p:cNvSpPr>
              <a:spLocks/>
            </p:cNvSpPr>
            <p:nvPr/>
          </p:nvSpPr>
          <p:spPr bwMode="auto">
            <a:xfrm>
              <a:off x="3244" y="2780"/>
              <a:ext cx="35" cy="24"/>
            </a:xfrm>
            <a:custGeom>
              <a:avLst/>
              <a:gdLst>
                <a:gd name="T0" fmla="*/ 2 w 35"/>
                <a:gd name="T1" fmla="*/ 24 h 24"/>
                <a:gd name="T2" fmla="*/ 0 w 35"/>
                <a:gd name="T3" fmla="*/ 19 h 24"/>
                <a:gd name="T4" fmla="*/ 33 w 35"/>
                <a:gd name="T5" fmla="*/ 0 h 24"/>
                <a:gd name="T6" fmla="*/ 35 w 35"/>
                <a:gd name="T7" fmla="*/ 4 h 24"/>
                <a:gd name="T8" fmla="*/ 2 w 35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" y="24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35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6" name="Freeform 1492"/>
            <p:cNvSpPr>
              <a:spLocks/>
            </p:cNvSpPr>
            <p:nvPr/>
          </p:nvSpPr>
          <p:spPr bwMode="auto">
            <a:xfrm>
              <a:off x="3193" y="2537"/>
              <a:ext cx="38" cy="47"/>
            </a:xfrm>
            <a:custGeom>
              <a:avLst/>
              <a:gdLst>
                <a:gd name="T0" fmla="*/ 9 w 38"/>
                <a:gd name="T1" fmla="*/ 47 h 47"/>
                <a:gd name="T2" fmla="*/ 0 w 38"/>
                <a:gd name="T3" fmla="*/ 30 h 47"/>
                <a:gd name="T4" fmla="*/ 27 w 38"/>
                <a:gd name="T5" fmla="*/ 0 h 47"/>
                <a:gd name="T6" fmla="*/ 38 w 38"/>
                <a:gd name="T7" fmla="*/ 20 h 47"/>
                <a:gd name="T8" fmla="*/ 9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9" y="47"/>
                  </a:moveTo>
                  <a:lnTo>
                    <a:pt x="0" y="30"/>
                  </a:lnTo>
                  <a:lnTo>
                    <a:pt x="27" y="0"/>
                  </a:lnTo>
                  <a:lnTo>
                    <a:pt x="38" y="20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7" name="Freeform 1493"/>
            <p:cNvSpPr>
              <a:spLocks/>
            </p:cNvSpPr>
            <p:nvPr/>
          </p:nvSpPr>
          <p:spPr bwMode="auto">
            <a:xfrm>
              <a:off x="3178" y="2522"/>
              <a:ext cx="42" cy="45"/>
            </a:xfrm>
            <a:custGeom>
              <a:avLst/>
              <a:gdLst>
                <a:gd name="T0" fmla="*/ 15 w 42"/>
                <a:gd name="T1" fmla="*/ 45 h 45"/>
                <a:gd name="T2" fmla="*/ 0 w 42"/>
                <a:gd name="T3" fmla="*/ 32 h 45"/>
                <a:gd name="T4" fmla="*/ 24 w 42"/>
                <a:gd name="T5" fmla="*/ 0 h 45"/>
                <a:gd name="T6" fmla="*/ 42 w 42"/>
                <a:gd name="T7" fmla="*/ 15 h 45"/>
                <a:gd name="T8" fmla="*/ 15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15" y="45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2" y="15"/>
                  </a:lnTo>
                  <a:lnTo>
                    <a:pt x="15" y="4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8" name="Freeform 1494"/>
            <p:cNvSpPr>
              <a:spLocks/>
            </p:cNvSpPr>
            <p:nvPr/>
          </p:nvSpPr>
          <p:spPr bwMode="auto">
            <a:xfrm>
              <a:off x="3167" y="2508"/>
              <a:ext cx="35" cy="46"/>
            </a:xfrm>
            <a:custGeom>
              <a:avLst/>
              <a:gdLst>
                <a:gd name="T0" fmla="*/ 11 w 35"/>
                <a:gd name="T1" fmla="*/ 46 h 46"/>
                <a:gd name="T2" fmla="*/ 0 w 35"/>
                <a:gd name="T3" fmla="*/ 36 h 46"/>
                <a:gd name="T4" fmla="*/ 18 w 35"/>
                <a:gd name="T5" fmla="*/ 0 h 46"/>
                <a:gd name="T6" fmla="*/ 35 w 35"/>
                <a:gd name="T7" fmla="*/ 14 h 46"/>
                <a:gd name="T8" fmla="*/ 11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1" y="46"/>
                  </a:moveTo>
                  <a:lnTo>
                    <a:pt x="0" y="36"/>
                  </a:lnTo>
                  <a:lnTo>
                    <a:pt x="18" y="0"/>
                  </a:lnTo>
                  <a:lnTo>
                    <a:pt x="35" y="14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9" name="Freeform 1495"/>
            <p:cNvSpPr>
              <a:spLocks/>
            </p:cNvSpPr>
            <p:nvPr/>
          </p:nvSpPr>
          <p:spPr bwMode="auto">
            <a:xfrm>
              <a:off x="3152" y="2496"/>
              <a:ext cx="33" cy="48"/>
            </a:xfrm>
            <a:custGeom>
              <a:avLst/>
              <a:gdLst>
                <a:gd name="T0" fmla="*/ 15 w 33"/>
                <a:gd name="T1" fmla="*/ 48 h 48"/>
                <a:gd name="T2" fmla="*/ 0 w 33"/>
                <a:gd name="T3" fmla="*/ 39 h 48"/>
                <a:gd name="T4" fmla="*/ 11 w 33"/>
                <a:gd name="T5" fmla="*/ 0 h 48"/>
                <a:gd name="T6" fmla="*/ 33 w 33"/>
                <a:gd name="T7" fmla="*/ 12 h 48"/>
                <a:gd name="T8" fmla="*/ 15 w 33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15" y="48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33" y="12"/>
                  </a:lnTo>
                  <a:lnTo>
                    <a:pt x="15" y="4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0" name="Freeform 1496"/>
            <p:cNvSpPr>
              <a:spLocks/>
            </p:cNvSpPr>
            <p:nvPr/>
          </p:nvSpPr>
          <p:spPr bwMode="auto">
            <a:xfrm>
              <a:off x="3119" y="2486"/>
              <a:ext cx="44" cy="49"/>
            </a:xfrm>
            <a:custGeom>
              <a:avLst/>
              <a:gdLst>
                <a:gd name="T0" fmla="*/ 33 w 44"/>
                <a:gd name="T1" fmla="*/ 49 h 49"/>
                <a:gd name="T2" fmla="*/ 0 w 44"/>
                <a:gd name="T3" fmla="*/ 41 h 49"/>
                <a:gd name="T4" fmla="*/ 6 w 44"/>
                <a:gd name="T5" fmla="*/ 0 h 49"/>
                <a:gd name="T6" fmla="*/ 44 w 44"/>
                <a:gd name="T7" fmla="*/ 10 h 49"/>
                <a:gd name="T8" fmla="*/ 3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3" y="49"/>
                  </a:moveTo>
                  <a:lnTo>
                    <a:pt x="0" y="41"/>
                  </a:lnTo>
                  <a:lnTo>
                    <a:pt x="6" y="0"/>
                  </a:lnTo>
                  <a:lnTo>
                    <a:pt x="44" y="1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1" name="Freeform 1497"/>
            <p:cNvSpPr>
              <a:spLocks/>
            </p:cNvSpPr>
            <p:nvPr/>
          </p:nvSpPr>
          <p:spPr bwMode="auto">
            <a:xfrm>
              <a:off x="3082" y="2478"/>
              <a:ext cx="43" cy="49"/>
            </a:xfrm>
            <a:custGeom>
              <a:avLst/>
              <a:gdLst>
                <a:gd name="T0" fmla="*/ 37 w 43"/>
                <a:gd name="T1" fmla="*/ 49 h 49"/>
                <a:gd name="T2" fmla="*/ 0 w 43"/>
                <a:gd name="T3" fmla="*/ 42 h 49"/>
                <a:gd name="T4" fmla="*/ 4 w 43"/>
                <a:gd name="T5" fmla="*/ 0 h 49"/>
                <a:gd name="T6" fmla="*/ 43 w 43"/>
                <a:gd name="T7" fmla="*/ 8 h 49"/>
                <a:gd name="T8" fmla="*/ 37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37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43" y="8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2" name="Freeform 1498"/>
            <p:cNvSpPr>
              <a:spLocks/>
            </p:cNvSpPr>
            <p:nvPr/>
          </p:nvSpPr>
          <p:spPr bwMode="auto">
            <a:xfrm>
              <a:off x="3044" y="2471"/>
              <a:ext cx="42" cy="49"/>
            </a:xfrm>
            <a:custGeom>
              <a:avLst/>
              <a:gdLst>
                <a:gd name="T0" fmla="*/ 38 w 42"/>
                <a:gd name="T1" fmla="*/ 49 h 49"/>
                <a:gd name="T2" fmla="*/ 0 w 42"/>
                <a:gd name="T3" fmla="*/ 42 h 49"/>
                <a:gd name="T4" fmla="*/ 5 w 42"/>
                <a:gd name="T5" fmla="*/ 0 h 49"/>
                <a:gd name="T6" fmla="*/ 42 w 42"/>
                <a:gd name="T7" fmla="*/ 7 h 49"/>
                <a:gd name="T8" fmla="*/ 3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8" y="49"/>
                  </a:moveTo>
                  <a:lnTo>
                    <a:pt x="0" y="42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3" name="Freeform 1499"/>
            <p:cNvSpPr>
              <a:spLocks/>
            </p:cNvSpPr>
            <p:nvPr/>
          </p:nvSpPr>
          <p:spPr bwMode="auto">
            <a:xfrm>
              <a:off x="3003" y="2461"/>
              <a:ext cx="46" cy="52"/>
            </a:xfrm>
            <a:custGeom>
              <a:avLst/>
              <a:gdLst>
                <a:gd name="T0" fmla="*/ 41 w 46"/>
                <a:gd name="T1" fmla="*/ 52 h 52"/>
                <a:gd name="T2" fmla="*/ 0 w 46"/>
                <a:gd name="T3" fmla="*/ 39 h 52"/>
                <a:gd name="T4" fmla="*/ 11 w 46"/>
                <a:gd name="T5" fmla="*/ 0 h 52"/>
                <a:gd name="T6" fmla="*/ 46 w 46"/>
                <a:gd name="T7" fmla="*/ 10 h 52"/>
                <a:gd name="T8" fmla="*/ 41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41" y="52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4" name="Freeform 1500"/>
            <p:cNvSpPr>
              <a:spLocks/>
            </p:cNvSpPr>
            <p:nvPr/>
          </p:nvSpPr>
          <p:spPr bwMode="auto">
            <a:xfrm>
              <a:off x="2983" y="2454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7 h 46"/>
                <a:gd name="T4" fmla="*/ 18 w 31"/>
                <a:gd name="T5" fmla="*/ 0 h 46"/>
                <a:gd name="T6" fmla="*/ 31 w 31"/>
                <a:gd name="T7" fmla="*/ 7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1" y="7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5" name="Freeform 1501"/>
            <p:cNvSpPr>
              <a:spLocks/>
            </p:cNvSpPr>
            <p:nvPr/>
          </p:nvSpPr>
          <p:spPr bwMode="auto">
            <a:xfrm>
              <a:off x="2965" y="2444"/>
              <a:ext cx="36" cy="47"/>
            </a:xfrm>
            <a:custGeom>
              <a:avLst/>
              <a:gdLst>
                <a:gd name="T0" fmla="*/ 18 w 36"/>
                <a:gd name="T1" fmla="*/ 47 h 47"/>
                <a:gd name="T2" fmla="*/ 0 w 36"/>
                <a:gd name="T3" fmla="*/ 34 h 47"/>
                <a:gd name="T4" fmla="*/ 22 w 36"/>
                <a:gd name="T5" fmla="*/ 0 h 47"/>
                <a:gd name="T6" fmla="*/ 36 w 36"/>
                <a:gd name="T7" fmla="*/ 10 h 47"/>
                <a:gd name="T8" fmla="*/ 18 w 3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7">
                  <a:moveTo>
                    <a:pt x="18" y="47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6" y="10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6" name="Freeform 1502"/>
            <p:cNvSpPr>
              <a:spLocks/>
            </p:cNvSpPr>
            <p:nvPr/>
          </p:nvSpPr>
          <p:spPr bwMode="auto">
            <a:xfrm>
              <a:off x="2948" y="2432"/>
              <a:ext cx="39" cy="46"/>
            </a:xfrm>
            <a:custGeom>
              <a:avLst/>
              <a:gdLst>
                <a:gd name="T0" fmla="*/ 17 w 39"/>
                <a:gd name="T1" fmla="*/ 46 h 46"/>
                <a:gd name="T2" fmla="*/ 0 w 39"/>
                <a:gd name="T3" fmla="*/ 29 h 46"/>
                <a:gd name="T4" fmla="*/ 26 w 39"/>
                <a:gd name="T5" fmla="*/ 0 h 46"/>
                <a:gd name="T6" fmla="*/ 39 w 39"/>
                <a:gd name="T7" fmla="*/ 12 h 46"/>
                <a:gd name="T8" fmla="*/ 17 w 3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17" y="46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39" y="12"/>
                  </a:lnTo>
                  <a:lnTo>
                    <a:pt x="17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7" name="Freeform 1503"/>
            <p:cNvSpPr>
              <a:spLocks/>
            </p:cNvSpPr>
            <p:nvPr/>
          </p:nvSpPr>
          <p:spPr bwMode="auto">
            <a:xfrm>
              <a:off x="2930" y="2417"/>
              <a:ext cx="44" cy="44"/>
            </a:xfrm>
            <a:custGeom>
              <a:avLst/>
              <a:gdLst>
                <a:gd name="T0" fmla="*/ 18 w 44"/>
                <a:gd name="T1" fmla="*/ 44 h 44"/>
                <a:gd name="T2" fmla="*/ 0 w 44"/>
                <a:gd name="T3" fmla="*/ 27 h 44"/>
                <a:gd name="T4" fmla="*/ 29 w 44"/>
                <a:gd name="T5" fmla="*/ 0 h 44"/>
                <a:gd name="T6" fmla="*/ 44 w 44"/>
                <a:gd name="T7" fmla="*/ 15 h 44"/>
                <a:gd name="T8" fmla="*/ 18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8" y="44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15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8" name="Freeform 1504"/>
            <p:cNvSpPr>
              <a:spLocks/>
            </p:cNvSpPr>
            <p:nvPr/>
          </p:nvSpPr>
          <p:spPr bwMode="auto">
            <a:xfrm>
              <a:off x="3200" y="2557"/>
              <a:ext cx="33" cy="27"/>
            </a:xfrm>
            <a:custGeom>
              <a:avLst/>
              <a:gdLst>
                <a:gd name="T0" fmla="*/ 33 w 33"/>
                <a:gd name="T1" fmla="*/ 2 h 27"/>
                <a:gd name="T2" fmla="*/ 31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2"/>
                  </a:moveTo>
                  <a:lnTo>
                    <a:pt x="31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9" name="Freeform 1505"/>
            <p:cNvSpPr>
              <a:spLocks/>
            </p:cNvSpPr>
            <p:nvPr/>
          </p:nvSpPr>
          <p:spPr bwMode="auto">
            <a:xfrm>
              <a:off x="2904" y="2373"/>
              <a:ext cx="57" cy="66"/>
            </a:xfrm>
            <a:custGeom>
              <a:avLst/>
              <a:gdLst>
                <a:gd name="T0" fmla="*/ 24 w 57"/>
                <a:gd name="T1" fmla="*/ 66 h 66"/>
                <a:gd name="T2" fmla="*/ 0 w 57"/>
                <a:gd name="T3" fmla="*/ 15 h 66"/>
                <a:gd name="T4" fmla="*/ 35 w 57"/>
                <a:gd name="T5" fmla="*/ 0 h 66"/>
                <a:gd name="T6" fmla="*/ 57 w 57"/>
                <a:gd name="T7" fmla="*/ 47 h 66"/>
                <a:gd name="T8" fmla="*/ 24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4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7" y="47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0" name="Freeform 1506"/>
            <p:cNvSpPr>
              <a:spLocks/>
            </p:cNvSpPr>
            <p:nvPr/>
          </p:nvSpPr>
          <p:spPr bwMode="auto">
            <a:xfrm>
              <a:off x="2893" y="2329"/>
              <a:ext cx="46" cy="59"/>
            </a:xfrm>
            <a:custGeom>
              <a:avLst/>
              <a:gdLst>
                <a:gd name="T0" fmla="*/ 11 w 46"/>
                <a:gd name="T1" fmla="*/ 59 h 59"/>
                <a:gd name="T2" fmla="*/ 0 w 46"/>
                <a:gd name="T3" fmla="*/ 12 h 59"/>
                <a:gd name="T4" fmla="*/ 35 w 46"/>
                <a:gd name="T5" fmla="*/ 0 h 59"/>
                <a:gd name="T6" fmla="*/ 46 w 46"/>
                <a:gd name="T7" fmla="*/ 44 h 59"/>
                <a:gd name="T8" fmla="*/ 11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1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4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1" name="Freeform 1507"/>
            <p:cNvSpPr>
              <a:spLocks/>
            </p:cNvSpPr>
            <p:nvPr/>
          </p:nvSpPr>
          <p:spPr bwMode="auto">
            <a:xfrm>
              <a:off x="2882" y="2280"/>
              <a:ext cx="46" cy="61"/>
            </a:xfrm>
            <a:custGeom>
              <a:avLst/>
              <a:gdLst>
                <a:gd name="T0" fmla="*/ 11 w 46"/>
                <a:gd name="T1" fmla="*/ 61 h 61"/>
                <a:gd name="T2" fmla="*/ 0 w 46"/>
                <a:gd name="T3" fmla="*/ 12 h 61"/>
                <a:gd name="T4" fmla="*/ 35 w 46"/>
                <a:gd name="T5" fmla="*/ 0 h 61"/>
                <a:gd name="T6" fmla="*/ 46 w 46"/>
                <a:gd name="T7" fmla="*/ 49 h 61"/>
                <a:gd name="T8" fmla="*/ 11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11" y="6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49"/>
                  </a:lnTo>
                  <a:lnTo>
                    <a:pt x="11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2" name="Freeform 1508"/>
            <p:cNvSpPr>
              <a:spLocks/>
            </p:cNvSpPr>
            <p:nvPr/>
          </p:nvSpPr>
          <p:spPr bwMode="auto">
            <a:xfrm>
              <a:off x="2865" y="2226"/>
              <a:ext cx="52" cy="66"/>
            </a:xfrm>
            <a:custGeom>
              <a:avLst/>
              <a:gdLst>
                <a:gd name="T0" fmla="*/ 17 w 52"/>
                <a:gd name="T1" fmla="*/ 66 h 66"/>
                <a:gd name="T2" fmla="*/ 0 w 52"/>
                <a:gd name="T3" fmla="*/ 15 h 66"/>
                <a:gd name="T4" fmla="*/ 35 w 52"/>
                <a:gd name="T5" fmla="*/ 0 h 66"/>
                <a:gd name="T6" fmla="*/ 52 w 52"/>
                <a:gd name="T7" fmla="*/ 54 h 66"/>
                <a:gd name="T8" fmla="*/ 17 w 52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6">
                  <a:moveTo>
                    <a:pt x="17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2" y="54"/>
                  </a:lnTo>
                  <a:lnTo>
                    <a:pt x="17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3" name="Freeform 1509"/>
            <p:cNvSpPr>
              <a:spLocks/>
            </p:cNvSpPr>
            <p:nvPr/>
          </p:nvSpPr>
          <p:spPr bwMode="auto">
            <a:xfrm>
              <a:off x="2928" y="243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4" name="Freeform 1510"/>
            <p:cNvSpPr>
              <a:spLocks/>
            </p:cNvSpPr>
            <p:nvPr/>
          </p:nvSpPr>
          <p:spPr bwMode="auto">
            <a:xfrm>
              <a:off x="2928" y="2417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1 w 33"/>
                <a:gd name="T5" fmla="*/ 0 h 27"/>
                <a:gd name="T6" fmla="*/ 33 w 33"/>
                <a:gd name="T7" fmla="*/ 3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5" name="Freeform 1511"/>
            <p:cNvSpPr>
              <a:spLocks/>
            </p:cNvSpPr>
            <p:nvPr/>
          </p:nvSpPr>
          <p:spPr bwMode="auto">
            <a:xfrm>
              <a:off x="2823" y="2140"/>
              <a:ext cx="75" cy="103"/>
            </a:xfrm>
            <a:custGeom>
              <a:avLst/>
              <a:gdLst>
                <a:gd name="T0" fmla="*/ 42 w 75"/>
                <a:gd name="T1" fmla="*/ 103 h 103"/>
                <a:gd name="T2" fmla="*/ 0 w 75"/>
                <a:gd name="T3" fmla="*/ 20 h 103"/>
                <a:gd name="T4" fmla="*/ 33 w 75"/>
                <a:gd name="T5" fmla="*/ 0 h 103"/>
                <a:gd name="T6" fmla="*/ 75 w 75"/>
                <a:gd name="T7" fmla="*/ 84 h 103"/>
                <a:gd name="T8" fmla="*/ 42 w 75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3">
                  <a:moveTo>
                    <a:pt x="42" y="10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5" y="84"/>
                  </a:lnTo>
                  <a:lnTo>
                    <a:pt x="42" y="103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6" name="Freeform 1512"/>
            <p:cNvSpPr>
              <a:spLocks/>
            </p:cNvSpPr>
            <p:nvPr/>
          </p:nvSpPr>
          <p:spPr bwMode="auto">
            <a:xfrm>
              <a:off x="2803" y="2099"/>
              <a:ext cx="53" cy="61"/>
            </a:xfrm>
            <a:custGeom>
              <a:avLst/>
              <a:gdLst>
                <a:gd name="T0" fmla="*/ 20 w 53"/>
                <a:gd name="T1" fmla="*/ 61 h 61"/>
                <a:gd name="T2" fmla="*/ 0 w 53"/>
                <a:gd name="T3" fmla="*/ 24 h 61"/>
                <a:gd name="T4" fmla="*/ 31 w 53"/>
                <a:gd name="T5" fmla="*/ 0 h 61"/>
                <a:gd name="T6" fmla="*/ 53 w 53"/>
                <a:gd name="T7" fmla="*/ 41 h 61"/>
                <a:gd name="T8" fmla="*/ 20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0" y="61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53" y="41"/>
                  </a:lnTo>
                  <a:lnTo>
                    <a:pt x="20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7" name="Freeform 1513"/>
            <p:cNvSpPr>
              <a:spLocks/>
            </p:cNvSpPr>
            <p:nvPr/>
          </p:nvSpPr>
          <p:spPr bwMode="auto">
            <a:xfrm>
              <a:off x="2779" y="2064"/>
              <a:ext cx="55" cy="59"/>
            </a:xfrm>
            <a:custGeom>
              <a:avLst/>
              <a:gdLst>
                <a:gd name="T0" fmla="*/ 24 w 55"/>
                <a:gd name="T1" fmla="*/ 59 h 59"/>
                <a:gd name="T2" fmla="*/ 0 w 55"/>
                <a:gd name="T3" fmla="*/ 27 h 59"/>
                <a:gd name="T4" fmla="*/ 29 w 55"/>
                <a:gd name="T5" fmla="*/ 0 h 59"/>
                <a:gd name="T6" fmla="*/ 55 w 55"/>
                <a:gd name="T7" fmla="*/ 35 h 59"/>
                <a:gd name="T8" fmla="*/ 24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24" y="5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55" y="35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8" name="Freeform 1514"/>
            <p:cNvSpPr>
              <a:spLocks/>
            </p:cNvSpPr>
            <p:nvPr/>
          </p:nvSpPr>
          <p:spPr bwMode="auto">
            <a:xfrm>
              <a:off x="2757" y="2033"/>
              <a:ext cx="51" cy="58"/>
            </a:xfrm>
            <a:custGeom>
              <a:avLst/>
              <a:gdLst>
                <a:gd name="T0" fmla="*/ 22 w 51"/>
                <a:gd name="T1" fmla="*/ 58 h 58"/>
                <a:gd name="T2" fmla="*/ 0 w 51"/>
                <a:gd name="T3" fmla="*/ 31 h 58"/>
                <a:gd name="T4" fmla="*/ 24 w 51"/>
                <a:gd name="T5" fmla="*/ 0 h 58"/>
                <a:gd name="T6" fmla="*/ 51 w 51"/>
                <a:gd name="T7" fmla="*/ 31 h 58"/>
                <a:gd name="T8" fmla="*/ 22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22" y="58"/>
                  </a:moveTo>
                  <a:lnTo>
                    <a:pt x="0" y="31"/>
                  </a:lnTo>
                  <a:lnTo>
                    <a:pt x="24" y="0"/>
                  </a:lnTo>
                  <a:lnTo>
                    <a:pt x="51" y="31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9" name="Freeform 1515"/>
            <p:cNvSpPr>
              <a:spLocks/>
            </p:cNvSpPr>
            <p:nvPr/>
          </p:nvSpPr>
          <p:spPr bwMode="auto">
            <a:xfrm>
              <a:off x="2729" y="2003"/>
              <a:ext cx="52" cy="61"/>
            </a:xfrm>
            <a:custGeom>
              <a:avLst/>
              <a:gdLst>
                <a:gd name="T0" fmla="*/ 28 w 52"/>
                <a:gd name="T1" fmla="*/ 61 h 61"/>
                <a:gd name="T2" fmla="*/ 0 w 52"/>
                <a:gd name="T3" fmla="*/ 35 h 61"/>
                <a:gd name="T4" fmla="*/ 22 w 52"/>
                <a:gd name="T5" fmla="*/ 0 h 61"/>
                <a:gd name="T6" fmla="*/ 52 w 52"/>
                <a:gd name="T7" fmla="*/ 30 h 61"/>
                <a:gd name="T8" fmla="*/ 28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8" y="61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2" y="30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0" name="Freeform 1516"/>
            <p:cNvSpPr>
              <a:spLocks/>
            </p:cNvSpPr>
            <p:nvPr/>
          </p:nvSpPr>
          <p:spPr bwMode="auto">
            <a:xfrm>
              <a:off x="2700" y="1981"/>
              <a:ext cx="51" cy="57"/>
            </a:xfrm>
            <a:custGeom>
              <a:avLst/>
              <a:gdLst>
                <a:gd name="T0" fmla="*/ 29 w 51"/>
                <a:gd name="T1" fmla="*/ 57 h 57"/>
                <a:gd name="T2" fmla="*/ 0 w 51"/>
                <a:gd name="T3" fmla="*/ 39 h 57"/>
                <a:gd name="T4" fmla="*/ 13 w 51"/>
                <a:gd name="T5" fmla="*/ 0 h 57"/>
                <a:gd name="T6" fmla="*/ 51 w 51"/>
                <a:gd name="T7" fmla="*/ 22 h 57"/>
                <a:gd name="T8" fmla="*/ 29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29" y="57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1" y="22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1" name="Freeform 1517"/>
            <p:cNvSpPr>
              <a:spLocks/>
            </p:cNvSpPr>
            <p:nvPr/>
          </p:nvSpPr>
          <p:spPr bwMode="auto">
            <a:xfrm>
              <a:off x="2659" y="1964"/>
              <a:ext cx="54" cy="56"/>
            </a:xfrm>
            <a:custGeom>
              <a:avLst/>
              <a:gdLst>
                <a:gd name="T0" fmla="*/ 41 w 54"/>
                <a:gd name="T1" fmla="*/ 56 h 56"/>
                <a:gd name="T2" fmla="*/ 0 w 54"/>
                <a:gd name="T3" fmla="*/ 39 h 56"/>
                <a:gd name="T4" fmla="*/ 13 w 54"/>
                <a:gd name="T5" fmla="*/ 0 h 56"/>
                <a:gd name="T6" fmla="*/ 54 w 54"/>
                <a:gd name="T7" fmla="*/ 17 h 56"/>
                <a:gd name="T8" fmla="*/ 41 w 5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6">
                  <a:moveTo>
                    <a:pt x="41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4" y="17"/>
                  </a:lnTo>
                  <a:lnTo>
                    <a:pt x="41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2" name="Freeform 1518"/>
            <p:cNvSpPr>
              <a:spLocks/>
            </p:cNvSpPr>
            <p:nvPr/>
          </p:nvSpPr>
          <p:spPr bwMode="auto">
            <a:xfrm>
              <a:off x="2865" y="2224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3" name="Freeform 1519"/>
            <p:cNvSpPr>
              <a:spLocks/>
            </p:cNvSpPr>
            <p:nvPr/>
          </p:nvSpPr>
          <p:spPr bwMode="auto">
            <a:xfrm>
              <a:off x="2630" y="1957"/>
              <a:ext cx="37" cy="49"/>
            </a:xfrm>
            <a:custGeom>
              <a:avLst/>
              <a:gdLst>
                <a:gd name="T0" fmla="*/ 31 w 37"/>
                <a:gd name="T1" fmla="*/ 49 h 49"/>
                <a:gd name="T2" fmla="*/ 0 w 37"/>
                <a:gd name="T3" fmla="*/ 41 h 49"/>
                <a:gd name="T4" fmla="*/ 5 w 37"/>
                <a:gd name="T5" fmla="*/ 0 h 49"/>
                <a:gd name="T6" fmla="*/ 37 w 37"/>
                <a:gd name="T7" fmla="*/ 7 h 49"/>
                <a:gd name="T8" fmla="*/ 31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31" y="49"/>
                  </a:moveTo>
                  <a:lnTo>
                    <a:pt x="0" y="41"/>
                  </a:lnTo>
                  <a:lnTo>
                    <a:pt x="5" y="0"/>
                  </a:lnTo>
                  <a:lnTo>
                    <a:pt x="37" y="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4" name="Freeform 1520"/>
            <p:cNvSpPr>
              <a:spLocks/>
            </p:cNvSpPr>
            <p:nvPr/>
          </p:nvSpPr>
          <p:spPr bwMode="auto">
            <a:xfrm>
              <a:off x="2602" y="1952"/>
              <a:ext cx="33" cy="46"/>
            </a:xfrm>
            <a:custGeom>
              <a:avLst/>
              <a:gdLst>
                <a:gd name="T0" fmla="*/ 28 w 33"/>
                <a:gd name="T1" fmla="*/ 46 h 46"/>
                <a:gd name="T2" fmla="*/ 0 w 33"/>
                <a:gd name="T3" fmla="*/ 41 h 46"/>
                <a:gd name="T4" fmla="*/ 0 w 33"/>
                <a:gd name="T5" fmla="*/ 0 h 46"/>
                <a:gd name="T6" fmla="*/ 33 w 33"/>
                <a:gd name="T7" fmla="*/ 5 h 46"/>
                <a:gd name="T8" fmla="*/ 28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28" y="46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33" y="5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5" name="Freeform 1521"/>
            <p:cNvSpPr>
              <a:spLocks/>
            </p:cNvSpPr>
            <p:nvPr/>
          </p:nvSpPr>
          <p:spPr bwMode="auto">
            <a:xfrm>
              <a:off x="2534" y="1952"/>
              <a:ext cx="68" cy="46"/>
            </a:xfrm>
            <a:custGeom>
              <a:avLst/>
              <a:gdLst>
                <a:gd name="T0" fmla="*/ 68 w 68"/>
                <a:gd name="T1" fmla="*/ 41 h 46"/>
                <a:gd name="T2" fmla="*/ 2 w 68"/>
                <a:gd name="T3" fmla="*/ 46 h 46"/>
                <a:gd name="T4" fmla="*/ 0 w 68"/>
                <a:gd name="T5" fmla="*/ 5 h 46"/>
                <a:gd name="T6" fmla="*/ 68 w 68"/>
                <a:gd name="T7" fmla="*/ 0 h 46"/>
                <a:gd name="T8" fmla="*/ 68 w 68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46">
                  <a:moveTo>
                    <a:pt x="68" y="41"/>
                  </a:moveTo>
                  <a:lnTo>
                    <a:pt x="2" y="46"/>
                  </a:lnTo>
                  <a:lnTo>
                    <a:pt x="0" y="5"/>
                  </a:lnTo>
                  <a:lnTo>
                    <a:pt x="68" y="0"/>
                  </a:lnTo>
                  <a:lnTo>
                    <a:pt x="68" y="4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6" name="Freeform 1522"/>
            <p:cNvSpPr>
              <a:spLocks/>
            </p:cNvSpPr>
            <p:nvPr/>
          </p:nvSpPr>
          <p:spPr bwMode="auto">
            <a:xfrm>
              <a:off x="2667" y="1964"/>
              <a:ext cx="11" cy="3"/>
            </a:xfrm>
            <a:custGeom>
              <a:avLst/>
              <a:gdLst>
                <a:gd name="T0" fmla="*/ 5 w 11"/>
                <a:gd name="T1" fmla="*/ 0 h 3"/>
                <a:gd name="T2" fmla="*/ 0 w 11"/>
                <a:gd name="T3" fmla="*/ 0 h 3"/>
                <a:gd name="T4" fmla="*/ 11 w 11"/>
                <a:gd name="T5" fmla="*/ 3 h 3"/>
                <a:gd name="T6" fmla="*/ 5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7" name="Freeform 1523"/>
            <p:cNvSpPr>
              <a:spLocks/>
            </p:cNvSpPr>
            <p:nvPr/>
          </p:nvSpPr>
          <p:spPr bwMode="auto">
            <a:xfrm>
              <a:off x="2659" y="1964"/>
              <a:ext cx="13" cy="42"/>
            </a:xfrm>
            <a:custGeom>
              <a:avLst/>
              <a:gdLst>
                <a:gd name="T0" fmla="*/ 13 w 13"/>
                <a:gd name="T1" fmla="*/ 0 h 42"/>
                <a:gd name="T2" fmla="*/ 8 w 13"/>
                <a:gd name="T3" fmla="*/ 0 h 42"/>
                <a:gd name="T4" fmla="*/ 0 w 13"/>
                <a:gd name="T5" fmla="*/ 39 h 42"/>
                <a:gd name="T6" fmla="*/ 2 w 13"/>
                <a:gd name="T7" fmla="*/ 42 h 42"/>
                <a:gd name="T8" fmla="*/ 13 w 1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lnTo>
                    <a:pt x="8" y="0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8" name="Freeform 1524"/>
            <p:cNvSpPr>
              <a:spLocks/>
            </p:cNvSpPr>
            <p:nvPr/>
          </p:nvSpPr>
          <p:spPr bwMode="auto">
            <a:xfrm>
              <a:off x="2507" y="1952"/>
              <a:ext cx="31" cy="46"/>
            </a:xfrm>
            <a:custGeom>
              <a:avLst/>
              <a:gdLst>
                <a:gd name="T0" fmla="*/ 27 w 31"/>
                <a:gd name="T1" fmla="*/ 46 h 46"/>
                <a:gd name="T2" fmla="*/ 0 w 31"/>
                <a:gd name="T3" fmla="*/ 39 h 46"/>
                <a:gd name="T4" fmla="*/ 11 w 31"/>
                <a:gd name="T5" fmla="*/ 0 h 46"/>
                <a:gd name="T6" fmla="*/ 31 w 31"/>
                <a:gd name="T7" fmla="*/ 5 h 46"/>
                <a:gd name="T8" fmla="*/ 27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7" y="46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31" y="5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9" name="Freeform 1525"/>
            <p:cNvSpPr>
              <a:spLocks/>
            </p:cNvSpPr>
            <p:nvPr/>
          </p:nvSpPr>
          <p:spPr bwMode="auto">
            <a:xfrm>
              <a:off x="2481" y="1944"/>
              <a:ext cx="37" cy="47"/>
            </a:xfrm>
            <a:custGeom>
              <a:avLst/>
              <a:gdLst>
                <a:gd name="T0" fmla="*/ 26 w 37"/>
                <a:gd name="T1" fmla="*/ 47 h 47"/>
                <a:gd name="T2" fmla="*/ 0 w 37"/>
                <a:gd name="T3" fmla="*/ 35 h 47"/>
                <a:gd name="T4" fmla="*/ 22 w 37"/>
                <a:gd name="T5" fmla="*/ 0 h 47"/>
                <a:gd name="T6" fmla="*/ 37 w 37"/>
                <a:gd name="T7" fmla="*/ 8 h 47"/>
                <a:gd name="T8" fmla="*/ 26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26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7" y="8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0" name="Freeform 1526"/>
            <p:cNvSpPr>
              <a:spLocks/>
            </p:cNvSpPr>
            <p:nvPr/>
          </p:nvSpPr>
          <p:spPr bwMode="auto">
            <a:xfrm>
              <a:off x="2435" y="1908"/>
              <a:ext cx="68" cy="71"/>
            </a:xfrm>
            <a:custGeom>
              <a:avLst/>
              <a:gdLst>
                <a:gd name="T0" fmla="*/ 46 w 68"/>
                <a:gd name="T1" fmla="*/ 71 h 71"/>
                <a:gd name="T2" fmla="*/ 0 w 68"/>
                <a:gd name="T3" fmla="*/ 32 h 71"/>
                <a:gd name="T4" fmla="*/ 24 w 68"/>
                <a:gd name="T5" fmla="*/ 0 h 71"/>
                <a:gd name="T6" fmla="*/ 68 w 68"/>
                <a:gd name="T7" fmla="*/ 36 h 71"/>
                <a:gd name="T8" fmla="*/ 46 w 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1">
                  <a:moveTo>
                    <a:pt x="46" y="71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68" y="36"/>
                  </a:lnTo>
                  <a:lnTo>
                    <a:pt x="46" y="7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1" name="Freeform 1527"/>
            <p:cNvSpPr>
              <a:spLocks/>
            </p:cNvSpPr>
            <p:nvPr/>
          </p:nvSpPr>
          <p:spPr bwMode="auto">
            <a:xfrm>
              <a:off x="2411" y="1886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7 h 54"/>
                <a:gd name="T4" fmla="*/ 28 w 48"/>
                <a:gd name="T5" fmla="*/ 0 h 54"/>
                <a:gd name="T6" fmla="*/ 48 w 48"/>
                <a:gd name="T7" fmla="*/ 22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8" y="2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2" name="Freeform 1528"/>
            <p:cNvSpPr>
              <a:spLocks/>
            </p:cNvSpPr>
            <p:nvPr/>
          </p:nvSpPr>
          <p:spPr bwMode="auto">
            <a:xfrm>
              <a:off x="2389" y="1859"/>
              <a:ext cx="50" cy="54"/>
            </a:xfrm>
            <a:custGeom>
              <a:avLst/>
              <a:gdLst>
                <a:gd name="T0" fmla="*/ 22 w 50"/>
                <a:gd name="T1" fmla="*/ 54 h 54"/>
                <a:gd name="T2" fmla="*/ 0 w 50"/>
                <a:gd name="T3" fmla="*/ 27 h 54"/>
                <a:gd name="T4" fmla="*/ 29 w 50"/>
                <a:gd name="T5" fmla="*/ 0 h 54"/>
                <a:gd name="T6" fmla="*/ 50 w 50"/>
                <a:gd name="T7" fmla="*/ 27 h 54"/>
                <a:gd name="T8" fmla="*/ 22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2" y="54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50" y="27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3" name="Freeform 1529"/>
            <p:cNvSpPr>
              <a:spLocks/>
            </p:cNvSpPr>
            <p:nvPr/>
          </p:nvSpPr>
          <p:spPr bwMode="auto">
            <a:xfrm>
              <a:off x="2350" y="1798"/>
              <a:ext cx="68" cy="88"/>
            </a:xfrm>
            <a:custGeom>
              <a:avLst/>
              <a:gdLst>
                <a:gd name="T0" fmla="*/ 39 w 68"/>
                <a:gd name="T1" fmla="*/ 88 h 88"/>
                <a:gd name="T2" fmla="*/ 0 w 68"/>
                <a:gd name="T3" fmla="*/ 24 h 88"/>
                <a:gd name="T4" fmla="*/ 30 w 68"/>
                <a:gd name="T5" fmla="*/ 0 h 88"/>
                <a:gd name="T6" fmla="*/ 68 w 68"/>
                <a:gd name="T7" fmla="*/ 61 h 88"/>
                <a:gd name="T8" fmla="*/ 39 w 6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8">
                  <a:moveTo>
                    <a:pt x="39" y="88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68" y="61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4" name="Freeform 1530"/>
            <p:cNvSpPr>
              <a:spLocks/>
            </p:cNvSpPr>
            <p:nvPr/>
          </p:nvSpPr>
          <p:spPr bwMode="auto">
            <a:xfrm>
              <a:off x="2277" y="1673"/>
              <a:ext cx="103" cy="149"/>
            </a:xfrm>
            <a:custGeom>
              <a:avLst/>
              <a:gdLst>
                <a:gd name="T0" fmla="*/ 73 w 103"/>
                <a:gd name="T1" fmla="*/ 149 h 149"/>
                <a:gd name="T2" fmla="*/ 0 w 103"/>
                <a:gd name="T3" fmla="*/ 24 h 149"/>
                <a:gd name="T4" fmla="*/ 31 w 103"/>
                <a:gd name="T5" fmla="*/ 0 h 149"/>
                <a:gd name="T6" fmla="*/ 103 w 103"/>
                <a:gd name="T7" fmla="*/ 125 h 149"/>
                <a:gd name="T8" fmla="*/ 73 w 103"/>
                <a:gd name="T9" fmla="*/ 149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49">
                  <a:moveTo>
                    <a:pt x="73" y="149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103" y="125"/>
                  </a:lnTo>
                  <a:lnTo>
                    <a:pt x="73" y="1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5" name="Freeform 1531"/>
            <p:cNvSpPr>
              <a:spLocks/>
            </p:cNvSpPr>
            <p:nvPr/>
          </p:nvSpPr>
          <p:spPr bwMode="auto">
            <a:xfrm>
              <a:off x="2249" y="1624"/>
              <a:ext cx="59" cy="73"/>
            </a:xfrm>
            <a:custGeom>
              <a:avLst/>
              <a:gdLst>
                <a:gd name="T0" fmla="*/ 28 w 59"/>
                <a:gd name="T1" fmla="*/ 73 h 73"/>
                <a:gd name="T2" fmla="*/ 0 w 59"/>
                <a:gd name="T3" fmla="*/ 24 h 73"/>
                <a:gd name="T4" fmla="*/ 30 w 59"/>
                <a:gd name="T5" fmla="*/ 0 h 73"/>
                <a:gd name="T6" fmla="*/ 59 w 59"/>
                <a:gd name="T7" fmla="*/ 49 h 73"/>
                <a:gd name="T8" fmla="*/ 28 w 5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3">
                  <a:moveTo>
                    <a:pt x="28" y="73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59" y="49"/>
                  </a:lnTo>
                  <a:lnTo>
                    <a:pt x="28" y="73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6" name="Freeform 1532"/>
            <p:cNvSpPr>
              <a:spLocks/>
            </p:cNvSpPr>
            <p:nvPr/>
          </p:nvSpPr>
          <p:spPr bwMode="auto">
            <a:xfrm>
              <a:off x="2227" y="1594"/>
              <a:ext cx="52" cy="54"/>
            </a:xfrm>
            <a:custGeom>
              <a:avLst/>
              <a:gdLst>
                <a:gd name="T0" fmla="*/ 22 w 52"/>
                <a:gd name="T1" fmla="*/ 54 h 54"/>
                <a:gd name="T2" fmla="*/ 0 w 52"/>
                <a:gd name="T3" fmla="*/ 27 h 54"/>
                <a:gd name="T4" fmla="*/ 28 w 52"/>
                <a:gd name="T5" fmla="*/ 0 h 54"/>
                <a:gd name="T6" fmla="*/ 52 w 52"/>
                <a:gd name="T7" fmla="*/ 30 h 54"/>
                <a:gd name="T8" fmla="*/ 22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22" y="5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52" y="3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7" name="Freeform 1533"/>
            <p:cNvSpPr>
              <a:spLocks/>
            </p:cNvSpPr>
            <p:nvPr/>
          </p:nvSpPr>
          <p:spPr bwMode="auto">
            <a:xfrm>
              <a:off x="2534" y="1957"/>
              <a:ext cx="4" cy="41"/>
            </a:xfrm>
            <a:custGeom>
              <a:avLst/>
              <a:gdLst>
                <a:gd name="T0" fmla="*/ 2 w 4"/>
                <a:gd name="T1" fmla="*/ 41 h 41"/>
                <a:gd name="T2" fmla="*/ 0 w 4"/>
                <a:gd name="T3" fmla="*/ 41 h 41"/>
                <a:gd name="T4" fmla="*/ 0 w 4"/>
                <a:gd name="T5" fmla="*/ 0 h 41"/>
                <a:gd name="T6" fmla="*/ 4 w 4"/>
                <a:gd name="T7" fmla="*/ 0 h 41"/>
                <a:gd name="T8" fmla="*/ 2 w 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8" name="Freeform 1534"/>
            <p:cNvSpPr>
              <a:spLocks/>
            </p:cNvSpPr>
            <p:nvPr/>
          </p:nvSpPr>
          <p:spPr bwMode="auto">
            <a:xfrm>
              <a:off x="3573" y="3502"/>
              <a:ext cx="74" cy="105"/>
            </a:xfrm>
            <a:custGeom>
              <a:avLst/>
              <a:gdLst>
                <a:gd name="T0" fmla="*/ 43 w 74"/>
                <a:gd name="T1" fmla="*/ 105 h 105"/>
                <a:gd name="T2" fmla="*/ 0 w 74"/>
                <a:gd name="T3" fmla="*/ 25 h 105"/>
                <a:gd name="T4" fmla="*/ 30 w 74"/>
                <a:gd name="T5" fmla="*/ 0 h 105"/>
                <a:gd name="T6" fmla="*/ 74 w 74"/>
                <a:gd name="T7" fmla="*/ 81 h 105"/>
                <a:gd name="T8" fmla="*/ 43 w 74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5">
                  <a:moveTo>
                    <a:pt x="43" y="105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4" y="81"/>
                  </a:lnTo>
                  <a:lnTo>
                    <a:pt x="43" y="10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9" name="Freeform 1535"/>
            <p:cNvSpPr>
              <a:spLocks/>
            </p:cNvSpPr>
            <p:nvPr/>
          </p:nvSpPr>
          <p:spPr bwMode="auto">
            <a:xfrm>
              <a:off x="3529" y="3431"/>
              <a:ext cx="74" cy="96"/>
            </a:xfrm>
            <a:custGeom>
              <a:avLst/>
              <a:gdLst>
                <a:gd name="T0" fmla="*/ 44 w 74"/>
                <a:gd name="T1" fmla="*/ 96 h 96"/>
                <a:gd name="T2" fmla="*/ 0 w 74"/>
                <a:gd name="T3" fmla="*/ 25 h 96"/>
                <a:gd name="T4" fmla="*/ 30 w 74"/>
                <a:gd name="T5" fmla="*/ 0 h 96"/>
                <a:gd name="T6" fmla="*/ 74 w 74"/>
                <a:gd name="T7" fmla="*/ 71 h 96"/>
                <a:gd name="T8" fmla="*/ 44 w 74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44" y="9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4" y="71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0" name="Freeform 1536"/>
            <p:cNvSpPr>
              <a:spLocks/>
            </p:cNvSpPr>
            <p:nvPr/>
          </p:nvSpPr>
          <p:spPr bwMode="auto">
            <a:xfrm>
              <a:off x="3489" y="3360"/>
              <a:ext cx="70" cy="96"/>
            </a:xfrm>
            <a:custGeom>
              <a:avLst/>
              <a:gdLst>
                <a:gd name="T0" fmla="*/ 40 w 70"/>
                <a:gd name="T1" fmla="*/ 96 h 96"/>
                <a:gd name="T2" fmla="*/ 0 w 70"/>
                <a:gd name="T3" fmla="*/ 20 h 96"/>
                <a:gd name="T4" fmla="*/ 33 w 70"/>
                <a:gd name="T5" fmla="*/ 0 h 96"/>
                <a:gd name="T6" fmla="*/ 70 w 70"/>
                <a:gd name="T7" fmla="*/ 71 h 96"/>
                <a:gd name="T8" fmla="*/ 40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0" y="96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0" y="71"/>
                  </a:lnTo>
                  <a:lnTo>
                    <a:pt x="40" y="9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1" name="Freeform 1537"/>
            <p:cNvSpPr>
              <a:spLocks/>
            </p:cNvSpPr>
            <p:nvPr/>
          </p:nvSpPr>
          <p:spPr bwMode="auto">
            <a:xfrm>
              <a:off x="3476" y="3323"/>
              <a:ext cx="46" cy="57"/>
            </a:xfrm>
            <a:custGeom>
              <a:avLst/>
              <a:gdLst>
                <a:gd name="T0" fmla="*/ 13 w 46"/>
                <a:gd name="T1" fmla="*/ 57 h 57"/>
                <a:gd name="T2" fmla="*/ 0 w 46"/>
                <a:gd name="T3" fmla="*/ 13 h 57"/>
                <a:gd name="T4" fmla="*/ 35 w 46"/>
                <a:gd name="T5" fmla="*/ 0 h 57"/>
                <a:gd name="T6" fmla="*/ 46 w 46"/>
                <a:gd name="T7" fmla="*/ 37 h 57"/>
                <a:gd name="T8" fmla="*/ 13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13" y="57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37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2" name="Freeform 1538"/>
            <p:cNvSpPr>
              <a:spLocks/>
            </p:cNvSpPr>
            <p:nvPr/>
          </p:nvSpPr>
          <p:spPr bwMode="auto">
            <a:xfrm>
              <a:off x="3463" y="3279"/>
              <a:ext cx="48" cy="57"/>
            </a:xfrm>
            <a:custGeom>
              <a:avLst/>
              <a:gdLst>
                <a:gd name="T0" fmla="*/ 13 w 48"/>
                <a:gd name="T1" fmla="*/ 57 h 57"/>
                <a:gd name="T2" fmla="*/ 0 w 48"/>
                <a:gd name="T3" fmla="*/ 8 h 57"/>
                <a:gd name="T4" fmla="*/ 37 w 48"/>
                <a:gd name="T5" fmla="*/ 0 h 57"/>
                <a:gd name="T6" fmla="*/ 48 w 48"/>
                <a:gd name="T7" fmla="*/ 44 h 57"/>
                <a:gd name="T8" fmla="*/ 13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13" y="57"/>
                  </a:moveTo>
                  <a:lnTo>
                    <a:pt x="0" y="8"/>
                  </a:lnTo>
                  <a:lnTo>
                    <a:pt x="37" y="0"/>
                  </a:lnTo>
                  <a:lnTo>
                    <a:pt x="48" y="44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3" name="Freeform 1539"/>
            <p:cNvSpPr>
              <a:spLocks/>
            </p:cNvSpPr>
            <p:nvPr/>
          </p:nvSpPr>
          <p:spPr bwMode="auto">
            <a:xfrm>
              <a:off x="3463" y="3216"/>
              <a:ext cx="39" cy="66"/>
            </a:xfrm>
            <a:custGeom>
              <a:avLst/>
              <a:gdLst>
                <a:gd name="T0" fmla="*/ 0 w 39"/>
                <a:gd name="T1" fmla="*/ 66 h 66"/>
                <a:gd name="T2" fmla="*/ 2 w 39"/>
                <a:gd name="T3" fmla="*/ 0 h 66"/>
                <a:gd name="T4" fmla="*/ 39 w 39"/>
                <a:gd name="T5" fmla="*/ 4 h 66"/>
                <a:gd name="T6" fmla="*/ 37 w 39"/>
                <a:gd name="T7" fmla="*/ 66 h 66"/>
                <a:gd name="T8" fmla="*/ 0 w 39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6">
                  <a:moveTo>
                    <a:pt x="0" y="66"/>
                  </a:moveTo>
                  <a:lnTo>
                    <a:pt x="2" y="0"/>
                  </a:lnTo>
                  <a:lnTo>
                    <a:pt x="39" y="4"/>
                  </a:lnTo>
                  <a:lnTo>
                    <a:pt x="37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4" name="Freeform 1540"/>
            <p:cNvSpPr>
              <a:spLocks/>
            </p:cNvSpPr>
            <p:nvPr/>
          </p:nvSpPr>
          <p:spPr bwMode="auto">
            <a:xfrm>
              <a:off x="3465" y="3157"/>
              <a:ext cx="48" cy="63"/>
            </a:xfrm>
            <a:custGeom>
              <a:avLst/>
              <a:gdLst>
                <a:gd name="T0" fmla="*/ 0 w 48"/>
                <a:gd name="T1" fmla="*/ 59 h 63"/>
                <a:gd name="T2" fmla="*/ 11 w 48"/>
                <a:gd name="T3" fmla="*/ 0 h 63"/>
                <a:gd name="T4" fmla="*/ 48 w 48"/>
                <a:gd name="T5" fmla="*/ 7 h 63"/>
                <a:gd name="T6" fmla="*/ 37 w 48"/>
                <a:gd name="T7" fmla="*/ 63 h 63"/>
                <a:gd name="T8" fmla="*/ 0 w 48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0" y="59"/>
                  </a:moveTo>
                  <a:lnTo>
                    <a:pt x="11" y="0"/>
                  </a:lnTo>
                  <a:lnTo>
                    <a:pt x="48" y="7"/>
                  </a:lnTo>
                  <a:lnTo>
                    <a:pt x="37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5" name="Freeform 1541"/>
            <p:cNvSpPr>
              <a:spLocks/>
            </p:cNvSpPr>
            <p:nvPr/>
          </p:nvSpPr>
          <p:spPr bwMode="auto">
            <a:xfrm>
              <a:off x="3476" y="3100"/>
              <a:ext cx="46" cy="64"/>
            </a:xfrm>
            <a:custGeom>
              <a:avLst/>
              <a:gdLst>
                <a:gd name="T0" fmla="*/ 0 w 46"/>
                <a:gd name="T1" fmla="*/ 57 h 64"/>
                <a:gd name="T2" fmla="*/ 9 w 46"/>
                <a:gd name="T3" fmla="*/ 0 h 64"/>
                <a:gd name="T4" fmla="*/ 46 w 46"/>
                <a:gd name="T5" fmla="*/ 5 h 64"/>
                <a:gd name="T6" fmla="*/ 37 w 46"/>
                <a:gd name="T7" fmla="*/ 64 h 64"/>
                <a:gd name="T8" fmla="*/ 0 w 46"/>
                <a:gd name="T9" fmla="*/ 5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4">
                  <a:moveTo>
                    <a:pt x="0" y="57"/>
                  </a:moveTo>
                  <a:lnTo>
                    <a:pt x="9" y="0"/>
                  </a:lnTo>
                  <a:lnTo>
                    <a:pt x="46" y="5"/>
                  </a:lnTo>
                  <a:lnTo>
                    <a:pt x="37" y="64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6" name="Freeform 1542"/>
            <p:cNvSpPr>
              <a:spLocks/>
            </p:cNvSpPr>
            <p:nvPr/>
          </p:nvSpPr>
          <p:spPr bwMode="auto">
            <a:xfrm>
              <a:off x="3485" y="3071"/>
              <a:ext cx="39" cy="34"/>
            </a:xfrm>
            <a:custGeom>
              <a:avLst/>
              <a:gdLst>
                <a:gd name="T0" fmla="*/ 0 w 39"/>
                <a:gd name="T1" fmla="*/ 29 h 34"/>
                <a:gd name="T2" fmla="*/ 2 w 39"/>
                <a:gd name="T3" fmla="*/ 5 h 34"/>
                <a:gd name="T4" fmla="*/ 39 w 39"/>
                <a:gd name="T5" fmla="*/ 0 h 34"/>
                <a:gd name="T6" fmla="*/ 37 w 39"/>
                <a:gd name="T7" fmla="*/ 34 h 34"/>
                <a:gd name="T8" fmla="*/ 0 w 39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0" y="29"/>
                  </a:moveTo>
                  <a:lnTo>
                    <a:pt x="2" y="5"/>
                  </a:lnTo>
                  <a:lnTo>
                    <a:pt x="39" y="0"/>
                  </a:lnTo>
                  <a:lnTo>
                    <a:pt x="37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7" name="Freeform 1543"/>
            <p:cNvSpPr>
              <a:spLocks/>
            </p:cNvSpPr>
            <p:nvPr/>
          </p:nvSpPr>
          <p:spPr bwMode="auto">
            <a:xfrm>
              <a:off x="3481" y="3039"/>
              <a:ext cx="43" cy="37"/>
            </a:xfrm>
            <a:custGeom>
              <a:avLst/>
              <a:gdLst>
                <a:gd name="T0" fmla="*/ 6 w 43"/>
                <a:gd name="T1" fmla="*/ 37 h 37"/>
                <a:gd name="T2" fmla="*/ 0 w 43"/>
                <a:gd name="T3" fmla="*/ 5 h 37"/>
                <a:gd name="T4" fmla="*/ 37 w 43"/>
                <a:gd name="T5" fmla="*/ 0 h 37"/>
                <a:gd name="T6" fmla="*/ 43 w 43"/>
                <a:gd name="T7" fmla="*/ 32 h 37"/>
                <a:gd name="T8" fmla="*/ 6 w 4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6" y="3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3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8" name="Freeform 1544"/>
            <p:cNvSpPr>
              <a:spLocks/>
            </p:cNvSpPr>
            <p:nvPr/>
          </p:nvSpPr>
          <p:spPr bwMode="auto">
            <a:xfrm>
              <a:off x="3463" y="3282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9" name="Freeform 1545"/>
            <p:cNvSpPr>
              <a:spLocks/>
            </p:cNvSpPr>
            <p:nvPr/>
          </p:nvSpPr>
          <p:spPr bwMode="auto">
            <a:xfrm>
              <a:off x="3463" y="3279"/>
              <a:ext cx="37" cy="8"/>
            </a:xfrm>
            <a:custGeom>
              <a:avLst/>
              <a:gdLst>
                <a:gd name="T0" fmla="*/ 0 w 37"/>
                <a:gd name="T1" fmla="*/ 8 h 8"/>
                <a:gd name="T2" fmla="*/ 0 w 37"/>
                <a:gd name="T3" fmla="*/ 3 h 8"/>
                <a:gd name="T4" fmla="*/ 37 w 37"/>
                <a:gd name="T5" fmla="*/ 0 h 8"/>
                <a:gd name="T6" fmla="*/ 37 w 37"/>
                <a:gd name="T7" fmla="*/ 3 h 8"/>
                <a:gd name="T8" fmla="*/ 0 w 37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8">
                  <a:moveTo>
                    <a:pt x="0" y="8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0" name="Freeform 1546"/>
            <p:cNvSpPr>
              <a:spLocks/>
            </p:cNvSpPr>
            <p:nvPr/>
          </p:nvSpPr>
          <p:spPr bwMode="auto">
            <a:xfrm>
              <a:off x="3465" y="2985"/>
              <a:ext cx="53" cy="64"/>
            </a:xfrm>
            <a:custGeom>
              <a:avLst/>
              <a:gdLst>
                <a:gd name="T0" fmla="*/ 18 w 53"/>
                <a:gd name="T1" fmla="*/ 64 h 64"/>
                <a:gd name="T2" fmla="*/ 0 w 53"/>
                <a:gd name="T3" fmla="*/ 20 h 64"/>
                <a:gd name="T4" fmla="*/ 33 w 53"/>
                <a:gd name="T5" fmla="*/ 0 h 64"/>
                <a:gd name="T6" fmla="*/ 53 w 53"/>
                <a:gd name="T7" fmla="*/ 49 h 64"/>
                <a:gd name="T8" fmla="*/ 18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18" y="64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3" y="49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1" name="Freeform 1547"/>
            <p:cNvSpPr>
              <a:spLocks/>
            </p:cNvSpPr>
            <p:nvPr/>
          </p:nvSpPr>
          <p:spPr bwMode="auto">
            <a:xfrm>
              <a:off x="3456" y="2966"/>
              <a:ext cx="42" cy="39"/>
            </a:xfrm>
            <a:custGeom>
              <a:avLst/>
              <a:gdLst>
                <a:gd name="T0" fmla="*/ 9 w 42"/>
                <a:gd name="T1" fmla="*/ 39 h 39"/>
                <a:gd name="T2" fmla="*/ 0 w 42"/>
                <a:gd name="T3" fmla="*/ 27 h 39"/>
                <a:gd name="T4" fmla="*/ 29 w 42"/>
                <a:gd name="T5" fmla="*/ 0 h 39"/>
                <a:gd name="T6" fmla="*/ 42 w 42"/>
                <a:gd name="T7" fmla="*/ 19 h 39"/>
                <a:gd name="T8" fmla="*/ 9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9" y="3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2" y="1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2" name="Freeform 1548"/>
            <p:cNvSpPr>
              <a:spLocks/>
            </p:cNvSpPr>
            <p:nvPr/>
          </p:nvSpPr>
          <p:spPr bwMode="auto">
            <a:xfrm>
              <a:off x="3445" y="2946"/>
              <a:ext cx="40" cy="47"/>
            </a:xfrm>
            <a:custGeom>
              <a:avLst/>
              <a:gdLst>
                <a:gd name="T0" fmla="*/ 11 w 40"/>
                <a:gd name="T1" fmla="*/ 47 h 47"/>
                <a:gd name="T2" fmla="*/ 0 w 40"/>
                <a:gd name="T3" fmla="*/ 32 h 47"/>
                <a:gd name="T4" fmla="*/ 25 w 40"/>
                <a:gd name="T5" fmla="*/ 0 h 47"/>
                <a:gd name="T6" fmla="*/ 40 w 40"/>
                <a:gd name="T7" fmla="*/ 20 h 47"/>
                <a:gd name="T8" fmla="*/ 11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1" y="47"/>
                  </a:moveTo>
                  <a:lnTo>
                    <a:pt x="0" y="32"/>
                  </a:lnTo>
                  <a:lnTo>
                    <a:pt x="25" y="0"/>
                  </a:lnTo>
                  <a:lnTo>
                    <a:pt x="40" y="20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3" name="Freeform 1549"/>
            <p:cNvSpPr>
              <a:spLocks/>
            </p:cNvSpPr>
            <p:nvPr/>
          </p:nvSpPr>
          <p:spPr bwMode="auto">
            <a:xfrm>
              <a:off x="3415" y="2917"/>
              <a:ext cx="55" cy="61"/>
            </a:xfrm>
            <a:custGeom>
              <a:avLst/>
              <a:gdLst>
                <a:gd name="T0" fmla="*/ 30 w 55"/>
                <a:gd name="T1" fmla="*/ 61 h 61"/>
                <a:gd name="T2" fmla="*/ 0 w 55"/>
                <a:gd name="T3" fmla="*/ 34 h 61"/>
                <a:gd name="T4" fmla="*/ 22 w 55"/>
                <a:gd name="T5" fmla="*/ 0 h 61"/>
                <a:gd name="T6" fmla="*/ 55 w 55"/>
                <a:gd name="T7" fmla="*/ 29 h 61"/>
                <a:gd name="T8" fmla="*/ 30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0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9"/>
                  </a:lnTo>
                  <a:lnTo>
                    <a:pt x="30" y="6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4" name="Freeform 1550"/>
            <p:cNvSpPr>
              <a:spLocks/>
            </p:cNvSpPr>
            <p:nvPr/>
          </p:nvSpPr>
          <p:spPr bwMode="auto">
            <a:xfrm>
              <a:off x="3382" y="2892"/>
              <a:ext cx="55" cy="59"/>
            </a:xfrm>
            <a:custGeom>
              <a:avLst/>
              <a:gdLst>
                <a:gd name="T0" fmla="*/ 33 w 55"/>
                <a:gd name="T1" fmla="*/ 59 h 59"/>
                <a:gd name="T2" fmla="*/ 0 w 55"/>
                <a:gd name="T3" fmla="*/ 37 h 59"/>
                <a:gd name="T4" fmla="*/ 17 w 55"/>
                <a:gd name="T5" fmla="*/ 0 h 59"/>
                <a:gd name="T6" fmla="*/ 55 w 55"/>
                <a:gd name="T7" fmla="*/ 25 h 59"/>
                <a:gd name="T8" fmla="*/ 33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3" y="59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5" y="25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5" name="Freeform 1551"/>
            <p:cNvSpPr>
              <a:spLocks/>
            </p:cNvSpPr>
            <p:nvPr/>
          </p:nvSpPr>
          <p:spPr bwMode="auto">
            <a:xfrm>
              <a:off x="3345" y="2870"/>
              <a:ext cx="54" cy="59"/>
            </a:xfrm>
            <a:custGeom>
              <a:avLst/>
              <a:gdLst>
                <a:gd name="T0" fmla="*/ 37 w 54"/>
                <a:gd name="T1" fmla="*/ 59 h 59"/>
                <a:gd name="T2" fmla="*/ 0 w 54"/>
                <a:gd name="T3" fmla="*/ 34 h 59"/>
                <a:gd name="T4" fmla="*/ 22 w 54"/>
                <a:gd name="T5" fmla="*/ 0 h 59"/>
                <a:gd name="T6" fmla="*/ 54 w 54"/>
                <a:gd name="T7" fmla="*/ 22 h 59"/>
                <a:gd name="T8" fmla="*/ 37 w 5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9">
                  <a:moveTo>
                    <a:pt x="37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4" y="22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6" name="Freeform 1552"/>
            <p:cNvSpPr>
              <a:spLocks/>
            </p:cNvSpPr>
            <p:nvPr/>
          </p:nvSpPr>
          <p:spPr bwMode="auto">
            <a:xfrm>
              <a:off x="3307" y="2846"/>
              <a:ext cx="60" cy="58"/>
            </a:xfrm>
            <a:custGeom>
              <a:avLst/>
              <a:gdLst>
                <a:gd name="T0" fmla="*/ 38 w 60"/>
                <a:gd name="T1" fmla="*/ 58 h 58"/>
                <a:gd name="T2" fmla="*/ 0 w 60"/>
                <a:gd name="T3" fmla="*/ 32 h 58"/>
                <a:gd name="T4" fmla="*/ 25 w 60"/>
                <a:gd name="T5" fmla="*/ 0 h 58"/>
                <a:gd name="T6" fmla="*/ 60 w 60"/>
                <a:gd name="T7" fmla="*/ 24 h 58"/>
                <a:gd name="T8" fmla="*/ 38 w 6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8" y="58"/>
                  </a:moveTo>
                  <a:lnTo>
                    <a:pt x="0" y="32"/>
                  </a:lnTo>
                  <a:lnTo>
                    <a:pt x="25" y="0"/>
                  </a:lnTo>
                  <a:lnTo>
                    <a:pt x="60" y="24"/>
                  </a:lnTo>
                  <a:lnTo>
                    <a:pt x="38" y="5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7" name="Freeform 1553"/>
            <p:cNvSpPr>
              <a:spLocks/>
            </p:cNvSpPr>
            <p:nvPr/>
          </p:nvSpPr>
          <p:spPr bwMode="auto">
            <a:xfrm>
              <a:off x="3275" y="2816"/>
              <a:ext cx="57" cy="62"/>
            </a:xfrm>
            <a:custGeom>
              <a:avLst/>
              <a:gdLst>
                <a:gd name="T0" fmla="*/ 32 w 57"/>
                <a:gd name="T1" fmla="*/ 62 h 62"/>
                <a:gd name="T2" fmla="*/ 0 w 57"/>
                <a:gd name="T3" fmla="*/ 25 h 62"/>
                <a:gd name="T4" fmla="*/ 30 w 57"/>
                <a:gd name="T5" fmla="*/ 0 h 62"/>
                <a:gd name="T6" fmla="*/ 57 w 57"/>
                <a:gd name="T7" fmla="*/ 30 h 62"/>
                <a:gd name="T8" fmla="*/ 32 w 57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32" y="62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57" y="30"/>
                  </a:lnTo>
                  <a:lnTo>
                    <a:pt x="32" y="6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8" name="Freeform 1554"/>
            <p:cNvSpPr>
              <a:spLocks/>
            </p:cNvSpPr>
            <p:nvPr/>
          </p:nvSpPr>
          <p:spPr bwMode="auto">
            <a:xfrm>
              <a:off x="3250" y="2775"/>
              <a:ext cx="55" cy="66"/>
            </a:xfrm>
            <a:custGeom>
              <a:avLst/>
              <a:gdLst>
                <a:gd name="T0" fmla="*/ 25 w 55"/>
                <a:gd name="T1" fmla="*/ 66 h 66"/>
                <a:gd name="T2" fmla="*/ 0 w 55"/>
                <a:gd name="T3" fmla="*/ 24 h 66"/>
                <a:gd name="T4" fmla="*/ 31 w 55"/>
                <a:gd name="T5" fmla="*/ 0 h 66"/>
                <a:gd name="T6" fmla="*/ 55 w 55"/>
                <a:gd name="T7" fmla="*/ 41 h 66"/>
                <a:gd name="T8" fmla="*/ 25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5" y="66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55" y="41"/>
                  </a:lnTo>
                  <a:lnTo>
                    <a:pt x="25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9" name="Freeform 1555"/>
            <p:cNvSpPr>
              <a:spLocks/>
            </p:cNvSpPr>
            <p:nvPr/>
          </p:nvSpPr>
          <p:spPr bwMode="auto">
            <a:xfrm>
              <a:off x="3516" y="3032"/>
              <a:ext cx="2" cy="7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2 h 7"/>
                <a:gd name="T4" fmla="*/ 0 w 2"/>
                <a:gd name="T5" fmla="*/ 0 h 7"/>
                <a:gd name="T6" fmla="*/ 2 w 2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0" name="Freeform 1556"/>
            <p:cNvSpPr>
              <a:spLocks/>
            </p:cNvSpPr>
            <p:nvPr/>
          </p:nvSpPr>
          <p:spPr bwMode="auto">
            <a:xfrm>
              <a:off x="3481" y="3034"/>
              <a:ext cx="37" cy="15"/>
            </a:xfrm>
            <a:custGeom>
              <a:avLst/>
              <a:gdLst>
                <a:gd name="T0" fmla="*/ 37 w 37"/>
                <a:gd name="T1" fmla="*/ 5 h 15"/>
                <a:gd name="T2" fmla="*/ 37 w 37"/>
                <a:gd name="T3" fmla="*/ 0 h 15"/>
                <a:gd name="T4" fmla="*/ 0 w 37"/>
                <a:gd name="T5" fmla="*/ 10 h 15"/>
                <a:gd name="T6" fmla="*/ 2 w 37"/>
                <a:gd name="T7" fmla="*/ 15 h 15"/>
                <a:gd name="T8" fmla="*/ 37 w 37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37" y="5"/>
                  </a:moveTo>
                  <a:lnTo>
                    <a:pt x="37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1" name="Freeform 1557"/>
            <p:cNvSpPr>
              <a:spLocks/>
            </p:cNvSpPr>
            <p:nvPr/>
          </p:nvSpPr>
          <p:spPr bwMode="auto">
            <a:xfrm>
              <a:off x="3239" y="2753"/>
              <a:ext cx="44" cy="41"/>
            </a:xfrm>
            <a:custGeom>
              <a:avLst/>
              <a:gdLst>
                <a:gd name="T0" fmla="*/ 9 w 44"/>
                <a:gd name="T1" fmla="*/ 41 h 41"/>
                <a:gd name="T2" fmla="*/ 0 w 44"/>
                <a:gd name="T3" fmla="*/ 12 h 41"/>
                <a:gd name="T4" fmla="*/ 36 w 44"/>
                <a:gd name="T5" fmla="*/ 0 h 41"/>
                <a:gd name="T6" fmla="*/ 44 w 44"/>
                <a:gd name="T7" fmla="*/ 27 h 41"/>
                <a:gd name="T8" fmla="*/ 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9" y="41"/>
                  </a:moveTo>
                  <a:lnTo>
                    <a:pt x="0" y="12"/>
                  </a:lnTo>
                  <a:lnTo>
                    <a:pt x="36" y="0"/>
                  </a:lnTo>
                  <a:lnTo>
                    <a:pt x="44" y="27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2" name="Freeform 1558"/>
            <p:cNvSpPr>
              <a:spLocks/>
            </p:cNvSpPr>
            <p:nvPr/>
          </p:nvSpPr>
          <p:spPr bwMode="auto">
            <a:xfrm>
              <a:off x="3233" y="2726"/>
              <a:ext cx="42" cy="39"/>
            </a:xfrm>
            <a:custGeom>
              <a:avLst/>
              <a:gdLst>
                <a:gd name="T0" fmla="*/ 6 w 42"/>
                <a:gd name="T1" fmla="*/ 39 h 39"/>
                <a:gd name="T2" fmla="*/ 0 w 42"/>
                <a:gd name="T3" fmla="*/ 5 h 39"/>
                <a:gd name="T4" fmla="*/ 37 w 42"/>
                <a:gd name="T5" fmla="*/ 0 h 39"/>
                <a:gd name="T6" fmla="*/ 42 w 42"/>
                <a:gd name="T7" fmla="*/ 27 h 39"/>
                <a:gd name="T8" fmla="*/ 6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6" y="3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2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3" name="Freeform 1559"/>
            <p:cNvSpPr>
              <a:spLocks/>
            </p:cNvSpPr>
            <p:nvPr/>
          </p:nvSpPr>
          <p:spPr bwMode="auto">
            <a:xfrm>
              <a:off x="3231" y="2669"/>
              <a:ext cx="39" cy="62"/>
            </a:xfrm>
            <a:custGeom>
              <a:avLst/>
              <a:gdLst>
                <a:gd name="T0" fmla="*/ 2 w 39"/>
                <a:gd name="T1" fmla="*/ 62 h 62"/>
                <a:gd name="T2" fmla="*/ 0 w 39"/>
                <a:gd name="T3" fmla="*/ 3 h 62"/>
                <a:gd name="T4" fmla="*/ 37 w 39"/>
                <a:gd name="T5" fmla="*/ 0 h 62"/>
                <a:gd name="T6" fmla="*/ 39 w 39"/>
                <a:gd name="T7" fmla="*/ 57 h 62"/>
                <a:gd name="T8" fmla="*/ 2 w 39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2">
                  <a:moveTo>
                    <a:pt x="2" y="62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9" y="57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4" name="Freeform 1560"/>
            <p:cNvSpPr>
              <a:spLocks/>
            </p:cNvSpPr>
            <p:nvPr/>
          </p:nvSpPr>
          <p:spPr bwMode="auto">
            <a:xfrm>
              <a:off x="3224" y="2616"/>
              <a:ext cx="44" cy="56"/>
            </a:xfrm>
            <a:custGeom>
              <a:avLst/>
              <a:gdLst>
                <a:gd name="T0" fmla="*/ 7 w 44"/>
                <a:gd name="T1" fmla="*/ 56 h 56"/>
                <a:gd name="T2" fmla="*/ 0 w 44"/>
                <a:gd name="T3" fmla="*/ 4 h 56"/>
                <a:gd name="T4" fmla="*/ 37 w 44"/>
                <a:gd name="T5" fmla="*/ 0 h 56"/>
                <a:gd name="T6" fmla="*/ 44 w 44"/>
                <a:gd name="T7" fmla="*/ 53 h 56"/>
                <a:gd name="T8" fmla="*/ 7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7" y="56"/>
                  </a:moveTo>
                  <a:lnTo>
                    <a:pt x="0" y="4"/>
                  </a:lnTo>
                  <a:lnTo>
                    <a:pt x="37" y="0"/>
                  </a:lnTo>
                  <a:lnTo>
                    <a:pt x="44" y="53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5" name="Freeform 1561"/>
            <p:cNvSpPr>
              <a:spLocks/>
            </p:cNvSpPr>
            <p:nvPr/>
          </p:nvSpPr>
          <p:spPr bwMode="auto">
            <a:xfrm>
              <a:off x="3220" y="2584"/>
              <a:ext cx="41" cy="36"/>
            </a:xfrm>
            <a:custGeom>
              <a:avLst/>
              <a:gdLst>
                <a:gd name="T0" fmla="*/ 4 w 41"/>
                <a:gd name="T1" fmla="*/ 36 h 36"/>
                <a:gd name="T2" fmla="*/ 0 w 41"/>
                <a:gd name="T3" fmla="*/ 14 h 36"/>
                <a:gd name="T4" fmla="*/ 35 w 41"/>
                <a:gd name="T5" fmla="*/ 0 h 36"/>
                <a:gd name="T6" fmla="*/ 41 w 41"/>
                <a:gd name="T7" fmla="*/ 32 h 36"/>
                <a:gd name="T8" fmla="*/ 4 w 4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4" y="3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1" y="32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6" name="Freeform 1562"/>
            <p:cNvSpPr>
              <a:spLocks/>
            </p:cNvSpPr>
            <p:nvPr/>
          </p:nvSpPr>
          <p:spPr bwMode="auto">
            <a:xfrm>
              <a:off x="3213" y="2567"/>
              <a:ext cx="42" cy="31"/>
            </a:xfrm>
            <a:custGeom>
              <a:avLst/>
              <a:gdLst>
                <a:gd name="T0" fmla="*/ 7 w 42"/>
                <a:gd name="T1" fmla="*/ 31 h 31"/>
                <a:gd name="T2" fmla="*/ 0 w 42"/>
                <a:gd name="T3" fmla="*/ 19 h 31"/>
                <a:gd name="T4" fmla="*/ 33 w 42"/>
                <a:gd name="T5" fmla="*/ 0 h 31"/>
                <a:gd name="T6" fmla="*/ 42 w 42"/>
                <a:gd name="T7" fmla="*/ 17 h 31"/>
                <a:gd name="T8" fmla="*/ 7 w 4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7" y="31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42" y="17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7" name="Freeform 1563"/>
            <p:cNvSpPr>
              <a:spLocks/>
            </p:cNvSpPr>
            <p:nvPr/>
          </p:nvSpPr>
          <p:spPr bwMode="auto">
            <a:xfrm>
              <a:off x="3207" y="2552"/>
              <a:ext cx="39" cy="34"/>
            </a:xfrm>
            <a:custGeom>
              <a:avLst/>
              <a:gdLst>
                <a:gd name="T0" fmla="*/ 6 w 39"/>
                <a:gd name="T1" fmla="*/ 34 h 34"/>
                <a:gd name="T2" fmla="*/ 0 w 39"/>
                <a:gd name="T3" fmla="*/ 19 h 34"/>
                <a:gd name="T4" fmla="*/ 32 w 39"/>
                <a:gd name="T5" fmla="*/ 0 h 34"/>
                <a:gd name="T6" fmla="*/ 39 w 39"/>
                <a:gd name="T7" fmla="*/ 15 h 34"/>
                <a:gd name="T8" fmla="*/ 6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lnTo>
                    <a:pt x="0" y="19"/>
                  </a:lnTo>
                  <a:lnTo>
                    <a:pt x="32" y="0"/>
                  </a:lnTo>
                  <a:lnTo>
                    <a:pt x="39" y="15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8" name="Freeform 1564"/>
            <p:cNvSpPr>
              <a:spLocks/>
            </p:cNvSpPr>
            <p:nvPr/>
          </p:nvSpPr>
          <p:spPr bwMode="auto">
            <a:xfrm>
              <a:off x="3248" y="2794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9" name="Freeform 1565"/>
            <p:cNvSpPr>
              <a:spLocks/>
            </p:cNvSpPr>
            <p:nvPr/>
          </p:nvSpPr>
          <p:spPr bwMode="auto">
            <a:xfrm>
              <a:off x="3248" y="2775"/>
              <a:ext cx="35" cy="24"/>
            </a:xfrm>
            <a:custGeom>
              <a:avLst/>
              <a:gdLst>
                <a:gd name="T0" fmla="*/ 2 w 35"/>
                <a:gd name="T1" fmla="*/ 24 h 24"/>
                <a:gd name="T2" fmla="*/ 0 w 35"/>
                <a:gd name="T3" fmla="*/ 19 h 24"/>
                <a:gd name="T4" fmla="*/ 33 w 35"/>
                <a:gd name="T5" fmla="*/ 0 h 24"/>
                <a:gd name="T6" fmla="*/ 35 w 35"/>
                <a:gd name="T7" fmla="*/ 5 h 24"/>
                <a:gd name="T8" fmla="*/ 2 w 35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" y="24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0" name="Freeform 1566"/>
            <p:cNvSpPr>
              <a:spLocks/>
            </p:cNvSpPr>
            <p:nvPr/>
          </p:nvSpPr>
          <p:spPr bwMode="auto">
            <a:xfrm>
              <a:off x="3185" y="2515"/>
              <a:ext cx="52" cy="61"/>
            </a:xfrm>
            <a:custGeom>
              <a:avLst/>
              <a:gdLst>
                <a:gd name="T0" fmla="*/ 24 w 52"/>
                <a:gd name="T1" fmla="*/ 61 h 61"/>
                <a:gd name="T2" fmla="*/ 0 w 52"/>
                <a:gd name="T3" fmla="*/ 29 h 61"/>
                <a:gd name="T4" fmla="*/ 26 w 52"/>
                <a:gd name="T5" fmla="*/ 0 h 61"/>
                <a:gd name="T6" fmla="*/ 52 w 52"/>
                <a:gd name="T7" fmla="*/ 34 h 61"/>
                <a:gd name="T8" fmla="*/ 24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4" y="61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52" y="34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1" name="Freeform 1567"/>
            <p:cNvSpPr>
              <a:spLocks/>
            </p:cNvSpPr>
            <p:nvPr/>
          </p:nvSpPr>
          <p:spPr bwMode="auto">
            <a:xfrm>
              <a:off x="3174" y="2500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37 h 44"/>
                <a:gd name="T4" fmla="*/ 17 w 37"/>
                <a:gd name="T5" fmla="*/ 0 h 44"/>
                <a:gd name="T6" fmla="*/ 37 w 37"/>
                <a:gd name="T7" fmla="*/ 15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7" y="15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2" name="Freeform 1568"/>
            <p:cNvSpPr>
              <a:spLocks/>
            </p:cNvSpPr>
            <p:nvPr/>
          </p:nvSpPr>
          <p:spPr bwMode="auto">
            <a:xfrm>
              <a:off x="3158" y="2488"/>
              <a:ext cx="33" cy="49"/>
            </a:xfrm>
            <a:custGeom>
              <a:avLst/>
              <a:gdLst>
                <a:gd name="T0" fmla="*/ 16 w 33"/>
                <a:gd name="T1" fmla="*/ 49 h 49"/>
                <a:gd name="T2" fmla="*/ 0 w 33"/>
                <a:gd name="T3" fmla="*/ 39 h 49"/>
                <a:gd name="T4" fmla="*/ 14 w 33"/>
                <a:gd name="T5" fmla="*/ 0 h 49"/>
                <a:gd name="T6" fmla="*/ 33 w 33"/>
                <a:gd name="T7" fmla="*/ 12 h 49"/>
                <a:gd name="T8" fmla="*/ 16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16" y="49"/>
                  </a:moveTo>
                  <a:lnTo>
                    <a:pt x="0" y="39"/>
                  </a:lnTo>
                  <a:lnTo>
                    <a:pt x="14" y="0"/>
                  </a:lnTo>
                  <a:lnTo>
                    <a:pt x="33" y="12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3" name="Freeform 1569"/>
            <p:cNvSpPr>
              <a:spLocks/>
            </p:cNvSpPr>
            <p:nvPr/>
          </p:nvSpPr>
          <p:spPr bwMode="auto">
            <a:xfrm>
              <a:off x="3123" y="2478"/>
              <a:ext cx="49" cy="49"/>
            </a:xfrm>
            <a:custGeom>
              <a:avLst/>
              <a:gdLst>
                <a:gd name="T0" fmla="*/ 35 w 49"/>
                <a:gd name="T1" fmla="*/ 49 h 49"/>
                <a:gd name="T2" fmla="*/ 0 w 49"/>
                <a:gd name="T3" fmla="*/ 42 h 49"/>
                <a:gd name="T4" fmla="*/ 7 w 49"/>
                <a:gd name="T5" fmla="*/ 0 h 49"/>
                <a:gd name="T6" fmla="*/ 49 w 49"/>
                <a:gd name="T7" fmla="*/ 10 h 49"/>
                <a:gd name="T8" fmla="*/ 35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5" y="49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9" y="10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4" name="Freeform 1570"/>
            <p:cNvSpPr>
              <a:spLocks/>
            </p:cNvSpPr>
            <p:nvPr/>
          </p:nvSpPr>
          <p:spPr bwMode="auto">
            <a:xfrm>
              <a:off x="3088" y="2471"/>
              <a:ext cx="42" cy="49"/>
            </a:xfrm>
            <a:custGeom>
              <a:avLst/>
              <a:gdLst>
                <a:gd name="T0" fmla="*/ 35 w 42"/>
                <a:gd name="T1" fmla="*/ 49 h 49"/>
                <a:gd name="T2" fmla="*/ 0 w 42"/>
                <a:gd name="T3" fmla="*/ 42 h 49"/>
                <a:gd name="T4" fmla="*/ 5 w 42"/>
                <a:gd name="T5" fmla="*/ 0 h 49"/>
                <a:gd name="T6" fmla="*/ 42 w 42"/>
                <a:gd name="T7" fmla="*/ 7 h 49"/>
                <a:gd name="T8" fmla="*/ 3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5" y="49"/>
                  </a:moveTo>
                  <a:lnTo>
                    <a:pt x="0" y="42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5" name="Freeform 1571"/>
            <p:cNvSpPr>
              <a:spLocks/>
            </p:cNvSpPr>
            <p:nvPr/>
          </p:nvSpPr>
          <p:spPr bwMode="auto">
            <a:xfrm>
              <a:off x="3051" y="2464"/>
              <a:ext cx="42" cy="49"/>
            </a:xfrm>
            <a:custGeom>
              <a:avLst/>
              <a:gdLst>
                <a:gd name="T0" fmla="*/ 37 w 42"/>
                <a:gd name="T1" fmla="*/ 49 h 49"/>
                <a:gd name="T2" fmla="*/ 0 w 42"/>
                <a:gd name="T3" fmla="*/ 41 h 49"/>
                <a:gd name="T4" fmla="*/ 4 w 42"/>
                <a:gd name="T5" fmla="*/ 0 h 49"/>
                <a:gd name="T6" fmla="*/ 42 w 42"/>
                <a:gd name="T7" fmla="*/ 7 h 49"/>
                <a:gd name="T8" fmla="*/ 37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7" y="49"/>
                  </a:moveTo>
                  <a:lnTo>
                    <a:pt x="0" y="41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6" name="Freeform 1572"/>
            <p:cNvSpPr>
              <a:spLocks/>
            </p:cNvSpPr>
            <p:nvPr/>
          </p:nvSpPr>
          <p:spPr bwMode="auto">
            <a:xfrm>
              <a:off x="3009" y="2454"/>
              <a:ext cx="46" cy="51"/>
            </a:xfrm>
            <a:custGeom>
              <a:avLst/>
              <a:gdLst>
                <a:gd name="T0" fmla="*/ 42 w 46"/>
                <a:gd name="T1" fmla="*/ 51 h 51"/>
                <a:gd name="T2" fmla="*/ 0 w 46"/>
                <a:gd name="T3" fmla="*/ 39 h 51"/>
                <a:gd name="T4" fmla="*/ 11 w 46"/>
                <a:gd name="T5" fmla="*/ 0 h 51"/>
                <a:gd name="T6" fmla="*/ 46 w 46"/>
                <a:gd name="T7" fmla="*/ 10 h 51"/>
                <a:gd name="T8" fmla="*/ 42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42" y="51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7" name="Freeform 1573"/>
            <p:cNvSpPr>
              <a:spLocks/>
            </p:cNvSpPr>
            <p:nvPr/>
          </p:nvSpPr>
          <p:spPr bwMode="auto">
            <a:xfrm>
              <a:off x="2990" y="2447"/>
              <a:ext cx="30" cy="46"/>
            </a:xfrm>
            <a:custGeom>
              <a:avLst/>
              <a:gdLst>
                <a:gd name="T0" fmla="*/ 19 w 30"/>
                <a:gd name="T1" fmla="*/ 46 h 46"/>
                <a:gd name="T2" fmla="*/ 0 w 30"/>
                <a:gd name="T3" fmla="*/ 36 h 46"/>
                <a:gd name="T4" fmla="*/ 17 w 30"/>
                <a:gd name="T5" fmla="*/ 0 h 46"/>
                <a:gd name="T6" fmla="*/ 30 w 30"/>
                <a:gd name="T7" fmla="*/ 7 h 46"/>
                <a:gd name="T8" fmla="*/ 19 w 3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6">
                  <a:moveTo>
                    <a:pt x="19" y="46"/>
                  </a:moveTo>
                  <a:lnTo>
                    <a:pt x="0" y="36"/>
                  </a:lnTo>
                  <a:lnTo>
                    <a:pt x="17" y="0"/>
                  </a:lnTo>
                  <a:lnTo>
                    <a:pt x="30" y="7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8" name="Freeform 1574"/>
            <p:cNvSpPr>
              <a:spLocks/>
            </p:cNvSpPr>
            <p:nvPr/>
          </p:nvSpPr>
          <p:spPr bwMode="auto">
            <a:xfrm>
              <a:off x="2970" y="2437"/>
              <a:ext cx="37" cy="46"/>
            </a:xfrm>
            <a:custGeom>
              <a:avLst/>
              <a:gdLst>
                <a:gd name="T0" fmla="*/ 20 w 37"/>
                <a:gd name="T1" fmla="*/ 46 h 46"/>
                <a:gd name="T2" fmla="*/ 0 w 37"/>
                <a:gd name="T3" fmla="*/ 34 h 46"/>
                <a:gd name="T4" fmla="*/ 22 w 37"/>
                <a:gd name="T5" fmla="*/ 0 h 46"/>
                <a:gd name="T6" fmla="*/ 37 w 37"/>
                <a:gd name="T7" fmla="*/ 10 h 46"/>
                <a:gd name="T8" fmla="*/ 20 w 3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20" y="46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7" y="1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9" name="Freeform 1575"/>
            <p:cNvSpPr>
              <a:spLocks/>
            </p:cNvSpPr>
            <p:nvPr/>
          </p:nvSpPr>
          <p:spPr bwMode="auto">
            <a:xfrm>
              <a:off x="2952" y="2424"/>
              <a:ext cx="40" cy="47"/>
            </a:xfrm>
            <a:custGeom>
              <a:avLst/>
              <a:gdLst>
                <a:gd name="T0" fmla="*/ 18 w 40"/>
                <a:gd name="T1" fmla="*/ 47 h 47"/>
                <a:gd name="T2" fmla="*/ 0 w 40"/>
                <a:gd name="T3" fmla="*/ 30 h 47"/>
                <a:gd name="T4" fmla="*/ 27 w 40"/>
                <a:gd name="T5" fmla="*/ 0 h 47"/>
                <a:gd name="T6" fmla="*/ 40 w 40"/>
                <a:gd name="T7" fmla="*/ 13 h 47"/>
                <a:gd name="T8" fmla="*/ 18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8" y="47"/>
                  </a:moveTo>
                  <a:lnTo>
                    <a:pt x="0" y="30"/>
                  </a:lnTo>
                  <a:lnTo>
                    <a:pt x="27" y="0"/>
                  </a:lnTo>
                  <a:lnTo>
                    <a:pt x="40" y="13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0" name="Freeform 1576"/>
            <p:cNvSpPr>
              <a:spLocks/>
            </p:cNvSpPr>
            <p:nvPr/>
          </p:nvSpPr>
          <p:spPr bwMode="auto">
            <a:xfrm>
              <a:off x="2937" y="2410"/>
              <a:ext cx="42" cy="44"/>
            </a:xfrm>
            <a:custGeom>
              <a:avLst/>
              <a:gdLst>
                <a:gd name="T0" fmla="*/ 15 w 42"/>
                <a:gd name="T1" fmla="*/ 44 h 44"/>
                <a:gd name="T2" fmla="*/ 0 w 42"/>
                <a:gd name="T3" fmla="*/ 27 h 44"/>
                <a:gd name="T4" fmla="*/ 28 w 42"/>
                <a:gd name="T5" fmla="*/ 0 h 44"/>
                <a:gd name="T6" fmla="*/ 42 w 42"/>
                <a:gd name="T7" fmla="*/ 14 h 44"/>
                <a:gd name="T8" fmla="*/ 15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5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2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1" name="Freeform 1577"/>
            <p:cNvSpPr>
              <a:spLocks/>
            </p:cNvSpPr>
            <p:nvPr/>
          </p:nvSpPr>
          <p:spPr bwMode="auto">
            <a:xfrm>
              <a:off x="3207" y="2549"/>
              <a:ext cx="32" cy="27"/>
            </a:xfrm>
            <a:custGeom>
              <a:avLst/>
              <a:gdLst>
                <a:gd name="T0" fmla="*/ 32 w 32"/>
                <a:gd name="T1" fmla="*/ 3 h 27"/>
                <a:gd name="T2" fmla="*/ 30 w 32"/>
                <a:gd name="T3" fmla="*/ 0 h 27"/>
                <a:gd name="T4" fmla="*/ 0 w 32"/>
                <a:gd name="T5" fmla="*/ 22 h 27"/>
                <a:gd name="T6" fmla="*/ 2 w 32"/>
                <a:gd name="T7" fmla="*/ 27 h 27"/>
                <a:gd name="T8" fmla="*/ 32 w 3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2" y="3"/>
                  </a:moveTo>
                  <a:lnTo>
                    <a:pt x="30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2" name="Freeform 1578"/>
            <p:cNvSpPr>
              <a:spLocks/>
            </p:cNvSpPr>
            <p:nvPr/>
          </p:nvSpPr>
          <p:spPr bwMode="auto">
            <a:xfrm>
              <a:off x="2911" y="2366"/>
              <a:ext cx="57" cy="66"/>
            </a:xfrm>
            <a:custGeom>
              <a:avLst/>
              <a:gdLst>
                <a:gd name="T0" fmla="*/ 24 w 57"/>
                <a:gd name="T1" fmla="*/ 66 h 66"/>
                <a:gd name="T2" fmla="*/ 0 w 57"/>
                <a:gd name="T3" fmla="*/ 14 h 66"/>
                <a:gd name="T4" fmla="*/ 35 w 57"/>
                <a:gd name="T5" fmla="*/ 0 h 66"/>
                <a:gd name="T6" fmla="*/ 57 w 57"/>
                <a:gd name="T7" fmla="*/ 46 h 66"/>
                <a:gd name="T8" fmla="*/ 24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4" y="6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57" y="46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3" name="Freeform 1579"/>
            <p:cNvSpPr>
              <a:spLocks/>
            </p:cNvSpPr>
            <p:nvPr/>
          </p:nvSpPr>
          <p:spPr bwMode="auto">
            <a:xfrm>
              <a:off x="2900" y="2322"/>
              <a:ext cx="46" cy="58"/>
            </a:xfrm>
            <a:custGeom>
              <a:avLst/>
              <a:gdLst>
                <a:gd name="T0" fmla="*/ 11 w 46"/>
                <a:gd name="T1" fmla="*/ 58 h 58"/>
                <a:gd name="T2" fmla="*/ 0 w 46"/>
                <a:gd name="T3" fmla="*/ 12 h 58"/>
                <a:gd name="T4" fmla="*/ 35 w 46"/>
                <a:gd name="T5" fmla="*/ 0 h 58"/>
                <a:gd name="T6" fmla="*/ 46 w 46"/>
                <a:gd name="T7" fmla="*/ 44 h 58"/>
                <a:gd name="T8" fmla="*/ 11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11" y="58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44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4" name="Freeform 1580"/>
            <p:cNvSpPr>
              <a:spLocks/>
            </p:cNvSpPr>
            <p:nvPr/>
          </p:nvSpPr>
          <p:spPr bwMode="auto">
            <a:xfrm>
              <a:off x="2889" y="2270"/>
              <a:ext cx="46" cy="64"/>
            </a:xfrm>
            <a:custGeom>
              <a:avLst/>
              <a:gdLst>
                <a:gd name="T0" fmla="*/ 11 w 46"/>
                <a:gd name="T1" fmla="*/ 64 h 64"/>
                <a:gd name="T2" fmla="*/ 0 w 46"/>
                <a:gd name="T3" fmla="*/ 12 h 64"/>
                <a:gd name="T4" fmla="*/ 35 w 46"/>
                <a:gd name="T5" fmla="*/ 0 h 64"/>
                <a:gd name="T6" fmla="*/ 46 w 46"/>
                <a:gd name="T7" fmla="*/ 52 h 64"/>
                <a:gd name="T8" fmla="*/ 11 w 4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4">
                  <a:moveTo>
                    <a:pt x="11" y="64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52"/>
                  </a:lnTo>
                  <a:lnTo>
                    <a:pt x="11" y="6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5" name="Freeform 1581"/>
            <p:cNvSpPr>
              <a:spLocks/>
            </p:cNvSpPr>
            <p:nvPr/>
          </p:nvSpPr>
          <p:spPr bwMode="auto">
            <a:xfrm>
              <a:off x="2869" y="2216"/>
              <a:ext cx="55" cy="66"/>
            </a:xfrm>
            <a:custGeom>
              <a:avLst/>
              <a:gdLst>
                <a:gd name="T0" fmla="*/ 20 w 55"/>
                <a:gd name="T1" fmla="*/ 66 h 66"/>
                <a:gd name="T2" fmla="*/ 0 w 55"/>
                <a:gd name="T3" fmla="*/ 15 h 66"/>
                <a:gd name="T4" fmla="*/ 35 w 55"/>
                <a:gd name="T5" fmla="*/ 0 h 66"/>
                <a:gd name="T6" fmla="*/ 55 w 55"/>
                <a:gd name="T7" fmla="*/ 54 h 66"/>
                <a:gd name="T8" fmla="*/ 20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0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5" y="54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6" name="Freeform 1582"/>
            <p:cNvSpPr>
              <a:spLocks/>
            </p:cNvSpPr>
            <p:nvPr/>
          </p:nvSpPr>
          <p:spPr bwMode="auto">
            <a:xfrm>
              <a:off x="2935" y="2432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7" name="Freeform 1583"/>
            <p:cNvSpPr>
              <a:spLocks/>
            </p:cNvSpPr>
            <p:nvPr/>
          </p:nvSpPr>
          <p:spPr bwMode="auto">
            <a:xfrm>
              <a:off x="2935" y="2410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0 w 33"/>
                <a:gd name="T5" fmla="*/ 0 h 27"/>
                <a:gd name="T6" fmla="*/ 33 w 33"/>
                <a:gd name="T7" fmla="*/ 2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0" y="0"/>
                  </a:lnTo>
                  <a:lnTo>
                    <a:pt x="33" y="2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8" name="Freeform 1584"/>
            <p:cNvSpPr>
              <a:spLocks/>
            </p:cNvSpPr>
            <p:nvPr/>
          </p:nvSpPr>
          <p:spPr bwMode="auto">
            <a:xfrm>
              <a:off x="2827" y="2131"/>
              <a:ext cx="75" cy="102"/>
            </a:xfrm>
            <a:custGeom>
              <a:avLst/>
              <a:gdLst>
                <a:gd name="T0" fmla="*/ 42 w 75"/>
                <a:gd name="T1" fmla="*/ 102 h 102"/>
                <a:gd name="T2" fmla="*/ 0 w 75"/>
                <a:gd name="T3" fmla="*/ 19 h 102"/>
                <a:gd name="T4" fmla="*/ 33 w 75"/>
                <a:gd name="T5" fmla="*/ 0 h 102"/>
                <a:gd name="T6" fmla="*/ 75 w 75"/>
                <a:gd name="T7" fmla="*/ 83 h 102"/>
                <a:gd name="T8" fmla="*/ 42 w 75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2">
                  <a:moveTo>
                    <a:pt x="42" y="102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5" y="83"/>
                  </a:lnTo>
                  <a:lnTo>
                    <a:pt x="42" y="10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9" name="Freeform 1585"/>
            <p:cNvSpPr>
              <a:spLocks/>
            </p:cNvSpPr>
            <p:nvPr/>
          </p:nvSpPr>
          <p:spPr bwMode="auto">
            <a:xfrm>
              <a:off x="2808" y="2091"/>
              <a:ext cx="52" cy="59"/>
            </a:xfrm>
            <a:custGeom>
              <a:avLst/>
              <a:gdLst>
                <a:gd name="T0" fmla="*/ 19 w 52"/>
                <a:gd name="T1" fmla="*/ 59 h 59"/>
                <a:gd name="T2" fmla="*/ 0 w 52"/>
                <a:gd name="T3" fmla="*/ 25 h 59"/>
                <a:gd name="T4" fmla="*/ 30 w 52"/>
                <a:gd name="T5" fmla="*/ 0 h 59"/>
                <a:gd name="T6" fmla="*/ 52 w 52"/>
                <a:gd name="T7" fmla="*/ 40 h 59"/>
                <a:gd name="T8" fmla="*/ 19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19" y="59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52" y="40"/>
                  </a:lnTo>
                  <a:lnTo>
                    <a:pt x="19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0" name="Freeform 1586"/>
            <p:cNvSpPr>
              <a:spLocks/>
            </p:cNvSpPr>
            <p:nvPr/>
          </p:nvSpPr>
          <p:spPr bwMode="auto">
            <a:xfrm>
              <a:off x="2786" y="2057"/>
              <a:ext cx="52" cy="59"/>
            </a:xfrm>
            <a:custGeom>
              <a:avLst/>
              <a:gdLst>
                <a:gd name="T0" fmla="*/ 22 w 52"/>
                <a:gd name="T1" fmla="*/ 59 h 59"/>
                <a:gd name="T2" fmla="*/ 0 w 52"/>
                <a:gd name="T3" fmla="*/ 27 h 59"/>
                <a:gd name="T4" fmla="*/ 28 w 52"/>
                <a:gd name="T5" fmla="*/ 0 h 59"/>
                <a:gd name="T6" fmla="*/ 52 w 52"/>
                <a:gd name="T7" fmla="*/ 34 h 59"/>
                <a:gd name="T8" fmla="*/ 22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2" y="5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52" y="34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1" name="Freeform 1587"/>
            <p:cNvSpPr>
              <a:spLocks/>
            </p:cNvSpPr>
            <p:nvPr/>
          </p:nvSpPr>
          <p:spPr bwMode="auto">
            <a:xfrm>
              <a:off x="2762" y="2025"/>
              <a:ext cx="52" cy="59"/>
            </a:xfrm>
            <a:custGeom>
              <a:avLst/>
              <a:gdLst>
                <a:gd name="T0" fmla="*/ 24 w 52"/>
                <a:gd name="T1" fmla="*/ 59 h 59"/>
                <a:gd name="T2" fmla="*/ 0 w 52"/>
                <a:gd name="T3" fmla="*/ 32 h 59"/>
                <a:gd name="T4" fmla="*/ 24 w 52"/>
                <a:gd name="T5" fmla="*/ 0 h 59"/>
                <a:gd name="T6" fmla="*/ 52 w 52"/>
                <a:gd name="T7" fmla="*/ 32 h 59"/>
                <a:gd name="T8" fmla="*/ 24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4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2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2" name="Freeform 1588"/>
            <p:cNvSpPr>
              <a:spLocks/>
            </p:cNvSpPr>
            <p:nvPr/>
          </p:nvSpPr>
          <p:spPr bwMode="auto">
            <a:xfrm>
              <a:off x="2735" y="1998"/>
              <a:ext cx="51" cy="59"/>
            </a:xfrm>
            <a:custGeom>
              <a:avLst/>
              <a:gdLst>
                <a:gd name="T0" fmla="*/ 27 w 51"/>
                <a:gd name="T1" fmla="*/ 59 h 59"/>
                <a:gd name="T2" fmla="*/ 0 w 51"/>
                <a:gd name="T3" fmla="*/ 35 h 59"/>
                <a:gd name="T4" fmla="*/ 22 w 51"/>
                <a:gd name="T5" fmla="*/ 0 h 59"/>
                <a:gd name="T6" fmla="*/ 51 w 51"/>
                <a:gd name="T7" fmla="*/ 27 h 59"/>
                <a:gd name="T8" fmla="*/ 27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7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1" y="2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3" name="Freeform 1589"/>
            <p:cNvSpPr>
              <a:spLocks/>
            </p:cNvSpPr>
            <p:nvPr/>
          </p:nvSpPr>
          <p:spPr bwMode="auto">
            <a:xfrm>
              <a:off x="2705" y="1974"/>
              <a:ext cx="52" cy="59"/>
            </a:xfrm>
            <a:custGeom>
              <a:avLst/>
              <a:gdLst>
                <a:gd name="T0" fmla="*/ 30 w 52"/>
                <a:gd name="T1" fmla="*/ 59 h 59"/>
                <a:gd name="T2" fmla="*/ 0 w 52"/>
                <a:gd name="T3" fmla="*/ 39 h 59"/>
                <a:gd name="T4" fmla="*/ 13 w 52"/>
                <a:gd name="T5" fmla="*/ 0 h 59"/>
                <a:gd name="T6" fmla="*/ 52 w 52"/>
                <a:gd name="T7" fmla="*/ 24 h 59"/>
                <a:gd name="T8" fmla="*/ 30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0" y="5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2" y="24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4" name="Freeform 1590"/>
            <p:cNvSpPr>
              <a:spLocks/>
            </p:cNvSpPr>
            <p:nvPr/>
          </p:nvSpPr>
          <p:spPr bwMode="auto">
            <a:xfrm>
              <a:off x="2665" y="1959"/>
              <a:ext cx="53" cy="54"/>
            </a:xfrm>
            <a:custGeom>
              <a:avLst/>
              <a:gdLst>
                <a:gd name="T0" fmla="*/ 40 w 53"/>
                <a:gd name="T1" fmla="*/ 54 h 54"/>
                <a:gd name="T2" fmla="*/ 0 w 53"/>
                <a:gd name="T3" fmla="*/ 39 h 54"/>
                <a:gd name="T4" fmla="*/ 13 w 53"/>
                <a:gd name="T5" fmla="*/ 0 h 54"/>
                <a:gd name="T6" fmla="*/ 53 w 53"/>
                <a:gd name="T7" fmla="*/ 15 h 54"/>
                <a:gd name="T8" fmla="*/ 40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40" y="54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3" y="15"/>
                  </a:lnTo>
                  <a:lnTo>
                    <a:pt x="40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5" name="Freeform 1591"/>
            <p:cNvSpPr>
              <a:spLocks/>
            </p:cNvSpPr>
            <p:nvPr/>
          </p:nvSpPr>
          <p:spPr bwMode="auto">
            <a:xfrm>
              <a:off x="2869" y="2214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6" name="Freeform 1592"/>
            <p:cNvSpPr>
              <a:spLocks/>
            </p:cNvSpPr>
            <p:nvPr/>
          </p:nvSpPr>
          <p:spPr bwMode="auto">
            <a:xfrm>
              <a:off x="2635" y="1949"/>
              <a:ext cx="39" cy="52"/>
            </a:xfrm>
            <a:custGeom>
              <a:avLst/>
              <a:gdLst>
                <a:gd name="T0" fmla="*/ 32 w 39"/>
                <a:gd name="T1" fmla="*/ 52 h 52"/>
                <a:gd name="T2" fmla="*/ 0 w 39"/>
                <a:gd name="T3" fmla="*/ 42 h 52"/>
                <a:gd name="T4" fmla="*/ 4 w 39"/>
                <a:gd name="T5" fmla="*/ 0 h 52"/>
                <a:gd name="T6" fmla="*/ 39 w 39"/>
                <a:gd name="T7" fmla="*/ 10 h 52"/>
                <a:gd name="T8" fmla="*/ 32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32" y="52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7" name="Freeform 1593"/>
            <p:cNvSpPr>
              <a:spLocks/>
            </p:cNvSpPr>
            <p:nvPr/>
          </p:nvSpPr>
          <p:spPr bwMode="auto">
            <a:xfrm>
              <a:off x="2606" y="1947"/>
              <a:ext cx="33" cy="44"/>
            </a:xfrm>
            <a:custGeom>
              <a:avLst/>
              <a:gdLst>
                <a:gd name="T0" fmla="*/ 29 w 33"/>
                <a:gd name="T1" fmla="*/ 44 h 44"/>
                <a:gd name="T2" fmla="*/ 0 w 33"/>
                <a:gd name="T3" fmla="*/ 42 h 44"/>
                <a:gd name="T4" fmla="*/ 0 w 33"/>
                <a:gd name="T5" fmla="*/ 0 h 44"/>
                <a:gd name="T6" fmla="*/ 33 w 33"/>
                <a:gd name="T7" fmla="*/ 2 h 44"/>
                <a:gd name="T8" fmla="*/ 29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9" y="44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8" name="Freeform 1594"/>
            <p:cNvSpPr>
              <a:spLocks/>
            </p:cNvSpPr>
            <p:nvPr/>
          </p:nvSpPr>
          <p:spPr bwMode="auto">
            <a:xfrm>
              <a:off x="2540" y="1947"/>
              <a:ext cx="66" cy="44"/>
            </a:xfrm>
            <a:custGeom>
              <a:avLst/>
              <a:gdLst>
                <a:gd name="T0" fmla="*/ 66 w 66"/>
                <a:gd name="T1" fmla="*/ 42 h 44"/>
                <a:gd name="T2" fmla="*/ 2 w 66"/>
                <a:gd name="T3" fmla="*/ 44 h 44"/>
                <a:gd name="T4" fmla="*/ 0 w 66"/>
                <a:gd name="T5" fmla="*/ 2 h 44"/>
                <a:gd name="T6" fmla="*/ 66 w 66"/>
                <a:gd name="T7" fmla="*/ 0 h 44"/>
                <a:gd name="T8" fmla="*/ 66 w 66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4">
                  <a:moveTo>
                    <a:pt x="66" y="42"/>
                  </a:moveTo>
                  <a:lnTo>
                    <a:pt x="2" y="44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4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9" name="Freeform 1595"/>
            <p:cNvSpPr>
              <a:spLocks/>
            </p:cNvSpPr>
            <p:nvPr/>
          </p:nvSpPr>
          <p:spPr bwMode="auto">
            <a:xfrm>
              <a:off x="2674" y="1959"/>
              <a:ext cx="11" cy="3"/>
            </a:xfrm>
            <a:custGeom>
              <a:avLst/>
              <a:gdLst>
                <a:gd name="T0" fmla="*/ 4 w 11"/>
                <a:gd name="T1" fmla="*/ 0 h 3"/>
                <a:gd name="T2" fmla="*/ 0 w 11"/>
                <a:gd name="T3" fmla="*/ 0 h 3"/>
                <a:gd name="T4" fmla="*/ 11 w 11"/>
                <a:gd name="T5" fmla="*/ 3 h 3"/>
                <a:gd name="T6" fmla="*/ 4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4" y="0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0" name="Freeform 1596"/>
            <p:cNvSpPr>
              <a:spLocks/>
            </p:cNvSpPr>
            <p:nvPr/>
          </p:nvSpPr>
          <p:spPr bwMode="auto">
            <a:xfrm>
              <a:off x="2665" y="1959"/>
              <a:ext cx="13" cy="42"/>
            </a:xfrm>
            <a:custGeom>
              <a:avLst/>
              <a:gdLst>
                <a:gd name="T0" fmla="*/ 13 w 13"/>
                <a:gd name="T1" fmla="*/ 0 h 42"/>
                <a:gd name="T2" fmla="*/ 9 w 13"/>
                <a:gd name="T3" fmla="*/ 0 h 42"/>
                <a:gd name="T4" fmla="*/ 0 w 13"/>
                <a:gd name="T5" fmla="*/ 39 h 42"/>
                <a:gd name="T6" fmla="*/ 2 w 13"/>
                <a:gd name="T7" fmla="*/ 42 h 42"/>
                <a:gd name="T8" fmla="*/ 13 w 1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1" name="Freeform 1597"/>
            <p:cNvSpPr>
              <a:spLocks/>
            </p:cNvSpPr>
            <p:nvPr/>
          </p:nvSpPr>
          <p:spPr bwMode="auto">
            <a:xfrm>
              <a:off x="2516" y="1947"/>
              <a:ext cx="29" cy="44"/>
            </a:xfrm>
            <a:custGeom>
              <a:avLst/>
              <a:gdLst>
                <a:gd name="T0" fmla="*/ 24 w 29"/>
                <a:gd name="T1" fmla="*/ 44 h 44"/>
                <a:gd name="T2" fmla="*/ 0 w 29"/>
                <a:gd name="T3" fmla="*/ 39 h 44"/>
                <a:gd name="T4" fmla="*/ 11 w 29"/>
                <a:gd name="T5" fmla="*/ 0 h 44"/>
                <a:gd name="T6" fmla="*/ 29 w 29"/>
                <a:gd name="T7" fmla="*/ 2 h 44"/>
                <a:gd name="T8" fmla="*/ 24 w 2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24" y="44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29" y="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2" name="Freeform 1598"/>
            <p:cNvSpPr>
              <a:spLocks/>
            </p:cNvSpPr>
            <p:nvPr/>
          </p:nvSpPr>
          <p:spPr bwMode="auto">
            <a:xfrm>
              <a:off x="2490" y="1937"/>
              <a:ext cx="37" cy="49"/>
            </a:xfrm>
            <a:custGeom>
              <a:avLst/>
              <a:gdLst>
                <a:gd name="T0" fmla="*/ 26 w 37"/>
                <a:gd name="T1" fmla="*/ 49 h 49"/>
                <a:gd name="T2" fmla="*/ 0 w 37"/>
                <a:gd name="T3" fmla="*/ 34 h 49"/>
                <a:gd name="T4" fmla="*/ 22 w 37"/>
                <a:gd name="T5" fmla="*/ 0 h 49"/>
                <a:gd name="T6" fmla="*/ 37 w 37"/>
                <a:gd name="T7" fmla="*/ 10 h 49"/>
                <a:gd name="T8" fmla="*/ 2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26" y="4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7" y="10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3" name="Freeform 1599"/>
            <p:cNvSpPr>
              <a:spLocks/>
            </p:cNvSpPr>
            <p:nvPr/>
          </p:nvSpPr>
          <p:spPr bwMode="auto">
            <a:xfrm>
              <a:off x="2446" y="1903"/>
              <a:ext cx="66" cy="68"/>
            </a:xfrm>
            <a:custGeom>
              <a:avLst/>
              <a:gdLst>
                <a:gd name="T0" fmla="*/ 44 w 66"/>
                <a:gd name="T1" fmla="*/ 68 h 68"/>
                <a:gd name="T2" fmla="*/ 0 w 66"/>
                <a:gd name="T3" fmla="*/ 29 h 68"/>
                <a:gd name="T4" fmla="*/ 26 w 66"/>
                <a:gd name="T5" fmla="*/ 0 h 68"/>
                <a:gd name="T6" fmla="*/ 66 w 66"/>
                <a:gd name="T7" fmla="*/ 34 h 68"/>
                <a:gd name="T8" fmla="*/ 44 w 66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8">
                  <a:moveTo>
                    <a:pt x="44" y="68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66" y="3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4" name="Freeform 1600"/>
            <p:cNvSpPr>
              <a:spLocks/>
            </p:cNvSpPr>
            <p:nvPr/>
          </p:nvSpPr>
          <p:spPr bwMode="auto">
            <a:xfrm>
              <a:off x="2400" y="1854"/>
              <a:ext cx="72" cy="78"/>
            </a:xfrm>
            <a:custGeom>
              <a:avLst/>
              <a:gdLst>
                <a:gd name="T0" fmla="*/ 46 w 72"/>
                <a:gd name="T1" fmla="*/ 78 h 78"/>
                <a:gd name="T2" fmla="*/ 0 w 72"/>
                <a:gd name="T3" fmla="*/ 27 h 78"/>
                <a:gd name="T4" fmla="*/ 28 w 72"/>
                <a:gd name="T5" fmla="*/ 0 h 78"/>
                <a:gd name="T6" fmla="*/ 72 w 72"/>
                <a:gd name="T7" fmla="*/ 49 h 78"/>
                <a:gd name="T8" fmla="*/ 46 w 7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8">
                  <a:moveTo>
                    <a:pt x="46" y="78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2" y="49"/>
                  </a:lnTo>
                  <a:lnTo>
                    <a:pt x="46" y="7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5" name="Freeform 1601"/>
            <p:cNvSpPr>
              <a:spLocks/>
            </p:cNvSpPr>
            <p:nvPr/>
          </p:nvSpPr>
          <p:spPr bwMode="auto">
            <a:xfrm>
              <a:off x="2361" y="1793"/>
              <a:ext cx="67" cy="88"/>
            </a:xfrm>
            <a:custGeom>
              <a:avLst/>
              <a:gdLst>
                <a:gd name="T0" fmla="*/ 39 w 67"/>
                <a:gd name="T1" fmla="*/ 88 h 88"/>
                <a:gd name="T2" fmla="*/ 0 w 67"/>
                <a:gd name="T3" fmla="*/ 24 h 88"/>
                <a:gd name="T4" fmla="*/ 30 w 67"/>
                <a:gd name="T5" fmla="*/ 0 h 88"/>
                <a:gd name="T6" fmla="*/ 67 w 67"/>
                <a:gd name="T7" fmla="*/ 61 h 88"/>
                <a:gd name="T8" fmla="*/ 39 w 6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8">
                  <a:moveTo>
                    <a:pt x="39" y="88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67" y="61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6" name="Freeform 1602"/>
            <p:cNvSpPr>
              <a:spLocks/>
            </p:cNvSpPr>
            <p:nvPr/>
          </p:nvSpPr>
          <p:spPr bwMode="auto">
            <a:xfrm>
              <a:off x="2290" y="1670"/>
              <a:ext cx="101" cy="147"/>
            </a:xfrm>
            <a:custGeom>
              <a:avLst/>
              <a:gdLst>
                <a:gd name="T0" fmla="*/ 71 w 101"/>
                <a:gd name="T1" fmla="*/ 147 h 147"/>
                <a:gd name="T2" fmla="*/ 0 w 101"/>
                <a:gd name="T3" fmla="*/ 25 h 147"/>
                <a:gd name="T4" fmla="*/ 31 w 101"/>
                <a:gd name="T5" fmla="*/ 0 h 147"/>
                <a:gd name="T6" fmla="*/ 101 w 101"/>
                <a:gd name="T7" fmla="*/ 123 h 147"/>
                <a:gd name="T8" fmla="*/ 71 w 101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7">
                  <a:moveTo>
                    <a:pt x="71" y="14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101" y="123"/>
                  </a:lnTo>
                  <a:lnTo>
                    <a:pt x="71" y="14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7" name="Freeform 1603"/>
            <p:cNvSpPr>
              <a:spLocks/>
            </p:cNvSpPr>
            <p:nvPr/>
          </p:nvSpPr>
          <p:spPr bwMode="auto">
            <a:xfrm>
              <a:off x="2262" y="1621"/>
              <a:ext cx="59" cy="74"/>
            </a:xfrm>
            <a:custGeom>
              <a:avLst/>
              <a:gdLst>
                <a:gd name="T0" fmla="*/ 28 w 59"/>
                <a:gd name="T1" fmla="*/ 74 h 74"/>
                <a:gd name="T2" fmla="*/ 0 w 59"/>
                <a:gd name="T3" fmla="*/ 25 h 74"/>
                <a:gd name="T4" fmla="*/ 31 w 59"/>
                <a:gd name="T5" fmla="*/ 0 h 74"/>
                <a:gd name="T6" fmla="*/ 59 w 59"/>
                <a:gd name="T7" fmla="*/ 49 h 74"/>
                <a:gd name="T8" fmla="*/ 28 w 5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28" y="74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9" y="49"/>
                  </a:lnTo>
                  <a:lnTo>
                    <a:pt x="28" y="7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8" name="Freeform 1604"/>
            <p:cNvSpPr>
              <a:spLocks/>
            </p:cNvSpPr>
            <p:nvPr/>
          </p:nvSpPr>
          <p:spPr bwMode="auto">
            <a:xfrm>
              <a:off x="2242" y="1594"/>
              <a:ext cx="51" cy="52"/>
            </a:xfrm>
            <a:custGeom>
              <a:avLst/>
              <a:gdLst>
                <a:gd name="T0" fmla="*/ 20 w 51"/>
                <a:gd name="T1" fmla="*/ 52 h 52"/>
                <a:gd name="T2" fmla="*/ 0 w 51"/>
                <a:gd name="T3" fmla="*/ 27 h 52"/>
                <a:gd name="T4" fmla="*/ 29 w 51"/>
                <a:gd name="T5" fmla="*/ 0 h 52"/>
                <a:gd name="T6" fmla="*/ 51 w 51"/>
                <a:gd name="T7" fmla="*/ 27 h 52"/>
                <a:gd name="T8" fmla="*/ 20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20" y="5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51" y="27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9" name="Freeform 1605"/>
            <p:cNvSpPr>
              <a:spLocks/>
            </p:cNvSpPr>
            <p:nvPr/>
          </p:nvSpPr>
          <p:spPr bwMode="auto">
            <a:xfrm>
              <a:off x="2540" y="1949"/>
              <a:ext cx="5" cy="42"/>
            </a:xfrm>
            <a:custGeom>
              <a:avLst/>
              <a:gdLst>
                <a:gd name="T0" fmla="*/ 2 w 5"/>
                <a:gd name="T1" fmla="*/ 42 h 42"/>
                <a:gd name="T2" fmla="*/ 0 w 5"/>
                <a:gd name="T3" fmla="*/ 42 h 42"/>
                <a:gd name="T4" fmla="*/ 0 w 5"/>
                <a:gd name="T5" fmla="*/ 0 h 42"/>
                <a:gd name="T6" fmla="*/ 5 w 5"/>
                <a:gd name="T7" fmla="*/ 0 h 42"/>
                <a:gd name="T8" fmla="*/ 2 w 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0" name="Freeform 1606"/>
            <p:cNvSpPr>
              <a:spLocks/>
            </p:cNvSpPr>
            <p:nvPr/>
          </p:nvSpPr>
          <p:spPr bwMode="auto">
            <a:xfrm>
              <a:off x="3575" y="3500"/>
              <a:ext cx="74" cy="107"/>
            </a:xfrm>
            <a:custGeom>
              <a:avLst/>
              <a:gdLst>
                <a:gd name="T0" fmla="*/ 44 w 74"/>
                <a:gd name="T1" fmla="*/ 107 h 107"/>
                <a:gd name="T2" fmla="*/ 0 w 74"/>
                <a:gd name="T3" fmla="*/ 24 h 107"/>
                <a:gd name="T4" fmla="*/ 30 w 74"/>
                <a:gd name="T5" fmla="*/ 0 h 107"/>
                <a:gd name="T6" fmla="*/ 74 w 74"/>
                <a:gd name="T7" fmla="*/ 83 h 107"/>
                <a:gd name="T8" fmla="*/ 44 w 74"/>
                <a:gd name="T9" fmla="*/ 10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7">
                  <a:moveTo>
                    <a:pt x="44" y="107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74" y="83"/>
                  </a:lnTo>
                  <a:lnTo>
                    <a:pt x="44" y="10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1" name="Freeform 1607"/>
            <p:cNvSpPr>
              <a:spLocks/>
            </p:cNvSpPr>
            <p:nvPr/>
          </p:nvSpPr>
          <p:spPr bwMode="auto">
            <a:xfrm>
              <a:off x="3529" y="3431"/>
              <a:ext cx="76" cy="93"/>
            </a:xfrm>
            <a:custGeom>
              <a:avLst/>
              <a:gdLst>
                <a:gd name="T0" fmla="*/ 46 w 76"/>
                <a:gd name="T1" fmla="*/ 93 h 93"/>
                <a:gd name="T2" fmla="*/ 0 w 76"/>
                <a:gd name="T3" fmla="*/ 20 h 93"/>
                <a:gd name="T4" fmla="*/ 33 w 76"/>
                <a:gd name="T5" fmla="*/ 0 h 93"/>
                <a:gd name="T6" fmla="*/ 76 w 76"/>
                <a:gd name="T7" fmla="*/ 69 h 93"/>
                <a:gd name="T8" fmla="*/ 46 w 76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3">
                  <a:moveTo>
                    <a:pt x="46" y="9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6" y="69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2" name="Freeform 1608"/>
            <p:cNvSpPr>
              <a:spLocks/>
            </p:cNvSpPr>
            <p:nvPr/>
          </p:nvSpPr>
          <p:spPr bwMode="auto">
            <a:xfrm>
              <a:off x="3492" y="3360"/>
              <a:ext cx="70" cy="91"/>
            </a:xfrm>
            <a:custGeom>
              <a:avLst/>
              <a:gdLst>
                <a:gd name="T0" fmla="*/ 37 w 70"/>
                <a:gd name="T1" fmla="*/ 91 h 91"/>
                <a:gd name="T2" fmla="*/ 0 w 70"/>
                <a:gd name="T3" fmla="*/ 20 h 91"/>
                <a:gd name="T4" fmla="*/ 32 w 70"/>
                <a:gd name="T5" fmla="*/ 0 h 91"/>
                <a:gd name="T6" fmla="*/ 70 w 70"/>
                <a:gd name="T7" fmla="*/ 71 h 91"/>
                <a:gd name="T8" fmla="*/ 37 w 70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37" y="91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70" y="71"/>
                  </a:lnTo>
                  <a:lnTo>
                    <a:pt x="37" y="9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3" name="Freeform 1609"/>
            <p:cNvSpPr>
              <a:spLocks/>
            </p:cNvSpPr>
            <p:nvPr/>
          </p:nvSpPr>
          <p:spPr bwMode="auto">
            <a:xfrm>
              <a:off x="3478" y="3321"/>
              <a:ext cx="46" cy="59"/>
            </a:xfrm>
            <a:custGeom>
              <a:avLst/>
              <a:gdLst>
                <a:gd name="T0" fmla="*/ 14 w 46"/>
                <a:gd name="T1" fmla="*/ 59 h 59"/>
                <a:gd name="T2" fmla="*/ 0 w 46"/>
                <a:gd name="T3" fmla="*/ 12 h 59"/>
                <a:gd name="T4" fmla="*/ 35 w 46"/>
                <a:gd name="T5" fmla="*/ 0 h 59"/>
                <a:gd name="T6" fmla="*/ 46 w 46"/>
                <a:gd name="T7" fmla="*/ 39 h 59"/>
                <a:gd name="T8" fmla="*/ 14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4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39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4" name="Freeform 1610"/>
            <p:cNvSpPr>
              <a:spLocks/>
            </p:cNvSpPr>
            <p:nvPr/>
          </p:nvSpPr>
          <p:spPr bwMode="auto">
            <a:xfrm>
              <a:off x="3467" y="3277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7 h 56"/>
                <a:gd name="T4" fmla="*/ 38 w 46"/>
                <a:gd name="T5" fmla="*/ 0 h 56"/>
                <a:gd name="T6" fmla="*/ 46 w 46"/>
                <a:gd name="T7" fmla="*/ 44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7"/>
                  </a:lnTo>
                  <a:lnTo>
                    <a:pt x="38" y="0"/>
                  </a:lnTo>
                  <a:lnTo>
                    <a:pt x="46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1611"/>
          <p:cNvGrpSpPr>
            <a:grpSpLocks/>
          </p:cNvGrpSpPr>
          <p:nvPr/>
        </p:nvGrpSpPr>
        <p:grpSpPr bwMode="auto">
          <a:xfrm>
            <a:off x="3587750" y="2530475"/>
            <a:ext cx="2212975" cy="3192463"/>
            <a:chOff x="2260" y="1594"/>
            <a:chExt cx="1394" cy="2011"/>
          </a:xfrm>
        </p:grpSpPr>
        <p:sp>
          <p:nvSpPr>
            <p:cNvPr id="48345" name="Freeform 1612"/>
            <p:cNvSpPr>
              <a:spLocks/>
            </p:cNvSpPr>
            <p:nvPr/>
          </p:nvSpPr>
          <p:spPr bwMode="auto">
            <a:xfrm>
              <a:off x="3467" y="3211"/>
              <a:ext cx="38" cy="68"/>
            </a:xfrm>
            <a:custGeom>
              <a:avLst/>
              <a:gdLst>
                <a:gd name="T0" fmla="*/ 0 w 38"/>
                <a:gd name="T1" fmla="*/ 68 h 68"/>
                <a:gd name="T2" fmla="*/ 0 w 38"/>
                <a:gd name="T3" fmla="*/ 0 h 68"/>
                <a:gd name="T4" fmla="*/ 38 w 38"/>
                <a:gd name="T5" fmla="*/ 5 h 68"/>
                <a:gd name="T6" fmla="*/ 38 w 38"/>
                <a:gd name="T7" fmla="*/ 68 h 68"/>
                <a:gd name="T8" fmla="*/ 0 w 38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8">
                  <a:moveTo>
                    <a:pt x="0" y="68"/>
                  </a:moveTo>
                  <a:lnTo>
                    <a:pt x="0" y="0"/>
                  </a:lnTo>
                  <a:lnTo>
                    <a:pt x="38" y="5"/>
                  </a:lnTo>
                  <a:lnTo>
                    <a:pt x="38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Freeform 1613"/>
            <p:cNvSpPr>
              <a:spLocks/>
            </p:cNvSpPr>
            <p:nvPr/>
          </p:nvSpPr>
          <p:spPr bwMode="auto">
            <a:xfrm>
              <a:off x="3467" y="3154"/>
              <a:ext cx="49" cy="62"/>
            </a:xfrm>
            <a:custGeom>
              <a:avLst/>
              <a:gdLst>
                <a:gd name="T0" fmla="*/ 0 w 49"/>
                <a:gd name="T1" fmla="*/ 57 h 62"/>
                <a:gd name="T2" fmla="*/ 11 w 49"/>
                <a:gd name="T3" fmla="*/ 0 h 62"/>
                <a:gd name="T4" fmla="*/ 49 w 49"/>
                <a:gd name="T5" fmla="*/ 8 h 62"/>
                <a:gd name="T6" fmla="*/ 38 w 49"/>
                <a:gd name="T7" fmla="*/ 62 h 62"/>
                <a:gd name="T8" fmla="*/ 0 w 49"/>
                <a:gd name="T9" fmla="*/ 5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2">
                  <a:moveTo>
                    <a:pt x="0" y="57"/>
                  </a:moveTo>
                  <a:lnTo>
                    <a:pt x="11" y="0"/>
                  </a:lnTo>
                  <a:lnTo>
                    <a:pt x="49" y="8"/>
                  </a:lnTo>
                  <a:lnTo>
                    <a:pt x="38" y="62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Freeform 1614"/>
            <p:cNvSpPr>
              <a:spLocks/>
            </p:cNvSpPr>
            <p:nvPr/>
          </p:nvSpPr>
          <p:spPr bwMode="auto">
            <a:xfrm>
              <a:off x="3478" y="3098"/>
              <a:ext cx="49" cy="64"/>
            </a:xfrm>
            <a:custGeom>
              <a:avLst/>
              <a:gdLst>
                <a:gd name="T0" fmla="*/ 0 w 49"/>
                <a:gd name="T1" fmla="*/ 56 h 64"/>
                <a:gd name="T2" fmla="*/ 11 w 49"/>
                <a:gd name="T3" fmla="*/ 0 h 64"/>
                <a:gd name="T4" fmla="*/ 49 w 49"/>
                <a:gd name="T5" fmla="*/ 5 h 64"/>
                <a:gd name="T6" fmla="*/ 38 w 49"/>
                <a:gd name="T7" fmla="*/ 64 h 64"/>
                <a:gd name="T8" fmla="*/ 0 w 49"/>
                <a:gd name="T9" fmla="*/ 5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0" y="56"/>
                  </a:moveTo>
                  <a:lnTo>
                    <a:pt x="11" y="0"/>
                  </a:lnTo>
                  <a:lnTo>
                    <a:pt x="49" y="5"/>
                  </a:lnTo>
                  <a:lnTo>
                    <a:pt x="38" y="64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8" name="Freeform 1615"/>
            <p:cNvSpPr>
              <a:spLocks/>
            </p:cNvSpPr>
            <p:nvPr/>
          </p:nvSpPr>
          <p:spPr bwMode="auto">
            <a:xfrm>
              <a:off x="3489" y="3066"/>
              <a:ext cx="38" cy="37"/>
            </a:xfrm>
            <a:custGeom>
              <a:avLst/>
              <a:gdLst>
                <a:gd name="T0" fmla="*/ 0 w 38"/>
                <a:gd name="T1" fmla="*/ 32 h 37"/>
                <a:gd name="T2" fmla="*/ 0 w 38"/>
                <a:gd name="T3" fmla="*/ 5 h 37"/>
                <a:gd name="T4" fmla="*/ 38 w 38"/>
                <a:gd name="T5" fmla="*/ 0 h 37"/>
                <a:gd name="T6" fmla="*/ 38 w 38"/>
                <a:gd name="T7" fmla="*/ 37 h 37"/>
                <a:gd name="T8" fmla="*/ 0 w 38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0" y="32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3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9" name="Freeform 1616"/>
            <p:cNvSpPr>
              <a:spLocks/>
            </p:cNvSpPr>
            <p:nvPr/>
          </p:nvSpPr>
          <p:spPr bwMode="auto">
            <a:xfrm>
              <a:off x="3485" y="3034"/>
              <a:ext cx="42" cy="37"/>
            </a:xfrm>
            <a:custGeom>
              <a:avLst/>
              <a:gdLst>
                <a:gd name="T0" fmla="*/ 4 w 42"/>
                <a:gd name="T1" fmla="*/ 37 h 37"/>
                <a:gd name="T2" fmla="*/ 0 w 42"/>
                <a:gd name="T3" fmla="*/ 5 h 37"/>
                <a:gd name="T4" fmla="*/ 37 w 42"/>
                <a:gd name="T5" fmla="*/ 0 h 37"/>
                <a:gd name="T6" fmla="*/ 42 w 42"/>
                <a:gd name="T7" fmla="*/ 32 h 37"/>
                <a:gd name="T8" fmla="*/ 4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4" y="3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2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0" name="Freeform 1617"/>
            <p:cNvSpPr>
              <a:spLocks/>
            </p:cNvSpPr>
            <p:nvPr/>
          </p:nvSpPr>
          <p:spPr bwMode="auto">
            <a:xfrm>
              <a:off x="3467" y="3279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1" name="Freeform 1618"/>
            <p:cNvSpPr>
              <a:spLocks/>
            </p:cNvSpPr>
            <p:nvPr/>
          </p:nvSpPr>
          <p:spPr bwMode="auto">
            <a:xfrm>
              <a:off x="3467" y="3277"/>
              <a:ext cx="38" cy="7"/>
            </a:xfrm>
            <a:custGeom>
              <a:avLst/>
              <a:gdLst>
                <a:gd name="T0" fmla="*/ 0 w 38"/>
                <a:gd name="T1" fmla="*/ 7 h 7"/>
                <a:gd name="T2" fmla="*/ 0 w 38"/>
                <a:gd name="T3" fmla="*/ 2 h 7"/>
                <a:gd name="T4" fmla="*/ 38 w 38"/>
                <a:gd name="T5" fmla="*/ 0 h 7"/>
                <a:gd name="T6" fmla="*/ 38 w 38"/>
                <a:gd name="T7" fmla="*/ 2 h 7"/>
                <a:gd name="T8" fmla="*/ 0 w 38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7">
                  <a:moveTo>
                    <a:pt x="0" y="7"/>
                  </a:moveTo>
                  <a:lnTo>
                    <a:pt x="0" y="2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2" name="Freeform 1619"/>
            <p:cNvSpPr>
              <a:spLocks/>
            </p:cNvSpPr>
            <p:nvPr/>
          </p:nvSpPr>
          <p:spPr bwMode="auto">
            <a:xfrm>
              <a:off x="3470" y="2980"/>
              <a:ext cx="52" cy="64"/>
            </a:xfrm>
            <a:custGeom>
              <a:avLst/>
              <a:gdLst>
                <a:gd name="T0" fmla="*/ 17 w 52"/>
                <a:gd name="T1" fmla="*/ 64 h 64"/>
                <a:gd name="T2" fmla="*/ 0 w 52"/>
                <a:gd name="T3" fmla="*/ 20 h 64"/>
                <a:gd name="T4" fmla="*/ 32 w 52"/>
                <a:gd name="T5" fmla="*/ 0 h 64"/>
                <a:gd name="T6" fmla="*/ 52 w 52"/>
                <a:gd name="T7" fmla="*/ 49 h 64"/>
                <a:gd name="T8" fmla="*/ 17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17" y="64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52" y="49"/>
                  </a:lnTo>
                  <a:lnTo>
                    <a:pt x="17" y="64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3" name="Freeform 1620"/>
            <p:cNvSpPr>
              <a:spLocks/>
            </p:cNvSpPr>
            <p:nvPr/>
          </p:nvSpPr>
          <p:spPr bwMode="auto">
            <a:xfrm>
              <a:off x="3461" y="2961"/>
              <a:ext cx="41" cy="39"/>
            </a:xfrm>
            <a:custGeom>
              <a:avLst/>
              <a:gdLst>
                <a:gd name="T0" fmla="*/ 9 w 41"/>
                <a:gd name="T1" fmla="*/ 39 h 39"/>
                <a:gd name="T2" fmla="*/ 0 w 41"/>
                <a:gd name="T3" fmla="*/ 27 h 39"/>
                <a:gd name="T4" fmla="*/ 28 w 41"/>
                <a:gd name="T5" fmla="*/ 0 h 39"/>
                <a:gd name="T6" fmla="*/ 41 w 41"/>
                <a:gd name="T7" fmla="*/ 19 h 39"/>
                <a:gd name="T8" fmla="*/ 9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9" y="3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1" y="1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4" name="Freeform 1621"/>
            <p:cNvSpPr>
              <a:spLocks/>
            </p:cNvSpPr>
            <p:nvPr/>
          </p:nvSpPr>
          <p:spPr bwMode="auto">
            <a:xfrm>
              <a:off x="3448" y="2941"/>
              <a:ext cx="41" cy="47"/>
            </a:xfrm>
            <a:custGeom>
              <a:avLst/>
              <a:gdLst>
                <a:gd name="T0" fmla="*/ 13 w 41"/>
                <a:gd name="T1" fmla="*/ 47 h 47"/>
                <a:gd name="T2" fmla="*/ 0 w 41"/>
                <a:gd name="T3" fmla="*/ 32 h 47"/>
                <a:gd name="T4" fmla="*/ 24 w 41"/>
                <a:gd name="T5" fmla="*/ 0 h 47"/>
                <a:gd name="T6" fmla="*/ 41 w 41"/>
                <a:gd name="T7" fmla="*/ 20 h 47"/>
                <a:gd name="T8" fmla="*/ 13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13" y="47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1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5" name="Freeform 1622"/>
            <p:cNvSpPr>
              <a:spLocks/>
            </p:cNvSpPr>
            <p:nvPr/>
          </p:nvSpPr>
          <p:spPr bwMode="auto">
            <a:xfrm>
              <a:off x="3419" y="2912"/>
              <a:ext cx="53" cy="61"/>
            </a:xfrm>
            <a:custGeom>
              <a:avLst/>
              <a:gdLst>
                <a:gd name="T0" fmla="*/ 29 w 53"/>
                <a:gd name="T1" fmla="*/ 61 h 61"/>
                <a:gd name="T2" fmla="*/ 0 w 53"/>
                <a:gd name="T3" fmla="*/ 34 h 61"/>
                <a:gd name="T4" fmla="*/ 22 w 53"/>
                <a:gd name="T5" fmla="*/ 0 h 61"/>
                <a:gd name="T6" fmla="*/ 53 w 53"/>
                <a:gd name="T7" fmla="*/ 29 h 61"/>
                <a:gd name="T8" fmla="*/ 29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9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3" y="29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6" name="Freeform 1623"/>
            <p:cNvSpPr>
              <a:spLocks/>
            </p:cNvSpPr>
            <p:nvPr/>
          </p:nvSpPr>
          <p:spPr bwMode="auto">
            <a:xfrm>
              <a:off x="3386" y="2887"/>
              <a:ext cx="55" cy="59"/>
            </a:xfrm>
            <a:custGeom>
              <a:avLst/>
              <a:gdLst>
                <a:gd name="T0" fmla="*/ 33 w 55"/>
                <a:gd name="T1" fmla="*/ 59 h 59"/>
                <a:gd name="T2" fmla="*/ 0 w 55"/>
                <a:gd name="T3" fmla="*/ 37 h 59"/>
                <a:gd name="T4" fmla="*/ 18 w 55"/>
                <a:gd name="T5" fmla="*/ 0 h 59"/>
                <a:gd name="T6" fmla="*/ 55 w 55"/>
                <a:gd name="T7" fmla="*/ 25 h 59"/>
                <a:gd name="T8" fmla="*/ 33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3" y="59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55" y="25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7" name="Freeform 1624"/>
            <p:cNvSpPr>
              <a:spLocks/>
            </p:cNvSpPr>
            <p:nvPr/>
          </p:nvSpPr>
          <p:spPr bwMode="auto">
            <a:xfrm>
              <a:off x="3349" y="2865"/>
              <a:ext cx="55" cy="59"/>
            </a:xfrm>
            <a:custGeom>
              <a:avLst/>
              <a:gdLst>
                <a:gd name="T0" fmla="*/ 37 w 55"/>
                <a:gd name="T1" fmla="*/ 59 h 59"/>
                <a:gd name="T2" fmla="*/ 0 w 55"/>
                <a:gd name="T3" fmla="*/ 35 h 59"/>
                <a:gd name="T4" fmla="*/ 22 w 55"/>
                <a:gd name="T5" fmla="*/ 0 h 59"/>
                <a:gd name="T6" fmla="*/ 55 w 55"/>
                <a:gd name="T7" fmla="*/ 22 h 59"/>
                <a:gd name="T8" fmla="*/ 37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7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5" y="22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8" name="Freeform 1625"/>
            <p:cNvSpPr>
              <a:spLocks/>
            </p:cNvSpPr>
            <p:nvPr/>
          </p:nvSpPr>
          <p:spPr bwMode="auto">
            <a:xfrm>
              <a:off x="3312" y="2841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4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4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9" name="Freeform 1626"/>
            <p:cNvSpPr>
              <a:spLocks/>
            </p:cNvSpPr>
            <p:nvPr/>
          </p:nvSpPr>
          <p:spPr bwMode="auto">
            <a:xfrm>
              <a:off x="3279" y="2811"/>
              <a:ext cx="57" cy="62"/>
            </a:xfrm>
            <a:custGeom>
              <a:avLst/>
              <a:gdLst>
                <a:gd name="T0" fmla="*/ 33 w 57"/>
                <a:gd name="T1" fmla="*/ 62 h 62"/>
                <a:gd name="T2" fmla="*/ 0 w 57"/>
                <a:gd name="T3" fmla="*/ 27 h 62"/>
                <a:gd name="T4" fmla="*/ 28 w 57"/>
                <a:gd name="T5" fmla="*/ 0 h 62"/>
                <a:gd name="T6" fmla="*/ 57 w 57"/>
                <a:gd name="T7" fmla="*/ 30 h 62"/>
                <a:gd name="T8" fmla="*/ 33 w 57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33" y="62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57" y="30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0" name="Freeform 1627"/>
            <p:cNvSpPr>
              <a:spLocks/>
            </p:cNvSpPr>
            <p:nvPr/>
          </p:nvSpPr>
          <p:spPr bwMode="auto">
            <a:xfrm>
              <a:off x="3257" y="2767"/>
              <a:ext cx="50" cy="71"/>
            </a:xfrm>
            <a:custGeom>
              <a:avLst/>
              <a:gdLst>
                <a:gd name="T0" fmla="*/ 22 w 50"/>
                <a:gd name="T1" fmla="*/ 71 h 71"/>
                <a:gd name="T2" fmla="*/ 0 w 50"/>
                <a:gd name="T3" fmla="*/ 25 h 71"/>
                <a:gd name="T4" fmla="*/ 31 w 50"/>
                <a:gd name="T5" fmla="*/ 0 h 71"/>
                <a:gd name="T6" fmla="*/ 50 w 50"/>
                <a:gd name="T7" fmla="*/ 44 h 71"/>
                <a:gd name="T8" fmla="*/ 22 w 50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1">
                  <a:moveTo>
                    <a:pt x="22" y="7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0" y="44"/>
                  </a:lnTo>
                  <a:lnTo>
                    <a:pt x="22" y="7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1" name="Freeform 1628"/>
            <p:cNvSpPr>
              <a:spLocks/>
            </p:cNvSpPr>
            <p:nvPr/>
          </p:nvSpPr>
          <p:spPr bwMode="auto">
            <a:xfrm>
              <a:off x="3520" y="3027"/>
              <a:ext cx="2" cy="7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2 h 7"/>
                <a:gd name="T4" fmla="*/ 0 w 2"/>
                <a:gd name="T5" fmla="*/ 0 h 7"/>
                <a:gd name="T6" fmla="*/ 2 w 2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2" name="Freeform 1629"/>
            <p:cNvSpPr>
              <a:spLocks/>
            </p:cNvSpPr>
            <p:nvPr/>
          </p:nvSpPr>
          <p:spPr bwMode="auto">
            <a:xfrm>
              <a:off x="3485" y="3029"/>
              <a:ext cx="37" cy="15"/>
            </a:xfrm>
            <a:custGeom>
              <a:avLst/>
              <a:gdLst>
                <a:gd name="T0" fmla="*/ 37 w 37"/>
                <a:gd name="T1" fmla="*/ 5 h 15"/>
                <a:gd name="T2" fmla="*/ 37 w 37"/>
                <a:gd name="T3" fmla="*/ 0 h 15"/>
                <a:gd name="T4" fmla="*/ 0 w 37"/>
                <a:gd name="T5" fmla="*/ 10 h 15"/>
                <a:gd name="T6" fmla="*/ 2 w 37"/>
                <a:gd name="T7" fmla="*/ 15 h 15"/>
                <a:gd name="T8" fmla="*/ 37 w 37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37" y="5"/>
                  </a:moveTo>
                  <a:lnTo>
                    <a:pt x="37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3" name="Freeform 1630"/>
            <p:cNvSpPr>
              <a:spLocks/>
            </p:cNvSpPr>
            <p:nvPr/>
          </p:nvSpPr>
          <p:spPr bwMode="auto">
            <a:xfrm>
              <a:off x="3244" y="2745"/>
              <a:ext cx="46" cy="42"/>
            </a:xfrm>
            <a:custGeom>
              <a:avLst/>
              <a:gdLst>
                <a:gd name="T0" fmla="*/ 11 w 46"/>
                <a:gd name="T1" fmla="*/ 42 h 42"/>
                <a:gd name="T2" fmla="*/ 0 w 46"/>
                <a:gd name="T3" fmla="*/ 13 h 42"/>
                <a:gd name="T4" fmla="*/ 35 w 46"/>
                <a:gd name="T5" fmla="*/ 0 h 42"/>
                <a:gd name="T6" fmla="*/ 46 w 46"/>
                <a:gd name="T7" fmla="*/ 27 h 42"/>
                <a:gd name="T8" fmla="*/ 1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4" name="Freeform 1631"/>
            <p:cNvSpPr>
              <a:spLocks/>
            </p:cNvSpPr>
            <p:nvPr/>
          </p:nvSpPr>
          <p:spPr bwMode="auto">
            <a:xfrm>
              <a:off x="3237" y="2718"/>
              <a:ext cx="42" cy="40"/>
            </a:xfrm>
            <a:custGeom>
              <a:avLst/>
              <a:gdLst>
                <a:gd name="T0" fmla="*/ 7 w 42"/>
                <a:gd name="T1" fmla="*/ 40 h 40"/>
                <a:gd name="T2" fmla="*/ 0 w 42"/>
                <a:gd name="T3" fmla="*/ 5 h 40"/>
                <a:gd name="T4" fmla="*/ 38 w 42"/>
                <a:gd name="T5" fmla="*/ 0 h 40"/>
                <a:gd name="T6" fmla="*/ 42 w 42"/>
                <a:gd name="T7" fmla="*/ 27 h 40"/>
                <a:gd name="T8" fmla="*/ 7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7" y="40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2" y="27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5" name="Freeform 1632"/>
            <p:cNvSpPr>
              <a:spLocks/>
            </p:cNvSpPr>
            <p:nvPr/>
          </p:nvSpPr>
          <p:spPr bwMode="auto">
            <a:xfrm>
              <a:off x="3235" y="2664"/>
              <a:ext cx="40" cy="59"/>
            </a:xfrm>
            <a:custGeom>
              <a:avLst/>
              <a:gdLst>
                <a:gd name="T0" fmla="*/ 2 w 40"/>
                <a:gd name="T1" fmla="*/ 59 h 59"/>
                <a:gd name="T2" fmla="*/ 0 w 40"/>
                <a:gd name="T3" fmla="*/ 3 h 59"/>
                <a:gd name="T4" fmla="*/ 37 w 40"/>
                <a:gd name="T5" fmla="*/ 0 h 59"/>
                <a:gd name="T6" fmla="*/ 40 w 40"/>
                <a:gd name="T7" fmla="*/ 54 h 59"/>
                <a:gd name="T8" fmla="*/ 2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2" y="59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40" y="54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6" name="Freeform 1633"/>
            <p:cNvSpPr>
              <a:spLocks/>
            </p:cNvSpPr>
            <p:nvPr/>
          </p:nvSpPr>
          <p:spPr bwMode="auto">
            <a:xfrm>
              <a:off x="3233" y="2635"/>
              <a:ext cx="39" cy="32"/>
            </a:xfrm>
            <a:custGeom>
              <a:avLst/>
              <a:gdLst>
                <a:gd name="T0" fmla="*/ 2 w 39"/>
                <a:gd name="T1" fmla="*/ 32 h 32"/>
                <a:gd name="T2" fmla="*/ 0 w 39"/>
                <a:gd name="T3" fmla="*/ 5 h 32"/>
                <a:gd name="T4" fmla="*/ 37 w 39"/>
                <a:gd name="T5" fmla="*/ 0 h 32"/>
                <a:gd name="T6" fmla="*/ 39 w 39"/>
                <a:gd name="T7" fmla="*/ 29 h 32"/>
                <a:gd name="T8" fmla="*/ 2 w 3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2" y="32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39" y="29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7" name="Freeform 1634"/>
            <p:cNvSpPr>
              <a:spLocks/>
            </p:cNvSpPr>
            <p:nvPr/>
          </p:nvSpPr>
          <p:spPr bwMode="auto">
            <a:xfrm>
              <a:off x="3231" y="2608"/>
              <a:ext cx="39" cy="32"/>
            </a:xfrm>
            <a:custGeom>
              <a:avLst/>
              <a:gdLst>
                <a:gd name="T0" fmla="*/ 2 w 39"/>
                <a:gd name="T1" fmla="*/ 32 h 32"/>
                <a:gd name="T2" fmla="*/ 0 w 39"/>
                <a:gd name="T3" fmla="*/ 8 h 32"/>
                <a:gd name="T4" fmla="*/ 37 w 39"/>
                <a:gd name="T5" fmla="*/ 0 h 32"/>
                <a:gd name="T6" fmla="*/ 39 w 39"/>
                <a:gd name="T7" fmla="*/ 27 h 32"/>
                <a:gd name="T8" fmla="*/ 2 w 3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2" y="32"/>
                  </a:moveTo>
                  <a:lnTo>
                    <a:pt x="0" y="8"/>
                  </a:lnTo>
                  <a:lnTo>
                    <a:pt x="37" y="0"/>
                  </a:lnTo>
                  <a:lnTo>
                    <a:pt x="39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8" name="Freeform 1635"/>
            <p:cNvSpPr>
              <a:spLocks/>
            </p:cNvSpPr>
            <p:nvPr/>
          </p:nvSpPr>
          <p:spPr bwMode="auto">
            <a:xfrm>
              <a:off x="3226" y="2576"/>
              <a:ext cx="42" cy="40"/>
            </a:xfrm>
            <a:custGeom>
              <a:avLst/>
              <a:gdLst>
                <a:gd name="T0" fmla="*/ 5 w 42"/>
                <a:gd name="T1" fmla="*/ 40 h 40"/>
                <a:gd name="T2" fmla="*/ 0 w 42"/>
                <a:gd name="T3" fmla="*/ 15 h 40"/>
                <a:gd name="T4" fmla="*/ 35 w 42"/>
                <a:gd name="T5" fmla="*/ 0 h 40"/>
                <a:gd name="T6" fmla="*/ 42 w 42"/>
                <a:gd name="T7" fmla="*/ 32 h 40"/>
                <a:gd name="T8" fmla="*/ 5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5" y="40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42" y="32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9" name="Freeform 1636"/>
            <p:cNvSpPr>
              <a:spLocks/>
            </p:cNvSpPr>
            <p:nvPr/>
          </p:nvSpPr>
          <p:spPr bwMode="auto">
            <a:xfrm>
              <a:off x="3220" y="2559"/>
              <a:ext cx="41" cy="32"/>
            </a:xfrm>
            <a:custGeom>
              <a:avLst/>
              <a:gdLst>
                <a:gd name="T0" fmla="*/ 6 w 41"/>
                <a:gd name="T1" fmla="*/ 32 h 32"/>
                <a:gd name="T2" fmla="*/ 0 w 41"/>
                <a:gd name="T3" fmla="*/ 20 h 32"/>
                <a:gd name="T4" fmla="*/ 33 w 41"/>
                <a:gd name="T5" fmla="*/ 0 h 32"/>
                <a:gd name="T6" fmla="*/ 41 w 41"/>
                <a:gd name="T7" fmla="*/ 17 h 32"/>
                <a:gd name="T8" fmla="*/ 6 w 4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2">
                  <a:moveTo>
                    <a:pt x="6" y="32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1" y="1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0" name="Freeform 1637"/>
            <p:cNvSpPr>
              <a:spLocks/>
            </p:cNvSpPr>
            <p:nvPr/>
          </p:nvSpPr>
          <p:spPr bwMode="auto">
            <a:xfrm>
              <a:off x="3213" y="2547"/>
              <a:ext cx="40" cy="32"/>
            </a:xfrm>
            <a:custGeom>
              <a:avLst/>
              <a:gdLst>
                <a:gd name="T0" fmla="*/ 7 w 40"/>
                <a:gd name="T1" fmla="*/ 32 h 32"/>
                <a:gd name="T2" fmla="*/ 0 w 40"/>
                <a:gd name="T3" fmla="*/ 20 h 32"/>
                <a:gd name="T4" fmla="*/ 33 w 40"/>
                <a:gd name="T5" fmla="*/ 0 h 32"/>
                <a:gd name="T6" fmla="*/ 40 w 40"/>
                <a:gd name="T7" fmla="*/ 12 h 32"/>
                <a:gd name="T8" fmla="*/ 7 w 4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7" y="32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0" y="12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1" name="Freeform 1638"/>
            <p:cNvSpPr>
              <a:spLocks/>
            </p:cNvSpPr>
            <p:nvPr/>
          </p:nvSpPr>
          <p:spPr bwMode="auto">
            <a:xfrm>
              <a:off x="3255" y="278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2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2" name="Freeform 1639"/>
            <p:cNvSpPr>
              <a:spLocks/>
            </p:cNvSpPr>
            <p:nvPr/>
          </p:nvSpPr>
          <p:spPr bwMode="auto">
            <a:xfrm>
              <a:off x="3255" y="2767"/>
              <a:ext cx="35" cy="25"/>
            </a:xfrm>
            <a:custGeom>
              <a:avLst/>
              <a:gdLst>
                <a:gd name="T0" fmla="*/ 2 w 35"/>
                <a:gd name="T1" fmla="*/ 25 h 25"/>
                <a:gd name="T2" fmla="*/ 0 w 35"/>
                <a:gd name="T3" fmla="*/ 20 h 25"/>
                <a:gd name="T4" fmla="*/ 33 w 35"/>
                <a:gd name="T5" fmla="*/ 0 h 25"/>
                <a:gd name="T6" fmla="*/ 35 w 35"/>
                <a:gd name="T7" fmla="*/ 5 h 25"/>
                <a:gd name="T8" fmla="*/ 2 w 35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2" y="25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3" name="Freeform 1640"/>
            <p:cNvSpPr>
              <a:spLocks/>
            </p:cNvSpPr>
            <p:nvPr/>
          </p:nvSpPr>
          <p:spPr bwMode="auto">
            <a:xfrm>
              <a:off x="3189" y="2508"/>
              <a:ext cx="55" cy="63"/>
            </a:xfrm>
            <a:custGeom>
              <a:avLst/>
              <a:gdLst>
                <a:gd name="T0" fmla="*/ 26 w 55"/>
                <a:gd name="T1" fmla="*/ 63 h 63"/>
                <a:gd name="T2" fmla="*/ 0 w 55"/>
                <a:gd name="T3" fmla="*/ 29 h 63"/>
                <a:gd name="T4" fmla="*/ 26 w 55"/>
                <a:gd name="T5" fmla="*/ 0 h 63"/>
                <a:gd name="T6" fmla="*/ 55 w 55"/>
                <a:gd name="T7" fmla="*/ 36 h 63"/>
                <a:gd name="T8" fmla="*/ 26 w 55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26" y="63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55" y="36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4" name="Freeform 1641"/>
            <p:cNvSpPr>
              <a:spLocks/>
            </p:cNvSpPr>
            <p:nvPr/>
          </p:nvSpPr>
          <p:spPr bwMode="auto">
            <a:xfrm>
              <a:off x="3178" y="2493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37 h 44"/>
                <a:gd name="T4" fmla="*/ 18 w 37"/>
                <a:gd name="T5" fmla="*/ 0 h 44"/>
                <a:gd name="T6" fmla="*/ 37 w 37"/>
                <a:gd name="T7" fmla="*/ 15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7" y="15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5" name="Freeform 1642"/>
            <p:cNvSpPr>
              <a:spLocks/>
            </p:cNvSpPr>
            <p:nvPr/>
          </p:nvSpPr>
          <p:spPr bwMode="auto">
            <a:xfrm>
              <a:off x="3165" y="2483"/>
              <a:ext cx="31" cy="47"/>
            </a:xfrm>
            <a:custGeom>
              <a:avLst/>
              <a:gdLst>
                <a:gd name="T0" fmla="*/ 13 w 31"/>
                <a:gd name="T1" fmla="*/ 47 h 47"/>
                <a:gd name="T2" fmla="*/ 0 w 31"/>
                <a:gd name="T3" fmla="*/ 39 h 47"/>
                <a:gd name="T4" fmla="*/ 13 w 31"/>
                <a:gd name="T5" fmla="*/ 0 h 47"/>
                <a:gd name="T6" fmla="*/ 31 w 31"/>
                <a:gd name="T7" fmla="*/ 10 h 47"/>
                <a:gd name="T8" fmla="*/ 13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13" y="47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1" y="1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6" name="Freeform 1643"/>
            <p:cNvSpPr>
              <a:spLocks/>
            </p:cNvSpPr>
            <p:nvPr/>
          </p:nvSpPr>
          <p:spPr bwMode="auto">
            <a:xfrm>
              <a:off x="3130" y="2471"/>
              <a:ext cx="48" cy="51"/>
            </a:xfrm>
            <a:custGeom>
              <a:avLst/>
              <a:gdLst>
                <a:gd name="T0" fmla="*/ 35 w 48"/>
                <a:gd name="T1" fmla="*/ 51 h 51"/>
                <a:gd name="T2" fmla="*/ 0 w 48"/>
                <a:gd name="T3" fmla="*/ 42 h 51"/>
                <a:gd name="T4" fmla="*/ 6 w 48"/>
                <a:gd name="T5" fmla="*/ 0 h 51"/>
                <a:gd name="T6" fmla="*/ 48 w 48"/>
                <a:gd name="T7" fmla="*/ 12 h 51"/>
                <a:gd name="T8" fmla="*/ 35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5" y="51"/>
                  </a:moveTo>
                  <a:lnTo>
                    <a:pt x="0" y="42"/>
                  </a:lnTo>
                  <a:lnTo>
                    <a:pt x="6" y="0"/>
                  </a:lnTo>
                  <a:lnTo>
                    <a:pt x="48" y="12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7" name="Freeform 1644"/>
            <p:cNvSpPr>
              <a:spLocks/>
            </p:cNvSpPr>
            <p:nvPr/>
          </p:nvSpPr>
          <p:spPr bwMode="auto">
            <a:xfrm>
              <a:off x="3095" y="2464"/>
              <a:ext cx="41" cy="49"/>
            </a:xfrm>
            <a:custGeom>
              <a:avLst/>
              <a:gdLst>
                <a:gd name="T0" fmla="*/ 35 w 41"/>
                <a:gd name="T1" fmla="*/ 49 h 49"/>
                <a:gd name="T2" fmla="*/ 0 w 41"/>
                <a:gd name="T3" fmla="*/ 41 h 49"/>
                <a:gd name="T4" fmla="*/ 4 w 41"/>
                <a:gd name="T5" fmla="*/ 0 h 49"/>
                <a:gd name="T6" fmla="*/ 41 w 41"/>
                <a:gd name="T7" fmla="*/ 7 h 49"/>
                <a:gd name="T8" fmla="*/ 35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35" y="49"/>
                  </a:moveTo>
                  <a:lnTo>
                    <a:pt x="0" y="41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8" name="Freeform 1645"/>
            <p:cNvSpPr>
              <a:spLocks/>
            </p:cNvSpPr>
            <p:nvPr/>
          </p:nvSpPr>
          <p:spPr bwMode="auto">
            <a:xfrm>
              <a:off x="3053" y="2456"/>
              <a:ext cx="46" cy="49"/>
            </a:xfrm>
            <a:custGeom>
              <a:avLst/>
              <a:gdLst>
                <a:gd name="T0" fmla="*/ 42 w 46"/>
                <a:gd name="T1" fmla="*/ 49 h 49"/>
                <a:gd name="T2" fmla="*/ 0 w 46"/>
                <a:gd name="T3" fmla="*/ 42 h 49"/>
                <a:gd name="T4" fmla="*/ 7 w 46"/>
                <a:gd name="T5" fmla="*/ 0 h 49"/>
                <a:gd name="T6" fmla="*/ 46 w 46"/>
                <a:gd name="T7" fmla="*/ 8 h 49"/>
                <a:gd name="T8" fmla="*/ 4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2" y="49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6" y="8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9" name="Freeform 1646"/>
            <p:cNvSpPr>
              <a:spLocks/>
            </p:cNvSpPr>
            <p:nvPr/>
          </p:nvSpPr>
          <p:spPr bwMode="auto">
            <a:xfrm>
              <a:off x="3014" y="2447"/>
              <a:ext cx="46" cy="51"/>
            </a:xfrm>
            <a:custGeom>
              <a:avLst/>
              <a:gdLst>
                <a:gd name="T0" fmla="*/ 39 w 46"/>
                <a:gd name="T1" fmla="*/ 51 h 51"/>
                <a:gd name="T2" fmla="*/ 0 w 46"/>
                <a:gd name="T3" fmla="*/ 39 h 51"/>
                <a:gd name="T4" fmla="*/ 11 w 46"/>
                <a:gd name="T5" fmla="*/ 0 h 51"/>
                <a:gd name="T6" fmla="*/ 46 w 46"/>
                <a:gd name="T7" fmla="*/ 9 h 51"/>
                <a:gd name="T8" fmla="*/ 3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9" y="51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9"/>
                  </a:lnTo>
                  <a:lnTo>
                    <a:pt x="39" y="5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0" name="Freeform 1647"/>
            <p:cNvSpPr>
              <a:spLocks/>
            </p:cNvSpPr>
            <p:nvPr/>
          </p:nvSpPr>
          <p:spPr bwMode="auto">
            <a:xfrm>
              <a:off x="2994" y="2439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7 h 47"/>
                <a:gd name="T4" fmla="*/ 18 w 31"/>
                <a:gd name="T5" fmla="*/ 0 h 47"/>
                <a:gd name="T6" fmla="*/ 31 w 31"/>
                <a:gd name="T7" fmla="*/ 8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1" y="8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1" name="Freeform 1648"/>
            <p:cNvSpPr>
              <a:spLocks/>
            </p:cNvSpPr>
            <p:nvPr/>
          </p:nvSpPr>
          <p:spPr bwMode="auto">
            <a:xfrm>
              <a:off x="2976" y="2429"/>
              <a:ext cx="36" cy="47"/>
            </a:xfrm>
            <a:custGeom>
              <a:avLst/>
              <a:gdLst>
                <a:gd name="T0" fmla="*/ 18 w 36"/>
                <a:gd name="T1" fmla="*/ 47 h 47"/>
                <a:gd name="T2" fmla="*/ 0 w 36"/>
                <a:gd name="T3" fmla="*/ 35 h 47"/>
                <a:gd name="T4" fmla="*/ 22 w 36"/>
                <a:gd name="T5" fmla="*/ 0 h 47"/>
                <a:gd name="T6" fmla="*/ 36 w 36"/>
                <a:gd name="T7" fmla="*/ 10 h 47"/>
                <a:gd name="T8" fmla="*/ 18 w 3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7">
                  <a:moveTo>
                    <a:pt x="18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6" y="10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2" name="Freeform 1649"/>
            <p:cNvSpPr>
              <a:spLocks/>
            </p:cNvSpPr>
            <p:nvPr/>
          </p:nvSpPr>
          <p:spPr bwMode="auto">
            <a:xfrm>
              <a:off x="2959" y="2417"/>
              <a:ext cx="39" cy="47"/>
            </a:xfrm>
            <a:custGeom>
              <a:avLst/>
              <a:gdLst>
                <a:gd name="T0" fmla="*/ 17 w 39"/>
                <a:gd name="T1" fmla="*/ 47 h 47"/>
                <a:gd name="T2" fmla="*/ 0 w 39"/>
                <a:gd name="T3" fmla="*/ 30 h 47"/>
                <a:gd name="T4" fmla="*/ 26 w 39"/>
                <a:gd name="T5" fmla="*/ 0 h 47"/>
                <a:gd name="T6" fmla="*/ 39 w 39"/>
                <a:gd name="T7" fmla="*/ 12 h 47"/>
                <a:gd name="T8" fmla="*/ 17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7" y="47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39" y="12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3" name="Freeform 1650"/>
            <p:cNvSpPr>
              <a:spLocks/>
            </p:cNvSpPr>
            <p:nvPr/>
          </p:nvSpPr>
          <p:spPr bwMode="auto">
            <a:xfrm>
              <a:off x="2941" y="2402"/>
              <a:ext cx="44" cy="45"/>
            </a:xfrm>
            <a:custGeom>
              <a:avLst/>
              <a:gdLst>
                <a:gd name="T0" fmla="*/ 18 w 44"/>
                <a:gd name="T1" fmla="*/ 45 h 45"/>
                <a:gd name="T2" fmla="*/ 0 w 44"/>
                <a:gd name="T3" fmla="*/ 27 h 45"/>
                <a:gd name="T4" fmla="*/ 29 w 44"/>
                <a:gd name="T5" fmla="*/ 0 h 45"/>
                <a:gd name="T6" fmla="*/ 44 w 44"/>
                <a:gd name="T7" fmla="*/ 15 h 45"/>
                <a:gd name="T8" fmla="*/ 18 w 4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18" y="45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15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4" name="Freeform 1651"/>
            <p:cNvSpPr>
              <a:spLocks/>
            </p:cNvSpPr>
            <p:nvPr/>
          </p:nvSpPr>
          <p:spPr bwMode="auto">
            <a:xfrm>
              <a:off x="3213" y="2544"/>
              <a:ext cx="33" cy="27"/>
            </a:xfrm>
            <a:custGeom>
              <a:avLst/>
              <a:gdLst>
                <a:gd name="T0" fmla="*/ 33 w 33"/>
                <a:gd name="T1" fmla="*/ 3 h 27"/>
                <a:gd name="T2" fmla="*/ 31 w 33"/>
                <a:gd name="T3" fmla="*/ 0 h 27"/>
                <a:gd name="T4" fmla="*/ 0 w 33"/>
                <a:gd name="T5" fmla="*/ 23 h 27"/>
                <a:gd name="T6" fmla="*/ 2 w 33"/>
                <a:gd name="T7" fmla="*/ 27 h 27"/>
                <a:gd name="T8" fmla="*/ 33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3"/>
                  </a:moveTo>
                  <a:lnTo>
                    <a:pt x="31" y="0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5" name="Freeform 1652"/>
            <p:cNvSpPr>
              <a:spLocks/>
            </p:cNvSpPr>
            <p:nvPr/>
          </p:nvSpPr>
          <p:spPr bwMode="auto">
            <a:xfrm>
              <a:off x="2917" y="2358"/>
              <a:ext cx="55" cy="66"/>
            </a:xfrm>
            <a:custGeom>
              <a:avLst/>
              <a:gdLst>
                <a:gd name="T0" fmla="*/ 22 w 55"/>
                <a:gd name="T1" fmla="*/ 66 h 66"/>
                <a:gd name="T2" fmla="*/ 0 w 55"/>
                <a:gd name="T3" fmla="*/ 15 h 66"/>
                <a:gd name="T4" fmla="*/ 35 w 55"/>
                <a:gd name="T5" fmla="*/ 0 h 66"/>
                <a:gd name="T6" fmla="*/ 55 w 55"/>
                <a:gd name="T7" fmla="*/ 47 h 66"/>
                <a:gd name="T8" fmla="*/ 22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2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5" y="47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6" name="Freeform 1653"/>
            <p:cNvSpPr>
              <a:spLocks/>
            </p:cNvSpPr>
            <p:nvPr/>
          </p:nvSpPr>
          <p:spPr bwMode="auto">
            <a:xfrm>
              <a:off x="2902" y="2314"/>
              <a:ext cx="50" cy="59"/>
            </a:xfrm>
            <a:custGeom>
              <a:avLst/>
              <a:gdLst>
                <a:gd name="T0" fmla="*/ 15 w 50"/>
                <a:gd name="T1" fmla="*/ 59 h 59"/>
                <a:gd name="T2" fmla="*/ 0 w 50"/>
                <a:gd name="T3" fmla="*/ 8 h 59"/>
                <a:gd name="T4" fmla="*/ 37 w 50"/>
                <a:gd name="T5" fmla="*/ 0 h 59"/>
                <a:gd name="T6" fmla="*/ 50 w 50"/>
                <a:gd name="T7" fmla="*/ 44 h 59"/>
                <a:gd name="T8" fmla="*/ 15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15" y="59"/>
                  </a:moveTo>
                  <a:lnTo>
                    <a:pt x="0" y="8"/>
                  </a:lnTo>
                  <a:lnTo>
                    <a:pt x="37" y="0"/>
                  </a:lnTo>
                  <a:lnTo>
                    <a:pt x="50" y="4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7" name="Freeform 1654"/>
            <p:cNvSpPr>
              <a:spLocks/>
            </p:cNvSpPr>
            <p:nvPr/>
          </p:nvSpPr>
          <p:spPr bwMode="auto">
            <a:xfrm>
              <a:off x="2895" y="2263"/>
              <a:ext cx="44" cy="59"/>
            </a:xfrm>
            <a:custGeom>
              <a:avLst/>
              <a:gdLst>
                <a:gd name="T0" fmla="*/ 7 w 44"/>
                <a:gd name="T1" fmla="*/ 59 h 59"/>
                <a:gd name="T2" fmla="*/ 0 w 44"/>
                <a:gd name="T3" fmla="*/ 12 h 59"/>
                <a:gd name="T4" fmla="*/ 35 w 44"/>
                <a:gd name="T5" fmla="*/ 0 h 59"/>
                <a:gd name="T6" fmla="*/ 44 w 44"/>
                <a:gd name="T7" fmla="*/ 51 h 59"/>
                <a:gd name="T8" fmla="*/ 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7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51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8" name="Freeform 1655"/>
            <p:cNvSpPr>
              <a:spLocks/>
            </p:cNvSpPr>
            <p:nvPr/>
          </p:nvSpPr>
          <p:spPr bwMode="auto">
            <a:xfrm>
              <a:off x="2876" y="2209"/>
              <a:ext cx="54" cy="66"/>
            </a:xfrm>
            <a:custGeom>
              <a:avLst/>
              <a:gdLst>
                <a:gd name="T0" fmla="*/ 19 w 54"/>
                <a:gd name="T1" fmla="*/ 66 h 66"/>
                <a:gd name="T2" fmla="*/ 0 w 54"/>
                <a:gd name="T3" fmla="*/ 15 h 66"/>
                <a:gd name="T4" fmla="*/ 35 w 54"/>
                <a:gd name="T5" fmla="*/ 0 h 66"/>
                <a:gd name="T6" fmla="*/ 54 w 54"/>
                <a:gd name="T7" fmla="*/ 54 h 66"/>
                <a:gd name="T8" fmla="*/ 19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19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4" y="54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9" name="Freeform 1656"/>
            <p:cNvSpPr>
              <a:spLocks/>
            </p:cNvSpPr>
            <p:nvPr/>
          </p:nvSpPr>
          <p:spPr bwMode="auto">
            <a:xfrm>
              <a:off x="2939" y="2424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0" name="Freeform 1657"/>
            <p:cNvSpPr>
              <a:spLocks/>
            </p:cNvSpPr>
            <p:nvPr/>
          </p:nvSpPr>
          <p:spPr bwMode="auto">
            <a:xfrm>
              <a:off x="2939" y="2402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1 w 33"/>
                <a:gd name="T5" fmla="*/ 0 h 27"/>
                <a:gd name="T6" fmla="*/ 33 w 33"/>
                <a:gd name="T7" fmla="*/ 3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1" name="Freeform 1658"/>
            <p:cNvSpPr>
              <a:spLocks/>
            </p:cNvSpPr>
            <p:nvPr/>
          </p:nvSpPr>
          <p:spPr bwMode="auto">
            <a:xfrm>
              <a:off x="2836" y="2121"/>
              <a:ext cx="72" cy="105"/>
            </a:xfrm>
            <a:custGeom>
              <a:avLst/>
              <a:gdLst>
                <a:gd name="T0" fmla="*/ 40 w 72"/>
                <a:gd name="T1" fmla="*/ 105 h 105"/>
                <a:gd name="T2" fmla="*/ 0 w 72"/>
                <a:gd name="T3" fmla="*/ 24 h 105"/>
                <a:gd name="T4" fmla="*/ 31 w 72"/>
                <a:gd name="T5" fmla="*/ 0 h 105"/>
                <a:gd name="T6" fmla="*/ 72 w 72"/>
                <a:gd name="T7" fmla="*/ 86 h 105"/>
                <a:gd name="T8" fmla="*/ 40 w 72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5">
                  <a:moveTo>
                    <a:pt x="40" y="10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2" y="86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2" name="Freeform 1659"/>
            <p:cNvSpPr>
              <a:spLocks/>
            </p:cNvSpPr>
            <p:nvPr/>
          </p:nvSpPr>
          <p:spPr bwMode="auto">
            <a:xfrm>
              <a:off x="2790" y="2052"/>
              <a:ext cx="77" cy="93"/>
            </a:xfrm>
            <a:custGeom>
              <a:avLst/>
              <a:gdLst>
                <a:gd name="T0" fmla="*/ 46 w 77"/>
                <a:gd name="T1" fmla="*/ 93 h 93"/>
                <a:gd name="T2" fmla="*/ 0 w 77"/>
                <a:gd name="T3" fmla="*/ 27 h 93"/>
                <a:gd name="T4" fmla="*/ 29 w 77"/>
                <a:gd name="T5" fmla="*/ 0 h 93"/>
                <a:gd name="T6" fmla="*/ 77 w 77"/>
                <a:gd name="T7" fmla="*/ 69 h 93"/>
                <a:gd name="T8" fmla="*/ 46 w 7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3">
                  <a:moveTo>
                    <a:pt x="46" y="93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77" y="69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3" name="Freeform 1660"/>
            <p:cNvSpPr>
              <a:spLocks/>
            </p:cNvSpPr>
            <p:nvPr/>
          </p:nvSpPr>
          <p:spPr bwMode="auto">
            <a:xfrm>
              <a:off x="2768" y="2018"/>
              <a:ext cx="51" cy="61"/>
            </a:xfrm>
            <a:custGeom>
              <a:avLst/>
              <a:gdLst>
                <a:gd name="T0" fmla="*/ 22 w 51"/>
                <a:gd name="T1" fmla="*/ 61 h 61"/>
                <a:gd name="T2" fmla="*/ 0 w 51"/>
                <a:gd name="T3" fmla="*/ 32 h 61"/>
                <a:gd name="T4" fmla="*/ 24 w 51"/>
                <a:gd name="T5" fmla="*/ 0 h 61"/>
                <a:gd name="T6" fmla="*/ 51 w 51"/>
                <a:gd name="T7" fmla="*/ 34 h 61"/>
                <a:gd name="T8" fmla="*/ 22 w 5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1">
                  <a:moveTo>
                    <a:pt x="22" y="61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1" y="3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4" name="Freeform 1661"/>
            <p:cNvSpPr>
              <a:spLocks/>
            </p:cNvSpPr>
            <p:nvPr/>
          </p:nvSpPr>
          <p:spPr bwMode="auto">
            <a:xfrm>
              <a:off x="2740" y="1991"/>
              <a:ext cx="52" cy="59"/>
            </a:xfrm>
            <a:custGeom>
              <a:avLst/>
              <a:gdLst>
                <a:gd name="T0" fmla="*/ 28 w 52"/>
                <a:gd name="T1" fmla="*/ 59 h 59"/>
                <a:gd name="T2" fmla="*/ 0 w 52"/>
                <a:gd name="T3" fmla="*/ 34 h 59"/>
                <a:gd name="T4" fmla="*/ 22 w 52"/>
                <a:gd name="T5" fmla="*/ 0 h 59"/>
                <a:gd name="T6" fmla="*/ 52 w 52"/>
                <a:gd name="T7" fmla="*/ 27 h 59"/>
                <a:gd name="T8" fmla="*/ 28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8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2" y="27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5" name="Freeform 1662"/>
            <p:cNvSpPr>
              <a:spLocks/>
            </p:cNvSpPr>
            <p:nvPr/>
          </p:nvSpPr>
          <p:spPr bwMode="auto">
            <a:xfrm>
              <a:off x="2711" y="1969"/>
              <a:ext cx="51" cy="56"/>
            </a:xfrm>
            <a:custGeom>
              <a:avLst/>
              <a:gdLst>
                <a:gd name="T0" fmla="*/ 29 w 51"/>
                <a:gd name="T1" fmla="*/ 56 h 56"/>
                <a:gd name="T2" fmla="*/ 0 w 51"/>
                <a:gd name="T3" fmla="*/ 39 h 56"/>
                <a:gd name="T4" fmla="*/ 13 w 51"/>
                <a:gd name="T5" fmla="*/ 0 h 56"/>
                <a:gd name="T6" fmla="*/ 51 w 51"/>
                <a:gd name="T7" fmla="*/ 22 h 56"/>
                <a:gd name="T8" fmla="*/ 29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9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1" y="22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6" name="Freeform 1663"/>
            <p:cNvSpPr>
              <a:spLocks/>
            </p:cNvSpPr>
            <p:nvPr/>
          </p:nvSpPr>
          <p:spPr bwMode="auto">
            <a:xfrm>
              <a:off x="2672" y="1952"/>
              <a:ext cx="52" cy="56"/>
            </a:xfrm>
            <a:custGeom>
              <a:avLst/>
              <a:gdLst>
                <a:gd name="T0" fmla="*/ 39 w 52"/>
                <a:gd name="T1" fmla="*/ 56 h 56"/>
                <a:gd name="T2" fmla="*/ 0 w 52"/>
                <a:gd name="T3" fmla="*/ 39 h 56"/>
                <a:gd name="T4" fmla="*/ 13 w 52"/>
                <a:gd name="T5" fmla="*/ 0 h 56"/>
                <a:gd name="T6" fmla="*/ 52 w 52"/>
                <a:gd name="T7" fmla="*/ 17 h 56"/>
                <a:gd name="T8" fmla="*/ 39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9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2" y="17"/>
                  </a:lnTo>
                  <a:lnTo>
                    <a:pt x="39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7" name="Freeform 1664"/>
            <p:cNvSpPr>
              <a:spLocks/>
            </p:cNvSpPr>
            <p:nvPr/>
          </p:nvSpPr>
          <p:spPr bwMode="auto">
            <a:xfrm>
              <a:off x="2876" y="2207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2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2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8" name="Freeform 1665"/>
            <p:cNvSpPr>
              <a:spLocks/>
            </p:cNvSpPr>
            <p:nvPr/>
          </p:nvSpPr>
          <p:spPr bwMode="auto">
            <a:xfrm>
              <a:off x="2641" y="1944"/>
              <a:ext cx="40" cy="49"/>
            </a:xfrm>
            <a:custGeom>
              <a:avLst/>
              <a:gdLst>
                <a:gd name="T0" fmla="*/ 33 w 40"/>
                <a:gd name="T1" fmla="*/ 49 h 49"/>
                <a:gd name="T2" fmla="*/ 0 w 40"/>
                <a:gd name="T3" fmla="*/ 42 h 49"/>
                <a:gd name="T4" fmla="*/ 4 w 40"/>
                <a:gd name="T5" fmla="*/ 0 h 49"/>
                <a:gd name="T6" fmla="*/ 40 w 40"/>
                <a:gd name="T7" fmla="*/ 8 h 49"/>
                <a:gd name="T8" fmla="*/ 33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33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40" y="8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9" name="Freeform 1666"/>
            <p:cNvSpPr>
              <a:spLocks/>
            </p:cNvSpPr>
            <p:nvPr/>
          </p:nvSpPr>
          <p:spPr bwMode="auto">
            <a:xfrm>
              <a:off x="2613" y="1940"/>
              <a:ext cx="32" cy="46"/>
            </a:xfrm>
            <a:custGeom>
              <a:avLst/>
              <a:gdLst>
                <a:gd name="T0" fmla="*/ 28 w 32"/>
                <a:gd name="T1" fmla="*/ 46 h 46"/>
                <a:gd name="T2" fmla="*/ 0 w 32"/>
                <a:gd name="T3" fmla="*/ 41 h 46"/>
                <a:gd name="T4" fmla="*/ 0 w 32"/>
                <a:gd name="T5" fmla="*/ 0 h 46"/>
                <a:gd name="T6" fmla="*/ 32 w 32"/>
                <a:gd name="T7" fmla="*/ 4 h 46"/>
                <a:gd name="T8" fmla="*/ 28 w 3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28" y="46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32" y="4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0" name="Freeform 1667"/>
            <p:cNvSpPr>
              <a:spLocks/>
            </p:cNvSpPr>
            <p:nvPr/>
          </p:nvSpPr>
          <p:spPr bwMode="auto">
            <a:xfrm>
              <a:off x="2547" y="1940"/>
              <a:ext cx="66" cy="46"/>
            </a:xfrm>
            <a:custGeom>
              <a:avLst/>
              <a:gdLst>
                <a:gd name="T0" fmla="*/ 66 w 66"/>
                <a:gd name="T1" fmla="*/ 41 h 46"/>
                <a:gd name="T2" fmla="*/ 2 w 66"/>
                <a:gd name="T3" fmla="*/ 46 h 46"/>
                <a:gd name="T4" fmla="*/ 0 w 66"/>
                <a:gd name="T5" fmla="*/ 4 h 46"/>
                <a:gd name="T6" fmla="*/ 66 w 66"/>
                <a:gd name="T7" fmla="*/ 0 h 46"/>
                <a:gd name="T8" fmla="*/ 66 w 66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6">
                  <a:moveTo>
                    <a:pt x="66" y="41"/>
                  </a:moveTo>
                  <a:lnTo>
                    <a:pt x="2" y="46"/>
                  </a:lnTo>
                  <a:lnTo>
                    <a:pt x="0" y="4"/>
                  </a:lnTo>
                  <a:lnTo>
                    <a:pt x="66" y="0"/>
                  </a:lnTo>
                  <a:lnTo>
                    <a:pt x="66" y="4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1" name="Freeform 1668"/>
            <p:cNvSpPr>
              <a:spLocks/>
            </p:cNvSpPr>
            <p:nvPr/>
          </p:nvSpPr>
          <p:spPr bwMode="auto">
            <a:xfrm>
              <a:off x="2681" y="1952"/>
              <a:ext cx="11" cy="2"/>
            </a:xfrm>
            <a:custGeom>
              <a:avLst/>
              <a:gdLst>
                <a:gd name="T0" fmla="*/ 4 w 11"/>
                <a:gd name="T1" fmla="*/ 0 h 2"/>
                <a:gd name="T2" fmla="*/ 0 w 11"/>
                <a:gd name="T3" fmla="*/ 0 h 2"/>
                <a:gd name="T4" fmla="*/ 11 w 11"/>
                <a:gd name="T5" fmla="*/ 2 h 2"/>
                <a:gd name="T6" fmla="*/ 4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">
                  <a:moveTo>
                    <a:pt x="4" y="0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2" name="Freeform 1669"/>
            <p:cNvSpPr>
              <a:spLocks/>
            </p:cNvSpPr>
            <p:nvPr/>
          </p:nvSpPr>
          <p:spPr bwMode="auto">
            <a:xfrm>
              <a:off x="2672" y="1952"/>
              <a:ext cx="13" cy="41"/>
            </a:xfrm>
            <a:custGeom>
              <a:avLst/>
              <a:gdLst>
                <a:gd name="T0" fmla="*/ 13 w 13"/>
                <a:gd name="T1" fmla="*/ 0 h 41"/>
                <a:gd name="T2" fmla="*/ 9 w 13"/>
                <a:gd name="T3" fmla="*/ 0 h 41"/>
                <a:gd name="T4" fmla="*/ 0 w 13"/>
                <a:gd name="T5" fmla="*/ 39 h 41"/>
                <a:gd name="T6" fmla="*/ 2 w 13"/>
                <a:gd name="T7" fmla="*/ 41 h 41"/>
                <a:gd name="T8" fmla="*/ 13 w 1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3" name="Freeform 1670"/>
            <p:cNvSpPr>
              <a:spLocks/>
            </p:cNvSpPr>
            <p:nvPr/>
          </p:nvSpPr>
          <p:spPr bwMode="auto">
            <a:xfrm>
              <a:off x="2523" y="1940"/>
              <a:ext cx="28" cy="46"/>
            </a:xfrm>
            <a:custGeom>
              <a:avLst/>
              <a:gdLst>
                <a:gd name="T0" fmla="*/ 24 w 28"/>
                <a:gd name="T1" fmla="*/ 46 h 46"/>
                <a:gd name="T2" fmla="*/ 0 w 28"/>
                <a:gd name="T3" fmla="*/ 39 h 46"/>
                <a:gd name="T4" fmla="*/ 11 w 28"/>
                <a:gd name="T5" fmla="*/ 0 h 46"/>
                <a:gd name="T6" fmla="*/ 28 w 28"/>
                <a:gd name="T7" fmla="*/ 4 h 46"/>
                <a:gd name="T8" fmla="*/ 24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24" y="46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28" y="4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4" name="Freeform 1671"/>
            <p:cNvSpPr>
              <a:spLocks/>
            </p:cNvSpPr>
            <p:nvPr/>
          </p:nvSpPr>
          <p:spPr bwMode="auto">
            <a:xfrm>
              <a:off x="2499" y="1932"/>
              <a:ext cx="35" cy="47"/>
            </a:xfrm>
            <a:custGeom>
              <a:avLst/>
              <a:gdLst>
                <a:gd name="T0" fmla="*/ 24 w 35"/>
                <a:gd name="T1" fmla="*/ 47 h 47"/>
                <a:gd name="T2" fmla="*/ 0 w 35"/>
                <a:gd name="T3" fmla="*/ 35 h 47"/>
                <a:gd name="T4" fmla="*/ 22 w 35"/>
                <a:gd name="T5" fmla="*/ 0 h 47"/>
                <a:gd name="T6" fmla="*/ 35 w 35"/>
                <a:gd name="T7" fmla="*/ 8 h 47"/>
                <a:gd name="T8" fmla="*/ 24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24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5" y="8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5" name="Freeform 1672"/>
            <p:cNvSpPr>
              <a:spLocks/>
            </p:cNvSpPr>
            <p:nvPr/>
          </p:nvSpPr>
          <p:spPr bwMode="auto">
            <a:xfrm>
              <a:off x="2455" y="1898"/>
              <a:ext cx="66" cy="69"/>
            </a:xfrm>
            <a:custGeom>
              <a:avLst/>
              <a:gdLst>
                <a:gd name="T0" fmla="*/ 44 w 66"/>
                <a:gd name="T1" fmla="*/ 69 h 69"/>
                <a:gd name="T2" fmla="*/ 0 w 66"/>
                <a:gd name="T3" fmla="*/ 29 h 69"/>
                <a:gd name="T4" fmla="*/ 26 w 66"/>
                <a:gd name="T5" fmla="*/ 0 h 69"/>
                <a:gd name="T6" fmla="*/ 66 w 66"/>
                <a:gd name="T7" fmla="*/ 34 h 69"/>
                <a:gd name="T8" fmla="*/ 44 w 66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9">
                  <a:moveTo>
                    <a:pt x="44" y="69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66" y="34"/>
                  </a:lnTo>
                  <a:lnTo>
                    <a:pt x="44" y="6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6" name="Freeform 1673"/>
            <p:cNvSpPr>
              <a:spLocks/>
            </p:cNvSpPr>
            <p:nvPr/>
          </p:nvSpPr>
          <p:spPr bwMode="auto">
            <a:xfrm>
              <a:off x="2411" y="1849"/>
              <a:ext cx="70" cy="78"/>
            </a:xfrm>
            <a:custGeom>
              <a:avLst/>
              <a:gdLst>
                <a:gd name="T0" fmla="*/ 44 w 70"/>
                <a:gd name="T1" fmla="*/ 78 h 78"/>
                <a:gd name="T2" fmla="*/ 0 w 70"/>
                <a:gd name="T3" fmla="*/ 27 h 78"/>
                <a:gd name="T4" fmla="*/ 28 w 70"/>
                <a:gd name="T5" fmla="*/ 0 h 78"/>
                <a:gd name="T6" fmla="*/ 70 w 70"/>
                <a:gd name="T7" fmla="*/ 49 h 78"/>
                <a:gd name="T8" fmla="*/ 44 w 70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8">
                  <a:moveTo>
                    <a:pt x="44" y="78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0" y="49"/>
                  </a:lnTo>
                  <a:lnTo>
                    <a:pt x="44" y="78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7" name="Freeform 1674"/>
            <p:cNvSpPr>
              <a:spLocks/>
            </p:cNvSpPr>
            <p:nvPr/>
          </p:nvSpPr>
          <p:spPr bwMode="auto">
            <a:xfrm>
              <a:off x="2372" y="1785"/>
              <a:ext cx="67" cy="91"/>
            </a:xfrm>
            <a:custGeom>
              <a:avLst/>
              <a:gdLst>
                <a:gd name="T0" fmla="*/ 39 w 67"/>
                <a:gd name="T1" fmla="*/ 91 h 91"/>
                <a:gd name="T2" fmla="*/ 0 w 67"/>
                <a:gd name="T3" fmla="*/ 25 h 91"/>
                <a:gd name="T4" fmla="*/ 30 w 67"/>
                <a:gd name="T5" fmla="*/ 0 h 91"/>
                <a:gd name="T6" fmla="*/ 67 w 67"/>
                <a:gd name="T7" fmla="*/ 64 h 91"/>
                <a:gd name="T8" fmla="*/ 39 w 67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91">
                  <a:moveTo>
                    <a:pt x="39" y="91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67" y="6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8" name="Freeform 1675"/>
            <p:cNvSpPr>
              <a:spLocks/>
            </p:cNvSpPr>
            <p:nvPr/>
          </p:nvSpPr>
          <p:spPr bwMode="auto">
            <a:xfrm>
              <a:off x="2334" y="1722"/>
              <a:ext cx="68" cy="88"/>
            </a:xfrm>
            <a:custGeom>
              <a:avLst/>
              <a:gdLst>
                <a:gd name="T0" fmla="*/ 38 w 68"/>
                <a:gd name="T1" fmla="*/ 88 h 88"/>
                <a:gd name="T2" fmla="*/ 0 w 68"/>
                <a:gd name="T3" fmla="*/ 24 h 88"/>
                <a:gd name="T4" fmla="*/ 31 w 68"/>
                <a:gd name="T5" fmla="*/ 0 h 88"/>
                <a:gd name="T6" fmla="*/ 68 w 68"/>
                <a:gd name="T7" fmla="*/ 63 h 88"/>
                <a:gd name="T8" fmla="*/ 38 w 6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8">
                  <a:moveTo>
                    <a:pt x="38" y="88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68" y="63"/>
                  </a:lnTo>
                  <a:lnTo>
                    <a:pt x="38" y="88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9" name="Freeform 1676"/>
            <p:cNvSpPr>
              <a:spLocks/>
            </p:cNvSpPr>
            <p:nvPr/>
          </p:nvSpPr>
          <p:spPr bwMode="auto">
            <a:xfrm>
              <a:off x="2304" y="1665"/>
              <a:ext cx="61" cy="81"/>
            </a:xfrm>
            <a:custGeom>
              <a:avLst/>
              <a:gdLst>
                <a:gd name="T0" fmla="*/ 30 w 61"/>
                <a:gd name="T1" fmla="*/ 81 h 81"/>
                <a:gd name="T2" fmla="*/ 0 w 61"/>
                <a:gd name="T3" fmla="*/ 25 h 81"/>
                <a:gd name="T4" fmla="*/ 30 w 61"/>
                <a:gd name="T5" fmla="*/ 0 h 81"/>
                <a:gd name="T6" fmla="*/ 61 w 61"/>
                <a:gd name="T7" fmla="*/ 57 h 81"/>
                <a:gd name="T8" fmla="*/ 30 w 61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1">
                  <a:moveTo>
                    <a:pt x="30" y="81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61" y="57"/>
                  </a:lnTo>
                  <a:lnTo>
                    <a:pt x="30" y="8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0" name="Freeform 1677"/>
            <p:cNvSpPr>
              <a:spLocks/>
            </p:cNvSpPr>
            <p:nvPr/>
          </p:nvSpPr>
          <p:spPr bwMode="auto">
            <a:xfrm>
              <a:off x="2260" y="1594"/>
              <a:ext cx="74" cy="96"/>
            </a:xfrm>
            <a:custGeom>
              <a:avLst/>
              <a:gdLst>
                <a:gd name="T0" fmla="*/ 44 w 74"/>
                <a:gd name="T1" fmla="*/ 96 h 96"/>
                <a:gd name="T2" fmla="*/ 0 w 74"/>
                <a:gd name="T3" fmla="*/ 25 h 96"/>
                <a:gd name="T4" fmla="*/ 30 w 74"/>
                <a:gd name="T5" fmla="*/ 0 h 96"/>
                <a:gd name="T6" fmla="*/ 74 w 74"/>
                <a:gd name="T7" fmla="*/ 71 h 96"/>
                <a:gd name="T8" fmla="*/ 44 w 74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44" y="9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4" y="71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1" name="Freeform 1678"/>
            <p:cNvSpPr>
              <a:spLocks/>
            </p:cNvSpPr>
            <p:nvPr/>
          </p:nvSpPr>
          <p:spPr bwMode="auto">
            <a:xfrm>
              <a:off x="2547" y="1944"/>
              <a:ext cx="4" cy="42"/>
            </a:xfrm>
            <a:custGeom>
              <a:avLst/>
              <a:gdLst>
                <a:gd name="T0" fmla="*/ 2 w 4"/>
                <a:gd name="T1" fmla="*/ 42 h 42"/>
                <a:gd name="T2" fmla="*/ 0 w 4"/>
                <a:gd name="T3" fmla="*/ 42 h 42"/>
                <a:gd name="T4" fmla="*/ 0 w 4"/>
                <a:gd name="T5" fmla="*/ 0 h 42"/>
                <a:gd name="T6" fmla="*/ 4 w 4"/>
                <a:gd name="T7" fmla="*/ 0 h 42"/>
                <a:gd name="T8" fmla="*/ 2 w 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2" name="Freeform 1679"/>
            <p:cNvSpPr>
              <a:spLocks/>
            </p:cNvSpPr>
            <p:nvPr/>
          </p:nvSpPr>
          <p:spPr bwMode="auto">
            <a:xfrm>
              <a:off x="3577" y="3500"/>
              <a:ext cx="75" cy="105"/>
            </a:xfrm>
            <a:custGeom>
              <a:avLst/>
              <a:gdLst>
                <a:gd name="T0" fmla="*/ 42 w 75"/>
                <a:gd name="T1" fmla="*/ 105 h 105"/>
                <a:gd name="T2" fmla="*/ 0 w 75"/>
                <a:gd name="T3" fmla="*/ 24 h 105"/>
                <a:gd name="T4" fmla="*/ 31 w 75"/>
                <a:gd name="T5" fmla="*/ 0 h 105"/>
                <a:gd name="T6" fmla="*/ 75 w 75"/>
                <a:gd name="T7" fmla="*/ 85 h 105"/>
                <a:gd name="T8" fmla="*/ 42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2" y="10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5" y="85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3" name="Freeform 1680"/>
            <p:cNvSpPr>
              <a:spLocks/>
            </p:cNvSpPr>
            <p:nvPr/>
          </p:nvSpPr>
          <p:spPr bwMode="auto">
            <a:xfrm>
              <a:off x="3531" y="3431"/>
              <a:ext cx="77" cy="93"/>
            </a:xfrm>
            <a:custGeom>
              <a:avLst/>
              <a:gdLst>
                <a:gd name="T0" fmla="*/ 46 w 77"/>
                <a:gd name="T1" fmla="*/ 93 h 93"/>
                <a:gd name="T2" fmla="*/ 0 w 77"/>
                <a:gd name="T3" fmla="*/ 20 h 93"/>
                <a:gd name="T4" fmla="*/ 33 w 77"/>
                <a:gd name="T5" fmla="*/ 0 h 93"/>
                <a:gd name="T6" fmla="*/ 77 w 77"/>
                <a:gd name="T7" fmla="*/ 69 h 93"/>
                <a:gd name="T8" fmla="*/ 46 w 7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3">
                  <a:moveTo>
                    <a:pt x="46" y="9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7" y="69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4" name="Freeform 1681"/>
            <p:cNvSpPr>
              <a:spLocks/>
            </p:cNvSpPr>
            <p:nvPr/>
          </p:nvSpPr>
          <p:spPr bwMode="auto">
            <a:xfrm>
              <a:off x="3494" y="3358"/>
              <a:ext cx="70" cy="93"/>
            </a:xfrm>
            <a:custGeom>
              <a:avLst/>
              <a:gdLst>
                <a:gd name="T0" fmla="*/ 37 w 70"/>
                <a:gd name="T1" fmla="*/ 93 h 93"/>
                <a:gd name="T2" fmla="*/ 0 w 70"/>
                <a:gd name="T3" fmla="*/ 19 h 93"/>
                <a:gd name="T4" fmla="*/ 33 w 70"/>
                <a:gd name="T5" fmla="*/ 0 h 93"/>
                <a:gd name="T6" fmla="*/ 70 w 70"/>
                <a:gd name="T7" fmla="*/ 73 h 93"/>
                <a:gd name="T8" fmla="*/ 37 w 70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3">
                  <a:moveTo>
                    <a:pt x="37" y="93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0" y="73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5" name="Freeform 1682"/>
            <p:cNvSpPr>
              <a:spLocks/>
            </p:cNvSpPr>
            <p:nvPr/>
          </p:nvSpPr>
          <p:spPr bwMode="auto">
            <a:xfrm>
              <a:off x="3481" y="3318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13 h 59"/>
                <a:gd name="T4" fmla="*/ 35 w 46"/>
                <a:gd name="T5" fmla="*/ 0 h 59"/>
                <a:gd name="T6" fmla="*/ 46 w 46"/>
                <a:gd name="T7" fmla="*/ 40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40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6" name="Freeform 1683"/>
            <p:cNvSpPr>
              <a:spLocks/>
            </p:cNvSpPr>
            <p:nvPr/>
          </p:nvSpPr>
          <p:spPr bwMode="auto">
            <a:xfrm>
              <a:off x="3470" y="3274"/>
              <a:ext cx="46" cy="57"/>
            </a:xfrm>
            <a:custGeom>
              <a:avLst/>
              <a:gdLst>
                <a:gd name="T0" fmla="*/ 11 w 46"/>
                <a:gd name="T1" fmla="*/ 57 h 57"/>
                <a:gd name="T2" fmla="*/ 0 w 46"/>
                <a:gd name="T3" fmla="*/ 5 h 57"/>
                <a:gd name="T4" fmla="*/ 37 w 46"/>
                <a:gd name="T5" fmla="*/ 0 h 57"/>
                <a:gd name="T6" fmla="*/ 46 w 46"/>
                <a:gd name="T7" fmla="*/ 44 h 57"/>
                <a:gd name="T8" fmla="*/ 11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11" y="5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6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7" name="Freeform 1684"/>
            <p:cNvSpPr>
              <a:spLocks/>
            </p:cNvSpPr>
            <p:nvPr/>
          </p:nvSpPr>
          <p:spPr bwMode="auto">
            <a:xfrm>
              <a:off x="3470" y="3208"/>
              <a:ext cx="37" cy="69"/>
            </a:xfrm>
            <a:custGeom>
              <a:avLst/>
              <a:gdLst>
                <a:gd name="T0" fmla="*/ 0 w 37"/>
                <a:gd name="T1" fmla="*/ 69 h 69"/>
                <a:gd name="T2" fmla="*/ 0 w 37"/>
                <a:gd name="T3" fmla="*/ 0 h 69"/>
                <a:gd name="T4" fmla="*/ 37 w 37"/>
                <a:gd name="T5" fmla="*/ 5 h 69"/>
                <a:gd name="T6" fmla="*/ 37 w 37"/>
                <a:gd name="T7" fmla="*/ 69 h 69"/>
                <a:gd name="T8" fmla="*/ 0 w 37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9">
                  <a:moveTo>
                    <a:pt x="0" y="69"/>
                  </a:moveTo>
                  <a:lnTo>
                    <a:pt x="0" y="0"/>
                  </a:lnTo>
                  <a:lnTo>
                    <a:pt x="37" y="5"/>
                  </a:lnTo>
                  <a:lnTo>
                    <a:pt x="37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8" name="Freeform 1685"/>
            <p:cNvSpPr>
              <a:spLocks/>
            </p:cNvSpPr>
            <p:nvPr/>
          </p:nvSpPr>
          <p:spPr bwMode="auto">
            <a:xfrm>
              <a:off x="3470" y="3152"/>
              <a:ext cx="50" cy="61"/>
            </a:xfrm>
            <a:custGeom>
              <a:avLst/>
              <a:gdLst>
                <a:gd name="T0" fmla="*/ 0 w 50"/>
                <a:gd name="T1" fmla="*/ 56 h 61"/>
                <a:gd name="T2" fmla="*/ 13 w 50"/>
                <a:gd name="T3" fmla="*/ 0 h 61"/>
                <a:gd name="T4" fmla="*/ 50 w 50"/>
                <a:gd name="T5" fmla="*/ 7 h 61"/>
                <a:gd name="T6" fmla="*/ 37 w 50"/>
                <a:gd name="T7" fmla="*/ 61 h 61"/>
                <a:gd name="T8" fmla="*/ 0 w 50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0" y="56"/>
                  </a:moveTo>
                  <a:lnTo>
                    <a:pt x="13" y="0"/>
                  </a:lnTo>
                  <a:lnTo>
                    <a:pt x="50" y="7"/>
                  </a:lnTo>
                  <a:lnTo>
                    <a:pt x="37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9" name="Freeform 1686"/>
            <p:cNvSpPr>
              <a:spLocks/>
            </p:cNvSpPr>
            <p:nvPr/>
          </p:nvSpPr>
          <p:spPr bwMode="auto">
            <a:xfrm>
              <a:off x="3483" y="3093"/>
              <a:ext cx="48" cy="66"/>
            </a:xfrm>
            <a:custGeom>
              <a:avLst/>
              <a:gdLst>
                <a:gd name="T0" fmla="*/ 0 w 48"/>
                <a:gd name="T1" fmla="*/ 59 h 66"/>
                <a:gd name="T2" fmla="*/ 11 w 48"/>
                <a:gd name="T3" fmla="*/ 0 h 66"/>
                <a:gd name="T4" fmla="*/ 48 w 48"/>
                <a:gd name="T5" fmla="*/ 5 h 66"/>
                <a:gd name="T6" fmla="*/ 37 w 48"/>
                <a:gd name="T7" fmla="*/ 66 h 66"/>
                <a:gd name="T8" fmla="*/ 0 w 48"/>
                <a:gd name="T9" fmla="*/ 5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6">
                  <a:moveTo>
                    <a:pt x="0" y="59"/>
                  </a:moveTo>
                  <a:lnTo>
                    <a:pt x="11" y="0"/>
                  </a:lnTo>
                  <a:lnTo>
                    <a:pt x="48" y="5"/>
                  </a:lnTo>
                  <a:lnTo>
                    <a:pt x="37" y="6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0" name="Freeform 1687"/>
            <p:cNvSpPr>
              <a:spLocks/>
            </p:cNvSpPr>
            <p:nvPr/>
          </p:nvSpPr>
          <p:spPr bwMode="auto">
            <a:xfrm>
              <a:off x="3494" y="3064"/>
              <a:ext cx="37" cy="34"/>
            </a:xfrm>
            <a:custGeom>
              <a:avLst/>
              <a:gdLst>
                <a:gd name="T0" fmla="*/ 0 w 37"/>
                <a:gd name="T1" fmla="*/ 29 h 34"/>
                <a:gd name="T2" fmla="*/ 0 w 37"/>
                <a:gd name="T3" fmla="*/ 5 h 34"/>
                <a:gd name="T4" fmla="*/ 37 w 37"/>
                <a:gd name="T5" fmla="*/ 0 h 34"/>
                <a:gd name="T6" fmla="*/ 37 w 37"/>
                <a:gd name="T7" fmla="*/ 34 h 34"/>
                <a:gd name="T8" fmla="*/ 0 w 37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2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37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1" name="Freeform 1688"/>
            <p:cNvSpPr>
              <a:spLocks/>
            </p:cNvSpPr>
            <p:nvPr/>
          </p:nvSpPr>
          <p:spPr bwMode="auto">
            <a:xfrm>
              <a:off x="3489" y="3029"/>
              <a:ext cx="42" cy="40"/>
            </a:xfrm>
            <a:custGeom>
              <a:avLst/>
              <a:gdLst>
                <a:gd name="T0" fmla="*/ 5 w 42"/>
                <a:gd name="T1" fmla="*/ 40 h 40"/>
                <a:gd name="T2" fmla="*/ 0 w 42"/>
                <a:gd name="T3" fmla="*/ 5 h 40"/>
                <a:gd name="T4" fmla="*/ 38 w 42"/>
                <a:gd name="T5" fmla="*/ 0 h 40"/>
                <a:gd name="T6" fmla="*/ 42 w 42"/>
                <a:gd name="T7" fmla="*/ 35 h 40"/>
                <a:gd name="T8" fmla="*/ 5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5" y="40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2" y="35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2" name="Freeform 1689"/>
            <p:cNvSpPr>
              <a:spLocks/>
            </p:cNvSpPr>
            <p:nvPr/>
          </p:nvSpPr>
          <p:spPr bwMode="auto">
            <a:xfrm>
              <a:off x="3470" y="3274"/>
              <a:ext cx="37" cy="5"/>
            </a:xfrm>
            <a:custGeom>
              <a:avLst/>
              <a:gdLst>
                <a:gd name="T0" fmla="*/ 0 w 37"/>
                <a:gd name="T1" fmla="*/ 5 h 5"/>
                <a:gd name="T2" fmla="*/ 0 w 37"/>
                <a:gd name="T3" fmla="*/ 3 h 5"/>
                <a:gd name="T4" fmla="*/ 37 w 37"/>
                <a:gd name="T5" fmla="*/ 0 h 5"/>
                <a:gd name="T6" fmla="*/ 37 w 37"/>
                <a:gd name="T7" fmla="*/ 3 h 5"/>
                <a:gd name="T8" fmla="*/ 0 w 37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">
                  <a:moveTo>
                    <a:pt x="0" y="5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3" name="Freeform 1690"/>
            <p:cNvSpPr>
              <a:spLocks/>
            </p:cNvSpPr>
            <p:nvPr/>
          </p:nvSpPr>
          <p:spPr bwMode="auto">
            <a:xfrm>
              <a:off x="3474" y="2978"/>
              <a:ext cx="53" cy="61"/>
            </a:xfrm>
            <a:custGeom>
              <a:avLst/>
              <a:gdLst>
                <a:gd name="T0" fmla="*/ 18 w 53"/>
                <a:gd name="T1" fmla="*/ 61 h 61"/>
                <a:gd name="T2" fmla="*/ 0 w 53"/>
                <a:gd name="T3" fmla="*/ 20 h 61"/>
                <a:gd name="T4" fmla="*/ 33 w 53"/>
                <a:gd name="T5" fmla="*/ 0 h 61"/>
                <a:gd name="T6" fmla="*/ 53 w 53"/>
                <a:gd name="T7" fmla="*/ 46 h 61"/>
                <a:gd name="T8" fmla="*/ 18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18" y="61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3" y="46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4" name="Freeform 1691"/>
            <p:cNvSpPr>
              <a:spLocks/>
            </p:cNvSpPr>
            <p:nvPr/>
          </p:nvSpPr>
          <p:spPr bwMode="auto">
            <a:xfrm>
              <a:off x="3463" y="2956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27 h 42"/>
                <a:gd name="T4" fmla="*/ 29 w 44"/>
                <a:gd name="T5" fmla="*/ 0 h 42"/>
                <a:gd name="T6" fmla="*/ 44 w 44"/>
                <a:gd name="T7" fmla="*/ 22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5" name="Freeform 1692"/>
            <p:cNvSpPr>
              <a:spLocks/>
            </p:cNvSpPr>
            <p:nvPr/>
          </p:nvSpPr>
          <p:spPr bwMode="auto">
            <a:xfrm>
              <a:off x="3452" y="2936"/>
              <a:ext cx="40" cy="47"/>
            </a:xfrm>
            <a:custGeom>
              <a:avLst/>
              <a:gdLst>
                <a:gd name="T0" fmla="*/ 11 w 40"/>
                <a:gd name="T1" fmla="*/ 47 h 47"/>
                <a:gd name="T2" fmla="*/ 0 w 40"/>
                <a:gd name="T3" fmla="*/ 32 h 47"/>
                <a:gd name="T4" fmla="*/ 24 w 40"/>
                <a:gd name="T5" fmla="*/ 0 h 47"/>
                <a:gd name="T6" fmla="*/ 40 w 40"/>
                <a:gd name="T7" fmla="*/ 20 h 47"/>
                <a:gd name="T8" fmla="*/ 11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1" y="47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0" y="20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6" name="Freeform 1693"/>
            <p:cNvSpPr>
              <a:spLocks/>
            </p:cNvSpPr>
            <p:nvPr/>
          </p:nvSpPr>
          <p:spPr bwMode="auto">
            <a:xfrm>
              <a:off x="3424" y="2907"/>
              <a:ext cx="52" cy="61"/>
            </a:xfrm>
            <a:custGeom>
              <a:avLst/>
              <a:gdLst>
                <a:gd name="T0" fmla="*/ 28 w 52"/>
                <a:gd name="T1" fmla="*/ 61 h 61"/>
                <a:gd name="T2" fmla="*/ 0 w 52"/>
                <a:gd name="T3" fmla="*/ 34 h 61"/>
                <a:gd name="T4" fmla="*/ 21 w 52"/>
                <a:gd name="T5" fmla="*/ 0 h 61"/>
                <a:gd name="T6" fmla="*/ 52 w 52"/>
                <a:gd name="T7" fmla="*/ 29 h 61"/>
                <a:gd name="T8" fmla="*/ 28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8" y="61"/>
                  </a:moveTo>
                  <a:lnTo>
                    <a:pt x="0" y="34"/>
                  </a:lnTo>
                  <a:lnTo>
                    <a:pt x="21" y="0"/>
                  </a:lnTo>
                  <a:lnTo>
                    <a:pt x="52" y="29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7" name="Freeform 1694"/>
            <p:cNvSpPr>
              <a:spLocks/>
            </p:cNvSpPr>
            <p:nvPr/>
          </p:nvSpPr>
          <p:spPr bwMode="auto">
            <a:xfrm>
              <a:off x="3391" y="2882"/>
              <a:ext cx="54" cy="59"/>
            </a:xfrm>
            <a:custGeom>
              <a:avLst/>
              <a:gdLst>
                <a:gd name="T0" fmla="*/ 33 w 54"/>
                <a:gd name="T1" fmla="*/ 59 h 59"/>
                <a:gd name="T2" fmla="*/ 0 w 54"/>
                <a:gd name="T3" fmla="*/ 37 h 59"/>
                <a:gd name="T4" fmla="*/ 17 w 54"/>
                <a:gd name="T5" fmla="*/ 0 h 59"/>
                <a:gd name="T6" fmla="*/ 54 w 54"/>
                <a:gd name="T7" fmla="*/ 25 h 59"/>
                <a:gd name="T8" fmla="*/ 33 w 5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9">
                  <a:moveTo>
                    <a:pt x="33" y="59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4" y="25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8" name="Freeform 1695"/>
            <p:cNvSpPr>
              <a:spLocks/>
            </p:cNvSpPr>
            <p:nvPr/>
          </p:nvSpPr>
          <p:spPr bwMode="auto">
            <a:xfrm>
              <a:off x="3353" y="2860"/>
              <a:ext cx="55" cy="59"/>
            </a:xfrm>
            <a:custGeom>
              <a:avLst/>
              <a:gdLst>
                <a:gd name="T0" fmla="*/ 38 w 55"/>
                <a:gd name="T1" fmla="*/ 59 h 59"/>
                <a:gd name="T2" fmla="*/ 0 w 55"/>
                <a:gd name="T3" fmla="*/ 35 h 59"/>
                <a:gd name="T4" fmla="*/ 22 w 55"/>
                <a:gd name="T5" fmla="*/ 0 h 59"/>
                <a:gd name="T6" fmla="*/ 55 w 55"/>
                <a:gd name="T7" fmla="*/ 22 h 59"/>
                <a:gd name="T8" fmla="*/ 38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8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5" y="2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9" name="Freeform 1696"/>
            <p:cNvSpPr>
              <a:spLocks/>
            </p:cNvSpPr>
            <p:nvPr/>
          </p:nvSpPr>
          <p:spPr bwMode="auto">
            <a:xfrm>
              <a:off x="3316" y="2836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4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4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0" name="Freeform 1697"/>
            <p:cNvSpPr>
              <a:spLocks/>
            </p:cNvSpPr>
            <p:nvPr/>
          </p:nvSpPr>
          <p:spPr bwMode="auto">
            <a:xfrm>
              <a:off x="3285" y="2807"/>
              <a:ext cx="55" cy="61"/>
            </a:xfrm>
            <a:custGeom>
              <a:avLst/>
              <a:gdLst>
                <a:gd name="T0" fmla="*/ 31 w 55"/>
                <a:gd name="T1" fmla="*/ 61 h 61"/>
                <a:gd name="T2" fmla="*/ 0 w 55"/>
                <a:gd name="T3" fmla="*/ 26 h 61"/>
                <a:gd name="T4" fmla="*/ 29 w 55"/>
                <a:gd name="T5" fmla="*/ 0 h 61"/>
                <a:gd name="T6" fmla="*/ 55 w 55"/>
                <a:gd name="T7" fmla="*/ 29 h 61"/>
                <a:gd name="T8" fmla="*/ 31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1" y="61"/>
                  </a:moveTo>
                  <a:lnTo>
                    <a:pt x="0" y="26"/>
                  </a:lnTo>
                  <a:lnTo>
                    <a:pt x="29" y="0"/>
                  </a:lnTo>
                  <a:lnTo>
                    <a:pt x="55" y="29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1" name="Freeform 1698"/>
            <p:cNvSpPr>
              <a:spLocks/>
            </p:cNvSpPr>
            <p:nvPr/>
          </p:nvSpPr>
          <p:spPr bwMode="auto">
            <a:xfrm>
              <a:off x="3261" y="2762"/>
              <a:ext cx="53" cy="71"/>
            </a:xfrm>
            <a:custGeom>
              <a:avLst/>
              <a:gdLst>
                <a:gd name="T0" fmla="*/ 24 w 53"/>
                <a:gd name="T1" fmla="*/ 71 h 71"/>
                <a:gd name="T2" fmla="*/ 0 w 53"/>
                <a:gd name="T3" fmla="*/ 25 h 71"/>
                <a:gd name="T4" fmla="*/ 31 w 53"/>
                <a:gd name="T5" fmla="*/ 0 h 71"/>
                <a:gd name="T6" fmla="*/ 53 w 53"/>
                <a:gd name="T7" fmla="*/ 45 h 71"/>
                <a:gd name="T8" fmla="*/ 24 w 53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1">
                  <a:moveTo>
                    <a:pt x="24" y="7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3" y="45"/>
                  </a:lnTo>
                  <a:lnTo>
                    <a:pt x="24" y="7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2" name="Freeform 1699"/>
            <p:cNvSpPr>
              <a:spLocks/>
            </p:cNvSpPr>
            <p:nvPr/>
          </p:nvSpPr>
          <p:spPr bwMode="auto">
            <a:xfrm>
              <a:off x="3524" y="3022"/>
              <a:ext cx="3" cy="7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3 w 3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3" name="Freeform 1700"/>
            <p:cNvSpPr>
              <a:spLocks/>
            </p:cNvSpPr>
            <p:nvPr/>
          </p:nvSpPr>
          <p:spPr bwMode="auto">
            <a:xfrm>
              <a:off x="3489" y="3024"/>
              <a:ext cx="38" cy="15"/>
            </a:xfrm>
            <a:custGeom>
              <a:avLst/>
              <a:gdLst>
                <a:gd name="T0" fmla="*/ 38 w 38"/>
                <a:gd name="T1" fmla="*/ 5 h 15"/>
                <a:gd name="T2" fmla="*/ 38 w 38"/>
                <a:gd name="T3" fmla="*/ 0 h 15"/>
                <a:gd name="T4" fmla="*/ 0 w 38"/>
                <a:gd name="T5" fmla="*/ 10 h 15"/>
                <a:gd name="T6" fmla="*/ 3 w 38"/>
                <a:gd name="T7" fmla="*/ 15 h 15"/>
                <a:gd name="T8" fmla="*/ 38 w 38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5">
                  <a:moveTo>
                    <a:pt x="38" y="5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3" y="1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4" name="Freeform 1701"/>
            <p:cNvSpPr>
              <a:spLocks/>
            </p:cNvSpPr>
            <p:nvPr/>
          </p:nvSpPr>
          <p:spPr bwMode="auto">
            <a:xfrm>
              <a:off x="3248" y="2740"/>
              <a:ext cx="46" cy="42"/>
            </a:xfrm>
            <a:custGeom>
              <a:avLst/>
              <a:gdLst>
                <a:gd name="T0" fmla="*/ 11 w 46"/>
                <a:gd name="T1" fmla="*/ 42 h 42"/>
                <a:gd name="T2" fmla="*/ 0 w 46"/>
                <a:gd name="T3" fmla="*/ 13 h 42"/>
                <a:gd name="T4" fmla="*/ 35 w 46"/>
                <a:gd name="T5" fmla="*/ 0 h 42"/>
                <a:gd name="T6" fmla="*/ 46 w 46"/>
                <a:gd name="T7" fmla="*/ 27 h 42"/>
                <a:gd name="T8" fmla="*/ 1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5" name="Freeform 1702"/>
            <p:cNvSpPr>
              <a:spLocks/>
            </p:cNvSpPr>
            <p:nvPr/>
          </p:nvSpPr>
          <p:spPr bwMode="auto">
            <a:xfrm>
              <a:off x="3242" y="2713"/>
              <a:ext cx="41" cy="40"/>
            </a:xfrm>
            <a:custGeom>
              <a:avLst/>
              <a:gdLst>
                <a:gd name="T0" fmla="*/ 6 w 41"/>
                <a:gd name="T1" fmla="*/ 40 h 40"/>
                <a:gd name="T2" fmla="*/ 0 w 41"/>
                <a:gd name="T3" fmla="*/ 3 h 40"/>
                <a:gd name="T4" fmla="*/ 37 w 41"/>
                <a:gd name="T5" fmla="*/ 0 h 40"/>
                <a:gd name="T6" fmla="*/ 41 w 41"/>
                <a:gd name="T7" fmla="*/ 27 h 40"/>
                <a:gd name="T8" fmla="*/ 6 w 4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6" y="40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41" y="27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6" name="Freeform 1703"/>
            <p:cNvSpPr>
              <a:spLocks/>
            </p:cNvSpPr>
            <p:nvPr/>
          </p:nvSpPr>
          <p:spPr bwMode="auto">
            <a:xfrm>
              <a:off x="3239" y="2657"/>
              <a:ext cx="40" cy="59"/>
            </a:xfrm>
            <a:custGeom>
              <a:avLst/>
              <a:gdLst>
                <a:gd name="T0" fmla="*/ 3 w 40"/>
                <a:gd name="T1" fmla="*/ 59 h 59"/>
                <a:gd name="T2" fmla="*/ 0 w 40"/>
                <a:gd name="T3" fmla="*/ 3 h 59"/>
                <a:gd name="T4" fmla="*/ 38 w 40"/>
                <a:gd name="T5" fmla="*/ 0 h 59"/>
                <a:gd name="T6" fmla="*/ 40 w 40"/>
                <a:gd name="T7" fmla="*/ 56 h 59"/>
                <a:gd name="T8" fmla="*/ 3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3" y="59"/>
                  </a:moveTo>
                  <a:lnTo>
                    <a:pt x="0" y="3"/>
                  </a:lnTo>
                  <a:lnTo>
                    <a:pt x="38" y="0"/>
                  </a:lnTo>
                  <a:lnTo>
                    <a:pt x="40" y="56"/>
                  </a:lnTo>
                  <a:lnTo>
                    <a:pt x="3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7" name="Freeform 1704"/>
            <p:cNvSpPr>
              <a:spLocks/>
            </p:cNvSpPr>
            <p:nvPr/>
          </p:nvSpPr>
          <p:spPr bwMode="auto">
            <a:xfrm>
              <a:off x="3239" y="2630"/>
              <a:ext cx="38" cy="30"/>
            </a:xfrm>
            <a:custGeom>
              <a:avLst/>
              <a:gdLst>
                <a:gd name="T0" fmla="*/ 0 w 38"/>
                <a:gd name="T1" fmla="*/ 30 h 30"/>
                <a:gd name="T2" fmla="*/ 0 w 38"/>
                <a:gd name="T3" fmla="*/ 5 h 30"/>
                <a:gd name="T4" fmla="*/ 38 w 38"/>
                <a:gd name="T5" fmla="*/ 0 h 30"/>
                <a:gd name="T6" fmla="*/ 38 w 38"/>
                <a:gd name="T7" fmla="*/ 27 h 30"/>
                <a:gd name="T8" fmla="*/ 0 w 3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0">
                  <a:moveTo>
                    <a:pt x="0" y="30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38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8" name="Freeform 1705"/>
            <p:cNvSpPr>
              <a:spLocks/>
            </p:cNvSpPr>
            <p:nvPr/>
          </p:nvSpPr>
          <p:spPr bwMode="auto">
            <a:xfrm>
              <a:off x="3237" y="2603"/>
              <a:ext cx="40" cy="32"/>
            </a:xfrm>
            <a:custGeom>
              <a:avLst/>
              <a:gdLst>
                <a:gd name="T0" fmla="*/ 2 w 40"/>
                <a:gd name="T1" fmla="*/ 32 h 32"/>
                <a:gd name="T2" fmla="*/ 0 w 40"/>
                <a:gd name="T3" fmla="*/ 5 h 32"/>
                <a:gd name="T4" fmla="*/ 38 w 40"/>
                <a:gd name="T5" fmla="*/ 0 h 32"/>
                <a:gd name="T6" fmla="*/ 40 w 40"/>
                <a:gd name="T7" fmla="*/ 27 h 32"/>
                <a:gd name="T8" fmla="*/ 2 w 4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2" y="32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0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9" name="Freeform 1706"/>
            <p:cNvSpPr>
              <a:spLocks/>
            </p:cNvSpPr>
            <p:nvPr/>
          </p:nvSpPr>
          <p:spPr bwMode="auto">
            <a:xfrm>
              <a:off x="3231" y="2571"/>
              <a:ext cx="44" cy="37"/>
            </a:xfrm>
            <a:custGeom>
              <a:avLst/>
              <a:gdLst>
                <a:gd name="T0" fmla="*/ 6 w 44"/>
                <a:gd name="T1" fmla="*/ 37 h 37"/>
                <a:gd name="T2" fmla="*/ 0 w 44"/>
                <a:gd name="T3" fmla="*/ 13 h 37"/>
                <a:gd name="T4" fmla="*/ 35 w 44"/>
                <a:gd name="T5" fmla="*/ 0 h 37"/>
                <a:gd name="T6" fmla="*/ 44 w 44"/>
                <a:gd name="T7" fmla="*/ 32 h 37"/>
                <a:gd name="T8" fmla="*/ 6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6" y="37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4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0" name="Freeform 1707"/>
            <p:cNvSpPr>
              <a:spLocks/>
            </p:cNvSpPr>
            <p:nvPr/>
          </p:nvSpPr>
          <p:spPr bwMode="auto">
            <a:xfrm>
              <a:off x="3226" y="2554"/>
              <a:ext cx="40" cy="30"/>
            </a:xfrm>
            <a:custGeom>
              <a:avLst/>
              <a:gdLst>
                <a:gd name="T0" fmla="*/ 5 w 40"/>
                <a:gd name="T1" fmla="*/ 30 h 30"/>
                <a:gd name="T2" fmla="*/ 0 w 40"/>
                <a:gd name="T3" fmla="*/ 20 h 30"/>
                <a:gd name="T4" fmla="*/ 33 w 40"/>
                <a:gd name="T5" fmla="*/ 0 h 30"/>
                <a:gd name="T6" fmla="*/ 40 w 40"/>
                <a:gd name="T7" fmla="*/ 17 h 30"/>
                <a:gd name="T8" fmla="*/ 5 w 40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0">
                  <a:moveTo>
                    <a:pt x="5" y="30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0" y="17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1" name="Freeform 1708"/>
            <p:cNvSpPr>
              <a:spLocks/>
            </p:cNvSpPr>
            <p:nvPr/>
          </p:nvSpPr>
          <p:spPr bwMode="auto">
            <a:xfrm>
              <a:off x="3220" y="2540"/>
              <a:ext cx="39" cy="34"/>
            </a:xfrm>
            <a:custGeom>
              <a:avLst/>
              <a:gdLst>
                <a:gd name="T0" fmla="*/ 6 w 39"/>
                <a:gd name="T1" fmla="*/ 34 h 34"/>
                <a:gd name="T2" fmla="*/ 0 w 39"/>
                <a:gd name="T3" fmla="*/ 19 h 34"/>
                <a:gd name="T4" fmla="*/ 33 w 39"/>
                <a:gd name="T5" fmla="*/ 0 h 34"/>
                <a:gd name="T6" fmla="*/ 39 w 39"/>
                <a:gd name="T7" fmla="*/ 14 h 34"/>
                <a:gd name="T8" fmla="*/ 6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39" y="14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2" name="Freeform 1709"/>
            <p:cNvSpPr>
              <a:spLocks/>
            </p:cNvSpPr>
            <p:nvPr/>
          </p:nvSpPr>
          <p:spPr bwMode="auto">
            <a:xfrm>
              <a:off x="3259" y="2782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2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3" name="Freeform 1710"/>
            <p:cNvSpPr>
              <a:spLocks/>
            </p:cNvSpPr>
            <p:nvPr/>
          </p:nvSpPr>
          <p:spPr bwMode="auto">
            <a:xfrm>
              <a:off x="3259" y="2762"/>
              <a:ext cx="35" cy="25"/>
            </a:xfrm>
            <a:custGeom>
              <a:avLst/>
              <a:gdLst>
                <a:gd name="T0" fmla="*/ 2 w 35"/>
                <a:gd name="T1" fmla="*/ 25 h 25"/>
                <a:gd name="T2" fmla="*/ 0 w 35"/>
                <a:gd name="T3" fmla="*/ 20 h 25"/>
                <a:gd name="T4" fmla="*/ 33 w 35"/>
                <a:gd name="T5" fmla="*/ 0 h 25"/>
                <a:gd name="T6" fmla="*/ 35 w 35"/>
                <a:gd name="T7" fmla="*/ 5 h 25"/>
                <a:gd name="T8" fmla="*/ 2 w 35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2" y="25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4" name="Freeform 1711"/>
            <p:cNvSpPr>
              <a:spLocks/>
            </p:cNvSpPr>
            <p:nvPr/>
          </p:nvSpPr>
          <p:spPr bwMode="auto">
            <a:xfrm>
              <a:off x="3196" y="2500"/>
              <a:ext cx="54" cy="64"/>
            </a:xfrm>
            <a:custGeom>
              <a:avLst/>
              <a:gdLst>
                <a:gd name="T0" fmla="*/ 26 w 54"/>
                <a:gd name="T1" fmla="*/ 64 h 64"/>
                <a:gd name="T2" fmla="*/ 0 w 54"/>
                <a:gd name="T3" fmla="*/ 30 h 64"/>
                <a:gd name="T4" fmla="*/ 26 w 54"/>
                <a:gd name="T5" fmla="*/ 0 h 64"/>
                <a:gd name="T6" fmla="*/ 54 w 54"/>
                <a:gd name="T7" fmla="*/ 37 h 64"/>
                <a:gd name="T8" fmla="*/ 26 w 5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26" y="64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54" y="37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5" name="Freeform 1712"/>
            <p:cNvSpPr>
              <a:spLocks/>
            </p:cNvSpPr>
            <p:nvPr/>
          </p:nvSpPr>
          <p:spPr bwMode="auto">
            <a:xfrm>
              <a:off x="3185" y="2486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36 h 44"/>
                <a:gd name="T4" fmla="*/ 17 w 37"/>
                <a:gd name="T5" fmla="*/ 0 h 44"/>
                <a:gd name="T6" fmla="*/ 37 w 37"/>
                <a:gd name="T7" fmla="*/ 14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36"/>
                  </a:lnTo>
                  <a:lnTo>
                    <a:pt x="17" y="0"/>
                  </a:lnTo>
                  <a:lnTo>
                    <a:pt x="37" y="14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6" name="Freeform 1713"/>
            <p:cNvSpPr>
              <a:spLocks/>
            </p:cNvSpPr>
            <p:nvPr/>
          </p:nvSpPr>
          <p:spPr bwMode="auto">
            <a:xfrm>
              <a:off x="3169" y="2476"/>
              <a:ext cx="33" cy="46"/>
            </a:xfrm>
            <a:custGeom>
              <a:avLst/>
              <a:gdLst>
                <a:gd name="T0" fmla="*/ 16 w 33"/>
                <a:gd name="T1" fmla="*/ 46 h 46"/>
                <a:gd name="T2" fmla="*/ 0 w 33"/>
                <a:gd name="T3" fmla="*/ 39 h 46"/>
                <a:gd name="T4" fmla="*/ 13 w 33"/>
                <a:gd name="T5" fmla="*/ 0 h 46"/>
                <a:gd name="T6" fmla="*/ 33 w 33"/>
                <a:gd name="T7" fmla="*/ 10 h 46"/>
                <a:gd name="T8" fmla="*/ 16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16" y="4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3" y="10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7" name="Freeform 1714"/>
            <p:cNvSpPr>
              <a:spLocks/>
            </p:cNvSpPr>
            <p:nvPr/>
          </p:nvSpPr>
          <p:spPr bwMode="auto">
            <a:xfrm>
              <a:off x="3136" y="2464"/>
              <a:ext cx="46" cy="51"/>
            </a:xfrm>
            <a:custGeom>
              <a:avLst/>
              <a:gdLst>
                <a:gd name="T0" fmla="*/ 33 w 46"/>
                <a:gd name="T1" fmla="*/ 51 h 51"/>
                <a:gd name="T2" fmla="*/ 0 w 46"/>
                <a:gd name="T3" fmla="*/ 41 h 51"/>
                <a:gd name="T4" fmla="*/ 7 w 46"/>
                <a:gd name="T5" fmla="*/ 0 h 51"/>
                <a:gd name="T6" fmla="*/ 46 w 46"/>
                <a:gd name="T7" fmla="*/ 12 h 51"/>
                <a:gd name="T8" fmla="*/ 3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3" y="51"/>
                  </a:moveTo>
                  <a:lnTo>
                    <a:pt x="0" y="41"/>
                  </a:lnTo>
                  <a:lnTo>
                    <a:pt x="7" y="0"/>
                  </a:lnTo>
                  <a:lnTo>
                    <a:pt x="46" y="12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8" name="Freeform 1715"/>
            <p:cNvSpPr>
              <a:spLocks/>
            </p:cNvSpPr>
            <p:nvPr/>
          </p:nvSpPr>
          <p:spPr bwMode="auto">
            <a:xfrm>
              <a:off x="3101" y="2456"/>
              <a:ext cx="42" cy="49"/>
            </a:xfrm>
            <a:custGeom>
              <a:avLst/>
              <a:gdLst>
                <a:gd name="T0" fmla="*/ 35 w 42"/>
                <a:gd name="T1" fmla="*/ 49 h 49"/>
                <a:gd name="T2" fmla="*/ 0 w 42"/>
                <a:gd name="T3" fmla="*/ 42 h 49"/>
                <a:gd name="T4" fmla="*/ 5 w 42"/>
                <a:gd name="T5" fmla="*/ 0 h 49"/>
                <a:gd name="T6" fmla="*/ 42 w 42"/>
                <a:gd name="T7" fmla="*/ 8 h 49"/>
                <a:gd name="T8" fmla="*/ 3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5" y="49"/>
                  </a:moveTo>
                  <a:lnTo>
                    <a:pt x="0" y="42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9" name="Freeform 1716"/>
            <p:cNvSpPr>
              <a:spLocks/>
            </p:cNvSpPr>
            <p:nvPr/>
          </p:nvSpPr>
          <p:spPr bwMode="auto">
            <a:xfrm>
              <a:off x="3060" y="2449"/>
              <a:ext cx="46" cy="49"/>
            </a:xfrm>
            <a:custGeom>
              <a:avLst/>
              <a:gdLst>
                <a:gd name="T0" fmla="*/ 41 w 46"/>
                <a:gd name="T1" fmla="*/ 49 h 49"/>
                <a:gd name="T2" fmla="*/ 0 w 46"/>
                <a:gd name="T3" fmla="*/ 42 h 49"/>
                <a:gd name="T4" fmla="*/ 6 w 46"/>
                <a:gd name="T5" fmla="*/ 0 h 49"/>
                <a:gd name="T6" fmla="*/ 46 w 46"/>
                <a:gd name="T7" fmla="*/ 7 h 49"/>
                <a:gd name="T8" fmla="*/ 4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1" y="49"/>
                  </a:moveTo>
                  <a:lnTo>
                    <a:pt x="0" y="42"/>
                  </a:lnTo>
                  <a:lnTo>
                    <a:pt x="6" y="0"/>
                  </a:lnTo>
                  <a:lnTo>
                    <a:pt x="46" y="7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0" name="Freeform 1717"/>
            <p:cNvSpPr>
              <a:spLocks/>
            </p:cNvSpPr>
            <p:nvPr/>
          </p:nvSpPr>
          <p:spPr bwMode="auto">
            <a:xfrm>
              <a:off x="3020" y="2439"/>
              <a:ext cx="46" cy="52"/>
            </a:xfrm>
            <a:custGeom>
              <a:avLst/>
              <a:gdLst>
                <a:gd name="T0" fmla="*/ 40 w 46"/>
                <a:gd name="T1" fmla="*/ 52 h 52"/>
                <a:gd name="T2" fmla="*/ 0 w 46"/>
                <a:gd name="T3" fmla="*/ 39 h 52"/>
                <a:gd name="T4" fmla="*/ 11 w 46"/>
                <a:gd name="T5" fmla="*/ 0 h 52"/>
                <a:gd name="T6" fmla="*/ 46 w 46"/>
                <a:gd name="T7" fmla="*/ 10 h 52"/>
                <a:gd name="T8" fmla="*/ 40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40" y="52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1" name="Freeform 1718"/>
            <p:cNvSpPr>
              <a:spLocks/>
            </p:cNvSpPr>
            <p:nvPr/>
          </p:nvSpPr>
          <p:spPr bwMode="auto">
            <a:xfrm>
              <a:off x="3001" y="2432"/>
              <a:ext cx="30" cy="46"/>
            </a:xfrm>
            <a:custGeom>
              <a:avLst/>
              <a:gdLst>
                <a:gd name="T0" fmla="*/ 19 w 30"/>
                <a:gd name="T1" fmla="*/ 46 h 46"/>
                <a:gd name="T2" fmla="*/ 0 w 30"/>
                <a:gd name="T3" fmla="*/ 37 h 46"/>
                <a:gd name="T4" fmla="*/ 17 w 30"/>
                <a:gd name="T5" fmla="*/ 0 h 46"/>
                <a:gd name="T6" fmla="*/ 30 w 30"/>
                <a:gd name="T7" fmla="*/ 7 h 46"/>
                <a:gd name="T8" fmla="*/ 19 w 3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6">
                  <a:moveTo>
                    <a:pt x="19" y="46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0" y="7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2" name="Freeform 1719"/>
            <p:cNvSpPr>
              <a:spLocks/>
            </p:cNvSpPr>
            <p:nvPr/>
          </p:nvSpPr>
          <p:spPr bwMode="auto">
            <a:xfrm>
              <a:off x="2981" y="2422"/>
              <a:ext cx="37" cy="47"/>
            </a:xfrm>
            <a:custGeom>
              <a:avLst/>
              <a:gdLst>
                <a:gd name="T0" fmla="*/ 20 w 37"/>
                <a:gd name="T1" fmla="*/ 47 h 47"/>
                <a:gd name="T2" fmla="*/ 0 w 37"/>
                <a:gd name="T3" fmla="*/ 34 h 47"/>
                <a:gd name="T4" fmla="*/ 22 w 37"/>
                <a:gd name="T5" fmla="*/ 0 h 47"/>
                <a:gd name="T6" fmla="*/ 37 w 37"/>
                <a:gd name="T7" fmla="*/ 10 h 47"/>
                <a:gd name="T8" fmla="*/ 20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20" y="47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7" y="1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3" name="Freeform 1720"/>
            <p:cNvSpPr>
              <a:spLocks/>
            </p:cNvSpPr>
            <p:nvPr/>
          </p:nvSpPr>
          <p:spPr bwMode="auto">
            <a:xfrm>
              <a:off x="2963" y="2410"/>
              <a:ext cx="40" cy="46"/>
            </a:xfrm>
            <a:custGeom>
              <a:avLst/>
              <a:gdLst>
                <a:gd name="T0" fmla="*/ 18 w 40"/>
                <a:gd name="T1" fmla="*/ 46 h 46"/>
                <a:gd name="T2" fmla="*/ 0 w 40"/>
                <a:gd name="T3" fmla="*/ 29 h 46"/>
                <a:gd name="T4" fmla="*/ 27 w 40"/>
                <a:gd name="T5" fmla="*/ 0 h 46"/>
                <a:gd name="T6" fmla="*/ 40 w 40"/>
                <a:gd name="T7" fmla="*/ 12 h 46"/>
                <a:gd name="T8" fmla="*/ 18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18" y="46"/>
                  </a:moveTo>
                  <a:lnTo>
                    <a:pt x="0" y="29"/>
                  </a:lnTo>
                  <a:lnTo>
                    <a:pt x="27" y="0"/>
                  </a:lnTo>
                  <a:lnTo>
                    <a:pt x="40" y="12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4" name="Freeform 1721"/>
            <p:cNvSpPr>
              <a:spLocks/>
            </p:cNvSpPr>
            <p:nvPr/>
          </p:nvSpPr>
          <p:spPr bwMode="auto">
            <a:xfrm>
              <a:off x="2948" y="2395"/>
              <a:ext cx="42" cy="44"/>
            </a:xfrm>
            <a:custGeom>
              <a:avLst/>
              <a:gdLst>
                <a:gd name="T0" fmla="*/ 15 w 42"/>
                <a:gd name="T1" fmla="*/ 44 h 44"/>
                <a:gd name="T2" fmla="*/ 0 w 42"/>
                <a:gd name="T3" fmla="*/ 27 h 44"/>
                <a:gd name="T4" fmla="*/ 28 w 42"/>
                <a:gd name="T5" fmla="*/ 0 h 44"/>
                <a:gd name="T6" fmla="*/ 42 w 42"/>
                <a:gd name="T7" fmla="*/ 15 h 44"/>
                <a:gd name="T8" fmla="*/ 15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5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2" y="1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5" name="Freeform 1722"/>
            <p:cNvSpPr>
              <a:spLocks/>
            </p:cNvSpPr>
            <p:nvPr/>
          </p:nvSpPr>
          <p:spPr bwMode="auto">
            <a:xfrm>
              <a:off x="3220" y="2537"/>
              <a:ext cx="33" cy="27"/>
            </a:xfrm>
            <a:custGeom>
              <a:avLst/>
              <a:gdLst>
                <a:gd name="T0" fmla="*/ 33 w 33"/>
                <a:gd name="T1" fmla="*/ 3 h 27"/>
                <a:gd name="T2" fmla="*/ 30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3"/>
                  </a:moveTo>
                  <a:lnTo>
                    <a:pt x="30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6" name="Freeform 1723"/>
            <p:cNvSpPr>
              <a:spLocks/>
            </p:cNvSpPr>
            <p:nvPr/>
          </p:nvSpPr>
          <p:spPr bwMode="auto">
            <a:xfrm>
              <a:off x="2922" y="2351"/>
              <a:ext cx="57" cy="66"/>
            </a:xfrm>
            <a:custGeom>
              <a:avLst/>
              <a:gdLst>
                <a:gd name="T0" fmla="*/ 24 w 57"/>
                <a:gd name="T1" fmla="*/ 66 h 66"/>
                <a:gd name="T2" fmla="*/ 0 w 57"/>
                <a:gd name="T3" fmla="*/ 15 h 66"/>
                <a:gd name="T4" fmla="*/ 35 w 57"/>
                <a:gd name="T5" fmla="*/ 0 h 66"/>
                <a:gd name="T6" fmla="*/ 57 w 57"/>
                <a:gd name="T7" fmla="*/ 47 h 66"/>
                <a:gd name="T8" fmla="*/ 24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4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7" y="47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7" name="Freeform 1724"/>
            <p:cNvSpPr>
              <a:spLocks/>
            </p:cNvSpPr>
            <p:nvPr/>
          </p:nvSpPr>
          <p:spPr bwMode="auto">
            <a:xfrm>
              <a:off x="2908" y="2307"/>
              <a:ext cx="49" cy="59"/>
            </a:xfrm>
            <a:custGeom>
              <a:avLst/>
              <a:gdLst>
                <a:gd name="T0" fmla="*/ 14 w 49"/>
                <a:gd name="T1" fmla="*/ 59 h 59"/>
                <a:gd name="T2" fmla="*/ 0 w 49"/>
                <a:gd name="T3" fmla="*/ 7 h 59"/>
                <a:gd name="T4" fmla="*/ 38 w 49"/>
                <a:gd name="T5" fmla="*/ 0 h 59"/>
                <a:gd name="T6" fmla="*/ 49 w 49"/>
                <a:gd name="T7" fmla="*/ 44 h 59"/>
                <a:gd name="T8" fmla="*/ 14 w 4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14" y="59"/>
                  </a:moveTo>
                  <a:lnTo>
                    <a:pt x="0" y="7"/>
                  </a:lnTo>
                  <a:lnTo>
                    <a:pt x="38" y="0"/>
                  </a:lnTo>
                  <a:lnTo>
                    <a:pt x="49" y="44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8" name="Freeform 1725"/>
            <p:cNvSpPr>
              <a:spLocks/>
            </p:cNvSpPr>
            <p:nvPr/>
          </p:nvSpPr>
          <p:spPr bwMode="auto">
            <a:xfrm>
              <a:off x="2900" y="2256"/>
              <a:ext cx="46" cy="58"/>
            </a:xfrm>
            <a:custGeom>
              <a:avLst/>
              <a:gdLst>
                <a:gd name="T0" fmla="*/ 8 w 46"/>
                <a:gd name="T1" fmla="*/ 58 h 58"/>
                <a:gd name="T2" fmla="*/ 0 w 46"/>
                <a:gd name="T3" fmla="*/ 12 h 58"/>
                <a:gd name="T4" fmla="*/ 35 w 46"/>
                <a:gd name="T5" fmla="*/ 0 h 58"/>
                <a:gd name="T6" fmla="*/ 46 w 46"/>
                <a:gd name="T7" fmla="*/ 51 h 58"/>
                <a:gd name="T8" fmla="*/ 8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8" y="58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51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9" name="Freeform 1726"/>
            <p:cNvSpPr>
              <a:spLocks/>
            </p:cNvSpPr>
            <p:nvPr/>
          </p:nvSpPr>
          <p:spPr bwMode="auto">
            <a:xfrm>
              <a:off x="2880" y="2199"/>
              <a:ext cx="55" cy="69"/>
            </a:xfrm>
            <a:custGeom>
              <a:avLst/>
              <a:gdLst>
                <a:gd name="T0" fmla="*/ 20 w 55"/>
                <a:gd name="T1" fmla="*/ 69 h 69"/>
                <a:gd name="T2" fmla="*/ 0 w 55"/>
                <a:gd name="T3" fmla="*/ 15 h 69"/>
                <a:gd name="T4" fmla="*/ 35 w 55"/>
                <a:gd name="T5" fmla="*/ 0 h 69"/>
                <a:gd name="T6" fmla="*/ 55 w 55"/>
                <a:gd name="T7" fmla="*/ 57 h 69"/>
                <a:gd name="T8" fmla="*/ 20 w 5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9">
                  <a:moveTo>
                    <a:pt x="20" y="69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5" y="57"/>
                  </a:lnTo>
                  <a:lnTo>
                    <a:pt x="20" y="6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0" name="Freeform 1727"/>
            <p:cNvSpPr>
              <a:spLocks/>
            </p:cNvSpPr>
            <p:nvPr/>
          </p:nvSpPr>
          <p:spPr bwMode="auto">
            <a:xfrm>
              <a:off x="2946" y="241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1" name="Freeform 1728"/>
            <p:cNvSpPr>
              <a:spLocks/>
            </p:cNvSpPr>
            <p:nvPr/>
          </p:nvSpPr>
          <p:spPr bwMode="auto">
            <a:xfrm>
              <a:off x="2946" y="2395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0 w 33"/>
                <a:gd name="T5" fmla="*/ 0 h 27"/>
                <a:gd name="T6" fmla="*/ 33 w 33"/>
                <a:gd name="T7" fmla="*/ 3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0" y="0"/>
                  </a:lnTo>
                  <a:lnTo>
                    <a:pt x="33" y="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2" name="Freeform 1729"/>
            <p:cNvSpPr>
              <a:spLocks/>
            </p:cNvSpPr>
            <p:nvPr/>
          </p:nvSpPr>
          <p:spPr bwMode="auto">
            <a:xfrm>
              <a:off x="2841" y="2113"/>
              <a:ext cx="72" cy="103"/>
            </a:xfrm>
            <a:custGeom>
              <a:avLst/>
              <a:gdLst>
                <a:gd name="T0" fmla="*/ 39 w 72"/>
                <a:gd name="T1" fmla="*/ 103 h 103"/>
                <a:gd name="T2" fmla="*/ 0 w 72"/>
                <a:gd name="T3" fmla="*/ 25 h 103"/>
                <a:gd name="T4" fmla="*/ 30 w 72"/>
                <a:gd name="T5" fmla="*/ 0 h 103"/>
                <a:gd name="T6" fmla="*/ 72 w 72"/>
                <a:gd name="T7" fmla="*/ 84 h 103"/>
                <a:gd name="T8" fmla="*/ 39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39" y="103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2" y="84"/>
                  </a:lnTo>
                  <a:lnTo>
                    <a:pt x="39" y="10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3" name="Freeform 1730"/>
            <p:cNvSpPr>
              <a:spLocks/>
            </p:cNvSpPr>
            <p:nvPr/>
          </p:nvSpPr>
          <p:spPr bwMode="auto">
            <a:xfrm>
              <a:off x="2797" y="2045"/>
              <a:ext cx="74" cy="93"/>
            </a:xfrm>
            <a:custGeom>
              <a:avLst/>
              <a:gdLst>
                <a:gd name="T0" fmla="*/ 44 w 74"/>
                <a:gd name="T1" fmla="*/ 93 h 93"/>
                <a:gd name="T2" fmla="*/ 0 w 74"/>
                <a:gd name="T3" fmla="*/ 27 h 93"/>
                <a:gd name="T4" fmla="*/ 28 w 74"/>
                <a:gd name="T5" fmla="*/ 0 h 93"/>
                <a:gd name="T6" fmla="*/ 74 w 74"/>
                <a:gd name="T7" fmla="*/ 68 h 93"/>
                <a:gd name="T8" fmla="*/ 44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4" y="93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4" y="68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4" name="Freeform 1731"/>
            <p:cNvSpPr>
              <a:spLocks/>
            </p:cNvSpPr>
            <p:nvPr/>
          </p:nvSpPr>
          <p:spPr bwMode="auto">
            <a:xfrm>
              <a:off x="2773" y="2013"/>
              <a:ext cx="52" cy="59"/>
            </a:xfrm>
            <a:custGeom>
              <a:avLst/>
              <a:gdLst>
                <a:gd name="T0" fmla="*/ 24 w 52"/>
                <a:gd name="T1" fmla="*/ 59 h 59"/>
                <a:gd name="T2" fmla="*/ 0 w 52"/>
                <a:gd name="T3" fmla="*/ 32 h 59"/>
                <a:gd name="T4" fmla="*/ 24 w 52"/>
                <a:gd name="T5" fmla="*/ 0 h 59"/>
                <a:gd name="T6" fmla="*/ 52 w 52"/>
                <a:gd name="T7" fmla="*/ 32 h 59"/>
                <a:gd name="T8" fmla="*/ 24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4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2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5" name="Freeform 1732"/>
            <p:cNvSpPr>
              <a:spLocks/>
            </p:cNvSpPr>
            <p:nvPr/>
          </p:nvSpPr>
          <p:spPr bwMode="auto">
            <a:xfrm>
              <a:off x="2746" y="1984"/>
              <a:ext cx="51" cy="61"/>
            </a:xfrm>
            <a:custGeom>
              <a:avLst/>
              <a:gdLst>
                <a:gd name="T0" fmla="*/ 27 w 51"/>
                <a:gd name="T1" fmla="*/ 61 h 61"/>
                <a:gd name="T2" fmla="*/ 0 w 51"/>
                <a:gd name="T3" fmla="*/ 34 h 61"/>
                <a:gd name="T4" fmla="*/ 22 w 51"/>
                <a:gd name="T5" fmla="*/ 0 h 61"/>
                <a:gd name="T6" fmla="*/ 51 w 51"/>
                <a:gd name="T7" fmla="*/ 29 h 61"/>
                <a:gd name="T8" fmla="*/ 27 w 5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1">
                  <a:moveTo>
                    <a:pt x="27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1" y="29"/>
                  </a:lnTo>
                  <a:lnTo>
                    <a:pt x="27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6" name="Freeform 1733"/>
            <p:cNvSpPr>
              <a:spLocks/>
            </p:cNvSpPr>
            <p:nvPr/>
          </p:nvSpPr>
          <p:spPr bwMode="auto">
            <a:xfrm>
              <a:off x="2718" y="1962"/>
              <a:ext cx="50" cy="56"/>
            </a:xfrm>
            <a:custGeom>
              <a:avLst/>
              <a:gdLst>
                <a:gd name="T0" fmla="*/ 28 w 50"/>
                <a:gd name="T1" fmla="*/ 56 h 56"/>
                <a:gd name="T2" fmla="*/ 0 w 50"/>
                <a:gd name="T3" fmla="*/ 39 h 56"/>
                <a:gd name="T4" fmla="*/ 13 w 50"/>
                <a:gd name="T5" fmla="*/ 0 h 56"/>
                <a:gd name="T6" fmla="*/ 50 w 50"/>
                <a:gd name="T7" fmla="*/ 22 h 56"/>
                <a:gd name="T8" fmla="*/ 28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8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0" y="22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7" name="Freeform 1734"/>
            <p:cNvSpPr>
              <a:spLocks/>
            </p:cNvSpPr>
            <p:nvPr/>
          </p:nvSpPr>
          <p:spPr bwMode="auto">
            <a:xfrm>
              <a:off x="2676" y="1947"/>
              <a:ext cx="55" cy="54"/>
            </a:xfrm>
            <a:custGeom>
              <a:avLst/>
              <a:gdLst>
                <a:gd name="T0" fmla="*/ 42 w 55"/>
                <a:gd name="T1" fmla="*/ 54 h 54"/>
                <a:gd name="T2" fmla="*/ 0 w 55"/>
                <a:gd name="T3" fmla="*/ 39 h 54"/>
                <a:gd name="T4" fmla="*/ 13 w 55"/>
                <a:gd name="T5" fmla="*/ 0 h 54"/>
                <a:gd name="T6" fmla="*/ 55 w 55"/>
                <a:gd name="T7" fmla="*/ 15 h 54"/>
                <a:gd name="T8" fmla="*/ 42 w 5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42" y="54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5" y="15"/>
                  </a:lnTo>
                  <a:lnTo>
                    <a:pt x="42" y="5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8" name="Freeform 1735"/>
            <p:cNvSpPr>
              <a:spLocks/>
            </p:cNvSpPr>
            <p:nvPr/>
          </p:nvSpPr>
          <p:spPr bwMode="auto">
            <a:xfrm>
              <a:off x="2880" y="2197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9" name="Freeform 1736"/>
            <p:cNvSpPr>
              <a:spLocks/>
            </p:cNvSpPr>
            <p:nvPr/>
          </p:nvSpPr>
          <p:spPr bwMode="auto">
            <a:xfrm>
              <a:off x="2648" y="1937"/>
              <a:ext cx="37" cy="52"/>
            </a:xfrm>
            <a:custGeom>
              <a:avLst/>
              <a:gdLst>
                <a:gd name="T0" fmla="*/ 30 w 37"/>
                <a:gd name="T1" fmla="*/ 52 h 52"/>
                <a:gd name="T2" fmla="*/ 0 w 37"/>
                <a:gd name="T3" fmla="*/ 42 h 52"/>
                <a:gd name="T4" fmla="*/ 4 w 37"/>
                <a:gd name="T5" fmla="*/ 0 h 52"/>
                <a:gd name="T6" fmla="*/ 37 w 37"/>
                <a:gd name="T7" fmla="*/ 10 h 52"/>
                <a:gd name="T8" fmla="*/ 30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30" y="52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0" name="Freeform 1737"/>
            <p:cNvSpPr>
              <a:spLocks/>
            </p:cNvSpPr>
            <p:nvPr/>
          </p:nvSpPr>
          <p:spPr bwMode="auto">
            <a:xfrm>
              <a:off x="2619" y="1932"/>
              <a:ext cx="33" cy="47"/>
            </a:xfrm>
            <a:custGeom>
              <a:avLst/>
              <a:gdLst>
                <a:gd name="T0" fmla="*/ 29 w 33"/>
                <a:gd name="T1" fmla="*/ 47 h 47"/>
                <a:gd name="T2" fmla="*/ 0 w 33"/>
                <a:gd name="T3" fmla="*/ 42 h 47"/>
                <a:gd name="T4" fmla="*/ 2 w 33"/>
                <a:gd name="T5" fmla="*/ 0 h 47"/>
                <a:gd name="T6" fmla="*/ 33 w 33"/>
                <a:gd name="T7" fmla="*/ 5 h 47"/>
                <a:gd name="T8" fmla="*/ 29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9" y="47"/>
                  </a:moveTo>
                  <a:lnTo>
                    <a:pt x="0" y="42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1" name="Freeform 1738"/>
            <p:cNvSpPr>
              <a:spLocks/>
            </p:cNvSpPr>
            <p:nvPr/>
          </p:nvSpPr>
          <p:spPr bwMode="auto">
            <a:xfrm>
              <a:off x="2586" y="1932"/>
              <a:ext cx="35" cy="44"/>
            </a:xfrm>
            <a:custGeom>
              <a:avLst/>
              <a:gdLst>
                <a:gd name="T0" fmla="*/ 33 w 35"/>
                <a:gd name="T1" fmla="*/ 42 h 44"/>
                <a:gd name="T2" fmla="*/ 2 w 35"/>
                <a:gd name="T3" fmla="*/ 44 h 44"/>
                <a:gd name="T4" fmla="*/ 0 w 35"/>
                <a:gd name="T5" fmla="*/ 3 h 44"/>
                <a:gd name="T6" fmla="*/ 35 w 35"/>
                <a:gd name="T7" fmla="*/ 0 h 44"/>
                <a:gd name="T8" fmla="*/ 33 w 35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3" y="42"/>
                  </a:moveTo>
                  <a:lnTo>
                    <a:pt x="2" y="44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2" name="Freeform 1739"/>
            <p:cNvSpPr>
              <a:spLocks/>
            </p:cNvSpPr>
            <p:nvPr/>
          </p:nvSpPr>
          <p:spPr bwMode="auto">
            <a:xfrm>
              <a:off x="2551" y="1935"/>
              <a:ext cx="37" cy="44"/>
            </a:xfrm>
            <a:custGeom>
              <a:avLst/>
              <a:gdLst>
                <a:gd name="T0" fmla="*/ 37 w 37"/>
                <a:gd name="T1" fmla="*/ 41 h 44"/>
                <a:gd name="T2" fmla="*/ 5 w 37"/>
                <a:gd name="T3" fmla="*/ 44 h 44"/>
                <a:gd name="T4" fmla="*/ 0 w 37"/>
                <a:gd name="T5" fmla="*/ 2 h 44"/>
                <a:gd name="T6" fmla="*/ 35 w 37"/>
                <a:gd name="T7" fmla="*/ 0 h 44"/>
                <a:gd name="T8" fmla="*/ 37 w 37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37" y="41"/>
                  </a:moveTo>
                  <a:lnTo>
                    <a:pt x="5" y="44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3" name="Freeform 1740"/>
            <p:cNvSpPr>
              <a:spLocks/>
            </p:cNvSpPr>
            <p:nvPr/>
          </p:nvSpPr>
          <p:spPr bwMode="auto">
            <a:xfrm>
              <a:off x="2685" y="1947"/>
              <a:ext cx="13" cy="2"/>
            </a:xfrm>
            <a:custGeom>
              <a:avLst/>
              <a:gdLst>
                <a:gd name="T0" fmla="*/ 4 w 13"/>
                <a:gd name="T1" fmla="*/ 0 h 2"/>
                <a:gd name="T2" fmla="*/ 0 w 13"/>
                <a:gd name="T3" fmla="*/ 0 h 2"/>
                <a:gd name="T4" fmla="*/ 13 w 13"/>
                <a:gd name="T5" fmla="*/ 2 h 2"/>
                <a:gd name="T6" fmla="*/ 4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">
                  <a:moveTo>
                    <a:pt x="4" y="0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4" name="Freeform 1741"/>
            <p:cNvSpPr>
              <a:spLocks/>
            </p:cNvSpPr>
            <p:nvPr/>
          </p:nvSpPr>
          <p:spPr bwMode="auto">
            <a:xfrm>
              <a:off x="2676" y="1947"/>
              <a:ext cx="13" cy="42"/>
            </a:xfrm>
            <a:custGeom>
              <a:avLst/>
              <a:gdLst>
                <a:gd name="T0" fmla="*/ 13 w 13"/>
                <a:gd name="T1" fmla="*/ 0 h 42"/>
                <a:gd name="T2" fmla="*/ 9 w 13"/>
                <a:gd name="T3" fmla="*/ 0 h 42"/>
                <a:gd name="T4" fmla="*/ 0 w 13"/>
                <a:gd name="T5" fmla="*/ 39 h 42"/>
                <a:gd name="T6" fmla="*/ 2 w 13"/>
                <a:gd name="T7" fmla="*/ 42 h 42"/>
                <a:gd name="T8" fmla="*/ 13 w 1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5" name="Freeform 1742"/>
            <p:cNvSpPr>
              <a:spLocks/>
            </p:cNvSpPr>
            <p:nvPr/>
          </p:nvSpPr>
          <p:spPr bwMode="auto">
            <a:xfrm>
              <a:off x="2529" y="1935"/>
              <a:ext cx="27" cy="44"/>
            </a:xfrm>
            <a:custGeom>
              <a:avLst/>
              <a:gdLst>
                <a:gd name="T0" fmla="*/ 22 w 27"/>
                <a:gd name="T1" fmla="*/ 44 h 44"/>
                <a:gd name="T2" fmla="*/ 0 w 27"/>
                <a:gd name="T3" fmla="*/ 39 h 44"/>
                <a:gd name="T4" fmla="*/ 11 w 27"/>
                <a:gd name="T5" fmla="*/ 0 h 44"/>
                <a:gd name="T6" fmla="*/ 27 w 27"/>
                <a:gd name="T7" fmla="*/ 2 h 44"/>
                <a:gd name="T8" fmla="*/ 22 w 2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4">
                  <a:moveTo>
                    <a:pt x="22" y="44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6" name="Freeform 1743"/>
            <p:cNvSpPr>
              <a:spLocks/>
            </p:cNvSpPr>
            <p:nvPr/>
          </p:nvSpPr>
          <p:spPr bwMode="auto">
            <a:xfrm>
              <a:off x="2507" y="1927"/>
              <a:ext cx="33" cy="47"/>
            </a:xfrm>
            <a:custGeom>
              <a:avLst/>
              <a:gdLst>
                <a:gd name="T0" fmla="*/ 22 w 33"/>
                <a:gd name="T1" fmla="*/ 47 h 47"/>
                <a:gd name="T2" fmla="*/ 0 w 33"/>
                <a:gd name="T3" fmla="*/ 35 h 47"/>
                <a:gd name="T4" fmla="*/ 22 w 33"/>
                <a:gd name="T5" fmla="*/ 0 h 47"/>
                <a:gd name="T6" fmla="*/ 33 w 33"/>
                <a:gd name="T7" fmla="*/ 8 h 47"/>
                <a:gd name="T8" fmla="*/ 22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2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3" y="8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7" name="Freeform 1744"/>
            <p:cNvSpPr>
              <a:spLocks/>
            </p:cNvSpPr>
            <p:nvPr/>
          </p:nvSpPr>
          <p:spPr bwMode="auto">
            <a:xfrm>
              <a:off x="2466" y="1893"/>
              <a:ext cx="63" cy="69"/>
            </a:xfrm>
            <a:custGeom>
              <a:avLst/>
              <a:gdLst>
                <a:gd name="T0" fmla="*/ 41 w 63"/>
                <a:gd name="T1" fmla="*/ 69 h 69"/>
                <a:gd name="T2" fmla="*/ 0 w 63"/>
                <a:gd name="T3" fmla="*/ 29 h 69"/>
                <a:gd name="T4" fmla="*/ 26 w 63"/>
                <a:gd name="T5" fmla="*/ 0 h 69"/>
                <a:gd name="T6" fmla="*/ 63 w 63"/>
                <a:gd name="T7" fmla="*/ 34 h 69"/>
                <a:gd name="T8" fmla="*/ 41 w 63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9">
                  <a:moveTo>
                    <a:pt x="41" y="69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63" y="34"/>
                  </a:lnTo>
                  <a:lnTo>
                    <a:pt x="41" y="6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8" name="Freeform 1745"/>
            <p:cNvSpPr>
              <a:spLocks/>
            </p:cNvSpPr>
            <p:nvPr/>
          </p:nvSpPr>
          <p:spPr bwMode="auto">
            <a:xfrm>
              <a:off x="2422" y="1842"/>
              <a:ext cx="70" cy="80"/>
            </a:xfrm>
            <a:custGeom>
              <a:avLst/>
              <a:gdLst>
                <a:gd name="T0" fmla="*/ 44 w 70"/>
                <a:gd name="T1" fmla="*/ 80 h 80"/>
                <a:gd name="T2" fmla="*/ 0 w 70"/>
                <a:gd name="T3" fmla="*/ 27 h 80"/>
                <a:gd name="T4" fmla="*/ 28 w 70"/>
                <a:gd name="T5" fmla="*/ 0 h 80"/>
                <a:gd name="T6" fmla="*/ 70 w 70"/>
                <a:gd name="T7" fmla="*/ 51 h 80"/>
                <a:gd name="T8" fmla="*/ 44 w 70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0">
                  <a:moveTo>
                    <a:pt x="44" y="80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0" y="51"/>
                  </a:lnTo>
                  <a:lnTo>
                    <a:pt x="44" y="8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9" name="Freeform 1746"/>
            <p:cNvSpPr>
              <a:spLocks/>
            </p:cNvSpPr>
            <p:nvPr/>
          </p:nvSpPr>
          <p:spPr bwMode="auto">
            <a:xfrm>
              <a:off x="2382" y="1780"/>
              <a:ext cx="68" cy="89"/>
            </a:xfrm>
            <a:custGeom>
              <a:avLst/>
              <a:gdLst>
                <a:gd name="T0" fmla="*/ 40 w 68"/>
                <a:gd name="T1" fmla="*/ 89 h 89"/>
                <a:gd name="T2" fmla="*/ 0 w 68"/>
                <a:gd name="T3" fmla="*/ 25 h 89"/>
                <a:gd name="T4" fmla="*/ 31 w 68"/>
                <a:gd name="T5" fmla="*/ 0 h 89"/>
                <a:gd name="T6" fmla="*/ 68 w 68"/>
                <a:gd name="T7" fmla="*/ 62 h 89"/>
                <a:gd name="T8" fmla="*/ 40 w 68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9">
                  <a:moveTo>
                    <a:pt x="40" y="89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68" y="62"/>
                  </a:lnTo>
                  <a:lnTo>
                    <a:pt x="40" y="8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0" name="Freeform 1747"/>
            <p:cNvSpPr>
              <a:spLocks/>
            </p:cNvSpPr>
            <p:nvPr/>
          </p:nvSpPr>
          <p:spPr bwMode="auto">
            <a:xfrm>
              <a:off x="2315" y="1660"/>
              <a:ext cx="98" cy="145"/>
            </a:xfrm>
            <a:custGeom>
              <a:avLst/>
              <a:gdLst>
                <a:gd name="T0" fmla="*/ 67 w 98"/>
                <a:gd name="T1" fmla="*/ 145 h 145"/>
                <a:gd name="T2" fmla="*/ 0 w 98"/>
                <a:gd name="T3" fmla="*/ 25 h 145"/>
                <a:gd name="T4" fmla="*/ 30 w 98"/>
                <a:gd name="T5" fmla="*/ 0 h 145"/>
                <a:gd name="T6" fmla="*/ 98 w 98"/>
                <a:gd name="T7" fmla="*/ 120 h 145"/>
                <a:gd name="T8" fmla="*/ 67 w 98"/>
                <a:gd name="T9" fmla="*/ 145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45">
                  <a:moveTo>
                    <a:pt x="67" y="145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98" y="120"/>
                  </a:lnTo>
                  <a:lnTo>
                    <a:pt x="67" y="14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1" name="Freeform 1748"/>
            <p:cNvSpPr>
              <a:spLocks/>
            </p:cNvSpPr>
            <p:nvPr/>
          </p:nvSpPr>
          <p:spPr bwMode="auto">
            <a:xfrm>
              <a:off x="2277" y="1594"/>
              <a:ext cx="68" cy="91"/>
            </a:xfrm>
            <a:custGeom>
              <a:avLst/>
              <a:gdLst>
                <a:gd name="T0" fmla="*/ 38 w 68"/>
                <a:gd name="T1" fmla="*/ 91 h 91"/>
                <a:gd name="T2" fmla="*/ 0 w 68"/>
                <a:gd name="T3" fmla="*/ 25 h 91"/>
                <a:gd name="T4" fmla="*/ 31 w 68"/>
                <a:gd name="T5" fmla="*/ 0 h 91"/>
                <a:gd name="T6" fmla="*/ 68 w 68"/>
                <a:gd name="T7" fmla="*/ 66 h 91"/>
                <a:gd name="T8" fmla="*/ 38 w 68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1">
                  <a:moveTo>
                    <a:pt x="38" y="9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68" y="66"/>
                  </a:lnTo>
                  <a:lnTo>
                    <a:pt x="38" y="9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2" name="Freeform 1749"/>
            <p:cNvSpPr>
              <a:spLocks/>
            </p:cNvSpPr>
            <p:nvPr/>
          </p:nvSpPr>
          <p:spPr bwMode="auto">
            <a:xfrm>
              <a:off x="2551" y="1979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2 w 5"/>
                <a:gd name="T5" fmla="*/ 0 h 1"/>
                <a:gd name="T6" fmla="*/ 5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3" name="Rectangle 1750"/>
            <p:cNvSpPr>
              <a:spLocks noChangeArrowheads="1"/>
            </p:cNvSpPr>
            <p:nvPr/>
          </p:nvSpPr>
          <p:spPr bwMode="auto">
            <a:xfrm>
              <a:off x="2551" y="1937"/>
              <a:ext cx="5" cy="42"/>
            </a:xfrm>
            <a:prstGeom prst="rect">
              <a:avLst/>
            </a:prstGeom>
            <a:solidFill>
              <a:srgbClr val="0079A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4" name="Freeform 1751"/>
            <p:cNvSpPr>
              <a:spLocks/>
            </p:cNvSpPr>
            <p:nvPr/>
          </p:nvSpPr>
          <p:spPr bwMode="auto">
            <a:xfrm>
              <a:off x="3579" y="3500"/>
              <a:ext cx="75" cy="105"/>
            </a:xfrm>
            <a:custGeom>
              <a:avLst/>
              <a:gdLst>
                <a:gd name="T0" fmla="*/ 42 w 75"/>
                <a:gd name="T1" fmla="*/ 105 h 105"/>
                <a:gd name="T2" fmla="*/ 0 w 75"/>
                <a:gd name="T3" fmla="*/ 24 h 105"/>
                <a:gd name="T4" fmla="*/ 31 w 75"/>
                <a:gd name="T5" fmla="*/ 0 h 105"/>
                <a:gd name="T6" fmla="*/ 75 w 75"/>
                <a:gd name="T7" fmla="*/ 85 h 105"/>
                <a:gd name="T8" fmla="*/ 42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2" y="10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5" y="85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5" name="Freeform 1752"/>
            <p:cNvSpPr>
              <a:spLocks/>
            </p:cNvSpPr>
            <p:nvPr/>
          </p:nvSpPr>
          <p:spPr bwMode="auto">
            <a:xfrm>
              <a:off x="3533" y="3429"/>
              <a:ext cx="77" cy="95"/>
            </a:xfrm>
            <a:custGeom>
              <a:avLst/>
              <a:gdLst>
                <a:gd name="T0" fmla="*/ 46 w 77"/>
                <a:gd name="T1" fmla="*/ 95 h 95"/>
                <a:gd name="T2" fmla="*/ 0 w 77"/>
                <a:gd name="T3" fmla="*/ 19 h 95"/>
                <a:gd name="T4" fmla="*/ 33 w 77"/>
                <a:gd name="T5" fmla="*/ 0 h 95"/>
                <a:gd name="T6" fmla="*/ 77 w 77"/>
                <a:gd name="T7" fmla="*/ 71 h 95"/>
                <a:gd name="T8" fmla="*/ 46 w 7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5">
                  <a:moveTo>
                    <a:pt x="46" y="95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7" y="71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6" name="Freeform 1753"/>
            <p:cNvSpPr>
              <a:spLocks/>
            </p:cNvSpPr>
            <p:nvPr/>
          </p:nvSpPr>
          <p:spPr bwMode="auto">
            <a:xfrm>
              <a:off x="3496" y="3355"/>
              <a:ext cx="70" cy="93"/>
            </a:xfrm>
            <a:custGeom>
              <a:avLst/>
              <a:gdLst>
                <a:gd name="T0" fmla="*/ 37 w 70"/>
                <a:gd name="T1" fmla="*/ 93 h 93"/>
                <a:gd name="T2" fmla="*/ 0 w 70"/>
                <a:gd name="T3" fmla="*/ 20 h 93"/>
                <a:gd name="T4" fmla="*/ 33 w 70"/>
                <a:gd name="T5" fmla="*/ 0 h 93"/>
                <a:gd name="T6" fmla="*/ 70 w 70"/>
                <a:gd name="T7" fmla="*/ 74 h 93"/>
                <a:gd name="T8" fmla="*/ 37 w 70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3">
                  <a:moveTo>
                    <a:pt x="37" y="9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0" y="74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7" name="Freeform 1754"/>
            <p:cNvSpPr>
              <a:spLocks/>
            </p:cNvSpPr>
            <p:nvPr/>
          </p:nvSpPr>
          <p:spPr bwMode="auto">
            <a:xfrm>
              <a:off x="3483" y="3316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12 h 59"/>
                <a:gd name="T4" fmla="*/ 35 w 46"/>
                <a:gd name="T5" fmla="*/ 0 h 59"/>
                <a:gd name="T6" fmla="*/ 46 w 46"/>
                <a:gd name="T7" fmla="*/ 39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39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8" name="Freeform 1755"/>
            <p:cNvSpPr>
              <a:spLocks/>
            </p:cNvSpPr>
            <p:nvPr/>
          </p:nvSpPr>
          <p:spPr bwMode="auto">
            <a:xfrm>
              <a:off x="3472" y="3272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5 h 56"/>
                <a:gd name="T4" fmla="*/ 37 w 46"/>
                <a:gd name="T5" fmla="*/ 0 h 56"/>
                <a:gd name="T6" fmla="*/ 46 w 46"/>
                <a:gd name="T7" fmla="*/ 44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6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9" name="Freeform 1756"/>
            <p:cNvSpPr>
              <a:spLocks/>
            </p:cNvSpPr>
            <p:nvPr/>
          </p:nvSpPr>
          <p:spPr bwMode="auto">
            <a:xfrm>
              <a:off x="3470" y="3240"/>
              <a:ext cx="39" cy="34"/>
            </a:xfrm>
            <a:custGeom>
              <a:avLst/>
              <a:gdLst>
                <a:gd name="T0" fmla="*/ 2 w 39"/>
                <a:gd name="T1" fmla="*/ 34 h 34"/>
                <a:gd name="T2" fmla="*/ 0 w 39"/>
                <a:gd name="T3" fmla="*/ 0 h 34"/>
                <a:gd name="T4" fmla="*/ 37 w 39"/>
                <a:gd name="T5" fmla="*/ 0 h 34"/>
                <a:gd name="T6" fmla="*/ 39 w 39"/>
                <a:gd name="T7" fmla="*/ 32 h 34"/>
                <a:gd name="T8" fmla="*/ 2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2" y="34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9" y="32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0" name="Freeform 1757"/>
            <p:cNvSpPr>
              <a:spLocks/>
            </p:cNvSpPr>
            <p:nvPr/>
          </p:nvSpPr>
          <p:spPr bwMode="auto">
            <a:xfrm>
              <a:off x="3470" y="3206"/>
              <a:ext cx="41" cy="34"/>
            </a:xfrm>
            <a:custGeom>
              <a:avLst/>
              <a:gdLst>
                <a:gd name="T0" fmla="*/ 0 w 41"/>
                <a:gd name="T1" fmla="*/ 34 h 34"/>
                <a:gd name="T2" fmla="*/ 4 w 41"/>
                <a:gd name="T3" fmla="*/ 0 h 34"/>
                <a:gd name="T4" fmla="*/ 41 w 41"/>
                <a:gd name="T5" fmla="*/ 5 h 34"/>
                <a:gd name="T6" fmla="*/ 37 w 41"/>
                <a:gd name="T7" fmla="*/ 34 h 34"/>
                <a:gd name="T8" fmla="*/ 0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0" y="34"/>
                  </a:moveTo>
                  <a:lnTo>
                    <a:pt x="4" y="0"/>
                  </a:lnTo>
                  <a:lnTo>
                    <a:pt x="41" y="5"/>
                  </a:lnTo>
                  <a:lnTo>
                    <a:pt x="37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1" name="Freeform 1758"/>
            <p:cNvSpPr>
              <a:spLocks/>
            </p:cNvSpPr>
            <p:nvPr/>
          </p:nvSpPr>
          <p:spPr bwMode="auto">
            <a:xfrm>
              <a:off x="3474" y="3147"/>
              <a:ext cx="48" cy="64"/>
            </a:xfrm>
            <a:custGeom>
              <a:avLst/>
              <a:gdLst>
                <a:gd name="T0" fmla="*/ 0 w 48"/>
                <a:gd name="T1" fmla="*/ 59 h 64"/>
                <a:gd name="T2" fmla="*/ 11 w 48"/>
                <a:gd name="T3" fmla="*/ 0 h 64"/>
                <a:gd name="T4" fmla="*/ 48 w 48"/>
                <a:gd name="T5" fmla="*/ 7 h 64"/>
                <a:gd name="T6" fmla="*/ 37 w 48"/>
                <a:gd name="T7" fmla="*/ 64 h 64"/>
                <a:gd name="T8" fmla="*/ 0 w 48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0" y="59"/>
                  </a:moveTo>
                  <a:lnTo>
                    <a:pt x="11" y="0"/>
                  </a:lnTo>
                  <a:lnTo>
                    <a:pt x="48" y="7"/>
                  </a:lnTo>
                  <a:lnTo>
                    <a:pt x="37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2" name="Freeform 1759"/>
            <p:cNvSpPr>
              <a:spLocks/>
            </p:cNvSpPr>
            <p:nvPr/>
          </p:nvSpPr>
          <p:spPr bwMode="auto">
            <a:xfrm>
              <a:off x="3485" y="3091"/>
              <a:ext cx="48" cy="63"/>
            </a:xfrm>
            <a:custGeom>
              <a:avLst/>
              <a:gdLst>
                <a:gd name="T0" fmla="*/ 0 w 48"/>
                <a:gd name="T1" fmla="*/ 56 h 63"/>
                <a:gd name="T2" fmla="*/ 11 w 48"/>
                <a:gd name="T3" fmla="*/ 0 h 63"/>
                <a:gd name="T4" fmla="*/ 48 w 48"/>
                <a:gd name="T5" fmla="*/ 5 h 63"/>
                <a:gd name="T6" fmla="*/ 37 w 48"/>
                <a:gd name="T7" fmla="*/ 63 h 63"/>
                <a:gd name="T8" fmla="*/ 0 w 48"/>
                <a:gd name="T9" fmla="*/ 56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0" y="56"/>
                  </a:moveTo>
                  <a:lnTo>
                    <a:pt x="11" y="0"/>
                  </a:lnTo>
                  <a:lnTo>
                    <a:pt x="48" y="5"/>
                  </a:lnTo>
                  <a:lnTo>
                    <a:pt x="37" y="63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3" name="Freeform 1760"/>
            <p:cNvSpPr>
              <a:spLocks/>
            </p:cNvSpPr>
            <p:nvPr/>
          </p:nvSpPr>
          <p:spPr bwMode="auto">
            <a:xfrm>
              <a:off x="3496" y="3059"/>
              <a:ext cx="39" cy="37"/>
            </a:xfrm>
            <a:custGeom>
              <a:avLst/>
              <a:gdLst>
                <a:gd name="T0" fmla="*/ 0 w 39"/>
                <a:gd name="T1" fmla="*/ 32 h 37"/>
                <a:gd name="T2" fmla="*/ 2 w 39"/>
                <a:gd name="T3" fmla="*/ 5 h 37"/>
                <a:gd name="T4" fmla="*/ 39 w 39"/>
                <a:gd name="T5" fmla="*/ 0 h 37"/>
                <a:gd name="T6" fmla="*/ 37 w 39"/>
                <a:gd name="T7" fmla="*/ 37 h 37"/>
                <a:gd name="T8" fmla="*/ 0 w 39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0" y="32"/>
                  </a:moveTo>
                  <a:lnTo>
                    <a:pt x="2" y="5"/>
                  </a:lnTo>
                  <a:lnTo>
                    <a:pt x="39" y="0"/>
                  </a:lnTo>
                  <a:lnTo>
                    <a:pt x="3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4" name="Freeform 1761"/>
            <p:cNvSpPr>
              <a:spLocks/>
            </p:cNvSpPr>
            <p:nvPr/>
          </p:nvSpPr>
          <p:spPr bwMode="auto">
            <a:xfrm>
              <a:off x="3492" y="3024"/>
              <a:ext cx="43" cy="40"/>
            </a:xfrm>
            <a:custGeom>
              <a:avLst/>
              <a:gdLst>
                <a:gd name="T0" fmla="*/ 6 w 43"/>
                <a:gd name="T1" fmla="*/ 40 h 40"/>
                <a:gd name="T2" fmla="*/ 0 w 43"/>
                <a:gd name="T3" fmla="*/ 5 h 40"/>
                <a:gd name="T4" fmla="*/ 37 w 43"/>
                <a:gd name="T5" fmla="*/ 0 h 40"/>
                <a:gd name="T6" fmla="*/ 43 w 43"/>
                <a:gd name="T7" fmla="*/ 35 h 40"/>
                <a:gd name="T8" fmla="*/ 6 w 4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0">
                  <a:moveTo>
                    <a:pt x="6" y="40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3" y="35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5" name="Freeform 1762"/>
            <p:cNvSpPr>
              <a:spLocks/>
            </p:cNvSpPr>
            <p:nvPr/>
          </p:nvSpPr>
          <p:spPr bwMode="auto">
            <a:xfrm>
              <a:off x="3472" y="3272"/>
              <a:ext cx="37" cy="5"/>
            </a:xfrm>
            <a:custGeom>
              <a:avLst/>
              <a:gdLst>
                <a:gd name="T0" fmla="*/ 0 w 37"/>
                <a:gd name="T1" fmla="*/ 5 h 5"/>
                <a:gd name="T2" fmla="*/ 0 w 37"/>
                <a:gd name="T3" fmla="*/ 2 h 5"/>
                <a:gd name="T4" fmla="*/ 37 w 37"/>
                <a:gd name="T5" fmla="*/ 0 h 5"/>
                <a:gd name="T6" fmla="*/ 37 w 37"/>
                <a:gd name="T7" fmla="*/ 0 h 5"/>
                <a:gd name="T8" fmla="*/ 0 w 37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">
                  <a:moveTo>
                    <a:pt x="0" y="5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6" name="Freeform 1763"/>
            <p:cNvSpPr>
              <a:spLocks/>
            </p:cNvSpPr>
            <p:nvPr/>
          </p:nvSpPr>
          <p:spPr bwMode="auto">
            <a:xfrm>
              <a:off x="3487" y="2998"/>
              <a:ext cx="42" cy="36"/>
            </a:xfrm>
            <a:custGeom>
              <a:avLst/>
              <a:gdLst>
                <a:gd name="T0" fmla="*/ 7 w 42"/>
                <a:gd name="T1" fmla="*/ 36 h 36"/>
                <a:gd name="T2" fmla="*/ 0 w 42"/>
                <a:gd name="T3" fmla="*/ 14 h 36"/>
                <a:gd name="T4" fmla="*/ 35 w 42"/>
                <a:gd name="T5" fmla="*/ 0 h 36"/>
                <a:gd name="T6" fmla="*/ 42 w 42"/>
                <a:gd name="T7" fmla="*/ 24 h 36"/>
                <a:gd name="T8" fmla="*/ 7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7" y="3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2" y="2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7" name="Freeform 1764"/>
            <p:cNvSpPr>
              <a:spLocks/>
            </p:cNvSpPr>
            <p:nvPr/>
          </p:nvSpPr>
          <p:spPr bwMode="auto">
            <a:xfrm>
              <a:off x="3478" y="2973"/>
              <a:ext cx="44" cy="39"/>
            </a:xfrm>
            <a:custGeom>
              <a:avLst/>
              <a:gdLst>
                <a:gd name="T0" fmla="*/ 9 w 44"/>
                <a:gd name="T1" fmla="*/ 39 h 39"/>
                <a:gd name="T2" fmla="*/ 0 w 44"/>
                <a:gd name="T3" fmla="*/ 20 h 39"/>
                <a:gd name="T4" fmla="*/ 33 w 44"/>
                <a:gd name="T5" fmla="*/ 0 h 39"/>
                <a:gd name="T6" fmla="*/ 44 w 44"/>
                <a:gd name="T7" fmla="*/ 25 h 39"/>
                <a:gd name="T8" fmla="*/ 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9" y="39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4" y="25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8" name="Freeform 1765"/>
            <p:cNvSpPr>
              <a:spLocks/>
            </p:cNvSpPr>
            <p:nvPr/>
          </p:nvSpPr>
          <p:spPr bwMode="auto">
            <a:xfrm>
              <a:off x="3467" y="2951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27 h 42"/>
                <a:gd name="T4" fmla="*/ 29 w 44"/>
                <a:gd name="T5" fmla="*/ 0 h 42"/>
                <a:gd name="T6" fmla="*/ 44 w 44"/>
                <a:gd name="T7" fmla="*/ 22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9" name="Freeform 1766"/>
            <p:cNvSpPr>
              <a:spLocks/>
            </p:cNvSpPr>
            <p:nvPr/>
          </p:nvSpPr>
          <p:spPr bwMode="auto">
            <a:xfrm>
              <a:off x="3456" y="2934"/>
              <a:ext cx="40" cy="44"/>
            </a:xfrm>
            <a:custGeom>
              <a:avLst/>
              <a:gdLst>
                <a:gd name="T0" fmla="*/ 11 w 40"/>
                <a:gd name="T1" fmla="*/ 44 h 44"/>
                <a:gd name="T2" fmla="*/ 0 w 40"/>
                <a:gd name="T3" fmla="*/ 32 h 44"/>
                <a:gd name="T4" fmla="*/ 25 w 40"/>
                <a:gd name="T5" fmla="*/ 0 h 44"/>
                <a:gd name="T6" fmla="*/ 40 w 40"/>
                <a:gd name="T7" fmla="*/ 17 h 44"/>
                <a:gd name="T8" fmla="*/ 11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1" y="44"/>
                  </a:moveTo>
                  <a:lnTo>
                    <a:pt x="0" y="32"/>
                  </a:lnTo>
                  <a:lnTo>
                    <a:pt x="25" y="0"/>
                  </a:lnTo>
                  <a:lnTo>
                    <a:pt x="40" y="17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0" name="Freeform 1767"/>
            <p:cNvSpPr>
              <a:spLocks/>
            </p:cNvSpPr>
            <p:nvPr/>
          </p:nvSpPr>
          <p:spPr bwMode="auto">
            <a:xfrm>
              <a:off x="3428" y="2902"/>
              <a:ext cx="53" cy="64"/>
            </a:xfrm>
            <a:custGeom>
              <a:avLst/>
              <a:gdLst>
                <a:gd name="T0" fmla="*/ 28 w 53"/>
                <a:gd name="T1" fmla="*/ 64 h 64"/>
                <a:gd name="T2" fmla="*/ 0 w 53"/>
                <a:gd name="T3" fmla="*/ 34 h 64"/>
                <a:gd name="T4" fmla="*/ 22 w 53"/>
                <a:gd name="T5" fmla="*/ 0 h 64"/>
                <a:gd name="T6" fmla="*/ 53 w 53"/>
                <a:gd name="T7" fmla="*/ 32 h 64"/>
                <a:gd name="T8" fmla="*/ 28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8" y="64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3" y="32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1" name="Freeform 1768"/>
            <p:cNvSpPr>
              <a:spLocks/>
            </p:cNvSpPr>
            <p:nvPr/>
          </p:nvSpPr>
          <p:spPr bwMode="auto">
            <a:xfrm>
              <a:off x="3395" y="2880"/>
              <a:ext cx="55" cy="56"/>
            </a:xfrm>
            <a:custGeom>
              <a:avLst/>
              <a:gdLst>
                <a:gd name="T0" fmla="*/ 33 w 55"/>
                <a:gd name="T1" fmla="*/ 56 h 56"/>
                <a:gd name="T2" fmla="*/ 0 w 55"/>
                <a:gd name="T3" fmla="*/ 37 h 56"/>
                <a:gd name="T4" fmla="*/ 18 w 55"/>
                <a:gd name="T5" fmla="*/ 0 h 56"/>
                <a:gd name="T6" fmla="*/ 55 w 55"/>
                <a:gd name="T7" fmla="*/ 22 h 56"/>
                <a:gd name="T8" fmla="*/ 33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3" y="56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55" y="22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2" name="Freeform 1769"/>
            <p:cNvSpPr>
              <a:spLocks/>
            </p:cNvSpPr>
            <p:nvPr/>
          </p:nvSpPr>
          <p:spPr bwMode="auto">
            <a:xfrm>
              <a:off x="3358" y="2856"/>
              <a:ext cx="55" cy="61"/>
            </a:xfrm>
            <a:custGeom>
              <a:avLst/>
              <a:gdLst>
                <a:gd name="T0" fmla="*/ 37 w 55"/>
                <a:gd name="T1" fmla="*/ 61 h 61"/>
                <a:gd name="T2" fmla="*/ 0 w 55"/>
                <a:gd name="T3" fmla="*/ 34 h 61"/>
                <a:gd name="T4" fmla="*/ 22 w 55"/>
                <a:gd name="T5" fmla="*/ 0 h 61"/>
                <a:gd name="T6" fmla="*/ 55 w 55"/>
                <a:gd name="T7" fmla="*/ 24 h 61"/>
                <a:gd name="T8" fmla="*/ 37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7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4"/>
                  </a:lnTo>
                  <a:lnTo>
                    <a:pt x="37" y="6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3" name="Freeform 1770"/>
            <p:cNvSpPr>
              <a:spLocks/>
            </p:cNvSpPr>
            <p:nvPr/>
          </p:nvSpPr>
          <p:spPr bwMode="auto">
            <a:xfrm>
              <a:off x="3321" y="2831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5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5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4" name="Freeform 1771"/>
            <p:cNvSpPr>
              <a:spLocks/>
            </p:cNvSpPr>
            <p:nvPr/>
          </p:nvSpPr>
          <p:spPr bwMode="auto">
            <a:xfrm>
              <a:off x="3305" y="2816"/>
              <a:ext cx="40" cy="47"/>
            </a:xfrm>
            <a:custGeom>
              <a:avLst/>
              <a:gdLst>
                <a:gd name="T0" fmla="*/ 16 w 40"/>
                <a:gd name="T1" fmla="*/ 47 h 47"/>
                <a:gd name="T2" fmla="*/ 0 w 40"/>
                <a:gd name="T3" fmla="*/ 30 h 47"/>
                <a:gd name="T4" fmla="*/ 27 w 40"/>
                <a:gd name="T5" fmla="*/ 0 h 47"/>
                <a:gd name="T6" fmla="*/ 40 w 40"/>
                <a:gd name="T7" fmla="*/ 15 h 47"/>
                <a:gd name="T8" fmla="*/ 16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6" y="47"/>
                  </a:moveTo>
                  <a:lnTo>
                    <a:pt x="0" y="30"/>
                  </a:lnTo>
                  <a:lnTo>
                    <a:pt x="27" y="0"/>
                  </a:lnTo>
                  <a:lnTo>
                    <a:pt x="40" y="15"/>
                  </a:lnTo>
                  <a:lnTo>
                    <a:pt x="16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5" name="Freeform 1772"/>
            <p:cNvSpPr>
              <a:spLocks/>
            </p:cNvSpPr>
            <p:nvPr/>
          </p:nvSpPr>
          <p:spPr bwMode="auto">
            <a:xfrm>
              <a:off x="3290" y="2802"/>
              <a:ext cx="42" cy="44"/>
            </a:xfrm>
            <a:custGeom>
              <a:avLst/>
              <a:gdLst>
                <a:gd name="T0" fmla="*/ 15 w 42"/>
                <a:gd name="T1" fmla="*/ 44 h 44"/>
                <a:gd name="T2" fmla="*/ 0 w 42"/>
                <a:gd name="T3" fmla="*/ 24 h 44"/>
                <a:gd name="T4" fmla="*/ 31 w 42"/>
                <a:gd name="T5" fmla="*/ 0 h 44"/>
                <a:gd name="T6" fmla="*/ 42 w 42"/>
                <a:gd name="T7" fmla="*/ 14 h 44"/>
                <a:gd name="T8" fmla="*/ 15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5" y="44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42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6" name="Freeform 1773"/>
            <p:cNvSpPr>
              <a:spLocks/>
            </p:cNvSpPr>
            <p:nvPr/>
          </p:nvSpPr>
          <p:spPr bwMode="auto">
            <a:xfrm>
              <a:off x="3266" y="2758"/>
              <a:ext cx="55" cy="68"/>
            </a:xfrm>
            <a:custGeom>
              <a:avLst/>
              <a:gdLst>
                <a:gd name="T0" fmla="*/ 24 w 55"/>
                <a:gd name="T1" fmla="*/ 68 h 68"/>
                <a:gd name="T2" fmla="*/ 0 w 55"/>
                <a:gd name="T3" fmla="*/ 24 h 68"/>
                <a:gd name="T4" fmla="*/ 30 w 55"/>
                <a:gd name="T5" fmla="*/ 0 h 68"/>
                <a:gd name="T6" fmla="*/ 55 w 55"/>
                <a:gd name="T7" fmla="*/ 44 h 68"/>
                <a:gd name="T8" fmla="*/ 24 w 55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8">
                  <a:moveTo>
                    <a:pt x="24" y="68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55" y="44"/>
                  </a:lnTo>
                  <a:lnTo>
                    <a:pt x="24" y="68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7" name="Freeform 1774"/>
            <p:cNvSpPr>
              <a:spLocks/>
            </p:cNvSpPr>
            <p:nvPr/>
          </p:nvSpPr>
          <p:spPr bwMode="auto">
            <a:xfrm>
              <a:off x="3492" y="3022"/>
              <a:ext cx="37" cy="12"/>
            </a:xfrm>
            <a:custGeom>
              <a:avLst/>
              <a:gdLst>
                <a:gd name="T0" fmla="*/ 37 w 37"/>
                <a:gd name="T1" fmla="*/ 2 h 12"/>
                <a:gd name="T2" fmla="*/ 37 w 37"/>
                <a:gd name="T3" fmla="*/ 0 h 12"/>
                <a:gd name="T4" fmla="*/ 0 w 37"/>
                <a:gd name="T5" fmla="*/ 7 h 12"/>
                <a:gd name="T6" fmla="*/ 2 w 37"/>
                <a:gd name="T7" fmla="*/ 12 h 12"/>
                <a:gd name="T8" fmla="*/ 37 w 3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2">
                  <a:moveTo>
                    <a:pt x="37" y="2"/>
                  </a:moveTo>
                  <a:lnTo>
                    <a:pt x="37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8" name="Freeform 1775"/>
            <p:cNvSpPr>
              <a:spLocks/>
            </p:cNvSpPr>
            <p:nvPr/>
          </p:nvSpPr>
          <p:spPr bwMode="auto">
            <a:xfrm>
              <a:off x="3255" y="2736"/>
              <a:ext cx="44" cy="41"/>
            </a:xfrm>
            <a:custGeom>
              <a:avLst/>
              <a:gdLst>
                <a:gd name="T0" fmla="*/ 9 w 44"/>
                <a:gd name="T1" fmla="*/ 41 h 41"/>
                <a:gd name="T2" fmla="*/ 0 w 44"/>
                <a:gd name="T3" fmla="*/ 12 h 41"/>
                <a:gd name="T4" fmla="*/ 35 w 44"/>
                <a:gd name="T5" fmla="*/ 0 h 41"/>
                <a:gd name="T6" fmla="*/ 44 w 44"/>
                <a:gd name="T7" fmla="*/ 26 h 41"/>
                <a:gd name="T8" fmla="*/ 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9" y="4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26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9" name="Freeform 1776"/>
            <p:cNvSpPr>
              <a:spLocks/>
            </p:cNvSpPr>
            <p:nvPr/>
          </p:nvSpPr>
          <p:spPr bwMode="auto">
            <a:xfrm>
              <a:off x="3248" y="2709"/>
              <a:ext cx="42" cy="39"/>
            </a:xfrm>
            <a:custGeom>
              <a:avLst/>
              <a:gdLst>
                <a:gd name="T0" fmla="*/ 7 w 42"/>
                <a:gd name="T1" fmla="*/ 39 h 39"/>
                <a:gd name="T2" fmla="*/ 0 w 42"/>
                <a:gd name="T3" fmla="*/ 2 h 39"/>
                <a:gd name="T4" fmla="*/ 37 w 42"/>
                <a:gd name="T5" fmla="*/ 0 h 39"/>
                <a:gd name="T6" fmla="*/ 42 w 42"/>
                <a:gd name="T7" fmla="*/ 27 h 39"/>
                <a:gd name="T8" fmla="*/ 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7" y="39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42" y="27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0" name="Freeform 1777"/>
            <p:cNvSpPr>
              <a:spLocks/>
            </p:cNvSpPr>
            <p:nvPr/>
          </p:nvSpPr>
          <p:spPr bwMode="auto">
            <a:xfrm>
              <a:off x="3246" y="2652"/>
              <a:ext cx="39" cy="59"/>
            </a:xfrm>
            <a:custGeom>
              <a:avLst/>
              <a:gdLst>
                <a:gd name="T0" fmla="*/ 2 w 39"/>
                <a:gd name="T1" fmla="*/ 59 h 59"/>
                <a:gd name="T2" fmla="*/ 0 w 39"/>
                <a:gd name="T3" fmla="*/ 3 h 59"/>
                <a:gd name="T4" fmla="*/ 37 w 39"/>
                <a:gd name="T5" fmla="*/ 0 h 59"/>
                <a:gd name="T6" fmla="*/ 39 w 39"/>
                <a:gd name="T7" fmla="*/ 57 h 59"/>
                <a:gd name="T8" fmla="*/ 2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2" y="59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9" y="57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1" name="Freeform 1778"/>
            <p:cNvSpPr>
              <a:spLocks/>
            </p:cNvSpPr>
            <p:nvPr/>
          </p:nvSpPr>
          <p:spPr bwMode="auto">
            <a:xfrm>
              <a:off x="3246" y="2623"/>
              <a:ext cx="37" cy="32"/>
            </a:xfrm>
            <a:custGeom>
              <a:avLst/>
              <a:gdLst>
                <a:gd name="T0" fmla="*/ 0 w 37"/>
                <a:gd name="T1" fmla="*/ 32 h 32"/>
                <a:gd name="T2" fmla="*/ 0 w 37"/>
                <a:gd name="T3" fmla="*/ 2 h 32"/>
                <a:gd name="T4" fmla="*/ 37 w 37"/>
                <a:gd name="T5" fmla="*/ 0 h 32"/>
                <a:gd name="T6" fmla="*/ 37 w 37"/>
                <a:gd name="T7" fmla="*/ 29 h 32"/>
                <a:gd name="T8" fmla="*/ 0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32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37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2" name="Freeform 1779"/>
            <p:cNvSpPr>
              <a:spLocks/>
            </p:cNvSpPr>
            <p:nvPr/>
          </p:nvSpPr>
          <p:spPr bwMode="auto">
            <a:xfrm>
              <a:off x="3242" y="2596"/>
              <a:ext cx="41" cy="29"/>
            </a:xfrm>
            <a:custGeom>
              <a:avLst/>
              <a:gdLst>
                <a:gd name="T0" fmla="*/ 4 w 41"/>
                <a:gd name="T1" fmla="*/ 29 h 29"/>
                <a:gd name="T2" fmla="*/ 0 w 41"/>
                <a:gd name="T3" fmla="*/ 5 h 29"/>
                <a:gd name="T4" fmla="*/ 37 w 41"/>
                <a:gd name="T5" fmla="*/ 0 h 29"/>
                <a:gd name="T6" fmla="*/ 41 w 41"/>
                <a:gd name="T7" fmla="*/ 27 h 29"/>
                <a:gd name="T8" fmla="*/ 4 w 4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9">
                  <a:moveTo>
                    <a:pt x="4" y="2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1" y="27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3" name="Freeform 1780"/>
            <p:cNvSpPr>
              <a:spLocks/>
            </p:cNvSpPr>
            <p:nvPr/>
          </p:nvSpPr>
          <p:spPr bwMode="auto">
            <a:xfrm>
              <a:off x="3237" y="2564"/>
              <a:ext cx="42" cy="37"/>
            </a:xfrm>
            <a:custGeom>
              <a:avLst/>
              <a:gdLst>
                <a:gd name="T0" fmla="*/ 5 w 42"/>
                <a:gd name="T1" fmla="*/ 37 h 37"/>
                <a:gd name="T2" fmla="*/ 0 w 42"/>
                <a:gd name="T3" fmla="*/ 15 h 37"/>
                <a:gd name="T4" fmla="*/ 35 w 42"/>
                <a:gd name="T5" fmla="*/ 0 h 37"/>
                <a:gd name="T6" fmla="*/ 42 w 42"/>
                <a:gd name="T7" fmla="*/ 32 h 37"/>
                <a:gd name="T8" fmla="*/ 5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5" y="37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42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4" name="Freeform 1781"/>
            <p:cNvSpPr>
              <a:spLocks/>
            </p:cNvSpPr>
            <p:nvPr/>
          </p:nvSpPr>
          <p:spPr bwMode="auto">
            <a:xfrm>
              <a:off x="3224" y="2532"/>
              <a:ext cx="48" cy="47"/>
            </a:xfrm>
            <a:custGeom>
              <a:avLst/>
              <a:gdLst>
                <a:gd name="T0" fmla="*/ 13 w 48"/>
                <a:gd name="T1" fmla="*/ 47 h 47"/>
                <a:gd name="T2" fmla="*/ 0 w 48"/>
                <a:gd name="T3" fmla="*/ 20 h 47"/>
                <a:gd name="T4" fmla="*/ 33 w 48"/>
                <a:gd name="T5" fmla="*/ 0 h 47"/>
                <a:gd name="T6" fmla="*/ 48 w 48"/>
                <a:gd name="T7" fmla="*/ 32 h 47"/>
                <a:gd name="T8" fmla="*/ 1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3" y="47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8" y="32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5" name="Freeform 1782"/>
            <p:cNvSpPr>
              <a:spLocks/>
            </p:cNvSpPr>
            <p:nvPr/>
          </p:nvSpPr>
          <p:spPr bwMode="auto">
            <a:xfrm>
              <a:off x="3264" y="277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6" name="Freeform 1783"/>
            <p:cNvSpPr>
              <a:spLocks/>
            </p:cNvSpPr>
            <p:nvPr/>
          </p:nvSpPr>
          <p:spPr bwMode="auto">
            <a:xfrm>
              <a:off x="3264" y="2758"/>
              <a:ext cx="35" cy="24"/>
            </a:xfrm>
            <a:custGeom>
              <a:avLst/>
              <a:gdLst>
                <a:gd name="T0" fmla="*/ 2 w 35"/>
                <a:gd name="T1" fmla="*/ 24 h 24"/>
                <a:gd name="T2" fmla="*/ 0 w 35"/>
                <a:gd name="T3" fmla="*/ 19 h 24"/>
                <a:gd name="T4" fmla="*/ 32 w 35"/>
                <a:gd name="T5" fmla="*/ 0 h 24"/>
                <a:gd name="T6" fmla="*/ 35 w 35"/>
                <a:gd name="T7" fmla="*/ 4 h 24"/>
                <a:gd name="T8" fmla="*/ 2 w 35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" y="24"/>
                  </a:moveTo>
                  <a:lnTo>
                    <a:pt x="0" y="19"/>
                  </a:lnTo>
                  <a:lnTo>
                    <a:pt x="32" y="0"/>
                  </a:lnTo>
                  <a:lnTo>
                    <a:pt x="35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7" name="Freeform 1784"/>
            <p:cNvSpPr>
              <a:spLocks/>
            </p:cNvSpPr>
            <p:nvPr/>
          </p:nvSpPr>
          <p:spPr bwMode="auto">
            <a:xfrm>
              <a:off x="3202" y="2493"/>
              <a:ext cx="53" cy="64"/>
            </a:xfrm>
            <a:custGeom>
              <a:avLst/>
              <a:gdLst>
                <a:gd name="T0" fmla="*/ 24 w 53"/>
                <a:gd name="T1" fmla="*/ 64 h 64"/>
                <a:gd name="T2" fmla="*/ 0 w 53"/>
                <a:gd name="T3" fmla="*/ 29 h 64"/>
                <a:gd name="T4" fmla="*/ 26 w 53"/>
                <a:gd name="T5" fmla="*/ 0 h 64"/>
                <a:gd name="T6" fmla="*/ 53 w 53"/>
                <a:gd name="T7" fmla="*/ 37 h 64"/>
                <a:gd name="T8" fmla="*/ 24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4" y="64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53" y="37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8" name="Freeform 1785"/>
            <p:cNvSpPr>
              <a:spLocks/>
            </p:cNvSpPr>
            <p:nvPr/>
          </p:nvSpPr>
          <p:spPr bwMode="auto">
            <a:xfrm>
              <a:off x="3191" y="2481"/>
              <a:ext cx="37" cy="41"/>
            </a:xfrm>
            <a:custGeom>
              <a:avLst/>
              <a:gdLst>
                <a:gd name="T0" fmla="*/ 11 w 37"/>
                <a:gd name="T1" fmla="*/ 41 h 41"/>
                <a:gd name="T2" fmla="*/ 0 w 37"/>
                <a:gd name="T3" fmla="*/ 37 h 41"/>
                <a:gd name="T4" fmla="*/ 18 w 37"/>
                <a:gd name="T5" fmla="*/ 0 h 41"/>
                <a:gd name="T6" fmla="*/ 37 w 37"/>
                <a:gd name="T7" fmla="*/ 12 h 41"/>
                <a:gd name="T8" fmla="*/ 11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1" y="41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7" y="12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9" name="Freeform 1786"/>
            <p:cNvSpPr>
              <a:spLocks/>
            </p:cNvSpPr>
            <p:nvPr/>
          </p:nvSpPr>
          <p:spPr bwMode="auto">
            <a:xfrm>
              <a:off x="3176" y="2469"/>
              <a:ext cx="33" cy="49"/>
            </a:xfrm>
            <a:custGeom>
              <a:avLst/>
              <a:gdLst>
                <a:gd name="T0" fmla="*/ 15 w 33"/>
                <a:gd name="T1" fmla="*/ 49 h 49"/>
                <a:gd name="T2" fmla="*/ 0 w 33"/>
                <a:gd name="T3" fmla="*/ 39 h 49"/>
                <a:gd name="T4" fmla="*/ 13 w 33"/>
                <a:gd name="T5" fmla="*/ 0 h 49"/>
                <a:gd name="T6" fmla="*/ 33 w 33"/>
                <a:gd name="T7" fmla="*/ 12 h 49"/>
                <a:gd name="T8" fmla="*/ 15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15" y="4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3" y="12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0" name="Freeform 1787"/>
            <p:cNvSpPr>
              <a:spLocks/>
            </p:cNvSpPr>
            <p:nvPr/>
          </p:nvSpPr>
          <p:spPr bwMode="auto">
            <a:xfrm>
              <a:off x="3143" y="2456"/>
              <a:ext cx="46" cy="52"/>
            </a:xfrm>
            <a:custGeom>
              <a:avLst/>
              <a:gdLst>
                <a:gd name="T0" fmla="*/ 33 w 46"/>
                <a:gd name="T1" fmla="*/ 52 h 52"/>
                <a:gd name="T2" fmla="*/ 0 w 46"/>
                <a:gd name="T3" fmla="*/ 42 h 52"/>
                <a:gd name="T4" fmla="*/ 7 w 46"/>
                <a:gd name="T5" fmla="*/ 0 h 52"/>
                <a:gd name="T6" fmla="*/ 46 w 46"/>
                <a:gd name="T7" fmla="*/ 13 h 52"/>
                <a:gd name="T8" fmla="*/ 33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3" y="52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6" y="13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1" name="Freeform 1788"/>
            <p:cNvSpPr>
              <a:spLocks/>
            </p:cNvSpPr>
            <p:nvPr/>
          </p:nvSpPr>
          <p:spPr bwMode="auto">
            <a:xfrm>
              <a:off x="3106" y="2449"/>
              <a:ext cx="44" cy="49"/>
            </a:xfrm>
            <a:custGeom>
              <a:avLst/>
              <a:gdLst>
                <a:gd name="T0" fmla="*/ 37 w 44"/>
                <a:gd name="T1" fmla="*/ 49 h 49"/>
                <a:gd name="T2" fmla="*/ 0 w 44"/>
                <a:gd name="T3" fmla="*/ 42 h 49"/>
                <a:gd name="T4" fmla="*/ 4 w 44"/>
                <a:gd name="T5" fmla="*/ 0 h 49"/>
                <a:gd name="T6" fmla="*/ 44 w 44"/>
                <a:gd name="T7" fmla="*/ 7 h 49"/>
                <a:gd name="T8" fmla="*/ 3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7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44" y="7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2" name="Freeform 1789"/>
            <p:cNvSpPr>
              <a:spLocks/>
            </p:cNvSpPr>
            <p:nvPr/>
          </p:nvSpPr>
          <p:spPr bwMode="auto">
            <a:xfrm>
              <a:off x="3066" y="2442"/>
              <a:ext cx="44" cy="49"/>
            </a:xfrm>
            <a:custGeom>
              <a:avLst/>
              <a:gdLst>
                <a:gd name="T0" fmla="*/ 40 w 44"/>
                <a:gd name="T1" fmla="*/ 49 h 49"/>
                <a:gd name="T2" fmla="*/ 0 w 44"/>
                <a:gd name="T3" fmla="*/ 41 h 49"/>
                <a:gd name="T4" fmla="*/ 7 w 44"/>
                <a:gd name="T5" fmla="*/ 0 h 49"/>
                <a:gd name="T6" fmla="*/ 44 w 44"/>
                <a:gd name="T7" fmla="*/ 7 h 49"/>
                <a:gd name="T8" fmla="*/ 4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0" y="49"/>
                  </a:moveTo>
                  <a:lnTo>
                    <a:pt x="0" y="41"/>
                  </a:lnTo>
                  <a:lnTo>
                    <a:pt x="7" y="0"/>
                  </a:lnTo>
                  <a:lnTo>
                    <a:pt x="44" y="7"/>
                  </a:lnTo>
                  <a:lnTo>
                    <a:pt x="40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3" name="Freeform 1790"/>
            <p:cNvSpPr>
              <a:spLocks/>
            </p:cNvSpPr>
            <p:nvPr/>
          </p:nvSpPr>
          <p:spPr bwMode="auto">
            <a:xfrm>
              <a:off x="3027" y="2432"/>
              <a:ext cx="46" cy="51"/>
            </a:xfrm>
            <a:custGeom>
              <a:avLst/>
              <a:gdLst>
                <a:gd name="T0" fmla="*/ 39 w 46"/>
                <a:gd name="T1" fmla="*/ 51 h 51"/>
                <a:gd name="T2" fmla="*/ 0 w 46"/>
                <a:gd name="T3" fmla="*/ 39 h 51"/>
                <a:gd name="T4" fmla="*/ 11 w 46"/>
                <a:gd name="T5" fmla="*/ 0 h 51"/>
                <a:gd name="T6" fmla="*/ 46 w 46"/>
                <a:gd name="T7" fmla="*/ 10 h 51"/>
                <a:gd name="T8" fmla="*/ 3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9" y="51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39" y="5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4" name="Freeform 1791"/>
            <p:cNvSpPr>
              <a:spLocks/>
            </p:cNvSpPr>
            <p:nvPr/>
          </p:nvSpPr>
          <p:spPr bwMode="auto">
            <a:xfrm>
              <a:off x="3007" y="2424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7 h 47"/>
                <a:gd name="T4" fmla="*/ 18 w 31"/>
                <a:gd name="T5" fmla="*/ 0 h 47"/>
                <a:gd name="T6" fmla="*/ 31 w 31"/>
                <a:gd name="T7" fmla="*/ 8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1" y="8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5" name="Freeform 1792"/>
            <p:cNvSpPr>
              <a:spLocks/>
            </p:cNvSpPr>
            <p:nvPr/>
          </p:nvSpPr>
          <p:spPr bwMode="auto">
            <a:xfrm>
              <a:off x="2987" y="2415"/>
              <a:ext cx="38" cy="46"/>
            </a:xfrm>
            <a:custGeom>
              <a:avLst/>
              <a:gdLst>
                <a:gd name="T0" fmla="*/ 20 w 38"/>
                <a:gd name="T1" fmla="*/ 46 h 46"/>
                <a:gd name="T2" fmla="*/ 0 w 38"/>
                <a:gd name="T3" fmla="*/ 34 h 46"/>
                <a:gd name="T4" fmla="*/ 22 w 38"/>
                <a:gd name="T5" fmla="*/ 0 h 46"/>
                <a:gd name="T6" fmla="*/ 38 w 38"/>
                <a:gd name="T7" fmla="*/ 9 h 46"/>
                <a:gd name="T8" fmla="*/ 20 w 3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6">
                  <a:moveTo>
                    <a:pt x="20" y="46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8" y="9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6" name="Freeform 1793"/>
            <p:cNvSpPr>
              <a:spLocks/>
            </p:cNvSpPr>
            <p:nvPr/>
          </p:nvSpPr>
          <p:spPr bwMode="auto">
            <a:xfrm>
              <a:off x="2970" y="2402"/>
              <a:ext cx="39" cy="47"/>
            </a:xfrm>
            <a:custGeom>
              <a:avLst/>
              <a:gdLst>
                <a:gd name="T0" fmla="*/ 17 w 39"/>
                <a:gd name="T1" fmla="*/ 47 h 47"/>
                <a:gd name="T2" fmla="*/ 0 w 39"/>
                <a:gd name="T3" fmla="*/ 30 h 47"/>
                <a:gd name="T4" fmla="*/ 26 w 39"/>
                <a:gd name="T5" fmla="*/ 0 h 47"/>
                <a:gd name="T6" fmla="*/ 39 w 39"/>
                <a:gd name="T7" fmla="*/ 13 h 47"/>
                <a:gd name="T8" fmla="*/ 17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7" y="47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39" y="13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7" name="Freeform 1794"/>
            <p:cNvSpPr>
              <a:spLocks/>
            </p:cNvSpPr>
            <p:nvPr/>
          </p:nvSpPr>
          <p:spPr bwMode="auto">
            <a:xfrm>
              <a:off x="2955" y="2388"/>
              <a:ext cx="41" cy="44"/>
            </a:xfrm>
            <a:custGeom>
              <a:avLst/>
              <a:gdLst>
                <a:gd name="T0" fmla="*/ 15 w 41"/>
                <a:gd name="T1" fmla="*/ 44 h 44"/>
                <a:gd name="T2" fmla="*/ 0 w 41"/>
                <a:gd name="T3" fmla="*/ 27 h 44"/>
                <a:gd name="T4" fmla="*/ 28 w 41"/>
                <a:gd name="T5" fmla="*/ 0 h 44"/>
                <a:gd name="T6" fmla="*/ 41 w 41"/>
                <a:gd name="T7" fmla="*/ 14 h 44"/>
                <a:gd name="T8" fmla="*/ 15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5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1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8" name="Freeform 1795"/>
            <p:cNvSpPr>
              <a:spLocks/>
            </p:cNvSpPr>
            <p:nvPr/>
          </p:nvSpPr>
          <p:spPr bwMode="auto">
            <a:xfrm>
              <a:off x="3224" y="2530"/>
              <a:ext cx="33" cy="27"/>
            </a:xfrm>
            <a:custGeom>
              <a:avLst/>
              <a:gdLst>
                <a:gd name="T0" fmla="*/ 33 w 33"/>
                <a:gd name="T1" fmla="*/ 2 h 27"/>
                <a:gd name="T2" fmla="*/ 31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2"/>
                  </a:moveTo>
                  <a:lnTo>
                    <a:pt x="31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9" name="Freeform 1796"/>
            <p:cNvSpPr>
              <a:spLocks/>
            </p:cNvSpPr>
            <p:nvPr/>
          </p:nvSpPr>
          <p:spPr bwMode="auto">
            <a:xfrm>
              <a:off x="2937" y="2366"/>
              <a:ext cx="48" cy="46"/>
            </a:xfrm>
            <a:custGeom>
              <a:avLst/>
              <a:gdLst>
                <a:gd name="T0" fmla="*/ 18 w 48"/>
                <a:gd name="T1" fmla="*/ 46 h 46"/>
                <a:gd name="T2" fmla="*/ 0 w 48"/>
                <a:gd name="T3" fmla="*/ 19 h 46"/>
                <a:gd name="T4" fmla="*/ 33 w 48"/>
                <a:gd name="T5" fmla="*/ 0 h 46"/>
                <a:gd name="T6" fmla="*/ 48 w 48"/>
                <a:gd name="T7" fmla="*/ 22 h 46"/>
                <a:gd name="T8" fmla="*/ 18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18" y="46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48" y="22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0" name="Freeform 1797"/>
            <p:cNvSpPr>
              <a:spLocks/>
            </p:cNvSpPr>
            <p:nvPr/>
          </p:nvSpPr>
          <p:spPr bwMode="auto">
            <a:xfrm>
              <a:off x="2928" y="2346"/>
              <a:ext cx="42" cy="39"/>
            </a:xfrm>
            <a:custGeom>
              <a:avLst/>
              <a:gdLst>
                <a:gd name="T0" fmla="*/ 9 w 42"/>
                <a:gd name="T1" fmla="*/ 39 h 39"/>
                <a:gd name="T2" fmla="*/ 0 w 42"/>
                <a:gd name="T3" fmla="*/ 12 h 39"/>
                <a:gd name="T4" fmla="*/ 35 w 42"/>
                <a:gd name="T5" fmla="*/ 0 h 39"/>
                <a:gd name="T6" fmla="*/ 42 w 42"/>
                <a:gd name="T7" fmla="*/ 20 h 39"/>
                <a:gd name="T8" fmla="*/ 9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9" y="3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2" y="20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1" name="Freeform 1798"/>
            <p:cNvSpPr>
              <a:spLocks/>
            </p:cNvSpPr>
            <p:nvPr/>
          </p:nvSpPr>
          <p:spPr bwMode="auto">
            <a:xfrm>
              <a:off x="2913" y="2300"/>
              <a:ext cx="50" cy="58"/>
            </a:xfrm>
            <a:custGeom>
              <a:avLst/>
              <a:gdLst>
                <a:gd name="T0" fmla="*/ 15 w 50"/>
                <a:gd name="T1" fmla="*/ 58 h 58"/>
                <a:gd name="T2" fmla="*/ 0 w 50"/>
                <a:gd name="T3" fmla="*/ 7 h 58"/>
                <a:gd name="T4" fmla="*/ 37 w 50"/>
                <a:gd name="T5" fmla="*/ 0 h 58"/>
                <a:gd name="T6" fmla="*/ 50 w 50"/>
                <a:gd name="T7" fmla="*/ 46 h 58"/>
                <a:gd name="T8" fmla="*/ 15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15" y="58"/>
                  </a:moveTo>
                  <a:lnTo>
                    <a:pt x="0" y="7"/>
                  </a:lnTo>
                  <a:lnTo>
                    <a:pt x="37" y="0"/>
                  </a:lnTo>
                  <a:lnTo>
                    <a:pt x="50" y="46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2" name="Freeform 1799"/>
            <p:cNvSpPr>
              <a:spLocks/>
            </p:cNvSpPr>
            <p:nvPr/>
          </p:nvSpPr>
          <p:spPr bwMode="auto">
            <a:xfrm>
              <a:off x="2906" y="2246"/>
              <a:ext cx="44" cy="61"/>
            </a:xfrm>
            <a:custGeom>
              <a:avLst/>
              <a:gdLst>
                <a:gd name="T0" fmla="*/ 7 w 44"/>
                <a:gd name="T1" fmla="*/ 61 h 61"/>
                <a:gd name="T2" fmla="*/ 0 w 44"/>
                <a:gd name="T3" fmla="*/ 12 h 61"/>
                <a:gd name="T4" fmla="*/ 35 w 44"/>
                <a:gd name="T5" fmla="*/ 0 h 61"/>
                <a:gd name="T6" fmla="*/ 44 w 44"/>
                <a:gd name="T7" fmla="*/ 54 h 61"/>
                <a:gd name="T8" fmla="*/ 7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7" y="6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54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3" name="Freeform 1800"/>
            <p:cNvSpPr>
              <a:spLocks/>
            </p:cNvSpPr>
            <p:nvPr/>
          </p:nvSpPr>
          <p:spPr bwMode="auto">
            <a:xfrm>
              <a:off x="2887" y="2192"/>
              <a:ext cx="54" cy="66"/>
            </a:xfrm>
            <a:custGeom>
              <a:avLst/>
              <a:gdLst>
                <a:gd name="T0" fmla="*/ 19 w 54"/>
                <a:gd name="T1" fmla="*/ 66 h 66"/>
                <a:gd name="T2" fmla="*/ 0 w 54"/>
                <a:gd name="T3" fmla="*/ 15 h 66"/>
                <a:gd name="T4" fmla="*/ 35 w 54"/>
                <a:gd name="T5" fmla="*/ 0 h 66"/>
                <a:gd name="T6" fmla="*/ 54 w 54"/>
                <a:gd name="T7" fmla="*/ 54 h 66"/>
                <a:gd name="T8" fmla="*/ 19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19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4" y="54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4" name="Freeform 1801"/>
            <p:cNvSpPr>
              <a:spLocks/>
            </p:cNvSpPr>
            <p:nvPr/>
          </p:nvSpPr>
          <p:spPr bwMode="auto">
            <a:xfrm>
              <a:off x="2955" y="2388"/>
              <a:ext cx="30" cy="27"/>
            </a:xfrm>
            <a:custGeom>
              <a:avLst/>
              <a:gdLst>
                <a:gd name="T0" fmla="*/ 0 w 30"/>
                <a:gd name="T1" fmla="*/ 27 h 27"/>
                <a:gd name="T2" fmla="*/ 0 w 30"/>
                <a:gd name="T3" fmla="*/ 24 h 27"/>
                <a:gd name="T4" fmla="*/ 28 w 30"/>
                <a:gd name="T5" fmla="*/ 0 h 27"/>
                <a:gd name="T6" fmla="*/ 30 w 30"/>
                <a:gd name="T7" fmla="*/ 0 h 27"/>
                <a:gd name="T8" fmla="*/ 0 w 30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0" y="2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5" name="Freeform 1802"/>
            <p:cNvSpPr>
              <a:spLocks/>
            </p:cNvSpPr>
            <p:nvPr/>
          </p:nvSpPr>
          <p:spPr bwMode="auto">
            <a:xfrm>
              <a:off x="2847" y="2106"/>
              <a:ext cx="72" cy="103"/>
            </a:xfrm>
            <a:custGeom>
              <a:avLst/>
              <a:gdLst>
                <a:gd name="T0" fmla="*/ 40 w 72"/>
                <a:gd name="T1" fmla="*/ 103 h 103"/>
                <a:gd name="T2" fmla="*/ 0 w 72"/>
                <a:gd name="T3" fmla="*/ 25 h 103"/>
                <a:gd name="T4" fmla="*/ 31 w 72"/>
                <a:gd name="T5" fmla="*/ 0 h 103"/>
                <a:gd name="T6" fmla="*/ 72 w 72"/>
                <a:gd name="T7" fmla="*/ 83 h 103"/>
                <a:gd name="T8" fmla="*/ 40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40" y="103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2" y="83"/>
                  </a:lnTo>
                  <a:lnTo>
                    <a:pt x="40" y="10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6" name="Freeform 1803"/>
            <p:cNvSpPr>
              <a:spLocks/>
            </p:cNvSpPr>
            <p:nvPr/>
          </p:nvSpPr>
          <p:spPr bwMode="auto">
            <a:xfrm>
              <a:off x="2803" y="2038"/>
              <a:ext cx="75" cy="93"/>
            </a:xfrm>
            <a:custGeom>
              <a:avLst/>
              <a:gdLst>
                <a:gd name="T0" fmla="*/ 44 w 75"/>
                <a:gd name="T1" fmla="*/ 93 h 93"/>
                <a:gd name="T2" fmla="*/ 0 w 75"/>
                <a:gd name="T3" fmla="*/ 26 h 93"/>
                <a:gd name="T4" fmla="*/ 29 w 75"/>
                <a:gd name="T5" fmla="*/ 0 h 93"/>
                <a:gd name="T6" fmla="*/ 75 w 75"/>
                <a:gd name="T7" fmla="*/ 68 h 93"/>
                <a:gd name="T8" fmla="*/ 44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44" y="93"/>
                  </a:moveTo>
                  <a:lnTo>
                    <a:pt x="0" y="26"/>
                  </a:lnTo>
                  <a:lnTo>
                    <a:pt x="29" y="0"/>
                  </a:lnTo>
                  <a:lnTo>
                    <a:pt x="75" y="68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7" name="Freeform 1804"/>
            <p:cNvSpPr>
              <a:spLocks/>
            </p:cNvSpPr>
            <p:nvPr/>
          </p:nvSpPr>
          <p:spPr bwMode="auto">
            <a:xfrm>
              <a:off x="2779" y="2006"/>
              <a:ext cx="53" cy="58"/>
            </a:xfrm>
            <a:custGeom>
              <a:avLst/>
              <a:gdLst>
                <a:gd name="T0" fmla="*/ 24 w 53"/>
                <a:gd name="T1" fmla="*/ 58 h 58"/>
                <a:gd name="T2" fmla="*/ 0 w 53"/>
                <a:gd name="T3" fmla="*/ 32 h 58"/>
                <a:gd name="T4" fmla="*/ 24 w 53"/>
                <a:gd name="T5" fmla="*/ 0 h 58"/>
                <a:gd name="T6" fmla="*/ 53 w 53"/>
                <a:gd name="T7" fmla="*/ 32 h 58"/>
                <a:gd name="T8" fmla="*/ 24 w 5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24" y="58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3" y="32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8" name="Freeform 1805"/>
            <p:cNvSpPr>
              <a:spLocks/>
            </p:cNvSpPr>
            <p:nvPr/>
          </p:nvSpPr>
          <p:spPr bwMode="auto">
            <a:xfrm>
              <a:off x="2753" y="1979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34 h 59"/>
                <a:gd name="T4" fmla="*/ 22 w 50"/>
                <a:gd name="T5" fmla="*/ 0 h 59"/>
                <a:gd name="T6" fmla="*/ 50 w 50"/>
                <a:gd name="T7" fmla="*/ 27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0" y="27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9" name="Freeform 1806"/>
            <p:cNvSpPr>
              <a:spLocks/>
            </p:cNvSpPr>
            <p:nvPr/>
          </p:nvSpPr>
          <p:spPr bwMode="auto">
            <a:xfrm>
              <a:off x="2722" y="1954"/>
              <a:ext cx="53" cy="59"/>
            </a:xfrm>
            <a:custGeom>
              <a:avLst/>
              <a:gdLst>
                <a:gd name="T0" fmla="*/ 31 w 53"/>
                <a:gd name="T1" fmla="*/ 59 h 59"/>
                <a:gd name="T2" fmla="*/ 0 w 53"/>
                <a:gd name="T3" fmla="*/ 39 h 59"/>
                <a:gd name="T4" fmla="*/ 13 w 53"/>
                <a:gd name="T5" fmla="*/ 0 h 59"/>
                <a:gd name="T6" fmla="*/ 53 w 53"/>
                <a:gd name="T7" fmla="*/ 25 h 59"/>
                <a:gd name="T8" fmla="*/ 31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1" y="5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3" y="25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0" name="Freeform 1807"/>
            <p:cNvSpPr>
              <a:spLocks/>
            </p:cNvSpPr>
            <p:nvPr/>
          </p:nvSpPr>
          <p:spPr bwMode="auto">
            <a:xfrm>
              <a:off x="2683" y="1940"/>
              <a:ext cx="52" cy="53"/>
            </a:xfrm>
            <a:custGeom>
              <a:avLst/>
              <a:gdLst>
                <a:gd name="T0" fmla="*/ 39 w 52"/>
                <a:gd name="T1" fmla="*/ 53 h 53"/>
                <a:gd name="T2" fmla="*/ 0 w 52"/>
                <a:gd name="T3" fmla="*/ 39 h 53"/>
                <a:gd name="T4" fmla="*/ 13 w 52"/>
                <a:gd name="T5" fmla="*/ 0 h 53"/>
                <a:gd name="T6" fmla="*/ 52 w 52"/>
                <a:gd name="T7" fmla="*/ 14 h 53"/>
                <a:gd name="T8" fmla="*/ 39 w 5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3">
                  <a:moveTo>
                    <a:pt x="39" y="53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2" y="14"/>
                  </a:lnTo>
                  <a:lnTo>
                    <a:pt x="39" y="5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1" name="Freeform 1808"/>
            <p:cNvSpPr>
              <a:spLocks/>
            </p:cNvSpPr>
            <p:nvPr/>
          </p:nvSpPr>
          <p:spPr bwMode="auto">
            <a:xfrm>
              <a:off x="2887" y="2189"/>
              <a:ext cx="35" cy="20"/>
            </a:xfrm>
            <a:custGeom>
              <a:avLst/>
              <a:gdLst>
                <a:gd name="T0" fmla="*/ 35 w 35"/>
                <a:gd name="T1" fmla="*/ 3 h 20"/>
                <a:gd name="T2" fmla="*/ 32 w 35"/>
                <a:gd name="T3" fmla="*/ 0 h 20"/>
                <a:gd name="T4" fmla="*/ 0 w 35"/>
                <a:gd name="T5" fmla="*/ 18 h 20"/>
                <a:gd name="T6" fmla="*/ 0 w 35"/>
                <a:gd name="T7" fmla="*/ 20 h 20"/>
                <a:gd name="T8" fmla="*/ 35 w 35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35" y="3"/>
                  </a:moveTo>
                  <a:lnTo>
                    <a:pt x="32" y="0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2" name="Freeform 1809"/>
            <p:cNvSpPr>
              <a:spLocks/>
            </p:cNvSpPr>
            <p:nvPr/>
          </p:nvSpPr>
          <p:spPr bwMode="auto">
            <a:xfrm>
              <a:off x="2654" y="1930"/>
              <a:ext cx="38" cy="51"/>
            </a:xfrm>
            <a:custGeom>
              <a:avLst/>
              <a:gdLst>
                <a:gd name="T0" fmla="*/ 31 w 38"/>
                <a:gd name="T1" fmla="*/ 51 h 51"/>
                <a:gd name="T2" fmla="*/ 0 w 38"/>
                <a:gd name="T3" fmla="*/ 41 h 51"/>
                <a:gd name="T4" fmla="*/ 5 w 38"/>
                <a:gd name="T5" fmla="*/ 0 h 51"/>
                <a:gd name="T6" fmla="*/ 38 w 38"/>
                <a:gd name="T7" fmla="*/ 10 h 51"/>
                <a:gd name="T8" fmla="*/ 31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31" y="51"/>
                  </a:moveTo>
                  <a:lnTo>
                    <a:pt x="0" y="41"/>
                  </a:lnTo>
                  <a:lnTo>
                    <a:pt x="5" y="0"/>
                  </a:lnTo>
                  <a:lnTo>
                    <a:pt x="38" y="10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3" name="Freeform 1810"/>
            <p:cNvSpPr>
              <a:spLocks/>
            </p:cNvSpPr>
            <p:nvPr/>
          </p:nvSpPr>
          <p:spPr bwMode="auto">
            <a:xfrm>
              <a:off x="2626" y="1927"/>
              <a:ext cx="33" cy="44"/>
            </a:xfrm>
            <a:custGeom>
              <a:avLst/>
              <a:gdLst>
                <a:gd name="T0" fmla="*/ 28 w 33"/>
                <a:gd name="T1" fmla="*/ 44 h 44"/>
                <a:gd name="T2" fmla="*/ 0 w 33"/>
                <a:gd name="T3" fmla="*/ 42 h 44"/>
                <a:gd name="T4" fmla="*/ 2 w 33"/>
                <a:gd name="T5" fmla="*/ 0 h 44"/>
                <a:gd name="T6" fmla="*/ 33 w 33"/>
                <a:gd name="T7" fmla="*/ 3 h 44"/>
                <a:gd name="T8" fmla="*/ 28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8" y="44"/>
                  </a:moveTo>
                  <a:lnTo>
                    <a:pt x="0" y="42"/>
                  </a:lnTo>
                  <a:lnTo>
                    <a:pt x="2" y="0"/>
                  </a:lnTo>
                  <a:lnTo>
                    <a:pt x="33" y="3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4" name="Freeform 1811"/>
            <p:cNvSpPr>
              <a:spLocks/>
            </p:cNvSpPr>
            <p:nvPr/>
          </p:nvSpPr>
          <p:spPr bwMode="auto">
            <a:xfrm>
              <a:off x="2591" y="1927"/>
              <a:ext cx="37" cy="42"/>
            </a:xfrm>
            <a:custGeom>
              <a:avLst/>
              <a:gdLst>
                <a:gd name="T0" fmla="*/ 35 w 37"/>
                <a:gd name="T1" fmla="*/ 42 h 42"/>
                <a:gd name="T2" fmla="*/ 2 w 37"/>
                <a:gd name="T3" fmla="*/ 42 h 42"/>
                <a:gd name="T4" fmla="*/ 0 w 37"/>
                <a:gd name="T5" fmla="*/ 0 h 42"/>
                <a:gd name="T6" fmla="*/ 37 w 37"/>
                <a:gd name="T7" fmla="*/ 0 h 42"/>
                <a:gd name="T8" fmla="*/ 35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5" y="42"/>
                  </a:moveTo>
                  <a:lnTo>
                    <a:pt x="2" y="42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812"/>
          <p:cNvGrpSpPr>
            <a:grpSpLocks/>
          </p:cNvGrpSpPr>
          <p:nvPr/>
        </p:nvGrpSpPr>
        <p:grpSpPr bwMode="auto">
          <a:xfrm>
            <a:off x="3643313" y="2530475"/>
            <a:ext cx="2166937" cy="3192463"/>
            <a:chOff x="2295" y="1594"/>
            <a:chExt cx="1365" cy="2011"/>
          </a:xfrm>
        </p:grpSpPr>
        <p:sp>
          <p:nvSpPr>
            <p:cNvPr id="48145" name="Freeform 1813"/>
            <p:cNvSpPr>
              <a:spLocks/>
            </p:cNvSpPr>
            <p:nvPr/>
          </p:nvSpPr>
          <p:spPr bwMode="auto">
            <a:xfrm>
              <a:off x="2558" y="1927"/>
              <a:ext cx="35" cy="44"/>
            </a:xfrm>
            <a:custGeom>
              <a:avLst/>
              <a:gdLst>
                <a:gd name="T0" fmla="*/ 35 w 35"/>
                <a:gd name="T1" fmla="*/ 42 h 44"/>
                <a:gd name="T2" fmla="*/ 4 w 35"/>
                <a:gd name="T3" fmla="*/ 44 h 44"/>
                <a:gd name="T4" fmla="*/ 0 w 35"/>
                <a:gd name="T5" fmla="*/ 3 h 44"/>
                <a:gd name="T6" fmla="*/ 33 w 35"/>
                <a:gd name="T7" fmla="*/ 0 h 44"/>
                <a:gd name="T8" fmla="*/ 35 w 35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5" y="42"/>
                  </a:moveTo>
                  <a:lnTo>
                    <a:pt x="4" y="44"/>
                  </a:lnTo>
                  <a:lnTo>
                    <a:pt x="0" y="3"/>
                  </a:lnTo>
                  <a:lnTo>
                    <a:pt x="33" y="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1814"/>
            <p:cNvSpPr>
              <a:spLocks/>
            </p:cNvSpPr>
            <p:nvPr/>
          </p:nvSpPr>
          <p:spPr bwMode="auto">
            <a:xfrm>
              <a:off x="2692" y="1940"/>
              <a:ext cx="13" cy="2"/>
            </a:xfrm>
            <a:custGeom>
              <a:avLst/>
              <a:gdLst>
                <a:gd name="T0" fmla="*/ 4 w 13"/>
                <a:gd name="T1" fmla="*/ 0 h 2"/>
                <a:gd name="T2" fmla="*/ 0 w 13"/>
                <a:gd name="T3" fmla="*/ 0 h 2"/>
                <a:gd name="T4" fmla="*/ 13 w 13"/>
                <a:gd name="T5" fmla="*/ 2 h 2"/>
                <a:gd name="T6" fmla="*/ 4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">
                  <a:moveTo>
                    <a:pt x="4" y="0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1815"/>
            <p:cNvSpPr>
              <a:spLocks/>
            </p:cNvSpPr>
            <p:nvPr/>
          </p:nvSpPr>
          <p:spPr bwMode="auto">
            <a:xfrm>
              <a:off x="2683" y="1940"/>
              <a:ext cx="13" cy="41"/>
            </a:xfrm>
            <a:custGeom>
              <a:avLst/>
              <a:gdLst>
                <a:gd name="T0" fmla="*/ 13 w 13"/>
                <a:gd name="T1" fmla="*/ 0 h 41"/>
                <a:gd name="T2" fmla="*/ 9 w 13"/>
                <a:gd name="T3" fmla="*/ 0 h 41"/>
                <a:gd name="T4" fmla="*/ 0 w 13"/>
                <a:gd name="T5" fmla="*/ 39 h 41"/>
                <a:gd name="T6" fmla="*/ 2 w 13"/>
                <a:gd name="T7" fmla="*/ 41 h 41"/>
                <a:gd name="T8" fmla="*/ 13 w 1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1816"/>
            <p:cNvSpPr>
              <a:spLocks/>
            </p:cNvSpPr>
            <p:nvPr/>
          </p:nvSpPr>
          <p:spPr bwMode="auto">
            <a:xfrm>
              <a:off x="2538" y="1927"/>
              <a:ext cx="24" cy="44"/>
            </a:xfrm>
            <a:custGeom>
              <a:avLst/>
              <a:gdLst>
                <a:gd name="T0" fmla="*/ 20 w 24"/>
                <a:gd name="T1" fmla="*/ 44 h 44"/>
                <a:gd name="T2" fmla="*/ 0 w 24"/>
                <a:gd name="T3" fmla="*/ 40 h 44"/>
                <a:gd name="T4" fmla="*/ 11 w 24"/>
                <a:gd name="T5" fmla="*/ 0 h 44"/>
                <a:gd name="T6" fmla="*/ 24 w 24"/>
                <a:gd name="T7" fmla="*/ 3 h 44"/>
                <a:gd name="T8" fmla="*/ 20 w 2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4">
                  <a:moveTo>
                    <a:pt x="20" y="44"/>
                  </a:moveTo>
                  <a:lnTo>
                    <a:pt x="0" y="40"/>
                  </a:lnTo>
                  <a:lnTo>
                    <a:pt x="11" y="0"/>
                  </a:lnTo>
                  <a:lnTo>
                    <a:pt x="24" y="3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1817"/>
            <p:cNvSpPr>
              <a:spLocks/>
            </p:cNvSpPr>
            <p:nvPr/>
          </p:nvSpPr>
          <p:spPr bwMode="auto">
            <a:xfrm>
              <a:off x="2514" y="1922"/>
              <a:ext cx="35" cy="45"/>
            </a:xfrm>
            <a:custGeom>
              <a:avLst/>
              <a:gdLst>
                <a:gd name="T0" fmla="*/ 24 w 35"/>
                <a:gd name="T1" fmla="*/ 45 h 45"/>
                <a:gd name="T2" fmla="*/ 0 w 35"/>
                <a:gd name="T3" fmla="*/ 35 h 45"/>
                <a:gd name="T4" fmla="*/ 22 w 35"/>
                <a:gd name="T5" fmla="*/ 0 h 45"/>
                <a:gd name="T6" fmla="*/ 35 w 35"/>
                <a:gd name="T7" fmla="*/ 5 h 45"/>
                <a:gd name="T8" fmla="*/ 24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24" y="45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5" y="5"/>
                  </a:lnTo>
                  <a:lnTo>
                    <a:pt x="24" y="4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1818"/>
            <p:cNvSpPr>
              <a:spLocks/>
            </p:cNvSpPr>
            <p:nvPr/>
          </p:nvSpPr>
          <p:spPr bwMode="auto">
            <a:xfrm>
              <a:off x="2494" y="1908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32 h 49"/>
                <a:gd name="T4" fmla="*/ 24 w 42"/>
                <a:gd name="T5" fmla="*/ 0 h 49"/>
                <a:gd name="T6" fmla="*/ 42 w 42"/>
                <a:gd name="T7" fmla="*/ 14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2" y="14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1819"/>
            <p:cNvSpPr>
              <a:spLocks/>
            </p:cNvSpPr>
            <p:nvPr/>
          </p:nvSpPr>
          <p:spPr bwMode="auto">
            <a:xfrm>
              <a:off x="2472" y="1891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27 h 49"/>
                <a:gd name="T4" fmla="*/ 29 w 46"/>
                <a:gd name="T5" fmla="*/ 0 h 49"/>
                <a:gd name="T6" fmla="*/ 46 w 46"/>
                <a:gd name="T7" fmla="*/ 1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6" y="1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Freeform 1820"/>
            <p:cNvSpPr>
              <a:spLocks/>
            </p:cNvSpPr>
            <p:nvPr/>
          </p:nvSpPr>
          <p:spPr bwMode="auto">
            <a:xfrm>
              <a:off x="2433" y="1837"/>
              <a:ext cx="68" cy="81"/>
            </a:xfrm>
            <a:custGeom>
              <a:avLst/>
              <a:gdLst>
                <a:gd name="T0" fmla="*/ 39 w 68"/>
                <a:gd name="T1" fmla="*/ 81 h 81"/>
                <a:gd name="T2" fmla="*/ 0 w 68"/>
                <a:gd name="T3" fmla="*/ 24 h 81"/>
                <a:gd name="T4" fmla="*/ 31 w 68"/>
                <a:gd name="T5" fmla="*/ 0 h 81"/>
                <a:gd name="T6" fmla="*/ 68 w 68"/>
                <a:gd name="T7" fmla="*/ 54 h 81"/>
                <a:gd name="T8" fmla="*/ 39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39" y="81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68" y="54"/>
                  </a:lnTo>
                  <a:lnTo>
                    <a:pt x="39" y="8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Freeform 1821"/>
            <p:cNvSpPr>
              <a:spLocks/>
            </p:cNvSpPr>
            <p:nvPr/>
          </p:nvSpPr>
          <p:spPr bwMode="auto">
            <a:xfrm>
              <a:off x="2393" y="1776"/>
              <a:ext cx="71" cy="85"/>
            </a:xfrm>
            <a:custGeom>
              <a:avLst/>
              <a:gdLst>
                <a:gd name="T0" fmla="*/ 40 w 71"/>
                <a:gd name="T1" fmla="*/ 85 h 85"/>
                <a:gd name="T2" fmla="*/ 0 w 71"/>
                <a:gd name="T3" fmla="*/ 24 h 85"/>
                <a:gd name="T4" fmla="*/ 31 w 71"/>
                <a:gd name="T5" fmla="*/ 0 h 85"/>
                <a:gd name="T6" fmla="*/ 71 w 71"/>
                <a:gd name="T7" fmla="*/ 61 h 85"/>
                <a:gd name="T8" fmla="*/ 40 w 71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5">
                  <a:moveTo>
                    <a:pt x="40" y="8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1" y="61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Freeform 1822"/>
            <p:cNvSpPr>
              <a:spLocks/>
            </p:cNvSpPr>
            <p:nvPr/>
          </p:nvSpPr>
          <p:spPr bwMode="auto">
            <a:xfrm>
              <a:off x="2325" y="1658"/>
              <a:ext cx="99" cy="142"/>
            </a:xfrm>
            <a:custGeom>
              <a:avLst/>
              <a:gdLst>
                <a:gd name="T0" fmla="*/ 68 w 99"/>
                <a:gd name="T1" fmla="*/ 142 h 142"/>
                <a:gd name="T2" fmla="*/ 0 w 99"/>
                <a:gd name="T3" fmla="*/ 20 h 142"/>
                <a:gd name="T4" fmla="*/ 33 w 99"/>
                <a:gd name="T5" fmla="*/ 0 h 142"/>
                <a:gd name="T6" fmla="*/ 99 w 99"/>
                <a:gd name="T7" fmla="*/ 118 h 142"/>
                <a:gd name="T8" fmla="*/ 68 w 99"/>
                <a:gd name="T9" fmla="*/ 142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42">
                  <a:moveTo>
                    <a:pt x="68" y="142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99" y="118"/>
                  </a:lnTo>
                  <a:lnTo>
                    <a:pt x="68" y="1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1823"/>
            <p:cNvSpPr>
              <a:spLocks/>
            </p:cNvSpPr>
            <p:nvPr/>
          </p:nvSpPr>
          <p:spPr bwMode="auto">
            <a:xfrm>
              <a:off x="2306" y="1614"/>
              <a:ext cx="52" cy="64"/>
            </a:xfrm>
            <a:custGeom>
              <a:avLst/>
              <a:gdLst>
                <a:gd name="T0" fmla="*/ 19 w 52"/>
                <a:gd name="T1" fmla="*/ 64 h 64"/>
                <a:gd name="T2" fmla="*/ 0 w 52"/>
                <a:gd name="T3" fmla="*/ 24 h 64"/>
                <a:gd name="T4" fmla="*/ 30 w 52"/>
                <a:gd name="T5" fmla="*/ 0 h 64"/>
                <a:gd name="T6" fmla="*/ 52 w 52"/>
                <a:gd name="T7" fmla="*/ 44 h 64"/>
                <a:gd name="T8" fmla="*/ 19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19" y="64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52" y="44"/>
                  </a:lnTo>
                  <a:lnTo>
                    <a:pt x="19" y="6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1824"/>
            <p:cNvSpPr>
              <a:spLocks/>
            </p:cNvSpPr>
            <p:nvPr/>
          </p:nvSpPr>
          <p:spPr bwMode="auto">
            <a:xfrm>
              <a:off x="2295" y="1594"/>
              <a:ext cx="41" cy="44"/>
            </a:xfrm>
            <a:custGeom>
              <a:avLst/>
              <a:gdLst>
                <a:gd name="T0" fmla="*/ 11 w 41"/>
                <a:gd name="T1" fmla="*/ 44 h 44"/>
                <a:gd name="T2" fmla="*/ 0 w 41"/>
                <a:gd name="T3" fmla="*/ 25 h 44"/>
                <a:gd name="T4" fmla="*/ 30 w 41"/>
                <a:gd name="T5" fmla="*/ 0 h 44"/>
                <a:gd name="T6" fmla="*/ 41 w 41"/>
                <a:gd name="T7" fmla="*/ 20 h 44"/>
                <a:gd name="T8" fmla="*/ 11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1" y="44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41" y="20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1825"/>
            <p:cNvSpPr>
              <a:spLocks/>
            </p:cNvSpPr>
            <p:nvPr/>
          </p:nvSpPr>
          <p:spPr bwMode="auto">
            <a:xfrm>
              <a:off x="2558" y="1971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2 w 4"/>
                <a:gd name="T5" fmla="*/ 0 h 1"/>
                <a:gd name="T6" fmla="*/ 4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Rectangle 1826"/>
            <p:cNvSpPr>
              <a:spLocks noChangeArrowheads="1"/>
            </p:cNvSpPr>
            <p:nvPr/>
          </p:nvSpPr>
          <p:spPr bwMode="auto">
            <a:xfrm>
              <a:off x="2558" y="1930"/>
              <a:ext cx="4" cy="41"/>
            </a:xfrm>
            <a:prstGeom prst="rect">
              <a:avLst/>
            </a:prstGeom>
            <a:solidFill>
              <a:srgbClr val="007DB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1827"/>
            <p:cNvSpPr>
              <a:spLocks/>
            </p:cNvSpPr>
            <p:nvPr/>
          </p:nvSpPr>
          <p:spPr bwMode="auto">
            <a:xfrm>
              <a:off x="3581" y="3497"/>
              <a:ext cx="75" cy="108"/>
            </a:xfrm>
            <a:custGeom>
              <a:avLst/>
              <a:gdLst>
                <a:gd name="T0" fmla="*/ 42 w 75"/>
                <a:gd name="T1" fmla="*/ 108 h 108"/>
                <a:gd name="T2" fmla="*/ 0 w 75"/>
                <a:gd name="T3" fmla="*/ 25 h 108"/>
                <a:gd name="T4" fmla="*/ 31 w 75"/>
                <a:gd name="T5" fmla="*/ 0 h 108"/>
                <a:gd name="T6" fmla="*/ 75 w 75"/>
                <a:gd name="T7" fmla="*/ 88 h 108"/>
                <a:gd name="T8" fmla="*/ 42 w 75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8">
                  <a:moveTo>
                    <a:pt x="42" y="108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5" y="88"/>
                  </a:lnTo>
                  <a:lnTo>
                    <a:pt x="42" y="10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1828"/>
            <p:cNvSpPr>
              <a:spLocks/>
            </p:cNvSpPr>
            <p:nvPr/>
          </p:nvSpPr>
          <p:spPr bwMode="auto">
            <a:xfrm>
              <a:off x="3535" y="3429"/>
              <a:ext cx="77" cy="93"/>
            </a:xfrm>
            <a:custGeom>
              <a:avLst/>
              <a:gdLst>
                <a:gd name="T0" fmla="*/ 46 w 77"/>
                <a:gd name="T1" fmla="*/ 93 h 93"/>
                <a:gd name="T2" fmla="*/ 0 w 77"/>
                <a:gd name="T3" fmla="*/ 19 h 93"/>
                <a:gd name="T4" fmla="*/ 33 w 77"/>
                <a:gd name="T5" fmla="*/ 0 h 93"/>
                <a:gd name="T6" fmla="*/ 77 w 77"/>
                <a:gd name="T7" fmla="*/ 68 h 93"/>
                <a:gd name="T8" fmla="*/ 46 w 7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3">
                  <a:moveTo>
                    <a:pt x="46" y="93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7" y="68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1829"/>
            <p:cNvSpPr>
              <a:spLocks/>
            </p:cNvSpPr>
            <p:nvPr/>
          </p:nvSpPr>
          <p:spPr bwMode="auto">
            <a:xfrm>
              <a:off x="3498" y="3353"/>
              <a:ext cx="70" cy="95"/>
            </a:xfrm>
            <a:custGeom>
              <a:avLst/>
              <a:gdLst>
                <a:gd name="T0" fmla="*/ 37 w 70"/>
                <a:gd name="T1" fmla="*/ 95 h 95"/>
                <a:gd name="T2" fmla="*/ 0 w 70"/>
                <a:gd name="T3" fmla="*/ 19 h 95"/>
                <a:gd name="T4" fmla="*/ 33 w 70"/>
                <a:gd name="T5" fmla="*/ 0 h 95"/>
                <a:gd name="T6" fmla="*/ 70 w 70"/>
                <a:gd name="T7" fmla="*/ 76 h 95"/>
                <a:gd name="T8" fmla="*/ 37 w 70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5">
                  <a:moveTo>
                    <a:pt x="37" y="95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0" y="76"/>
                  </a:lnTo>
                  <a:lnTo>
                    <a:pt x="37" y="9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1830"/>
            <p:cNvSpPr>
              <a:spLocks/>
            </p:cNvSpPr>
            <p:nvPr/>
          </p:nvSpPr>
          <p:spPr bwMode="auto">
            <a:xfrm>
              <a:off x="3485" y="3313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13 h 59"/>
                <a:gd name="T4" fmla="*/ 35 w 46"/>
                <a:gd name="T5" fmla="*/ 0 h 59"/>
                <a:gd name="T6" fmla="*/ 46 w 46"/>
                <a:gd name="T7" fmla="*/ 40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40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1831"/>
            <p:cNvSpPr>
              <a:spLocks/>
            </p:cNvSpPr>
            <p:nvPr/>
          </p:nvSpPr>
          <p:spPr bwMode="auto">
            <a:xfrm>
              <a:off x="3474" y="3267"/>
              <a:ext cx="46" cy="59"/>
            </a:xfrm>
            <a:custGeom>
              <a:avLst/>
              <a:gdLst>
                <a:gd name="T0" fmla="*/ 11 w 46"/>
                <a:gd name="T1" fmla="*/ 59 h 59"/>
                <a:gd name="T2" fmla="*/ 0 w 46"/>
                <a:gd name="T3" fmla="*/ 5 h 59"/>
                <a:gd name="T4" fmla="*/ 37 w 46"/>
                <a:gd name="T5" fmla="*/ 0 h 59"/>
                <a:gd name="T6" fmla="*/ 46 w 46"/>
                <a:gd name="T7" fmla="*/ 46 h 59"/>
                <a:gd name="T8" fmla="*/ 11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1" y="5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6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1832"/>
            <p:cNvSpPr>
              <a:spLocks/>
            </p:cNvSpPr>
            <p:nvPr/>
          </p:nvSpPr>
          <p:spPr bwMode="auto">
            <a:xfrm>
              <a:off x="3474" y="3235"/>
              <a:ext cx="37" cy="34"/>
            </a:xfrm>
            <a:custGeom>
              <a:avLst/>
              <a:gdLst>
                <a:gd name="T0" fmla="*/ 0 w 37"/>
                <a:gd name="T1" fmla="*/ 34 h 34"/>
                <a:gd name="T2" fmla="*/ 0 w 37"/>
                <a:gd name="T3" fmla="*/ 0 h 34"/>
                <a:gd name="T4" fmla="*/ 37 w 37"/>
                <a:gd name="T5" fmla="*/ 0 h 34"/>
                <a:gd name="T6" fmla="*/ 37 w 37"/>
                <a:gd name="T7" fmla="*/ 32 h 34"/>
                <a:gd name="T8" fmla="*/ 0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34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7" y="32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1833"/>
            <p:cNvSpPr>
              <a:spLocks/>
            </p:cNvSpPr>
            <p:nvPr/>
          </p:nvSpPr>
          <p:spPr bwMode="auto">
            <a:xfrm>
              <a:off x="3474" y="3203"/>
              <a:ext cx="39" cy="32"/>
            </a:xfrm>
            <a:custGeom>
              <a:avLst/>
              <a:gdLst>
                <a:gd name="T0" fmla="*/ 0 w 39"/>
                <a:gd name="T1" fmla="*/ 32 h 32"/>
                <a:gd name="T2" fmla="*/ 2 w 39"/>
                <a:gd name="T3" fmla="*/ 0 h 32"/>
                <a:gd name="T4" fmla="*/ 39 w 39"/>
                <a:gd name="T5" fmla="*/ 5 h 32"/>
                <a:gd name="T6" fmla="*/ 37 w 39"/>
                <a:gd name="T7" fmla="*/ 32 h 32"/>
                <a:gd name="T8" fmla="*/ 0 w 3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0" y="32"/>
                  </a:moveTo>
                  <a:lnTo>
                    <a:pt x="2" y="0"/>
                  </a:lnTo>
                  <a:lnTo>
                    <a:pt x="39" y="5"/>
                  </a:lnTo>
                  <a:lnTo>
                    <a:pt x="37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1834"/>
            <p:cNvSpPr>
              <a:spLocks/>
            </p:cNvSpPr>
            <p:nvPr/>
          </p:nvSpPr>
          <p:spPr bwMode="auto">
            <a:xfrm>
              <a:off x="3476" y="3144"/>
              <a:ext cx="51" cy="64"/>
            </a:xfrm>
            <a:custGeom>
              <a:avLst/>
              <a:gdLst>
                <a:gd name="T0" fmla="*/ 0 w 51"/>
                <a:gd name="T1" fmla="*/ 59 h 64"/>
                <a:gd name="T2" fmla="*/ 13 w 51"/>
                <a:gd name="T3" fmla="*/ 0 h 64"/>
                <a:gd name="T4" fmla="*/ 51 w 51"/>
                <a:gd name="T5" fmla="*/ 8 h 64"/>
                <a:gd name="T6" fmla="*/ 37 w 51"/>
                <a:gd name="T7" fmla="*/ 64 h 64"/>
                <a:gd name="T8" fmla="*/ 0 w 51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4">
                  <a:moveTo>
                    <a:pt x="0" y="59"/>
                  </a:moveTo>
                  <a:lnTo>
                    <a:pt x="13" y="0"/>
                  </a:lnTo>
                  <a:lnTo>
                    <a:pt x="51" y="8"/>
                  </a:lnTo>
                  <a:lnTo>
                    <a:pt x="37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1835"/>
            <p:cNvSpPr>
              <a:spLocks/>
            </p:cNvSpPr>
            <p:nvPr/>
          </p:nvSpPr>
          <p:spPr bwMode="auto">
            <a:xfrm>
              <a:off x="3489" y="3086"/>
              <a:ext cx="49" cy="66"/>
            </a:xfrm>
            <a:custGeom>
              <a:avLst/>
              <a:gdLst>
                <a:gd name="T0" fmla="*/ 0 w 49"/>
                <a:gd name="T1" fmla="*/ 58 h 66"/>
                <a:gd name="T2" fmla="*/ 11 w 49"/>
                <a:gd name="T3" fmla="*/ 0 h 66"/>
                <a:gd name="T4" fmla="*/ 49 w 49"/>
                <a:gd name="T5" fmla="*/ 5 h 66"/>
                <a:gd name="T6" fmla="*/ 38 w 49"/>
                <a:gd name="T7" fmla="*/ 66 h 66"/>
                <a:gd name="T8" fmla="*/ 0 w 49"/>
                <a:gd name="T9" fmla="*/ 5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6">
                  <a:moveTo>
                    <a:pt x="0" y="58"/>
                  </a:moveTo>
                  <a:lnTo>
                    <a:pt x="11" y="0"/>
                  </a:lnTo>
                  <a:lnTo>
                    <a:pt x="49" y="5"/>
                  </a:lnTo>
                  <a:lnTo>
                    <a:pt x="38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1836"/>
            <p:cNvSpPr>
              <a:spLocks/>
            </p:cNvSpPr>
            <p:nvPr/>
          </p:nvSpPr>
          <p:spPr bwMode="auto">
            <a:xfrm>
              <a:off x="3500" y="3054"/>
              <a:ext cx="38" cy="37"/>
            </a:xfrm>
            <a:custGeom>
              <a:avLst/>
              <a:gdLst>
                <a:gd name="T0" fmla="*/ 0 w 38"/>
                <a:gd name="T1" fmla="*/ 32 h 37"/>
                <a:gd name="T2" fmla="*/ 0 w 38"/>
                <a:gd name="T3" fmla="*/ 5 h 37"/>
                <a:gd name="T4" fmla="*/ 38 w 38"/>
                <a:gd name="T5" fmla="*/ 0 h 37"/>
                <a:gd name="T6" fmla="*/ 38 w 38"/>
                <a:gd name="T7" fmla="*/ 37 h 37"/>
                <a:gd name="T8" fmla="*/ 0 w 38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0" y="32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3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1837"/>
            <p:cNvSpPr>
              <a:spLocks/>
            </p:cNvSpPr>
            <p:nvPr/>
          </p:nvSpPr>
          <p:spPr bwMode="auto">
            <a:xfrm>
              <a:off x="3496" y="3022"/>
              <a:ext cx="42" cy="37"/>
            </a:xfrm>
            <a:custGeom>
              <a:avLst/>
              <a:gdLst>
                <a:gd name="T0" fmla="*/ 4 w 42"/>
                <a:gd name="T1" fmla="*/ 37 h 37"/>
                <a:gd name="T2" fmla="*/ 0 w 42"/>
                <a:gd name="T3" fmla="*/ 5 h 37"/>
                <a:gd name="T4" fmla="*/ 37 w 42"/>
                <a:gd name="T5" fmla="*/ 0 h 37"/>
                <a:gd name="T6" fmla="*/ 42 w 42"/>
                <a:gd name="T7" fmla="*/ 32 h 37"/>
                <a:gd name="T8" fmla="*/ 4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4" y="3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2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1838"/>
            <p:cNvSpPr>
              <a:spLocks/>
            </p:cNvSpPr>
            <p:nvPr/>
          </p:nvSpPr>
          <p:spPr bwMode="auto">
            <a:xfrm>
              <a:off x="3474" y="3267"/>
              <a:ext cx="37" cy="5"/>
            </a:xfrm>
            <a:custGeom>
              <a:avLst/>
              <a:gdLst>
                <a:gd name="T0" fmla="*/ 0 w 37"/>
                <a:gd name="T1" fmla="*/ 5 h 5"/>
                <a:gd name="T2" fmla="*/ 0 w 37"/>
                <a:gd name="T3" fmla="*/ 2 h 5"/>
                <a:gd name="T4" fmla="*/ 37 w 37"/>
                <a:gd name="T5" fmla="*/ 0 h 5"/>
                <a:gd name="T6" fmla="*/ 37 w 37"/>
                <a:gd name="T7" fmla="*/ 0 h 5"/>
                <a:gd name="T8" fmla="*/ 0 w 37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">
                  <a:moveTo>
                    <a:pt x="0" y="5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1839"/>
            <p:cNvSpPr>
              <a:spLocks/>
            </p:cNvSpPr>
            <p:nvPr/>
          </p:nvSpPr>
          <p:spPr bwMode="auto">
            <a:xfrm>
              <a:off x="3492" y="2993"/>
              <a:ext cx="41" cy="39"/>
            </a:xfrm>
            <a:custGeom>
              <a:avLst/>
              <a:gdLst>
                <a:gd name="T0" fmla="*/ 6 w 41"/>
                <a:gd name="T1" fmla="*/ 39 h 39"/>
                <a:gd name="T2" fmla="*/ 0 w 41"/>
                <a:gd name="T3" fmla="*/ 14 h 39"/>
                <a:gd name="T4" fmla="*/ 35 w 41"/>
                <a:gd name="T5" fmla="*/ 0 h 39"/>
                <a:gd name="T6" fmla="*/ 41 w 41"/>
                <a:gd name="T7" fmla="*/ 27 h 39"/>
                <a:gd name="T8" fmla="*/ 6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6" y="39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1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1840"/>
            <p:cNvSpPr>
              <a:spLocks/>
            </p:cNvSpPr>
            <p:nvPr/>
          </p:nvSpPr>
          <p:spPr bwMode="auto">
            <a:xfrm>
              <a:off x="3481" y="2968"/>
              <a:ext cx="46" cy="39"/>
            </a:xfrm>
            <a:custGeom>
              <a:avLst/>
              <a:gdLst>
                <a:gd name="T0" fmla="*/ 11 w 46"/>
                <a:gd name="T1" fmla="*/ 39 h 39"/>
                <a:gd name="T2" fmla="*/ 0 w 46"/>
                <a:gd name="T3" fmla="*/ 20 h 39"/>
                <a:gd name="T4" fmla="*/ 32 w 46"/>
                <a:gd name="T5" fmla="*/ 0 h 39"/>
                <a:gd name="T6" fmla="*/ 46 w 46"/>
                <a:gd name="T7" fmla="*/ 25 h 39"/>
                <a:gd name="T8" fmla="*/ 11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11" y="39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46" y="2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1841"/>
            <p:cNvSpPr>
              <a:spLocks/>
            </p:cNvSpPr>
            <p:nvPr/>
          </p:nvSpPr>
          <p:spPr bwMode="auto">
            <a:xfrm>
              <a:off x="3472" y="2949"/>
              <a:ext cx="41" cy="39"/>
            </a:xfrm>
            <a:custGeom>
              <a:avLst/>
              <a:gdLst>
                <a:gd name="T0" fmla="*/ 9 w 41"/>
                <a:gd name="T1" fmla="*/ 39 h 39"/>
                <a:gd name="T2" fmla="*/ 0 w 41"/>
                <a:gd name="T3" fmla="*/ 27 h 39"/>
                <a:gd name="T4" fmla="*/ 28 w 41"/>
                <a:gd name="T5" fmla="*/ 0 h 39"/>
                <a:gd name="T6" fmla="*/ 41 w 41"/>
                <a:gd name="T7" fmla="*/ 19 h 39"/>
                <a:gd name="T8" fmla="*/ 9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9" y="3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1" y="1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1842"/>
            <p:cNvSpPr>
              <a:spLocks/>
            </p:cNvSpPr>
            <p:nvPr/>
          </p:nvSpPr>
          <p:spPr bwMode="auto">
            <a:xfrm>
              <a:off x="3461" y="2929"/>
              <a:ext cx="39" cy="47"/>
            </a:xfrm>
            <a:custGeom>
              <a:avLst/>
              <a:gdLst>
                <a:gd name="T0" fmla="*/ 11 w 39"/>
                <a:gd name="T1" fmla="*/ 47 h 47"/>
                <a:gd name="T2" fmla="*/ 0 w 39"/>
                <a:gd name="T3" fmla="*/ 32 h 47"/>
                <a:gd name="T4" fmla="*/ 24 w 39"/>
                <a:gd name="T5" fmla="*/ 0 h 47"/>
                <a:gd name="T6" fmla="*/ 39 w 39"/>
                <a:gd name="T7" fmla="*/ 20 h 47"/>
                <a:gd name="T8" fmla="*/ 11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1" y="47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1843"/>
            <p:cNvSpPr>
              <a:spLocks/>
            </p:cNvSpPr>
            <p:nvPr/>
          </p:nvSpPr>
          <p:spPr bwMode="auto">
            <a:xfrm>
              <a:off x="3432" y="2900"/>
              <a:ext cx="53" cy="61"/>
            </a:xfrm>
            <a:custGeom>
              <a:avLst/>
              <a:gdLst>
                <a:gd name="T0" fmla="*/ 29 w 53"/>
                <a:gd name="T1" fmla="*/ 61 h 61"/>
                <a:gd name="T2" fmla="*/ 0 w 53"/>
                <a:gd name="T3" fmla="*/ 34 h 61"/>
                <a:gd name="T4" fmla="*/ 22 w 53"/>
                <a:gd name="T5" fmla="*/ 0 h 61"/>
                <a:gd name="T6" fmla="*/ 53 w 53"/>
                <a:gd name="T7" fmla="*/ 29 h 61"/>
                <a:gd name="T8" fmla="*/ 29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9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3" y="29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1844"/>
            <p:cNvSpPr>
              <a:spLocks/>
            </p:cNvSpPr>
            <p:nvPr/>
          </p:nvSpPr>
          <p:spPr bwMode="auto">
            <a:xfrm>
              <a:off x="3397" y="2875"/>
              <a:ext cx="57" cy="59"/>
            </a:xfrm>
            <a:custGeom>
              <a:avLst/>
              <a:gdLst>
                <a:gd name="T0" fmla="*/ 35 w 57"/>
                <a:gd name="T1" fmla="*/ 59 h 59"/>
                <a:gd name="T2" fmla="*/ 0 w 57"/>
                <a:gd name="T3" fmla="*/ 34 h 59"/>
                <a:gd name="T4" fmla="*/ 22 w 57"/>
                <a:gd name="T5" fmla="*/ 0 h 59"/>
                <a:gd name="T6" fmla="*/ 57 w 57"/>
                <a:gd name="T7" fmla="*/ 25 h 59"/>
                <a:gd name="T8" fmla="*/ 35 w 57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9">
                  <a:moveTo>
                    <a:pt x="35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7" y="25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1845"/>
            <p:cNvSpPr>
              <a:spLocks/>
            </p:cNvSpPr>
            <p:nvPr/>
          </p:nvSpPr>
          <p:spPr bwMode="auto">
            <a:xfrm>
              <a:off x="3362" y="2851"/>
              <a:ext cx="57" cy="58"/>
            </a:xfrm>
            <a:custGeom>
              <a:avLst/>
              <a:gdLst>
                <a:gd name="T0" fmla="*/ 35 w 57"/>
                <a:gd name="T1" fmla="*/ 58 h 58"/>
                <a:gd name="T2" fmla="*/ 0 w 57"/>
                <a:gd name="T3" fmla="*/ 34 h 58"/>
                <a:gd name="T4" fmla="*/ 22 w 57"/>
                <a:gd name="T5" fmla="*/ 0 h 58"/>
                <a:gd name="T6" fmla="*/ 57 w 57"/>
                <a:gd name="T7" fmla="*/ 24 h 58"/>
                <a:gd name="T8" fmla="*/ 35 w 57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35" y="58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7" y="24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1846"/>
            <p:cNvSpPr>
              <a:spLocks/>
            </p:cNvSpPr>
            <p:nvPr/>
          </p:nvSpPr>
          <p:spPr bwMode="auto">
            <a:xfrm>
              <a:off x="3325" y="2826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5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5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1847"/>
            <p:cNvSpPr>
              <a:spLocks/>
            </p:cNvSpPr>
            <p:nvPr/>
          </p:nvSpPr>
          <p:spPr bwMode="auto">
            <a:xfrm>
              <a:off x="3310" y="2811"/>
              <a:ext cx="39" cy="47"/>
            </a:xfrm>
            <a:custGeom>
              <a:avLst/>
              <a:gdLst>
                <a:gd name="T0" fmla="*/ 15 w 39"/>
                <a:gd name="T1" fmla="*/ 47 h 47"/>
                <a:gd name="T2" fmla="*/ 0 w 39"/>
                <a:gd name="T3" fmla="*/ 30 h 47"/>
                <a:gd name="T4" fmla="*/ 26 w 39"/>
                <a:gd name="T5" fmla="*/ 0 h 47"/>
                <a:gd name="T6" fmla="*/ 39 w 39"/>
                <a:gd name="T7" fmla="*/ 15 h 47"/>
                <a:gd name="T8" fmla="*/ 15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5" y="47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39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1848"/>
            <p:cNvSpPr>
              <a:spLocks/>
            </p:cNvSpPr>
            <p:nvPr/>
          </p:nvSpPr>
          <p:spPr bwMode="auto">
            <a:xfrm>
              <a:off x="3294" y="2794"/>
              <a:ext cx="42" cy="47"/>
            </a:xfrm>
            <a:custGeom>
              <a:avLst/>
              <a:gdLst>
                <a:gd name="T0" fmla="*/ 16 w 42"/>
                <a:gd name="T1" fmla="*/ 47 h 47"/>
                <a:gd name="T2" fmla="*/ 0 w 42"/>
                <a:gd name="T3" fmla="*/ 25 h 47"/>
                <a:gd name="T4" fmla="*/ 31 w 42"/>
                <a:gd name="T5" fmla="*/ 0 h 47"/>
                <a:gd name="T6" fmla="*/ 42 w 42"/>
                <a:gd name="T7" fmla="*/ 17 h 47"/>
                <a:gd name="T8" fmla="*/ 16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6" y="4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42" y="17"/>
                  </a:lnTo>
                  <a:lnTo>
                    <a:pt x="16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1849"/>
            <p:cNvSpPr>
              <a:spLocks/>
            </p:cNvSpPr>
            <p:nvPr/>
          </p:nvSpPr>
          <p:spPr bwMode="auto">
            <a:xfrm>
              <a:off x="3268" y="2755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20 h 64"/>
                <a:gd name="T4" fmla="*/ 33 w 57"/>
                <a:gd name="T5" fmla="*/ 0 h 64"/>
                <a:gd name="T6" fmla="*/ 57 w 57"/>
                <a:gd name="T7" fmla="*/ 39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7" y="39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1850"/>
            <p:cNvSpPr>
              <a:spLocks/>
            </p:cNvSpPr>
            <p:nvPr/>
          </p:nvSpPr>
          <p:spPr bwMode="auto">
            <a:xfrm>
              <a:off x="3496" y="3020"/>
              <a:ext cx="37" cy="12"/>
            </a:xfrm>
            <a:custGeom>
              <a:avLst/>
              <a:gdLst>
                <a:gd name="T0" fmla="*/ 37 w 37"/>
                <a:gd name="T1" fmla="*/ 2 h 12"/>
                <a:gd name="T2" fmla="*/ 37 w 37"/>
                <a:gd name="T3" fmla="*/ 0 h 12"/>
                <a:gd name="T4" fmla="*/ 0 w 37"/>
                <a:gd name="T5" fmla="*/ 7 h 12"/>
                <a:gd name="T6" fmla="*/ 2 w 37"/>
                <a:gd name="T7" fmla="*/ 12 h 12"/>
                <a:gd name="T8" fmla="*/ 37 w 3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2">
                  <a:moveTo>
                    <a:pt x="37" y="2"/>
                  </a:moveTo>
                  <a:lnTo>
                    <a:pt x="37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1851"/>
            <p:cNvSpPr>
              <a:spLocks/>
            </p:cNvSpPr>
            <p:nvPr/>
          </p:nvSpPr>
          <p:spPr bwMode="auto">
            <a:xfrm>
              <a:off x="3259" y="2728"/>
              <a:ext cx="44" cy="44"/>
            </a:xfrm>
            <a:custGeom>
              <a:avLst/>
              <a:gdLst>
                <a:gd name="T0" fmla="*/ 9 w 44"/>
                <a:gd name="T1" fmla="*/ 44 h 44"/>
                <a:gd name="T2" fmla="*/ 0 w 44"/>
                <a:gd name="T3" fmla="*/ 12 h 44"/>
                <a:gd name="T4" fmla="*/ 35 w 44"/>
                <a:gd name="T5" fmla="*/ 0 h 44"/>
                <a:gd name="T6" fmla="*/ 44 w 44"/>
                <a:gd name="T7" fmla="*/ 32 h 44"/>
                <a:gd name="T8" fmla="*/ 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9" y="44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32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1852"/>
            <p:cNvSpPr>
              <a:spLocks/>
            </p:cNvSpPr>
            <p:nvPr/>
          </p:nvSpPr>
          <p:spPr bwMode="auto">
            <a:xfrm>
              <a:off x="3253" y="2701"/>
              <a:ext cx="41" cy="39"/>
            </a:xfrm>
            <a:custGeom>
              <a:avLst/>
              <a:gdLst>
                <a:gd name="T0" fmla="*/ 6 w 41"/>
                <a:gd name="T1" fmla="*/ 39 h 39"/>
                <a:gd name="T2" fmla="*/ 0 w 41"/>
                <a:gd name="T3" fmla="*/ 3 h 39"/>
                <a:gd name="T4" fmla="*/ 37 w 41"/>
                <a:gd name="T5" fmla="*/ 0 h 39"/>
                <a:gd name="T6" fmla="*/ 41 w 41"/>
                <a:gd name="T7" fmla="*/ 27 h 39"/>
                <a:gd name="T8" fmla="*/ 6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6" y="39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41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1853"/>
            <p:cNvSpPr>
              <a:spLocks/>
            </p:cNvSpPr>
            <p:nvPr/>
          </p:nvSpPr>
          <p:spPr bwMode="auto">
            <a:xfrm>
              <a:off x="3250" y="2645"/>
              <a:ext cx="40" cy="59"/>
            </a:xfrm>
            <a:custGeom>
              <a:avLst/>
              <a:gdLst>
                <a:gd name="T0" fmla="*/ 3 w 40"/>
                <a:gd name="T1" fmla="*/ 59 h 59"/>
                <a:gd name="T2" fmla="*/ 0 w 40"/>
                <a:gd name="T3" fmla="*/ 2 h 59"/>
                <a:gd name="T4" fmla="*/ 38 w 40"/>
                <a:gd name="T5" fmla="*/ 0 h 59"/>
                <a:gd name="T6" fmla="*/ 40 w 40"/>
                <a:gd name="T7" fmla="*/ 56 h 59"/>
                <a:gd name="T8" fmla="*/ 3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3" y="59"/>
                  </a:moveTo>
                  <a:lnTo>
                    <a:pt x="0" y="2"/>
                  </a:lnTo>
                  <a:lnTo>
                    <a:pt x="38" y="0"/>
                  </a:lnTo>
                  <a:lnTo>
                    <a:pt x="40" y="56"/>
                  </a:lnTo>
                  <a:lnTo>
                    <a:pt x="3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1854"/>
            <p:cNvSpPr>
              <a:spLocks/>
            </p:cNvSpPr>
            <p:nvPr/>
          </p:nvSpPr>
          <p:spPr bwMode="auto">
            <a:xfrm>
              <a:off x="3248" y="2589"/>
              <a:ext cx="40" cy="58"/>
            </a:xfrm>
            <a:custGeom>
              <a:avLst/>
              <a:gdLst>
                <a:gd name="T0" fmla="*/ 2 w 40"/>
                <a:gd name="T1" fmla="*/ 58 h 58"/>
                <a:gd name="T2" fmla="*/ 0 w 40"/>
                <a:gd name="T3" fmla="*/ 4 h 58"/>
                <a:gd name="T4" fmla="*/ 37 w 40"/>
                <a:gd name="T5" fmla="*/ 0 h 58"/>
                <a:gd name="T6" fmla="*/ 40 w 40"/>
                <a:gd name="T7" fmla="*/ 56 h 58"/>
                <a:gd name="T8" fmla="*/ 2 w 4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8">
                  <a:moveTo>
                    <a:pt x="2" y="58"/>
                  </a:moveTo>
                  <a:lnTo>
                    <a:pt x="0" y="4"/>
                  </a:lnTo>
                  <a:lnTo>
                    <a:pt x="37" y="0"/>
                  </a:lnTo>
                  <a:lnTo>
                    <a:pt x="40" y="56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1855"/>
            <p:cNvSpPr>
              <a:spLocks/>
            </p:cNvSpPr>
            <p:nvPr/>
          </p:nvSpPr>
          <p:spPr bwMode="auto">
            <a:xfrm>
              <a:off x="3244" y="2557"/>
              <a:ext cx="41" cy="36"/>
            </a:xfrm>
            <a:custGeom>
              <a:avLst/>
              <a:gdLst>
                <a:gd name="T0" fmla="*/ 4 w 41"/>
                <a:gd name="T1" fmla="*/ 36 h 36"/>
                <a:gd name="T2" fmla="*/ 0 w 41"/>
                <a:gd name="T3" fmla="*/ 14 h 36"/>
                <a:gd name="T4" fmla="*/ 35 w 41"/>
                <a:gd name="T5" fmla="*/ 0 h 36"/>
                <a:gd name="T6" fmla="*/ 41 w 41"/>
                <a:gd name="T7" fmla="*/ 32 h 36"/>
                <a:gd name="T8" fmla="*/ 4 w 4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4" y="3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1" y="32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1856"/>
            <p:cNvSpPr>
              <a:spLocks/>
            </p:cNvSpPr>
            <p:nvPr/>
          </p:nvSpPr>
          <p:spPr bwMode="auto">
            <a:xfrm>
              <a:off x="3231" y="2525"/>
              <a:ext cx="48" cy="46"/>
            </a:xfrm>
            <a:custGeom>
              <a:avLst/>
              <a:gdLst>
                <a:gd name="T0" fmla="*/ 13 w 48"/>
                <a:gd name="T1" fmla="*/ 46 h 46"/>
                <a:gd name="T2" fmla="*/ 0 w 48"/>
                <a:gd name="T3" fmla="*/ 19 h 46"/>
                <a:gd name="T4" fmla="*/ 33 w 48"/>
                <a:gd name="T5" fmla="*/ 0 h 46"/>
                <a:gd name="T6" fmla="*/ 48 w 48"/>
                <a:gd name="T7" fmla="*/ 32 h 46"/>
                <a:gd name="T8" fmla="*/ 13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13" y="46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48" y="32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1857"/>
            <p:cNvSpPr>
              <a:spLocks/>
            </p:cNvSpPr>
            <p:nvPr/>
          </p:nvSpPr>
          <p:spPr bwMode="auto">
            <a:xfrm>
              <a:off x="3268" y="2755"/>
              <a:ext cx="35" cy="20"/>
            </a:xfrm>
            <a:custGeom>
              <a:avLst/>
              <a:gdLst>
                <a:gd name="T0" fmla="*/ 0 w 35"/>
                <a:gd name="T1" fmla="*/ 20 h 20"/>
                <a:gd name="T2" fmla="*/ 0 w 35"/>
                <a:gd name="T3" fmla="*/ 17 h 20"/>
                <a:gd name="T4" fmla="*/ 33 w 35"/>
                <a:gd name="T5" fmla="*/ 0 h 20"/>
                <a:gd name="T6" fmla="*/ 35 w 35"/>
                <a:gd name="T7" fmla="*/ 5 h 20"/>
                <a:gd name="T8" fmla="*/ 0 w 35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lnTo>
                    <a:pt x="0" y="17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1858"/>
            <p:cNvSpPr>
              <a:spLocks/>
            </p:cNvSpPr>
            <p:nvPr/>
          </p:nvSpPr>
          <p:spPr bwMode="auto">
            <a:xfrm>
              <a:off x="3209" y="2488"/>
              <a:ext cx="52" cy="61"/>
            </a:xfrm>
            <a:custGeom>
              <a:avLst/>
              <a:gdLst>
                <a:gd name="T0" fmla="*/ 24 w 52"/>
                <a:gd name="T1" fmla="*/ 61 h 61"/>
                <a:gd name="T2" fmla="*/ 0 w 52"/>
                <a:gd name="T3" fmla="*/ 30 h 61"/>
                <a:gd name="T4" fmla="*/ 26 w 52"/>
                <a:gd name="T5" fmla="*/ 0 h 61"/>
                <a:gd name="T6" fmla="*/ 52 w 52"/>
                <a:gd name="T7" fmla="*/ 34 h 61"/>
                <a:gd name="T8" fmla="*/ 24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4" y="61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52" y="34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1859"/>
            <p:cNvSpPr>
              <a:spLocks/>
            </p:cNvSpPr>
            <p:nvPr/>
          </p:nvSpPr>
          <p:spPr bwMode="auto">
            <a:xfrm>
              <a:off x="3198" y="2473"/>
              <a:ext cx="37" cy="45"/>
            </a:xfrm>
            <a:custGeom>
              <a:avLst/>
              <a:gdLst>
                <a:gd name="T0" fmla="*/ 11 w 37"/>
                <a:gd name="T1" fmla="*/ 45 h 45"/>
                <a:gd name="T2" fmla="*/ 0 w 37"/>
                <a:gd name="T3" fmla="*/ 37 h 45"/>
                <a:gd name="T4" fmla="*/ 17 w 37"/>
                <a:gd name="T5" fmla="*/ 0 h 45"/>
                <a:gd name="T6" fmla="*/ 37 w 37"/>
                <a:gd name="T7" fmla="*/ 15 h 45"/>
                <a:gd name="T8" fmla="*/ 11 w 37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5">
                  <a:moveTo>
                    <a:pt x="11" y="45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7" y="15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1860"/>
            <p:cNvSpPr>
              <a:spLocks/>
            </p:cNvSpPr>
            <p:nvPr/>
          </p:nvSpPr>
          <p:spPr bwMode="auto">
            <a:xfrm>
              <a:off x="3182" y="2461"/>
              <a:ext cx="33" cy="49"/>
            </a:xfrm>
            <a:custGeom>
              <a:avLst/>
              <a:gdLst>
                <a:gd name="T0" fmla="*/ 16 w 33"/>
                <a:gd name="T1" fmla="*/ 49 h 49"/>
                <a:gd name="T2" fmla="*/ 0 w 33"/>
                <a:gd name="T3" fmla="*/ 39 h 49"/>
                <a:gd name="T4" fmla="*/ 14 w 33"/>
                <a:gd name="T5" fmla="*/ 0 h 49"/>
                <a:gd name="T6" fmla="*/ 33 w 33"/>
                <a:gd name="T7" fmla="*/ 12 h 49"/>
                <a:gd name="T8" fmla="*/ 16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16" y="49"/>
                  </a:moveTo>
                  <a:lnTo>
                    <a:pt x="0" y="39"/>
                  </a:lnTo>
                  <a:lnTo>
                    <a:pt x="14" y="0"/>
                  </a:lnTo>
                  <a:lnTo>
                    <a:pt x="33" y="12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1861"/>
            <p:cNvSpPr>
              <a:spLocks/>
            </p:cNvSpPr>
            <p:nvPr/>
          </p:nvSpPr>
          <p:spPr bwMode="auto">
            <a:xfrm>
              <a:off x="3147" y="2449"/>
              <a:ext cx="49" cy="51"/>
            </a:xfrm>
            <a:custGeom>
              <a:avLst/>
              <a:gdLst>
                <a:gd name="T0" fmla="*/ 35 w 49"/>
                <a:gd name="T1" fmla="*/ 51 h 51"/>
                <a:gd name="T2" fmla="*/ 0 w 49"/>
                <a:gd name="T3" fmla="*/ 42 h 51"/>
                <a:gd name="T4" fmla="*/ 7 w 49"/>
                <a:gd name="T5" fmla="*/ 0 h 51"/>
                <a:gd name="T6" fmla="*/ 49 w 49"/>
                <a:gd name="T7" fmla="*/ 12 h 51"/>
                <a:gd name="T8" fmla="*/ 35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35" y="51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9" y="12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1862"/>
            <p:cNvSpPr>
              <a:spLocks/>
            </p:cNvSpPr>
            <p:nvPr/>
          </p:nvSpPr>
          <p:spPr bwMode="auto">
            <a:xfrm>
              <a:off x="3112" y="2442"/>
              <a:ext cx="42" cy="49"/>
            </a:xfrm>
            <a:custGeom>
              <a:avLst/>
              <a:gdLst>
                <a:gd name="T0" fmla="*/ 35 w 42"/>
                <a:gd name="T1" fmla="*/ 49 h 49"/>
                <a:gd name="T2" fmla="*/ 0 w 42"/>
                <a:gd name="T3" fmla="*/ 41 h 49"/>
                <a:gd name="T4" fmla="*/ 5 w 42"/>
                <a:gd name="T5" fmla="*/ 0 h 49"/>
                <a:gd name="T6" fmla="*/ 42 w 42"/>
                <a:gd name="T7" fmla="*/ 7 h 49"/>
                <a:gd name="T8" fmla="*/ 3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5" y="49"/>
                  </a:moveTo>
                  <a:lnTo>
                    <a:pt x="0" y="41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1863"/>
            <p:cNvSpPr>
              <a:spLocks/>
            </p:cNvSpPr>
            <p:nvPr/>
          </p:nvSpPr>
          <p:spPr bwMode="auto">
            <a:xfrm>
              <a:off x="3071" y="2434"/>
              <a:ext cx="46" cy="49"/>
            </a:xfrm>
            <a:custGeom>
              <a:avLst/>
              <a:gdLst>
                <a:gd name="T0" fmla="*/ 41 w 46"/>
                <a:gd name="T1" fmla="*/ 49 h 49"/>
                <a:gd name="T2" fmla="*/ 0 w 46"/>
                <a:gd name="T3" fmla="*/ 42 h 49"/>
                <a:gd name="T4" fmla="*/ 6 w 46"/>
                <a:gd name="T5" fmla="*/ 0 h 49"/>
                <a:gd name="T6" fmla="*/ 46 w 46"/>
                <a:gd name="T7" fmla="*/ 8 h 49"/>
                <a:gd name="T8" fmla="*/ 4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1" y="49"/>
                  </a:moveTo>
                  <a:lnTo>
                    <a:pt x="0" y="42"/>
                  </a:lnTo>
                  <a:lnTo>
                    <a:pt x="6" y="0"/>
                  </a:lnTo>
                  <a:lnTo>
                    <a:pt x="46" y="8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1864"/>
            <p:cNvSpPr>
              <a:spLocks/>
            </p:cNvSpPr>
            <p:nvPr/>
          </p:nvSpPr>
          <p:spPr bwMode="auto">
            <a:xfrm>
              <a:off x="3031" y="2424"/>
              <a:ext cx="46" cy="52"/>
            </a:xfrm>
            <a:custGeom>
              <a:avLst/>
              <a:gdLst>
                <a:gd name="T0" fmla="*/ 40 w 46"/>
                <a:gd name="T1" fmla="*/ 52 h 52"/>
                <a:gd name="T2" fmla="*/ 0 w 46"/>
                <a:gd name="T3" fmla="*/ 40 h 52"/>
                <a:gd name="T4" fmla="*/ 11 w 46"/>
                <a:gd name="T5" fmla="*/ 0 h 52"/>
                <a:gd name="T6" fmla="*/ 46 w 46"/>
                <a:gd name="T7" fmla="*/ 10 h 52"/>
                <a:gd name="T8" fmla="*/ 40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40" y="52"/>
                  </a:moveTo>
                  <a:lnTo>
                    <a:pt x="0" y="40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1865"/>
            <p:cNvSpPr>
              <a:spLocks/>
            </p:cNvSpPr>
            <p:nvPr/>
          </p:nvSpPr>
          <p:spPr bwMode="auto">
            <a:xfrm>
              <a:off x="3012" y="2417"/>
              <a:ext cx="30" cy="47"/>
            </a:xfrm>
            <a:custGeom>
              <a:avLst/>
              <a:gdLst>
                <a:gd name="T0" fmla="*/ 19 w 30"/>
                <a:gd name="T1" fmla="*/ 47 h 47"/>
                <a:gd name="T2" fmla="*/ 0 w 30"/>
                <a:gd name="T3" fmla="*/ 37 h 47"/>
                <a:gd name="T4" fmla="*/ 17 w 30"/>
                <a:gd name="T5" fmla="*/ 0 h 47"/>
                <a:gd name="T6" fmla="*/ 30 w 30"/>
                <a:gd name="T7" fmla="*/ 7 h 47"/>
                <a:gd name="T8" fmla="*/ 19 w 3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7">
                  <a:moveTo>
                    <a:pt x="19" y="47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0" y="7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1866"/>
            <p:cNvSpPr>
              <a:spLocks/>
            </p:cNvSpPr>
            <p:nvPr/>
          </p:nvSpPr>
          <p:spPr bwMode="auto">
            <a:xfrm>
              <a:off x="2994" y="2407"/>
              <a:ext cx="35" cy="47"/>
            </a:xfrm>
            <a:custGeom>
              <a:avLst/>
              <a:gdLst>
                <a:gd name="T0" fmla="*/ 18 w 35"/>
                <a:gd name="T1" fmla="*/ 47 h 47"/>
                <a:gd name="T2" fmla="*/ 0 w 35"/>
                <a:gd name="T3" fmla="*/ 35 h 47"/>
                <a:gd name="T4" fmla="*/ 22 w 35"/>
                <a:gd name="T5" fmla="*/ 0 h 47"/>
                <a:gd name="T6" fmla="*/ 35 w 35"/>
                <a:gd name="T7" fmla="*/ 10 h 47"/>
                <a:gd name="T8" fmla="*/ 18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8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5" y="10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1867"/>
            <p:cNvSpPr>
              <a:spLocks/>
            </p:cNvSpPr>
            <p:nvPr/>
          </p:nvSpPr>
          <p:spPr bwMode="auto">
            <a:xfrm>
              <a:off x="2976" y="2395"/>
              <a:ext cx="40" cy="47"/>
            </a:xfrm>
            <a:custGeom>
              <a:avLst/>
              <a:gdLst>
                <a:gd name="T0" fmla="*/ 18 w 40"/>
                <a:gd name="T1" fmla="*/ 47 h 47"/>
                <a:gd name="T2" fmla="*/ 0 w 40"/>
                <a:gd name="T3" fmla="*/ 29 h 47"/>
                <a:gd name="T4" fmla="*/ 27 w 40"/>
                <a:gd name="T5" fmla="*/ 0 h 47"/>
                <a:gd name="T6" fmla="*/ 40 w 40"/>
                <a:gd name="T7" fmla="*/ 12 h 47"/>
                <a:gd name="T8" fmla="*/ 18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8" y="47"/>
                  </a:moveTo>
                  <a:lnTo>
                    <a:pt x="0" y="29"/>
                  </a:lnTo>
                  <a:lnTo>
                    <a:pt x="27" y="0"/>
                  </a:lnTo>
                  <a:lnTo>
                    <a:pt x="40" y="12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1868"/>
            <p:cNvSpPr>
              <a:spLocks/>
            </p:cNvSpPr>
            <p:nvPr/>
          </p:nvSpPr>
          <p:spPr bwMode="auto">
            <a:xfrm>
              <a:off x="2959" y="2380"/>
              <a:ext cx="44" cy="44"/>
            </a:xfrm>
            <a:custGeom>
              <a:avLst/>
              <a:gdLst>
                <a:gd name="T0" fmla="*/ 17 w 44"/>
                <a:gd name="T1" fmla="*/ 44 h 44"/>
                <a:gd name="T2" fmla="*/ 0 w 44"/>
                <a:gd name="T3" fmla="*/ 27 h 44"/>
                <a:gd name="T4" fmla="*/ 28 w 44"/>
                <a:gd name="T5" fmla="*/ 0 h 44"/>
                <a:gd name="T6" fmla="*/ 44 w 44"/>
                <a:gd name="T7" fmla="*/ 15 h 44"/>
                <a:gd name="T8" fmla="*/ 17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7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4" y="15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1869"/>
            <p:cNvSpPr>
              <a:spLocks/>
            </p:cNvSpPr>
            <p:nvPr/>
          </p:nvSpPr>
          <p:spPr bwMode="auto">
            <a:xfrm>
              <a:off x="3231" y="2522"/>
              <a:ext cx="33" cy="27"/>
            </a:xfrm>
            <a:custGeom>
              <a:avLst/>
              <a:gdLst>
                <a:gd name="T0" fmla="*/ 33 w 33"/>
                <a:gd name="T1" fmla="*/ 3 h 27"/>
                <a:gd name="T2" fmla="*/ 30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3"/>
                  </a:moveTo>
                  <a:lnTo>
                    <a:pt x="30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1870"/>
            <p:cNvSpPr>
              <a:spLocks/>
            </p:cNvSpPr>
            <p:nvPr/>
          </p:nvSpPr>
          <p:spPr bwMode="auto">
            <a:xfrm>
              <a:off x="2944" y="2358"/>
              <a:ext cx="46" cy="47"/>
            </a:xfrm>
            <a:custGeom>
              <a:avLst/>
              <a:gdLst>
                <a:gd name="T0" fmla="*/ 15 w 46"/>
                <a:gd name="T1" fmla="*/ 47 h 47"/>
                <a:gd name="T2" fmla="*/ 0 w 46"/>
                <a:gd name="T3" fmla="*/ 20 h 47"/>
                <a:gd name="T4" fmla="*/ 32 w 46"/>
                <a:gd name="T5" fmla="*/ 0 h 47"/>
                <a:gd name="T6" fmla="*/ 46 w 46"/>
                <a:gd name="T7" fmla="*/ 22 h 47"/>
                <a:gd name="T8" fmla="*/ 1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15" y="47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46" y="22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1871"/>
            <p:cNvSpPr>
              <a:spLocks/>
            </p:cNvSpPr>
            <p:nvPr/>
          </p:nvSpPr>
          <p:spPr bwMode="auto">
            <a:xfrm>
              <a:off x="2933" y="2339"/>
              <a:ext cx="43" cy="39"/>
            </a:xfrm>
            <a:custGeom>
              <a:avLst/>
              <a:gdLst>
                <a:gd name="T0" fmla="*/ 11 w 43"/>
                <a:gd name="T1" fmla="*/ 39 h 39"/>
                <a:gd name="T2" fmla="*/ 0 w 43"/>
                <a:gd name="T3" fmla="*/ 12 h 39"/>
                <a:gd name="T4" fmla="*/ 35 w 43"/>
                <a:gd name="T5" fmla="*/ 0 h 39"/>
                <a:gd name="T6" fmla="*/ 43 w 43"/>
                <a:gd name="T7" fmla="*/ 19 h 39"/>
                <a:gd name="T8" fmla="*/ 11 w 4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9">
                  <a:moveTo>
                    <a:pt x="11" y="3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3" y="1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Freeform 1872"/>
            <p:cNvSpPr>
              <a:spLocks/>
            </p:cNvSpPr>
            <p:nvPr/>
          </p:nvSpPr>
          <p:spPr bwMode="auto">
            <a:xfrm>
              <a:off x="2919" y="2292"/>
              <a:ext cx="49" cy="59"/>
            </a:xfrm>
            <a:custGeom>
              <a:avLst/>
              <a:gdLst>
                <a:gd name="T0" fmla="*/ 14 w 49"/>
                <a:gd name="T1" fmla="*/ 59 h 59"/>
                <a:gd name="T2" fmla="*/ 0 w 49"/>
                <a:gd name="T3" fmla="*/ 8 h 59"/>
                <a:gd name="T4" fmla="*/ 38 w 49"/>
                <a:gd name="T5" fmla="*/ 0 h 59"/>
                <a:gd name="T6" fmla="*/ 49 w 49"/>
                <a:gd name="T7" fmla="*/ 47 h 59"/>
                <a:gd name="T8" fmla="*/ 14 w 4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14" y="59"/>
                  </a:moveTo>
                  <a:lnTo>
                    <a:pt x="0" y="8"/>
                  </a:lnTo>
                  <a:lnTo>
                    <a:pt x="38" y="0"/>
                  </a:lnTo>
                  <a:lnTo>
                    <a:pt x="49" y="47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1873"/>
            <p:cNvSpPr>
              <a:spLocks/>
            </p:cNvSpPr>
            <p:nvPr/>
          </p:nvSpPr>
          <p:spPr bwMode="auto">
            <a:xfrm>
              <a:off x="2911" y="2238"/>
              <a:ext cx="46" cy="62"/>
            </a:xfrm>
            <a:custGeom>
              <a:avLst/>
              <a:gdLst>
                <a:gd name="T0" fmla="*/ 8 w 46"/>
                <a:gd name="T1" fmla="*/ 62 h 62"/>
                <a:gd name="T2" fmla="*/ 0 w 46"/>
                <a:gd name="T3" fmla="*/ 13 h 62"/>
                <a:gd name="T4" fmla="*/ 35 w 46"/>
                <a:gd name="T5" fmla="*/ 0 h 62"/>
                <a:gd name="T6" fmla="*/ 46 w 46"/>
                <a:gd name="T7" fmla="*/ 54 h 62"/>
                <a:gd name="T8" fmla="*/ 8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8" y="62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54"/>
                  </a:lnTo>
                  <a:lnTo>
                    <a:pt x="8" y="6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1874"/>
            <p:cNvSpPr>
              <a:spLocks/>
            </p:cNvSpPr>
            <p:nvPr/>
          </p:nvSpPr>
          <p:spPr bwMode="auto">
            <a:xfrm>
              <a:off x="2893" y="2182"/>
              <a:ext cx="53" cy="69"/>
            </a:xfrm>
            <a:custGeom>
              <a:avLst/>
              <a:gdLst>
                <a:gd name="T0" fmla="*/ 18 w 53"/>
                <a:gd name="T1" fmla="*/ 69 h 69"/>
                <a:gd name="T2" fmla="*/ 0 w 53"/>
                <a:gd name="T3" fmla="*/ 15 h 69"/>
                <a:gd name="T4" fmla="*/ 35 w 53"/>
                <a:gd name="T5" fmla="*/ 0 h 69"/>
                <a:gd name="T6" fmla="*/ 53 w 53"/>
                <a:gd name="T7" fmla="*/ 56 h 69"/>
                <a:gd name="T8" fmla="*/ 18 w 53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9">
                  <a:moveTo>
                    <a:pt x="18" y="69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3" y="56"/>
                  </a:lnTo>
                  <a:lnTo>
                    <a:pt x="18" y="6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1875"/>
            <p:cNvSpPr>
              <a:spLocks/>
            </p:cNvSpPr>
            <p:nvPr/>
          </p:nvSpPr>
          <p:spPr bwMode="auto">
            <a:xfrm>
              <a:off x="2959" y="2380"/>
              <a:ext cx="31" cy="27"/>
            </a:xfrm>
            <a:custGeom>
              <a:avLst/>
              <a:gdLst>
                <a:gd name="T0" fmla="*/ 0 w 31"/>
                <a:gd name="T1" fmla="*/ 27 h 27"/>
                <a:gd name="T2" fmla="*/ 0 w 31"/>
                <a:gd name="T3" fmla="*/ 25 h 27"/>
                <a:gd name="T4" fmla="*/ 28 w 31"/>
                <a:gd name="T5" fmla="*/ 0 h 27"/>
                <a:gd name="T6" fmla="*/ 31 w 31"/>
                <a:gd name="T7" fmla="*/ 0 h 27"/>
                <a:gd name="T8" fmla="*/ 0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7"/>
                  </a:moveTo>
                  <a:lnTo>
                    <a:pt x="0" y="25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1876"/>
            <p:cNvSpPr>
              <a:spLocks/>
            </p:cNvSpPr>
            <p:nvPr/>
          </p:nvSpPr>
          <p:spPr bwMode="auto">
            <a:xfrm>
              <a:off x="2852" y="2099"/>
              <a:ext cx="74" cy="100"/>
            </a:xfrm>
            <a:custGeom>
              <a:avLst/>
              <a:gdLst>
                <a:gd name="T0" fmla="*/ 41 w 74"/>
                <a:gd name="T1" fmla="*/ 100 h 100"/>
                <a:gd name="T2" fmla="*/ 0 w 74"/>
                <a:gd name="T3" fmla="*/ 24 h 100"/>
                <a:gd name="T4" fmla="*/ 30 w 74"/>
                <a:gd name="T5" fmla="*/ 0 h 100"/>
                <a:gd name="T6" fmla="*/ 74 w 74"/>
                <a:gd name="T7" fmla="*/ 81 h 100"/>
                <a:gd name="T8" fmla="*/ 41 w 7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0">
                  <a:moveTo>
                    <a:pt x="41" y="100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74" y="81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1877"/>
            <p:cNvSpPr>
              <a:spLocks/>
            </p:cNvSpPr>
            <p:nvPr/>
          </p:nvSpPr>
          <p:spPr bwMode="auto">
            <a:xfrm>
              <a:off x="2808" y="2030"/>
              <a:ext cx="74" cy="93"/>
            </a:xfrm>
            <a:custGeom>
              <a:avLst/>
              <a:gdLst>
                <a:gd name="T0" fmla="*/ 44 w 74"/>
                <a:gd name="T1" fmla="*/ 93 h 93"/>
                <a:gd name="T2" fmla="*/ 0 w 74"/>
                <a:gd name="T3" fmla="*/ 27 h 93"/>
                <a:gd name="T4" fmla="*/ 28 w 74"/>
                <a:gd name="T5" fmla="*/ 0 h 93"/>
                <a:gd name="T6" fmla="*/ 74 w 74"/>
                <a:gd name="T7" fmla="*/ 69 h 93"/>
                <a:gd name="T8" fmla="*/ 44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4" y="93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4" y="69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1878"/>
            <p:cNvSpPr>
              <a:spLocks/>
            </p:cNvSpPr>
            <p:nvPr/>
          </p:nvSpPr>
          <p:spPr bwMode="auto">
            <a:xfrm>
              <a:off x="2784" y="1998"/>
              <a:ext cx="52" cy="59"/>
            </a:xfrm>
            <a:custGeom>
              <a:avLst/>
              <a:gdLst>
                <a:gd name="T0" fmla="*/ 24 w 52"/>
                <a:gd name="T1" fmla="*/ 59 h 59"/>
                <a:gd name="T2" fmla="*/ 0 w 52"/>
                <a:gd name="T3" fmla="*/ 32 h 59"/>
                <a:gd name="T4" fmla="*/ 24 w 52"/>
                <a:gd name="T5" fmla="*/ 0 h 59"/>
                <a:gd name="T6" fmla="*/ 52 w 52"/>
                <a:gd name="T7" fmla="*/ 32 h 59"/>
                <a:gd name="T8" fmla="*/ 24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4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2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1879"/>
            <p:cNvSpPr>
              <a:spLocks/>
            </p:cNvSpPr>
            <p:nvPr/>
          </p:nvSpPr>
          <p:spPr bwMode="auto">
            <a:xfrm>
              <a:off x="2757" y="1971"/>
              <a:ext cx="51" cy="59"/>
            </a:xfrm>
            <a:custGeom>
              <a:avLst/>
              <a:gdLst>
                <a:gd name="T0" fmla="*/ 27 w 51"/>
                <a:gd name="T1" fmla="*/ 59 h 59"/>
                <a:gd name="T2" fmla="*/ 0 w 51"/>
                <a:gd name="T3" fmla="*/ 35 h 59"/>
                <a:gd name="T4" fmla="*/ 22 w 51"/>
                <a:gd name="T5" fmla="*/ 0 h 59"/>
                <a:gd name="T6" fmla="*/ 51 w 51"/>
                <a:gd name="T7" fmla="*/ 27 h 59"/>
                <a:gd name="T8" fmla="*/ 27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7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1" y="2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1880"/>
            <p:cNvSpPr>
              <a:spLocks/>
            </p:cNvSpPr>
            <p:nvPr/>
          </p:nvSpPr>
          <p:spPr bwMode="auto">
            <a:xfrm>
              <a:off x="2727" y="1952"/>
              <a:ext cx="52" cy="54"/>
            </a:xfrm>
            <a:custGeom>
              <a:avLst/>
              <a:gdLst>
                <a:gd name="T0" fmla="*/ 30 w 52"/>
                <a:gd name="T1" fmla="*/ 54 h 54"/>
                <a:gd name="T2" fmla="*/ 0 w 52"/>
                <a:gd name="T3" fmla="*/ 37 h 54"/>
                <a:gd name="T4" fmla="*/ 17 w 52"/>
                <a:gd name="T5" fmla="*/ 0 h 54"/>
                <a:gd name="T6" fmla="*/ 52 w 52"/>
                <a:gd name="T7" fmla="*/ 19 h 54"/>
                <a:gd name="T8" fmla="*/ 30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0" y="54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2" y="19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1881"/>
            <p:cNvSpPr>
              <a:spLocks/>
            </p:cNvSpPr>
            <p:nvPr/>
          </p:nvSpPr>
          <p:spPr bwMode="auto">
            <a:xfrm>
              <a:off x="2709" y="1940"/>
              <a:ext cx="35" cy="49"/>
            </a:xfrm>
            <a:custGeom>
              <a:avLst/>
              <a:gdLst>
                <a:gd name="T0" fmla="*/ 18 w 35"/>
                <a:gd name="T1" fmla="*/ 49 h 49"/>
                <a:gd name="T2" fmla="*/ 0 w 35"/>
                <a:gd name="T3" fmla="*/ 39 h 49"/>
                <a:gd name="T4" fmla="*/ 13 w 35"/>
                <a:gd name="T5" fmla="*/ 0 h 49"/>
                <a:gd name="T6" fmla="*/ 35 w 35"/>
                <a:gd name="T7" fmla="*/ 12 h 49"/>
                <a:gd name="T8" fmla="*/ 18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8" y="4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5" y="12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1882"/>
            <p:cNvSpPr>
              <a:spLocks/>
            </p:cNvSpPr>
            <p:nvPr/>
          </p:nvSpPr>
          <p:spPr bwMode="auto">
            <a:xfrm>
              <a:off x="2689" y="1932"/>
              <a:ext cx="33" cy="47"/>
            </a:xfrm>
            <a:custGeom>
              <a:avLst/>
              <a:gdLst>
                <a:gd name="T0" fmla="*/ 20 w 33"/>
                <a:gd name="T1" fmla="*/ 47 h 47"/>
                <a:gd name="T2" fmla="*/ 0 w 33"/>
                <a:gd name="T3" fmla="*/ 39 h 47"/>
                <a:gd name="T4" fmla="*/ 11 w 33"/>
                <a:gd name="T5" fmla="*/ 0 h 47"/>
                <a:gd name="T6" fmla="*/ 33 w 33"/>
                <a:gd name="T7" fmla="*/ 8 h 47"/>
                <a:gd name="T8" fmla="*/ 2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0" y="47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33" y="8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1883"/>
            <p:cNvSpPr>
              <a:spLocks/>
            </p:cNvSpPr>
            <p:nvPr/>
          </p:nvSpPr>
          <p:spPr bwMode="auto">
            <a:xfrm>
              <a:off x="2893" y="2180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1884"/>
            <p:cNvSpPr>
              <a:spLocks/>
            </p:cNvSpPr>
            <p:nvPr/>
          </p:nvSpPr>
          <p:spPr bwMode="auto">
            <a:xfrm>
              <a:off x="2659" y="1925"/>
              <a:ext cx="39" cy="49"/>
            </a:xfrm>
            <a:custGeom>
              <a:avLst/>
              <a:gdLst>
                <a:gd name="T0" fmla="*/ 33 w 39"/>
                <a:gd name="T1" fmla="*/ 49 h 49"/>
                <a:gd name="T2" fmla="*/ 0 w 39"/>
                <a:gd name="T3" fmla="*/ 42 h 49"/>
                <a:gd name="T4" fmla="*/ 4 w 39"/>
                <a:gd name="T5" fmla="*/ 0 h 49"/>
                <a:gd name="T6" fmla="*/ 39 w 39"/>
                <a:gd name="T7" fmla="*/ 7 h 49"/>
                <a:gd name="T8" fmla="*/ 33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33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1885"/>
            <p:cNvSpPr>
              <a:spLocks/>
            </p:cNvSpPr>
            <p:nvPr/>
          </p:nvSpPr>
          <p:spPr bwMode="auto">
            <a:xfrm>
              <a:off x="2630" y="1920"/>
              <a:ext cx="33" cy="47"/>
            </a:xfrm>
            <a:custGeom>
              <a:avLst/>
              <a:gdLst>
                <a:gd name="T0" fmla="*/ 29 w 33"/>
                <a:gd name="T1" fmla="*/ 47 h 47"/>
                <a:gd name="T2" fmla="*/ 0 w 33"/>
                <a:gd name="T3" fmla="*/ 42 h 47"/>
                <a:gd name="T4" fmla="*/ 2 w 33"/>
                <a:gd name="T5" fmla="*/ 0 h 47"/>
                <a:gd name="T6" fmla="*/ 33 w 33"/>
                <a:gd name="T7" fmla="*/ 5 h 47"/>
                <a:gd name="T8" fmla="*/ 29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9" y="47"/>
                  </a:moveTo>
                  <a:lnTo>
                    <a:pt x="0" y="42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1886"/>
            <p:cNvSpPr>
              <a:spLocks/>
            </p:cNvSpPr>
            <p:nvPr/>
          </p:nvSpPr>
          <p:spPr bwMode="auto">
            <a:xfrm>
              <a:off x="2597" y="1920"/>
              <a:ext cx="35" cy="42"/>
            </a:xfrm>
            <a:custGeom>
              <a:avLst/>
              <a:gdLst>
                <a:gd name="T0" fmla="*/ 33 w 35"/>
                <a:gd name="T1" fmla="*/ 42 h 42"/>
                <a:gd name="T2" fmla="*/ 2 w 35"/>
                <a:gd name="T3" fmla="*/ 42 h 42"/>
                <a:gd name="T4" fmla="*/ 0 w 35"/>
                <a:gd name="T5" fmla="*/ 0 h 42"/>
                <a:gd name="T6" fmla="*/ 35 w 35"/>
                <a:gd name="T7" fmla="*/ 0 h 42"/>
                <a:gd name="T8" fmla="*/ 3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3" y="42"/>
                  </a:moveTo>
                  <a:lnTo>
                    <a:pt x="2" y="42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1887"/>
            <p:cNvSpPr>
              <a:spLocks/>
            </p:cNvSpPr>
            <p:nvPr/>
          </p:nvSpPr>
          <p:spPr bwMode="auto">
            <a:xfrm>
              <a:off x="2564" y="1920"/>
              <a:ext cx="35" cy="47"/>
            </a:xfrm>
            <a:custGeom>
              <a:avLst/>
              <a:gdLst>
                <a:gd name="T0" fmla="*/ 35 w 35"/>
                <a:gd name="T1" fmla="*/ 42 h 47"/>
                <a:gd name="T2" fmla="*/ 5 w 35"/>
                <a:gd name="T3" fmla="*/ 47 h 47"/>
                <a:gd name="T4" fmla="*/ 0 w 35"/>
                <a:gd name="T5" fmla="*/ 5 h 47"/>
                <a:gd name="T6" fmla="*/ 33 w 35"/>
                <a:gd name="T7" fmla="*/ 0 h 47"/>
                <a:gd name="T8" fmla="*/ 35 w 35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35" y="42"/>
                  </a:moveTo>
                  <a:lnTo>
                    <a:pt x="5" y="47"/>
                  </a:lnTo>
                  <a:lnTo>
                    <a:pt x="0" y="5"/>
                  </a:lnTo>
                  <a:lnTo>
                    <a:pt x="33" y="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1888"/>
            <p:cNvSpPr>
              <a:spLocks/>
            </p:cNvSpPr>
            <p:nvPr/>
          </p:nvSpPr>
          <p:spPr bwMode="auto">
            <a:xfrm>
              <a:off x="2689" y="1932"/>
              <a:ext cx="11" cy="42"/>
            </a:xfrm>
            <a:custGeom>
              <a:avLst/>
              <a:gdLst>
                <a:gd name="T0" fmla="*/ 11 w 11"/>
                <a:gd name="T1" fmla="*/ 0 h 42"/>
                <a:gd name="T2" fmla="*/ 9 w 11"/>
                <a:gd name="T3" fmla="*/ 0 h 42"/>
                <a:gd name="T4" fmla="*/ 0 w 11"/>
                <a:gd name="T5" fmla="*/ 39 h 42"/>
                <a:gd name="T6" fmla="*/ 3 w 11"/>
                <a:gd name="T7" fmla="*/ 42 h 42"/>
                <a:gd name="T8" fmla="*/ 11 w 1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2">
                  <a:moveTo>
                    <a:pt x="11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3" y="4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1889"/>
            <p:cNvSpPr>
              <a:spLocks/>
            </p:cNvSpPr>
            <p:nvPr/>
          </p:nvSpPr>
          <p:spPr bwMode="auto">
            <a:xfrm>
              <a:off x="2545" y="1922"/>
              <a:ext cx="24" cy="45"/>
            </a:xfrm>
            <a:custGeom>
              <a:avLst/>
              <a:gdLst>
                <a:gd name="T0" fmla="*/ 19 w 24"/>
                <a:gd name="T1" fmla="*/ 45 h 45"/>
                <a:gd name="T2" fmla="*/ 0 w 24"/>
                <a:gd name="T3" fmla="*/ 40 h 45"/>
                <a:gd name="T4" fmla="*/ 11 w 24"/>
                <a:gd name="T5" fmla="*/ 0 h 45"/>
                <a:gd name="T6" fmla="*/ 24 w 24"/>
                <a:gd name="T7" fmla="*/ 3 h 45"/>
                <a:gd name="T8" fmla="*/ 19 w 2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5">
                  <a:moveTo>
                    <a:pt x="19" y="45"/>
                  </a:moveTo>
                  <a:lnTo>
                    <a:pt x="0" y="40"/>
                  </a:lnTo>
                  <a:lnTo>
                    <a:pt x="11" y="0"/>
                  </a:lnTo>
                  <a:lnTo>
                    <a:pt x="24" y="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890"/>
            <p:cNvSpPr>
              <a:spLocks/>
            </p:cNvSpPr>
            <p:nvPr/>
          </p:nvSpPr>
          <p:spPr bwMode="auto">
            <a:xfrm>
              <a:off x="2523" y="1915"/>
              <a:ext cx="33" cy="47"/>
            </a:xfrm>
            <a:custGeom>
              <a:avLst/>
              <a:gdLst>
                <a:gd name="T0" fmla="*/ 22 w 33"/>
                <a:gd name="T1" fmla="*/ 47 h 47"/>
                <a:gd name="T2" fmla="*/ 0 w 33"/>
                <a:gd name="T3" fmla="*/ 34 h 47"/>
                <a:gd name="T4" fmla="*/ 22 w 33"/>
                <a:gd name="T5" fmla="*/ 0 h 47"/>
                <a:gd name="T6" fmla="*/ 33 w 33"/>
                <a:gd name="T7" fmla="*/ 7 h 47"/>
                <a:gd name="T8" fmla="*/ 22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2" y="47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1891"/>
            <p:cNvSpPr>
              <a:spLocks/>
            </p:cNvSpPr>
            <p:nvPr/>
          </p:nvSpPr>
          <p:spPr bwMode="auto">
            <a:xfrm>
              <a:off x="2503" y="1903"/>
              <a:ext cx="42" cy="46"/>
            </a:xfrm>
            <a:custGeom>
              <a:avLst/>
              <a:gdLst>
                <a:gd name="T0" fmla="*/ 20 w 42"/>
                <a:gd name="T1" fmla="*/ 46 h 46"/>
                <a:gd name="T2" fmla="*/ 0 w 42"/>
                <a:gd name="T3" fmla="*/ 32 h 46"/>
                <a:gd name="T4" fmla="*/ 24 w 42"/>
                <a:gd name="T5" fmla="*/ 0 h 46"/>
                <a:gd name="T6" fmla="*/ 42 w 42"/>
                <a:gd name="T7" fmla="*/ 12 h 46"/>
                <a:gd name="T8" fmla="*/ 20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0" y="46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2" y="12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1892"/>
            <p:cNvSpPr>
              <a:spLocks/>
            </p:cNvSpPr>
            <p:nvPr/>
          </p:nvSpPr>
          <p:spPr bwMode="auto">
            <a:xfrm>
              <a:off x="2483" y="1886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7 h 49"/>
                <a:gd name="T4" fmla="*/ 29 w 44"/>
                <a:gd name="T5" fmla="*/ 0 h 49"/>
                <a:gd name="T6" fmla="*/ 44 w 44"/>
                <a:gd name="T7" fmla="*/ 1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1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Freeform 1893"/>
            <p:cNvSpPr>
              <a:spLocks/>
            </p:cNvSpPr>
            <p:nvPr/>
          </p:nvSpPr>
          <p:spPr bwMode="auto">
            <a:xfrm>
              <a:off x="2444" y="1832"/>
              <a:ext cx="68" cy="81"/>
            </a:xfrm>
            <a:custGeom>
              <a:avLst/>
              <a:gdLst>
                <a:gd name="T0" fmla="*/ 39 w 68"/>
                <a:gd name="T1" fmla="*/ 81 h 81"/>
                <a:gd name="T2" fmla="*/ 0 w 68"/>
                <a:gd name="T3" fmla="*/ 24 h 81"/>
                <a:gd name="T4" fmla="*/ 31 w 68"/>
                <a:gd name="T5" fmla="*/ 0 h 81"/>
                <a:gd name="T6" fmla="*/ 68 w 68"/>
                <a:gd name="T7" fmla="*/ 54 h 81"/>
                <a:gd name="T8" fmla="*/ 39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39" y="81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68" y="54"/>
                  </a:lnTo>
                  <a:lnTo>
                    <a:pt x="39" y="8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Freeform 1894"/>
            <p:cNvSpPr>
              <a:spLocks/>
            </p:cNvSpPr>
            <p:nvPr/>
          </p:nvSpPr>
          <p:spPr bwMode="auto">
            <a:xfrm>
              <a:off x="2404" y="1771"/>
              <a:ext cx="71" cy="85"/>
            </a:xfrm>
            <a:custGeom>
              <a:avLst/>
              <a:gdLst>
                <a:gd name="T0" fmla="*/ 40 w 71"/>
                <a:gd name="T1" fmla="*/ 85 h 85"/>
                <a:gd name="T2" fmla="*/ 0 w 71"/>
                <a:gd name="T3" fmla="*/ 24 h 85"/>
                <a:gd name="T4" fmla="*/ 31 w 71"/>
                <a:gd name="T5" fmla="*/ 0 h 85"/>
                <a:gd name="T6" fmla="*/ 71 w 71"/>
                <a:gd name="T7" fmla="*/ 61 h 85"/>
                <a:gd name="T8" fmla="*/ 40 w 71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5">
                  <a:moveTo>
                    <a:pt x="40" y="8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1" y="61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895"/>
            <p:cNvSpPr>
              <a:spLocks/>
            </p:cNvSpPr>
            <p:nvPr/>
          </p:nvSpPr>
          <p:spPr bwMode="auto">
            <a:xfrm>
              <a:off x="2339" y="1656"/>
              <a:ext cx="96" cy="139"/>
            </a:xfrm>
            <a:custGeom>
              <a:avLst/>
              <a:gdLst>
                <a:gd name="T0" fmla="*/ 65 w 96"/>
                <a:gd name="T1" fmla="*/ 139 h 139"/>
                <a:gd name="T2" fmla="*/ 0 w 96"/>
                <a:gd name="T3" fmla="*/ 19 h 139"/>
                <a:gd name="T4" fmla="*/ 33 w 96"/>
                <a:gd name="T5" fmla="*/ 0 h 139"/>
                <a:gd name="T6" fmla="*/ 96 w 96"/>
                <a:gd name="T7" fmla="*/ 115 h 139"/>
                <a:gd name="T8" fmla="*/ 65 w 96"/>
                <a:gd name="T9" fmla="*/ 13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39">
                  <a:moveTo>
                    <a:pt x="65" y="139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96" y="115"/>
                  </a:lnTo>
                  <a:lnTo>
                    <a:pt x="65" y="1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896"/>
            <p:cNvSpPr>
              <a:spLocks/>
            </p:cNvSpPr>
            <p:nvPr/>
          </p:nvSpPr>
          <p:spPr bwMode="auto">
            <a:xfrm>
              <a:off x="2308" y="1597"/>
              <a:ext cx="64" cy="78"/>
            </a:xfrm>
            <a:custGeom>
              <a:avLst/>
              <a:gdLst>
                <a:gd name="T0" fmla="*/ 31 w 64"/>
                <a:gd name="T1" fmla="*/ 78 h 78"/>
                <a:gd name="T2" fmla="*/ 0 w 64"/>
                <a:gd name="T3" fmla="*/ 19 h 78"/>
                <a:gd name="T4" fmla="*/ 33 w 64"/>
                <a:gd name="T5" fmla="*/ 0 h 78"/>
                <a:gd name="T6" fmla="*/ 64 w 64"/>
                <a:gd name="T7" fmla="*/ 59 h 78"/>
                <a:gd name="T8" fmla="*/ 31 w 64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8">
                  <a:moveTo>
                    <a:pt x="31" y="78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64" y="59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897"/>
            <p:cNvSpPr>
              <a:spLocks/>
            </p:cNvSpPr>
            <p:nvPr/>
          </p:nvSpPr>
          <p:spPr bwMode="auto">
            <a:xfrm>
              <a:off x="2564" y="1967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3 w 5"/>
                <a:gd name="T5" fmla="*/ 0 h 1"/>
                <a:gd name="T6" fmla="*/ 5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Rectangle 1898"/>
            <p:cNvSpPr>
              <a:spLocks noChangeArrowheads="1"/>
            </p:cNvSpPr>
            <p:nvPr/>
          </p:nvSpPr>
          <p:spPr bwMode="auto">
            <a:xfrm>
              <a:off x="2564" y="1925"/>
              <a:ext cx="5" cy="42"/>
            </a:xfrm>
            <a:prstGeom prst="rect">
              <a:avLst/>
            </a:prstGeom>
            <a:solidFill>
              <a:srgbClr val="0080C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899"/>
            <p:cNvSpPr>
              <a:spLocks/>
            </p:cNvSpPr>
            <p:nvPr/>
          </p:nvSpPr>
          <p:spPr bwMode="auto">
            <a:xfrm>
              <a:off x="3603" y="3539"/>
              <a:ext cx="57" cy="66"/>
            </a:xfrm>
            <a:custGeom>
              <a:avLst/>
              <a:gdLst>
                <a:gd name="T0" fmla="*/ 22 w 57"/>
                <a:gd name="T1" fmla="*/ 66 h 66"/>
                <a:gd name="T2" fmla="*/ 0 w 57"/>
                <a:gd name="T3" fmla="*/ 19 h 66"/>
                <a:gd name="T4" fmla="*/ 35 w 57"/>
                <a:gd name="T5" fmla="*/ 0 h 66"/>
                <a:gd name="T6" fmla="*/ 57 w 57"/>
                <a:gd name="T7" fmla="*/ 46 h 66"/>
                <a:gd name="T8" fmla="*/ 22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2" y="66"/>
                  </a:moveTo>
                  <a:lnTo>
                    <a:pt x="0" y="19"/>
                  </a:lnTo>
                  <a:lnTo>
                    <a:pt x="35" y="0"/>
                  </a:lnTo>
                  <a:lnTo>
                    <a:pt x="57" y="46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900"/>
            <p:cNvSpPr>
              <a:spLocks/>
            </p:cNvSpPr>
            <p:nvPr/>
          </p:nvSpPr>
          <p:spPr bwMode="auto">
            <a:xfrm>
              <a:off x="3581" y="3497"/>
              <a:ext cx="57" cy="61"/>
            </a:xfrm>
            <a:custGeom>
              <a:avLst/>
              <a:gdLst>
                <a:gd name="T0" fmla="*/ 22 w 57"/>
                <a:gd name="T1" fmla="*/ 61 h 61"/>
                <a:gd name="T2" fmla="*/ 0 w 57"/>
                <a:gd name="T3" fmla="*/ 25 h 61"/>
                <a:gd name="T4" fmla="*/ 33 w 57"/>
                <a:gd name="T5" fmla="*/ 0 h 61"/>
                <a:gd name="T6" fmla="*/ 57 w 57"/>
                <a:gd name="T7" fmla="*/ 42 h 61"/>
                <a:gd name="T8" fmla="*/ 22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22" y="61"/>
                  </a:moveTo>
                  <a:lnTo>
                    <a:pt x="0" y="25"/>
                  </a:lnTo>
                  <a:lnTo>
                    <a:pt x="33" y="0"/>
                  </a:lnTo>
                  <a:lnTo>
                    <a:pt x="57" y="42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901"/>
            <p:cNvSpPr>
              <a:spLocks/>
            </p:cNvSpPr>
            <p:nvPr/>
          </p:nvSpPr>
          <p:spPr bwMode="auto">
            <a:xfrm>
              <a:off x="3538" y="3424"/>
              <a:ext cx="76" cy="98"/>
            </a:xfrm>
            <a:custGeom>
              <a:avLst/>
              <a:gdLst>
                <a:gd name="T0" fmla="*/ 43 w 76"/>
                <a:gd name="T1" fmla="*/ 98 h 98"/>
                <a:gd name="T2" fmla="*/ 0 w 76"/>
                <a:gd name="T3" fmla="*/ 24 h 98"/>
                <a:gd name="T4" fmla="*/ 32 w 76"/>
                <a:gd name="T5" fmla="*/ 0 h 98"/>
                <a:gd name="T6" fmla="*/ 76 w 76"/>
                <a:gd name="T7" fmla="*/ 73 h 98"/>
                <a:gd name="T8" fmla="*/ 43 w 76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8">
                  <a:moveTo>
                    <a:pt x="43" y="98"/>
                  </a:moveTo>
                  <a:lnTo>
                    <a:pt x="0" y="24"/>
                  </a:lnTo>
                  <a:lnTo>
                    <a:pt x="32" y="0"/>
                  </a:lnTo>
                  <a:lnTo>
                    <a:pt x="76" y="73"/>
                  </a:lnTo>
                  <a:lnTo>
                    <a:pt x="43" y="9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902"/>
            <p:cNvSpPr>
              <a:spLocks/>
            </p:cNvSpPr>
            <p:nvPr/>
          </p:nvSpPr>
          <p:spPr bwMode="auto">
            <a:xfrm>
              <a:off x="3518" y="3389"/>
              <a:ext cx="52" cy="59"/>
            </a:xfrm>
            <a:custGeom>
              <a:avLst/>
              <a:gdLst>
                <a:gd name="T0" fmla="*/ 20 w 52"/>
                <a:gd name="T1" fmla="*/ 59 h 59"/>
                <a:gd name="T2" fmla="*/ 0 w 52"/>
                <a:gd name="T3" fmla="*/ 20 h 59"/>
                <a:gd name="T4" fmla="*/ 35 w 52"/>
                <a:gd name="T5" fmla="*/ 0 h 59"/>
                <a:gd name="T6" fmla="*/ 52 w 52"/>
                <a:gd name="T7" fmla="*/ 35 h 59"/>
                <a:gd name="T8" fmla="*/ 20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0" y="59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52" y="35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903"/>
            <p:cNvSpPr>
              <a:spLocks/>
            </p:cNvSpPr>
            <p:nvPr/>
          </p:nvSpPr>
          <p:spPr bwMode="auto">
            <a:xfrm>
              <a:off x="3498" y="3353"/>
              <a:ext cx="55" cy="56"/>
            </a:xfrm>
            <a:custGeom>
              <a:avLst/>
              <a:gdLst>
                <a:gd name="T0" fmla="*/ 20 w 55"/>
                <a:gd name="T1" fmla="*/ 56 h 56"/>
                <a:gd name="T2" fmla="*/ 0 w 55"/>
                <a:gd name="T3" fmla="*/ 14 h 56"/>
                <a:gd name="T4" fmla="*/ 37 w 55"/>
                <a:gd name="T5" fmla="*/ 0 h 56"/>
                <a:gd name="T6" fmla="*/ 55 w 55"/>
                <a:gd name="T7" fmla="*/ 36 h 56"/>
                <a:gd name="T8" fmla="*/ 20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20" y="56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55" y="3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904"/>
            <p:cNvSpPr>
              <a:spLocks/>
            </p:cNvSpPr>
            <p:nvPr/>
          </p:nvSpPr>
          <p:spPr bwMode="auto">
            <a:xfrm>
              <a:off x="3485" y="3309"/>
              <a:ext cx="50" cy="58"/>
            </a:xfrm>
            <a:custGeom>
              <a:avLst/>
              <a:gdLst>
                <a:gd name="T0" fmla="*/ 13 w 50"/>
                <a:gd name="T1" fmla="*/ 58 h 58"/>
                <a:gd name="T2" fmla="*/ 0 w 50"/>
                <a:gd name="T3" fmla="*/ 14 h 58"/>
                <a:gd name="T4" fmla="*/ 37 w 50"/>
                <a:gd name="T5" fmla="*/ 0 h 58"/>
                <a:gd name="T6" fmla="*/ 50 w 50"/>
                <a:gd name="T7" fmla="*/ 44 h 58"/>
                <a:gd name="T8" fmla="*/ 13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13" y="58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50" y="44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905"/>
            <p:cNvSpPr>
              <a:spLocks/>
            </p:cNvSpPr>
            <p:nvPr/>
          </p:nvSpPr>
          <p:spPr bwMode="auto">
            <a:xfrm>
              <a:off x="3478" y="3264"/>
              <a:ext cx="44" cy="59"/>
            </a:xfrm>
            <a:custGeom>
              <a:avLst/>
              <a:gdLst>
                <a:gd name="T0" fmla="*/ 7 w 44"/>
                <a:gd name="T1" fmla="*/ 59 h 59"/>
                <a:gd name="T2" fmla="*/ 0 w 44"/>
                <a:gd name="T3" fmla="*/ 8 h 59"/>
                <a:gd name="T4" fmla="*/ 40 w 44"/>
                <a:gd name="T5" fmla="*/ 0 h 59"/>
                <a:gd name="T6" fmla="*/ 44 w 44"/>
                <a:gd name="T7" fmla="*/ 45 h 59"/>
                <a:gd name="T8" fmla="*/ 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7" y="59"/>
                  </a:moveTo>
                  <a:lnTo>
                    <a:pt x="0" y="8"/>
                  </a:lnTo>
                  <a:lnTo>
                    <a:pt x="40" y="0"/>
                  </a:lnTo>
                  <a:lnTo>
                    <a:pt x="44" y="45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906"/>
            <p:cNvSpPr>
              <a:spLocks/>
            </p:cNvSpPr>
            <p:nvPr/>
          </p:nvSpPr>
          <p:spPr bwMode="auto">
            <a:xfrm>
              <a:off x="3476" y="3233"/>
              <a:ext cx="42" cy="34"/>
            </a:xfrm>
            <a:custGeom>
              <a:avLst/>
              <a:gdLst>
                <a:gd name="T0" fmla="*/ 2 w 42"/>
                <a:gd name="T1" fmla="*/ 34 h 34"/>
                <a:gd name="T2" fmla="*/ 0 w 42"/>
                <a:gd name="T3" fmla="*/ 0 h 34"/>
                <a:gd name="T4" fmla="*/ 40 w 42"/>
                <a:gd name="T5" fmla="*/ 2 h 34"/>
                <a:gd name="T6" fmla="*/ 42 w 42"/>
                <a:gd name="T7" fmla="*/ 31 h 34"/>
                <a:gd name="T8" fmla="*/ 2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2" y="34"/>
                  </a:moveTo>
                  <a:lnTo>
                    <a:pt x="0" y="0"/>
                  </a:lnTo>
                  <a:lnTo>
                    <a:pt x="40" y="2"/>
                  </a:lnTo>
                  <a:lnTo>
                    <a:pt x="42" y="31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907"/>
            <p:cNvSpPr>
              <a:spLocks/>
            </p:cNvSpPr>
            <p:nvPr/>
          </p:nvSpPr>
          <p:spPr bwMode="auto">
            <a:xfrm>
              <a:off x="3476" y="3198"/>
              <a:ext cx="42" cy="37"/>
            </a:xfrm>
            <a:custGeom>
              <a:avLst/>
              <a:gdLst>
                <a:gd name="T0" fmla="*/ 0 w 42"/>
                <a:gd name="T1" fmla="*/ 35 h 37"/>
                <a:gd name="T2" fmla="*/ 2 w 42"/>
                <a:gd name="T3" fmla="*/ 0 h 37"/>
                <a:gd name="T4" fmla="*/ 42 w 42"/>
                <a:gd name="T5" fmla="*/ 8 h 37"/>
                <a:gd name="T6" fmla="*/ 40 w 42"/>
                <a:gd name="T7" fmla="*/ 37 h 37"/>
                <a:gd name="T8" fmla="*/ 0 w 42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0" y="35"/>
                  </a:moveTo>
                  <a:lnTo>
                    <a:pt x="2" y="0"/>
                  </a:lnTo>
                  <a:lnTo>
                    <a:pt x="42" y="8"/>
                  </a:lnTo>
                  <a:lnTo>
                    <a:pt x="40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908"/>
            <p:cNvSpPr>
              <a:spLocks/>
            </p:cNvSpPr>
            <p:nvPr/>
          </p:nvSpPr>
          <p:spPr bwMode="auto">
            <a:xfrm>
              <a:off x="3478" y="3140"/>
              <a:ext cx="55" cy="66"/>
            </a:xfrm>
            <a:custGeom>
              <a:avLst/>
              <a:gdLst>
                <a:gd name="T0" fmla="*/ 0 w 55"/>
                <a:gd name="T1" fmla="*/ 58 h 66"/>
                <a:gd name="T2" fmla="*/ 16 w 55"/>
                <a:gd name="T3" fmla="*/ 0 h 66"/>
                <a:gd name="T4" fmla="*/ 55 w 55"/>
                <a:gd name="T5" fmla="*/ 7 h 66"/>
                <a:gd name="T6" fmla="*/ 40 w 55"/>
                <a:gd name="T7" fmla="*/ 66 h 66"/>
                <a:gd name="T8" fmla="*/ 0 w 55"/>
                <a:gd name="T9" fmla="*/ 5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0" y="58"/>
                  </a:moveTo>
                  <a:lnTo>
                    <a:pt x="16" y="0"/>
                  </a:lnTo>
                  <a:lnTo>
                    <a:pt x="55" y="7"/>
                  </a:lnTo>
                  <a:lnTo>
                    <a:pt x="40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909"/>
            <p:cNvSpPr>
              <a:spLocks/>
            </p:cNvSpPr>
            <p:nvPr/>
          </p:nvSpPr>
          <p:spPr bwMode="auto">
            <a:xfrm>
              <a:off x="3494" y="3083"/>
              <a:ext cx="50" cy="64"/>
            </a:xfrm>
            <a:custGeom>
              <a:avLst/>
              <a:gdLst>
                <a:gd name="T0" fmla="*/ 0 w 50"/>
                <a:gd name="T1" fmla="*/ 57 h 64"/>
                <a:gd name="T2" fmla="*/ 11 w 50"/>
                <a:gd name="T3" fmla="*/ 0 h 64"/>
                <a:gd name="T4" fmla="*/ 50 w 50"/>
                <a:gd name="T5" fmla="*/ 8 h 64"/>
                <a:gd name="T6" fmla="*/ 39 w 50"/>
                <a:gd name="T7" fmla="*/ 64 h 64"/>
                <a:gd name="T8" fmla="*/ 0 w 50"/>
                <a:gd name="T9" fmla="*/ 5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4">
                  <a:moveTo>
                    <a:pt x="0" y="57"/>
                  </a:moveTo>
                  <a:lnTo>
                    <a:pt x="11" y="0"/>
                  </a:lnTo>
                  <a:lnTo>
                    <a:pt x="50" y="8"/>
                  </a:lnTo>
                  <a:lnTo>
                    <a:pt x="39" y="64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910"/>
            <p:cNvSpPr>
              <a:spLocks/>
            </p:cNvSpPr>
            <p:nvPr/>
          </p:nvSpPr>
          <p:spPr bwMode="auto">
            <a:xfrm>
              <a:off x="3505" y="3051"/>
              <a:ext cx="39" cy="40"/>
            </a:xfrm>
            <a:custGeom>
              <a:avLst/>
              <a:gdLst>
                <a:gd name="T0" fmla="*/ 0 w 39"/>
                <a:gd name="T1" fmla="*/ 32 h 40"/>
                <a:gd name="T2" fmla="*/ 0 w 39"/>
                <a:gd name="T3" fmla="*/ 5 h 40"/>
                <a:gd name="T4" fmla="*/ 39 w 39"/>
                <a:gd name="T5" fmla="*/ 0 h 40"/>
                <a:gd name="T6" fmla="*/ 39 w 39"/>
                <a:gd name="T7" fmla="*/ 40 h 40"/>
                <a:gd name="T8" fmla="*/ 0 w 39"/>
                <a:gd name="T9" fmla="*/ 3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0" y="32"/>
                  </a:moveTo>
                  <a:lnTo>
                    <a:pt x="0" y="5"/>
                  </a:lnTo>
                  <a:lnTo>
                    <a:pt x="39" y="0"/>
                  </a:lnTo>
                  <a:lnTo>
                    <a:pt x="39" y="4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1911"/>
            <p:cNvSpPr>
              <a:spLocks/>
            </p:cNvSpPr>
            <p:nvPr/>
          </p:nvSpPr>
          <p:spPr bwMode="auto">
            <a:xfrm>
              <a:off x="3500" y="3017"/>
              <a:ext cx="44" cy="39"/>
            </a:xfrm>
            <a:custGeom>
              <a:avLst/>
              <a:gdLst>
                <a:gd name="T0" fmla="*/ 5 w 44"/>
                <a:gd name="T1" fmla="*/ 39 h 39"/>
                <a:gd name="T2" fmla="*/ 0 w 44"/>
                <a:gd name="T3" fmla="*/ 7 h 39"/>
                <a:gd name="T4" fmla="*/ 40 w 44"/>
                <a:gd name="T5" fmla="*/ 0 h 39"/>
                <a:gd name="T6" fmla="*/ 44 w 44"/>
                <a:gd name="T7" fmla="*/ 34 h 39"/>
                <a:gd name="T8" fmla="*/ 5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5" y="39"/>
                  </a:moveTo>
                  <a:lnTo>
                    <a:pt x="0" y="7"/>
                  </a:lnTo>
                  <a:lnTo>
                    <a:pt x="40" y="0"/>
                  </a:lnTo>
                  <a:lnTo>
                    <a:pt x="44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912"/>
            <p:cNvSpPr>
              <a:spLocks/>
            </p:cNvSpPr>
            <p:nvPr/>
          </p:nvSpPr>
          <p:spPr bwMode="auto">
            <a:xfrm>
              <a:off x="3478" y="3267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913"/>
            <p:cNvSpPr>
              <a:spLocks/>
            </p:cNvSpPr>
            <p:nvPr/>
          </p:nvSpPr>
          <p:spPr bwMode="auto">
            <a:xfrm>
              <a:off x="3478" y="3264"/>
              <a:ext cx="40" cy="8"/>
            </a:xfrm>
            <a:custGeom>
              <a:avLst/>
              <a:gdLst>
                <a:gd name="T0" fmla="*/ 0 w 40"/>
                <a:gd name="T1" fmla="*/ 8 h 8"/>
                <a:gd name="T2" fmla="*/ 0 w 40"/>
                <a:gd name="T3" fmla="*/ 3 h 8"/>
                <a:gd name="T4" fmla="*/ 40 w 40"/>
                <a:gd name="T5" fmla="*/ 0 h 8"/>
                <a:gd name="T6" fmla="*/ 40 w 40"/>
                <a:gd name="T7" fmla="*/ 0 h 8"/>
                <a:gd name="T8" fmla="*/ 0 w 4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">
                  <a:moveTo>
                    <a:pt x="0" y="8"/>
                  </a:moveTo>
                  <a:lnTo>
                    <a:pt x="0" y="3"/>
                  </a:lnTo>
                  <a:lnTo>
                    <a:pt x="4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914"/>
            <p:cNvSpPr>
              <a:spLocks/>
            </p:cNvSpPr>
            <p:nvPr/>
          </p:nvSpPr>
          <p:spPr bwMode="auto">
            <a:xfrm>
              <a:off x="3494" y="2988"/>
              <a:ext cx="44" cy="39"/>
            </a:xfrm>
            <a:custGeom>
              <a:avLst/>
              <a:gdLst>
                <a:gd name="T0" fmla="*/ 6 w 44"/>
                <a:gd name="T1" fmla="*/ 39 h 39"/>
                <a:gd name="T2" fmla="*/ 0 w 44"/>
                <a:gd name="T3" fmla="*/ 14 h 39"/>
                <a:gd name="T4" fmla="*/ 37 w 44"/>
                <a:gd name="T5" fmla="*/ 0 h 39"/>
                <a:gd name="T6" fmla="*/ 44 w 44"/>
                <a:gd name="T7" fmla="*/ 24 h 39"/>
                <a:gd name="T8" fmla="*/ 6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6" y="39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44" y="24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915"/>
            <p:cNvSpPr>
              <a:spLocks/>
            </p:cNvSpPr>
            <p:nvPr/>
          </p:nvSpPr>
          <p:spPr bwMode="auto">
            <a:xfrm>
              <a:off x="3485" y="2963"/>
              <a:ext cx="46" cy="39"/>
            </a:xfrm>
            <a:custGeom>
              <a:avLst/>
              <a:gdLst>
                <a:gd name="T0" fmla="*/ 9 w 46"/>
                <a:gd name="T1" fmla="*/ 39 h 39"/>
                <a:gd name="T2" fmla="*/ 0 w 46"/>
                <a:gd name="T3" fmla="*/ 25 h 39"/>
                <a:gd name="T4" fmla="*/ 33 w 46"/>
                <a:gd name="T5" fmla="*/ 0 h 39"/>
                <a:gd name="T6" fmla="*/ 46 w 46"/>
                <a:gd name="T7" fmla="*/ 25 h 39"/>
                <a:gd name="T8" fmla="*/ 9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9" y="39"/>
                  </a:moveTo>
                  <a:lnTo>
                    <a:pt x="0" y="25"/>
                  </a:lnTo>
                  <a:lnTo>
                    <a:pt x="33" y="0"/>
                  </a:lnTo>
                  <a:lnTo>
                    <a:pt x="46" y="25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916"/>
            <p:cNvSpPr>
              <a:spLocks/>
            </p:cNvSpPr>
            <p:nvPr/>
          </p:nvSpPr>
          <p:spPr bwMode="auto">
            <a:xfrm>
              <a:off x="3476" y="2944"/>
              <a:ext cx="42" cy="44"/>
            </a:xfrm>
            <a:custGeom>
              <a:avLst/>
              <a:gdLst>
                <a:gd name="T0" fmla="*/ 9 w 42"/>
                <a:gd name="T1" fmla="*/ 44 h 44"/>
                <a:gd name="T2" fmla="*/ 0 w 42"/>
                <a:gd name="T3" fmla="*/ 27 h 44"/>
                <a:gd name="T4" fmla="*/ 31 w 42"/>
                <a:gd name="T5" fmla="*/ 0 h 44"/>
                <a:gd name="T6" fmla="*/ 42 w 42"/>
                <a:gd name="T7" fmla="*/ 19 h 44"/>
                <a:gd name="T8" fmla="*/ 9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9" y="44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42" y="19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917"/>
            <p:cNvSpPr>
              <a:spLocks/>
            </p:cNvSpPr>
            <p:nvPr/>
          </p:nvSpPr>
          <p:spPr bwMode="auto">
            <a:xfrm>
              <a:off x="3463" y="2924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32 h 47"/>
                <a:gd name="T4" fmla="*/ 29 w 44"/>
                <a:gd name="T5" fmla="*/ 0 h 47"/>
                <a:gd name="T6" fmla="*/ 44 w 44"/>
                <a:gd name="T7" fmla="*/ 20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32"/>
                  </a:lnTo>
                  <a:lnTo>
                    <a:pt x="29" y="0"/>
                  </a:lnTo>
                  <a:lnTo>
                    <a:pt x="44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918"/>
            <p:cNvSpPr>
              <a:spLocks/>
            </p:cNvSpPr>
            <p:nvPr/>
          </p:nvSpPr>
          <p:spPr bwMode="auto">
            <a:xfrm>
              <a:off x="3437" y="2895"/>
              <a:ext cx="55" cy="61"/>
            </a:xfrm>
            <a:custGeom>
              <a:avLst/>
              <a:gdLst>
                <a:gd name="T0" fmla="*/ 26 w 55"/>
                <a:gd name="T1" fmla="*/ 61 h 61"/>
                <a:gd name="T2" fmla="*/ 0 w 55"/>
                <a:gd name="T3" fmla="*/ 36 h 61"/>
                <a:gd name="T4" fmla="*/ 22 w 55"/>
                <a:gd name="T5" fmla="*/ 0 h 61"/>
                <a:gd name="T6" fmla="*/ 55 w 55"/>
                <a:gd name="T7" fmla="*/ 29 h 61"/>
                <a:gd name="T8" fmla="*/ 26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26" y="61"/>
                  </a:moveTo>
                  <a:lnTo>
                    <a:pt x="0" y="36"/>
                  </a:lnTo>
                  <a:lnTo>
                    <a:pt x="22" y="0"/>
                  </a:lnTo>
                  <a:lnTo>
                    <a:pt x="55" y="29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919"/>
            <p:cNvSpPr>
              <a:spLocks/>
            </p:cNvSpPr>
            <p:nvPr/>
          </p:nvSpPr>
          <p:spPr bwMode="auto">
            <a:xfrm>
              <a:off x="3402" y="2870"/>
              <a:ext cx="57" cy="61"/>
            </a:xfrm>
            <a:custGeom>
              <a:avLst/>
              <a:gdLst>
                <a:gd name="T0" fmla="*/ 35 w 57"/>
                <a:gd name="T1" fmla="*/ 61 h 61"/>
                <a:gd name="T2" fmla="*/ 0 w 57"/>
                <a:gd name="T3" fmla="*/ 37 h 61"/>
                <a:gd name="T4" fmla="*/ 22 w 57"/>
                <a:gd name="T5" fmla="*/ 0 h 61"/>
                <a:gd name="T6" fmla="*/ 57 w 57"/>
                <a:gd name="T7" fmla="*/ 25 h 61"/>
                <a:gd name="T8" fmla="*/ 35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35" y="61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57" y="25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920"/>
            <p:cNvSpPr>
              <a:spLocks/>
            </p:cNvSpPr>
            <p:nvPr/>
          </p:nvSpPr>
          <p:spPr bwMode="auto">
            <a:xfrm>
              <a:off x="3367" y="2846"/>
              <a:ext cx="57" cy="61"/>
            </a:xfrm>
            <a:custGeom>
              <a:avLst/>
              <a:gdLst>
                <a:gd name="T0" fmla="*/ 35 w 57"/>
                <a:gd name="T1" fmla="*/ 61 h 61"/>
                <a:gd name="T2" fmla="*/ 0 w 57"/>
                <a:gd name="T3" fmla="*/ 36 h 61"/>
                <a:gd name="T4" fmla="*/ 21 w 57"/>
                <a:gd name="T5" fmla="*/ 0 h 61"/>
                <a:gd name="T6" fmla="*/ 57 w 57"/>
                <a:gd name="T7" fmla="*/ 24 h 61"/>
                <a:gd name="T8" fmla="*/ 35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35" y="61"/>
                  </a:moveTo>
                  <a:lnTo>
                    <a:pt x="0" y="36"/>
                  </a:lnTo>
                  <a:lnTo>
                    <a:pt x="21" y="0"/>
                  </a:lnTo>
                  <a:lnTo>
                    <a:pt x="57" y="24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921"/>
            <p:cNvSpPr>
              <a:spLocks/>
            </p:cNvSpPr>
            <p:nvPr/>
          </p:nvSpPr>
          <p:spPr bwMode="auto">
            <a:xfrm>
              <a:off x="3327" y="2821"/>
              <a:ext cx="61" cy="61"/>
            </a:xfrm>
            <a:custGeom>
              <a:avLst/>
              <a:gdLst>
                <a:gd name="T0" fmla="*/ 40 w 61"/>
                <a:gd name="T1" fmla="*/ 61 h 61"/>
                <a:gd name="T2" fmla="*/ 0 w 61"/>
                <a:gd name="T3" fmla="*/ 32 h 61"/>
                <a:gd name="T4" fmla="*/ 29 w 61"/>
                <a:gd name="T5" fmla="*/ 0 h 61"/>
                <a:gd name="T6" fmla="*/ 61 w 61"/>
                <a:gd name="T7" fmla="*/ 25 h 61"/>
                <a:gd name="T8" fmla="*/ 40 w 6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1">
                  <a:moveTo>
                    <a:pt x="40" y="61"/>
                  </a:moveTo>
                  <a:lnTo>
                    <a:pt x="0" y="32"/>
                  </a:lnTo>
                  <a:lnTo>
                    <a:pt x="29" y="0"/>
                  </a:lnTo>
                  <a:lnTo>
                    <a:pt x="61" y="25"/>
                  </a:lnTo>
                  <a:lnTo>
                    <a:pt x="40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922"/>
            <p:cNvSpPr>
              <a:spLocks/>
            </p:cNvSpPr>
            <p:nvPr/>
          </p:nvSpPr>
          <p:spPr bwMode="auto">
            <a:xfrm>
              <a:off x="3299" y="2789"/>
              <a:ext cx="57" cy="64"/>
            </a:xfrm>
            <a:custGeom>
              <a:avLst/>
              <a:gdLst>
                <a:gd name="T0" fmla="*/ 28 w 57"/>
                <a:gd name="T1" fmla="*/ 64 h 64"/>
                <a:gd name="T2" fmla="*/ 0 w 57"/>
                <a:gd name="T3" fmla="*/ 27 h 64"/>
                <a:gd name="T4" fmla="*/ 30 w 57"/>
                <a:gd name="T5" fmla="*/ 0 h 64"/>
                <a:gd name="T6" fmla="*/ 57 w 57"/>
                <a:gd name="T7" fmla="*/ 32 h 64"/>
                <a:gd name="T8" fmla="*/ 28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8" y="64"/>
                  </a:moveTo>
                  <a:lnTo>
                    <a:pt x="0" y="27"/>
                  </a:lnTo>
                  <a:lnTo>
                    <a:pt x="30" y="0"/>
                  </a:lnTo>
                  <a:lnTo>
                    <a:pt x="57" y="32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923"/>
            <p:cNvSpPr>
              <a:spLocks/>
            </p:cNvSpPr>
            <p:nvPr/>
          </p:nvSpPr>
          <p:spPr bwMode="auto">
            <a:xfrm>
              <a:off x="3272" y="2748"/>
              <a:ext cx="57" cy="68"/>
            </a:xfrm>
            <a:custGeom>
              <a:avLst/>
              <a:gdLst>
                <a:gd name="T0" fmla="*/ 27 w 57"/>
                <a:gd name="T1" fmla="*/ 68 h 68"/>
                <a:gd name="T2" fmla="*/ 0 w 57"/>
                <a:gd name="T3" fmla="*/ 24 h 68"/>
                <a:gd name="T4" fmla="*/ 33 w 57"/>
                <a:gd name="T5" fmla="*/ 0 h 68"/>
                <a:gd name="T6" fmla="*/ 57 w 57"/>
                <a:gd name="T7" fmla="*/ 41 h 68"/>
                <a:gd name="T8" fmla="*/ 27 w 57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8">
                  <a:moveTo>
                    <a:pt x="27" y="68"/>
                  </a:moveTo>
                  <a:lnTo>
                    <a:pt x="0" y="24"/>
                  </a:lnTo>
                  <a:lnTo>
                    <a:pt x="33" y="0"/>
                  </a:lnTo>
                  <a:lnTo>
                    <a:pt x="57" y="41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924"/>
            <p:cNvSpPr>
              <a:spLocks/>
            </p:cNvSpPr>
            <p:nvPr/>
          </p:nvSpPr>
          <p:spPr bwMode="auto">
            <a:xfrm>
              <a:off x="3538" y="3012"/>
              <a:ext cx="2" cy="10"/>
            </a:xfrm>
            <a:custGeom>
              <a:avLst/>
              <a:gdLst>
                <a:gd name="T0" fmla="*/ 2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2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Freeform 1925"/>
            <p:cNvSpPr>
              <a:spLocks/>
            </p:cNvSpPr>
            <p:nvPr/>
          </p:nvSpPr>
          <p:spPr bwMode="auto">
            <a:xfrm>
              <a:off x="3500" y="3012"/>
              <a:ext cx="40" cy="15"/>
            </a:xfrm>
            <a:custGeom>
              <a:avLst/>
              <a:gdLst>
                <a:gd name="T0" fmla="*/ 40 w 40"/>
                <a:gd name="T1" fmla="*/ 5 h 15"/>
                <a:gd name="T2" fmla="*/ 38 w 40"/>
                <a:gd name="T3" fmla="*/ 0 h 15"/>
                <a:gd name="T4" fmla="*/ 0 w 40"/>
                <a:gd name="T5" fmla="*/ 12 h 15"/>
                <a:gd name="T6" fmla="*/ 0 w 40"/>
                <a:gd name="T7" fmla="*/ 15 h 15"/>
                <a:gd name="T8" fmla="*/ 40 w 40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5">
                  <a:moveTo>
                    <a:pt x="40" y="5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926"/>
            <p:cNvSpPr>
              <a:spLocks/>
            </p:cNvSpPr>
            <p:nvPr/>
          </p:nvSpPr>
          <p:spPr bwMode="auto">
            <a:xfrm>
              <a:off x="3261" y="2723"/>
              <a:ext cx="46" cy="44"/>
            </a:xfrm>
            <a:custGeom>
              <a:avLst/>
              <a:gdLst>
                <a:gd name="T0" fmla="*/ 9 w 46"/>
                <a:gd name="T1" fmla="*/ 44 h 44"/>
                <a:gd name="T2" fmla="*/ 0 w 46"/>
                <a:gd name="T3" fmla="*/ 13 h 44"/>
                <a:gd name="T4" fmla="*/ 38 w 46"/>
                <a:gd name="T5" fmla="*/ 0 h 44"/>
                <a:gd name="T6" fmla="*/ 46 w 46"/>
                <a:gd name="T7" fmla="*/ 30 h 44"/>
                <a:gd name="T8" fmla="*/ 9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9" y="44"/>
                  </a:moveTo>
                  <a:lnTo>
                    <a:pt x="0" y="13"/>
                  </a:lnTo>
                  <a:lnTo>
                    <a:pt x="38" y="0"/>
                  </a:lnTo>
                  <a:lnTo>
                    <a:pt x="46" y="30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927"/>
            <p:cNvSpPr>
              <a:spLocks/>
            </p:cNvSpPr>
            <p:nvPr/>
          </p:nvSpPr>
          <p:spPr bwMode="auto">
            <a:xfrm>
              <a:off x="3257" y="2696"/>
              <a:ext cx="42" cy="40"/>
            </a:xfrm>
            <a:custGeom>
              <a:avLst/>
              <a:gdLst>
                <a:gd name="T0" fmla="*/ 4 w 42"/>
                <a:gd name="T1" fmla="*/ 40 h 40"/>
                <a:gd name="T2" fmla="*/ 0 w 42"/>
                <a:gd name="T3" fmla="*/ 3 h 40"/>
                <a:gd name="T4" fmla="*/ 39 w 42"/>
                <a:gd name="T5" fmla="*/ 0 h 40"/>
                <a:gd name="T6" fmla="*/ 42 w 42"/>
                <a:gd name="T7" fmla="*/ 27 h 40"/>
                <a:gd name="T8" fmla="*/ 4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4" y="40"/>
                  </a:moveTo>
                  <a:lnTo>
                    <a:pt x="0" y="3"/>
                  </a:lnTo>
                  <a:lnTo>
                    <a:pt x="39" y="0"/>
                  </a:lnTo>
                  <a:lnTo>
                    <a:pt x="42" y="27"/>
                  </a:lnTo>
                  <a:lnTo>
                    <a:pt x="4" y="40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Freeform 1928"/>
            <p:cNvSpPr>
              <a:spLocks/>
            </p:cNvSpPr>
            <p:nvPr/>
          </p:nvSpPr>
          <p:spPr bwMode="auto">
            <a:xfrm>
              <a:off x="3257" y="2640"/>
              <a:ext cx="39" cy="59"/>
            </a:xfrm>
            <a:custGeom>
              <a:avLst/>
              <a:gdLst>
                <a:gd name="T0" fmla="*/ 0 w 39"/>
                <a:gd name="T1" fmla="*/ 59 h 59"/>
                <a:gd name="T2" fmla="*/ 0 w 39"/>
                <a:gd name="T3" fmla="*/ 2 h 59"/>
                <a:gd name="T4" fmla="*/ 39 w 39"/>
                <a:gd name="T5" fmla="*/ 0 h 59"/>
                <a:gd name="T6" fmla="*/ 39 w 39"/>
                <a:gd name="T7" fmla="*/ 56 h 59"/>
                <a:gd name="T8" fmla="*/ 0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0" y="59"/>
                  </a:moveTo>
                  <a:lnTo>
                    <a:pt x="0" y="2"/>
                  </a:lnTo>
                  <a:lnTo>
                    <a:pt x="39" y="0"/>
                  </a:lnTo>
                  <a:lnTo>
                    <a:pt x="39" y="5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1929"/>
            <p:cNvSpPr>
              <a:spLocks/>
            </p:cNvSpPr>
            <p:nvPr/>
          </p:nvSpPr>
          <p:spPr bwMode="auto">
            <a:xfrm>
              <a:off x="3253" y="2584"/>
              <a:ext cx="43" cy="58"/>
            </a:xfrm>
            <a:custGeom>
              <a:avLst/>
              <a:gdLst>
                <a:gd name="T0" fmla="*/ 4 w 43"/>
                <a:gd name="T1" fmla="*/ 58 h 58"/>
                <a:gd name="T2" fmla="*/ 0 w 43"/>
                <a:gd name="T3" fmla="*/ 5 h 58"/>
                <a:gd name="T4" fmla="*/ 39 w 43"/>
                <a:gd name="T5" fmla="*/ 0 h 58"/>
                <a:gd name="T6" fmla="*/ 43 w 43"/>
                <a:gd name="T7" fmla="*/ 56 h 58"/>
                <a:gd name="T8" fmla="*/ 4 w 4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4" y="58"/>
                  </a:moveTo>
                  <a:lnTo>
                    <a:pt x="0" y="5"/>
                  </a:lnTo>
                  <a:lnTo>
                    <a:pt x="39" y="0"/>
                  </a:lnTo>
                  <a:lnTo>
                    <a:pt x="43" y="56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1930"/>
            <p:cNvSpPr>
              <a:spLocks/>
            </p:cNvSpPr>
            <p:nvPr/>
          </p:nvSpPr>
          <p:spPr bwMode="auto">
            <a:xfrm>
              <a:off x="3246" y="2549"/>
              <a:ext cx="46" cy="40"/>
            </a:xfrm>
            <a:custGeom>
              <a:avLst/>
              <a:gdLst>
                <a:gd name="T0" fmla="*/ 7 w 46"/>
                <a:gd name="T1" fmla="*/ 40 h 40"/>
                <a:gd name="T2" fmla="*/ 0 w 46"/>
                <a:gd name="T3" fmla="*/ 15 h 40"/>
                <a:gd name="T4" fmla="*/ 37 w 46"/>
                <a:gd name="T5" fmla="*/ 0 h 40"/>
                <a:gd name="T6" fmla="*/ 46 w 46"/>
                <a:gd name="T7" fmla="*/ 35 h 40"/>
                <a:gd name="T8" fmla="*/ 7 w 46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0">
                  <a:moveTo>
                    <a:pt x="7" y="40"/>
                  </a:moveTo>
                  <a:lnTo>
                    <a:pt x="0" y="15"/>
                  </a:lnTo>
                  <a:lnTo>
                    <a:pt x="37" y="0"/>
                  </a:lnTo>
                  <a:lnTo>
                    <a:pt x="46" y="35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Freeform 1931"/>
            <p:cNvSpPr>
              <a:spLocks/>
            </p:cNvSpPr>
            <p:nvPr/>
          </p:nvSpPr>
          <p:spPr bwMode="auto">
            <a:xfrm>
              <a:off x="3237" y="2520"/>
              <a:ext cx="46" cy="44"/>
            </a:xfrm>
            <a:custGeom>
              <a:avLst/>
              <a:gdLst>
                <a:gd name="T0" fmla="*/ 9 w 46"/>
                <a:gd name="T1" fmla="*/ 44 h 44"/>
                <a:gd name="T2" fmla="*/ 0 w 46"/>
                <a:gd name="T3" fmla="*/ 20 h 44"/>
                <a:gd name="T4" fmla="*/ 35 w 46"/>
                <a:gd name="T5" fmla="*/ 0 h 44"/>
                <a:gd name="T6" fmla="*/ 46 w 46"/>
                <a:gd name="T7" fmla="*/ 29 h 44"/>
                <a:gd name="T8" fmla="*/ 9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9" y="44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46" y="29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1932"/>
            <p:cNvSpPr>
              <a:spLocks/>
            </p:cNvSpPr>
            <p:nvPr/>
          </p:nvSpPr>
          <p:spPr bwMode="auto">
            <a:xfrm>
              <a:off x="3270" y="276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Freeform 1933"/>
            <p:cNvSpPr>
              <a:spLocks/>
            </p:cNvSpPr>
            <p:nvPr/>
          </p:nvSpPr>
          <p:spPr bwMode="auto">
            <a:xfrm>
              <a:off x="3270" y="2748"/>
              <a:ext cx="37" cy="24"/>
            </a:xfrm>
            <a:custGeom>
              <a:avLst/>
              <a:gdLst>
                <a:gd name="T0" fmla="*/ 2 w 37"/>
                <a:gd name="T1" fmla="*/ 24 h 24"/>
                <a:gd name="T2" fmla="*/ 0 w 37"/>
                <a:gd name="T3" fmla="*/ 19 h 24"/>
                <a:gd name="T4" fmla="*/ 35 w 37"/>
                <a:gd name="T5" fmla="*/ 0 h 24"/>
                <a:gd name="T6" fmla="*/ 37 w 37"/>
                <a:gd name="T7" fmla="*/ 5 h 24"/>
                <a:gd name="T8" fmla="*/ 2 w 37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">
                  <a:moveTo>
                    <a:pt x="2" y="24"/>
                  </a:moveTo>
                  <a:lnTo>
                    <a:pt x="0" y="19"/>
                  </a:lnTo>
                  <a:lnTo>
                    <a:pt x="35" y="0"/>
                  </a:lnTo>
                  <a:lnTo>
                    <a:pt x="37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6" name="Freeform 1934"/>
            <p:cNvSpPr>
              <a:spLocks/>
            </p:cNvSpPr>
            <p:nvPr/>
          </p:nvSpPr>
          <p:spPr bwMode="auto">
            <a:xfrm>
              <a:off x="3213" y="2478"/>
              <a:ext cx="57" cy="66"/>
            </a:xfrm>
            <a:custGeom>
              <a:avLst/>
              <a:gdLst>
                <a:gd name="T0" fmla="*/ 26 w 57"/>
                <a:gd name="T1" fmla="*/ 66 h 66"/>
                <a:gd name="T2" fmla="*/ 0 w 57"/>
                <a:gd name="T3" fmla="*/ 35 h 66"/>
                <a:gd name="T4" fmla="*/ 24 w 57"/>
                <a:gd name="T5" fmla="*/ 0 h 66"/>
                <a:gd name="T6" fmla="*/ 57 w 57"/>
                <a:gd name="T7" fmla="*/ 40 h 66"/>
                <a:gd name="T8" fmla="*/ 26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6" y="66"/>
                  </a:moveTo>
                  <a:lnTo>
                    <a:pt x="0" y="35"/>
                  </a:lnTo>
                  <a:lnTo>
                    <a:pt x="24" y="0"/>
                  </a:lnTo>
                  <a:lnTo>
                    <a:pt x="57" y="40"/>
                  </a:lnTo>
                  <a:lnTo>
                    <a:pt x="26" y="6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Freeform 1935"/>
            <p:cNvSpPr>
              <a:spLocks/>
            </p:cNvSpPr>
            <p:nvPr/>
          </p:nvSpPr>
          <p:spPr bwMode="auto">
            <a:xfrm>
              <a:off x="3189" y="2454"/>
              <a:ext cx="48" cy="59"/>
            </a:xfrm>
            <a:custGeom>
              <a:avLst/>
              <a:gdLst>
                <a:gd name="T0" fmla="*/ 24 w 48"/>
                <a:gd name="T1" fmla="*/ 59 h 59"/>
                <a:gd name="T2" fmla="*/ 0 w 48"/>
                <a:gd name="T3" fmla="*/ 42 h 59"/>
                <a:gd name="T4" fmla="*/ 13 w 48"/>
                <a:gd name="T5" fmla="*/ 0 h 59"/>
                <a:gd name="T6" fmla="*/ 48 w 48"/>
                <a:gd name="T7" fmla="*/ 24 h 59"/>
                <a:gd name="T8" fmla="*/ 24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4" y="59"/>
                  </a:moveTo>
                  <a:lnTo>
                    <a:pt x="0" y="4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Freeform 1936"/>
            <p:cNvSpPr>
              <a:spLocks/>
            </p:cNvSpPr>
            <p:nvPr/>
          </p:nvSpPr>
          <p:spPr bwMode="auto">
            <a:xfrm>
              <a:off x="3154" y="2439"/>
              <a:ext cx="48" cy="57"/>
            </a:xfrm>
            <a:custGeom>
              <a:avLst/>
              <a:gdLst>
                <a:gd name="T0" fmla="*/ 35 w 48"/>
                <a:gd name="T1" fmla="*/ 57 h 57"/>
                <a:gd name="T2" fmla="*/ 0 w 48"/>
                <a:gd name="T3" fmla="*/ 44 h 57"/>
                <a:gd name="T4" fmla="*/ 7 w 48"/>
                <a:gd name="T5" fmla="*/ 0 h 57"/>
                <a:gd name="T6" fmla="*/ 48 w 48"/>
                <a:gd name="T7" fmla="*/ 15 h 57"/>
                <a:gd name="T8" fmla="*/ 35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35" y="57"/>
                  </a:moveTo>
                  <a:lnTo>
                    <a:pt x="0" y="44"/>
                  </a:lnTo>
                  <a:lnTo>
                    <a:pt x="7" y="0"/>
                  </a:lnTo>
                  <a:lnTo>
                    <a:pt x="48" y="15"/>
                  </a:lnTo>
                  <a:lnTo>
                    <a:pt x="35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9" name="Freeform 1937"/>
            <p:cNvSpPr>
              <a:spLocks/>
            </p:cNvSpPr>
            <p:nvPr/>
          </p:nvSpPr>
          <p:spPr bwMode="auto">
            <a:xfrm>
              <a:off x="3117" y="2432"/>
              <a:ext cx="44" cy="51"/>
            </a:xfrm>
            <a:custGeom>
              <a:avLst/>
              <a:gdLst>
                <a:gd name="T0" fmla="*/ 37 w 44"/>
                <a:gd name="T1" fmla="*/ 51 h 51"/>
                <a:gd name="T2" fmla="*/ 0 w 44"/>
                <a:gd name="T3" fmla="*/ 44 h 51"/>
                <a:gd name="T4" fmla="*/ 6 w 44"/>
                <a:gd name="T5" fmla="*/ 0 h 51"/>
                <a:gd name="T6" fmla="*/ 44 w 44"/>
                <a:gd name="T7" fmla="*/ 7 h 51"/>
                <a:gd name="T8" fmla="*/ 3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37" y="51"/>
                  </a:moveTo>
                  <a:lnTo>
                    <a:pt x="0" y="44"/>
                  </a:lnTo>
                  <a:lnTo>
                    <a:pt x="6" y="0"/>
                  </a:lnTo>
                  <a:lnTo>
                    <a:pt x="44" y="7"/>
                  </a:lnTo>
                  <a:lnTo>
                    <a:pt x="37" y="5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Freeform 1938"/>
            <p:cNvSpPr>
              <a:spLocks/>
            </p:cNvSpPr>
            <p:nvPr/>
          </p:nvSpPr>
          <p:spPr bwMode="auto">
            <a:xfrm>
              <a:off x="3038" y="2417"/>
              <a:ext cx="85" cy="59"/>
            </a:xfrm>
            <a:custGeom>
              <a:avLst/>
              <a:gdLst>
                <a:gd name="T0" fmla="*/ 79 w 85"/>
                <a:gd name="T1" fmla="*/ 59 h 59"/>
                <a:gd name="T2" fmla="*/ 0 w 85"/>
                <a:gd name="T3" fmla="*/ 42 h 59"/>
                <a:gd name="T4" fmla="*/ 13 w 85"/>
                <a:gd name="T5" fmla="*/ 0 h 59"/>
                <a:gd name="T6" fmla="*/ 85 w 85"/>
                <a:gd name="T7" fmla="*/ 15 h 59"/>
                <a:gd name="T8" fmla="*/ 79 w 8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59">
                  <a:moveTo>
                    <a:pt x="79" y="59"/>
                  </a:moveTo>
                  <a:lnTo>
                    <a:pt x="0" y="42"/>
                  </a:lnTo>
                  <a:lnTo>
                    <a:pt x="13" y="0"/>
                  </a:lnTo>
                  <a:lnTo>
                    <a:pt x="85" y="15"/>
                  </a:lnTo>
                  <a:lnTo>
                    <a:pt x="79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1" name="Freeform 1939"/>
            <p:cNvSpPr>
              <a:spLocks/>
            </p:cNvSpPr>
            <p:nvPr/>
          </p:nvSpPr>
          <p:spPr bwMode="auto">
            <a:xfrm>
              <a:off x="2998" y="2400"/>
              <a:ext cx="53" cy="59"/>
            </a:xfrm>
            <a:custGeom>
              <a:avLst/>
              <a:gdLst>
                <a:gd name="T0" fmla="*/ 40 w 53"/>
                <a:gd name="T1" fmla="*/ 59 h 59"/>
                <a:gd name="T2" fmla="*/ 0 w 53"/>
                <a:gd name="T3" fmla="*/ 37 h 59"/>
                <a:gd name="T4" fmla="*/ 22 w 53"/>
                <a:gd name="T5" fmla="*/ 0 h 59"/>
                <a:gd name="T6" fmla="*/ 53 w 53"/>
                <a:gd name="T7" fmla="*/ 17 h 59"/>
                <a:gd name="T8" fmla="*/ 40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40" y="59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53" y="17"/>
                  </a:lnTo>
                  <a:lnTo>
                    <a:pt x="40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2" name="Freeform 1940"/>
            <p:cNvSpPr>
              <a:spLocks/>
            </p:cNvSpPr>
            <p:nvPr/>
          </p:nvSpPr>
          <p:spPr bwMode="auto">
            <a:xfrm>
              <a:off x="2979" y="2388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32 h 49"/>
                <a:gd name="T4" fmla="*/ 28 w 41"/>
                <a:gd name="T5" fmla="*/ 0 h 49"/>
                <a:gd name="T6" fmla="*/ 41 w 41"/>
                <a:gd name="T7" fmla="*/ 12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32"/>
                  </a:lnTo>
                  <a:lnTo>
                    <a:pt x="28" y="0"/>
                  </a:lnTo>
                  <a:lnTo>
                    <a:pt x="41" y="12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Freeform 1941"/>
            <p:cNvSpPr>
              <a:spLocks/>
            </p:cNvSpPr>
            <p:nvPr/>
          </p:nvSpPr>
          <p:spPr bwMode="auto">
            <a:xfrm>
              <a:off x="2965" y="2371"/>
              <a:ext cx="42" cy="49"/>
            </a:xfrm>
            <a:custGeom>
              <a:avLst/>
              <a:gdLst>
                <a:gd name="T0" fmla="*/ 14 w 42"/>
                <a:gd name="T1" fmla="*/ 49 h 49"/>
                <a:gd name="T2" fmla="*/ 0 w 42"/>
                <a:gd name="T3" fmla="*/ 31 h 49"/>
                <a:gd name="T4" fmla="*/ 29 w 42"/>
                <a:gd name="T5" fmla="*/ 0 h 49"/>
                <a:gd name="T6" fmla="*/ 42 w 42"/>
                <a:gd name="T7" fmla="*/ 17 h 49"/>
                <a:gd name="T8" fmla="*/ 1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4" y="49"/>
                  </a:moveTo>
                  <a:lnTo>
                    <a:pt x="0" y="31"/>
                  </a:lnTo>
                  <a:lnTo>
                    <a:pt x="29" y="0"/>
                  </a:lnTo>
                  <a:lnTo>
                    <a:pt x="42" y="17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Freeform 1942"/>
            <p:cNvSpPr>
              <a:spLocks/>
            </p:cNvSpPr>
            <p:nvPr/>
          </p:nvSpPr>
          <p:spPr bwMode="auto">
            <a:xfrm>
              <a:off x="3237" y="2518"/>
              <a:ext cx="35" cy="26"/>
            </a:xfrm>
            <a:custGeom>
              <a:avLst/>
              <a:gdLst>
                <a:gd name="T0" fmla="*/ 35 w 35"/>
                <a:gd name="T1" fmla="*/ 2 h 26"/>
                <a:gd name="T2" fmla="*/ 33 w 35"/>
                <a:gd name="T3" fmla="*/ 0 h 26"/>
                <a:gd name="T4" fmla="*/ 0 w 35"/>
                <a:gd name="T5" fmla="*/ 22 h 26"/>
                <a:gd name="T6" fmla="*/ 2 w 35"/>
                <a:gd name="T7" fmla="*/ 26 h 26"/>
                <a:gd name="T8" fmla="*/ 35 w 35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35" y="2"/>
                  </a:moveTo>
                  <a:lnTo>
                    <a:pt x="33" y="0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Freeform 1943"/>
            <p:cNvSpPr>
              <a:spLocks/>
            </p:cNvSpPr>
            <p:nvPr/>
          </p:nvSpPr>
          <p:spPr bwMode="auto">
            <a:xfrm>
              <a:off x="2948" y="2351"/>
              <a:ext cx="48" cy="47"/>
            </a:xfrm>
            <a:custGeom>
              <a:avLst/>
              <a:gdLst>
                <a:gd name="T0" fmla="*/ 15 w 48"/>
                <a:gd name="T1" fmla="*/ 47 h 47"/>
                <a:gd name="T2" fmla="*/ 0 w 48"/>
                <a:gd name="T3" fmla="*/ 20 h 47"/>
                <a:gd name="T4" fmla="*/ 35 w 48"/>
                <a:gd name="T5" fmla="*/ 0 h 47"/>
                <a:gd name="T6" fmla="*/ 48 w 48"/>
                <a:gd name="T7" fmla="*/ 22 h 47"/>
                <a:gd name="T8" fmla="*/ 15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5" y="47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48" y="22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Freeform 1944"/>
            <p:cNvSpPr>
              <a:spLocks/>
            </p:cNvSpPr>
            <p:nvPr/>
          </p:nvSpPr>
          <p:spPr bwMode="auto">
            <a:xfrm>
              <a:off x="2937" y="2329"/>
              <a:ext cx="46" cy="42"/>
            </a:xfrm>
            <a:custGeom>
              <a:avLst/>
              <a:gdLst>
                <a:gd name="T0" fmla="*/ 11 w 46"/>
                <a:gd name="T1" fmla="*/ 42 h 42"/>
                <a:gd name="T2" fmla="*/ 0 w 46"/>
                <a:gd name="T3" fmla="*/ 15 h 42"/>
                <a:gd name="T4" fmla="*/ 37 w 46"/>
                <a:gd name="T5" fmla="*/ 0 h 42"/>
                <a:gd name="T6" fmla="*/ 46 w 46"/>
                <a:gd name="T7" fmla="*/ 22 h 42"/>
                <a:gd name="T8" fmla="*/ 1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lnTo>
                    <a:pt x="0" y="15"/>
                  </a:lnTo>
                  <a:lnTo>
                    <a:pt x="37" y="0"/>
                  </a:lnTo>
                  <a:lnTo>
                    <a:pt x="46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Freeform 1945"/>
            <p:cNvSpPr>
              <a:spLocks/>
            </p:cNvSpPr>
            <p:nvPr/>
          </p:nvSpPr>
          <p:spPr bwMode="auto">
            <a:xfrm>
              <a:off x="2926" y="2282"/>
              <a:ext cx="48" cy="62"/>
            </a:xfrm>
            <a:custGeom>
              <a:avLst/>
              <a:gdLst>
                <a:gd name="T0" fmla="*/ 11 w 48"/>
                <a:gd name="T1" fmla="*/ 62 h 62"/>
                <a:gd name="T2" fmla="*/ 0 w 48"/>
                <a:gd name="T3" fmla="*/ 8 h 62"/>
                <a:gd name="T4" fmla="*/ 39 w 48"/>
                <a:gd name="T5" fmla="*/ 0 h 62"/>
                <a:gd name="T6" fmla="*/ 48 w 48"/>
                <a:gd name="T7" fmla="*/ 47 h 62"/>
                <a:gd name="T8" fmla="*/ 11 w 4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2">
                  <a:moveTo>
                    <a:pt x="11" y="62"/>
                  </a:moveTo>
                  <a:lnTo>
                    <a:pt x="0" y="8"/>
                  </a:lnTo>
                  <a:lnTo>
                    <a:pt x="39" y="0"/>
                  </a:lnTo>
                  <a:lnTo>
                    <a:pt x="48" y="47"/>
                  </a:lnTo>
                  <a:lnTo>
                    <a:pt x="11" y="6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Freeform 1946"/>
            <p:cNvSpPr>
              <a:spLocks/>
            </p:cNvSpPr>
            <p:nvPr/>
          </p:nvSpPr>
          <p:spPr bwMode="auto">
            <a:xfrm>
              <a:off x="2915" y="2229"/>
              <a:ext cx="50" cy="61"/>
            </a:xfrm>
            <a:custGeom>
              <a:avLst/>
              <a:gdLst>
                <a:gd name="T0" fmla="*/ 11 w 50"/>
                <a:gd name="T1" fmla="*/ 61 h 61"/>
                <a:gd name="T2" fmla="*/ 0 w 50"/>
                <a:gd name="T3" fmla="*/ 14 h 61"/>
                <a:gd name="T4" fmla="*/ 37 w 50"/>
                <a:gd name="T5" fmla="*/ 0 h 61"/>
                <a:gd name="T6" fmla="*/ 50 w 50"/>
                <a:gd name="T7" fmla="*/ 53 h 61"/>
                <a:gd name="T8" fmla="*/ 11 w 5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11" y="61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50" y="53"/>
                  </a:lnTo>
                  <a:lnTo>
                    <a:pt x="11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Freeform 1947"/>
            <p:cNvSpPr>
              <a:spLocks/>
            </p:cNvSpPr>
            <p:nvPr/>
          </p:nvSpPr>
          <p:spPr bwMode="auto">
            <a:xfrm>
              <a:off x="2895" y="2175"/>
              <a:ext cx="57" cy="68"/>
            </a:xfrm>
            <a:custGeom>
              <a:avLst/>
              <a:gdLst>
                <a:gd name="T0" fmla="*/ 20 w 57"/>
                <a:gd name="T1" fmla="*/ 68 h 68"/>
                <a:gd name="T2" fmla="*/ 0 w 57"/>
                <a:gd name="T3" fmla="*/ 14 h 68"/>
                <a:gd name="T4" fmla="*/ 38 w 57"/>
                <a:gd name="T5" fmla="*/ 0 h 68"/>
                <a:gd name="T6" fmla="*/ 57 w 57"/>
                <a:gd name="T7" fmla="*/ 54 h 68"/>
                <a:gd name="T8" fmla="*/ 20 w 57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8">
                  <a:moveTo>
                    <a:pt x="20" y="68"/>
                  </a:moveTo>
                  <a:lnTo>
                    <a:pt x="0" y="14"/>
                  </a:lnTo>
                  <a:lnTo>
                    <a:pt x="38" y="0"/>
                  </a:lnTo>
                  <a:lnTo>
                    <a:pt x="57" y="54"/>
                  </a:lnTo>
                  <a:lnTo>
                    <a:pt x="20" y="6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Freeform 1948"/>
            <p:cNvSpPr>
              <a:spLocks/>
            </p:cNvSpPr>
            <p:nvPr/>
          </p:nvSpPr>
          <p:spPr bwMode="auto">
            <a:xfrm>
              <a:off x="2963" y="2398"/>
              <a:ext cx="5" cy="7"/>
            </a:xfrm>
            <a:custGeom>
              <a:avLst/>
              <a:gdLst>
                <a:gd name="T0" fmla="*/ 2 w 5"/>
                <a:gd name="T1" fmla="*/ 4 h 7"/>
                <a:gd name="T2" fmla="*/ 0 w 5"/>
                <a:gd name="T3" fmla="*/ 0 h 7"/>
                <a:gd name="T4" fmla="*/ 5 w 5"/>
                <a:gd name="T5" fmla="*/ 7 h 7"/>
                <a:gd name="T6" fmla="*/ 2 w 5"/>
                <a:gd name="T7" fmla="*/ 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4"/>
                  </a:moveTo>
                  <a:lnTo>
                    <a:pt x="0" y="0"/>
                  </a:lnTo>
                  <a:lnTo>
                    <a:pt x="5" y="7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1" name="Freeform 1949"/>
            <p:cNvSpPr>
              <a:spLocks/>
            </p:cNvSpPr>
            <p:nvPr/>
          </p:nvSpPr>
          <p:spPr bwMode="auto">
            <a:xfrm>
              <a:off x="2963" y="2371"/>
              <a:ext cx="33" cy="31"/>
            </a:xfrm>
            <a:custGeom>
              <a:avLst/>
              <a:gdLst>
                <a:gd name="T0" fmla="*/ 2 w 33"/>
                <a:gd name="T1" fmla="*/ 31 h 31"/>
                <a:gd name="T2" fmla="*/ 0 w 33"/>
                <a:gd name="T3" fmla="*/ 27 h 31"/>
                <a:gd name="T4" fmla="*/ 31 w 33"/>
                <a:gd name="T5" fmla="*/ 0 h 31"/>
                <a:gd name="T6" fmla="*/ 33 w 33"/>
                <a:gd name="T7" fmla="*/ 2 h 31"/>
                <a:gd name="T8" fmla="*/ 2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2" y="31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2" name="Freeform 1950"/>
            <p:cNvSpPr>
              <a:spLocks/>
            </p:cNvSpPr>
            <p:nvPr/>
          </p:nvSpPr>
          <p:spPr bwMode="auto">
            <a:xfrm>
              <a:off x="2856" y="2089"/>
              <a:ext cx="74" cy="105"/>
            </a:xfrm>
            <a:custGeom>
              <a:avLst/>
              <a:gdLst>
                <a:gd name="T0" fmla="*/ 42 w 74"/>
                <a:gd name="T1" fmla="*/ 105 h 105"/>
                <a:gd name="T2" fmla="*/ 0 w 74"/>
                <a:gd name="T3" fmla="*/ 24 h 105"/>
                <a:gd name="T4" fmla="*/ 33 w 74"/>
                <a:gd name="T5" fmla="*/ 0 h 105"/>
                <a:gd name="T6" fmla="*/ 74 w 74"/>
                <a:gd name="T7" fmla="*/ 81 h 105"/>
                <a:gd name="T8" fmla="*/ 42 w 74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5">
                  <a:moveTo>
                    <a:pt x="42" y="105"/>
                  </a:moveTo>
                  <a:lnTo>
                    <a:pt x="0" y="24"/>
                  </a:lnTo>
                  <a:lnTo>
                    <a:pt x="33" y="0"/>
                  </a:lnTo>
                  <a:lnTo>
                    <a:pt x="74" y="81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3" name="Freeform 1951"/>
            <p:cNvSpPr>
              <a:spLocks/>
            </p:cNvSpPr>
            <p:nvPr/>
          </p:nvSpPr>
          <p:spPr bwMode="auto">
            <a:xfrm>
              <a:off x="2836" y="2055"/>
              <a:ext cx="53" cy="58"/>
            </a:xfrm>
            <a:custGeom>
              <a:avLst/>
              <a:gdLst>
                <a:gd name="T0" fmla="*/ 20 w 53"/>
                <a:gd name="T1" fmla="*/ 58 h 58"/>
                <a:gd name="T2" fmla="*/ 0 w 53"/>
                <a:gd name="T3" fmla="*/ 27 h 58"/>
                <a:gd name="T4" fmla="*/ 31 w 53"/>
                <a:gd name="T5" fmla="*/ 0 h 58"/>
                <a:gd name="T6" fmla="*/ 53 w 53"/>
                <a:gd name="T7" fmla="*/ 34 h 58"/>
                <a:gd name="T8" fmla="*/ 20 w 5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20" y="58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53" y="34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Freeform 1952"/>
            <p:cNvSpPr>
              <a:spLocks/>
            </p:cNvSpPr>
            <p:nvPr/>
          </p:nvSpPr>
          <p:spPr bwMode="auto">
            <a:xfrm>
              <a:off x="2814" y="2020"/>
              <a:ext cx="53" cy="62"/>
            </a:xfrm>
            <a:custGeom>
              <a:avLst/>
              <a:gdLst>
                <a:gd name="T0" fmla="*/ 22 w 53"/>
                <a:gd name="T1" fmla="*/ 62 h 62"/>
                <a:gd name="T2" fmla="*/ 0 w 53"/>
                <a:gd name="T3" fmla="*/ 32 h 62"/>
                <a:gd name="T4" fmla="*/ 29 w 53"/>
                <a:gd name="T5" fmla="*/ 0 h 62"/>
                <a:gd name="T6" fmla="*/ 53 w 53"/>
                <a:gd name="T7" fmla="*/ 35 h 62"/>
                <a:gd name="T8" fmla="*/ 22 w 53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22" y="62"/>
                  </a:moveTo>
                  <a:lnTo>
                    <a:pt x="0" y="32"/>
                  </a:lnTo>
                  <a:lnTo>
                    <a:pt x="29" y="0"/>
                  </a:lnTo>
                  <a:lnTo>
                    <a:pt x="53" y="3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Freeform 1953"/>
            <p:cNvSpPr>
              <a:spLocks/>
            </p:cNvSpPr>
            <p:nvPr/>
          </p:nvSpPr>
          <p:spPr bwMode="auto">
            <a:xfrm>
              <a:off x="2790" y="1989"/>
              <a:ext cx="53" cy="63"/>
            </a:xfrm>
            <a:custGeom>
              <a:avLst/>
              <a:gdLst>
                <a:gd name="T0" fmla="*/ 24 w 53"/>
                <a:gd name="T1" fmla="*/ 63 h 63"/>
                <a:gd name="T2" fmla="*/ 0 w 53"/>
                <a:gd name="T3" fmla="*/ 34 h 63"/>
                <a:gd name="T4" fmla="*/ 24 w 53"/>
                <a:gd name="T5" fmla="*/ 0 h 63"/>
                <a:gd name="T6" fmla="*/ 53 w 53"/>
                <a:gd name="T7" fmla="*/ 31 h 63"/>
                <a:gd name="T8" fmla="*/ 24 w 53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3">
                  <a:moveTo>
                    <a:pt x="24" y="63"/>
                  </a:moveTo>
                  <a:lnTo>
                    <a:pt x="0" y="34"/>
                  </a:lnTo>
                  <a:lnTo>
                    <a:pt x="24" y="0"/>
                  </a:lnTo>
                  <a:lnTo>
                    <a:pt x="53" y="31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Freeform 1954"/>
            <p:cNvSpPr>
              <a:spLocks/>
            </p:cNvSpPr>
            <p:nvPr/>
          </p:nvSpPr>
          <p:spPr bwMode="auto">
            <a:xfrm>
              <a:off x="2764" y="1964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37 h 59"/>
                <a:gd name="T4" fmla="*/ 22 w 50"/>
                <a:gd name="T5" fmla="*/ 0 h 59"/>
                <a:gd name="T6" fmla="*/ 50 w 50"/>
                <a:gd name="T7" fmla="*/ 25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50" y="25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Freeform 1955"/>
            <p:cNvSpPr>
              <a:spLocks/>
            </p:cNvSpPr>
            <p:nvPr/>
          </p:nvSpPr>
          <p:spPr bwMode="auto">
            <a:xfrm>
              <a:off x="2731" y="1942"/>
              <a:ext cx="55" cy="59"/>
            </a:xfrm>
            <a:custGeom>
              <a:avLst/>
              <a:gdLst>
                <a:gd name="T0" fmla="*/ 33 w 55"/>
                <a:gd name="T1" fmla="*/ 59 h 59"/>
                <a:gd name="T2" fmla="*/ 0 w 55"/>
                <a:gd name="T3" fmla="*/ 39 h 59"/>
                <a:gd name="T4" fmla="*/ 17 w 55"/>
                <a:gd name="T5" fmla="*/ 0 h 59"/>
                <a:gd name="T6" fmla="*/ 55 w 55"/>
                <a:gd name="T7" fmla="*/ 22 h 59"/>
                <a:gd name="T8" fmla="*/ 33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3" y="59"/>
                  </a:moveTo>
                  <a:lnTo>
                    <a:pt x="0" y="39"/>
                  </a:lnTo>
                  <a:lnTo>
                    <a:pt x="17" y="0"/>
                  </a:lnTo>
                  <a:lnTo>
                    <a:pt x="55" y="22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Freeform 1956"/>
            <p:cNvSpPr>
              <a:spLocks/>
            </p:cNvSpPr>
            <p:nvPr/>
          </p:nvSpPr>
          <p:spPr bwMode="auto">
            <a:xfrm>
              <a:off x="2716" y="1935"/>
              <a:ext cx="32" cy="46"/>
            </a:xfrm>
            <a:custGeom>
              <a:avLst/>
              <a:gdLst>
                <a:gd name="T0" fmla="*/ 15 w 32"/>
                <a:gd name="T1" fmla="*/ 46 h 46"/>
                <a:gd name="T2" fmla="*/ 0 w 32"/>
                <a:gd name="T3" fmla="*/ 41 h 46"/>
                <a:gd name="T4" fmla="*/ 13 w 32"/>
                <a:gd name="T5" fmla="*/ 0 h 46"/>
                <a:gd name="T6" fmla="*/ 32 w 32"/>
                <a:gd name="T7" fmla="*/ 7 h 46"/>
                <a:gd name="T8" fmla="*/ 15 w 3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15" y="46"/>
                  </a:moveTo>
                  <a:lnTo>
                    <a:pt x="0" y="41"/>
                  </a:lnTo>
                  <a:lnTo>
                    <a:pt x="13" y="0"/>
                  </a:lnTo>
                  <a:lnTo>
                    <a:pt x="32" y="7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Freeform 1957"/>
            <p:cNvSpPr>
              <a:spLocks/>
            </p:cNvSpPr>
            <p:nvPr/>
          </p:nvSpPr>
          <p:spPr bwMode="auto">
            <a:xfrm>
              <a:off x="2696" y="1927"/>
              <a:ext cx="33" cy="49"/>
            </a:xfrm>
            <a:custGeom>
              <a:avLst/>
              <a:gdLst>
                <a:gd name="T0" fmla="*/ 20 w 33"/>
                <a:gd name="T1" fmla="*/ 49 h 49"/>
                <a:gd name="T2" fmla="*/ 0 w 33"/>
                <a:gd name="T3" fmla="*/ 42 h 49"/>
                <a:gd name="T4" fmla="*/ 13 w 33"/>
                <a:gd name="T5" fmla="*/ 0 h 49"/>
                <a:gd name="T6" fmla="*/ 33 w 33"/>
                <a:gd name="T7" fmla="*/ 8 h 49"/>
                <a:gd name="T8" fmla="*/ 2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20" y="49"/>
                  </a:moveTo>
                  <a:lnTo>
                    <a:pt x="0" y="42"/>
                  </a:lnTo>
                  <a:lnTo>
                    <a:pt x="13" y="0"/>
                  </a:lnTo>
                  <a:lnTo>
                    <a:pt x="33" y="8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Freeform 1958"/>
            <p:cNvSpPr>
              <a:spLocks/>
            </p:cNvSpPr>
            <p:nvPr/>
          </p:nvSpPr>
          <p:spPr bwMode="auto">
            <a:xfrm>
              <a:off x="2930" y="2170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2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Freeform 1959"/>
            <p:cNvSpPr>
              <a:spLocks/>
            </p:cNvSpPr>
            <p:nvPr/>
          </p:nvSpPr>
          <p:spPr bwMode="auto">
            <a:xfrm>
              <a:off x="2895" y="2170"/>
              <a:ext cx="38" cy="24"/>
            </a:xfrm>
            <a:custGeom>
              <a:avLst/>
              <a:gdLst>
                <a:gd name="T0" fmla="*/ 38 w 38"/>
                <a:gd name="T1" fmla="*/ 5 h 24"/>
                <a:gd name="T2" fmla="*/ 35 w 38"/>
                <a:gd name="T3" fmla="*/ 0 h 24"/>
                <a:gd name="T4" fmla="*/ 0 w 38"/>
                <a:gd name="T5" fmla="*/ 19 h 24"/>
                <a:gd name="T6" fmla="*/ 3 w 38"/>
                <a:gd name="T7" fmla="*/ 24 h 24"/>
                <a:gd name="T8" fmla="*/ 38 w 38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4">
                  <a:moveTo>
                    <a:pt x="38" y="5"/>
                  </a:moveTo>
                  <a:lnTo>
                    <a:pt x="35" y="0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Freeform 1960"/>
            <p:cNvSpPr>
              <a:spLocks/>
            </p:cNvSpPr>
            <p:nvPr/>
          </p:nvSpPr>
          <p:spPr bwMode="auto">
            <a:xfrm>
              <a:off x="2635" y="1910"/>
              <a:ext cx="70" cy="59"/>
            </a:xfrm>
            <a:custGeom>
              <a:avLst/>
              <a:gdLst>
                <a:gd name="T0" fmla="*/ 63 w 70"/>
                <a:gd name="T1" fmla="*/ 59 h 59"/>
                <a:gd name="T2" fmla="*/ 0 w 70"/>
                <a:gd name="T3" fmla="*/ 44 h 59"/>
                <a:gd name="T4" fmla="*/ 4 w 70"/>
                <a:gd name="T5" fmla="*/ 0 h 59"/>
                <a:gd name="T6" fmla="*/ 70 w 70"/>
                <a:gd name="T7" fmla="*/ 15 h 59"/>
                <a:gd name="T8" fmla="*/ 63 w 7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9">
                  <a:moveTo>
                    <a:pt x="63" y="59"/>
                  </a:moveTo>
                  <a:lnTo>
                    <a:pt x="0" y="44"/>
                  </a:lnTo>
                  <a:lnTo>
                    <a:pt x="4" y="0"/>
                  </a:lnTo>
                  <a:lnTo>
                    <a:pt x="70" y="15"/>
                  </a:lnTo>
                  <a:lnTo>
                    <a:pt x="63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Freeform 1961"/>
            <p:cNvSpPr>
              <a:spLocks/>
            </p:cNvSpPr>
            <p:nvPr/>
          </p:nvSpPr>
          <p:spPr bwMode="auto">
            <a:xfrm>
              <a:off x="2604" y="1910"/>
              <a:ext cx="35" cy="44"/>
            </a:xfrm>
            <a:custGeom>
              <a:avLst/>
              <a:gdLst>
                <a:gd name="T0" fmla="*/ 31 w 35"/>
                <a:gd name="T1" fmla="*/ 44 h 44"/>
                <a:gd name="T2" fmla="*/ 4 w 35"/>
                <a:gd name="T3" fmla="*/ 44 h 44"/>
                <a:gd name="T4" fmla="*/ 0 w 35"/>
                <a:gd name="T5" fmla="*/ 0 h 44"/>
                <a:gd name="T6" fmla="*/ 35 w 35"/>
                <a:gd name="T7" fmla="*/ 0 h 44"/>
                <a:gd name="T8" fmla="*/ 31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1" y="44"/>
                  </a:moveTo>
                  <a:lnTo>
                    <a:pt x="4" y="44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Freeform 1962"/>
            <p:cNvSpPr>
              <a:spLocks/>
            </p:cNvSpPr>
            <p:nvPr/>
          </p:nvSpPr>
          <p:spPr bwMode="auto">
            <a:xfrm>
              <a:off x="2569" y="1910"/>
              <a:ext cx="39" cy="49"/>
            </a:xfrm>
            <a:custGeom>
              <a:avLst/>
              <a:gdLst>
                <a:gd name="T0" fmla="*/ 39 w 39"/>
                <a:gd name="T1" fmla="*/ 44 h 49"/>
                <a:gd name="T2" fmla="*/ 4 w 39"/>
                <a:gd name="T3" fmla="*/ 49 h 49"/>
                <a:gd name="T4" fmla="*/ 0 w 39"/>
                <a:gd name="T5" fmla="*/ 5 h 49"/>
                <a:gd name="T6" fmla="*/ 35 w 39"/>
                <a:gd name="T7" fmla="*/ 0 h 49"/>
                <a:gd name="T8" fmla="*/ 39 w 39"/>
                <a:gd name="T9" fmla="*/ 4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39" y="44"/>
                  </a:moveTo>
                  <a:lnTo>
                    <a:pt x="4" y="49"/>
                  </a:lnTo>
                  <a:lnTo>
                    <a:pt x="0" y="5"/>
                  </a:lnTo>
                  <a:lnTo>
                    <a:pt x="35" y="0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Freeform 1963"/>
            <p:cNvSpPr>
              <a:spLocks/>
            </p:cNvSpPr>
            <p:nvPr/>
          </p:nvSpPr>
          <p:spPr bwMode="auto">
            <a:xfrm>
              <a:off x="2698" y="1922"/>
              <a:ext cx="11" cy="5"/>
            </a:xfrm>
            <a:custGeom>
              <a:avLst/>
              <a:gdLst>
                <a:gd name="T0" fmla="*/ 11 w 11"/>
                <a:gd name="T1" fmla="*/ 5 h 5"/>
                <a:gd name="T2" fmla="*/ 7 w 11"/>
                <a:gd name="T3" fmla="*/ 3 h 5"/>
                <a:gd name="T4" fmla="*/ 0 w 11"/>
                <a:gd name="T5" fmla="*/ 0 h 5"/>
                <a:gd name="T6" fmla="*/ 11 w 1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Freeform 1964"/>
            <p:cNvSpPr>
              <a:spLocks/>
            </p:cNvSpPr>
            <p:nvPr/>
          </p:nvSpPr>
          <p:spPr bwMode="auto">
            <a:xfrm>
              <a:off x="2696" y="1925"/>
              <a:ext cx="13" cy="44"/>
            </a:xfrm>
            <a:custGeom>
              <a:avLst/>
              <a:gdLst>
                <a:gd name="T0" fmla="*/ 13 w 13"/>
                <a:gd name="T1" fmla="*/ 2 h 44"/>
                <a:gd name="T2" fmla="*/ 9 w 13"/>
                <a:gd name="T3" fmla="*/ 0 h 44"/>
                <a:gd name="T4" fmla="*/ 0 w 13"/>
                <a:gd name="T5" fmla="*/ 44 h 44"/>
                <a:gd name="T6" fmla="*/ 2 w 13"/>
                <a:gd name="T7" fmla="*/ 44 h 44"/>
                <a:gd name="T8" fmla="*/ 13 w 13"/>
                <a:gd name="T9" fmla="*/ 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4">
                  <a:moveTo>
                    <a:pt x="13" y="2"/>
                  </a:moveTo>
                  <a:lnTo>
                    <a:pt x="9" y="0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Freeform 1965"/>
            <p:cNvSpPr>
              <a:spLocks/>
            </p:cNvSpPr>
            <p:nvPr/>
          </p:nvSpPr>
          <p:spPr bwMode="auto">
            <a:xfrm>
              <a:off x="2551" y="1915"/>
              <a:ext cx="22" cy="44"/>
            </a:xfrm>
            <a:custGeom>
              <a:avLst/>
              <a:gdLst>
                <a:gd name="T0" fmla="*/ 18 w 22"/>
                <a:gd name="T1" fmla="*/ 44 h 44"/>
                <a:gd name="T2" fmla="*/ 0 w 22"/>
                <a:gd name="T3" fmla="*/ 44 h 44"/>
                <a:gd name="T4" fmla="*/ 13 w 22"/>
                <a:gd name="T5" fmla="*/ 3 h 44"/>
                <a:gd name="T6" fmla="*/ 22 w 22"/>
                <a:gd name="T7" fmla="*/ 0 h 44"/>
                <a:gd name="T8" fmla="*/ 18 w 2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4">
                  <a:moveTo>
                    <a:pt x="18" y="44"/>
                  </a:moveTo>
                  <a:lnTo>
                    <a:pt x="0" y="44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Freeform 1966"/>
            <p:cNvSpPr>
              <a:spLocks/>
            </p:cNvSpPr>
            <p:nvPr/>
          </p:nvSpPr>
          <p:spPr bwMode="auto">
            <a:xfrm>
              <a:off x="2532" y="1910"/>
              <a:ext cx="32" cy="49"/>
            </a:xfrm>
            <a:custGeom>
              <a:avLst/>
              <a:gdLst>
                <a:gd name="T0" fmla="*/ 19 w 32"/>
                <a:gd name="T1" fmla="*/ 49 h 49"/>
                <a:gd name="T2" fmla="*/ 0 w 32"/>
                <a:gd name="T3" fmla="*/ 37 h 49"/>
                <a:gd name="T4" fmla="*/ 21 w 32"/>
                <a:gd name="T5" fmla="*/ 0 h 49"/>
                <a:gd name="T6" fmla="*/ 32 w 32"/>
                <a:gd name="T7" fmla="*/ 8 h 49"/>
                <a:gd name="T8" fmla="*/ 19 w 3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19" y="49"/>
                  </a:moveTo>
                  <a:lnTo>
                    <a:pt x="0" y="37"/>
                  </a:lnTo>
                  <a:lnTo>
                    <a:pt x="21" y="0"/>
                  </a:lnTo>
                  <a:lnTo>
                    <a:pt x="32" y="8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Freeform 1967"/>
            <p:cNvSpPr>
              <a:spLocks/>
            </p:cNvSpPr>
            <p:nvPr/>
          </p:nvSpPr>
          <p:spPr bwMode="auto">
            <a:xfrm>
              <a:off x="2510" y="1898"/>
              <a:ext cx="43" cy="49"/>
            </a:xfrm>
            <a:custGeom>
              <a:avLst/>
              <a:gdLst>
                <a:gd name="T0" fmla="*/ 22 w 43"/>
                <a:gd name="T1" fmla="*/ 49 h 49"/>
                <a:gd name="T2" fmla="*/ 0 w 43"/>
                <a:gd name="T3" fmla="*/ 32 h 49"/>
                <a:gd name="T4" fmla="*/ 28 w 43"/>
                <a:gd name="T5" fmla="*/ 0 h 49"/>
                <a:gd name="T6" fmla="*/ 43 w 43"/>
                <a:gd name="T7" fmla="*/ 12 h 49"/>
                <a:gd name="T8" fmla="*/ 22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2" y="49"/>
                  </a:moveTo>
                  <a:lnTo>
                    <a:pt x="0" y="32"/>
                  </a:lnTo>
                  <a:lnTo>
                    <a:pt x="28" y="0"/>
                  </a:lnTo>
                  <a:lnTo>
                    <a:pt x="43" y="12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Freeform 1968"/>
            <p:cNvSpPr>
              <a:spLocks/>
            </p:cNvSpPr>
            <p:nvPr/>
          </p:nvSpPr>
          <p:spPr bwMode="auto">
            <a:xfrm>
              <a:off x="2492" y="1878"/>
              <a:ext cx="46" cy="52"/>
            </a:xfrm>
            <a:custGeom>
              <a:avLst/>
              <a:gdLst>
                <a:gd name="T0" fmla="*/ 18 w 46"/>
                <a:gd name="T1" fmla="*/ 52 h 52"/>
                <a:gd name="T2" fmla="*/ 0 w 46"/>
                <a:gd name="T3" fmla="*/ 27 h 52"/>
                <a:gd name="T4" fmla="*/ 31 w 46"/>
                <a:gd name="T5" fmla="*/ 0 h 52"/>
                <a:gd name="T6" fmla="*/ 46 w 46"/>
                <a:gd name="T7" fmla="*/ 20 h 52"/>
                <a:gd name="T8" fmla="*/ 1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18" y="52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46" y="20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Freeform 1969"/>
            <p:cNvSpPr>
              <a:spLocks/>
            </p:cNvSpPr>
            <p:nvPr/>
          </p:nvSpPr>
          <p:spPr bwMode="auto">
            <a:xfrm>
              <a:off x="2455" y="1827"/>
              <a:ext cx="68" cy="78"/>
            </a:xfrm>
            <a:custGeom>
              <a:avLst/>
              <a:gdLst>
                <a:gd name="T0" fmla="*/ 37 w 68"/>
                <a:gd name="T1" fmla="*/ 78 h 78"/>
                <a:gd name="T2" fmla="*/ 0 w 68"/>
                <a:gd name="T3" fmla="*/ 27 h 78"/>
                <a:gd name="T4" fmla="*/ 30 w 68"/>
                <a:gd name="T5" fmla="*/ 0 h 78"/>
                <a:gd name="T6" fmla="*/ 68 w 68"/>
                <a:gd name="T7" fmla="*/ 51 h 78"/>
                <a:gd name="T8" fmla="*/ 37 w 68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8">
                  <a:moveTo>
                    <a:pt x="37" y="78"/>
                  </a:moveTo>
                  <a:lnTo>
                    <a:pt x="0" y="27"/>
                  </a:lnTo>
                  <a:lnTo>
                    <a:pt x="30" y="0"/>
                  </a:lnTo>
                  <a:lnTo>
                    <a:pt x="68" y="51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Freeform 1970"/>
            <p:cNvSpPr>
              <a:spLocks/>
            </p:cNvSpPr>
            <p:nvPr/>
          </p:nvSpPr>
          <p:spPr bwMode="auto">
            <a:xfrm>
              <a:off x="2415" y="1766"/>
              <a:ext cx="70" cy="88"/>
            </a:xfrm>
            <a:custGeom>
              <a:avLst/>
              <a:gdLst>
                <a:gd name="T0" fmla="*/ 40 w 70"/>
                <a:gd name="T1" fmla="*/ 88 h 88"/>
                <a:gd name="T2" fmla="*/ 0 w 70"/>
                <a:gd name="T3" fmla="*/ 24 h 88"/>
                <a:gd name="T4" fmla="*/ 33 w 70"/>
                <a:gd name="T5" fmla="*/ 0 h 88"/>
                <a:gd name="T6" fmla="*/ 70 w 70"/>
                <a:gd name="T7" fmla="*/ 61 h 88"/>
                <a:gd name="T8" fmla="*/ 40 w 70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8">
                  <a:moveTo>
                    <a:pt x="40" y="88"/>
                  </a:moveTo>
                  <a:lnTo>
                    <a:pt x="0" y="24"/>
                  </a:lnTo>
                  <a:lnTo>
                    <a:pt x="33" y="0"/>
                  </a:lnTo>
                  <a:lnTo>
                    <a:pt x="70" y="61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Freeform 1971"/>
            <p:cNvSpPr>
              <a:spLocks/>
            </p:cNvSpPr>
            <p:nvPr/>
          </p:nvSpPr>
          <p:spPr bwMode="auto">
            <a:xfrm>
              <a:off x="2352" y="1651"/>
              <a:ext cx="96" cy="139"/>
            </a:xfrm>
            <a:custGeom>
              <a:avLst/>
              <a:gdLst>
                <a:gd name="T0" fmla="*/ 63 w 96"/>
                <a:gd name="T1" fmla="*/ 139 h 139"/>
                <a:gd name="T2" fmla="*/ 0 w 96"/>
                <a:gd name="T3" fmla="*/ 19 h 139"/>
                <a:gd name="T4" fmla="*/ 35 w 96"/>
                <a:gd name="T5" fmla="*/ 0 h 139"/>
                <a:gd name="T6" fmla="*/ 96 w 96"/>
                <a:gd name="T7" fmla="*/ 115 h 139"/>
                <a:gd name="T8" fmla="*/ 63 w 96"/>
                <a:gd name="T9" fmla="*/ 13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39">
                  <a:moveTo>
                    <a:pt x="63" y="139"/>
                  </a:moveTo>
                  <a:lnTo>
                    <a:pt x="0" y="19"/>
                  </a:lnTo>
                  <a:lnTo>
                    <a:pt x="35" y="0"/>
                  </a:lnTo>
                  <a:lnTo>
                    <a:pt x="96" y="115"/>
                  </a:lnTo>
                  <a:lnTo>
                    <a:pt x="63" y="1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Freeform 1972"/>
            <p:cNvSpPr>
              <a:spLocks/>
            </p:cNvSpPr>
            <p:nvPr/>
          </p:nvSpPr>
          <p:spPr bwMode="auto">
            <a:xfrm>
              <a:off x="2325" y="1597"/>
              <a:ext cx="62" cy="73"/>
            </a:xfrm>
            <a:custGeom>
              <a:avLst/>
              <a:gdLst>
                <a:gd name="T0" fmla="*/ 27 w 62"/>
                <a:gd name="T1" fmla="*/ 73 h 73"/>
                <a:gd name="T2" fmla="*/ 0 w 62"/>
                <a:gd name="T3" fmla="*/ 19 h 73"/>
                <a:gd name="T4" fmla="*/ 36 w 62"/>
                <a:gd name="T5" fmla="*/ 0 h 73"/>
                <a:gd name="T6" fmla="*/ 62 w 62"/>
                <a:gd name="T7" fmla="*/ 54 h 73"/>
                <a:gd name="T8" fmla="*/ 27 w 62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3">
                  <a:moveTo>
                    <a:pt x="27" y="73"/>
                  </a:moveTo>
                  <a:lnTo>
                    <a:pt x="0" y="19"/>
                  </a:lnTo>
                  <a:lnTo>
                    <a:pt x="36" y="0"/>
                  </a:lnTo>
                  <a:lnTo>
                    <a:pt x="62" y="54"/>
                  </a:lnTo>
                  <a:lnTo>
                    <a:pt x="27" y="73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Freeform 1973"/>
            <p:cNvSpPr>
              <a:spLocks/>
            </p:cNvSpPr>
            <p:nvPr/>
          </p:nvSpPr>
          <p:spPr bwMode="auto">
            <a:xfrm>
              <a:off x="2569" y="1959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2 w 4"/>
                <a:gd name="T5" fmla="*/ 0 h 1"/>
                <a:gd name="T6" fmla="*/ 4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Rectangle 1974"/>
            <p:cNvSpPr>
              <a:spLocks noChangeArrowheads="1"/>
            </p:cNvSpPr>
            <p:nvPr/>
          </p:nvSpPr>
          <p:spPr bwMode="auto">
            <a:xfrm>
              <a:off x="2569" y="1915"/>
              <a:ext cx="4" cy="44"/>
            </a:xfrm>
            <a:prstGeom prst="rect">
              <a:avLst/>
            </a:prstGeom>
            <a:solidFill>
              <a:srgbClr val="0083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Freeform 1975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Freeform 1976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Freeform 1977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Freeform 1978"/>
            <p:cNvSpPr>
              <a:spLocks/>
            </p:cNvSpPr>
            <p:nvPr/>
          </p:nvSpPr>
          <p:spPr bwMode="auto">
            <a:xfrm>
              <a:off x="3529" y="3382"/>
              <a:ext cx="41" cy="51"/>
            </a:xfrm>
            <a:custGeom>
              <a:avLst/>
              <a:gdLst>
                <a:gd name="T0" fmla="*/ 13 w 41"/>
                <a:gd name="T1" fmla="*/ 51 h 51"/>
                <a:gd name="T2" fmla="*/ 0 w 41"/>
                <a:gd name="T3" fmla="*/ 12 h 51"/>
                <a:gd name="T4" fmla="*/ 28 w 41"/>
                <a:gd name="T5" fmla="*/ 0 h 51"/>
                <a:gd name="T6" fmla="*/ 41 w 41"/>
                <a:gd name="T7" fmla="*/ 39 h 51"/>
                <a:gd name="T8" fmla="*/ 13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3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1" name="Freeform 1979"/>
            <p:cNvSpPr>
              <a:spLocks/>
            </p:cNvSpPr>
            <p:nvPr/>
          </p:nvSpPr>
          <p:spPr bwMode="auto">
            <a:xfrm>
              <a:off x="3518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Freeform 1980"/>
            <p:cNvSpPr>
              <a:spLocks/>
            </p:cNvSpPr>
            <p:nvPr/>
          </p:nvSpPr>
          <p:spPr bwMode="auto">
            <a:xfrm>
              <a:off x="3511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Freeform 1981"/>
            <p:cNvSpPr>
              <a:spLocks/>
            </p:cNvSpPr>
            <p:nvPr/>
          </p:nvSpPr>
          <p:spPr bwMode="auto">
            <a:xfrm>
              <a:off x="3509" y="3252"/>
              <a:ext cx="33" cy="52"/>
            </a:xfrm>
            <a:custGeom>
              <a:avLst/>
              <a:gdLst>
                <a:gd name="T0" fmla="*/ 2 w 33"/>
                <a:gd name="T1" fmla="*/ 52 h 52"/>
                <a:gd name="T2" fmla="*/ 0 w 33"/>
                <a:gd name="T3" fmla="*/ 0 h 52"/>
                <a:gd name="T4" fmla="*/ 31 w 33"/>
                <a:gd name="T5" fmla="*/ 0 h 52"/>
                <a:gd name="T6" fmla="*/ 33 w 33"/>
                <a:gd name="T7" fmla="*/ 49 h 52"/>
                <a:gd name="T8" fmla="*/ 2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2" y="52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Freeform 1982"/>
            <p:cNvSpPr>
              <a:spLocks/>
            </p:cNvSpPr>
            <p:nvPr/>
          </p:nvSpPr>
          <p:spPr bwMode="auto">
            <a:xfrm>
              <a:off x="3509" y="3230"/>
              <a:ext cx="33" cy="25"/>
            </a:xfrm>
            <a:custGeom>
              <a:avLst/>
              <a:gdLst>
                <a:gd name="T0" fmla="*/ 0 w 33"/>
                <a:gd name="T1" fmla="*/ 22 h 25"/>
                <a:gd name="T2" fmla="*/ 2 w 33"/>
                <a:gd name="T3" fmla="*/ 0 h 25"/>
                <a:gd name="T4" fmla="*/ 33 w 33"/>
                <a:gd name="T5" fmla="*/ 5 h 25"/>
                <a:gd name="T6" fmla="*/ 31 w 33"/>
                <a:gd name="T7" fmla="*/ 25 h 25"/>
                <a:gd name="T8" fmla="*/ 0 w 33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5">
                  <a:moveTo>
                    <a:pt x="0" y="22"/>
                  </a:moveTo>
                  <a:lnTo>
                    <a:pt x="2" y="0"/>
                  </a:lnTo>
                  <a:lnTo>
                    <a:pt x="33" y="5"/>
                  </a:lnTo>
                  <a:lnTo>
                    <a:pt x="31" y="2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Freeform 1983"/>
            <p:cNvSpPr>
              <a:spLocks/>
            </p:cNvSpPr>
            <p:nvPr/>
          </p:nvSpPr>
          <p:spPr bwMode="auto">
            <a:xfrm>
              <a:off x="3511" y="3206"/>
              <a:ext cx="33" cy="29"/>
            </a:xfrm>
            <a:custGeom>
              <a:avLst/>
              <a:gdLst>
                <a:gd name="T0" fmla="*/ 0 w 33"/>
                <a:gd name="T1" fmla="*/ 24 h 29"/>
                <a:gd name="T2" fmla="*/ 5 w 33"/>
                <a:gd name="T3" fmla="*/ 0 h 29"/>
                <a:gd name="T4" fmla="*/ 33 w 33"/>
                <a:gd name="T5" fmla="*/ 12 h 29"/>
                <a:gd name="T6" fmla="*/ 31 w 33"/>
                <a:gd name="T7" fmla="*/ 29 h 29"/>
                <a:gd name="T8" fmla="*/ 0 w 33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0" y="24"/>
                  </a:moveTo>
                  <a:lnTo>
                    <a:pt x="5" y="0"/>
                  </a:lnTo>
                  <a:lnTo>
                    <a:pt x="33" y="12"/>
                  </a:lnTo>
                  <a:lnTo>
                    <a:pt x="31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Freeform 1984"/>
            <p:cNvSpPr>
              <a:spLocks/>
            </p:cNvSpPr>
            <p:nvPr/>
          </p:nvSpPr>
          <p:spPr bwMode="auto">
            <a:xfrm>
              <a:off x="3516" y="3167"/>
              <a:ext cx="41" cy="51"/>
            </a:xfrm>
            <a:custGeom>
              <a:avLst/>
              <a:gdLst>
                <a:gd name="T0" fmla="*/ 0 w 41"/>
                <a:gd name="T1" fmla="*/ 39 h 51"/>
                <a:gd name="T2" fmla="*/ 15 w 41"/>
                <a:gd name="T3" fmla="*/ 0 h 51"/>
                <a:gd name="T4" fmla="*/ 41 w 41"/>
                <a:gd name="T5" fmla="*/ 17 h 51"/>
                <a:gd name="T6" fmla="*/ 28 w 41"/>
                <a:gd name="T7" fmla="*/ 51 h 51"/>
                <a:gd name="T8" fmla="*/ 0 w 41"/>
                <a:gd name="T9" fmla="*/ 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0" y="39"/>
                  </a:moveTo>
                  <a:lnTo>
                    <a:pt x="15" y="0"/>
                  </a:lnTo>
                  <a:lnTo>
                    <a:pt x="41" y="17"/>
                  </a:lnTo>
                  <a:lnTo>
                    <a:pt x="28" y="5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Freeform 1985"/>
            <p:cNvSpPr>
              <a:spLocks/>
            </p:cNvSpPr>
            <p:nvPr/>
          </p:nvSpPr>
          <p:spPr bwMode="auto">
            <a:xfrm>
              <a:off x="3531" y="3100"/>
              <a:ext cx="61" cy="84"/>
            </a:xfrm>
            <a:custGeom>
              <a:avLst/>
              <a:gdLst>
                <a:gd name="T0" fmla="*/ 0 w 61"/>
                <a:gd name="T1" fmla="*/ 67 h 84"/>
                <a:gd name="T2" fmla="*/ 35 w 61"/>
                <a:gd name="T3" fmla="*/ 0 h 84"/>
                <a:gd name="T4" fmla="*/ 61 w 61"/>
                <a:gd name="T5" fmla="*/ 18 h 84"/>
                <a:gd name="T6" fmla="*/ 26 w 61"/>
                <a:gd name="T7" fmla="*/ 84 h 84"/>
                <a:gd name="T8" fmla="*/ 0 w 61"/>
                <a:gd name="T9" fmla="*/ 67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4">
                  <a:moveTo>
                    <a:pt x="0" y="67"/>
                  </a:moveTo>
                  <a:lnTo>
                    <a:pt x="35" y="0"/>
                  </a:lnTo>
                  <a:lnTo>
                    <a:pt x="61" y="18"/>
                  </a:lnTo>
                  <a:lnTo>
                    <a:pt x="26" y="8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Freeform 1986"/>
            <p:cNvSpPr>
              <a:spLocks/>
            </p:cNvSpPr>
            <p:nvPr/>
          </p:nvSpPr>
          <p:spPr bwMode="auto">
            <a:xfrm>
              <a:off x="3566" y="3071"/>
              <a:ext cx="44" cy="47"/>
            </a:xfrm>
            <a:custGeom>
              <a:avLst/>
              <a:gdLst>
                <a:gd name="T0" fmla="*/ 0 w 44"/>
                <a:gd name="T1" fmla="*/ 29 h 47"/>
                <a:gd name="T2" fmla="*/ 15 w 44"/>
                <a:gd name="T3" fmla="*/ 0 h 47"/>
                <a:gd name="T4" fmla="*/ 44 w 44"/>
                <a:gd name="T5" fmla="*/ 12 h 47"/>
                <a:gd name="T6" fmla="*/ 26 w 44"/>
                <a:gd name="T7" fmla="*/ 47 h 47"/>
                <a:gd name="T8" fmla="*/ 0 w 44"/>
                <a:gd name="T9" fmla="*/ 2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29"/>
                  </a:moveTo>
                  <a:lnTo>
                    <a:pt x="15" y="0"/>
                  </a:lnTo>
                  <a:lnTo>
                    <a:pt x="44" y="12"/>
                  </a:lnTo>
                  <a:lnTo>
                    <a:pt x="26" y="4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9" name="Freeform 1987"/>
            <p:cNvSpPr>
              <a:spLocks/>
            </p:cNvSpPr>
            <p:nvPr/>
          </p:nvSpPr>
          <p:spPr bwMode="auto">
            <a:xfrm>
              <a:off x="3581" y="3037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4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4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0" name="Freeform 1988"/>
            <p:cNvSpPr>
              <a:spLocks/>
            </p:cNvSpPr>
            <p:nvPr/>
          </p:nvSpPr>
          <p:spPr bwMode="auto">
            <a:xfrm>
              <a:off x="3595" y="3005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6 w 37"/>
                <a:gd name="T3" fmla="*/ 0 h 44"/>
                <a:gd name="T4" fmla="*/ 37 w 37"/>
                <a:gd name="T5" fmla="*/ 2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6" y="0"/>
                  </a:lnTo>
                  <a:lnTo>
                    <a:pt x="37" y="2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1" name="Freeform 1989"/>
            <p:cNvSpPr>
              <a:spLocks/>
            </p:cNvSpPr>
            <p:nvPr/>
          </p:nvSpPr>
          <p:spPr bwMode="auto">
            <a:xfrm>
              <a:off x="3599" y="2961"/>
              <a:ext cx="33" cy="46"/>
            </a:xfrm>
            <a:custGeom>
              <a:avLst/>
              <a:gdLst>
                <a:gd name="T0" fmla="*/ 2 w 33"/>
                <a:gd name="T1" fmla="*/ 44 h 46"/>
                <a:gd name="T2" fmla="*/ 0 w 33"/>
                <a:gd name="T3" fmla="*/ 2 h 46"/>
                <a:gd name="T4" fmla="*/ 31 w 33"/>
                <a:gd name="T5" fmla="*/ 0 h 46"/>
                <a:gd name="T6" fmla="*/ 33 w 33"/>
                <a:gd name="T7" fmla="*/ 46 h 46"/>
                <a:gd name="T8" fmla="*/ 2 w 33"/>
                <a:gd name="T9" fmla="*/ 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2" y="4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2" name="Freeform 1990"/>
            <p:cNvSpPr>
              <a:spLocks/>
            </p:cNvSpPr>
            <p:nvPr/>
          </p:nvSpPr>
          <p:spPr bwMode="auto">
            <a:xfrm>
              <a:off x="3509" y="3252"/>
              <a:ext cx="31" cy="3"/>
            </a:xfrm>
            <a:custGeom>
              <a:avLst/>
              <a:gdLst>
                <a:gd name="T0" fmla="*/ 0 w 31"/>
                <a:gd name="T1" fmla="*/ 0 h 3"/>
                <a:gd name="T2" fmla="*/ 0 w 31"/>
                <a:gd name="T3" fmla="*/ 0 h 3"/>
                <a:gd name="T4" fmla="*/ 31 w 31"/>
                <a:gd name="T5" fmla="*/ 0 h 3"/>
                <a:gd name="T6" fmla="*/ 31 w 31"/>
                <a:gd name="T7" fmla="*/ 3 h 3"/>
                <a:gd name="T8" fmla="*/ 0 w 3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3" name="Freeform 1991"/>
            <p:cNvSpPr>
              <a:spLocks/>
            </p:cNvSpPr>
            <p:nvPr/>
          </p:nvSpPr>
          <p:spPr bwMode="auto">
            <a:xfrm>
              <a:off x="3590" y="2919"/>
              <a:ext cx="37" cy="52"/>
            </a:xfrm>
            <a:custGeom>
              <a:avLst/>
              <a:gdLst>
                <a:gd name="T0" fmla="*/ 9 w 37"/>
                <a:gd name="T1" fmla="*/ 52 h 52"/>
                <a:gd name="T2" fmla="*/ 0 w 37"/>
                <a:gd name="T3" fmla="*/ 12 h 52"/>
                <a:gd name="T4" fmla="*/ 29 w 37"/>
                <a:gd name="T5" fmla="*/ 0 h 52"/>
                <a:gd name="T6" fmla="*/ 37 w 37"/>
                <a:gd name="T7" fmla="*/ 39 h 52"/>
                <a:gd name="T8" fmla="*/ 9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9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7" y="39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Freeform 1992"/>
            <p:cNvSpPr>
              <a:spLocks/>
            </p:cNvSpPr>
            <p:nvPr/>
          </p:nvSpPr>
          <p:spPr bwMode="auto">
            <a:xfrm>
              <a:off x="3575" y="2885"/>
              <a:ext cx="44" cy="46"/>
            </a:xfrm>
            <a:custGeom>
              <a:avLst/>
              <a:gdLst>
                <a:gd name="T0" fmla="*/ 15 w 44"/>
                <a:gd name="T1" fmla="*/ 46 h 46"/>
                <a:gd name="T2" fmla="*/ 0 w 44"/>
                <a:gd name="T3" fmla="*/ 22 h 46"/>
                <a:gd name="T4" fmla="*/ 24 w 44"/>
                <a:gd name="T5" fmla="*/ 0 h 46"/>
                <a:gd name="T6" fmla="*/ 44 w 44"/>
                <a:gd name="T7" fmla="*/ 34 h 46"/>
                <a:gd name="T8" fmla="*/ 15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15" y="46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Freeform 1993"/>
            <p:cNvSpPr>
              <a:spLocks/>
            </p:cNvSpPr>
            <p:nvPr/>
          </p:nvSpPr>
          <p:spPr bwMode="auto">
            <a:xfrm>
              <a:off x="3555" y="2856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Freeform 1994"/>
            <p:cNvSpPr>
              <a:spLocks/>
            </p:cNvSpPr>
            <p:nvPr/>
          </p:nvSpPr>
          <p:spPr bwMode="auto">
            <a:xfrm>
              <a:off x="3531" y="2831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5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Freeform 1995"/>
            <p:cNvSpPr>
              <a:spLocks/>
            </p:cNvSpPr>
            <p:nvPr/>
          </p:nvSpPr>
          <p:spPr bwMode="auto">
            <a:xfrm>
              <a:off x="3507" y="2809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7 h 49"/>
                <a:gd name="T4" fmla="*/ 20 w 44"/>
                <a:gd name="T5" fmla="*/ 0 h 49"/>
                <a:gd name="T6" fmla="*/ 44 w 44"/>
                <a:gd name="T7" fmla="*/ 22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4" y="22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Freeform 1996"/>
            <p:cNvSpPr>
              <a:spLocks/>
            </p:cNvSpPr>
            <p:nvPr/>
          </p:nvSpPr>
          <p:spPr bwMode="auto">
            <a:xfrm>
              <a:off x="3481" y="2782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5 h 54"/>
                <a:gd name="T4" fmla="*/ 21 w 46"/>
                <a:gd name="T5" fmla="*/ 0 h 54"/>
                <a:gd name="T6" fmla="*/ 46 w 46"/>
                <a:gd name="T7" fmla="*/ 27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6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Freeform 1997"/>
            <p:cNvSpPr>
              <a:spLocks/>
            </p:cNvSpPr>
            <p:nvPr/>
          </p:nvSpPr>
          <p:spPr bwMode="auto">
            <a:xfrm>
              <a:off x="3456" y="2758"/>
              <a:ext cx="46" cy="49"/>
            </a:xfrm>
            <a:custGeom>
              <a:avLst/>
              <a:gdLst>
                <a:gd name="T0" fmla="*/ 25 w 46"/>
                <a:gd name="T1" fmla="*/ 49 h 49"/>
                <a:gd name="T2" fmla="*/ 0 w 46"/>
                <a:gd name="T3" fmla="*/ 22 h 49"/>
                <a:gd name="T4" fmla="*/ 25 w 46"/>
                <a:gd name="T5" fmla="*/ 0 h 49"/>
                <a:gd name="T6" fmla="*/ 46 w 46"/>
                <a:gd name="T7" fmla="*/ 24 h 49"/>
                <a:gd name="T8" fmla="*/ 2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5" y="49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6" y="24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Freeform 1998"/>
            <p:cNvSpPr>
              <a:spLocks/>
            </p:cNvSpPr>
            <p:nvPr/>
          </p:nvSpPr>
          <p:spPr bwMode="auto">
            <a:xfrm>
              <a:off x="3437" y="2723"/>
              <a:ext cx="44" cy="57"/>
            </a:xfrm>
            <a:custGeom>
              <a:avLst/>
              <a:gdLst>
                <a:gd name="T0" fmla="*/ 19 w 44"/>
                <a:gd name="T1" fmla="*/ 57 h 57"/>
                <a:gd name="T2" fmla="*/ 0 w 44"/>
                <a:gd name="T3" fmla="*/ 17 h 57"/>
                <a:gd name="T4" fmla="*/ 26 w 44"/>
                <a:gd name="T5" fmla="*/ 0 h 57"/>
                <a:gd name="T6" fmla="*/ 44 w 44"/>
                <a:gd name="T7" fmla="*/ 35 h 57"/>
                <a:gd name="T8" fmla="*/ 19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9" y="5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5"/>
                  </a:lnTo>
                  <a:lnTo>
                    <a:pt x="19" y="5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Freeform 1999"/>
            <p:cNvSpPr>
              <a:spLocks/>
            </p:cNvSpPr>
            <p:nvPr/>
          </p:nvSpPr>
          <p:spPr bwMode="auto">
            <a:xfrm>
              <a:off x="3599" y="2958"/>
              <a:ext cx="31" cy="13"/>
            </a:xfrm>
            <a:custGeom>
              <a:avLst/>
              <a:gdLst>
                <a:gd name="T0" fmla="*/ 31 w 31"/>
                <a:gd name="T1" fmla="*/ 3 h 13"/>
                <a:gd name="T2" fmla="*/ 28 w 31"/>
                <a:gd name="T3" fmla="*/ 0 h 13"/>
                <a:gd name="T4" fmla="*/ 0 w 31"/>
                <a:gd name="T5" fmla="*/ 5 h 13"/>
                <a:gd name="T6" fmla="*/ 0 w 31"/>
                <a:gd name="T7" fmla="*/ 13 h 13"/>
                <a:gd name="T8" fmla="*/ 31 w 31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2" name="Freeform 2000"/>
            <p:cNvSpPr>
              <a:spLocks/>
            </p:cNvSpPr>
            <p:nvPr/>
          </p:nvSpPr>
          <p:spPr bwMode="auto">
            <a:xfrm>
              <a:off x="3424" y="2701"/>
              <a:ext cx="39" cy="37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12 h 37"/>
                <a:gd name="T4" fmla="*/ 28 w 39"/>
                <a:gd name="T5" fmla="*/ 0 h 37"/>
                <a:gd name="T6" fmla="*/ 39 w 39"/>
                <a:gd name="T7" fmla="*/ 25 h 37"/>
                <a:gd name="T8" fmla="*/ 11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5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3" name="Freeform 2001"/>
            <p:cNvSpPr>
              <a:spLocks/>
            </p:cNvSpPr>
            <p:nvPr/>
          </p:nvSpPr>
          <p:spPr bwMode="auto">
            <a:xfrm>
              <a:off x="3417" y="2677"/>
              <a:ext cx="35" cy="36"/>
            </a:xfrm>
            <a:custGeom>
              <a:avLst/>
              <a:gdLst>
                <a:gd name="T0" fmla="*/ 7 w 35"/>
                <a:gd name="T1" fmla="*/ 36 h 36"/>
                <a:gd name="T2" fmla="*/ 0 w 35"/>
                <a:gd name="T3" fmla="*/ 5 h 36"/>
                <a:gd name="T4" fmla="*/ 31 w 35"/>
                <a:gd name="T5" fmla="*/ 0 h 36"/>
                <a:gd name="T6" fmla="*/ 35 w 35"/>
                <a:gd name="T7" fmla="*/ 24 h 36"/>
                <a:gd name="T8" fmla="*/ 7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7" y="3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4" name="Freeform 2002"/>
            <p:cNvSpPr>
              <a:spLocks/>
            </p:cNvSpPr>
            <p:nvPr/>
          </p:nvSpPr>
          <p:spPr bwMode="auto">
            <a:xfrm>
              <a:off x="3410" y="2625"/>
              <a:ext cx="38" cy="57"/>
            </a:xfrm>
            <a:custGeom>
              <a:avLst/>
              <a:gdLst>
                <a:gd name="T0" fmla="*/ 7 w 38"/>
                <a:gd name="T1" fmla="*/ 57 h 57"/>
                <a:gd name="T2" fmla="*/ 0 w 38"/>
                <a:gd name="T3" fmla="*/ 3 h 57"/>
                <a:gd name="T4" fmla="*/ 31 w 38"/>
                <a:gd name="T5" fmla="*/ 0 h 57"/>
                <a:gd name="T6" fmla="*/ 38 w 38"/>
                <a:gd name="T7" fmla="*/ 52 h 57"/>
                <a:gd name="T8" fmla="*/ 7 w 3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7">
                  <a:moveTo>
                    <a:pt x="7" y="57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8" y="52"/>
                  </a:lnTo>
                  <a:lnTo>
                    <a:pt x="7" y="5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5" name="Freeform 2003"/>
            <p:cNvSpPr>
              <a:spLocks/>
            </p:cNvSpPr>
            <p:nvPr/>
          </p:nvSpPr>
          <p:spPr bwMode="auto">
            <a:xfrm>
              <a:off x="3410" y="2576"/>
              <a:ext cx="31" cy="52"/>
            </a:xfrm>
            <a:custGeom>
              <a:avLst/>
              <a:gdLst>
                <a:gd name="T0" fmla="*/ 0 w 31"/>
                <a:gd name="T1" fmla="*/ 52 h 52"/>
                <a:gd name="T2" fmla="*/ 0 w 31"/>
                <a:gd name="T3" fmla="*/ 0 h 52"/>
                <a:gd name="T4" fmla="*/ 31 w 31"/>
                <a:gd name="T5" fmla="*/ 0 h 52"/>
                <a:gd name="T6" fmla="*/ 31 w 31"/>
                <a:gd name="T7" fmla="*/ 49 h 52"/>
                <a:gd name="T8" fmla="*/ 0 w 3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2">
                  <a:moveTo>
                    <a:pt x="0" y="52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9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6" name="Freeform 2004"/>
            <p:cNvSpPr>
              <a:spLocks/>
            </p:cNvSpPr>
            <p:nvPr/>
          </p:nvSpPr>
          <p:spPr bwMode="auto">
            <a:xfrm>
              <a:off x="3410" y="2527"/>
              <a:ext cx="35" cy="49"/>
            </a:xfrm>
            <a:custGeom>
              <a:avLst/>
              <a:gdLst>
                <a:gd name="T0" fmla="*/ 0 w 35"/>
                <a:gd name="T1" fmla="*/ 49 h 49"/>
                <a:gd name="T2" fmla="*/ 5 w 35"/>
                <a:gd name="T3" fmla="*/ 0 h 49"/>
                <a:gd name="T4" fmla="*/ 35 w 35"/>
                <a:gd name="T5" fmla="*/ 3 h 49"/>
                <a:gd name="T6" fmla="*/ 31 w 35"/>
                <a:gd name="T7" fmla="*/ 49 h 49"/>
                <a:gd name="T8" fmla="*/ 0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0" y="49"/>
                  </a:moveTo>
                  <a:lnTo>
                    <a:pt x="5" y="0"/>
                  </a:lnTo>
                  <a:lnTo>
                    <a:pt x="35" y="3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Freeform 2005"/>
            <p:cNvSpPr>
              <a:spLocks/>
            </p:cNvSpPr>
            <p:nvPr/>
          </p:nvSpPr>
          <p:spPr bwMode="auto">
            <a:xfrm>
              <a:off x="3415" y="2476"/>
              <a:ext cx="30" cy="54"/>
            </a:xfrm>
            <a:custGeom>
              <a:avLst/>
              <a:gdLst>
                <a:gd name="T0" fmla="*/ 0 w 30"/>
                <a:gd name="T1" fmla="*/ 51 h 54"/>
                <a:gd name="T2" fmla="*/ 0 w 30"/>
                <a:gd name="T3" fmla="*/ 2 h 54"/>
                <a:gd name="T4" fmla="*/ 30 w 30"/>
                <a:gd name="T5" fmla="*/ 0 h 54"/>
                <a:gd name="T6" fmla="*/ 30 w 30"/>
                <a:gd name="T7" fmla="*/ 54 h 54"/>
                <a:gd name="T8" fmla="*/ 0 w 30"/>
                <a:gd name="T9" fmla="*/ 5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0" y="51"/>
                  </a:moveTo>
                  <a:lnTo>
                    <a:pt x="0" y="2"/>
                  </a:lnTo>
                  <a:lnTo>
                    <a:pt x="30" y="0"/>
                  </a:lnTo>
                  <a:lnTo>
                    <a:pt x="30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Freeform 2006"/>
            <p:cNvSpPr>
              <a:spLocks/>
            </p:cNvSpPr>
            <p:nvPr/>
          </p:nvSpPr>
          <p:spPr bwMode="auto">
            <a:xfrm>
              <a:off x="3410" y="2429"/>
              <a:ext cx="35" cy="49"/>
            </a:xfrm>
            <a:custGeom>
              <a:avLst/>
              <a:gdLst>
                <a:gd name="T0" fmla="*/ 5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7 h 49"/>
                <a:gd name="T8" fmla="*/ 5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5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7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Freeform 2007"/>
            <p:cNvSpPr>
              <a:spLocks/>
            </p:cNvSpPr>
            <p:nvPr/>
          </p:nvSpPr>
          <p:spPr bwMode="auto">
            <a:xfrm>
              <a:off x="3399" y="2378"/>
              <a:ext cx="42" cy="56"/>
            </a:xfrm>
            <a:custGeom>
              <a:avLst/>
              <a:gdLst>
                <a:gd name="T0" fmla="*/ 11 w 42"/>
                <a:gd name="T1" fmla="*/ 56 h 56"/>
                <a:gd name="T2" fmla="*/ 0 w 42"/>
                <a:gd name="T3" fmla="*/ 17 h 56"/>
                <a:gd name="T4" fmla="*/ 27 w 42"/>
                <a:gd name="T5" fmla="*/ 0 h 56"/>
                <a:gd name="T6" fmla="*/ 42 w 42"/>
                <a:gd name="T7" fmla="*/ 51 h 56"/>
                <a:gd name="T8" fmla="*/ 11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1" y="56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51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Freeform 2008"/>
            <p:cNvSpPr>
              <a:spLocks/>
            </p:cNvSpPr>
            <p:nvPr/>
          </p:nvSpPr>
          <p:spPr bwMode="auto">
            <a:xfrm>
              <a:off x="3371" y="2334"/>
              <a:ext cx="55" cy="61"/>
            </a:xfrm>
            <a:custGeom>
              <a:avLst/>
              <a:gdLst>
                <a:gd name="T0" fmla="*/ 28 w 55"/>
                <a:gd name="T1" fmla="*/ 61 h 61"/>
                <a:gd name="T2" fmla="*/ 0 w 55"/>
                <a:gd name="T3" fmla="*/ 17 h 61"/>
                <a:gd name="T4" fmla="*/ 26 w 55"/>
                <a:gd name="T5" fmla="*/ 0 h 61"/>
                <a:gd name="T6" fmla="*/ 55 w 55"/>
                <a:gd name="T7" fmla="*/ 44 h 61"/>
                <a:gd name="T8" fmla="*/ 28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28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5" y="44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Freeform 2009"/>
            <p:cNvSpPr>
              <a:spLocks/>
            </p:cNvSpPr>
            <p:nvPr/>
          </p:nvSpPr>
          <p:spPr bwMode="auto">
            <a:xfrm>
              <a:off x="3435" y="2723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5 h 17"/>
                <a:gd name="T4" fmla="*/ 28 w 28"/>
                <a:gd name="T5" fmla="*/ 0 h 17"/>
                <a:gd name="T6" fmla="*/ 28 w 28"/>
                <a:gd name="T7" fmla="*/ 3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Freeform 2010"/>
            <p:cNvSpPr>
              <a:spLocks/>
            </p:cNvSpPr>
            <p:nvPr/>
          </p:nvSpPr>
          <p:spPr bwMode="auto">
            <a:xfrm>
              <a:off x="3360" y="2314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Freeform 2011"/>
            <p:cNvSpPr>
              <a:spLocks/>
            </p:cNvSpPr>
            <p:nvPr/>
          </p:nvSpPr>
          <p:spPr bwMode="auto">
            <a:xfrm>
              <a:off x="3347" y="2300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5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Freeform 2012"/>
            <p:cNvSpPr>
              <a:spLocks/>
            </p:cNvSpPr>
            <p:nvPr/>
          </p:nvSpPr>
          <p:spPr bwMode="auto">
            <a:xfrm>
              <a:off x="3316" y="2285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32 h 44"/>
                <a:gd name="T4" fmla="*/ 11 w 46"/>
                <a:gd name="T5" fmla="*/ 0 h 44"/>
                <a:gd name="T6" fmla="*/ 46 w 46"/>
                <a:gd name="T7" fmla="*/ 15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5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2013"/>
          <p:cNvGrpSpPr>
            <a:grpSpLocks/>
          </p:cNvGrpSpPr>
          <p:nvPr/>
        </p:nvGrpSpPr>
        <p:grpSpPr bwMode="auto">
          <a:xfrm>
            <a:off x="4160838" y="2538413"/>
            <a:ext cx="1611312" cy="3179762"/>
            <a:chOff x="2621" y="1599"/>
            <a:chExt cx="1015" cy="2003"/>
          </a:xfrm>
        </p:grpSpPr>
        <p:sp>
          <p:nvSpPr>
            <p:cNvPr id="47945" name="Freeform 2014"/>
            <p:cNvSpPr>
              <a:spLocks/>
            </p:cNvSpPr>
            <p:nvPr/>
          </p:nvSpPr>
          <p:spPr bwMode="auto">
            <a:xfrm>
              <a:off x="3285" y="2273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5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6" name="Freeform 2015"/>
            <p:cNvSpPr>
              <a:spLocks/>
            </p:cNvSpPr>
            <p:nvPr/>
          </p:nvSpPr>
          <p:spPr bwMode="auto">
            <a:xfrm>
              <a:off x="3250" y="2268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7" name="Freeform 2016"/>
            <p:cNvSpPr>
              <a:spLocks/>
            </p:cNvSpPr>
            <p:nvPr/>
          </p:nvSpPr>
          <p:spPr bwMode="auto">
            <a:xfrm>
              <a:off x="3215" y="2263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8" name="Freeform 2017"/>
            <p:cNvSpPr>
              <a:spLocks/>
            </p:cNvSpPr>
            <p:nvPr/>
          </p:nvSpPr>
          <p:spPr bwMode="auto">
            <a:xfrm>
              <a:off x="3178" y="2253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32 h 44"/>
                <a:gd name="T4" fmla="*/ 11 w 42"/>
                <a:gd name="T5" fmla="*/ 0 h 44"/>
                <a:gd name="T6" fmla="*/ 42 w 42"/>
                <a:gd name="T7" fmla="*/ 10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9" name="Freeform 2018"/>
            <p:cNvSpPr>
              <a:spLocks/>
            </p:cNvSpPr>
            <p:nvPr/>
          </p:nvSpPr>
          <p:spPr bwMode="auto">
            <a:xfrm>
              <a:off x="3145" y="2238"/>
              <a:ext cx="44" cy="47"/>
            </a:xfrm>
            <a:custGeom>
              <a:avLst/>
              <a:gdLst>
                <a:gd name="T0" fmla="*/ 33 w 44"/>
                <a:gd name="T1" fmla="*/ 47 h 47"/>
                <a:gd name="T2" fmla="*/ 0 w 44"/>
                <a:gd name="T3" fmla="*/ 27 h 47"/>
                <a:gd name="T4" fmla="*/ 20 w 44"/>
                <a:gd name="T5" fmla="*/ 0 h 47"/>
                <a:gd name="T6" fmla="*/ 44 w 44"/>
                <a:gd name="T7" fmla="*/ 15 h 47"/>
                <a:gd name="T8" fmla="*/ 3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3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4" y="1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0" name="Freeform 2019"/>
            <p:cNvSpPr>
              <a:spLocks/>
            </p:cNvSpPr>
            <p:nvPr/>
          </p:nvSpPr>
          <p:spPr bwMode="auto">
            <a:xfrm>
              <a:off x="3119" y="2209"/>
              <a:ext cx="46" cy="56"/>
            </a:xfrm>
            <a:custGeom>
              <a:avLst/>
              <a:gdLst>
                <a:gd name="T0" fmla="*/ 26 w 46"/>
                <a:gd name="T1" fmla="*/ 56 h 56"/>
                <a:gd name="T2" fmla="*/ 0 w 46"/>
                <a:gd name="T3" fmla="*/ 24 h 56"/>
                <a:gd name="T4" fmla="*/ 22 w 46"/>
                <a:gd name="T5" fmla="*/ 0 h 56"/>
                <a:gd name="T6" fmla="*/ 46 w 46"/>
                <a:gd name="T7" fmla="*/ 29 h 56"/>
                <a:gd name="T8" fmla="*/ 26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6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1" name="Freeform 2020"/>
            <p:cNvSpPr>
              <a:spLocks/>
            </p:cNvSpPr>
            <p:nvPr/>
          </p:nvSpPr>
          <p:spPr bwMode="auto">
            <a:xfrm>
              <a:off x="3393" y="2327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2" name="Freeform 2021"/>
            <p:cNvSpPr>
              <a:spLocks/>
            </p:cNvSpPr>
            <p:nvPr/>
          </p:nvSpPr>
          <p:spPr bwMode="auto">
            <a:xfrm>
              <a:off x="3371" y="2329"/>
              <a:ext cx="26" cy="24"/>
            </a:xfrm>
            <a:custGeom>
              <a:avLst/>
              <a:gdLst>
                <a:gd name="T0" fmla="*/ 26 w 26"/>
                <a:gd name="T1" fmla="*/ 5 h 24"/>
                <a:gd name="T2" fmla="*/ 24 w 26"/>
                <a:gd name="T3" fmla="*/ 0 h 24"/>
                <a:gd name="T4" fmla="*/ 0 w 26"/>
                <a:gd name="T5" fmla="*/ 22 h 24"/>
                <a:gd name="T6" fmla="*/ 2 w 26"/>
                <a:gd name="T7" fmla="*/ 24 h 24"/>
                <a:gd name="T8" fmla="*/ 26 w 26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3" name="Freeform 2022"/>
            <p:cNvSpPr>
              <a:spLocks/>
            </p:cNvSpPr>
            <p:nvPr/>
          </p:nvSpPr>
          <p:spPr bwMode="auto">
            <a:xfrm>
              <a:off x="3104" y="2189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18 h 42"/>
                <a:gd name="T4" fmla="*/ 26 w 39"/>
                <a:gd name="T5" fmla="*/ 0 h 42"/>
                <a:gd name="T6" fmla="*/ 39 w 39"/>
                <a:gd name="T7" fmla="*/ 25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39" y="2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4" name="Freeform 2023"/>
            <p:cNvSpPr>
              <a:spLocks/>
            </p:cNvSpPr>
            <p:nvPr/>
          </p:nvSpPr>
          <p:spPr bwMode="auto">
            <a:xfrm>
              <a:off x="3093" y="2170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2 h 37"/>
                <a:gd name="T4" fmla="*/ 28 w 37"/>
                <a:gd name="T5" fmla="*/ 0 h 37"/>
                <a:gd name="T6" fmla="*/ 37 w 37"/>
                <a:gd name="T7" fmla="*/ 19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19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5" name="Freeform 2024"/>
            <p:cNvSpPr>
              <a:spLocks/>
            </p:cNvSpPr>
            <p:nvPr/>
          </p:nvSpPr>
          <p:spPr bwMode="auto">
            <a:xfrm>
              <a:off x="3084" y="2128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31 w 37"/>
                <a:gd name="T5" fmla="*/ 0 h 54"/>
                <a:gd name="T6" fmla="*/ 37 w 37"/>
                <a:gd name="T7" fmla="*/ 42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6" name="Freeform 2025"/>
            <p:cNvSpPr>
              <a:spLocks/>
            </p:cNvSpPr>
            <p:nvPr/>
          </p:nvSpPr>
          <p:spPr bwMode="auto">
            <a:xfrm>
              <a:off x="3077" y="2082"/>
              <a:ext cx="38" cy="51"/>
            </a:xfrm>
            <a:custGeom>
              <a:avLst/>
              <a:gdLst>
                <a:gd name="T0" fmla="*/ 7 w 38"/>
                <a:gd name="T1" fmla="*/ 51 h 51"/>
                <a:gd name="T2" fmla="*/ 0 w 38"/>
                <a:gd name="T3" fmla="*/ 5 h 51"/>
                <a:gd name="T4" fmla="*/ 31 w 38"/>
                <a:gd name="T5" fmla="*/ 0 h 51"/>
                <a:gd name="T6" fmla="*/ 38 w 38"/>
                <a:gd name="T7" fmla="*/ 46 h 51"/>
                <a:gd name="T8" fmla="*/ 7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7" y="51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6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7" name="Freeform 2026"/>
            <p:cNvSpPr>
              <a:spLocks/>
            </p:cNvSpPr>
            <p:nvPr/>
          </p:nvSpPr>
          <p:spPr bwMode="auto">
            <a:xfrm>
              <a:off x="3066" y="2028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29 w 42"/>
                <a:gd name="T5" fmla="*/ 0 h 59"/>
                <a:gd name="T6" fmla="*/ 42 w 42"/>
                <a:gd name="T7" fmla="*/ 54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5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8" name="Freeform 2027"/>
            <p:cNvSpPr>
              <a:spLocks/>
            </p:cNvSpPr>
            <p:nvPr/>
          </p:nvSpPr>
          <p:spPr bwMode="auto">
            <a:xfrm>
              <a:off x="3117" y="2209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9" name="Freeform 2028"/>
            <p:cNvSpPr>
              <a:spLocks/>
            </p:cNvSpPr>
            <p:nvPr/>
          </p:nvSpPr>
          <p:spPr bwMode="auto">
            <a:xfrm>
              <a:off x="3042" y="1944"/>
              <a:ext cx="53" cy="96"/>
            </a:xfrm>
            <a:custGeom>
              <a:avLst/>
              <a:gdLst>
                <a:gd name="T0" fmla="*/ 24 w 53"/>
                <a:gd name="T1" fmla="*/ 96 h 96"/>
                <a:gd name="T2" fmla="*/ 0 w 53"/>
                <a:gd name="T3" fmla="*/ 13 h 96"/>
                <a:gd name="T4" fmla="*/ 29 w 53"/>
                <a:gd name="T5" fmla="*/ 0 h 96"/>
                <a:gd name="T6" fmla="*/ 53 w 53"/>
                <a:gd name="T7" fmla="*/ 84 h 96"/>
                <a:gd name="T8" fmla="*/ 24 w 53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6">
                  <a:moveTo>
                    <a:pt x="24" y="96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53" y="84"/>
                  </a:lnTo>
                  <a:lnTo>
                    <a:pt x="24" y="9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0" name="Freeform 2029"/>
            <p:cNvSpPr>
              <a:spLocks/>
            </p:cNvSpPr>
            <p:nvPr/>
          </p:nvSpPr>
          <p:spPr bwMode="auto">
            <a:xfrm>
              <a:off x="3020" y="1866"/>
              <a:ext cx="51" cy="91"/>
            </a:xfrm>
            <a:custGeom>
              <a:avLst/>
              <a:gdLst>
                <a:gd name="T0" fmla="*/ 22 w 51"/>
                <a:gd name="T1" fmla="*/ 91 h 91"/>
                <a:gd name="T2" fmla="*/ 0 w 51"/>
                <a:gd name="T3" fmla="*/ 12 h 91"/>
                <a:gd name="T4" fmla="*/ 29 w 51"/>
                <a:gd name="T5" fmla="*/ 0 h 91"/>
                <a:gd name="T6" fmla="*/ 51 w 51"/>
                <a:gd name="T7" fmla="*/ 78 h 91"/>
                <a:gd name="T8" fmla="*/ 22 w 5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91">
                  <a:moveTo>
                    <a:pt x="22" y="9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1" y="78"/>
                  </a:lnTo>
                  <a:lnTo>
                    <a:pt x="22" y="9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1" name="Freeform 2030"/>
            <p:cNvSpPr>
              <a:spLocks/>
            </p:cNvSpPr>
            <p:nvPr/>
          </p:nvSpPr>
          <p:spPr bwMode="auto">
            <a:xfrm>
              <a:off x="3007" y="1829"/>
              <a:ext cx="42" cy="49"/>
            </a:xfrm>
            <a:custGeom>
              <a:avLst/>
              <a:gdLst>
                <a:gd name="T0" fmla="*/ 13 w 42"/>
                <a:gd name="T1" fmla="*/ 49 h 49"/>
                <a:gd name="T2" fmla="*/ 0 w 42"/>
                <a:gd name="T3" fmla="*/ 18 h 49"/>
                <a:gd name="T4" fmla="*/ 26 w 42"/>
                <a:gd name="T5" fmla="*/ 0 h 49"/>
                <a:gd name="T6" fmla="*/ 42 w 42"/>
                <a:gd name="T7" fmla="*/ 37 h 49"/>
                <a:gd name="T8" fmla="*/ 13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3" y="49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42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2" name="Freeform 2031"/>
            <p:cNvSpPr>
              <a:spLocks/>
            </p:cNvSpPr>
            <p:nvPr/>
          </p:nvSpPr>
          <p:spPr bwMode="auto">
            <a:xfrm>
              <a:off x="2998" y="1810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22 h 37"/>
                <a:gd name="T4" fmla="*/ 24 w 35"/>
                <a:gd name="T5" fmla="*/ 0 h 37"/>
                <a:gd name="T6" fmla="*/ 35 w 35"/>
                <a:gd name="T7" fmla="*/ 19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5" y="19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3" name="Freeform 2032"/>
            <p:cNvSpPr>
              <a:spLocks/>
            </p:cNvSpPr>
            <p:nvPr/>
          </p:nvSpPr>
          <p:spPr bwMode="auto">
            <a:xfrm>
              <a:off x="2992" y="1795"/>
              <a:ext cx="30" cy="37"/>
            </a:xfrm>
            <a:custGeom>
              <a:avLst/>
              <a:gdLst>
                <a:gd name="T0" fmla="*/ 6 w 30"/>
                <a:gd name="T1" fmla="*/ 37 h 37"/>
                <a:gd name="T2" fmla="*/ 0 w 30"/>
                <a:gd name="T3" fmla="*/ 25 h 37"/>
                <a:gd name="T4" fmla="*/ 22 w 30"/>
                <a:gd name="T5" fmla="*/ 0 h 37"/>
                <a:gd name="T6" fmla="*/ 30 w 30"/>
                <a:gd name="T7" fmla="*/ 15 h 37"/>
                <a:gd name="T8" fmla="*/ 6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6" y="3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0" y="1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4" name="Freeform 2033"/>
            <p:cNvSpPr>
              <a:spLocks/>
            </p:cNvSpPr>
            <p:nvPr/>
          </p:nvSpPr>
          <p:spPr bwMode="auto">
            <a:xfrm>
              <a:off x="2979" y="1780"/>
              <a:ext cx="35" cy="40"/>
            </a:xfrm>
            <a:custGeom>
              <a:avLst/>
              <a:gdLst>
                <a:gd name="T0" fmla="*/ 13 w 35"/>
                <a:gd name="T1" fmla="*/ 40 h 40"/>
                <a:gd name="T2" fmla="*/ 0 w 35"/>
                <a:gd name="T3" fmla="*/ 25 h 40"/>
                <a:gd name="T4" fmla="*/ 22 w 35"/>
                <a:gd name="T5" fmla="*/ 0 h 40"/>
                <a:gd name="T6" fmla="*/ 35 w 35"/>
                <a:gd name="T7" fmla="*/ 15 h 40"/>
                <a:gd name="T8" fmla="*/ 13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13" y="40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5" name="Freeform 2034"/>
            <p:cNvSpPr>
              <a:spLocks/>
            </p:cNvSpPr>
            <p:nvPr/>
          </p:nvSpPr>
          <p:spPr bwMode="auto">
            <a:xfrm>
              <a:off x="2968" y="1766"/>
              <a:ext cx="33" cy="39"/>
            </a:xfrm>
            <a:custGeom>
              <a:avLst/>
              <a:gdLst>
                <a:gd name="T0" fmla="*/ 11 w 33"/>
                <a:gd name="T1" fmla="*/ 39 h 39"/>
                <a:gd name="T2" fmla="*/ 0 w 33"/>
                <a:gd name="T3" fmla="*/ 29 h 39"/>
                <a:gd name="T4" fmla="*/ 15 w 33"/>
                <a:gd name="T5" fmla="*/ 0 h 39"/>
                <a:gd name="T6" fmla="*/ 33 w 33"/>
                <a:gd name="T7" fmla="*/ 14 h 39"/>
                <a:gd name="T8" fmla="*/ 1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1" y="3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6" name="Freeform 2035"/>
            <p:cNvSpPr>
              <a:spLocks/>
            </p:cNvSpPr>
            <p:nvPr/>
          </p:nvSpPr>
          <p:spPr bwMode="auto">
            <a:xfrm>
              <a:off x="2935" y="174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30 h 49"/>
                <a:gd name="T4" fmla="*/ 15 w 48"/>
                <a:gd name="T5" fmla="*/ 0 h 49"/>
                <a:gd name="T6" fmla="*/ 48 w 48"/>
                <a:gd name="T7" fmla="*/ 20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48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7" name="Freeform 2036"/>
            <p:cNvSpPr>
              <a:spLocks/>
            </p:cNvSpPr>
            <p:nvPr/>
          </p:nvSpPr>
          <p:spPr bwMode="auto">
            <a:xfrm>
              <a:off x="3066" y="2028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8" name="Freeform 2037"/>
            <p:cNvSpPr>
              <a:spLocks/>
            </p:cNvSpPr>
            <p:nvPr/>
          </p:nvSpPr>
          <p:spPr bwMode="auto">
            <a:xfrm>
              <a:off x="2908" y="1736"/>
              <a:ext cx="38" cy="42"/>
            </a:xfrm>
            <a:custGeom>
              <a:avLst/>
              <a:gdLst>
                <a:gd name="T0" fmla="*/ 33 w 38"/>
                <a:gd name="T1" fmla="*/ 42 h 42"/>
                <a:gd name="T2" fmla="*/ 0 w 38"/>
                <a:gd name="T3" fmla="*/ 35 h 42"/>
                <a:gd name="T4" fmla="*/ 3 w 38"/>
                <a:gd name="T5" fmla="*/ 0 h 42"/>
                <a:gd name="T6" fmla="*/ 38 w 38"/>
                <a:gd name="T7" fmla="*/ 8 h 42"/>
                <a:gd name="T8" fmla="*/ 33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33" y="42"/>
                  </a:moveTo>
                  <a:lnTo>
                    <a:pt x="0" y="35"/>
                  </a:lnTo>
                  <a:lnTo>
                    <a:pt x="3" y="0"/>
                  </a:lnTo>
                  <a:lnTo>
                    <a:pt x="38" y="8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9" name="Freeform 2038"/>
            <p:cNvSpPr>
              <a:spLocks/>
            </p:cNvSpPr>
            <p:nvPr/>
          </p:nvSpPr>
          <p:spPr bwMode="auto">
            <a:xfrm>
              <a:off x="2876" y="1736"/>
              <a:ext cx="35" cy="37"/>
            </a:xfrm>
            <a:custGeom>
              <a:avLst/>
              <a:gdLst>
                <a:gd name="T0" fmla="*/ 32 w 35"/>
                <a:gd name="T1" fmla="*/ 35 h 37"/>
                <a:gd name="T2" fmla="*/ 2 w 35"/>
                <a:gd name="T3" fmla="*/ 37 h 37"/>
                <a:gd name="T4" fmla="*/ 0 w 35"/>
                <a:gd name="T5" fmla="*/ 3 h 37"/>
                <a:gd name="T6" fmla="*/ 35 w 35"/>
                <a:gd name="T7" fmla="*/ 0 h 37"/>
                <a:gd name="T8" fmla="*/ 32 w 35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2" y="35"/>
                  </a:moveTo>
                  <a:lnTo>
                    <a:pt x="2" y="37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2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0" name="Freeform 2039"/>
            <p:cNvSpPr>
              <a:spLocks/>
            </p:cNvSpPr>
            <p:nvPr/>
          </p:nvSpPr>
          <p:spPr bwMode="auto">
            <a:xfrm>
              <a:off x="2847" y="1739"/>
              <a:ext cx="31" cy="37"/>
            </a:xfrm>
            <a:custGeom>
              <a:avLst/>
              <a:gdLst>
                <a:gd name="T0" fmla="*/ 31 w 31"/>
                <a:gd name="T1" fmla="*/ 34 h 37"/>
                <a:gd name="T2" fmla="*/ 0 w 31"/>
                <a:gd name="T3" fmla="*/ 37 h 37"/>
                <a:gd name="T4" fmla="*/ 0 w 31"/>
                <a:gd name="T5" fmla="*/ 2 h 37"/>
                <a:gd name="T6" fmla="*/ 29 w 31"/>
                <a:gd name="T7" fmla="*/ 0 h 37"/>
                <a:gd name="T8" fmla="*/ 31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9" y="0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1" name="Freeform 2040"/>
            <p:cNvSpPr>
              <a:spLocks/>
            </p:cNvSpPr>
            <p:nvPr/>
          </p:nvSpPr>
          <p:spPr bwMode="auto">
            <a:xfrm>
              <a:off x="2830" y="1741"/>
              <a:ext cx="17" cy="35"/>
            </a:xfrm>
            <a:custGeom>
              <a:avLst/>
              <a:gdLst>
                <a:gd name="T0" fmla="*/ 17 w 17"/>
                <a:gd name="T1" fmla="*/ 35 h 35"/>
                <a:gd name="T2" fmla="*/ 0 w 17"/>
                <a:gd name="T3" fmla="*/ 35 h 35"/>
                <a:gd name="T4" fmla="*/ 4 w 17"/>
                <a:gd name="T5" fmla="*/ 0 h 35"/>
                <a:gd name="T6" fmla="*/ 17 w 17"/>
                <a:gd name="T7" fmla="*/ 0 h 35"/>
                <a:gd name="T8" fmla="*/ 17 w 1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5">
                  <a:moveTo>
                    <a:pt x="17" y="3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2" name="Freeform 2041"/>
            <p:cNvSpPr>
              <a:spLocks/>
            </p:cNvSpPr>
            <p:nvPr/>
          </p:nvSpPr>
          <p:spPr bwMode="auto">
            <a:xfrm>
              <a:off x="2812" y="1736"/>
              <a:ext cx="22" cy="40"/>
            </a:xfrm>
            <a:custGeom>
              <a:avLst/>
              <a:gdLst>
                <a:gd name="T0" fmla="*/ 18 w 22"/>
                <a:gd name="T1" fmla="*/ 40 h 40"/>
                <a:gd name="T2" fmla="*/ 0 w 22"/>
                <a:gd name="T3" fmla="*/ 35 h 40"/>
                <a:gd name="T4" fmla="*/ 4 w 22"/>
                <a:gd name="T5" fmla="*/ 0 h 40"/>
                <a:gd name="T6" fmla="*/ 22 w 22"/>
                <a:gd name="T7" fmla="*/ 5 h 40"/>
                <a:gd name="T8" fmla="*/ 18 w 2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0">
                  <a:moveTo>
                    <a:pt x="18" y="40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22" y="5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3" name="Freeform 2042"/>
            <p:cNvSpPr>
              <a:spLocks/>
            </p:cNvSpPr>
            <p:nvPr/>
          </p:nvSpPr>
          <p:spPr bwMode="auto">
            <a:xfrm>
              <a:off x="2946" y="1744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4" name="Freeform 2043"/>
            <p:cNvSpPr>
              <a:spLocks/>
            </p:cNvSpPr>
            <p:nvPr/>
          </p:nvSpPr>
          <p:spPr bwMode="auto">
            <a:xfrm>
              <a:off x="2935" y="1744"/>
              <a:ext cx="15" cy="34"/>
            </a:xfrm>
            <a:custGeom>
              <a:avLst/>
              <a:gdLst>
                <a:gd name="T0" fmla="*/ 15 w 15"/>
                <a:gd name="T1" fmla="*/ 2 h 34"/>
                <a:gd name="T2" fmla="*/ 11 w 15"/>
                <a:gd name="T3" fmla="*/ 0 h 34"/>
                <a:gd name="T4" fmla="*/ 0 w 15"/>
                <a:gd name="T5" fmla="*/ 32 h 34"/>
                <a:gd name="T6" fmla="*/ 6 w 15"/>
                <a:gd name="T7" fmla="*/ 34 h 34"/>
                <a:gd name="T8" fmla="*/ 15 w 15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4">
                  <a:moveTo>
                    <a:pt x="15" y="2"/>
                  </a:moveTo>
                  <a:lnTo>
                    <a:pt x="11" y="0"/>
                  </a:lnTo>
                  <a:lnTo>
                    <a:pt x="0" y="32"/>
                  </a:lnTo>
                  <a:lnTo>
                    <a:pt x="6" y="34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5" name="Freeform 2044"/>
            <p:cNvSpPr>
              <a:spLocks/>
            </p:cNvSpPr>
            <p:nvPr/>
          </p:nvSpPr>
          <p:spPr bwMode="auto">
            <a:xfrm>
              <a:off x="2759" y="1724"/>
              <a:ext cx="57" cy="47"/>
            </a:xfrm>
            <a:custGeom>
              <a:avLst/>
              <a:gdLst>
                <a:gd name="T0" fmla="*/ 53 w 57"/>
                <a:gd name="T1" fmla="*/ 47 h 47"/>
                <a:gd name="T2" fmla="*/ 0 w 57"/>
                <a:gd name="T3" fmla="*/ 34 h 47"/>
                <a:gd name="T4" fmla="*/ 7 w 57"/>
                <a:gd name="T5" fmla="*/ 0 h 47"/>
                <a:gd name="T6" fmla="*/ 57 w 57"/>
                <a:gd name="T7" fmla="*/ 12 h 47"/>
                <a:gd name="T8" fmla="*/ 53 w 5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7">
                  <a:moveTo>
                    <a:pt x="53" y="47"/>
                  </a:moveTo>
                  <a:lnTo>
                    <a:pt x="0" y="34"/>
                  </a:lnTo>
                  <a:lnTo>
                    <a:pt x="7" y="0"/>
                  </a:lnTo>
                  <a:lnTo>
                    <a:pt x="57" y="12"/>
                  </a:lnTo>
                  <a:lnTo>
                    <a:pt x="53" y="4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6" name="Freeform 2045"/>
            <p:cNvSpPr>
              <a:spLocks/>
            </p:cNvSpPr>
            <p:nvPr/>
          </p:nvSpPr>
          <p:spPr bwMode="auto">
            <a:xfrm>
              <a:off x="2738" y="1719"/>
              <a:ext cx="28" cy="39"/>
            </a:xfrm>
            <a:custGeom>
              <a:avLst/>
              <a:gdLst>
                <a:gd name="T0" fmla="*/ 21 w 28"/>
                <a:gd name="T1" fmla="*/ 39 h 39"/>
                <a:gd name="T2" fmla="*/ 0 w 28"/>
                <a:gd name="T3" fmla="*/ 32 h 39"/>
                <a:gd name="T4" fmla="*/ 10 w 28"/>
                <a:gd name="T5" fmla="*/ 0 h 39"/>
                <a:gd name="T6" fmla="*/ 28 w 28"/>
                <a:gd name="T7" fmla="*/ 5 h 39"/>
                <a:gd name="T8" fmla="*/ 21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21" y="39"/>
                  </a:moveTo>
                  <a:lnTo>
                    <a:pt x="0" y="32"/>
                  </a:lnTo>
                  <a:lnTo>
                    <a:pt x="10" y="0"/>
                  </a:lnTo>
                  <a:lnTo>
                    <a:pt x="28" y="5"/>
                  </a:lnTo>
                  <a:lnTo>
                    <a:pt x="21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7" name="Freeform 2046"/>
            <p:cNvSpPr>
              <a:spLocks/>
            </p:cNvSpPr>
            <p:nvPr/>
          </p:nvSpPr>
          <p:spPr bwMode="auto">
            <a:xfrm>
              <a:off x="2716" y="1709"/>
              <a:ext cx="32" cy="42"/>
            </a:xfrm>
            <a:custGeom>
              <a:avLst/>
              <a:gdLst>
                <a:gd name="T0" fmla="*/ 22 w 32"/>
                <a:gd name="T1" fmla="*/ 42 h 42"/>
                <a:gd name="T2" fmla="*/ 0 w 32"/>
                <a:gd name="T3" fmla="*/ 30 h 42"/>
                <a:gd name="T4" fmla="*/ 15 w 32"/>
                <a:gd name="T5" fmla="*/ 0 h 42"/>
                <a:gd name="T6" fmla="*/ 32 w 32"/>
                <a:gd name="T7" fmla="*/ 10 h 42"/>
                <a:gd name="T8" fmla="*/ 22 w 3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2">
                  <a:moveTo>
                    <a:pt x="22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2" y="10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8" name="Freeform 2047"/>
            <p:cNvSpPr>
              <a:spLocks/>
            </p:cNvSpPr>
            <p:nvPr/>
          </p:nvSpPr>
          <p:spPr bwMode="auto">
            <a:xfrm>
              <a:off x="2698" y="1697"/>
              <a:ext cx="33" cy="42"/>
            </a:xfrm>
            <a:custGeom>
              <a:avLst/>
              <a:gdLst>
                <a:gd name="T0" fmla="*/ 18 w 33"/>
                <a:gd name="T1" fmla="*/ 42 h 42"/>
                <a:gd name="T2" fmla="*/ 0 w 33"/>
                <a:gd name="T3" fmla="*/ 25 h 42"/>
                <a:gd name="T4" fmla="*/ 22 w 33"/>
                <a:gd name="T5" fmla="*/ 0 h 42"/>
                <a:gd name="T6" fmla="*/ 33 w 33"/>
                <a:gd name="T7" fmla="*/ 12 h 42"/>
                <a:gd name="T8" fmla="*/ 1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8" y="4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3" y="12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9" name="Freeform 2048"/>
            <p:cNvSpPr>
              <a:spLocks/>
            </p:cNvSpPr>
            <p:nvPr/>
          </p:nvSpPr>
          <p:spPr bwMode="auto">
            <a:xfrm>
              <a:off x="2676" y="1678"/>
              <a:ext cx="44" cy="44"/>
            </a:xfrm>
            <a:custGeom>
              <a:avLst/>
              <a:gdLst>
                <a:gd name="T0" fmla="*/ 22 w 44"/>
                <a:gd name="T1" fmla="*/ 44 h 44"/>
                <a:gd name="T2" fmla="*/ 0 w 44"/>
                <a:gd name="T3" fmla="*/ 17 h 44"/>
                <a:gd name="T4" fmla="*/ 26 w 44"/>
                <a:gd name="T5" fmla="*/ 0 h 44"/>
                <a:gd name="T6" fmla="*/ 44 w 44"/>
                <a:gd name="T7" fmla="*/ 19 h 44"/>
                <a:gd name="T8" fmla="*/ 22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19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0" name="Freeform 2049"/>
            <p:cNvSpPr>
              <a:spLocks/>
            </p:cNvSpPr>
            <p:nvPr/>
          </p:nvSpPr>
          <p:spPr bwMode="auto">
            <a:xfrm>
              <a:off x="2635" y="1599"/>
              <a:ext cx="67" cy="96"/>
            </a:xfrm>
            <a:custGeom>
              <a:avLst/>
              <a:gdLst>
                <a:gd name="T0" fmla="*/ 41 w 67"/>
                <a:gd name="T1" fmla="*/ 96 h 96"/>
                <a:gd name="T2" fmla="*/ 0 w 67"/>
                <a:gd name="T3" fmla="*/ 17 h 96"/>
                <a:gd name="T4" fmla="*/ 26 w 67"/>
                <a:gd name="T5" fmla="*/ 0 h 96"/>
                <a:gd name="T6" fmla="*/ 67 w 67"/>
                <a:gd name="T7" fmla="*/ 79 h 96"/>
                <a:gd name="T8" fmla="*/ 41 w 6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96">
                  <a:moveTo>
                    <a:pt x="41" y="9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7" y="79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1" name="Freeform 2050"/>
            <p:cNvSpPr>
              <a:spLocks/>
            </p:cNvSpPr>
            <p:nvPr/>
          </p:nvSpPr>
          <p:spPr bwMode="auto">
            <a:xfrm>
              <a:off x="2812" y="1736"/>
              <a:ext cx="4" cy="35"/>
            </a:xfrm>
            <a:custGeom>
              <a:avLst/>
              <a:gdLst>
                <a:gd name="T0" fmla="*/ 0 w 4"/>
                <a:gd name="T1" fmla="*/ 35 h 35"/>
                <a:gd name="T2" fmla="*/ 0 w 4"/>
                <a:gd name="T3" fmla="*/ 35 h 35"/>
                <a:gd name="T4" fmla="*/ 4 w 4"/>
                <a:gd name="T5" fmla="*/ 0 h 35"/>
                <a:gd name="T6" fmla="*/ 4 w 4"/>
                <a:gd name="T7" fmla="*/ 0 h 35"/>
                <a:gd name="T8" fmla="*/ 0 w 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5">
                  <a:moveTo>
                    <a:pt x="0" y="3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2" name="Freeform 2051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3" name="Freeform 2052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4" name="Freeform 2053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5" name="Freeform 2054"/>
            <p:cNvSpPr>
              <a:spLocks/>
            </p:cNvSpPr>
            <p:nvPr/>
          </p:nvSpPr>
          <p:spPr bwMode="auto">
            <a:xfrm>
              <a:off x="3529" y="3382"/>
              <a:ext cx="41" cy="51"/>
            </a:xfrm>
            <a:custGeom>
              <a:avLst/>
              <a:gdLst>
                <a:gd name="T0" fmla="*/ 13 w 41"/>
                <a:gd name="T1" fmla="*/ 51 h 51"/>
                <a:gd name="T2" fmla="*/ 0 w 41"/>
                <a:gd name="T3" fmla="*/ 12 h 51"/>
                <a:gd name="T4" fmla="*/ 28 w 41"/>
                <a:gd name="T5" fmla="*/ 0 h 51"/>
                <a:gd name="T6" fmla="*/ 41 w 41"/>
                <a:gd name="T7" fmla="*/ 39 h 51"/>
                <a:gd name="T8" fmla="*/ 13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3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6" name="Freeform 2055"/>
            <p:cNvSpPr>
              <a:spLocks/>
            </p:cNvSpPr>
            <p:nvPr/>
          </p:nvSpPr>
          <p:spPr bwMode="auto">
            <a:xfrm>
              <a:off x="3518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7" name="Freeform 2056"/>
            <p:cNvSpPr>
              <a:spLocks/>
            </p:cNvSpPr>
            <p:nvPr/>
          </p:nvSpPr>
          <p:spPr bwMode="auto">
            <a:xfrm>
              <a:off x="3511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8" name="Freeform 2057"/>
            <p:cNvSpPr>
              <a:spLocks/>
            </p:cNvSpPr>
            <p:nvPr/>
          </p:nvSpPr>
          <p:spPr bwMode="auto">
            <a:xfrm>
              <a:off x="3509" y="3255"/>
              <a:ext cx="33" cy="49"/>
            </a:xfrm>
            <a:custGeom>
              <a:avLst/>
              <a:gdLst>
                <a:gd name="T0" fmla="*/ 2 w 33"/>
                <a:gd name="T1" fmla="*/ 49 h 49"/>
                <a:gd name="T2" fmla="*/ 0 w 33"/>
                <a:gd name="T3" fmla="*/ 0 h 49"/>
                <a:gd name="T4" fmla="*/ 31 w 33"/>
                <a:gd name="T5" fmla="*/ 0 h 49"/>
                <a:gd name="T6" fmla="*/ 33 w 33"/>
                <a:gd name="T7" fmla="*/ 46 h 49"/>
                <a:gd name="T8" fmla="*/ 2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2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2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9" name="Freeform 2058"/>
            <p:cNvSpPr>
              <a:spLocks/>
            </p:cNvSpPr>
            <p:nvPr/>
          </p:nvSpPr>
          <p:spPr bwMode="auto">
            <a:xfrm>
              <a:off x="3509" y="3230"/>
              <a:ext cx="33" cy="27"/>
            </a:xfrm>
            <a:custGeom>
              <a:avLst/>
              <a:gdLst>
                <a:gd name="T0" fmla="*/ 0 w 33"/>
                <a:gd name="T1" fmla="*/ 25 h 27"/>
                <a:gd name="T2" fmla="*/ 2 w 33"/>
                <a:gd name="T3" fmla="*/ 0 h 27"/>
                <a:gd name="T4" fmla="*/ 33 w 33"/>
                <a:gd name="T5" fmla="*/ 5 h 27"/>
                <a:gd name="T6" fmla="*/ 31 w 33"/>
                <a:gd name="T7" fmla="*/ 27 h 27"/>
                <a:gd name="T8" fmla="*/ 0 w 33"/>
                <a:gd name="T9" fmla="*/ 2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25"/>
                  </a:moveTo>
                  <a:lnTo>
                    <a:pt x="2" y="0"/>
                  </a:lnTo>
                  <a:lnTo>
                    <a:pt x="33" y="5"/>
                  </a:lnTo>
                  <a:lnTo>
                    <a:pt x="31" y="2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0" name="Freeform 2059"/>
            <p:cNvSpPr>
              <a:spLocks/>
            </p:cNvSpPr>
            <p:nvPr/>
          </p:nvSpPr>
          <p:spPr bwMode="auto">
            <a:xfrm>
              <a:off x="3511" y="3206"/>
              <a:ext cx="33" cy="29"/>
            </a:xfrm>
            <a:custGeom>
              <a:avLst/>
              <a:gdLst>
                <a:gd name="T0" fmla="*/ 0 w 33"/>
                <a:gd name="T1" fmla="*/ 24 h 29"/>
                <a:gd name="T2" fmla="*/ 5 w 33"/>
                <a:gd name="T3" fmla="*/ 0 h 29"/>
                <a:gd name="T4" fmla="*/ 33 w 33"/>
                <a:gd name="T5" fmla="*/ 12 h 29"/>
                <a:gd name="T6" fmla="*/ 31 w 33"/>
                <a:gd name="T7" fmla="*/ 29 h 29"/>
                <a:gd name="T8" fmla="*/ 0 w 33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0" y="24"/>
                  </a:moveTo>
                  <a:lnTo>
                    <a:pt x="5" y="0"/>
                  </a:lnTo>
                  <a:lnTo>
                    <a:pt x="33" y="12"/>
                  </a:lnTo>
                  <a:lnTo>
                    <a:pt x="31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1" name="Freeform 2060"/>
            <p:cNvSpPr>
              <a:spLocks/>
            </p:cNvSpPr>
            <p:nvPr/>
          </p:nvSpPr>
          <p:spPr bwMode="auto">
            <a:xfrm>
              <a:off x="3516" y="3167"/>
              <a:ext cx="39" cy="51"/>
            </a:xfrm>
            <a:custGeom>
              <a:avLst/>
              <a:gdLst>
                <a:gd name="T0" fmla="*/ 0 w 39"/>
                <a:gd name="T1" fmla="*/ 39 h 51"/>
                <a:gd name="T2" fmla="*/ 13 w 39"/>
                <a:gd name="T3" fmla="*/ 0 h 51"/>
                <a:gd name="T4" fmla="*/ 39 w 39"/>
                <a:gd name="T5" fmla="*/ 17 h 51"/>
                <a:gd name="T6" fmla="*/ 28 w 39"/>
                <a:gd name="T7" fmla="*/ 51 h 51"/>
                <a:gd name="T8" fmla="*/ 0 w 39"/>
                <a:gd name="T9" fmla="*/ 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0" y="39"/>
                  </a:moveTo>
                  <a:lnTo>
                    <a:pt x="13" y="0"/>
                  </a:lnTo>
                  <a:lnTo>
                    <a:pt x="39" y="17"/>
                  </a:lnTo>
                  <a:lnTo>
                    <a:pt x="28" y="5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2" name="Freeform 2061"/>
            <p:cNvSpPr>
              <a:spLocks/>
            </p:cNvSpPr>
            <p:nvPr/>
          </p:nvSpPr>
          <p:spPr bwMode="auto">
            <a:xfrm>
              <a:off x="3529" y="3100"/>
              <a:ext cx="61" cy="84"/>
            </a:xfrm>
            <a:custGeom>
              <a:avLst/>
              <a:gdLst>
                <a:gd name="T0" fmla="*/ 0 w 61"/>
                <a:gd name="T1" fmla="*/ 67 h 84"/>
                <a:gd name="T2" fmla="*/ 35 w 61"/>
                <a:gd name="T3" fmla="*/ 0 h 84"/>
                <a:gd name="T4" fmla="*/ 61 w 61"/>
                <a:gd name="T5" fmla="*/ 18 h 84"/>
                <a:gd name="T6" fmla="*/ 26 w 61"/>
                <a:gd name="T7" fmla="*/ 84 h 84"/>
                <a:gd name="T8" fmla="*/ 0 w 61"/>
                <a:gd name="T9" fmla="*/ 67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4">
                  <a:moveTo>
                    <a:pt x="0" y="67"/>
                  </a:moveTo>
                  <a:lnTo>
                    <a:pt x="35" y="0"/>
                  </a:lnTo>
                  <a:lnTo>
                    <a:pt x="61" y="18"/>
                  </a:lnTo>
                  <a:lnTo>
                    <a:pt x="26" y="8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3" name="Freeform 2062"/>
            <p:cNvSpPr>
              <a:spLocks/>
            </p:cNvSpPr>
            <p:nvPr/>
          </p:nvSpPr>
          <p:spPr bwMode="auto">
            <a:xfrm>
              <a:off x="3564" y="3071"/>
              <a:ext cx="44" cy="47"/>
            </a:xfrm>
            <a:custGeom>
              <a:avLst/>
              <a:gdLst>
                <a:gd name="T0" fmla="*/ 0 w 44"/>
                <a:gd name="T1" fmla="*/ 29 h 47"/>
                <a:gd name="T2" fmla="*/ 15 w 44"/>
                <a:gd name="T3" fmla="*/ 0 h 47"/>
                <a:gd name="T4" fmla="*/ 44 w 44"/>
                <a:gd name="T5" fmla="*/ 12 h 47"/>
                <a:gd name="T6" fmla="*/ 26 w 44"/>
                <a:gd name="T7" fmla="*/ 47 h 47"/>
                <a:gd name="T8" fmla="*/ 0 w 44"/>
                <a:gd name="T9" fmla="*/ 2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29"/>
                  </a:moveTo>
                  <a:lnTo>
                    <a:pt x="15" y="0"/>
                  </a:lnTo>
                  <a:lnTo>
                    <a:pt x="44" y="12"/>
                  </a:lnTo>
                  <a:lnTo>
                    <a:pt x="26" y="4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4" name="Freeform 2063"/>
            <p:cNvSpPr>
              <a:spLocks/>
            </p:cNvSpPr>
            <p:nvPr/>
          </p:nvSpPr>
          <p:spPr bwMode="auto">
            <a:xfrm>
              <a:off x="3579" y="3037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3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5" name="Freeform 2064"/>
            <p:cNvSpPr>
              <a:spLocks/>
            </p:cNvSpPr>
            <p:nvPr/>
          </p:nvSpPr>
          <p:spPr bwMode="auto">
            <a:xfrm>
              <a:off x="3592" y="3005"/>
              <a:ext cx="38" cy="44"/>
            </a:xfrm>
            <a:custGeom>
              <a:avLst/>
              <a:gdLst>
                <a:gd name="T0" fmla="*/ 0 w 38"/>
                <a:gd name="T1" fmla="*/ 32 h 44"/>
                <a:gd name="T2" fmla="*/ 7 w 38"/>
                <a:gd name="T3" fmla="*/ 0 h 44"/>
                <a:gd name="T4" fmla="*/ 38 w 38"/>
                <a:gd name="T5" fmla="*/ 2 h 44"/>
                <a:gd name="T6" fmla="*/ 29 w 38"/>
                <a:gd name="T7" fmla="*/ 44 h 44"/>
                <a:gd name="T8" fmla="*/ 0 w 38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0" y="32"/>
                  </a:moveTo>
                  <a:lnTo>
                    <a:pt x="7" y="0"/>
                  </a:lnTo>
                  <a:lnTo>
                    <a:pt x="38" y="2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6" name="Freeform 2065"/>
            <p:cNvSpPr>
              <a:spLocks/>
            </p:cNvSpPr>
            <p:nvPr/>
          </p:nvSpPr>
          <p:spPr bwMode="auto">
            <a:xfrm>
              <a:off x="3597" y="2963"/>
              <a:ext cx="33" cy="44"/>
            </a:xfrm>
            <a:custGeom>
              <a:avLst/>
              <a:gdLst>
                <a:gd name="T0" fmla="*/ 2 w 33"/>
                <a:gd name="T1" fmla="*/ 42 h 44"/>
                <a:gd name="T2" fmla="*/ 0 w 33"/>
                <a:gd name="T3" fmla="*/ 3 h 44"/>
                <a:gd name="T4" fmla="*/ 30 w 33"/>
                <a:gd name="T5" fmla="*/ 0 h 44"/>
                <a:gd name="T6" fmla="*/ 33 w 33"/>
                <a:gd name="T7" fmla="*/ 44 h 44"/>
                <a:gd name="T8" fmla="*/ 2 w 33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" y="42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7" name="Freeform 2066"/>
            <p:cNvSpPr>
              <a:spLocks/>
            </p:cNvSpPr>
            <p:nvPr/>
          </p:nvSpPr>
          <p:spPr bwMode="auto">
            <a:xfrm>
              <a:off x="3509" y="3255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0 w 31"/>
                <a:gd name="T3" fmla="*/ 0 h 2"/>
                <a:gd name="T4" fmla="*/ 31 w 31"/>
                <a:gd name="T5" fmla="*/ 0 h 2"/>
                <a:gd name="T6" fmla="*/ 31 w 31"/>
                <a:gd name="T7" fmla="*/ 2 h 2"/>
                <a:gd name="T8" fmla="*/ 0 w 3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8" name="Freeform 2067"/>
            <p:cNvSpPr>
              <a:spLocks/>
            </p:cNvSpPr>
            <p:nvPr/>
          </p:nvSpPr>
          <p:spPr bwMode="auto">
            <a:xfrm>
              <a:off x="3588" y="2922"/>
              <a:ext cx="37" cy="51"/>
            </a:xfrm>
            <a:custGeom>
              <a:avLst/>
              <a:gdLst>
                <a:gd name="T0" fmla="*/ 9 w 37"/>
                <a:gd name="T1" fmla="*/ 51 h 51"/>
                <a:gd name="T2" fmla="*/ 0 w 37"/>
                <a:gd name="T3" fmla="*/ 12 h 51"/>
                <a:gd name="T4" fmla="*/ 28 w 37"/>
                <a:gd name="T5" fmla="*/ 0 h 51"/>
                <a:gd name="T6" fmla="*/ 37 w 37"/>
                <a:gd name="T7" fmla="*/ 39 h 51"/>
                <a:gd name="T8" fmla="*/ 9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9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39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9" name="Freeform 2068"/>
            <p:cNvSpPr>
              <a:spLocks/>
            </p:cNvSpPr>
            <p:nvPr/>
          </p:nvSpPr>
          <p:spPr bwMode="auto">
            <a:xfrm>
              <a:off x="3573" y="2885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22 h 49"/>
                <a:gd name="T4" fmla="*/ 24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0" name="Freeform 2069"/>
            <p:cNvSpPr>
              <a:spLocks/>
            </p:cNvSpPr>
            <p:nvPr/>
          </p:nvSpPr>
          <p:spPr bwMode="auto">
            <a:xfrm>
              <a:off x="3553" y="2856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1" name="Freeform 2070"/>
            <p:cNvSpPr>
              <a:spLocks/>
            </p:cNvSpPr>
            <p:nvPr/>
          </p:nvSpPr>
          <p:spPr bwMode="auto">
            <a:xfrm>
              <a:off x="3529" y="2831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19 w 46"/>
                <a:gd name="T5" fmla="*/ 0 h 49"/>
                <a:gd name="T6" fmla="*/ 46 w 46"/>
                <a:gd name="T7" fmla="*/ 25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2" name="Freeform 2071"/>
            <p:cNvSpPr>
              <a:spLocks/>
            </p:cNvSpPr>
            <p:nvPr/>
          </p:nvSpPr>
          <p:spPr bwMode="auto">
            <a:xfrm>
              <a:off x="3505" y="2809"/>
              <a:ext cx="43" cy="49"/>
            </a:xfrm>
            <a:custGeom>
              <a:avLst/>
              <a:gdLst>
                <a:gd name="T0" fmla="*/ 24 w 43"/>
                <a:gd name="T1" fmla="*/ 49 h 49"/>
                <a:gd name="T2" fmla="*/ 0 w 43"/>
                <a:gd name="T3" fmla="*/ 27 h 49"/>
                <a:gd name="T4" fmla="*/ 19 w 43"/>
                <a:gd name="T5" fmla="*/ 0 h 49"/>
                <a:gd name="T6" fmla="*/ 43 w 43"/>
                <a:gd name="T7" fmla="*/ 22 h 49"/>
                <a:gd name="T8" fmla="*/ 24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4" y="4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3" y="22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3" name="Freeform 2072"/>
            <p:cNvSpPr>
              <a:spLocks/>
            </p:cNvSpPr>
            <p:nvPr/>
          </p:nvSpPr>
          <p:spPr bwMode="auto">
            <a:xfrm>
              <a:off x="3478" y="2784"/>
              <a:ext cx="46" cy="52"/>
            </a:xfrm>
            <a:custGeom>
              <a:avLst/>
              <a:gdLst>
                <a:gd name="T0" fmla="*/ 27 w 46"/>
                <a:gd name="T1" fmla="*/ 52 h 52"/>
                <a:gd name="T2" fmla="*/ 0 w 46"/>
                <a:gd name="T3" fmla="*/ 25 h 52"/>
                <a:gd name="T4" fmla="*/ 22 w 46"/>
                <a:gd name="T5" fmla="*/ 0 h 52"/>
                <a:gd name="T6" fmla="*/ 46 w 46"/>
                <a:gd name="T7" fmla="*/ 25 h 52"/>
                <a:gd name="T8" fmla="*/ 27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7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5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4" name="Freeform 2073"/>
            <p:cNvSpPr>
              <a:spLocks/>
            </p:cNvSpPr>
            <p:nvPr/>
          </p:nvSpPr>
          <p:spPr bwMode="auto">
            <a:xfrm>
              <a:off x="3452" y="2758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6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6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5" name="Freeform 2074"/>
            <p:cNvSpPr>
              <a:spLocks/>
            </p:cNvSpPr>
            <p:nvPr/>
          </p:nvSpPr>
          <p:spPr bwMode="auto">
            <a:xfrm>
              <a:off x="3432" y="2723"/>
              <a:ext cx="44" cy="57"/>
            </a:xfrm>
            <a:custGeom>
              <a:avLst/>
              <a:gdLst>
                <a:gd name="T0" fmla="*/ 20 w 44"/>
                <a:gd name="T1" fmla="*/ 57 h 57"/>
                <a:gd name="T2" fmla="*/ 0 w 44"/>
                <a:gd name="T3" fmla="*/ 17 h 57"/>
                <a:gd name="T4" fmla="*/ 27 w 44"/>
                <a:gd name="T5" fmla="*/ 0 h 57"/>
                <a:gd name="T6" fmla="*/ 44 w 44"/>
                <a:gd name="T7" fmla="*/ 35 h 57"/>
                <a:gd name="T8" fmla="*/ 20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0" y="5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5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6" name="Freeform 2075"/>
            <p:cNvSpPr>
              <a:spLocks/>
            </p:cNvSpPr>
            <p:nvPr/>
          </p:nvSpPr>
          <p:spPr bwMode="auto">
            <a:xfrm>
              <a:off x="3597" y="2961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7" name="Freeform 2076"/>
            <p:cNvSpPr>
              <a:spLocks/>
            </p:cNvSpPr>
            <p:nvPr/>
          </p:nvSpPr>
          <p:spPr bwMode="auto">
            <a:xfrm>
              <a:off x="3415" y="2679"/>
              <a:ext cx="44" cy="59"/>
            </a:xfrm>
            <a:custGeom>
              <a:avLst/>
              <a:gdLst>
                <a:gd name="T0" fmla="*/ 15 w 44"/>
                <a:gd name="T1" fmla="*/ 59 h 59"/>
                <a:gd name="T2" fmla="*/ 0 w 44"/>
                <a:gd name="T3" fmla="*/ 5 h 59"/>
                <a:gd name="T4" fmla="*/ 30 w 44"/>
                <a:gd name="T5" fmla="*/ 0 h 59"/>
                <a:gd name="T6" fmla="*/ 44 w 44"/>
                <a:gd name="T7" fmla="*/ 47 h 59"/>
                <a:gd name="T8" fmla="*/ 15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5" y="5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44" y="47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8" name="Freeform 2077"/>
            <p:cNvSpPr>
              <a:spLocks/>
            </p:cNvSpPr>
            <p:nvPr/>
          </p:nvSpPr>
          <p:spPr bwMode="auto">
            <a:xfrm>
              <a:off x="3408" y="2628"/>
              <a:ext cx="37" cy="56"/>
            </a:xfrm>
            <a:custGeom>
              <a:avLst/>
              <a:gdLst>
                <a:gd name="T0" fmla="*/ 7 w 37"/>
                <a:gd name="T1" fmla="*/ 56 h 56"/>
                <a:gd name="T2" fmla="*/ 0 w 37"/>
                <a:gd name="T3" fmla="*/ 2 h 56"/>
                <a:gd name="T4" fmla="*/ 31 w 37"/>
                <a:gd name="T5" fmla="*/ 0 h 56"/>
                <a:gd name="T6" fmla="*/ 37 w 37"/>
                <a:gd name="T7" fmla="*/ 51 h 56"/>
                <a:gd name="T8" fmla="*/ 7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7" y="56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7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9" name="Freeform 2078"/>
            <p:cNvSpPr>
              <a:spLocks/>
            </p:cNvSpPr>
            <p:nvPr/>
          </p:nvSpPr>
          <p:spPr bwMode="auto">
            <a:xfrm>
              <a:off x="3408" y="2579"/>
              <a:ext cx="31" cy="51"/>
            </a:xfrm>
            <a:custGeom>
              <a:avLst/>
              <a:gdLst>
                <a:gd name="T0" fmla="*/ 0 w 31"/>
                <a:gd name="T1" fmla="*/ 51 h 51"/>
                <a:gd name="T2" fmla="*/ 0 w 31"/>
                <a:gd name="T3" fmla="*/ 0 h 51"/>
                <a:gd name="T4" fmla="*/ 31 w 31"/>
                <a:gd name="T5" fmla="*/ 0 h 51"/>
                <a:gd name="T6" fmla="*/ 31 w 31"/>
                <a:gd name="T7" fmla="*/ 49 h 51"/>
                <a:gd name="T8" fmla="*/ 0 w 3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0" y="51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0" name="Freeform 2079"/>
            <p:cNvSpPr>
              <a:spLocks/>
            </p:cNvSpPr>
            <p:nvPr/>
          </p:nvSpPr>
          <p:spPr bwMode="auto">
            <a:xfrm>
              <a:off x="3408" y="2530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2 w 33"/>
                <a:gd name="T3" fmla="*/ 0 h 49"/>
                <a:gd name="T4" fmla="*/ 33 w 33"/>
                <a:gd name="T5" fmla="*/ 2 h 49"/>
                <a:gd name="T6" fmla="*/ 31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2" y="0"/>
                  </a:lnTo>
                  <a:lnTo>
                    <a:pt x="33" y="2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1" name="Freeform 2080"/>
            <p:cNvSpPr>
              <a:spLocks/>
            </p:cNvSpPr>
            <p:nvPr/>
          </p:nvSpPr>
          <p:spPr bwMode="auto">
            <a:xfrm>
              <a:off x="3410" y="2478"/>
              <a:ext cx="31" cy="54"/>
            </a:xfrm>
            <a:custGeom>
              <a:avLst/>
              <a:gdLst>
                <a:gd name="T0" fmla="*/ 0 w 31"/>
                <a:gd name="T1" fmla="*/ 52 h 54"/>
                <a:gd name="T2" fmla="*/ 0 w 31"/>
                <a:gd name="T3" fmla="*/ 3 h 54"/>
                <a:gd name="T4" fmla="*/ 31 w 31"/>
                <a:gd name="T5" fmla="*/ 0 h 54"/>
                <a:gd name="T6" fmla="*/ 31 w 31"/>
                <a:gd name="T7" fmla="*/ 54 h 54"/>
                <a:gd name="T8" fmla="*/ 0 w 31"/>
                <a:gd name="T9" fmla="*/ 5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0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2" name="Freeform 2081"/>
            <p:cNvSpPr>
              <a:spLocks/>
            </p:cNvSpPr>
            <p:nvPr/>
          </p:nvSpPr>
          <p:spPr bwMode="auto">
            <a:xfrm>
              <a:off x="3406" y="2432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6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6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3" name="Freeform 2082"/>
            <p:cNvSpPr>
              <a:spLocks/>
            </p:cNvSpPr>
            <p:nvPr/>
          </p:nvSpPr>
          <p:spPr bwMode="auto">
            <a:xfrm>
              <a:off x="3395" y="2383"/>
              <a:ext cx="42" cy="54"/>
            </a:xfrm>
            <a:custGeom>
              <a:avLst/>
              <a:gdLst>
                <a:gd name="T0" fmla="*/ 11 w 42"/>
                <a:gd name="T1" fmla="*/ 54 h 54"/>
                <a:gd name="T2" fmla="*/ 0 w 42"/>
                <a:gd name="T3" fmla="*/ 17 h 54"/>
                <a:gd name="T4" fmla="*/ 26 w 42"/>
                <a:gd name="T5" fmla="*/ 0 h 54"/>
                <a:gd name="T6" fmla="*/ 42 w 42"/>
                <a:gd name="T7" fmla="*/ 49 h 54"/>
                <a:gd name="T8" fmla="*/ 11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1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4" name="Freeform 2083"/>
            <p:cNvSpPr>
              <a:spLocks/>
            </p:cNvSpPr>
            <p:nvPr/>
          </p:nvSpPr>
          <p:spPr bwMode="auto">
            <a:xfrm>
              <a:off x="3369" y="2339"/>
              <a:ext cx="52" cy="61"/>
            </a:xfrm>
            <a:custGeom>
              <a:avLst/>
              <a:gdLst>
                <a:gd name="T0" fmla="*/ 26 w 52"/>
                <a:gd name="T1" fmla="*/ 61 h 61"/>
                <a:gd name="T2" fmla="*/ 0 w 52"/>
                <a:gd name="T3" fmla="*/ 17 h 61"/>
                <a:gd name="T4" fmla="*/ 26 w 52"/>
                <a:gd name="T5" fmla="*/ 0 h 61"/>
                <a:gd name="T6" fmla="*/ 52 w 52"/>
                <a:gd name="T7" fmla="*/ 44 h 61"/>
                <a:gd name="T8" fmla="*/ 26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6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2" y="44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5" name="Freeform 2084"/>
            <p:cNvSpPr>
              <a:spLocks/>
            </p:cNvSpPr>
            <p:nvPr/>
          </p:nvSpPr>
          <p:spPr bwMode="auto">
            <a:xfrm>
              <a:off x="3430" y="2723"/>
              <a:ext cx="29" cy="17"/>
            </a:xfrm>
            <a:custGeom>
              <a:avLst/>
              <a:gdLst>
                <a:gd name="T0" fmla="*/ 2 w 29"/>
                <a:gd name="T1" fmla="*/ 17 h 17"/>
                <a:gd name="T2" fmla="*/ 0 w 29"/>
                <a:gd name="T3" fmla="*/ 15 h 17"/>
                <a:gd name="T4" fmla="*/ 29 w 29"/>
                <a:gd name="T5" fmla="*/ 0 h 17"/>
                <a:gd name="T6" fmla="*/ 29 w 29"/>
                <a:gd name="T7" fmla="*/ 3 h 17"/>
                <a:gd name="T8" fmla="*/ 2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2" y="17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6" name="Freeform 2085"/>
            <p:cNvSpPr>
              <a:spLocks/>
            </p:cNvSpPr>
            <p:nvPr/>
          </p:nvSpPr>
          <p:spPr bwMode="auto">
            <a:xfrm>
              <a:off x="3358" y="2319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7" name="Freeform 2086"/>
            <p:cNvSpPr>
              <a:spLocks/>
            </p:cNvSpPr>
            <p:nvPr/>
          </p:nvSpPr>
          <p:spPr bwMode="auto">
            <a:xfrm>
              <a:off x="3345" y="2304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0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8" name="Freeform 2087"/>
            <p:cNvSpPr>
              <a:spLocks/>
            </p:cNvSpPr>
            <p:nvPr/>
          </p:nvSpPr>
          <p:spPr bwMode="auto">
            <a:xfrm>
              <a:off x="3314" y="2287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2 h 47"/>
                <a:gd name="T4" fmla="*/ 11 w 46"/>
                <a:gd name="T5" fmla="*/ 0 h 47"/>
                <a:gd name="T6" fmla="*/ 46 w 46"/>
                <a:gd name="T7" fmla="*/ 17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9" name="Freeform 2088"/>
            <p:cNvSpPr>
              <a:spLocks/>
            </p:cNvSpPr>
            <p:nvPr/>
          </p:nvSpPr>
          <p:spPr bwMode="auto">
            <a:xfrm>
              <a:off x="3283" y="2278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34 h 41"/>
                <a:gd name="T4" fmla="*/ 5 w 42"/>
                <a:gd name="T5" fmla="*/ 0 h 41"/>
                <a:gd name="T6" fmla="*/ 42 w 42"/>
                <a:gd name="T7" fmla="*/ 9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9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0" name="Freeform 2089"/>
            <p:cNvSpPr>
              <a:spLocks/>
            </p:cNvSpPr>
            <p:nvPr/>
          </p:nvSpPr>
          <p:spPr bwMode="auto">
            <a:xfrm>
              <a:off x="3248" y="2270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4 h 42"/>
                <a:gd name="T4" fmla="*/ 5 w 40"/>
                <a:gd name="T5" fmla="*/ 0 h 42"/>
                <a:gd name="T6" fmla="*/ 40 w 40"/>
                <a:gd name="T7" fmla="*/ 8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1" name="Freeform 2090"/>
            <p:cNvSpPr>
              <a:spLocks/>
            </p:cNvSpPr>
            <p:nvPr/>
          </p:nvSpPr>
          <p:spPr bwMode="auto">
            <a:xfrm>
              <a:off x="3213" y="2265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5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2" name="Freeform 2091"/>
            <p:cNvSpPr>
              <a:spLocks/>
            </p:cNvSpPr>
            <p:nvPr/>
          </p:nvSpPr>
          <p:spPr bwMode="auto">
            <a:xfrm>
              <a:off x="3176" y="2258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2 h 42"/>
                <a:gd name="T4" fmla="*/ 11 w 42"/>
                <a:gd name="T5" fmla="*/ 0 h 42"/>
                <a:gd name="T6" fmla="*/ 42 w 42"/>
                <a:gd name="T7" fmla="*/ 7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3" name="Freeform 2092"/>
            <p:cNvSpPr>
              <a:spLocks/>
            </p:cNvSpPr>
            <p:nvPr/>
          </p:nvSpPr>
          <p:spPr bwMode="auto">
            <a:xfrm>
              <a:off x="3141" y="2241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4" name="Freeform 2093"/>
            <p:cNvSpPr>
              <a:spLocks/>
            </p:cNvSpPr>
            <p:nvPr/>
          </p:nvSpPr>
          <p:spPr bwMode="auto">
            <a:xfrm>
              <a:off x="3115" y="2211"/>
              <a:ext cx="46" cy="57"/>
            </a:xfrm>
            <a:custGeom>
              <a:avLst/>
              <a:gdLst>
                <a:gd name="T0" fmla="*/ 26 w 46"/>
                <a:gd name="T1" fmla="*/ 57 h 57"/>
                <a:gd name="T2" fmla="*/ 0 w 46"/>
                <a:gd name="T3" fmla="*/ 25 h 57"/>
                <a:gd name="T4" fmla="*/ 21 w 46"/>
                <a:gd name="T5" fmla="*/ 0 h 57"/>
                <a:gd name="T6" fmla="*/ 46 w 46"/>
                <a:gd name="T7" fmla="*/ 30 h 57"/>
                <a:gd name="T8" fmla="*/ 26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6" y="57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6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5" name="Freeform 2094"/>
            <p:cNvSpPr>
              <a:spLocks/>
            </p:cNvSpPr>
            <p:nvPr/>
          </p:nvSpPr>
          <p:spPr bwMode="auto">
            <a:xfrm>
              <a:off x="3391" y="2331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6" name="Freeform 2095"/>
            <p:cNvSpPr>
              <a:spLocks/>
            </p:cNvSpPr>
            <p:nvPr/>
          </p:nvSpPr>
          <p:spPr bwMode="auto">
            <a:xfrm>
              <a:off x="3369" y="2334"/>
              <a:ext cx="26" cy="24"/>
            </a:xfrm>
            <a:custGeom>
              <a:avLst/>
              <a:gdLst>
                <a:gd name="T0" fmla="*/ 26 w 26"/>
                <a:gd name="T1" fmla="*/ 5 h 24"/>
                <a:gd name="T2" fmla="*/ 24 w 26"/>
                <a:gd name="T3" fmla="*/ 0 h 24"/>
                <a:gd name="T4" fmla="*/ 0 w 26"/>
                <a:gd name="T5" fmla="*/ 22 h 24"/>
                <a:gd name="T6" fmla="*/ 2 w 26"/>
                <a:gd name="T7" fmla="*/ 24 h 24"/>
                <a:gd name="T8" fmla="*/ 26 w 26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7" name="Freeform 2096"/>
            <p:cNvSpPr>
              <a:spLocks/>
            </p:cNvSpPr>
            <p:nvPr/>
          </p:nvSpPr>
          <p:spPr bwMode="auto">
            <a:xfrm>
              <a:off x="3101" y="2194"/>
              <a:ext cx="38" cy="39"/>
            </a:xfrm>
            <a:custGeom>
              <a:avLst/>
              <a:gdLst>
                <a:gd name="T0" fmla="*/ 11 w 38"/>
                <a:gd name="T1" fmla="*/ 39 h 39"/>
                <a:gd name="T2" fmla="*/ 0 w 38"/>
                <a:gd name="T3" fmla="*/ 17 h 39"/>
                <a:gd name="T4" fmla="*/ 27 w 38"/>
                <a:gd name="T5" fmla="*/ 0 h 39"/>
                <a:gd name="T6" fmla="*/ 38 w 38"/>
                <a:gd name="T7" fmla="*/ 22 h 39"/>
                <a:gd name="T8" fmla="*/ 11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3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8" name="Freeform 2097"/>
            <p:cNvSpPr>
              <a:spLocks/>
            </p:cNvSpPr>
            <p:nvPr/>
          </p:nvSpPr>
          <p:spPr bwMode="auto">
            <a:xfrm>
              <a:off x="3090" y="2172"/>
              <a:ext cx="38" cy="39"/>
            </a:xfrm>
            <a:custGeom>
              <a:avLst/>
              <a:gdLst>
                <a:gd name="T0" fmla="*/ 11 w 38"/>
                <a:gd name="T1" fmla="*/ 39 h 39"/>
                <a:gd name="T2" fmla="*/ 0 w 38"/>
                <a:gd name="T3" fmla="*/ 12 h 39"/>
                <a:gd name="T4" fmla="*/ 29 w 38"/>
                <a:gd name="T5" fmla="*/ 0 h 39"/>
                <a:gd name="T6" fmla="*/ 38 w 38"/>
                <a:gd name="T7" fmla="*/ 22 h 39"/>
                <a:gd name="T8" fmla="*/ 11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3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9" name="Freeform 2098"/>
            <p:cNvSpPr>
              <a:spLocks/>
            </p:cNvSpPr>
            <p:nvPr/>
          </p:nvSpPr>
          <p:spPr bwMode="auto">
            <a:xfrm>
              <a:off x="3082" y="2131"/>
              <a:ext cx="37" cy="53"/>
            </a:xfrm>
            <a:custGeom>
              <a:avLst/>
              <a:gdLst>
                <a:gd name="T0" fmla="*/ 8 w 37"/>
                <a:gd name="T1" fmla="*/ 53 h 53"/>
                <a:gd name="T2" fmla="*/ 0 w 37"/>
                <a:gd name="T3" fmla="*/ 5 h 53"/>
                <a:gd name="T4" fmla="*/ 30 w 37"/>
                <a:gd name="T5" fmla="*/ 0 h 53"/>
                <a:gd name="T6" fmla="*/ 37 w 37"/>
                <a:gd name="T7" fmla="*/ 41 h 53"/>
                <a:gd name="T8" fmla="*/ 8 w 37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3">
                  <a:moveTo>
                    <a:pt x="8" y="53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7" y="4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0" name="Freeform 2099"/>
            <p:cNvSpPr>
              <a:spLocks/>
            </p:cNvSpPr>
            <p:nvPr/>
          </p:nvSpPr>
          <p:spPr bwMode="auto">
            <a:xfrm>
              <a:off x="3075" y="2084"/>
              <a:ext cx="37" cy="52"/>
            </a:xfrm>
            <a:custGeom>
              <a:avLst/>
              <a:gdLst>
                <a:gd name="T0" fmla="*/ 7 w 37"/>
                <a:gd name="T1" fmla="*/ 52 h 52"/>
                <a:gd name="T2" fmla="*/ 0 w 37"/>
                <a:gd name="T3" fmla="*/ 5 h 52"/>
                <a:gd name="T4" fmla="*/ 31 w 37"/>
                <a:gd name="T5" fmla="*/ 0 h 52"/>
                <a:gd name="T6" fmla="*/ 37 w 37"/>
                <a:gd name="T7" fmla="*/ 47 h 52"/>
                <a:gd name="T8" fmla="*/ 7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7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1" name="Freeform 2100"/>
            <p:cNvSpPr>
              <a:spLocks/>
            </p:cNvSpPr>
            <p:nvPr/>
          </p:nvSpPr>
          <p:spPr bwMode="auto">
            <a:xfrm>
              <a:off x="3062" y="2030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2" name="Freeform 2101"/>
            <p:cNvSpPr>
              <a:spLocks/>
            </p:cNvSpPr>
            <p:nvPr/>
          </p:nvSpPr>
          <p:spPr bwMode="auto">
            <a:xfrm>
              <a:off x="3112" y="2211"/>
              <a:ext cx="27" cy="25"/>
            </a:xfrm>
            <a:custGeom>
              <a:avLst/>
              <a:gdLst>
                <a:gd name="T0" fmla="*/ 3 w 27"/>
                <a:gd name="T1" fmla="*/ 25 h 25"/>
                <a:gd name="T2" fmla="*/ 0 w 27"/>
                <a:gd name="T3" fmla="*/ 22 h 25"/>
                <a:gd name="T4" fmla="*/ 24 w 27"/>
                <a:gd name="T5" fmla="*/ 0 h 25"/>
                <a:gd name="T6" fmla="*/ 27 w 27"/>
                <a:gd name="T7" fmla="*/ 5 h 25"/>
                <a:gd name="T8" fmla="*/ 3 w 27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5">
                  <a:moveTo>
                    <a:pt x="3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7" y="5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3" name="Freeform 2102"/>
            <p:cNvSpPr>
              <a:spLocks/>
            </p:cNvSpPr>
            <p:nvPr/>
          </p:nvSpPr>
          <p:spPr bwMode="auto">
            <a:xfrm>
              <a:off x="3038" y="1947"/>
              <a:ext cx="52" cy="95"/>
            </a:xfrm>
            <a:custGeom>
              <a:avLst/>
              <a:gdLst>
                <a:gd name="T0" fmla="*/ 24 w 52"/>
                <a:gd name="T1" fmla="*/ 95 h 95"/>
                <a:gd name="T2" fmla="*/ 0 w 52"/>
                <a:gd name="T3" fmla="*/ 12 h 95"/>
                <a:gd name="T4" fmla="*/ 28 w 52"/>
                <a:gd name="T5" fmla="*/ 0 h 95"/>
                <a:gd name="T6" fmla="*/ 52 w 52"/>
                <a:gd name="T7" fmla="*/ 83 h 95"/>
                <a:gd name="T8" fmla="*/ 24 w 5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">
                  <a:moveTo>
                    <a:pt x="24" y="95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2" y="83"/>
                  </a:lnTo>
                  <a:lnTo>
                    <a:pt x="24" y="9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4" name="Freeform 2103"/>
            <p:cNvSpPr>
              <a:spLocks/>
            </p:cNvSpPr>
            <p:nvPr/>
          </p:nvSpPr>
          <p:spPr bwMode="auto">
            <a:xfrm>
              <a:off x="3016" y="1869"/>
              <a:ext cx="50" cy="90"/>
            </a:xfrm>
            <a:custGeom>
              <a:avLst/>
              <a:gdLst>
                <a:gd name="T0" fmla="*/ 22 w 50"/>
                <a:gd name="T1" fmla="*/ 90 h 90"/>
                <a:gd name="T2" fmla="*/ 0 w 50"/>
                <a:gd name="T3" fmla="*/ 12 h 90"/>
                <a:gd name="T4" fmla="*/ 28 w 50"/>
                <a:gd name="T5" fmla="*/ 0 h 90"/>
                <a:gd name="T6" fmla="*/ 50 w 50"/>
                <a:gd name="T7" fmla="*/ 78 h 90"/>
                <a:gd name="T8" fmla="*/ 22 w 50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90">
                  <a:moveTo>
                    <a:pt x="22" y="9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0" y="78"/>
                  </a:lnTo>
                  <a:lnTo>
                    <a:pt x="22" y="90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5" name="Freeform 2104"/>
            <p:cNvSpPr>
              <a:spLocks/>
            </p:cNvSpPr>
            <p:nvPr/>
          </p:nvSpPr>
          <p:spPr bwMode="auto">
            <a:xfrm>
              <a:off x="3003" y="1832"/>
              <a:ext cx="41" cy="49"/>
            </a:xfrm>
            <a:custGeom>
              <a:avLst/>
              <a:gdLst>
                <a:gd name="T0" fmla="*/ 13 w 41"/>
                <a:gd name="T1" fmla="*/ 49 h 49"/>
                <a:gd name="T2" fmla="*/ 0 w 41"/>
                <a:gd name="T3" fmla="*/ 17 h 49"/>
                <a:gd name="T4" fmla="*/ 26 w 41"/>
                <a:gd name="T5" fmla="*/ 0 h 49"/>
                <a:gd name="T6" fmla="*/ 41 w 41"/>
                <a:gd name="T7" fmla="*/ 37 h 49"/>
                <a:gd name="T8" fmla="*/ 13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3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6" name="Freeform 2105"/>
            <p:cNvSpPr>
              <a:spLocks/>
            </p:cNvSpPr>
            <p:nvPr/>
          </p:nvSpPr>
          <p:spPr bwMode="auto">
            <a:xfrm>
              <a:off x="2994" y="1815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22 h 34"/>
                <a:gd name="T4" fmla="*/ 24 w 35"/>
                <a:gd name="T5" fmla="*/ 0 h 34"/>
                <a:gd name="T6" fmla="*/ 35 w 35"/>
                <a:gd name="T7" fmla="*/ 17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5" y="17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7" name="Freeform 2106"/>
            <p:cNvSpPr>
              <a:spLocks/>
            </p:cNvSpPr>
            <p:nvPr/>
          </p:nvSpPr>
          <p:spPr bwMode="auto">
            <a:xfrm>
              <a:off x="2985" y="1798"/>
              <a:ext cx="33" cy="39"/>
            </a:xfrm>
            <a:custGeom>
              <a:avLst/>
              <a:gdLst>
                <a:gd name="T0" fmla="*/ 9 w 33"/>
                <a:gd name="T1" fmla="*/ 39 h 39"/>
                <a:gd name="T2" fmla="*/ 0 w 33"/>
                <a:gd name="T3" fmla="*/ 24 h 39"/>
                <a:gd name="T4" fmla="*/ 22 w 33"/>
                <a:gd name="T5" fmla="*/ 0 h 39"/>
                <a:gd name="T6" fmla="*/ 33 w 33"/>
                <a:gd name="T7" fmla="*/ 17 h 39"/>
                <a:gd name="T8" fmla="*/ 9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9" y="3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8" name="Freeform 2107"/>
            <p:cNvSpPr>
              <a:spLocks/>
            </p:cNvSpPr>
            <p:nvPr/>
          </p:nvSpPr>
          <p:spPr bwMode="auto">
            <a:xfrm>
              <a:off x="2974" y="1785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27 h 37"/>
                <a:gd name="T4" fmla="*/ 20 w 33"/>
                <a:gd name="T5" fmla="*/ 0 h 37"/>
                <a:gd name="T6" fmla="*/ 33 w 33"/>
                <a:gd name="T7" fmla="*/ 13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3" y="13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9" name="Freeform 2108"/>
            <p:cNvSpPr>
              <a:spLocks/>
            </p:cNvSpPr>
            <p:nvPr/>
          </p:nvSpPr>
          <p:spPr bwMode="auto">
            <a:xfrm>
              <a:off x="2963" y="1771"/>
              <a:ext cx="31" cy="41"/>
            </a:xfrm>
            <a:custGeom>
              <a:avLst/>
              <a:gdLst>
                <a:gd name="T0" fmla="*/ 11 w 31"/>
                <a:gd name="T1" fmla="*/ 41 h 41"/>
                <a:gd name="T2" fmla="*/ 0 w 31"/>
                <a:gd name="T3" fmla="*/ 29 h 41"/>
                <a:gd name="T4" fmla="*/ 16 w 31"/>
                <a:gd name="T5" fmla="*/ 0 h 41"/>
                <a:gd name="T6" fmla="*/ 31 w 31"/>
                <a:gd name="T7" fmla="*/ 14 h 41"/>
                <a:gd name="T8" fmla="*/ 11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11" y="4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1" y="14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0" name="Freeform 2109"/>
            <p:cNvSpPr>
              <a:spLocks/>
            </p:cNvSpPr>
            <p:nvPr/>
          </p:nvSpPr>
          <p:spPr bwMode="auto">
            <a:xfrm>
              <a:off x="2928" y="1751"/>
              <a:ext cx="51" cy="49"/>
            </a:xfrm>
            <a:custGeom>
              <a:avLst/>
              <a:gdLst>
                <a:gd name="T0" fmla="*/ 35 w 51"/>
                <a:gd name="T1" fmla="*/ 49 h 49"/>
                <a:gd name="T2" fmla="*/ 0 w 51"/>
                <a:gd name="T3" fmla="*/ 29 h 49"/>
                <a:gd name="T4" fmla="*/ 16 w 51"/>
                <a:gd name="T5" fmla="*/ 0 h 49"/>
                <a:gd name="T6" fmla="*/ 51 w 51"/>
                <a:gd name="T7" fmla="*/ 20 h 49"/>
                <a:gd name="T8" fmla="*/ 35 w 5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9">
                  <a:moveTo>
                    <a:pt x="35" y="4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1" name="Freeform 2110"/>
            <p:cNvSpPr>
              <a:spLocks/>
            </p:cNvSpPr>
            <p:nvPr/>
          </p:nvSpPr>
          <p:spPr bwMode="auto">
            <a:xfrm>
              <a:off x="3062" y="2030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2" name="Freeform 2111"/>
            <p:cNvSpPr>
              <a:spLocks/>
            </p:cNvSpPr>
            <p:nvPr/>
          </p:nvSpPr>
          <p:spPr bwMode="auto">
            <a:xfrm>
              <a:off x="2904" y="1741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5 h 42"/>
                <a:gd name="T4" fmla="*/ 2 w 35"/>
                <a:gd name="T5" fmla="*/ 0 h 42"/>
                <a:gd name="T6" fmla="*/ 35 w 35"/>
                <a:gd name="T7" fmla="*/ 8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3" name="Freeform 2112"/>
            <p:cNvSpPr>
              <a:spLocks/>
            </p:cNvSpPr>
            <p:nvPr/>
          </p:nvSpPr>
          <p:spPr bwMode="auto">
            <a:xfrm>
              <a:off x="2871" y="1741"/>
              <a:ext cx="35" cy="37"/>
            </a:xfrm>
            <a:custGeom>
              <a:avLst/>
              <a:gdLst>
                <a:gd name="T0" fmla="*/ 33 w 35"/>
                <a:gd name="T1" fmla="*/ 35 h 37"/>
                <a:gd name="T2" fmla="*/ 2 w 35"/>
                <a:gd name="T3" fmla="*/ 37 h 37"/>
                <a:gd name="T4" fmla="*/ 0 w 35"/>
                <a:gd name="T5" fmla="*/ 3 h 37"/>
                <a:gd name="T6" fmla="*/ 35 w 35"/>
                <a:gd name="T7" fmla="*/ 0 h 37"/>
                <a:gd name="T8" fmla="*/ 33 w 35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3" y="35"/>
                  </a:moveTo>
                  <a:lnTo>
                    <a:pt x="2" y="37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3" y="3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4" name="Freeform 2113"/>
            <p:cNvSpPr>
              <a:spLocks/>
            </p:cNvSpPr>
            <p:nvPr/>
          </p:nvSpPr>
          <p:spPr bwMode="auto">
            <a:xfrm>
              <a:off x="2843" y="1744"/>
              <a:ext cx="30" cy="36"/>
            </a:xfrm>
            <a:custGeom>
              <a:avLst/>
              <a:gdLst>
                <a:gd name="T0" fmla="*/ 30 w 30"/>
                <a:gd name="T1" fmla="*/ 34 h 36"/>
                <a:gd name="T2" fmla="*/ 0 w 30"/>
                <a:gd name="T3" fmla="*/ 36 h 36"/>
                <a:gd name="T4" fmla="*/ 0 w 30"/>
                <a:gd name="T5" fmla="*/ 2 h 36"/>
                <a:gd name="T6" fmla="*/ 28 w 30"/>
                <a:gd name="T7" fmla="*/ 0 h 36"/>
                <a:gd name="T8" fmla="*/ 30 w 30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30" y="34"/>
                  </a:moveTo>
                  <a:lnTo>
                    <a:pt x="0" y="36"/>
                  </a:lnTo>
                  <a:lnTo>
                    <a:pt x="0" y="2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5" name="Freeform 2114"/>
            <p:cNvSpPr>
              <a:spLocks/>
            </p:cNvSpPr>
            <p:nvPr/>
          </p:nvSpPr>
          <p:spPr bwMode="auto">
            <a:xfrm>
              <a:off x="2823" y="1744"/>
              <a:ext cx="20" cy="36"/>
            </a:xfrm>
            <a:custGeom>
              <a:avLst/>
              <a:gdLst>
                <a:gd name="T0" fmla="*/ 20 w 20"/>
                <a:gd name="T1" fmla="*/ 36 h 36"/>
                <a:gd name="T2" fmla="*/ 0 w 20"/>
                <a:gd name="T3" fmla="*/ 34 h 36"/>
                <a:gd name="T4" fmla="*/ 4 w 20"/>
                <a:gd name="T5" fmla="*/ 0 h 36"/>
                <a:gd name="T6" fmla="*/ 20 w 20"/>
                <a:gd name="T7" fmla="*/ 2 h 36"/>
                <a:gd name="T8" fmla="*/ 20 w 2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20" y="36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0" y="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6" name="Freeform 2115"/>
            <p:cNvSpPr>
              <a:spLocks/>
            </p:cNvSpPr>
            <p:nvPr/>
          </p:nvSpPr>
          <p:spPr bwMode="auto">
            <a:xfrm>
              <a:off x="2805" y="1741"/>
              <a:ext cx="22" cy="37"/>
            </a:xfrm>
            <a:custGeom>
              <a:avLst/>
              <a:gdLst>
                <a:gd name="T0" fmla="*/ 18 w 22"/>
                <a:gd name="T1" fmla="*/ 37 h 37"/>
                <a:gd name="T2" fmla="*/ 0 w 22"/>
                <a:gd name="T3" fmla="*/ 35 h 37"/>
                <a:gd name="T4" fmla="*/ 5 w 22"/>
                <a:gd name="T5" fmla="*/ 0 h 37"/>
                <a:gd name="T6" fmla="*/ 22 w 22"/>
                <a:gd name="T7" fmla="*/ 3 h 37"/>
                <a:gd name="T8" fmla="*/ 18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8" y="37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22" y="3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7" name="Freeform 2116"/>
            <p:cNvSpPr>
              <a:spLocks/>
            </p:cNvSpPr>
            <p:nvPr/>
          </p:nvSpPr>
          <p:spPr bwMode="auto">
            <a:xfrm>
              <a:off x="2939" y="1749"/>
              <a:ext cx="5" cy="2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0 w 5"/>
                <a:gd name="T5" fmla="*/ 0 h 2"/>
                <a:gd name="T6" fmla="*/ 5 w 5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lnTo>
                    <a:pt x="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8" name="Freeform 2117"/>
            <p:cNvSpPr>
              <a:spLocks/>
            </p:cNvSpPr>
            <p:nvPr/>
          </p:nvSpPr>
          <p:spPr bwMode="auto">
            <a:xfrm>
              <a:off x="2928" y="1749"/>
              <a:ext cx="16" cy="34"/>
            </a:xfrm>
            <a:custGeom>
              <a:avLst/>
              <a:gdLst>
                <a:gd name="T0" fmla="*/ 16 w 16"/>
                <a:gd name="T1" fmla="*/ 2 h 34"/>
                <a:gd name="T2" fmla="*/ 11 w 16"/>
                <a:gd name="T3" fmla="*/ 0 h 34"/>
                <a:gd name="T4" fmla="*/ 0 w 16"/>
                <a:gd name="T5" fmla="*/ 31 h 34"/>
                <a:gd name="T6" fmla="*/ 7 w 16"/>
                <a:gd name="T7" fmla="*/ 34 h 34"/>
                <a:gd name="T8" fmla="*/ 16 w 16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6" y="2"/>
                  </a:moveTo>
                  <a:lnTo>
                    <a:pt x="11" y="0"/>
                  </a:lnTo>
                  <a:lnTo>
                    <a:pt x="0" y="31"/>
                  </a:lnTo>
                  <a:lnTo>
                    <a:pt x="7" y="34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9" name="Freeform 2118"/>
            <p:cNvSpPr>
              <a:spLocks/>
            </p:cNvSpPr>
            <p:nvPr/>
          </p:nvSpPr>
          <p:spPr bwMode="auto">
            <a:xfrm>
              <a:off x="2751" y="1729"/>
              <a:ext cx="59" cy="47"/>
            </a:xfrm>
            <a:custGeom>
              <a:avLst/>
              <a:gdLst>
                <a:gd name="T0" fmla="*/ 52 w 59"/>
                <a:gd name="T1" fmla="*/ 47 h 47"/>
                <a:gd name="T2" fmla="*/ 0 w 59"/>
                <a:gd name="T3" fmla="*/ 32 h 47"/>
                <a:gd name="T4" fmla="*/ 11 w 59"/>
                <a:gd name="T5" fmla="*/ 0 h 47"/>
                <a:gd name="T6" fmla="*/ 59 w 59"/>
                <a:gd name="T7" fmla="*/ 12 h 47"/>
                <a:gd name="T8" fmla="*/ 52 w 5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7">
                  <a:moveTo>
                    <a:pt x="52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9" y="12"/>
                  </a:lnTo>
                  <a:lnTo>
                    <a:pt x="52" y="4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0" name="Freeform 2119"/>
            <p:cNvSpPr>
              <a:spLocks/>
            </p:cNvSpPr>
            <p:nvPr/>
          </p:nvSpPr>
          <p:spPr bwMode="auto">
            <a:xfrm>
              <a:off x="2711" y="1709"/>
              <a:ext cx="51" cy="52"/>
            </a:xfrm>
            <a:custGeom>
              <a:avLst/>
              <a:gdLst>
                <a:gd name="T0" fmla="*/ 40 w 51"/>
                <a:gd name="T1" fmla="*/ 52 h 52"/>
                <a:gd name="T2" fmla="*/ 0 w 51"/>
                <a:gd name="T3" fmla="*/ 30 h 52"/>
                <a:gd name="T4" fmla="*/ 16 w 51"/>
                <a:gd name="T5" fmla="*/ 0 h 52"/>
                <a:gd name="T6" fmla="*/ 51 w 51"/>
                <a:gd name="T7" fmla="*/ 20 h 52"/>
                <a:gd name="T8" fmla="*/ 40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0" y="52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1" name="Freeform 2120"/>
            <p:cNvSpPr>
              <a:spLocks/>
            </p:cNvSpPr>
            <p:nvPr/>
          </p:nvSpPr>
          <p:spPr bwMode="auto">
            <a:xfrm>
              <a:off x="2692" y="1697"/>
              <a:ext cx="35" cy="42"/>
            </a:xfrm>
            <a:custGeom>
              <a:avLst/>
              <a:gdLst>
                <a:gd name="T0" fmla="*/ 19 w 35"/>
                <a:gd name="T1" fmla="*/ 42 h 42"/>
                <a:gd name="T2" fmla="*/ 0 w 35"/>
                <a:gd name="T3" fmla="*/ 25 h 42"/>
                <a:gd name="T4" fmla="*/ 21 w 35"/>
                <a:gd name="T5" fmla="*/ 0 h 42"/>
                <a:gd name="T6" fmla="*/ 35 w 35"/>
                <a:gd name="T7" fmla="*/ 12 h 42"/>
                <a:gd name="T8" fmla="*/ 19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9" y="42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35" y="12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2" name="Freeform 2121"/>
            <p:cNvSpPr>
              <a:spLocks/>
            </p:cNvSpPr>
            <p:nvPr/>
          </p:nvSpPr>
          <p:spPr bwMode="auto">
            <a:xfrm>
              <a:off x="2670" y="1675"/>
              <a:ext cx="43" cy="47"/>
            </a:xfrm>
            <a:custGeom>
              <a:avLst/>
              <a:gdLst>
                <a:gd name="T0" fmla="*/ 22 w 43"/>
                <a:gd name="T1" fmla="*/ 47 h 47"/>
                <a:gd name="T2" fmla="*/ 0 w 43"/>
                <a:gd name="T3" fmla="*/ 22 h 47"/>
                <a:gd name="T4" fmla="*/ 24 w 43"/>
                <a:gd name="T5" fmla="*/ 0 h 47"/>
                <a:gd name="T6" fmla="*/ 43 w 43"/>
                <a:gd name="T7" fmla="*/ 22 h 47"/>
                <a:gd name="T8" fmla="*/ 22 w 4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7">
                  <a:moveTo>
                    <a:pt x="22" y="4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3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3" name="Freeform 2122"/>
            <p:cNvSpPr>
              <a:spLocks/>
            </p:cNvSpPr>
            <p:nvPr/>
          </p:nvSpPr>
          <p:spPr bwMode="auto">
            <a:xfrm>
              <a:off x="2650" y="1646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17 h 51"/>
                <a:gd name="T4" fmla="*/ 26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4" name="Freeform 2123"/>
            <p:cNvSpPr>
              <a:spLocks/>
            </p:cNvSpPr>
            <p:nvPr/>
          </p:nvSpPr>
          <p:spPr bwMode="auto">
            <a:xfrm>
              <a:off x="2628" y="1599"/>
              <a:ext cx="48" cy="64"/>
            </a:xfrm>
            <a:custGeom>
              <a:avLst/>
              <a:gdLst>
                <a:gd name="T0" fmla="*/ 22 w 48"/>
                <a:gd name="T1" fmla="*/ 64 h 64"/>
                <a:gd name="T2" fmla="*/ 0 w 48"/>
                <a:gd name="T3" fmla="*/ 17 h 64"/>
                <a:gd name="T4" fmla="*/ 26 w 48"/>
                <a:gd name="T5" fmla="*/ 0 h 64"/>
                <a:gd name="T6" fmla="*/ 48 w 48"/>
                <a:gd name="T7" fmla="*/ 47 h 64"/>
                <a:gd name="T8" fmla="*/ 22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22" y="6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8" y="47"/>
                  </a:lnTo>
                  <a:lnTo>
                    <a:pt x="22" y="6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5" name="Freeform 2124"/>
            <p:cNvSpPr>
              <a:spLocks/>
            </p:cNvSpPr>
            <p:nvPr/>
          </p:nvSpPr>
          <p:spPr bwMode="auto">
            <a:xfrm>
              <a:off x="2803" y="1741"/>
              <a:ext cx="7" cy="35"/>
            </a:xfrm>
            <a:custGeom>
              <a:avLst/>
              <a:gdLst>
                <a:gd name="T0" fmla="*/ 2 w 7"/>
                <a:gd name="T1" fmla="*/ 35 h 35"/>
                <a:gd name="T2" fmla="*/ 0 w 7"/>
                <a:gd name="T3" fmla="*/ 35 h 35"/>
                <a:gd name="T4" fmla="*/ 7 w 7"/>
                <a:gd name="T5" fmla="*/ 0 h 35"/>
                <a:gd name="T6" fmla="*/ 7 w 7"/>
                <a:gd name="T7" fmla="*/ 0 h 35"/>
                <a:gd name="T8" fmla="*/ 2 w 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5">
                  <a:moveTo>
                    <a:pt x="2" y="35"/>
                  </a:moveTo>
                  <a:lnTo>
                    <a:pt x="0" y="35"/>
                  </a:lnTo>
                  <a:lnTo>
                    <a:pt x="7" y="0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6" name="Freeform 2125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7" name="Freeform 2126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8" name="Freeform 2127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9" name="Freeform 2128"/>
            <p:cNvSpPr>
              <a:spLocks/>
            </p:cNvSpPr>
            <p:nvPr/>
          </p:nvSpPr>
          <p:spPr bwMode="auto">
            <a:xfrm>
              <a:off x="3535" y="3402"/>
              <a:ext cx="35" cy="31"/>
            </a:xfrm>
            <a:custGeom>
              <a:avLst/>
              <a:gdLst>
                <a:gd name="T0" fmla="*/ 7 w 35"/>
                <a:gd name="T1" fmla="*/ 31 h 31"/>
                <a:gd name="T2" fmla="*/ 0 w 35"/>
                <a:gd name="T3" fmla="*/ 12 h 31"/>
                <a:gd name="T4" fmla="*/ 29 w 35"/>
                <a:gd name="T5" fmla="*/ 0 h 31"/>
                <a:gd name="T6" fmla="*/ 35 w 35"/>
                <a:gd name="T7" fmla="*/ 19 h 31"/>
                <a:gd name="T8" fmla="*/ 7 w 3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5" y="19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0" name="Freeform 2129"/>
            <p:cNvSpPr>
              <a:spLocks/>
            </p:cNvSpPr>
            <p:nvPr/>
          </p:nvSpPr>
          <p:spPr bwMode="auto">
            <a:xfrm>
              <a:off x="3529" y="3382"/>
              <a:ext cx="35" cy="32"/>
            </a:xfrm>
            <a:custGeom>
              <a:avLst/>
              <a:gdLst>
                <a:gd name="T0" fmla="*/ 6 w 35"/>
                <a:gd name="T1" fmla="*/ 32 h 32"/>
                <a:gd name="T2" fmla="*/ 0 w 35"/>
                <a:gd name="T3" fmla="*/ 12 h 32"/>
                <a:gd name="T4" fmla="*/ 28 w 35"/>
                <a:gd name="T5" fmla="*/ 0 h 32"/>
                <a:gd name="T6" fmla="*/ 35 w 35"/>
                <a:gd name="T7" fmla="*/ 20 h 32"/>
                <a:gd name="T8" fmla="*/ 6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6" y="3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5" y="2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1" name="Freeform 2130"/>
            <p:cNvSpPr>
              <a:spLocks/>
            </p:cNvSpPr>
            <p:nvPr/>
          </p:nvSpPr>
          <p:spPr bwMode="auto">
            <a:xfrm>
              <a:off x="3518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2" name="Freeform 2131"/>
            <p:cNvSpPr>
              <a:spLocks/>
            </p:cNvSpPr>
            <p:nvPr/>
          </p:nvSpPr>
          <p:spPr bwMode="auto">
            <a:xfrm>
              <a:off x="3509" y="3301"/>
              <a:ext cx="39" cy="49"/>
            </a:xfrm>
            <a:custGeom>
              <a:avLst/>
              <a:gdLst>
                <a:gd name="T0" fmla="*/ 9 w 39"/>
                <a:gd name="T1" fmla="*/ 49 h 49"/>
                <a:gd name="T2" fmla="*/ 0 w 39"/>
                <a:gd name="T3" fmla="*/ 3 h 49"/>
                <a:gd name="T4" fmla="*/ 31 w 39"/>
                <a:gd name="T5" fmla="*/ 0 h 49"/>
                <a:gd name="T6" fmla="*/ 39 w 39"/>
                <a:gd name="T7" fmla="*/ 44 h 49"/>
                <a:gd name="T8" fmla="*/ 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9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9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3" name="Freeform 2132"/>
            <p:cNvSpPr>
              <a:spLocks/>
            </p:cNvSpPr>
            <p:nvPr/>
          </p:nvSpPr>
          <p:spPr bwMode="auto">
            <a:xfrm>
              <a:off x="3509" y="3255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6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4" name="Freeform 2133"/>
            <p:cNvSpPr>
              <a:spLocks/>
            </p:cNvSpPr>
            <p:nvPr/>
          </p:nvSpPr>
          <p:spPr bwMode="auto">
            <a:xfrm>
              <a:off x="3509" y="3230"/>
              <a:ext cx="33" cy="27"/>
            </a:xfrm>
            <a:custGeom>
              <a:avLst/>
              <a:gdLst>
                <a:gd name="T0" fmla="*/ 0 w 33"/>
                <a:gd name="T1" fmla="*/ 25 h 27"/>
                <a:gd name="T2" fmla="*/ 2 w 33"/>
                <a:gd name="T3" fmla="*/ 0 h 27"/>
                <a:gd name="T4" fmla="*/ 33 w 33"/>
                <a:gd name="T5" fmla="*/ 5 h 27"/>
                <a:gd name="T6" fmla="*/ 31 w 33"/>
                <a:gd name="T7" fmla="*/ 27 h 27"/>
                <a:gd name="T8" fmla="*/ 0 w 33"/>
                <a:gd name="T9" fmla="*/ 2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25"/>
                  </a:moveTo>
                  <a:lnTo>
                    <a:pt x="2" y="0"/>
                  </a:lnTo>
                  <a:lnTo>
                    <a:pt x="33" y="5"/>
                  </a:lnTo>
                  <a:lnTo>
                    <a:pt x="31" y="2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5" name="Freeform 2134"/>
            <p:cNvSpPr>
              <a:spLocks/>
            </p:cNvSpPr>
            <p:nvPr/>
          </p:nvSpPr>
          <p:spPr bwMode="auto">
            <a:xfrm>
              <a:off x="3511" y="3208"/>
              <a:ext cx="31" cy="27"/>
            </a:xfrm>
            <a:custGeom>
              <a:avLst/>
              <a:gdLst>
                <a:gd name="T0" fmla="*/ 0 w 31"/>
                <a:gd name="T1" fmla="*/ 22 h 27"/>
                <a:gd name="T2" fmla="*/ 2 w 31"/>
                <a:gd name="T3" fmla="*/ 0 h 27"/>
                <a:gd name="T4" fmla="*/ 31 w 31"/>
                <a:gd name="T5" fmla="*/ 12 h 27"/>
                <a:gd name="T6" fmla="*/ 31 w 31"/>
                <a:gd name="T7" fmla="*/ 27 h 27"/>
                <a:gd name="T8" fmla="*/ 0 w 31"/>
                <a:gd name="T9" fmla="*/ 2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2"/>
                  </a:moveTo>
                  <a:lnTo>
                    <a:pt x="2" y="0"/>
                  </a:lnTo>
                  <a:lnTo>
                    <a:pt x="31" y="12"/>
                  </a:lnTo>
                  <a:lnTo>
                    <a:pt x="31" y="2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6" name="Freeform 2135"/>
            <p:cNvSpPr>
              <a:spLocks/>
            </p:cNvSpPr>
            <p:nvPr/>
          </p:nvSpPr>
          <p:spPr bwMode="auto">
            <a:xfrm>
              <a:off x="3513" y="3171"/>
              <a:ext cx="42" cy="49"/>
            </a:xfrm>
            <a:custGeom>
              <a:avLst/>
              <a:gdLst>
                <a:gd name="T0" fmla="*/ 0 w 42"/>
                <a:gd name="T1" fmla="*/ 37 h 49"/>
                <a:gd name="T2" fmla="*/ 14 w 42"/>
                <a:gd name="T3" fmla="*/ 0 h 49"/>
                <a:gd name="T4" fmla="*/ 42 w 42"/>
                <a:gd name="T5" fmla="*/ 13 h 49"/>
                <a:gd name="T6" fmla="*/ 29 w 42"/>
                <a:gd name="T7" fmla="*/ 49 h 49"/>
                <a:gd name="T8" fmla="*/ 0 w 42"/>
                <a:gd name="T9" fmla="*/ 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lnTo>
                    <a:pt x="14" y="0"/>
                  </a:lnTo>
                  <a:lnTo>
                    <a:pt x="42" y="13"/>
                  </a:lnTo>
                  <a:lnTo>
                    <a:pt x="29" y="4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7" name="Freeform 2136"/>
            <p:cNvSpPr>
              <a:spLocks/>
            </p:cNvSpPr>
            <p:nvPr/>
          </p:nvSpPr>
          <p:spPr bwMode="auto">
            <a:xfrm>
              <a:off x="3527" y="3135"/>
              <a:ext cx="43" cy="49"/>
            </a:xfrm>
            <a:custGeom>
              <a:avLst/>
              <a:gdLst>
                <a:gd name="T0" fmla="*/ 0 w 43"/>
                <a:gd name="T1" fmla="*/ 36 h 49"/>
                <a:gd name="T2" fmla="*/ 17 w 43"/>
                <a:gd name="T3" fmla="*/ 0 h 49"/>
                <a:gd name="T4" fmla="*/ 43 w 43"/>
                <a:gd name="T5" fmla="*/ 17 h 49"/>
                <a:gd name="T6" fmla="*/ 28 w 43"/>
                <a:gd name="T7" fmla="*/ 49 h 49"/>
                <a:gd name="T8" fmla="*/ 0 w 43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0" y="36"/>
                  </a:moveTo>
                  <a:lnTo>
                    <a:pt x="17" y="0"/>
                  </a:lnTo>
                  <a:lnTo>
                    <a:pt x="43" y="17"/>
                  </a:lnTo>
                  <a:lnTo>
                    <a:pt x="28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8" name="Freeform 2137"/>
            <p:cNvSpPr>
              <a:spLocks/>
            </p:cNvSpPr>
            <p:nvPr/>
          </p:nvSpPr>
          <p:spPr bwMode="auto">
            <a:xfrm>
              <a:off x="3544" y="3103"/>
              <a:ext cx="44" cy="49"/>
            </a:xfrm>
            <a:custGeom>
              <a:avLst/>
              <a:gdLst>
                <a:gd name="T0" fmla="*/ 0 w 44"/>
                <a:gd name="T1" fmla="*/ 32 h 49"/>
                <a:gd name="T2" fmla="*/ 18 w 44"/>
                <a:gd name="T3" fmla="*/ 0 h 49"/>
                <a:gd name="T4" fmla="*/ 44 w 44"/>
                <a:gd name="T5" fmla="*/ 17 h 49"/>
                <a:gd name="T6" fmla="*/ 26 w 44"/>
                <a:gd name="T7" fmla="*/ 49 h 49"/>
                <a:gd name="T8" fmla="*/ 0 w 44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2"/>
                  </a:moveTo>
                  <a:lnTo>
                    <a:pt x="18" y="0"/>
                  </a:lnTo>
                  <a:lnTo>
                    <a:pt x="44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9" name="Freeform 2138"/>
            <p:cNvSpPr>
              <a:spLocks/>
            </p:cNvSpPr>
            <p:nvPr/>
          </p:nvSpPr>
          <p:spPr bwMode="auto">
            <a:xfrm>
              <a:off x="3562" y="3069"/>
              <a:ext cx="43" cy="51"/>
            </a:xfrm>
            <a:custGeom>
              <a:avLst/>
              <a:gdLst>
                <a:gd name="T0" fmla="*/ 0 w 43"/>
                <a:gd name="T1" fmla="*/ 34 h 51"/>
                <a:gd name="T2" fmla="*/ 17 w 43"/>
                <a:gd name="T3" fmla="*/ 0 h 51"/>
                <a:gd name="T4" fmla="*/ 43 w 43"/>
                <a:gd name="T5" fmla="*/ 17 h 51"/>
                <a:gd name="T6" fmla="*/ 26 w 43"/>
                <a:gd name="T7" fmla="*/ 51 h 51"/>
                <a:gd name="T8" fmla="*/ 0 w 43"/>
                <a:gd name="T9" fmla="*/ 3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0" y="34"/>
                  </a:moveTo>
                  <a:lnTo>
                    <a:pt x="17" y="0"/>
                  </a:lnTo>
                  <a:lnTo>
                    <a:pt x="43" y="17"/>
                  </a:lnTo>
                  <a:lnTo>
                    <a:pt x="26" y="51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0" name="Freeform 2139"/>
            <p:cNvSpPr>
              <a:spLocks/>
            </p:cNvSpPr>
            <p:nvPr/>
          </p:nvSpPr>
          <p:spPr bwMode="auto">
            <a:xfrm>
              <a:off x="3579" y="3039"/>
              <a:ext cx="40" cy="47"/>
            </a:xfrm>
            <a:custGeom>
              <a:avLst/>
              <a:gdLst>
                <a:gd name="T0" fmla="*/ 0 w 40"/>
                <a:gd name="T1" fmla="*/ 30 h 47"/>
                <a:gd name="T2" fmla="*/ 11 w 40"/>
                <a:gd name="T3" fmla="*/ 0 h 47"/>
                <a:gd name="T4" fmla="*/ 40 w 40"/>
                <a:gd name="T5" fmla="*/ 12 h 47"/>
                <a:gd name="T6" fmla="*/ 26 w 40"/>
                <a:gd name="T7" fmla="*/ 47 h 47"/>
                <a:gd name="T8" fmla="*/ 0 w 40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0" y="30"/>
                  </a:moveTo>
                  <a:lnTo>
                    <a:pt x="11" y="0"/>
                  </a:lnTo>
                  <a:lnTo>
                    <a:pt x="40" y="12"/>
                  </a:lnTo>
                  <a:lnTo>
                    <a:pt x="26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1" name="Freeform 2140"/>
            <p:cNvSpPr>
              <a:spLocks/>
            </p:cNvSpPr>
            <p:nvPr/>
          </p:nvSpPr>
          <p:spPr bwMode="auto">
            <a:xfrm>
              <a:off x="3590" y="3007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7 w 37"/>
                <a:gd name="T3" fmla="*/ 0 h 44"/>
                <a:gd name="T4" fmla="*/ 37 w 37"/>
                <a:gd name="T5" fmla="*/ 3 h 44"/>
                <a:gd name="T6" fmla="*/ 29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7" y="0"/>
                  </a:lnTo>
                  <a:lnTo>
                    <a:pt x="37" y="3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2" name="Freeform 2141"/>
            <p:cNvSpPr>
              <a:spLocks/>
            </p:cNvSpPr>
            <p:nvPr/>
          </p:nvSpPr>
          <p:spPr bwMode="auto">
            <a:xfrm>
              <a:off x="3595" y="2963"/>
              <a:ext cx="32" cy="47"/>
            </a:xfrm>
            <a:custGeom>
              <a:avLst/>
              <a:gdLst>
                <a:gd name="T0" fmla="*/ 2 w 32"/>
                <a:gd name="T1" fmla="*/ 44 h 47"/>
                <a:gd name="T2" fmla="*/ 0 w 32"/>
                <a:gd name="T3" fmla="*/ 3 h 47"/>
                <a:gd name="T4" fmla="*/ 30 w 32"/>
                <a:gd name="T5" fmla="*/ 0 h 47"/>
                <a:gd name="T6" fmla="*/ 32 w 32"/>
                <a:gd name="T7" fmla="*/ 47 h 47"/>
                <a:gd name="T8" fmla="*/ 2 w 32"/>
                <a:gd name="T9" fmla="*/ 4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7">
                  <a:moveTo>
                    <a:pt x="2" y="4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2" y="47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3" name="Freeform 2142"/>
            <p:cNvSpPr>
              <a:spLocks/>
            </p:cNvSpPr>
            <p:nvPr/>
          </p:nvSpPr>
          <p:spPr bwMode="auto">
            <a:xfrm>
              <a:off x="3509" y="3255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0 w 31"/>
                <a:gd name="T3" fmla="*/ 0 h 2"/>
                <a:gd name="T4" fmla="*/ 31 w 31"/>
                <a:gd name="T5" fmla="*/ 0 h 2"/>
                <a:gd name="T6" fmla="*/ 31 w 31"/>
                <a:gd name="T7" fmla="*/ 2 h 2"/>
                <a:gd name="T8" fmla="*/ 0 w 3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4" name="Freeform 2143"/>
            <p:cNvSpPr>
              <a:spLocks/>
            </p:cNvSpPr>
            <p:nvPr/>
          </p:nvSpPr>
          <p:spPr bwMode="auto">
            <a:xfrm>
              <a:off x="3586" y="2922"/>
              <a:ext cx="37" cy="51"/>
            </a:xfrm>
            <a:custGeom>
              <a:avLst/>
              <a:gdLst>
                <a:gd name="T0" fmla="*/ 9 w 37"/>
                <a:gd name="T1" fmla="*/ 51 h 51"/>
                <a:gd name="T2" fmla="*/ 0 w 37"/>
                <a:gd name="T3" fmla="*/ 12 h 51"/>
                <a:gd name="T4" fmla="*/ 28 w 37"/>
                <a:gd name="T5" fmla="*/ 0 h 51"/>
                <a:gd name="T6" fmla="*/ 37 w 37"/>
                <a:gd name="T7" fmla="*/ 39 h 51"/>
                <a:gd name="T8" fmla="*/ 9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9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39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5" name="Freeform 2144"/>
            <p:cNvSpPr>
              <a:spLocks/>
            </p:cNvSpPr>
            <p:nvPr/>
          </p:nvSpPr>
          <p:spPr bwMode="auto">
            <a:xfrm>
              <a:off x="3570" y="2885"/>
              <a:ext cx="44" cy="49"/>
            </a:xfrm>
            <a:custGeom>
              <a:avLst/>
              <a:gdLst>
                <a:gd name="T0" fmla="*/ 16 w 44"/>
                <a:gd name="T1" fmla="*/ 49 h 49"/>
                <a:gd name="T2" fmla="*/ 0 w 44"/>
                <a:gd name="T3" fmla="*/ 22 h 49"/>
                <a:gd name="T4" fmla="*/ 25 w 44"/>
                <a:gd name="T5" fmla="*/ 0 h 49"/>
                <a:gd name="T6" fmla="*/ 44 w 44"/>
                <a:gd name="T7" fmla="*/ 37 h 49"/>
                <a:gd name="T8" fmla="*/ 1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6" y="49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4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6" name="Freeform 2145"/>
            <p:cNvSpPr>
              <a:spLocks/>
            </p:cNvSpPr>
            <p:nvPr/>
          </p:nvSpPr>
          <p:spPr bwMode="auto">
            <a:xfrm>
              <a:off x="3551" y="2856"/>
              <a:ext cx="44" cy="51"/>
            </a:xfrm>
            <a:custGeom>
              <a:avLst/>
              <a:gdLst>
                <a:gd name="T0" fmla="*/ 19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19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9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7" name="Freeform 2146"/>
            <p:cNvSpPr>
              <a:spLocks/>
            </p:cNvSpPr>
            <p:nvPr/>
          </p:nvSpPr>
          <p:spPr bwMode="auto">
            <a:xfrm>
              <a:off x="3527" y="2833"/>
              <a:ext cx="46" cy="47"/>
            </a:xfrm>
            <a:custGeom>
              <a:avLst/>
              <a:gdLst>
                <a:gd name="T0" fmla="*/ 24 w 46"/>
                <a:gd name="T1" fmla="*/ 47 h 47"/>
                <a:gd name="T2" fmla="*/ 0 w 46"/>
                <a:gd name="T3" fmla="*/ 27 h 47"/>
                <a:gd name="T4" fmla="*/ 19 w 46"/>
                <a:gd name="T5" fmla="*/ 0 h 47"/>
                <a:gd name="T6" fmla="*/ 46 w 46"/>
                <a:gd name="T7" fmla="*/ 23 h 47"/>
                <a:gd name="T8" fmla="*/ 24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4" y="47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3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8" name="Freeform 2147"/>
            <p:cNvSpPr>
              <a:spLocks/>
            </p:cNvSpPr>
            <p:nvPr/>
          </p:nvSpPr>
          <p:spPr bwMode="auto">
            <a:xfrm>
              <a:off x="3500" y="2809"/>
              <a:ext cx="46" cy="51"/>
            </a:xfrm>
            <a:custGeom>
              <a:avLst/>
              <a:gdLst>
                <a:gd name="T0" fmla="*/ 27 w 46"/>
                <a:gd name="T1" fmla="*/ 51 h 51"/>
                <a:gd name="T2" fmla="*/ 0 w 46"/>
                <a:gd name="T3" fmla="*/ 27 h 51"/>
                <a:gd name="T4" fmla="*/ 20 w 46"/>
                <a:gd name="T5" fmla="*/ 0 h 51"/>
                <a:gd name="T6" fmla="*/ 46 w 46"/>
                <a:gd name="T7" fmla="*/ 24 h 51"/>
                <a:gd name="T8" fmla="*/ 27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7" y="51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4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9" name="Freeform 2148"/>
            <p:cNvSpPr>
              <a:spLocks/>
            </p:cNvSpPr>
            <p:nvPr/>
          </p:nvSpPr>
          <p:spPr bwMode="auto">
            <a:xfrm>
              <a:off x="3476" y="2784"/>
              <a:ext cx="44" cy="52"/>
            </a:xfrm>
            <a:custGeom>
              <a:avLst/>
              <a:gdLst>
                <a:gd name="T0" fmla="*/ 24 w 44"/>
                <a:gd name="T1" fmla="*/ 52 h 52"/>
                <a:gd name="T2" fmla="*/ 0 w 44"/>
                <a:gd name="T3" fmla="*/ 25 h 52"/>
                <a:gd name="T4" fmla="*/ 22 w 44"/>
                <a:gd name="T5" fmla="*/ 0 h 52"/>
                <a:gd name="T6" fmla="*/ 44 w 44"/>
                <a:gd name="T7" fmla="*/ 25 h 52"/>
                <a:gd name="T8" fmla="*/ 24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4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4" y="25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0" name="Freeform 2149"/>
            <p:cNvSpPr>
              <a:spLocks/>
            </p:cNvSpPr>
            <p:nvPr/>
          </p:nvSpPr>
          <p:spPr bwMode="auto">
            <a:xfrm>
              <a:off x="3450" y="2758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6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6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1" name="Freeform 2150"/>
            <p:cNvSpPr>
              <a:spLocks/>
            </p:cNvSpPr>
            <p:nvPr/>
          </p:nvSpPr>
          <p:spPr bwMode="auto">
            <a:xfrm>
              <a:off x="3430" y="2726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2" name="Freeform 2151"/>
            <p:cNvSpPr>
              <a:spLocks/>
            </p:cNvSpPr>
            <p:nvPr/>
          </p:nvSpPr>
          <p:spPr bwMode="auto">
            <a:xfrm>
              <a:off x="3595" y="2961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3" name="Freeform 2152"/>
            <p:cNvSpPr>
              <a:spLocks/>
            </p:cNvSpPr>
            <p:nvPr/>
          </p:nvSpPr>
          <p:spPr bwMode="auto">
            <a:xfrm>
              <a:off x="3417" y="2701"/>
              <a:ext cx="39" cy="39"/>
            </a:xfrm>
            <a:custGeom>
              <a:avLst/>
              <a:gdLst>
                <a:gd name="T0" fmla="*/ 11 w 39"/>
                <a:gd name="T1" fmla="*/ 39 h 39"/>
                <a:gd name="T2" fmla="*/ 0 w 39"/>
                <a:gd name="T3" fmla="*/ 12 h 39"/>
                <a:gd name="T4" fmla="*/ 28 w 39"/>
                <a:gd name="T5" fmla="*/ 0 h 39"/>
                <a:gd name="T6" fmla="*/ 39 w 39"/>
                <a:gd name="T7" fmla="*/ 27 h 39"/>
                <a:gd name="T8" fmla="*/ 11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1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4" name="Freeform 2153"/>
            <p:cNvSpPr>
              <a:spLocks/>
            </p:cNvSpPr>
            <p:nvPr/>
          </p:nvSpPr>
          <p:spPr bwMode="auto">
            <a:xfrm>
              <a:off x="3410" y="2679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5 h 34"/>
                <a:gd name="T4" fmla="*/ 31 w 35"/>
                <a:gd name="T5" fmla="*/ 0 h 34"/>
                <a:gd name="T6" fmla="*/ 35 w 35"/>
                <a:gd name="T7" fmla="*/ 2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5" name="Freeform 2154"/>
            <p:cNvSpPr>
              <a:spLocks/>
            </p:cNvSpPr>
            <p:nvPr/>
          </p:nvSpPr>
          <p:spPr bwMode="auto">
            <a:xfrm>
              <a:off x="3406" y="2628"/>
              <a:ext cx="35" cy="56"/>
            </a:xfrm>
            <a:custGeom>
              <a:avLst/>
              <a:gdLst>
                <a:gd name="T0" fmla="*/ 4 w 35"/>
                <a:gd name="T1" fmla="*/ 56 h 56"/>
                <a:gd name="T2" fmla="*/ 0 w 35"/>
                <a:gd name="T3" fmla="*/ 2 h 56"/>
                <a:gd name="T4" fmla="*/ 31 w 35"/>
                <a:gd name="T5" fmla="*/ 0 h 56"/>
                <a:gd name="T6" fmla="*/ 35 w 35"/>
                <a:gd name="T7" fmla="*/ 51 h 56"/>
                <a:gd name="T8" fmla="*/ 4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4" y="56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5" y="51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6" name="Freeform 2155"/>
            <p:cNvSpPr>
              <a:spLocks/>
            </p:cNvSpPr>
            <p:nvPr/>
          </p:nvSpPr>
          <p:spPr bwMode="auto">
            <a:xfrm>
              <a:off x="3406" y="2581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7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7" name="Freeform 2156"/>
            <p:cNvSpPr>
              <a:spLocks/>
            </p:cNvSpPr>
            <p:nvPr/>
          </p:nvSpPr>
          <p:spPr bwMode="auto">
            <a:xfrm>
              <a:off x="3406" y="2532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2 w 33"/>
                <a:gd name="T3" fmla="*/ 0 h 49"/>
                <a:gd name="T4" fmla="*/ 33 w 33"/>
                <a:gd name="T5" fmla="*/ 3 h 49"/>
                <a:gd name="T6" fmla="*/ 31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2" y="0"/>
                  </a:lnTo>
                  <a:lnTo>
                    <a:pt x="33" y="3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8" name="Freeform 2157"/>
            <p:cNvSpPr>
              <a:spLocks/>
            </p:cNvSpPr>
            <p:nvPr/>
          </p:nvSpPr>
          <p:spPr bwMode="auto">
            <a:xfrm>
              <a:off x="3408" y="2481"/>
              <a:ext cx="31" cy="54"/>
            </a:xfrm>
            <a:custGeom>
              <a:avLst/>
              <a:gdLst>
                <a:gd name="T0" fmla="*/ 0 w 31"/>
                <a:gd name="T1" fmla="*/ 51 h 54"/>
                <a:gd name="T2" fmla="*/ 0 w 31"/>
                <a:gd name="T3" fmla="*/ 2 h 54"/>
                <a:gd name="T4" fmla="*/ 31 w 31"/>
                <a:gd name="T5" fmla="*/ 0 h 54"/>
                <a:gd name="T6" fmla="*/ 31 w 31"/>
                <a:gd name="T7" fmla="*/ 54 h 54"/>
                <a:gd name="T8" fmla="*/ 0 w 31"/>
                <a:gd name="T9" fmla="*/ 5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0" y="51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1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9" name="Freeform 2158"/>
            <p:cNvSpPr>
              <a:spLocks/>
            </p:cNvSpPr>
            <p:nvPr/>
          </p:nvSpPr>
          <p:spPr bwMode="auto">
            <a:xfrm>
              <a:off x="3404" y="2434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7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7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0" name="Freeform 2159"/>
            <p:cNvSpPr>
              <a:spLocks/>
            </p:cNvSpPr>
            <p:nvPr/>
          </p:nvSpPr>
          <p:spPr bwMode="auto">
            <a:xfrm>
              <a:off x="3393" y="2385"/>
              <a:ext cx="42" cy="54"/>
            </a:xfrm>
            <a:custGeom>
              <a:avLst/>
              <a:gdLst>
                <a:gd name="T0" fmla="*/ 11 w 42"/>
                <a:gd name="T1" fmla="*/ 54 h 54"/>
                <a:gd name="T2" fmla="*/ 0 w 42"/>
                <a:gd name="T3" fmla="*/ 17 h 54"/>
                <a:gd name="T4" fmla="*/ 26 w 42"/>
                <a:gd name="T5" fmla="*/ 0 h 54"/>
                <a:gd name="T6" fmla="*/ 42 w 42"/>
                <a:gd name="T7" fmla="*/ 49 h 54"/>
                <a:gd name="T8" fmla="*/ 11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1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1" name="Freeform 2160"/>
            <p:cNvSpPr>
              <a:spLocks/>
            </p:cNvSpPr>
            <p:nvPr/>
          </p:nvSpPr>
          <p:spPr bwMode="auto">
            <a:xfrm>
              <a:off x="3367" y="2341"/>
              <a:ext cx="52" cy="61"/>
            </a:xfrm>
            <a:custGeom>
              <a:avLst/>
              <a:gdLst>
                <a:gd name="T0" fmla="*/ 26 w 52"/>
                <a:gd name="T1" fmla="*/ 61 h 61"/>
                <a:gd name="T2" fmla="*/ 0 w 52"/>
                <a:gd name="T3" fmla="*/ 17 h 61"/>
                <a:gd name="T4" fmla="*/ 26 w 52"/>
                <a:gd name="T5" fmla="*/ 0 h 61"/>
                <a:gd name="T6" fmla="*/ 52 w 52"/>
                <a:gd name="T7" fmla="*/ 44 h 61"/>
                <a:gd name="T8" fmla="*/ 26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6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2" y="44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2" name="Freeform 2161"/>
            <p:cNvSpPr>
              <a:spLocks/>
            </p:cNvSpPr>
            <p:nvPr/>
          </p:nvSpPr>
          <p:spPr bwMode="auto">
            <a:xfrm>
              <a:off x="3428" y="272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3" name="Freeform 2162"/>
            <p:cNvSpPr>
              <a:spLocks/>
            </p:cNvSpPr>
            <p:nvPr/>
          </p:nvSpPr>
          <p:spPr bwMode="auto">
            <a:xfrm>
              <a:off x="3353" y="2322"/>
              <a:ext cx="38" cy="39"/>
            </a:xfrm>
            <a:custGeom>
              <a:avLst/>
              <a:gdLst>
                <a:gd name="T0" fmla="*/ 16 w 38"/>
                <a:gd name="T1" fmla="*/ 39 h 39"/>
                <a:gd name="T2" fmla="*/ 0 w 38"/>
                <a:gd name="T3" fmla="*/ 27 h 39"/>
                <a:gd name="T4" fmla="*/ 20 w 38"/>
                <a:gd name="T5" fmla="*/ 0 h 39"/>
                <a:gd name="T6" fmla="*/ 38 w 38"/>
                <a:gd name="T7" fmla="*/ 14 h 39"/>
                <a:gd name="T8" fmla="*/ 16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6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4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4" name="Freeform 2163"/>
            <p:cNvSpPr>
              <a:spLocks/>
            </p:cNvSpPr>
            <p:nvPr/>
          </p:nvSpPr>
          <p:spPr bwMode="auto">
            <a:xfrm>
              <a:off x="3340" y="2307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29 h 42"/>
                <a:gd name="T4" fmla="*/ 16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5" name="Freeform 2164"/>
            <p:cNvSpPr>
              <a:spLocks/>
            </p:cNvSpPr>
            <p:nvPr/>
          </p:nvSpPr>
          <p:spPr bwMode="auto">
            <a:xfrm>
              <a:off x="3312" y="2292"/>
              <a:ext cx="44" cy="44"/>
            </a:xfrm>
            <a:custGeom>
              <a:avLst/>
              <a:gdLst>
                <a:gd name="T0" fmla="*/ 28 w 44"/>
                <a:gd name="T1" fmla="*/ 44 h 44"/>
                <a:gd name="T2" fmla="*/ 0 w 44"/>
                <a:gd name="T3" fmla="*/ 32 h 44"/>
                <a:gd name="T4" fmla="*/ 11 w 44"/>
                <a:gd name="T5" fmla="*/ 0 h 44"/>
                <a:gd name="T6" fmla="*/ 44 w 44"/>
                <a:gd name="T7" fmla="*/ 15 h 44"/>
                <a:gd name="T8" fmla="*/ 28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8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4" y="15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6" name="Freeform 2165"/>
            <p:cNvSpPr>
              <a:spLocks/>
            </p:cNvSpPr>
            <p:nvPr/>
          </p:nvSpPr>
          <p:spPr bwMode="auto">
            <a:xfrm>
              <a:off x="3281" y="2280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4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7" name="Freeform 2166"/>
            <p:cNvSpPr>
              <a:spLocks/>
            </p:cNvSpPr>
            <p:nvPr/>
          </p:nvSpPr>
          <p:spPr bwMode="auto">
            <a:xfrm>
              <a:off x="3246" y="2275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4 h 39"/>
                <a:gd name="T4" fmla="*/ 4 w 39"/>
                <a:gd name="T5" fmla="*/ 0 h 39"/>
                <a:gd name="T6" fmla="*/ 39 w 39"/>
                <a:gd name="T7" fmla="*/ 5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8" name="Freeform 2167"/>
            <p:cNvSpPr>
              <a:spLocks/>
            </p:cNvSpPr>
            <p:nvPr/>
          </p:nvSpPr>
          <p:spPr bwMode="auto">
            <a:xfrm>
              <a:off x="3211" y="2268"/>
              <a:ext cx="39" cy="41"/>
            </a:xfrm>
            <a:custGeom>
              <a:avLst/>
              <a:gdLst>
                <a:gd name="T0" fmla="*/ 35 w 39"/>
                <a:gd name="T1" fmla="*/ 41 h 41"/>
                <a:gd name="T2" fmla="*/ 0 w 39"/>
                <a:gd name="T3" fmla="*/ 34 h 41"/>
                <a:gd name="T4" fmla="*/ 4 w 39"/>
                <a:gd name="T5" fmla="*/ 0 h 41"/>
                <a:gd name="T6" fmla="*/ 39 w 39"/>
                <a:gd name="T7" fmla="*/ 7 h 41"/>
                <a:gd name="T8" fmla="*/ 35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35" y="41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9" name="Freeform 2168"/>
            <p:cNvSpPr>
              <a:spLocks/>
            </p:cNvSpPr>
            <p:nvPr/>
          </p:nvSpPr>
          <p:spPr bwMode="auto">
            <a:xfrm>
              <a:off x="3174" y="2260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2 h 42"/>
                <a:gd name="T4" fmla="*/ 11 w 41"/>
                <a:gd name="T5" fmla="*/ 0 h 42"/>
                <a:gd name="T6" fmla="*/ 41 w 41"/>
                <a:gd name="T7" fmla="*/ 8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1" y="8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0" name="Freeform 2169"/>
            <p:cNvSpPr>
              <a:spLocks/>
            </p:cNvSpPr>
            <p:nvPr/>
          </p:nvSpPr>
          <p:spPr bwMode="auto">
            <a:xfrm>
              <a:off x="3139" y="2246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27 h 46"/>
                <a:gd name="T4" fmla="*/ 19 w 46"/>
                <a:gd name="T5" fmla="*/ 0 h 46"/>
                <a:gd name="T6" fmla="*/ 46 w 46"/>
                <a:gd name="T7" fmla="*/ 14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1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1" name="Freeform 2170"/>
            <p:cNvSpPr>
              <a:spLocks/>
            </p:cNvSpPr>
            <p:nvPr/>
          </p:nvSpPr>
          <p:spPr bwMode="auto">
            <a:xfrm>
              <a:off x="3112" y="2214"/>
              <a:ext cx="46" cy="59"/>
            </a:xfrm>
            <a:custGeom>
              <a:avLst/>
              <a:gdLst>
                <a:gd name="T0" fmla="*/ 27 w 46"/>
                <a:gd name="T1" fmla="*/ 59 h 59"/>
                <a:gd name="T2" fmla="*/ 0 w 46"/>
                <a:gd name="T3" fmla="*/ 24 h 59"/>
                <a:gd name="T4" fmla="*/ 22 w 46"/>
                <a:gd name="T5" fmla="*/ 0 h 59"/>
                <a:gd name="T6" fmla="*/ 46 w 46"/>
                <a:gd name="T7" fmla="*/ 32 h 59"/>
                <a:gd name="T8" fmla="*/ 27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27" y="5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6" y="32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2" name="Freeform 2171"/>
            <p:cNvSpPr>
              <a:spLocks/>
            </p:cNvSpPr>
            <p:nvPr/>
          </p:nvSpPr>
          <p:spPr bwMode="auto">
            <a:xfrm>
              <a:off x="3388" y="2334"/>
              <a:ext cx="5" cy="7"/>
            </a:xfrm>
            <a:custGeom>
              <a:avLst/>
              <a:gdLst>
                <a:gd name="T0" fmla="*/ 5 w 5"/>
                <a:gd name="T1" fmla="*/ 7 h 7"/>
                <a:gd name="T2" fmla="*/ 3 w 5"/>
                <a:gd name="T3" fmla="*/ 2 h 7"/>
                <a:gd name="T4" fmla="*/ 0 w 5"/>
                <a:gd name="T5" fmla="*/ 0 h 7"/>
                <a:gd name="T6" fmla="*/ 5 w 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3" name="Freeform 2172"/>
            <p:cNvSpPr>
              <a:spLocks/>
            </p:cNvSpPr>
            <p:nvPr/>
          </p:nvSpPr>
          <p:spPr bwMode="auto">
            <a:xfrm>
              <a:off x="3367" y="2336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4" name="Freeform 2173"/>
            <p:cNvSpPr>
              <a:spLocks/>
            </p:cNvSpPr>
            <p:nvPr/>
          </p:nvSpPr>
          <p:spPr bwMode="auto">
            <a:xfrm>
              <a:off x="3097" y="2197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6 w 39"/>
                <a:gd name="T5" fmla="*/ 0 h 39"/>
                <a:gd name="T6" fmla="*/ 39 w 39"/>
                <a:gd name="T7" fmla="*/ 22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5" name="Freeform 2174"/>
            <p:cNvSpPr>
              <a:spLocks/>
            </p:cNvSpPr>
            <p:nvPr/>
          </p:nvSpPr>
          <p:spPr bwMode="auto">
            <a:xfrm>
              <a:off x="3086" y="2177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2 h 37"/>
                <a:gd name="T4" fmla="*/ 29 w 37"/>
                <a:gd name="T5" fmla="*/ 0 h 37"/>
                <a:gd name="T6" fmla="*/ 37 w 37"/>
                <a:gd name="T7" fmla="*/ 20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7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6" name="Freeform 2175"/>
            <p:cNvSpPr>
              <a:spLocks/>
            </p:cNvSpPr>
            <p:nvPr/>
          </p:nvSpPr>
          <p:spPr bwMode="auto">
            <a:xfrm>
              <a:off x="3077" y="2133"/>
              <a:ext cx="38" cy="56"/>
            </a:xfrm>
            <a:custGeom>
              <a:avLst/>
              <a:gdLst>
                <a:gd name="T0" fmla="*/ 9 w 38"/>
                <a:gd name="T1" fmla="*/ 56 h 56"/>
                <a:gd name="T2" fmla="*/ 0 w 38"/>
                <a:gd name="T3" fmla="*/ 5 h 56"/>
                <a:gd name="T4" fmla="*/ 31 w 38"/>
                <a:gd name="T5" fmla="*/ 0 h 56"/>
                <a:gd name="T6" fmla="*/ 38 w 38"/>
                <a:gd name="T7" fmla="*/ 44 h 56"/>
                <a:gd name="T8" fmla="*/ 9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9" y="5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7" name="Freeform 2176"/>
            <p:cNvSpPr>
              <a:spLocks/>
            </p:cNvSpPr>
            <p:nvPr/>
          </p:nvSpPr>
          <p:spPr bwMode="auto">
            <a:xfrm>
              <a:off x="3071" y="2087"/>
              <a:ext cx="37" cy="51"/>
            </a:xfrm>
            <a:custGeom>
              <a:avLst/>
              <a:gdLst>
                <a:gd name="T0" fmla="*/ 6 w 37"/>
                <a:gd name="T1" fmla="*/ 51 h 51"/>
                <a:gd name="T2" fmla="*/ 0 w 37"/>
                <a:gd name="T3" fmla="*/ 4 h 51"/>
                <a:gd name="T4" fmla="*/ 30 w 37"/>
                <a:gd name="T5" fmla="*/ 0 h 51"/>
                <a:gd name="T6" fmla="*/ 37 w 37"/>
                <a:gd name="T7" fmla="*/ 46 h 51"/>
                <a:gd name="T8" fmla="*/ 6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6" y="51"/>
                  </a:moveTo>
                  <a:lnTo>
                    <a:pt x="0" y="4"/>
                  </a:lnTo>
                  <a:lnTo>
                    <a:pt x="30" y="0"/>
                  </a:lnTo>
                  <a:lnTo>
                    <a:pt x="37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8" name="Freeform 2177"/>
            <p:cNvSpPr>
              <a:spLocks/>
            </p:cNvSpPr>
            <p:nvPr/>
          </p:nvSpPr>
          <p:spPr bwMode="auto">
            <a:xfrm>
              <a:off x="3060" y="2035"/>
              <a:ext cx="41" cy="56"/>
            </a:xfrm>
            <a:custGeom>
              <a:avLst/>
              <a:gdLst>
                <a:gd name="T0" fmla="*/ 11 w 41"/>
                <a:gd name="T1" fmla="*/ 56 h 56"/>
                <a:gd name="T2" fmla="*/ 0 w 41"/>
                <a:gd name="T3" fmla="*/ 12 h 56"/>
                <a:gd name="T4" fmla="*/ 28 w 41"/>
                <a:gd name="T5" fmla="*/ 0 h 56"/>
                <a:gd name="T6" fmla="*/ 41 w 41"/>
                <a:gd name="T7" fmla="*/ 52 h 56"/>
                <a:gd name="T8" fmla="*/ 11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11" y="5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52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9" name="Freeform 2178"/>
            <p:cNvSpPr>
              <a:spLocks/>
            </p:cNvSpPr>
            <p:nvPr/>
          </p:nvSpPr>
          <p:spPr bwMode="auto">
            <a:xfrm>
              <a:off x="3110" y="2214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0" name="Freeform 2179"/>
            <p:cNvSpPr>
              <a:spLocks/>
            </p:cNvSpPr>
            <p:nvPr/>
          </p:nvSpPr>
          <p:spPr bwMode="auto">
            <a:xfrm>
              <a:off x="3033" y="1949"/>
              <a:ext cx="55" cy="98"/>
            </a:xfrm>
            <a:custGeom>
              <a:avLst/>
              <a:gdLst>
                <a:gd name="T0" fmla="*/ 27 w 55"/>
                <a:gd name="T1" fmla="*/ 98 h 98"/>
                <a:gd name="T2" fmla="*/ 0 w 55"/>
                <a:gd name="T3" fmla="*/ 13 h 98"/>
                <a:gd name="T4" fmla="*/ 29 w 55"/>
                <a:gd name="T5" fmla="*/ 0 h 98"/>
                <a:gd name="T6" fmla="*/ 55 w 55"/>
                <a:gd name="T7" fmla="*/ 86 h 98"/>
                <a:gd name="T8" fmla="*/ 27 w 55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8">
                  <a:moveTo>
                    <a:pt x="27" y="98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55" y="86"/>
                  </a:lnTo>
                  <a:lnTo>
                    <a:pt x="27" y="98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1" name="Freeform 2180"/>
            <p:cNvSpPr>
              <a:spLocks/>
            </p:cNvSpPr>
            <p:nvPr/>
          </p:nvSpPr>
          <p:spPr bwMode="auto">
            <a:xfrm>
              <a:off x="3012" y="1873"/>
              <a:ext cx="50" cy="89"/>
            </a:xfrm>
            <a:custGeom>
              <a:avLst/>
              <a:gdLst>
                <a:gd name="T0" fmla="*/ 21 w 50"/>
                <a:gd name="T1" fmla="*/ 89 h 89"/>
                <a:gd name="T2" fmla="*/ 0 w 50"/>
                <a:gd name="T3" fmla="*/ 13 h 89"/>
                <a:gd name="T4" fmla="*/ 28 w 50"/>
                <a:gd name="T5" fmla="*/ 0 h 89"/>
                <a:gd name="T6" fmla="*/ 50 w 50"/>
                <a:gd name="T7" fmla="*/ 76 h 89"/>
                <a:gd name="T8" fmla="*/ 21 w 50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89">
                  <a:moveTo>
                    <a:pt x="21" y="8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50" y="76"/>
                  </a:lnTo>
                  <a:lnTo>
                    <a:pt x="21" y="8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2" name="Freeform 2181"/>
            <p:cNvSpPr>
              <a:spLocks/>
            </p:cNvSpPr>
            <p:nvPr/>
          </p:nvSpPr>
          <p:spPr bwMode="auto">
            <a:xfrm>
              <a:off x="2998" y="1837"/>
              <a:ext cx="42" cy="49"/>
            </a:xfrm>
            <a:custGeom>
              <a:avLst/>
              <a:gdLst>
                <a:gd name="T0" fmla="*/ 14 w 42"/>
                <a:gd name="T1" fmla="*/ 49 h 49"/>
                <a:gd name="T2" fmla="*/ 0 w 42"/>
                <a:gd name="T3" fmla="*/ 17 h 49"/>
                <a:gd name="T4" fmla="*/ 27 w 42"/>
                <a:gd name="T5" fmla="*/ 0 h 49"/>
                <a:gd name="T6" fmla="*/ 42 w 42"/>
                <a:gd name="T7" fmla="*/ 36 h 49"/>
                <a:gd name="T8" fmla="*/ 1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4" y="4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3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3" name="Freeform 2182"/>
            <p:cNvSpPr>
              <a:spLocks/>
            </p:cNvSpPr>
            <p:nvPr/>
          </p:nvSpPr>
          <p:spPr bwMode="auto">
            <a:xfrm>
              <a:off x="2979" y="1802"/>
              <a:ext cx="46" cy="52"/>
            </a:xfrm>
            <a:custGeom>
              <a:avLst/>
              <a:gdLst>
                <a:gd name="T0" fmla="*/ 19 w 46"/>
                <a:gd name="T1" fmla="*/ 52 h 52"/>
                <a:gd name="T2" fmla="*/ 0 w 46"/>
                <a:gd name="T3" fmla="*/ 22 h 52"/>
                <a:gd name="T4" fmla="*/ 24 w 46"/>
                <a:gd name="T5" fmla="*/ 0 h 52"/>
                <a:gd name="T6" fmla="*/ 46 w 46"/>
                <a:gd name="T7" fmla="*/ 35 h 52"/>
                <a:gd name="T8" fmla="*/ 19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19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5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4" name="Freeform 2183"/>
            <p:cNvSpPr>
              <a:spLocks/>
            </p:cNvSpPr>
            <p:nvPr/>
          </p:nvSpPr>
          <p:spPr bwMode="auto">
            <a:xfrm>
              <a:off x="2970" y="1788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27 h 36"/>
                <a:gd name="T4" fmla="*/ 20 w 33"/>
                <a:gd name="T5" fmla="*/ 0 h 36"/>
                <a:gd name="T6" fmla="*/ 33 w 33"/>
                <a:gd name="T7" fmla="*/ 1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3" y="1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5" name="Freeform 2184"/>
            <p:cNvSpPr>
              <a:spLocks/>
            </p:cNvSpPr>
            <p:nvPr/>
          </p:nvSpPr>
          <p:spPr bwMode="auto">
            <a:xfrm>
              <a:off x="2959" y="1773"/>
              <a:ext cx="31" cy="42"/>
            </a:xfrm>
            <a:custGeom>
              <a:avLst/>
              <a:gdLst>
                <a:gd name="T0" fmla="*/ 11 w 31"/>
                <a:gd name="T1" fmla="*/ 42 h 42"/>
                <a:gd name="T2" fmla="*/ 0 w 31"/>
                <a:gd name="T3" fmla="*/ 29 h 42"/>
                <a:gd name="T4" fmla="*/ 15 w 31"/>
                <a:gd name="T5" fmla="*/ 0 h 42"/>
                <a:gd name="T6" fmla="*/ 31 w 31"/>
                <a:gd name="T7" fmla="*/ 15 h 42"/>
                <a:gd name="T8" fmla="*/ 11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1" y="4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1" y="15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6" name="Freeform 2185"/>
            <p:cNvSpPr>
              <a:spLocks/>
            </p:cNvSpPr>
            <p:nvPr/>
          </p:nvSpPr>
          <p:spPr bwMode="auto">
            <a:xfrm>
              <a:off x="2926" y="1753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32 h 49"/>
                <a:gd name="T4" fmla="*/ 11 w 48"/>
                <a:gd name="T5" fmla="*/ 0 h 49"/>
                <a:gd name="T6" fmla="*/ 48 w 48"/>
                <a:gd name="T7" fmla="*/ 20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7" name="Freeform 2186"/>
            <p:cNvSpPr>
              <a:spLocks/>
            </p:cNvSpPr>
            <p:nvPr/>
          </p:nvSpPr>
          <p:spPr bwMode="auto">
            <a:xfrm>
              <a:off x="3060" y="2035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8" name="Freeform 2187"/>
            <p:cNvSpPr>
              <a:spLocks/>
            </p:cNvSpPr>
            <p:nvPr/>
          </p:nvSpPr>
          <p:spPr bwMode="auto">
            <a:xfrm>
              <a:off x="2900" y="1744"/>
              <a:ext cx="35" cy="41"/>
            </a:xfrm>
            <a:custGeom>
              <a:avLst/>
              <a:gdLst>
                <a:gd name="T0" fmla="*/ 30 w 35"/>
                <a:gd name="T1" fmla="*/ 41 h 41"/>
                <a:gd name="T2" fmla="*/ 0 w 35"/>
                <a:gd name="T3" fmla="*/ 34 h 41"/>
                <a:gd name="T4" fmla="*/ 2 w 35"/>
                <a:gd name="T5" fmla="*/ 0 h 41"/>
                <a:gd name="T6" fmla="*/ 35 w 35"/>
                <a:gd name="T7" fmla="*/ 7 h 41"/>
                <a:gd name="T8" fmla="*/ 30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30" y="41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9" name="Freeform 2188"/>
            <p:cNvSpPr>
              <a:spLocks/>
            </p:cNvSpPr>
            <p:nvPr/>
          </p:nvSpPr>
          <p:spPr bwMode="auto">
            <a:xfrm>
              <a:off x="2867" y="1744"/>
              <a:ext cx="35" cy="36"/>
            </a:xfrm>
            <a:custGeom>
              <a:avLst/>
              <a:gdLst>
                <a:gd name="T0" fmla="*/ 33 w 35"/>
                <a:gd name="T1" fmla="*/ 34 h 36"/>
                <a:gd name="T2" fmla="*/ 2 w 35"/>
                <a:gd name="T3" fmla="*/ 36 h 36"/>
                <a:gd name="T4" fmla="*/ 0 w 35"/>
                <a:gd name="T5" fmla="*/ 2 h 36"/>
                <a:gd name="T6" fmla="*/ 35 w 35"/>
                <a:gd name="T7" fmla="*/ 0 h 36"/>
                <a:gd name="T8" fmla="*/ 33 w 35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33" y="34"/>
                  </a:moveTo>
                  <a:lnTo>
                    <a:pt x="2" y="36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0" name="Freeform 2189"/>
            <p:cNvSpPr>
              <a:spLocks/>
            </p:cNvSpPr>
            <p:nvPr/>
          </p:nvSpPr>
          <p:spPr bwMode="auto">
            <a:xfrm>
              <a:off x="2838" y="1746"/>
              <a:ext cx="31" cy="37"/>
            </a:xfrm>
            <a:custGeom>
              <a:avLst/>
              <a:gdLst>
                <a:gd name="T0" fmla="*/ 31 w 31"/>
                <a:gd name="T1" fmla="*/ 34 h 37"/>
                <a:gd name="T2" fmla="*/ 0 w 31"/>
                <a:gd name="T3" fmla="*/ 37 h 37"/>
                <a:gd name="T4" fmla="*/ 0 w 31"/>
                <a:gd name="T5" fmla="*/ 3 h 37"/>
                <a:gd name="T6" fmla="*/ 29 w 31"/>
                <a:gd name="T7" fmla="*/ 0 h 37"/>
                <a:gd name="T8" fmla="*/ 31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4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1" name="Freeform 2190"/>
            <p:cNvSpPr>
              <a:spLocks/>
            </p:cNvSpPr>
            <p:nvPr/>
          </p:nvSpPr>
          <p:spPr bwMode="auto">
            <a:xfrm>
              <a:off x="2819" y="1749"/>
              <a:ext cx="19" cy="34"/>
            </a:xfrm>
            <a:custGeom>
              <a:avLst/>
              <a:gdLst>
                <a:gd name="T0" fmla="*/ 19 w 19"/>
                <a:gd name="T1" fmla="*/ 34 h 34"/>
                <a:gd name="T2" fmla="*/ 0 w 19"/>
                <a:gd name="T3" fmla="*/ 34 h 34"/>
                <a:gd name="T4" fmla="*/ 4 w 19"/>
                <a:gd name="T5" fmla="*/ 0 h 34"/>
                <a:gd name="T6" fmla="*/ 19 w 19"/>
                <a:gd name="T7" fmla="*/ 0 h 34"/>
                <a:gd name="T8" fmla="*/ 19 w 1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4">
                  <a:moveTo>
                    <a:pt x="19" y="3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19" y="0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2" name="Freeform 2191"/>
            <p:cNvSpPr>
              <a:spLocks/>
            </p:cNvSpPr>
            <p:nvPr/>
          </p:nvSpPr>
          <p:spPr bwMode="auto">
            <a:xfrm>
              <a:off x="2801" y="1744"/>
              <a:ext cx="22" cy="39"/>
            </a:xfrm>
            <a:custGeom>
              <a:avLst/>
              <a:gdLst>
                <a:gd name="T0" fmla="*/ 18 w 22"/>
                <a:gd name="T1" fmla="*/ 39 h 39"/>
                <a:gd name="T2" fmla="*/ 0 w 22"/>
                <a:gd name="T3" fmla="*/ 34 h 39"/>
                <a:gd name="T4" fmla="*/ 4 w 22"/>
                <a:gd name="T5" fmla="*/ 0 h 39"/>
                <a:gd name="T6" fmla="*/ 22 w 22"/>
                <a:gd name="T7" fmla="*/ 5 h 39"/>
                <a:gd name="T8" fmla="*/ 18 w 2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18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2" y="5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3" name="Freeform 2192"/>
            <p:cNvSpPr>
              <a:spLocks/>
            </p:cNvSpPr>
            <p:nvPr/>
          </p:nvSpPr>
          <p:spPr bwMode="auto">
            <a:xfrm>
              <a:off x="2926" y="1751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4" name="Freeform 2193"/>
            <p:cNvSpPr>
              <a:spLocks/>
            </p:cNvSpPr>
            <p:nvPr/>
          </p:nvSpPr>
          <p:spPr bwMode="auto">
            <a:xfrm>
              <a:off x="2746" y="1731"/>
              <a:ext cx="59" cy="47"/>
            </a:xfrm>
            <a:custGeom>
              <a:avLst/>
              <a:gdLst>
                <a:gd name="T0" fmla="*/ 53 w 59"/>
                <a:gd name="T1" fmla="*/ 47 h 47"/>
                <a:gd name="T2" fmla="*/ 0 w 59"/>
                <a:gd name="T3" fmla="*/ 32 h 47"/>
                <a:gd name="T4" fmla="*/ 11 w 59"/>
                <a:gd name="T5" fmla="*/ 0 h 47"/>
                <a:gd name="T6" fmla="*/ 59 w 59"/>
                <a:gd name="T7" fmla="*/ 13 h 47"/>
                <a:gd name="T8" fmla="*/ 53 w 5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7">
                  <a:moveTo>
                    <a:pt x="53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9" y="13"/>
                  </a:lnTo>
                  <a:lnTo>
                    <a:pt x="53" y="4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5" name="Freeform 2194"/>
            <p:cNvSpPr>
              <a:spLocks/>
            </p:cNvSpPr>
            <p:nvPr/>
          </p:nvSpPr>
          <p:spPr bwMode="auto">
            <a:xfrm>
              <a:off x="2727" y="1724"/>
              <a:ext cx="30" cy="39"/>
            </a:xfrm>
            <a:custGeom>
              <a:avLst/>
              <a:gdLst>
                <a:gd name="T0" fmla="*/ 19 w 30"/>
                <a:gd name="T1" fmla="*/ 39 h 39"/>
                <a:gd name="T2" fmla="*/ 0 w 30"/>
                <a:gd name="T3" fmla="*/ 32 h 39"/>
                <a:gd name="T4" fmla="*/ 11 w 30"/>
                <a:gd name="T5" fmla="*/ 0 h 39"/>
                <a:gd name="T6" fmla="*/ 30 w 30"/>
                <a:gd name="T7" fmla="*/ 7 h 39"/>
                <a:gd name="T8" fmla="*/ 19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9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0" y="7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6" name="Freeform 2195"/>
            <p:cNvSpPr>
              <a:spLocks/>
            </p:cNvSpPr>
            <p:nvPr/>
          </p:nvSpPr>
          <p:spPr bwMode="auto">
            <a:xfrm>
              <a:off x="2705" y="1712"/>
              <a:ext cx="33" cy="44"/>
            </a:xfrm>
            <a:custGeom>
              <a:avLst/>
              <a:gdLst>
                <a:gd name="T0" fmla="*/ 22 w 33"/>
                <a:gd name="T1" fmla="*/ 44 h 44"/>
                <a:gd name="T2" fmla="*/ 0 w 33"/>
                <a:gd name="T3" fmla="*/ 29 h 44"/>
                <a:gd name="T4" fmla="*/ 15 w 33"/>
                <a:gd name="T5" fmla="*/ 0 h 44"/>
                <a:gd name="T6" fmla="*/ 33 w 33"/>
                <a:gd name="T7" fmla="*/ 12 h 44"/>
                <a:gd name="T8" fmla="*/ 22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2" y="4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7" name="Freeform 2196"/>
            <p:cNvSpPr>
              <a:spLocks/>
            </p:cNvSpPr>
            <p:nvPr/>
          </p:nvSpPr>
          <p:spPr bwMode="auto">
            <a:xfrm>
              <a:off x="2685" y="1697"/>
              <a:ext cx="35" cy="44"/>
            </a:xfrm>
            <a:custGeom>
              <a:avLst/>
              <a:gdLst>
                <a:gd name="T0" fmla="*/ 20 w 35"/>
                <a:gd name="T1" fmla="*/ 44 h 44"/>
                <a:gd name="T2" fmla="*/ 0 w 35"/>
                <a:gd name="T3" fmla="*/ 25 h 44"/>
                <a:gd name="T4" fmla="*/ 22 w 35"/>
                <a:gd name="T5" fmla="*/ 0 h 44"/>
                <a:gd name="T6" fmla="*/ 35 w 35"/>
                <a:gd name="T7" fmla="*/ 15 h 44"/>
                <a:gd name="T8" fmla="*/ 20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20" y="4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8" name="Freeform 2197"/>
            <p:cNvSpPr>
              <a:spLocks/>
            </p:cNvSpPr>
            <p:nvPr/>
          </p:nvSpPr>
          <p:spPr bwMode="auto">
            <a:xfrm>
              <a:off x="2663" y="1675"/>
              <a:ext cx="44" cy="47"/>
            </a:xfrm>
            <a:custGeom>
              <a:avLst/>
              <a:gdLst>
                <a:gd name="T0" fmla="*/ 22 w 44"/>
                <a:gd name="T1" fmla="*/ 47 h 47"/>
                <a:gd name="T2" fmla="*/ 0 w 44"/>
                <a:gd name="T3" fmla="*/ 22 h 47"/>
                <a:gd name="T4" fmla="*/ 24 w 44"/>
                <a:gd name="T5" fmla="*/ 0 h 47"/>
                <a:gd name="T6" fmla="*/ 44 w 44"/>
                <a:gd name="T7" fmla="*/ 22 h 47"/>
                <a:gd name="T8" fmla="*/ 22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2" y="4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9" name="Freeform 2198"/>
            <p:cNvSpPr>
              <a:spLocks/>
            </p:cNvSpPr>
            <p:nvPr/>
          </p:nvSpPr>
          <p:spPr bwMode="auto">
            <a:xfrm>
              <a:off x="2643" y="164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7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0" name="Freeform 2199"/>
            <p:cNvSpPr>
              <a:spLocks/>
            </p:cNvSpPr>
            <p:nvPr/>
          </p:nvSpPr>
          <p:spPr bwMode="auto">
            <a:xfrm>
              <a:off x="2621" y="1599"/>
              <a:ext cx="49" cy="61"/>
            </a:xfrm>
            <a:custGeom>
              <a:avLst/>
              <a:gdLst>
                <a:gd name="T0" fmla="*/ 22 w 49"/>
                <a:gd name="T1" fmla="*/ 61 h 61"/>
                <a:gd name="T2" fmla="*/ 0 w 49"/>
                <a:gd name="T3" fmla="*/ 17 h 61"/>
                <a:gd name="T4" fmla="*/ 27 w 49"/>
                <a:gd name="T5" fmla="*/ 0 h 61"/>
                <a:gd name="T6" fmla="*/ 49 w 49"/>
                <a:gd name="T7" fmla="*/ 44 h 61"/>
                <a:gd name="T8" fmla="*/ 22 w 49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1">
                  <a:moveTo>
                    <a:pt x="22" y="6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9" y="4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1" name="Freeform 2200"/>
            <p:cNvSpPr>
              <a:spLocks/>
            </p:cNvSpPr>
            <p:nvPr/>
          </p:nvSpPr>
          <p:spPr bwMode="auto">
            <a:xfrm>
              <a:off x="2799" y="1744"/>
              <a:ext cx="6" cy="34"/>
            </a:xfrm>
            <a:custGeom>
              <a:avLst/>
              <a:gdLst>
                <a:gd name="T0" fmla="*/ 2 w 6"/>
                <a:gd name="T1" fmla="*/ 34 h 34"/>
                <a:gd name="T2" fmla="*/ 0 w 6"/>
                <a:gd name="T3" fmla="*/ 34 h 34"/>
                <a:gd name="T4" fmla="*/ 6 w 6"/>
                <a:gd name="T5" fmla="*/ 0 h 34"/>
                <a:gd name="T6" fmla="*/ 6 w 6"/>
                <a:gd name="T7" fmla="*/ 0 h 34"/>
                <a:gd name="T8" fmla="*/ 2 w 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4">
                  <a:moveTo>
                    <a:pt x="2" y="34"/>
                  </a:moveTo>
                  <a:lnTo>
                    <a:pt x="0" y="34"/>
                  </a:lnTo>
                  <a:lnTo>
                    <a:pt x="6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2" name="Freeform 2201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Freeform 2202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Freeform 2203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2204"/>
            <p:cNvSpPr>
              <a:spLocks/>
            </p:cNvSpPr>
            <p:nvPr/>
          </p:nvSpPr>
          <p:spPr bwMode="auto">
            <a:xfrm>
              <a:off x="3527" y="3382"/>
              <a:ext cx="43" cy="51"/>
            </a:xfrm>
            <a:custGeom>
              <a:avLst/>
              <a:gdLst>
                <a:gd name="T0" fmla="*/ 15 w 43"/>
                <a:gd name="T1" fmla="*/ 51 h 51"/>
                <a:gd name="T2" fmla="*/ 0 w 43"/>
                <a:gd name="T3" fmla="*/ 12 h 51"/>
                <a:gd name="T4" fmla="*/ 28 w 43"/>
                <a:gd name="T5" fmla="*/ 0 h 51"/>
                <a:gd name="T6" fmla="*/ 43 w 43"/>
                <a:gd name="T7" fmla="*/ 39 h 51"/>
                <a:gd name="T8" fmla="*/ 15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5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3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Freeform 2205"/>
            <p:cNvSpPr>
              <a:spLocks/>
            </p:cNvSpPr>
            <p:nvPr/>
          </p:nvSpPr>
          <p:spPr bwMode="auto">
            <a:xfrm>
              <a:off x="3516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2206"/>
            <p:cNvSpPr>
              <a:spLocks/>
            </p:cNvSpPr>
            <p:nvPr/>
          </p:nvSpPr>
          <p:spPr bwMode="auto">
            <a:xfrm>
              <a:off x="3509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2207"/>
            <p:cNvSpPr>
              <a:spLocks/>
            </p:cNvSpPr>
            <p:nvPr/>
          </p:nvSpPr>
          <p:spPr bwMode="auto">
            <a:xfrm>
              <a:off x="3507" y="3252"/>
              <a:ext cx="33" cy="52"/>
            </a:xfrm>
            <a:custGeom>
              <a:avLst/>
              <a:gdLst>
                <a:gd name="T0" fmla="*/ 2 w 33"/>
                <a:gd name="T1" fmla="*/ 52 h 52"/>
                <a:gd name="T2" fmla="*/ 0 w 33"/>
                <a:gd name="T3" fmla="*/ 3 h 52"/>
                <a:gd name="T4" fmla="*/ 31 w 33"/>
                <a:gd name="T5" fmla="*/ 0 h 52"/>
                <a:gd name="T6" fmla="*/ 33 w 33"/>
                <a:gd name="T7" fmla="*/ 49 h 52"/>
                <a:gd name="T8" fmla="*/ 2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2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2208"/>
            <p:cNvSpPr>
              <a:spLocks/>
            </p:cNvSpPr>
            <p:nvPr/>
          </p:nvSpPr>
          <p:spPr bwMode="auto">
            <a:xfrm>
              <a:off x="3507" y="3211"/>
              <a:ext cx="37" cy="46"/>
            </a:xfrm>
            <a:custGeom>
              <a:avLst/>
              <a:gdLst>
                <a:gd name="T0" fmla="*/ 0 w 37"/>
                <a:gd name="T1" fmla="*/ 41 h 46"/>
                <a:gd name="T2" fmla="*/ 6 w 37"/>
                <a:gd name="T3" fmla="*/ 0 h 46"/>
                <a:gd name="T4" fmla="*/ 37 w 37"/>
                <a:gd name="T5" fmla="*/ 5 h 46"/>
                <a:gd name="T6" fmla="*/ 31 w 37"/>
                <a:gd name="T7" fmla="*/ 46 h 46"/>
                <a:gd name="T8" fmla="*/ 0 w 37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0" y="41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1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2209"/>
            <p:cNvSpPr>
              <a:spLocks/>
            </p:cNvSpPr>
            <p:nvPr/>
          </p:nvSpPr>
          <p:spPr bwMode="auto">
            <a:xfrm>
              <a:off x="3513" y="3171"/>
              <a:ext cx="40" cy="45"/>
            </a:xfrm>
            <a:custGeom>
              <a:avLst/>
              <a:gdLst>
                <a:gd name="T0" fmla="*/ 0 w 40"/>
                <a:gd name="T1" fmla="*/ 40 h 45"/>
                <a:gd name="T2" fmla="*/ 11 w 40"/>
                <a:gd name="T3" fmla="*/ 0 h 45"/>
                <a:gd name="T4" fmla="*/ 40 w 40"/>
                <a:gd name="T5" fmla="*/ 13 h 45"/>
                <a:gd name="T6" fmla="*/ 31 w 40"/>
                <a:gd name="T7" fmla="*/ 45 h 45"/>
                <a:gd name="T8" fmla="*/ 0 w 40"/>
                <a:gd name="T9" fmla="*/ 4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5">
                  <a:moveTo>
                    <a:pt x="0" y="40"/>
                  </a:moveTo>
                  <a:lnTo>
                    <a:pt x="11" y="0"/>
                  </a:lnTo>
                  <a:lnTo>
                    <a:pt x="40" y="13"/>
                  </a:lnTo>
                  <a:lnTo>
                    <a:pt x="31" y="4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2210"/>
            <p:cNvSpPr>
              <a:spLocks/>
            </p:cNvSpPr>
            <p:nvPr/>
          </p:nvSpPr>
          <p:spPr bwMode="auto">
            <a:xfrm>
              <a:off x="3524" y="3135"/>
              <a:ext cx="46" cy="49"/>
            </a:xfrm>
            <a:custGeom>
              <a:avLst/>
              <a:gdLst>
                <a:gd name="T0" fmla="*/ 0 w 46"/>
                <a:gd name="T1" fmla="*/ 36 h 49"/>
                <a:gd name="T2" fmla="*/ 20 w 46"/>
                <a:gd name="T3" fmla="*/ 0 h 49"/>
                <a:gd name="T4" fmla="*/ 46 w 46"/>
                <a:gd name="T5" fmla="*/ 17 h 49"/>
                <a:gd name="T6" fmla="*/ 29 w 46"/>
                <a:gd name="T7" fmla="*/ 49 h 49"/>
                <a:gd name="T8" fmla="*/ 0 w 46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0" y="36"/>
                  </a:moveTo>
                  <a:lnTo>
                    <a:pt x="20" y="0"/>
                  </a:lnTo>
                  <a:lnTo>
                    <a:pt x="46" y="17"/>
                  </a:lnTo>
                  <a:lnTo>
                    <a:pt x="2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2211"/>
            <p:cNvSpPr>
              <a:spLocks/>
            </p:cNvSpPr>
            <p:nvPr/>
          </p:nvSpPr>
          <p:spPr bwMode="auto">
            <a:xfrm>
              <a:off x="3544" y="3103"/>
              <a:ext cx="44" cy="49"/>
            </a:xfrm>
            <a:custGeom>
              <a:avLst/>
              <a:gdLst>
                <a:gd name="T0" fmla="*/ 0 w 44"/>
                <a:gd name="T1" fmla="*/ 32 h 49"/>
                <a:gd name="T2" fmla="*/ 18 w 44"/>
                <a:gd name="T3" fmla="*/ 0 h 49"/>
                <a:gd name="T4" fmla="*/ 44 w 44"/>
                <a:gd name="T5" fmla="*/ 17 h 49"/>
                <a:gd name="T6" fmla="*/ 26 w 44"/>
                <a:gd name="T7" fmla="*/ 49 h 49"/>
                <a:gd name="T8" fmla="*/ 0 w 44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2"/>
                  </a:moveTo>
                  <a:lnTo>
                    <a:pt x="18" y="0"/>
                  </a:lnTo>
                  <a:lnTo>
                    <a:pt x="44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2212"/>
            <p:cNvSpPr>
              <a:spLocks/>
            </p:cNvSpPr>
            <p:nvPr/>
          </p:nvSpPr>
          <p:spPr bwMode="auto">
            <a:xfrm>
              <a:off x="3562" y="3039"/>
              <a:ext cx="54" cy="81"/>
            </a:xfrm>
            <a:custGeom>
              <a:avLst/>
              <a:gdLst>
                <a:gd name="T0" fmla="*/ 0 w 54"/>
                <a:gd name="T1" fmla="*/ 64 h 81"/>
                <a:gd name="T2" fmla="*/ 26 w 54"/>
                <a:gd name="T3" fmla="*/ 0 h 81"/>
                <a:gd name="T4" fmla="*/ 54 w 54"/>
                <a:gd name="T5" fmla="*/ 12 h 81"/>
                <a:gd name="T6" fmla="*/ 26 w 54"/>
                <a:gd name="T7" fmla="*/ 81 h 81"/>
                <a:gd name="T8" fmla="*/ 0 w 54"/>
                <a:gd name="T9" fmla="*/ 6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1">
                  <a:moveTo>
                    <a:pt x="0" y="64"/>
                  </a:moveTo>
                  <a:lnTo>
                    <a:pt x="26" y="0"/>
                  </a:lnTo>
                  <a:lnTo>
                    <a:pt x="54" y="12"/>
                  </a:lnTo>
                  <a:lnTo>
                    <a:pt x="26" y="81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2213"/>
            <p:cNvSpPr>
              <a:spLocks/>
            </p:cNvSpPr>
            <p:nvPr/>
          </p:nvSpPr>
          <p:spPr bwMode="auto">
            <a:xfrm>
              <a:off x="3588" y="3007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7 w 37"/>
                <a:gd name="T3" fmla="*/ 0 h 44"/>
                <a:gd name="T4" fmla="*/ 37 w 37"/>
                <a:gd name="T5" fmla="*/ 0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7" y="0"/>
                  </a:lnTo>
                  <a:lnTo>
                    <a:pt x="37" y="0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2214"/>
          <p:cNvGrpSpPr>
            <a:grpSpLocks/>
          </p:cNvGrpSpPr>
          <p:nvPr/>
        </p:nvGrpSpPr>
        <p:grpSpPr bwMode="auto">
          <a:xfrm>
            <a:off x="4140200" y="2538413"/>
            <a:ext cx="1631950" cy="3179762"/>
            <a:chOff x="2608" y="1599"/>
            <a:chExt cx="1028" cy="2003"/>
          </a:xfrm>
        </p:grpSpPr>
        <p:sp>
          <p:nvSpPr>
            <p:cNvPr id="47745" name="Freeform 2215"/>
            <p:cNvSpPr>
              <a:spLocks/>
            </p:cNvSpPr>
            <p:nvPr/>
          </p:nvSpPr>
          <p:spPr bwMode="auto">
            <a:xfrm>
              <a:off x="3595" y="2963"/>
              <a:ext cx="30" cy="44"/>
            </a:xfrm>
            <a:custGeom>
              <a:avLst/>
              <a:gdLst>
                <a:gd name="T0" fmla="*/ 0 w 30"/>
                <a:gd name="T1" fmla="*/ 44 h 44"/>
                <a:gd name="T2" fmla="*/ 0 w 30"/>
                <a:gd name="T3" fmla="*/ 3 h 44"/>
                <a:gd name="T4" fmla="*/ 30 w 30"/>
                <a:gd name="T5" fmla="*/ 0 h 44"/>
                <a:gd name="T6" fmla="*/ 30 w 30"/>
                <a:gd name="T7" fmla="*/ 44 h 44"/>
                <a:gd name="T8" fmla="*/ 0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0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6" name="Freeform 2216"/>
            <p:cNvSpPr>
              <a:spLocks/>
            </p:cNvSpPr>
            <p:nvPr/>
          </p:nvSpPr>
          <p:spPr bwMode="auto">
            <a:xfrm>
              <a:off x="3507" y="3252"/>
              <a:ext cx="31" cy="5"/>
            </a:xfrm>
            <a:custGeom>
              <a:avLst/>
              <a:gdLst>
                <a:gd name="T0" fmla="*/ 0 w 31"/>
                <a:gd name="T1" fmla="*/ 3 h 5"/>
                <a:gd name="T2" fmla="*/ 0 w 31"/>
                <a:gd name="T3" fmla="*/ 0 h 5"/>
                <a:gd name="T4" fmla="*/ 31 w 31"/>
                <a:gd name="T5" fmla="*/ 0 h 5"/>
                <a:gd name="T6" fmla="*/ 31 w 31"/>
                <a:gd name="T7" fmla="*/ 5 h 5"/>
                <a:gd name="T8" fmla="*/ 0 w 3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">
                  <a:moveTo>
                    <a:pt x="0" y="3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7" name="Freeform 2217"/>
            <p:cNvSpPr>
              <a:spLocks/>
            </p:cNvSpPr>
            <p:nvPr/>
          </p:nvSpPr>
          <p:spPr bwMode="auto">
            <a:xfrm>
              <a:off x="3584" y="2924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12 h 49"/>
                <a:gd name="T4" fmla="*/ 28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8" name="Freeform 2218"/>
            <p:cNvSpPr>
              <a:spLocks/>
            </p:cNvSpPr>
            <p:nvPr/>
          </p:nvSpPr>
          <p:spPr bwMode="auto">
            <a:xfrm>
              <a:off x="3568" y="2887"/>
              <a:ext cx="44" cy="49"/>
            </a:xfrm>
            <a:custGeom>
              <a:avLst/>
              <a:gdLst>
                <a:gd name="T0" fmla="*/ 16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37 h 49"/>
                <a:gd name="T8" fmla="*/ 1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6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9" name="Freeform 2219"/>
            <p:cNvSpPr>
              <a:spLocks/>
            </p:cNvSpPr>
            <p:nvPr/>
          </p:nvSpPr>
          <p:spPr bwMode="auto">
            <a:xfrm>
              <a:off x="3548" y="2858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0" name="Freeform 2220"/>
            <p:cNvSpPr>
              <a:spLocks/>
            </p:cNvSpPr>
            <p:nvPr/>
          </p:nvSpPr>
          <p:spPr bwMode="auto">
            <a:xfrm>
              <a:off x="3524" y="2833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5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1" name="Freeform 2221"/>
            <p:cNvSpPr>
              <a:spLocks/>
            </p:cNvSpPr>
            <p:nvPr/>
          </p:nvSpPr>
          <p:spPr bwMode="auto">
            <a:xfrm>
              <a:off x="3498" y="2811"/>
              <a:ext cx="46" cy="49"/>
            </a:xfrm>
            <a:custGeom>
              <a:avLst/>
              <a:gdLst>
                <a:gd name="T0" fmla="*/ 26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2 h 49"/>
                <a:gd name="T8" fmla="*/ 26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2" name="Freeform 2222"/>
            <p:cNvSpPr>
              <a:spLocks/>
            </p:cNvSpPr>
            <p:nvPr/>
          </p:nvSpPr>
          <p:spPr bwMode="auto">
            <a:xfrm>
              <a:off x="3472" y="2784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5 h 54"/>
                <a:gd name="T4" fmla="*/ 22 w 46"/>
                <a:gd name="T5" fmla="*/ 0 h 54"/>
                <a:gd name="T6" fmla="*/ 46 w 46"/>
                <a:gd name="T7" fmla="*/ 27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3" name="Freeform 2223"/>
            <p:cNvSpPr>
              <a:spLocks/>
            </p:cNvSpPr>
            <p:nvPr/>
          </p:nvSpPr>
          <p:spPr bwMode="auto">
            <a:xfrm>
              <a:off x="3445" y="2758"/>
              <a:ext cx="49" cy="51"/>
            </a:xfrm>
            <a:custGeom>
              <a:avLst/>
              <a:gdLst>
                <a:gd name="T0" fmla="*/ 27 w 49"/>
                <a:gd name="T1" fmla="*/ 51 h 51"/>
                <a:gd name="T2" fmla="*/ 0 w 49"/>
                <a:gd name="T3" fmla="*/ 22 h 51"/>
                <a:gd name="T4" fmla="*/ 25 w 49"/>
                <a:gd name="T5" fmla="*/ 0 h 51"/>
                <a:gd name="T6" fmla="*/ 49 w 49"/>
                <a:gd name="T7" fmla="*/ 26 h 51"/>
                <a:gd name="T8" fmla="*/ 27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27" y="51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9" y="26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4" name="Freeform 2224"/>
            <p:cNvSpPr>
              <a:spLocks/>
            </p:cNvSpPr>
            <p:nvPr/>
          </p:nvSpPr>
          <p:spPr bwMode="auto">
            <a:xfrm>
              <a:off x="3426" y="2726"/>
              <a:ext cx="44" cy="54"/>
            </a:xfrm>
            <a:custGeom>
              <a:avLst/>
              <a:gdLst>
                <a:gd name="T0" fmla="*/ 19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1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9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5" name="Freeform 2225"/>
            <p:cNvSpPr>
              <a:spLocks/>
            </p:cNvSpPr>
            <p:nvPr/>
          </p:nvSpPr>
          <p:spPr bwMode="auto">
            <a:xfrm>
              <a:off x="3595" y="2961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6" name="Freeform 2226"/>
            <p:cNvSpPr>
              <a:spLocks/>
            </p:cNvSpPr>
            <p:nvPr/>
          </p:nvSpPr>
          <p:spPr bwMode="auto">
            <a:xfrm>
              <a:off x="3415" y="2704"/>
              <a:ext cx="37" cy="36"/>
            </a:xfrm>
            <a:custGeom>
              <a:avLst/>
              <a:gdLst>
                <a:gd name="T0" fmla="*/ 9 w 37"/>
                <a:gd name="T1" fmla="*/ 36 h 36"/>
                <a:gd name="T2" fmla="*/ 0 w 37"/>
                <a:gd name="T3" fmla="*/ 12 h 36"/>
                <a:gd name="T4" fmla="*/ 28 w 37"/>
                <a:gd name="T5" fmla="*/ 0 h 36"/>
                <a:gd name="T6" fmla="*/ 37 w 37"/>
                <a:gd name="T7" fmla="*/ 24 h 36"/>
                <a:gd name="T8" fmla="*/ 9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9" y="3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7" name="Freeform 2227"/>
            <p:cNvSpPr>
              <a:spLocks/>
            </p:cNvSpPr>
            <p:nvPr/>
          </p:nvSpPr>
          <p:spPr bwMode="auto">
            <a:xfrm>
              <a:off x="3408" y="2679"/>
              <a:ext cx="35" cy="37"/>
            </a:xfrm>
            <a:custGeom>
              <a:avLst/>
              <a:gdLst>
                <a:gd name="T0" fmla="*/ 7 w 35"/>
                <a:gd name="T1" fmla="*/ 37 h 37"/>
                <a:gd name="T2" fmla="*/ 0 w 35"/>
                <a:gd name="T3" fmla="*/ 5 h 37"/>
                <a:gd name="T4" fmla="*/ 31 w 35"/>
                <a:gd name="T5" fmla="*/ 0 h 37"/>
                <a:gd name="T6" fmla="*/ 35 w 35"/>
                <a:gd name="T7" fmla="*/ 25 h 37"/>
                <a:gd name="T8" fmla="*/ 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7" y="37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5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8" name="Freeform 2228"/>
            <p:cNvSpPr>
              <a:spLocks/>
            </p:cNvSpPr>
            <p:nvPr/>
          </p:nvSpPr>
          <p:spPr bwMode="auto">
            <a:xfrm>
              <a:off x="3402" y="2630"/>
              <a:ext cx="37" cy="54"/>
            </a:xfrm>
            <a:custGeom>
              <a:avLst/>
              <a:gdLst>
                <a:gd name="T0" fmla="*/ 6 w 37"/>
                <a:gd name="T1" fmla="*/ 54 h 54"/>
                <a:gd name="T2" fmla="*/ 0 w 37"/>
                <a:gd name="T3" fmla="*/ 3 h 54"/>
                <a:gd name="T4" fmla="*/ 30 w 37"/>
                <a:gd name="T5" fmla="*/ 0 h 54"/>
                <a:gd name="T6" fmla="*/ 37 w 37"/>
                <a:gd name="T7" fmla="*/ 49 h 54"/>
                <a:gd name="T8" fmla="*/ 6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6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7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9" name="Freeform 2229"/>
            <p:cNvSpPr>
              <a:spLocks/>
            </p:cNvSpPr>
            <p:nvPr/>
          </p:nvSpPr>
          <p:spPr bwMode="auto">
            <a:xfrm>
              <a:off x="3402" y="2584"/>
              <a:ext cx="30" cy="49"/>
            </a:xfrm>
            <a:custGeom>
              <a:avLst/>
              <a:gdLst>
                <a:gd name="T0" fmla="*/ 0 w 30"/>
                <a:gd name="T1" fmla="*/ 49 h 49"/>
                <a:gd name="T2" fmla="*/ 0 w 30"/>
                <a:gd name="T3" fmla="*/ 0 h 49"/>
                <a:gd name="T4" fmla="*/ 30 w 30"/>
                <a:gd name="T5" fmla="*/ 0 h 49"/>
                <a:gd name="T6" fmla="*/ 30 w 30"/>
                <a:gd name="T7" fmla="*/ 46 h 49"/>
                <a:gd name="T8" fmla="*/ 0 w 3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9">
                  <a:moveTo>
                    <a:pt x="0" y="49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0" name="Freeform 2230"/>
            <p:cNvSpPr>
              <a:spLocks/>
            </p:cNvSpPr>
            <p:nvPr/>
          </p:nvSpPr>
          <p:spPr bwMode="auto">
            <a:xfrm>
              <a:off x="3402" y="2535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2 w 33"/>
                <a:gd name="T3" fmla="*/ 0 h 49"/>
                <a:gd name="T4" fmla="*/ 33 w 33"/>
                <a:gd name="T5" fmla="*/ 2 h 49"/>
                <a:gd name="T6" fmla="*/ 30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2" y="0"/>
                  </a:lnTo>
                  <a:lnTo>
                    <a:pt x="33" y="2"/>
                  </a:lnTo>
                  <a:lnTo>
                    <a:pt x="3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1" name="Freeform 2231"/>
            <p:cNvSpPr>
              <a:spLocks/>
            </p:cNvSpPr>
            <p:nvPr/>
          </p:nvSpPr>
          <p:spPr bwMode="auto">
            <a:xfrm>
              <a:off x="3404" y="2483"/>
              <a:ext cx="33" cy="54"/>
            </a:xfrm>
            <a:custGeom>
              <a:avLst/>
              <a:gdLst>
                <a:gd name="T0" fmla="*/ 0 w 33"/>
                <a:gd name="T1" fmla="*/ 52 h 54"/>
                <a:gd name="T2" fmla="*/ 2 w 33"/>
                <a:gd name="T3" fmla="*/ 3 h 54"/>
                <a:gd name="T4" fmla="*/ 33 w 33"/>
                <a:gd name="T5" fmla="*/ 0 h 54"/>
                <a:gd name="T6" fmla="*/ 31 w 33"/>
                <a:gd name="T7" fmla="*/ 54 h 54"/>
                <a:gd name="T8" fmla="*/ 0 w 33"/>
                <a:gd name="T9" fmla="*/ 5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0" y="52"/>
                  </a:moveTo>
                  <a:lnTo>
                    <a:pt x="2" y="3"/>
                  </a:lnTo>
                  <a:lnTo>
                    <a:pt x="33" y="0"/>
                  </a:lnTo>
                  <a:lnTo>
                    <a:pt x="3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2" name="Freeform 2232"/>
            <p:cNvSpPr>
              <a:spLocks/>
            </p:cNvSpPr>
            <p:nvPr/>
          </p:nvSpPr>
          <p:spPr bwMode="auto">
            <a:xfrm>
              <a:off x="3402" y="2439"/>
              <a:ext cx="35" cy="47"/>
            </a:xfrm>
            <a:custGeom>
              <a:avLst/>
              <a:gdLst>
                <a:gd name="T0" fmla="*/ 4 w 35"/>
                <a:gd name="T1" fmla="*/ 47 h 47"/>
                <a:gd name="T2" fmla="*/ 0 w 35"/>
                <a:gd name="T3" fmla="*/ 5 h 47"/>
                <a:gd name="T4" fmla="*/ 30 w 35"/>
                <a:gd name="T5" fmla="*/ 0 h 47"/>
                <a:gd name="T6" fmla="*/ 35 w 35"/>
                <a:gd name="T7" fmla="*/ 44 h 47"/>
                <a:gd name="T8" fmla="*/ 4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4" y="47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5" y="44"/>
                  </a:lnTo>
                  <a:lnTo>
                    <a:pt x="4" y="4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3" name="Freeform 2233"/>
            <p:cNvSpPr>
              <a:spLocks/>
            </p:cNvSpPr>
            <p:nvPr/>
          </p:nvSpPr>
          <p:spPr bwMode="auto">
            <a:xfrm>
              <a:off x="3386" y="2390"/>
              <a:ext cx="46" cy="54"/>
            </a:xfrm>
            <a:custGeom>
              <a:avLst/>
              <a:gdLst>
                <a:gd name="T0" fmla="*/ 16 w 46"/>
                <a:gd name="T1" fmla="*/ 54 h 54"/>
                <a:gd name="T2" fmla="*/ 0 w 46"/>
                <a:gd name="T3" fmla="*/ 12 h 54"/>
                <a:gd name="T4" fmla="*/ 29 w 46"/>
                <a:gd name="T5" fmla="*/ 0 h 54"/>
                <a:gd name="T6" fmla="*/ 46 w 46"/>
                <a:gd name="T7" fmla="*/ 49 h 54"/>
                <a:gd name="T8" fmla="*/ 1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16" y="54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6" y="49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4" name="Freeform 2234"/>
            <p:cNvSpPr>
              <a:spLocks/>
            </p:cNvSpPr>
            <p:nvPr/>
          </p:nvSpPr>
          <p:spPr bwMode="auto">
            <a:xfrm>
              <a:off x="3378" y="2366"/>
              <a:ext cx="37" cy="36"/>
            </a:xfrm>
            <a:custGeom>
              <a:avLst/>
              <a:gdLst>
                <a:gd name="T0" fmla="*/ 8 w 37"/>
                <a:gd name="T1" fmla="*/ 36 h 36"/>
                <a:gd name="T2" fmla="*/ 0 w 37"/>
                <a:gd name="T3" fmla="*/ 22 h 36"/>
                <a:gd name="T4" fmla="*/ 24 w 37"/>
                <a:gd name="T5" fmla="*/ 0 h 36"/>
                <a:gd name="T6" fmla="*/ 37 w 37"/>
                <a:gd name="T7" fmla="*/ 24 h 36"/>
                <a:gd name="T8" fmla="*/ 8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8" y="36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5" name="Freeform 2235"/>
            <p:cNvSpPr>
              <a:spLocks/>
            </p:cNvSpPr>
            <p:nvPr/>
          </p:nvSpPr>
          <p:spPr bwMode="auto">
            <a:xfrm>
              <a:off x="3362" y="2344"/>
              <a:ext cx="40" cy="44"/>
            </a:xfrm>
            <a:custGeom>
              <a:avLst/>
              <a:gdLst>
                <a:gd name="T0" fmla="*/ 16 w 40"/>
                <a:gd name="T1" fmla="*/ 44 h 44"/>
                <a:gd name="T2" fmla="*/ 0 w 40"/>
                <a:gd name="T3" fmla="*/ 22 h 44"/>
                <a:gd name="T4" fmla="*/ 24 w 40"/>
                <a:gd name="T5" fmla="*/ 0 h 44"/>
                <a:gd name="T6" fmla="*/ 40 w 40"/>
                <a:gd name="T7" fmla="*/ 22 h 44"/>
                <a:gd name="T8" fmla="*/ 16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6" y="4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0" y="22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6" name="Freeform 2236"/>
            <p:cNvSpPr>
              <a:spLocks/>
            </p:cNvSpPr>
            <p:nvPr/>
          </p:nvSpPr>
          <p:spPr bwMode="auto">
            <a:xfrm>
              <a:off x="3424" y="272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7" name="Freeform 2237"/>
            <p:cNvSpPr>
              <a:spLocks/>
            </p:cNvSpPr>
            <p:nvPr/>
          </p:nvSpPr>
          <p:spPr bwMode="auto">
            <a:xfrm>
              <a:off x="3351" y="2327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6 h 39"/>
                <a:gd name="T4" fmla="*/ 20 w 35"/>
                <a:gd name="T5" fmla="*/ 0 h 39"/>
                <a:gd name="T6" fmla="*/ 35 w 35"/>
                <a:gd name="T7" fmla="*/ 14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6"/>
                  </a:lnTo>
                  <a:lnTo>
                    <a:pt x="20" y="0"/>
                  </a:lnTo>
                  <a:lnTo>
                    <a:pt x="35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8" name="Freeform 2238"/>
            <p:cNvSpPr>
              <a:spLocks/>
            </p:cNvSpPr>
            <p:nvPr/>
          </p:nvSpPr>
          <p:spPr bwMode="auto">
            <a:xfrm>
              <a:off x="3338" y="2312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5 w 33"/>
                <a:gd name="T5" fmla="*/ 0 h 41"/>
                <a:gd name="T6" fmla="*/ 33 w 33"/>
                <a:gd name="T7" fmla="*/ 15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9" name="Freeform 2239"/>
            <p:cNvSpPr>
              <a:spLocks/>
            </p:cNvSpPr>
            <p:nvPr/>
          </p:nvSpPr>
          <p:spPr bwMode="auto">
            <a:xfrm>
              <a:off x="3307" y="2295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32 h 46"/>
                <a:gd name="T4" fmla="*/ 11 w 46"/>
                <a:gd name="T5" fmla="*/ 0 h 46"/>
                <a:gd name="T6" fmla="*/ 46 w 46"/>
                <a:gd name="T7" fmla="*/ 17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0" name="Freeform 2240"/>
            <p:cNvSpPr>
              <a:spLocks/>
            </p:cNvSpPr>
            <p:nvPr/>
          </p:nvSpPr>
          <p:spPr bwMode="auto">
            <a:xfrm>
              <a:off x="3279" y="2282"/>
              <a:ext cx="39" cy="45"/>
            </a:xfrm>
            <a:custGeom>
              <a:avLst/>
              <a:gdLst>
                <a:gd name="T0" fmla="*/ 28 w 39"/>
                <a:gd name="T1" fmla="*/ 45 h 45"/>
                <a:gd name="T2" fmla="*/ 0 w 39"/>
                <a:gd name="T3" fmla="*/ 35 h 45"/>
                <a:gd name="T4" fmla="*/ 4 w 39"/>
                <a:gd name="T5" fmla="*/ 0 h 45"/>
                <a:gd name="T6" fmla="*/ 39 w 39"/>
                <a:gd name="T7" fmla="*/ 13 h 45"/>
                <a:gd name="T8" fmla="*/ 28 w 39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28" y="4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39" y="13"/>
                  </a:lnTo>
                  <a:lnTo>
                    <a:pt x="28" y="45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1" name="Freeform 2241"/>
            <p:cNvSpPr>
              <a:spLocks/>
            </p:cNvSpPr>
            <p:nvPr/>
          </p:nvSpPr>
          <p:spPr bwMode="auto">
            <a:xfrm>
              <a:off x="3242" y="2278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34 h 39"/>
                <a:gd name="T4" fmla="*/ 4 w 41"/>
                <a:gd name="T5" fmla="*/ 0 h 39"/>
                <a:gd name="T6" fmla="*/ 41 w 41"/>
                <a:gd name="T7" fmla="*/ 4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2" name="Freeform 2242"/>
            <p:cNvSpPr>
              <a:spLocks/>
            </p:cNvSpPr>
            <p:nvPr/>
          </p:nvSpPr>
          <p:spPr bwMode="auto">
            <a:xfrm>
              <a:off x="3207" y="2273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4 h 39"/>
                <a:gd name="T4" fmla="*/ 4 w 39"/>
                <a:gd name="T5" fmla="*/ 0 h 39"/>
                <a:gd name="T6" fmla="*/ 39 w 39"/>
                <a:gd name="T7" fmla="*/ 5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3" name="Freeform 2243"/>
            <p:cNvSpPr>
              <a:spLocks/>
            </p:cNvSpPr>
            <p:nvPr/>
          </p:nvSpPr>
          <p:spPr bwMode="auto">
            <a:xfrm>
              <a:off x="3169" y="2263"/>
              <a:ext cx="42" cy="44"/>
            </a:xfrm>
            <a:custGeom>
              <a:avLst/>
              <a:gdLst>
                <a:gd name="T0" fmla="*/ 38 w 42"/>
                <a:gd name="T1" fmla="*/ 44 h 44"/>
                <a:gd name="T2" fmla="*/ 0 w 42"/>
                <a:gd name="T3" fmla="*/ 32 h 44"/>
                <a:gd name="T4" fmla="*/ 11 w 42"/>
                <a:gd name="T5" fmla="*/ 0 h 44"/>
                <a:gd name="T6" fmla="*/ 42 w 42"/>
                <a:gd name="T7" fmla="*/ 10 h 44"/>
                <a:gd name="T8" fmla="*/ 38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8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4" name="Freeform 2244"/>
            <p:cNvSpPr>
              <a:spLocks/>
            </p:cNvSpPr>
            <p:nvPr/>
          </p:nvSpPr>
          <p:spPr bwMode="auto">
            <a:xfrm>
              <a:off x="3134" y="2248"/>
              <a:ext cx="46" cy="47"/>
            </a:xfrm>
            <a:custGeom>
              <a:avLst/>
              <a:gdLst>
                <a:gd name="T0" fmla="*/ 35 w 46"/>
                <a:gd name="T1" fmla="*/ 47 h 47"/>
                <a:gd name="T2" fmla="*/ 0 w 46"/>
                <a:gd name="T3" fmla="*/ 27 h 47"/>
                <a:gd name="T4" fmla="*/ 20 w 46"/>
                <a:gd name="T5" fmla="*/ 0 h 47"/>
                <a:gd name="T6" fmla="*/ 46 w 46"/>
                <a:gd name="T7" fmla="*/ 15 h 47"/>
                <a:gd name="T8" fmla="*/ 3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5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5" name="Freeform 2245"/>
            <p:cNvSpPr>
              <a:spLocks/>
            </p:cNvSpPr>
            <p:nvPr/>
          </p:nvSpPr>
          <p:spPr bwMode="auto">
            <a:xfrm>
              <a:off x="3110" y="2219"/>
              <a:ext cx="44" cy="56"/>
            </a:xfrm>
            <a:custGeom>
              <a:avLst/>
              <a:gdLst>
                <a:gd name="T0" fmla="*/ 24 w 44"/>
                <a:gd name="T1" fmla="*/ 56 h 56"/>
                <a:gd name="T2" fmla="*/ 0 w 44"/>
                <a:gd name="T3" fmla="*/ 24 h 56"/>
                <a:gd name="T4" fmla="*/ 22 w 44"/>
                <a:gd name="T5" fmla="*/ 0 h 56"/>
                <a:gd name="T6" fmla="*/ 44 w 44"/>
                <a:gd name="T7" fmla="*/ 29 h 56"/>
                <a:gd name="T8" fmla="*/ 24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6" name="Freeform 2246"/>
            <p:cNvSpPr>
              <a:spLocks/>
            </p:cNvSpPr>
            <p:nvPr/>
          </p:nvSpPr>
          <p:spPr bwMode="auto">
            <a:xfrm>
              <a:off x="3362" y="2341"/>
              <a:ext cx="24" cy="25"/>
            </a:xfrm>
            <a:custGeom>
              <a:avLst/>
              <a:gdLst>
                <a:gd name="T0" fmla="*/ 24 w 24"/>
                <a:gd name="T1" fmla="*/ 3 h 25"/>
                <a:gd name="T2" fmla="*/ 24 w 24"/>
                <a:gd name="T3" fmla="*/ 0 h 25"/>
                <a:gd name="T4" fmla="*/ 0 w 24"/>
                <a:gd name="T5" fmla="*/ 25 h 25"/>
                <a:gd name="T6" fmla="*/ 2 w 24"/>
                <a:gd name="T7" fmla="*/ 25 h 25"/>
                <a:gd name="T8" fmla="*/ 24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3"/>
                  </a:moveTo>
                  <a:lnTo>
                    <a:pt x="24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7" name="Freeform 2247"/>
            <p:cNvSpPr>
              <a:spLocks/>
            </p:cNvSpPr>
            <p:nvPr/>
          </p:nvSpPr>
          <p:spPr bwMode="auto">
            <a:xfrm>
              <a:off x="3095" y="2199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17 h 42"/>
                <a:gd name="T4" fmla="*/ 26 w 39"/>
                <a:gd name="T5" fmla="*/ 0 h 42"/>
                <a:gd name="T6" fmla="*/ 39 w 39"/>
                <a:gd name="T7" fmla="*/ 25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8" name="Freeform 2248"/>
            <p:cNvSpPr>
              <a:spLocks/>
            </p:cNvSpPr>
            <p:nvPr/>
          </p:nvSpPr>
          <p:spPr bwMode="auto">
            <a:xfrm>
              <a:off x="3084" y="2180"/>
              <a:ext cx="37" cy="36"/>
            </a:xfrm>
            <a:custGeom>
              <a:avLst/>
              <a:gdLst>
                <a:gd name="T0" fmla="*/ 11 w 37"/>
                <a:gd name="T1" fmla="*/ 36 h 36"/>
                <a:gd name="T2" fmla="*/ 0 w 37"/>
                <a:gd name="T3" fmla="*/ 12 h 36"/>
                <a:gd name="T4" fmla="*/ 28 w 37"/>
                <a:gd name="T5" fmla="*/ 0 h 36"/>
                <a:gd name="T6" fmla="*/ 37 w 37"/>
                <a:gd name="T7" fmla="*/ 19 h 36"/>
                <a:gd name="T8" fmla="*/ 11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1" y="3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19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9" name="Freeform 2249"/>
            <p:cNvSpPr>
              <a:spLocks/>
            </p:cNvSpPr>
            <p:nvPr/>
          </p:nvSpPr>
          <p:spPr bwMode="auto">
            <a:xfrm>
              <a:off x="3075" y="2138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31 w 37"/>
                <a:gd name="T5" fmla="*/ 0 h 54"/>
                <a:gd name="T6" fmla="*/ 37 w 37"/>
                <a:gd name="T7" fmla="*/ 42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0" name="Freeform 2250"/>
            <p:cNvSpPr>
              <a:spLocks/>
            </p:cNvSpPr>
            <p:nvPr/>
          </p:nvSpPr>
          <p:spPr bwMode="auto">
            <a:xfrm>
              <a:off x="3068" y="2089"/>
              <a:ext cx="38" cy="54"/>
            </a:xfrm>
            <a:custGeom>
              <a:avLst/>
              <a:gdLst>
                <a:gd name="T0" fmla="*/ 7 w 38"/>
                <a:gd name="T1" fmla="*/ 54 h 54"/>
                <a:gd name="T2" fmla="*/ 0 w 38"/>
                <a:gd name="T3" fmla="*/ 5 h 54"/>
                <a:gd name="T4" fmla="*/ 31 w 38"/>
                <a:gd name="T5" fmla="*/ 0 h 54"/>
                <a:gd name="T6" fmla="*/ 38 w 38"/>
                <a:gd name="T7" fmla="*/ 49 h 54"/>
                <a:gd name="T8" fmla="*/ 7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7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1" name="Freeform 2251"/>
            <p:cNvSpPr>
              <a:spLocks/>
            </p:cNvSpPr>
            <p:nvPr/>
          </p:nvSpPr>
          <p:spPr bwMode="auto">
            <a:xfrm>
              <a:off x="3055" y="2038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12 h 56"/>
                <a:gd name="T4" fmla="*/ 29 w 44"/>
                <a:gd name="T5" fmla="*/ 0 h 56"/>
                <a:gd name="T6" fmla="*/ 44 w 44"/>
                <a:gd name="T7" fmla="*/ 51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51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2" name="Freeform 2252"/>
            <p:cNvSpPr>
              <a:spLocks/>
            </p:cNvSpPr>
            <p:nvPr/>
          </p:nvSpPr>
          <p:spPr bwMode="auto">
            <a:xfrm>
              <a:off x="3108" y="2219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3" name="Freeform 2253"/>
            <p:cNvSpPr>
              <a:spLocks/>
            </p:cNvSpPr>
            <p:nvPr/>
          </p:nvSpPr>
          <p:spPr bwMode="auto">
            <a:xfrm>
              <a:off x="3031" y="1952"/>
              <a:ext cx="53" cy="98"/>
            </a:xfrm>
            <a:custGeom>
              <a:avLst/>
              <a:gdLst>
                <a:gd name="T0" fmla="*/ 24 w 53"/>
                <a:gd name="T1" fmla="*/ 98 h 98"/>
                <a:gd name="T2" fmla="*/ 0 w 53"/>
                <a:gd name="T3" fmla="*/ 12 h 98"/>
                <a:gd name="T4" fmla="*/ 29 w 53"/>
                <a:gd name="T5" fmla="*/ 0 h 98"/>
                <a:gd name="T6" fmla="*/ 53 w 53"/>
                <a:gd name="T7" fmla="*/ 86 h 98"/>
                <a:gd name="T8" fmla="*/ 24 w 53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8">
                  <a:moveTo>
                    <a:pt x="24" y="98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3" y="86"/>
                  </a:lnTo>
                  <a:lnTo>
                    <a:pt x="24" y="98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4" name="Freeform 2254"/>
            <p:cNvSpPr>
              <a:spLocks/>
            </p:cNvSpPr>
            <p:nvPr/>
          </p:nvSpPr>
          <p:spPr bwMode="auto">
            <a:xfrm>
              <a:off x="3020" y="1913"/>
              <a:ext cx="40" cy="51"/>
            </a:xfrm>
            <a:custGeom>
              <a:avLst/>
              <a:gdLst>
                <a:gd name="T0" fmla="*/ 11 w 40"/>
                <a:gd name="T1" fmla="*/ 51 h 51"/>
                <a:gd name="T2" fmla="*/ 0 w 40"/>
                <a:gd name="T3" fmla="*/ 12 h 51"/>
                <a:gd name="T4" fmla="*/ 29 w 40"/>
                <a:gd name="T5" fmla="*/ 0 h 51"/>
                <a:gd name="T6" fmla="*/ 40 w 40"/>
                <a:gd name="T7" fmla="*/ 39 h 51"/>
                <a:gd name="T8" fmla="*/ 11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1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5" name="Freeform 2255"/>
            <p:cNvSpPr>
              <a:spLocks/>
            </p:cNvSpPr>
            <p:nvPr/>
          </p:nvSpPr>
          <p:spPr bwMode="auto">
            <a:xfrm>
              <a:off x="3007" y="1876"/>
              <a:ext cx="42" cy="49"/>
            </a:xfrm>
            <a:custGeom>
              <a:avLst/>
              <a:gdLst>
                <a:gd name="T0" fmla="*/ 13 w 42"/>
                <a:gd name="T1" fmla="*/ 49 h 49"/>
                <a:gd name="T2" fmla="*/ 0 w 42"/>
                <a:gd name="T3" fmla="*/ 12 h 49"/>
                <a:gd name="T4" fmla="*/ 29 w 42"/>
                <a:gd name="T5" fmla="*/ 0 h 49"/>
                <a:gd name="T6" fmla="*/ 42 w 42"/>
                <a:gd name="T7" fmla="*/ 37 h 49"/>
                <a:gd name="T8" fmla="*/ 13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3" y="4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6" name="Freeform 2256"/>
            <p:cNvSpPr>
              <a:spLocks/>
            </p:cNvSpPr>
            <p:nvPr/>
          </p:nvSpPr>
          <p:spPr bwMode="auto">
            <a:xfrm>
              <a:off x="2994" y="1839"/>
              <a:ext cx="42" cy="49"/>
            </a:xfrm>
            <a:custGeom>
              <a:avLst/>
              <a:gdLst>
                <a:gd name="T0" fmla="*/ 13 w 42"/>
                <a:gd name="T1" fmla="*/ 49 h 49"/>
                <a:gd name="T2" fmla="*/ 0 w 42"/>
                <a:gd name="T3" fmla="*/ 17 h 49"/>
                <a:gd name="T4" fmla="*/ 26 w 42"/>
                <a:gd name="T5" fmla="*/ 0 h 49"/>
                <a:gd name="T6" fmla="*/ 42 w 42"/>
                <a:gd name="T7" fmla="*/ 37 h 49"/>
                <a:gd name="T8" fmla="*/ 13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3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7" name="Freeform 2257"/>
            <p:cNvSpPr>
              <a:spLocks/>
            </p:cNvSpPr>
            <p:nvPr/>
          </p:nvSpPr>
          <p:spPr bwMode="auto">
            <a:xfrm>
              <a:off x="2974" y="1807"/>
              <a:ext cx="46" cy="49"/>
            </a:xfrm>
            <a:custGeom>
              <a:avLst/>
              <a:gdLst>
                <a:gd name="T0" fmla="*/ 20 w 46"/>
                <a:gd name="T1" fmla="*/ 49 h 49"/>
                <a:gd name="T2" fmla="*/ 0 w 46"/>
                <a:gd name="T3" fmla="*/ 22 h 49"/>
                <a:gd name="T4" fmla="*/ 24 w 46"/>
                <a:gd name="T5" fmla="*/ 0 h 49"/>
                <a:gd name="T6" fmla="*/ 46 w 46"/>
                <a:gd name="T7" fmla="*/ 32 h 49"/>
                <a:gd name="T8" fmla="*/ 2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0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8" name="Freeform 2258"/>
            <p:cNvSpPr>
              <a:spLocks/>
            </p:cNvSpPr>
            <p:nvPr/>
          </p:nvSpPr>
          <p:spPr bwMode="auto">
            <a:xfrm>
              <a:off x="2965" y="1790"/>
              <a:ext cx="33" cy="39"/>
            </a:xfrm>
            <a:custGeom>
              <a:avLst/>
              <a:gdLst>
                <a:gd name="T0" fmla="*/ 9 w 33"/>
                <a:gd name="T1" fmla="*/ 39 h 39"/>
                <a:gd name="T2" fmla="*/ 0 w 33"/>
                <a:gd name="T3" fmla="*/ 27 h 39"/>
                <a:gd name="T4" fmla="*/ 20 w 33"/>
                <a:gd name="T5" fmla="*/ 0 h 39"/>
                <a:gd name="T6" fmla="*/ 33 w 33"/>
                <a:gd name="T7" fmla="*/ 17 h 39"/>
                <a:gd name="T8" fmla="*/ 9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9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9" name="Freeform 2259"/>
            <p:cNvSpPr>
              <a:spLocks/>
            </p:cNvSpPr>
            <p:nvPr/>
          </p:nvSpPr>
          <p:spPr bwMode="auto">
            <a:xfrm>
              <a:off x="2952" y="1778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9 h 39"/>
                <a:gd name="T4" fmla="*/ 16 w 33"/>
                <a:gd name="T5" fmla="*/ 0 h 39"/>
                <a:gd name="T6" fmla="*/ 33 w 33"/>
                <a:gd name="T7" fmla="*/ 12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0" name="Freeform 2260"/>
            <p:cNvSpPr>
              <a:spLocks/>
            </p:cNvSpPr>
            <p:nvPr/>
          </p:nvSpPr>
          <p:spPr bwMode="auto">
            <a:xfrm>
              <a:off x="2922" y="1758"/>
              <a:ext cx="46" cy="49"/>
            </a:xfrm>
            <a:custGeom>
              <a:avLst/>
              <a:gdLst>
                <a:gd name="T0" fmla="*/ 30 w 46"/>
                <a:gd name="T1" fmla="*/ 49 h 49"/>
                <a:gd name="T2" fmla="*/ 0 w 46"/>
                <a:gd name="T3" fmla="*/ 32 h 49"/>
                <a:gd name="T4" fmla="*/ 11 w 46"/>
                <a:gd name="T5" fmla="*/ 0 h 49"/>
                <a:gd name="T6" fmla="*/ 46 w 46"/>
                <a:gd name="T7" fmla="*/ 20 h 49"/>
                <a:gd name="T8" fmla="*/ 3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0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1" name="Freeform 2261"/>
            <p:cNvSpPr>
              <a:spLocks/>
            </p:cNvSpPr>
            <p:nvPr/>
          </p:nvSpPr>
          <p:spPr bwMode="auto">
            <a:xfrm>
              <a:off x="3055" y="2038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2" name="Freeform 2262"/>
            <p:cNvSpPr>
              <a:spLocks/>
            </p:cNvSpPr>
            <p:nvPr/>
          </p:nvSpPr>
          <p:spPr bwMode="auto">
            <a:xfrm>
              <a:off x="2895" y="1749"/>
              <a:ext cx="35" cy="41"/>
            </a:xfrm>
            <a:custGeom>
              <a:avLst/>
              <a:gdLst>
                <a:gd name="T0" fmla="*/ 31 w 35"/>
                <a:gd name="T1" fmla="*/ 41 h 41"/>
                <a:gd name="T2" fmla="*/ 0 w 35"/>
                <a:gd name="T3" fmla="*/ 34 h 41"/>
                <a:gd name="T4" fmla="*/ 3 w 35"/>
                <a:gd name="T5" fmla="*/ 0 h 41"/>
                <a:gd name="T6" fmla="*/ 35 w 35"/>
                <a:gd name="T7" fmla="*/ 7 h 41"/>
                <a:gd name="T8" fmla="*/ 31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31" y="41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35" y="7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3" name="Freeform 2263"/>
            <p:cNvSpPr>
              <a:spLocks/>
            </p:cNvSpPr>
            <p:nvPr/>
          </p:nvSpPr>
          <p:spPr bwMode="auto">
            <a:xfrm>
              <a:off x="2860" y="1749"/>
              <a:ext cx="38" cy="36"/>
            </a:xfrm>
            <a:custGeom>
              <a:avLst/>
              <a:gdLst>
                <a:gd name="T0" fmla="*/ 35 w 38"/>
                <a:gd name="T1" fmla="*/ 34 h 36"/>
                <a:gd name="T2" fmla="*/ 2 w 38"/>
                <a:gd name="T3" fmla="*/ 36 h 36"/>
                <a:gd name="T4" fmla="*/ 0 w 38"/>
                <a:gd name="T5" fmla="*/ 2 h 36"/>
                <a:gd name="T6" fmla="*/ 38 w 38"/>
                <a:gd name="T7" fmla="*/ 0 h 36"/>
                <a:gd name="T8" fmla="*/ 35 w 38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35" y="34"/>
                  </a:moveTo>
                  <a:lnTo>
                    <a:pt x="2" y="36"/>
                  </a:lnTo>
                  <a:lnTo>
                    <a:pt x="0" y="2"/>
                  </a:lnTo>
                  <a:lnTo>
                    <a:pt x="38" y="0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4" name="Freeform 2264"/>
            <p:cNvSpPr>
              <a:spLocks/>
            </p:cNvSpPr>
            <p:nvPr/>
          </p:nvSpPr>
          <p:spPr bwMode="auto">
            <a:xfrm>
              <a:off x="2832" y="1751"/>
              <a:ext cx="30" cy="37"/>
            </a:xfrm>
            <a:custGeom>
              <a:avLst/>
              <a:gdLst>
                <a:gd name="T0" fmla="*/ 30 w 30"/>
                <a:gd name="T1" fmla="*/ 34 h 37"/>
                <a:gd name="T2" fmla="*/ 0 w 30"/>
                <a:gd name="T3" fmla="*/ 37 h 37"/>
                <a:gd name="T4" fmla="*/ 0 w 30"/>
                <a:gd name="T5" fmla="*/ 2 h 37"/>
                <a:gd name="T6" fmla="*/ 28 w 30"/>
                <a:gd name="T7" fmla="*/ 0 h 37"/>
                <a:gd name="T8" fmla="*/ 30 w 30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5" name="Freeform 2265"/>
            <p:cNvSpPr>
              <a:spLocks/>
            </p:cNvSpPr>
            <p:nvPr/>
          </p:nvSpPr>
          <p:spPr bwMode="auto">
            <a:xfrm>
              <a:off x="2814" y="1751"/>
              <a:ext cx="18" cy="37"/>
            </a:xfrm>
            <a:custGeom>
              <a:avLst/>
              <a:gdLst>
                <a:gd name="T0" fmla="*/ 18 w 18"/>
                <a:gd name="T1" fmla="*/ 37 h 37"/>
                <a:gd name="T2" fmla="*/ 0 w 18"/>
                <a:gd name="T3" fmla="*/ 34 h 37"/>
                <a:gd name="T4" fmla="*/ 5 w 18"/>
                <a:gd name="T5" fmla="*/ 0 h 37"/>
                <a:gd name="T6" fmla="*/ 18 w 18"/>
                <a:gd name="T7" fmla="*/ 2 h 37"/>
                <a:gd name="T8" fmla="*/ 18 w 1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18" y="2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6" name="Freeform 2266"/>
            <p:cNvSpPr>
              <a:spLocks/>
            </p:cNvSpPr>
            <p:nvPr/>
          </p:nvSpPr>
          <p:spPr bwMode="auto">
            <a:xfrm>
              <a:off x="2797" y="1749"/>
              <a:ext cx="22" cy="36"/>
            </a:xfrm>
            <a:custGeom>
              <a:avLst/>
              <a:gdLst>
                <a:gd name="T0" fmla="*/ 17 w 22"/>
                <a:gd name="T1" fmla="*/ 36 h 36"/>
                <a:gd name="T2" fmla="*/ 0 w 22"/>
                <a:gd name="T3" fmla="*/ 34 h 36"/>
                <a:gd name="T4" fmla="*/ 4 w 22"/>
                <a:gd name="T5" fmla="*/ 0 h 36"/>
                <a:gd name="T6" fmla="*/ 22 w 22"/>
                <a:gd name="T7" fmla="*/ 2 h 36"/>
                <a:gd name="T8" fmla="*/ 17 w 2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6">
                  <a:moveTo>
                    <a:pt x="17" y="36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2" y="2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7" name="Freeform 2267"/>
            <p:cNvSpPr>
              <a:spLocks/>
            </p:cNvSpPr>
            <p:nvPr/>
          </p:nvSpPr>
          <p:spPr bwMode="auto">
            <a:xfrm>
              <a:off x="2922" y="1756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8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8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8" name="Freeform 2268"/>
            <p:cNvSpPr>
              <a:spLocks/>
            </p:cNvSpPr>
            <p:nvPr/>
          </p:nvSpPr>
          <p:spPr bwMode="auto">
            <a:xfrm>
              <a:off x="2742" y="1734"/>
              <a:ext cx="61" cy="49"/>
            </a:xfrm>
            <a:custGeom>
              <a:avLst/>
              <a:gdLst>
                <a:gd name="T0" fmla="*/ 50 w 61"/>
                <a:gd name="T1" fmla="*/ 49 h 49"/>
                <a:gd name="T2" fmla="*/ 0 w 61"/>
                <a:gd name="T3" fmla="*/ 32 h 49"/>
                <a:gd name="T4" fmla="*/ 11 w 61"/>
                <a:gd name="T5" fmla="*/ 0 h 49"/>
                <a:gd name="T6" fmla="*/ 61 w 61"/>
                <a:gd name="T7" fmla="*/ 17 h 49"/>
                <a:gd name="T8" fmla="*/ 50 w 6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0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1" y="17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9" name="Freeform 2269"/>
            <p:cNvSpPr>
              <a:spLocks/>
            </p:cNvSpPr>
            <p:nvPr/>
          </p:nvSpPr>
          <p:spPr bwMode="auto">
            <a:xfrm>
              <a:off x="2718" y="1724"/>
              <a:ext cx="35" cy="42"/>
            </a:xfrm>
            <a:custGeom>
              <a:avLst/>
              <a:gdLst>
                <a:gd name="T0" fmla="*/ 24 w 35"/>
                <a:gd name="T1" fmla="*/ 42 h 42"/>
                <a:gd name="T2" fmla="*/ 0 w 35"/>
                <a:gd name="T3" fmla="*/ 29 h 42"/>
                <a:gd name="T4" fmla="*/ 15 w 35"/>
                <a:gd name="T5" fmla="*/ 0 h 42"/>
                <a:gd name="T6" fmla="*/ 35 w 35"/>
                <a:gd name="T7" fmla="*/ 10 h 42"/>
                <a:gd name="T8" fmla="*/ 24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24" y="4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5" y="10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0" name="Freeform 2270"/>
            <p:cNvSpPr>
              <a:spLocks/>
            </p:cNvSpPr>
            <p:nvPr/>
          </p:nvSpPr>
          <p:spPr bwMode="auto">
            <a:xfrm>
              <a:off x="2696" y="1714"/>
              <a:ext cx="37" cy="39"/>
            </a:xfrm>
            <a:custGeom>
              <a:avLst/>
              <a:gdLst>
                <a:gd name="T0" fmla="*/ 22 w 37"/>
                <a:gd name="T1" fmla="*/ 39 h 39"/>
                <a:gd name="T2" fmla="*/ 0 w 37"/>
                <a:gd name="T3" fmla="*/ 27 h 39"/>
                <a:gd name="T4" fmla="*/ 20 w 37"/>
                <a:gd name="T5" fmla="*/ 0 h 39"/>
                <a:gd name="T6" fmla="*/ 37 w 37"/>
                <a:gd name="T7" fmla="*/ 10 h 39"/>
                <a:gd name="T8" fmla="*/ 22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22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7" y="10"/>
                  </a:lnTo>
                  <a:lnTo>
                    <a:pt x="22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1" name="Freeform 2271"/>
            <p:cNvSpPr>
              <a:spLocks/>
            </p:cNvSpPr>
            <p:nvPr/>
          </p:nvSpPr>
          <p:spPr bwMode="auto">
            <a:xfrm>
              <a:off x="2678" y="1697"/>
              <a:ext cx="38" cy="44"/>
            </a:xfrm>
            <a:custGeom>
              <a:avLst/>
              <a:gdLst>
                <a:gd name="T0" fmla="*/ 18 w 38"/>
                <a:gd name="T1" fmla="*/ 44 h 44"/>
                <a:gd name="T2" fmla="*/ 0 w 38"/>
                <a:gd name="T3" fmla="*/ 25 h 44"/>
                <a:gd name="T4" fmla="*/ 22 w 38"/>
                <a:gd name="T5" fmla="*/ 0 h 44"/>
                <a:gd name="T6" fmla="*/ 38 w 38"/>
                <a:gd name="T7" fmla="*/ 17 h 44"/>
                <a:gd name="T8" fmla="*/ 18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18" y="4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8" y="17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2" name="Freeform 2272"/>
            <p:cNvSpPr>
              <a:spLocks/>
            </p:cNvSpPr>
            <p:nvPr/>
          </p:nvSpPr>
          <p:spPr bwMode="auto">
            <a:xfrm>
              <a:off x="2656" y="1675"/>
              <a:ext cx="44" cy="47"/>
            </a:xfrm>
            <a:custGeom>
              <a:avLst/>
              <a:gdLst>
                <a:gd name="T0" fmla="*/ 22 w 44"/>
                <a:gd name="T1" fmla="*/ 47 h 47"/>
                <a:gd name="T2" fmla="*/ 0 w 44"/>
                <a:gd name="T3" fmla="*/ 22 h 47"/>
                <a:gd name="T4" fmla="*/ 25 w 44"/>
                <a:gd name="T5" fmla="*/ 0 h 47"/>
                <a:gd name="T6" fmla="*/ 44 w 44"/>
                <a:gd name="T7" fmla="*/ 22 h 47"/>
                <a:gd name="T8" fmla="*/ 22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2" y="47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4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3" name="Freeform 2273"/>
            <p:cNvSpPr>
              <a:spLocks/>
            </p:cNvSpPr>
            <p:nvPr/>
          </p:nvSpPr>
          <p:spPr bwMode="auto">
            <a:xfrm>
              <a:off x="2637" y="1643"/>
              <a:ext cx="44" cy="54"/>
            </a:xfrm>
            <a:custGeom>
              <a:avLst/>
              <a:gdLst>
                <a:gd name="T0" fmla="*/ 19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1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9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4" name="Freeform 2274"/>
            <p:cNvSpPr>
              <a:spLocks/>
            </p:cNvSpPr>
            <p:nvPr/>
          </p:nvSpPr>
          <p:spPr bwMode="auto">
            <a:xfrm>
              <a:off x="2615" y="1599"/>
              <a:ext cx="48" cy="61"/>
            </a:xfrm>
            <a:custGeom>
              <a:avLst/>
              <a:gdLst>
                <a:gd name="T0" fmla="*/ 22 w 48"/>
                <a:gd name="T1" fmla="*/ 61 h 61"/>
                <a:gd name="T2" fmla="*/ 0 w 48"/>
                <a:gd name="T3" fmla="*/ 17 h 61"/>
                <a:gd name="T4" fmla="*/ 26 w 48"/>
                <a:gd name="T5" fmla="*/ 0 h 61"/>
                <a:gd name="T6" fmla="*/ 48 w 48"/>
                <a:gd name="T7" fmla="*/ 44 h 61"/>
                <a:gd name="T8" fmla="*/ 22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22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8" y="4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5" name="Freeform 2275"/>
            <p:cNvSpPr>
              <a:spLocks/>
            </p:cNvSpPr>
            <p:nvPr/>
          </p:nvSpPr>
          <p:spPr bwMode="auto">
            <a:xfrm>
              <a:off x="2784" y="1780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8 w 13"/>
                <a:gd name="T3" fmla="*/ 3 h 3"/>
                <a:gd name="T4" fmla="*/ 0 w 13"/>
                <a:gd name="T5" fmla="*/ 0 h 3"/>
                <a:gd name="T6" fmla="*/ 13 w 1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8" y="3"/>
                  </a:lnTo>
                  <a:lnTo>
                    <a:pt x="0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6" name="Freeform 2276"/>
            <p:cNvSpPr>
              <a:spLocks/>
            </p:cNvSpPr>
            <p:nvPr/>
          </p:nvSpPr>
          <p:spPr bwMode="auto">
            <a:xfrm>
              <a:off x="2792" y="1749"/>
              <a:ext cx="11" cy="34"/>
            </a:xfrm>
            <a:custGeom>
              <a:avLst/>
              <a:gdLst>
                <a:gd name="T0" fmla="*/ 5 w 11"/>
                <a:gd name="T1" fmla="*/ 34 h 34"/>
                <a:gd name="T2" fmla="*/ 0 w 11"/>
                <a:gd name="T3" fmla="*/ 34 h 34"/>
                <a:gd name="T4" fmla="*/ 9 w 11"/>
                <a:gd name="T5" fmla="*/ 0 h 34"/>
                <a:gd name="T6" fmla="*/ 11 w 11"/>
                <a:gd name="T7" fmla="*/ 2 h 34"/>
                <a:gd name="T8" fmla="*/ 5 w 1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5" y="34"/>
                  </a:moveTo>
                  <a:lnTo>
                    <a:pt x="0" y="34"/>
                  </a:lnTo>
                  <a:lnTo>
                    <a:pt x="9" y="0"/>
                  </a:lnTo>
                  <a:lnTo>
                    <a:pt x="11" y="2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7" name="Freeform 2277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8" name="Freeform 2278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9" name="Freeform 2279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0" name="Freeform 2280"/>
            <p:cNvSpPr>
              <a:spLocks/>
            </p:cNvSpPr>
            <p:nvPr/>
          </p:nvSpPr>
          <p:spPr bwMode="auto">
            <a:xfrm>
              <a:off x="3527" y="3384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13 h 49"/>
                <a:gd name="T4" fmla="*/ 28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1" name="Freeform 2281"/>
            <p:cNvSpPr>
              <a:spLocks/>
            </p:cNvSpPr>
            <p:nvPr/>
          </p:nvSpPr>
          <p:spPr bwMode="auto">
            <a:xfrm>
              <a:off x="3516" y="3345"/>
              <a:ext cx="39" cy="52"/>
            </a:xfrm>
            <a:custGeom>
              <a:avLst/>
              <a:gdLst>
                <a:gd name="T0" fmla="*/ 11 w 39"/>
                <a:gd name="T1" fmla="*/ 52 h 52"/>
                <a:gd name="T2" fmla="*/ 0 w 39"/>
                <a:gd name="T3" fmla="*/ 5 h 52"/>
                <a:gd name="T4" fmla="*/ 30 w 39"/>
                <a:gd name="T5" fmla="*/ 0 h 52"/>
                <a:gd name="T6" fmla="*/ 39 w 39"/>
                <a:gd name="T7" fmla="*/ 39 h 52"/>
                <a:gd name="T8" fmla="*/ 11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1" y="52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2" name="Freeform 2282"/>
            <p:cNvSpPr>
              <a:spLocks/>
            </p:cNvSpPr>
            <p:nvPr/>
          </p:nvSpPr>
          <p:spPr bwMode="auto">
            <a:xfrm>
              <a:off x="3509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3" name="Freeform 2283"/>
            <p:cNvSpPr>
              <a:spLocks/>
            </p:cNvSpPr>
            <p:nvPr/>
          </p:nvSpPr>
          <p:spPr bwMode="auto">
            <a:xfrm>
              <a:off x="3507" y="3252"/>
              <a:ext cx="33" cy="52"/>
            </a:xfrm>
            <a:custGeom>
              <a:avLst/>
              <a:gdLst>
                <a:gd name="T0" fmla="*/ 2 w 33"/>
                <a:gd name="T1" fmla="*/ 52 h 52"/>
                <a:gd name="T2" fmla="*/ 0 w 33"/>
                <a:gd name="T3" fmla="*/ 3 h 52"/>
                <a:gd name="T4" fmla="*/ 31 w 33"/>
                <a:gd name="T5" fmla="*/ 0 h 52"/>
                <a:gd name="T6" fmla="*/ 33 w 33"/>
                <a:gd name="T7" fmla="*/ 49 h 52"/>
                <a:gd name="T8" fmla="*/ 2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2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4" name="Freeform 2284"/>
            <p:cNvSpPr>
              <a:spLocks/>
            </p:cNvSpPr>
            <p:nvPr/>
          </p:nvSpPr>
          <p:spPr bwMode="auto">
            <a:xfrm>
              <a:off x="3507" y="3211"/>
              <a:ext cx="35" cy="46"/>
            </a:xfrm>
            <a:custGeom>
              <a:avLst/>
              <a:gdLst>
                <a:gd name="T0" fmla="*/ 0 w 35"/>
                <a:gd name="T1" fmla="*/ 41 h 46"/>
                <a:gd name="T2" fmla="*/ 4 w 35"/>
                <a:gd name="T3" fmla="*/ 0 h 46"/>
                <a:gd name="T4" fmla="*/ 35 w 35"/>
                <a:gd name="T5" fmla="*/ 5 h 46"/>
                <a:gd name="T6" fmla="*/ 31 w 35"/>
                <a:gd name="T7" fmla="*/ 46 h 46"/>
                <a:gd name="T8" fmla="*/ 0 w 35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0" y="41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1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5" name="Freeform 2285"/>
            <p:cNvSpPr>
              <a:spLocks/>
            </p:cNvSpPr>
            <p:nvPr/>
          </p:nvSpPr>
          <p:spPr bwMode="auto">
            <a:xfrm>
              <a:off x="3511" y="3171"/>
              <a:ext cx="42" cy="45"/>
            </a:xfrm>
            <a:custGeom>
              <a:avLst/>
              <a:gdLst>
                <a:gd name="T0" fmla="*/ 0 w 42"/>
                <a:gd name="T1" fmla="*/ 40 h 45"/>
                <a:gd name="T2" fmla="*/ 13 w 42"/>
                <a:gd name="T3" fmla="*/ 0 h 45"/>
                <a:gd name="T4" fmla="*/ 42 w 42"/>
                <a:gd name="T5" fmla="*/ 13 h 45"/>
                <a:gd name="T6" fmla="*/ 31 w 42"/>
                <a:gd name="T7" fmla="*/ 45 h 45"/>
                <a:gd name="T8" fmla="*/ 0 w 42"/>
                <a:gd name="T9" fmla="*/ 4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0" y="40"/>
                  </a:moveTo>
                  <a:lnTo>
                    <a:pt x="13" y="0"/>
                  </a:lnTo>
                  <a:lnTo>
                    <a:pt x="42" y="13"/>
                  </a:lnTo>
                  <a:lnTo>
                    <a:pt x="31" y="4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6" name="Freeform 2286"/>
            <p:cNvSpPr>
              <a:spLocks/>
            </p:cNvSpPr>
            <p:nvPr/>
          </p:nvSpPr>
          <p:spPr bwMode="auto">
            <a:xfrm>
              <a:off x="3524" y="3135"/>
              <a:ext cx="44" cy="49"/>
            </a:xfrm>
            <a:custGeom>
              <a:avLst/>
              <a:gdLst>
                <a:gd name="T0" fmla="*/ 0 w 44"/>
                <a:gd name="T1" fmla="*/ 36 h 49"/>
                <a:gd name="T2" fmla="*/ 18 w 44"/>
                <a:gd name="T3" fmla="*/ 0 h 49"/>
                <a:gd name="T4" fmla="*/ 44 w 44"/>
                <a:gd name="T5" fmla="*/ 17 h 49"/>
                <a:gd name="T6" fmla="*/ 29 w 44"/>
                <a:gd name="T7" fmla="*/ 49 h 49"/>
                <a:gd name="T8" fmla="*/ 0 w 44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6"/>
                  </a:moveTo>
                  <a:lnTo>
                    <a:pt x="18" y="0"/>
                  </a:lnTo>
                  <a:lnTo>
                    <a:pt x="44" y="17"/>
                  </a:lnTo>
                  <a:lnTo>
                    <a:pt x="2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7" name="Freeform 2287"/>
            <p:cNvSpPr>
              <a:spLocks/>
            </p:cNvSpPr>
            <p:nvPr/>
          </p:nvSpPr>
          <p:spPr bwMode="auto">
            <a:xfrm>
              <a:off x="3542" y="3103"/>
              <a:ext cx="44" cy="49"/>
            </a:xfrm>
            <a:custGeom>
              <a:avLst/>
              <a:gdLst>
                <a:gd name="T0" fmla="*/ 0 w 44"/>
                <a:gd name="T1" fmla="*/ 32 h 49"/>
                <a:gd name="T2" fmla="*/ 17 w 44"/>
                <a:gd name="T3" fmla="*/ 0 h 49"/>
                <a:gd name="T4" fmla="*/ 44 w 44"/>
                <a:gd name="T5" fmla="*/ 17 h 49"/>
                <a:gd name="T6" fmla="*/ 26 w 44"/>
                <a:gd name="T7" fmla="*/ 49 h 49"/>
                <a:gd name="T8" fmla="*/ 0 w 44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2"/>
                  </a:moveTo>
                  <a:lnTo>
                    <a:pt x="17" y="0"/>
                  </a:lnTo>
                  <a:lnTo>
                    <a:pt x="44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8" name="Freeform 2288"/>
            <p:cNvSpPr>
              <a:spLocks/>
            </p:cNvSpPr>
            <p:nvPr/>
          </p:nvSpPr>
          <p:spPr bwMode="auto">
            <a:xfrm>
              <a:off x="3559" y="3073"/>
              <a:ext cx="44" cy="47"/>
            </a:xfrm>
            <a:custGeom>
              <a:avLst/>
              <a:gdLst>
                <a:gd name="T0" fmla="*/ 0 w 44"/>
                <a:gd name="T1" fmla="*/ 30 h 47"/>
                <a:gd name="T2" fmla="*/ 16 w 44"/>
                <a:gd name="T3" fmla="*/ 0 h 47"/>
                <a:gd name="T4" fmla="*/ 44 w 44"/>
                <a:gd name="T5" fmla="*/ 13 h 47"/>
                <a:gd name="T6" fmla="*/ 27 w 44"/>
                <a:gd name="T7" fmla="*/ 47 h 47"/>
                <a:gd name="T8" fmla="*/ 0 w 44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30"/>
                  </a:moveTo>
                  <a:lnTo>
                    <a:pt x="16" y="0"/>
                  </a:lnTo>
                  <a:lnTo>
                    <a:pt x="44" y="13"/>
                  </a:lnTo>
                  <a:lnTo>
                    <a:pt x="27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9" name="Freeform 2289"/>
            <p:cNvSpPr>
              <a:spLocks/>
            </p:cNvSpPr>
            <p:nvPr/>
          </p:nvSpPr>
          <p:spPr bwMode="auto">
            <a:xfrm>
              <a:off x="3575" y="3039"/>
              <a:ext cx="39" cy="47"/>
            </a:xfrm>
            <a:custGeom>
              <a:avLst/>
              <a:gdLst>
                <a:gd name="T0" fmla="*/ 0 w 39"/>
                <a:gd name="T1" fmla="*/ 34 h 47"/>
                <a:gd name="T2" fmla="*/ 11 w 39"/>
                <a:gd name="T3" fmla="*/ 0 h 47"/>
                <a:gd name="T4" fmla="*/ 39 w 39"/>
                <a:gd name="T5" fmla="*/ 12 h 47"/>
                <a:gd name="T6" fmla="*/ 28 w 39"/>
                <a:gd name="T7" fmla="*/ 47 h 47"/>
                <a:gd name="T8" fmla="*/ 0 w 39"/>
                <a:gd name="T9" fmla="*/ 3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0" y="34"/>
                  </a:moveTo>
                  <a:lnTo>
                    <a:pt x="11" y="0"/>
                  </a:lnTo>
                  <a:lnTo>
                    <a:pt x="39" y="12"/>
                  </a:lnTo>
                  <a:lnTo>
                    <a:pt x="28" y="4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0" name="Freeform 2290"/>
            <p:cNvSpPr>
              <a:spLocks/>
            </p:cNvSpPr>
            <p:nvPr/>
          </p:nvSpPr>
          <p:spPr bwMode="auto">
            <a:xfrm>
              <a:off x="3586" y="3010"/>
              <a:ext cx="39" cy="41"/>
            </a:xfrm>
            <a:custGeom>
              <a:avLst/>
              <a:gdLst>
                <a:gd name="T0" fmla="*/ 0 w 39"/>
                <a:gd name="T1" fmla="*/ 29 h 41"/>
                <a:gd name="T2" fmla="*/ 9 w 39"/>
                <a:gd name="T3" fmla="*/ 0 h 41"/>
                <a:gd name="T4" fmla="*/ 39 w 39"/>
                <a:gd name="T5" fmla="*/ 2 h 41"/>
                <a:gd name="T6" fmla="*/ 28 w 39"/>
                <a:gd name="T7" fmla="*/ 41 h 41"/>
                <a:gd name="T8" fmla="*/ 0 w 39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0" y="29"/>
                  </a:moveTo>
                  <a:lnTo>
                    <a:pt x="9" y="0"/>
                  </a:lnTo>
                  <a:lnTo>
                    <a:pt x="39" y="2"/>
                  </a:lnTo>
                  <a:lnTo>
                    <a:pt x="28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1" name="Freeform 2291"/>
            <p:cNvSpPr>
              <a:spLocks/>
            </p:cNvSpPr>
            <p:nvPr/>
          </p:nvSpPr>
          <p:spPr bwMode="auto">
            <a:xfrm>
              <a:off x="3592" y="2966"/>
              <a:ext cx="33" cy="46"/>
            </a:xfrm>
            <a:custGeom>
              <a:avLst/>
              <a:gdLst>
                <a:gd name="T0" fmla="*/ 3 w 33"/>
                <a:gd name="T1" fmla="*/ 44 h 46"/>
                <a:gd name="T2" fmla="*/ 0 w 33"/>
                <a:gd name="T3" fmla="*/ 2 h 46"/>
                <a:gd name="T4" fmla="*/ 31 w 33"/>
                <a:gd name="T5" fmla="*/ 0 h 46"/>
                <a:gd name="T6" fmla="*/ 33 w 33"/>
                <a:gd name="T7" fmla="*/ 46 h 46"/>
                <a:gd name="T8" fmla="*/ 3 w 33"/>
                <a:gd name="T9" fmla="*/ 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3" y="4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2" name="Freeform 2292"/>
            <p:cNvSpPr>
              <a:spLocks/>
            </p:cNvSpPr>
            <p:nvPr/>
          </p:nvSpPr>
          <p:spPr bwMode="auto">
            <a:xfrm>
              <a:off x="3507" y="3252"/>
              <a:ext cx="31" cy="5"/>
            </a:xfrm>
            <a:custGeom>
              <a:avLst/>
              <a:gdLst>
                <a:gd name="T0" fmla="*/ 0 w 31"/>
                <a:gd name="T1" fmla="*/ 3 h 5"/>
                <a:gd name="T2" fmla="*/ 0 w 31"/>
                <a:gd name="T3" fmla="*/ 0 h 5"/>
                <a:gd name="T4" fmla="*/ 31 w 31"/>
                <a:gd name="T5" fmla="*/ 0 h 5"/>
                <a:gd name="T6" fmla="*/ 31 w 31"/>
                <a:gd name="T7" fmla="*/ 5 h 5"/>
                <a:gd name="T8" fmla="*/ 0 w 3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">
                  <a:moveTo>
                    <a:pt x="0" y="3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3" name="Freeform 2293"/>
            <p:cNvSpPr>
              <a:spLocks/>
            </p:cNvSpPr>
            <p:nvPr/>
          </p:nvSpPr>
          <p:spPr bwMode="auto">
            <a:xfrm>
              <a:off x="3581" y="2924"/>
              <a:ext cx="40" cy="52"/>
            </a:xfrm>
            <a:custGeom>
              <a:avLst/>
              <a:gdLst>
                <a:gd name="T0" fmla="*/ 11 w 40"/>
                <a:gd name="T1" fmla="*/ 52 h 52"/>
                <a:gd name="T2" fmla="*/ 0 w 40"/>
                <a:gd name="T3" fmla="*/ 12 h 52"/>
                <a:gd name="T4" fmla="*/ 29 w 40"/>
                <a:gd name="T5" fmla="*/ 0 h 52"/>
                <a:gd name="T6" fmla="*/ 40 w 40"/>
                <a:gd name="T7" fmla="*/ 39 h 52"/>
                <a:gd name="T8" fmla="*/ 11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1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4" name="Freeform 2294"/>
            <p:cNvSpPr>
              <a:spLocks/>
            </p:cNvSpPr>
            <p:nvPr/>
          </p:nvSpPr>
          <p:spPr bwMode="auto">
            <a:xfrm>
              <a:off x="3566" y="2887"/>
              <a:ext cx="44" cy="49"/>
            </a:xfrm>
            <a:custGeom>
              <a:avLst/>
              <a:gdLst>
                <a:gd name="T0" fmla="*/ 15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37 h 49"/>
                <a:gd name="T8" fmla="*/ 15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5" name="Freeform 2295"/>
            <p:cNvSpPr>
              <a:spLocks/>
            </p:cNvSpPr>
            <p:nvPr/>
          </p:nvSpPr>
          <p:spPr bwMode="auto">
            <a:xfrm>
              <a:off x="3546" y="2858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6" name="Freeform 2296"/>
            <p:cNvSpPr>
              <a:spLocks/>
            </p:cNvSpPr>
            <p:nvPr/>
          </p:nvSpPr>
          <p:spPr bwMode="auto">
            <a:xfrm>
              <a:off x="3520" y="2833"/>
              <a:ext cx="48" cy="49"/>
            </a:xfrm>
            <a:custGeom>
              <a:avLst/>
              <a:gdLst>
                <a:gd name="T0" fmla="*/ 26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5 h 49"/>
                <a:gd name="T8" fmla="*/ 26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7" name="Freeform 2297"/>
            <p:cNvSpPr>
              <a:spLocks/>
            </p:cNvSpPr>
            <p:nvPr/>
          </p:nvSpPr>
          <p:spPr bwMode="auto">
            <a:xfrm>
              <a:off x="3470" y="2787"/>
              <a:ext cx="70" cy="73"/>
            </a:xfrm>
            <a:custGeom>
              <a:avLst/>
              <a:gdLst>
                <a:gd name="T0" fmla="*/ 50 w 70"/>
                <a:gd name="T1" fmla="*/ 73 h 73"/>
                <a:gd name="T2" fmla="*/ 0 w 70"/>
                <a:gd name="T3" fmla="*/ 24 h 73"/>
                <a:gd name="T4" fmla="*/ 22 w 70"/>
                <a:gd name="T5" fmla="*/ 0 h 73"/>
                <a:gd name="T6" fmla="*/ 70 w 70"/>
                <a:gd name="T7" fmla="*/ 46 h 73"/>
                <a:gd name="T8" fmla="*/ 50 w 70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3">
                  <a:moveTo>
                    <a:pt x="50" y="73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70" y="46"/>
                  </a:lnTo>
                  <a:lnTo>
                    <a:pt x="50" y="7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8" name="Freeform 2298"/>
            <p:cNvSpPr>
              <a:spLocks/>
            </p:cNvSpPr>
            <p:nvPr/>
          </p:nvSpPr>
          <p:spPr bwMode="auto">
            <a:xfrm>
              <a:off x="3443" y="2760"/>
              <a:ext cx="49" cy="51"/>
            </a:xfrm>
            <a:custGeom>
              <a:avLst/>
              <a:gdLst>
                <a:gd name="T0" fmla="*/ 27 w 49"/>
                <a:gd name="T1" fmla="*/ 51 h 51"/>
                <a:gd name="T2" fmla="*/ 0 w 49"/>
                <a:gd name="T3" fmla="*/ 22 h 51"/>
                <a:gd name="T4" fmla="*/ 24 w 49"/>
                <a:gd name="T5" fmla="*/ 0 h 51"/>
                <a:gd name="T6" fmla="*/ 49 w 49"/>
                <a:gd name="T7" fmla="*/ 27 h 51"/>
                <a:gd name="T8" fmla="*/ 27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27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9" y="27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9" name="Freeform 2299"/>
            <p:cNvSpPr>
              <a:spLocks/>
            </p:cNvSpPr>
            <p:nvPr/>
          </p:nvSpPr>
          <p:spPr bwMode="auto">
            <a:xfrm>
              <a:off x="3424" y="2726"/>
              <a:ext cx="43" cy="56"/>
            </a:xfrm>
            <a:custGeom>
              <a:avLst/>
              <a:gdLst>
                <a:gd name="T0" fmla="*/ 19 w 43"/>
                <a:gd name="T1" fmla="*/ 56 h 56"/>
                <a:gd name="T2" fmla="*/ 0 w 43"/>
                <a:gd name="T3" fmla="*/ 17 h 56"/>
                <a:gd name="T4" fmla="*/ 26 w 43"/>
                <a:gd name="T5" fmla="*/ 0 h 56"/>
                <a:gd name="T6" fmla="*/ 43 w 43"/>
                <a:gd name="T7" fmla="*/ 34 h 56"/>
                <a:gd name="T8" fmla="*/ 19 w 4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6">
                  <a:moveTo>
                    <a:pt x="19" y="5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3" y="34"/>
                  </a:lnTo>
                  <a:lnTo>
                    <a:pt x="19" y="56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0" name="Freeform 2300"/>
            <p:cNvSpPr>
              <a:spLocks/>
            </p:cNvSpPr>
            <p:nvPr/>
          </p:nvSpPr>
          <p:spPr bwMode="auto">
            <a:xfrm>
              <a:off x="3592" y="2963"/>
              <a:ext cx="31" cy="13"/>
            </a:xfrm>
            <a:custGeom>
              <a:avLst/>
              <a:gdLst>
                <a:gd name="T0" fmla="*/ 31 w 31"/>
                <a:gd name="T1" fmla="*/ 3 h 13"/>
                <a:gd name="T2" fmla="*/ 29 w 31"/>
                <a:gd name="T3" fmla="*/ 0 h 13"/>
                <a:gd name="T4" fmla="*/ 0 w 31"/>
                <a:gd name="T5" fmla="*/ 5 h 13"/>
                <a:gd name="T6" fmla="*/ 0 w 31"/>
                <a:gd name="T7" fmla="*/ 13 h 13"/>
                <a:gd name="T8" fmla="*/ 31 w 31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1" name="Freeform 2301"/>
            <p:cNvSpPr>
              <a:spLocks/>
            </p:cNvSpPr>
            <p:nvPr/>
          </p:nvSpPr>
          <p:spPr bwMode="auto">
            <a:xfrm>
              <a:off x="3404" y="2682"/>
              <a:ext cx="46" cy="58"/>
            </a:xfrm>
            <a:custGeom>
              <a:avLst/>
              <a:gdLst>
                <a:gd name="T0" fmla="*/ 17 w 46"/>
                <a:gd name="T1" fmla="*/ 58 h 58"/>
                <a:gd name="T2" fmla="*/ 0 w 46"/>
                <a:gd name="T3" fmla="*/ 5 h 58"/>
                <a:gd name="T4" fmla="*/ 31 w 46"/>
                <a:gd name="T5" fmla="*/ 0 h 58"/>
                <a:gd name="T6" fmla="*/ 46 w 46"/>
                <a:gd name="T7" fmla="*/ 46 h 58"/>
                <a:gd name="T8" fmla="*/ 17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17" y="58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6" y="46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2" name="Freeform 2302"/>
            <p:cNvSpPr>
              <a:spLocks/>
            </p:cNvSpPr>
            <p:nvPr/>
          </p:nvSpPr>
          <p:spPr bwMode="auto">
            <a:xfrm>
              <a:off x="3399" y="2630"/>
              <a:ext cx="36" cy="57"/>
            </a:xfrm>
            <a:custGeom>
              <a:avLst/>
              <a:gdLst>
                <a:gd name="T0" fmla="*/ 5 w 36"/>
                <a:gd name="T1" fmla="*/ 57 h 57"/>
                <a:gd name="T2" fmla="*/ 0 w 36"/>
                <a:gd name="T3" fmla="*/ 3 h 57"/>
                <a:gd name="T4" fmla="*/ 31 w 36"/>
                <a:gd name="T5" fmla="*/ 0 h 57"/>
                <a:gd name="T6" fmla="*/ 36 w 36"/>
                <a:gd name="T7" fmla="*/ 52 h 57"/>
                <a:gd name="T8" fmla="*/ 5 w 3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7">
                  <a:moveTo>
                    <a:pt x="5" y="57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6" y="52"/>
                  </a:lnTo>
                  <a:lnTo>
                    <a:pt x="5" y="5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3" name="Freeform 2303"/>
            <p:cNvSpPr>
              <a:spLocks/>
            </p:cNvSpPr>
            <p:nvPr/>
          </p:nvSpPr>
          <p:spPr bwMode="auto">
            <a:xfrm>
              <a:off x="3399" y="2584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6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4" name="Freeform 2304"/>
            <p:cNvSpPr>
              <a:spLocks/>
            </p:cNvSpPr>
            <p:nvPr/>
          </p:nvSpPr>
          <p:spPr bwMode="auto">
            <a:xfrm>
              <a:off x="3399" y="2537"/>
              <a:ext cx="33" cy="47"/>
            </a:xfrm>
            <a:custGeom>
              <a:avLst/>
              <a:gdLst>
                <a:gd name="T0" fmla="*/ 0 w 33"/>
                <a:gd name="T1" fmla="*/ 47 h 47"/>
                <a:gd name="T2" fmla="*/ 3 w 33"/>
                <a:gd name="T3" fmla="*/ 0 h 47"/>
                <a:gd name="T4" fmla="*/ 33 w 33"/>
                <a:gd name="T5" fmla="*/ 3 h 47"/>
                <a:gd name="T6" fmla="*/ 31 w 33"/>
                <a:gd name="T7" fmla="*/ 47 h 47"/>
                <a:gd name="T8" fmla="*/ 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7"/>
                  </a:moveTo>
                  <a:lnTo>
                    <a:pt x="3" y="0"/>
                  </a:lnTo>
                  <a:lnTo>
                    <a:pt x="33" y="3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5" name="Freeform 2305"/>
            <p:cNvSpPr>
              <a:spLocks/>
            </p:cNvSpPr>
            <p:nvPr/>
          </p:nvSpPr>
          <p:spPr bwMode="auto">
            <a:xfrm>
              <a:off x="3402" y="2488"/>
              <a:ext cx="30" cy="52"/>
            </a:xfrm>
            <a:custGeom>
              <a:avLst/>
              <a:gdLst>
                <a:gd name="T0" fmla="*/ 0 w 30"/>
                <a:gd name="T1" fmla="*/ 49 h 52"/>
                <a:gd name="T2" fmla="*/ 0 w 30"/>
                <a:gd name="T3" fmla="*/ 3 h 52"/>
                <a:gd name="T4" fmla="*/ 30 w 30"/>
                <a:gd name="T5" fmla="*/ 0 h 52"/>
                <a:gd name="T6" fmla="*/ 30 w 30"/>
                <a:gd name="T7" fmla="*/ 52 h 52"/>
                <a:gd name="T8" fmla="*/ 0 w 30"/>
                <a:gd name="T9" fmla="*/ 49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2">
                  <a:moveTo>
                    <a:pt x="0" y="49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0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6" name="Freeform 2306"/>
            <p:cNvSpPr>
              <a:spLocks/>
            </p:cNvSpPr>
            <p:nvPr/>
          </p:nvSpPr>
          <p:spPr bwMode="auto">
            <a:xfrm>
              <a:off x="3397" y="2442"/>
              <a:ext cx="35" cy="49"/>
            </a:xfrm>
            <a:custGeom>
              <a:avLst/>
              <a:gdLst>
                <a:gd name="T0" fmla="*/ 5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6 h 49"/>
                <a:gd name="T8" fmla="*/ 5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5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6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7" name="Freeform 2307"/>
            <p:cNvSpPr>
              <a:spLocks/>
            </p:cNvSpPr>
            <p:nvPr/>
          </p:nvSpPr>
          <p:spPr bwMode="auto">
            <a:xfrm>
              <a:off x="3384" y="2395"/>
              <a:ext cx="44" cy="52"/>
            </a:xfrm>
            <a:custGeom>
              <a:avLst/>
              <a:gdLst>
                <a:gd name="T0" fmla="*/ 13 w 44"/>
                <a:gd name="T1" fmla="*/ 52 h 52"/>
                <a:gd name="T2" fmla="*/ 0 w 44"/>
                <a:gd name="T3" fmla="*/ 12 h 52"/>
                <a:gd name="T4" fmla="*/ 29 w 44"/>
                <a:gd name="T5" fmla="*/ 0 h 52"/>
                <a:gd name="T6" fmla="*/ 44 w 44"/>
                <a:gd name="T7" fmla="*/ 47 h 52"/>
                <a:gd name="T8" fmla="*/ 13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3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7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8" name="Freeform 2308"/>
            <p:cNvSpPr>
              <a:spLocks/>
            </p:cNvSpPr>
            <p:nvPr/>
          </p:nvSpPr>
          <p:spPr bwMode="auto">
            <a:xfrm>
              <a:off x="3375" y="2368"/>
              <a:ext cx="38" cy="39"/>
            </a:xfrm>
            <a:custGeom>
              <a:avLst/>
              <a:gdLst>
                <a:gd name="T0" fmla="*/ 9 w 38"/>
                <a:gd name="T1" fmla="*/ 39 h 39"/>
                <a:gd name="T2" fmla="*/ 0 w 38"/>
                <a:gd name="T3" fmla="*/ 22 h 39"/>
                <a:gd name="T4" fmla="*/ 24 w 38"/>
                <a:gd name="T5" fmla="*/ 0 h 39"/>
                <a:gd name="T6" fmla="*/ 38 w 38"/>
                <a:gd name="T7" fmla="*/ 27 h 39"/>
                <a:gd name="T8" fmla="*/ 9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9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8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9" name="Freeform 2309"/>
            <p:cNvSpPr>
              <a:spLocks/>
            </p:cNvSpPr>
            <p:nvPr/>
          </p:nvSpPr>
          <p:spPr bwMode="auto">
            <a:xfrm>
              <a:off x="3360" y="2346"/>
              <a:ext cx="39" cy="44"/>
            </a:xfrm>
            <a:custGeom>
              <a:avLst/>
              <a:gdLst>
                <a:gd name="T0" fmla="*/ 15 w 39"/>
                <a:gd name="T1" fmla="*/ 44 h 44"/>
                <a:gd name="T2" fmla="*/ 0 w 39"/>
                <a:gd name="T3" fmla="*/ 22 h 44"/>
                <a:gd name="T4" fmla="*/ 24 w 39"/>
                <a:gd name="T5" fmla="*/ 0 h 44"/>
                <a:gd name="T6" fmla="*/ 39 w 39"/>
                <a:gd name="T7" fmla="*/ 22 h 44"/>
                <a:gd name="T8" fmla="*/ 15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5" y="4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2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0" name="Freeform 2310"/>
            <p:cNvSpPr>
              <a:spLocks/>
            </p:cNvSpPr>
            <p:nvPr/>
          </p:nvSpPr>
          <p:spPr bwMode="auto">
            <a:xfrm>
              <a:off x="3421" y="2726"/>
              <a:ext cx="29" cy="17"/>
            </a:xfrm>
            <a:custGeom>
              <a:avLst/>
              <a:gdLst>
                <a:gd name="T0" fmla="*/ 3 w 29"/>
                <a:gd name="T1" fmla="*/ 17 h 17"/>
                <a:gd name="T2" fmla="*/ 0 w 29"/>
                <a:gd name="T3" fmla="*/ 14 h 17"/>
                <a:gd name="T4" fmla="*/ 29 w 29"/>
                <a:gd name="T5" fmla="*/ 0 h 17"/>
                <a:gd name="T6" fmla="*/ 29 w 29"/>
                <a:gd name="T7" fmla="*/ 2 h 17"/>
                <a:gd name="T8" fmla="*/ 3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lnTo>
                    <a:pt x="0" y="14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1" name="Freeform 2311"/>
            <p:cNvSpPr>
              <a:spLocks/>
            </p:cNvSpPr>
            <p:nvPr/>
          </p:nvSpPr>
          <p:spPr bwMode="auto">
            <a:xfrm>
              <a:off x="3349" y="2329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2" name="Freeform 2312"/>
            <p:cNvSpPr>
              <a:spLocks/>
            </p:cNvSpPr>
            <p:nvPr/>
          </p:nvSpPr>
          <p:spPr bwMode="auto">
            <a:xfrm>
              <a:off x="3336" y="2314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0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3" name="Freeform 2313"/>
            <p:cNvSpPr>
              <a:spLocks/>
            </p:cNvSpPr>
            <p:nvPr/>
          </p:nvSpPr>
          <p:spPr bwMode="auto">
            <a:xfrm>
              <a:off x="3305" y="2300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31 h 44"/>
                <a:gd name="T4" fmla="*/ 11 w 46"/>
                <a:gd name="T5" fmla="*/ 0 h 44"/>
                <a:gd name="T6" fmla="*/ 46 w 46"/>
                <a:gd name="T7" fmla="*/ 14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4" name="Freeform 2314"/>
            <p:cNvSpPr>
              <a:spLocks/>
            </p:cNvSpPr>
            <p:nvPr/>
          </p:nvSpPr>
          <p:spPr bwMode="auto">
            <a:xfrm>
              <a:off x="3275" y="2287"/>
              <a:ext cx="41" cy="44"/>
            </a:xfrm>
            <a:custGeom>
              <a:avLst/>
              <a:gdLst>
                <a:gd name="T0" fmla="*/ 30 w 41"/>
                <a:gd name="T1" fmla="*/ 44 h 44"/>
                <a:gd name="T2" fmla="*/ 0 w 41"/>
                <a:gd name="T3" fmla="*/ 35 h 44"/>
                <a:gd name="T4" fmla="*/ 4 w 41"/>
                <a:gd name="T5" fmla="*/ 0 h 44"/>
                <a:gd name="T6" fmla="*/ 41 w 41"/>
                <a:gd name="T7" fmla="*/ 13 h 44"/>
                <a:gd name="T8" fmla="*/ 30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0" y="44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1" y="13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5" name="Freeform 2315"/>
            <p:cNvSpPr>
              <a:spLocks/>
            </p:cNvSpPr>
            <p:nvPr/>
          </p:nvSpPr>
          <p:spPr bwMode="auto">
            <a:xfrm>
              <a:off x="3239" y="2280"/>
              <a:ext cx="40" cy="42"/>
            </a:xfrm>
            <a:custGeom>
              <a:avLst/>
              <a:gdLst>
                <a:gd name="T0" fmla="*/ 36 w 40"/>
                <a:gd name="T1" fmla="*/ 42 h 42"/>
                <a:gd name="T2" fmla="*/ 0 w 40"/>
                <a:gd name="T3" fmla="*/ 34 h 42"/>
                <a:gd name="T4" fmla="*/ 5 w 40"/>
                <a:gd name="T5" fmla="*/ 0 h 42"/>
                <a:gd name="T6" fmla="*/ 40 w 40"/>
                <a:gd name="T7" fmla="*/ 7 h 42"/>
                <a:gd name="T8" fmla="*/ 36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6" y="42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6" name="Freeform 2316"/>
            <p:cNvSpPr>
              <a:spLocks/>
            </p:cNvSpPr>
            <p:nvPr/>
          </p:nvSpPr>
          <p:spPr bwMode="auto">
            <a:xfrm>
              <a:off x="3204" y="2275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7" name="Freeform 2317"/>
            <p:cNvSpPr>
              <a:spLocks/>
            </p:cNvSpPr>
            <p:nvPr/>
          </p:nvSpPr>
          <p:spPr bwMode="auto">
            <a:xfrm>
              <a:off x="3167" y="2268"/>
              <a:ext cx="42" cy="41"/>
            </a:xfrm>
            <a:custGeom>
              <a:avLst/>
              <a:gdLst>
                <a:gd name="T0" fmla="*/ 37 w 42"/>
                <a:gd name="T1" fmla="*/ 41 h 41"/>
                <a:gd name="T2" fmla="*/ 0 w 42"/>
                <a:gd name="T3" fmla="*/ 32 h 41"/>
                <a:gd name="T4" fmla="*/ 11 w 42"/>
                <a:gd name="T5" fmla="*/ 0 h 41"/>
                <a:gd name="T6" fmla="*/ 42 w 42"/>
                <a:gd name="T7" fmla="*/ 7 h 41"/>
                <a:gd name="T8" fmla="*/ 37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7" y="4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8" name="Freeform 2318"/>
            <p:cNvSpPr>
              <a:spLocks/>
            </p:cNvSpPr>
            <p:nvPr/>
          </p:nvSpPr>
          <p:spPr bwMode="auto">
            <a:xfrm>
              <a:off x="3132" y="2251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9" name="Freeform 2319"/>
            <p:cNvSpPr>
              <a:spLocks/>
            </p:cNvSpPr>
            <p:nvPr/>
          </p:nvSpPr>
          <p:spPr bwMode="auto">
            <a:xfrm>
              <a:off x="3106" y="2221"/>
              <a:ext cx="46" cy="57"/>
            </a:xfrm>
            <a:custGeom>
              <a:avLst/>
              <a:gdLst>
                <a:gd name="T0" fmla="*/ 26 w 46"/>
                <a:gd name="T1" fmla="*/ 57 h 57"/>
                <a:gd name="T2" fmla="*/ 0 w 46"/>
                <a:gd name="T3" fmla="*/ 25 h 57"/>
                <a:gd name="T4" fmla="*/ 22 w 46"/>
                <a:gd name="T5" fmla="*/ 0 h 57"/>
                <a:gd name="T6" fmla="*/ 46 w 46"/>
                <a:gd name="T7" fmla="*/ 30 h 57"/>
                <a:gd name="T8" fmla="*/ 26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6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0" name="Freeform 2320"/>
            <p:cNvSpPr>
              <a:spLocks/>
            </p:cNvSpPr>
            <p:nvPr/>
          </p:nvSpPr>
          <p:spPr bwMode="auto">
            <a:xfrm>
              <a:off x="3360" y="2344"/>
              <a:ext cx="24" cy="24"/>
            </a:xfrm>
            <a:custGeom>
              <a:avLst/>
              <a:gdLst>
                <a:gd name="T0" fmla="*/ 24 w 24"/>
                <a:gd name="T1" fmla="*/ 2 h 24"/>
                <a:gd name="T2" fmla="*/ 24 w 24"/>
                <a:gd name="T3" fmla="*/ 0 h 24"/>
                <a:gd name="T4" fmla="*/ 0 w 24"/>
                <a:gd name="T5" fmla="*/ 24 h 24"/>
                <a:gd name="T6" fmla="*/ 2 w 24"/>
                <a:gd name="T7" fmla="*/ 24 h 24"/>
                <a:gd name="T8" fmla="*/ 24 w 24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2"/>
                  </a:moveTo>
                  <a:lnTo>
                    <a:pt x="24" y="0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1" name="Freeform 2321"/>
            <p:cNvSpPr>
              <a:spLocks/>
            </p:cNvSpPr>
            <p:nvPr/>
          </p:nvSpPr>
          <p:spPr bwMode="auto">
            <a:xfrm>
              <a:off x="3090" y="2204"/>
              <a:ext cx="40" cy="39"/>
            </a:xfrm>
            <a:custGeom>
              <a:avLst/>
              <a:gdLst>
                <a:gd name="T0" fmla="*/ 14 w 40"/>
                <a:gd name="T1" fmla="*/ 39 h 39"/>
                <a:gd name="T2" fmla="*/ 0 w 40"/>
                <a:gd name="T3" fmla="*/ 17 h 39"/>
                <a:gd name="T4" fmla="*/ 27 w 40"/>
                <a:gd name="T5" fmla="*/ 0 h 39"/>
                <a:gd name="T6" fmla="*/ 40 w 40"/>
                <a:gd name="T7" fmla="*/ 22 h 39"/>
                <a:gd name="T8" fmla="*/ 14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4" y="3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2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2" name="Freeform 2322"/>
            <p:cNvSpPr>
              <a:spLocks/>
            </p:cNvSpPr>
            <p:nvPr/>
          </p:nvSpPr>
          <p:spPr bwMode="auto">
            <a:xfrm>
              <a:off x="3082" y="2182"/>
              <a:ext cx="35" cy="39"/>
            </a:xfrm>
            <a:custGeom>
              <a:avLst/>
              <a:gdLst>
                <a:gd name="T0" fmla="*/ 8 w 35"/>
                <a:gd name="T1" fmla="*/ 39 h 39"/>
                <a:gd name="T2" fmla="*/ 0 w 35"/>
                <a:gd name="T3" fmla="*/ 12 h 39"/>
                <a:gd name="T4" fmla="*/ 28 w 35"/>
                <a:gd name="T5" fmla="*/ 0 h 39"/>
                <a:gd name="T6" fmla="*/ 35 w 35"/>
                <a:gd name="T7" fmla="*/ 22 h 39"/>
                <a:gd name="T8" fmla="*/ 8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8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5" y="22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3" name="Freeform 2323"/>
            <p:cNvSpPr>
              <a:spLocks/>
            </p:cNvSpPr>
            <p:nvPr/>
          </p:nvSpPr>
          <p:spPr bwMode="auto">
            <a:xfrm>
              <a:off x="3071" y="2140"/>
              <a:ext cx="39" cy="54"/>
            </a:xfrm>
            <a:custGeom>
              <a:avLst/>
              <a:gdLst>
                <a:gd name="T0" fmla="*/ 11 w 39"/>
                <a:gd name="T1" fmla="*/ 54 h 54"/>
                <a:gd name="T2" fmla="*/ 0 w 39"/>
                <a:gd name="T3" fmla="*/ 5 h 54"/>
                <a:gd name="T4" fmla="*/ 30 w 39"/>
                <a:gd name="T5" fmla="*/ 0 h 54"/>
                <a:gd name="T6" fmla="*/ 39 w 39"/>
                <a:gd name="T7" fmla="*/ 42 h 54"/>
                <a:gd name="T8" fmla="*/ 11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1" y="54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4" name="Freeform 2324"/>
            <p:cNvSpPr>
              <a:spLocks/>
            </p:cNvSpPr>
            <p:nvPr/>
          </p:nvSpPr>
          <p:spPr bwMode="auto">
            <a:xfrm>
              <a:off x="3064" y="2094"/>
              <a:ext cx="37" cy="51"/>
            </a:xfrm>
            <a:custGeom>
              <a:avLst/>
              <a:gdLst>
                <a:gd name="T0" fmla="*/ 7 w 37"/>
                <a:gd name="T1" fmla="*/ 51 h 51"/>
                <a:gd name="T2" fmla="*/ 0 w 37"/>
                <a:gd name="T3" fmla="*/ 5 h 51"/>
                <a:gd name="T4" fmla="*/ 31 w 37"/>
                <a:gd name="T5" fmla="*/ 0 h 51"/>
                <a:gd name="T6" fmla="*/ 37 w 37"/>
                <a:gd name="T7" fmla="*/ 46 h 51"/>
                <a:gd name="T8" fmla="*/ 7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7" y="51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6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5" name="Freeform 2325"/>
            <p:cNvSpPr>
              <a:spLocks/>
            </p:cNvSpPr>
            <p:nvPr/>
          </p:nvSpPr>
          <p:spPr bwMode="auto">
            <a:xfrm>
              <a:off x="3051" y="2040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6" name="Freeform 2326"/>
            <p:cNvSpPr>
              <a:spLocks/>
            </p:cNvSpPr>
            <p:nvPr/>
          </p:nvSpPr>
          <p:spPr bwMode="auto">
            <a:xfrm>
              <a:off x="3104" y="2221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7" name="Freeform 2327"/>
            <p:cNvSpPr>
              <a:spLocks/>
            </p:cNvSpPr>
            <p:nvPr/>
          </p:nvSpPr>
          <p:spPr bwMode="auto">
            <a:xfrm>
              <a:off x="3027" y="1957"/>
              <a:ext cx="52" cy="95"/>
            </a:xfrm>
            <a:custGeom>
              <a:avLst/>
              <a:gdLst>
                <a:gd name="T0" fmla="*/ 24 w 52"/>
                <a:gd name="T1" fmla="*/ 95 h 95"/>
                <a:gd name="T2" fmla="*/ 0 w 52"/>
                <a:gd name="T3" fmla="*/ 12 h 95"/>
                <a:gd name="T4" fmla="*/ 28 w 52"/>
                <a:gd name="T5" fmla="*/ 0 h 95"/>
                <a:gd name="T6" fmla="*/ 52 w 52"/>
                <a:gd name="T7" fmla="*/ 83 h 95"/>
                <a:gd name="T8" fmla="*/ 24 w 5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">
                  <a:moveTo>
                    <a:pt x="24" y="95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2" y="83"/>
                  </a:lnTo>
                  <a:lnTo>
                    <a:pt x="24" y="95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8" name="Freeform 2328"/>
            <p:cNvSpPr>
              <a:spLocks/>
            </p:cNvSpPr>
            <p:nvPr/>
          </p:nvSpPr>
          <p:spPr bwMode="auto">
            <a:xfrm>
              <a:off x="3003" y="1878"/>
              <a:ext cx="52" cy="91"/>
            </a:xfrm>
            <a:custGeom>
              <a:avLst/>
              <a:gdLst>
                <a:gd name="T0" fmla="*/ 24 w 52"/>
                <a:gd name="T1" fmla="*/ 91 h 91"/>
                <a:gd name="T2" fmla="*/ 0 w 52"/>
                <a:gd name="T3" fmla="*/ 13 h 91"/>
                <a:gd name="T4" fmla="*/ 28 w 52"/>
                <a:gd name="T5" fmla="*/ 0 h 91"/>
                <a:gd name="T6" fmla="*/ 52 w 52"/>
                <a:gd name="T7" fmla="*/ 79 h 91"/>
                <a:gd name="T8" fmla="*/ 24 w 5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1">
                  <a:moveTo>
                    <a:pt x="24" y="91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52" y="79"/>
                  </a:lnTo>
                  <a:lnTo>
                    <a:pt x="24" y="9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9" name="Freeform 2329"/>
            <p:cNvSpPr>
              <a:spLocks/>
            </p:cNvSpPr>
            <p:nvPr/>
          </p:nvSpPr>
          <p:spPr bwMode="auto">
            <a:xfrm>
              <a:off x="2990" y="1842"/>
              <a:ext cx="41" cy="49"/>
            </a:xfrm>
            <a:custGeom>
              <a:avLst/>
              <a:gdLst>
                <a:gd name="T0" fmla="*/ 13 w 41"/>
                <a:gd name="T1" fmla="*/ 49 h 49"/>
                <a:gd name="T2" fmla="*/ 0 w 41"/>
                <a:gd name="T3" fmla="*/ 17 h 49"/>
                <a:gd name="T4" fmla="*/ 26 w 41"/>
                <a:gd name="T5" fmla="*/ 0 h 49"/>
                <a:gd name="T6" fmla="*/ 41 w 41"/>
                <a:gd name="T7" fmla="*/ 36 h 49"/>
                <a:gd name="T8" fmla="*/ 13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3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0" name="Freeform 2330"/>
            <p:cNvSpPr>
              <a:spLocks/>
            </p:cNvSpPr>
            <p:nvPr/>
          </p:nvSpPr>
          <p:spPr bwMode="auto">
            <a:xfrm>
              <a:off x="2970" y="1810"/>
              <a:ext cx="46" cy="49"/>
            </a:xfrm>
            <a:custGeom>
              <a:avLst/>
              <a:gdLst>
                <a:gd name="T0" fmla="*/ 20 w 46"/>
                <a:gd name="T1" fmla="*/ 49 h 49"/>
                <a:gd name="T2" fmla="*/ 0 w 46"/>
                <a:gd name="T3" fmla="*/ 22 h 49"/>
                <a:gd name="T4" fmla="*/ 24 w 46"/>
                <a:gd name="T5" fmla="*/ 0 h 49"/>
                <a:gd name="T6" fmla="*/ 46 w 46"/>
                <a:gd name="T7" fmla="*/ 32 h 49"/>
                <a:gd name="T8" fmla="*/ 2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0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1" name="Freeform 2331"/>
            <p:cNvSpPr>
              <a:spLocks/>
            </p:cNvSpPr>
            <p:nvPr/>
          </p:nvSpPr>
          <p:spPr bwMode="auto">
            <a:xfrm>
              <a:off x="2959" y="1795"/>
              <a:ext cx="35" cy="37"/>
            </a:xfrm>
            <a:custGeom>
              <a:avLst/>
              <a:gdLst>
                <a:gd name="T0" fmla="*/ 11 w 35"/>
                <a:gd name="T1" fmla="*/ 37 h 37"/>
                <a:gd name="T2" fmla="*/ 0 w 35"/>
                <a:gd name="T3" fmla="*/ 27 h 37"/>
                <a:gd name="T4" fmla="*/ 20 w 35"/>
                <a:gd name="T5" fmla="*/ 0 h 37"/>
                <a:gd name="T6" fmla="*/ 35 w 35"/>
                <a:gd name="T7" fmla="*/ 15 h 37"/>
                <a:gd name="T8" fmla="*/ 11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1" y="3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2" name="Freeform 2332"/>
            <p:cNvSpPr>
              <a:spLocks/>
            </p:cNvSpPr>
            <p:nvPr/>
          </p:nvSpPr>
          <p:spPr bwMode="auto">
            <a:xfrm>
              <a:off x="2948" y="1780"/>
              <a:ext cx="31" cy="42"/>
            </a:xfrm>
            <a:custGeom>
              <a:avLst/>
              <a:gdLst>
                <a:gd name="T0" fmla="*/ 11 w 31"/>
                <a:gd name="T1" fmla="*/ 42 h 42"/>
                <a:gd name="T2" fmla="*/ 0 w 31"/>
                <a:gd name="T3" fmla="*/ 30 h 42"/>
                <a:gd name="T4" fmla="*/ 15 w 31"/>
                <a:gd name="T5" fmla="*/ 0 h 42"/>
                <a:gd name="T6" fmla="*/ 31 w 31"/>
                <a:gd name="T7" fmla="*/ 15 h 42"/>
                <a:gd name="T8" fmla="*/ 11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1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1" y="15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3" name="Freeform 2333"/>
            <p:cNvSpPr>
              <a:spLocks/>
            </p:cNvSpPr>
            <p:nvPr/>
          </p:nvSpPr>
          <p:spPr bwMode="auto">
            <a:xfrm>
              <a:off x="2917" y="1761"/>
              <a:ext cx="46" cy="49"/>
            </a:xfrm>
            <a:custGeom>
              <a:avLst/>
              <a:gdLst>
                <a:gd name="T0" fmla="*/ 31 w 46"/>
                <a:gd name="T1" fmla="*/ 49 h 49"/>
                <a:gd name="T2" fmla="*/ 0 w 46"/>
                <a:gd name="T3" fmla="*/ 32 h 49"/>
                <a:gd name="T4" fmla="*/ 11 w 46"/>
                <a:gd name="T5" fmla="*/ 0 h 49"/>
                <a:gd name="T6" fmla="*/ 46 w 46"/>
                <a:gd name="T7" fmla="*/ 19 h 49"/>
                <a:gd name="T8" fmla="*/ 3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1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4" name="Freeform 2334"/>
            <p:cNvSpPr>
              <a:spLocks/>
            </p:cNvSpPr>
            <p:nvPr/>
          </p:nvSpPr>
          <p:spPr bwMode="auto">
            <a:xfrm>
              <a:off x="3051" y="2040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5" name="Freeform 2335"/>
            <p:cNvSpPr>
              <a:spLocks/>
            </p:cNvSpPr>
            <p:nvPr/>
          </p:nvSpPr>
          <p:spPr bwMode="auto">
            <a:xfrm>
              <a:off x="2889" y="1751"/>
              <a:ext cx="37" cy="42"/>
            </a:xfrm>
            <a:custGeom>
              <a:avLst/>
              <a:gdLst>
                <a:gd name="T0" fmla="*/ 33 w 37"/>
                <a:gd name="T1" fmla="*/ 42 h 42"/>
                <a:gd name="T2" fmla="*/ 0 w 37"/>
                <a:gd name="T3" fmla="*/ 34 h 42"/>
                <a:gd name="T4" fmla="*/ 2 w 37"/>
                <a:gd name="T5" fmla="*/ 0 h 42"/>
                <a:gd name="T6" fmla="*/ 37 w 37"/>
                <a:gd name="T7" fmla="*/ 7 h 42"/>
                <a:gd name="T8" fmla="*/ 3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3" y="42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7" y="7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6" name="Freeform 2336"/>
            <p:cNvSpPr>
              <a:spLocks/>
            </p:cNvSpPr>
            <p:nvPr/>
          </p:nvSpPr>
          <p:spPr bwMode="auto">
            <a:xfrm>
              <a:off x="2856" y="1751"/>
              <a:ext cx="35" cy="37"/>
            </a:xfrm>
            <a:custGeom>
              <a:avLst/>
              <a:gdLst>
                <a:gd name="T0" fmla="*/ 33 w 35"/>
                <a:gd name="T1" fmla="*/ 34 h 37"/>
                <a:gd name="T2" fmla="*/ 2 w 35"/>
                <a:gd name="T3" fmla="*/ 37 h 37"/>
                <a:gd name="T4" fmla="*/ 0 w 35"/>
                <a:gd name="T5" fmla="*/ 2 h 37"/>
                <a:gd name="T6" fmla="*/ 35 w 35"/>
                <a:gd name="T7" fmla="*/ 0 h 37"/>
                <a:gd name="T8" fmla="*/ 33 w 35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3" y="34"/>
                  </a:moveTo>
                  <a:lnTo>
                    <a:pt x="2" y="37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7" name="Freeform 2337"/>
            <p:cNvSpPr>
              <a:spLocks/>
            </p:cNvSpPr>
            <p:nvPr/>
          </p:nvSpPr>
          <p:spPr bwMode="auto">
            <a:xfrm>
              <a:off x="2827" y="1753"/>
              <a:ext cx="31" cy="37"/>
            </a:xfrm>
            <a:custGeom>
              <a:avLst/>
              <a:gdLst>
                <a:gd name="T0" fmla="*/ 31 w 31"/>
                <a:gd name="T1" fmla="*/ 35 h 37"/>
                <a:gd name="T2" fmla="*/ 0 w 31"/>
                <a:gd name="T3" fmla="*/ 37 h 37"/>
                <a:gd name="T4" fmla="*/ 0 w 31"/>
                <a:gd name="T5" fmla="*/ 3 h 37"/>
                <a:gd name="T6" fmla="*/ 29 w 31"/>
                <a:gd name="T7" fmla="*/ 0 h 37"/>
                <a:gd name="T8" fmla="*/ 31 w 31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5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8" name="Freeform 2338"/>
            <p:cNvSpPr>
              <a:spLocks/>
            </p:cNvSpPr>
            <p:nvPr/>
          </p:nvSpPr>
          <p:spPr bwMode="auto">
            <a:xfrm>
              <a:off x="2810" y="1756"/>
              <a:ext cx="17" cy="34"/>
            </a:xfrm>
            <a:custGeom>
              <a:avLst/>
              <a:gdLst>
                <a:gd name="T0" fmla="*/ 17 w 17"/>
                <a:gd name="T1" fmla="*/ 34 h 34"/>
                <a:gd name="T2" fmla="*/ 0 w 17"/>
                <a:gd name="T3" fmla="*/ 34 h 34"/>
                <a:gd name="T4" fmla="*/ 4 w 17"/>
                <a:gd name="T5" fmla="*/ 0 h 34"/>
                <a:gd name="T6" fmla="*/ 17 w 17"/>
                <a:gd name="T7" fmla="*/ 0 h 34"/>
                <a:gd name="T8" fmla="*/ 17 w 1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17" y="3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9" name="Freeform 2339"/>
            <p:cNvSpPr>
              <a:spLocks/>
            </p:cNvSpPr>
            <p:nvPr/>
          </p:nvSpPr>
          <p:spPr bwMode="auto">
            <a:xfrm>
              <a:off x="2792" y="1751"/>
              <a:ext cx="22" cy="39"/>
            </a:xfrm>
            <a:custGeom>
              <a:avLst/>
              <a:gdLst>
                <a:gd name="T0" fmla="*/ 18 w 22"/>
                <a:gd name="T1" fmla="*/ 39 h 39"/>
                <a:gd name="T2" fmla="*/ 0 w 22"/>
                <a:gd name="T3" fmla="*/ 34 h 39"/>
                <a:gd name="T4" fmla="*/ 5 w 22"/>
                <a:gd name="T5" fmla="*/ 0 h 39"/>
                <a:gd name="T6" fmla="*/ 22 w 22"/>
                <a:gd name="T7" fmla="*/ 5 h 39"/>
                <a:gd name="T8" fmla="*/ 18 w 2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18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22" y="5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0" name="Freeform 2340"/>
            <p:cNvSpPr>
              <a:spLocks/>
            </p:cNvSpPr>
            <p:nvPr/>
          </p:nvSpPr>
          <p:spPr bwMode="auto">
            <a:xfrm>
              <a:off x="2917" y="1758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9 w 11"/>
                <a:gd name="T3" fmla="*/ 0 h 35"/>
                <a:gd name="T4" fmla="*/ 0 w 11"/>
                <a:gd name="T5" fmla="*/ 35 h 35"/>
                <a:gd name="T6" fmla="*/ 5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9" y="0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1" name="Freeform 2341"/>
            <p:cNvSpPr>
              <a:spLocks/>
            </p:cNvSpPr>
            <p:nvPr/>
          </p:nvSpPr>
          <p:spPr bwMode="auto">
            <a:xfrm>
              <a:off x="2735" y="1736"/>
              <a:ext cx="64" cy="49"/>
            </a:xfrm>
            <a:custGeom>
              <a:avLst/>
              <a:gdLst>
                <a:gd name="T0" fmla="*/ 53 w 64"/>
                <a:gd name="T1" fmla="*/ 49 h 49"/>
                <a:gd name="T2" fmla="*/ 0 w 64"/>
                <a:gd name="T3" fmla="*/ 32 h 49"/>
                <a:gd name="T4" fmla="*/ 11 w 64"/>
                <a:gd name="T5" fmla="*/ 0 h 49"/>
                <a:gd name="T6" fmla="*/ 64 w 64"/>
                <a:gd name="T7" fmla="*/ 17 h 49"/>
                <a:gd name="T8" fmla="*/ 53 w 6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9">
                  <a:moveTo>
                    <a:pt x="5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4" y="17"/>
                  </a:lnTo>
                  <a:lnTo>
                    <a:pt x="53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2" name="Freeform 2342"/>
            <p:cNvSpPr>
              <a:spLocks/>
            </p:cNvSpPr>
            <p:nvPr/>
          </p:nvSpPr>
          <p:spPr bwMode="auto">
            <a:xfrm>
              <a:off x="2713" y="1727"/>
              <a:ext cx="33" cy="41"/>
            </a:xfrm>
            <a:custGeom>
              <a:avLst/>
              <a:gdLst>
                <a:gd name="T0" fmla="*/ 22 w 33"/>
                <a:gd name="T1" fmla="*/ 41 h 41"/>
                <a:gd name="T2" fmla="*/ 0 w 33"/>
                <a:gd name="T3" fmla="*/ 29 h 41"/>
                <a:gd name="T4" fmla="*/ 16 w 33"/>
                <a:gd name="T5" fmla="*/ 0 h 41"/>
                <a:gd name="T6" fmla="*/ 33 w 33"/>
                <a:gd name="T7" fmla="*/ 9 h 41"/>
                <a:gd name="T8" fmla="*/ 22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22" y="4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9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3" name="Freeform 2343"/>
            <p:cNvSpPr>
              <a:spLocks/>
            </p:cNvSpPr>
            <p:nvPr/>
          </p:nvSpPr>
          <p:spPr bwMode="auto">
            <a:xfrm>
              <a:off x="2692" y="1717"/>
              <a:ext cx="37" cy="39"/>
            </a:xfrm>
            <a:custGeom>
              <a:avLst/>
              <a:gdLst>
                <a:gd name="T0" fmla="*/ 21 w 37"/>
                <a:gd name="T1" fmla="*/ 39 h 39"/>
                <a:gd name="T2" fmla="*/ 0 w 37"/>
                <a:gd name="T3" fmla="*/ 27 h 39"/>
                <a:gd name="T4" fmla="*/ 19 w 37"/>
                <a:gd name="T5" fmla="*/ 0 h 39"/>
                <a:gd name="T6" fmla="*/ 37 w 37"/>
                <a:gd name="T7" fmla="*/ 10 h 39"/>
                <a:gd name="T8" fmla="*/ 2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21" y="3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37" y="10"/>
                  </a:lnTo>
                  <a:lnTo>
                    <a:pt x="21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4" name="Freeform 2344"/>
            <p:cNvSpPr>
              <a:spLocks/>
            </p:cNvSpPr>
            <p:nvPr/>
          </p:nvSpPr>
          <p:spPr bwMode="auto">
            <a:xfrm>
              <a:off x="2672" y="1697"/>
              <a:ext cx="39" cy="47"/>
            </a:xfrm>
            <a:custGeom>
              <a:avLst/>
              <a:gdLst>
                <a:gd name="T0" fmla="*/ 20 w 39"/>
                <a:gd name="T1" fmla="*/ 47 h 47"/>
                <a:gd name="T2" fmla="*/ 0 w 39"/>
                <a:gd name="T3" fmla="*/ 25 h 47"/>
                <a:gd name="T4" fmla="*/ 22 w 39"/>
                <a:gd name="T5" fmla="*/ 0 h 47"/>
                <a:gd name="T6" fmla="*/ 39 w 39"/>
                <a:gd name="T7" fmla="*/ 20 h 47"/>
                <a:gd name="T8" fmla="*/ 20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20" y="4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9" y="2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5" name="Freeform 2345"/>
            <p:cNvSpPr>
              <a:spLocks/>
            </p:cNvSpPr>
            <p:nvPr/>
          </p:nvSpPr>
          <p:spPr bwMode="auto">
            <a:xfrm>
              <a:off x="2650" y="1675"/>
              <a:ext cx="44" cy="47"/>
            </a:xfrm>
            <a:custGeom>
              <a:avLst/>
              <a:gdLst>
                <a:gd name="T0" fmla="*/ 22 w 44"/>
                <a:gd name="T1" fmla="*/ 47 h 47"/>
                <a:gd name="T2" fmla="*/ 0 w 44"/>
                <a:gd name="T3" fmla="*/ 22 h 47"/>
                <a:gd name="T4" fmla="*/ 24 w 44"/>
                <a:gd name="T5" fmla="*/ 0 h 47"/>
                <a:gd name="T6" fmla="*/ 44 w 44"/>
                <a:gd name="T7" fmla="*/ 22 h 47"/>
                <a:gd name="T8" fmla="*/ 22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2" y="4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6" name="Freeform 2346"/>
            <p:cNvSpPr>
              <a:spLocks/>
            </p:cNvSpPr>
            <p:nvPr/>
          </p:nvSpPr>
          <p:spPr bwMode="auto">
            <a:xfrm>
              <a:off x="2630" y="164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7" name="Freeform 2347"/>
            <p:cNvSpPr>
              <a:spLocks/>
            </p:cNvSpPr>
            <p:nvPr/>
          </p:nvSpPr>
          <p:spPr bwMode="auto">
            <a:xfrm>
              <a:off x="2608" y="1599"/>
              <a:ext cx="48" cy="61"/>
            </a:xfrm>
            <a:custGeom>
              <a:avLst/>
              <a:gdLst>
                <a:gd name="T0" fmla="*/ 22 w 48"/>
                <a:gd name="T1" fmla="*/ 61 h 61"/>
                <a:gd name="T2" fmla="*/ 0 w 48"/>
                <a:gd name="T3" fmla="*/ 17 h 61"/>
                <a:gd name="T4" fmla="*/ 27 w 48"/>
                <a:gd name="T5" fmla="*/ 0 h 61"/>
                <a:gd name="T6" fmla="*/ 48 w 48"/>
                <a:gd name="T7" fmla="*/ 44 h 61"/>
                <a:gd name="T8" fmla="*/ 22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22" y="6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8" y="4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8" name="Freeform 2348"/>
            <p:cNvSpPr>
              <a:spLocks/>
            </p:cNvSpPr>
            <p:nvPr/>
          </p:nvSpPr>
          <p:spPr bwMode="auto">
            <a:xfrm>
              <a:off x="2781" y="1783"/>
              <a:ext cx="11" cy="2"/>
            </a:xfrm>
            <a:custGeom>
              <a:avLst/>
              <a:gdLst>
                <a:gd name="T0" fmla="*/ 11 w 11"/>
                <a:gd name="T1" fmla="*/ 2 h 2"/>
                <a:gd name="T2" fmla="*/ 7 w 11"/>
                <a:gd name="T3" fmla="*/ 2 h 2"/>
                <a:gd name="T4" fmla="*/ 0 w 11"/>
                <a:gd name="T5" fmla="*/ 0 h 2"/>
                <a:gd name="T6" fmla="*/ 11 w 1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7" y="2"/>
                  </a:lnTo>
                  <a:lnTo>
                    <a:pt x="0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9" name="Freeform 2349"/>
            <p:cNvSpPr>
              <a:spLocks/>
            </p:cNvSpPr>
            <p:nvPr/>
          </p:nvSpPr>
          <p:spPr bwMode="auto">
            <a:xfrm>
              <a:off x="2788" y="1751"/>
              <a:ext cx="11" cy="34"/>
            </a:xfrm>
            <a:custGeom>
              <a:avLst/>
              <a:gdLst>
                <a:gd name="T0" fmla="*/ 4 w 11"/>
                <a:gd name="T1" fmla="*/ 34 h 34"/>
                <a:gd name="T2" fmla="*/ 0 w 11"/>
                <a:gd name="T3" fmla="*/ 34 h 34"/>
                <a:gd name="T4" fmla="*/ 9 w 11"/>
                <a:gd name="T5" fmla="*/ 0 h 34"/>
                <a:gd name="T6" fmla="*/ 11 w 11"/>
                <a:gd name="T7" fmla="*/ 2 h 34"/>
                <a:gd name="T8" fmla="*/ 4 w 1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4" y="34"/>
                  </a:moveTo>
                  <a:lnTo>
                    <a:pt x="0" y="34"/>
                  </a:lnTo>
                  <a:lnTo>
                    <a:pt x="9" y="0"/>
                  </a:lnTo>
                  <a:lnTo>
                    <a:pt x="11" y="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0" name="Freeform 2350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1" name="Freeform 2351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2" name="Freeform 2352"/>
            <p:cNvSpPr>
              <a:spLocks/>
            </p:cNvSpPr>
            <p:nvPr/>
          </p:nvSpPr>
          <p:spPr bwMode="auto">
            <a:xfrm>
              <a:off x="3527" y="3384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13 h 49"/>
                <a:gd name="T4" fmla="*/ 28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3" name="Freeform 2353"/>
            <p:cNvSpPr>
              <a:spLocks/>
            </p:cNvSpPr>
            <p:nvPr/>
          </p:nvSpPr>
          <p:spPr bwMode="auto">
            <a:xfrm>
              <a:off x="3516" y="3345"/>
              <a:ext cx="39" cy="52"/>
            </a:xfrm>
            <a:custGeom>
              <a:avLst/>
              <a:gdLst>
                <a:gd name="T0" fmla="*/ 11 w 39"/>
                <a:gd name="T1" fmla="*/ 52 h 52"/>
                <a:gd name="T2" fmla="*/ 0 w 39"/>
                <a:gd name="T3" fmla="*/ 5 h 52"/>
                <a:gd name="T4" fmla="*/ 30 w 39"/>
                <a:gd name="T5" fmla="*/ 0 h 52"/>
                <a:gd name="T6" fmla="*/ 39 w 39"/>
                <a:gd name="T7" fmla="*/ 39 h 52"/>
                <a:gd name="T8" fmla="*/ 11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1" y="52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4" name="Freeform 2354"/>
            <p:cNvSpPr>
              <a:spLocks/>
            </p:cNvSpPr>
            <p:nvPr/>
          </p:nvSpPr>
          <p:spPr bwMode="auto">
            <a:xfrm>
              <a:off x="3509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5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5" name="Freeform 2355"/>
            <p:cNvSpPr>
              <a:spLocks/>
            </p:cNvSpPr>
            <p:nvPr/>
          </p:nvSpPr>
          <p:spPr bwMode="auto">
            <a:xfrm>
              <a:off x="3507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1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6" name="Freeform 2356"/>
            <p:cNvSpPr>
              <a:spLocks/>
            </p:cNvSpPr>
            <p:nvPr/>
          </p:nvSpPr>
          <p:spPr bwMode="auto">
            <a:xfrm>
              <a:off x="3507" y="3211"/>
              <a:ext cx="35" cy="46"/>
            </a:xfrm>
            <a:custGeom>
              <a:avLst/>
              <a:gdLst>
                <a:gd name="T0" fmla="*/ 0 w 35"/>
                <a:gd name="T1" fmla="*/ 41 h 46"/>
                <a:gd name="T2" fmla="*/ 4 w 35"/>
                <a:gd name="T3" fmla="*/ 0 h 46"/>
                <a:gd name="T4" fmla="*/ 35 w 35"/>
                <a:gd name="T5" fmla="*/ 5 h 46"/>
                <a:gd name="T6" fmla="*/ 31 w 35"/>
                <a:gd name="T7" fmla="*/ 46 h 46"/>
                <a:gd name="T8" fmla="*/ 0 w 35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0" y="41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1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7" name="Freeform 2357"/>
            <p:cNvSpPr>
              <a:spLocks/>
            </p:cNvSpPr>
            <p:nvPr/>
          </p:nvSpPr>
          <p:spPr bwMode="auto">
            <a:xfrm>
              <a:off x="3511" y="3171"/>
              <a:ext cx="40" cy="45"/>
            </a:xfrm>
            <a:custGeom>
              <a:avLst/>
              <a:gdLst>
                <a:gd name="T0" fmla="*/ 0 w 40"/>
                <a:gd name="T1" fmla="*/ 40 h 45"/>
                <a:gd name="T2" fmla="*/ 11 w 40"/>
                <a:gd name="T3" fmla="*/ 0 h 45"/>
                <a:gd name="T4" fmla="*/ 40 w 40"/>
                <a:gd name="T5" fmla="*/ 13 h 45"/>
                <a:gd name="T6" fmla="*/ 31 w 40"/>
                <a:gd name="T7" fmla="*/ 45 h 45"/>
                <a:gd name="T8" fmla="*/ 0 w 40"/>
                <a:gd name="T9" fmla="*/ 4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5">
                  <a:moveTo>
                    <a:pt x="0" y="40"/>
                  </a:moveTo>
                  <a:lnTo>
                    <a:pt x="11" y="0"/>
                  </a:lnTo>
                  <a:lnTo>
                    <a:pt x="40" y="13"/>
                  </a:lnTo>
                  <a:lnTo>
                    <a:pt x="31" y="4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8" name="Freeform 2358"/>
            <p:cNvSpPr>
              <a:spLocks/>
            </p:cNvSpPr>
            <p:nvPr/>
          </p:nvSpPr>
          <p:spPr bwMode="auto">
            <a:xfrm>
              <a:off x="3522" y="3135"/>
              <a:ext cx="46" cy="49"/>
            </a:xfrm>
            <a:custGeom>
              <a:avLst/>
              <a:gdLst>
                <a:gd name="T0" fmla="*/ 0 w 46"/>
                <a:gd name="T1" fmla="*/ 36 h 49"/>
                <a:gd name="T2" fmla="*/ 20 w 46"/>
                <a:gd name="T3" fmla="*/ 0 h 49"/>
                <a:gd name="T4" fmla="*/ 46 w 46"/>
                <a:gd name="T5" fmla="*/ 17 h 49"/>
                <a:gd name="T6" fmla="*/ 29 w 46"/>
                <a:gd name="T7" fmla="*/ 49 h 49"/>
                <a:gd name="T8" fmla="*/ 0 w 46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0" y="36"/>
                  </a:moveTo>
                  <a:lnTo>
                    <a:pt x="20" y="0"/>
                  </a:lnTo>
                  <a:lnTo>
                    <a:pt x="46" y="17"/>
                  </a:lnTo>
                  <a:lnTo>
                    <a:pt x="2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9" name="Freeform 2359"/>
            <p:cNvSpPr>
              <a:spLocks/>
            </p:cNvSpPr>
            <p:nvPr/>
          </p:nvSpPr>
          <p:spPr bwMode="auto">
            <a:xfrm>
              <a:off x="3542" y="3103"/>
              <a:ext cx="42" cy="49"/>
            </a:xfrm>
            <a:custGeom>
              <a:avLst/>
              <a:gdLst>
                <a:gd name="T0" fmla="*/ 0 w 42"/>
                <a:gd name="T1" fmla="*/ 32 h 49"/>
                <a:gd name="T2" fmla="*/ 15 w 42"/>
                <a:gd name="T3" fmla="*/ 0 h 49"/>
                <a:gd name="T4" fmla="*/ 42 w 42"/>
                <a:gd name="T5" fmla="*/ 17 h 49"/>
                <a:gd name="T6" fmla="*/ 26 w 42"/>
                <a:gd name="T7" fmla="*/ 49 h 49"/>
                <a:gd name="T8" fmla="*/ 0 w 42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2"/>
                  </a:moveTo>
                  <a:lnTo>
                    <a:pt x="15" y="0"/>
                  </a:lnTo>
                  <a:lnTo>
                    <a:pt x="42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0" name="Freeform 2360"/>
            <p:cNvSpPr>
              <a:spLocks/>
            </p:cNvSpPr>
            <p:nvPr/>
          </p:nvSpPr>
          <p:spPr bwMode="auto">
            <a:xfrm>
              <a:off x="3557" y="3073"/>
              <a:ext cx="44" cy="47"/>
            </a:xfrm>
            <a:custGeom>
              <a:avLst/>
              <a:gdLst>
                <a:gd name="T0" fmla="*/ 0 w 44"/>
                <a:gd name="T1" fmla="*/ 30 h 47"/>
                <a:gd name="T2" fmla="*/ 16 w 44"/>
                <a:gd name="T3" fmla="*/ 0 h 47"/>
                <a:gd name="T4" fmla="*/ 44 w 44"/>
                <a:gd name="T5" fmla="*/ 13 h 47"/>
                <a:gd name="T6" fmla="*/ 27 w 44"/>
                <a:gd name="T7" fmla="*/ 47 h 47"/>
                <a:gd name="T8" fmla="*/ 0 w 44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30"/>
                  </a:moveTo>
                  <a:lnTo>
                    <a:pt x="16" y="0"/>
                  </a:lnTo>
                  <a:lnTo>
                    <a:pt x="44" y="13"/>
                  </a:lnTo>
                  <a:lnTo>
                    <a:pt x="27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1" name="Freeform 2361"/>
            <p:cNvSpPr>
              <a:spLocks/>
            </p:cNvSpPr>
            <p:nvPr/>
          </p:nvSpPr>
          <p:spPr bwMode="auto">
            <a:xfrm>
              <a:off x="3573" y="3042"/>
              <a:ext cx="41" cy="44"/>
            </a:xfrm>
            <a:custGeom>
              <a:avLst/>
              <a:gdLst>
                <a:gd name="T0" fmla="*/ 0 w 41"/>
                <a:gd name="T1" fmla="*/ 31 h 44"/>
                <a:gd name="T2" fmla="*/ 13 w 41"/>
                <a:gd name="T3" fmla="*/ 0 h 44"/>
                <a:gd name="T4" fmla="*/ 41 w 41"/>
                <a:gd name="T5" fmla="*/ 12 h 44"/>
                <a:gd name="T6" fmla="*/ 28 w 41"/>
                <a:gd name="T7" fmla="*/ 44 h 44"/>
                <a:gd name="T8" fmla="*/ 0 w 41"/>
                <a:gd name="T9" fmla="*/ 3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0" y="31"/>
                  </a:moveTo>
                  <a:lnTo>
                    <a:pt x="13" y="0"/>
                  </a:lnTo>
                  <a:lnTo>
                    <a:pt x="41" y="12"/>
                  </a:lnTo>
                  <a:lnTo>
                    <a:pt x="28" y="4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2" name="Freeform 2362"/>
            <p:cNvSpPr>
              <a:spLocks/>
            </p:cNvSpPr>
            <p:nvPr/>
          </p:nvSpPr>
          <p:spPr bwMode="auto">
            <a:xfrm>
              <a:off x="3586" y="3010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6 w 37"/>
                <a:gd name="T3" fmla="*/ 0 h 44"/>
                <a:gd name="T4" fmla="*/ 37 w 37"/>
                <a:gd name="T5" fmla="*/ 2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6" y="0"/>
                  </a:lnTo>
                  <a:lnTo>
                    <a:pt x="37" y="2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3" name="Freeform 2363"/>
            <p:cNvSpPr>
              <a:spLocks/>
            </p:cNvSpPr>
            <p:nvPr/>
          </p:nvSpPr>
          <p:spPr bwMode="auto">
            <a:xfrm>
              <a:off x="3590" y="2966"/>
              <a:ext cx="33" cy="46"/>
            </a:xfrm>
            <a:custGeom>
              <a:avLst/>
              <a:gdLst>
                <a:gd name="T0" fmla="*/ 2 w 33"/>
                <a:gd name="T1" fmla="*/ 44 h 46"/>
                <a:gd name="T2" fmla="*/ 0 w 33"/>
                <a:gd name="T3" fmla="*/ 2 h 46"/>
                <a:gd name="T4" fmla="*/ 31 w 33"/>
                <a:gd name="T5" fmla="*/ 0 h 46"/>
                <a:gd name="T6" fmla="*/ 33 w 33"/>
                <a:gd name="T7" fmla="*/ 46 h 46"/>
                <a:gd name="T8" fmla="*/ 2 w 33"/>
                <a:gd name="T9" fmla="*/ 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2" y="4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4" name="Freeform 2364"/>
            <p:cNvSpPr>
              <a:spLocks/>
            </p:cNvSpPr>
            <p:nvPr/>
          </p:nvSpPr>
          <p:spPr bwMode="auto">
            <a:xfrm>
              <a:off x="3507" y="3252"/>
              <a:ext cx="31" cy="5"/>
            </a:xfrm>
            <a:custGeom>
              <a:avLst/>
              <a:gdLst>
                <a:gd name="T0" fmla="*/ 0 w 31"/>
                <a:gd name="T1" fmla="*/ 3 h 5"/>
                <a:gd name="T2" fmla="*/ 0 w 31"/>
                <a:gd name="T3" fmla="*/ 0 h 5"/>
                <a:gd name="T4" fmla="*/ 31 w 31"/>
                <a:gd name="T5" fmla="*/ 0 h 5"/>
                <a:gd name="T6" fmla="*/ 31 w 31"/>
                <a:gd name="T7" fmla="*/ 5 h 5"/>
                <a:gd name="T8" fmla="*/ 0 w 3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">
                  <a:moveTo>
                    <a:pt x="0" y="3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5" name="Freeform 2365"/>
            <p:cNvSpPr>
              <a:spLocks/>
            </p:cNvSpPr>
            <p:nvPr/>
          </p:nvSpPr>
          <p:spPr bwMode="auto">
            <a:xfrm>
              <a:off x="3579" y="2924"/>
              <a:ext cx="40" cy="52"/>
            </a:xfrm>
            <a:custGeom>
              <a:avLst/>
              <a:gdLst>
                <a:gd name="T0" fmla="*/ 11 w 40"/>
                <a:gd name="T1" fmla="*/ 52 h 52"/>
                <a:gd name="T2" fmla="*/ 0 w 40"/>
                <a:gd name="T3" fmla="*/ 12 h 52"/>
                <a:gd name="T4" fmla="*/ 29 w 40"/>
                <a:gd name="T5" fmla="*/ 0 h 52"/>
                <a:gd name="T6" fmla="*/ 40 w 40"/>
                <a:gd name="T7" fmla="*/ 39 h 52"/>
                <a:gd name="T8" fmla="*/ 11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1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6" name="Freeform 2366"/>
            <p:cNvSpPr>
              <a:spLocks/>
            </p:cNvSpPr>
            <p:nvPr/>
          </p:nvSpPr>
          <p:spPr bwMode="auto">
            <a:xfrm>
              <a:off x="3564" y="2887"/>
              <a:ext cx="44" cy="49"/>
            </a:xfrm>
            <a:custGeom>
              <a:avLst/>
              <a:gdLst>
                <a:gd name="T0" fmla="*/ 15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37 h 49"/>
                <a:gd name="T8" fmla="*/ 15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7" name="Freeform 2367"/>
            <p:cNvSpPr>
              <a:spLocks/>
            </p:cNvSpPr>
            <p:nvPr/>
          </p:nvSpPr>
          <p:spPr bwMode="auto">
            <a:xfrm>
              <a:off x="3544" y="2860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5 h 49"/>
                <a:gd name="T4" fmla="*/ 22 w 44"/>
                <a:gd name="T5" fmla="*/ 0 h 49"/>
                <a:gd name="T6" fmla="*/ 44 w 44"/>
                <a:gd name="T7" fmla="*/ 2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4" y="2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8" name="Freeform 2368"/>
            <p:cNvSpPr>
              <a:spLocks/>
            </p:cNvSpPr>
            <p:nvPr/>
          </p:nvSpPr>
          <p:spPr bwMode="auto">
            <a:xfrm>
              <a:off x="3518" y="2836"/>
              <a:ext cx="48" cy="49"/>
            </a:xfrm>
            <a:custGeom>
              <a:avLst/>
              <a:gdLst>
                <a:gd name="T0" fmla="*/ 26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4 h 49"/>
                <a:gd name="T8" fmla="*/ 26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9" name="Freeform 2369"/>
            <p:cNvSpPr>
              <a:spLocks/>
            </p:cNvSpPr>
            <p:nvPr/>
          </p:nvSpPr>
          <p:spPr bwMode="auto">
            <a:xfrm>
              <a:off x="3465" y="2787"/>
              <a:ext cx="73" cy="76"/>
            </a:xfrm>
            <a:custGeom>
              <a:avLst/>
              <a:gdLst>
                <a:gd name="T0" fmla="*/ 53 w 73"/>
                <a:gd name="T1" fmla="*/ 76 h 76"/>
                <a:gd name="T2" fmla="*/ 0 w 73"/>
                <a:gd name="T3" fmla="*/ 24 h 76"/>
                <a:gd name="T4" fmla="*/ 22 w 73"/>
                <a:gd name="T5" fmla="*/ 0 h 76"/>
                <a:gd name="T6" fmla="*/ 73 w 73"/>
                <a:gd name="T7" fmla="*/ 49 h 76"/>
                <a:gd name="T8" fmla="*/ 53 w 73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6">
                  <a:moveTo>
                    <a:pt x="53" y="7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73" y="49"/>
                  </a:lnTo>
                  <a:lnTo>
                    <a:pt x="53" y="7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0" name="Freeform 2370"/>
            <p:cNvSpPr>
              <a:spLocks/>
            </p:cNvSpPr>
            <p:nvPr/>
          </p:nvSpPr>
          <p:spPr bwMode="auto">
            <a:xfrm>
              <a:off x="3439" y="2760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7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1" name="Freeform 2371"/>
            <p:cNvSpPr>
              <a:spLocks/>
            </p:cNvSpPr>
            <p:nvPr/>
          </p:nvSpPr>
          <p:spPr bwMode="auto">
            <a:xfrm>
              <a:off x="3419" y="2726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6 w 44"/>
                <a:gd name="T5" fmla="*/ 0 h 56"/>
                <a:gd name="T6" fmla="*/ 44 w 44"/>
                <a:gd name="T7" fmla="*/ 3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2" name="Freeform 2372"/>
            <p:cNvSpPr>
              <a:spLocks/>
            </p:cNvSpPr>
            <p:nvPr/>
          </p:nvSpPr>
          <p:spPr bwMode="auto">
            <a:xfrm>
              <a:off x="3590" y="2963"/>
              <a:ext cx="31" cy="13"/>
            </a:xfrm>
            <a:custGeom>
              <a:avLst/>
              <a:gdLst>
                <a:gd name="T0" fmla="*/ 31 w 31"/>
                <a:gd name="T1" fmla="*/ 3 h 13"/>
                <a:gd name="T2" fmla="*/ 29 w 31"/>
                <a:gd name="T3" fmla="*/ 0 h 13"/>
                <a:gd name="T4" fmla="*/ 0 w 31"/>
                <a:gd name="T5" fmla="*/ 5 h 13"/>
                <a:gd name="T6" fmla="*/ 0 w 31"/>
                <a:gd name="T7" fmla="*/ 13 h 13"/>
                <a:gd name="T8" fmla="*/ 31 w 31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3" name="Freeform 2373"/>
            <p:cNvSpPr>
              <a:spLocks/>
            </p:cNvSpPr>
            <p:nvPr/>
          </p:nvSpPr>
          <p:spPr bwMode="auto">
            <a:xfrm>
              <a:off x="3402" y="2682"/>
              <a:ext cx="43" cy="58"/>
            </a:xfrm>
            <a:custGeom>
              <a:avLst/>
              <a:gdLst>
                <a:gd name="T0" fmla="*/ 15 w 43"/>
                <a:gd name="T1" fmla="*/ 58 h 58"/>
                <a:gd name="T2" fmla="*/ 0 w 43"/>
                <a:gd name="T3" fmla="*/ 5 h 58"/>
                <a:gd name="T4" fmla="*/ 30 w 43"/>
                <a:gd name="T5" fmla="*/ 0 h 58"/>
                <a:gd name="T6" fmla="*/ 43 w 43"/>
                <a:gd name="T7" fmla="*/ 46 h 58"/>
                <a:gd name="T8" fmla="*/ 15 w 4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5" y="58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43" y="46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4" name="Freeform 2374"/>
            <p:cNvSpPr>
              <a:spLocks/>
            </p:cNvSpPr>
            <p:nvPr/>
          </p:nvSpPr>
          <p:spPr bwMode="auto">
            <a:xfrm>
              <a:off x="3395" y="2633"/>
              <a:ext cx="37" cy="54"/>
            </a:xfrm>
            <a:custGeom>
              <a:avLst/>
              <a:gdLst>
                <a:gd name="T0" fmla="*/ 7 w 37"/>
                <a:gd name="T1" fmla="*/ 54 h 54"/>
                <a:gd name="T2" fmla="*/ 0 w 37"/>
                <a:gd name="T3" fmla="*/ 2 h 54"/>
                <a:gd name="T4" fmla="*/ 31 w 37"/>
                <a:gd name="T5" fmla="*/ 0 h 54"/>
                <a:gd name="T6" fmla="*/ 37 w 37"/>
                <a:gd name="T7" fmla="*/ 49 h 54"/>
                <a:gd name="T8" fmla="*/ 7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7" y="5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7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5" name="Freeform 2375"/>
            <p:cNvSpPr>
              <a:spLocks/>
            </p:cNvSpPr>
            <p:nvPr/>
          </p:nvSpPr>
          <p:spPr bwMode="auto">
            <a:xfrm>
              <a:off x="3395" y="2586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7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6" name="Freeform 2376"/>
            <p:cNvSpPr>
              <a:spLocks/>
            </p:cNvSpPr>
            <p:nvPr/>
          </p:nvSpPr>
          <p:spPr bwMode="auto">
            <a:xfrm>
              <a:off x="3395" y="2540"/>
              <a:ext cx="33" cy="46"/>
            </a:xfrm>
            <a:custGeom>
              <a:avLst/>
              <a:gdLst>
                <a:gd name="T0" fmla="*/ 0 w 33"/>
                <a:gd name="T1" fmla="*/ 46 h 46"/>
                <a:gd name="T2" fmla="*/ 2 w 33"/>
                <a:gd name="T3" fmla="*/ 0 h 46"/>
                <a:gd name="T4" fmla="*/ 33 w 33"/>
                <a:gd name="T5" fmla="*/ 2 h 46"/>
                <a:gd name="T6" fmla="*/ 31 w 33"/>
                <a:gd name="T7" fmla="*/ 46 h 46"/>
                <a:gd name="T8" fmla="*/ 0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0" y="46"/>
                  </a:moveTo>
                  <a:lnTo>
                    <a:pt x="2" y="0"/>
                  </a:lnTo>
                  <a:lnTo>
                    <a:pt x="33" y="2"/>
                  </a:lnTo>
                  <a:lnTo>
                    <a:pt x="31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7" name="Freeform 2377"/>
            <p:cNvSpPr>
              <a:spLocks/>
            </p:cNvSpPr>
            <p:nvPr/>
          </p:nvSpPr>
          <p:spPr bwMode="auto">
            <a:xfrm>
              <a:off x="3397" y="2491"/>
              <a:ext cx="33" cy="51"/>
            </a:xfrm>
            <a:custGeom>
              <a:avLst/>
              <a:gdLst>
                <a:gd name="T0" fmla="*/ 0 w 33"/>
                <a:gd name="T1" fmla="*/ 49 h 51"/>
                <a:gd name="T2" fmla="*/ 2 w 33"/>
                <a:gd name="T3" fmla="*/ 2 h 51"/>
                <a:gd name="T4" fmla="*/ 33 w 33"/>
                <a:gd name="T5" fmla="*/ 0 h 51"/>
                <a:gd name="T6" fmla="*/ 31 w 33"/>
                <a:gd name="T7" fmla="*/ 51 h 51"/>
                <a:gd name="T8" fmla="*/ 0 w 33"/>
                <a:gd name="T9" fmla="*/ 4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0" y="49"/>
                  </a:moveTo>
                  <a:lnTo>
                    <a:pt x="2" y="2"/>
                  </a:lnTo>
                  <a:lnTo>
                    <a:pt x="33" y="0"/>
                  </a:lnTo>
                  <a:lnTo>
                    <a:pt x="31" y="51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8" name="Freeform 2378"/>
            <p:cNvSpPr>
              <a:spLocks/>
            </p:cNvSpPr>
            <p:nvPr/>
          </p:nvSpPr>
          <p:spPr bwMode="auto">
            <a:xfrm>
              <a:off x="3395" y="2444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7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7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9" name="Freeform 2379"/>
            <p:cNvSpPr>
              <a:spLocks/>
            </p:cNvSpPr>
            <p:nvPr/>
          </p:nvSpPr>
          <p:spPr bwMode="auto">
            <a:xfrm>
              <a:off x="3382" y="2398"/>
              <a:ext cx="44" cy="51"/>
            </a:xfrm>
            <a:custGeom>
              <a:avLst/>
              <a:gdLst>
                <a:gd name="T0" fmla="*/ 13 w 44"/>
                <a:gd name="T1" fmla="*/ 51 h 51"/>
                <a:gd name="T2" fmla="*/ 0 w 44"/>
                <a:gd name="T3" fmla="*/ 12 h 51"/>
                <a:gd name="T4" fmla="*/ 28 w 44"/>
                <a:gd name="T5" fmla="*/ 0 h 51"/>
                <a:gd name="T6" fmla="*/ 44 w 44"/>
                <a:gd name="T7" fmla="*/ 46 h 51"/>
                <a:gd name="T8" fmla="*/ 13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3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46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0" name="Freeform 2380"/>
            <p:cNvSpPr>
              <a:spLocks/>
            </p:cNvSpPr>
            <p:nvPr/>
          </p:nvSpPr>
          <p:spPr bwMode="auto">
            <a:xfrm>
              <a:off x="3373" y="2371"/>
              <a:ext cx="37" cy="39"/>
            </a:xfrm>
            <a:custGeom>
              <a:avLst/>
              <a:gdLst>
                <a:gd name="T0" fmla="*/ 9 w 37"/>
                <a:gd name="T1" fmla="*/ 39 h 39"/>
                <a:gd name="T2" fmla="*/ 0 w 37"/>
                <a:gd name="T3" fmla="*/ 22 h 39"/>
                <a:gd name="T4" fmla="*/ 24 w 37"/>
                <a:gd name="T5" fmla="*/ 0 h 39"/>
                <a:gd name="T6" fmla="*/ 37 w 37"/>
                <a:gd name="T7" fmla="*/ 27 h 39"/>
                <a:gd name="T8" fmla="*/ 9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9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1" name="Freeform 2381"/>
            <p:cNvSpPr>
              <a:spLocks/>
            </p:cNvSpPr>
            <p:nvPr/>
          </p:nvSpPr>
          <p:spPr bwMode="auto">
            <a:xfrm>
              <a:off x="3358" y="2351"/>
              <a:ext cx="39" cy="42"/>
            </a:xfrm>
            <a:custGeom>
              <a:avLst/>
              <a:gdLst>
                <a:gd name="T0" fmla="*/ 15 w 39"/>
                <a:gd name="T1" fmla="*/ 42 h 42"/>
                <a:gd name="T2" fmla="*/ 0 w 39"/>
                <a:gd name="T3" fmla="*/ 22 h 42"/>
                <a:gd name="T4" fmla="*/ 24 w 39"/>
                <a:gd name="T5" fmla="*/ 0 h 42"/>
                <a:gd name="T6" fmla="*/ 39 w 39"/>
                <a:gd name="T7" fmla="*/ 20 h 42"/>
                <a:gd name="T8" fmla="*/ 15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5" y="4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2" name="Freeform 2382"/>
            <p:cNvSpPr>
              <a:spLocks/>
            </p:cNvSpPr>
            <p:nvPr/>
          </p:nvSpPr>
          <p:spPr bwMode="auto">
            <a:xfrm>
              <a:off x="3417" y="272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3" name="Freeform 2383"/>
            <p:cNvSpPr>
              <a:spLocks/>
            </p:cNvSpPr>
            <p:nvPr/>
          </p:nvSpPr>
          <p:spPr bwMode="auto">
            <a:xfrm>
              <a:off x="3347" y="2334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4" name="Freeform 2384"/>
            <p:cNvSpPr>
              <a:spLocks/>
            </p:cNvSpPr>
            <p:nvPr/>
          </p:nvSpPr>
          <p:spPr bwMode="auto">
            <a:xfrm>
              <a:off x="3334" y="2319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0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5" name="Freeform 2385"/>
            <p:cNvSpPr>
              <a:spLocks/>
            </p:cNvSpPr>
            <p:nvPr/>
          </p:nvSpPr>
          <p:spPr bwMode="auto">
            <a:xfrm>
              <a:off x="3303" y="2302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2 h 47"/>
                <a:gd name="T4" fmla="*/ 11 w 46"/>
                <a:gd name="T5" fmla="*/ 0 h 47"/>
                <a:gd name="T6" fmla="*/ 46 w 46"/>
                <a:gd name="T7" fmla="*/ 17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6" name="Freeform 2386"/>
            <p:cNvSpPr>
              <a:spLocks/>
            </p:cNvSpPr>
            <p:nvPr/>
          </p:nvSpPr>
          <p:spPr bwMode="auto">
            <a:xfrm>
              <a:off x="3272" y="2290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5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7" name="Freeform 2387"/>
            <p:cNvSpPr>
              <a:spLocks/>
            </p:cNvSpPr>
            <p:nvPr/>
          </p:nvSpPr>
          <p:spPr bwMode="auto">
            <a:xfrm>
              <a:off x="3237" y="2285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8" name="Freeform 2388"/>
            <p:cNvSpPr>
              <a:spLocks/>
            </p:cNvSpPr>
            <p:nvPr/>
          </p:nvSpPr>
          <p:spPr bwMode="auto">
            <a:xfrm>
              <a:off x="3202" y="2278"/>
              <a:ext cx="40" cy="41"/>
            </a:xfrm>
            <a:custGeom>
              <a:avLst/>
              <a:gdLst>
                <a:gd name="T0" fmla="*/ 35 w 40"/>
                <a:gd name="T1" fmla="*/ 41 h 41"/>
                <a:gd name="T2" fmla="*/ 0 w 40"/>
                <a:gd name="T3" fmla="*/ 34 h 41"/>
                <a:gd name="T4" fmla="*/ 5 w 40"/>
                <a:gd name="T5" fmla="*/ 0 h 41"/>
                <a:gd name="T6" fmla="*/ 40 w 40"/>
                <a:gd name="T7" fmla="*/ 7 h 41"/>
                <a:gd name="T8" fmla="*/ 35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35" y="41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9" name="Freeform 2389"/>
            <p:cNvSpPr>
              <a:spLocks/>
            </p:cNvSpPr>
            <p:nvPr/>
          </p:nvSpPr>
          <p:spPr bwMode="auto">
            <a:xfrm>
              <a:off x="3165" y="2270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2 h 42"/>
                <a:gd name="T4" fmla="*/ 11 w 42"/>
                <a:gd name="T5" fmla="*/ 0 h 42"/>
                <a:gd name="T6" fmla="*/ 42 w 42"/>
                <a:gd name="T7" fmla="*/ 8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8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0" name="Freeform 2390"/>
            <p:cNvSpPr>
              <a:spLocks/>
            </p:cNvSpPr>
            <p:nvPr/>
          </p:nvSpPr>
          <p:spPr bwMode="auto">
            <a:xfrm>
              <a:off x="3130" y="2256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26 h 46"/>
                <a:gd name="T4" fmla="*/ 20 w 46"/>
                <a:gd name="T5" fmla="*/ 0 h 46"/>
                <a:gd name="T6" fmla="*/ 46 w 46"/>
                <a:gd name="T7" fmla="*/ 14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26"/>
                  </a:lnTo>
                  <a:lnTo>
                    <a:pt x="20" y="0"/>
                  </a:lnTo>
                  <a:lnTo>
                    <a:pt x="46" y="1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1" name="Freeform 2391"/>
            <p:cNvSpPr>
              <a:spLocks/>
            </p:cNvSpPr>
            <p:nvPr/>
          </p:nvSpPr>
          <p:spPr bwMode="auto">
            <a:xfrm>
              <a:off x="3104" y="2224"/>
              <a:ext cx="46" cy="58"/>
            </a:xfrm>
            <a:custGeom>
              <a:avLst/>
              <a:gdLst>
                <a:gd name="T0" fmla="*/ 26 w 46"/>
                <a:gd name="T1" fmla="*/ 58 h 58"/>
                <a:gd name="T2" fmla="*/ 0 w 46"/>
                <a:gd name="T3" fmla="*/ 24 h 58"/>
                <a:gd name="T4" fmla="*/ 21 w 46"/>
                <a:gd name="T5" fmla="*/ 0 h 58"/>
                <a:gd name="T6" fmla="*/ 46 w 46"/>
                <a:gd name="T7" fmla="*/ 32 h 58"/>
                <a:gd name="T8" fmla="*/ 26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26" y="58"/>
                  </a:moveTo>
                  <a:lnTo>
                    <a:pt x="0" y="24"/>
                  </a:lnTo>
                  <a:lnTo>
                    <a:pt x="21" y="0"/>
                  </a:lnTo>
                  <a:lnTo>
                    <a:pt x="46" y="32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2" name="Freeform 2392"/>
            <p:cNvSpPr>
              <a:spLocks/>
            </p:cNvSpPr>
            <p:nvPr/>
          </p:nvSpPr>
          <p:spPr bwMode="auto">
            <a:xfrm>
              <a:off x="3358" y="2349"/>
              <a:ext cx="24" cy="24"/>
            </a:xfrm>
            <a:custGeom>
              <a:avLst/>
              <a:gdLst>
                <a:gd name="T0" fmla="*/ 24 w 24"/>
                <a:gd name="T1" fmla="*/ 2 h 24"/>
                <a:gd name="T2" fmla="*/ 24 w 24"/>
                <a:gd name="T3" fmla="*/ 0 h 24"/>
                <a:gd name="T4" fmla="*/ 0 w 24"/>
                <a:gd name="T5" fmla="*/ 24 h 24"/>
                <a:gd name="T6" fmla="*/ 2 w 24"/>
                <a:gd name="T7" fmla="*/ 24 h 24"/>
                <a:gd name="T8" fmla="*/ 24 w 24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2"/>
                  </a:moveTo>
                  <a:lnTo>
                    <a:pt x="24" y="0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3" name="Freeform 2393"/>
            <p:cNvSpPr>
              <a:spLocks/>
            </p:cNvSpPr>
            <p:nvPr/>
          </p:nvSpPr>
          <p:spPr bwMode="auto">
            <a:xfrm>
              <a:off x="3088" y="2207"/>
              <a:ext cx="40" cy="39"/>
            </a:xfrm>
            <a:custGeom>
              <a:avLst/>
              <a:gdLst>
                <a:gd name="T0" fmla="*/ 13 w 40"/>
                <a:gd name="T1" fmla="*/ 39 h 39"/>
                <a:gd name="T2" fmla="*/ 0 w 40"/>
                <a:gd name="T3" fmla="*/ 17 h 39"/>
                <a:gd name="T4" fmla="*/ 27 w 40"/>
                <a:gd name="T5" fmla="*/ 0 h 39"/>
                <a:gd name="T6" fmla="*/ 40 w 40"/>
                <a:gd name="T7" fmla="*/ 22 h 39"/>
                <a:gd name="T8" fmla="*/ 13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3" y="3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4" name="Freeform 2394"/>
            <p:cNvSpPr>
              <a:spLocks/>
            </p:cNvSpPr>
            <p:nvPr/>
          </p:nvSpPr>
          <p:spPr bwMode="auto">
            <a:xfrm>
              <a:off x="3077" y="2187"/>
              <a:ext cx="38" cy="37"/>
            </a:xfrm>
            <a:custGeom>
              <a:avLst/>
              <a:gdLst>
                <a:gd name="T0" fmla="*/ 11 w 38"/>
                <a:gd name="T1" fmla="*/ 37 h 37"/>
                <a:gd name="T2" fmla="*/ 0 w 38"/>
                <a:gd name="T3" fmla="*/ 12 h 37"/>
                <a:gd name="T4" fmla="*/ 29 w 38"/>
                <a:gd name="T5" fmla="*/ 0 h 37"/>
                <a:gd name="T6" fmla="*/ 38 w 38"/>
                <a:gd name="T7" fmla="*/ 20 h 37"/>
                <a:gd name="T8" fmla="*/ 11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11" y="3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5" name="Freeform 2395"/>
            <p:cNvSpPr>
              <a:spLocks/>
            </p:cNvSpPr>
            <p:nvPr/>
          </p:nvSpPr>
          <p:spPr bwMode="auto">
            <a:xfrm>
              <a:off x="3068" y="2143"/>
              <a:ext cx="38" cy="56"/>
            </a:xfrm>
            <a:custGeom>
              <a:avLst/>
              <a:gdLst>
                <a:gd name="T0" fmla="*/ 9 w 38"/>
                <a:gd name="T1" fmla="*/ 56 h 56"/>
                <a:gd name="T2" fmla="*/ 0 w 38"/>
                <a:gd name="T3" fmla="*/ 5 h 56"/>
                <a:gd name="T4" fmla="*/ 31 w 38"/>
                <a:gd name="T5" fmla="*/ 0 h 56"/>
                <a:gd name="T6" fmla="*/ 38 w 38"/>
                <a:gd name="T7" fmla="*/ 44 h 56"/>
                <a:gd name="T8" fmla="*/ 9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9" y="5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6" name="Freeform 2396"/>
            <p:cNvSpPr>
              <a:spLocks/>
            </p:cNvSpPr>
            <p:nvPr/>
          </p:nvSpPr>
          <p:spPr bwMode="auto">
            <a:xfrm>
              <a:off x="3062" y="2096"/>
              <a:ext cx="37" cy="52"/>
            </a:xfrm>
            <a:custGeom>
              <a:avLst/>
              <a:gdLst>
                <a:gd name="T0" fmla="*/ 6 w 37"/>
                <a:gd name="T1" fmla="*/ 52 h 52"/>
                <a:gd name="T2" fmla="*/ 0 w 37"/>
                <a:gd name="T3" fmla="*/ 5 h 52"/>
                <a:gd name="T4" fmla="*/ 31 w 37"/>
                <a:gd name="T5" fmla="*/ 0 h 52"/>
                <a:gd name="T6" fmla="*/ 37 w 37"/>
                <a:gd name="T7" fmla="*/ 47 h 52"/>
                <a:gd name="T8" fmla="*/ 6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6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6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7" name="Freeform 2397"/>
            <p:cNvSpPr>
              <a:spLocks/>
            </p:cNvSpPr>
            <p:nvPr/>
          </p:nvSpPr>
          <p:spPr bwMode="auto">
            <a:xfrm>
              <a:off x="3049" y="2042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3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8" name="Freeform 2398"/>
            <p:cNvSpPr>
              <a:spLocks/>
            </p:cNvSpPr>
            <p:nvPr/>
          </p:nvSpPr>
          <p:spPr bwMode="auto">
            <a:xfrm>
              <a:off x="3101" y="2224"/>
              <a:ext cx="27" cy="24"/>
            </a:xfrm>
            <a:custGeom>
              <a:avLst/>
              <a:gdLst>
                <a:gd name="T0" fmla="*/ 3 w 27"/>
                <a:gd name="T1" fmla="*/ 24 h 24"/>
                <a:gd name="T2" fmla="*/ 0 w 27"/>
                <a:gd name="T3" fmla="*/ 22 h 24"/>
                <a:gd name="T4" fmla="*/ 24 w 27"/>
                <a:gd name="T5" fmla="*/ 0 h 24"/>
                <a:gd name="T6" fmla="*/ 27 w 27"/>
                <a:gd name="T7" fmla="*/ 5 h 24"/>
                <a:gd name="T8" fmla="*/ 3 w 27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3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7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9" name="Freeform 2399"/>
            <p:cNvSpPr>
              <a:spLocks/>
            </p:cNvSpPr>
            <p:nvPr/>
          </p:nvSpPr>
          <p:spPr bwMode="auto">
            <a:xfrm>
              <a:off x="3022" y="1959"/>
              <a:ext cx="55" cy="96"/>
            </a:xfrm>
            <a:custGeom>
              <a:avLst/>
              <a:gdLst>
                <a:gd name="T0" fmla="*/ 27 w 55"/>
                <a:gd name="T1" fmla="*/ 96 h 96"/>
                <a:gd name="T2" fmla="*/ 0 w 55"/>
                <a:gd name="T3" fmla="*/ 12 h 96"/>
                <a:gd name="T4" fmla="*/ 29 w 55"/>
                <a:gd name="T5" fmla="*/ 0 h 96"/>
                <a:gd name="T6" fmla="*/ 55 w 55"/>
                <a:gd name="T7" fmla="*/ 83 h 96"/>
                <a:gd name="T8" fmla="*/ 27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27" y="9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5" y="83"/>
                  </a:lnTo>
                  <a:lnTo>
                    <a:pt x="27" y="9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0" name="Freeform 2400"/>
            <p:cNvSpPr>
              <a:spLocks/>
            </p:cNvSpPr>
            <p:nvPr/>
          </p:nvSpPr>
          <p:spPr bwMode="auto">
            <a:xfrm>
              <a:off x="2998" y="1883"/>
              <a:ext cx="53" cy="88"/>
            </a:xfrm>
            <a:custGeom>
              <a:avLst/>
              <a:gdLst>
                <a:gd name="T0" fmla="*/ 24 w 53"/>
                <a:gd name="T1" fmla="*/ 88 h 88"/>
                <a:gd name="T2" fmla="*/ 0 w 53"/>
                <a:gd name="T3" fmla="*/ 13 h 88"/>
                <a:gd name="T4" fmla="*/ 29 w 53"/>
                <a:gd name="T5" fmla="*/ 0 h 88"/>
                <a:gd name="T6" fmla="*/ 53 w 53"/>
                <a:gd name="T7" fmla="*/ 76 h 88"/>
                <a:gd name="T8" fmla="*/ 24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4" y="88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53" y="76"/>
                  </a:lnTo>
                  <a:lnTo>
                    <a:pt x="24" y="8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1" name="Freeform 2401"/>
            <p:cNvSpPr>
              <a:spLocks/>
            </p:cNvSpPr>
            <p:nvPr/>
          </p:nvSpPr>
          <p:spPr bwMode="auto">
            <a:xfrm>
              <a:off x="2985" y="1844"/>
              <a:ext cx="42" cy="52"/>
            </a:xfrm>
            <a:custGeom>
              <a:avLst/>
              <a:gdLst>
                <a:gd name="T0" fmla="*/ 13 w 42"/>
                <a:gd name="T1" fmla="*/ 52 h 52"/>
                <a:gd name="T2" fmla="*/ 0 w 42"/>
                <a:gd name="T3" fmla="*/ 22 h 52"/>
                <a:gd name="T4" fmla="*/ 24 w 42"/>
                <a:gd name="T5" fmla="*/ 0 h 52"/>
                <a:gd name="T6" fmla="*/ 42 w 42"/>
                <a:gd name="T7" fmla="*/ 39 h 52"/>
                <a:gd name="T8" fmla="*/ 13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3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2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2" name="Freeform 2402"/>
            <p:cNvSpPr>
              <a:spLocks/>
            </p:cNvSpPr>
            <p:nvPr/>
          </p:nvSpPr>
          <p:spPr bwMode="auto">
            <a:xfrm>
              <a:off x="2965" y="1815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2 h 51"/>
                <a:gd name="T4" fmla="*/ 25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3" name="Freeform 2403"/>
            <p:cNvSpPr>
              <a:spLocks/>
            </p:cNvSpPr>
            <p:nvPr/>
          </p:nvSpPr>
          <p:spPr bwMode="auto">
            <a:xfrm>
              <a:off x="2955" y="1798"/>
              <a:ext cx="35" cy="39"/>
            </a:xfrm>
            <a:custGeom>
              <a:avLst/>
              <a:gdLst>
                <a:gd name="T0" fmla="*/ 10 w 35"/>
                <a:gd name="T1" fmla="*/ 39 h 39"/>
                <a:gd name="T2" fmla="*/ 0 w 35"/>
                <a:gd name="T3" fmla="*/ 26 h 39"/>
                <a:gd name="T4" fmla="*/ 19 w 35"/>
                <a:gd name="T5" fmla="*/ 0 h 39"/>
                <a:gd name="T6" fmla="*/ 35 w 35"/>
                <a:gd name="T7" fmla="*/ 17 h 39"/>
                <a:gd name="T8" fmla="*/ 1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0" y="39"/>
                  </a:moveTo>
                  <a:lnTo>
                    <a:pt x="0" y="26"/>
                  </a:lnTo>
                  <a:lnTo>
                    <a:pt x="19" y="0"/>
                  </a:lnTo>
                  <a:lnTo>
                    <a:pt x="35" y="17"/>
                  </a:lnTo>
                  <a:lnTo>
                    <a:pt x="10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4" name="Freeform 2404"/>
            <p:cNvSpPr>
              <a:spLocks/>
            </p:cNvSpPr>
            <p:nvPr/>
          </p:nvSpPr>
          <p:spPr bwMode="auto">
            <a:xfrm>
              <a:off x="2944" y="1785"/>
              <a:ext cx="30" cy="39"/>
            </a:xfrm>
            <a:custGeom>
              <a:avLst/>
              <a:gdLst>
                <a:gd name="T0" fmla="*/ 11 w 30"/>
                <a:gd name="T1" fmla="*/ 39 h 39"/>
                <a:gd name="T2" fmla="*/ 0 w 30"/>
                <a:gd name="T3" fmla="*/ 30 h 39"/>
                <a:gd name="T4" fmla="*/ 15 w 30"/>
                <a:gd name="T5" fmla="*/ 0 h 39"/>
                <a:gd name="T6" fmla="*/ 30 w 30"/>
                <a:gd name="T7" fmla="*/ 13 h 39"/>
                <a:gd name="T8" fmla="*/ 11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1" y="39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0" y="13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5" name="Freeform 2405"/>
            <p:cNvSpPr>
              <a:spLocks/>
            </p:cNvSpPr>
            <p:nvPr/>
          </p:nvSpPr>
          <p:spPr bwMode="auto">
            <a:xfrm>
              <a:off x="2911" y="176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32 h 49"/>
                <a:gd name="T4" fmla="*/ 11 w 48"/>
                <a:gd name="T5" fmla="*/ 0 h 49"/>
                <a:gd name="T6" fmla="*/ 48 w 48"/>
                <a:gd name="T7" fmla="*/ 19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9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6" name="Freeform 2406"/>
            <p:cNvSpPr>
              <a:spLocks/>
            </p:cNvSpPr>
            <p:nvPr/>
          </p:nvSpPr>
          <p:spPr bwMode="auto">
            <a:xfrm>
              <a:off x="3049" y="2042"/>
              <a:ext cx="28" cy="13"/>
            </a:xfrm>
            <a:custGeom>
              <a:avLst/>
              <a:gdLst>
                <a:gd name="T0" fmla="*/ 28 w 28"/>
                <a:gd name="T1" fmla="*/ 0 h 13"/>
                <a:gd name="T2" fmla="*/ 28 w 28"/>
                <a:gd name="T3" fmla="*/ 0 h 13"/>
                <a:gd name="T4" fmla="*/ 0 w 28"/>
                <a:gd name="T5" fmla="*/ 13 h 13"/>
                <a:gd name="T6" fmla="*/ 0 w 28"/>
                <a:gd name="T7" fmla="*/ 13 h 13"/>
                <a:gd name="T8" fmla="*/ 28 w 2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3">
                  <a:moveTo>
                    <a:pt x="28" y="0"/>
                  </a:moveTo>
                  <a:lnTo>
                    <a:pt x="28" y="0"/>
                  </a:lnTo>
                  <a:lnTo>
                    <a:pt x="0" y="1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7" name="Freeform 2407"/>
            <p:cNvSpPr>
              <a:spLocks/>
            </p:cNvSpPr>
            <p:nvPr/>
          </p:nvSpPr>
          <p:spPr bwMode="auto">
            <a:xfrm>
              <a:off x="2884" y="1756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4 h 42"/>
                <a:gd name="T4" fmla="*/ 3 w 35"/>
                <a:gd name="T5" fmla="*/ 0 h 42"/>
                <a:gd name="T6" fmla="*/ 35 w 35"/>
                <a:gd name="T7" fmla="*/ 7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35" y="7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8" name="Freeform 2408"/>
            <p:cNvSpPr>
              <a:spLocks/>
            </p:cNvSpPr>
            <p:nvPr/>
          </p:nvSpPr>
          <p:spPr bwMode="auto">
            <a:xfrm>
              <a:off x="2852" y="1756"/>
              <a:ext cx="35" cy="34"/>
            </a:xfrm>
            <a:custGeom>
              <a:avLst/>
              <a:gdLst>
                <a:gd name="T0" fmla="*/ 32 w 35"/>
                <a:gd name="T1" fmla="*/ 34 h 34"/>
                <a:gd name="T2" fmla="*/ 2 w 35"/>
                <a:gd name="T3" fmla="*/ 34 h 34"/>
                <a:gd name="T4" fmla="*/ 0 w 35"/>
                <a:gd name="T5" fmla="*/ 0 h 34"/>
                <a:gd name="T6" fmla="*/ 35 w 35"/>
                <a:gd name="T7" fmla="*/ 0 h 34"/>
                <a:gd name="T8" fmla="*/ 32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2" y="34"/>
                  </a:moveTo>
                  <a:lnTo>
                    <a:pt x="2" y="34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9" name="Freeform 2409"/>
            <p:cNvSpPr>
              <a:spLocks/>
            </p:cNvSpPr>
            <p:nvPr/>
          </p:nvSpPr>
          <p:spPr bwMode="auto">
            <a:xfrm>
              <a:off x="2823" y="1756"/>
              <a:ext cx="31" cy="37"/>
            </a:xfrm>
            <a:custGeom>
              <a:avLst/>
              <a:gdLst>
                <a:gd name="T0" fmla="*/ 31 w 31"/>
                <a:gd name="T1" fmla="*/ 34 h 37"/>
                <a:gd name="T2" fmla="*/ 0 w 31"/>
                <a:gd name="T3" fmla="*/ 37 h 37"/>
                <a:gd name="T4" fmla="*/ 0 w 31"/>
                <a:gd name="T5" fmla="*/ 2 h 37"/>
                <a:gd name="T6" fmla="*/ 29 w 31"/>
                <a:gd name="T7" fmla="*/ 0 h 37"/>
                <a:gd name="T8" fmla="*/ 31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9" y="0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0" name="Freeform 2410"/>
            <p:cNvSpPr>
              <a:spLocks/>
            </p:cNvSpPr>
            <p:nvPr/>
          </p:nvSpPr>
          <p:spPr bwMode="auto">
            <a:xfrm>
              <a:off x="2803" y="1758"/>
              <a:ext cx="20" cy="35"/>
            </a:xfrm>
            <a:custGeom>
              <a:avLst/>
              <a:gdLst>
                <a:gd name="T0" fmla="*/ 20 w 20"/>
                <a:gd name="T1" fmla="*/ 35 h 35"/>
                <a:gd name="T2" fmla="*/ 0 w 20"/>
                <a:gd name="T3" fmla="*/ 35 h 35"/>
                <a:gd name="T4" fmla="*/ 5 w 20"/>
                <a:gd name="T5" fmla="*/ 0 h 35"/>
                <a:gd name="T6" fmla="*/ 20 w 20"/>
                <a:gd name="T7" fmla="*/ 0 h 35"/>
                <a:gd name="T8" fmla="*/ 20 w 2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5">
                  <a:moveTo>
                    <a:pt x="20" y="35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20" y="0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1" name="Freeform 2411"/>
            <p:cNvSpPr>
              <a:spLocks/>
            </p:cNvSpPr>
            <p:nvPr/>
          </p:nvSpPr>
          <p:spPr bwMode="auto">
            <a:xfrm>
              <a:off x="2786" y="1756"/>
              <a:ext cx="22" cy="37"/>
            </a:xfrm>
            <a:custGeom>
              <a:avLst/>
              <a:gdLst>
                <a:gd name="T0" fmla="*/ 17 w 22"/>
                <a:gd name="T1" fmla="*/ 37 h 37"/>
                <a:gd name="T2" fmla="*/ 0 w 22"/>
                <a:gd name="T3" fmla="*/ 34 h 37"/>
                <a:gd name="T4" fmla="*/ 4 w 22"/>
                <a:gd name="T5" fmla="*/ 0 h 37"/>
                <a:gd name="T6" fmla="*/ 22 w 22"/>
                <a:gd name="T7" fmla="*/ 2 h 37"/>
                <a:gd name="T8" fmla="*/ 17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7" y="37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2" y="2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2" name="Freeform 2412"/>
            <p:cNvSpPr>
              <a:spLocks/>
            </p:cNvSpPr>
            <p:nvPr/>
          </p:nvSpPr>
          <p:spPr bwMode="auto">
            <a:xfrm>
              <a:off x="2911" y="1763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8 w 11"/>
                <a:gd name="T3" fmla="*/ 0 h 35"/>
                <a:gd name="T4" fmla="*/ 0 w 11"/>
                <a:gd name="T5" fmla="*/ 35 h 35"/>
                <a:gd name="T6" fmla="*/ 4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8" y="0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3" name="Freeform 2413"/>
            <p:cNvSpPr>
              <a:spLocks/>
            </p:cNvSpPr>
            <p:nvPr/>
          </p:nvSpPr>
          <p:spPr bwMode="auto">
            <a:xfrm>
              <a:off x="2731" y="1741"/>
              <a:ext cx="61" cy="49"/>
            </a:xfrm>
            <a:custGeom>
              <a:avLst/>
              <a:gdLst>
                <a:gd name="T0" fmla="*/ 50 w 61"/>
                <a:gd name="T1" fmla="*/ 49 h 49"/>
                <a:gd name="T2" fmla="*/ 0 w 61"/>
                <a:gd name="T3" fmla="*/ 32 h 49"/>
                <a:gd name="T4" fmla="*/ 11 w 61"/>
                <a:gd name="T5" fmla="*/ 0 h 49"/>
                <a:gd name="T6" fmla="*/ 61 w 61"/>
                <a:gd name="T7" fmla="*/ 17 h 49"/>
                <a:gd name="T8" fmla="*/ 50 w 6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0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1" y="17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4" name="Freeform 2414"/>
            <p:cNvSpPr>
              <a:spLocks/>
            </p:cNvSpPr>
            <p:nvPr/>
          </p:nvSpPr>
          <p:spPr bwMode="auto">
            <a:xfrm>
              <a:off x="2707" y="1729"/>
              <a:ext cx="35" cy="44"/>
            </a:xfrm>
            <a:custGeom>
              <a:avLst/>
              <a:gdLst>
                <a:gd name="T0" fmla="*/ 24 w 35"/>
                <a:gd name="T1" fmla="*/ 44 h 44"/>
                <a:gd name="T2" fmla="*/ 0 w 35"/>
                <a:gd name="T3" fmla="*/ 29 h 44"/>
                <a:gd name="T4" fmla="*/ 15 w 35"/>
                <a:gd name="T5" fmla="*/ 0 h 44"/>
                <a:gd name="T6" fmla="*/ 35 w 35"/>
                <a:gd name="T7" fmla="*/ 12 h 44"/>
                <a:gd name="T8" fmla="*/ 24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24" y="4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5" y="1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" name="Group 2415"/>
          <p:cNvGrpSpPr>
            <a:grpSpLocks/>
          </p:cNvGrpSpPr>
          <p:nvPr/>
        </p:nvGrpSpPr>
        <p:grpSpPr bwMode="auto">
          <a:xfrm>
            <a:off x="4113213" y="2538413"/>
            <a:ext cx="1658937" cy="3179762"/>
            <a:chOff x="2591" y="1599"/>
            <a:chExt cx="1045" cy="2003"/>
          </a:xfrm>
        </p:grpSpPr>
        <p:sp>
          <p:nvSpPr>
            <p:cNvPr id="47545" name="Freeform 2416"/>
            <p:cNvSpPr>
              <a:spLocks/>
            </p:cNvSpPr>
            <p:nvPr/>
          </p:nvSpPr>
          <p:spPr bwMode="auto">
            <a:xfrm>
              <a:off x="2685" y="1717"/>
              <a:ext cx="37" cy="41"/>
            </a:xfrm>
            <a:custGeom>
              <a:avLst/>
              <a:gdLst>
                <a:gd name="T0" fmla="*/ 22 w 37"/>
                <a:gd name="T1" fmla="*/ 41 h 41"/>
                <a:gd name="T2" fmla="*/ 0 w 37"/>
                <a:gd name="T3" fmla="*/ 27 h 41"/>
                <a:gd name="T4" fmla="*/ 20 w 37"/>
                <a:gd name="T5" fmla="*/ 0 h 41"/>
                <a:gd name="T6" fmla="*/ 37 w 37"/>
                <a:gd name="T7" fmla="*/ 12 h 41"/>
                <a:gd name="T8" fmla="*/ 22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22" y="41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7" y="1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6" name="Freeform 2417"/>
            <p:cNvSpPr>
              <a:spLocks/>
            </p:cNvSpPr>
            <p:nvPr/>
          </p:nvSpPr>
          <p:spPr bwMode="auto">
            <a:xfrm>
              <a:off x="2665" y="1697"/>
              <a:ext cx="40" cy="47"/>
            </a:xfrm>
            <a:custGeom>
              <a:avLst/>
              <a:gdLst>
                <a:gd name="T0" fmla="*/ 20 w 40"/>
                <a:gd name="T1" fmla="*/ 47 h 47"/>
                <a:gd name="T2" fmla="*/ 0 w 40"/>
                <a:gd name="T3" fmla="*/ 25 h 47"/>
                <a:gd name="T4" fmla="*/ 22 w 40"/>
                <a:gd name="T5" fmla="*/ 0 h 47"/>
                <a:gd name="T6" fmla="*/ 40 w 40"/>
                <a:gd name="T7" fmla="*/ 20 h 47"/>
                <a:gd name="T8" fmla="*/ 20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20" y="4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0" y="2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7" name="Freeform 2418"/>
            <p:cNvSpPr>
              <a:spLocks/>
            </p:cNvSpPr>
            <p:nvPr/>
          </p:nvSpPr>
          <p:spPr bwMode="auto">
            <a:xfrm>
              <a:off x="2645" y="1675"/>
              <a:ext cx="42" cy="47"/>
            </a:xfrm>
            <a:custGeom>
              <a:avLst/>
              <a:gdLst>
                <a:gd name="T0" fmla="*/ 20 w 42"/>
                <a:gd name="T1" fmla="*/ 47 h 47"/>
                <a:gd name="T2" fmla="*/ 0 w 42"/>
                <a:gd name="T3" fmla="*/ 17 h 47"/>
                <a:gd name="T4" fmla="*/ 27 w 42"/>
                <a:gd name="T5" fmla="*/ 0 h 47"/>
                <a:gd name="T6" fmla="*/ 42 w 42"/>
                <a:gd name="T7" fmla="*/ 22 h 47"/>
                <a:gd name="T8" fmla="*/ 20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0" y="4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22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8" name="Freeform 2419"/>
            <p:cNvSpPr>
              <a:spLocks/>
            </p:cNvSpPr>
            <p:nvPr/>
          </p:nvSpPr>
          <p:spPr bwMode="auto">
            <a:xfrm>
              <a:off x="2604" y="1599"/>
              <a:ext cx="68" cy="93"/>
            </a:xfrm>
            <a:custGeom>
              <a:avLst/>
              <a:gdLst>
                <a:gd name="T0" fmla="*/ 41 w 68"/>
                <a:gd name="T1" fmla="*/ 93 h 93"/>
                <a:gd name="T2" fmla="*/ 0 w 68"/>
                <a:gd name="T3" fmla="*/ 17 h 93"/>
                <a:gd name="T4" fmla="*/ 26 w 68"/>
                <a:gd name="T5" fmla="*/ 0 h 93"/>
                <a:gd name="T6" fmla="*/ 68 w 68"/>
                <a:gd name="T7" fmla="*/ 76 h 93"/>
                <a:gd name="T8" fmla="*/ 41 w 68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3">
                  <a:moveTo>
                    <a:pt x="41" y="93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8" y="76"/>
                  </a:lnTo>
                  <a:lnTo>
                    <a:pt x="41" y="9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9" name="Freeform 2420"/>
            <p:cNvSpPr>
              <a:spLocks/>
            </p:cNvSpPr>
            <p:nvPr/>
          </p:nvSpPr>
          <p:spPr bwMode="auto">
            <a:xfrm>
              <a:off x="2775" y="1788"/>
              <a:ext cx="11" cy="2"/>
            </a:xfrm>
            <a:custGeom>
              <a:avLst/>
              <a:gdLst>
                <a:gd name="T0" fmla="*/ 11 w 11"/>
                <a:gd name="T1" fmla="*/ 2 h 2"/>
                <a:gd name="T2" fmla="*/ 6 w 11"/>
                <a:gd name="T3" fmla="*/ 2 h 2"/>
                <a:gd name="T4" fmla="*/ 0 w 11"/>
                <a:gd name="T5" fmla="*/ 0 h 2"/>
                <a:gd name="T6" fmla="*/ 11 w 1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6" y="2"/>
                  </a:lnTo>
                  <a:lnTo>
                    <a:pt x="0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0" name="Freeform 2421"/>
            <p:cNvSpPr>
              <a:spLocks/>
            </p:cNvSpPr>
            <p:nvPr/>
          </p:nvSpPr>
          <p:spPr bwMode="auto">
            <a:xfrm>
              <a:off x="2781" y="1756"/>
              <a:ext cx="11" cy="34"/>
            </a:xfrm>
            <a:custGeom>
              <a:avLst/>
              <a:gdLst>
                <a:gd name="T0" fmla="*/ 5 w 11"/>
                <a:gd name="T1" fmla="*/ 34 h 34"/>
                <a:gd name="T2" fmla="*/ 0 w 11"/>
                <a:gd name="T3" fmla="*/ 34 h 34"/>
                <a:gd name="T4" fmla="*/ 9 w 11"/>
                <a:gd name="T5" fmla="*/ 0 h 34"/>
                <a:gd name="T6" fmla="*/ 11 w 11"/>
                <a:gd name="T7" fmla="*/ 2 h 34"/>
                <a:gd name="T8" fmla="*/ 5 w 1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5" y="34"/>
                  </a:moveTo>
                  <a:lnTo>
                    <a:pt x="0" y="34"/>
                  </a:lnTo>
                  <a:lnTo>
                    <a:pt x="9" y="0"/>
                  </a:lnTo>
                  <a:lnTo>
                    <a:pt x="11" y="2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1" name="Freeform 2422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2" name="Freeform 2423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3 w 61"/>
                <a:gd name="T1" fmla="*/ 88 h 88"/>
                <a:gd name="T2" fmla="*/ 0 w 61"/>
                <a:gd name="T3" fmla="*/ 12 h 88"/>
                <a:gd name="T4" fmla="*/ 28 w 61"/>
                <a:gd name="T5" fmla="*/ 0 h 88"/>
                <a:gd name="T6" fmla="*/ 61 w 61"/>
                <a:gd name="T7" fmla="*/ 76 h 88"/>
                <a:gd name="T8" fmla="*/ 33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3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6"/>
                  </a:lnTo>
                  <a:lnTo>
                    <a:pt x="33" y="88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3" name="Freeform 2424"/>
            <p:cNvSpPr>
              <a:spLocks/>
            </p:cNvSpPr>
            <p:nvPr/>
          </p:nvSpPr>
          <p:spPr bwMode="auto">
            <a:xfrm>
              <a:off x="3527" y="3384"/>
              <a:ext cx="43" cy="52"/>
            </a:xfrm>
            <a:custGeom>
              <a:avLst/>
              <a:gdLst>
                <a:gd name="T0" fmla="*/ 15 w 43"/>
                <a:gd name="T1" fmla="*/ 52 h 52"/>
                <a:gd name="T2" fmla="*/ 0 w 43"/>
                <a:gd name="T3" fmla="*/ 13 h 52"/>
                <a:gd name="T4" fmla="*/ 28 w 43"/>
                <a:gd name="T5" fmla="*/ 0 h 52"/>
                <a:gd name="T6" fmla="*/ 43 w 43"/>
                <a:gd name="T7" fmla="*/ 40 h 52"/>
                <a:gd name="T8" fmla="*/ 15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15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4" name="Freeform 2425"/>
            <p:cNvSpPr>
              <a:spLocks/>
            </p:cNvSpPr>
            <p:nvPr/>
          </p:nvSpPr>
          <p:spPr bwMode="auto">
            <a:xfrm>
              <a:off x="3516" y="3345"/>
              <a:ext cx="39" cy="52"/>
            </a:xfrm>
            <a:custGeom>
              <a:avLst/>
              <a:gdLst>
                <a:gd name="T0" fmla="*/ 11 w 39"/>
                <a:gd name="T1" fmla="*/ 52 h 52"/>
                <a:gd name="T2" fmla="*/ 0 w 39"/>
                <a:gd name="T3" fmla="*/ 5 h 52"/>
                <a:gd name="T4" fmla="*/ 30 w 39"/>
                <a:gd name="T5" fmla="*/ 0 h 52"/>
                <a:gd name="T6" fmla="*/ 39 w 39"/>
                <a:gd name="T7" fmla="*/ 39 h 52"/>
                <a:gd name="T8" fmla="*/ 11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1" y="52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5" name="Freeform 2426"/>
            <p:cNvSpPr>
              <a:spLocks/>
            </p:cNvSpPr>
            <p:nvPr/>
          </p:nvSpPr>
          <p:spPr bwMode="auto">
            <a:xfrm>
              <a:off x="3507" y="3301"/>
              <a:ext cx="39" cy="49"/>
            </a:xfrm>
            <a:custGeom>
              <a:avLst/>
              <a:gdLst>
                <a:gd name="T0" fmla="*/ 9 w 39"/>
                <a:gd name="T1" fmla="*/ 49 h 49"/>
                <a:gd name="T2" fmla="*/ 0 w 39"/>
                <a:gd name="T3" fmla="*/ 5 h 49"/>
                <a:gd name="T4" fmla="*/ 31 w 39"/>
                <a:gd name="T5" fmla="*/ 0 h 49"/>
                <a:gd name="T6" fmla="*/ 39 w 39"/>
                <a:gd name="T7" fmla="*/ 44 h 49"/>
                <a:gd name="T8" fmla="*/ 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9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9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6" name="Freeform 2427"/>
            <p:cNvSpPr>
              <a:spLocks/>
            </p:cNvSpPr>
            <p:nvPr/>
          </p:nvSpPr>
          <p:spPr bwMode="auto">
            <a:xfrm>
              <a:off x="3505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0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7" name="Freeform 2428"/>
            <p:cNvSpPr>
              <a:spLocks/>
            </p:cNvSpPr>
            <p:nvPr/>
          </p:nvSpPr>
          <p:spPr bwMode="auto">
            <a:xfrm>
              <a:off x="3505" y="3211"/>
              <a:ext cx="37" cy="46"/>
            </a:xfrm>
            <a:custGeom>
              <a:avLst/>
              <a:gdLst>
                <a:gd name="T0" fmla="*/ 0 w 37"/>
                <a:gd name="T1" fmla="*/ 41 h 46"/>
                <a:gd name="T2" fmla="*/ 6 w 37"/>
                <a:gd name="T3" fmla="*/ 0 h 46"/>
                <a:gd name="T4" fmla="*/ 37 w 37"/>
                <a:gd name="T5" fmla="*/ 5 h 46"/>
                <a:gd name="T6" fmla="*/ 30 w 37"/>
                <a:gd name="T7" fmla="*/ 46 h 46"/>
                <a:gd name="T8" fmla="*/ 0 w 37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0" y="41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8" name="Freeform 2429"/>
            <p:cNvSpPr>
              <a:spLocks/>
            </p:cNvSpPr>
            <p:nvPr/>
          </p:nvSpPr>
          <p:spPr bwMode="auto">
            <a:xfrm>
              <a:off x="3511" y="3169"/>
              <a:ext cx="40" cy="47"/>
            </a:xfrm>
            <a:custGeom>
              <a:avLst/>
              <a:gdLst>
                <a:gd name="T0" fmla="*/ 0 w 40"/>
                <a:gd name="T1" fmla="*/ 42 h 47"/>
                <a:gd name="T2" fmla="*/ 13 w 40"/>
                <a:gd name="T3" fmla="*/ 0 h 47"/>
                <a:gd name="T4" fmla="*/ 40 w 40"/>
                <a:gd name="T5" fmla="*/ 17 h 47"/>
                <a:gd name="T6" fmla="*/ 31 w 40"/>
                <a:gd name="T7" fmla="*/ 47 h 47"/>
                <a:gd name="T8" fmla="*/ 0 w 40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0" y="42"/>
                  </a:moveTo>
                  <a:lnTo>
                    <a:pt x="13" y="0"/>
                  </a:lnTo>
                  <a:lnTo>
                    <a:pt x="40" y="17"/>
                  </a:lnTo>
                  <a:lnTo>
                    <a:pt x="31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9" name="Freeform 2430"/>
            <p:cNvSpPr>
              <a:spLocks/>
            </p:cNvSpPr>
            <p:nvPr/>
          </p:nvSpPr>
          <p:spPr bwMode="auto">
            <a:xfrm>
              <a:off x="3524" y="3105"/>
              <a:ext cx="60" cy="81"/>
            </a:xfrm>
            <a:custGeom>
              <a:avLst/>
              <a:gdLst>
                <a:gd name="T0" fmla="*/ 0 w 60"/>
                <a:gd name="T1" fmla="*/ 64 h 81"/>
                <a:gd name="T2" fmla="*/ 33 w 60"/>
                <a:gd name="T3" fmla="*/ 0 h 81"/>
                <a:gd name="T4" fmla="*/ 60 w 60"/>
                <a:gd name="T5" fmla="*/ 17 h 81"/>
                <a:gd name="T6" fmla="*/ 27 w 60"/>
                <a:gd name="T7" fmla="*/ 81 h 81"/>
                <a:gd name="T8" fmla="*/ 0 w 60"/>
                <a:gd name="T9" fmla="*/ 6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81">
                  <a:moveTo>
                    <a:pt x="0" y="64"/>
                  </a:moveTo>
                  <a:lnTo>
                    <a:pt x="33" y="0"/>
                  </a:lnTo>
                  <a:lnTo>
                    <a:pt x="60" y="17"/>
                  </a:lnTo>
                  <a:lnTo>
                    <a:pt x="27" y="81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0" name="Freeform 2431"/>
            <p:cNvSpPr>
              <a:spLocks/>
            </p:cNvSpPr>
            <p:nvPr/>
          </p:nvSpPr>
          <p:spPr bwMode="auto">
            <a:xfrm>
              <a:off x="3557" y="3076"/>
              <a:ext cx="42" cy="46"/>
            </a:xfrm>
            <a:custGeom>
              <a:avLst/>
              <a:gdLst>
                <a:gd name="T0" fmla="*/ 0 w 42"/>
                <a:gd name="T1" fmla="*/ 29 h 46"/>
                <a:gd name="T2" fmla="*/ 13 w 42"/>
                <a:gd name="T3" fmla="*/ 0 h 46"/>
                <a:gd name="T4" fmla="*/ 42 w 42"/>
                <a:gd name="T5" fmla="*/ 12 h 46"/>
                <a:gd name="T6" fmla="*/ 27 w 42"/>
                <a:gd name="T7" fmla="*/ 46 h 46"/>
                <a:gd name="T8" fmla="*/ 0 w 4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29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7" y="4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1" name="Freeform 2432"/>
            <p:cNvSpPr>
              <a:spLocks/>
            </p:cNvSpPr>
            <p:nvPr/>
          </p:nvSpPr>
          <p:spPr bwMode="auto">
            <a:xfrm>
              <a:off x="3570" y="3042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4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4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2" name="Freeform 2433"/>
            <p:cNvSpPr>
              <a:spLocks/>
            </p:cNvSpPr>
            <p:nvPr/>
          </p:nvSpPr>
          <p:spPr bwMode="auto">
            <a:xfrm>
              <a:off x="3584" y="3010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6 w 37"/>
                <a:gd name="T3" fmla="*/ 0 h 44"/>
                <a:gd name="T4" fmla="*/ 37 w 37"/>
                <a:gd name="T5" fmla="*/ 2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6" y="0"/>
                  </a:lnTo>
                  <a:lnTo>
                    <a:pt x="37" y="2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3" name="Freeform 2434"/>
            <p:cNvSpPr>
              <a:spLocks/>
            </p:cNvSpPr>
            <p:nvPr/>
          </p:nvSpPr>
          <p:spPr bwMode="auto">
            <a:xfrm>
              <a:off x="3588" y="2968"/>
              <a:ext cx="33" cy="44"/>
            </a:xfrm>
            <a:custGeom>
              <a:avLst/>
              <a:gdLst>
                <a:gd name="T0" fmla="*/ 2 w 33"/>
                <a:gd name="T1" fmla="*/ 42 h 44"/>
                <a:gd name="T2" fmla="*/ 0 w 33"/>
                <a:gd name="T3" fmla="*/ 3 h 44"/>
                <a:gd name="T4" fmla="*/ 31 w 33"/>
                <a:gd name="T5" fmla="*/ 0 h 44"/>
                <a:gd name="T6" fmla="*/ 33 w 33"/>
                <a:gd name="T7" fmla="*/ 44 h 44"/>
                <a:gd name="T8" fmla="*/ 2 w 33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" y="4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4" name="Freeform 2435"/>
            <p:cNvSpPr>
              <a:spLocks/>
            </p:cNvSpPr>
            <p:nvPr/>
          </p:nvSpPr>
          <p:spPr bwMode="auto">
            <a:xfrm>
              <a:off x="3505" y="3252"/>
              <a:ext cx="30" cy="5"/>
            </a:xfrm>
            <a:custGeom>
              <a:avLst/>
              <a:gdLst>
                <a:gd name="T0" fmla="*/ 0 w 30"/>
                <a:gd name="T1" fmla="*/ 3 h 5"/>
                <a:gd name="T2" fmla="*/ 0 w 30"/>
                <a:gd name="T3" fmla="*/ 0 h 5"/>
                <a:gd name="T4" fmla="*/ 30 w 30"/>
                <a:gd name="T5" fmla="*/ 0 h 5"/>
                <a:gd name="T6" fmla="*/ 30 w 30"/>
                <a:gd name="T7" fmla="*/ 5 h 5"/>
                <a:gd name="T8" fmla="*/ 0 w 30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5" name="Freeform 2436"/>
            <p:cNvSpPr>
              <a:spLocks/>
            </p:cNvSpPr>
            <p:nvPr/>
          </p:nvSpPr>
          <p:spPr bwMode="auto">
            <a:xfrm>
              <a:off x="3577" y="2927"/>
              <a:ext cx="39" cy="51"/>
            </a:xfrm>
            <a:custGeom>
              <a:avLst/>
              <a:gdLst>
                <a:gd name="T0" fmla="*/ 11 w 39"/>
                <a:gd name="T1" fmla="*/ 51 h 51"/>
                <a:gd name="T2" fmla="*/ 0 w 39"/>
                <a:gd name="T3" fmla="*/ 12 h 51"/>
                <a:gd name="T4" fmla="*/ 28 w 39"/>
                <a:gd name="T5" fmla="*/ 0 h 51"/>
                <a:gd name="T6" fmla="*/ 39 w 39"/>
                <a:gd name="T7" fmla="*/ 39 h 51"/>
                <a:gd name="T8" fmla="*/ 11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1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6" name="Freeform 2437"/>
            <p:cNvSpPr>
              <a:spLocks/>
            </p:cNvSpPr>
            <p:nvPr/>
          </p:nvSpPr>
          <p:spPr bwMode="auto">
            <a:xfrm>
              <a:off x="3562" y="2890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22 h 49"/>
                <a:gd name="T4" fmla="*/ 24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7" name="Freeform 2438"/>
            <p:cNvSpPr>
              <a:spLocks/>
            </p:cNvSpPr>
            <p:nvPr/>
          </p:nvSpPr>
          <p:spPr bwMode="auto">
            <a:xfrm>
              <a:off x="3540" y="2860"/>
              <a:ext cx="46" cy="52"/>
            </a:xfrm>
            <a:custGeom>
              <a:avLst/>
              <a:gdLst>
                <a:gd name="T0" fmla="*/ 22 w 46"/>
                <a:gd name="T1" fmla="*/ 52 h 52"/>
                <a:gd name="T2" fmla="*/ 0 w 46"/>
                <a:gd name="T3" fmla="*/ 25 h 52"/>
                <a:gd name="T4" fmla="*/ 22 w 46"/>
                <a:gd name="T5" fmla="*/ 0 h 52"/>
                <a:gd name="T6" fmla="*/ 46 w 46"/>
                <a:gd name="T7" fmla="*/ 30 h 52"/>
                <a:gd name="T8" fmla="*/ 22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2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8" name="Freeform 2439"/>
            <p:cNvSpPr>
              <a:spLocks/>
            </p:cNvSpPr>
            <p:nvPr/>
          </p:nvSpPr>
          <p:spPr bwMode="auto">
            <a:xfrm>
              <a:off x="3516" y="2836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19 w 46"/>
                <a:gd name="T5" fmla="*/ 0 h 49"/>
                <a:gd name="T6" fmla="*/ 46 w 46"/>
                <a:gd name="T7" fmla="*/ 24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9" name="Freeform 2440"/>
            <p:cNvSpPr>
              <a:spLocks/>
            </p:cNvSpPr>
            <p:nvPr/>
          </p:nvSpPr>
          <p:spPr bwMode="auto">
            <a:xfrm>
              <a:off x="3463" y="2787"/>
              <a:ext cx="72" cy="76"/>
            </a:xfrm>
            <a:custGeom>
              <a:avLst/>
              <a:gdLst>
                <a:gd name="T0" fmla="*/ 53 w 72"/>
                <a:gd name="T1" fmla="*/ 76 h 76"/>
                <a:gd name="T2" fmla="*/ 0 w 72"/>
                <a:gd name="T3" fmla="*/ 24 h 76"/>
                <a:gd name="T4" fmla="*/ 22 w 72"/>
                <a:gd name="T5" fmla="*/ 0 h 76"/>
                <a:gd name="T6" fmla="*/ 72 w 72"/>
                <a:gd name="T7" fmla="*/ 49 h 76"/>
                <a:gd name="T8" fmla="*/ 53 w 72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6">
                  <a:moveTo>
                    <a:pt x="53" y="7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72" y="49"/>
                  </a:lnTo>
                  <a:lnTo>
                    <a:pt x="53" y="76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0" name="Freeform 2441"/>
            <p:cNvSpPr>
              <a:spLocks/>
            </p:cNvSpPr>
            <p:nvPr/>
          </p:nvSpPr>
          <p:spPr bwMode="auto">
            <a:xfrm>
              <a:off x="3437" y="2760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7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1" name="Freeform 2442"/>
            <p:cNvSpPr>
              <a:spLocks/>
            </p:cNvSpPr>
            <p:nvPr/>
          </p:nvSpPr>
          <p:spPr bwMode="auto">
            <a:xfrm>
              <a:off x="3417" y="2728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2" name="Freeform 2443"/>
            <p:cNvSpPr>
              <a:spLocks/>
            </p:cNvSpPr>
            <p:nvPr/>
          </p:nvSpPr>
          <p:spPr bwMode="auto">
            <a:xfrm>
              <a:off x="3588" y="2966"/>
              <a:ext cx="31" cy="12"/>
            </a:xfrm>
            <a:custGeom>
              <a:avLst/>
              <a:gdLst>
                <a:gd name="T0" fmla="*/ 31 w 31"/>
                <a:gd name="T1" fmla="*/ 2 h 12"/>
                <a:gd name="T2" fmla="*/ 28 w 31"/>
                <a:gd name="T3" fmla="*/ 0 h 12"/>
                <a:gd name="T4" fmla="*/ 0 w 31"/>
                <a:gd name="T5" fmla="*/ 5 h 12"/>
                <a:gd name="T6" fmla="*/ 0 w 31"/>
                <a:gd name="T7" fmla="*/ 12 h 12"/>
                <a:gd name="T8" fmla="*/ 31 w 31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3" name="Freeform 2444"/>
            <p:cNvSpPr>
              <a:spLocks/>
            </p:cNvSpPr>
            <p:nvPr/>
          </p:nvSpPr>
          <p:spPr bwMode="auto">
            <a:xfrm>
              <a:off x="3406" y="2704"/>
              <a:ext cx="37" cy="39"/>
            </a:xfrm>
            <a:custGeom>
              <a:avLst/>
              <a:gdLst>
                <a:gd name="T0" fmla="*/ 9 w 37"/>
                <a:gd name="T1" fmla="*/ 39 h 39"/>
                <a:gd name="T2" fmla="*/ 0 w 37"/>
                <a:gd name="T3" fmla="*/ 12 h 39"/>
                <a:gd name="T4" fmla="*/ 29 w 37"/>
                <a:gd name="T5" fmla="*/ 0 h 39"/>
                <a:gd name="T6" fmla="*/ 37 w 37"/>
                <a:gd name="T7" fmla="*/ 27 h 39"/>
                <a:gd name="T8" fmla="*/ 9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9" y="3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7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4" name="Freeform 2445"/>
            <p:cNvSpPr>
              <a:spLocks/>
            </p:cNvSpPr>
            <p:nvPr/>
          </p:nvSpPr>
          <p:spPr bwMode="auto">
            <a:xfrm>
              <a:off x="3399" y="2682"/>
              <a:ext cx="36" cy="34"/>
            </a:xfrm>
            <a:custGeom>
              <a:avLst/>
              <a:gdLst>
                <a:gd name="T0" fmla="*/ 7 w 36"/>
                <a:gd name="T1" fmla="*/ 34 h 34"/>
                <a:gd name="T2" fmla="*/ 0 w 36"/>
                <a:gd name="T3" fmla="*/ 5 h 34"/>
                <a:gd name="T4" fmla="*/ 31 w 36"/>
                <a:gd name="T5" fmla="*/ 0 h 34"/>
                <a:gd name="T6" fmla="*/ 36 w 36"/>
                <a:gd name="T7" fmla="*/ 22 h 34"/>
                <a:gd name="T8" fmla="*/ 7 w 3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7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6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5" name="Freeform 2446"/>
            <p:cNvSpPr>
              <a:spLocks/>
            </p:cNvSpPr>
            <p:nvPr/>
          </p:nvSpPr>
          <p:spPr bwMode="auto">
            <a:xfrm>
              <a:off x="3393" y="2635"/>
              <a:ext cx="37" cy="52"/>
            </a:xfrm>
            <a:custGeom>
              <a:avLst/>
              <a:gdLst>
                <a:gd name="T0" fmla="*/ 6 w 37"/>
                <a:gd name="T1" fmla="*/ 52 h 52"/>
                <a:gd name="T2" fmla="*/ 0 w 37"/>
                <a:gd name="T3" fmla="*/ 3 h 52"/>
                <a:gd name="T4" fmla="*/ 31 w 37"/>
                <a:gd name="T5" fmla="*/ 0 h 52"/>
                <a:gd name="T6" fmla="*/ 37 w 37"/>
                <a:gd name="T7" fmla="*/ 47 h 52"/>
                <a:gd name="T8" fmla="*/ 6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6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6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6" name="Freeform 2447"/>
            <p:cNvSpPr>
              <a:spLocks/>
            </p:cNvSpPr>
            <p:nvPr/>
          </p:nvSpPr>
          <p:spPr bwMode="auto">
            <a:xfrm>
              <a:off x="3393" y="2589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6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7" name="Freeform 2448"/>
            <p:cNvSpPr>
              <a:spLocks/>
            </p:cNvSpPr>
            <p:nvPr/>
          </p:nvSpPr>
          <p:spPr bwMode="auto">
            <a:xfrm>
              <a:off x="3393" y="2542"/>
              <a:ext cx="33" cy="47"/>
            </a:xfrm>
            <a:custGeom>
              <a:avLst/>
              <a:gdLst>
                <a:gd name="T0" fmla="*/ 0 w 33"/>
                <a:gd name="T1" fmla="*/ 47 h 47"/>
                <a:gd name="T2" fmla="*/ 2 w 33"/>
                <a:gd name="T3" fmla="*/ 0 h 47"/>
                <a:gd name="T4" fmla="*/ 33 w 33"/>
                <a:gd name="T5" fmla="*/ 0 h 47"/>
                <a:gd name="T6" fmla="*/ 31 w 33"/>
                <a:gd name="T7" fmla="*/ 47 h 47"/>
                <a:gd name="T8" fmla="*/ 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7"/>
                  </a:moveTo>
                  <a:lnTo>
                    <a:pt x="2" y="0"/>
                  </a:lnTo>
                  <a:lnTo>
                    <a:pt x="33" y="0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8" name="Freeform 2449"/>
            <p:cNvSpPr>
              <a:spLocks/>
            </p:cNvSpPr>
            <p:nvPr/>
          </p:nvSpPr>
          <p:spPr bwMode="auto">
            <a:xfrm>
              <a:off x="3395" y="2493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3 h 49"/>
                <a:gd name="T4" fmla="*/ 31 w 31"/>
                <a:gd name="T5" fmla="*/ 0 h 49"/>
                <a:gd name="T6" fmla="*/ 31 w 31"/>
                <a:gd name="T7" fmla="*/ 49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9" name="Freeform 2450"/>
            <p:cNvSpPr>
              <a:spLocks/>
            </p:cNvSpPr>
            <p:nvPr/>
          </p:nvSpPr>
          <p:spPr bwMode="auto">
            <a:xfrm>
              <a:off x="3391" y="2447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4 h 49"/>
                <a:gd name="T4" fmla="*/ 30 w 35"/>
                <a:gd name="T5" fmla="*/ 0 h 49"/>
                <a:gd name="T6" fmla="*/ 35 w 35"/>
                <a:gd name="T7" fmla="*/ 46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4"/>
                  </a:lnTo>
                  <a:lnTo>
                    <a:pt x="30" y="0"/>
                  </a:lnTo>
                  <a:lnTo>
                    <a:pt x="35" y="46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0" name="Freeform 2451"/>
            <p:cNvSpPr>
              <a:spLocks/>
            </p:cNvSpPr>
            <p:nvPr/>
          </p:nvSpPr>
          <p:spPr bwMode="auto">
            <a:xfrm>
              <a:off x="3378" y="2402"/>
              <a:ext cx="43" cy="49"/>
            </a:xfrm>
            <a:custGeom>
              <a:avLst/>
              <a:gdLst>
                <a:gd name="T0" fmla="*/ 13 w 43"/>
                <a:gd name="T1" fmla="*/ 49 h 49"/>
                <a:gd name="T2" fmla="*/ 0 w 43"/>
                <a:gd name="T3" fmla="*/ 13 h 49"/>
                <a:gd name="T4" fmla="*/ 28 w 43"/>
                <a:gd name="T5" fmla="*/ 0 h 49"/>
                <a:gd name="T6" fmla="*/ 43 w 43"/>
                <a:gd name="T7" fmla="*/ 45 h 49"/>
                <a:gd name="T8" fmla="*/ 13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3" y="4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45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1" name="Freeform 2452"/>
            <p:cNvSpPr>
              <a:spLocks/>
            </p:cNvSpPr>
            <p:nvPr/>
          </p:nvSpPr>
          <p:spPr bwMode="auto">
            <a:xfrm>
              <a:off x="3369" y="2376"/>
              <a:ext cx="37" cy="39"/>
            </a:xfrm>
            <a:custGeom>
              <a:avLst/>
              <a:gdLst>
                <a:gd name="T0" fmla="*/ 9 w 37"/>
                <a:gd name="T1" fmla="*/ 39 h 39"/>
                <a:gd name="T2" fmla="*/ 0 w 37"/>
                <a:gd name="T3" fmla="*/ 22 h 39"/>
                <a:gd name="T4" fmla="*/ 24 w 37"/>
                <a:gd name="T5" fmla="*/ 0 h 39"/>
                <a:gd name="T6" fmla="*/ 37 w 37"/>
                <a:gd name="T7" fmla="*/ 26 h 39"/>
                <a:gd name="T8" fmla="*/ 9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9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6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2" name="Freeform 2453"/>
            <p:cNvSpPr>
              <a:spLocks/>
            </p:cNvSpPr>
            <p:nvPr/>
          </p:nvSpPr>
          <p:spPr bwMode="auto">
            <a:xfrm>
              <a:off x="3356" y="2353"/>
              <a:ext cx="37" cy="45"/>
            </a:xfrm>
            <a:custGeom>
              <a:avLst/>
              <a:gdLst>
                <a:gd name="T0" fmla="*/ 13 w 37"/>
                <a:gd name="T1" fmla="*/ 45 h 45"/>
                <a:gd name="T2" fmla="*/ 0 w 37"/>
                <a:gd name="T3" fmla="*/ 23 h 45"/>
                <a:gd name="T4" fmla="*/ 24 w 37"/>
                <a:gd name="T5" fmla="*/ 0 h 45"/>
                <a:gd name="T6" fmla="*/ 37 w 37"/>
                <a:gd name="T7" fmla="*/ 23 h 45"/>
                <a:gd name="T8" fmla="*/ 13 w 37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5">
                  <a:moveTo>
                    <a:pt x="13" y="45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37" y="23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3" name="Freeform 2454"/>
            <p:cNvSpPr>
              <a:spLocks/>
            </p:cNvSpPr>
            <p:nvPr/>
          </p:nvSpPr>
          <p:spPr bwMode="auto">
            <a:xfrm>
              <a:off x="3415" y="2728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5 h 17"/>
                <a:gd name="T4" fmla="*/ 28 w 28"/>
                <a:gd name="T5" fmla="*/ 0 h 17"/>
                <a:gd name="T6" fmla="*/ 28 w 28"/>
                <a:gd name="T7" fmla="*/ 3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4" name="Freeform 2455"/>
            <p:cNvSpPr>
              <a:spLocks/>
            </p:cNvSpPr>
            <p:nvPr/>
          </p:nvSpPr>
          <p:spPr bwMode="auto">
            <a:xfrm>
              <a:off x="3342" y="2336"/>
              <a:ext cx="38" cy="40"/>
            </a:xfrm>
            <a:custGeom>
              <a:avLst/>
              <a:gdLst>
                <a:gd name="T0" fmla="*/ 16 w 38"/>
                <a:gd name="T1" fmla="*/ 40 h 40"/>
                <a:gd name="T2" fmla="*/ 0 w 38"/>
                <a:gd name="T3" fmla="*/ 27 h 40"/>
                <a:gd name="T4" fmla="*/ 20 w 38"/>
                <a:gd name="T5" fmla="*/ 0 h 40"/>
                <a:gd name="T6" fmla="*/ 38 w 38"/>
                <a:gd name="T7" fmla="*/ 15 h 40"/>
                <a:gd name="T8" fmla="*/ 16 w 38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0">
                  <a:moveTo>
                    <a:pt x="16" y="40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5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5" name="Freeform 2456"/>
            <p:cNvSpPr>
              <a:spLocks/>
            </p:cNvSpPr>
            <p:nvPr/>
          </p:nvSpPr>
          <p:spPr bwMode="auto">
            <a:xfrm>
              <a:off x="3329" y="2322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6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6" name="Freeform 2457"/>
            <p:cNvSpPr>
              <a:spLocks/>
            </p:cNvSpPr>
            <p:nvPr/>
          </p:nvSpPr>
          <p:spPr bwMode="auto">
            <a:xfrm>
              <a:off x="3301" y="2304"/>
              <a:ext cx="44" cy="47"/>
            </a:xfrm>
            <a:custGeom>
              <a:avLst/>
              <a:gdLst>
                <a:gd name="T0" fmla="*/ 28 w 44"/>
                <a:gd name="T1" fmla="*/ 47 h 47"/>
                <a:gd name="T2" fmla="*/ 0 w 44"/>
                <a:gd name="T3" fmla="*/ 32 h 47"/>
                <a:gd name="T4" fmla="*/ 11 w 44"/>
                <a:gd name="T5" fmla="*/ 0 h 47"/>
                <a:gd name="T6" fmla="*/ 44 w 44"/>
                <a:gd name="T7" fmla="*/ 18 h 47"/>
                <a:gd name="T8" fmla="*/ 28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8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4" y="18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7" name="Freeform 2458"/>
            <p:cNvSpPr>
              <a:spLocks/>
            </p:cNvSpPr>
            <p:nvPr/>
          </p:nvSpPr>
          <p:spPr bwMode="auto">
            <a:xfrm>
              <a:off x="3270" y="2295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34 h 41"/>
                <a:gd name="T4" fmla="*/ 5 w 42"/>
                <a:gd name="T5" fmla="*/ 0 h 41"/>
                <a:gd name="T6" fmla="*/ 42 w 42"/>
                <a:gd name="T7" fmla="*/ 9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9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8" name="Freeform 2459"/>
            <p:cNvSpPr>
              <a:spLocks/>
            </p:cNvSpPr>
            <p:nvPr/>
          </p:nvSpPr>
          <p:spPr bwMode="auto">
            <a:xfrm>
              <a:off x="3235" y="2287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5 h 42"/>
                <a:gd name="T4" fmla="*/ 4 w 40"/>
                <a:gd name="T5" fmla="*/ 0 h 42"/>
                <a:gd name="T6" fmla="*/ 40 w 40"/>
                <a:gd name="T7" fmla="*/ 8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0" y="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9" name="Freeform 2460"/>
            <p:cNvSpPr>
              <a:spLocks/>
            </p:cNvSpPr>
            <p:nvPr/>
          </p:nvSpPr>
          <p:spPr bwMode="auto">
            <a:xfrm>
              <a:off x="3200" y="2282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5 h 40"/>
                <a:gd name="T4" fmla="*/ 4 w 39"/>
                <a:gd name="T5" fmla="*/ 0 h 40"/>
                <a:gd name="T6" fmla="*/ 39 w 39"/>
                <a:gd name="T7" fmla="*/ 5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0" name="Freeform 2461"/>
            <p:cNvSpPr>
              <a:spLocks/>
            </p:cNvSpPr>
            <p:nvPr/>
          </p:nvSpPr>
          <p:spPr bwMode="auto">
            <a:xfrm>
              <a:off x="3161" y="2273"/>
              <a:ext cx="43" cy="44"/>
            </a:xfrm>
            <a:custGeom>
              <a:avLst/>
              <a:gdLst>
                <a:gd name="T0" fmla="*/ 39 w 43"/>
                <a:gd name="T1" fmla="*/ 44 h 44"/>
                <a:gd name="T2" fmla="*/ 0 w 43"/>
                <a:gd name="T3" fmla="*/ 31 h 44"/>
                <a:gd name="T4" fmla="*/ 11 w 43"/>
                <a:gd name="T5" fmla="*/ 0 h 44"/>
                <a:gd name="T6" fmla="*/ 43 w 43"/>
                <a:gd name="T7" fmla="*/ 9 h 44"/>
                <a:gd name="T8" fmla="*/ 39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9" y="44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3" y="9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1" name="Freeform 2462"/>
            <p:cNvSpPr>
              <a:spLocks/>
            </p:cNvSpPr>
            <p:nvPr/>
          </p:nvSpPr>
          <p:spPr bwMode="auto">
            <a:xfrm>
              <a:off x="3125" y="2258"/>
              <a:ext cx="47" cy="46"/>
            </a:xfrm>
            <a:custGeom>
              <a:avLst/>
              <a:gdLst>
                <a:gd name="T0" fmla="*/ 36 w 47"/>
                <a:gd name="T1" fmla="*/ 46 h 46"/>
                <a:gd name="T2" fmla="*/ 0 w 47"/>
                <a:gd name="T3" fmla="*/ 27 h 46"/>
                <a:gd name="T4" fmla="*/ 20 w 47"/>
                <a:gd name="T5" fmla="*/ 0 h 46"/>
                <a:gd name="T6" fmla="*/ 47 w 47"/>
                <a:gd name="T7" fmla="*/ 15 h 46"/>
                <a:gd name="T8" fmla="*/ 36 w 4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6">
                  <a:moveTo>
                    <a:pt x="36" y="4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7" y="15"/>
                  </a:lnTo>
                  <a:lnTo>
                    <a:pt x="36" y="46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2" name="Freeform 2463"/>
            <p:cNvSpPr>
              <a:spLocks/>
            </p:cNvSpPr>
            <p:nvPr/>
          </p:nvSpPr>
          <p:spPr bwMode="auto">
            <a:xfrm>
              <a:off x="3099" y="2229"/>
              <a:ext cx="46" cy="56"/>
            </a:xfrm>
            <a:custGeom>
              <a:avLst/>
              <a:gdLst>
                <a:gd name="T0" fmla="*/ 26 w 46"/>
                <a:gd name="T1" fmla="*/ 56 h 56"/>
                <a:gd name="T2" fmla="*/ 0 w 46"/>
                <a:gd name="T3" fmla="*/ 24 h 56"/>
                <a:gd name="T4" fmla="*/ 22 w 46"/>
                <a:gd name="T5" fmla="*/ 0 h 56"/>
                <a:gd name="T6" fmla="*/ 46 w 46"/>
                <a:gd name="T7" fmla="*/ 29 h 56"/>
                <a:gd name="T8" fmla="*/ 26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6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3" name="Freeform 2464"/>
            <p:cNvSpPr>
              <a:spLocks/>
            </p:cNvSpPr>
            <p:nvPr/>
          </p:nvSpPr>
          <p:spPr bwMode="auto">
            <a:xfrm>
              <a:off x="3356" y="2351"/>
              <a:ext cx="24" cy="25"/>
            </a:xfrm>
            <a:custGeom>
              <a:avLst/>
              <a:gdLst>
                <a:gd name="T0" fmla="*/ 24 w 24"/>
                <a:gd name="T1" fmla="*/ 2 h 25"/>
                <a:gd name="T2" fmla="*/ 24 w 24"/>
                <a:gd name="T3" fmla="*/ 0 h 25"/>
                <a:gd name="T4" fmla="*/ 0 w 24"/>
                <a:gd name="T5" fmla="*/ 25 h 25"/>
                <a:gd name="T6" fmla="*/ 2 w 24"/>
                <a:gd name="T7" fmla="*/ 25 h 25"/>
                <a:gd name="T8" fmla="*/ 24 w 24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2"/>
                  </a:moveTo>
                  <a:lnTo>
                    <a:pt x="24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4" name="Freeform 2465"/>
            <p:cNvSpPr>
              <a:spLocks/>
            </p:cNvSpPr>
            <p:nvPr/>
          </p:nvSpPr>
          <p:spPr bwMode="auto">
            <a:xfrm>
              <a:off x="3086" y="2209"/>
              <a:ext cx="37" cy="42"/>
            </a:xfrm>
            <a:custGeom>
              <a:avLst/>
              <a:gdLst>
                <a:gd name="T0" fmla="*/ 11 w 37"/>
                <a:gd name="T1" fmla="*/ 42 h 42"/>
                <a:gd name="T2" fmla="*/ 0 w 37"/>
                <a:gd name="T3" fmla="*/ 17 h 42"/>
                <a:gd name="T4" fmla="*/ 26 w 37"/>
                <a:gd name="T5" fmla="*/ 0 h 42"/>
                <a:gd name="T6" fmla="*/ 37 w 37"/>
                <a:gd name="T7" fmla="*/ 24 h 42"/>
                <a:gd name="T8" fmla="*/ 11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1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24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5" name="Freeform 2466"/>
            <p:cNvSpPr>
              <a:spLocks/>
            </p:cNvSpPr>
            <p:nvPr/>
          </p:nvSpPr>
          <p:spPr bwMode="auto">
            <a:xfrm>
              <a:off x="3075" y="2189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3 h 37"/>
                <a:gd name="T4" fmla="*/ 29 w 37"/>
                <a:gd name="T5" fmla="*/ 0 h 37"/>
                <a:gd name="T6" fmla="*/ 37 w 37"/>
                <a:gd name="T7" fmla="*/ 20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7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6" name="Freeform 2467"/>
            <p:cNvSpPr>
              <a:spLocks/>
            </p:cNvSpPr>
            <p:nvPr/>
          </p:nvSpPr>
          <p:spPr bwMode="auto">
            <a:xfrm>
              <a:off x="3064" y="2145"/>
              <a:ext cx="40" cy="57"/>
            </a:xfrm>
            <a:custGeom>
              <a:avLst/>
              <a:gdLst>
                <a:gd name="T0" fmla="*/ 11 w 40"/>
                <a:gd name="T1" fmla="*/ 57 h 57"/>
                <a:gd name="T2" fmla="*/ 0 w 40"/>
                <a:gd name="T3" fmla="*/ 5 h 57"/>
                <a:gd name="T4" fmla="*/ 31 w 40"/>
                <a:gd name="T5" fmla="*/ 0 h 57"/>
                <a:gd name="T6" fmla="*/ 40 w 40"/>
                <a:gd name="T7" fmla="*/ 44 h 57"/>
                <a:gd name="T8" fmla="*/ 11 w 4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7">
                  <a:moveTo>
                    <a:pt x="11" y="57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0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7" name="Freeform 2468"/>
            <p:cNvSpPr>
              <a:spLocks/>
            </p:cNvSpPr>
            <p:nvPr/>
          </p:nvSpPr>
          <p:spPr bwMode="auto">
            <a:xfrm>
              <a:off x="3058" y="2099"/>
              <a:ext cx="37" cy="51"/>
            </a:xfrm>
            <a:custGeom>
              <a:avLst/>
              <a:gdLst>
                <a:gd name="T0" fmla="*/ 6 w 37"/>
                <a:gd name="T1" fmla="*/ 51 h 51"/>
                <a:gd name="T2" fmla="*/ 0 w 37"/>
                <a:gd name="T3" fmla="*/ 5 h 51"/>
                <a:gd name="T4" fmla="*/ 30 w 37"/>
                <a:gd name="T5" fmla="*/ 0 h 51"/>
                <a:gd name="T6" fmla="*/ 37 w 37"/>
                <a:gd name="T7" fmla="*/ 46 h 51"/>
                <a:gd name="T8" fmla="*/ 6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6" y="51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7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8" name="Freeform 2469"/>
            <p:cNvSpPr>
              <a:spLocks/>
            </p:cNvSpPr>
            <p:nvPr/>
          </p:nvSpPr>
          <p:spPr bwMode="auto">
            <a:xfrm>
              <a:off x="3044" y="2045"/>
              <a:ext cx="44" cy="59"/>
            </a:xfrm>
            <a:custGeom>
              <a:avLst/>
              <a:gdLst>
                <a:gd name="T0" fmla="*/ 14 w 44"/>
                <a:gd name="T1" fmla="*/ 59 h 59"/>
                <a:gd name="T2" fmla="*/ 0 w 44"/>
                <a:gd name="T3" fmla="*/ 12 h 59"/>
                <a:gd name="T4" fmla="*/ 29 w 44"/>
                <a:gd name="T5" fmla="*/ 0 h 59"/>
                <a:gd name="T6" fmla="*/ 44 w 44"/>
                <a:gd name="T7" fmla="*/ 54 h 59"/>
                <a:gd name="T8" fmla="*/ 14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4" y="5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54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9" name="Freeform 2470"/>
            <p:cNvSpPr>
              <a:spLocks/>
            </p:cNvSpPr>
            <p:nvPr/>
          </p:nvSpPr>
          <p:spPr bwMode="auto">
            <a:xfrm>
              <a:off x="3097" y="2229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4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0" name="Freeform 2471"/>
            <p:cNvSpPr>
              <a:spLocks/>
            </p:cNvSpPr>
            <p:nvPr/>
          </p:nvSpPr>
          <p:spPr bwMode="auto">
            <a:xfrm>
              <a:off x="3018" y="1962"/>
              <a:ext cx="55" cy="95"/>
            </a:xfrm>
            <a:custGeom>
              <a:avLst/>
              <a:gdLst>
                <a:gd name="T0" fmla="*/ 26 w 55"/>
                <a:gd name="T1" fmla="*/ 95 h 95"/>
                <a:gd name="T2" fmla="*/ 0 w 55"/>
                <a:gd name="T3" fmla="*/ 12 h 95"/>
                <a:gd name="T4" fmla="*/ 29 w 55"/>
                <a:gd name="T5" fmla="*/ 0 h 95"/>
                <a:gd name="T6" fmla="*/ 55 w 55"/>
                <a:gd name="T7" fmla="*/ 83 h 95"/>
                <a:gd name="T8" fmla="*/ 26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6" y="95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5" y="83"/>
                  </a:lnTo>
                  <a:lnTo>
                    <a:pt x="26" y="9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1" name="Freeform 2472"/>
            <p:cNvSpPr>
              <a:spLocks/>
            </p:cNvSpPr>
            <p:nvPr/>
          </p:nvSpPr>
          <p:spPr bwMode="auto">
            <a:xfrm>
              <a:off x="2994" y="1886"/>
              <a:ext cx="53" cy="88"/>
            </a:xfrm>
            <a:custGeom>
              <a:avLst/>
              <a:gdLst>
                <a:gd name="T0" fmla="*/ 24 w 53"/>
                <a:gd name="T1" fmla="*/ 88 h 88"/>
                <a:gd name="T2" fmla="*/ 0 w 53"/>
                <a:gd name="T3" fmla="*/ 12 h 88"/>
                <a:gd name="T4" fmla="*/ 28 w 53"/>
                <a:gd name="T5" fmla="*/ 0 h 88"/>
                <a:gd name="T6" fmla="*/ 53 w 53"/>
                <a:gd name="T7" fmla="*/ 76 h 88"/>
                <a:gd name="T8" fmla="*/ 24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4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3" y="76"/>
                  </a:lnTo>
                  <a:lnTo>
                    <a:pt x="24" y="88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2" name="Freeform 2473"/>
            <p:cNvSpPr>
              <a:spLocks/>
            </p:cNvSpPr>
            <p:nvPr/>
          </p:nvSpPr>
          <p:spPr bwMode="auto">
            <a:xfrm>
              <a:off x="2981" y="1847"/>
              <a:ext cx="41" cy="51"/>
            </a:xfrm>
            <a:custGeom>
              <a:avLst/>
              <a:gdLst>
                <a:gd name="T0" fmla="*/ 13 w 41"/>
                <a:gd name="T1" fmla="*/ 51 h 51"/>
                <a:gd name="T2" fmla="*/ 0 w 41"/>
                <a:gd name="T3" fmla="*/ 22 h 51"/>
                <a:gd name="T4" fmla="*/ 24 w 41"/>
                <a:gd name="T5" fmla="*/ 0 h 51"/>
                <a:gd name="T6" fmla="*/ 41 w 41"/>
                <a:gd name="T7" fmla="*/ 39 h 51"/>
                <a:gd name="T8" fmla="*/ 13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3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1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3" name="Freeform 2474"/>
            <p:cNvSpPr>
              <a:spLocks/>
            </p:cNvSpPr>
            <p:nvPr/>
          </p:nvSpPr>
          <p:spPr bwMode="auto">
            <a:xfrm>
              <a:off x="2963" y="1815"/>
              <a:ext cx="42" cy="54"/>
            </a:xfrm>
            <a:custGeom>
              <a:avLst/>
              <a:gdLst>
                <a:gd name="T0" fmla="*/ 18 w 42"/>
                <a:gd name="T1" fmla="*/ 54 h 54"/>
                <a:gd name="T2" fmla="*/ 0 w 42"/>
                <a:gd name="T3" fmla="*/ 24 h 54"/>
                <a:gd name="T4" fmla="*/ 22 w 42"/>
                <a:gd name="T5" fmla="*/ 0 h 54"/>
                <a:gd name="T6" fmla="*/ 42 w 42"/>
                <a:gd name="T7" fmla="*/ 32 h 54"/>
                <a:gd name="T8" fmla="*/ 18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8" y="54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2" y="32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4" name="Freeform 2475"/>
            <p:cNvSpPr>
              <a:spLocks/>
            </p:cNvSpPr>
            <p:nvPr/>
          </p:nvSpPr>
          <p:spPr bwMode="auto">
            <a:xfrm>
              <a:off x="2939" y="1788"/>
              <a:ext cx="46" cy="51"/>
            </a:xfrm>
            <a:custGeom>
              <a:avLst/>
              <a:gdLst>
                <a:gd name="T0" fmla="*/ 24 w 46"/>
                <a:gd name="T1" fmla="*/ 51 h 51"/>
                <a:gd name="T2" fmla="*/ 0 w 46"/>
                <a:gd name="T3" fmla="*/ 29 h 51"/>
                <a:gd name="T4" fmla="*/ 16 w 46"/>
                <a:gd name="T5" fmla="*/ 0 h 51"/>
                <a:gd name="T6" fmla="*/ 46 w 46"/>
                <a:gd name="T7" fmla="*/ 27 h 51"/>
                <a:gd name="T8" fmla="*/ 24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4" y="5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46" y="27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5" name="Freeform 2476"/>
            <p:cNvSpPr>
              <a:spLocks/>
            </p:cNvSpPr>
            <p:nvPr/>
          </p:nvSpPr>
          <p:spPr bwMode="auto">
            <a:xfrm>
              <a:off x="2906" y="1768"/>
              <a:ext cx="49" cy="49"/>
            </a:xfrm>
            <a:custGeom>
              <a:avLst/>
              <a:gdLst>
                <a:gd name="T0" fmla="*/ 33 w 49"/>
                <a:gd name="T1" fmla="*/ 49 h 49"/>
                <a:gd name="T2" fmla="*/ 0 w 49"/>
                <a:gd name="T3" fmla="*/ 32 h 49"/>
                <a:gd name="T4" fmla="*/ 11 w 49"/>
                <a:gd name="T5" fmla="*/ 0 h 49"/>
                <a:gd name="T6" fmla="*/ 49 w 49"/>
                <a:gd name="T7" fmla="*/ 20 h 49"/>
                <a:gd name="T8" fmla="*/ 33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9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6" name="Freeform 2477"/>
            <p:cNvSpPr>
              <a:spLocks/>
            </p:cNvSpPr>
            <p:nvPr/>
          </p:nvSpPr>
          <p:spPr bwMode="auto">
            <a:xfrm>
              <a:off x="3044" y="2045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7" name="Freeform 2478"/>
            <p:cNvSpPr>
              <a:spLocks/>
            </p:cNvSpPr>
            <p:nvPr/>
          </p:nvSpPr>
          <p:spPr bwMode="auto">
            <a:xfrm>
              <a:off x="2880" y="1758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5 h 42"/>
                <a:gd name="T4" fmla="*/ 2 w 35"/>
                <a:gd name="T5" fmla="*/ 0 h 42"/>
                <a:gd name="T6" fmla="*/ 35 w 35"/>
                <a:gd name="T7" fmla="*/ 8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8" name="Freeform 2479"/>
            <p:cNvSpPr>
              <a:spLocks/>
            </p:cNvSpPr>
            <p:nvPr/>
          </p:nvSpPr>
          <p:spPr bwMode="auto">
            <a:xfrm>
              <a:off x="2847" y="1758"/>
              <a:ext cx="35" cy="37"/>
            </a:xfrm>
            <a:custGeom>
              <a:avLst/>
              <a:gdLst>
                <a:gd name="T0" fmla="*/ 33 w 35"/>
                <a:gd name="T1" fmla="*/ 35 h 37"/>
                <a:gd name="T2" fmla="*/ 2 w 35"/>
                <a:gd name="T3" fmla="*/ 37 h 37"/>
                <a:gd name="T4" fmla="*/ 0 w 35"/>
                <a:gd name="T5" fmla="*/ 3 h 37"/>
                <a:gd name="T6" fmla="*/ 35 w 35"/>
                <a:gd name="T7" fmla="*/ 0 h 37"/>
                <a:gd name="T8" fmla="*/ 33 w 35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3" y="35"/>
                  </a:moveTo>
                  <a:lnTo>
                    <a:pt x="2" y="37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3" y="3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9" name="Freeform 2480"/>
            <p:cNvSpPr>
              <a:spLocks/>
            </p:cNvSpPr>
            <p:nvPr/>
          </p:nvSpPr>
          <p:spPr bwMode="auto">
            <a:xfrm>
              <a:off x="2819" y="1761"/>
              <a:ext cx="30" cy="37"/>
            </a:xfrm>
            <a:custGeom>
              <a:avLst/>
              <a:gdLst>
                <a:gd name="T0" fmla="*/ 30 w 30"/>
                <a:gd name="T1" fmla="*/ 34 h 37"/>
                <a:gd name="T2" fmla="*/ 0 w 30"/>
                <a:gd name="T3" fmla="*/ 37 h 37"/>
                <a:gd name="T4" fmla="*/ 0 w 30"/>
                <a:gd name="T5" fmla="*/ 2 h 37"/>
                <a:gd name="T6" fmla="*/ 28 w 30"/>
                <a:gd name="T7" fmla="*/ 0 h 37"/>
                <a:gd name="T8" fmla="*/ 30 w 30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0" name="Freeform 2481"/>
            <p:cNvSpPr>
              <a:spLocks/>
            </p:cNvSpPr>
            <p:nvPr/>
          </p:nvSpPr>
          <p:spPr bwMode="auto">
            <a:xfrm>
              <a:off x="2799" y="1761"/>
              <a:ext cx="20" cy="37"/>
            </a:xfrm>
            <a:custGeom>
              <a:avLst/>
              <a:gdLst>
                <a:gd name="T0" fmla="*/ 20 w 20"/>
                <a:gd name="T1" fmla="*/ 37 h 37"/>
                <a:gd name="T2" fmla="*/ 0 w 20"/>
                <a:gd name="T3" fmla="*/ 34 h 37"/>
                <a:gd name="T4" fmla="*/ 4 w 20"/>
                <a:gd name="T5" fmla="*/ 0 h 37"/>
                <a:gd name="T6" fmla="*/ 20 w 20"/>
                <a:gd name="T7" fmla="*/ 2 h 37"/>
                <a:gd name="T8" fmla="*/ 20 w 2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7">
                  <a:moveTo>
                    <a:pt x="20" y="37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0" y="2"/>
                  </a:lnTo>
                  <a:lnTo>
                    <a:pt x="20" y="3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1" name="Freeform 2482"/>
            <p:cNvSpPr>
              <a:spLocks/>
            </p:cNvSpPr>
            <p:nvPr/>
          </p:nvSpPr>
          <p:spPr bwMode="auto">
            <a:xfrm>
              <a:off x="2781" y="1758"/>
              <a:ext cx="22" cy="37"/>
            </a:xfrm>
            <a:custGeom>
              <a:avLst/>
              <a:gdLst>
                <a:gd name="T0" fmla="*/ 18 w 22"/>
                <a:gd name="T1" fmla="*/ 37 h 37"/>
                <a:gd name="T2" fmla="*/ 0 w 22"/>
                <a:gd name="T3" fmla="*/ 35 h 37"/>
                <a:gd name="T4" fmla="*/ 5 w 22"/>
                <a:gd name="T5" fmla="*/ 0 h 37"/>
                <a:gd name="T6" fmla="*/ 22 w 22"/>
                <a:gd name="T7" fmla="*/ 3 h 37"/>
                <a:gd name="T8" fmla="*/ 18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8" y="37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22" y="3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2" name="Freeform 2483"/>
            <p:cNvSpPr>
              <a:spLocks/>
            </p:cNvSpPr>
            <p:nvPr/>
          </p:nvSpPr>
          <p:spPr bwMode="auto">
            <a:xfrm>
              <a:off x="2906" y="1766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5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3" name="Freeform 2484"/>
            <p:cNvSpPr>
              <a:spLocks/>
            </p:cNvSpPr>
            <p:nvPr/>
          </p:nvSpPr>
          <p:spPr bwMode="auto">
            <a:xfrm>
              <a:off x="2724" y="1744"/>
              <a:ext cx="64" cy="49"/>
            </a:xfrm>
            <a:custGeom>
              <a:avLst/>
              <a:gdLst>
                <a:gd name="T0" fmla="*/ 53 w 64"/>
                <a:gd name="T1" fmla="*/ 49 h 49"/>
                <a:gd name="T2" fmla="*/ 0 w 64"/>
                <a:gd name="T3" fmla="*/ 32 h 49"/>
                <a:gd name="T4" fmla="*/ 11 w 64"/>
                <a:gd name="T5" fmla="*/ 0 h 49"/>
                <a:gd name="T6" fmla="*/ 64 w 64"/>
                <a:gd name="T7" fmla="*/ 17 h 49"/>
                <a:gd name="T8" fmla="*/ 53 w 6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9">
                  <a:moveTo>
                    <a:pt x="5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4" y="17"/>
                  </a:lnTo>
                  <a:lnTo>
                    <a:pt x="53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4" name="Freeform 2485"/>
            <p:cNvSpPr>
              <a:spLocks/>
            </p:cNvSpPr>
            <p:nvPr/>
          </p:nvSpPr>
          <p:spPr bwMode="auto">
            <a:xfrm>
              <a:off x="2700" y="1731"/>
              <a:ext cx="35" cy="45"/>
            </a:xfrm>
            <a:custGeom>
              <a:avLst/>
              <a:gdLst>
                <a:gd name="T0" fmla="*/ 24 w 35"/>
                <a:gd name="T1" fmla="*/ 45 h 45"/>
                <a:gd name="T2" fmla="*/ 0 w 35"/>
                <a:gd name="T3" fmla="*/ 30 h 45"/>
                <a:gd name="T4" fmla="*/ 16 w 35"/>
                <a:gd name="T5" fmla="*/ 0 h 45"/>
                <a:gd name="T6" fmla="*/ 35 w 35"/>
                <a:gd name="T7" fmla="*/ 13 h 45"/>
                <a:gd name="T8" fmla="*/ 24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24" y="45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35" y="13"/>
                  </a:lnTo>
                  <a:lnTo>
                    <a:pt x="24" y="4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5" name="Freeform 2486"/>
            <p:cNvSpPr>
              <a:spLocks/>
            </p:cNvSpPr>
            <p:nvPr/>
          </p:nvSpPr>
          <p:spPr bwMode="auto">
            <a:xfrm>
              <a:off x="2678" y="1717"/>
              <a:ext cx="38" cy="44"/>
            </a:xfrm>
            <a:custGeom>
              <a:avLst/>
              <a:gdLst>
                <a:gd name="T0" fmla="*/ 22 w 38"/>
                <a:gd name="T1" fmla="*/ 44 h 44"/>
                <a:gd name="T2" fmla="*/ 0 w 38"/>
                <a:gd name="T3" fmla="*/ 27 h 44"/>
                <a:gd name="T4" fmla="*/ 20 w 38"/>
                <a:gd name="T5" fmla="*/ 0 h 44"/>
                <a:gd name="T6" fmla="*/ 38 w 38"/>
                <a:gd name="T7" fmla="*/ 14 h 44"/>
                <a:gd name="T8" fmla="*/ 22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22" y="4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4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6" name="Freeform 2487"/>
            <p:cNvSpPr>
              <a:spLocks/>
            </p:cNvSpPr>
            <p:nvPr/>
          </p:nvSpPr>
          <p:spPr bwMode="auto">
            <a:xfrm>
              <a:off x="2659" y="1697"/>
              <a:ext cx="39" cy="47"/>
            </a:xfrm>
            <a:custGeom>
              <a:avLst/>
              <a:gdLst>
                <a:gd name="T0" fmla="*/ 19 w 39"/>
                <a:gd name="T1" fmla="*/ 47 h 47"/>
                <a:gd name="T2" fmla="*/ 0 w 39"/>
                <a:gd name="T3" fmla="*/ 25 h 47"/>
                <a:gd name="T4" fmla="*/ 22 w 39"/>
                <a:gd name="T5" fmla="*/ 0 h 47"/>
                <a:gd name="T6" fmla="*/ 39 w 39"/>
                <a:gd name="T7" fmla="*/ 20 h 47"/>
                <a:gd name="T8" fmla="*/ 19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9" y="4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9" y="20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7" name="Freeform 2488"/>
            <p:cNvSpPr>
              <a:spLocks/>
            </p:cNvSpPr>
            <p:nvPr/>
          </p:nvSpPr>
          <p:spPr bwMode="auto">
            <a:xfrm>
              <a:off x="2639" y="1675"/>
              <a:ext cx="42" cy="47"/>
            </a:xfrm>
            <a:custGeom>
              <a:avLst/>
              <a:gdLst>
                <a:gd name="T0" fmla="*/ 20 w 42"/>
                <a:gd name="T1" fmla="*/ 47 h 47"/>
                <a:gd name="T2" fmla="*/ 0 w 42"/>
                <a:gd name="T3" fmla="*/ 17 h 47"/>
                <a:gd name="T4" fmla="*/ 26 w 42"/>
                <a:gd name="T5" fmla="*/ 0 h 47"/>
                <a:gd name="T6" fmla="*/ 42 w 42"/>
                <a:gd name="T7" fmla="*/ 22 h 47"/>
                <a:gd name="T8" fmla="*/ 20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0" y="4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22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8" name="Freeform 2489"/>
            <p:cNvSpPr>
              <a:spLocks/>
            </p:cNvSpPr>
            <p:nvPr/>
          </p:nvSpPr>
          <p:spPr bwMode="auto">
            <a:xfrm>
              <a:off x="2597" y="1599"/>
              <a:ext cx="68" cy="93"/>
            </a:xfrm>
            <a:custGeom>
              <a:avLst/>
              <a:gdLst>
                <a:gd name="T0" fmla="*/ 42 w 68"/>
                <a:gd name="T1" fmla="*/ 93 h 93"/>
                <a:gd name="T2" fmla="*/ 0 w 68"/>
                <a:gd name="T3" fmla="*/ 17 h 93"/>
                <a:gd name="T4" fmla="*/ 27 w 68"/>
                <a:gd name="T5" fmla="*/ 0 h 93"/>
                <a:gd name="T6" fmla="*/ 68 w 68"/>
                <a:gd name="T7" fmla="*/ 76 h 93"/>
                <a:gd name="T8" fmla="*/ 42 w 68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3">
                  <a:moveTo>
                    <a:pt x="42" y="93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68" y="76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9" name="Freeform 2490"/>
            <p:cNvSpPr>
              <a:spLocks/>
            </p:cNvSpPr>
            <p:nvPr/>
          </p:nvSpPr>
          <p:spPr bwMode="auto">
            <a:xfrm>
              <a:off x="2773" y="1790"/>
              <a:ext cx="8" cy="3"/>
            </a:xfrm>
            <a:custGeom>
              <a:avLst/>
              <a:gdLst>
                <a:gd name="T0" fmla="*/ 8 w 8"/>
                <a:gd name="T1" fmla="*/ 3 h 3"/>
                <a:gd name="T2" fmla="*/ 4 w 8"/>
                <a:gd name="T3" fmla="*/ 3 h 3"/>
                <a:gd name="T4" fmla="*/ 0 w 8"/>
                <a:gd name="T5" fmla="*/ 0 h 3"/>
                <a:gd name="T6" fmla="*/ 8 w 8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lnTo>
                    <a:pt x="4" y="3"/>
                  </a:lnTo>
                  <a:lnTo>
                    <a:pt x="0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0" name="Freeform 2491"/>
            <p:cNvSpPr>
              <a:spLocks/>
            </p:cNvSpPr>
            <p:nvPr/>
          </p:nvSpPr>
          <p:spPr bwMode="auto">
            <a:xfrm>
              <a:off x="2777" y="1758"/>
              <a:ext cx="11" cy="35"/>
            </a:xfrm>
            <a:custGeom>
              <a:avLst/>
              <a:gdLst>
                <a:gd name="T0" fmla="*/ 4 w 11"/>
                <a:gd name="T1" fmla="*/ 35 h 35"/>
                <a:gd name="T2" fmla="*/ 0 w 11"/>
                <a:gd name="T3" fmla="*/ 35 h 35"/>
                <a:gd name="T4" fmla="*/ 9 w 11"/>
                <a:gd name="T5" fmla="*/ 0 h 35"/>
                <a:gd name="T6" fmla="*/ 11 w 11"/>
                <a:gd name="T7" fmla="*/ 3 h 35"/>
                <a:gd name="T8" fmla="*/ 4 w 1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4" y="35"/>
                  </a:moveTo>
                  <a:lnTo>
                    <a:pt x="0" y="35"/>
                  </a:lnTo>
                  <a:lnTo>
                    <a:pt x="9" y="0"/>
                  </a:lnTo>
                  <a:lnTo>
                    <a:pt x="11" y="3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1" name="Freeform 2492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2" name="Freeform 2493"/>
            <p:cNvSpPr>
              <a:spLocks/>
            </p:cNvSpPr>
            <p:nvPr/>
          </p:nvSpPr>
          <p:spPr bwMode="auto">
            <a:xfrm>
              <a:off x="3540" y="3424"/>
              <a:ext cx="63" cy="88"/>
            </a:xfrm>
            <a:custGeom>
              <a:avLst/>
              <a:gdLst>
                <a:gd name="T0" fmla="*/ 35 w 63"/>
                <a:gd name="T1" fmla="*/ 88 h 88"/>
                <a:gd name="T2" fmla="*/ 0 w 63"/>
                <a:gd name="T3" fmla="*/ 12 h 88"/>
                <a:gd name="T4" fmla="*/ 28 w 63"/>
                <a:gd name="T5" fmla="*/ 0 h 88"/>
                <a:gd name="T6" fmla="*/ 63 w 63"/>
                <a:gd name="T7" fmla="*/ 76 h 88"/>
                <a:gd name="T8" fmla="*/ 35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5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3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3" name="Freeform 2494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3 w 41"/>
                <a:gd name="T1" fmla="*/ 52 h 52"/>
                <a:gd name="T2" fmla="*/ 0 w 41"/>
                <a:gd name="T3" fmla="*/ 13 h 52"/>
                <a:gd name="T4" fmla="*/ 28 w 41"/>
                <a:gd name="T5" fmla="*/ 0 h 52"/>
                <a:gd name="T6" fmla="*/ 41 w 41"/>
                <a:gd name="T7" fmla="*/ 40 h 52"/>
                <a:gd name="T8" fmla="*/ 13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3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1" y="40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4" name="Freeform 2495"/>
            <p:cNvSpPr>
              <a:spLocks/>
            </p:cNvSpPr>
            <p:nvPr/>
          </p:nvSpPr>
          <p:spPr bwMode="auto">
            <a:xfrm>
              <a:off x="3513" y="3345"/>
              <a:ext cx="42" cy="52"/>
            </a:xfrm>
            <a:custGeom>
              <a:avLst/>
              <a:gdLst>
                <a:gd name="T0" fmla="*/ 14 w 42"/>
                <a:gd name="T1" fmla="*/ 52 h 52"/>
                <a:gd name="T2" fmla="*/ 0 w 42"/>
                <a:gd name="T3" fmla="*/ 5 h 52"/>
                <a:gd name="T4" fmla="*/ 31 w 42"/>
                <a:gd name="T5" fmla="*/ 0 h 52"/>
                <a:gd name="T6" fmla="*/ 42 w 42"/>
                <a:gd name="T7" fmla="*/ 39 h 52"/>
                <a:gd name="T8" fmla="*/ 14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4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2" y="39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5" name="Freeform 2496"/>
            <p:cNvSpPr>
              <a:spLocks/>
            </p:cNvSpPr>
            <p:nvPr/>
          </p:nvSpPr>
          <p:spPr bwMode="auto">
            <a:xfrm>
              <a:off x="3507" y="3301"/>
              <a:ext cx="37" cy="49"/>
            </a:xfrm>
            <a:custGeom>
              <a:avLst/>
              <a:gdLst>
                <a:gd name="T0" fmla="*/ 6 w 37"/>
                <a:gd name="T1" fmla="*/ 49 h 49"/>
                <a:gd name="T2" fmla="*/ 0 w 37"/>
                <a:gd name="T3" fmla="*/ 5 h 49"/>
                <a:gd name="T4" fmla="*/ 31 w 37"/>
                <a:gd name="T5" fmla="*/ 0 h 49"/>
                <a:gd name="T6" fmla="*/ 37 w 37"/>
                <a:gd name="T7" fmla="*/ 44 h 49"/>
                <a:gd name="T8" fmla="*/ 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6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6" name="Freeform 2497"/>
            <p:cNvSpPr>
              <a:spLocks/>
            </p:cNvSpPr>
            <p:nvPr/>
          </p:nvSpPr>
          <p:spPr bwMode="auto">
            <a:xfrm>
              <a:off x="3505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0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7" name="Freeform 2498"/>
            <p:cNvSpPr>
              <a:spLocks/>
            </p:cNvSpPr>
            <p:nvPr/>
          </p:nvSpPr>
          <p:spPr bwMode="auto">
            <a:xfrm>
              <a:off x="3505" y="3213"/>
              <a:ext cx="35" cy="44"/>
            </a:xfrm>
            <a:custGeom>
              <a:avLst/>
              <a:gdLst>
                <a:gd name="T0" fmla="*/ 0 w 35"/>
                <a:gd name="T1" fmla="*/ 39 h 44"/>
                <a:gd name="T2" fmla="*/ 4 w 35"/>
                <a:gd name="T3" fmla="*/ 0 h 44"/>
                <a:gd name="T4" fmla="*/ 35 w 35"/>
                <a:gd name="T5" fmla="*/ 5 h 44"/>
                <a:gd name="T6" fmla="*/ 30 w 35"/>
                <a:gd name="T7" fmla="*/ 44 h 44"/>
                <a:gd name="T8" fmla="*/ 0 w 35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9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0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8" name="Freeform 2499"/>
            <p:cNvSpPr>
              <a:spLocks/>
            </p:cNvSpPr>
            <p:nvPr/>
          </p:nvSpPr>
          <p:spPr bwMode="auto">
            <a:xfrm>
              <a:off x="3509" y="3171"/>
              <a:ext cx="39" cy="47"/>
            </a:xfrm>
            <a:custGeom>
              <a:avLst/>
              <a:gdLst>
                <a:gd name="T0" fmla="*/ 0 w 39"/>
                <a:gd name="T1" fmla="*/ 42 h 47"/>
                <a:gd name="T2" fmla="*/ 13 w 39"/>
                <a:gd name="T3" fmla="*/ 0 h 47"/>
                <a:gd name="T4" fmla="*/ 39 w 39"/>
                <a:gd name="T5" fmla="*/ 18 h 47"/>
                <a:gd name="T6" fmla="*/ 31 w 39"/>
                <a:gd name="T7" fmla="*/ 47 h 47"/>
                <a:gd name="T8" fmla="*/ 0 w 39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0" y="42"/>
                  </a:moveTo>
                  <a:lnTo>
                    <a:pt x="13" y="0"/>
                  </a:lnTo>
                  <a:lnTo>
                    <a:pt x="39" y="18"/>
                  </a:lnTo>
                  <a:lnTo>
                    <a:pt x="31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9" name="Freeform 2500"/>
            <p:cNvSpPr>
              <a:spLocks/>
            </p:cNvSpPr>
            <p:nvPr/>
          </p:nvSpPr>
          <p:spPr bwMode="auto">
            <a:xfrm>
              <a:off x="3522" y="3105"/>
              <a:ext cx="59" cy="84"/>
            </a:xfrm>
            <a:custGeom>
              <a:avLst/>
              <a:gdLst>
                <a:gd name="T0" fmla="*/ 0 w 59"/>
                <a:gd name="T1" fmla="*/ 66 h 84"/>
                <a:gd name="T2" fmla="*/ 33 w 59"/>
                <a:gd name="T3" fmla="*/ 0 h 84"/>
                <a:gd name="T4" fmla="*/ 59 w 59"/>
                <a:gd name="T5" fmla="*/ 17 h 84"/>
                <a:gd name="T6" fmla="*/ 26 w 59"/>
                <a:gd name="T7" fmla="*/ 84 h 84"/>
                <a:gd name="T8" fmla="*/ 0 w 59"/>
                <a:gd name="T9" fmla="*/ 66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4">
                  <a:moveTo>
                    <a:pt x="0" y="66"/>
                  </a:moveTo>
                  <a:lnTo>
                    <a:pt x="33" y="0"/>
                  </a:lnTo>
                  <a:lnTo>
                    <a:pt x="59" y="17"/>
                  </a:lnTo>
                  <a:lnTo>
                    <a:pt x="26" y="8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0" name="Freeform 2501"/>
            <p:cNvSpPr>
              <a:spLocks/>
            </p:cNvSpPr>
            <p:nvPr/>
          </p:nvSpPr>
          <p:spPr bwMode="auto">
            <a:xfrm>
              <a:off x="3555" y="3076"/>
              <a:ext cx="42" cy="46"/>
            </a:xfrm>
            <a:custGeom>
              <a:avLst/>
              <a:gdLst>
                <a:gd name="T0" fmla="*/ 0 w 42"/>
                <a:gd name="T1" fmla="*/ 29 h 46"/>
                <a:gd name="T2" fmla="*/ 13 w 42"/>
                <a:gd name="T3" fmla="*/ 0 h 46"/>
                <a:gd name="T4" fmla="*/ 42 w 42"/>
                <a:gd name="T5" fmla="*/ 12 h 46"/>
                <a:gd name="T6" fmla="*/ 26 w 42"/>
                <a:gd name="T7" fmla="*/ 46 h 46"/>
                <a:gd name="T8" fmla="*/ 0 w 4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29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6" y="4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1" name="Freeform 2502"/>
            <p:cNvSpPr>
              <a:spLocks/>
            </p:cNvSpPr>
            <p:nvPr/>
          </p:nvSpPr>
          <p:spPr bwMode="auto">
            <a:xfrm>
              <a:off x="3568" y="3042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3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2" name="Freeform 2503"/>
            <p:cNvSpPr>
              <a:spLocks/>
            </p:cNvSpPr>
            <p:nvPr/>
          </p:nvSpPr>
          <p:spPr bwMode="auto">
            <a:xfrm>
              <a:off x="3581" y="3012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7 w 38"/>
                <a:gd name="T3" fmla="*/ 0 h 42"/>
                <a:gd name="T4" fmla="*/ 38 w 38"/>
                <a:gd name="T5" fmla="*/ 3 h 42"/>
                <a:gd name="T6" fmla="*/ 29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7" y="0"/>
                  </a:lnTo>
                  <a:lnTo>
                    <a:pt x="38" y="3"/>
                  </a:lnTo>
                  <a:lnTo>
                    <a:pt x="29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3" name="Freeform 2504"/>
            <p:cNvSpPr>
              <a:spLocks/>
            </p:cNvSpPr>
            <p:nvPr/>
          </p:nvSpPr>
          <p:spPr bwMode="auto">
            <a:xfrm>
              <a:off x="3586" y="2968"/>
              <a:ext cx="33" cy="47"/>
            </a:xfrm>
            <a:custGeom>
              <a:avLst/>
              <a:gdLst>
                <a:gd name="T0" fmla="*/ 2 w 33"/>
                <a:gd name="T1" fmla="*/ 44 h 47"/>
                <a:gd name="T2" fmla="*/ 0 w 33"/>
                <a:gd name="T3" fmla="*/ 3 h 47"/>
                <a:gd name="T4" fmla="*/ 30 w 33"/>
                <a:gd name="T5" fmla="*/ 0 h 47"/>
                <a:gd name="T6" fmla="*/ 33 w 33"/>
                <a:gd name="T7" fmla="*/ 47 h 47"/>
                <a:gd name="T8" fmla="*/ 2 w 33"/>
                <a:gd name="T9" fmla="*/ 4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" y="4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7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4" name="Freeform 2505"/>
            <p:cNvSpPr>
              <a:spLocks/>
            </p:cNvSpPr>
            <p:nvPr/>
          </p:nvSpPr>
          <p:spPr bwMode="auto">
            <a:xfrm>
              <a:off x="3505" y="3252"/>
              <a:ext cx="30" cy="5"/>
            </a:xfrm>
            <a:custGeom>
              <a:avLst/>
              <a:gdLst>
                <a:gd name="T0" fmla="*/ 0 w 30"/>
                <a:gd name="T1" fmla="*/ 3 h 5"/>
                <a:gd name="T2" fmla="*/ 0 w 30"/>
                <a:gd name="T3" fmla="*/ 0 h 5"/>
                <a:gd name="T4" fmla="*/ 30 w 30"/>
                <a:gd name="T5" fmla="*/ 0 h 5"/>
                <a:gd name="T6" fmla="*/ 30 w 30"/>
                <a:gd name="T7" fmla="*/ 5 h 5"/>
                <a:gd name="T8" fmla="*/ 0 w 30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5" name="Freeform 2506"/>
            <p:cNvSpPr>
              <a:spLocks/>
            </p:cNvSpPr>
            <p:nvPr/>
          </p:nvSpPr>
          <p:spPr bwMode="auto">
            <a:xfrm>
              <a:off x="3575" y="2927"/>
              <a:ext cx="39" cy="51"/>
            </a:xfrm>
            <a:custGeom>
              <a:avLst/>
              <a:gdLst>
                <a:gd name="T0" fmla="*/ 11 w 39"/>
                <a:gd name="T1" fmla="*/ 51 h 51"/>
                <a:gd name="T2" fmla="*/ 0 w 39"/>
                <a:gd name="T3" fmla="*/ 12 h 51"/>
                <a:gd name="T4" fmla="*/ 28 w 39"/>
                <a:gd name="T5" fmla="*/ 0 h 51"/>
                <a:gd name="T6" fmla="*/ 39 w 39"/>
                <a:gd name="T7" fmla="*/ 39 h 51"/>
                <a:gd name="T8" fmla="*/ 11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1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6" name="Freeform 2507"/>
            <p:cNvSpPr>
              <a:spLocks/>
            </p:cNvSpPr>
            <p:nvPr/>
          </p:nvSpPr>
          <p:spPr bwMode="auto">
            <a:xfrm>
              <a:off x="3557" y="2890"/>
              <a:ext cx="46" cy="49"/>
            </a:xfrm>
            <a:custGeom>
              <a:avLst/>
              <a:gdLst>
                <a:gd name="T0" fmla="*/ 18 w 46"/>
                <a:gd name="T1" fmla="*/ 49 h 49"/>
                <a:gd name="T2" fmla="*/ 0 w 46"/>
                <a:gd name="T3" fmla="*/ 22 h 49"/>
                <a:gd name="T4" fmla="*/ 24 w 46"/>
                <a:gd name="T5" fmla="*/ 0 h 49"/>
                <a:gd name="T6" fmla="*/ 46 w 46"/>
                <a:gd name="T7" fmla="*/ 37 h 49"/>
                <a:gd name="T8" fmla="*/ 1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18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7" name="Freeform 2508"/>
            <p:cNvSpPr>
              <a:spLocks/>
            </p:cNvSpPr>
            <p:nvPr/>
          </p:nvSpPr>
          <p:spPr bwMode="auto">
            <a:xfrm>
              <a:off x="3538" y="2860"/>
              <a:ext cx="43" cy="52"/>
            </a:xfrm>
            <a:custGeom>
              <a:avLst/>
              <a:gdLst>
                <a:gd name="T0" fmla="*/ 19 w 43"/>
                <a:gd name="T1" fmla="*/ 52 h 52"/>
                <a:gd name="T2" fmla="*/ 0 w 43"/>
                <a:gd name="T3" fmla="*/ 25 h 52"/>
                <a:gd name="T4" fmla="*/ 21 w 43"/>
                <a:gd name="T5" fmla="*/ 0 h 52"/>
                <a:gd name="T6" fmla="*/ 43 w 43"/>
                <a:gd name="T7" fmla="*/ 30 h 52"/>
                <a:gd name="T8" fmla="*/ 19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19" y="52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3" y="30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8" name="Freeform 2509"/>
            <p:cNvSpPr>
              <a:spLocks/>
            </p:cNvSpPr>
            <p:nvPr/>
          </p:nvSpPr>
          <p:spPr bwMode="auto">
            <a:xfrm>
              <a:off x="3513" y="2836"/>
              <a:ext cx="46" cy="49"/>
            </a:xfrm>
            <a:custGeom>
              <a:avLst/>
              <a:gdLst>
                <a:gd name="T0" fmla="*/ 2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4 h 49"/>
                <a:gd name="T8" fmla="*/ 2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4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9" name="Freeform 2510"/>
            <p:cNvSpPr>
              <a:spLocks/>
            </p:cNvSpPr>
            <p:nvPr/>
          </p:nvSpPr>
          <p:spPr bwMode="auto">
            <a:xfrm>
              <a:off x="3459" y="2789"/>
              <a:ext cx="74" cy="74"/>
            </a:xfrm>
            <a:custGeom>
              <a:avLst/>
              <a:gdLst>
                <a:gd name="T0" fmla="*/ 54 w 74"/>
                <a:gd name="T1" fmla="*/ 74 h 74"/>
                <a:gd name="T2" fmla="*/ 0 w 74"/>
                <a:gd name="T3" fmla="*/ 25 h 74"/>
                <a:gd name="T4" fmla="*/ 22 w 74"/>
                <a:gd name="T5" fmla="*/ 0 h 74"/>
                <a:gd name="T6" fmla="*/ 74 w 74"/>
                <a:gd name="T7" fmla="*/ 47 h 74"/>
                <a:gd name="T8" fmla="*/ 54 w 74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4">
                  <a:moveTo>
                    <a:pt x="54" y="7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74" y="47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0" name="Freeform 2511"/>
            <p:cNvSpPr>
              <a:spLocks/>
            </p:cNvSpPr>
            <p:nvPr/>
          </p:nvSpPr>
          <p:spPr bwMode="auto">
            <a:xfrm>
              <a:off x="3432" y="2762"/>
              <a:ext cx="49" cy="52"/>
            </a:xfrm>
            <a:custGeom>
              <a:avLst/>
              <a:gdLst>
                <a:gd name="T0" fmla="*/ 27 w 49"/>
                <a:gd name="T1" fmla="*/ 52 h 52"/>
                <a:gd name="T2" fmla="*/ 0 w 49"/>
                <a:gd name="T3" fmla="*/ 22 h 52"/>
                <a:gd name="T4" fmla="*/ 24 w 49"/>
                <a:gd name="T5" fmla="*/ 0 h 52"/>
                <a:gd name="T6" fmla="*/ 49 w 49"/>
                <a:gd name="T7" fmla="*/ 27 h 52"/>
                <a:gd name="T8" fmla="*/ 27 w 4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2">
                  <a:moveTo>
                    <a:pt x="27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9" y="27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1" name="Freeform 2512"/>
            <p:cNvSpPr>
              <a:spLocks/>
            </p:cNvSpPr>
            <p:nvPr/>
          </p:nvSpPr>
          <p:spPr bwMode="auto">
            <a:xfrm>
              <a:off x="3424" y="2748"/>
              <a:ext cx="32" cy="36"/>
            </a:xfrm>
            <a:custGeom>
              <a:avLst/>
              <a:gdLst>
                <a:gd name="T0" fmla="*/ 8 w 32"/>
                <a:gd name="T1" fmla="*/ 36 h 36"/>
                <a:gd name="T2" fmla="*/ 0 w 32"/>
                <a:gd name="T3" fmla="*/ 17 h 36"/>
                <a:gd name="T4" fmla="*/ 26 w 32"/>
                <a:gd name="T5" fmla="*/ 0 h 36"/>
                <a:gd name="T6" fmla="*/ 32 w 32"/>
                <a:gd name="T7" fmla="*/ 14 h 36"/>
                <a:gd name="T8" fmla="*/ 8 w 3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8" y="3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2" y="1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2" name="Freeform 2513"/>
            <p:cNvSpPr>
              <a:spLocks/>
            </p:cNvSpPr>
            <p:nvPr/>
          </p:nvSpPr>
          <p:spPr bwMode="auto">
            <a:xfrm>
              <a:off x="3413" y="2728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7 h 37"/>
                <a:gd name="T4" fmla="*/ 26 w 37"/>
                <a:gd name="T5" fmla="*/ 0 h 37"/>
                <a:gd name="T6" fmla="*/ 37 w 37"/>
                <a:gd name="T7" fmla="*/ 20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3" name="Freeform 2514"/>
            <p:cNvSpPr>
              <a:spLocks/>
            </p:cNvSpPr>
            <p:nvPr/>
          </p:nvSpPr>
          <p:spPr bwMode="auto">
            <a:xfrm>
              <a:off x="3586" y="2966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4" name="Freeform 2515"/>
            <p:cNvSpPr>
              <a:spLocks/>
            </p:cNvSpPr>
            <p:nvPr/>
          </p:nvSpPr>
          <p:spPr bwMode="auto">
            <a:xfrm>
              <a:off x="3402" y="2706"/>
              <a:ext cx="37" cy="37"/>
            </a:xfrm>
            <a:custGeom>
              <a:avLst/>
              <a:gdLst>
                <a:gd name="T0" fmla="*/ 8 w 37"/>
                <a:gd name="T1" fmla="*/ 37 h 37"/>
                <a:gd name="T2" fmla="*/ 0 w 37"/>
                <a:gd name="T3" fmla="*/ 12 h 37"/>
                <a:gd name="T4" fmla="*/ 28 w 37"/>
                <a:gd name="T5" fmla="*/ 0 h 37"/>
                <a:gd name="T6" fmla="*/ 37 w 37"/>
                <a:gd name="T7" fmla="*/ 25 h 37"/>
                <a:gd name="T8" fmla="*/ 8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8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5" name="Freeform 2516"/>
            <p:cNvSpPr>
              <a:spLocks/>
            </p:cNvSpPr>
            <p:nvPr/>
          </p:nvSpPr>
          <p:spPr bwMode="auto">
            <a:xfrm>
              <a:off x="3395" y="2684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5 h 34"/>
                <a:gd name="T4" fmla="*/ 31 w 35"/>
                <a:gd name="T5" fmla="*/ 0 h 34"/>
                <a:gd name="T6" fmla="*/ 35 w 35"/>
                <a:gd name="T7" fmla="*/ 2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6" name="Freeform 2517"/>
            <p:cNvSpPr>
              <a:spLocks/>
            </p:cNvSpPr>
            <p:nvPr/>
          </p:nvSpPr>
          <p:spPr bwMode="auto">
            <a:xfrm>
              <a:off x="3388" y="2635"/>
              <a:ext cx="38" cy="54"/>
            </a:xfrm>
            <a:custGeom>
              <a:avLst/>
              <a:gdLst>
                <a:gd name="T0" fmla="*/ 7 w 38"/>
                <a:gd name="T1" fmla="*/ 54 h 54"/>
                <a:gd name="T2" fmla="*/ 0 w 38"/>
                <a:gd name="T3" fmla="*/ 3 h 54"/>
                <a:gd name="T4" fmla="*/ 31 w 38"/>
                <a:gd name="T5" fmla="*/ 0 h 54"/>
                <a:gd name="T6" fmla="*/ 38 w 38"/>
                <a:gd name="T7" fmla="*/ 49 h 54"/>
                <a:gd name="T8" fmla="*/ 7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7" y="54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7" name="Freeform 2518"/>
            <p:cNvSpPr>
              <a:spLocks/>
            </p:cNvSpPr>
            <p:nvPr/>
          </p:nvSpPr>
          <p:spPr bwMode="auto">
            <a:xfrm>
              <a:off x="3388" y="2591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0 w 31"/>
                <a:gd name="T3" fmla="*/ 0 h 47"/>
                <a:gd name="T4" fmla="*/ 31 w 31"/>
                <a:gd name="T5" fmla="*/ 0 h 47"/>
                <a:gd name="T6" fmla="*/ 31 w 31"/>
                <a:gd name="T7" fmla="*/ 44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8" name="Freeform 2519"/>
            <p:cNvSpPr>
              <a:spLocks/>
            </p:cNvSpPr>
            <p:nvPr/>
          </p:nvSpPr>
          <p:spPr bwMode="auto">
            <a:xfrm>
              <a:off x="3388" y="2542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3 w 33"/>
                <a:gd name="T3" fmla="*/ 0 h 49"/>
                <a:gd name="T4" fmla="*/ 33 w 33"/>
                <a:gd name="T5" fmla="*/ 0 h 49"/>
                <a:gd name="T6" fmla="*/ 31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3" y="0"/>
                  </a:lnTo>
                  <a:lnTo>
                    <a:pt x="33" y="0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9" name="Freeform 2520"/>
            <p:cNvSpPr>
              <a:spLocks/>
            </p:cNvSpPr>
            <p:nvPr/>
          </p:nvSpPr>
          <p:spPr bwMode="auto">
            <a:xfrm>
              <a:off x="3391" y="2496"/>
              <a:ext cx="33" cy="46"/>
            </a:xfrm>
            <a:custGeom>
              <a:avLst/>
              <a:gdLst>
                <a:gd name="T0" fmla="*/ 0 w 33"/>
                <a:gd name="T1" fmla="*/ 46 h 46"/>
                <a:gd name="T2" fmla="*/ 2 w 33"/>
                <a:gd name="T3" fmla="*/ 2 h 46"/>
                <a:gd name="T4" fmla="*/ 33 w 33"/>
                <a:gd name="T5" fmla="*/ 0 h 46"/>
                <a:gd name="T6" fmla="*/ 30 w 33"/>
                <a:gd name="T7" fmla="*/ 46 h 46"/>
                <a:gd name="T8" fmla="*/ 0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0" y="46"/>
                  </a:moveTo>
                  <a:lnTo>
                    <a:pt x="2" y="2"/>
                  </a:lnTo>
                  <a:lnTo>
                    <a:pt x="33" y="0"/>
                  </a:lnTo>
                  <a:lnTo>
                    <a:pt x="3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0" name="Freeform 2521"/>
            <p:cNvSpPr>
              <a:spLocks/>
            </p:cNvSpPr>
            <p:nvPr/>
          </p:nvSpPr>
          <p:spPr bwMode="auto">
            <a:xfrm>
              <a:off x="3388" y="2451"/>
              <a:ext cx="36" cy="47"/>
            </a:xfrm>
            <a:custGeom>
              <a:avLst/>
              <a:gdLst>
                <a:gd name="T0" fmla="*/ 5 w 36"/>
                <a:gd name="T1" fmla="*/ 47 h 47"/>
                <a:gd name="T2" fmla="*/ 0 w 36"/>
                <a:gd name="T3" fmla="*/ 5 h 47"/>
                <a:gd name="T4" fmla="*/ 31 w 36"/>
                <a:gd name="T5" fmla="*/ 0 h 47"/>
                <a:gd name="T6" fmla="*/ 36 w 36"/>
                <a:gd name="T7" fmla="*/ 45 h 47"/>
                <a:gd name="T8" fmla="*/ 5 w 3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7">
                  <a:moveTo>
                    <a:pt x="5" y="47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6" y="45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1" name="Freeform 2522"/>
            <p:cNvSpPr>
              <a:spLocks/>
            </p:cNvSpPr>
            <p:nvPr/>
          </p:nvSpPr>
          <p:spPr bwMode="auto">
            <a:xfrm>
              <a:off x="3375" y="2405"/>
              <a:ext cx="44" cy="51"/>
            </a:xfrm>
            <a:custGeom>
              <a:avLst/>
              <a:gdLst>
                <a:gd name="T0" fmla="*/ 13 w 44"/>
                <a:gd name="T1" fmla="*/ 51 h 51"/>
                <a:gd name="T2" fmla="*/ 0 w 44"/>
                <a:gd name="T3" fmla="*/ 12 h 51"/>
                <a:gd name="T4" fmla="*/ 29 w 44"/>
                <a:gd name="T5" fmla="*/ 0 h 51"/>
                <a:gd name="T6" fmla="*/ 44 w 44"/>
                <a:gd name="T7" fmla="*/ 46 h 51"/>
                <a:gd name="T8" fmla="*/ 13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3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6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2" name="Freeform 2523"/>
            <p:cNvSpPr>
              <a:spLocks/>
            </p:cNvSpPr>
            <p:nvPr/>
          </p:nvSpPr>
          <p:spPr bwMode="auto">
            <a:xfrm>
              <a:off x="3351" y="2361"/>
              <a:ext cx="53" cy="56"/>
            </a:xfrm>
            <a:custGeom>
              <a:avLst/>
              <a:gdLst>
                <a:gd name="T0" fmla="*/ 24 w 53"/>
                <a:gd name="T1" fmla="*/ 56 h 56"/>
                <a:gd name="T2" fmla="*/ 0 w 53"/>
                <a:gd name="T3" fmla="*/ 17 h 56"/>
                <a:gd name="T4" fmla="*/ 27 w 53"/>
                <a:gd name="T5" fmla="*/ 0 h 56"/>
                <a:gd name="T6" fmla="*/ 53 w 53"/>
                <a:gd name="T7" fmla="*/ 44 h 56"/>
                <a:gd name="T8" fmla="*/ 24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24" y="56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53" y="4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3" name="Freeform 2524"/>
            <p:cNvSpPr>
              <a:spLocks/>
            </p:cNvSpPr>
            <p:nvPr/>
          </p:nvSpPr>
          <p:spPr bwMode="auto">
            <a:xfrm>
              <a:off x="3410" y="2728"/>
              <a:ext cx="29" cy="17"/>
            </a:xfrm>
            <a:custGeom>
              <a:avLst/>
              <a:gdLst>
                <a:gd name="T0" fmla="*/ 3 w 29"/>
                <a:gd name="T1" fmla="*/ 17 h 17"/>
                <a:gd name="T2" fmla="*/ 0 w 29"/>
                <a:gd name="T3" fmla="*/ 15 h 17"/>
                <a:gd name="T4" fmla="*/ 29 w 29"/>
                <a:gd name="T5" fmla="*/ 0 h 17"/>
                <a:gd name="T6" fmla="*/ 29 w 29"/>
                <a:gd name="T7" fmla="*/ 3 h 17"/>
                <a:gd name="T8" fmla="*/ 3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4" name="Freeform 2525"/>
            <p:cNvSpPr>
              <a:spLocks/>
            </p:cNvSpPr>
            <p:nvPr/>
          </p:nvSpPr>
          <p:spPr bwMode="auto">
            <a:xfrm>
              <a:off x="3340" y="2341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5" name="Freeform 2526"/>
            <p:cNvSpPr>
              <a:spLocks/>
            </p:cNvSpPr>
            <p:nvPr/>
          </p:nvSpPr>
          <p:spPr bwMode="auto">
            <a:xfrm>
              <a:off x="3327" y="2327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5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6" name="Freeform 2527"/>
            <p:cNvSpPr>
              <a:spLocks/>
            </p:cNvSpPr>
            <p:nvPr/>
          </p:nvSpPr>
          <p:spPr bwMode="auto">
            <a:xfrm>
              <a:off x="3296" y="2309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2 h 47"/>
                <a:gd name="T4" fmla="*/ 11 w 46"/>
                <a:gd name="T5" fmla="*/ 0 h 47"/>
                <a:gd name="T6" fmla="*/ 46 w 46"/>
                <a:gd name="T7" fmla="*/ 18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8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7" name="Freeform 2528"/>
            <p:cNvSpPr>
              <a:spLocks/>
            </p:cNvSpPr>
            <p:nvPr/>
          </p:nvSpPr>
          <p:spPr bwMode="auto">
            <a:xfrm>
              <a:off x="3268" y="2297"/>
              <a:ext cx="39" cy="44"/>
            </a:xfrm>
            <a:custGeom>
              <a:avLst/>
              <a:gdLst>
                <a:gd name="T0" fmla="*/ 28 w 39"/>
                <a:gd name="T1" fmla="*/ 44 h 44"/>
                <a:gd name="T2" fmla="*/ 0 w 39"/>
                <a:gd name="T3" fmla="*/ 34 h 44"/>
                <a:gd name="T4" fmla="*/ 4 w 39"/>
                <a:gd name="T5" fmla="*/ 0 h 44"/>
                <a:gd name="T6" fmla="*/ 39 w 39"/>
                <a:gd name="T7" fmla="*/ 12 h 44"/>
                <a:gd name="T8" fmla="*/ 28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8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12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8" name="Freeform 2529"/>
            <p:cNvSpPr>
              <a:spLocks/>
            </p:cNvSpPr>
            <p:nvPr/>
          </p:nvSpPr>
          <p:spPr bwMode="auto">
            <a:xfrm>
              <a:off x="3231" y="2292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35 h 39"/>
                <a:gd name="T4" fmla="*/ 4 w 41"/>
                <a:gd name="T5" fmla="*/ 0 h 39"/>
                <a:gd name="T6" fmla="*/ 41 w 41"/>
                <a:gd name="T7" fmla="*/ 5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9" name="Freeform 2530"/>
            <p:cNvSpPr>
              <a:spLocks/>
            </p:cNvSpPr>
            <p:nvPr/>
          </p:nvSpPr>
          <p:spPr bwMode="auto">
            <a:xfrm>
              <a:off x="3196" y="2285"/>
              <a:ext cx="39" cy="42"/>
            </a:xfrm>
            <a:custGeom>
              <a:avLst/>
              <a:gdLst>
                <a:gd name="T0" fmla="*/ 35 w 39"/>
                <a:gd name="T1" fmla="*/ 42 h 42"/>
                <a:gd name="T2" fmla="*/ 0 w 39"/>
                <a:gd name="T3" fmla="*/ 34 h 42"/>
                <a:gd name="T4" fmla="*/ 4 w 39"/>
                <a:gd name="T5" fmla="*/ 0 h 42"/>
                <a:gd name="T6" fmla="*/ 39 w 39"/>
                <a:gd name="T7" fmla="*/ 7 h 42"/>
                <a:gd name="T8" fmla="*/ 35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35" y="42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0" name="Freeform 2531"/>
            <p:cNvSpPr>
              <a:spLocks/>
            </p:cNvSpPr>
            <p:nvPr/>
          </p:nvSpPr>
          <p:spPr bwMode="auto">
            <a:xfrm>
              <a:off x="3158" y="2278"/>
              <a:ext cx="42" cy="41"/>
            </a:xfrm>
            <a:custGeom>
              <a:avLst/>
              <a:gdLst>
                <a:gd name="T0" fmla="*/ 38 w 42"/>
                <a:gd name="T1" fmla="*/ 41 h 41"/>
                <a:gd name="T2" fmla="*/ 0 w 42"/>
                <a:gd name="T3" fmla="*/ 31 h 41"/>
                <a:gd name="T4" fmla="*/ 11 w 42"/>
                <a:gd name="T5" fmla="*/ 0 h 41"/>
                <a:gd name="T6" fmla="*/ 42 w 42"/>
                <a:gd name="T7" fmla="*/ 7 h 41"/>
                <a:gd name="T8" fmla="*/ 38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8" y="41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1" name="Freeform 2532"/>
            <p:cNvSpPr>
              <a:spLocks/>
            </p:cNvSpPr>
            <p:nvPr/>
          </p:nvSpPr>
          <p:spPr bwMode="auto">
            <a:xfrm>
              <a:off x="3123" y="2260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18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8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2" name="Freeform 2533"/>
            <p:cNvSpPr>
              <a:spLocks/>
            </p:cNvSpPr>
            <p:nvPr/>
          </p:nvSpPr>
          <p:spPr bwMode="auto">
            <a:xfrm>
              <a:off x="3097" y="2231"/>
              <a:ext cx="46" cy="56"/>
            </a:xfrm>
            <a:custGeom>
              <a:avLst/>
              <a:gdLst>
                <a:gd name="T0" fmla="*/ 26 w 46"/>
                <a:gd name="T1" fmla="*/ 56 h 56"/>
                <a:gd name="T2" fmla="*/ 0 w 46"/>
                <a:gd name="T3" fmla="*/ 25 h 56"/>
                <a:gd name="T4" fmla="*/ 22 w 46"/>
                <a:gd name="T5" fmla="*/ 0 h 56"/>
                <a:gd name="T6" fmla="*/ 46 w 46"/>
                <a:gd name="T7" fmla="*/ 29 h 56"/>
                <a:gd name="T8" fmla="*/ 26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6" y="5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3" name="Freeform 2534"/>
            <p:cNvSpPr>
              <a:spLocks/>
            </p:cNvSpPr>
            <p:nvPr/>
          </p:nvSpPr>
          <p:spPr bwMode="auto">
            <a:xfrm>
              <a:off x="3373" y="2353"/>
              <a:ext cx="5" cy="8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4" name="Freeform 2535"/>
            <p:cNvSpPr>
              <a:spLocks/>
            </p:cNvSpPr>
            <p:nvPr/>
          </p:nvSpPr>
          <p:spPr bwMode="auto">
            <a:xfrm>
              <a:off x="3351" y="2356"/>
              <a:ext cx="27" cy="24"/>
            </a:xfrm>
            <a:custGeom>
              <a:avLst/>
              <a:gdLst>
                <a:gd name="T0" fmla="*/ 27 w 27"/>
                <a:gd name="T1" fmla="*/ 5 h 24"/>
                <a:gd name="T2" fmla="*/ 24 w 27"/>
                <a:gd name="T3" fmla="*/ 0 h 24"/>
                <a:gd name="T4" fmla="*/ 0 w 27"/>
                <a:gd name="T5" fmla="*/ 22 h 24"/>
                <a:gd name="T6" fmla="*/ 2 w 27"/>
                <a:gd name="T7" fmla="*/ 24 h 24"/>
                <a:gd name="T8" fmla="*/ 27 w 27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5" name="Freeform 2536"/>
            <p:cNvSpPr>
              <a:spLocks/>
            </p:cNvSpPr>
            <p:nvPr/>
          </p:nvSpPr>
          <p:spPr bwMode="auto">
            <a:xfrm>
              <a:off x="3082" y="2214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6 w 39"/>
                <a:gd name="T5" fmla="*/ 0 h 39"/>
                <a:gd name="T6" fmla="*/ 39 w 39"/>
                <a:gd name="T7" fmla="*/ 22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6" name="Freeform 2537"/>
            <p:cNvSpPr>
              <a:spLocks/>
            </p:cNvSpPr>
            <p:nvPr/>
          </p:nvSpPr>
          <p:spPr bwMode="auto">
            <a:xfrm>
              <a:off x="3071" y="2192"/>
              <a:ext cx="37" cy="39"/>
            </a:xfrm>
            <a:custGeom>
              <a:avLst/>
              <a:gdLst>
                <a:gd name="T0" fmla="*/ 11 w 37"/>
                <a:gd name="T1" fmla="*/ 39 h 39"/>
                <a:gd name="T2" fmla="*/ 0 w 37"/>
                <a:gd name="T3" fmla="*/ 12 h 39"/>
                <a:gd name="T4" fmla="*/ 28 w 37"/>
                <a:gd name="T5" fmla="*/ 0 h 39"/>
                <a:gd name="T6" fmla="*/ 37 w 37"/>
                <a:gd name="T7" fmla="*/ 22 h 39"/>
                <a:gd name="T8" fmla="*/ 1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1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7" name="Freeform 2538"/>
            <p:cNvSpPr>
              <a:spLocks/>
            </p:cNvSpPr>
            <p:nvPr/>
          </p:nvSpPr>
          <p:spPr bwMode="auto">
            <a:xfrm>
              <a:off x="3062" y="2150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31 w 37"/>
                <a:gd name="T5" fmla="*/ 0 h 54"/>
                <a:gd name="T6" fmla="*/ 37 w 37"/>
                <a:gd name="T7" fmla="*/ 42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8" name="Freeform 2539"/>
            <p:cNvSpPr>
              <a:spLocks/>
            </p:cNvSpPr>
            <p:nvPr/>
          </p:nvSpPr>
          <p:spPr bwMode="auto">
            <a:xfrm>
              <a:off x="3055" y="2101"/>
              <a:ext cx="38" cy="54"/>
            </a:xfrm>
            <a:custGeom>
              <a:avLst/>
              <a:gdLst>
                <a:gd name="T0" fmla="*/ 7 w 38"/>
                <a:gd name="T1" fmla="*/ 54 h 54"/>
                <a:gd name="T2" fmla="*/ 0 w 38"/>
                <a:gd name="T3" fmla="*/ 5 h 54"/>
                <a:gd name="T4" fmla="*/ 31 w 38"/>
                <a:gd name="T5" fmla="*/ 0 h 54"/>
                <a:gd name="T6" fmla="*/ 38 w 38"/>
                <a:gd name="T7" fmla="*/ 49 h 54"/>
                <a:gd name="T8" fmla="*/ 7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7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9" name="Freeform 2540"/>
            <p:cNvSpPr>
              <a:spLocks/>
            </p:cNvSpPr>
            <p:nvPr/>
          </p:nvSpPr>
          <p:spPr bwMode="auto">
            <a:xfrm>
              <a:off x="3042" y="2050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12 h 56"/>
                <a:gd name="T4" fmla="*/ 29 w 44"/>
                <a:gd name="T5" fmla="*/ 0 h 56"/>
                <a:gd name="T6" fmla="*/ 44 w 44"/>
                <a:gd name="T7" fmla="*/ 51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51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0" name="Freeform 2541"/>
            <p:cNvSpPr>
              <a:spLocks/>
            </p:cNvSpPr>
            <p:nvPr/>
          </p:nvSpPr>
          <p:spPr bwMode="auto">
            <a:xfrm>
              <a:off x="3095" y="2231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1" name="Freeform 2542"/>
            <p:cNvSpPr>
              <a:spLocks/>
            </p:cNvSpPr>
            <p:nvPr/>
          </p:nvSpPr>
          <p:spPr bwMode="auto">
            <a:xfrm>
              <a:off x="3016" y="1964"/>
              <a:ext cx="55" cy="98"/>
            </a:xfrm>
            <a:custGeom>
              <a:avLst/>
              <a:gdLst>
                <a:gd name="T0" fmla="*/ 26 w 55"/>
                <a:gd name="T1" fmla="*/ 98 h 98"/>
                <a:gd name="T2" fmla="*/ 0 w 55"/>
                <a:gd name="T3" fmla="*/ 12 h 98"/>
                <a:gd name="T4" fmla="*/ 28 w 55"/>
                <a:gd name="T5" fmla="*/ 0 h 98"/>
                <a:gd name="T6" fmla="*/ 55 w 55"/>
                <a:gd name="T7" fmla="*/ 86 h 98"/>
                <a:gd name="T8" fmla="*/ 26 w 55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8">
                  <a:moveTo>
                    <a:pt x="26" y="9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5" y="86"/>
                  </a:lnTo>
                  <a:lnTo>
                    <a:pt x="26" y="9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2" name="Freeform 2543"/>
            <p:cNvSpPr>
              <a:spLocks/>
            </p:cNvSpPr>
            <p:nvPr/>
          </p:nvSpPr>
          <p:spPr bwMode="auto">
            <a:xfrm>
              <a:off x="2990" y="1888"/>
              <a:ext cx="54" cy="88"/>
            </a:xfrm>
            <a:custGeom>
              <a:avLst/>
              <a:gdLst>
                <a:gd name="T0" fmla="*/ 26 w 54"/>
                <a:gd name="T1" fmla="*/ 88 h 88"/>
                <a:gd name="T2" fmla="*/ 0 w 54"/>
                <a:gd name="T3" fmla="*/ 12 h 88"/>
                <a:gd name="T4" fmla="*/ 28 w 54"/>
                <a:gd name="T5" fmla="*/ 0 h 88"/>
                <a:gd name="T6" fmla="*/ 54 w 54"/>
                <a:gd name="T7" fmla="*/ 76 h 88"/>
                <a:gd name="T8" fmla="*/ 26 w 5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8">
                  <a:moveTo>
                    <a:pt x="26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4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3" name="Freeform 2544"/>
            <p:cNvSpPr>
              <a:spLocks/>
            </p:cNvSpPr>
            <p:nvPr/>
          </p:nvSpPr>
          <p:spPr bwMode="auto">
            <a:xfrm>
              <a:off x="2976" y="1851"/>
              <a:ext cx="42" cy="49"/>
            </a:xfrm>
            <a:custGeom>
              <a:avLst/>
              <a:gdLst>
                <a:gd name="T0" fmla="*/ 14 w 42"/>
                <a:gd name="T1" fmla="*/ 49 h 49"/>
                <a:gd name="T2" fmla="*/ 0 w 42"/>
                <a:gd name="T3" fmla="*/ 18 h 49"/>
                <a:gd name="T4" fmla="*/ 27 w 42"/>
                <a:gd name="T5" fmla="*/ 0 h 49"/>
                <a:gd name="T6" fmla="*/ 42 w 42"/>
                <a:gd name="T7" fmla="*/ 37 h 49"/>
                <a:gd name="T8" fmla="*/ 1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4" y="49"/>
                  </a:moveTo>
                  <a:lnTo>
                    <a:pt x="0" y="18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4" name="Freeform 2545"/>
            <p:cNvSpPr>
              <a:spLocks/>
            </p:cNvSpPr>
            <p:nvPr/>
          </p:nvSpPr>
          <p:spPr bwMode="auto">
            <a:xfrm>
              <a:off x="2959" y="1817"/>
              <a:ext cx="44" cy="52"/>
            </a:xfrm>
            <a:custGeom>
              <a:avLst/>
              <a:gdLst>
                <a:gd name="T0" fmla="*/ 17 w 44"/>
                <a:gd name="T1" fmla="*/ 52 h 52"/>
                <a:gd name="T2" fmla="*/ 0 w 44"/>
                <a:gd name="T3" fmla="*/ 25 h 52"/>
                <a:gd name="T4" fmla="*/ 22 w 44"/>
                <a:gd name="T5" fmla="*/ 0 h 52"/>
                <a:gd name="T6" fmla="*/ 44 w 44"/>
                <a:gd name="T7" fmla="*/ 34 h 52"/>
                <a:gd name="T8" fmla="*/ 17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7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4" y="34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5" name="Freeform 2546"/>
            <p:cNvSpPr>
              <a:spLocks/>
            </p:cNvSpPr>
            <p:nvPr/>
          </p:nvSpPr>
          <p:spPr bwMode="auto">
            <a:xfrm>
              <a:off x="2935" y="1790"/>
              <a:ext cx="46" cy="52"/>
            </a:xfrm>
            <a:custGeom>
              <a:avLst/>
              <a:gdLst>
                <a:gd name="T0" fmla="*/ 24 w 46"/>
                <a:gd name="T1" fmla="*/ 52 h 52"/>
                <a:gd name="T2" fmla="*/ 0 w 46"/>
                <a:gd name="T3" fmla="*/ 30 h 52"/>
                <a:gd name="T4" fmla="*/ 15 w 46"/>
                <a:gd name="T5" fmla="*/ 0 h 52"/>
                <a:gd name="T6" fmla="*/ 46 w 46"/>
                <a:gd name="T7" fmla="*/ 27 h 52"/>
                <a:gd name="T8" fmla="*/ 24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4" y="5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46" y="27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6" name="Freeform 2547"/>
            <p:cNvSpPr>
              <a:spLocks/>
            </p:cNvSpPr>
            <p:nvPr/>
          </p:nvSpPr>
          <p:spPr bwMode="auto">
            <a:xfrm>
              <a:off x="2902" y="1773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32 h 47"/>
                <a:gd name="T4" fmla="*/ 11 w 48"/>
                <a:gd name="T5" fmla="*/ 0 h 47"/>
                <a:gd name="T6" fmla="*/ 48 w 48"/>
                <a:gd name="T7" fmla="*/ 17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7" name="Freeform 2548"/>
            <p:cNvSpPr>
              <a:spLocks/>
            </p:cNvSpPr>
            <p:nvPr/>
          </p:nvSpPr>
          <p:spPr bwMode="auto">
            <a:xfrm>
              <a:off x="3042" y="2050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8" name="Freeform 2549"/>
            <p:cNvSpPr>
              <a:spLocks/>
            </p:cNvSpPr>
            <p:nvPr/>
          </p:nvSpPr>
          <p:spPr bwMode="auto">
            <a:xfrm>
              <a:off x="2876" y="1763"/>
              <a:ext cx="35" cy="42"/>
            </a:xfrm>
            <a:custGeom>
              <a:avLst/>
              <a:gdLst>
                <a:gd name="T0" fmla="*/ 30 w 35"/>
                <a:gd name="T1" fmla="*/ 42 h 42"/>
                <a:gd name="T2" fmla="*/ 0 w 35"/>
                <a:gd name="T3" fmla="*/ 35 h 42"/>
                <a:gd name="T4" fmla="*/ 2 w 35"/>
                <a:gd name="T5" fmla="*/ 0 h 42"/>
                <a:gd name="T6" fmla="*/ 35 w 35"/>
                <a:gd name="T7" fmla="*/ 8 h 42"/>
                <a:gd name="T8" fmla="*/ 30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0" y="42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9" name="Freeform 2550"/>
            <p:cNvSpPr>
              <a:spLocks/>
            </p:cNvSpPr>
            <p:nvPr/>
          </p:nvSpPr>
          <p:spPr bwMode="auto">
            <a:xfrm>
              <a:off x="2841" y="1763"/>
              <a:ext cx="37" cy="35"/>
            </a:xfrm>
            <a:custGeom>
              <a:avLst/>
              <a:gdLst>
                <a:gd name="T0" fmla="*/ 35 w 37"/>
                <a:gd name="T1" fmla="*/ 35 h 35"/>
                <a:gd name="T2" fmla="*/ 2 w 37"/>
                <a:gd name="T3" fmla="*/ 35 h 35"/>
                <a:gd name="T4" fmla="*/ 0 w 37"/>
                <a:gd name="T5" fmla="*/ 0 h 35"/>
                <a:gd name="T6" fmla="*/ 37 w 37"/>
                <a:gd name="T7" fmla="*/ 0 h 35"/>
                <a:gd name="T8" fmla="*/ 35 w 3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35" y="35"/>
                  </a:moveTo>
                  <a:lnTo>
                    <a:pt x="2" y="35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5" y="3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0" name="Freeform 2551"/>
            <p:cNvSpPr>
              <a:spLocks/>
            </p:cNvSpPr>
            <p:nvPr/>
          </p:nvSpPr>
          <p:spPr bwMode="auto">
            <a:xfrm>
              <a:off x="2812" y="1763"/>
              <a:ext cx="31" cy="37"/>
            </a:xfrm>
            <a:custGeom>
              <a:avLst/>
              <a:gdLst>
                <a:gd name="T0" fmla="*/ 31 w 31"/>
                <a:gd name="T1" fmla="*/ 35 h 37"/>
                <a:gd name="T2" fmla="*/ 0 w 31"/>
                <a:gd name="T3" fmla="*/ 37 h 37"/>
                <a:gd name="T4" fmla="*/ 0 w 31"/>
                <a:gd name="T5" fmla="*/ 3 h 37"/>
                <a:gd name="T6" fmla="*/ 29 w 31"/>
                <a:gd name="T7" fmla="*/ 0 h 37"/>
                <a:gd name="T8" fmla="*/ 31 w 31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5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1" name="Freeform 2552"/>
            <p:cNvSpPr>
              <a:spLocks/>
            </p:cNvSpPr>
            <p:nvPr/>
          </p:nvSpPr>
          <p:spPr bwMode="auto">
            <a:xfrm>
              <a:off x="2795" y="1766"/>
              <a:ext cx="17" cy="34"/>
            </a:xfrm>
            <a:custGeom>
              <a:avLst/>
              <a:gdLst>
                <a:gd name="T0" fmla="*/ 17 w 17"/>
                <a:gd name="T1" fmla="*/ 34 h 34"/>
                <a:gd name="T2" fmla="*/ 0 w 17"/>
                <a:gd name="T3" fmla="*/ 34 h 34"/>
                <a:gd name="T4" fmla="*/ 4 w 17"/>
                <a:gd name="T5" fmla="*/ 0 h 34"/>
                <a:gd name="T6" fmla="*/ 17 w 17"/>
                <a:gd name="T7" fmla="*/ 0 h 34"/>
                <a:gd name="T8" fmla="*/ 17 w 1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17" y="3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2" name="Freeform 2553"/>
            <p:cNvSpPr>
              <a:spLocks/>
            </p:cNvSpPr>
            <p:nvPr/>
          </p:nvSpPr>
          <p:spPr bwMode="auto">
            <a:xfrm>
              <a:off x="2777" y="1763"/>
              <a:ext cx="22" cy="37"/>
            </a:xfrm>
            <a:custGeom>
              <a:avLst/>
              <a:gdLst>
                <a:gd name="T0" fmla="*/ 18 w 22"/>
                <a:gd name="T1" fmla="*/ 37 h 37"/>
                <a:gd name="T2" fmla="*/ 0 w 22"/>
                <a:gd name="T3" fmla="*/ 35 h 37"/>
                <a:gd name="T4" fmla="*/ 4 w 22"/>
                <a:gd name="T5" fmla="*/ 0 h 37"/>
                <a:gd name="T6" fmla="*/ 22 w 22"/>
                <a:gd name="T7" fmla="*/ 3 h 37"/>
                <a:gd name="T8" fmla="*/ 18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8" y="37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22" y="3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3" name="Freeform 2554"/>
            <p:cNvSpPr>
              <a:spLocks/>
            </p:cNvSpPr>
            <p:nvPr/>
          </p:nvSpPr>
          <p:spPr bwMode="auto">
            <a:xfrm>
              <a:off x="2902" y="1771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4" name="Freeform 2555"/>
            <p:cNvSpPr>
              <a:spLocks/>
            </p:cNvSpPr>
            <p:nvPr/>
          </p:nvSpPr>
          <p:spPr bwMode="auto">
            <a:xfrm>
              <a:off x="2744" y="1756"/>
              <a:ext cx="37" cy="42"/>
            </a:xfrm>
            <a:custGeom>
              <a:avLst/>
              <a:gdLst>
                <a:gd name="T0" fmla="*/ 31 w 37"/>
                <a:gd name="T1" fmla="*/ 42 h 42"/>
                <a:gd name="T2" fmla="*/ 0 w 37"/>
                <a:gd name="T3" fmla="*/ 32 h 42"/>
                <a:gd name="T4" fmla="*/ 11 w 37"/>
                <a:gd name="T5" fmla="*/ 0 h 42"/>
                <a:gd name="T6" fmla="*/ 37 w 37"/>
                <a:gd name="T7" fmla="*/ 7 h 42"/>
                <a:gd name="T8" fmla="*/ 31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1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7" y="7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5" name="Freeform 2556"/>
            <p:cNvSpPr>
              <a:spLocks/>
            </p:cNvSpPr>
            <p:nvPr/>
          </p:nvSpPr>
          <p:spPr bwMode="auto">
            <a:xfrm>
              <a:off x="2718" y="1746"/>
              <a:ext cx="37" cy="42"/>
            </a:xfrm>
            <a:custGeom>
              <a:avLst/>
              <a:gdLst>
                <a:gd name="T0" fmla="*/ 26 w 37"/>
                <a:gd name="T1" fmla="*/ 42 h 42"/>
                <a:gd name="T2" fmla="*/ 0 w 37"/>
                <a:gd name="T3" fmla="*/ 30 h 42"/>
                <a:gd name="T4" fmla="*/ 15 w 37"/>
                <a:gd name="T5" fmla="*/ 0 h 42"/>
                <a:gd name="T6" fmla="*/ 37 w 37"/>
                <a:gd name="T7" fmla="*/ 10 h 42"/>
                <a:gd name="T8" fmla="*/ 26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26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7" y="10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6" name="Freeform 2557"/>
            <p:cNvSpPr>
              <a:spLocks/>
            </p:cNvSpPr>
            <p:nvPr/>
          </p:nvSpPr>
          <p:spPr bwMode="auto">
            <a:xfrm>
              <a:off x="2672" y="1719"/>
              <a:ext cx="61" cy="57"/>
            </a:xfrm>
            <a:custGeom>
              <a:avLst/>
              <a:gdLst>
                <a:gd name="T0" fmla="*/ 46 w 61"/>
                <a:gd name="T1" fmla="*/ 57 h 57"/>
                <a:gd name="T2" fmla="*/ 0 w 61"/>
                <a:gd name="T3" fmla="*/ 27 h 57"/>
                <a:gd name="T4" fmla="*/ 20 w 61"/>
                <a:gd name="T5" fmla="*/ 0 h 57"/>
                <a:gd name="T6" fmla="*/ 61 w 61"/>
                <a:gd name="T7" fmla="*/ 27 h 57"/>
                <a:gd name="T8" fmla="*/ 46 w 6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7">
                  <a:moveTo>
                    <a:pt x="46" y="5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61" y="27"/>
                  </a:lnTo>
                  <a:lnTo>
                    <a:pt x="46" y="5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7" name="Freeform 2558"/>
            <p:cNvSpPr>
              <a:spLocks/>
            </p:cNvSpPr>
            <p:nvPr/>
          </p:nvSpPr>
          <p:spPr bwMode="auto">
            <a:xfrm>
              <a:off x="2650" y="1700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24 w 42"/>
                <a:gd name="T5" fmla="*/ 0 h 46"/>
                <a:gd name="T6" fmla="*/ 42 w 42"/>
                <a:gd name="T7" fmla="*/ 19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2" y="19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8" name="Freeform 2559"/>
            <p:cNvSpPr>
              <a:spLocks/>
            </p:cNvSpPr>
            <p:nvPr/>
          </p:nvSpPr>
          <p:spPr bwMode="auto">
            <a:xfrm>
              <a:off x="2632" y="1675"/>
              <a:ext cx="42" cy="47"/>
            </a:xfrm>
            <a:custGeom>
              <a:avLst/>
              <a:gdLst>
                <a:gd name="T0" fmla="*/ 18 w 42"/>
                <a:gd name="T1" fmla="*/ 47 h 47"/>
                <a:gd name="T2" fmla="*/ 0 w 42"/>
                <a:gd name="T3" fmla="*/ 17 h 47"/>
                <a:gd name="T4" fmla="*/ 27 w 42"/>
                <a:gd name="T5" fmla="*/ 0 h 47"/>
                <a:gd name="T6" fmla="*/ 42 w 42"/>
                <a:gd name="T7" fmla="*/ 25 h 47"/>
                <a:gd name="T8" fmla="*/ 18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8" y="4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25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9" name="Freeform 2560"/>
            <p:cNvSpPr>
              <a:spLocks/>
            </p:cNvSpPr>
            <p:nvPr/>
          </p:nvSpPr>
          <p:spPr bwMode="auto">
            <a:xfrm>
              <a:off x="2591" y="1599"/>
              <a:ext cx="68" cy="93"/>
            </a:xfrm>
            <a:custGeom>
              <a:avLst/>
              <a:gdLst>
                <a:gd name="T0" fmla="*/ 41 w 68"/>
                <a:gd name="T1" fmla="*/ 93 h 93"/>
                <a:gd name="T2" fmla="*/ 0 w 68"/>
                <a:gd name="T3" fmla="*/ 17 h 93"/>
                <a:gd name="T4" fmla="*/ 26 w 68"/>
                <a:gd name="T5" fmla="*/ 0 h 93"/>
                <a:gd name="T6" fmla="*/ 68 w 68"/>
                <a:gd name="T7" fmla="*/ 76 h 93"/>
                <a:gd name="T8" fmla="*/ 41 w 68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3">
                  <a:moveTo>
                    <a:pt x="41" y="93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8" y="76"/>
                  </a:lnTo>
                  <a:lnTo>
                    <a:pt x="41" y="93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0" name="Freeform 2561"/>
            <p:cNvSpPr>
              <a:spLocks/>
            </p:cNvSpPr>
            <p:nvPr/>
          </p:nvSpPr>
          <p:spPr bwMode="auto">
            <a:xfrm>
              <a:off x="2775" y="1763"/>
              <a:ext cx="6" cy="35"/>
            </a:xfrm>
            <a:custGeom>
              <a:avLst/>
              <a:gdLst>
                <a:gd name="T0" fmla="*/ 2 w 6"/>
                <a:gd name="T1" fmla="*/ 35 h 35"/>
                <a:gd name="T2" fmla="*/ 0 w 6"/>
                <a:gd name="T3" fmla="*/ 35 h 35"/>
                <a:gd name="T4" fmla="*/ 6 w 6"/>
                <a:gd name="T5" fmla="*/ 0 h 35"/>
                <a:gd name="T6" fmla="*/ 6 w 6"/>
                <a:gd name="T7" fmla="*/ 0 h 35"/>
                <a:gd name="T8" fmla="*/ 2 w 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5">
                  <a:moveTo>
                    <a:pt x="2" y="35"/>
                  </a:moveTo>
                  <a:lnTo>
                    <a:pt x="0" y="35"/>
                  </a:lnTo>
                  <a:lnTo>
                    <a:pt x="6" y="0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1" name="Freeform 2562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2" name="Freeform 2563"/>
            <p:cNvSpPr>
              <a:spLocks/>
            </p:cNvSpPr>
            <p:nvPr/>
          </p:nvSpPr>
          <p:spPr bwMode="auto">
            <a:xfrm>
              <a:off x="3540" y="3424"/>
              <a:ext cx="63" cy="88"/>
            </a:xfrm>
            <a:custGeom>
              <a:avLst/>
              <a:gdLst>
                <a:gd name="T0" fmla="*/ 35 w 63"/>
                <a:gd name="T1" fmla="*/ 88 h 88"/>
                <a:gd name="T2" fmla="*/ 0 w 63"/>
                <a:gd name="T3" fmla="*/ 12 h 88"/>
                <a:gd name="T4" fmla="*/ 28 w 63"/>
                <a:gd name="T5" fmla="*/ 0 h 88"/>
                <a:gd name="T6" fmla="*/ 63 w 63"/>
                <a:gd name="T7" fmla="*/ 76 h 88"/>
                <a:gd name="T8" fmla="*/ 35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5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3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3" name="Freeform 2564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3 w 41"/>
                <a:gd name="T1" fmla="*/ 52 h 52"/>
                <a:gd name="T2" fmla="*/ 0 w 41"/>
                <a:gd name="T3" fmla="*/ 13 h 52"/>
                <a:gd name="T4" fmla="*/ 28 w 41"/>
                <a:gd name="T5" fmla="*/ 0 h 52"/>
                <a:gd name="T6" fmla="*/ 41 w 41"/>
                <a:gd name="T7" fmla="*/ 40 h 52"/>
                <a:gd name="T8" fmla="*/ 13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3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1" y="40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4" name="Freeform 2565"/>
            <p:cNvSpPr>
              <a:spLocks/>
            </p:cNvSpPr>
            <p:nvPr/>
          </p:nvSpPr>
          <p:spPr bwMode="auto">
            <a:xfrm>
              <a:off x="3513" y="3345"/>
              <a:ext cx="42" cy="52"/>
            </a:xfrm>
            <a:custGeom>
              <a:avLst/>
              <a:gdLst>
                <a:gd name="T0" fmla="*/ 14 w 42"/>
                <a:gd name="T1" fmla="*/ 52 h 52"/>
                <a:gd name="T2" fmla="*/ 0 w 42"/>
                <a:gd name="T3" fmla="*/ 5 h 52"/>
                <a:gd name="T4" fmla="*/ 31 w 42"/>
                <a:gd name="T5" fmla="*/ 0 h 52"/>
                <a:gd name="T6" fmla="*/ 42 w 42"/>
                <a:gd name="T7" fmla="*/ 39 h 52"/>
                <a:gd name="T8" fmla="*/ 14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4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2" y="39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5" name="Freeform 2566"/>
            <p:cNvSpPr>
              <a:spLocks/>
            </p:cNvSpPr>
            <p:nvPr/>
          </p:nvSpPr>
          <p:spPr bwMode="auto">
            <a:xfrm>
              <a:off x="3507" y="3301"/>
              <a:ext cx="37" cy="49"/>
            </a:xfrm>
            <a:custGeom>
              <a:avLst/>
              <a:gdLst>
                <a:gd name="T0" fmla="*/ 6 w 37"/>
                <a:gd name="T1" fmla="*/ 49 h 49"/>
                <a:gd name="T2" fmla="*/ 0 w 37"/>
                <a:gd name="T3" fmla="*/ 5 h 49"/>
                <a:gd name="T4" fmla="*/ 31 w 37"/>
                <a:gd name="T5" fmla="*/ 0 h 49"/>
                <a:gd name="T6" fmla="*/ 37 w 37"/>
                <a:gd name="T7" fmla="*/ 44 h 49"/>
                <a:gd name="T8" fmla="*/ 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6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6" name="Freeform 2567"/>
            <p:cNvSpPr>
              <a:spLocks/>
            </p:cNvSpPr>
            <p:nvPr/>
          </p:nvSpPr>
          <p:spPr bwMode="auto">
            <a:xfrm>
              <a:off x="3505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0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7" name="Freeform 2568"/>
            <p:cNvSpPr>
              <a:spLocks/>
            </p:cNvSpPr>
            <p:nvPr/>
          </p:nvSpPr>
          <p:spPr bwMode="auto">
            <a:xfrm>
              <a:off x="3505" y="3213"/>
              <a:ext cx="35" cy="44"/>
            </a:xfrm>
            <a:custGeom>
              <a:avLst/>
              <a:gdLst>
                <a:gd name="T0" fmla="*/ 0 w 35"/>
                <a:gd name="T1" fmla="*/ 39 h 44"/>
                <a:gd name="T2" fmla="*/ 4 w 35"/>
                <a:gd name="T3" fmla="*/ 0 h 44"/>
                <a:gd name="T4" fmla="*/ 35 w 35"/>
                <a:gd name="T5" fmla="*/ 5 h 44"/>
                <a:gd name="T6" fmla="*/ 30 w 35"/>
                <a:gd name="T7" fmla="*/ 44 h 44"/>
                <a:gd name="T8" fmla="*/ 0 w 35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9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0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8" name="Freeform 2569"/>
            <p:cNvSpPr>
              <a:spLocks/>
            </p:cNvSpPr>
            <p:nvPr/>
          </p:nvSpPr>
          <p:spPr bwMode="auto">
            <a:xfrm>
              <a:off x="3509" y="3174"/>
              <a:ext cx="39" cy="44"/>
            </a:xfrm>
            <a:custGeom>
              <a:avLst/>
              <a:gdLst>
                <a:gd name="T0" fmla="*/ 0 w 39"/>
                <a:gd name="T1" fmla="*/ 39 h 44"/>
                <a:gd name="T2" fmla="*/ 11 w 39"/>
                <a:gd name="T3" fmla="*/ 0 h 44"/>
                <a:gd name="T4" fmla="*/ 39 w 39"/>
                <a:gd name="T5" fmla="*/ 12 h 44"/>
                <a:gd name="T6" fmla="*/ 31 w 39"/>
                <a:gd name="T7" fmla="*/ 44 h 44"/>
                <a:gd name="T8" fmla="*/ 0 w 39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9"/>
                  </a:moveTo>
                  <a:lnTo>
                    <a:pt x="11" y="0"/>
                  </a:lnTo>
                  <a:lnTo>
                    <a:pt x="39" y="12"/>
                  </a:lnTo>
                  <a:lnTo>
                    <a:pt x="31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9" name="Freeform 2570"/>
            <p:cNvSpPr>
              <a:spLocks/>
            </p:cNvSpPr>
            <p:nvPr/>
          </p:nvSpPr>
          <p:spPr bwMode="auto">
            <a:xfrm>
              <a:off x="3520" y="3105"/>
              <a:ext cx="59" cy="81"/>
            </a:xfrm>
            <a:custGeom>
              <a:avLst/>
              <a:gdLst>
                <a:gd name="T0" fmla="*/ 0 w 59"/>
                <a:gd name="T1" fmla="*/ 69 h 81"/>
                <a:gd name="T2" fmla="*/ 33 w 59"/>
                <a:gd name="T3" fmla="*/ 0 h 81"/>
                <a:gd name="T4" fmla="*/ 59 w 59"/>
                <a:gd name="T5" fmla="*/ 17 h 81"/>
                <a:gd name="T6" fmla="*/ 28 w 59"/>
                <a:gd name="T7" fmla="*/ 81 h 81"/>
                <a:gd name="T8" fmla="*/ 0 w 59"/>
                <a:gd name="T9" fmla="*/ 69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1">
                  <a:moveTo>
                    <a:pt x="0" y="69"/>
                  </a:moveTo>
                  <a:lnTo>
                    <a:pt x="33" y="0"/>
                  </a:lnTo>
                  <a:lnTo>
                    <a:pt x="59" y="17"/>
                  </a:lnTo>
                  <a:lnTo>
                    <a:pt x="28" y="81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0" name="Freeform 2571"/>
            <p:cNvSpPr>
              <a:spLocks/>
            </p:cNvSpPr>
            <p:nvPr/>
          </p:nvSpPr>
          <p:spPr bwMode="auto">
            <a:xfrm>
              <a:off x="3553" y="3076"/>
              <a:ext cx="42" cy="46"/>
            </a:xfrm>
            <a:custGeom>
              <a:avLst/>
              <a:gdLst>
                <a:gd name="T0" fmla="*/ 0 w 42"/>
                <a:gd name="T1" fmla="*/ 29 h 46"/>
                <a:gd name="T2" fmla="*/ 13 w 42"/>
                <a:gd name="T3" fmla="*/ 0 h 46"/>
                <a:gd name="T4" fmla="*/ 42 w 42"/>
                <a:gd name="T5" fmla="*/ 12 h 46"/>
                <a:gd name="T6" fmla="*/ 26 w 42"/>
                <a:gd name="T7" fmla="*/ 46 h 46"/>
                <a:gd name="T8" fmla="*/ 0 w 4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29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6" y="4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1" name="Freeform 2572"/>
            <p:cNvSpPr>
              <a:spLocks/>
            </p:cNvSpPr>
            <p:nvPr/>
          </p:nvSpPr>
          <p:spPr bwMode="auto">
            <a:xfrm>
              <a:off x="3566" y="3044"/>
              <a:ext cx="42" cy="44"/>
            </a:xfrm>
            <a:custGeom>
              <a:avLst/>
              <a:gdLst>
                <a:gd name="T0" fmla="*/ 0 w 42"/>
                <a:gd name="T1" fmla="*/ 32 h 44"/>
                <a:gd name="T2" fmla="*/ 13 w 42"/>
                <a:gd name="T3" fmla="*/ 0 h 44"/>
                <a:gd name="T4" fmla="*/ 42 w 42"/>
                <a:gd name="T5" fmla="*/ 12 h 44"/>
                <a:gd name="T6" fmla="*/ 29 w 42"/>
                <a:gd name="T7" fmla="*/ 44 h 44"/>
                <a:gd name="T8" fmla="*/ 0 w 42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0" y="32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2" name="Freeform 2573"/>
            <p:cNvSpPr>
              <a:spLocks/>
            </p:cNvSpPr>
            <p:nvPr/>
          </p:nvSpPr>
          <p:spPr bwMode="auto">
            <a:xfrm>
              <a:off x="3579" y="3012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7 w 37"/>
                <a:gd name="T3" fmla="*/ 0 h 44"/>
                <a:gd name="T4" fmla="*/ 37 w 37"/>
                <a:gd name="T5" fmla="*/ 3 h 44"/>
                <a:gd name="T6" fmla="*/ 29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7" y="0"/>
                  </a:lnTo>
                  <a:lnTo>
                    <a:pt x="37" y="3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3" name="Freeform 2574"/>
            <p:cNvSpPr>
              <a:spLocks/>
            </p:cNvSpPr>
            <p:nvPr/>
          </p:nvSpPr>
          <p:spPr bwMode="auto">
            <a:xfrm>
              <a:off x="3584" y="2971"/>
              <a:ext cx="32" cy="44"/>
            </a:xfrm>
            <a:custGeom>
              <a:avLst/>
              <a:gdLst>
                <a:gd name="T0" fmla="*/ 2 w 32"/>
                <a:gd name="T1" fmla="*/ 41 h 44"/>
                <a:gd name="T2" fmla="*/ 0 w 32"/>
                <a:gd name="T3" fmla="*/ 2 h 44"/>
                <a:gd name="T4" fmla="*/ 30 w 32"/>
                <a:gd name="T5" fmla="*/ 0 h 44"/>
                <a:gd name="T6" fmla="*/ 32 w 32"/>
                <a:gd name="T7" fmla="*/ 44 h 44"/>
                <a:gd name="T8" fmla="*/ 2 w 32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4">
                  <a:moveTo>
                    <a:pt x="2" y="41"/>
                  </a:moveTo>
                  <a:lnTo>
                    <a:pt x="0" y="2"/>
                  </a:lnTo>
                  <a:lnTo>
                    <a:pt x="30" y="0"/>
                  </a:lnTo>
                  <a:lnTo>
                    <a:pt x="32" y="44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4" name="Freeform 2575"/>
            <p:cNvSpPr>
              <a:spLocks/>
            </p:cNvSpPr>
            <p:nvPr/>
          </p:nvSpPr>
          <p:spPr bwMode="auto">
            <a:xfrm>
              <a:off x="3505" y="3252"/>
              <a:ext cx="30" cy="5"/>
            </a:xfrm>
            <a:custGeom>
              <a:avLst/>
              <a:gdLst>
                <a:gd name="T0" fmla="*/ 0 w 30"/>
                <a:gd name="T1" fmla="*/ 3 h 5"/>
                <a:gd name="T2" fmla="*/ 0 w 30"/>
                <a:gd name="T3" fmla="*/ 0 h 5"/>
                <a:gd name="T4" fmla="*/ 30 w 30"/>
                <a:gd name="T5" fmla="*/ 0 h 5"/>
                <a:gd name="T6" fmla="*/ 30 w 30"/>
                <a:gd name="T7" fmla="*/ 5 h 5"/>
                <a:gd name="T8" fmla="*/ 0 w 30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5" name="Freeform 2576"/>
            <p:cNvSpPr>
              <a:spLocks/>
            </p:cNvSpPr>
            <p:nvPr/>
          </p:nvSpPr>
          <p:spPr bwMode="auto">
            <a:xfrm>
              <a:off x="3573" y="2929"/>
              <a:ext cx="39" cy="51"/>
            </a:xfrm>
            <a:custGeom>
              <a:avLst/>
              <a:gdLst>
                <a:gd name="T0" fmla="*/ 11 w 39"/>
                <a:gd name="T1" fmla="*/ 51 h 51"/>
                <a:gd name="T2" fmla="*/ 0 w 39"/>
                <a:gd name="T3" fmla="*/ 12 h 51"/>
                <a:gd name="T4" fmla="*/ 28 w 39"/>
                <a:gd name="T5" fmla="*/ 0 h 51"/>
                <a:gd name="T6" fmla="*/ 39 w 39"/>
                <a:gd name="T7" fmla="*/ 39 h 51"/>
                <a:gd name="T8" fmla="*/ 11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1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6" name="Freeform 2577"/>
            <p:cNvSpPr>
              <a:spLocks/>
            </p:cNvSpPr>
            <p:nvPr/>
          </p:nvSpPr>
          <p:spPr bwMode="auto">
            <a:xfrm>
              <a:off x="3555" y="2890"/>
              <a:ext cx="46" cy="51"/>
            </a:xfrm>
            <a:custGeom>
              <a:avLst/>
              <a:gdLst>
                <a:gd name="T0" fmla="*/ 18 w 46"/>
                <a:gd name="T1" fmla="*/ 51 h 51"/>
                <a:gd name="T2" fmla="*/ 0 w 46"/>
                <a:gd name="T3" fmla="*/ 22 h 51"/>
                <a:gd name="T4" fmla="*/ 24 w 46"/>
                <a:gd name="T5" fmla="*/ 0 h 51"/>
                <a:gd name="T6" fmla="*/ 46 w 46"/>
                <a:gd name="T7" fmla="*/ 39 h 51"/>
                <a:gd name="T8" fmla="*/ 18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18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7" name="Freeform 2578"/>
            <p:cNvSpPr>
              <a:spLocks/>
            </p:cNvSpPr>
            <p:nvPr/>
          </p:nvSpPr>
          <p:spPr bwMode="auto">
            <a:xfrm>
              <a:off x="3535" y="2863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4 h 49"/>
                <a:gd name="T4" fmla="*/ 22 w 44"/>
                <a:gd name="T5" fmla="*/ 0 h 49"/>
                <a:gd name="T6" fmla="*/ 44 w 44"/>
                <a:gd name="T7" fmla="*/ 2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8" name="Freeform 2579"/>
            <p:cNvSpPr>
              <a:spLocks/>
            </p:cNvSpPr>
            <p:nvPr/>
          </p:nvSpPr>
          <p:spPr bwMode="auto">
            <a:xfrm>
              <a:off x="3509" y="2838"/>
              <a:ext cx="48" cy="49"/>
            </a:xfrm>
            <a:custGeom>
              <a:avLst/>
              <a:gdLst>
                <a:gd name="T0" fmla="*/ 26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5 h 49"/>
                <a:gd name="T8" fmla="*/ 26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9" name="Freeform 2580"/>
            <p:cNvSpPr>
              <a:spLocks/>
            </p:cNvSpPr>
            <p:nvPr/>
          </p:nvSpPr>
          <p:spPr bwMode="auto">
            <a:xfrm>
              <a:off x="3456" y="2789"/>
              <a:ext cx="73" cy="76"/>
            </a:xfrm>
            <a:custGeom>
              <a:avLst/>
              <a:gdLst>
                <a:gd name="T0" fmla="*/ 53 w 73"/>
                <a:gd name="T1" fmla="*/ 76 h 76"/>
                <a:gd name="T2" fmla="*/ 0 w 73"/>
                <a:gd name="T3" fmla="*/ 25 h 76"/>
                <a:gd name="T4" fmla="*/ 22 w 73"/>
                <a:gd name="T5" fmla="*/ 0 h 76"/>
                <a:gd name="T6" fmla="*/ 73 w 73"/>
                <a:gd name="T7" fmla="*/ 49 h 76"/>
                <a:gd name="T8" fmla="*/ 53 w 73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6">
                  <a:moveTo>
                    <a:pt x="53" y="7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73" y="49"/>
                  </a:lnTo>
                  <a:lnTo>
                    <a:pt x="53" y="7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0" name="Freeform 2581"/>
            <p:cNvSpPr>
              <a:spLocks/>
            </p:cNvSpPr>
            <p:nvPr/>
          </p:nvSpPr>
          <p:spPr bwMode="auto">
            <a:xfrm>
              <a:off x="3430" y="2762"/>
              <a:ext cx="48" cy="52"/>
            </a:xfrm>
            <a:custGeom>
              <a:avLst/>
              <a:gdLst>
                <a:gd name="T0" fmla="*/ 26 w 48"/>
                <a:gd name="T1" fmla="*/ 52 h 52"/>
                <a:gd name="T2" fmla="*/ 0 w 48"/>
                <a:gd name="T3" fmla="*/ 22 h 52"/>
                <a:gd name="T4" fmla="*/ 24 w 48"/>
                <a:gd name="T5" fmla="*/ 0 h 52"/>
                <a:gd name="T6" fmla="*/ 48 w 48"/>
                <a:gd name="T7" fmla="*/ 27 h 52"/>
                <a:gd name="T8" fmla="*/ 26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6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1" name="Freeform 2582"/>
            <p:cNvSpPr>
              <a:spLocks/>
            </p:cNvSpPr>
            <p:nvPr/>
          </p:nvSpPr>
          <p:spPr bwMode="auto">
            <a:xfrm>
              <a:off x="3419" y="2748"/>
              <a:ext cx="35" cy="36"/>
            </a:xfrm>
            <a:custGeom>
              <a:avLst/>
              <a:gdLst>
                <a:gd name="T0" fmla="*/ 11 w 35"/>
                <a:gd name="T1" fmla="*/ 36 h 36"/>
                <a:gd name="T2" fmla="*/ 0 w 35"/>
                <a:gd name="T3" fmla="*/ 17 h 36"/>
                <a:gd name="T4" fmla="*/ 26 w 35"/>
                <a:gd name="T5" fmla="*/ 0 h 36"/>
                <a:gd name="T6" fmla="*/ 35 w 35"/>
                <a:gd name="T7" fmla="*/ 14 h 36"/>
                <a:gd name="T8" fmla="*/ 11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1" y="3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5" y="1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2" name="Freeform 2583"/>
            <p:cNvSpPr>
              <a:spLocks/>
            </p:cNvSpPr>
            <p:nvPr/>
          </p:nvSpPr>
          <p:spPr bwMode="auto">
            <a:xfrm>
              <a:off x="3410" y="2728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7 h 37"/>
                <a:gd name="T4" fmla="*/ 27 w 35"/>
                <a:gd name="T5" fmla="*/ 0 h 37"/>
                <a:gd name="T6" fmla="*/ 35 w 35"/>
                <a:gd name="T7" fmla="*/ 20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5" y="20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3" name="Freeform 2584"/>
            <p:cNvSpPr>
              <a:spLocks/>
            </p:cNvSpPr>
            <p:nvPr/>
          </p:nvSpPr>
          <p:spPr bwMode="auto">
            <a:xfrm>
              <a:off x="3584" y="2968"/>
              <a:ext cx="30" cy="12"/>
            </a:xfrm>
            <a:custGeom>
              <a:avLst/>
              <a:gdLst>
                <a:gd name="T0" fmla="*/ 30 w 30"/>
                <a:gd name="T1" fmla="*/ 3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4" name="Freeform 2585"/>
            <p:cNvSpPr>
              <a:spLocks/>
            </p:cNvSpPr>
            <p:nvPr/>
          </p:nvSpPr>
          <p:spPr bwMode="auto">
            <a:xfrm>
              <a:off x="3399" y="2706"/>
              <a:ext cx="38" cy="37"/>
            </a:xfrm>
            <a:custGeom>
              <a:avLst/>
              <a:gdLst>
                <a:gd name="T0" fmla="*/ 9 w 38"/>
                <a:gd name="T1" fmla="*/ 37 h 37"/>
                <a:gd name="T2" fmla="*/ 0 w 38"/>
                <a:gd name="T3" fmla="*/ 12 h 37"/>
                <a:gd name="T4" fmla="*/ 29 w 38"/>
                <a:gd name="T5" fmla="*/ 0 h 37"/>
                <a:gd name="T6" fmla="*/ 38 w 38"/>
                <a:gd name="T7" fmla="*/ 25 h 37"/>
                <a:gd name="T8" fmla="*/ 9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9" y="3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5" name="Freeform 2586"/>
            <p:cNvSpPr>
              <a:spLocks/>
            </p:cNvSpPr>
            <p:nvPr/>
          </p:nvSpPr>
          <p:spPr bwMode="auto">
            <a:xfrm>
              <a:off x="3393" y="2684"/>
              <a:ext cx="35" cy="34"/>
            </a:xfrm>
            <a:custGeom>
              <a:avLst/>
              <a:gdLst>
                <a:gd name="T0" fmla="*/ 6 w 35"/>
                <a:gd name="T1" fmla="*/ 34 h 34"/>
                <a:gd name="T2" fmla="*/ 0 w 35"/>
                <a:gd name="T3" fmla="*/ 5 h 34"/>
                <a:gd name="T4" fmla="*/ 31 w 35"/>
                <a:gd name="T5" fmla="*/ 0 h 34"/>
                <a:gd name="T6" fmla="*/ 35 w 35"/>
                <a:gd name="T7" fmla="*/ 22 h 34"/>
                <a:gd name="T8" fmla="*/ 6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6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6" name="Freeform 2587"/>
            <p:cNvSpPr>
              <a:spLocks/>
            </p:cNvSpPr>
            <p:nvPr/>
          </p:nvSpPr>
          <p:spPr bwMode="auto">
            <a:xfrm>
              <a:off x="3386" y="2638"/>
              <a:ext cx="38" cy="51"/>
            </a:xfrm>
            <a:custGeom>
              <a:avLst/>
              <a:gdLst>
                <a:gd name="T0" fmla="*/ 7 w 38"/>
                <a:gd name="T1" fmla="*/ 51 h 51"/>
                <a:gd name="T2" fmla="*/ 0 w 38"/>
                <a:gd name="T3" fmla="*/ 2 h 51"/>
                <a:gd name="T4" fmla="*/ 31 w 38"/>
                <a:gd name="T5" fmla="*/ 0 h 51"/>
                <a:gd name="T6" fmla="*/ 38 w 38"/>
                <a:gd name="T7" fmla="*/ 46 h 51"/>
                <a:gd name="T8" fmla="*/ 7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7" y="51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8" y="46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7" name="Freeform 2588"/>
            <p:cNvSpPr>
              <a:spLocks/>
            </p:cNvSpPr>
            <p:nvPr/>
          </p:nvSpPr>
          <p:spPr bwMode="auto">
            <a:xfrm>
              <a:off x="3386" y="2591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7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8" name="Freeform 2589"/>
            <p:cNvSpPr>
              <a:spLocks/>
            </p:cNvSpPr>
            <p:nvPr/>
          </p:nvSpPr>
          <p:spPr bwMode="auto">
            <a:xfrm>
              <a:off x="3386" y="2544"/>
              <a:ext cx="33" cy="47"/>
            </a:xfrm>
            <a:custGeom>
              <a:avLst/>
              <a:gdLst>
                <a:gd name="T0" fmla="*/ 0 w 33"/>
                <a:gd name="T1" fmla="*/ 47 h 47"/>
                <a:gd name="T2" fmla="*/ 2 w 33"/>
                <a:gd name="T3" fmla="*/ 0 h 47"/>
                <a:gd name="T4" fmla="*/ 33 w 33"/>
                <a:gd name="T5" fmla="*/ 0 h 47"/>
                <a:gd name="T6" fmla="*/ 31 w 33"/>
                <a:gd name="T7" fmla="*/ 47 h 47"/>
                <a:gd name="T8" fmla="*/ 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7"/>
                  </a:moveTo>
                  <a:lnTo>
                    <a:pt x="2" y="0"/>
                  </a:lnTo>
                  <a:lnTo>
                    <a:pt x="33" y="0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9" name="Freeform 2590"/>
            <p:cNvSpPr>
              <a:spLocks/>
            </p:cNvSpPr>
            <p:nvPr/>
          </p:nvSpPr>
          <p:spPr bwMode="auto">
            <a:xfrm>
              <a:off x="3388" y="2498"/>
              <a:ext cx="31" cy="46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2 h 46"/>
                <a:gd name="T4" fmla="*/ 31 w 31"/>
                <a:gd name="T5" fmla="*/ 0 h 46"/>
                <a:gd name="T6" fmla="*/ 31 w 31"/>
                <a:gd name="T7" fmla="*/ 46 h 46"/>
                <a:gd name="T8" fmla="*/ 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0" name="Freeform 2591"/>
            <p:cNvSpPr>
              <a:spLocks/>
            </p:cNvSpPr>
            <p:nvPr/>
          </p:nvSpPr>
          <p:spPr bwMode="auto">
            <a:xfrm>
              <a:off x="3384" y="2454"/>
              <a:ext cx="35" cy="46"/>
            </a:xfrm>
            <a:custGeom>
              <a:avLst/>
              <a:gdLst>
                <a:gd name="T0" fmla="*/ 4 w 35"/>
                <a:gd name="T1" fmla="*/ 46 h 46"/>
                <a:gd name="T2" fmla="*/ 0 w 35"/>
                <a:gd name="T3" fmla="*/ 5 h 46"/>
                <a:gd name="T4" fmla="*/ 31 w 35"/>
                <a:gd name="T5" fmla="*/ 0 h 46"/>
                <a:gd name="T6" fmla="*/ 35 w 35"/>
                <a:gd name="T7" fmla="*/ 44 h 46"/>
                <a:gd name="T8" fmla="*/ 4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4" y="4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1" name="Freeform 2592"/>
            <p:cNvSpPr>
              <a:spLocks/>
            </p:cNvSpPr>
            <p:nvPr/>
          </p:nvSpPr>
          <p:spPr bwMode="auto">
            <a:xfrm>
              <a:off x="3371" y="2407"/>
              <a:ext cx="44" cy="52"/>
            </a:xfrm>
            <a:custGeom>
              <a:avLst/>
              <a:gdLst>
                <a:gd name="T0" fmla="*/ 13 w 44"/>
                <a:gd name="T1" fmla="*/ 52 h 52"/>
                <a:gd name="T2" fmla="*/ 0 w 44"/>
                <a:gd name="T3" fmla="*/ 13 h 52"/>
                <a:gd name="T4" fmla="*/ 28 w 44"/>
                <a:gd name="T5" fmla="*/ 0 h 52"/>
                <a:gd name="T6" fmla="*/ 44 w 44"/>
                <a:gd name="T7" fmla="*/ 47 h 52"/>
                <a:gd name="T8" fmla="*/ 13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3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4" y="47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2" name="Freeform 2593"/>
            <p:cNvSpPr>
              <a:spLocks/>
            </p:cNvSpPr>
            <p:nvPr/>
          </p:nvSpPr>
          <p:spPr bwMode="auto">
            <a:xfrm>
              <a:off x="3349" y="2363"/>
              <a:ext cx="50" cy="57"/>
            </a:xfrm>
            <a:custGeom>
              <a:avLst/>
              <a:gdLst>
                <a:gd name="T0" fmla="*/ 22 w 50"/>
                <a:gd name="T1" fmla="*/ 57 h 57"/>
                <a:gd name="T2" fmla="*/ 0 w 50"/>
                <a:gd name="T3" fmla="*/ 17 h 57"/>
                <a:gd name="T4" fmla="*/ 26 w 50"/>
                <a:gd name="T5" fmla="*/ 0 h 57"/>
                <a:gd name="T6" fmla="*/ 50 w 50"/>
                <a:gd name="T7" fmla="*/ 44 h 57"/>
                <a:gd name="T8" fmla="*/ 22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2" y="5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0" y="44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3" name="Freeform 2594"/>
            <p:cNvSpPr>
              <a:spLocks/>
            </p:cNvSpPr>
            <p:nvPr/>
          </p:nvSpPr>
          <p:spPr bwMode="auto">
            <a:xfrm>
              <a:off x="3408" y="2728"/>
              <a:ext cx="29" cy="17"/>
            </a:xfrm>
            <a:custGeom>
              <a:avLst/>
              <a:gdLst>
                <a:gd name="T0" fmla="*/ 2 w 29"/>
                <a:gd name="T1" fmla="*/ 17 h 17"/>
                <a:gd name="T2" fmla="*/ 0 w 29"/>
                <a:gd name="T3" fmla="*/ 15 h 17"/>
                <a:gd name="T4" fmla="*/ 29 w 29"/>
                <a:gd name="T5" fmla="*/ 0 h 17"/>
                <a:gd name="T6" fmla="*/ 29 w 29"/>
                <a:gd name="T7" fmla="*/ 3 h 17"/>
                <a:gd name="T8" fmla="*/ 2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2" y="17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4" name="Freeform 2595"/>
            <p:cNvSpPr>
              <a:spLocks/>
            </p:cNvSpPr>
            <p:nvPr/>
          </p:nvSpPr>
          <p:spPr bwMode="auto">
            <a:xfrm>
              <a:off x="3338" y="2344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4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5" name="Freeform 2596"/>
            <p:cNvSpPr>
              <a:spLocks/>
            </p:cNvSpPr>
            <p:nvPr/>
          </p:nvSpPr>
          <p:spPr bwMode="auto">
            <a:xfrm>
              <a:off x="3325" y="2329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29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6" name="Freeform 2597"/>
            <p:cNvSpPr>
              <a:spLocks/>
            </p:cNvSpPr>
            <p:nvPr/>
          </p:nvSpPr>
          <p:spPr bwMode="auto">
            <a:xfrm>
              <a:off x="3294" y="2312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32 h 46"/>
                <a:gd name="T4" fmla="*/ 11 w 46"/>
                <a:gd name="T5" fmla="*/ 0 h 46"/>
                <a:gd name="T6" fmla="*/ 46 w 46"/>
                <a:gd name="T7" fmla="*/ 17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7" name="Freeform 2598"/>
            <p:cNvSpPr>
              <a:spLocks/>
            </p:cNvSpPr>
            <p:nvPr/>
          </p:nvSpPr>
          <p:spPr bwMode="auto">
            <a:xfrm>
              <a:off x="3264" y="2300"/>
              <a:ext cx="41" cy="44"/>
            </a:xfrm>
            <a:custGeom>
              <a:avLst/>
              <a:gdLst>
                <a:gd name="T0" fmla="*/ 30 w 41"/>
                <a:gd name="T1" fmla="*/ 44 h 44"/>
                <a:gd name="T2" fmla="*/ 0 w 41"/>
                <a:gd name="T3" fmla="*/ 34 h 44"/>
                <a:gd name="T4" fmla="*/ 4 w 41"/>
                <a:gd name="T5" fmla="*/ 0 h 44"/>
                <a:gd name="T6" fmla="*/ 41 w 41"/>
                <a:gd name="T7" fmla="*/ 12 h 44"/>
                <a:gd name="T8" fmla="*/ 30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0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8" name="Freeform 2599"/>
            <p:cNvSpPr>
              <a:spLocks/>
            </p:cNvSpPr>
            <p:nvPr/>
          </p:nvSpPr>
          <p:spPr bwMode="auto">
            <a:xfrm>
              <a:off x="3228" y="2295"/>
              <a:ext cx="40" cy="39"/>
            </a:xfrm>
            <a:custGeom>
              <a:avLst/>
              <a:gdLst>
                <a:gd name="T0" fmla="*/ 36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6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6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6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9" name="Freeform 2600"/>
            <p:cNvSpPr>
              <a:spLocks/>
            </p:cNvSpPr>
            <p:nvPr/>
          </p:nvSpPr>
          <p:spPr bwMode="auto">
            <a:xfrm>
              <a:off x="3193" y="2287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5 h 42"/>
                <a:gd name="T4" fmla="*/ 5 w 40"/>
                <a:gd name="T5" fmla="*/ 0 h 42"/>
                <a:gd name="T6" fmla="*/ 40 w 40"/>
                <a:gd name="T7" fmla="*/ 8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0" y="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0" name="Freeform 2601"/>
            <p:cNvSpPr>
              <a:spLocks/>
            </p:cNvSpPr>
            <p:nvPr/>
          </p:nvSpPr>
          <p:spPr bwMode="auto">
            <a:xfrm>
              <a:off x="3156" y="2280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2 h 42"/>
                <a:gd name="T4" fmla="*/ 11 w 42"/>
                <a:gd name="T5" fmla="*/ 0 h 42"/>
                <a:gd name="T6" fmla="*/ 42 w 42"/>
                <a:gd name="T7" fmla="*/ 7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1" name="Freeform 2602"/>
            <p:cNvSpPr>
              <a:spLocks/>
            </p:cNvSpPr>
            <p:nvPr/>
          </p:nvSpPr>
          <p:spPr bwMode="auto">
            <a:xfrm>
              <a:off x="3121" y="2265"/>
              <a:ext cx="46" cy="47"/>
            </a:xfrm>
            <a:custGeom>
              <a:avLst/>
              <a:gdLst>
                <a:gd name="T0" fmla="*/ 35 w 46"/>
                <a:gd name="T1" fmla="*/ 47 h 47"/>
                <a:gd name="T2" fmla="*/ 0 w 46"/>
                <a:gd name="T3" fmla="*/ 27 h 47"/>
                <a:gd name="T4" fmla="*/ 20 w 46"/>
                <a:gd name="T5" fmla="*/ 0 h 47"/>
                <a:gd name="T6" fmla="*/ 46 w 46"/>
                <a:gd name="T7" fmla="*/ 15 h 47"/>
                <a:gd name="T8" fmla="*/ 3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5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2" name="Freeform 2603"/>
            <p:cNvSpPr>
              <a:spLocks/>
            </p:cNvSpPr>
            <p:nvPr/>
          </p:nvSpPr>
          <p:spPr bwMode="auto">
            <a:xfrm>
              <a:off x="3093" y="2233"/>
              <a:ext cx="48" cy="59"/>
            </a:xfrm>
            <a:custGeom>
              <a:avLst/>
              <a:gdLst>
                <a:gd name="T0" fmla="*/ 28 w 48"/>
                <a:gd name="T1" fmla="*/ 59 h 59"/>
                <a:gd name="T2" fmla="*/ 0 w 48"/>
                <a:gd name="T3" fmla="*/ 25 h 59"/>
                <a:gd name="T4" fmla="*/ 22 w 48"/>
                <a:gd name="T5" fmla="*/ 0 h 59"/>
                <a:gd name="T6" fmla="*/ 48 w 48"/>
                <a:gd name="T7" fmla="*/ 32 h 59"/>
                <a:gd name="T8" fmla="*/ 28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8" y="5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8" y="32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3" name="Freeform 2604"/>
            <p:cNvSpPr>
              <a:spLocks/>
            </p:cNvSpPr>
            <p:nvPr/>
          </p:nvSpPr>
          <p:spPr bwMode="auto">
            <a:xfrm>
              <a:off x="3371" y="2356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4" name="Freeform 2605"/>
            <p:cNvSpPr>
              <a:spLocks/>
            </p:cNvSpPr>
            <p:nvPr/>
          </p:nvSpPr>
          <p:spPr bwMode="auto">
            <a:xfrm>
              <a:off x="3349" y="2358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5" name="Freeform 2606"/>
            <p:cNvSpPr>
              <a:spLocks/>
            </p:cNvSpPr>
            <p:nvPr/>
          </p:nvSpPr>
          <p:spPr bwMode="auto">
            <a:xfrm>
              <a:off x="3079" y="2216"/>
              <a:ext cx="38" cy="40"/>
            </a:xfrm>
            <a:custGeom>
              <a:avLst/>
              <a:gdLst>
                <a:gd name="T0" fmla="*/ 11 w 38"/>
                <a:gd name="T1" fmla="*/ 40 h 40"/>
                <a:gd name="T2" fmla="*/ 0 w 38"/>
                <a:gd name="T3" fmla="*/ 17 h 40"/>
                <a:gd name="T4" fmla="*/ 27 w 38"/>
                <a:gd name="T5" fmla="*/ 0 h 40"/>
                <a:gd name="T6" fmla="*/ 38 w 38"/>
                <a:gd name="T7" fmla="*/ 22 h 40"/>
                <a:gd name="T8" fmla="*/ 11 w 38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0">
                  <a:moveTo>
                    <a:pt x="11" y="40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6" name="Freeform 2607"/>
            <p:cNvSpPr>
              <a:spLocks/>
            </p:cNvSpPr>
            <p:nvPr/>
          </p:nvSpPr>
          <p:spPr bwMode="auto">
            <a:xfrm>
              <a:off x="3068" y="2194"/>
              <a:ext cx="38" cy="39"/>
            </a:xfrm>
            <a:custGeom>
              <a:avLst/>
              <a:gdLst>
                <a:gd name="T0" fmla="*/ 11 w 38"/>
                <a:gd name="T1" fmla="*/ 39 h 39"/>
                <a:gd name="T2" fmla="*/ 0 w 38"/>
                <a:gd name="T3" fmla="*/ 13 h 39"/>
                <a:gd name="T4" fmla="*/ 29 w 38"/>
                <a:gd name="T5" fmla="*/ 0 h 39"/>
                <a:gd name="T6" fmla="*/ 38 w 38"/>
                <a:gd name="T7" fmla="*/ 22 h 39"/>
                <a:gd name="T8" fmla="*/ 11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39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8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7" name="Freeform 2608"/>
            <p:cNvSpPr>
              <a:spLocks/>
            </p:cNvSpPr>
            <p:nvPr/>
          </p:nvSpPr>
          <p:spPr bwMode="auto">
            <a:xfrm>
              <a:off x="3058" y="2153"/>
              <a:ext cx="39" cy="54"/>
            </a:xfrm>
            <a:custGeom>
              <a:avLst/>
              <a:gdLst>
                <a:gd name="T0" fmla="*/ 10 w 39"/>
                <a:gd name="T1" fmla="*/ 54 h 54"/>
                <a:gd name="T2" fmla="*/ 0 w 39"/>
                <a:gd name="T3" fmla="*/ 5 h 54"/>
                <a:gd name="T4" fmla="*/ 30 w 39"/>
                <a:gd name="T5" fmla="*/ 0 h 54"/>
                <a:gd name="T6" fmla="*/ 39 w 39"/>
                <a:gd name="T7" fmla="*/ 41 h 54"/>
                <a:gd name="T8" fmla="*/ 10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0" y="54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41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8" name="Freeform 2609"/>
            <p:cNvSpPr>
              <a:spLocks/>
            </p:cNvSpPr>
            <p:nvPr/>
          </p:nvSpPr>
          <p:spPr bwMode="auto">
            <a:xfrm>
              <a:off x="3051" y="2106"/>
              <a:ext cx="37" cy="52"/>
            </a:xfrm>
            <a:custGeom>
              <a:avLst/>
              <a:gdLst>
                <a:gd name="T0" fmla="*/ 7 w 37"/>
                <a:gd name="T1" fmla="*/ 52 h 52"/>
                <a:gd name="T2" fmla="*/ 0 w 37"/>
                <a:gd name="T3" fmla="*/ 5 h 52"/>
                <a:gd name="T4" fmla="*/ 31 w 37"/>
                <a:gd name="T5" fmla="*/ 0 h 52"/>
                <a:gd name="T6" fmla="*/ 37 w 37"/>
                <a:gd name="T7" fmla="*/ 47 h 52"/>
                <a:gd name="T8" fmla="*/ 7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7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9" name="Freeform 2610"/>
            <p:cNvSpPr>
              <a:spLocks/>
            </p:cNvSpPr>
            <p:nvPr/>
          </p:nvSpPr>
          <p:spPr bwMode="auto">
            <a:xfrm>
              <a:off x="3038" y="2052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0" name="Freeform 2611"/>
            <p:cNvSpPr>
              <a:spLocks/>
            </p:cNvSpPr>
            <p:nvPr/>
          </p:nvSpPr>
          <p:spPr bwMode="auto">
            <a:xfrm>
              <a:off x="3090" y="2233"/>
              <a:ext cx="27" cy="25"/>
            </a:xfrm>
            <a:custGeom>
              <a:avLst/>
              <a:gdLst>
                <a:gd name="T0" fmla="*/ 3 w 27"/>
                <a:gd name="T1" fmla="*/ 25 h 25"/>
                <a:gd name="T2" fmla="*/ 0 w 27"/>
                <a:gd name="T3" fmla="*/ 23 h 25"/>
                <a:gd name="T4" fmla="*/ 25 w 27"/>
                <a:gd name="T5" fmla="*/ 0 h 25"/>
                <a:gd name="T6" fmla="*/ 27 w 27"/>
                <a:gd name="T7" fmla="*/ 5 h 25"/>
                <a:gd name="T8" fmla="*/ 3 w 27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5">
                  <a:moveTo>
                    <a:pt x="3" y="25"/>
                  </a:moveTo>
                  <a:lnTo>
                    <a:pt x="0" y="23"/>
                  </a:lnTo>
                  <a:lnTo>
                    <a:pt x="25" y="0"/>
                  </a:lnTo>
                  <a:lnTo>
                    <a:pt x="27" y="5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1" name="Freeform 2612"/>
            <p:cNvSpPr>
              <a:spLocks/>
            </p:cNvSpPr>
            <p:nvPr/>
          </p:nvSpPr>
          <p:spPr bwMode="auto">
            <a:xfrm>
              <a:off x="3012" y="1969"/>
              <a:ext cx="54" cy="95"/>
            </a:xfrm>
            <a:custGeom>
              <a:avLst/>
              <a:gdLst>
                <a:gd name="T0" fmla="*/ 26 w 54"/>
                <a:gd name="T1" fmla="*/ 95 h 95"/>
                <a:gd name="T2" fmla="*/ 0 w 54"/>
                <a:gd name="T3" fmla="*/ 12 h 95"/>
                <a:gd name="T4" fmla="*/ 28 w 54"/>
                <a:gd name="T5" fmla="*/ 0 h 95"/>
                <a:gd name="T6" fmla="*/ 54 w 54"/>
                <a:gd name="T7" fmla="*/ 83 h 95"/>
                <a:gd name="T8" fmla="*/ 26 w 54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95">
                  <a:moveTo>
                    <a:pt x="26" y="95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4" y="83"/>
                  </a:lnTo>
                  <a:lnTo>
                    <a:pt x="26" y="95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2" name="Freeform 2613"/>
            <p:cNvSpPr>
              <a:spLocks/>
            </p:cNvSpPr>
            <p:nvPr/>
          </p:nvSpPr>
          <p:spPr bwMode="auto">
            <a:xfrm>
              <a:off x="2998" y="1930"/>
              <a:ext cx="42" cy="51"/>
            </a:xfrm>
            <a:custGeom>
              <a:avLst/>
              <a:gdLst>
                <a:gd name="T0" fmla="*/ 14 w 42"/>
                <a:gd name="T1" fmla="*/ 51 h 51"/>
                <a:gd name="T2" fmla="*/ 0 w 42"/>
                <a:gd name="T3" fmla="*/ 12 h 51"/>
                <a:gd name="T4" fmla="*/ 29 w 42"/>
                <a:gd name="T5" fmla="*/ 0 h 51"/>
                <a:gd name="T6" fmla="*/ 42 w 42"/>
                <a:gd name="T7" fmla="*/ 39 h 51"/>
                <a:gd name="T8" fmla="*/ 14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4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4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3" name="Freeform 2614"/>
            <p:cNvSpPr>
              <a:spLocks/>
            </p:cNvSpPr>
            <p:nvPr/>
          </p:nvSpPr>
          <p:spPr bwMode="auto">
            <a:xfrm>
              <a:off x="2985" y="1891"/>
              <a:ext cx="42" cy="51"/>
            </a:xfrm>
            <a:custGeom>
              <a:avLst/>
              <a:gdLst>
                <a:gd name="T0" fmla="*/ 13 w 42"/>
                <a:gd name="T1" fmla="*/ 51 h 51"/>
                <a:gd name="T2" fmla="*/ 0 w 42"/>
                <a:gd name="T3" fmla="*/ 12 h 51"/>
                <a:gd name="T4" fmla="*/ 29 w 42"/>
                <a:gd name="T5" fmla="*/ 0 h 51"/>
                <a:gd name="T6" fmla="*/ 42 w 42"/>
                <a:gd name="T7" fmla="*/ 39 h 51"/>
                <a:gd name="T8" fmla="*/ 13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3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4" name="Freeform 2615"/>
            <p:cNvSpPr>
              <a:spLocks/>
            </p:cNvSpPr>
            <p:nvPr/>
          </p:nvSpPr>
          <p:spPr bwMode="auto">
            <a:xfrm>
              <a:off x="2972" y="1856"/>
              <a:ext cx="42" cy="47"/>
            </a:xfrm>
            <a:custGeom>
              <a:avLst/>
              <a:gdLst>
                <a:gd name="T0" fmla="*/ 13 w 42"/>
                <a:gd name="T1" fmla="*/ 47 h 47"/>
                <a:gd name="T2" fmla="*/ 0 w 42"/>
                <a:gd name="T3" fmla="*/ 17 h 47"/>
                <a:gd name="T4" fmla="*/ 26 w 42"/>
                <a:gd name="T5" fmla="*/ 0 h 47"/>
                <a:gd name="T6" fmla="*/ 42 w 42"/>
                <a:gd name="T7" fmla="*/ 35 h 47"/>
                <a:gd name="T8" fmla="*/ 13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3" y="4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35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2616"/>
          <p:cNvGrpSpPr>
            <a:grpSpLocks/>
          </p:cNvGrpSpPr>
          <p:nvPr/>
        </p:nvGrpSpPr>
        <p:grpSpPr bwMode="auto">
          <a:xfrm>
            <a:off x="4084638" y="2538413"/>
            <a:ext cx="1690687" cy="3179762"/>
            <a:chOff x="2573" y="1599"/>
            <a:chExt cx="1065" cy="2003"/>
          </a:xfrm>
        </p:grpSpPr>
        <p:sp>
          <p:nvSpPr>
            <p:cNvPr id="47345" name="Freeform 2617"/>
            <p:cNvSpPr>
              <a:spLocks/>
            </p:cNvSpPr>
            <p:nvPr/>
          </p:nvSpPr>
          <p:spPr bwMode="auto">
            <a:xfrm>
              <a:off x="2955" y="1822"/>
              <a:ext cx="43" cy="51"/>
            </a:xfrm>
            <a:custGeom>
              <a:avLst/>
              <a:gdLst>
                <a:gd name="T0" fmla="*/ 17 w 43"/>
                <a:gd name="T1" fmla="*/ 51 h 51"/>
                <a:gd name="T2" fmla="*/ 0 w 43"/>
                <a:gd name="T3" fmla="*/ 25 h 51"/>
                <a:gd name="T4" fmla="*/ 21 w 43"/>
                <a:gd name="T5" fmla="*/ 0 h 51"/>
                <a:gd name="T6" fmla="*/ 43 w 43"/>
                <a:gd name="T7" fmla="*/ 34 h 51"/>
                <a:gd name="T8" fmla="*/ 17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7" y="51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3" y="3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6" name="Freeform 2618"/>
            <p:cNvSpPr>
              <a:spLocks/>
            </p:cNvSpPr>
            <p:nvPr/>
          </p:nvSpPr>
          <p:spPr bwMode="auto">
            <a:xfrm>
              <a:off x="2928" y="1795"/>
              <a:ext cx="48" cy="52"/>
            </a:xfrm>
            <a:custGeom>
              <a:avLst/>
              <a:gdLst>
                <a:gd name="T0" fmla="*/ 27 w 48"/>
                <a:gd name="T1" fmla="*/ 52 h 52"/>
                <a:gd name="T2" fmla="*/ 0 w 48"/>
                <a:gd name="T3" fmla="*/ 29 h 52"/>
                <a:gd name="T4" fmla="*/ 16 w 48"/>
                <a:gd name="T5" fmla="*/ 0 h 52"/>
                <a:gd name="T6" fmla="*/ 48 w 48"/>
                <a:gd name="T7" fmla="*/ 27 h 52"/>
                <a:gd name="T8" fmla="*/ 27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7" y="52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48" y="27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Freeform 2619"/>
            <p:cNvSpPr>
              <a:spLocks/>
            </p:cNvSpPr>
            <p:nvPr/>
          </p:nvSpPr>
          <p:spPr bwMode="auto">
            <a:xfrm>
              <a:off x="2898" y="1776"/>
              <a:ext cx="46" cy="48"/>
            </a:xfrm>
            <a:custGeom>
              <a:avLst/>
              <a:gdLst>
                <a:gd name="T0" fmla="*/ 30 w 46"/>
                <a:gd name="T1" fmla="*/ 48 h 48"/>
                <a:gd name="T2" fmla="*/ 0 w 46"/>
                <a:gd name="T3" fmla="*/ 31 h 48"/>
                <a:gd name="T4" fmla="*/ 10 w 46"/>
                <a:gd name="T5" fmla="*/ 0 h 48"/>
                <a:gd name="T6" fmla="*/ 46 w 46"/>
                <a:gd name="T7" fmla="*/ 19 h 48"/>
                <a:gd name="T8" fmla="*/ 30 w 46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8">
                  <a:moveTo>
                    <a:pt x="30" y="48"/>
                  </a:moveTo>
                  <a:lnTo>
                    <a:pt x="0" y="31"/>
                  </a:lnTo>
                  <a:lnTo>
                    <a:pt x="10" y="0"/>
                  </a:lnTo>
                  <a:lnTo>
                    <a:pt x="46" y="19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8" name="Freeform 2620"/>
            <p:cNvSpPr>
              <a:spLocks/>
            </p:cNvSpPr>
            <p:nvPr/>
          </p:nvSpPr>
          <p:spPr bwMode="auto">
            <a:xfrm>
              <a:off x="3038" y="2052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9" name="Freeform 2621"/>
            <p:cNvSpPr>
              <a:spLocks/>
            </p:cNvSpPr>
            <p:nvPr/>
          </p:nvSpPr>
          <p:spPr bwMode="auto">
            <a:xfrm>
              <a:off x="2869" y="1766"/>
              <a:ext cx="37" cy="41"/>
            </a:xfrm>
            <a:custGeom>
              <a:avLst/>
              <a:gdLst>
                <a:gd name="T0" fmla="*/ 33 w 37"/>
                <a:gd name="T1" fmla="*/ 41 h 41"/>
                <a:gd name="T2" fmla="*/ 0 w 37"/>
                <a:gd name="T3" fmla="*/ 34 h 41"/>
                <a:gd name="T4" fmla="*/ 2 w 37"/>
                <a:gd name="T5" fmla="*/ 0 h 41"/>
                <a:gd name="T6" fmla="*/ 37 w 37"/>
                <a:gd name="T7" fmla="*/ 7 h 41"/>
                <a:gd name="T8" fmla="*/ 3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3" y="41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7" y="7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0" name="Freeform 2622"/>
            <p:cNvSpPr>
              <a:spLocks/>
            </p:cNvSpPr>
            <p:nvPr/>
          </p:nvSpPr>
          <p:spPr bwMode="auto">
            <a:xfrm>
              <a:off x="2836" y="1766"/>
              <a:ext cx="35" cy="36"/>
            </a:xfrm>
            <a:custGeom>
              <a:avLst/>
              <a:gdLst>
                <a:gd name="T0" fmla="*/ 33 w 35"/>
                <a:gd name="T1" fmla="*/ 34 h 36"/>
                <a:gd name="T2" fmla="*/ 2 w 35"/>
                <a:gd name="T3" fmla="*/ 36 h 36"/>
                <a:gd name="T4" fmla="*/ 0 w 35"/>
                <a:gd name="T5" fmla="*/ 2 h 36"/>
                <a:gd name="T6" fmla="*/ 35 w 35"/>
                <a:gd name="T7" fmla="*/ 0 h 36"/>
                <a:gd name="T8" fmla="*/ 33 w 35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33" y="34"/>
                  </a:moveTo>
                  <a:lnTo>
                    <a:pt x="2" y="36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Freeform 2623"/>
            <p:cNvSpPr>
              <a:spLocks/>
            </p:cNvSpPr>
            <p:nvPr/>
          </p:nvSpPr>
          <p:spPr bwMode="auto">
            <a:xfrm>
              <a:off x="2808" y="1768"/>
              <a:ext cx="30" cy="34"/>
            </a:xfrm>
            <a:custGeom>
              <a:avLst/>
              <a:gdLst>
                <a:gd name="T0" fmla="*/ 30 w 30"/>
                <a:gd name="T1" fmla="*/ 34 h 34"/>
                <a:gd name="T2" fmla="*/ 0 w 30"/>
                <a:gd name="T3" fmla="*/ 34 h 34"/>
                <a:gd name="T4" fmla="*/ 0 w 30"/>
                <a:gd name="T5" fmla="*/ 0 h 34"/>
                <a:gd name="T6" fmla="*/ 28 w 30"/>
                <a:gd name="T7" fmla="*/ 0 h 34"/>
                <a:gd name="T8" fmla="*/ 30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34"/>
                  </a:moveTo>
                  <a:lnTo>
                    <a:pt x="0" y="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2" name="Freeform 2624"/>
            <p:cNvSpPr>
              <a:spLocks/>
            </p:cNvSpPr>
            <p:nvPr/>
          </p:nvSpPr>
          <p:spPr bwMode="auto">
            <a:xfrm>
              <a:off x="2775" y="1766"/>
              <a:ext cx="33" cy="36"/>
            </a:xfrm>
            <a:custGeom>
              <a:avLst/>
              <a:gdLst>
                <a:gd name="T0" fmla="*/ 33 w 33"/>
                <a:gd name="T1" fmla="*/ 36 h 36"/>
                <a:gd name="T2" fmla="*/ 0 w 33"/>
                <a:gd name="T3" fmla="*/ 34 h 36"/>
                <a:gd name="T4" fmla="*/ 2 w 33"/>
                <a:gd name="T5" fmla="*/ 0 h 36"/>
                <a:gd name="T6" fmla="*/ 33 w 33"/>
                <a:gd name="T7" fmla="*/ 2 h 36"/>
                <a:gd name="T8" fmla="*/ 33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33" y="36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3" y="2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3" name="Freeform 2625"/>
            <p:cNvSpPr>
              <a:spLocks/>
            </p:cNvSpPr>
            <p:nvPr/>
          </p:nvSpPr>
          <p:spPr bwMode="auto">
            <a:xfrm>
              <a:off x="2898" y="1773"/>
              <a:ext cx="10" cy="34"/>
            </a:xfrm>
            <a:custGeom>
              <a:avLst/>
              <a:gdLst>
                <a:gd name="T0" fmla="*/ 10 w 10"/>
                <a:gd name="T1" fmla="*/ 3 h 34"/>
                <a:gd name="T2" fmla="*/ 8 w 10"/>
                <a:gd name="T3" fmla="*/ 0 h 34"/>
                <a:gd name="T4" fmla="*/ 0 w 10"/>
                <a:gd name="T5" fmla="*/ 34 h 34"/>
                <a:gd name="T6" fmla="*/ 4 w 10"/>
                <a:gd name="T7" fmla="*/ 34 h 34"/>
                <a:gd name="T8" fmla="*/ 10 w 10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0" y="3"/>
                  </a:moveTo>
                  <a:lnTo>
                    <a:pt x="8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4" name="Freeform 2626"/>
            <p:cNvSpPr>
              <a:spLocks/>
            </p:cNvSpPr>
            <p:nvPr/>
          </p:nvSpPr>
          <p:spPr bwMode="auto">
            <a:xfrm>
              <a:off x="2740" y="1761"/>
              <a:ext cx="37" cy="39"/>
            </a:xfrm>
            <a:custGeom>
              <a:avLst/>
              <a:gdLst>
                <a:gd name="T0" fmla="*/ 30 w 37"/>
                <a:gd name="T1" fmla="*/ 39 h 39"/>
                <a:gd name="T2" fmla="*/ 0 w 37"/>
                <a:gd name="T3" fmla="*/ 32 h 39"/>
                <a:gd name="T4" fmla="*/ 11 w 37"/>
                <a:gd name="T5" fmla="*/ 0 h 39"/>
                <a:gd name="T6" fmla="*/ 37 w 37"/>
                <a:gd name="T7" fmla="*/ 5 h 39"/>
                <a:gd name="T8" fmla="*/ 3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0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7" y="5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2627"/>
            <p:cNvSpPr>
              <a:spLocks/>
            </p:cNvSpPr>
            <p:nvPr/>
          </p:nvSpPr>
          <p:spPr bwMode="auto">
            <a:xfrm>
              <a:off x="2716" y="1749"/>
              <a:ext cx="35" cy="44"/>
            </a:xfrm>
            <a:custGeom>
              <a:avLst/>
              <a:gdLst>
                <a:gd name="T0" fmla="*/ 24 w 35"/>
                <a:gd name="T1" fmla="*/ 44 h 44"/>
                <a:gd name="T2" fmla="*/ 0 w 35"/>
                <a:gd name="T3" fmla="*/ 31 h 44"/>
                <a:gd name="T4" fmla="*/ 11 w 35"/>
                <a:gd name="T5" fmla="*/ 0 h 44"/>
                <a:gd name="T6" fmla="*/ 35 w 35"/>
                <a:gd name="T7" fmla="*/ 12 h 44"/>
                <a:gd name="T8" fmla="*/ 24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24" y="44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35" y="1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Freeform 2628"/>
            <p:cNvSpPr>
              <a:spLocks/>
            </p:cNvSpPr>
            <p:nvPr/>
          </p:nvSpPr>
          <p:spPr bwMode="auto">
            <a:xfrm>
              <a:off x="2689" y="1736"/>
              <a:ext cx="38" cy="44"/>
            </a:xfrm>
            <a:custGeom>
              <a:avLst/>
              <a:gdLst>
                <a:gd name="T0" fmla="*/ 27 w 38"/>
                <a:gd name="T1" fmla="*/ 44 h 44"/>
                <a:gd name="T2" fmla="*/ 0 w 38"/>
                <a:gd name="T3" fmla="*/ 30 h 44"/>
                <a:gd name="T4" fmla="*/ 16 w 38"/>
                <a:gd name="T5" fmla="*/ 0 h 44"/>
                <a:gd name="T6" fmla="*/ 38 w 38"/>
                <a:gd name="T7" fmla="*/ 13 h 44"/>
                <a:gd name="T8" fmla="*/ 27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27" y="44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38" y="13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7" name="Freeform 2629"/>
            <p:cNvSpPr>
              <a:spLocks/>
            </p:cNvSpPr>
            <p:nvPr/>
          </p:nvSpPr>
          <p:spPr bwMode="auto">
            <a:xfrm>
              <a:off x="2667" y="1719"/>
              <a:ext cx="38" cy="47"/>
            </a:xfrm>
            <a:custGeom>
              <a:avLst/>
              <a:gdLst>
                <a:gd name="T0" fmla="*/ 22 w 38"/>
                <a:gd name="T1" fmla="*/ 47 h 47"/>
                <a:gd name="T2" fmla="*/ 0 w 38"/>
                <a:gd name="T3" fmla="*/ 27 h 47"/>
                <a:gd name="T4" fmla="*/ 20 w 38"/>
                <a:gd name="T5" fmla="*/ 0 h 47"/>
                <a:gd name="T6" fmla="*/ 38 w 38"/>
                <a:gd name="T7" fmla="*/ 17 h 47"/>
                <a:gd name="T8" fmla="*/ 22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22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Freeform 2630"/>
            <p:cNvSpPr>
              <a:spLocks/>
            </p:cNvSpPr>
            <p:nvPr/>
          </p:nvSpPr>
          <p:spPr bwMode="auto">
            <a:xfrm>
              <a:off x="2645" y="1700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25 w 42"/>
                <a:gd name="T5" fmla="*/ 0 h 46"/>
                <a:gd name="T6" fmla="*/ 42 w 42"/>
                <a:gd name="T7" fmla="*/ 19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2" y="19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9" name="Freeform 2631"/>
            <p:cNvSpPr>
              <a:spLocks/>
            </p:cNvSpPr>
            <p:nvPr/>
          </p:nvSpPr>
          <p:spPr bwMode="auto">
            <a:xfrm>
              <a:off x="2626" y="1673"/>
              <a:ext cx="44" cy="49"/>
            </a:xfrm>
            <a:custGeom>
              <a:avLst/>
              <a:gdLst>
                <a:gd name="T0" fmla="*/ 19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27 h 49"/>
                <a:gd name="T8" fmla="*/ 19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9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27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2632"/>
            <p:cNvSpPr>
              <a:spLocks/>
            </p:cNvSpPr>
            <p:nvPr/>
          </p:nvSpPr>
          <p:spPr bwMode="auto">
            <a:xfrm>
              <a:off x="2606" y="1641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2633"/>
            <p:cNvSpPr>
              <a:spLocks/>
            </p:cNvSpPr>
            <p:nvPr/>
          </p:nvSpPr>
          <p:spPr bwMode="auto">
            <a:xfrm>
              <a:off x="2584" y="1599"/>
              <a:ext cx="48" cy="59"/>
            </a:xfrm>
            <a:custGeom>
              <a:avLst/>
              <a:gdLst>
                <a:gd name="T0" fmla="*/ 22 w 48"/>
                <a:gd name="T1" fmla="*/ 59 h 59"/>
                <a:gd name="T2" fmla="*/ 0 w 48"/>
                <a:gd name="T3" fmla="*/ 17 h 59"/>
                <a:gd name="T4" fmla="*/ 26 w 48"/>
                <a:gd name="T5" fmla="*/ 0 h 59"/>
                <a:gd name="T6" fmla="*/ 48 w 48"/>
                <a:gd name="T7" fmla="*/ 42 h 59"/>
                <a:gd name="T8" fmla="*/ 22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2" y="5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8" y="42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2" name="Freeform 2634"/>
            <p:cNvSpPr>
              <a:spLocks/>
            </p:cNvSpPr>
            <p:nvPr/>
          </p:nvSpPr>
          <p:spPr bwMode="auto">
            <a:xfrm>
              <a:off x="2768" y="1800"/>
              <a:ext cx="7" cy="1"/>
            </a:xfrm>
            <a:custGeom>
              <a:avLst/>
              <a:gdLst>
                <a:gd name="T0" fmla="*/ 7 w 7"/>
                <a:gd name="T1" fmla="*/ 0 h 1"/>
                <a:gd name="T2" fmla="*/ 2 w 7"/>
                <a:gd name="T3" fmla="*/ 0 h 1"/>
                <a:gd name="T4" fmla="*/ 0 w 7"/>
                <a:gd name="T5" fmla="*/ 0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3" name="Freeform 2635"/>
            <p:cNvSpPr>
              <a:spLocks/>
            </p:cNvSpPr>
            <p:nvPr/>
          </p:nvSpPr>
          <p:spPr bwMode="auto">
            <a:xfrm>
              <a:off x="2770" y="1766"/>
              <a:ext cx="7" cy="34"/>
            </a:xfrm>
            <a:custGeom>
              <a:avLst/>
              <a:gdLst>
                <a:gd name="T0" fmla="*/ 5 w 7"/>
                <a:gd name="T1" fmla="*/ 34 h 34"/>
                <a:gd name="T2" fmla="*/ 0 w 7"/>
                <a:gd name="T3" fmla="*/ 34 h 34"/>
                <a:gd name="T4" fmla="*/ 7 w 7"/>
                <a:gd name="T5" fmla="*/ 0 h 34"/>
                <a:gd name="T6" fmla="*/ 7 w 7"/>
                <a:gd name="T7" fmla="*/ 0 h 34"/>
                <a:gd name="T8" fmla="*/ 5 w 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4">
                  <a:moveTo>
                    <a:pt x="5" y="34"/>
                  </a:moveTo>
                  <a:lnTo>
                    <a:pt x="0" y="34"/>
                  </a:lnTo>
                  <a:lnTo>
                    <a:pt x="7" y="0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4" name="Freeform 263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263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Freeform 2638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13 h 52"/>
                <a:gd name="T4" fmla="*/ 26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7" name="Freeform 2639"/>
            <p:cNvSpPr>
              <a:spLocks/>
            </p:cNvSpPr>
            <p:nvPr/>
          </p:nvSpPr>
          <p:spPr bwMode="auto">
            <a:xfrm>
              <a:off x="3513" y="3348"/>
              <a:ext cx="40" cy="49"/>
            </a:xfrm>
            <a:custGeom>
              <a:avLst/>
              <a:gdLst>
                <a:gd name="T0" fmla="*/ 14 w 40"/>
                <a:gd name="T1" fmla="*/ 49 h 49"/>
                <a:gd name="T2" fmla="*/ 0 w 40"/>
                <a:gd name="T3" fmla="*/ 5 h 49"/>
                <a:gd name="T4" fmla="*/ 29 w 40"/>
                <a:gd name="T5" fmla="*/ 0 h 49"/>
                <a:gd name="T6" fmla="*/ 40 w 40"/>
                <a:gd name="T7" fmla="*/ 36 h 49"/>
                <a:gd name="T8" fmla="*/ 14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4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Freeform 2640"/>
            <p:cNvSpPr>
              <a:spLocks/>
            </p:cNvSpPr>
            <p:nvPr/>
          </p:nvSpPr>
          <p:spPr bwMode="auto">
            <a:xfrm>
              <a:off x="3505" y="3304"/>
              <a:ext cx="37" cy="49"/>
            </a:xfrm>
            <a:custGeom>
              <a:avLst/>
              <a:gdLst>
                <a:gd name="T0" fmla="*/ 8 w 37"/>
                <a:gd name="T1" fmla="*/ 49 h 49"/>
                <a:gd name="T2" fmla="*/ 0 w 37"/>
                <a:gd name="T3" fmla="*/ 5 h 49"/>
                <a:gd name="T4" fmla="*/ 28 w 37"/>
                <a:gd name="T5" fmla="*/ 0 h 49"/>
                <a:gd name="T6" fmla="*/ 37 w 37"/>
                <a:gd name="T7" fmla="*/ 44 h 49"/>
                <a:gd name="T8" fmla="*/ 8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8" y="49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Freeform 2641"/>
            <p:cNvSpPr>
              <a:spLocks/>
            </p:cNvSpPr>
            <p:nvPr/>
          </p:nvSpPr>
          <p:spPr bwMode="auto">
            <a:xfrm>
              <a:off x="3502" y="3252"/>
              <a:ext cx="31" cy="57"/>
            </a:xfrm>
            <a:custGeom>
              <a:avLst/>
              <a:gdLst>
                <a:gd name="T0" fmla="*/ 3 w 31"/>
                <a:gd name="T1" fmla="*/ 57 h 57"/>
                <a:gd name="T2" fmla="*/ 0 w 31"/>
                <a:gd name="T3" fmla="*/ 3 h 57"/>
                <a:gd name="T4" fmla="*/ 29 w 31"/>
                <a:gd name="T5" fmla="*/ 0 h 57"/>
                <a:gd name="T6" fmla="*/ 31 w 31"/>
                <a:gd name="T7" fmla="*/ 52 h 57"/>
                <a:gd name="T8" fmla="*/ 3 w 3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7">
                  <a:moveTo>
                    <a:pt x="3" y="57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1" y="52"/>
                  </a:lnTo>
                  <a:lnTo>
                    <a:pt x="3" y="5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Freeform 2642"/>
            <p:cNvSpPr>
              <a:spLocks/>
            </p:cNvSpPr>
            <p:nvPr/>
          </p:nvSpPr>
          <p:spPr bwMode="auto">
            <a:xfrm>
              <a:off x="3502" y="3213"/>
              <a:ext cx="33" cy="44"/>
            </a:xfrm>
            <a:custGeom>
              <a:avLst/>
              <a:gdLst>
                <a:gd name="T0" fmla="*/ 0 w 33"/>
                <a:gd name="T1" fmla="*/ 39 h 44"/>
                <a:gd name="T2" fmla="*/ 5 w 33"/>
                <a:gd name="T3" fmla="*/ 0 h 44"/>
                <a:gd name="T4" fmla="*/ 33 w 33"/>
                <a:gd name="T5" fmla="*/ 5 h 44"/>
                <a:gd name="T6" fmla="*/ 29 w 33"/>
                <a:gd name="T7" fmla="*/ 44 h 44"/>
                <a:gd name="T8" fmla="*/ 0 w 33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9"/>
                  </a:moveTo>
                  <a:lnTo>
                    <a:pt x="5" y="0"/>
                  </a:lnTo>
                  <a:lnTo>
                    <a:pt x="33" y="5"/>
                  </a:lnTo>
                  <a:lnTo>
                    <a:pt x="29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1" name="Freeform 2643"/>
            <p:cNvSpPr>
              <a:spLocks/>
            </p:cNvSpPr>
            <p:nvPr/>
          </p:nvSpPr>
          <p:spPr bwMode="auto">
            <a:xfrm>
              <a:off x="3507" y="3174"/>
              <a:ext cx="39" cy="44"/>
            </a:xfrm>
            <a:custGeom>
              <a:avLst/>
              <a:gdLst>
                <a:gd name="T0" fmla="*/ 0 w 39"/>
                <a:gd name="T1" fmla="*/ 39 h 44"/>
                <a:gd name="T2" fmla="*/ 13 w 39"/>
                <a:gd name="T3" fmla="*/ 0 h 44"/>
                <a:gd name="T4" fmla="*/ 39 w 39"/>
                <a:gd name="T5" fmla="*/ 12 h 44"/>
                <a:gd name="T6" fmla="*/ 28 w 39"/>
                <a:gd name="T7" fmla="*/ 44 h 44"/>
                <a:gd name="T8" fmla="*/ 0 w 39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9"/>
                  </a:moveTo>
                  <a:lnTo>
                    <a:pt x="13" y="0"/>
                  </a:lnTo>
                  <a:lnTo>
                    <a:pt x="39" y="12"/>
                  </a:lnTo>
                  <a:lnTo>
                    <a:pt x="28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Freeform 2644"/>
            <p:cNvSpPr>
              <a:spLocks/>
            </p:cNvSpPr>
            <p:nvPr/>
          </p:nvSpPr>
          <p:spPr bwMode="auto">
            <a:xfrm>
              <a:off x="3520" y="3108"/>
              <a:ext cx="57" cy="78"/>
            </a:xfrm>
            <a:custGeom>
              <a:avLst/>
              <a:gdLst>
                <a:gd name="T0" fmla="*/ 0 w 57"/>
                <a:gd name="T1" fmla="*/ 66 h 78"/>
                <a:gd name="T2" fmla="*/ 33 w 57"/>
                <a:gd name="T3" fmla="*/ 0 h 78"/>
                <a:gd name="T4" fmla="*/ 57 w 57"/>
                <a:gd name="T5" fmla="*/ 17 h 78"/>
                <a:gd name="T6" fmla="*/ 26 w 57"/>
                <a:gd name="T7" fmla="*/ 78 h 78"/>
                <a:gd name="T8" fmla="*/ 0 w 57"/>
                <a:gd name="T9" fmla="*/ 6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8">
                  <a:moveTo>
                    <a:pt x="0" y="66"/>
                  </a:moveTo>
                  <a:lnTo>
                    <a:pt x="33" y="0"/>
                  </a:lnTo>
                  <a:lnTo>
                    <a:pt x="57" y="17"/>
                  </a:lnTo>
                  <a:lnTo>
                    <a:pt x="26" y="7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Freeform 2645"/>
            <p:cNvSpPr>
              <a:spLocks/>
            </p:cNvSpPr>
            <p:nvPr/>
          </p:nvSpPr>
          <p:spPr bwMode="auto">
            <a:xfrm>
              <a:off x="3553" y="3078"/>
              <a:ext cx="42" cy="47"/>
            </a:xfrm>
            <a:custGeom>
              <a:avLst/>
              <a:gdLst>
                <a:gd name="T0" fmla="*/ 0 w 42"/>
                <a:gd name="T1" fmla="*/ 30 h 47"/>
                <a:gd name="T2" fmla="*/ 15 w 42"/>
                <a:gd name="T3" fmla="*/ 0 h 47"/>
                <a:gd name="T4" fmla="*/ 42 w 42"/>
                <a:gd name="T5" fmla="*/ 13 h 47"/>
                <a:gd name="T6" fmla="*/ 24 w 42"/>
                <a:gd name="T7" fmla="*/ 47 h 47"/>
                <a:gd name="T8" fmla="*/ 0 w 42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0" y="30"/>
                  </a:moveTo>
                  <a:lnTo>
                    <a:pt x="15" y="0"/>
                  </a:lnTo>
                  <a:lnTo>
                    <a:pt x="42" y="13"/>
                  </a:lnTo>
                  <a:lnTo>
                    <a:pt x="24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4" name="Freeform 2646"/>
            <p:cNvSpPr>
              <a:spLocks/>
            </p:cNvSpPr>
            <p:nvPr/>
          </p:nvSpPr>
          <p:spPr bwMode="auto">
            <a:xfrm>
              <a:off x="3568" y="3044"/>
              <a:ext cx="37" cy="47"/>
            </a:xfrm>
            <a:custGeom>
              <a:avLst/>
              <a:gdLst>
                <a:gd name="T0" fmla="*/ 0 w 37"/>
                <a:gd name="T1" fmla="*/ 34 h 47"/>
                <a:gd name="T2" fmla="*/ 11 w 37"/>
                <a:gd name="T3" fmla="*/ 0 h 47"/>
                <a:gd name="T4" fmla="*/ 37 w 37"/>
                <a:gd name="T5" fmla="*/ 12 h 47"/>
                <a:gd name="T6" fmla="*/ 27 w 37"/>
                <a:gd name="T7" fmla="*/ 47 h 47"/>
                <a:gd name="T8" fmla="*/ 0 w 37"/>
                <a:gd name="T9" fmla="*/ 3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0" y="34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7" y="4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Freeform 2647"/>
            <p:cNvSpPr>
              <a:spLocks/>
            </p:cNvSpPr>
            <p:nvPr/>
          </p:nvSpPr>
          <p:spPr bwMode="auto">
            <a:xfrm>
              <a:off x="3579" y="3012"/>
              <a:ext cx="33" cy="44"/>
            </a:xfrm>
            <a:custGeom>
              <a:avLst/>
              <a:gdLst>
                <a:gd name="T0" fmla="*/ 0 w 33"/>
                <a:gd name="T1" fmla="*/ 32 h 44"/>
                <a:gd name="T2" fmla="*/ 5 w 33"/>
                <a:gd name="T3" fmla="*/ 0 h 44"/>
                <a:gd name="T4" fmla="*/ 33 w 33"/>
                <a:gd name="T5" fmla="*/ 3 h 44"/>
                <a:gd name="T6" fmla="*/ 26 w 33"/>
                <a:gd name="T7" fmla="*/ 44 h 44"/>
                <a:gd name="T8" fmla="*/ 0 w 33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2"/>
                  </a:moveTo>
                  <a:lnTo>
                    <a:pt x="5" y="0"/>
                  </a:lnTo>
                  <a:lnTo>
                    <a:pt x="33" y="3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Freeform 2648"/>
            <p:cNvSpPr>
              <a:spLocks/>
            </p:cNvSpPr>
            <p:nvPr/>
          </p:nvSpPr>
          <p:spPr bwMode="auto">
            <a:xfrm>
              <a:off x="3581" y="2971"/>
              <a:ext cx="31" cy="44"/>
            </a:xfrm>
            <a:custGeom>
              <a:avLst/>
              <a:gdLst>
                <a:gd name="T0" fmla="*/ 3 w 31"/>
                <a:gd name="T1" fmla="*/ 41 h 44"/>
                <a:gd name="T2" fmla="*/ 0 w 31"/>
                <a:gd name="T3" fmla="*/ 2 h 44"/>
                <a:gd name="T4" fmla="*/ 29 w 31"/>
                <a:gd name="T5" fmla="*/ 0 h 44"/>
                <a:gd name="T6" fmla="*/ 31 w 31"/>
                <a:gd name="T7" fmla="*/ 44 h 44"/>
                <a:gd name="T8" fmla="*/ 3 w 31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7" name="Freeform 2649"/>
            <p:cNvSpPr>
              <a:spLocks/>
            </p:cNvSpPr>
            <p:nvPr/>
          </p:nvSpPr>
          <p:spPr bwMode="auto">
            <a:xfrm>
              <a:off x="3502" y="3252"/>
              <a:ext cx="29" cy="5"/>
            </a:xfrm>
            <a:custGeom>
              <a:avLst/>
              <a:gdLst>
                <a:gd name="T0" fmla="*/ 0 w 29"/>
                <a:gd name="T1" fmla="*/ 3 h 5"/>
                <a:gd name="T2" fmla="*/ 0 w 29"/>
                <a:gd name="T3" fmla="*/ 0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3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Freeform 2650"/>
            <p:cNvSpPr>
              <a:spLocks/>
            </p:cNvSpPr>
            <p:nvPr/>
          </p:nvSpPr>
          <p:spPr bwMode="auto">
            <a:xfrm>
              <a:off x="3573" y="2929"/>
              <a:ext cx="37" cy="51"/>
            </a:xfrm>
            <a:custGeom>
              <a:avLst/>
              <a:gdLst>
                <a:gd name="T0" fmla="*/ 11 w 37"/>
                <a:gd name="T1" fmla="*/ 51 h 51"/>
                <a:gd name="T2" fmla="*/ 0 w 37"/>
                <a:gd name="T3" fmla="*/ 12 h 51"/>
                <a:gd name="T4" fmla="*/ 26 w 37"/>
                <a:gd name="T5" fmla="*/ 0 h 51"/>
                <a:gd name="T6" fmla="*/ 37 w 37"/>
                <a:gd name="T7" fmla="*/ 39 h 51"/>
                <a:gd name="T8" fmla="*/ 11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1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9" name="Freeform 2651"/>
            <p:cNvSpPr>
              <a:spLocks/>
            </p:cNvSpPr>
            <p:nvPr/>
          </p:nvSpPr>
          <p:spPr bwMode="auto">
            <a:xfrm>
              <a:off x="3555" y="2892"/>
              <a:ext cx="44" cy="49"/>
            </a:xfrm>
            <a:custGeom>
              <a:avLst/>
              <a:gdLst>
                <a:gd name="T0" fmla="*/ 18 w 44"/>
                <a:gd name="T1" fmla="*/ 49 h 49"/>
                <a:gd name="T2" fmla="*/ 0 w 44"/>
                <a:gd name="T3" fmla="*/ 20 h 49"/>
                <a:gd name="T4" fmla="*/ 22 w 44"/>
                <a:gd name="T5" fmla="*/ 0 h 49"/>
                <a:gd name="T6" fmla="*/ 44 w 44"/>
                <a:gd name="T7" fmla="*/ 37 h 49"/>
                <a:gd name="T8" fmla="*/ 18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8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0" name="Freeform 2652"/>
            <p:cNvSpPr>
              <a:spLocks/>
            </p:cNvSpPr>
            <p:nvPr/>
          </p:nvSpPr>
          <p:spPr bwMode="auto">
            <a:xfrm>
              <a:off x="3535" y="2863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4 h 49"/>
                <a:gd name="T4" fmla="*/ 18 w 42"/>
                <a:gd name="T5" fmla="*/ 0 h 49"/>
                <a:gd name="T6" fmla="*/ 42 w 42"/>
                <a:gd name="T7" fmla="*/ 29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2" y="29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1" name="Freeform 2653"/>
            <p:cNvSpPr>
              <a:spLocks/>
            </p:cNvSpPr>
            <p:nvPr/>
          </p:nvSpPr>
          <p:spPr bwMode="auto">
            <a:xfrm>
              <a:off x="3509" y="2838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8 w 44"/>
                <a:gd name="T5" fmla="*/ 0 h 49"/>
                <a:gd name="T6" fmla="*/ 44 w 44"/>
                <a:gd name="T7" fmla="*/ 25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Freeform 2654"/>
            <p:cNvSpPr>
              <a:spLocks/>
            </p:cNvSpPr>
            <p:nvPr/>
          </p:nvSpPr>
          <p:spPr bwMode="auto">
            <a:xfrm>
              <a:off x="3456" y="2789"/>
              <a:ext cx="71" cy="74"/>
            </a:xfrm>
            <a:custGeom>
              <a:avLst/>
              <a:gdLst>
                <a:gd name="T0" fmla="*/ 53 w 71"/>
                <a:gd name="T1" fmla="*/ 74 h 74"/>
                <a:gd name="T2" fmla="*/ 0 w 71"/>
                <a:gd name="T3" fmla="*/ 25 h 74"/>
                <a:gd name="T4" fmla="*/ 18 w 71"/>
                <a:gd name="T5" fmla="*/ 0 h 74"/>
                <a:gd name="T6" fmla="*/ 71 w 71"/>
                <a:gd name="T7" fmla="*/ 49 h 74"/>
                <a:gd name="T8" fmla="*/ 53 w 71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4">
                  <a:moveTo>
                    <a:pt x="53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1" y="49"/>
                  </a:lnTo>
                  <a:lnTo>
                    <a:pt x="53" y="7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3" name="Freeform 2655"/>
            <p:cNvSpPr>
              <a:spLocks/>
            </p:cNvSpPr>
            <p:nvPr/>
          </p:nvSpPr>
          <p:spPr bwMode="auto">
            <a:xfrm>
              <a:off x="3428" y="2762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20 h 52"/>
                <a:gd name="T4" fmla="*/ 22 w 46"/>
                <a:gd name="T5" fmla="*/ 0 h 52"/>
                <a:gd name="T6" fmla="*/ 46 w 46"/>
                <a:gd name="T7" fmla="*/ 27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4" name="Freeform 2656"/>
            <p:cNvSpPr>
              <a:spLocks/>
            </p:cNvSpPr>
            <p:nvPr/>
          </p:nvSpPr>
          <p:spPr bwMode="auto">
            <a:xfrm>
              <a:off x="3417" y="2748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4 w 33"/>
                <a:gd name="T5" fmla="*/ 0 h 34"/>
                <a:gd name="T6" fmla="*/ 33 w 33"/>
                <a:gd name="T7" fmla="*/ 1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Freeform 2657"/>
            <p:cNvSpPr>
              <a:spLocks/>
            </p:cNvSpPr>
            <p:nvPr/>
          </p:nvSpPr>
          <p:spPr bwMode="auto">
            <a:xfrm>
              <a:off x="3406" y="2728"/>
              <a:ext cx="35" cy="37"/>
            </a:xfrm>
            <a:custGeom>
              <a:avLst/>
              <a:gdLst>
                <a:gd name="T0" fmla="*/ 11 w 35"/>
                <a:gd name="T1" fmla="*/ 37 h 37"/>
                <a:gd name="T2" fmla="*/ 0 w 35"/>
                <a:gd name="T3" fmla="*/ 17 h 37"/>
                <a:gd name="T4" fmla="*/ 24 w 35"/>
                <a:gd name="T5" fmla="*/ 0 h 37"/>
                <a:gd name="T6" fmla="*/ 35 w 35"/>
                <a:gd name="T7" fmla="*/ 20 h 37"/>
                <a:gd name="T8" fmla="*/ 11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1" y="3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6" name="Freeform 2658"/>
            <p:cNvSpPr>
              <a:spLocks/>
            </p:cNvSpPr>
            <p:nvPr/>
          </p:nvSpPr>
          <p:spPr bwMode="auto">
            <a:xfrm>
              <a:off x="3581" y="2968"/>
              <a:ext cx="29" cy="12"/>
            </a:xfrm>
            <a:custGeom>
              <a:avLst/>
              <a:gdLst>
                <a:gd name="T0" fmla="*/ 29 w 29"/>
                <a:gd name="T1" fmla="*/ 3 h 12"/>
                <a:gd name="T2" fmla="*/ 29 w 29"/>
                <a:gd name="T3" fmla="*/ 0 h 12"/>
                <a:gd name="T4" fmla="*/ 0 w 29"/>
                <a:gd name="T5" fmla="*/ 5 h 12"/>
                <a:gd name="T6" fmla="*/ 3 w 29"/>
                <a:gd name="T7" fmla="*/ 12 h 12"/>
                <a:gd name="T8" fmla="*/ 29 w 29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3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3" y="12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Freeform 2659"/>
            <p:cNvSpPr>
              <a:spLocks/>
            </p:cNvSpPr>
            <p:nvPr/>
          </p:nvSpPr>
          <p:spPr bwMode="auto">
            <a:xfrm>
              <a:off x="3388" y="2687"/>
              <a:ext cx="44" cy="56"/>
            </a:xfrm>
            <a:custGeom>
              <a:avLst/>
              <a:gdLst>
                <a:gd name="T0" fmla="*/ 18 w 44"/>
                <a:gd name="T1" fmla="*/ 56 h 56"/>
                <a:gd name="T2" fmla="*/ 0 w 44"/>
                <a:gd name="T3" fmla="*/ 4 h 56"/>
                <a:gd name="T4" fmla="*/ 29 w 44"/>
                <a:gd name="T5" fmla="*/ 0 h 56"/>
                <a:gd name="T6" fmla="*/ 44 w 44"/>
                <a:gd name="T7" fmla="*/ 44 h 56"/>
                <a:gd name="T8" fmla="*/ 18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8" y="56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44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2660"/>
            <p:cNvSpPr>
              <a:spLocks/>
            </p:cNvSpPr>
            <p:nvPr/>
          </p:nvSpPr>
          <p:spPr bwMode="auto">
            <a:xfrm>
              <a:off x="3382" y="2638"/>
              <a:ext cx="35" cy="53"/>
            </a:xfrm>
            <a:custGeom>
              <a:avLst/>
              <a:gdLst>
                <a:gd name="T0" fmla="*/ 6 w 35"/>
                <a:gd name="T1" fmla="*/ 53 h 53"/>
                <a:gd name="T2" fmla="*/ 0 w 35"/>
                <a:gd name="T3" fmla="*/ 2 h 53"/>
                <a:gd name="T4" fmla="*/ 28 w 35"/>
                <a:gd name="T5" fmla="*/ 0 h 53"/>
                <a:gd name="T6" fmla="*/ 35 w 35"/>
                <a:gd name="T7" fmla="*/ 49 h 53"/>
                <a:gd name="T8" fmla="*/ 6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6" y="53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9"/>
                  </a:lnTo>
                  <a:lnTo>
                    <a:pt x="6" y="5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2661"/>
            <p:cNvSpPr>
              <a:spLocks/>
            </p:cNvSpPr>
            <p:nvPr/>
          </p:nvSpPr>
          <p:spPr bwMode="auto">
            <a:xfrm>
              <a:off x="3382" y="2593"/>
              <a:ext cx="28" cy="47"/>
            </a:xfrm>
            <a:custGeom>
              <a:avLst/>
              <a:gdLst>
                <a:gd name="T0" fmla="*/ 0 w 28"/>
                <a:gd name="T1" fmla="*/ 47 h 47"/>
                <a:gd name="T2" fmla="*/ 0 w 28"/>
                <a:gd name="T3" fmla="*/ 0 h 47"/>
                <a:gd name="T4" fmla="*/ 28 w 28"/>
                <a:gd name="T5" fmla="*/ 0 h 47"/>
                <a:gd name="T6" fmla="*/ 28 w 28"/>
                <a:gd name="T7" fmla="*/ 45 h 47"/>
                <a:gd name="T8" fmla="*/ 0 w 2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7">
                  <a:moveTo>
                    <a:pt x="0" y="47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5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2662"/>
            <p:cNvSpPr>
              <a:spLocks/>
            </p:cNvSpPr>
            <p:nvPr/>
          </p:nvSpPr>
          <p:spPr bwMode="auto">
            <a:xfrm>
              <a:off x="3382" y="2547"/>
              <a:ext cx="31" cy="46"/>
            </a:xfrm>
            <a:custGeom>
              <a:avLst/>
              <a:gdLst>
                <a:gd name="T0" fmla="*/ 0 w 31"/>
                <a:gd name="T1" fmla="*/ 46 h 46"/>
                <a:gd name="T2" fmla="*/ 2 w 31"/>
                <a:gd name="T3" fmla="*/ 0 h 46"/>
                <a:gd name="T4" fmla="*/ 31 w 31"/>
                <a:gd name="T5" fmla="*/ 0 h 46"/>
                <a:gd name="T6" fmla="*/ 28 w 31"/>
                <a:gd name="T7" fmla="*/ 46 h 46"/>
                <a:gd name="T8" fmla="*/ 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8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2663"/>
            <p:cNvSpPr>
              <a:spLocks/>
            </p:cNvSpPr>
            <p:nvPr/>
          </p:nvSpPr>
          <p:spPr bwMode="auto">
            <a:xfrm>
              <a:off x="3384" y="2500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2 w 31"/>
                <a:gd name="T3" fmla="*/ 3 h 47"/>
                <a:gd name="T4" fmla="*/ 31 w 31"/>
                <a:gd name="T5" fmla="*/ 0 h 47"/>
                <a:gd name="T6" fmla="*/ 29 w 31"/>
                <a:gd name="T7" fmla="*/ 47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2" y="3"/>
                  </a:lnTo>
                  <a:lnTo>
                    <a:pt x="31" y="0"/>
                  </a:lnTo>
                  <a:lnTo>
                    <a:pt x="29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2664"/>
            <p:cNvSpPr>
              <a:spLocks/>
            </p:cNvSpPr>
            <p:nvPr/>
          </p:nvSpPr>
          <p:spPr bwMode="auto">
            <a:xfrm>
              <a:off x="3382" y="2456"/>
              <a:ext cx="33" cy="47"/>
            </a:xfrm>
            <a:custGeom>
              <a:avLst/>
              <a:gdLst>
                <a:gd name="T0" fmla="*/ 4 w 33"/>
                <a:gd name="T1" fmla="*/ 47 h 47"/>
                <a:gd name="T2" fmla="*/ 0 w 33"/>
                <a:gd name="T3" fmla="*/ 5 h 47"/>
                <a:gd name="T4" fmla="*/ 28 w 33"/>
                <a:gd name="T5" fmla="*/ 0 h 47"/>
                <a:gd name="T6" fmla="*/ 33 w 33"/>
                <a:gd name="T7" fmla="*/ 44 h 47"/>
                <a:gd name="T8" fmla="*/ 4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4" y="4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3" y="44"/>
                  </a:lnTo>
                  <a:lnTo>
                    <a:pt x="4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2665"/>
            <p:cNvSpPr>
              <a:spLocks/>
            </p:cNvSpPr>
            <p:nvPr/>
          </p:nvSpPr>
          <p:spPr bwMode="auto">
            <a:xfrm>
              <a:off x="3378" y="2432"/>
              <a:ext cx="32" cy="29"/>
            </a:xfrm>
            <a:custGeom>
              <a:avLst/>
              <a:gdLst>
                <a:gd name="T0" fmla="*/ 4 w 32"/>
                <a:gd name="T1" fmla="*/ 29 h 29"/>
                <a:gd name="T2" fmla="*/ 0 w 32"/>
                <a:gd name="T3" fmla="*/ 12 h 29"/>
                <a:gd name="T4" fmla="*/ 26 w 32"/>
                <a:gd name="T5" fmla="*/ 0 h 29"/>
                <a:gd name="T6" fmla="*/ 32 w 32"/>
                <a:gd name="T7" fmla="*/ 24 h 29"/>
                <a:gd name="T8" fmla="*/ 4 w 3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4" y="2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2" y="24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2666"/>
            <p:cNvSpPr>
              <a:spLocks/>
            </p:cNvSpPr>
            <p:nvPr/>
          </p:nvSpPr>
          <p:spPr bwMode="auto">
            <a:xfrm>
              <a:off x="3371" y="2410"/>
              <a:ext cx="33" cy="34"/>
            </a:xfrm>
            <a:custGeom>
              <a:avLst/>
              <a:gdLst>
                <a:gd name="T0" fmla="*/ 7 w 33"/>
                <a:gd name="T1" fmla="*/ 34 h 34"/>
                <a:gd name="T2" fmla="*/ 0 w 33"/>
                <a:gd name="T3" fmla="*/ 17 h 34"/>
                <a:gd name="T4" fmla="*/ 24 w 33"/>
                <a:gd name="T5" fmla="*/ 0 h 34"/>
                <a:gd name="T6" fmla="*/ 33 w 33"/>
                <a:gd name="T7" fmla="*/ 22 h 34"/>
                <a:gd name="T8" fmla="*/ 7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7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2667"/>
            <p:cNvSpPr>
              <a:spLocks/>
            </p:cNvSpPr>
            <p:nvPr/>
          </p:nvSpPr>
          <p:spPr bwMode="auto">
            <a:xfrm>
              <a:off x="3347" y="2368"/>
              <a:ext cx="48" cy="59"/>
            </a:xfrm>
            <a:custGeom>
              <a:avLst/>
              <a:gdLst>
                <a:gd name="T0" fmla="*/ 24 w 48"/>
                <a:gd name="T1" fmla="*/ 59 h 59"/>
                <a:gd name="T2" fmla="*/ 0 w 48"/>
                <a:gd name="T3" fmla="*/ 17 h 59"/>
                <a:gd name="T4" fmla="*/ 24 w 48"/>
                <a:gd name="T5" fmla="*/ 0 h 59"/>
                <a:gd name="T6" fmla="*/ 48 w 48"/>
                <a:gd name="T7" fmla="*/ 42 h 59"/>
                <a:gd name="T8" fmla="*/ 24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4" y="5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2668"/>
            <p:cNvSpPr>
              <a:spLocks/>
            </p:cNvSpPr>
            <p:nvPr/>
          </p:nvSpPr>
          <p:spPr bwMode="auto">
            <a:xfrm>
              <a:off x="3406" y="2728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2669"/>
            <p:cNvSpPr>
              <a:spLocks/>
            </p:cNvSpPr>
            <p:nvPr/>
          </p:nvSpPr>
          <p:spPr bwMode="auto">
            <a:xfrm>
              <a:off x="3338" y="2346"/>
              <a:ext cx="31" cy="42"/>
            </a:xfrm>
            <a:custGeom>
              <a:avLst/>
              <a:gdLst>
                <a:gd name="T0" fmla="*/ 11 w 31"/>
                <a:gd name="T1" fmla="*/ 42 h 42"/>
                <a:gd name="T2" fmla="*/ 0 w 31"/>
                <a:gd name="T3" fmla="*/ 25 h 42"/>
                <a:gd name="T4" fmla="*/ 18 w 31"/>
                <a:gd name="T5" fmla="*/ 0 h 42"/>
                <a:gd name="T6" fmla="*/ 31 w 31"/>
                <a:gd name="T7" fmla="*/ 17 h 42"/>
                <a:gd name="T8" fmla="*/ 11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1" y="42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2670"/>
            <p:cNvSpPr>
              <a:spLocks/>
            </p:cNvSpPr>
            <p:nvPr/>
          </p:nvSpPr>
          <p:spPr bwMode="auto">
            <a:xfrm>
              <a:off x="3323" y="2334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27 h 37"/>
                <a:gd name="T4" fmla="*/ 15 w 33"/>
                <a:gd name="T5" fmla="*/ 0 h 37"/>
                <a:gd name="T6" fmla="*/ 33 w 33"/>
                <a:gd name="T7" fmla="*/ 12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2671"/>
            <p:cNvSpPr>
              <a:spLocks/>
            </p:cNvSpPr>
            <p:nvPr/>
          </p:nvSpPr>
          <p:spPr bwMode="auto">
            <a:xfrm>
              <a:off x="3292" y="2317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9 h 44"/>
                <a:gd name="T4" fmla="*/ 11 w 46"/>
                <a:gd name="T5" fmla="*/ 0 h 44"/>
                <a:gd name="T6" fmla="*/ 46 w 46"/>
                <a:gd name="T7" fmla="*/ 17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2672"/>
            <p:cNvSpPr>
              <a:spLocks/>
            </p:cNvSpPr>
            <p:nvPr/>
          </p:nvSpPr>
          <p:spPr bwMode="auto">
            <a:xfrm>
              <a:off x="3261" y="2307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2673"/>
            <p:cNvSpPr>
              <a:spLocks/>
            </p:cNvSpPr>
            <p:nvPr/>
          </p:nvSpPr>
          <p:spPr bwMode="auto">
            <a:xfrm>
              <a:off x="3226" y="2300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1 h 39"/>
                <a:gd name="T4" fmla="*/ 5 w 40"/>
                <a:gd name="T5" fmla="*/ 0 h 39"/>
                <a:gd name="T6" fmla="*/ 40 w 40"/>
                <a:gd name="T7" fmla="*/ 7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1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2674"/>
            <p:cNvSpPr>
              <a:spLocks/>
            </p:cNvSpPr>
            <p:nvPr/>
          </p:nvSpPr>
          <p:spPr bwMode="auto">
            <a:xfrm>
              <a:off x="3191" y="2295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32 h 36"/>
                <a:gd name="T4" fmla="*/ 5 w 40"/>
                <a:gd name="T5" fmla="*/ 0 h 36"/>
                <a:gd name="T6" fmla="*/ 40 w 40"/>
                <a:gd name="T7" fmla="*/ 5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2675"/>
            <p:cNvSpPr>
              <a:spLocks/>
            </p:cNvSpPr>
            <p:nvPr/>
          </p:nvSpPr>
          <p:spPr bwMode="auto">
            <a:xfrm>
              <a:off x="3152" y="2282"/>
              <a:ext cx="44" cy="45"/>
            </a:xfrm>
            <a:custGeom>
              <a:avLst/>
              <a:gdLst>
                <a:gd name="T0" fmla="*/ 39 w 44"/>
                <a:gd name="T1" fmla="*/ 45 h 45"/>
                <a:gd name="T2" fmla="*/ 0 w 44"/>
                <a:gd name="T3" fmla="*/ 30 h 45"/>
                <a:gd name="T4" fmla="*/ 11 w 44"/>
                <a:gd name="T5" fmla="*/ 0 h 45"/>
                <a:gd name="T6" fmla="*/ 44 w 44"/>
                <a:gd name="T7" fmla="*/ 13 h 45"/>
                <a:gd name="T8" fmla="*/ 39 w 4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39" y="45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3"/>
                  </a:lnTo>
                  <a:lnTo>
                    <a:pt x="39" y="45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2676"/>
            <p:cNvSpPr>
              <a:spLocks/>
            </p:cNvSpPr>
            <p:nvPr/>
          </p:nvSpPr>
          <p:spPr bwMode="auto">
            <a:xfrm>
              <a:off x="3134" y="2278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6 h 34"/>
                <a:gd name="T4" fmla="*/ 16 w 29"/>
                <a:gd name="T5" fmla="*/ 0 h 34"/>
                <a:gd name="T6" fmla="*/ 29 w 29"/>
                <a:gd name="T7" fmla="*/ 4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6"/>
                  </a:lnTo>
                  <a:lnTo>
                    <a:pt x="16" y="0"/>
                  </a:lnTo>
                  <a:lnTo>
                    <a:pt x="29" y="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Freeform 2677"/>
            <p:cNvSpPr>
              <a:spLocks/>
            </p:cNvSpPr>
            <p:nvPr/>
          </p:nvSpPr>
          <p:spPr bwMode="auto">
            <a:xfrm>
              <a:off x="3119" y="2268"/>
              <a:ext cx="31" cy="36"/>
            </a:xfrm>
            <a:custGeom>
              <a:avLst/>
              <a:gdLst>
                <a:gd name="T0" fmla="*/ 15 w 31"/>
                <a:gd name="T1" fmla="*/ 36 h 36"/>
                <a:gd name="T2" fmla="*/ 0 w 31"/>
                <a:gd name="T3" fmla="*/ 24 h 36"/>
                <a:gd name="T4" fmla="*/ 17 w 31"/>
                <a:gd name="T5" fmla="*/ 0 h 36"/>
                <a:gd name="T6" fmla="*/ 31 w 31"/>
                <a:gd name="T7" fmla="*/ 10 h 36"/>
                <a:gd name="T8" fmla="*/ 15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5" y="3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2678"/>
            <p:cNvSpPr>
              <a:spLocks/>
            </p:cNvSpPr>
            <p:nvPr/>
          </p:nvSpPr>
          <p:spPr bwMode="auto">
            <a:xfrm>
              <a:off x="3090" y="2238"/>
              <a:ext cx="46" cy="54"/>
            </a:xfrm>
            <a:custGeom>
              <a:avLst/>
              <a:gdLst>
                <a:gd name="T0" fmla="*/ 29 w 46"/>
                <a:gd name="T1" fmla="*/ 54 h 54"/>
                <a:gd name="T2" fmla="*/ 0 w 46"/>
                <a:gd name="T3" fmla="*/ 25 h 54"/>
                <a:gd name="T4" fmla="*/ 20 w 46"/>
                <a:gd name="T5" fmla="*/ 0 h 54"/>
                <a:gd name="T6" fmla="*/ 46 w 46"/>
                <a:gd name="T7" fmla="*/ 30 h 54"/>
                <a:gd name="T8" fmla="*/ 29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9" y="54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6" y="30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Freeform 2679"/>
            <p:cNvSpPr>
              <a:spLocks/>
            </p:cNvSpPr>
            <p:nvPr/>
          </p:nvSpPr>
          <p:spPr bwMode="auto">
            <a:xfrm>
              <a:off x="3367" y="2361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8" name="Freeform 2680"/>
            <p:cNvSpPr>
              <a:spLocks/>
            </p:cNvSpPr>
            <p:nvPr/>
          </p:nvSpPr>
          <p:spPr bwMode="auto">
            <a:xfrm>
              <a:off x="3347" y="2363"/>
              <a:ext cx="24" cy="25"/>
            </a:xfrm>
            <a:custGeom>
              <a:avLst/>
              <a:gdLst>
                <a:gd name="T0" fmla="*/ 24 w 24"/>
                <a:gd name="T1" fmla="*/ 5 h 25"/>
                <a:gd name="T2" fmla="*/ 22 w 24"/>
                <a:gd name="T3" fmla="*/ 0 h 25"/>
                <a:gd name="T4" fmla="*/ 0 w 24"/>
                <a:gd name="T5" fmla="*/ 22 h 25"/>
                <a:gd name="T6" fmla="*/ 2 w 24"/>
                <a:gd name="T7" fmla="*/ 25 h 25"/>
                <a:gd name="T8" fmla="*/ 2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Freeform 2681"/>
            <p:cNvSpPr>
              <a:spLocks/>
            </p:cNvSpPr>
            <p:nvPr/>
          </p:nvSpPr>
          <p:spPr bwMode="auto">
            <a:xfrm>
              <a:off x="3075" y="2221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2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Freeform 2682"/>
            <p:cNvSpPr>
              <a:spLocks/>
            </p:cNvSpPr>
            <p:nvPr/>
          </p:nvSpPr>
          <p:spPr bwMode="auto">
            <a:xfrm>
              <a:off x="3066" y="2199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2 h 34"/>
                <a:gd name="T4" fmla="*/ 27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1" name="Freeform 2683"/>
            <p:cNvSpPr>
              <a:spLocks/>
            </p:cNvSpPr>
            <p:nvPr/>
          </p:nvSpPr>
          <p:spPr bwMode="auto">
            <a:xfrm>
              <a:off x="3055" y="2155"/>
              <a:ext cx="38" cy="56"/>
            </a:xfrm>
            <a:custGeom>
              <a:avLst/>
              <a:gdLst>
                <a:gd name="T0" fmla="*/ 11 w 38"/>
                <a:gd name="T1" fmla="*/ 56 h 56"/>
                <a:gd name="T2" fmla="*/ 0 w 38"/>
                <a:gd name="T3" fmla="*/ 5 h 56"/>
                <a:gd name="T4" fmla="*/ 29 w 38"/>
                <a:gd name="T5" fmla="*/ 0 h 56"/>
                <a:gd name="T6" fmla="*/ 38 w 38"/>
                <a:gd name="T7" fmla="*/ 44 h 56"/>
                <a:gd name="T8" fmla="*/ 11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11" y="5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2" name="Freeform 2684"/>
            <p:cNvSpPr>
              <a:spLocks/>
            </p:cNvSpPr>
            <p:nvPr/>
          </p:nvSpPr>
          <p:spPr bwMode="auto">
            <a:xfrm>
              <a:off x="3049" y="2109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4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Freeform 2685"/>
            <p:cNvSpPr>
              <a:spLocks/>
            </p:cNvSpPr>
            <p:nvPr/>
          </p:nvSpPr>
          <p:spPr bwMode="auto">
            <a:xfrm>
              <a:off x="3038" y="2055"/>
              <a:ext cx="39" cy="58"/>
            </a:xfrm>
            <a:custGeom>
              <a:avLst/>
              <a:gdLst>
                <a:gd name="T0" fmla="*/ 11 w 39"/>
                <a:gd name="T1" fmla="*/ 58 h 58"/>
                <a:gd name="T2" fmla="*/ 0 w 39"/>
                <a:gd name="T3" fmla="*/ 12 h 58"/>
                <a:gd name="T4" fmla="*/ 26 w 39"/>
                <a:gd name="T5" fmla="*/ 0 h 58"/>
                <a:gd name="T6" fmla="*/ 39 w 39"/>
                <a:gd name="T7" fmla="*/ 54 h 58"/>
                <a:gd name="T8" fmla="*/ 11 w 3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8">
                  <a:moveTo>
                    <a:pt x="11" y="5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54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4" name="Freeform 2686"/>
            <p:cNvSpPr>
              <a:spLocks/>
            </p:cNvSpPr>
            <p:nvPr/>
          </p:nvSpPr>
          <p:spPr bwMode="auto">
            <a:xfrm>
              <a:off x="3088" y="2238"/>
              <a:ext cx="24" cy="25"/>
            </a:xfrm>
            <a:custGeom>
              <a:avLst/>
              <a:gdLst>
                <a:gd name="T0" fmla="*/ 2 w 24"/>
                <a:gd name="T1" fmla="*/ 25 h 25"/>
                <a:gd name="T2" fmla="*/ 0 w 24"/>
                <a:gd name="T3" fmla="*/ 22 h 25"/>
                <a:gd name="T4" fmla="*/ 22 w 24"/>
                <a:gd name="T5" fmla="*/ 0 h 25"/>
                <a:gd name="T6" fmla="*/ 24 w 24"/>
                <a:gd name="T7" fmla="*/ 5 h 25"/>
                <a:gd name="T8" fmla="*/ 2 w 24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" y="25"/>
                  </a:moveTo>
                  <a:lnTo>
                    <a:pt x="0" y="22"/>
                  </a:lnTo>
                  <a:lnTo>
                    <a:pt x="22" y="0"/>
                  </a:lnTo>
                  <a:lnTo>
                    <a:pt x="24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Freeform 2687"/>
            <p:cNvSpPr>
              <a:spLocks/>
            </p:cNvSpPr>
            <p:nvPr/>
          </p:nvSpPr>
          <p:spPr bwMode="auto">
            <a:xfrm>
              <a:off x="3009" y="1971"/>
              <a:ext cx="55" cy="96"/>
            </a:xfrm>
            <a:custGeom>
              <a:avLst/>
              <a:gdLst>
                <a:gd name="T0" fmla="*/ 29 w 55"/>
                <a:gd name="T1" fmla="*/ 96 h 96"/>
                <a:gd name="T2" fmla="*/ 0 w 55"/>
                <a:gd name="T3" fmla="*/ 13 h 96"/>
                <a:gd name="T4" fmla="*/ 27 w 55"/>
                <a:gd name="T5" fmla="*/ 0 h 96"/>
                <a:gd name="T6" fmla="*/ 55 w 55"/>
                <a:gd name="T7" fmla="*/ 84 h 96"/>
                <a:gd name="T8" fmla="*/ 29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29" y="96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84"/>
                  </a:lnTo>
                  <a:lnTo>
                    <a:pt x="29" y="9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6" name="Freeform 2688"/>
            <p:cNvSpPr>
              <a:spLocks/>
            </p:cNvSpPr>
            <p:nvPr/>
          </p:nvSpPr>
          <p:spPr bwMode="auto">
            <a:xfrm>
              <a:off x="2983" y="1896"/>
              <a:ext cx="53" cy="88"/>
            </a:xfrm>
            <a:custGeom>
              <a:avLst/>
              <a:gdLst>
                <a:gd name="T0" fmla="*/ 26 w 53"/>
                <a:gd name="T1" fmla="*/ 88 h 88"/>
                <a:gd name="T2" fmla="*/ 0 w 53"/>
                <a:gd name="T3" fmla="*/ 12 h 88"/>
                <a:gd name="T4" fmla="*/ 26 w 53"/>
                <a:gd name="T5" fmla="*/ 0 h 88"/>
                <a:gd name="T6" fmla="*/ 53 w 53"/>
                <a:gd name="T7" fmla="*/ 75 h 88"/>
                <a:gd name="T8" fmla="*/ 26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6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3" y="75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Freeform 2689"/>
            <p:cNvSpPr>
              <a:spLocks/>
            </p:cNvSpPr>
            <p:nvPr/>
          </p:nvSpPr>
          <p:spPr bwMode="auto">
            <a:xfrm>
              <a:off x="2968" y="1859"/>
              <a:ext cx="41" cy="49"/>
            </a:xfrm>
            <a:custGeom>
              <a:avLst/>
              <a:gdLst>
                <a:gd name="T0" fmla="*/ 15 w 41"/>
                <a:gd name="T1" fmla="*/ 49 h 49"/>
                <a:gd name="T2" fmla="*/ 0 w 41"/>
                <a:gd name="T3" fmla="*/ 17 h 49"/>
                <a:gd name="T4" fmla="*/ 24 w 41"/>
                <a:gd name="T5" fmla="*/ 0 h 49"/>
                <a:gd name="T6" fmla="*/ 41 w 41"/>
                <a:gd name="T7" fmla="*/ 37 h 49"/>
                <a:gd name="T8" fmla="*/ 15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5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2690"/>
            <p:cNvSpPr>
              <a:spLocks/>
            </p:cNvSpPr>
            <p:nvPr/>
          </p:nvSpPr>
          <p:spPr bwMode="auto">
            <a:xfrm>
              <a:off x="2948" y="1824"/>
              <a:ext cx="44" cy="52"/>
            </a:xfrm>
            <a:custGeom>
              <a:avLst/>
              <a:gdLst>
                <a:gd name="T0" fmla="*/ 20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5 h 52"/>
                <a:gd name="T8" fmla="*/ 20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0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Freeform 2691"/>
            <p:cNvSpPr>
              <a:spLocks/>
            </p:cNvSpPr>
            <p:nvPr/>
          </p:nvSpPr>
          <p:spPr bwMode="auto">
            <a:xfrm>
              <a:off x="2924" y="1800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7 h 49"/>
                <a:gd name="T4" fmla="*/ 15 w 44"/>
                <a:gd name="T5" fmla="*/ 0 h 49"/>
                <a:gd name="T6" fmla="*/ 44 w 44"/>
                <a:gd name="T7" fmla="*/ 24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4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0" name="Freeform 2692"/>
            <p:cNvSpPr>
              <a:spLocks/>
            </p:cNvSpPr>
            <p:nvPr/>
          </p:nvSpPr>
          <p:spPr bwMode="auto">
            <a:xfrm>
              <a:off x="2891" y="1780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30 h 47"/>
                <a:gd name="T4" fmla="*/ 11 w 48"/>
                <a:gd name="T5" fmla="*/ 0 h 47"/>
                <a:gd name="T6" fmla="*/ 48 w 48"/>
                <a:gd name="T7" fmla="*/ 20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Freeform 2693"/>
            <p:cNvSpPr>
              <a:spLocks/>
            </p:cNvSpPr>
            <p:nvPr/>
          </p:nvSpPr>
          <p:spPr bwMode="auto">
            <a:xfrm>
              <a:off x="3038" y="2055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2" name="Freeform 2694"/>
            <p:cNvSpPr>
              <a:spLocks/>
            </p:cNvSpPr>
            <p:nvPr/>
          </p:nvSpPr>
          <p:spPr bwMode="auto">
            <a:xfrm>
              <a:off x="2865" y="1773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7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3" name="Freeform 2695"/>
            <p:cNvSpPr>
              <a:spLocks/>
            </p:cNvSpPr>
            <p:nvPr/>
          </p:nvSpPr>
          <p:spPr bwMode="auto">
            <a:xfrm>
              <a:off x="2832" y="1773"/>
              <a:ext cx="35" cy="32"/>
            </a:xfrm>
            <a:custGeom>
              <a:avLst/>
              <a:gdLst>
                <a:gd name="T0" fmla="*/ 33 w 35"/>
                <a:gd name="T1" fmla="*/ 32 h 32"/>
                <a:gd name="T2" fmla="*/ 2 w 35"/>
                <a:gd name="T3" fmla="*/ 32 h 32"/>
                <a:gd name="T4" fmla="*/ 0 w 35"/>
                <a:gd name="T5" fmla="*/ 0 h 32"/>
                <a:gd name="T6" fmla="*/ 35 w 35"/>
                <a:gd name="T7" fmla="*/ 0 h 32"/>
                <a:gd name="T8" fmla="*/ 33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3" y="32"/>
                  </a:moveTo>
                  <a:lnTo>
                    <a:pt x="2" y="32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3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4" name="Freeform 2696"/>
            <p:cNvSpPr>
              <a:spLocks/>
            </p:cNvSpPr>
            <p:nvPr/>
          </p:nvSpPr>
          <p:spPr bwMode="auto">
            <a:xfrm>
              <a:off x="2803" y="1773"/>
              <a:ext cx="31" cy="34"/>
            </a:xfrm>
            <a:custGeom>
              <a:avLst/>
              <a:gdLst>
                <a:gd name="T0" fmla="*/ 31 w 31"/>
                <a:gd name="T1" fmla="*/ 32 h 34"/>
                <a:gd name="T2" fmla="*/ 0 w 31"/>
                <a:gd name="T3" fmla="*/ 34 h 34"/>
                <a:gd name="T4" fmla="*/ 0 w 31"/>
                <a:gd name="T5" fmla="*/ 3 h 34"/>
                <a:gd name="T6" fmla="*/ 29 w 31"/>
                <a:gd name="T7" fmla="*/ 0 h 34"/>
                <a:gd name="T8" fmla="*/ 31 w 31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31" y="32"/>
                  </a:moveTo>
                  <a:lnTo>
                    <a:pt x="0" y="34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5" name="Freeform 2697"/>
            <p:cNvSpPr>
              <a:spLocks/>
            </p:cNvSpPr>
            <p:nvPr/>
          </p:nvSpPr>
          <p:spPr bwMode="auto">
            <a:xfrm>
              <a:off x="2768" y="1771"/>
              <a:ext cx="35" cy="36"/>
            </a:xfrm>
            <a:custGeom>
              <a:avLst/>
              <a:gdLst>
                <a:gd name="T0" fmla="*/ 35 w 35"/>
                <a:gd name="T1" fmla="*/ 36 h 36"/>
                <a:gd name="T2" fmla="*/ 0 w 35"/>
                <a:gd name="T3" fmla="*/ 31 h 36"/>
                <a:gd name="T4" fmla="*/ 2 w 35"/>
                <a:gd name="T5" fmla="*/ 0 h 36"/>
                <a:gd name="T6" fmla="*/ 35 w 35"/>
                <a:gd name="T7" fmla="*/ 5 h 36"/>
                <a:gd name="T8" fmla="*/ 35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35" y="36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5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6" name="Freeform 2698"/>
            <p:cNvSpPr>
              <a:spLocks/>
            </p:cNvSpPr>
            <p:nvPr/>
          </p:nvSpPr>
          <p:spPr bwMode="auto">
            <a:xfrm>
              <a:off x="2891" y="1780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7" name="Freeform 2699"/>
            <p:cNvSpPr>
              <a:spLocks/>
            </p:cNvSpPr>
            <p:nvPr/>
          </p:nvSpPr>
          <p:spPr bwMode="auto">
            <a:xfrm>
              <a:off x="2709" y="1751"/>
              <a:ext cx="64" cy="49"/>
            </a:xfrm>
            <a:custGeom>
              <a:avLst/>
              <a:gdLst>
                <a:gd name="T0" fmla="*/ 53 w 64"/>
                <a:gd name="T1" fmla="*/ 49 h 49"/>
                <a:gd name="T2" fmla="*/ 0 w 64"/>
                <a:gd name="T3" fmla="*/ 29 h 49"/>
                <a:gd name="T4" fmla="*/ 11 w 64"/>
                <a:gd name="T5" fmla="*/ 0 h 49"/>
                <a:gd name="T6" fmla="*/ 64 w 64"/>
                <a:gd name="T7" fmla="*/ 20 h 49"/>
                <a:gd name="T8" fmla="*/ 53 w 6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9">
                  <a:moveTo>
                    <a:pt x="53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64" y="20"/>
                  </a:lnTo>
                  <a:lnTo>
                    <a:pt x="53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8" name="Freeform 2700"/>
            <p:cNvSpPr>
              <a:spLocks/>
            </p:cNvSpPr>
            <p:nvPr/>
          </p:nvSpPr>
          <p:spPr bwMode="auto">
            <a:xfrm>
              <a:off x="2685" y="1739"/>
              <a:ext cx="35" cy="41"/>
            </a:xfrm>
            <a:custGeom>
              <a:avLst/>
              <a:gdLst>
                <a:gd name="T0" fmla="*/ 24 w 35"/>
                <a:gd name="T1" fmla="*/ 41 h 41"/>
                <a:gd name="T2" fmla="*/ 0 w 35"/>
                <a:gd name="T3" fmla="*/ 27 h 41"/>
                <a:gd name="T4" fmla="*/ 15 w 35"/>
                <a:gd name="T5" fmla="*/ 0 h 41"/>
                <a:gd name="T6" fmla="*/ 35 w 35"/>
                <a:gd name="T7" fmla="*/ 12 h 41"/>
                <a:gd name="T8" fmla="*/ 24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24" y="41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5" y="12"/>
                  </a:lnTo>
                  <a:lnTo>
                    <a:pt x="24" y="4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9" name="Freeform 2701"/>
            <p:cNvSpPr>
              <a:spLocks/>
            </p:cNvSpPr>
            <p:nvPr/>
          </p:nvSpPr>
          <p:spPr bwMode="auto">
            <a:xfrm>
              <a:off x="2661" y="1722"/>
              <a:ext cx="39" cy="44"/>
            </a:xfrm>
            <a:custGeom>
              <a:avLst/>
              <a:gdLst>
                <a:gd name="T0" fmla="*/ 24 w 39"/>
                <a:gd name="T1" fmla="*/ 44 h 44"/>
                <a:gd name="T2" fmla="*/ 0 w 39"/>
                <a:gd name="T3" fmla="*/ 24 h 44"/>
                <a:gd name="T4" fmla="*/ 20 w 39"/>
                <a:gd name="T5" fmla="*/ 0 h 44"/>
                <a:gd name="T6" fmla="*/ 39 w 39"/>
                <a:gd name="T7" fmla="*/ 17 h 44"/>
                <a:gd name="T8" fmla="*/ 24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4" y="44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9" y="1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0" name="Freeform 2702"/>
            <p:cNvSpPr>
              <a:spLocks/>
            </p:cNvSpPr>
            <p:nvPr/>
          </p:nvSpPr>
          <p:spPr bwMode="auto">
            <a:xfrm>
              <a:off x="2619" y="1675"/>
              <a:ext cx="62" cy="71"/>
            </a:xfrm>
            <a:custGeom>
              <a:avLst/>
              <a:gdLst>
                <a:gd name="T0" fmla="*/ 42 w 62"/>
                <a:gd name="T1" fmla="*/ 71 h 71"/>
                <a:gd name="T2" fmla="*/ 0 w 62"/>
                <a:gd name="T3" fmla="*/ 17 h 71"/>
                <a:gd name="T4" fmla="*/ 24 w 62"/>
                <a:gd name="T5" fmla="*/ 0 h 71"/>
                <a:gd name="T6" fmla="*/ 62 w 62"/>
                <a:gd name="T7" fmla="*/ 47 h 71"/>
                <a:gd name="T8" fmla="*/ 42 w 62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1">
                  <a:moveTo>
                    <a:pt x="42" y="7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2" y="47"/>
                  </a:lnTo>
                  <a:lnTo>
                    <a:pt x="42" y="7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1" name="Freeform 2703"/>
            <p:cNvSpPr>
              <a:spLocks/>
            </p:cNvSpPr>
            <p:nvPr/>
          </p:nvSpPr>
          <p:spPr bwMode="auto">
            <a:xfrm>
              <a:off x="2578" y="1599"/>
              <a:ext cx="65" cy="93"/>
            </a:xfrm>
            <a:custGeom>
              <a:avLst/>
              <a:gdLst>
                <a:gd name="T0" fmla="*/ 41 w 65"/>
                <a:gd name="T1" fmla="*/ 93 h 93"/>
                <a:gd name="T2" fmla="*/ 0 w 65"/>
                <a:gd name="T3" fmla="*/ 17 h 93"/>
                <a:gd name="T4" fmla="*/ 24 w 65"/>
                <a:gd name="T5" fmla="*/ 0 h 93"/>
                <a:gd name="T6" fmla="*/ 65 w 65"/>
                <a:gd name="T7" fmla="*/ 76 h 93"/>
                <a:gd name="T8" fmla="*/ 41 w 6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93">
                  <a:moveTo>
                    <a:pt x="41" y="9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5" y="76"/>
                  </a:lnTo>
                  <a:lnTo>
                    <a:pt x="41" y="9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2" name="Freeform 2704"/>
            <p:cNvSpPr>
              <a:spLocks/>
            </p:cNvSpPr>
            <p:nvPr/>
          </p:nvSpPr>
          <p:spPr bwMode="auto">
            <a:xfrm>
              <a:off x="2762" y="1800"/>
              <a:ext cx="6" cy="2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  <a:gd name="T6" fmla="*/ 6 w 6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0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3" name="Freeform 2705"/>
            <p:cNvSpPr>
              <a:spLocks/>
            </p:cNvSpPr>
            <p:nvPr/>
          </p:nvSpPr>
          <p:spPr bwMode="auto">
            <a:xfrm>
              <a:off x="2762" y="1771"/>
              <a:ext cx="11" cy="31"/>
            </a:xfrm>
            <a:custGeom>
              <a:avLst/>
              <a:gdLst>
                <a:gd name="T0" fmla="*/ 6 w 11"/>
                <a:gd name="T1" fmla="*/ 31 h 31"/>
                <a:gd name="T2" fmla="*/ 0 w 11"/>
                <a:gd name="T3" fmla="*/ 29 h 31"/>
                <a:gd name="T4" fmla="*/ 8 w 11"/>
                <a:gd name="T5" fmla="*/ 0 h 31"/>
                <a:gd name="T6" fmla="*/ 11 w 11"/>
                <a:gd name="T7" fmla="*/ 0 h 31"/>
                <a:gd name="T8" fmla="*/ 6 w 1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6" y="31"/>
                  </a:moveTo>
                  <a:lnTo>
                    <a:pt x="0" y="29"/>
                  </a:lnTo>
                  <a:lnTo>
                    <a:pt x="8" y="0"/>
                  </a:lnTo>
                  <a:lnTo>
                    <a:pt x="11" y="0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4" name="Freeform 270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5" name="Freeform 270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6" name="Freeform 2708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13 h 52"/>
                <a:gd name="T4" fmla="*/ 26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7" name="Freeform 2709"/>
            <p:cNvSpPr>
              <a:spLocks/>
            </p:cNvSpPr>
            <p:nvPr/>
          </p:nvSpPr>
          <p:spPr bwMode="auto">
            <a:xfrm>
              <a:off x="3513" y="3348"/>
              <a:ext cx="40" cy="49"/>
            </a:xfrm>
            <a:custGeom>
              <a:avLst/>
              <a:gdLst>
                <a:gd name="T0" fmla="*/ 14 w 40"/>
                <a:gd name="T1" fmla="*/ 49 h 49"/>
                <a:gd name="T2" fmla="*/ 0 w 40"/>
                <a:gd name="T3" fmla="*/ 5 h 49"/>
                <a:gd name="T4" fmla="*/ 29 w 40"/>
                <a:gd name="T5" fmla="*/ 0 h 49"/>
                <a:gd name="T6" fmla="*/ 40 w 40"/>
                <a:gd name="T7" fmla="*/ 36 h 49"/>
                <a:gd name="T8" fmla="*/ 14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4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8" name="Freeform 2710"/>
            <p:cNvSpPr>
              <a:spLocks/>
            </p:cNvSpPr>
            <p:nvPr/>
          </p:nvSpPr>
          <p:spPr bwMode="auto">
            <a:xfrm>
              <a:off x="3505" y="3304"/>
              <a:ext cx="37" cy="49"/>
            </a:xfrm>
            <a:custGeom>
              <a:avLst/>
              <a:gdLst>
                <a:gd name="T0" fmla="*/ 8 w 37"/>
                <a:gd name="T1" fmla="*/ 49 h 49"/>
                <a:gd name="T2" fmla="*/ 0 w 37"/>
                <a:gd name="T3" fmla="*/ 5 h 49"/>
                <a:gd name="T4" fmla="*/ 28 w 37"/>
                <a:gd name="T5" fmla="*/ 0 h 49"/>
                <a:gd name="T6" fmla="*/ 37 w 37"/>
                <a:gd name="T7" fmla="*/ 44 h 49"/>
                <a:gd name="T8" fmla="*/ 8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8" y="49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9" name="Freeform 2711"/>
            <p:cNvSpPr>
              <a:spLocks/>
            </p:cNvSpPr>
            <p:nvPr/>
          </p:nvSpPr>
          <p:spPr bwMode="auto">
            <a:xfrm>
              <a:off x="3502" y="3255"/>
              <a:ext cx="31" cy="54"/>
            </a:xfrm>
            <a:custGeom>
              <a:avLst/>
              <a:gdLst>
                <a:gd name="T0" fmla="*/ 3 w 31"/>
                <a:gd name="T1" fmla="*/ 54 h 54"/>
                <a:gd name="T2" fmla="*/ 0 w 31"/>
                <a:gd name="T3" fmla="*/ 2 h 54"/>
                <a:gd name="T4" fmla="*/ 29 w 31"/>
                <a:gd name="T5" fmla="*/ 0 h 54"/>
                <a:gd name="T6" fmla="*/ 31 w 31"/>
                <a:gd name="T7" fmla="*/ 49 h 54"/>
                <a:gd name="T8" fmla="*/ 3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3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0" name="Freeform 2712"/>
            <p:cNvSpPr>
              <a:spLocks/>
            </p:cNvSpPr>
            <p:nvPr/>
          </p:nvSpPr>
          <p:spPr bwMode="auto">
            <a:xfrm>
              <a:off x="3502" y="3213"/>
              <a:ext cx="33" cy="47"/>
            </a:xfrm>
            <a:custGeom>
              <a:avLst/>
              <a:gdLst>
                <a:gd name="T0" fmla="*/ 0 w 33"/>
                <a:gd name="T1" fmla="*/ 42 h 47"/>
                <a:gd name="T2" fmla="*/ 5 w 33"/>
                <a:gd name="T3" fmla="*/ 0 h 47"/>
                <a:gd name="T4" fmla="*/ 33 w 33"/>
                <a:gd name="T5" fmla="*/ 5 h 47"/>
                <a:gd name="T6" fmla="*/ 29 w 33"/>
                <a:gd name="T7" fmla="*/ 47 h 47"/>
                <a:gd name="T8" fmla="*/ 0 w 33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2"/>
                  </a:moveTo>
                  <a:lnTo>
                    <a:pt x="5" y="0"/>
                  </a:lnTo>
                  <a:lnTo>
                    <a:pt x="33" y="5"/>
                  </a:lnTo>
                  <a:lnTo>
                    <a:pt x="29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1" name="Freeform 2713"/>
            <p:cNvSpPr>
              <a:spLocks/>
            </p:cNvSpPr>
            <p:nvPr/>
          </p:nvSpPr>
          <p:spPr bwMode="auto">
            <a:xfrm>
              <a:off x="3507" y="3174"/>
              <a:ext cx="39" cy="44"/>
            </a:xfrm>
            <a:custGeom>
              <a:avLst/>
              <a:gdLst>
                <a:gd name="T0" fmla="*/ 0 w 39"/>
                <a:gd name="T1" fmla="*/ 39 h 44"/>
                <a:gd name="T2" fmla="*/ 13 w 39"/>
                <a:gd name="T3" fmla="*/ 0 h 44"/>
                <a:gd name="T4" fmla="*/ 39 w 39"/>
                <a:gd name="T5" fmla="*/ 12 h 44"/>
                <a:gd name="T6" fmla="*/ 28 w 39"/>
                <a:gd name="T7" fmla="*/ 44 h 44"/>
                <a:gd name="T8" fmla="*/ 0 w 39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9"/>
                  </a:moveTo>
                  <a:lnTo>
                    <a:pt x="13" y="0"/>
                  </a:lnTo>
                  <a:lnTo>
                    <a:pt x="39" y="12"/>
                  </a:lnTo>
                  <a:lnTo>
                    <a:pt x="28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2" name="Freeform 2714"/>
            <p:cNvSpPr>
              <a:spLocks/>
            </p:cNvSpPr>
            <p:nvPr/>
          </p:nvSpPr>
          <p:spPr bwMode="auto">
            <a:xfrm>
              <a:off x="3520" y="3108"/>
              <a:ext cx="55" cy="78"/>
            </a:xfrm>
            <a:custGeom>
              <a:avLst/>
              <a:gdLst>
                <a:gd name="T0" fmla="*/ 0 w 55"/>
                <a:gd name="T1" fmla="*/ 66 h 78"/>
                <a:gd name="T2" fmla="*/ 31 w 55"/>
                <a:gd name="T3" fmla="*/ 0 h 78"/>
                <a:gd name="T4" fmla="*/ 55 w 55"/>
                <a:gd name="T5" fmla="*/ 17 h 78"/>
                <a:gd name="T6" fmla="*/ 26 w 55"/>
                <a:gd name="T7" fmla="*/ 78 h 78"/>
                <a:gd name="T8" fmla="*/ 0 w 55"/>
                <a:gd name="T9" fmla="*/ 6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8">
                  <a:moveTo>
                    <a:pt x="0" y="66"/>
                  </a:moveTo>
                  <a:lnTo>
                    <a:pt x="31" y="0"/>
                  </a:lnTo>
                  <a:lnTo>
                    <a:pt x="55" y="17"/>
                  </a:lnTo>
                  <a:lnTo>
                    <a:pt x="26" y="7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3" name="Freeform 2715"/>
            <p:cNvSpPr>
              <a:spLocks/>
            </p:cNvSpPr>
            <p:nvPr/>
          </p:nvSpPr>
          <p:spPr bwMode="auto">
            <a:xfrm>
              <a:off x="3551" y="3078"/>
              <a:ext cx="41" cy="47"/>
            </a:xfrm>
            <a:custGeom>
              <a:avLst/>
              <a:gdLst>
                <a:gd name="T0" fmla="*/ 0 w 41"/>
                <a:gd name="T1" fmla="*/ 30 h 47"/>
                <a:gd name="T2" fmla="*/ 15 w 41"/>
                <a:gd name="T3" fmla="*/ 0 h 47"/>
                <a:gd name="T4" fmla="*/ 41 w 41"/>
                <a:gd name="T5" fmla="*/ 13 h 47"/>
                <a:gd name="T6" fmla="*/ 24 w 41"/>
                <a:gd name="T7" fmla="*/ 47 h 47"/>
                <a:gd name="T8" fmla="*/ 0 w 41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0" y="30"/>
                  </a:moveTo>
                  <a:lnTo>
                    <a:pt x="15" y="0"/>
                  </a:lnTo>
                  <a:lnTo>
                    <a:pt x="41" y="13"/>
                  </a:lnTo>
                  <a:lnTo>
                    <a:pt x="24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4" name="Freeform 2716"/>
            <p:cNvSpPr>
              <a:spLocks/>
            </p:cNvSpPr>
            <p:nvPr/>
          </p:nvSpPr>
          <p:spPr bwMode="auto">
            <a:xfrm>
              <a:off x="3566" y="3044"/>
              <a:ext cx="37" cy="47"/>
            </a:xfrm>
            <a:custGeom>
              <a:avLst/>
              <a:gdLst>
                <a:gd name="T0" fmla="*/ 0 w 37"/>
                <a:gd name="T1" fmla="*/ 34 h 47"/>
                <a:gd name="T2" fmla="*/ 11 w 37"/>
                <a:gd name="T3" fmla="*/ 0 h 47"/>
                <a:gd name="T4" fmla="*/ 37 w 37"/>
                <a:gd name="T5" fmla="*/ 12 h 47"/>
                <a:gd name="T6" fmla="*/ 26 w 37"/>
                <a:gd name="T7" fmla="*/ 47 h 47"/>
                <a:gd name="T8" fmla="*/ 0 w 37"/>
                <a:gd name="T9" fmla="*/ 3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0" y="34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6" y="4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5" name="Freeform 2717"/>
            <p:cNvSpPr>
              <a:spLocks/>
            </p:cNvSpPr>
            <p:nvPr/>
          </p:nvSpPr>
          <p:spPr bwMode="auto">
            <a:xfrm>
              <a:off x="3577" y="3015"/>
              <a:ext cx="33" cy="41"/>
            </a:xfrm>
            <a:custGeom>
              <a:avLst/>
              <a:gdLst>
                <a:gd name="T0" fmla="*/ 0 w 33"/>
                <a:gd name="T1" fmla="*/ 29 h 41"/>
                <a:gd name="T2" fmla="*/ 4 w 33"/>
                <a:gd name="T3" fmla="*/ 0 h 41"/>
                <a:gd name="T4" fmla="*/ 33 w 33"/>
                <a:gd name="T5" fmla="*/ 2 h 41"/>
                <a:gd name="T6" fmla="*/ 26 w 33"/>
                <a:gd name="T7" fmla="*/ 41 h 41"/>
                <a:gd name="T8" fmla="*/ 0 w 33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0" y="29"/>
                  </a:moveTo>
                  <a:lnTo>
                    <a:pt x="4" y="0"/>
                  </a:lnTo>
                  <a:lnTo>
                    <a:pt x="33" y="2"/>
                  </a:lnTo>
                  <a:lnTo>
                    <a:pt x="26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6" name="Freeform 2718"/>
            <p:cNvSpPr>
              <a:spLocks/>
            </p:cNvSpPr>
            <p:nvPr/>
          </p:nvSpPr>
          <p:spPr bwMode="auto">
            <a:xfrm>
              <a:off x="3579" y="2973"/>
              <a:ext cx="31" cy="44"/>
            </a:xfrm>
            <a:custGeom>
              <a:avLst/>
              <a:gdLst>
                <a:gd name="T0" fmla="*/ 2 w 31"/>
                <a:gd name="T1" fmla="*/ 42 h 44"/>
                <a:gd name="T2" fmla="*/ 0 w 31"/>
                <a:gd name="T3" fmla="*/ 3 h 44"/>
                <a:gd name="T4" fmla="*/ 29 w 31"/>
                <a:gd name="T5" fmla="*/ 0 h 44"/>
                <a:gd name="T6" fmla="*/ 31 w 31"/>
                <a:gd name="T7" fmla="*/ 44 h 44"/>
                <a:gd name="T8" fmla="*/ 2 w 31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2" y="42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7" name="Freeform 2719"/>
            <p:cNvSpPr>
              <a:spLocks/>
            </p:cNvSpPr>
            <p:nvPr/>
          </p:nvSpPr>
          <p:spPr bwMode="auto">
            <a:xfrm>
              <a:off x="3502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0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8" name="Freeform 2720"/>
            <p:cNvSpPr>
              <a:spLocks/>
            </p:cNvSpPr>
            <p:nvPr/>
          </p:nvSpPr>
          <p:spPr bwMode="auto">
            <a:xfrm>
              <a:off x="3570" y="2929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12 h 54"/>
                <a:gd name="T4" fmla="*/ 27 w 38"/>
                <a:gd name="T5" fmla="*/ 0 h 54"/>
                <a:gd name="T6" fmla="*/ 38 w 38"/>
                <a:gd name="T7" fmla="*/ 42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9" name="Freeform 2721"/>
            <p:cNvSpPr>
              <a:spLocks/>
            </p:cNvSpPr>
            <p:nvPr/>
          </p:nvSpPr>
          <p:spPr bwMode="auto">
            <a:xfrm>
              <a:off x="3553" y="2892"/>
              <a:ext cx="44" cy="49"/>
            </a:xfrm>
            <a:custGeom>
              <a:avLst/>
              <a:gdLst>
                <a:gd name="T0" fmla="*/ 17 w 44"/>
                <a:gd name="T1" fmla="*/ 49 h 49"/>
                <a:gd name="T2" fmla="*/ 0 w 44"/>
                <a:gd name="T3" fmla="*/ 20 h 49"/>
                <a:gd name="T4" fmla="*/ 22 w 44"/>
                <a:gd name="T5" fmla="*/ 0 h 49"/>
                <a:gd name="T6" fmla="*/ 44 w 44"/>
                <a:gd name="T7" fmla="*/ 37 h 49"/>
                <a:gd name="T8" fmla="*/ 1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7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0" name="Freeform 2722"/>
            <p:cNvSpPr>
              <a:spLocks/>
            </p:cNvSpPr>
            <p:nvPr/>
          </p:nvSpPr>
          <p:spPr bwMode="auto">
            <a:xfrm>
              <a:off x="3533" y="2863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4 h 49"/>
                <a:gd name="T4" fmla="*/ 18 w 42"/>
                <a:gd name="T5" fmla="*/ 0 h 49"/>
                <a:gd name="T6" fmla="*/ 42 w 42"/>
                <a:gd name="T7" fmla="*/ 29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2" y="29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1" name="Freeform 2723"/>
            <p:cNvSpPr>
              <a:spLocks/>
            </p:cNvSpPr>
            <p:nvPr/>
          </p:nvSpPr>
          <p:spPr bwMode="auto">
            <a:xfrm>
              <a:off x="3507" y="2841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4 h 46"/>
                <a:gd name="T4" fmla="*/ 17 w 44"/>
                <a:gd name="T5" fmla="*/ 0 h 46"/>
                <a:gd name="T6" fmla="*/ 44 w 44"/>
                <a:gd name="T7" fmla="*/ 22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2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2" name="Freeform 2724"/>
            <p:cNvSpPr>
              <a:spLocks/>
            </p:cNvSpPr>
            <p:nvPr/>
          </p:nvSpPr>
          <p:spPr bwMode="auto">
            <a:xfrm>
              <a:off x="3452" y="2792"/>
              <a:ext cx="72" cy="73"/>
            </a:xfrm>
            <a:custGeom>
              <a:avLst/>
              <a:gdLst>
                <a:gd name="T0" fmla="*/ 55 w 72"/>
                <a:gd name="T1" fmla="*/ 73 h 73"/>
                <a:gd name="T2" fmla="*/ 0 w 72"/>
                <a:gd name="T3" fmla="*/ 24 h 73"/>
                <a:gd name="T4" fmla="*/ 18 w 72"/>
                <a:gd name="T5" fmla="*/ 0 h 73"/>
                <a:gd name="T6" fmla="*/ 72 w 72"/>
                <a:gd name="T7" fmla="*/ 49 h 73"/>
                <a:gd name="T8" fmla="*/ 55 w 72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3">
                  <a:moveTo>
                    <a:pt x="55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2" y="49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3" name="Freeform 2725"/>
            <p:cNvSpPr>
              <a:spLocks/>
            </p:cNvSpPr>
            <p:nvPr/>
          </p:nvSpPr>
          <p:spPr bwMode="auto">
            <a:xfrm>
              <a:off x="3426" y="2762"/>
              <a:ext cx="44" cy="54"/>
            </a:xfrm>
            <a:custGeom>
              <a:avLst/>
              <a:gdLst>
                <a:gd name="T0" fmla="*/ 26 w 44"/>
                <a:gd name="T1" fmla="*/ 54 h 54"/>
                <a:gd name="T2" fmla="*/ 0 w 44"/>
                <a:gd name="T3" fmla="*/ 20 h 54"/>
                <a:gd name="T4" fmla="*/ 22 w 44"/>
                <a:gd name="T5" fmla="*/ 0 h 54"/>
                <a:gd name="T6" fmla="*/ 44 w 44"/>
                <a:gd name="T7" fmla="*/ 30 h 54"/>
                <a:gd name="T8" fmla="*/ 26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6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30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4" name="Freeform 2726"/>
            <p:cNvSpPr>
              <a:spLocks/>
            </p:cNvSpPr>
            <p:nvPr/>
          </p:nvSpPr>
          <p:spPr bwMode="auto">
            <a:xfrm>
              <a:off x="3413" y="2748"/>
              <a:ext cx="35" cy="34"/>
            </a:xfrm>
            <a:custGeom>
              <a:avLst/>
              <a:gdLst>
                <a:gd name="T0" fmla="*/ 13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14 h 34"/>
                <a:gd name="T8" fmla="*/ 13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3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4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5" name="Freeform 2727"/>
            <p:cNvSpPr>
              <a:spLocks/>
            </p:cNvSpPr>
            <p:nvPr/>
          </p:nvSpPr>
          <p:spPr bwMode="auto">
            <a:xfrm>
              <a:off x="3404" y="2728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7 h 37"/>
                <a:gd name="T4" fmla="*/ 24 w 33"/>
                <a:gd name="T5" fmla="*/ 0 h 37"/>
                <a:gd name="T6" fmla="*/ 33 w 33"/>
                <a:gd name="T7" fmla="*/ 20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20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6" name="Freeform 2728"/>
            <p:cNvSpPr>
              <a:spLocks/>
            </p:cNvSpPr>
            <p:nvPr/>
          </p:nvSpPr>
          <p:spPr bwMode="auto">
            <a:xfrm>
              <a:off x="3579" y="2971"/>
              <a:ext cx="29" cy="12"/>
            </a:xfrm>
            <a:custGeom>
              <a:avLst/>
              <a:gdLst>
                <a:gd name="T0" fmla="*/ 29 w 29"/>
                <a:gd name="T1" fmla="*/ 2 h 12"/>
                <a:gd name="T2" fmla="*/ 29 w 29"/>
                <a:gd name="T3" fmla="*/ 0 h 12"/>
                <a:gd name="T4" fmla="*/ 0 w 29"/>
                <a:gd name="T5" fmla="*/ 5 h 12"/>
                <a:gd name="T6" fmla="*/ 2 w 29"/>
                <a:gd name="T7" fmla="*/ 12 h 12"/>
                <a:gd name="T8" fmla="*/ 29 w 29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2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2" y="1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7" name="Freeform 2729"/>
            <p:cNvSpPr>
              <a:spLocks/>
            </p:cNvSpPr>
            <p:nvPr/>
          </p:nvSpPr>
          <p:spPr bwMode="auto">
            <a:xfrm>
              <a:off x="3386" y="2687"/>
              <a:ext cx="44" cy="56"/>
            </a:xfrm>
            <a:custGeom>
              <a:avLst/>
              <a:gdLst>
                <a:gd name="T0" fmla="*/ 18 w 44"/>
                <a:gd name="T1" fmla="*/ 56 h 56"/>
                <a:gd name="T2" fmla="*/ 0 w 44"/>
                <a:gd name="T3" fmla="*/ 4 h 56"/>
                <a:gd name="T4" fmla="*/ 29 w 44"/>
                <a:gd name="T5" fmla="*/ 0 h 56"/>
                <a:gd name="T6" fmla="*/ 44 w 44"/>
                <a:gd name="T7" fmla="*/ 44 h 56"/>
                <a:gd name="T8" fmla="*/ 18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8" y="56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44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8" name="Freeform 2730"/>
            <p:cNvSpPr>
              <a:spLocks/>
            </p:cNvSpPr>
            <p:nvPr/>
          </p:nvSpPr>
          <p:spPr bwMode="auto">
            <a:xfrm>
              <a:off x="3380" y="2640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2 h 51"/>
                <a:gd name="T4" fmla="*/ 28 w 35"/>
                <a:gd name="T5" fmla="*/ 0 h 51"/>
                <a:gd name="T6" fmla="*/ 35 w 35"/>
                <a:gd name="T7" fmla="*/ 47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7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9" name="Freeform 2731"/>
            <p:cNvSpPr>
              <a:spLocks/>
            </p:cNvSpPr>
            <p:nvPr/>
          </p:nvSpPr>
          <p:spPr bwMode="auto">
            <a:xfrm>
              <a:off x="3380" y="2596"/>
              <a:ext cx="28" cy="46"/>
            </a:xfrm>
            <a:custGeom>
              <a:avLst/>
              <a:gdLst>
                <a:gd name="T0" fmla="*/ 0 w 28"/>
                <a:gd name="T1" fmla="*/ 46 h 46"/>
                <a:gd name="T2" fmla="*/ 0 w 28"/>
                <a:gd name="T3" fmla="*/ 0 h 46"/>
                <a:gd name="T4" fmla="*/ 28 w 28"/>
                <a:gd name="T5" fmla="*/ 0 h 46"/>
                <a:gd name="T6" fmla="*/ 28 w 28"/>
                <a:gd name="T7" fmla="*/ 44 h 46"/>
                <a:gd name="T8" fmla="*/ 0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4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0" name="Freeform 2732"/>
            <p:cNvSpPr>
              <a:spLocks/>
            </p:cNvSpPr>
            <p:nvPr/>
          </p:nvSpPr>
          <p:spPr bwMode="auto">
            <a:xfrm>
              <a:off x="3380" y="2549"/>
              <a:ext cx="30" cy="47"/>
            </a:xfrm>
            <a:custGeom>
              <a:avLst/>
              <a:gdLst>
                <a:gd name="T0" fmla="*/ 0 w 30"/>
                <a:gd name="T1" fmla="*/ 47 h 47"/>
                <a:gd name="T2" fmla="*/ 2 w 30"/>
                <a:gd name="T3" fmla="*/ 0 h 47"/>
                <a:gd name="T4" fmla="*/ 30 w 30"/>
                <a:gd name="T5" fmla="*/ 0 h 47"/>
                <a:gd name="T6" fmla="*/ 28 w 30"/>
                <a:gd name="T7" fmla="*/ 47 h 47"/>
                <a:gd name="T8" fmla="*/ 0 w 3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7">
                  <a:moveTo>
                    <a:pt x="0" y="47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1" name="Freeform 2733"/>
            <p:cNvSpPr>
              <a:spLocks/>
            </p:cNvSpPr>
            <p:nvPr/>
          </p:nvSpPr>
          <p:spPr bwMode="auto">
            <a:xfrm>
              <a:off x="3382" y="2503"/>
              <a:ext cx="28" cy="46"/>
            </a:xfrm>
            <a:custGeom>
              <a:avLst/>
              <a:gdLst>
                <a:gd name="T0" fmla="*/ 0 w 28"/>
                <a:gd name="T1" fmla="*/ 46 h 46"/>
                <a:gd name="T2" fmla="*/ 0 w 28"/>
                <a:gd name="T3" fmla="*/ 2 h 46"/>
                <a:gd name="T4" fmla="*/ 28 w 28"/>
                <a:gd name="T5" fmla="*/ 0 h 46"/>
                <a:gd name="T6" fmla="*/ 28 w 28"/>
                <a:gd name="T7" fmla="*/ 46 h 46"/>
                <a:gd name="T8" fmla="*/ 0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2" name="Freeform 2734"/>
            <p:cNvSpPr>
              <a:spLocks/>
            </p:cNvSpPr>
            <p:nvPr/>
          </p:nvSpPr>
          <p:spPr bwMode="auto">
            <a:xfrm>
              <a:off x="3378" y="2459"/>
              <a:ext cx="32" cy="46"/>
            </a:xfrm>
            <a:custGeom>
              <a:avLst/>
              <a:gdLst>
                <a:gd name="T0" fmla="*/ 4 w 32"/>
                <a:gd name="T1" fmla="*/ 46 h 46"/>
                <a:gd name="T2" fmla="*/ 0 w 32"/>
                <a:gd name="T3" fmla="*/ 5 h 46"/>
                <a:gd name="T4" fmla="*/ 28 w 32"/>
                <a:gd name="T5" fmla="*/ 0 h 46"/>
                <a:gd name="T6" fmla="*/ 32 w 32"/>
                <a:gd name="T7" fmla="*/ 44 h 46"/>
                <a:gd name="T8" fmla="*/ 4 w 3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4" y="4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2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3" name="Freeform 2735"/>
            <p:cNvSpPr>
              <a:spLocks/>
            </p:cNvSpPr>
            <p:nvPr/>
          </p:nvSpPr>
          <p:spPr bwMode="auto">
            <a:xfrm>
              <a:off x="3375" y="2437"/>
              <a:ext cx="31" cy="27"/>
            </a:xfrm>
            <a:custGeom>
              <a:avLst/>
              <a:gdLst>
                <a:gd name="T0" fmla="*/ 3 w 31"/>
                <a:gd name="T1" fmla="*/ 27 h 27"/>
                <a:gd name="T2" fmla="*/ 0 w 31"/>
                <a:gd name="T3" fmla="*/ 12 h 27"/>
                <a:gd name="T4" fmla="*/ 27 w 31"/>
                <a:gd name="T5" fmla="*/ 0 h 27"/>
                <a:gd name="T6" fmla="*/ 31 w 31"/>
                <a:gd name="T7" fmla="*/ 22 h 27"/>
                <a:gd name="T8" fmla="*/ 3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" y="27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2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4" name="Freeform 2736"/>
            <p:cNvSpPr>
              <a:spLocks/>
            </p:cNvSpPr>
            <p:nvPr/>
          </p:nvSpPr>
          <p:spPr bwMode="auto">
            <a:xfrm>
              <a:off x="3369" y="2412"/>
              <a:ext cx="33" cy="37"/>
            </a:xfrm>
            <a:custGeom>
              <a:avLst/>
              <a:gdLst>
                <a:gd name="T0" fmla="*/ 6 w 33"/>
                <a:gd name="T1" fmla="*/ 37 h 37"/>
                <a:gd name="T2" fmla="*/ 0 w 33"/>
                <a:gd name="T3" fmla="*/ 17 h 37"/>
                <a:gd name="T4" fmla="*/ 24 w 33"/>
                <a:gd name="T5" fmla="*/ 0 h 37"/>
                <a:gd name="T6" fmla="*/ 33 w 33"/>
                <a:gd name="T7" fmla="*/ 25 h 37"/>
                <a:gd name="T8" fmla="*/ 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6" y="3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5" name="Freeform 2737"/>
            <p:cNvSpPr>
              <a:spLocks/>
            </p:cNvSpPr>
            <p:nvPr/>
          </p:nvSpPr>
          <p:spPr bwMode="auto">
            <a:xfrm>
              <a:off x="3345" y="2371"/>
              <a:ext cx="48" cy="58"/>
            </a:xfrm>
            <a:custGeom>
              <a:avLst/>
              <a:gdLst>
                <a:gd name="T0" fmla="*/ 24 w 48"/>
                <a:gd name="T1" fmla="*/ 58 h 58"/>
                <a:gd name="T2" fmla="*/ 0 w 48"/>
                <a:gd name="T3" fmla="*/ 17 h 58"/>
                <a:gd name="T4" fmla="*/ 24 w 48"/>
                <a:gd name="T5" fmla="*/ 0 h 58"/>
                <a:gd name="T6" fmla="*/ 48 w 48"/>
                <a:gd name="T7" fmla="*/ 41 h 58"/>
                <a:gd name="T8" fmla="*/ 24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24" y="5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1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6" name="Freeform 2738"/>
            <p:cNvSpPr>
              <a:spLocks/>
            </p:cNvSpPr>
            <p:nvPr/>
          </p:nvSpPr>
          <p:spPr bwMode="auto">
            <a:xfrm>
              <a:off x="3404" y="2728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7" name="Freeform 2739"/>
            <p:cNvSpPr>
              <a:spLocks/>
            </p:cNvSpPr>
            <p:nvPr/>
          </p:nvSpPr>
          <p:spPr bwMode="auto">
            <a:xfrm>
              <a:off x="3334" y="2351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5 h 39"/>
                <a:gd name="T4" fmla="*/ 17 w 33"/>
                <a:gd name="T5" fmla="*/ 0 h 39"/>
                <a:gd name="T6" fmla="*/ 33 w 33"/>
                <a:gd name="T7" fmla="*/ 1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3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8" name="Freeform 2740"/>
            <p:cNvSpPr>
              <a:spLocks/>
            </p:cNvSpPr>
            <p:nvPr/>
          </p:nvSpPr>
          <p:spPr bwMode="auto">
            <a:xfrm>
              <a:off x="3318" y="2339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2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9" name="Freeform 2741"/>
            <p:cNvSpPr>
              <a:spLocks/>
            </p:cNvSpPr>
            <p:nvPr/>
          </p:nvSpPr>
          <p:spPr bwMode="auto">
            <a:xfrm>
              <a:off x="3290" y="2319"/>
              <a:ext cx="44" cy="47"/>
            </a:xfrm>
            <a:custGeom>
              <a:avLst/>
              <a:gdLst>
                <a:gd name="T0" fmla="*/ 28 w 44"/>
                <a:gd name="T1" fmla="*/ 47 h 47"/>
                <a:gd name="T2" fmla="*/ 0 w 44"/>
                <a:gd name="T3" fmla="*/ 30 h 47"/>
                <a:gd name="T4" fmla="*/ 11 w 44"/>
                <a:gd name="T5" fmla="*/ 0 h 47"/>
                <a:gd name="T6" fmla="*/ 44 w 44"/>
                <a:gd name="T7" fmla="*/ 20 h 47"/>
                <a:gd name="T8" fmla="*/ 28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8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20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0" name="Freeform 2742"/>
            <p:cNvSpPr>
              <a:spLocks/>
            </p:cNvSpPr>
            <p:nvPr/>
          </p:nvSpPr>
          <p:spPr bwMode="auto">
            <a:xfrm>
              <a:off x="3259" y="2309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2 h 40"/>
                <a:gd name="T4" fmla="*/ 5 w 42"/>
                <a:gd name="T5" fmla="*/ 0 h 40"/>
                <a:gd name="T6" fmla="*/ 42 w 42"/>
                <a:gd name="T7" fmla="*/ 10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1" name="Freeform 2743"/>
            <p:cNvSpPr>
              <a:spLocks/>
            </p:cNvSpPr>
            <p:nvPr/>
          </p:nvSpPr>
          <p:spPr bwMode="auto">
            <a:xfrm>
              <a:off x="3222" y="2304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2 h 37"/>
                <a:gd name="T4" fmla="*/ 4 w 42"/>
                <a:gd name="T5" fmla="*/ 0 h 37"/>
                <a:gd name="T6" fmla="*/ 42 w 42"/>
                <a:gd name="T7" fmla="*/ 5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2" name="Freeform 2744"/>
            <p:cNvSpPr>
              <a:spLocks/>
            </p:cNvSpPr>
            <p:nvPr/>
          </p:nvSpPr>
          <p:spPr bwMode="auto">
            <a:xfrm>
              <a:off x="3187" y="2297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2 h 39"/>
                <a:gd name="T4" fmla="*/ 4 w 39"/>
                <a:gd name="T5" fmla="*/ 0 h 39"/>
                <a:gd name="T6" fmla="*/ 39 w 39"/>
                <a:gd name="T7" fmla="*/ 7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Freeform 2745"/>
            <p:cNvSpPr>
              <a:spLocks/>
            </p:cNvSpPr>
            <p:nvPr/>
          </p:nvSpPr>
          <p:spPr bwMode="auto">
            <a:xfrm>
              <a:off x="3150" y="2287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0 h 42"/>
                <a:gd name="T4" fmla="*/ 11 w 41"/>
                <a:gd name="T5" fmla="*/ 0 h 42"/>
                <a:gd name="T6" fmla="*/ 41 w 41"/>
                <a:gd name="T7" fmla="*/ 10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1" y="10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4" name="Freeform 2746"/>
            <p:cNvSpPr>
              <a:spLocks/>
            </p:cNvSpPr>
            <p:nvPr/>
          </p:nvSpPr>
          <p:spPr bwMode="auto">
            <a:xfrm>
              <a:off x="3132" y="2282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7 h 35"/>
                <a:gd name="T4" fmla="*/ 15 w 29"/>
                <a:gd name="T5" fmla="*/ 0 h 35"/>
                <a:gd name="T6" fmla="*/ 29 w 29"/>
                <a:gd name="T7" fmla="*/ 5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9" y="5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5" name="Freeform 2747"/>
            <p:cNvSpPr>
              <a:spLocks/>
            </p:cNvSpPr>
            <p:nvPr/>
          </p:nvSpPr>
          <p:spPr bwMode="auto">
            <a:xfrm>
              <a:off x="3117" y="2270"/>
              <a:ext cx="30" cy="39"/>
            </a:xfrm>
            <a:custGeom>
              <a:avLst/>
              <a:gdLst>
                <a:gd name="T0" fmla="*/ 15 w 30"/>
                <a:gd name="T1" fmla="*/ 39 h 39"/>
                <a:gd name="T2" fmla="*/ 0 w 30"/>
                <a:gd name="T3" fmla="*/ 25 h 39"/>
                <a:gd name="T4" fmla="*/ 17 w 30"/>
                <a:gd name="T5" fmla="*/ 0 h 39"/>
                <a:gd name="T6" fmla="*/ 30 w 30"/>
                <a:gd name="T7" fmla="*/ 12 h 39"/>
                <a:gd name="T8" fmla="*/ 15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5" y="3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6" name="Freeform 2748"/>
            <p:cNvSpPr>
              <a:spLocks/>
            </p:cNvSpPr>
            <p:nvPr/>
          </p:nvSpPr>
          <p:spPr bwMode="auto">
            <a:xfrm>
              <a:off x="3088" y="2241"/>
              <a:ext cx="46" cy="54"/>
            </a:xfrm>
            <a:custGeom>
              <a:avLst/>
              <a:gdLst>
                <a:gd name="T0" fmla="*/ 29 w 46"/>
                <a:gd name="T1" fmla="*/ 54 h 54"/>
                <a:gd name="T2" fmla="*/ 0 w 46"/>
                <a:gd name="T3" fmla="*/ 24 h 54"/>
                <a:gd name="T4" fmla="*/ 20 w 46"/>
                <a:gd name="T5" fmla="*/ 0 h 54"/>
                <a:gd name="T6" fmla="*/ 46 w 46"/>
                <a:gd name="T7" fmla="*/ 29 h 54"/>
                <a:gd name="T8" fmla="*/ 29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9" y="54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6" y="29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Freeform 2749"/>
            <p:cNvSpPr>
              <a:spLocks/>
            </p:cNvSpPr>
            <p:nvPr/>
          </p:nvSpPr>
          <p:spPr bwMode="auto">
            <a:xfrm>
              <a:off x="3364" y="2363"/>
              <a:ext cx="5" cy="8"/>
            </a:xfrm>
            <a:custGeom>
              <a:avLst/>
              <a:gdLst>
                <a:gd name="T0" fmla="*/ 5 w 5"/>
                <a:gd name="T1" fmla="*/ 8 h 8"/>
                <a:gd name="T2" fmla="*/ 3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8" name="Freeform 2750"/>
            <p:cNvSpPr>
              <a:spLocks/>
            </p:cNvSpPr>
            <p:nvPr/>
          </p:nvSpPr>
          <p:spPr bwMode="auto">
            <a:xfrm>
              <a:off x="3345" y="2366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9" name="Freeform 2751"/>
            <p:cNvSpPr>
              <a:spLocks/>
            </p:cNvSpPr>
            <p:nvPr/>
          </p:nvSpPr>
          <p:spPr bwMode="auto">
            <a:xfrm>
              <a:off x="3073" y="2224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2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0" name="Freeform 2752"/>
            <p:cNvSpPr>
              <a:spLocks/>
            </p:cNvSpPr>
            <p:nvPr/>
          </p:nvSpPr>
          <p:spPr bwMode="auto">
            <a:xfrm>
              <a:off x="3064" y="2202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2 h 34"/>
                <a:gd name="T4" fmla="*/ 26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1" name="Freeform 2753"/>
            <p:cNvSpPr>
              <a:spLocks/>
            </p:cNvSpPr>
            <p:nvPr/>
          </p:nvSpPr>
          <p:spPr bwMode="auto">
            <a:xfrm>
              <a:off x="3051" y="2158"/>
              <a:ext cx="39" cy="56"/>
            </a:xfrm>
            <a:custGeom>
              <a:avLst/>
              <a:gdLst>
                <a:gd name="T0" fmla="*/ 13 w 39"/>
                <a:gd name="T1" fmla="*/ 56 h 56"/>
                <a:gd name="T2" fmla="*/ 0 w 39"/>
                <a:gd name="T3" fmla="*/ 4 h 56"/>
                <a:gd name="T4" fmla="*/ 28 w 39"/>
                <a:gd name="T5" fmla="*/ 0 h 56"/>
                <a:gd name="T6" fmla="*/ 39 w 39"/>
                <a:gd name="T7" fmla="*/ 44 h 56"/>
                <a:gd name="T8" fmla="*/ 13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3" y="56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2" name="Freeform 2754"/>
            <p:cNvSpPr>
              <a:spLocks/>
            </p:cNvSpPr>
            <p:nvPr/>
          </p:nvSpPr>
          <p:spPr bwMode="auto">
            <a:xfrm>
              <a:off x="3044" y="2111"/>
              <a:ext cx="35" cy="51"/>
            </a:xfrm>
            <a:custGeom>
              <a:avLst/>
              <a:gdLst>
                <a:gd name="T0" fmla="*/ 7 w 35"/>
                <a:gd name="T1" fmla="*/ 51 h 51"/>
                <a:gd name="T2" fmla="*/ 0 w 35"/>
                <a:gd name="T3" fmla="*/ 5 h 51"/>
                <a:gd name="T4" fmla="*/ 29 w 35"/>
                <a:gd name="T5" fmla="*/ 0 h 51"/>
                <a:gd name="T6" fmla="*/ 35 w 35"/>
                <a:gd name="T7" fmla="*/ 47 h 51"/>
                <a:gd name="T8" fmla="*/ 7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7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7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3" name="Freeform 2755"/>
            <p:cNvSpPr>
              <a:spLocks/>
            </p:cNvSpPr>
            <p:nvPr/>
          </p:nvSpPr>
          <p:spPr bwMode="auto">
            <a:xfrm>
              <a:off x="3033" y="2057"/>
              <a:ext cx="40" cy="59"/>
            </a:xfrm>
            <a:custGeom>
              <a:avLst/>
              <a:gdLst>
                <a:gd name="T0" fmla="*/ 11 w 40"/>
                <a:gd name="T1" fmla="*/ 59 h 59"/>
                <a:gd name="T2" fmla="*/ 0 w 40"/>
                <a:gd name="T3" fmla="*/ 12 h 59"/>
                <a:gd name="T4" fmla="*/ 27 w 40"/>
                <a:gd name="T5" fmla="*/ 0 h 59"/>
                <a:gd name="T6" fmla="*/ 40 w 40"/>
                <a:gd name="T7" fmla="*/ 54 h 59"/>
                <a:gd name="T8" fmla="*/ 11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11" y="5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5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4" name="Freeform 2756"/>
            <p:cNvSpPr>
              <a:spLocks/>
            </p:cNvSpPr>
            <p:nvPr/>
          </p:nvSpPr>
          <p:spPr bwMode="auto">
            <a:xfrm>
              <a:off x="3086" y="2241"/>
              <a:ext cx="24" cy="24"/>
            </a:xfrm>
            <a:custGeom>
              <a:avLst/>
              <a:gdLst>
                <a:gd name="T0" fmla="*/ 2 w 24"/>
                <a:gd name="T1" fmla="*/ 24 h 24"/>
                <a:gd name="T2" fmla="*/ 0 w 24"/>
                <a:gd name="T3" fmla="*/ 22 h 24"/>
                <a:gd name="T4" fmla="*/ 22 w 24"/>
                <a:gd name="T5" fmla="*/ 0 h 24"/>
                <a:gd name="T6" fmla="*/ 24 w 24"/>
                <a:gd name="T7" fmla="*/ 5 h 24"/>
                <a:gd name="T8" fmla="*/ 2 w 24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" y="24"/>
                  </a:moveTo>
                  <a:lnTo>
                    <a:pt x="0" y="22"/>
                  </a:lnTo>
                  <a:lnTo>
                    <a:pt x="22" y="0"/>
                  </a:lnTo>
                  <a:lnTo>
                    <a:pt x="24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Freeform 2757"/>
            <p:cNvSpPr>
              <a:spLocks/>
            </p:cNvSpPr>
            <p:nvPr/>
          </p:nvSpPr>
          <p:spPr bwMode="auto">
            <a:xfrm>
              <a:off x="3005" y="1974"/>
              <a:ext cx="55" cy="95"/>
            </a:xfrm>
            <a:custGeom>
              <a:avLst/>
              <a:gdLst>
                <a:gd name="T0" fmla="*/ 28 w 55"/>
                <a:gd name="T1" fmla="*/ 95 h 95"/>
                <a:gd name="T2" fmla="*/ 0 w 55"/>
                <a:gd name="T3" fmla="*/ 12 h 95"/>
                <a:gd name="T4" fmla="*/ 26 w 55"/>
                <a:gd name="T5" fmla="*/ 0 h 95"/>
                <a:gd name="T6" fmla="*/ 55 w 55"/>
                <a:gd name="T7" fmla="*/ 83 h 95"/>
                <a:gd name="T8" fmla="*/ 28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8" y="9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83"/>
                  </a:lnTo>
                  <a:lnTo>
                    <a:pt x="28" y="95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6" name="Freeform 2758"/>
            <p:cNvSpPr>
              <a:spLocks/>
            </p:cNvSpPr>
            <p:nvPr/>
          </p:nvSpPr>
          <p:spPr bwMode="auto">
            <a:xfrm>
              <a:off x="2979" y="1898"/>
              <a:ext cx="52" cy="88"/>
            </a:xfrm>
            <a:custGeom>
              <a:avLst/>
              <a:gdLst>
                <a:gd name="T0" fmla="*/ 26 w 52"/>
                <a:gd name="T1" fmla="*/ 88 h 88"/>
                <a:gd name="T2" fmla="*/ 0 w 52"/>
                <a:gd name="T3" fmla="*/ 12 h 88"/>
                <a:gd name="T4" fmla="*/ 26 w 52"/>
                <a:gd name="T5" fmla="*/ 0 h 88"/>
                <a:gd name="T6" fmla="*/ 52 w 52"/>
                <a:gd name="T7" fmla="*/ 76 h 88"/>
                <a:gd name="T8" fmla="*/ 26 w 5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88">
                  <a:moveTo>
                    <a:pt x="26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2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7" name="Freeform 2759"/>
            <p:cNvSpPr>
              <a:spLocks/>
            </p:cNvSpPr>
            <p:nvPr/>
          </p:nvSpPr>
          <p:spPr bwMode="auto">
            <a:xfrm>
              <a:off x="2963" y="1864"/>
              <a:ext cx="42" cy="46"/>
            </a:xfrm>
            <a:custGeom>
              <a:avLst/>
              <a:gdLst>
                <a:gd name="T0" fmla="*/ 16 w 42"/>
                <a:gd name="T1" fmla="*/ 46 h 46"/>
                <a:gd name="T2" fmla="*/ 0 w 42"/>
                <a:gd name="T3" fmla="*/ 17 h 46"/>
                <a:gd name="T4" fmla="*/ 24 w 42"/>
                <a:gd name="T5" fmla="*/ 0 h 46"/>
                <a:gd name="T6" fmla="*/ 42 w 42"/>
                <a:gd name="T7" fmla="*/ 34 h 46"/>
                <a:gd name="T8" fmla="*/ 16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16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2" y="34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8" name="Freeform 2760"/>
            <p:cNvSpPr>
              <a:spLocks/>
            </p:cNvSpPr>
            <p:nvPr/>
          </p:nvSpPr>
          <p:spPr bwMode="auto">
            <a:xfrm>
              <a:off x="2944" y="1829"/>
              <a:ext cx="43" cy="52"/>
            </a:xfrm>
            <a:custGeom>
              <a:avLst/>
              <a:gdLst>
                <a:gd name="T0" fmla="*/ 19 w 43"/>
                <a:gd name="T1" fmla="*/ 52 h 52"/>
                <a:gd name="T2" fmla="*/ 0 w 43"/>
                <a:gd name="T3" fmla="*/ 25 h 52"/>
                <a:gd name="T4" fmla="*/ 19 w 43"/>
                <a:gd name="T5" fmla="*/ 0 h 52"/>
                <a:gd name="T6" fmla="*/ 43 w 43"/>
                <a:gd name="T7" fmla="*/ 35 h 52"/>
                <a:gd name="T8" fmla="*/ 19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19" y="52"/>
                  </a:moveTo>
                  <a:lnTo>
                    <a:pt x="0" y="25"/>
                  </a:lnTo>
                  <a:lnTo>
                    <a:pt x="19" y="0"/>
                  </a:lnTo>
                  <a:lnTo>
                    <a:pt x="43" y="35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2761"/>
            <p:cNvSpPr>
              <a:spLocks/>
            </p:cNvSpPr>
            <p:nvPr/>
          </p:nvSpPr>
          <p:spPr bwMode="auto">
            <a:xfrm>
              <a:off x="2919" y="1805"/>
              <a:ext cx="44" cy="49"/>
            </a:xfrm>
            <a:custGeom>
              <a:avLst/>
              <a:gdLst>
                <a:gd name="T0" fmla="*/ 25 w 44"/>
                <a:gd name="T1" fmla="*/ 49 h 49"/>
                <a:gd name="T2" fmla="*/ 0 w 44"/>
                <a:gd name="T3" fmla="*/ 27 h 49"/>
                <a:gd name="T4" fmla="*/ 16 w 44"/>
                <a:gd name="T5" fmla="*/ 0 h 49"/>
                <a:gd name="T6" fmla="*/ 44 w 44"/>
                <a:gd name="T7" fmla="*/ 24 h 49"/>
                <a:gd name="T8" fmla="*/ 25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5" y="4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4" y="24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Freeform 2762"/>
            <p:cNvSpPr>
              <a:spLocks/>
            </p:cNvSpPr>
            <p:nvPr/>
          </p:nvSpPr>
          <p:spPr bwMode="auto">
            <a:xfrm>
              <a:off x="2887" y="1783"/>
              <a:ext cx="48" cy="49"/>
            </a:xfrm>
            <a:custGeom>
              <a:avLst/>
              <a:gdLst>
                <a:gd name="T0" fmla="*/ 32 w 48"/>
                <a:gd name="T1" fmla="*/ 49 h 49"/>
                <a:gd name="T2" fmla="*/ 0 w 48"/>
                <a:gd name="T3" fmla="*/ 29 h 49"/>
                <a:gd name="T4" fmla="*/ 11 w 48"/>
                <a:gd name="T5" fmla="*/ 0 h 49"/>
                <a:gd name="T6" fmla="*/ 48 w 48"/>
                <a:gd name="T7" fmla="*/ 22 h 49"/>
                <a:gd name="T8" fmla="*/ 32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1" name="Freeform 2763"/>
            <p:cNvSpPr>
              <a:spLocks/>
            </p:cNvSpPr>
            <p:nvPr/>
          </p:nvSpPr>
          <p:spPr bwMode="auto">
            <a:xfrm>
              <a:off x="3033" y="205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2" name="Freeform 2764"/>
            <p:cNvSpPr>
              <a:spLocks/>
            </p:cNvSpPr>
            <p:nvPr/>
          </p:nvSpPr>
          <p:spPr bwMode="auto">
            <a:xfrm>
              <a:off x="2860" y="1776"/>
              <a:ext cx="35" cy="39"/>
            </a:xfrm>
            <a:custGeom>
              <a:avLst/>
              <a:gdLst>
                <a:gd name="T0" fmla="*/ 31 w 35"/>
                <a:gd name="T1" fmla="*/ 39 h 39"/>
                <a:gd name="T2" fmla="*/ 0 w 35"/>
                <a:gd name="T3" fmla="*/ 31 h 39"/>
                <a:gd name="T4" fmla="*/ 2 w 35"/>
                <a:gd name="T5" fmla="*/ 0 h 39"/>
                <a:gd name="T6" fmla="*/ 35 w 35"/>
                <a:gd name="T7" fmla="*/ 7 h 39"/>
                <a:gd name="T8" fmla="*/ 3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1" y="39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3" name="Freeform 2765"/>
            <p:cNvSpPr>
              <a:spLocks/>
            </p:cNvSpPr>
            <p:nvPr/>
          </p:nvSpPr>
          <p:spPr bwMode="auto">
            <a:xfrm>
              <a:off x="2827" y="1776"/>
              <a:ext cx="35" cy="31"/>
            </a:xfrm>
            <a:custGeom>
              <a:avLst/>
              <a:gdLst>
                <a:gd name="T0" fmla="*/ 33 w 35"/>
                <a:gd name="T1" fmla="*/ 31 h 31"/>
                <a:gd name="T2" fmla="*/ 3 w 35"/>
                <a:gd name="T3" fmla="*/ 31 h 31"/>
                <a:gd name="T4" fmla="*/ 0 w 35"/>
                <a:gd name="T5" fmla="*/ 0 h 31"/>
                <a:gd name="T6" fmla="*/ 35 w 35"/>
                <a:gd name="T7" fmla="*/ 0 h 31"/>
                <a:gd name="T8" fmla="*/ 33 w 3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3" y="31"/>
                  </a:moveTo>
                  <a:lnTo>
                    <a:pt x="3" y="31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4" name="Freeform 2766"/>
            <p:cNvSpPr>
              <a:spLocks/>
            </p:cNvSpPr>
            <p:nvPr/>
          </p:nvSpPr>
          <p:spPr bwMode="auto">
            <a:xfrm>
              <a:off x="2797" y="1776"/>
              <a:ext cx="33" cy="34"/>
            </a:xfrm>
            <a:custGeom>
              <a:avLst/>
              <a:gdLst>
                <a:gd name="T0" fmla="*/ 33 w 33"/>
                <a:gd name="T1" fmla="*/ 31 h 34"/>
                <a:gd name="T2" fmla="*/ 0 w 33"/>
                <a:gd name="T3" fmla="*/ 34 h 34"/>
                <a:gd name="T4" fmla="*/ 0 w 33"/>
                <a:gd name="T5" fmla="*/ 2 h 34"/>
                <a:gd name="T6" fmla="*/ 30 w 33"/>
                <a:gd name="T7" fmla="*/ 0 h 34"/>
                <a:gd name="T8" fmla="*/ 33 w 33"/>
                <a:gd name="T9" fmla="*/ 3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1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0" y="0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5" name="Freeform 2767"/>
            <p:cNvSpPr>
              <a:spLocks/>
            </p:cNvSpPr>
            <p:nvPr/>
          </p:nvSpPr>
          <p:spPr bwMode="auto">
            <a:xfrm>
              <a:off x="2764" y="1776"/>
              <a:ext cx="33" cy="34"/>
            </a:xfrm>
            <a:custGeom>
              <a:avLst/>
              <a:gdLst>
                <a:gd name="T0" fmla="*/ 33 w 33"/>
                <a:gd name="T1" fmla="*/ 34 h 34"/>
                <a:gd name="T2" fmla="*/ 0 w 33"/>
                <a:gd name="T3" fmla="*/ 31 h 34"/>
                <a:gd name="T4" fmla="*/ 2 w 33"/>
                <a:gd name="T5" fmla="*/ 0 h 34"/>
                <a:gd name="T6" fmla="*/ 33 w 33"/>
                <a:gd name="T7" fmla="*/ 2 h 34"/>
                <a:gd name="T8" fmla="*/ 3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3" y="2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6" name="Freeform 2768"/>
            <p:cNvSpPr>
              <a:spLocks/>
            </p:cNvSpPr>
            <p:nvPr/>
          </p:nvSpPr>
          <p:spPr bwMode="auto">
            <a:xfrm>
              <a:off x="2887" y="1783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8 w 11"/>
                <a:gd name="T3" fmla="*/ 0 h 32"/>
                <a:gd name="T4" fmla="*/ 0 w 11"/>
                <a:gd name="T5" fmla="*/ 29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7" name="Freeform 2769"/>
            <p:cNvSpPr>
              <a:spLocks/>
            </p:cNvSpPr>
            <p:nvPr/>
          </p:nvSpPr>
          <p:spPr bwMode="auto">
            <a:xfrm>
              <a:off x="2705" y="1756"/>
              <a:ext cx="63" cy="49"/>
            </a:xfrm>
            <a:custGeom>
              <a:avLst/>
              <a:gdLst>
                <a:gd name="T0" fmla="*/ 52 w 63"/>
                <a:gd name="T1" fmla="*/ 49 h 49"/>
                <a:gd name="T2" fmla="*/ 0 w 63"/>
                <a:gd name="T3" fmla="*/ 29 h 49"/>
                <a:gd name="T4" fmla="*/ 11 w 63"/>
                <a:gd name="T5" fmla="*/ 0 h 49"/>
                <a:gd name="T6" fmla="*/ 63 w 63"/>
                <a:gd name="T7" fmla="*/ 20 h 49"/>
                <a:gd name="T8" fmla="*/ 52 w 6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49">
                  <a:moveTo>
                    <a:pt x="52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63" y="20"/>
                  </a:lnTo>
                  <a:lnTo>
                    <a:pt x="52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8" name="Freeform 2770"/>
            <p:cNvSpPr>
              <a:spLocks/>
            </p:cNvSpPr>
            <p:nvPr/>
          </p:nvSpPr>
          <p:spPr bwMode="auto">
            <a:xfrm>
              <a:off x="2656" y="1722"/>
              <a:ext cx="60" cy="63"/>
            </a:xfrm>
            <a:custGeom>
              <a:avLst/>
              <a:gdLst>
                <a:gd name="T0" fmla="*/ 49 w 60"/>
                <a:gd name="T1" fmla="*/ 63 h 63"/>
                <a:gd name="T2" fmla="*/ 0 w 60"/>
                <a:gd name="T3" fmla="*/ 24 h 63"/>
                <a:gd name="T4" fmla="*/ 18 w 60"/>
                <a:gd name="T5" fmla="*/ 0 h 63"/>
                <a:gd name="T6" fmla="*/ 60 w 60"/>
                <a:gd name="T7" fmla="*/ 34 h 63"/>
                <a:gd name="T8" fmla="*/ 49 w 60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3">
                  <a:moveTo>
                    <a:pt x="49" y="6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60" y="34"/>
                  </a:lnTo>
                  <a:lnTo>
                    <a:pt x="49" y="63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9" name="Freeform 2771"/>
            <p:cNvSpPr>
              <a:spLocks/>
            </p:cNvSpPr>
            <p:nvPr/>
          </p:nvSpPr>
          <p:spPr bwMode="auto">
            <a:xfrm>
              <a:off x="2635" y="1700"/>
              <a:ext cx="39" cy="46"/>
            </a:xfrm>
            <a:custGeom>
              <a:avLst/>
              <a:gdLst>
                <a:gd name="T0" fmla="*/ 21 w 39"/>
                <a:gd name="T1" fmla="*/ 46 h 46"/>
                <a:gd name="T2" fmla="*/ 0 w 39"/>
                <a:gd name="T3" fmla="*/ 19 h 46"/>
                <a:gd name="T4" fmla="*/ 21 w 39"/>
                <a:gd name="T5" fmla="*/ 0 h 46"/>
                <a:gd name="T6" fmla="*/ 39 w 39"/>
                <a:gd name="T7" fmla="*/ 22 h 46"/>
                <a:gd name="T8" fmla="*/ 21 w 3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21" y="46"/>
                  </a:moveTo>
                  <a:lnTo>
                    <a:pt x="0" y="19"/>
                  </a:lnTo>
                  <a:lnTo>
                    <a:pt x="21" y="0"/>
                  </a:lnTo>
                  <a:lnTo>
                    <a:pt x="39" y="22"/>
                  </a:lnTo>
                  <a:lnTo>
                    <a:pt x="21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0" name="Freeform 2772"/>
            <p:cNvSpPr>
              <a:spLocks/>
            </p:cNvSpPr>
            <p:nvPr/>
          </p:nvSpPr>
          <p:spPr bwMode="auto">
            <a:xfrm>
              <a:off x="2613" y="1673"/>
              <a:ext cx="43" cy="46"/>
            </a:xfrm>
            <a:custGeom>
              <a:avLst/>
              <a:gdLst>
                <a:gd name="T0" fmla="*/ 22 w 43"/>
                <a:gd name="T1" fmla="*/ 46 h 46"/>
                <a:gd name="T2" fmla="*/ 0 w 43"/>
                <a:gd name="T3" fmla="*/ 17 h 46"/>
                <a:gd name="T4" fmla="*/ 24 w 43"/>
                <a:gd name="T5" fmla="*/ 0 h 46"/>
                <a:gd name="T6" fmla="*/ 43 w 43"/>
                <a:gd name="T7" fmla="*/ 27 h 46"/>
                <a:gd name="T8" fmla="*/ 22 w 4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22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3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1" name="Freeform 2773"/>
            <p:cNvSpPr>
              <a:spLocks/>
            </p:cNvSpPr>
            <p:nvPr/>
          </p:nvSpPr>
          <p:spPr bwMode="auto">
            <a:xfrm>
              <a:off x="2573" y="1599"/>
              <a:ext cx="64" cy="91"/>
            </a:xfrm>
            <a:custGeom>
              <a:avLst/>
              <a:gdLst>
                <a:gd name="T0" fmla="*/ 40 w 64"/>
                <a:gd name="T1" fmla="*/ 91 h 91"/>
                <a:gd name="T2" fmla="*/ 0 w 64"/>
                <a:gd name="T3" fmla="*/ 17 h 91"/>
                <a:gd name="T4" fmla="*/ 24 w 64"/>
                <a:gd name="T5" fmla="*/ 0 h 91"/>
                <a:gd name="T6" fmla="*/ 64 w 64"/>
                <a:gd name="T7" fmla="*/ 74 h 91"/>
                <a:gd name="T8" fmla="*/ 40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0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4" y="74"/>
                  </a:lnTo>
                  <a:lnTo>
                    <a:pt x="40" y="9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2" name="Freeform 2774"/>
            <p:cNvSpPr>
              <a:spLocks/>
            </p:cNvSpPr>
            <p:nvPr/>
          </p:nvSpPr>
          <p:spPr bwMode="auto">
            <a:xfrm>
              <a:off x="2757" y="1805"/>
              <a:ext cx="7" cy="2"/>
            </a:xfrm>
            <a:custGeom>
              <a:avLst/>
              <a:gdLst>
                <a:gd name="T0" fmla="*/ 7 w 7"/>
                <a:gd name="T1" fmla="*/ 2 h 2"/>
                <a:gd name="T2" fmla="*/ 0 w 7"/>
                <a:gd name="T3" fmla="*/ 0 h 2"/>
                <a:gd name="T4" fmla="*/ 7 w 7"/>
                <a:gd name="T5" fmla="*/ 2 h 2"/>
                <a:gd name="T6" fmla="*/ 7 w 7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3" name="Freeform 2775"/>
            <p:cNvSpPr>
              <a:spLocks/>
            </p:cNvSpPr>
            <p:nvPr/>
          </p:nvSpPr>
          <p:spPr bwMode="auto">
            <a:xfrm>
              <a:off x="2757" y="1776"/>
              <a:ext cx="11" cy="31"/>
            </a:xfrm>
            <a:custGeom>
              <a:avLst/>
              <a:gdLst>
                <a:gd name="T0" fmla="*/ 7 w 11"/>
                <a:gd name="T1" fmla="*/ 31 h 31"/>
                <a:gd name="T2" fmla="*/ 0 w 11"/>
                <a:gd name="T3" fmla="*/ 29 h 31"/>
                <a:gd name="T4" fmla="*/ 9 w 11"/>
                <a:gd name="T5" fmla="*/ 0 h 31"/>
                <a:gd name="T6" fmla="*/ 11 w 11"/>
                <a:gd name="T7" fmla="*/ 0 h 31"/>
                <a:gd name="T8" fmla="*/ 7 w 1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7" y="31"/>
                  </a:moveTo>
                  <a:lnTo>
                    <a:pt x="0" y="29"/>
                  </a:lnTo>
                  <a:lnTo>
                    <a:pt x="9" y="0"/>
                  </a:lnTo>
                  <a:lnTo>
                    <a:pt x="11" y="0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4" name="Freeform 277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5" name="Freeform 277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6" name="Freeform 2778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13 h 52"/>
                <a:gd name="T4" fmla="*/ 26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7" name="Freeform 2779"/>
            <p:cNvSpPr>
              <a:spLocks/>
            </p:cNvSpPr>
            <p:nvPr/>
          </p:nvSpPr>
          <p:spPr bwMode="auto">
            <a:xfrm>
              <a:off x="3511" y="3348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5 h 49"/>
                <a:gd name="T4" fmla="*/ 29 w 42"/>
                <a:gd name="T5" fmla="*/ 0 h 49"/>
                <a:gd name="T6" fmla="*/ 42 w 42"/>
                <a:gd name="T7" fmla="*/ 36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36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8" name="Freeform 2780"/>
            <p:cNvSpPr>
              <a:spLocks/>
            </p:cNvSpPr>
            <p:nvPr/>
          </p:nvSpPr>
          <p:spPr bwMode="auto">
            <a:xfrm>
              <a:off x="3505" y="3304"/>
              <a:ext cx="35" cy="49"/>
            </a:xfrm>
            <a:custGeom>
              <a:avLst/>
              <a:gdLst>
                <a:gd name="T0" fmla="*/ 6 w 35"/>
                <a:gd name="T1" fmla="*/ 49 h 49"/>
                <a:gd name="T2" fmla="*/ 0 w 35"/>
                <a:gd name="T3" fmla="*/ 5 h 49"/>
                <a:gd name="T4" fmla="*/ 28 w 35"/>
                <a:gd name="T5" fmla="*/ 0 h 49"/>
                <a:gd name="T6" fmla="*/ 35 w 35"/>
                <a:gd name="T7" fmla="*/ 44 h 49"/>
                <a:gd name="T8" fmla="*/ 6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6" y="49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5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9" name="Freeform 2781"/>
            <p:cNvSpPr>
              <a:spLocks/>
            </p:cNvSpPr>
            <p:nvPr/>
          </p:nvSpPr>
          <p:spPr bwMode="auto">
            <a:xfrm>
              <a:off x="3502" y="3255"/>
              <a:ext cx="31" cy="54"/>
            </a:xfrm>
            <a:custGeom>
              <a:avLst/>
              <a:gdLst>
                <a:gd name="T0" fmla="*/ 3 w 31"/>
                <a:gd name="T1" fmla="*/ 54 h 54"/>
                <a:gd name="T2" fmla="*/ 0 w 31"/>
                <a:gd name="T3" fmla="*/ 2 h 54"/>
                <a:gd name="T4" fmla="*/ 29 w 31"/>
                <a:gd name="T5" fmla="*/ 0 h 54"/>
                <a:gd name="T6" fmla="*/ 31 w 31"/>
                <a:gd name="T7" fmla="*/ 49 h 54"/>
                <a:gd name="T8" fmla="*/ 3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3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0" name="Freeform 2782"/>
            <p:cNvSpPr>
              <a:spLocks/>
            </p:cNvSpPr>
            <p:nvPr/>
          </p:nvSpPr>
          <p:spPr bwMode="auto">
            <a:xfrm>
              <a:off x="3502" y="3213"/>
              <a:ext cx="31" cy="47"/>
            </a:xfrm>
            <a:custGeom>
              <a:avLst/>
              <a:gdLst>
                <a:gd name="T0" fmla="*/ 0 w 31"/>
                <a:gd name="T1" fmla="*/ 42 h 47"/>
                <a:gd name="T2" fmla="*/ 3 w 31"/>
                <a:gd name="T3" fmla="*/ 0 h 47"/>
                <a:gd name="T4" fmla="*/ 31 w 31"/>
                <a:gd name="T5" fmla="*/ 5 h 47"/>
                <a:gd name="T6" fmla="*/ 29 w 31"/>
                <a:gd name="T7" fmla="*/ 47 h 47"/>
                <a:gd name="T8" fmla="*/ 0 w 31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2"/>
                  </a:moveTo>
                  <a:lnTo>
                    <a:pt x="3" y="0"/>
                  </a:lnTo>
                  <a:lnTo>
                    <a:pt x="31" y="5"/>
                  </a:lnTo>
                  <a:lnTo>
                    <a:pt x="29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1" name="Freeform 2783"/>
            <p:cNvSpPr>
              <a:spLocks/>
            </p:cNvSpPr>
            <p:nvPr/>
          </p:nvSpPr>
          <p:spPr bwMode="auto">
            <a:xfrm>
              <a:off x="3505" y="3176"/>
              <a:ext cx="39" cy="42"/>
            </a:xfrm>
            <a:custGeom>
              <a:avLst/>
              <a:gdLst>
                <a:gd name="T0" fmla="*/ 0 w 39"/>
                <a:gd name="T1" fmla="*/ 37 h 42"/>
                <a:gd name="T2" fmla="*/ 13 w 39"/>
                <a:gd name="T3" fmla="*/ 0 h 42"/>
                <a:gd name="T4" fmla="*/ 39 w 39"/>
                <a:gd name="T5" fmla="*/ 13 h 42"/>
                <a:gd name="T6" fmla="*/ 28 w 39"/>
                <a:gd name="T7" fmla="*/ 42 h 42"/>
                <a:gd name="T8" fmla="*/ 0 w 39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0" y="37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2" name="Freeform 2784"/>
            <p:cNvSpPr>
              <a:spLocks/>
            </p:cNvSpPr>
            <p:nvPr/>
          </p:nvSpPr>
          <p:spPr bwMode="auto">
            <a:xfrm>
              <a:off x="3518" y="3110"/>
              <a:ext cx="57" cy="79"/>
            </a:xfrm>
            <a:custGeom>
              <a:avLst/>
              <a:gdLst>
                <a:gd name="T0" fmla="*/ 0 w 57"/>
                <a:gd name="T1" fmla="*/ 66 h 79"/>
                <a:gd name="T2" fmla="*/ 30 w 57"/>
                <a:gd name="T3" fmla="*/ 0 h 79"/>
                <a:gd name="T4" fmla="*/ 57 w 57"/>
                <a:gd name="T5" fmla="*/ 12 h 79"/>
                <a:gd name="T6" fmla="*/ 26 w 57"/>
                <a:gd name="T7" fmla="*/ 79 h 79"/>
                <a:gd name="T8" fmla="*/ 0 w 57"/>
                <a:gd name="T9" fmla="*/ 6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9">
                  <a:moveTo>
                    <a:pt x="0" y="66"/>
                  </a:moveTo>
                  <a:lnTo>
                    <a:pt x="30" y="0"/>
                  </a:lnTo>
                  <a:lnTo>
                    <a:pt x="57" y="12"/>
                  </a:lnTo>
                  <a:lnTo>
                    <a:pt x="26" y="79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3" name="Freeform 2785"/>
            <p:cNvSpPr>
              <a:spLocks/>
            </p:cNvSpPr>
            <p:nvPr/>
          </p:nvSpPr>
          <p:spPr bwMode="auto">
            <a:xfrm>
              <a:off x="3548" y="3047"/>
              <a:ext cx="53" cy="75"/>
            </a:xfrm>
            <a:custGeom>
              <a:avLst/>
              <a:gdLst>
                <a:gd name="T0" fmla="*/ 0 w 53"/>
                <a:gd name="T1" fmla="*/ 63 h 75"/>
                <a:gd name="T2" fmla="*/ 27 w 53"/>
                <a:gd name="T3" fmla="*/ 0 h 75"/>
                <a:gd name="T4" fmla="*/ 53 w 53"/>
                <a:gd name="T5" fmla="*/ 12 h 75"/>
                <a:gd name="T6" fmla="*/ 27 w 53"/>
                <a:gd name="T7" fmla="*/ 75 h 75"/>
                <a:gd name="T8" fmla="*/ 0 w 53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5">
                  <a:moveTo>
                    <a:pt x="0" y="63"/>
                  </a:moveTo>
                  <a:lnTo>
                    <a:pt x="27" y="0"/>
                  </a:lnTo>
                  <a:lnTo>
                    <a:pt x="53" y="12"/>
                  </a:lnTo>
                  <a:lnTo>
                    <a:pt x="27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4" name="Freeform 2786"/>
            <p:cNvSpPr>
              <a:spLocks/>
            </p:cNvSpPr>
            <p:nvPr/>
          </p:nvSpPr>
          <p:spPr bwMode="auto">
            <a:xfrm>
              <a:off x="3575" y="3015"/>
              <a:ext cx="33" cy="44"/>
            </a:xfrm>
            <a:custGeom>
              <a:avLst/>
              <a:gdLst>
                <a:gd name="T0" fmla="*/ 0 w 33"/>
                <a:gd name="T1" fmla="*/ 32 h 44"/>
                <a:gd name="T2" fmla="*/ 4 w 33"/>
                <a:gd name="T3" fmla="*/ 0 h 44"/>
                <a:gd name="T4" fmla="*/ 33 w 33"/>
                <a:gd name="T5" fmla="*/ 0 h 44"/>
                <a:gd name="T6" fmla="*/ 26 w 33"/>
                <a:gd name="T7" fmla="*/ 44 h 44"/>
                <a:gd name="T8" fmla="*/ 0 w 33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5" name="Freeform 2787"/>
            <p:cNvSpPr>
              <a:spLocks/>
            </p:cNvSpPr>
            <p:nvPr/>
          </p:nvSpPr>
          <p:spPr bwMode="auto">
            <a:xfrm>
              <a:off x="3577" y="2973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3 h 42"/>
                <a:gd name="T4" fmla="*/ 28 w 31"/>
                <a:gd name="T5" fmla="*/ 0 h 42"/>
                <a:gd name="T6" fmla="*/ 31 w 31"/>
                <a:gd name="T7" fmla="*/ 42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1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6" name="Freeform 2788"/>
            <p:cNvSpPr>
              <a:spLocks/>
            </p:cNvSpPr>
            <p:nvPr/>
          </p:nvSpPr>
          <p:spPr bwMode="auto">
            <a:xfrm>
              <a:off x="3502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0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7" name="Freeform 2789"/>
            <p:cNvSpPr>
              <a:spLocks/>
            </p:cNvSpPr>
            <p:nvPr/>
          </p:nvSpPr>
          <p:spPr bwMode="auto">
            <a:xfrm>
              <a:off x="3568" y="2931"/>
              <a:ext cx="37" cy="52"/>
            </a:xfrm>
            <a:custGeom>
              <a:avLst/>
              <a:gdLst>
                <a:gd name="T0" fmla="*/ 11 w 37"/>
                <a:gd name="T1" fmla="*/ 52 h 52"/>
                <a:gd name="T2" fmla="*/ 0 w 37"/>
                <a:gd name="T3" fmla="*/ 13 h 52"/>
                <a:gd name="T4" fmla="*/ 27 w 37"/>
                <a:gd name="T5" fmla="*/ 0 h 52"/>
                <a:gd name="T6" fmla="*/ 37 w 37"/>
                <a:gd name="T7" fmla="*/ 40 h 52"/>
                <a:gd name="T8" fmla="*/ 11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52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7" y="40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8" name="Freeform 2790"/>
            <p:cNvSpPr>
              <a:spLocks/>
            </p:cNvSpPr>
            <p:nvPr/>
          </p:nvSpPr>
          <p:spPr bwMode="auto">
            <a:xfrm>
              <a:off x="3551" y="2895"/>
              <a:ext cx="44" cy="49"/>
            </a:xfrm>
            <a:custGeom>
              <a:avLst/>
              <a:gdLst>
                <a:gd name="T0" fmla="*/ 17 w 44"/>
                <a:gd name="T1" fmla="*/ 49 h 49"/>
                <a:gd name="T2" fmla="*/ 0 w 44"/>
                <a:gd name="T3" fmla="*/ 19 h 49"/>
                <a:gd name="T4" fmla="*/ 22 w 44"/>
                <a:gd name="T5" fmla="*/ 0 h 49"/>
                <a:gd name="T6" fmla="*/ 44 w 44"/>
                <a:gd name="T7" fmla="*/ 36 h 49"/>
                <a:gd name="T8" fmla="*/ 1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7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36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9" name="Freeform 2791"/>
            <p:cNvSpPr>
              <a:spLocks/>
            </p:cNvSpPr>
            <p:nvPr/>
          </p:nvSpPr>
          <p:spPr bwMode="auto">
            <a:xfrm>
              <a:off x="3529" y="2865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7 w 44"/>
                <a:gd name="T5" fmla="*/ 0 h 49"/>
                <a:gd name="T6" fmla="*/ 44 w 44"/>
                <a:gd name="T7" fmla="*/ 30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4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0" name="Freeform 2792"/>
            <p:cNvSpPr>
              <a:spLocks/>
            </p:cNvSpPr>
            <p:nvPr/>
          </p:nvSpPr>
          <p:spPr bwMode="auto">
            <a:xfrm>
              <a:off x="3505" y="2841"/>
              <a:ext cx="41" cy="49"/>
            </a:xfrm>
            <a:custGeom>
              <a:avLst/>
              <a:gdLst>
                <a:gd name="T0" fmla="*/ 24 w 41"/>
                <a:gd name="T1" fmla="*/ 49 h 49"/>
                <a:gd name="T2" fmla="*/ 0 w 41"/>
                <a:gd name="T3" fmla="*/ 24 h 49"/>
                <a:gd name="T4" fmla="*/ 17 w 41"/>
                <a:gd name="T5" fmla="*/ 0 h 49"/>
                <a:gd name="T6" fmla="*/ 41 w 41"/>
                <a:gd name="T7" fmla="*/ 24 h 49"/>
                <a:gd name="T8" fmla="*/ 24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4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1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1" name="Freeform 2793"/>
            <p:cNvSpPr>
              <a:spLocks/>
            </p:cNvSpPr>
            <p:nvPr/>
          </p:nvSpPr>
          <p:spPr bwMode="auto">
            <a:xfrm>
              <a:off x="3450" y="2792"/>
              <a:ext cx="72" cy="73"/>
            </a:xfrm>
            <a:custGeom>
              <a:avLst/>
              <a:gdLst>
                <a:gd name="T0" fmla="*/ 55 w 72"/>
                <a:gd name="T1" fmla="*/ 73 h 73"/>
                <a:gd name="T2" fmla="*/ 0 w 72"/>
                <a:gd name="T3" fmla="*/ 24 h 73"/>
                <a:gd name="T4" fmla="*/ 17 w 72"/>
                <a:gd name="T5" fmla="*/ 0 h 73"/>
                <a:gd name="T6" fmla="*/ 72 w 72"/>
                <a:gd name="T7" fmla="*/ 49 h 73"/>
                <a:gd name="T8" fmla="*/ 55 w 72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3">
                  <a:moveTo>
                    <a:pt x="55" y="73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72" y="49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2" name="Freeform 2794"/>
            <p:cNvSpPr>
              <a:spLocks/>
            </p:cNvSpPr>
            <p:nvPr/>
          </p:nvSpPr>
          <p:spPr bwMode="auto">
            <a:xfrm>
              <a:off x="3421" y="2765"/>
              <a:ext cx="46" cy="51"/>
            </a:xfrm>
            <a:custGeom>
              <a:avLst/>
              <a:gdLst>
                <a:gd name="T0" fmla="*/ 29 w 46"/>
                <a:gd name="T1" fmla="*/ 51 h 51"/>
                <a:gd name="T2" fmla="*/ 0 w 46"/>
                <a:gd name="T3" fmla="*/ 19 h 51"/>
                <a:gd name="T4" fmla="*/ 22 w 46"/>
                <a:gd name="T5" fmla="*/ 0 h 51"/>
                <a:gd name="T6" fmla="*/ 46 w 46"/>
                <a:gd name="T7" fmla="*/ 27 h 51"/>
                <a:gd name="T8" fmla="*/ 2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9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3" name="Freeform 2795"/>
            <p:cNvSpPr>
              <a:spLocks/>
            </p:cNvSpPr>
            <p:nvPr/>
          </p:nvSpPr>
          <p:spPr bwMode="auto">
            <a:xfrm>
              <a:off x="3410" y="2750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5 w 33"/>
                <a:gd name="T5" fmla="*/ 0 h 34"/>
                <a:gd name="T6" fmla="*/ 33 w 33"/>
                <a:gd name="T7" fmla="*/ 15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3" y="15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4" name="Freeform 2796"/>
            <p:cNvSpPr>
              <a:spLocks/>
            </p:cNvSpPr>
            <p:nvPr/>
          </p:nvSpPr>
          <p:spPr bwMode="auto">
            <a:xfrm>
              <a:off x="3399" y="2731"/>
              <a:ext cx="36" cy="36"/>
            </a:xfrm>
            <a:custGeom>
              <a:avLst/>
              <a:gdLst>
                <a:gd name="T0" fmla="*/ 11 w 36"/>
                <a:gd name="T1" fmla="*/ 36 h 36"/>
                <a:gd name="T2" fmla="*/ 0 w 36"/>
                <a:gd name="T3" fmla="*/ 17 h 36"/>
                <a:gd name="T4" fmla="*/ 25 w 36"/>
                <a:gd name="T5" fmla="*/ 0 h 36"/>
                <a:gd name="T6" fmla="*/ 36 w 36"/>
                <a:gd name="T7" fmla="*/ 19 h 36"/>
                <a:gd name="T8" fmla="*/ 11 w 36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11" y="36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6" y="19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5" name="Freeform 2797"/>
            <p:cNvSpPr>
              <a:spLocks/>
            </p:cNvSpPr>
            <p:nvPr/>
          </p:nvSpPr>
          <p:spPr bwMode="auto">
            <a:xfrm>
              <a:off x="3577" y="2971"/>
              <a:ext cx="28" cy="12"/>
            </a:xfrm>
            <a:custGeom>
              <a:avLst/>
              <a:gdLst>
                <a:gd name="T0" fmla="*/ 28 w 28"/>
                <a:gd name="T1" fmla="*/ 2 h 12"/>
                <a:gd name="T2" fmla="*/ 28 w 28"/>
                <a:gd name="T3" fmla="*/ 0 h 12"/>
                <a:gd name="T4" fmla="*/ 0 w 28"/>
                <a:gd name="T5" fmla="*/ 5 h 12"/>
                <a:gd name="T6" fmla="*/ 2 w 28"/>
                <a:gd name="T7" fmla="*/ 12 h 12"/>
                <a:gd name="T8" fmla="*/ 28 w 28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2" y="1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6" name="Freeform 2798"/>
            <p:cNvSpPr>
              <a:spLocks/>
            </p:cNvSpPr>
            <p:nvPr/>
          </p:nvSpPr>
          <p:spPr bwMode="auto">
            <a:xfrm>
              <a:off x="3382" y="2687"/>
              <a:ext cx="44" cy="58"/>
            </a:xfrm>
            <a:custGeom>
              <a:avLst/>
              <a:gdLst>
                <a:gd name="T0" fmla="*/ 17 w 44"/>
                <a:gd name="T1" fmla="*/ 58 h 58"/>
                <a:gd name="T2" fmla="*/ 0 w 44"/>
                <a:gd name="T3" fmla="*/ 4 h 58"/>
                <a:gd name="T4" fmla="*/ 28 w 44"/>
                <a:gd name="T5" fmla="*/ 0 h 58"/>
                <a:gd name="T6" fmla="*/ 44 w 44"/>
                <a:gd name="T7" fmla="*/ 46 h 58"/>
                <a:gd name="T8" fmla="*/ 17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7" y="58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44" y="46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7" name="Freeform 2799"/>
            <p:cNvSpPr>
              <a:spLocks/>
            </p:cNvSpPr>
            <p:nvPr/>
          </p:nvSpPr>
          <p:spPr bwMode="auto">
            <a:xfrm>
              <a:off x="3378" y="2640"/>
              <a:ext cx="32" cy="51"/>
            </a:xfrm>
            <a:custGeom>
              <a:avLst/>
              <a:gdLst>
                <a:gd name="T0" fmla="*/ 4 w 32"/>
                <a:gd name="T1" fmla="*/ 51 h 51"/>
                <a:gd name="T2" fmla="*/ 0 w 32"/>
                <a:gd name="T3" fmla="*/ 2 h 51"/>
                <a:gd name="T4" fmla="*/ 28 w 32"/>
                <a:gd name="T5" fmla="*/ 0 h 51"/>
                <a:gd name="T6" fmla="*/ 32 w 32"/>
                <a:gd name="T7" fmla="*/ 47 h 51"/>
                <a:gd name="T8" fmla="*/ 4 w 3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1">
                  <a:moveTo>
                    <a:pt x="4" y="5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2" y="47"/>
                  </a:lnTo>
                  <a:lnTo>
                    <a:pt x="4" y="5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8" name="Freeform 2800"/>
            <p:cNvSpPr>
              <a:spLocks/>
            </p:cNvSpPr>
            <p:nvPr/>
          </p:nvSpPr>
          <p:spPr bwMode="auto">
            <a:xfrm>
              <a:off x="3375" y="2598"/>
              <a:ext cx="31" cy="44"/>
            </a:xfrm>
            <a:custGeom>
              <a:avLst/>
              <a:gdLst>
                <a:gd name="T0" fmla="*/ 3 w 31"/>
                <a:gd name="T1" fmla="*/ 44 h 44"/>
                <a:gd name="T2" fmla="*/ 0 w 31"/>
                <a:gd name="T3" fmla="*/ 0 h 44"/>
                <a:gd name="T4" fmla="*/ 29 w 31"/>
                <a:gd name="T5" fmla="*/ 0 h 44"/>
                <a:gd name="T6" fmla="*/ 31 w 31"/>
                <a:gd name="T7" fmla="*/ 42 h 44"/>
                <a:gd name="T8" fmla="*/ 3 w 3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31" y="42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Freeform 2801"/>
            <p:cNvSpPr>
              <a:spLocks/>
            </p:cNvSpPr>
            <p:nvPr/>
          </p:nvSpPr>
          <p:spPr bwMode="auto">
            <a:xfrm>
              <a:off x="3375" y="2552"/>
              <a:ext cx="31" cy="46"/>
            </a:xfrm>
            <a:custGeom>
              <a:avLst/>
              <a:gdLst>
                <a:gd name="T0" fmla="*/ 0 w 31"/>
                <a:gd name="T1" fmla="*/ 46 h 46"/>
                <a:gd name="T2" fmla="*/ 3 w 31"/>
                <a:gd name="T3" fmla="*/ 0 h 46"/>
                <a:gd name="T4" fmla="*/ 31 w 31"/>
                <a:gd name="T5" fmla="*/ 0 h 46"/>
                <a:gd name="T6" fmla="*/ 29 w 31"/>
                <a:gd name="T7" fmla="*/ 46 h 46"/>
                <a:gd name="T8" fmla="*/ 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3" y="0"/>
                  </a:lnTo>
                  <a:lnTo>
                    <a:pt x="31" y="0"/>
                  </a:lnTo>
                  <a:lnTo>
                    <a:pt x="2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0" name="Freeform 2802"/>
            <p:cNvSpPr>
              <a:spLocks/>
            </p:cNvSpPr>
            <p:nvPr/>
          </p:nvSpPr>
          <p:spPr bwMode="auto">
            <a:xfrm>
              <a:off x="3378" y="2505"/>
              <a:ext cx="30" cy="47"/>
            </a:xfrm>
            <a:custGeom>
              <a:avLst/>
              <a:gdLst>
                <a:gd name="T0" fmla="*/ 0 w 30"/>
                <a:gd name="T1" fmla="*/ 47 h 47"/>
                <a:gd name="T2" fmla="*/ 2 w 30"/>
                <a:gd name="T3" fmla="*/ 3 h 47"/>
                <a:gd name="T4" fmla="*/ 30 w 30"/>
                <a:gd name="T5" fmla="*/ 0 h 47"/>
                <a:gd name="T6" fmla="*/ 28 w 30"/>
                <a:gd name="T7" fmla="*/ 47 h 47"/>
                <a:gd name="T8" fmla="*/ 0 w 3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7">
                  <a:moveTo>
                    <a:pt x="0" y="47"/>
                  </a:moveTo>
                  <a:lnTo>
                    <a:pt x="2" y="3"/>
                  </a:lnTo>
                  <a:lnTo>
                    <a:pt x="30" y="0"/>
                  </a:lnTo>
                  <a:lnTo>
                    <a:pt x="2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Freeform 2803"/>
            <p:cNvSpPr>
              <a:spLocks/>
            </p:cNvSpPr>
            <p:nvPr/>
          </p:nvSpPr>
          <p:spPr bwMode="auto">
            <a:xfrm>
              <a:off x="3375" y="2461"/>
              <a:ext cx="33" cy="47"/>
            </a:xfrm>
            <a:custGeom>
              <a:avLst/>
              <a:gdLst>
                <a:gd name="T0" fmla="*/ 5 w 33"/>
                <a:gd name="T1" fmla="*/ 47 h 47"/>
                <a:gd name="T2" fmla="*/ 0 w 33"/>
                <a:gd name="T3" fmla="*/ 5 h 47"/>
                <a:gd name="T4" fmla="*/ 29 w 33"/>
                <a:gd name="T5" fmla="*/ 0 h 47"/>
                <a:gd name="T6" fmla="*/ 33 w 33"/>
                <a:gd name="T7" fmla="*/ 44 h 47"/>
                <a:gd name="T8" fmla="*/ 5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5" y="4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4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2" name="Freeform 2804"/>
            <p:cNvSpPr>
              <a:spLocks/>
            </p:cNvSpPr>
            <p:nvPr/>
          </p:nvSpPr>
          <p:spPr bwMode="auto">
            <a:xfrm>
              <a:off x="3364" y="2417"/>
              <a:ext cx="40" cy="49"/>
            </a:xfrm>
            <a:custGeom>
              <a:avLst/>
              <a:gdLst>
                <a:gd name="T0" fmla="*/ 11 w 40"/>
                <a:gd name="T1" fmla="*/ 49 h 49"/>
                <a:gd name="T2" fmla="*/ 0 w 40"/>
                <a:gd name="T3" fmla="*/ 12 h 49"/>
                <a:gd name="T4" fmla="*/ 27 w 40"/>
                <a:gd name="T5" fmla="*/ 0 h 49"/>
                <a:gd name="T6" fmla="*/ 40 w 40"/>
                <a:gd name="T7" fmla="*/ 44 h 49"/>
                <a:gd name="T8" fmla="*/ 11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1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44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Freeform 2805"/>
            <p:cNvSpPr>
              <a:spLocks/>
            </p:cNvSpPr>
            <p:nvPr/>
          </p:nvSpPr>
          <p:spPr bwMode="auto">
            <a:xfrm>
              <a:off x="3340" y="2376"/>
              <a:ext cx="51" cy="53"/>
            </a:xfrm>
            <a:custGeom>
              <a:avLst/>
              <a:gdLst>
                <a:gd name="T0" fmla="*/ 24 w 51"/>
                <a:gd name="T1" fmla="*/ 53 h 53"/>
                <a:gd name="T2" fmla="*/ 0 w 51"/>
                <a:gd name="T3" fmla="*/ 17 h 53"/>
                <a:gd name="T4" fmla="*/ 24 w 51"/>
                <a:gd name="T5" fmla="*/ 0 h 53"/>
                <a:gd name="T6" fmla="*/ 51 w 51"/>
                <a:gd name="T7" fmla="*/ 41 h 53"/>
                <a:gd name="T8" fmla="*/ 24 w 5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24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1" y="41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4" name="Freeform 2806"/>
            <p:cNvSpPr>
              <a:spLocks/>
            </p:cNvSpPr>
            <p:nvPr/>
          </p:nvSpPr>
          <p:spPr bwMode="auto">
            <a:xfrm>
              <a:off x="3399" y="2731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4 h 17"/>
                <a:gd name="T4" fmla="*/ 25 w 27"/>
                <a:gd name="T5" fmla="*/ 0 h 17"/>
                <a:gd name="T6" fmla="*/ 27 w 27"/>
                <a:gd name="T7" fmla="*/ 2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4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Freeform 2807"/>
            <p:cNvSpPr>
              <a:spLocks/>
            </p:cNvSpPr>
            <p:nvPr/>
          </p:nvSpPr>
          <p:spPr bwMode="auto">
            <a:xfrm>
              <a:off x="3332" y="2353"/>
              <a:ext cx="30" cy="42"/>
            </a:xfrm>
            <a:custGeom>
              <a:avLst/>
              <a:gdLst>
                <a:gd name="T0" fmla="*/ 10 w 30"/>
                <a:gd name="T1" fmla="*/ 42 h 42"/>
                <a:gd name="T2" fmla="*/ 0 w 30"/>
                <a:gd name="T3" fmla="*/ 25 h 42"/>
                <a:gd name="T4" fmla="*/ 17 w 30"/>
                <a:gd name="T5" fmla="*/ 0 h 42"/>
                <a:gd name="T6" fmla="*/ 30 w 30"/>
                <a:gd name="T7" fmla="*/ 18 h 42"/>
                <a:gd name="T8" fmla="*/ 10 w 3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10" y="42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8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6" name="Freeform 2808"/>
            <p:cNvSpPr>
              <a:spLocks/>
            </p:cNvSpPr>
            <p:nvPr/>
          </p:nvSpPr>
          <p:spPr bwMode="auto">
            <a:xfrm>
              <a:off x="3316" y="2341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2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Freeform 2809"/>
            <p:cNvSpPr>
              <a:spLocks/>
            </p:cNvSpPr>
            <p:nvPr/>
          </p:nvSpPr>
          <p:spPr bwMode="auto">
            <a:xfrm>
              <a:off x="3285" y="2322"/>
              <a:ext cx="47" cy="46"/>
            </a:xfrm>
            <a:custGeom>
              <a:avLst/>
              <a:gdLst>
                <a:gd name="T0" fmla="*/ 31 w 47"/>
                <a:gd name="T1" fmla="*/ 46 h 46"/>
                <a:gd name="T2" fmla="*/ 0 w 47"/>
                <a:gd name="T3" fmla="*/ 29 h 46"/>
                <a:gd name="T4" fmla="*/ 11 w 47"/>
                <a:gd name="T5" fmla="*/ 0 h 46"/>
                <a:gd name="T6" fmla="*/ 47 w 47"/>
                <a:gd name="T7" fmla="*/ 19 h 46"/>
                <a:gd name="T8" fmla="*/ 31 w 4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7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8" name="Freeform 2810"/>
            <p:cNvSpPr>
              <a:spLocks/>
            </p:cNvSpPr>
            <p:nvPr/>
          </p:nvSpPr>
          <p:spPr bwMode="auto">
            <a:xfrm>
              <a:off x="3255" y="2312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10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Freeform 2811"/>
            <p:cNvSpPr>
              <a:spLocks/>
            </p:cNvSpPr>
            <p:nvPr/>
          </p:nvSpPr>
          <p:spPr bwMode="auto">
            <a:xfrm>
              <a:off x="3220" y="2307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0" name="Freeform 2812"/>
            <p:cNvSpPr>
              <a:spLocks/>
            </p:cNvSpPr>
            <p:nvPr/>
          </p:nvSpPr>
          <p:spPr bwMode="auto">
            <a:xfrm>
              <a:off x="3185" y="2300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1 h 39"/>
                <a:gd name="T4" fmla="*/ 4 w 39"/>
                <a:gd name="T5" fmla="*/ 0 h 39"/>
                <a:gd name="T6" fmla="*/ 39 w 39"/>
                <a:gd name="T7" fmla="*/ 7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1" name="Freeform 2813"/>
            <p:cNvSpPr>
              <a:spLocks/>
            </p:cNvSpPr>
            <p:nvPr/>
          </p:nvSpPr>
          <p:spPr bwMode="auto">
            <a:xfrm>
              <a:off x="3145" y="2290"/>
              <a:ext cx="44" cy="41"/>
            </a:xfrm>
            <a:custGeom>
              <a:avLst/>
              <a:gdLst>
                <a:gd name="T0" fmla="*/ 40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10 h 41"/>
                <a:gd name="T8" fmla="*/ 40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0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2" name="Freeform 2814"/>
            <p:cNvSpPr>
              <a:spLocks/>
            </p:cNvSpPr>
            <p:nvPr/>
          </p:nvSpPr>
          <p:spPr bwMode="auto">
            <a:xfrm>
              <a:off x="3128" y="2285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5 w 28"/>
                <a:gd name="T5" fmla="*/ 0 h 34"/>
                <a:gd name="T6" fmla="*/ 28 w 28"/>
                <a:gd name="T7" fmla="*/ 5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3" name="Freeform 2815"/>
            <p:cNvSpPr>
              <a:spLocks/>
            </p:cNvSpPr>
            <p:nvPr/>
          </p:nvSpPr>
          <p:spPr bwMode="auto">
            <a:xfrm>
              <a:off x="3112" y="2275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5 h 37"/>
                <a:gd name="T4" fmla="*/ 18 w 31"/>
                <a:gd name="T5" fmla="*/ 0 h 37"/>
                <a:gd name="T6" fmla="*/ 31 w 31"/>
                <a:gd name="T7" fmla="*/ 10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4" name="Freeform 2816"/>
            <p:cNvSpPr>
              <a:spLocks/>
            </p:cNvSpPr>
            <p:nvPr/>
          </p:nvSpPr>
          <p:spPr bwMode="auto">
            <a:xfrm>
              <a:off x="3097" y="2260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5 h 40"/>
                <a:gd name="T4" fmla="*/ 20 w 33"/>
                <a:gd name="T5" fmla="*/ 0 h 40"/>
                <a:gd name="T6" fmla="*/ 33 w 33"/>
                <a:gd name="T7" fmla="*/ 15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2817"/>
          <p:cNvGrpSpPr>
            <a:grpSpLocks/>
          </p:cNvGrpSpPr>
          <p:nvPr/>
        </p:nvGrpSpPr>
        <p:grpSpPr bwMode="auto">
          <a:xfrm>
            <a:off x="4052888" y="2538413"/>
            <a:ext cx="1722437" cy="3179762"/>
            <a:chOff x="2553" y="1599"/>
            <a:chExt cx="1085" cy="2003"/>
          </a:xfrm>
        </p:grpSpPr>
        <p:sp>
          <p:nvSpPr>
            <p:cNvPr id="47145" name="Freeform 2818"/>
            <p:cNvSpPr>
              <a:spLocks/>
            </p:cNvSpPr>
            <p:nvPr/>
          </p:nvSpPr>
          <p:spPr bwMode="auto">
            <a:xfrm>
              <a:off x="3084" y="2246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2819"/>
            <p:cNvSpPr>
              <a:spLocks/>
            </p:cNvSpPr>
            <p:nvPr/>
          </p:nvSpPr>
          <p:spPr bwMode="auto">
            <a:xfrm>
              <a:off x="3360" y="2368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2820"/>
            <p:cNvSpPr>
              <a:spLocks/>
            </p:cNvSpPr>
            <p:nvPr/>
          </p:nvSpPr>
          <p:spPr bwMode="auto">
            <a:xfrm>
              <a:off x="3340" y="2371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2821"/>
            <p:cNvSpPr>
              <a:spLocks/>
            </p:cNvSpPr>
            <p:nvPr/>
          </p:nvSpPr>
          <p:spPr bwMode="auto">
            <a:xfrm>
              <a:off x="3068" y="2229"/>
              <a:ext cx="38" cy="36"/>
            </a:xfrm>
            <a:custGeom>
              <a:avLst/>
              <a:gdLst>
                <a:gd name="T0" fmla="*/ 14 w 38"/>
                <a:gd name="T1" fmla="*/ 36 h 36"/>
                <a:gd name="T2" fmla="*/ 0 w 38"/>
                <a:gd name="T3" fmla="*/ 12 h 36"/>
                <a:gd name="T4" fmla="*/ 27 w 38"/>
                <a:gd name="T5" fmla="*/ 0 h 36"/>
                <a:gd name="T6" fmla="*/ 38 w 38"/>
                <a:gd name="T7" fmla="*/ 19 h 36"/>
                <a:gd name="T8" fmla="*/ 14 w 3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19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2822"/>
            <p:cNvSpPr>
              <a:spLocks/>
            </p:cNvSpPr>
            <p:nvPr/>
          </p:nvSpPr>
          <p:spPr bwMode="auto">
            <a:xfrm>
              <a:off x="3060" y="2204"/>
              <a:ext cx="35" cy="37"/>
            </a:xfrm>
            <a:custGeom>
              <a:avLst/>
              <a:gdLst>
                <a:gd name="T0" fmla="*/ 8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5 h 37"/>
                <a:gd name="T8" fmla="*/ 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8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2823"/>
            <p:cNvSpPr>
              <a:spLocks/>
            </p:cNvSpPr>
            <p:nvPr/>
          </p:nvSpPr>
          <p:spPr bwMode="auto">
            <a:xfrm>
              <a:off x="3049" y="2162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2824"/>
            <p:cNvSpPr>
              <a:spLocks/>
            </p:cNvSpPr>
            <p:nvPr/>
          </p:nvSpPr>
          <p:spPr bwMode="auto">
            <a:xfrm>
              <a:off x="3042" y="2113"/>
              <a:ext cx="35" cy="54"/>
            </a:xfrm>
            <a:custGeom>
              <a:avLst/>
              <a:gdLst>
                <a:gd name="T0" fmla="*/ 7 w 35"/>
                <a:gd name="T1" fmla="*/ 54 h 54"/>
                <a:gd name="T2" fmla="*/ 0 w 35"/>
                <a:gd name="T3" fmla="*/ 5 h 54"/>
                <a:gd name="T4" fmla="*/ 29 w 35"/>
                <a:gd name="T5" fmla="*/ 0 h 54"/>
                <a:gd name="T6" fmla="*/ 35 w 35"/>
                <a:gd name="T7" fmla="*/ 49 h 54"/>
                <a:gd name="T8" fmla="*/ 7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7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2825"/>
            <p:cNvSpPr>
              <a:spLocks/>
            </p:cNvSpPr>
            <p:nvPr/>
          </p:nvSpPr>
          <p:spPr bwMode="auto">
            <a:xfrm>
              <a:off x="3029" y="2060"/>
              <a:ext cx="42" cy="58"/>
            </a:xfrm>
            <a:custGeom>
              <a:avLst/>
              <a:gdLst>
                <a:gd name="T0" fmla="*/ 13 w 42"/>
                <a:gd name="T1" fmla="*/ 58 h 58"/>
                <a:gd name="T2" fmla="*/ 0 w 42"/>
                <a:gd name="T3" fmla="*/ 12 h 58"/>
                <a:gd name="T4" fmla="*/ 26 w 42"/>
                <a:gd name="T5" fmla="*/ 0 h 58"/>
                <a:gd name="T6" fmla="*/ 42 w 42"/>
                <a:gd name="T7" fmla="*/ 53 h 58"/>
                <a:gd name="T8" fmla="*/ 13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13" y="5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2" y="53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2826"/>
            <p:cNvSpPr>
              <a:spLocks/>
            </p:cNvSpPr>
            <p:nvPr/>
          </p:nvSpPr>
          <p:spPr bwMode="auto">
            <a:xfrm>
              <a:off x="3082" y="2246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2827"/>
            <p:cNvSpPr>
              <a:spLocks/>
            </p:cNvSpPr>
            <p:nvPr/>
          </p:nvSpPr>
          <p:spPr bwMode="auto">
            <a:xfrm>
              <a:off x="3003" y="1976"/>
              <a:ext cx="52" cy="96"/>
            </a:xfrm>
            <a:custGeom>
              <a:avLst/>
              <a:gdLst>
                <a:gd name="T0" fmla="*/ 26 w 52"/>
                <a:gd name="T1" fmla="*/ 96 h 96"/>
                <a:gd name="T2" fmla="*/ 0 w 52"/>
                <a:gd name="T3" fmla="*/ 13 h 96"/>
                <a:gd name="T4" fmla="*/ 26 w 52"/>
                <a:gd name="T5" fmla="*/ 0 h 96"/>
                <a:gd name="T6" fmla="*/ 52 w 52"/>
                <a:gd name="T7" fmla="*/ 84 h 96"/>
                <a:gd name="T8" fmla="*/ 26 w 52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6">
                  <a:moveTo>
                    <a:pt x="26" y="96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52" y="84"/>
                  </a:lnTo>
                  <a:lnTo>
                    <a:pt x="26" y="9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2828"/>
            <p:cNvSpPr>
              <a:spLocks/>
            </p:cNvSpPr>
            <p:nvPr/>
          </p:nvSpPr>
          <p:spPr bwMode="auto">
            <a:xfrm>
              <a:off x="2974" y="1900"/>
              <a:ext cx="55" cy="89"/>
            </a:xfrm>
            <a:custGeom>
              <a:avLst/>
              <a:gdLst>
                <a:gd name="T0" fmla="*/ 29 w 55"/>
                <a:gd name="T1" fmla="*/ 89 h 89"/>
                <a:gd name="T2" fmla="*/ 0 w 55"/>
                <a:gd name="T3" fmla="*/ 13 h 89"/>
                <a:gd name="T4" fmla="*/ 27 w 55"/>
                <a:gd name="T5" fmla="*/ 0 h 89"/>
                <a:gd name="T6" fmla="*/ 55 w 55"/>
                <a:gd name="T7" fmla="*/ 76 h 89"/>
                <a:gd name="T8" fmla="*/ 29 w 55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9">
                  <a:moveTo>
                    <a:pt x="29" y="89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76"/>
                  </a:lnTo>
                  <a:lnTo>
                    <a:pt x="29" y="8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2829"/>
            <p:cNvSpPr>
              <a:spLocks/>
            </p:cNvSpPr>
            <p:nvPr/>
          </p:nvSpPr>
          <p:spPr bwMode="auto">
            <a:xfrm>
              <a:off x="2959" y="1866"/>
              <a:ext cx="42" cy="47"/>
            </a:xfrm>
            <a:custGeom>
              <a:avLst/>
              <a:gdLst>
                <a:gd name="T0" fmla="*/ 15 w 42"/>
                <a:gd name="T1" fmla="*/ 47 h 47"/>
                <a:gd name="T2" fmla="*/ 0 w 42"/>
                <a:gd name="T3" fmla="*/ 17 h 47"/>
                <a:gd name="T4" fmla="*/ 24 w 42"/>
                <a:gd name="T5" fmla="*/ 0 h 47"/>
                <a:gd name="T6" fmla="*/ 42 w 42"/>
                <a:gd name="T7" fmla="*/ 34 h 47"/>
                <a:gd name="T8" fmla="*/ 15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5" y="4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2" y="34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2830"/>
            <p:cNvSpPr>
              <a:spLocks/>
            </p:cNvSpPr>
            <p:nvPr/>
          </p:nvSpPr>
          <p:spPr bwMode="auto">
            <a:xfrm>
              <a:off x="2939" y="1832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0 w 44"/>
                <a:gd name="T5" fmla="*/ 0 h 51"/>
                <a:gd name="T6" fmla="*/ 44 w 44"/>
                <a:gd name="T7" fmla="*/ 34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2831"/>
            <p:cNvSpPr>
              <a:spLocks/>
            </p:cNvSpPr>
            <p:nvPr/>
          </p:nvSpPr>
          <p:spPr bwMode="auto">
            <a:xfrm>
              <a:off x="2915" y="1807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7 h 49"/>
                <a:gd name="T4" fmla="*/ 15 w 44"/>
                <a:gd name="T5" fmla="*/ 0 h 49"/>
                <a:gd name="T6" fmla="*/ 44 w 44"/>
                <a:gd name="T7" fmla="*/ 25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4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2832"/>
            <p:cNvSpPr>
              <a:spLocks/>
            </p:cNvSpPr>
            <p:nvPr/>
          </p:nvSpPr>
          <p:spPr bwMode="auto">
            <a:xfrm>
              <a:off x="2882" y="1788"/>
              <a:ext cx="48" cy="46"/>
            </a:xfrm>
            <a:custGeom>
              <a:avLst/>
              <a:gdLst>
                <a:gd name="T0" fmla="*/ 33 w 48"/>
                <a:gd name="T1" fmla="*/ 46 h 46"/>
                <a:gd name="T2" fmla="*/ 0 w 48"/>
                <a:gd name="T3" fmla="*/ 29 h 46"/>
                <a:gd name="T4" fmla="*/ 11 w 48"/>
                <a:gd name="T5" fmla="*/ 0 h 46"/>
                <a:gd name="T6" fmla="*/ 48 w 48"/>
                <a:gd name="T7" fmla="*/ 19 h 46"/>
                <a:gd name="T8" fmla="*/ 33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3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19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2833"/>
            <p:cNvSpPr>
              <a:spLocks/>
            </p:cNvSpPr>
            <p:nvPr/>
          </p:nvSpPr>
          <p:spPr bwMode="auto">
            <a:xfrm>
              <a:off x="3029" y="2060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2834"/>
            <p:cNvSpPr>
              <a:spLocks/>
            </p:cNvSpPr>
            <p:nvPr/>
          </p:nvSpPr>
          <p:spPr bwMode="auto">
            <a:xfrm>
              <a:off x="2854" y="1780"/>
              <a:ext cx="37" cy="40"/>
            </a:xfrm>
            <a:custGeom>
              <a:avLst/>
              <a:gdLst>
                <a:gd name="T0" fmla="*/ 33 w 37"/>
                <a:gd name="T1" fmla="*/ 40 h 40"/>
                <a:gd name="T2" fmla="*/ 0 w 37"/>
                <a:gd name="T3" fmla="*/ 32 h 40"/>
                <a:gd name="T4" fmla="*/ 2 w 37"/>
                <a:gd name="T5" fmla="*/ 0 h 40"/>
                <a:gd name="T6" fmla="*/ 37 w 37"/>
                <a:gd name="T7" fmla="*/ 8 h 40"/>
                <a:gd name="T8" fmla="*/ 33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33" y="40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7" y="8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2835"/>
            <p:cNvSpPr>
              <a:spLocks/>
            </p:cNvSpPr>
            <p:nvPr/>
          </p:nvSpPr>
          <p:spPr bwMode="auto">
            <a:xfrm>
              <a:off x="2823" y="1780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2836"/>
            <p:cNvSpPr>
              <a:spLocks/>
            </p:cNvSpPr>
            <p:nvPr/>
          </p:nvSpPr>
          <p:spPr bwMode="auto">
            <a:xfrm>
              <a:off x="2792" y="1780"/>
              <a:ext cx="31" cy="35"/>
            </a:xfrm>
            <a:custGeom>
              <a:avLst/>
              <a:gdLst>
                <a:gd name="T0" fmla="*/ 31 w 31"/>
                <a:gd name="T1" fmla="*/ 32 h 35"/>
                <a:gd name="T2" fmla="*/ 0 w 31"/>
                <a:gd name="T3" fmla="*/ 35 h 35"/>
                <a:gd name="T4" fmla="*/ 0 w 31"/>
                <a:gd name="T5" fmla="*/ 3 h 35"/>
                <a:gd name="T6" fmla="*/ 31 w 31"/>
                <a:gd name="T7" fmla="*/ 0 h 35"/>
                <a:gd name="T8" fmla="*/ 31 w 31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31" y="32"/>
                  </a:moveTo>
                  <a:lnTo>
                    <a:pt x="0" y="35"/>
                  </a:lnTo>
                  <a:lnTo>
                    <a:pt x="0" y="3"/>
                  </a:lnTo>
                  <a:lnTo>
                    <a:pt x="31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2837"/>
            <p:cNvSpPr>
              <a:spLocks/>
            </p:cNvSpPr>
            <p:nvPr/>
          </p:nvSpPr>
          <p:spPr bwMode="auto">
            <a:xfrm>
              <a:off x="2759" y="1778"/>
              <a:ext cx="33" cy="37"/>
            </a:xfrm>
            <a:custGeom>
              <a:avLst/>
              <a:gdLst>
                <a:gd name="T0" fmla="*/ 33 w 33"/>
                <a:gd name="T1" fmla="*/ 37 h 37"/>
                <a:gd name="T2" fmla="*/ 0 w 33"/>
                <a:gd name="T3" fmla="*/ 32 h 37"/>
                <a:gd name="T4" fmla="*/ 3 w 33"/>
                <a:gd name="T5" fmla="*/ 0 h 37"/>
                <a:gd name="T6" fmla="*/ 33 w 33"/>
                <a:gd name="T7" fmla="*/ 5 h 37"/>
                <a:gd name="T8" fmla="*/ 3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33" y="37"/>
                  </a:moveTo>
                  <a:lnTo>
                    <a:pt x="0" y="32"/>
                  </a:lnTo>
                  <a:lnTo>
                    <a:pt x="3" y="0"/>
                  </a:lnTo>
                  <a:lnTo>
                    <a:pt x="33" y="5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2838"/>
            <p:cNvSpPr>
              <a:spLocks/>
            </p:cNvSpPr>
            <p:nvPr/>
          </p:nvSpPr>
          <p:spPr bwMode="auto">
            <a:xfrm>
              <a:off x="2882" y="1788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2839"/>
            <p:cNvSpPr>
              <a:spLocks/>
            </p:cNvSpPr>
            <p:nvPr/>
          </p:nvSpPr>
          <p:spPr bwMode="auto">
            <a:xfrm>
              <a:off x="2724" y="1771"/>
              <a:ext cx="38" cy="39"/>
            </a:xfrm>
            <a:custGeom>
              <a:avLst/>
              <a:gdLst>
                <a:gd name="T0" fmla="*/ 33 w 38"/>
                <a:gd name="T1" fmla="*/ 39 h 39"/>
                <a:gd name="T2" fmla="*/ 0 w 38"/>
                <a:gd name="T3" fmla="*/ 29 h 39"/>
                <a:gd name="T4" fmla="*/ 11 w 38"/>
                <a:gd name="T5" fmla="*/ 0 h 39"/>
                <a:gd name="T6" fmla="*/ 38 w 38"/>
                <a:gd name="T7" fmla="*/ 7 h 39"/>
                <a:gd name="T8" fmla="*/ 3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33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8" y="7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2840"/>
            <p:cNvSpPr>
              <a:spLocks/>
            </p:cNvSpPr>
            <p:nvPr/>
          </p:nvSpPr>
          <p:spPr bwMode="auto">
            <a:xfrm>
              <a:off x="2698" y="1761"/>
              <a:ext cx="37" cy="39"/>
            </a:xfrm>
            <a:custGeom>
              <a:avLst/>
              <a:gdLst>
                <a:gd name="T0" fmla="*/ 26 w 37"/>
                <a:gd name="T1" fmla="*/ 39 h 39"/>
                <a:gd name="T2" fmla="*/ 0 w 37"/>
                <a:gd name="T3" fmla="*/ 27 h 39"/>
                <a:gd name="T4" fmla="*/ 15 w 37"/>
                <a:gd name="T5" fmla="*/ 0 h 39"/>
                <a:gd name="T6" fmla="*/ 37 w 37"/>
                <a:gd name="T7" fmla="*/ 10 h 39"/>
                <a:gd name="T8" fmla="*/ 2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26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7" y="10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2841"/>
            <p:cNvSpPr>
              <a:spLocks/>
            </p:cNvSpPr>
            <p:nvPr/>
          </p:nvSpPr>
          <p:spPr bwMode="auto">
            <a:xfrm>
              <a:off x="2652" y="1724"/>
              <a:ext cx="61" cy="64"/>
            </a:xfrm>
            <a:custGeom>
              <a:avLst/>
              <a:gdLst>
                <a:gd name="T0" fmla="*/ 46 w 61"/>
                <a:gd name="T1" fmla="*/ 64 h 64"/>
                <a:gd name="T2" fmla="*/ 0 w 61"/>
                <a:gd name="T3" fmla="*/ 25 h 64"/>
                <a:gd name="T4" fmla="*/ 18 w 61"/>
                <a:gd name="T5" fmla="*/ 0 h 64"/>
                <a:gd name="T6" fmla="*/ 61 w 61"/>
                <a:gd name="T7" fmla="*/ 37 h 64"/>
                <a:gd name="T8" fmla="*/ 46 w 61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4">
                  <a:moveTo>
                    <a:pt x="46" y="6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61" y="37"/>
                  </a:lnTo>
                  <a:lnTo>
                    <a:pt x="46" y="6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2842"/>
            <p:cNvSpPr>
              <a:spLocks/>
            </p:cNvSpPr>
            <p:nvPr/>
          </p:nvSpPr>
          <p:spPr bwMode="auto">
            <a:xfrm>
              <a:off x="2628" y="1700"/>
              <a:ext cx="42" cy="49"/>
            </a:xfrm>
            <a:custGeom>
              <a:avLst/>
              <a:gdLst>
                <a:gd name="T0" fmla="*/ 24 w 42"/>
                <a:gd name="T1" fmla="*/ 49 h 49"/>
                <a:gd name="T2" fmla="*/ 0 w 42"/>
                <a:gd name="T3" fmla="*/ 19 h 49"/>
                <a:gd name="T4" fmla="*/ 22 w 42"/>
                <a:gd name="T5" fmla="*/ 0 h 49"/>
                <a:gd name="T6" fmla="*/ 42 w 42"/>
                <a:gd name="T7" fmla="*/ 24 h 49"/>
                <a:gd name="T8" fmla="*/ 2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4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2843"/>
            <p:cNvSpPr>
              <a:spLocks/>
            </p:cNvSpPr>
            <p:nvPr/>
          </p:nvSpPr>
          <p:spPr bwMode="auto">
            <a:xfrm>
              <a:off x="2606" y="1673"/>
              <a:ext cx="44" cy="46"/>
            </a:xfrm>
            <a:custGeom>
              <a:avLst/>
              <a:gdLst>
                <a:gd name="T0" fmla="*/ 22 w 44"/>
                <a:gd name="T1" fmla="*/ 46 h 46"/>
                <a:gd name="T2" fmla="*/ 0 w 44"/>
                <a:gd name="T3" fmla="*/ 17 h 46"/>
                <a:gd name="T4" fmla="*/ 24 w 44"/>
                <a:gd name="T5" fmla="*/ 0 h 46"/>
                <a:gd name="T6" fmla="*/ 44 w 44"/>
                <a:gd name="T7" fmla="*/ 27 h 46"/>
                <a:gd name="T8" fmla="*/ 22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2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2844"/>
            <p:cNvSpPr>
              <a:spLocks/>
            </p:cNvSpPr>
            <p:nvPr/>
          </p:nvSpPr>
          <p:spPr bwMode="auto">
            <a:xfrm>
              <a:off x="2567" y="1599"/>
              <a:ext cx="63" cy="91"/>
            </a:xfrm>
            <a:custGeom>
              <a:avLst/>
              <a:gdLst>
                <a:gd name="T0" fmla="*/ 39 w 63"/>
                <a:gd name="T1" fmla="*/ 91 h 91"/>
                <a:gd name="T2" fmla="*/ 0 w 63"/>
                <a:gd name="T3" fmla="*/ 17 h 91"/>
                <a:gd name="T4" fmla="*/ 24 w 63"/>
                <a:gd name="T5" fmla="*/ 0 h 91"/>
                <a:gd name="T6" fmla="*/ 63 w 63"/>
                <a:gd name="T7" fmla="*/ 74 h 91"/>
                <a:gd name="T8" fmla="*/ 39 w 63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1">
                  <a:moveTo>
                    <a:pt x="39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3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2845"/>
            <p:cNvSpPr>
              <a:spLocks/>
            </p:cNvSpPr>
            <p:nvPr/>
          </p:nvSpPr>
          <p:spPr bwMode="auto">
            <a:xfrm>
              <a:off x="2757" y="1778"/>
              <a:ext cx="5" cy="32"/>
            </a:xfrm>
            <a:custGeom>
              <a:avLst/>
              <a:gdLst>
                <a:gd name="T0" fmla="*/ 2 w 5"/>
                <a:gd name="T1" fmla="*/ 32 h 32"/>
                <a:gd name="T2" fmla="*/ 0 w 5"/>
                <a:gd name="T3" fmla="*/ 32 h 32"/>
                <a:gd name="T4" fmla="*/ 5 w 5"/>
                <a:gd name="T5" fmla="*/ 0 h 32"/>
                <a:gd name="T6" fmla="*/ 5 w 5"/>
                <a:gd name="T7" fmla="*/ 0 h 32"/>
                <a:gd name="T8" fmla="*/ 2 w 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2">
                  <a:moveTo>
                    <a:pt x="2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284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284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2848"/>
            <p:cNvSpPr>
              <a:spLocks/>
            </p:cNvSpPr>
            <p:nvPr/>
          </p:nvSpPr>
          <p:spPr bwMode="auto">
            <a:xfrm>
              <a:off x="3513" y="3345"/>
              <a:ext cx="55" cy="91"/>
            </a:xfrm>
            <a:custGeom>
              <a:avLst/>
              <a:gdLst>
                <a:gd name="T0" fmla="*/ 29 w 55"/>
                <a:gd name="T1" fmla="*/ 91 h 91"/>
                <a:gd name="T2" fmla="*/ 0 w 55"/>
                <a:gd name="T3" fmla="*/ 13 h 91"/>
                <a:gd name="T4" fmla="*/ 27 w 55"/>
                <a:gd name="T5" fmla="*/ 0 h 91"/>
                <a:gd name="T6" fmla="*/ 55 w 55"/>
                <a:gd name="T7" fmla="*/ 79 h 91"/>
                <a:gd name="T8" fmla="*/ 29 w 5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1">
                  <a:moveTo>
                    <a:pt x="29" y="91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79"/>
                  </a:lnTo>
                  <a:lnTo>
                    <a:pt x="29" y="9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849"/>
            <p:cNvSpPr>
              <a:spLocks/>
            </p:cNvSpPr>
            <p:nvPr/>
          </p:nvSpPr>
          <p:spPr bwMode="auto">
            <a:xfrm>
              <a:off x="3505" y="3304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2 h 54"/>
                <a:gd name="T4" fmla="*/ 28 w 35"/>
                <a:gd name="T5" fmla="*/ 0 h 54"/>
                <a:gd name="T6" fmla="*/ 35 w 35"/>
                <a:gd name="T7" fmla="*/ 41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1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850"/>
            <p:cNvSpPr>
              <a:spLocks/>
            </p:cNvSpPr>
            <p:nvPr/>
          </p:nvSpPr>
          <p:spPr bwMode="auto">
            <a:xfrm>
              <a:off x="3500" y="3255"/>
              <a:ext cx="33" cy="51"/>
            </a:xfrm>
            <a:custGeom>
              <a:avLst/>
              <a:gdLst>
                <a:gd name="T0" fmla="*/ 5 w 33"/>
                <a:gd name="T1" fmla="*/ 51 h 51"/>
                <a:gd name="T2" fmla="*/ 0 w 33"/>
                <a:gd name="T3" fmla="*/ 2 h 51"/>
                <a:gd name="T4" fmla="*/ 29 w 33"/>
                <a:gd name="T5" fmla="*/ 0 h 51"/>
                <a:gd name="T6" fmla="*/ 33 w 33"/>
                <a:gd name="T7" fmla="*/ 49 h 51"/>
                <a:gd name="T8" fmla="*/ 5 w 3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5" y="5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9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851"/>
            <p:cNvSpPr>
              <a:spLocks/>
            </p:cNvSpPr>
            <p:nvPr/>
          </p:nvSpPr>
          <p:spPr bwMode="auto">
            <a:xfrm>
              <a:off x="3500" y="3213"/>
              <a:ext cx="33" cy="47"/>
            </a:xfrm>
            <a:custGeom>
              <a:avLst/>
              <a:gdLst>
                <a:gd name="T0" fmla="*/ 0 w 33"/>
                <a:gd name="T1" fmla="*/ 44 h 47"/>
                <a:gd name="T2" fmla="*/ 5 w 33"/>
                <a:gd name="T3" fmla="*/ 0 h 47"/>
                <a:gd name="T4" fmla="*/ 33 w 33"/>
                <a:gd name="T5" fmla="*/ 5 h 47"/>
                <a:gd name="T6" fmla="*/ 29 w 33"/>
                <a:gd name="T7" fmla="*/ 47 h 47"/>
                <a:gd name="T8" fmla="*/ 0 w 33"/>
                <a:gd name="T9" fmla="*/ 4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4"/>
                  </a:moveTo>
                  <a:lnTo>
                    <a:pt x="5" y="0"/>
                  </a:lnTo>
                  <a:lnTo>
                    <a:pt x="33" y="5"/>
                  </a:lnTo>
                  <a:lnTo>
                    <a:pt x="29" y="47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2852"/>
            <p:cNvSpPr>
              <a:spLocks/>
            </p:cNvSpPr>
            <p:nvPr/>
          </p:nvSpPr>
          <p:spPr bwMode="auto">
            <a:xfrm>
              <a:off x="3505" y="3176"/>
              <a:ext cx="39" cy="42"/>
            </a:xfrm>
            <a:custGeom>
              <a:avLst/>
              <a:gdLst>
                <a:gd name="T0" fmla="*/ 0 w 39"/>
                <a:gd name="T1" fmla="*/ 37 h 42"/>
                <a:gd name="T2" fmla="*/ 13 w 39"/>
                <a:gd name="T3" fmla="*/ 0 h 42"/>
                <a:gd name="T4" fmla="*/ 39 w 39"/>
                <a:gd name="T5" fmla="*/ 13 h 42"/>
                <a:gd name="T6" fmla="*/ 28 w 39"/>
                <a:gd name="T7" fmla="*/ 42 h 42"/>
                <a:gd name="T8" fmla="*/ 0 w 39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0" y="37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2853"/>
            <p:cNvSpPr>
              <a:spLocks/>
            </p:cNvSpPr>
            <p:nvPr/>
          </p:nvSpPr>
          <p:spPr bwMode="auto">
            <a:xfrm>
              <a:off x="3518" y="3110"/>
              <a:ext cx="57" cy="79"/>
            </a:xfrm>
            <a:custGeom>
              <a:avLst/>
              <a:gdLst>
                <a:gd name="T0" fmla="*/ 0 w 57"/>
                <a:gd name="T1" fmla="*/ 66 h 79"/>
                <a:gd name="T2" fmla="*/ 30 w 57"/>
                <a:gd name="T3" fmla="*/ 0 h 79"/>
                <a:gd name="T4" fmla="*/ 57 w 57"/>
                <a:gd name="T5" fmla="*/ 12 h 79"/>
                <a:gd name="T6" fmla="*/ 26 w 57"/>
                <a:gd name="T7" fmla="*/ 79 h 79"/>
                <a:gd name="T8" fmla="*/ 0 w 57"/>
                <a:gd name="T9" fmla="*/ 6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9">
                  <a:moveTo>
                    <a:pt x="0" y="66"/>
                  </a:moveTo>
                  <a:lnTo>
                    <a:pt x="30" y="0"/>
                  </a:lnTo>
                  <a:lnTo>
                    <a:pt x="57" y="12"/>
                  </a:lnTo>
                  <a:lnTo>
                    <a:pt x="26" y="79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2854"/>
            <p:cNvSpPr>
              <a:spLocks/>
            </p:cNvSpPr>
            <p:nvPr/>
          </p:nvSpPr>
          <p:spPr bwMode="auto">
            <a:xfrm>
              <a:off x="3548" y="3047"/>
              <a:ext cx="51" cy="75"/>
            </a:xfrm>
            <a:custGeom>
              <a:avLst/>
              <a:gdLst>
                <a:gd name="T0" fmla="*/ 0 w 51"/>
                <a:gd name="T1" fmla="*/ 63 h 75"/>
                <a:gd name="T2" fmla="*/ 25 w 51"/>
                <a:gd name="T3" fmla="*/ 0 h 75"/>
                <a:gd name="T4" fmla="*/ 51 w 51"/>
                <a:gd name="T5" fmla="*/ 12 h 75"/>
                <a:gd name="T6" fmla="*/ 27 w 51"/>
                <a:gd name="T7" fmla="*/ 75 h 75"/>
                <a:gd name="T8" fmla="*/ 0 w 51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5">
                  <a:moveTo>
                    <a:pt x="0" y="63"/>
                  </a:moveTo>
                  <a:lnTo>
                    <a:pt x="25" y="0"/>
                  </a:lnTo>
                  <a:lnTo>
                    <a:pt x="51" y="12"/>
                  </a:lnTo>
                  <a:lnTo>
                    <a:pt x="27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2855"/>
            <p:cNvSpPr>
              <a:spLocks/>
            </p:cNvSpPr>
            <p:nvPr/>
          </p:nvSpPr>
          <p:spPr bwMode="auto">
            <a:xfrm>
              <a:off x="3573" y="3017"/>
              <a:ext cx="32" cy="42"/>
            </a:xfrm>
            <a:custGeom>
              <a:avLst/>
              <a:gdLst>
                <a:gd name="T0" fmla="*/ 0 w 32"/>
                <a:gd name="T1" fmla="*/ 30 h 42"/>
                <a:gd name="T2" fmla="*/ 4 w 32"/>
                <a:gd name="T3" fmla="*/ 0 h 42"/>
                <a:gd name="T4" fmla="*/ 32 w 32"/>
                <a:gd name="T5" fmla="*/ 0 h 42"/>
                <a:gd name="T6" fmla="*/ 26 w 32"/>
                <a:gd name="T7" fmla="*/ 42 h 42"/>
                <a:gd name="T8" fmla="*/ 0 w 32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2">
                  <a:moveTo>
                    <a:pt x="0" y="30"/>
                  </a:moveTo>
                  <a:lnTo>
                    <a:pt x="4" y="0"/>
                  </a:lnTo>
                  <a:lnTo>
                    <a:pt x="32" y="0"/>
                  </a:lnTo>
                  <a:lnTo>
                    <a:pt x="26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2856"/>
            <p:cNvSpPr>
              <a:spLocks/>
            </p:cNvSpPr>
            <p:nvPr/>
          </p:nvSpPr>
          <p:spPr bwMode="auto">
            <a:xfrm>
              <a:off x="3575" y="2973"/>
              <a:ext cx="30" cy="44"/>
            </a:xfrm>
            <a:custGeom>
              <a:avLst/>
              <a:gdLst>
                <a:gd name="T0" fmla="*/ 2 w 30"/>
                <a:gd name="T1" fmla="*/ 44 h 44"/>
                <a:gd name="T2" fmla="*/ 0 w 30"/>
                <a:gd name="T3" fmla="*/ 3 h 44"/>
                <a:gd name="T4" fmla="*/ 28 w 30"/>
                <a:gd name="T5" fmla="*/ 0 h 44"/>
                <a:gd name="T6" fmla="*/ 30 w 30"/>
                <a:gd name="T7" fmla="*/ 44 h 44"/>
                <a:gd name="T8" fmla="*/ 2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2" y="4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0" y="44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2857"/>
            <p:cNvSpPr>
              <a:spLocks/>
            </p:cNvSpPr>
            <p:nvPr/>
          </p:nvSpPr>
          <p:spPr bwMode="auto">
            <a:xfrm>
              <a:off x="3500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2858"/>
            <p:cNvSpPr>
              <a:spLocks/>
            </p:cNvSpPr>
            <p:nvPr/>
          </p:nvSpPr>
          <p:spPr bwMode="auto">
            <a:xfrm>
              <a:off x="3566" y="2931"/>
              <a:ext cx="37" cy="52"/>
            </a:xfrm>
            <a:custGeom>
              <a:avLst/>
              <a:gdLst>
                <a:gd name="T0" fmla="*/ 11 w 37"/>
                <a:gd name="T1" fmla="*/ 52 h 52"/>
                <a:gd name="T2" fmla="*/ 0 w 37"/>
                <a:gd name="T3" fmla="*/ 13 h 52"/>
                <a:gd name="T4" fmla="*/ 26 w 37"/>
                <a:gd name="T5" fmla="*/ 0 h 52"/>
                <a:gd name="T6" fmla="*/ 37 w 37"/>
                <a:gd name="T7" fmla="*/ 40 h 52"/>
                <a:gd name="T8" fmla="*/ 11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40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2859"/>
            <p:cNvSpPr>
              <a:spLocks/>
            </p:cNvSpPr>
            <p:nvPr/>
          </p:nvSpPr>
          <p:spPr bwMode="auto">
            <a:xfrm>
              <a:off x="3548" y="2895"/>
              <a:ext cx="44" cy="49"/>
            </a:xfrm>
            <a:custGeom>
              <a:avLst/>
              <a:gdLst>
                <a:gd name="T0" fmla="*/ 18 w 44"/>
                <a:gd name="T1" fmla="*/ 49 h 49"/>
                <a:gd name="T2" fmla="*/ 0 w 44"/>
                <a:gd name="T3" fmla="*/ 19 h 49"/>
                <a:gd name="T4" fmla="*/ 22 w 44"/>
                <a:gd name="T5" fmla="*/ 0 h 49"/>
                <a:gd name="T6" fmla="*/ 44 w 44"/>
                <a:gd name="T7" fmla="*/ 36 h 49"/>
                <a:gd name="T8" fmla="*/ 18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8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36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2860"/>
            <p:cNvSpPr>
              <a:spLocks/>
            </p:cNvSpPr>
            <p:nvPr/>
          </p:nvSpPr>
          <p:spPr bwMode="auto">
            <a:xfrm>
              <a:off x="3527" y="2865"/>
              <a:ext cx="43" cy="49"/>
            </a:xfrm>
            <a:custGeom>
              <a:avLst/>
              <a:gdLst>
                <a:gd name="T0" fmla="*/ 21 w 43"/>
                <a:gd name="T1" fmla="*/ 49 h 49"/>
                <a:gd name="T2" fmla="*/ 0 w 43"/>
                <a:gd name="T3" fmla="*/ 25 h 49"/>
                <a:gd name="T4" fmla="*/ 17 w 43"/>
                <a:gd name="T5" fmla="*/ 0 h 49"/>
                <a:gd name="T6" fmla="*/ 43 w 43"/>
                <a:gd name="T7" fmla="*/ 30 h 49"/>
                <a:gd name="T8" fmla="*/ 21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1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3" y="30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2861"/>
            <p:cNvSpPr>
              <a:spLocks/>
            </p:cNvSpPr>
            <p:nvPr/>
          </p:nvSpPr>
          <p:spPr bwMode="auto">
            <a:xfrm>
              <a:off x="3500" y="2841"/>
              <a:ext cx="44" cy="49"/>
            </a:xfrm>
            <a:custGeom>
              <a:avLst/>
              <a:gdLst>
                <a:gd name="T0" fmla="*/ 27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4 h 49"/>
                <a:gd name="T8" fmla="*/ 2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7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4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2862"/>
            <p:cNvSpPr>
              <a:spLocks/>
            </p:cNvSpPr>
            <p:nvPr/>
          </p:nvSpPr>
          <p:spPr bwMode="auto">
            <a:xfrm>
              <a:off x="3445" y="2792"/>
              <a:ext cx="73" cy="73"/>
            </a:xfrm>
            <a:custGeom>
              <a:avLst/>
              <a:gdLst>
                <a:gd name="T0" fmla="*/ 55 w 73"/>
                <a:gd name="T1" fmla="*/ 73 h 73"/>
                <a:gd name="T2" fmla="*/ 0 w 73"/>
                <a:gd name="T3" fmla="*/ 24 h 73"/>
                <a:gd name="T4" fmla="*/ 18 w 73"/>
                <a:gd name="T5" fmla="*/ 0 h 73"/>
                <a:gd name="T6" fmla="*/ 73 w 73"/>
                <a:gd name="T7" fmla="*/ 49 h 73"/>
                <a:gd name="T8" fmla="*/ 55 w 73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55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3" y="49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2863"/>
            <p:cNvSpPr>
              <a:spLocks/>
            </p:cNvSpPr>
            <p:nvPr/>
          </p:nvSpPr>
          <p:spPr bwMode="auto">
            <a:xfrm>
              <a:off x="3419" y="2765"/>
              <a:ext cx="44" cy="51"/>
            </a:xfrm>
            <a:custGeom>
              <a:avLst/>
              <a:gdLst>
                <a:gd name="T0" fmla="*/ 26 w 44"/>
                <a:gd name="T1" fmla="*/ 51 h 51"/>
                <a:gd name="T2" fmla="*/ 0 w 44"/>
                <a:gd name="T3" fmla="*/ 19 h 51"/>
                <a:gd name="T4" fmla="*/ 22 w 44"/>
                <a:gd name="T5" fmla="*/ 0 h 51"/>
                <a:gd name="T6" fmla="*/ 44 w 44"/>
                <a:gd name="T7" fmla="*/ 27 h 51"/>
                <a:gd name="T8" fmla="*/ 2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6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2864"/>
            <p:cNvSpPr>
              <a:spLocks/>
            </p:cNvSpPr>
            <p:nvPr/>
          </p:nvSpPr>
          <p:spPr bwMode="auto">
            <a:xfrm>
              <a:off x="3406" y="2750"/>
              <a:ext cx="35" cy="34"/>
            </a:xfrm>
            <a:custGeom>
              <a:avLst/>
              <a:gdLst>
                <a:gd name="T0" fmla="*/ 13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15 h 34"/>
                <a:gd name="T8" fmla="*/ 13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3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5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2865"/>
            <p:cNvSpPr>
              <a:spLocks/>
            </p:cNvSpPr>
            <p:nvPr/>
          </p:nvSpPr>
          <p:spPr bwMode="auto">
            <a:xfrm>
              <a:off x="3397" y="2731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7 h 36"/>
                <a:gd name="T4" fmla="*/ 24 w 33"/>
                <a:gd name="T5" fmla="*/ 0 h 36"/>
                <a:gd name="T6" fmla="*/ 33 w 33"/>
                <a:gd name="T7" fmla="*/ 19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2866"/>
            <p:cNvSpPr>
              <a:spLocks/>
            </p:cNvSpPr>
            <p:nvPr/>
          </p:nvSpPr>
          <p:spPr bwMode="auto">
            <a:xfrm>
              <a:off x="3575" y="2971"/>
              <a:ext cx="28" cy="12"/>
            </a:xfrm>
            <a:custGeom>
              <a:avLst/>
              <a:gdLst>
                <a:gd name="T0" fmla="*/ 28 w 28"/>
                <a:gd name="T1" fmla="*/ 2 h 12"/>
                <a:gd name="T2" fmla="*/ 28 w 28"/>
                <a:gd name="T3" fmla="*/ 0 h 12"/>
                <a:gd name="T4" fmla="*/ 0 w 28"/>
                <a:gd name="T5" fmla="*/ 5 h 12"/>
                <a:gd name="T6" fmla="*/ 2 w 28"/>
                <a:gd name="T7" fmla="*/ 12 h 12"/>
                <a:gd name="T8" fmla="*/ 28 w 28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2" y="1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2867"/>
            <p:cNvSpPr>
              <a:spLocks/>
            </p:cNvSpPr>
            <p:nvPr/>
          </p:nvSpPr>
          <p:spPr bwMode="auto">
            <a:xfrm>
              <a:off x="3380" y="2689"/>
              <a:ext cx="44" cy="56"/>
            </a:xfrm>
            <a:custGeom>
              <a:avLst/>
              <a:gdLst>
                <a:gd name="T0" fmla="*/ 17 w 44"/>
                <a:gd name="T1" fmla="*/ 56 h 56"/>
                <a:gd name="T2" fmla="*/ 0 w 44"/>
                <a:gd name="T3" fmla="*/ 5 h 56"/>
                <a:gd name="T4" fmla="*/ 28 w 44"/>
                <a:gd name="T5" fmla="*/ 0 h 56"/>
                <a:gd name="T6" fmla="*/ 44 w 44"/>
                <a:gd name="T7" fmla="*/ 44 h 56"/>
                <a:gd name="T8" fmla="*/ 17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7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4" y="44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2868"/>
            <p:cNvSpPr>
              <a:spLocks/>
            </p:cNvSpPr>
            <p:nvPr/>
          </p:nvSpPr>
          <p:spPr bwMode="auto">
            <a:xfrm>
              <a:off x="3373" y="2642"/>
              <a:ext cx="35" cy="52"/>
            </a:xfrm>
            <a:custGeom>
              <a:avLst/>
              <a:gdLst>
                <a:gd name="T0" fmla="*/ 7 w 35"/>
                <a:gd name="T1" fmla="*/ 52 h 52"/>
                <a:gd name="T2" fmla="*/ 0 w 35"/>
                <a:gd name="T3" fmla="*/ 3 h 52"/>
                <a:gd name="T4" fmla="*/ 29 w 35"/>
                <a:gd name="T5" fmla="*/ 0 h 52"/>
                <a:gd name="T6" fmla="*/ 35 w 35"/>
                <a:gd name="T7" fmla="*/ 47 h 52"/>
                <a:gd name="T8" fmla="*/ 7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7" y="52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5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2869"/>
            <p:cNvSpPr>
              <a:spLocks/>
            </p:cNvSpPr>
            <p:nvPr/>
          </p:nvSpPr>
          <p:spPr bwMode="auto">
            <a:xfrm>
              <a:off x="3373" y="2598"/>
              <a:ext cx="29" cy="47"/>
            </a:xfrm>
            <a:custGeom>
              <a:avLst/>
              <a:gdLst>
                <a:gd name="T0" fmla="*/ 0 w 29"/>
                <a:gd name="T1" fmla="*/ 47 h 47"/>
                <a:gd name="T2" fmla="*/ 0 w 29"/>
                <a:gd name="T3" fmla="*/ 0 h 47"/>
                <a:gd name="T4" fmla="*/ 29 w 29"/>
                <a:gd name="T5" fmla="*/ 0 h 47"/>
                <a:gd name="T6" fmla="*/ 29 w 29"/>
                <a:gd name="T7" fmla="*/ 44 h 47"/>
                <a:gd name="T8" fmla="*/ 0 w 2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7">
                  <a:moveTo>
                    <a:pt x="0" y="47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2870"/>
            <p:cNvSpPr>
              <a:spLocks/>
            </p:cNvSpPr>
            <p:nvPr/>
          </p:nvSpPr>
          <p:spPr bwMode="auto">
            <a:xfrm>
              <a:off x="3373" y="2554"/>
              <a:ext cx="31" cy="44"/>
            </a:xfrm>
            <a:custGeom>
              <a:avLst/>
              <a:gdLst>
                <a:gd name="T0" fmla="*/ 0 w 31"/>
                <a:gd name="T1" fmla="*/ 44 h 44"/>
                <a:gd name="T2" fmla="*/ 2 w 31"/>
                <a:gd name="T3" fmla="*/ 0 h 44"/>
                <a:gd name="T4" fmla="*/ 31 w 31"/>
                <a:gd name="T5" fmla="*/ 0 h 44"/>
                <a:gd name="T6" fmla="*/ 29 w 31"/>
                <a:gd name="T7" fmla="*/ 44 h 44"/>
                <a:gd name="T8" fmla="*/ 0 w 3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0" y="44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9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2871"/>
            <p:cNvSpPr>
              <a:spLocks/>
            </p:cNvSpPr>
            <p:nvPr/>
          </p:nvSpPr>
          <p:spPr bwMode="auto">
            <a:xfrm>
              <a:off x="3375" y="2508"/>
              <a:ext cx="29" cy="46"/>
            </a:xfrm>
            <a:custGeom>
              <a:avLst/>
              <a:gdLst>
                <a:gd name="T0" fmla="*/ 0 w 29"/>
                <a:gd name="T1" fmla="*/ 46 h 46"/>
                <a:gd name="T2" fmla="*/ 0 w 29"/>
                <a:gd name="T3" fmla="*/ 2 h 46"/>
                <a:gd name="T4" fmla="*/ 29 w 29"/>
                <a:gd name="T5" fmla="*/ 0 h 46"/>
                <a:gd name="T6" fmla="*/ 29 w 29"/>
                <a:gd name="T7" fmla="*/ 46 h 46"/>
                <a:gd name="T8" fmla="*/ 0 w 2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6">
                  <a:moveTo>
                    <a:pt x="0" y="46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2872"/>
            <p:cNvSpPr>
              <a:spLocks/>
            </p:cNvSpPr>
            <p:nvPr/>
          </p:nvSpPr>
          <p:spPr bwMode="auto">
            <a:xfrm>
              <a:off x="3371" y="2466"/>
              <a:ext cx="33" cy="44"/>
            </a:xfrm>
            <a:custGeom>
              <a:avLst/>
              <a:gdLst>
                <a:gd name="T0" fmla="*/ 4 w 33"/>
                <a:gd name="T1" fmla="*/ 44 h 44"/>
                <a:gd name="T2" fmla="*/ 0 w 33"/>
                <a:gd name="T3" fmla="*/ 5 h 44"/>
                <a:gd name="T4" fmla="*/ 28 w 33"/>
                <a:gd name="T5" fmla="*/ 0 h 44"/>
                <a:gd name="T6" fmla="*/ 33 w 33"/>
                <a:gd name="T7" fmla="*/ 42 h 44"/>
                <a:gd name="T8" fmla="*/ 4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4" y="4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3" y="42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2873"/>
            <p:cNvSpPr>
              <a:spLocks/>
            </p:cNvSpPr>
            <p:nvPr/>
          </p:nvSpPr>
          <p:spPr bwMode="auto">
            <a:xfrm>
              <a:off x="3362" y="2422"/>
              <a:ext cx="37" cy="49"/>
            </a:xfrm>
            <a:custGeom>
              <a:avLst/>
              <a:gdLst>
                <a:gd name="T0" fmla="*/ 9 w 37"/>
                <a:gd name="T1" fmla="*/ 49 h 49"/>
                <a:gd name="T2" fmla="*/ 0 w 37"/>
                <a:gd name="T3" fmla="*/ 12 h 49"/>
                <a:gd name="T4" fmla="*/ 26 w 37"/>
                <a:gd name="T5" fmla="*/ 0 h 49"/>
                <a:gd name="T6" fmla="*/ 37 w 37"/>
                <a:gd name="T7" fmla="*/ 44 h 49"/>
                <a:gd name="T8" fmla="*/ 9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9" y="4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2874"/>
            <p:cNvSpPr>
              <a:spLocks/>
            </p:cNvSpPr>
            <p:nvPr/>
          </p:nvSpPr>
          <p:spPr bwMode="auto">
            <a:xfrm>
              <a:off x="3351" y="2398"/>
              <a:ext cx="37" cy="36"/>
            </a:xfrm>
            <a:custGeom>
              <a:avLst/>
              <a:gdLst>
                <a:gd name="T0" fmla="*/ 11 w 37"/>
                <a:gd name="T1" fmla="*/ 36 h 36"/>
                <a:gd name="T2" fmla="*/ 0 w 37"/>
                <a:gd name="T3" fmla="*/ 17 h 36"/>
                <a:gd name="T4" fmla="*/ 24 w 37"/>
                <a:gd name="T5" fmla="*/ 0 h 36"/>
                <a:gd name="T6" fmla="*/ 37 w 37"/>
                <a:gd name="T7" fmla="*/ 24 h 36"/>
                <a:gd name="T8" fmla="*/ 11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1" y="3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7" y="2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2875"/>
            <p:cNvSpPr>
              <a:spLocks/>
            </p:cNvSpPr>
            <p:nvPr/>
          </p:nvSpPr>
          <p:spPr bwMode="auto">
            <a:xfrm>
              <a:off x="3340" y="2376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9 h 39"/>
                <a:gd name="T4" fmla="*/ 22 w 35"/>
                <a:gd name="T5" fmla="*/ 0 h 39"/>
                <a:gd name="T6" fmla="*/ 35 w 35"/>
                <a:gd name="T7" fmla="*/ 22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2876"/>
            <p:cNvSpPr>
              <a:spLocks/>
            </p:cNvSpPr>
            <p:nvPr/>
          </p:nvSpPr>
          <p:spPr bwMode="auto">
            <a:xfrm>
              <a:off x="3397" y="2731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4 h 17"/>
                <a:gd name="T4" fmla="*/ 24 w 27"/>
                <a:gd name="T5" fmla="*/ 0 h 17"/>
                <a:gd name="T6" fmla="*/ 27 w 27"/>
                <a:gd name="T7" fmla="*/ 2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2877"/>
            <p:cNvSpPr>
              <a:spLocks/>
            </p:cNvSpPr>
            <p:nvPr/>
          </p:nvSpPr>
          <p:spPr bwMode="auto">
            <a:xfrm>
              <a:off x="3329" y="2358"/>
              <a:ext cx="31" cy="40"/>
            </a:xfrm>
            <a:custGeom>
              <a:avLst/>
              <a:gdLst>
                <a:gd name="T0" fmla="*/ 11 w 31"/>
                <a:gd name="T1" fmla="*/ 40 h 40"/>
                <a:gd name="T2" fmla="*/ 0 w 31"/>
                <a:gd name="T3" fmla="*/ 25 h 40"/>
                <a:gd name="T4" fmla="*/ 18 w 31"/>
                <a:gd name="T5" fmla="*/ 0 h 40"/>
                <a:gd name="T6" fmla="*/ 31 w 31"/>
                <a:gd name="T7" fmla="*/ 15 h 40"/>
                <a:gd name="T8" fmla="*/ 11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1" y="40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2878"/>
            <p:cNvSpPr>
              <a:spLocks/>
            </p:cNvSpPr>
            <p:nvPr/>
          </p:nvSpPr>
          <p:spPr bwMode="auto">
            <a:xfrm>
              <a:off x="3314" y="2346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27 h 37"/>
                <a:gd name="T4" fmla="*/ 15 w 33"/>
                <a:gd name="T5" fmla="*/ 0 h 37"/>
                <a:gd name="T6" fmla="*/ 33 w 33"/>
                <a:gd name="T7" fmla="*/ 12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2879"/>
            <p:cNvSpPr>
              <a:spLocks/>
            </p:cNvSpPr>
            <p:nvPr/>
          </p:nvSpPr>
          <p:spPr bwMode="auto">
            <a:xfrm>
              <a:off x="3283" y="2327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9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2880"/>
            <p:cNvSpPr>
              <a:spLocks/>
            </p:cNvSpPr>
            <p:nvPr/>
          </p:nvSpPr>
          <p:spPr bwMode="auto">
            <a:xfrm>
              <a:off x="3253" y="2317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10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2881"/>
            <p:cNvSpPr>
              <a:spLocks/>
            </p:cNvSpPr>
            <p:nvPr/>
          </p:nvSpPr>
          <p:spPr bwMode="auto">
            <a:xfrm>
              <a:off x="3218" y="2309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2 h 40"/>
                <a:gd name="T4" fmla="*/ 4 w 39"/>
                <a:gd name="T5" fmla="*/ 0 h 40"/>
                <a:gd name="T6" fmla="*/ 39 w 39"/>
                <a:gd name="T7" fmla="*/ 8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2882"/>
            <p:cNvSpPr>
              <a:spLocks/>
            </p:cNvSpPr>
            <p:nvPr/>
          </p:nvSpPr>
          <p:spPr bwMode="auto">
            <a:xfrm>
              <a:off x="3182" y="2304"/>
              <a:ext cx="40" cy="37"/>
            </a:xfrm>
            <a:custGeom>
              <a:avLst/>
              <a:gdLst>
                <a:gd name="T0" fmla="*/ 36 w 40"/>
                <a:gd name="T1" fmla="*/ 37 h 37"/>
                <a:gd name="T2" fmla="*/ 0 w 40"/>
                <a:gd name="T3" fmla="*/ 32 h 37"/>
                <a:gd name="T4" fmla="*/ 5 w 40"/>
                <a:gd name="T5" fmla="*/ 0 h 37"/>
                <a:gd name="T6" fmla="*/ 40 w 40"/>
                <a:gd name="T7" fmla="*/ 5 h 37"/>
                <a:gd name="T8" fmla="*/ 36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6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2883"/>
            <p:cNvSpPr>
              <a:spLocks/>
            </p:cNvSpPr>
            <p:nvPr/>
          </p:nvSpPr>
          <p:spPr bwMode="auto">
            <a:xfrm>
              <a:off x="3143" y="2295"/>
              <a:ext cx="44" cy="41"/>
            </a:xfrm>
            <a:custGeom>
              <a:avLst/>
              <a:gdLst>
                <a:gd name="T0" fmla="*/ 39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9 h 41"/>
                <a:gd name="T8" fmla="*/ 3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39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39" y="4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2884"/>
            <p:cNvSpPr>
              <a:spLocks/>
            </p:cNvSpPr>
            <p:nvPr/>
          </p:nvSpPr>
          <p:spPr bwMode="auto">
            <a:xfrm>
              <a:off x="3125" y="2287"/>
              <a:ext cx="29" cy="37"/>
            </a:xfrm>
            <a:custGeom>
              <a:avLst/>
              <a:gdLst>
                <a:gd name="T0" fmla="*/ 18 w 29"/>
                <a:gd name="T1" fmla="*/ 37 h 37"/>
                <a:gd name="T2" fmla="*/ 0 w 29"/>
                <a:gd name="T3" fmla="*/ 27 h 37"/>
                <a:gd name="T4" fmla="*/ 16 w 29"/>
                <a:gd name="T5" fmla="*/ 0 h 37"/>
                <a:gd name="T6" fmla="*/ 29 w 29"/>
                <a:gd name="T7" fmla="*/ 8 h 37"/>
                <a:gd name="T8" fmla="*/ 18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8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2885"/>
            <p:cNvSpPr>
              <a:spLocks/>
            </p:cNvSpPr>
            <p:nvPr/>
          </p:nvSpPr>
          <p:spPr bwMode="auto">
            <a:xfrm>
              <a:off x="3110" y="2278"/>
              <a:ext cx="31" cy="36"/>
            </a:xfrm>
            <a:custGeom>
              <a:avLst/>
              <a:gdLst>
                <a:gd name="T0" fmla="*/ 15 w 31"/>
                <a:gd name="T1" fmla="*/ 36 h 36"/>
                <a:gd name="T2" fmla="*/ 0 w 31"/>
                <a:gd name="T3" fmla="*/ 24 h 36"/>
                <a:gd name="T4" fmla="*/ 18 w 31"/>
                <a:gd name="T5" fmla="*/ 0 h 36"/>
                <a:gd name="T6" fmla="*/ 31 w 31"/>
                <a:gd name="T7" fmla="*/ 9 h 36"/>
                <a:gd name="T8" fmla="*/ 15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5" y="3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1" y="9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2886"/>
            <p:cNvSpPr>
              <a:spLocks/>
            </p:cNvSpPr>
            <p:nvPr/>
          </p:nvSpPr>
          <p:spPr bwMode="auto">
            <a:xfrm>
              <a:off x="3095" y="2263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4 h 39"/>
                <a:gd name="T4" fmla="*/ 20 w 33"/>
                <a:gd name="T5" fmla="*/ 0 h 39"/>
                <a:gd name="T6" fmla="*/ 33 w 33"/>
                <a:gd name="T7" fmla="*/ 15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2887"/>
            <p:cNvSpPr>
              <a:spLocks/>
            </p:cNvSpPr>
            <p:nvPr/>
          </p:nvSpPr>
          <p:spPr bwMode="auto">
            <a:xfrm>
              <a:off x="3082" y="2251"/>
              <a:ext cx="33" cy="36"/>
            </a:xfrm>
            <a:custGeom>
              <a:avLst/>
              <a:gdLst>
                <a:gd name="T0" fmla="*/ 13 w 33"/>
                <a:gd name="T1" fmla="*/ 36 h 36"/>
                <a:gd name="T2" fmla="*/ 0 w 33"/>
                <a:gd name="T3" fmla="*/ 19 h 36"/>
                <a:gd name="T4" fmla="*/ 22 w 33"/>
                <a:gd name="T5" fmla="*/ 0 h 36"/>
                <a:gd name="T6" fmla="*/ 33 w 33"/>
                <a:gd name="T7" fmla="*/ 12 h 36"/>
                <a:gd name="T8" fmla="*/ 13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3" y="36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2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2888"/>
            <p:cNvSpPr>
              <a:spLocks/>
            </p:cNvSpPr>
            <p:nvPr/>
          </p:nvSpPr>
          <p:spPr bwMode="auto">
            <a:xfrm>
              <a:off x="3340" y="2373"/>
              <a:ext cx="22" cy="25"/>
            </a:xfrm>
            <a:custGeom>
              <a:avLst/>
              <a:gdLst>
                <a:gd name="T0" fmla="*/ 22 w 22"/>
                <a:gd name="T1" fmla="*/ 3 h 25"/>
                <a:gd name="T2" fmla="*/ 20 w 22"/>
                <a:gd name="T3" fmla="*/ 0 h 25"/>
                <a:gd name="T4" fmla="*/ 0 w 22"/>
                <a:gd name="T5" fmla="*/ 22 h 25"/>
                <a:gd name="T6" fmla="*/ 0 w 22"/>
                <a:gd name="T7" fmla="*/ 25 h 25"/>
                <a:gd name="T8" fmla="*/ 22 w 2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3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2889"/>
            <p:cNvSpPr>
              <a:spLocks/>
            </p:cNvSpPr>
            <p:nvPr/>
          </p:nvSpPr>
          <p:spPr bwMode="auto">
            <a:xfrm>
              <a:off x="3066" y="2231"/>
              <a:ext cx="38" cy="39"/>
            </a:xfrm>
            <a:custGeom>
              <a:avLst/>
              <a:gdLst>
                <a:gd name="T0" fmla="*/ 13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3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2890"/>
            <p:cNvSpPr>
              <a:spLocks/>
            </p:cNvSpPr>
            <p:nvPr/>
          </p:nvSpPr>
          <p:spPr bwMode="auto">
            <a:xfrm>
              <a:off x="3058" y="2209"/>
              <a:ext cx="35" cy="34"/>
            </a:xfrm>
            <a:custGeom>
              <a:avLst/>
              <a:gdLst>
                <a:gd name="T0" fmla="*/ 8 w 35"/>
                <a:gd name="T1" fmla="*/ 34 h 34"/>
                <a:gd name="T2" fmla="*/ 0 w 35"/>
                <a:gd name="T3" fmla="*/ 12 h 34"/>
                <a:gd name="T4" fmla="*/ 26 w 35"/>
                <a:gd name="T5" fmla="*/ 0 h 34"/>
                <a:gd name="T6" fmla="*/ 35 w 35"/>
                <a:gd name="T7" fmla="*/ 22 h 34"/>
                <a:gd name="T8" fmla="*/ 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2891"/>
            <p:cNvSpPr>
              <a:spLocks/>
            </p:cNvSpPr>
            <p:nvPr/>
          </p:nvSpPr>
          <p:spPr bwMode="auto">
            <a:xfrm>
              <a:off x="3047" y="2165"/>
              <a:ext cx="37" cy="56"/>
            </a:xfrm>
            <a:custGeom>
              <a:avLst/>
              <a:gdLst>
                <a:gd name="T0" fmla="*/ 11 w 37"/>
                <a:gd name="T1" fmla="*/ 56 h 56"/>
                <a:gd name="T2" fmla="*/ 0 w 37"/>
                <a:gd name="T3" fmla="*/ 5 h 56"/>
                <a:gd name="T4" fmla="*/ 28 w 37"/>
                <a:gd name="T5" fmla="*/ 0 h 56"/>
                <a:gd name="T6" fmla="*/ 37 w 37"/>
                <a:gd name="T7" fmla="*/ 44 h 56"/>
                <a:gd name="T8" fmla="*/ 11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1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2892"/>
            <p:cNvSpPr>
              <a:spLocks/>
            </p:cNvSpPr>
            <p:nvPr/>
          </p:nvSpPr>
          <p:spPr bwMode="auto">
            <a:xfrm>
              <a:off x="3038" y="2116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2893"/>
            <p:cNvSpPr>
              <a:spLocks/>
            </p:cNvSpPr>
            <p:nvPr/>
          </p:nvSpPr>
          <p:spPr bwMode="auto">
            <a:xfrm>
              <a:off x="3027" y="2062"/>
              <a:ext cx="39" cy="59"/>
            </a:xfrm>
            <a:custGeom>
              <a:avLst/>
              <a:gdLst>
                <a:gd name="T0" fmla="*/ 11 w 39"/>
                <a:gd name="T1" fmla="*/ 59 h 59"/>
                <a:gd name="T2" fmla="*/ 0 w 39"/>
                <a:gd name="T3" fmla="*/ 12 h 59"/>
                <a:gd name="T4" fmla="*/ 26 w 39"/>
                <a:gd name="T5" fmla="*/ 0 h 59"/>
                <a:gd name="T6" fmla="*/ 39 w 39"/>
                <a:gd name="T7" fmla="*/ 54 h 59"/>
                <a:gd name="T8" fmla="*/ 11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11" y="5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5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2894"/>
            <p:cNvSpPr>
              <a:spLocks/>
            </p:cNvSpPr>
            <p:nvPr/>
          </p:nvSpPr>
          <p:spPr bwMode="auto">
            <a:xfrm>
              <a:off x="3079" y="2251"/>
              <a:ext cx="25" cy="19"/>
            </a:xfrm>
            <a:custGeom>
              <a:avLst/>
              <a:gdLst>
                <a:gd name="T0" fmla="*/ 3 w 25"/>
                <a:gd name="T1" fmla="*/ 19 h 19"/>
                <a:gd name="T2" fmla="*/ 0 w 25"/>
                <a:gd name="T3" fmla="*/ 19 h 19"/>
                <a:gd name="T4" fmla="*/ 25 w 25"/>
                <a:gd name="T5" fmla="*/ 0 h 19"/>
                <a:gd name="T6" fmla="*/ 25 w 25"/>
                <a:gd name="T7" fmla="*/ 2 h 19"/>
                <a:gd name="T8" fmla="*/ 3 w 25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3" y="19"/>
                  </a:moveTo>
                  <a:lnTo>
                    <a:pt x="0" y="19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2895"/>
            <p:cNvSpPr>
              <a:spLocks/>
            </p:cNvSpPr>
            <p:nvPr/>
          </p:nvSpPr>
          <p:spPr bwMode="auto">
            <a:xfrm>
              <a:off x="2998" y="1981"/>
              <a:ext cx="55" cy="93"/>
            </a:xfrm>
            <a:custGeom>
              <a:avLst/>
              <a:gdLst>
                <a:gd name="T0" fmla="*/ 29 w 55"/>
                <a:gd name="T1" fmla="*/ 93 h 93"/>
                <a:gd name="T2" fmla="*/ 0 w 55"/>
                <a:gd name="T3" fmla="*/ 12 h 93"/>
                <a:gd name="T4" fmla="*/ 27 w 55"/>
                <a:gd name="T5" fmla="*/ 0 h 93"/>
                <a:gd name="T6" fmla="*/ 55 w 55"/>
                <a:gd name="T7" fmla="*/ 81 h 93"/>
                <a:gd name="T8" fmla="*/ 29 w 5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3">
                  <a:moveTo>
                    <a:pt x="29" y="93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5" y="81"/>
                  </a:lnTo>
                  <a:lnTo>
                    <a:pt x="29" y="9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2896"/>
            <p:cNvSpPr>
              <a:spLocks/>
            </p:cNvSpPr>
            <p:nvPr/>
          </p:nvSpPr>
          <p:spPr bwMode="auto">
            <a:xfrm>
              <a:off x="2972" y="1905"/>
              <a:ext cx="53" cy="88"/>
            </a:xfrm>
            <a:custGeom>
              <a:avLst/>
              <a:gdLst>
                <a:gd name="T0" fmla="*/ 26 w 53"/>
                <a:gd name="T1" fmla="*/ 88 h 88"/>
                <a:gd name="T2" fmla="*/ 0 w 53"/>
                <a:gd name="T3" fmla="*/ 13 h 88"/>
                <a:gd name="T4" fmla="*/ 26 w 53"/>
                <a:gd name="T5" fmla="*/ 0 h 88"/>
                <a:gd name="T6" fmla="*/ 53 w 53"/>
                <a:gd name="T7" fmla="*/ 76 h 88"/>
                <a:gd name="T8" fmla="*/ 26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6" y="88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53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2897"/>
            <p:cNvSpPr>
              <a:spLocks/>
            </p:cNvSpPr>
            <p:nvPr/>
          </p:nvSpPr>
          <p:spPr bwMode="auto">
            <a:xfrm>
              <a:off x="2957" y="1866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20 h 52"/>
                <a:gd name="T4" fmla="*/ 22 w 41"/>
                <a:gd name="T5" fmla="*/ 0 h 52"/>
                <a:gd name="T6" fmla="*/ 41 w 41"/>
                <a:gd name="T7" fmla="*/ 39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2898"/>
            <p:cNvSpPr>
              <a:spLocks/>
            </p:cNvSpPr>
            <p:nvPr/>
          </p:nvSpPr>
          <p:spPr bwMode="auto">
            <a:xfrm>
              <a:off x="2935" y="1834"/>
              <a:ext cx="44" cy="52"/>
            </a:xfrm>
            <a:custGeom>
              <a:avLst/>
              <a:gdLst>
                <a:gd name="T0" fmla="*/ 22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2 h 52"/>
                <a:gd name="T8" fmla="*/ 22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2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2899"/>
            <p:cNvSpPr>
              <a:spLocks/>
            </p:cNvSpPr>
            <p:nvPr/>
          </p:nvSpPr>
          <p:spPr bwMode="auto">
            <a:xfrm>
              <a:off x="2908" y="1812"/>
              <a:ext cx="47" cy="47"/>
            </a:xfrm>
            <a:custGeom>
              <a:avLst/>
              <a:gdLst>
                <a:gd name="T0" fmla="*/ 27 w 47"/>
                <a:gd name="T1" fmla="*/ 47 h 47"/>
                <a:gd name="T2" fmla="*/ 0 w 47"/>
                <a:gd name="T3" fmla="*/ 27 h 47"/>
                <a:gd name="T4" fmla="*/ 16 w 47"/>
                <a:gd name="T5" fmla="*/ 0 h 47"/>
                <a:gd name="T6" fmla="*/ 47 w 47"/>
                <a:gd name="T7" fmla="*/ 22 h 47"/>
                <a:gd name="T8" fmla="*/ 27 w 4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27" y="4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7" y="22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2900"/>
            <p:cNvSpPr>
              <a:spLocks/>
            </p:cNvSpPr>
            <p:nvPr/>
          </p:nvSpPr>
          <p:spPr bwMode="auto">
            <a:xfrm>
              <a:off x="2878" y="1790"/>
              <a:ext cx="46" cy="49"/>
            </a:xfrm>
            <a:custGeom>
              <a:avLst/>
              <a:gdLst>
                <a:gd name="T0" fmla="*/ 30 w 46"/>
                <a:gd name="T1" fmla="*/ 49 h 49"/>
                <a:gd name="T2" fmla="*/ 0 w 46"/>
                <a:gd name="T3" fmla="*/ 30 h 49"/>
                <a:gd name="T4" fmla="*/ 11 w 46"/>
                <a:gd name="T5" fmla="*/ 0 h 49"/>
                <a:gd name="T6" fmla="*/ 46 w 46"/>
                <a:gd name="T7" fmla="*/ 22 h 49"/>
                <a:gd name="T8" fmla="*/ 3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0" y="4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2901"/>
            <p:cNvSpPr>
              <a:spLocks/>
            </p:cNvSpPr>
            <p:nvPr/>
          </p:nvSpPr>
          <p:spPr bwMode="auto">
            <a:xfrm>
              <a:off x="3027" y="2062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2902"/>
            <p:cNvSpPr>
              <a:spLocks/>
            </p:cNvSpPr>
            <p:nvPr/>
          </p:nvSpPr>
          <p:spPr bwMode="auto">
            <a:xfrm>
              <a:off x="2849" y="1783"/>
              <a:ext cx="38" cy="39"/>
            </a:xfrm>
            <a:custGeom>
              <a:avLst/>
              <a:gdLst>
                <a:gd name="T0" fmla="*/ 33 w 38"/>
                <a:gd name="T1" fmla="*/ 39 h 39"/>
                <a:gd name="T2" fmla="*/ 0 w 38"/>
                <a:gd name="T3" fmla="*/ 32 h 39"/>
                <a:gd name="T4" fmla="*/ 3 w 38"/>
                <a:gd name="T5" fmla="*/ 0 h 39"/>
                <a:gd name="T6" fmla="*/ 38 w 38"/>
                <a:gd name="T7" fmla="*/ 7 h 39"/>
                <a:gd name="T8" fmla="*/ 3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33" y="39"/>
                  </a:moveTo>
                  <a:lnTo>
                    <a:pt x="0" y="32"/>
                  </a:lnTo>
                  <a:lnTo>
                    <a:pt x="3" y="0"/>
                  </a:lnTo>
                  <a:lnTo>
                    <a:pt x="38" y="7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2903"/>
            <p:cNvSpPr>
              <a:spLocks/>
            </p:cNvSpPr>
            <p:nvPr/>
          </p:nvSpPr>
          <p:spPr bwMode="auto">
            <a:xfrm>
              <a:off x="2819" y="1783"/>
              <a:ext cx="33" cy="32"/>
            </a:xfrm>
            <a:custGeom>
              <a:avLst/>
              <a:gdLst>
                <a:gd name="T0" fmla="*/ 30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0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2904"/>
            <p:cNvSpPr>
              <a:spLocks/>
            </p:cNvSpPr>
            <p:nvPr/>
          </p:nvSpPr>
          <p:spPr bwMode="auto">
            <a:xfrm>
              <a:off x="2788" y="1783"/>
              <a:ext cx="31" cy="34"/>
            </a:xfrm>
            <a:custGeom>
              <a:avLst/>
              <a:gdLst>
                <a:gd name="T0" fmla="*/ 31 w 31"/>
                <a:gd name="T1" fmla="*/ 32 h 34"/>
                <a:gd name="T2" fmla="*/ 0 w 31"/>
                <a:gd name="T3" fmla="*/ 34 h 34"/>
                <a:gd name="T4" fmla="*/ 0 w 31"/>
                <a:gd name="T5" fmla="*/ 2 h 34"/>
                <a:gd name="T6" fmla="*/ 31 w 31"/>
                <a:gd name="T7" fmla="*/ 0 h 34"/>
                <a:gd name="T8" fmla="*/ 31 w 31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31" y="32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1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2905"/>
            <p:cNvSpPr>
              <a:spLocks/>
            </p:cNvSpPr>
            <p:nvPr/>
          </p:nvSpPr>
          <p:spPr bwMode="auto">
            <a:xfrm>
              <a:off x="2753" y="1783"/>
              <a:ext cx="35" cy="34"/>
            </a:xfrm>
            <a:custGeom>
              <a:avLst/>
              <a:gdLst>
                <a:gd name="T0" fmla="*/ 35 w 35"/>
                <a:gd name="T1" fmla="*/ 34 h 34"/>
                <a:gd name="T2" fmla="*/ 0 w 35"/>
                <a:gd name="T3" fmla="*/ 32 h 34"/>
                <a:gd name="T4" fmla="*/ 2 w 35"/>
                <a:gd name="T5" fmla="*/ 0 h 34"/>
                <a:gd name="T6" fmla="*/ 35 w 35"/>
                <a:gd name="T7" fmla="*/ 2 h 34"/>
                <a:gd name="T8" fmla="*/ 35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5" y="34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2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2906"/>
            <p:cNvSpPr>
              <a:spLocks/>
            </p:cNvSpPr>
            <p:nvPr/>
          </p:nvSpPr>
          <p:spPr bwMode="auto">
            <a:xfrm>
              <a:off x="2878" y="1790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Freeform 2907"/>
            <p:cNvSpPr>
              <a:spLocks/>
            </p:cNvSpPr>
            <p:nvPr/>
          </p:nvSpPr>
          <p:spPr bwMode="auto">
            <a:xfrm>
              <a:off x="2720" y="1773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29 h 42"/>
                <a:gd name="T4" fmla="*/ 11 w 35"/>
                <a:gd name="T5" fmla="*/ 0 h 42"/>
                <a:gd name="T6" fmla="*/ 35 w 35"/>
                <a:gd name="T7" fmla="*/ 10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5" y="1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2908"/>
            <p:cNvSpPr>
              <a:spLocks/>
            </p:cNvSpPr>
            <p:nvPr/>
          </p:nvSpPr>
          <p:spPr bwMode="auto">
            <a:xfrm>
              <a:off x="2692" y="1763"/>
              <a:ext cx="39" cy="39"/>
            </a:xfrm>
            <a:custGeom>
              <a:avLst/>
              <a:gdLst>
                <a:gd name="T0" fmla="*/ 28 w 39"/>
                <a:gd name="T1" fmla="*/ 39 h 39"/>
                <a:gd name="T2" fmla="*/ 0 w 39"/>
                <a:gd name="T3" fmla="*/ 27 h 39"/>
                <a:gd name="T4" fmla="*/ 15 w 39"/>
                <a:gd name="T5" fmla="*/ 0 h 39"/>
                <a:gd name="T6" fmla="*/ 39 w 39"/>
                <a:gd name="T7" fmla="*/ 10 h 39"/>
                <a:gd name="T8" fmla="*/ 2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28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9" y="10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Freeform 2909"/>
            <p:cNvSpPr>
              <a:spLocks/>
            </p:cNvSpPr>
            <p:nvPr/>
          </p:nvSpPr>
          <p:spPr bwMode="auto">
            <a:xfrm>
              <a:off x="2667" y="1746"/>
              <a:ext cx="40" cy="44"/>
            </a:xfrm>
            <a:custGeom>
              <a:avLst/>
              <a:gdLst>
                <a:gd name="T0" fmla="*/ 25 w 40"/>
                <a:gd name="T1" fmla="*/ 44 h 44"/>
                <a:gd name="T2" fmla="*/ 0 w 40"/>
                <a:gd name="T3" fmla="*/ 25 h 44"/>
                <a:gd name="T4" fmla="*/ 18 w 40"/>
                <a:gd name="T5" fmla="*/ 0 h 44"/>
                <a:gd name="T6" fmla="*/ 40 w 40"/>
                <a:gd name="T7" fmla="*/ 17 h 44"/>
                <a:gd name="T8" fmla="*/ 25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5" y="4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0" y="17"/>
                  </a:lnTo>
                  <a:lnTo>
                    <a:pt x="25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2910"/>
            <p:cNvSpPr>
              <a:spLocks/>
            </p:cNvSpPr>
            <p:nvPr/>
          </p:nvSpPr>
          <p:spPr bwMode="auto">
            <a:xfrm>
              <a:off x="2643" y="1724"/>
              <a:ext cx="42" cy="47"/>
            </a:xfrm>
            <a:custGeom>
              <a:avLst/>
              <a:gdLst>
                <a:gd name="T0" fmla="*/ 24 w 42"/>
                <a:gd name="T1" fmla="*/ 47 h 47"/>
                <a:gd name="T2" fmla="*/ 0 w 42"/>
                <a:gd name="T3" fmla="*/ 25 h 47"/>
                <a:gd name="T4" fmla="*/ 20 w 42"/>
                <a:gd name="T5" fmla="*/ 0 h 47"/>
                <a:gd name="T6" fmla="*/ 42 w 42"/>
                <a:gd name="T7" fmla="*/ 22 h 47"/>
                <a:gd name="T8" fmla="*/ 24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4" y="47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2" y="22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2911"/>
            <p:cNvSpPr>
              <a:spLocks/>
            </p:cNvSpPr>
            <p:nvPr/>
          </p:nvSpPr>
          <p:spPr bwMode="auto">
            <a:xfrm>
              <a:off x="2621" y="1700"/>
              <a:ext cx="42" cy="49"/>
            </a:xfrm>
            <a:custGeom>
              <a:avLst/>
              <a:gdLst>
                <a:gd name="T0" fmla="*/ 22 w 42"/>
                <a:gd name="T1" fmla="*/ 49 h 49"/>
                <a:gd name="T2" fmla="*/ 0 w 42"/>
                <a:gd name="T3" fmla="*/ 19 h 49"/>
                <a:gd name="T4" fmla="*/ 22 w 42"/>
                <a:gd name="T5" fmla="*/ 0 h 49"/>
                <a:gd name="T6" fmla="*/ 42 w 42"/>
                <a:gd name="T7" fmla="*/ 24 h 49"/>
                <a:gd name="T8" fmla="*/ 22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2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24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2912"/>
            <p:cNvSpPr>
              <a:spLocks/>
            </p:cNvSpPr>
            <p:nvPr/>
          </p:nvSpPr>
          <p:spPr bwMode="auto">
            <a:xfrm>
              <a:off x="2599" y="1673"/>
              <a:ext cx="44" cy="46"/>
            </a:xfrm>
            <a:custGeom>
              <a:avLst/>
              <a:gdLst>
                <a:gd name="T0" fmla="*/ 22 w 44"/>
                <a:gd name="T1" fmla="*/ 46 h 46"/>
                <a:gd name="T2" fmla="*/ 0 w 44"/>
                <a:gd name="T3" fmla="*/ 17 h 46"/>
                <a:gd name="T4" fmla="*/ 25 w 44"/>
                <a:gd name="T5" fmla="*/ 0 h 46"/>
                <a:gd name="T6" fmla="*/ 44 w 44"/>
                <a:gd name="T7" fmla="*/ 27 h 46"/>
                <a:gd name="T8" fmla="*/ 22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2" y="46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4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2913"/>
            <p:cNvSpPr>
              <a:spLocks/>
            </p:cNvSpPr>
            <p:nvPr/>
          </p:nvSpPr>
          <p:spPr bwMode="auto">
            <a:xfrm>
              <a:off x="2560" y="1599"/>
              <a:ext cx="64" cy="91"/>
            </a:xfrm>
            <a:custGeom>
              <a:avLst/>
              <a:gdLst>
                <a:gd name="T0" fmla="*/ 39 w 64"/>
                <a:gd name="T1" fmla="*/ 91 h 91"/>
                <a:gd name="T2" fmla="*/ 0 w 64"/>
                <a:gd name="T3" fmla="*/ 17 h 91"/>
                <a:gd name="T4" fmla="*/ 24 w 64"/>
                <a:gd name="T5" fmla="*/ 0 h 91"/>
                <a:gd name="T6" fmla="*/ 64 w 64"/>
                <a:gd name="T7" fmla="*/ 74 h 91"/>
                <a:gd name="T8" fmla="*/ 39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39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4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2914"/>
            <p:cNvSpPr>
              <a:spLocks/>
            </p:cNvSpPr>
            <p:nvPr/>
          </p:nvSpPr>
          <p:spPr bwMode="auto">
            <a:xfrm>
              <a:off x="2751" y="1783"/>
              <a:ext cx="4" cy="32"/>
            </a:xfrm>
            <a:custGeom>
              <a:avLst/>
              <a:gdLst>
                <a:gd name="T0" fmla="*/ 2 w 4"/>
                <a:gd name="T1" fmla="*/ 32 h 32"/>
                <a:gd name="T2" fmla="*/ 0 w 4"/>
                <a:gd name="T3" fmla="*/ 32 h 32"/>
                <a:gd name="T4" fmla="*/ 4 w 4"/>
                <a:gd name="T5" fmla="*/ 0 h 32"/>
                <a:gd name="T6" fmla="*/ 4 w 4"/>
                <a:gd name="T7" fmla="*/ 0 h 32"/>
                <a:gd name="T8" fmla="*/ 2 w 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2915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2916"/>
            <p:cNvSpPr>
              <a:spLocks/>
            </p:cNvSpPr>
            <p:nvPr/>
          </p:nvSpPr>
          <p:spPr bwMode="auto">
            <a:xfrm>
              <a:off x="3542" y="3424"/>
              <a:ext cx="61" cy="90"/>
            </a:xfrm>
            <a:custGeom>
              <a:avLst/>
              <a:gdLst>
                <a:gd name="T0" fmla="*/ 35 w 61"/>
                <a:gd name="T1" fmla="*/ 90 h 90"/>
                <a:gd name="T2" fmla="*/ 0 w 61"/>
                <a:gd name="T3" fmla="*/ 12 h 90"/>
                <a:gd name="T4" fmla="*/ 26 w 61"/>
                <a:gd name="T5" fmla="*/ 0 h 90"/>
                <a:gd name="T6" fmla="*/ 61 w 61"/>
                <a:gd name="T7" fmla="*/ 78 h 90"/>
                <a:gd name="T8" fmla="*/ 35 w 61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0">
                  <a:moveTo>
                    <a:pt x="35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8"/>
                  </a:lnTo>
                  <a:lnTo>
                    <a:pt x="35" y="9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2917"/>
            <p:cNvSpPr>
              <a:spLocks/>
            </p:cNvSpPr>
            <p:nvPr/>
          </p:nvSpPr>
          <p:spPr bwMode="auto">
            <a:xfrm>
              <a:off x="3513" y="3345"/>
              <a:ext cx="55" cy="91"/>
            </a:xfrm>
            <a:custGeom>
              <a:avLst/>
              <a:gdLst>
                <a:gd name="T0" fmla="*/ 29 w 55"/>
                <a:gd name="T1" fmla="*/ 91 h 91"/>
                <a:gd name="T2" fmla="*/ 0 w 55"/>
                <a:gd name="T3" fmla="*/ 13 h 91"/>
                <a:gd name="T4" fmla="*/ 27 w 55"/>
                <a:gd name="T5" fmla="*/ 0 h 91"/>
                <a:gd name="T6" fmla="*/ 55 w 55"/>
                <a:gd name="T7" fmla="*/ 79 h 91"/>
                <a:gd name="T8" fmla="*/ 29 w 5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1">
                  <a:moveTo>
                    <a:pt x="29" y="91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79"/>
                  </a:lnTo>
                  <a:lnTo>
                    <a:pt x="29" y="9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2918"/>
            <p:cNvSpPr>
              <a:spLocks/>
            </p:cNvSpPr>
            <p:nvPr/>
          </p:nvSpPr>
          <p:spPr bwMode="auto">
            <a:xfrm>
              <a:off x="3502" y="3304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2 h 54"/>
                <a:gd name="T4" fmla="*/ 29 w 38"/>
                <a:gd name="T5" fmla="*/ 0 h 54"/>
                <a:gd name="T6" fmla="*/ 38 w 38"/>
                <a:gd name="T7" fmla="*/ 41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8" y="41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2919"/>
            <p:cNvSpPr>
              <a:spLocks/>
            </p:cNvSpPr>
            <p:nvPr/>
          </p:nvSpPr>
          <p:spPr bwMode="auto">
            <a:xfrm>
              <a:off x="3500" y="3255"/>
              <a:ext cx="31" cy="51"/>
            </a:xfrm>
            <a:custGeom>
              <a:avLst/>
              <a:gdLst>
                <a:gd name="T0" fmla="*/ 2 w 31"/>
                <a:gd name="T1" fmla="*/ 51 h 51"/>
                <a:gd name="T2" fmla="*/ 0 w 31"/>
                <a:gd name="T3" fmla="*/ 2 h 51"/>
                <a:gd name="T4" fmla="*/ 29 w 31"/>
                <a:gd name="T5" fmla="*/ 0 h 51"/>
                <a:gd name="T6" fmla="*/ 31 w 31"/>
                <a:gd name="T7" fmla="*/ 49 h 51"/>
                <a:gd name="T8" fmla="*/ 2 w 3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2" y="5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2" y="5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2920"/>
            <p:cNvSpPr>
              <a:spLocks/>
            </p:cNvSpPr>
            <p:nvPr/>
          </p:nvSpPr>
          <p:spPr bwMode="auto">
            <a:xfrm>
              <a:off x="3500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5 w 33"/>
                <a:gd name="T3" fmla="*/ 0 h 44"/>
                <a:gd name="T4" fmla="*/ 33 w 33"/>
                <a:gd name="T5" fmla="*/ 4 h 44"/>
                <a:gd name="T6" fmla="*/ 29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5" y="0"/>
                  </a:lnTo>
                  <a:lnTo>
                    <a:pt x="33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2921"/>
            <p:cNvSpPr>
              <a:spLocks/>
            </p:cNvSpPr>
            <p:nvPr/>
          </p:nvSpPr>
          <p:spPr bwMode="auto">
            <a:xfrm>
              <a:off x="3505" y="3176"/>
              <a:ext cx="37" cy="44"/>
            </a:xfrm>
            <a:custGeom>
              <a:avLst/>
              <a:gdLst>
                <a:gd name="T0" fmla="*/ 0 w 37"/>
                <a:gd name="T1" fmla="*/ 40 h 44"/>
                <a:gd name="T2" fmla="*/ 11 w 37"/>
                <a:gd name="T3" fmla="*/ 0 h 44"/>
                <a:gd name="T4" fmla="*/ 37 w 37"/>
                <a:gd name="T5" fmla="*/ 13 h 44"/>
                <a:gd name="T6" fmla="*/ 28 w 37"/>
                <a:gd name="T7" fmla="*/ 44 h 44"/>
                <a:gd name="T8" fmla="*/ 0 w 37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40"/>
                  </a:moveTo>
                  <a:lnTo>
                    <a:pt x="11" y="0"/>
                  </a:lnTo>
                  <a:lnTo>
                    <a:pt x="37" y="13"/>
                  </a:lnTo>
                  <a:lnTo>
                    <a:pt x="28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2922"/>
            <p:cNvSpPr>
              <a:spLocks/>
            </p:cNvSpPr>
            <p:nvPr/>
          </p:nvSpPr>
          <p:spPr bwMode="auto">
            <a:xfrm>
              <a:off x="3516" y="3113"/>
              <a:ext cx="57" cy="76"/>
            </a:xfrm>
            <a:custGeom>
              <a:avLst/>
              <a:gdLst>
                <a:gd name="T0" fmla="*/ 0 w 57"/>
                <a:gd name="T1" fmla="*/ 63 h 76"/>
                <a:gd name="T2" fmla="*/ 30 w 57"/>
                <a:gd name="T3" fmla="*/ 0 h 76"/>
                <a:gd name="T4" fmla="*/ 57 w 57"/>
                <a:gd name="T5" fmla="*/ 12 h 76"/>
                <a:gd name="T6" fmla="*/ 26 w 57"/>
                <a:gd name="T7" fmla="*/ 76 h 76"/>
                <a:gd name="T8" fmla="*/ 0 w 57"/>
                <a:gd name="T9" fmla="*/ 6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6">
                  <a:moveTo>
                    <a:pt x="0" y="63"/>
                  </a:moveTo>
                  <a:lnTo>
                    <a:pt x="30" y="0"/>
                  </a:lnTo>
                  <a:lnTo>
                    <a:pt x="57" y="12"/>
                  </a:lnTo>
                  <a:lnTo>
                    <a:pt x="26" y="7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2923"/>
            <p:cNvSpPr>
              <a:spLocks/>
            </p:cNvSpPr>
            <p:nvPr/>
          </p:nvSpPr>
          <p:spPr bwMode="auto">
            <a:xfrm>
              <a:off x="3546" y="3081"/>
              <a:ext cx="40" cy="44"/>
            </a:xfrm>
            <a:custGeom>
              <a:avLst/>
              <a:gdLst>
                <a:gd name="T0" fmla="*/ 0 w 40"/>
                <a:gd name="T1" fmla="*/ 32 h 44"/>
                <a:gd name="T2" fmla="*/ 13 w 40"/>
                <a:gd name="T3" fmla="*/ 0 h 44"/>
                <a:gd name="T4" fmla="*/ 40 w 40"/>
                <a:gd name="T5" fmla="*/ 12 h 44"/>
                <a:gd name="T6" fmla="*/ 27 w 40"/>
                <a:gd name="T7" fmla="*/ 44 h 44"/>
                <a:gd name="T8" fmla="*/ 0 w 40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32"/>
                  </a:moveTo>
                  <a:lnTo>
                    <a:pt x="13" y="0"/>
                  </a:lnTo>
                  <a:lnTo>
                    <a:pt x="40" y="12"/>
                  </a:lnTo>
                  <a:lnTo>
                    <a:pt x="27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2924"/>
            <p:cNvSpPr>
              <a:spLocks/>
            </p:cNvSpPr>
            <p:nvPr/>
          </p:nvSpPr>
          <p:spPr bwMode="auto">
            <a:xfrm>
              <a:off x="3559" y="3049"/>
              <a:ext cx="40" cy="44"/>
            </a:xfrm>
            <a:custGeom>
              <a:avLst/>
              <a:gdLst>
                <a:gd name="T0" fmla="*/ 0 w 40"/>
                <a:gd name="T1" fmla="*/ 32 h 44"/>
                <a:gd name="T2" fmla="*/ 11 w 40"/>
                <a:gd name="T3" fmla="*/ 0 h 44"/>
                <a:gd name="T4" fmla="*/ 40 w 40"/>
                <a:gd name="T5" fmla="*/ 5 h 44"/>
                <a:gd name="T6" fmla="*/ 27 w 40"/>
                <a:gd name="T7" fmla="*/ 44 h 44"/>
                <a:gd name="T8" fmla="*/ 0 w 40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32"/>
                  </a:moveTo>
                  <a:lnTo>
                    <a:pt x="11" y="0"/>
                  </a:lnTo>
                  <a:lnTo>
                    <a:pt x="40" y="5"/>
                  </a:lnTo>
                  <a:lnTo>
                    <a:pt x="27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2925"/>
            <p:cNvSpPr>
              <a:spLocks/>
            </p:cNvSpPr>
            <p:nvPr/>
          </p:nvSpPr>
          <p:spPr bwMode="auto">
            <a:xfrm>
              <a:off x="3570" y="3017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5 w 33"/>
                <a:gd name="T3" fmla="*/ 0 h 37"/>
                <a:gd name="T4" fmla="*/ 33 w 33"/>
                <a:gd name="T5" fmla="*/ 3 h 37"/>
                <a:gd name="T6" fmla="*/ 29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5" y="0"/>
                  </a:lnTo>
                  <a:lnTo>
                    <a:pt x="33" y="3"/>
                  </a:lnTo>
                  <a:lnTo>
                    <a:pt x="29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2926"/>
            <p:cNvSpPr>
              <a:spLocks/>
            </p:cNvSpPr>
            <p:nvPr/>
          </p:nvSpPr>
          <p:spPr bwMode="auto">
            <a:xfrm>
              <a:off x="3573" y="2976"/>
              <a:ext cx="30" cy="44"/>
            </a:xfrm>
            <a:custGeom>
              <a:avLst/>
              <a:gdLst>
                <a:gd name="T0" fmla="*/ 2 w 30"/>
                <a:gd name="T1" fmla="*/ 41 h 44"/>
                <a:gd name="T2" fmla="*/ 0 w 30"/>
                <a:gd name="T3" fmla="*/ 2 h 44"/>
                <a:gd name="T4" fmla="*/ 28 w 30"/>
                <a:gd name="T5" fmla="*/ 0 h 44"/>
                <a:gd name="T6" fmla="*/ 30 w 30"/>
                <a:gd name="T7" fmla="*/ 44 h 44"/>
                <a:gd name="T8" fmla="*/ 2 w 30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2" y="4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0" y="44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2927"/>
            <p:cNvSpPr>
              <a:spLocks/>
            </p:cNvSpPr>
            <p:nvPr/>
          </p:nvSpPr>
          <p:spPr bwMode="auto">
            <a:xfrm>
              <a:off x="3500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2928"/>
            <p:cNvSpPr>
              <a:spLocks/>
            </p:cNvSpPr>
            <p:nvPr/>
          </p:nvSpPr>
          <p:spPr bwMode="auto">
            <a:xfrm>
              <a:off x="3570" y="2951"/>
              <a:ext cx="31" cy="29"/>
            </a:xfrm>
            <a:custGeom>
              <a:avLst/>
              <a:gdLst>
                <a:gd name="T0" fmla="*/ 3 w 31"/>
                <a:gd name="T1" fmla="*/ 29 h 29"/>
                <a:gd name="T2" fmla="*/ 0 w 31"/>
                <a:gd name="T3" fmla="*/ 12 h 29"/>
                <a:gd name="T4" fmla="*/ 27 w 31"/>
                <a:gd name="T5" fmla="*/ 0 h 29"/>
                <a:gd name="T6" fmla="*/ 31 w 31"/>
                <a:gd name="T7" fmla="*/ 25 h 29"/>
                <a:gd name="T8" fmla="*/ 3 w 3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3" y="2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5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2929"/>
            <p:cNvSpPr>
              <a:spLocks/>
            </p:cNvSpPr>
            <p:nvPr/>
          </p:nvSpPr>
          <p:spPr bwMode="auto">
            <a:xfrm>
              <a:off x="3564" y="2931"/>
              <a:ext cx="33" cy="32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13 h 32"/>
                <a:gd name="T4" fmla="*/ 26 w 33"/>
                <a:gd name="T5" fmla="*/ 0 h 32"/>
                <a:gd name="T6" fmla="*/ 33 w 33"/>
                <a:gd name="T7" fmla="*/ 20 h 32"/>
                <a:gd name="T8" fmla="*/ 6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3" y="2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2930"/>
            <p:cNvSpPr>
              <a:spLocks/>
            </p:cNvSpPr>
            <p:nvPr/>
          </p:nvSpPr>
          <p:spPr bwMode="auto">
            <a:xfrm>
              <a:off x="3555" y="2914"/>
              <a:ext cx="35" cy="30"/>
            </a:xfrm>
            <a:custGeom>
              <a:avLst/>
              <a:gdLst>
                <a:gd name="T0" fmla="*/ 9 w 35"/>
                <a:gd name="T1" fmla="*/ 30 h 30"/>
                <a:gd name="T2" fmla="*/ 0 w 35"/>
                <a:gd name="T3" fmla="*/ 17 h 30"/>
                <a:gd name="T4" fmla="*/ 24 w 35"/>
                <a:gd name="T5" fmla="*/ 0 h 30"/>
                <a:gd name="T6" fmla="*/ 35 w 35"/>
                <a:gd name="T7" fmla="*/ 17 h 30"/>
                <a:gd name="T8" fmla="*/ 9 w 3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9" y="30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7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2931"/>
            <p:cNvSpPr>
              <a:spLocks/>
            </p:cNvSpPr>
            <p:nvPr/>
          </p:nvSpPr>
          <p:spPr bwMode="auto">
            <a:xfrm>
              <a:off x="3546" y="2895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9 h 36"/>
                <a:gd name="T4" fmla="*/ 22 w 33"/>
                <a:gd name="T5" fmla="*/ 0 h 36"/>
                <a:gd name="T6" fmla="*/ 33 w 33"/>
                <a:gd name="T7" fmla="*/ 19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2932"/>
            <p:cNvSpPr>
              <a:spLocks/>
            </p:cNvSpPr>
            <p:nvPr/>
          </p:nvSpPr>
          <p:spPr bwMode="auto">
            <a:xfrm>
              <a:off x="3524" y="2865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8 w 44"/>
                <a:gd name="T5" fmla="*/ 0 h 49"/>
                <a:gd name="T6" fmla="*/ 44 w 44"/>
                <a:gd name="T7" fmla="*/ 30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2933"/>
            <p:cNvSpPr>
              <a:spLocks/>
            </p:cNvSpPr>
            <p:nvPr/>
          </p:nvSpPr>
          <p:spPr bwMode="auto">
            <a:xfrm>
              <a:off x="3498" y="2843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5 h 47"/>
                <a:gd name="T4" fmla="*/ 18 w 44"/>
                <a:gd name="T5" fmla="*/ 0 h 47"/>
                <a:gd name="T6" fmla="*/ 44 w 44"/>
                <a:gd name="T7" fmla="*/ 22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22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2934"/>
            <p:cNvSpPr>
              <a:spLocks/>
            </p:cNvSpPr>
            <p:nvPr/>
          </p:nvSpPr>
          <p:spPr bwMode="auto">
            <a:xfrm>
              <a:off x="3443" y="2794"/>
              <a:ext cx="73" cy="74"/>
            </a:xfrm>
            <a:custGeom>
              <a:avLst/>
              <a:gdLst>
                <a:gd name="T0" fmla="*/ 55 w 73"/>
                <a:gd name="T1" fmla="*/ 74 h 74"/>
                <a:gd name="T2" fmla="*/ 0 w 73"/>
                <a:gd name="T3" fmla="*/ 25 h 74"/>
                <a:gd name="T4" fmla="*/ 18 w 73"/>
                <a:gd name="T5" fmla="*/ 0 h 74"/>
                <a:gd name="T6" fmla="*/ 73 w 73"/>
                <a:gd name="T7" fmla="*/ 49 h 74"/>
                <a:gd name="T8" fmla="*/ 55 w 73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4">
                  <a:moveTo>
                    <a:pt x="55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3" y="49"/>
                  </a:lnTo>
                  <a:lnTo>
                    <a:pt x="55" y="7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2935"/>
            <p:cNvSpPr>
              <a:spLocks/>
            </p:cNvSpPr>
            <p:nvPr/>
          </p:nvSpPr>
          <p:spPr bwMode="auto">
            <a:xfrm>
              <a:off x="3413" y="2767"/>
              <a:ext cx="48" cy="52"/>
            </a:xfrm>
            <a:custGeom>
              <a:avLst/>
              <a:gdLst>
                <a:gd name="T0" fmla="*/ 30 w 48"/>
                <a:gd name="T1" fmla="*/ 52 h 52"/>
                <a:gd name="T2" fmla="*/ 0 w 48"/>
                <a:gd name="T3" fmla="*/ 17 h 52"/>
                <a:gd name="T4" fmla="*/ 24 w 48"/>
                <a:gd name="T5" fmla="*/ 0 h 52"/>
                <a:gd name="T6" fmla="*/ 48 w 48"/>
                <a:gd name="T7" fmla="*/ 27 h 52"/>
                <a:gd name="T8" fmla="*/ 3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2936"/>
            <p:cNvSpPr>
              <a:spLocks/>
            </p:cNvSpPr>
            <p:nvPr/>
          </p:nvSpPr>
          <p:spPr bwMode="auto">
            <a:xfrm>
              <a:off x="3393" y="2731"/>
              <a:ext cx="44" cy="53"/>
            </a:xfrm>
            <a:custGeom>
              <a:avLst/>
              <a:gdLst>
                <a:gd name="T0" fmla="*/ 20 w 44"/>
                <a:gd name="T1" fmla="*/ 53 h 53"/>
                <a:gd name="T2" fmla="*/ 0 w 44"/>
                <a:gd name="T3" fmla="*/ 17 h 53"/>
                <a:gd name="T4" fmla="*/ 24 w 44"/>
                <a:gd name="T5" fmla="*/ 0 h 53"/>
                <a:gd name="T6" fmla="*/ 44 w 44"/>
                <a:gd name="T7" fmla="*/ 36 h 53"/>
                <a:gd name="T8" fmla="*/ 20 w 44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3">
                  <a:moveTo>
                    <a:pt x="20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6"/>
                  </a:lnTo>
                  <a:lnTo>
                    <a:pt x="20" y="53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2937"/>
            <p:cNvSpPr>
              <a:spLocks/>
            </p:cNvSpPr>
            <p:nvPr/>
          </p:nvSpPr>
          <p:spPr bwMode="auto">
            <a:xfrm>
              <a:off x="3573" y="2976"/>
              <a:ext cx="28" cy="4"/>
            </a:xfrm>
            <a:custGeom>
              <a:avLst/>
              <a:gdLst>
                <a:gd name="T0" fmla="*/ 28 w 28"/>
                <a:gd name="T1" fmla="*/ 0 h 4"/>
                <a:gd name="T2" fmla="*/ 28 w 28"/>
                <a:gd name="T3" fmla="*/ 0 h 4"/>
                <a:gd name="T4" fmla="*/ 0 w 28"/>
                <a:gd name="T5" fmla="*/ 2 h 4"/>
                <a:gd name="T6" fmla="*/ 0 w 28"/>
                <a:gd name="T7" fmla="*/ 4 h 4"/>
                <a:gd name="T8" fmla="*/ 28 w 28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">
                  <a:moveTo>
                    <a:pt x="28" y="0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2938"/>
            <p:cNvSpPr>
              <a:spLocks/>
            </p:cNvSpPr>
            <p:nvPr/>
          </p:nvSpPr>
          <p:spPr bwMode="auto">
            <a:xfrm>
              <a:off x="3375" y="2689"/>
              <a:ext cx="44" cy="56"/>
            </a:xfrm>
            <a:custGeom>
              <a:avLst/>
              <a:gdLst>
                <a:gd name="T0" fmla="*/ 18 w 44"/>
                <a:gd name="T1" fmla="*/ 56 h 56"/>
                <a:gd name="T2" fmla="*/ 0 w 44"/>
                <a:gd name="T3" fmla="*/ 5 h 56"/>
                <a:gd name="T4" fmla="*/ 29 w 44"/>
                <a:gd name="T5" fmla="*/ 0 h 56"/>
                <a:gd name="T6" fmla="*/ 44 w 44"/>
                <a:gd name="T7" fmla="*/ 44 h 56"/>
                <a:gd name="T8" fmla="*/ 18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8" y="5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4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2939"/>
            <p:cNvSpPr>
              <a:spLocks/>
            </p:cNvSpPr>
            <p:nvPr/>
          </p:nvSpPr>
          <p:spPr bwMode="auto">
            <a:xfrm>
              <a:off x="3371" y="2642"/>
              <a:ext cx="33" cy="52"/>
            </a:xfrm>
            <a:custGeom>
              <a:avLst/>
              <a:gdLst>
                <a:gd name="T0" fmla="*/ 4 w 33"/>
                <a:gd name="T1" fmla="*/ 52 h 52"/>
                <a:gd name="T2" fmla="*/ 0 w 33"/>
                <a:gd name="T3" fmla="*/ 3 h 52"/>
                <a:gd name="T4" fmla="*/ 28 w 33"/>
                <a:gd name="T5" fmla="*/ 0 h 52"/>
                <a:gd name="T6" fmla="*/ 33 w 33"/>
                <a:gd name="T7" fmla="*/ 47 h 52"/>
                <a:gd name="T8" fmla="*/ 4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4" y="5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7"/>
                  </a:lnTo>
                  <a:lnTo>
                    <a:pt x="4" y="5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2940"/>
            <p:cNvSpPr>
              <a:spLocks/>
            </p:cNvSpPr>
            <p:nvPr/>
          </p:nvSpPr>
          <p:spPr bwMode="auto">
            <a:xfrm>
              <a:off x="3371" y="2601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1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Rectangle 2941"/>
            <p:cNvSpPr>
              <a:spLocks noChangeArrowheads="1"/>
            </p:cNvSpPr>
            <p:nvPr/>
          </p:nvSpPr>
          <p:spPr bwMode="auto">
            <a:xfrm>
              <a:off x="3371" y="2557"/>
              <a:ext cx="28" cy="44"/>
            </a:xfrm>
            <a:prstGeom prst="rect">
              <a:avLst/>
            </a:prstGeom>
            <a:solidFill>
              <a:srgbClr val="524B3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2942"/>
            <p:cNvSpPr>
              <a:spLocks/>
            </p:cNvSpPr>
            <p:nvPr/>
          </p:nvSpPr>
          <p:spPr bwMode="auto">
            <a:xfrm>
              <a:off x="3371" y="2510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2 w 31"/>
                <a:gd name="T3" fmla="*/ 3 h 47"/>
                <a:gd name="T4" fmla="*/ 31 w 31"/>
                <a:gd name="T5" fmla="*/ 0 h 47"/>
                <a:gd name="T6" fmla="*/ 28 w 31"/>
                <a:gd name="T7" fmla="*/ 47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2" y="3"/>
                  </a:lnTo>
                  <a:lnTo>
                    <a:pt x="31" y="0"/>
                  </a:lnTo>
                  <a:lnTo>
                    <a:pt x="2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2943"/>
            <p:cNvSpPr>
              <a:spLocks/>
            </p:cNvSpPr>
            <p:nvPr/>
          </p:nvSpPr>
          <p:spPr bwMode="auto">
            <a:xfrm>
              <a:off x="3369" y="2469"/>
              <a:ext cx="33" cy="44"/>
            </a:xfrm>
            <a:custGeom>
              <a:avLst/>
              <a:gdLst>
                <a:gd name="T0" fmla="*/ 4 w 33"/>
                <a:gd name="T1" fmla="*/ 44 h 44"/>
                <a:gd name="T2" fmla="*/ 0 w 33"/>
                <a:gd name="T3" fmla="*/ 4 h 44"/>
                <a:gd name="T4" fmla="*/ 28 w 33"/>
                <a:gd name="T5" fmla="*/ 0 h 44"/>
                <a:gd name="T6" fmla="*/ 33 w 33"/>
                <a:gd name="T7" fmla="*/ 41 h 44"/>
                <a:gd name="T8" fmla="*/ 4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4" y="44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33" y="41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2944"/>
            <p:cNvSpPr>
              <a:spLocks/>
            </p:cNvSpPr>
            <p:nvPr/>
          </p:nvSpPr>
          <p:spPr bwMode="auto">
            <a:xfrm>
              <a:off x="3358" y="2424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13 h 49"/>
                <a:gd name="T4" fmla="*/ 26 w 39"/>
                <a:gd name="T5" fmla="*/ 0 h 49"/>
                <a:gd name="T6" fmla="*/ 39 w 39"/>
                <a:gd name="T7" fmla="*/ 45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9" y="45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2945"/>
            <p:cNvSpPr>
              <a:spLocks/>
            </p:cNvSpPr>
            <p:nvPr/>
          </p:nvSpPr>
          <p:spPr bwMode="auto">
            <a:xfrm>
              <a:off x="3349" y="2402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8 h 35"/>
                <a:gd name="T4" fmla="*/ 24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2946"/>
            <p:cNvSpPr>
              <a:spLocks/>
            </p:cNvSpPr>
            <p:nvPr/>
          </p:nvSpPr>
          <p:spPr bwMode="auto">
            <a:xfrm>
              <a:off x="3338" y="2380"/>
              <a:ext cx="35" cy="40"/>
            </a:xfrm>
            <a:custGeom>
              <a:avLst/>
              <a:gdLst>
                <a:gd name="T0" fmla="*/ 11 w 35"/>
                <a:gd name="T1" fmla="*/ 40 h 40"/>
                <a:gd name="T2" fmla="*/ 0 w 35"/>
                <a:gd name="T3" fmla="*/ 20 h 40"/>
                <a:gd name="T4" fmla="*/ 22 w 35"/>
                <a:gd name="T5" fmla="*/ 0 h 40"/>
                <a:gd name="T6" fmla="*/ 35 w 35"/>
                <a:gd name="T7" fmla="*/ 22 h 40"/>
                <a:gd name="T8" fmla="*/ 11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11" y="40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2947"/>
            <p:cNvSpPr>
              <a:spLocks/>
            </p:cNvSpPr>
            <p:nvPr/>
          </p:nvSpPr>
          <p:spPr bwMode="auto">
            <a:xfrm>
              <a:off x="3393" y="2731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Freeform 2948"/>
            <p:cNvSpPr>
              <a:spLocks/>
            </p:cNvSpPr>
            <p:nvPr/>
          </p:nvSpPr>
          <p:spPr bwMode="auto">
            <a:xfrm>
              <a:off x="3325" y="2361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4 h 41"/>
                <a:gd name="T4" fmla="*/ 17 w 33"/>
                <a:gd name="T5" fmla="*/ 0 h 41"/>
                <a:gd name="T6" fmla="*/ 33 w 33"/>
                <a:gd name="T7" fmla="*/ 17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3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6" name="Freeform 2949"/>
            <p:cNvSpPr>
              <a:spLocks/>
            </p:cNvSpPr>
            <p:nvPr/>
          </p:nvSpPr>
          <p:spPr bwMode="auto">
            <a:xfrm>
              <a:off x="3312" y="2349"/>
              <a:ext cx="30" cy="36"/>
            </a:xfrm>
            <a:custGeom>
              <a:avLst/>
              <a:gdLst>
                <a:gd name="T0" fmla="*/ 13 w 30"/>
                <a:gd name="T1" fmla="*/ 36 h 36"/>
                <a:gd name="T2" fmla="*/ 0 w 30"/>
                <a:gd name="T3" fmla="*/ 27 h 36"/>
                <a:gd name="T4" fmla="*/ 15 w 30"/>
                <a:gd name="T5" fmla="*/ 0 h 36"/>
                <a:gd name="T6" fmla="*/ 30 w 30"/>
                <a:gd name="T7" fmla="*/ 12 h 36"/>
                <a:gd name="T8" fmla="*/ 13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3" y="3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2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2950"/>
            <p:cNvSpPr>
              <a:spLocks/>
            </p:cNvSpPr>
            <p:nvPr/>
          </p:nvSpPr>
          <p:spPr bwMode="auto">
            <a:xfrm>
              <a:off x="3281" y="2329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29 h 47"/>
                <a:gd name="T4" fmla="*/ 11 w 46"/>
                <a:gd name="T5" fmla="*/ 0 h 47"/>
                <a:gd name="T6" fmla="*/ 46 w 46"/>
                <a:gd name="T7" fmla="*/ 20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Freeform 2951"/>
            <p:cNvSpPr>
              <a:spLocks/>
            </p:cNvSpPr>
            <p:nvPr/>
          </p:nvSpPr>
          <p:spPr bwMode="auto">
            <a:xfrm>
              <a:off x="3250" y="2319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9" name="Freeform 2952"/>
            <p:cNvSpPr>
              <a:spLocks/>
            </p:cNvSpPr>
            <p:nvPr/>
          </p:nvSpPr>
          <p:spPr bwMode="auto">
            <a:xfrm>
              <a:off x="3215" y="2314"/>
              <a:ext cx="40" cy="37"/>
            </a:xfrm>
            <a:custGeom>
              <a:avLst/>
              <a:gdLst>
                <a:gd name="T0" fmla="*/ 35 w 40"/>
                <a:gd name="T1" fmla="*/ 37 h 37"/>
                <a:gd name="T2" fmla="*/ 0 w 40"/>
                <a:gd name="T3" fmla="*/ 32 h 37"/>
                <a:gd name="T4" fmla="*/ 5 w 40"/>
                <a:gd name="T5" fmla="*/ 0 h 37"/>
                <a:gd name="T6" fmla="*/ 40 w 40"/>
                <a:gd name="T7" fmla="*/ 5 h 37"/>
                <a:gd name="T8" fmla="*/ 3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5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2953"/>
            <p:cNvSpPr>
              <a:spLocks/>
            </p:cNvSpPr>
            <p:nvPr/>
          </p:nvSpPr>
          <p:spPr bwMode="auto">
            <a:xfrm>
              <a:off x="3178" y="2307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2954"/>
            <p:cNvSpPr>
              <a:spLocks/>
            </p:cNvSpPr>
            <p:nvPr/>
          </p:nvSpPr>
          <p:spPr bwMode="auto">
            <a:xfrm>
              <a:off x="3141" y="2297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0 h 42"/>
                <a:gd name="T4" fmla="*/ 11 w 41"/>
                <a:gd name="T5" fmla="*/ 0 h 42"/>
                <a:gd name="T6" fmla="*/ 41 w 41"/>
                <a:gd name="T7" fmla="*/ 10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1" y="10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2955"/>
            <p:cNvSpPr>
              <a:spLocks/>
            </p:cNvSpPr>
            <p:nvPr/>
          </p:nvSpPr>
          <p:spPr bwMode="auto">
            <a:xfrm>
              <a:off x="3121" y="2292"/>
              <a:ext cx="31" cy="35"/>
            </a:xfrm>
            <a:custGeom>
              <a:avLst/>
              <a:gdLst>
                <a:gd name="T0" fmla="*/ 20 w 31"/>
                <a:gd name="T1" fmla="*/ 35 h 35"/>
                <a:gd name="T2" fmla="*/ 0 w 31"/>
                <a:gd name="T3" fmla="*/ 27 h 35"/>
                <a:gd name="T4" fmla="*/ 15 w 31"/>
                <a:gd name="T5" fmla="*/ 0 h 35"/>
                <a:gd name="T6" fmla="*/ 31 w 31"/>
                <a:gd name="T7" fmla="*/ 5 h 35"/>
                <a:gd name="T8" fmla="*/ 20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0" y="35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5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2956"/>
            <p:cNvSpPr>
              <a:spLocks/>
            </p:cNvSpPr>
            <p:nvPr/>
          </p:nvSpPr>
          <p:spPr bwMode="auto">
            <a:xfrm>
              <a:off x="3108" y="2280"/>
              <a:ext cx="28" cy="39"/>
            </a:xfrm>
            <a:custGeom>
              <a:avLst/>
              <a:gdLst>
                <a:gd name="T0" fmla="*/ 13 w 28"/>
                <a:gd name="T1" fmla="*/ 39 h 39"/>
                <a:gd name="T2" fmla="*/ 0 w 28"/>
                <a:gd name="T3" fmla="*/ 24 h 39"/>
                <a:gd name="T4" fmla="*/ 17 w 28"/>
                <a:gd name="T5" fmla="*/ 0 h 39"/>
                <a:gd name="T6" fmla="*/ 28 w 28"/>
                <a:gd name="T7" fmla="*/ 12 h 39"/>
                <a:gd name="T8" fmla="*/ 13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13" y="3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28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2957"/>
            <p:cNvSpPr>
              <a:spLocks/>
            </p:cNvSpPr>
            <p:nvPr/>
          </p:nvSpPr>
          <p:spPr bwMode="auto">
            <a:xfrm>
              <a:off x="3090" y="2268"/>
              <a:ext cx="35" cy="36"/>
            </a:xfrm>
            <a:custGeom>
              <a:avLst/>
              <a:gdLst>
                <a:gd name="T0" fmla="*/ 18 w 35"/>
                <a:gd name="T1" fmla="*/ 36 h 36"/>
                <a:gd name="T2" fmla="*/ 0 w 35"/>
                <a:gd name="T3" fmla="*/ 24 h 36"/>
                <a:gd name="T4" fmla="*/ 20 w 35"/>
                <a:gd name="T5" fmla="*/ 0 h 36"/>
                <a:gd name="T6" fmla="*/ 35 w 35"/>
                <a:gd name="T7" fmla="*/ 12 h 36"/>
                <a:gd name="T8" fmla="*/ 18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8" y="36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5" y="12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2958"/>
            <p:cNvSpPr>
              <a:spLocks/>
            </p:cNvSpPr>
            <p:nvPr/>
          </p:nvSpPr>
          <p:spPr bwMode="auto">
            <a:xfrm>
              <a:off x="3077" y="2253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0 h 39"/>
                <a:gd name="T4" fmla="*/ 22 w 33"/>
                <a:gd name="T5" fmla="*/ 0 h 39"/>
                <a:gd name="T6" fmla="*/ 33 w 33"/>
                <a:gd name="T7" fmla="*/ 1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Freeform 2959"/>
            <p:cNvSpPr>
              <a:spLocks/>
            </p:cNvSpPr>
            <p:nvPr/>
          </p:nvSpPr>
          <p:spPr bwMode="auto">
            <a:xfrm>
              <a:off x="3338" y="2378"/>
              <a:ext cx="22" cy="24"/>
            </a:xfrm>
            <a:custGeom>
              <a:avLst/>
              <a:gdLst>
                <a:gd name="T0" fmla="*/ 22 w 22"/>
                <a:gd name="T1" fmla="*/ 2 h 24"/>
                <a:gd name="T2" fmla="*/ 20 w 22"/>
                <a:gd name="T3" fmla="*/ 0 h 24"/>
                <a:gd name="T4" fmla="*/ 0 w 22"/>
                <a:gd name="T5" fmla="*/ 22 h 24"/>
                <a:gd name="T6" fmla="*/ 0 w 22"/>
                <a:gd name="T7" fmla="*/ 24 h 24"/>
                <a:gd name="T8" fmla="*/ 22 w 22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22" y="2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7" name="Freeform 2960"/>
            <p:cNvSpPr>
              <a:spLocks/>
            </p:cNvSpPr>
            <p:nvPr/>
          </p:nvSpPr>
          <p:spPr bwMode="auto">
            <a:xfrm>
              <a:off x="3062" y="2233"/>
              <a:ext cx="37" cy="40"/>
            </a:xfrm>
            <a:custGeom>
              <a:avLst/>
              <a:gdLst>
                <a:gd name="T0" fmla="*/ 13 w 37"/>
                <a:gd name="T1" fmla="*/ 40 h 40"/>
                <a:gd name="T2" fmla="*/ 0 w 37"/>
                <a:gd name="T3" fmla="*/ 13 h 40"/>
                <a:gd name="T4" fmla="*/ 26 w 37"/>
                <a:gd name="T5" fmla="*/ 0 h 40"/>
                <a:gd name="T6" fmla="*/ 37 w 37"/>
                <a:gd name="T7" fmla="*/ 23 h 40"/>
                <a:gd name="T8" fmla="*/ 13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13" y="40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3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2961"/>
            <p:cNvSpPr>
              <a:spLocks/>
            </p:cNvSpPr>
            <p:nvPr/>
          </p:nvSpPr>
          <p:spPr bwMode="auto">
            <a:xfrm>
              <a:off x="3053" y="2211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3 h 35"/>
                <a:gd name="T4" fmla="*/ 26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2962"/>
            <p:cNvSpPr>
              <a:spLocks/>
            </p:cNvSpPr>
            <p:nvPr/>
          </p:nvSpPr>
          <p:spPr bwMode="auto">
            <a:xfrm>
              <a:off x="3042" y="2167"/>
              <a:ext cx="37" cy="57"/>
            </a:xfrm>
            <a:custGeom>
              <a:avLst/>
              <a:gdLst>
                <a:gd name="T0" fmla="*/ 11 w 37"/>
                <a:gd name="T1" fmla="*/ 57 h 57"/>
                <a:gd name="T2" fmla="*/ 0 w 37"/>
                <a:gd name="T3" fmla="*/ 5 h 57"/>
                <a:gd name="T4" fmla="*/ 29 w 37"/>
                <a:gd name="T5" fmla="*/ 0 h 57"/>
                <a:gd name="T6" fmla="*/ 37 w 37"/>
                <a:gd name="T7" fmla="*/ 44 h 57"/>
                <a:gd name="T8" fmla="*/ 11 w 37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7">
                  <a:moveTo>
                    <a:pt x="11" y="5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2963"/>
            <p:cNvSpPr>
              <a:spLocks/>
            </p:cNvSpPr>
            <p:nvPr/>
          </p:nvSpPr>
          <p:spPr bwMode="auto">
            <a:xfrm>
              <a:off x="3036" y="2121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5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2964"/>
            <p:cNvSpPr>
              <a:spLocks/>
            </p:cNvSpPr>
            <p:nvPr/>
          </p:nvSpPr>
          <p:spPr bwMode="auto">
            <a:xfrm>
              <a:off x="3031" y="2091"/>
              <a:ext cx="33" cy="35"/>
            </a:xfrm>
            <a:custGeom>
              <a:avLst/>
              <a:gdLst>
                <a:gd name="T0" fmla="*/ 5 w 33"/>
                <a:gd name="T1" fmla="*/ 35 h 35"/>
                <a:gd name="T2" fmla="*/ 0 w 33"/>
                <a:gd name="T3" fmla="*/ 13 h 35"/>
                <a:gd name="T4" fmla="*/ 27 w 33"/>
                <a:gd name="T5" fmla="*/ 0 h 35"/>
                <a:gd name="T6" fmla="*/ 33 w 33"/>
                <a:gd name="T7" fmla="*/ 30 h 35"/>
                <a:gd name="T8" fmla="*/ 5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5" y="35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3" y="30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2965"/>
            <p:cNvSpPr>
              <a:spLocks/>
            </p:cNvSpPr>
            <p:nvPr/>
          </p:nvSpPr>
          <p:spPr bwMode="auto">
            <a:xfrm>
              <a:off x="3022" y="2067"/>
              <a:ext cx="36" cy="37"/>
            </a:xfrm>
            <a:custGeom>
              <a:avLst/>
              <a:gdLst>
                <a:gd name="T0" fmla="*/ 9 w 36"/>
                <a:gd name="T1" fmla="*/ 37 h 37"/>
                <a:gd name="T2" fmla="*/ 0 w 36"/>
                <a:gd name="T3" fmla="*/ 12 h 37"/>
                <a:gd name="T4" fmla="*/ 27 w 36"/>
                <a:gd name="T5" fmla="*/ 0 h 37"/>
                <a:gd name="T6" fmla="*/ 36 w 36"/>
                <a:gd name="T7" fmla="*/ 24 h 37"/>
                <a:gd name="T8" fmla="*/ 9 w 3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9" y="37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6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2966"/>
            <p:cNvSpPr>
              <a:spLocks/>
            </p:cNvSpPr>
            <p:nvPr/>
          </p:nvSpPr>
          <p:spPr bwMode="auto">
            <a:xfrm>
              <a:off x="3075" y="2253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2967"/>
            <p:cNvSpPr>
              <a:spLocks/>
            </p:cNvSpPr>
            <p:nvPr/>
          </p:nvSpPr>
          <p:spPr bwMode="auto">
            <a:xfrm>
              <a:off x="2994" y="1984"/>
              <a:ext cx="55" cy="95"/>
            </a:xfrm>
            <a:custGeom>
              <a:avLst/>
              <a:gdLst>
                <a:gd name="T0" fmla="*/ 28 w 55"/>
                <a:gd name="T1" fmla="*/ 95 h 95"/>
                <a:gd name="T2" fmla="*/ 0 w 55"/>
                <a:gd name="T3" fmla="*/ 12 h 95"/>
                <a:gd name="T4" fmla="*/ 26 w 55"/>
                <a:gd name="T5" fmla="*/ 0 h 95"/>
                <a:gd name="T6" fmla="*/ 55 w 55"/>
                <a:gd name="T7" fmla="*/ 83 h 95"/>
                <a:gd name="T8" fmla="*/ 28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8" y="9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83"/>
                  </a:lnTo>
                  <a:lnTo>
                    <a:pt x="28" y="9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2968"/>
            <p:cNvSpPr>
              <a:spLocks/>
            </p:cNvSpPr>
            <p:nvPr/>
          </p:nvSpPr>
          <p:spPr bwMode="auto">
            <a:xfrm>
              <a:off x="2968" y="1908"/>
              <a:ext cx="52" cy="88"/>
            </a:xfrm>
            <a:custGeom>
              <a:avLst/>
              <a:gdLst>
                <a:gd name="T0" fmla="*/ 26 w 52"/>
                <a:gd name="T1" fmla="*/ 88 h 88"/>
                <a:gd name="T2" fmla="*/ 0 w 52"/>
                <a:gd name="T3" fmla="*/ 12 h 88"/>
                <a:gd name="T4" fmla="*/ 26 w 52"/>
                <a:gd name="T5" fmla="*/ 0 h 88"/>
                <a:gd name="T6" fmla="*/ 52 w 52"/>
                <a:gd name="T7" fmla="*/ 76 h 88"/>
                <a:gd name="T8" fmla="*/ 26 w 5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88">
                  <a:moveTo>
                    <a:pt x="26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2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2969"/>
            <p:cNvSpPr>
              <a:spLocks/>
            </p:cNvSpPr>
            <p:nvPr/>
          </p:nvSpPr>
          <p:spPr bwMode="auto">
            <a:xfrm>
              <a:off x="2952" y="1871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20 h 49"/>
                <a:gd name="T4" fmla="*/ 22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7" name="Freeform 2970"/>
            <p:cNvSpPr>
              <a:spLocks/>
            </p:cNvSpPr>
            <p:nvPr/>
          </p:nvSpPr>
          <p:spPr bwMode="auto">
            <a:xfrm>
              <a:off x="2930" y="1839"/>
              <a:ext cx="44" cy="52"/>
            </a:xfrm>
            <a:custGeom>
              <a:avLst/>
              <a:gdLst>
                <a:gd name="T0" fmla="*/ 22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2 h 52"/>
                <a:gd name="T8" fmla="*/ 22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2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2971"/>
            <p:cNvSpPr>
              <a:spLocks/>
            </p:cNvSpPr>
            <p:nvPr/>
          </p:nvSpPr>
          <p:spPr bwMode="auto">
            <a:xfrm>
              <a:off x="2904" y="1815"/>
              <a:ext cx="46" cy="49"/>
            </a:xfrm>
            <a:custGeom>
              <a:avLst/>
              <a:gdLst>
                <a:gd name="T0" fmla="*/ 26 w 46"/>
                <a:gd name="T1" fmla="*/ 49 h 49"/>
                <a:gd name="T2" fmla="*/ 0 w 46"/>
                <a:gd name="T3" fmla="*/ 27 h 49"/>
                <a:gd name="T4" fmla="*/ 15 w 46"/>
                <a:gd name="T5" fmla="*/ 0 h 49"/>
                <a:gd name="T6" fmla="*/ 46 w 46"/>
                <a:gd name="T7" fmla="*/ 24 h 49"/>
                <a:gd name="T8" fmla="*/ 26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6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6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2972"/>
            <p:cNvSpPr>
              <a:spLocks/>
            </p:cNvSpPr>
            <p:nvPr/>
          </p:nvSpPr>
          <p:spPr bwMode="auto">
            <a:xfrm>
              <a:off x="2871" y="1795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29 h 47"/>
                <a:gd name="T4" fmla="*/ 11 w 48"/>
                <a:gd name="T5" fmla="*/ 0 h 47"/>
                <a:gd name="T6" fmla="*/ 48 w 48"/>
                <a:gd name="T7" fmla="*/ 20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Freeform 2973"/>
            <p:cNvSpPr>
              <a:spLocks/>
            </p:cNvSpPr>
            <p:nvPr/>
          </p:nvSpPr>
          <p:spPr bwMode="auto">
            <a:xfrm>
              <a:off x="3022" y="206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2974"/>
            <p:cNvSpPr>
              <a:spLocks/>
            </p:cNvSpPr>
            <p:nvPr/>
          </p:nvSpPr>
          <p:spPr bwMode="auto">
            <a:xfrm>
              <a:off x="2845" y="1788"/>
              <a:ext cx="35" cy="39"/>
            </a:xfrm>
            <a:custGeom>
              <a:avLst/>
              <a:gdLst>
                <a:gd name="T0" fmla="*/ 31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7 h 39"/>
                <a:gd name="T8" fmla="*/ 3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1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2975"/>
            <p:cNvSpPr>
              <a:spLocks/>
            </p:cNvSpPr>
            <p:nvPr/>
          </p:nvSpPr>
          <p:spPr bwMode="auto">
            <a:xfrm>
              <a:off x="2814" y="1788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Rectangle 2976"/>
            <p:cNvSpPr>
              <a:spLocks noChangeArrowheads="1"/>
            </p:cNvSpPr>
            <p:nvPr/>
          </p:nvSpPr>
          <p:spPr bwMode="auto">
            <a:xfrm>
              <a:off x="2784" y="1788"/>
              <a:ext cx="30" cy="32"/>
            </a:xfrm>
            <a:prstGeom prst="rect">
              <a:avLst/>
            </a:prstGeom>
            <a:solidFill>
              <a:srgbClr val="524B3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2977"/>
            <p:cNvSpPr>
              <a:spLocks/>
            </p:cNvSpPr>
            <p:nvPr/>
          </p:nvSpPr>
          <p:spPr bwMode="auto">
            <a:xfrm>
              <a:off x="2748" y="1785"/>
              <a:ext cx="36" cy="35"/>
            </a:xfrm>
            <a:custGeom>
              <a:avLst/>
              <a:gdLst>
                <a:gd name="T0" fmla="*/ 36 w 36"/>
                <a:gd name="T1" fmla="*/ 35 h 35"/>
                <a:gd name="T2" fmla="*/ 0 w 36"/>
                <a:gd name="T3" fmla="*/ 32 h 35"/>
                <a:gd name="T4" fmla="*/ 3 w 36"/>
                <a:gd name="T5" fmla="*/ 0 h 35"/>
                <a:gd name="T6" fmla="*/ 36 w 36"/>
                <a:gd name="T7" fmla="*/ 3 h 35"/>
                <a:gd name="T8" fmla="*/ 36 w 3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36" y="35"/>
                  </a:moveTo>
                  <a:lnTo>
                    <a:pt x="0" y="32"/>
                  </a:lnTo>
                  <a:lnTo>
                    <a:pt x="3" y="0"/>
                  </a:lnTo>
                  <a:lnTo>
                    <a:pt x="36" y="3"/>
                  </a:lnTo>
                  <a:lnTo>
                    <a:pt x="36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2978"/>
            <p:cNvSpPr>
              <a:spLocks/>
            </p:cNvSpPr>
            <p:nvPr/>
          </p:nvSpPr>
          <p:spPr bwMode="auto">
            <a:xfrm>
              <a:off x="2871" y="1795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Freeform 2979"/>
            <p:cNvSpPr>
              <a:spLocks/>
            </p:cNvSpPr>
            <p:nvPr/>
          </p:nvSpPr>
          <p:spPr bwMode="auto">
            <a:xfrm>
              <a:off x="2716" y="1778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29 h 39"/>
                <a:gd name="T4" fmla="*/ 11 w 35"/>
                <a:gd name="T5" fmla="*/ 0 h 39"/>
                <a:gd name="T6" fmla="*/ 35 w 35"/>
                <a:gd name="T7" fmla="*/ 7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5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Freeform 2980"/>
            <p:cNvSpPr>
              <a:spLocks/>
            </p:cNvSpPr>
            <p:nvPr/>
          </p:nvSpPr>
          <p:spPr bwMode="auto">
            <a:xfrm>
              <a:off x="2687" y="1766"/>
              <a:ext cx="40" cy="41"/>
            </a:xfrm>
            <a:custGeom>
              <a:avLst/>
              <a:gdLst>
                <a:gd name="T0" fmla="*/ 29 w 40"/>
                <a:gd name="T1" fmla="*/ 41 h 41"/>
                <a:gd name="T2" fmla="*/ 0 w 40"/>
                <a:gd name="T3" fmla="*/ 27 h 41"/>
                <a:gd name="T4" fmla="*/ 15 w 40"/>
                <a:gd name="T5" fmla="*/ 0 h 41"/>
                <a:gd name="T6" fmla="*/ 40 w 40"/>
                <a:gd name="T7" fmla="*/ 12 h 41"/>
                <a:gd name="T8" fmla="*/ 29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29" y="41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0" y="12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8" name="Freeform 2981"/>
            <p:cNvSpPr>
              <a:spLocks/>
            </p:cNvSpPr>
            <p:nvPr/>
          </p:nvSpPr>
          <p:spPr bwMode="auto">
            <a:xfrm>
              <a:off x="2663" y="1749"/>
              <a:ext cx="39" cy="44"/>
            </a:xfrm>
            <a:custGeom>
              <a:avLst/>
              <a:gdLst>
                <a:gd name="T0" fmla="*/ 24 w 39"/>
                <a:gd name="T1" fmla="*/ 44 h 44"/>
                <a:gd name="T2" fmla="*/ 0 w 39"/>
                <a:gd name="T3" fmla="*/ 24 h 44"/>
                <a:gd name="T4" fmla="*/ 18 w 39"/>
                <a:gd name="T5" fmla="*/ 0 h 44"/>
                <a:gd name="T6" fmla="*/ 39 w 39"/>
                <a:gd name="T7" fmla="*/ 17 h 44"/>
                <a:gd name="T8" fmla="*/ 24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4" y="44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9" y="1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Freeform 2982"/>
            <p:cNvSpPr>
              <a:spLocks/>
            </p:cNvSpPr>
            <p:nvPr/>
          </p:nvSpPr>
          <p:spPr bwMode="auto">
            <a:xfrm>
              <a:off x="2637" y="1724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9 w 44"/>
                <a:gd name="T5" fmla="*/ 0 h 49"/>
                <a:gd name="T6" fmla="*/ 44 w 44"/>
                <a:gd name="T7" fmla="*/ 25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9" y="0"/>
                  </a:lnTo>
                  <a:lnTo>
                    <a:pt x="44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0" name="Freeform 2983"/>
            <p:cNvSpPr>
              <a:spLocks/>
            </p:cNvSpPr>
            <p:nvPr/>
          </p:nvSpPr>
          <p:spPr bwMode="auto">
            <a:xfrm>
              <a:off x="2615" y="1700"/>
              <a:ext cx="41" cy="49"/>
            </a:xfrm>
            <a:custGeom>
              <a:avLst/>
              <a:gdLst>
                <a:gd name="T0" fmla="*/ 22 w 41"/>
                <a:gd name="T1" fmla="*/ 49 h 49"/>
                <a:gd name="T2" fmla="*/ 0 w 41"/>
                <a:gd name="T3" fmla="*/ 19 h 49"/>
                <a:gd name="T4" fmla="*/ 22 w 41"/>
                <a:gd name="T5" fmla="*/ 0 h 49"/>
                <a:gd name="T6" fmla="*/ 41 w 41"/>
                <a:gd name="T7" fmla="*/ 24 h 49"/>
                <a:gd name="T8" fmla="*/ 22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2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1" y="24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2984"/>
            <p:cNvSpPr>
              <a:spLocks/>
            </p:cNvSpPr>
            <p:nvPr/>
          </p:nvSpPr>
          <p:spPr bwMode="auto">
            <a:xfrm>
              <a:off x="2593" y="1673"/>
              <a:ext cx="44" cy="46"/>
            </a:xfrm>
            <a:custGeom>
              <a:avLst/>
              <a:gdLst>
                <a:gd name="T0" fmla="*/ 22 w 44"/>
                <a:gd name="T1" fmla="*/ 46 h 46"/>
                <a:gd name="T2" fmla="*/ 0 w 44"/>
                <a:gd name="T3" fmla="*/ 17 h 46"/>
                <a:gd name="T4" fmla="*/ 24 w 44"/>
                <a:gd name="T5" fmla="*/ 0 h 46"/>
                <a:gd name="T6" fmla="*/ 44 w 44"/>
                <a:gd name="T7" fmla="*/ 27 h 46"/>
                <a:gd name="T8" fmla="*/ 22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2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2" name="Freeform 2985"/>
            <p:cNvSpPr>
              <a:spLocks/>
            </p:cNvSpPr>
            <p:nvPr/>
          </p:nvSpPr>
          <p:spPr bwMode="auto">
            <a:xfrm>
              <a:off x="2553" y="1599"/>
              <a:ext cx="64" cy="91"/>
            </a:xfrm>
            <a:custGeom>
              <a:avLst/>
              <a:gdLst>
                <a:gd name="T0" fmla="*/ 40 w 64"/>
                <a:gd name="T1" fmla="*/ 91 h 91"/>
                <a:gd name="T2" fmla="*/ 0 w 64"/>
                <a:gd name="T3" fmla="*/ 17 h 91"/>
                <a:gd name="T4" fmla="*/ 25 w 64"/>
                <a:gd name="T5" fmla="*/ 0 h 91"/>
                <a:gd name="T6" fmla="*/ 64 w 64"/>
                <a:gd name="T7" fmla="*/ 74 h 91"/>
                <a:gd name="T8" fmla="*/ 40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0" y="91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64" y="74"/>
                  </a:lnTo>
                  <a:lnTo>
                    <a:pt x="40" y="9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3" name="Freeform 2986"/>
            <p:cNvSpPr>
              <a:spLocks/>
            </p:cNvSpPr>
            <p:nvPr/>
          </p:nvSpPr>
          <p:spPr bwMode="auto">
            <a:xfrm>
              <a:off x="2746" y="1785"/>
              <a:ext cx="5" cy="32"/>
            </a:xfrm>
            <a:custGeom>
              <a:avLst/>
              <a:gdLst>
                <a:gd name="T0" fmla="*/ 2 w 5"/>
                <a:gd name="T1" fmla="*/ 32 h 32"/>
                <a:gd name="T2" fmla="*/ 0 w 5"/>
                <a:gd name="T3" fmla="*/ 32 h 32"/>
                <a:gd name="T4" fmla="*/ 5 w 5"/>
                <a:gd name="T5" fmla="*/ 0 h 32"/>
                <a:gd name="T6" fmla="*/ 5 w 5"/>
                <a:gd name="T7" fmla="*/ 0 h 32"/>
                <a:gd name="T8" fmla="*/ 2 w 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2">
                  <a:moveTo>
                    <a:pt x="2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4" name="Freeform 2987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2988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Freeform 2989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7" name="Freeform 2990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5 h 51"/>
                <a:gd name="T4" fmla="*/ 29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8" name="Freeform 2991"/>
            <p:cNvSpPr>
              <a:spLocks/>
            </p:cNvSpPr>
            <p:nvPr/>
          </p:nvSpPr>
          <p:spPr bwMode="auto">
            <a:xfrm>
              <a:off x="3502" y="3304"/>
              <a:ext cx="38" cy="49"/>
            </a:xfrm>
            <a:custGeom>
              <a:avLst/>
              <a:gdLst>
                <a:gd name="T0" fmla="*/ 9 w 38"/>
                <a:gd name="T1" fmla="*/ 49 h 49"/>
                <a:gd name="T2" fmla="*/ 0 w 38"/>
                <a:gd name="T3" fmla="*/ 5 h 49"/>
                <a:gd name="T4" fmla="*/ 29 w 38"/>
                <a:gd name="T5" fmla="*/ 0 h 49"/>
                <a:gd name="T6" fmla="*/ 38 w 38"/>
                <a:gd name="T7" fmla="*/ 44 h 49"/>
                <a:gd name="T8" fmla="*/ 9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9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2992"/>
            <p:cNvSpPr>
              <a:spLocks/>
            </p:cNvSpPr>
            <p:nvPr/>
          </p:nvSpPr>
          <p:spPr bwMode="auto">
            <a:xfrm>
              <a:off x="3498" y="3255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2 h 54"/>
                <a:gd name="T4" fmla="*/ 29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Freeform 2993"/>
            <p:cNvSpPr>
              <a:spLocks/>
            </p:cNvSpPr>
            <p:nvPr/>
          </p:nvSpPr>
          <p:spPr bwMode="auto">
            <a:xfrm>
              <a:off x="3498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4 w 33"/>
                <a:gd name="T3" fmla="*/ 0 h 44"/>
                <a:gd name="T4" fmla="*/ 33 w 33"/>
                <a:gd name="T5" fmla="*/ 4 h 44"/>
                <a:gd name="T6" fmla="*/ 29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1" name="Freeform 2994"/>
            <p:cNvSpPr>
              <a:spLocks/>
            </p:cNvSpPr>
            <p:nvPr/>
          </p:nvSpPr>
          <p:spPr bwMode="auto">
            <a:xfrm>
              <a:off x="3502" y="3176"/>
              <a:ext cx="40" cy="44"/>
            </a:xfrm>
            <a:custGeom>
              <a:avLst/>
              <a:gdLst>
                <a:gd name="T0" fmla="*/ 0 w 40"/>
                <a:gd name="T1" fmla="*/ 40 h 44"/>
                <a:gd name="T2" fmla="*/ 14 w 40"/>
                <a:gd name="T3" fmla="*/ 0 h 44"/>
                <a:gd name="T4" fmla="*/ 40 w 40"/>
                <a:gd name="T5" fmla="*/ 13 h 44"/>
                <a:gd name="T6" fmla="*/ 29 w 40"/>
                <a:gd name="T7" fmla="*/ 44 h 44"/>
                <a:gd name="T8" fmla="*/ 0 w 40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40"/>
                  </a:moveTo>
                  <a:lnTo>
                    <a:pt x="14" y="0"/>
                  </a:lnTo>
                  <a:lnTo>
                    <a:pt x="40" y="13"/>
                  </a:lnTo>
                  <a:lnTo>
                    <a:pt x="29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2995"/>
            <p:cNvSpPr>
              <a:spLocks/>
            </p:cNvSpPr>
            <p:nvPr/>
          </p:nvSpPr>
          <p:spPr bwMode="auto">
            <a:xfrm>
              <a:off x="3516" y="3113"/>
              <a:ext cx="54" cy="76"/>
            </a:xfrm>
            <a:custGeom>
              <a:avLst/>
              <a:gdLst>
                <a:gd name="T0" fmla="*/ 0 w 54"/>
                <a:gd name="T1" fmla="*/ 63 h 76"/>
                <a:gd name="T2" fmla="*/ 28 w 54"/>
                <a:gd name="T3" fmla="*/ 0 h 76"/>
                <a:gd name="T4" fmla="*/ 54 w 54"/>
                <a:gd name="T5" fmla="*/ 12 h 76"/>
                <a:gd name="T6" fmla="*/ 26 w 54"/>
                <a:gd name="T7" fmla="*/ 76 h 76"/>
                <a:gd name="T8" fmla="*/ 0 w 54"/>
                <a:gd name="T9" fmla="*/ 6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6">
                  <a:moveTo>
                    <a:pt x="0" y="63"/>
                  </a:moveTo>
                  <a:lnTo>
                    <a:pt x="28" y="0"/>
                  </a:lnTo>
                  <a:lnTo>
                    <a:pt x="54" y="12"/>
                  </a:lnTo>
                  <a:lnTo>
                    <a:pt x="26" y="7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2996"/>
            <p:cNvSpPr>
              <a:spLocks/>
            </p:cNvSpPr>
            <p:nvPr/>
          </p:nvSpPr>
          <p:spPr bwMode="auto">
            <a:xfrm>
              <a:off x="3544" y="3081"/>
              <a:ext cx="42" cy="44"/>
            </a:xfrm>
            <a:custGeom>
              <a:avLst/>
              <a:gdLst>
                <a:gd name="T0" fmla="*/ 0 w 42"/>
                <a:gd name="T1" fmla="*/ 32 h 44"/>
                <a:gd name="T2" fmla="*/ 15 w 42"/>
                <a:gd name="T3" fmla="*/ 0 h 44"/>
                <a:gd name="T4" fmla="*/ 42 w 42"/>
                <a:gd name="T5" fmla="*/ 12 h 44"/>
                <a:gd name="T6" fmla="*/ 26 w 42"/>
                <a:gd name="T7" fmla="*/ 44 h 44"/>
                <a:gd name="T8" fmla="*/ 0 w 42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0" y="32"/>
                  </a:moveTo>
                  <a:lnTo>
                    <a:pt x="15" y="0"/>
                  </a:lnTo>
                  <a:lnTo>
                    <a:pt x="42" y="12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Freeform 2997"/>
            <p:cNvSpPr>
              <a:spLocks/>
            </p:cNvSpPr>
            <p:nvPr/>
          </p:nvSpPr>
          <p:spPr bwMode="auto">
            <a:xfrm>
              <a:off x="3559" y="3051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9 w 38"/>
                <a:gd name="T3" fmla="*/ 0 h 42"/>
                <a:gd name="T4" fmla="*/ 38 w 38"/>
                <a:gd name="T5" fmla="*/ 5 h 42"/>
                <a:gd name="T6" fmla="*/ 27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9" y="0"/>
                  </a:lnTo>
                  <a:lnTo>
                    <a:pt x="38" y="5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2998"/>
            <p:cNvSpPr>
              <a:spLocks/>
            </p:cNvSpPr>
            <p:nvPr/>
          </p:nvSpPr>
          <p:spPr bwMode="auto">
            <a:xfrm>
              <a:off x="3568" y="3017"/>
              <a:ext cx="33" cy="39"/>
            </a:xfrm>
            <a:custGeom>
              <a:avLst/>
              <a:gdLst>
                <a:gd name="T0" fmla="*/ 0 w 33"/>
                <a:gd name="T1" fmla="*/ 34 h 39"/>
                <a:gd name="T2" fmla="*/ 5 w 33"/>
                <a:gd name="T3" fmla="*/ 0 h 39"/>
                <a:gd name="T4" fmla="*/ 33 w 33"/>
                <a:gd name="T5" fmla="*/ 3 h 39"/>
                <a:gd name="T6" fmla="*/ 29 w 33"/>
                <a:gd name="T7" fmla="*/ 39 h 39"/>
                <a:gd name="T8" fmla="*/ 0 w 33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0" y="34"/>
                  </a:moveTo>
                  <a:lnTo>
                    <a:pt x="5" y="0"/>
                  </a:lnTo>
                  <a:lnTo>
                    <a:pt x="33" y="3"/>
                  </a:lnTo>
                  <a:lnTo>
                    <a:pt x="29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2999"/>
            <p:cNvSpPr>
              <a:spLocks/>
            </p:cNvSpPr>
            <p:nvPr/>
          </p:nvSpPr>
          <p:spPr bwMode="auto">
            <a:xfrm>
              <a:off x="3570" y="2976"/>
              <a:ext cx="31" cy="44"/>
            </a:xfrm>
            <a:custGeom>
              <a:avLst/>
              <a:gdLst>
                <a:gd name="T0" fmla="*/ 3 w 31"/>
                <a:gd name="T1" fmla="*/ 41 h 44"/>
                <a:gd name="T2" fmla="*/ 0 w 31"/>
                <a:gd name="T3" fmla="*/ 2 h 44"/>
                <a:gd name="T4" fmla="*/ 29 w 31"/>
                <a:gd name="T5" fmla="*/ 0 h 44"/>
                <a:gd name="T6" fmla="*/ 31 w 31"/>
                <a:gd name="T7" fmla="*/ 44 h 44"/>
                <a:gd name="T8" fmla="*/ 3 w 31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3000"/>
            <p:cNvSpPr>
              <a:spLocks/>
            </p:cNvSpPr>
            <p:nvPr/>
          </p:nvSpPr>
          <p:spPr bwMode="auto">
            <a:xfrm>
              <a:off x="3498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Freeform 3001"/>
            <p:cNvSpPr>
              <a:spLocks/>
            </p:cNvSpPr>
            <p:nvPr/>
          </p:nvSpPr>
          <p:spPr bwMode="auto">
            <a:xfrm>
              <a:off x="3568" y="2953"/>
              <a:ext cx="31" cy="27"/>
            </a:xfrm>
            <a:custGeom>
              <a:avLst/>
              <a:gdLst>
                <a:gd name="T0" fmla="*/ 2 w 31"/>
                <a:gd name="T1" fmla="*/ 27 h 27"/>
                <a:gd name="T2" fmla="*/ 0 w 31"/>
                <a:gd name="T3" fmla="*/ 13 h 27"/>
                <a:gd name="T4" fmla="*/ 27 w 31"/>
                <a:gd name="T5" fmla="*/ 0 h 27"/>
                <a:gd name="T6" fmla="*/ 31 w 31"/>
                <a:gd name="T7" fmla="*/ 23 h 27"/>
                <a:gd name="T8" fmla="*/ 2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2" y="27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1" y="2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9" name="Freeform 3002"/>
            <p:cNvSpPr>
              <a:spLocks/>
            </p:cNvSpPr>
            <p:nvPr/>
          </p:nvSpPr>
          <p:spPr bwMode="auto">
            <a:xfrm>
              <a:off x="3562" y="2934"/>
              <a:ext cx="33" cy="32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12 h 32"/>
                <a:gd name="T4" fmla="*/ 26 w 33"/>
                <a:gd name="T5" fmla="*/ 0 h 32"/>
                <a:gd name="T6" fmla="*/ 33 w 33"/>
                <a:gd name="T7" fmla="*/ 19 h 32"/>
                <a:gd name="T8" fmla="*/ 6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19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0" name="Freeform 3003"/>
            <p:cNvSpPr>
              <a:spLocks/>
            </p:cNvSpPr>
            <p:nvPr/>
          </p:nvSpPr>
          <p:spPr bwMode="auto">
            <a:xfrm>
              <a:off x="3553" y="2914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3004"/>
            <p:cNvSpPr>
              <a:spLocks/>
            </p:cNvSpPr>
            <p:nvPr/>
          </p:nvSpPr>
          <p:spPr bwMode="auto">
            <a:xfrm>
              <a:off x="3544" y="2897"/>
              <a:ext cx="33" cy="34"/>
            </a:xfrm>
            <a:custGeom>
              <a:avLst/>
              <a:gdLst>
                <a:gd name="T0" fmla="*/ 9 w 33"/>
                <a:gd name="T1" fmla="*/ 34 h 34"/>
                <a:gd name="T2" fmla="*/ 0 w 33"/>
                <a:gd name="T3" fmla="*/ 20 h 34"/>
                <a:gd name="T4" fmla="*/ 22 w 33"/>
                <a:gd name="T5" fmla="*/ 0 h 34"/>
                <a:gd name="T6" fmla="*/ 33 w 33"/>
                <a:gd name="T7" fmla="*/ 17 h 34"/>
                <a:gd name="T8" fmla="*/ 9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9" y="3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Freeform 3005"/>
            <p:cNvSpPr>
              <a:spLocks/>
            </p:cNvSpPr>
            <p:nvPr/>
          </p:nvSpPr>
          <p:spPr bwMode="auto">
            <a:xfrm>
              <a:off x="3522" y="2868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3" name="Freeform 3006"/>
            <p:cNvSpPr>
              <a:spLocks/>
            </p:cNvSpPr>
            <p:nvPr/>
          </p:nvSpPr>
          <p:spPr bwMode="auto">
            <a:xfrm>
              <a:off x="3496" y="2843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7 w 44"/>
                <a:gd name="T5" fmla="*/ 0 h 49"/>
                <a:gd name="T6" fmla="*/ 44 w 44"/>
                <a:gd name="T7" fmla="*/ 25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4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4" name="Freeform 3007"/>
            <p:cNvSpPr>
              <a:spLocks/>
            </p:cNvSpPr>
            <p:nvPr/>
          </p:nvSpPr>
          <p:spPr bwMode="auto">
            <a:xfrm>
              <a:off x="3439" y="2794"/>
              <a:ext cx="74" cy="74"/>
            </a:xfrm>
            <a:custGeom>
              <a:avLst/>
              <a:gdLst>
                <a:gd name="T0" fmla="*/ 57 w 74"/>
                <a:gd name="T1" fmla="*/ 74 h 74"/>
                <a:gd name="T2" fmla="*/ 0 w 74"/>
                <a:gd name="T3" fmla="*/ 25 h 74"/>
                <a:gd name="T4" fmla="*/ 17 w 74"/>
                <a:gd name="T5" fmla="*/ 0 h 74"/>
                <a:gd name="T6" fmla="*/ 74 w 74"/>
                <a:gd name="T7" fmla="*/ 49 h 74"/>
                <a:gd name="T8" fmla="*/ 57 w 74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4">
                  <a:moveTo>
                    <a:pt x="57" y="74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74" y="49"/>
                  </a:lnTo>
                  <a:lnTo>
                    <a:pt x="57" y="7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3008"/>
            <p:cNvSpPr>
              <a:spLocks/>
            </p:cNvSpPr>
            <p:nvPr/>
          </p:nvSpPr>
          <p:spPr bwMode="auto">
            <a:xfrm>
              <a:off x="3410" y="2770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17 h 49"/>
                <a:gd name="T4" fmla="*/ 25 w 46"/>
                <a:gd name="T5" fmla="*/ 0 h 49"/>
                <a:gd name="T6" fmla="*/ 46 w 46"/>
                <a:gd name="T7" fmla="*/ 24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6" y="2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6" name="Freeform 3009"/>
            <p:cNvSpPr>
              <a:spLocks/>
            </p:cNvSpPr>
            <p:nvPr/>
          </p:nvSpPr>
          <p:spPr bwMode="auto">
            <a:xfrm>
              <a:off x="3391" y="2731"/>
              <a:ext cx="44" cy="56"/>
            </a:xfrm>
            <a:custGeom>
              <a:avLst/>
              <a:gdLst>
                <a:gd name="T0" fmla="*/ 19 w 44"/>
                <a:gd name="T1" fmla="*/ 56 h 56"/>
                <a:gd name="T2" fmla="*/ 0 w 44"/>
                <a:gd name="T3" fmla="*/ 17 h 56"/>
                <a:gd name="T4" fmla="*/ 24 w 44"/>
                <a:gd name="T5" fmla="*/ 0 h 56"/>
                <a:gd name="T6" fmla="*/ 44 w 44"/>
                <a:gd name="T7" fmla="*/ 39 h 56"/>
                <a:gd name="T8" fmla="*/ 19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9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9"/>
                  </a:lnTo>
                  <a:lnTo>
                    <a:pt x="19" y="5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7" name="Freeform 3010"/>
            <p:cNvSpPr>
              <a:spLocks/>
            </p:cNvSpPr>
            <p:nvPr/>
          </p:nvSpPr>
          <p:spPr bwMode="auto">
            <a:xfrm>
              <a:off x="3570" y="2976"/>
              <a:ext cx="29" cy="4"/>
            </a:xfrm>
            <a:custGeom>
              <a:avLst/>
              <a:gdLst>
                <a:gd name="T0" fmla="*/ 29 w 29"/>
                <a:gd name="T1" fmla="*/ 0 h 4"/>
                <a:gd name="T2" fmla="*/ 29 w 29"/>
                <a:gd name="T3" fmla="*/ 0 h 4"/>
                <a:gd name="T4" fmla="*/ 0 w 29"/>
                <a:gd name="T5" fmla="*/ 2 h 4"/>
                <a:gd name="T6" fmla="*/ 0 w 29"/>
                <a:gd name="T7" fmla="*/ 4 h 4"/>
                <a:gd name="T8" fmla="*/ 29 w 29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8" name="Freeform 3011"/>
            <p:cNvSpPr>
              <a:spLocks/>
            </p:cNvSpPr>
            <p:nvPr/>
          </p:nvSpPr>
          <p:spPr bwMode="auto">
            <a:xfrm>
              <a:off x="3373" y="2691"/>
              <a:ext cx="44" cy="54"/>
            </a:xfrm>
            <a:custGeom>
              <a:avLst/>
              <a:gdLst>
                <a:gd name="T0" fmla="*/ 18 w 44"/>
                <a:gd name="T1" fmla="*/ 54 h 54"/>
                <a:gd name="T2" fmla="*/ 0 w 44"/>
                <a:gd name="T3" fmla="*/ 5 h 54"/>
                <a:gd name="T4" fmla="*/ 29 w 44"/>
                <a:gd name="T5" fmla="*/ 0 h 54"/>
                <a:gd name="T6" fmla="*/ 44 w 44"/>
                <a:gd name="T7" fmla="*/ 42 h 54"/>
                <a:gd name="T8" fmla="*/ 18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8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4" y="42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3012"/>
            <p:cNvSpPr>
              <a:spLocks/>
            </p:cNvSpPr>
            <p:nvPr/>
          </p:nvSpPr>
          <p:spPr bwMode="auto">
            <a:xfrm>
              <a:off x="3367" y="2645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2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Freeform 3013"/>
            <p:cNvSpPr>
              <a:spLocks/>
            </p:cNvSpPr>
            <p:nvPr/>
          </p:nvSpPr>
          <p:spPr bwMode="auto">
            <a:xfrm>
              <a:off x="3367" y="2603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2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1" name="Freeform 3014"/>
            <p:cNvSpPr>
              <a:spLocks/>
            </p:cNvSpPr>
            <p:nvPr/>
          </p:nvSpPr>
          <p:spPr bwMode="auto">
            <a:xfrm>
              <a:off x="3367" y="2559"/>
              <a:ext cx="30" cy="44"/>
            </a:xfrm>
            <a:custGeom>
              <a:avLst/>
              <a:gdLst>
                <a:gd name="T0" fmla="*/ 0 w 30"/>
                <a:gd name="T1" fmla="*/ 44 h 44"/>
                <a:gd name="T2" fmla="*/ 2 w 30"/>
                <a:gd name="T3" fmla="*/ 0 h 44"/>
                <a:gd name="T4" fmla="*/ 30 w 30"/>
                <a:gd name="T5" fmla="*/ 0 h 44"/>
                <a:gd name="T6" fmla="*/ 28 w 30"/>
                <a:gd name="T7" fmla="*/ 44 h 44"/>
                <a:gd name="T8" fmla="*/ 0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2" name="Freeform 3015"/>
            <p:cNvSpPr>
              <a:spLocks/>
            </p:cNvSpPr>
            <p:nvPr/>
          </p:nvSpPr>
          <p:spPr bwMode="auto">
            <a:xfrm>
              <a:off x="3369" y="2513"/>
              <a:ext cx="28" cy="46"/>
            </a:xfrm>
            <a:custGeom>
              <a:avLst/>
              <a:gdLst>
                <a:gd name="T0" fmla="*/ 0 w 28"/>
                <a:gd name="T1" fmla="*/ 46 h 46"/>
                <a:gd name="T2" fmla="*/ 0 w 28"/>
                <a:gd name="T3" fmla="*/ 2 h 46"/>
                <a:gd name="T4" fmla="*/ 28 w 28"/>
                <a:gd name="T5" fmla="*/ 0 h 46"/>
                <a:gd name="T6" fmla="*/ 28 w 28"/>
                <a:gd name="T7" fmla="*/ 46 h 46"/>
                <a:gd name="T8" fmla="*/ 0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3" name="Freeform 3016"/>
            <p:cNvSpPr>
              <a:spLocks/>
            </p:cNvSpPr>
            <p:nvPr/>
          </p:nvSpPr>
          <p:spPr bwMode="auto">
            <a:xfrm>
              <a:off x="3364" y="2471"/>
              <a:ext cx="33" cy="44"/>
            </a:xfrm>
            <a:custGeom>
              <a:avLst/>
              <a:gdLst>
                <a:gd name="T0" fmla="*/ 5 w 33"/>
                <a:gd name="T1" fmla="*/ 44 h 44"/>
                <a:gd name="T2" fmla="*/ 0 w 33"/>
                <a:gd name="T3" fmla="*/ 5 h 44"/>
                <a:gd name="T4" fmla="*/ 29 w 33"/>
                <a:gd name="T5" fmla="*/ 0 h 44"/>
                <a:gd name="T6" fmla="*/ 33 w 33"/>
                <a:gd name="T7" fmla="*/ 42 h 44"/>
                <a:gd name="T8" fmla="*/ 5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5" y="4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2"/>
                  </a:lnTo>
                  <a:lnTo>
                    <a:pt x="5" y="4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4" name="Freeform 3017"/>
            <p:cNvSpPr>
              <a:spLocks/>
            </p:cNvSpPr>
            <p:nvPr/>
          </p:nvSpPr>
          <p:spPr bwMode="auto">
            <a:xfrm>
              <a:off x="3356" y="2427"/>
              <a:ext cx="37" cy="49"/>
            </a:xfrm>
            <a:custGeom>
              <a:avLst/>
              <a:gdLst>
                <a:gd name="T0" fmla="*/ 8 w 37"/>
                <a:gd name="T1" fmla="*/ 49 h 49"/>
                <a:gd name="T2" fmla="*/ 0 w 37"/>
                <a:gd name="T3" fmla="*/ 12 h 49"/>
                <a:gd name="T4" fmla="*/ 26 w 37"/>
                <a:gd name="T5" fmla="*/ 0 h 49"/>
                <a:gd name="T6" fmla="*/ 37 w 37"/>
                <a:gd name="T7" fmla="*/ 44 h 49"/>
                <a:gd name="T8" fmla="*/ 8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8" y="4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4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" name="Group 3018"/>
          <p:cNvGrpSpPr>
            <a:grpSpLocks/>
          </p:cNvGrpSpPr>
          <p:nvPr/>
        </p:nvGrpSpPr>
        <p:grpSpPr bwMode="auto">
          <a:xfrm>
            <a:off x="4025900" y="2538413"/>
            <a:ext cx="1749425" cy="3179762"/>
            <a:chOff x="2536" y="1599"/>
            <a:chExt cx="1102" cy="2003"/>
          </a:xfrm>
        </p:grpSpPr>
        <p:sp>
          <p:nvSpPr>
            <p:cNvPr id="46945" name="Freeform 3019"/>
            <p:cNvSpPr>
              <a:spLocks/>
            </p:cNvSpPr>
            <p:nvPr/>
          </p:nvSpPr>
          <p:spPr bwMode="auto">
            <a:xfrm>
              <a:off x="3347" y="2405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6" name="Freeform 3020"/>
            <p:cNvSpPr>
              <a:spLocks/>
            </p:cNvSpPr>
            <p:nvPr/>
          </p:nvSpPr>
          <p:spPr bwMode="auto">
            <a:xfrm>
              <a:off x="3336" y="2383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9 h 39"/>
                <a:gd name="T4" fmla="*/ 22 w 35"/>
                <a:gd name="T5" fmla="*/ 0 h 39"/>
                <a:gd name="T6" fmla="*/ 35 w 35"/>
                <a:gd name="T7" fmla="*/ 22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7" name="Freeform 3021"/>
            <p:cNvSpPr>
              <a:spLocks/>
            </p:cNvSpPr>
            <p:nvPr/>
          </p:nvSpPr>
          <p:spPr bwMode="auto">
            <a:xfrm>
              <a:off x="3391" y="2731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8" name="Freeform 3022"/>
            <p:cNvSpPr>
              <a:spLocks/>
            </p:cNvSpPr>
            <p:nvPr/>
          </p:nvSpPr>
          <p:spPr bwMode="auto">
            <a:xfrm>
              <a:off x="3323" y="2366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4 h 39"/>
                <a:gd name="T4" fmla="*/ 17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9" name="Freeform 3023"/>
            <p:cNvSpPr>
              <a:spLocks/>
            </p:cNvSpPr>
            <p:nvPr/>
          </p:nvSpPr>
          <p:spPr bwMode="auto">
            <a:xfrm>
              <a:off x="3307" y="2353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3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0" name="Freeform 3024"/>
            <p:cNvSpPr>
              <a:spLocks/>
            </p:cNvSpPr>
            <p:nvPr/>
          </p:nvSpPr>
          <p:spPr bwMode="auto">
            <a:xfrm>
              <a:off x="3279" y="2334"/>
              <a:ext cx="44" cy="46"/>
            </a:xfrm>
            <a:custGeom>
              <a:avLst/>
              <a:gdLst>
                <a:gd name="T0" fmla="*/ 28 w 44"/>
                <a:gd name="T1" fmla="*/ 46 h 46"/>
                <a:gd name="T2" fmla="*/ 0 w 44"/>
                <a:gd name="T3" fmla="*/ 29 h 46"/>
                <a:gd name="T4" fmla="*/ 11 w 44"/>
                <a:gd name="T5" fmla="*/ 0 h 46"/>
                <a:gd name="T6" fmla="*/ 44 w 44"/>
                <a:gd name="T7" fmla="*/ 19 h 46"/>
                <a:gd name="T8" fmla="*/ 28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8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19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1" name="Freeform 3025"/>
            <p:cNvSpPr>
              <a:spLocks/>
            </p:cNvSpPr>
            <p:nvPr/>
          </p:nvSpPr>
          <p:spPr bwMode="auto">
            <a:xfrm>
              <a:off x="3248" y="2324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2" name="Freeform 3026"/>
            <p:cNvSpPr>
              <a:spLocks/>
            </p:cNvSpPr>
            <p:nvPr/>
          </p:nvSpPr>
          <p:spPr bwMode="auto">
            <a:xfrm>
              <a:off x="3211" y="2317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3" name="Freeform 3027"/>
            <p:cNvSpPr>
              <a:spLocks/>
            </p:cNvSpPr>
            <p:nvPr/>
          </p:nvSpPr>
          <p:spPr bwMode="auto">
            <a:xfrm>
              <a:off x="3176" y="2309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2 h 40"/>
                <a:gd name="T4" fmla="*/ 4 w 39"/>
                <a:gd name="T5" fmla="*/ 0 h 40"/>
                <a:gd name="T6" fmla="*/ 39 w 39"/>
                <a:gd name="T7" fmla="*/ 8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4" name="Freeform 3028"/>
            <p:cNvSpPr>
              <a:spLocks/>
            </p:cNvSpPr>
            <p:nvPr/>
          </p:nvSpPr>
          <p:spPr bwMode="auto">
            <a:xfrm>
              <a:off x="3136" y="2300"/>
              <a:ext cx="44" cy="41"/>
            </a:xfrm>
            <a:custGeom>
              <a:avLst/>
              <a:gdLst>
                <a:gd name="T0" fmla="*/ 40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9 h 41"/>
                <a:gd name="T8" fmla="*/ 40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0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5" name="Freeform 3029"/>
            <p:cNvSpPr>
              <a:spLocks/>
            </p:cNvSpPr>
            <p:nvPr/>
          </p:nvSpPr>
          <p:spPr bwMode="auto">
            <a:xfrm>
              <a:off x="3119" y="2295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5 w 28"/>
                <a:gd name="T5" fmla="*/ 0 h 34"/>
                <a:gd name="T6" fmla="*/ 28 w 28"/>
                <a:gd name="T7" fmla="*/ 5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6" name="Freeform 3030"/>
            <p:cNvSpPr>
              <a:spLocks/>
            </p:cNvSpPr>
            <p:nvPr/>
          </p:nvSpPr>
          <p:spPr bwMode="auto">
            <a:xfrm>
              <a:off x="3104" y="2285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4 h 37"/>
                <a:gd name="T4" fmla="*/ 17 w 30"/>
                <a:gd name="T5" fmla="*/ 0 h 37"/>
                <a:gd name="T6" fmla="*/ 30 w 30"/>
                <a:gd name="T7" fmla="*/ 10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0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7" name="Freeform 3031"/>
            <p:cNvSpPr>
              <a:spLocks/>
            </p:cNvSpPr>
            <p:nvPr/>
          </p:nvSpPr>
          <p:spPr bwMode="auto">
            <a:xfrm>
              <a:off x="3088" y="2270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5 h 39"/>
                <a:gd name="T4" fmla="*/ 20 w 33"/>
                <a:gd name="T5" fmla="*/ 0 h 39"/>
                <a:gd name="T6" fmla="*/ 33 w 33"/>
                <a:gd name="T7" fmla="*/ 15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8" name="Freeform 3032"/>
            <p:cNvSpPr>
              <a:spLocks/>
            </p:cNvSpPr>
            <p:nvPr/>
          </p:nvSpPr>
          <p:spPr bwMode="auto">
            <a:xfrm>
              <a:off x="3075" y="2256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9" name="Freeform 3033"/>
            <p:cNvSpPr>
              <a:spLocks/>
            </p:cNvSpPr>
            <p:nvPr/>
          </p:nvSpPr>
          <p:spPr bwMode="auto">
            <a:xfrm>
              <a:off x="3336" y="2380"/>
              <a:ext cx="22" cy="25"/>
            </a:xfrm>
            <a:custGeom>
              <a:avLst/>
              <a:gdLst>
                <a:gd name="T0" fmla="*/ 22 w 22"/>
                <a:gd name="T1" fmla="*/ 3 h 25"/>
                <a:gd name="T2" fmla="*/ 20 w 22"/>
                <a:gd name="T3" fmla="*/ 0 h 25"/>
                <a:gd name="T4" fmla="*/ 0 w 22"/>
                <a:gd name="T5" fmla="*/ 22 h 25"/>
                <a:gd name="T6" fmla="*/ 0 w 22"/>
                <a:gd name="T7" fmla="*/ 25 h 25"/>
                <a:gd name="T8" fmla="*/ 22 w 2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3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0" name="Freeform 3034"/>
            <p:cNvSpPr>
              <a:spLocks/>
            </p:cNvSpPr>
            <p:nvPr/>
          </p:nvSpPr>
          <p:spPr bwMode="auto">
            <a:xfrm>
              <a:off x="3060" y="2238"/>
              <a:ext cx="37" cy="37"/>
            </a:xfrm>
            <a:custGeom>
              <a:avLst/>
              <a:gdLst>
                <a:gd name="T0" fmla="*/ 13 w 37"/>
                <a:gd name="T1" fmla="*/ 37 h 37"/>
                <a:gd name="T2" fmla="*/ 0 w 37"/>
                <a:gd name="T3" fmla="*/ 13 h 37"/>
                <a:gd name="T4" fmla="*/ 26 w 37"/>
                <a:gd name="T5" fmla="*/ 0 h 37"/>
                <a:gd name="T6" fmla="*/ 37 w 37"/>
                <a:gd name="T7" fmla="*/ 20 h 37"/>
                <a:gd name="T8" fmla="*/ 1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3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1" name="Freeform 3035"/>
            <p:cNvSpPr>
              <a:spLocks/>
            </p:cNvSpPr>
            <p:nvPr/>
          </p:nvSpPr>
          <p:spPr bwMode="auto">
            <a:xfrm>
              <a:off x="3051" y="2214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4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2" name="Freeform 3036"/>
            <p:cNvSpPr>
              <a:spLocks/>
            </p:cNvSpPr>
            <p:nvPr/>
          </p:nvSpPr>
          <p:spPr bwMode="auto">
            <a:xfrm>
              <a:off x="3040" y="2170"/>
              <a:ext cx="37" cy="56"/>
            </a:xfrm>
            <a:custGeom>
              <a:avLst/>
              <a:gdLst>
                <a:gd name="T0" fmla="*/ 11 w 37"/>
                <a:gd name="T1" fmla="*/ 56 h 56"/>
                <a:gd name="T2" fmla="*/ 0 w 37"/>
                <a:gd name="T3" fmla="*/ 5 h 56"/>
                <a:gd name="T4" fmla="*/ 28 w 37"/>
                <a:gd name="T5" fmla="*/ 0 h 56"/>
                <a:gd name="T6" fmla="*/ 37 w 37"/>
                <a:gd name="T7" fmla="*/ 44 h 56"/>
                <a:gd name="T8" fmla="*/ 11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1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3" name="Freeform 3037"/>
            <p:cNvSpPr>
              <a:spLocks/>
            </p:cNvSpPr>
            <p:nvPr/>
          </p:nvSpPr>
          <p:spPr bwMode="auto">
            <a:xfrm>
              <a:off x="3031" y="2123"/>
              <a:ext cx="37" cy="52"/>
            </a:xfrm>
            <a:custGeom>
              <a:avLst/>
              <a:gdLst>
                <a:gd name="T0" fmla="*/ 9 w 37"/>
                <a:gd name="T1" fmla="*/ 52 h 52"/>
                <a:gd name="T2" fmla="*/ 0 w 37"/>
                <a:gd name="T3" fmla="*/ 5 h 52"/>
                <a:gd name="T4" fmla="*/ 29 w 37"/>
                <a:gd name="T5" fmla="*/ 0 h 52"/>
                <a:gd name="T6" fmla="*/ 37 w 37"/>
                <a:gd name="T7" fmla="*/ 47 h 52"/>
                <a:gd name="T8" fmla="*/ 9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9" y="52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7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4" name="Freeform 3038"/>
            <p:cNvSpPr>
              <a:spLocks/>
            </p:cNvSpPr>
            <p:nvPr/>
          </p:nvSpPr>
          <p:spPr bwMode="auto">
            <a:xfrm>
              <a:off x="3029" y="2096"/>
              <a:ext cx="31" cy="32"/>
            </a:xfrm>
            <a:custGeom>
              <a:avLst/>
              <a:gdLst>
                <a:gd name="T0" fmla="*/ 2 w 31"/>
                <a:gd name="T1" fmla="*/ 32 h 32"/>
                <a:gd name="T2" fmla="*/ 0 w 31"/>
                <a:gd name="T3" fmla="*/ 13 h 32"/>
                <a:gd name="T4" fmla="*/ 26 w 31"/>
                <a:gd name="T5" fmla="*/ 0 h 32"/>
                <a:gd name="T6" fmla="*/ 31 w 31"/>
                <a:gd name="T7" fmla="*/ 27 h 32"/>
                <a:gd name="T8" fmla="*/ 2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1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5" name="Freeform 3039"/>
            <p:cNvSpPr>
              <a:spLocks/>
            </p:cNvSpPr>
            <p:nvPr/>
          </p:nvSpPr>
          <p:spPr bwMode="auto">
            <a:xfrm>
              <a:off x="3020" y="2069"/>
              <a:ext cx="35" cy="40"/>
            </a:xfrm>
            <a:custGeom>
              <a:avLst/>
              <a:gdLst>
                <a:gd name="T0" fmla="*/ 9 w 35"/>
                <a:gd name="T1" fmla="*/ 40 h 40"/>
                <a:gd name="T2" fmla="*/ 0 w 35"/>
                <a:gd name="T3" fmla="*/ 13 h 40"/>
                <a:gd name="T4" fmla="*/ 27 w 35"/>
                <a:gd name="T5" fmla="*/ 0 h 40"/>
                <a:gd name="T6" fmla="*/ 35 w 35"/>
                <a:gd name="T7" fmla="*/ 27 h 40"/>
                <a:gd name="T8" fmla="*/ 9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9" y="40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5" y="27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6" name="Freeform 3040"/>
            <p:cNvSpPr>
              <a:spLocks/>
            </p:cNvSpPr>
            <p:nvPr/>
          </p:nvSpPr>
          <p:spPr bwMode="auto">
            <a:xfrm>
              <a:off x="3073" y="2256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7" name="Freeform 3041"/>
            <p:cNvSpPr>
              <a:spLocks/>
            </p:cNvSpPr>
            <p:nvPr/>
          </p:nvSpPr>
          <p:spPr bwMode="auto">
            <a:xfrm>
              <a:off x="2990" y="1986"/>
              <a:ext cx="57" cy="96"/>
            </a:xfrm>
            <a:custGeom>
              <a:avLst/>
              <a:gdLst>
                <a:gd name="T0" fmla="*/ 30 w 57"/>
                <a:gd name="T1" fmla="*/ 96 h 96"/>
                <a:gd name="T2" fmla="*/ 0 w 57"/>
                <a:gd name="T3" fmla="*/ 12 h 96"/>
                <a:gd name="T4" fmla="*/ 26 w 57"/>
                <a:gd name="T5" fmla="*/ 0 h 96"/>
                <a:gd name="T6" fmla="*/ 57 w 57"/>
                <a:gd name="T7" fmla="*/ 83 h 96"/>
                <a:gd name="T8" fmla="*/ 30 w 5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6">
                  <a:moveTo>
                    <a:pt x="30" y="9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7" y="83"/>
                  </a:lnTo>
                  <a:lnTo>
                    <a:pt x="30" y="9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8" name="Freeform 3042"/>
            <p:cNvSpPr>
              <a:spLocks/>
            </p:cNvSpPr>
            <p:nvPr/>
          </p:nvSpPr>
          <p:spPr bwMode="auto">
            <a:xfrm>
              <a:off x="2963" y="1910"/>
              <a:ext cx="53" cy="88"/>
            </a:xfrm>
            <a:custGeom>
              <a:avLst/>
              <a:gdLst>
                <a:gd name="T0" fmla="*/ 27 w 53"/>
                <a:gd name="T1" fmla="*/ 88 h 88"/>
                <a:gd name="T2" fmla="*/ 0 w 53"/>
                <a:gd name="T3" fmla="*/ 12 h 88"/>
                <a:gd name="T4" fmla="*/ 27 w 53"/>
                <a:gd name="T5" fmla="*/ 0 h 88"/>
                <a:gd name="T6" fmla="*/ 53 w 53"/>
                <a:gd name="T7" fmla="*/ 76 h 88"/>
                <a:gd name="T8" fmla="*/ 27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7" y="88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3" y="76"/>
                  </a:lnTo>
                  <a:lnTo>
                    <a:pt x="27" y="88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9" name="Freeform 3043"/>
            <p:cNvSpPr>
              <a:spLocks/>
            </p:cNvSpPr>
            <p:nvPr/>
          </p:nvSpPr>
          <p:spPr bwMode="auto">
            <a:xfrm>
              <a:off x="2948" y="1873"/>
              <a:ext cx="42" cy="49"/>
            </a:xfrm>
            <a:custGeom>
              <a:avLst/>
              <a:gdLst>
                <a:gd name="T0" fmla="*/ 15 w 42"/>
                <a:gd name="T1" fmla="*/ 49 h 49"/>
                <a:gd name="T2" fmla="*/ 0 w 42"/>
                <a:gd name="T3" fmla="*/ 20 h 49"/>
                <a:gd name="T4" fmla="*/ 22 w 42"/>
                <a:gd name="T5" fmla="*/ 0 h 49"/>
                <a:gd name="T6" fmla="*/ 42 w 42"/>
                <a:gd name="T7" fmla="*/ 37 h 49"/>
                <a:gd name="T8" fmla="*/ 1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5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0" name="Freeform 3044"/>
            <p:cNvSpPr>
              <a:spLocks/>
            </p:cNvSpPr>
            <p:nvPr/>
          </p:nvSpPr>
          <p:spPr bwMode="auto">
            <a:xfrm>
              <a:off x="2926" y="1842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24 h 51"/>
                <a:gd name="T4" fmla="*/ 20 w 44"/>
                <a:gd name="T5" fmla="*/ 0 h 51"/>
                <a:gd name="T6" fmla="*/ 44 w 44"/>
                <a:gd name="T7" fmla="*/ 31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31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1" name="Freeform 3045"/>
            <p:cNvSpPr>
              <a:spLocks/>
            </p:cNvSpPr>
            <p:nvPr/>
          </p:nvSpPr>
          <p:spPr bwMode="auto">
            <a:xfrm>
              <a:off x="2900" y="1820"/>
              <a:ext cx="46" cy="46"/>
            </a:xfrm>
            <a:custGeom>
              <a:avLst/>
              <a:gdLst>
                <a:gd name="T0" fmla="*/ 26 w 46"/>
                <a:gd name="T1" fmla="*/ 46 h 46"/>
                <a:gd name="T2" fmla="*/ 0 w 46"/>
                <a:gd name="T3" fmla="*/ 27 h 46"/>
                <a:gd name="T4" fmla="*/ 15 w 46"/>
                <a:gd name="T5" fmla="*/ 0 h 46"/>
                <a:gd name="T6" fmla="*/ 46 w 46"/>
                <a:gd name="T7" fmla="*/ 22 h 46"/>
                <a:gd name="T8" fmla="*/ 26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6" y="4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6" y="22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2" name="Freeform 3046"/>
            <p:cNvSpPr>
              <a:spLocks/>
            </p:cNvSpPr>
            <p:nvPr/>
          </p:nvSpPr>
          <p:spPr bwMode="auto">
            <a:xfrm>
              <a:off x="2867" y="1798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9 h 49"/>
                <a:gd name="T4" fmla="*/ 11 w 48"/>
                <a:gd name="T5" fmla="*/ 0 h 49"/>
                <a:gd name="T6" fmla="*/ 48 w 48"/>
                <a:gd name="T7" fmla="*/ 22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3" name="Freeform 3047"/>
            <p:cNvSpPr>
              <a:spLocks/>
            </p:cNvSpPr>
            <p:nvPr/>
          </p:nvSpPr>
          <p:spPr bwMode="auto">
            <a:xfrm>
              <a:off x="3020" y="2069"/>
              <a:ext cx="27" cy="13"/>
            </a:xfrm>
            <a:custGeom>
              <a:avLst/>
              <a:gdLst>
                <a:gd name="T0" fmla="*/ 27 w 27"/>
                <a:gd name="T1" fmla="*/ 0 h 13"/>
                <a:gd name="T2" fmla="*/ 27 w 27"/>
                <a:gd name="T3" fmla="*/ 0 h 13"/>
                <a:gd name="T4" fmla="*/ 0 w 27"/>
                <a:gd name="T5" fmla="*/ 13 h 13"/>
                <a:gd name="T6" fmla="*/ 0 w 27"/>
                <a:gd name="T7" fmla="*/ 13 h 13"/>
                <a:gd name="T8" fmla="*/ 27 w 2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lnTo>
                    <a:pt x="27" y="0"/>
                  </a:lnTo>
                  <a:lnTo>
                    <a:pt x="0" y="1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4" name="Freeform 3048"/>
            <p:cNvSpPr>
              <a:spLocks/>
            </p:cNvSpPr>
            <p:nvPr/>
          </p:nvSpPr>
          <p:spPr bwMode="auto">
            <a:xfrm>
              <a:off x="2841" y="1790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8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5" name="Freeform 3049"/>
            <p:cNvSpPr>
              <a:spLocks/>
            </p:cNvSpPr>
            <p:nvPr/>
          </p:nvSpPr>
          <p:spPr bwMode="auto">
            <a:xfrm>
              <a:off x="2810" y="1790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6" name="Freeform 3050"/>
            <p:cNvSpPr>
              <a:spLocks/>
            </p:cNvSpPr>
            <p:nvPr/>
          </p:nvSpPr>
          <p:spPr bwMode="auto">
            <a:xfrm>
              <a:off x="2777" y="1790"/>
              <a:ext cx="33" cy="34"/>
            </a:xfrm>
            <a:custGeom>
              <a:avLst/>
              <a:gdLst>
                <a:gd name="T0" fmla="*/ 33 w 33"/>
                <a:gd name="T1" fmla="*/ 32 h 34"/>
                <a:gd name="T2" fmla="*/ 0 w 33"/>
                <a:gd name="T3" fmla="*/ 34 h 34"/>
                <a:gd name="T4" fmla="*/ 0 w 33"/>
                <a:gd name="T5" fmla="*/ 3 h 34"/>
                <a:gd name="T6" fmla="*/ 33 w 33"/>
                <a:gd name="T7" fmla="*/ 0 h 34"/>
                <a:gd name="T8" fmla="*/ 33 w 33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2"/>
                  </a:moveTo>
                  <a:lnTo>
                    <a:pt x="0" y="34"/>
                  </a:lnTo>
                  <a:lnTo>
                    <a:pt x="0" y="3"/>
                  </a:lnTo>
                  <a:lnTo>
                    <a:pt x="33" y="0"/>
                  </a:lnTo>
                  <a:lnTo>
                    <a:pt x="33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7" name="Freeform 3051"/>
            <p:cNvSpPr>
              <a:spLocks/>
            </p:cNvSpPr>
            <p:nvPr/>
          </p:nvSpPr>
          <p:spPr bwMode="auto">
            <a:xfrm>
              <a:off x="2744" y="1790"/>
              <a:ext cx="33" cy="34"/>
            </a:xfrm>
            <a:custGeom>
              <a:avLst/>
              <a:gdLst>
                <a:gd name="T0" fmla="*/ 33 w 33"/>
                <a:gd name="T1" fmla="*/ 34 h 34"/>
                <a:gd name="T2" fmla="*/ 0 w 33"/>
                <a:gd name="T3" fmla="*/ 32 h 34"/>
                <a:gd name="T4" fmla="*/ 2 w 33"/>
                <a:gd name="T5" fmla="*/ 0 h 34"/>
                <a:gd name="T6" fmla="*/ 33 w 33"/>
                <a:gd name="T7" fmla="*/ 3 h 34"/>
                <a:gd name="T8" fmla="*/ 3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3" y="3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8" name="Freeform 3052"/>
            <p:cNvSpPr>
              <a:spLocks/>
            </p:cNvSpPr>
            <p:nvPr/>
          </p:nvSpPr>
          <p:spPr bwMode="auto">
            <a:xfrm>
              <a:off x="2867" y="1798"/>
              <a:ext cx="11" cy="31"/>
            </a:xfrm>
            <a:custGeom>
              <a:avLst/>
              <a:gdLst>
                <a:gd name="T0" fmla="*/ 11 w 11"/>
                <a:gd name="T1" fmla="*/ 0 h 31"/>
                <a:gd name="T2" fmla="*/ 9 w 11"/>
                <a:gd name="T3" fmla="*/ 0 h 31"/>
                <a:gd name="T4" fmla="*/ 0 w 11"/>
                <a:gd name="T5" fmla="*/ 29 h 31"/>
                <a:gd name="T6" fmla="*/ 4 w 11"/>
                <a:gd name="T7" fmla="*/ 31 h 31"/>
                <a:gd name="T8" fmla="*/ 11 w 1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3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9" name="Freeform 3053"/>
            <p:cNvSpPr>
              <a:spLocks/>
            </p:cNvSpPr>
            <p:nvPr/>
          </p:nvSpPr>
          <p:spPr bwMode="auto">
            <a:xfrm>
              <a:off x="2709" y="1780"/>
              <a:ext cx="37" cy="42"/>
            </a:xfrm>
            <a:custGeom>
              <a:avLst/>
              <a:gdLst>
                <a:gd name="T0" fmla="*/ 33 w 37"/>
                <a:gd name="T1" fmla="*/ 42 h 42"/>
                <a:gd name="T2" fmla="*/ 0 w 37"/>
                <a:gd name="T3" fmla="*/ 30 h 42"/>
                <a:gd name="T4" fmla="*/ 11 w 37"/>
                <a:gd name="T5" fmla="*/ 0 h 42"/>
                <a:gd name="T6" fmla="*/ 37 w 37"/>
                <a:gd name="T7" fmla="*/ 10 h 42"/>
                <a:gd name="T8" fmla="*/ 3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3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37" y="10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0" name="Freeform 3054"/>
            <p:cNvSpPr>
              <a:spLocks/>
            </p:cNvSpPr>
            <p:nvPr/>
          </p:nvSpPr>
          <p:spPr bwMode="auto">
            <a:xfrm>
              <a:off x="2681" y="1771"/>
              <a:ext cx="39" cy="39"/>
            </a:xfrm>
            <a:custGeom>
              <a:avLst/>
              <a:gdLst>
                <a:gd name="T0" fmla="*/ 28 w 39"/>
                <a:gd name="T1" fmla="*/ 39 h 39"/>
                <a:gd name="T2" fmla="*/ 0 w 39"/>
                <a:gd name="T3" fmla="*/ 27 h 39"/>
                <a:gd name="T4" fmla="*/ 15 w 39"/>
                <a:gd name="T5" fmla="*/ 0 h 39"/>
                <a:gd name="T6" fmla="*/ 39 w 39"/>
                <a:gd name="T7" fmla="*/ 9 h 39"/>
                <a:gd name="T8" fmla="*/ 2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28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9" y="9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1" name="Freeform 3055"/>
            <p:cNvSpPr>
              <a:spLocks/>
            </p:cNvSpPr>
            <p:nvPr/>
          </p:nvSpPr>
          <p:spPr bwMode="auto">
            <a:xfrm>
              <a:off x="2656" y="1751"/>
              <a:ext cx="40" cy="47"/>
            </a:xfrm>
            <a:custGeom>
              <a:avLst/>
              <a:gdLst>
                <a:gd name="T0" fmla="*/ 25 w 40"/>
                <a:gd name="T1" fmla="*/ 47 h 47"/>
                <a:gd name="T2" fmla="*/ 0 w 40"/>
                <a:gd name="T3" fmla="*/ 25 h 47"/>
                <a:gd name="T4" fmla="*/ 18 w 40"/>
                <a:gd name="T5" fmla="*/ 0 h 47"/>
                <a:gd name="T6" fmla="*/ 40 w 40"/>
                <a:gd name="T7" fmla="*/ 20 h 47"/>
                <a:gd name="T8" fmla="*/ 25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25" y="4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0" y="20"/>
                  </a:lnTo>
                  <a:lnTo>
                    <a:pt x="25" y="4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2" name="Freeform 3056"/>
            <p:cNvSpPr>
              <a:spLocks/>
            </p:cNvSpPr>
            <p:nvPr/>
          </p:nvSpPr>
          <p:spPr bwMode="auto">
            <a:xfrm>
              <a:off x="2630" y="1729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0 h 47"/>
                <a:gd name="T4" fmla="*/ 22 w 44"/>
                <a:gd name="T5" fmla="*/ 0 h 47"/>
                <a:gd name="T6" fmla="*/ 44 w 44"/>
                <a:gd name="T7" fmla="*/ 22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22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3" name="Freeform 3057"/>
            <p:cNvSpPr>
              <a:spLocks/>
            </p:cNvSpPr>
            <p:nvPr/>
          </p:nvSpPr>
          <p:spPr bwMode="auto">
            <a:xfrm>
              <a:off x="2586" y="1673"/>
              <a:ext cx="66" cy="76"/>
            </a:xfrm>
            <a:custGeom>
              <a:avLst/>
              <a:gdLst>
                <a:gd name="T0" fmla="*/ 44 w 66"/>
                <a:gd name="T1" fmla="*/ 76 h 76"/>
                <a:gd name="T2" fmla="*/ 0 w 66"/>
                <a:gd name="T3" fmla="*/ 17 h 76"/>
                <a:gd name="T4" fmla="*/ 24 w 66"/>
                <a:gd name="T5" fmla="*/ 0 h 76"/>
                <a:gd name="T6" fmla="*/ 66 w 66"/>
                <a:gd name="T7" fmla="*/ 56 h 76"/>
                <a:gd name="T8" fmla="*/ 44 w 66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6">
                  <a:moveTo>
                    <a:pt x="44" y="7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6" y="56"/>
                  </a:lnTo>
                  <a:lnTo>
                    <a:pt x="44" y="7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4" name="Freeform 3058"/>
            <p:cNvSpPr>
              <a:spLocks/>
            </p:cNvSpPr>
            <p:nvPr/>
          </p:nvSpPr>
          <p:spPr bwMode="auto">
            <a:xfrm>
              <a:off x="2547" y="1599"/>
              <a:ext cx="63" cy="91"/>
            </a:xfrm>
            <a:custGeom>
              <a:avLst/>
              <a:gdLst>
                <a:gd name="T0" fmla="*/ 39 w 63"/>
                <a:gd name="T1" fmla="*/ 91 h 91"/>
                <a:gd name="T2" fmla="*/ 0 w 63"/>
                <a:gd name="T3" fmla="*/ 17 h 91"/>
                <a:gd name="T4" fmla="*/ 24 w 63"/>
                <a:gd name="T5" fmla="*/ 0 h 91"/>
                <a:gd name="T6" fmla="*/ 63 w 63"/>
                <a:gd name="T7" fmla="*/ 74 h 91"/>
                <a:gd name="T8" fmla="*/ 39 w 63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1">
                  <a:moveTo>
                    <a:pt x="39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3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5" name="Freeform 3059"/>
            <p:cNvSpPr>
              <a:spLocks/>
            </p:cNvSpPr>
            <p:nvPr/>
          </p:nvSpPr>
          <p:spPr bwMode="auto">
            <a:xfrm>
              <a:off x="2742" y="1790"/>
              <a:ext cx="4" cy="32"/>
            </a:xfrm>
            <a:custGeom>
              <a:avLst/>
              <a:gdLst>
                <a:gd name="T0" fmla="*/ 2 w 4"/>
                <a:gd name="T1" fmla="*/ 32 h 32"/>
                <a:gd name="T2" fmla="*/ 0 w 4"/>
                <a:gd name="T3" fmla="*/ 32 h 32"/>
                <a:gd name="T4" fmla="*/ 4 w 4"/>
                <a:gd name="T5" fmla="*/ 0 h 32"/>
                <a:gd name="T6" fmla="*/ 4 w 4"/>
                <a:gd name="T7" fmla="*/ 0 h 32"/>
                <a:gd name="T8" fmla="*/ 2 w 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6" name="Freeform 3060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7" name="Freeform 3061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8" name="Freeform 3062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9" name="Freeform 3063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5 h 51"/>
                <a:gd name="T4" fmla="*/ 29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0" name="Freeform 3064"/>
            <p:cNvSpPr>
              <a:spLocks/>
            </p:cNvSpPr>
            <p:nvPr/>
          </p:nvSpPr>
          <p:spPr bwMode="auto">
            <a:xfrm>
              <a:off x="3502" y="3304"/>
              <a:ext cx="38" cy="49"/>
            </a:xfrm>
            <a:custGeom>
              <a:avLst/>
              <a:gdLst>
                <a:gd name="T0" fmla="*/ 9 w 38"/>
                <a:gd name="T1" fmla="*/ 49 h 49"/>
                <a:gd name="T2" fmla="*/ 0 w 38"/>
                <a:gd name="T3" fmla="*/ 5 h 49"/>
                <a:gd name="T4" fmla="*/ 29 w 38"/>
                <a:gd name="T5" fmla="*/ 0 h 49"/>
                <a:gd name="T6" fmla="*/ 38 w 38"/>
                <a:gd name="T7" fmla="*/ 44 h 49"/>
                <a:gd name="T8" fmla="*/ 9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9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1" name="Freeform 3065"/>
            <p:cNvSpPr>
              <a:spLocks/>
            </p:cNvSpPr>
            <p:nvPr/>
          </p:nvSpPr>
          <p:spPr bwMode="auto">
            <a:xfrm>
              <a:off x="3498" y="3255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2 h 54"/>
                <a:gd name="T4" fmla="*/ 29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2" name="Freeform 3066"/>
            <p:cNvSpPr>
              <a:spLocks/>
            </p:cNvSpPr>
            <p:nvPr/>
          </p:nvSpPr>
          <p:spPr bwMode="auto">
            <a:xfrm>
              <a:off x="3498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4 w 33"/>
                <a:gd name="T3" fmla="*/ 0 h 44"/>
                <a:gd name="T4" fmla="*/ 33 w 33"/>
                <a:gd name="T5" fmla="*/ 4 h 44"/>
                <a:gd name="T6" fmla="*/ 29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3" name="Freeform 3067"/>
            <p:cNvSpPr>
              <a:spLocks/>
            </p:cNvSpPr>
            <p:nvPr/>
          </p:nvSpPr>
          <p:spPr bwMode="auto">
            <a:xfrm>
              <a:off x="3502" y="3176"/>
              <a:ext cx="38" cy="44"/>
            </a:xfrm>
            <a:custGeom>
              <a:avLst/>
              <a:gdLst>
                <a:gd name="T0" fmla="*/ 0 w 38"/>
                <a:gd name="T1" fmla="*/ 40 h 44"/>
                <a:gd name="T2" fmla="*/ 11 w 38"/>
                <a:gd name="T3" fmla="*/ 0 h 44"/>
                <a:gd name="T4" fmla="*/ 38 w 38"/>
                <a:gd name="T5" fmla="*/ 13 h 44"/>
                <a:gd name="T6" fmla="*/ 29 w 38"/>
                <a:gd name="T7" fmla="*/ 44 h 44"/>
                <a:gd name="T8" fmla="*/ 0 w 38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0" y="40"/>
                  </a:moveTo>
                  <a:lnTo>
                    <a:pt x="11" y="0"/>
                  </a:lnTo>
                  <a:lnTo>
                    <a:pt x="38" y="13"/>
                  </a:lnTo>
                  <a:lnTo>
                    <a:pt x="29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4" name="Freeform 3068"/>
            <p:cNvSpPr>
              <a:spLocks/>
            </p:cNvSpPr>
            <p:nvPr/>
          </p:nvSpPr>
          <p:spPr bwMode="auto">
            <a:xfrm>
              <a:off x="3513" y="3113"/>
              <a:ext cx="55" cy="76"/>
            </a:xfrm>
            <a:custGeom>
              <a:avLst/>
              <a:gdLst>
                <a:gd name="T0" fmla="*/ 0 w 55"/>
                <a:gd name="T1" fmla="*/ 63 h 76"/>
                <a:gd name="T2" fmla="*/ 29 w 55"/>
                <a:gd name="T3" fmla="*/ 0 h 76"/>
                <a:gd name="T4" fmla="*/ 55 w 55"/>
                <a:gd name="T5" fmla="*/ 12 h 76"/>
                <a:gd name="T6" fmla="*/ 27 w 55"/>
                <a:gd name="T7" fmla="*/ 76 h 76"/>
                <a:gd name="T8" fmla="*/ 0 w 55"/>
                <a:gd name="T9" fmla="*/ 6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6">
                  <a:moveTo>
                    <a:pt x="0" y="63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7" y="7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5" name="Freeform 3069"/>
            <p:cNvSpPr>
              <a:spLocks/>
            </p:cNvSpPr>
            <p:nvPr/>
          </p:nvSpPr>
          <p:spPr bwMode="auto">
            <a:xfrm>
              <a:off x="3542" y="3098"/>
              <a:ext cx="35" cy="27"/>
            </a:xfrm>
            <a:custGeom>
              <a:avLst/>
              <a:gdLst>
                <a:gd name="T0" fmla="*/ 0 w 35"/>
                <a:gd name="T1" fmla="*/ 15 h 27"/>
                <a:gd name="T2" fmla="*/ 9 w 35"/>
                <a:gd name="T3" fmla="*/ 0 h 27"/>
                <a:gd name="T4" fmla="*/ 35 w 35"/>
                <a:gd name="T5" fmla="*/ 12 h 27"/>
                <a:gd name="T6" fmla="*/ 26 w 35"/>
                <a:gd name="T7" fmla="*/ 27 h 27"/>
                <a:gd name="T8" fmla="*/ 0 w 35"/>
                <a:gd name="T9" fmla="*/ 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0" y="15"/>
                  </a:moveTo>
                  <a:lnTo>
                    <a:pt x="9" y="0"/>
                  </a:lnTo>
                  <a:lnTo>
                    <a:pt x="35" y="12"/>
                  </a:lnTo>
                  <a:lnTo>
                    <a:pt x="26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6" name="Freeform 3070"/>
            <p:cNvSpPr>
              <a:spLocks/>
            </p:cNvSpPr>
            <p:nvPr/>
          </p:nvSpPr>
          <p:spPr bwMode="auto">
            <a:xfrm>
              <a:off x="3551" y="3081"/>
              <a:ext cx="33" cy="29"/>
            </a:xfrm>
            <a:custGeom>
              <a:avLst/>
              <a:gdLst>
                <a:gd name="T0" fmla="*/ 0 w 33"/>
                <a:gd name="T1" fmla="*/ 17 h 29"/>
                <a:gd name="T2" fmla="*/ 6 w 33"/>
                <a:gd name="T3" fmla="*/ 0 h 29"/>
                <a:gd name="T4" fmla="*/ 33 w 33"/>
                <a:gd name="T5" fmla="*/ 12 h 29"/>
                <a:gd name="T6" fmla="*/ 26 w 33"/>
                <a:gd name="T7" fmla="*/ 29 h 29"/>
                <a:gd name="T8" fmla="*/ 0 w 33"/>
                <a:gd name="T9" fmla="*/ 1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0" y="17"/>
                  </a:moveTo>
                  <a:lnTo>
                    <a:pt x="6" y="0"/>
                  </a:lnTo>
                  <a:lnTo>
                    <a:pt x="33" y="12"/>
                  </a:lnTo>
                  <a:lnTo>
                    <a:pt x="26" y="2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7" name="Freeform 3071"/>
            <p:cNvSpPr>
              <a:spLocks/>
            </p:cNvSpPr>
            <p:nvPr/>
          </p:nvSpPr>
          <p:spPr bwMode="auto">
            <a:xfrm>
              <a:off x="3557" y="3051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9 w 38"/>
                <a:gd name="T3" fmla="*/ 0 h 42"/>
                <a:gd name="T4" fmla="*/ 38 w 38"/>
                <a:gd name="T5" fmla="*/ 5 h 42"/>
                <a:gd name="T6" fmla="*/ 27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9" y="0"/>
                  </a:lnTo>
                  <a:lnTo>
                    <a:pt x="38" y="5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8" name="Freeform 3072"/>
            <p:cNvSpPr>
              <a:spLocks/>
            </p:cNvSpPr>
            <p:nvPr/>
          </p:nvSpPr>
          <p:spPr bwMode="auto">
            <a:xfrm>
              <a:off x="3566" y="3020"/>
              <a:ext cx="33" cy="36"/>
            </a:xfrm>
            <a:custGeom>
              <a:avLst/>
              <a:gdLst>
                <a:gd name="T0" fmla="*/ 0 w 33"/>
                <a:gd name="T1" fmla="*/ 31 h 36"/>
                <a:gd name="T2" fmla="*/ 4 w 33"/>
                <a:gd name="T3" fmla="*/ 0 h 36"/>
                <a:gd name="T4" fmla="*/ 33 w 33"/>
                <a:gd name="T5" fmla="*/ 2 h 36"/>
                <a:gd name="T6" fmla="*/ 29 w 33"/>
                <a:gd name="T7" fmla="*/ 36 h 36"/>
                <a:gd name="T8" fmla="*/ 0 w 33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0" y="31"/>
                  </a:moveTo>
                  <a:lnTo>
                    <a:pt x="4" y="0"/>
                  </a:lnTo>
                  <a:lnTo>
                    <a:pt x="33" y="2"/>
                  </a:lnTo>
                  <a:lnTo>
                    <a:pt x="29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9" name="Freeform 3073"/>
            <p:cNvSpPr>
              <a:spLocks/>
            </p:cNvSpPr>
            <p:nvPr/>
          </p:nvSpPr>
          <p:spPr bwMode="auto">
            <a:xfrm>
              <a:off x="3568" y="2978"/>
              <a:ext cx="31" cy="44"/>
            </a:xfrm>
            <a:custGeom>
              <a:avLst/>
              <a:gdLst>
                <a:gd name="T0" fmla="*/ 2 w 31"/>
                <a:gd name="T1" fmla="*/ 42 h 44"/>
                <a:gd name="T2" fmla="*/ 0 w 31"/>
                <a:gd name="T3" fmla="*/ 2 h 44"/>
                <a:gd name="T4" fmla="*/ 29 w 31"/>
                <a:gd name="T5" fmla="*/ 0 h 44"/>
                <a:gd name="T6" fmla="*/ 31 w 31"/>
                <a:gd name="T7" fmla="*/ 44 h 44"/>
                <a:gd name="T8" fmla="*/ 2 w 31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2" y="4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0" name="Freeform 3074"/>
            <p:cNvSpPr>
              <a:spLocks/>
            </p:cNvSpPr>
            <p:nvPr/>
          </p:nvSpPr>
          <p:spPr bwMode="auto">
            <a:xfrm>
              <a:off x="3498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1" name="Freeform 3075"/>
            <p:cNvSpPr>
              <a:spLocks/>
            </p:cNvSpPr>
            <p:nvPr/>
          </p:nvSpPr>
          <p:spPr bwMode="auto">
            <a:xfrm>
              <a:off x="3566" y="2953"/>
              <a:ext cx="31" cy="30"/>
            </a:xfrm>
            <a:custGeom>
              <a:avLst/>
              <a:gdLst>
                <a:gd name="T0" fmla="*/ 2 w 31"/>
                <a:gd name="T1" fmla="*/ 30 h 30"/>
                <a:gd name="T2" fmla="*/ 0 w 31"/>
                <a:gd name="T3" fmla="*/ 13 h 30"/>
                <a:gd name="T4" fmla="*/ 26 w 31"/>
                <a:gd name="T5" fmla="*/ 0 h 30"/>
                <a:gd name="T6" fmla="*/ 31 w 31"/>
                <a:gd name="T7" fmla="*/ 25 h 30"/>
                <a:gd name="T8" fmla="*/ 2 w 3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2" y="30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1" y="25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2" name="Freeform 3076"/>
            <p:cNvSpPr>
              <a:spLocks/>
            </p:cNvSpPr>
            <p:nvPr/>
          </p:nvSpPr>
          <p:spPr bwMode="auto">
            <a:xfrm>
              <a:off x="3557" y="2934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2 h 32"/>
                <a:gd name="T4" fmla="*/ 27 w 35"/>
                <a:gd name="T5" fmla="*/ 0 h 32"/>
                <a:gd name="T6" fmla="*/ 35 w 35"/>
                <a:gd name="T7" fmla="*/ 19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19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3" name="Freeform 3077"/>
            <p:cNvSpPr>
              <a:spLocks/>
            </p:cNvSpPr>
            <p:nvPr/>
          </p:nvSpPr>
          <p:spPr bwMode="auto">
            <a:xfrm>
              <a:off x="3548" y="2914"/>
              <a:ext cx="36" cy="32"/>
            </a:xfrm>
            <a:custGeom>
              <a:avLst/>
              <a:gdLst>
                <a:gd name="T0" fmla="*/ 9 w 36"/>
                <a:gd name="T1" fmla="*/ 32 h 32"/>
                <a:gd name="T2" fmla="*/ 0 w 36"/>
                <a:gd name="T3" fmla="*/ 17 h 32"/>
                <a:gd name="T4" fmla="*/ 25 w 36"/>
                <a:gd name="T5" fmla="*/ 0 h 32"/>
                <a:gd name="T6" fmla="*/ 36 w 36"/>
                <a:gd name="T7" fmla="*/ 20 h 32"/>
                <a:gd name="T8" fmla="*/ 9 w 3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2">
                  <a:moveTo>
                    <a:pt x="9" y="32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6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4" name="Freeform 3078"/>
            <p:cNvSpPr>
              <a:spLocks/>
            </p:cNvSpPr>
            <p:nvPr/>
          </p:nvSpPr>
          <p:spPr bwMode="auto">
            <a:xfrm>
              <a:off x="3542" y="2897"/>
              <a:ext cx="31" cy="34"/>
            </a:xfrm>
            <a:custGeom>
              <a:avLst/>
              <a:gdLst>
                <a:gd name="T0" fmla="*/ 6 w 31"/>
                <a:gd name="T1" fmla="*/ 34 h 34"/>
                <a:gd name="T2" fmla="*/ 0 w 31"/>
                <a:gd name="T3" fmla="*/ 20 h 34"/>
                <a:gd name="T4" fmla="*/ 22 w 31"/>
                <a:gd name="T5" fmla="*/ 0 h 34"/>
                <a:gd name="T6" fmla="*/ 31 w 31"/>
                <a:gd name="T7" fmla="*/ 17 h 34"/>
                <a:gd name="T8" fmla="*/ 6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6" y="3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1" y="1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5" name="Freeform 3079"/>
            <p:cNvSpPr>
              <a:spLocks/>
            </p:cNvSpPr>
            <p:nvPr/>
          </p:nvSpPr>
          <p:spPr bwMode="auto">
            <a:xfrm>
              <a:off x="3520" y="2868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6" name="Freeform 3080"/>
            <p:cNvSpPr>
              <a:spLocks/>
            </p:cNvSpPr>
            <p:nvPr/>
          </p:nvSpPr>
          <p:spPr bwMode="auto">
            <a:xfrm>
              <a:off x="3492" y="2843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5 h 49"/>
                <a:gd name="T4" fmla="*/ 17 w 46"/>
                <a:gd name="T5" fmla="*/ 0 h 49"/>
                <a:gd name="T6" fmla="*/ 46 w 46"/>
                <a:gd name="T7" fmla="*/ 25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6" y="25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7" name="Freeform 3081"/>
            <p:cNvSpPr>
              <a:spLocks/>
            </p:cNvSpPr>
            <p:nvPr/>
          </p:nvSpPr>
          <p:spPr bwMode="auto">
            <a:xfrm>
              <a:off x="3437" y="2794"/>
              <a:ext cx="72" cy="74"/>
            </a:xfrm>
            <a:custGeom>
              <a:avLst/>
              <a:gdLst>
                <a:gd name="T0" fmla="*/ 55 w 72"/>
                <a:gd name="T1" fmla="*/ 74 h 74"/>
                <a:gd name="T2" fmla="*/ 0 w 72"/>
                <a:gd name="T3" fmla="*/ 25 h 74"/>
                <a:gd name="T4" fmla="*/ 17 w 72"/>
                <a:gd name="T5" fmla="*/ 0 h 74"/>
                <a:gd name="T6" fmla="*/ 72 w 72"/>
                <a:gd name="T7" fmla="*/ 49 h 74"/>
                <a:gd name="T8" fmla="*/ 55 w 72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4">
                  <a:moveTo>
                    <a:pt x="55" y="74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72" y="49"/>
                  </a:lnTo>
                  <a:lnTo>
                    <a:pt x="55" y="7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8" name="Freeform 3082"/>
            <p:cNvSpPr>
              <a:spLocks/>
            </p:cNvSpPr>
            <p:nvPr/>
          </p:nvSpPr>
          <p:spPr bwMode="auto">
            <a:xfrm>
              <a:off x="3406" y="2770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4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9" name="Freeform 3083"/>
            <p:cNvSpPr>
              <a:spLocks/>
            </p:cNvSpPr>
            <p:nvPr/>
          </p:nvSpPr>
          <p:spPr bwMode="auto">
            <a:xfrm>
              <a:off x="3386" y="273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4 w 44"/>
                <a:gd name="T5" fmla="*/ 0 h 54"/>
                <a:gd name="T6" fmla="*/ 44 w 44"/>
                <a:gd name="T7" fmla="*/ 37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0" name="Freeform 3084"/>
            <p:cNvSpPr>
              <a:spLocks/>
            </p:cNvSpPr>
            <p:nvPr/>
          </p:nvSpPr>
          <p:spPr bwMode="auto">
            <a:xfrm>
              <a:off x="3568" y="2978"/>
              <a:ext cx="29" cy="5"/>
            </a:xfrm>
            <a:custGeom>
              <a:avLst/>
              <a:gdLst>
                <a:gd name="T0" fmla="*/ 29 w 29"/>
                <a:gd name="T1" fmla="*/ 0 h 5"/>
                <a:gd name="T2" fmla="*/ 29 w 29"/>
                <a:gd name="T3" fmla="*/ 0 h 5"/>
                <a:gd name="T4" fmla="*/ 0 w 29"/>
                <a:gd name="T5" fmla="*/ 2 h 5"/>
                <a:gd name="T6" fmla="*/ 0 w 29"/>
                <a:gd name="T7" fmla="*/ 5 h 5"/>
                <a:gd name="T8" fmla="*/ 29 w 2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1" name="Freeform 3085"/>
            <p:cNvSpPr>
              <a:spLocks/>
            </p:cNvSpPr>
            <p:nvPr/>
          </p:nvSpPr>
          <p:spPr bwMode="auto">
            <a:xfrm>
              <a:off x="3369" y="2691"/>
              <a:ext cx="44" cy="57"/>
            </a:xfrm>
            <a:custGeom>
              <a:avLst/>
              <a:gdLst>
                <a:gd name="T0" fmla="*/ 17 w 44"/>
                <a:gd name="T1" fmla="*/ 57 h 57"/>
                <a:gd name="T2" fmla="*/ 0 w 44"/>
                <a:gd name="T3" fmla="*/ 5 h 57"/>
                <a:gd name="T4" fmla="*/ 28 w 44"/>
                <a:gd name="T5" fmla="*/ 0 h 57"/>
                <a:gd name="T6" fmla="*/ 44 w 44"/>
                <a:gd name="T7" fmla="*/ 45 h 57"/>
                <a:gd name="T8" fmla="*/ 17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7" y="5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4" y="45"/>
                  </a:lnTo>
                  <a:lnTo>
                    <a:pt x="17" y="5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2" name="Freeform 3086"/>
            <p:cNvSpPr>
              <a:spLocks/>
            </p:cNvSpPr>
            <p:nvPr/>
          </p:nvSpPr>
          <p:spPr bwMode="auto">
            <a:xfrm>
              <a:off x="3364" y="2647"/>
              <a:ext cx="33" cy="49"/>
            </a:xfrm>
            <a:custGeom>
              <a:avLst/>
              <a:gdLst>
                <a:gd name="T0" fmla="*/ 5 w 33"/>
                <a:gd name="T1" fmla="*/ 49 h 49"/>
                <a:gd name="T2" fmla="*/ 0 w 33"/>
                <a:gd name="T3" fmla="*/ 3 h 49"/>
                <a:gd name="T4" fmla="*/ 29 w 33"/>
                <a:gd name="T5" fmla="*/ 0 h 49"/>
                <a:gd name="T6" fmla="*/ 33 w 33"/>
                <a:gd name="T7" fmla="*/ 44 h 49"/>
                <a:gd name="T8" fmla="*/ 5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5" y="4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44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3" name="Freeform 3087"/>
            <p:cNvSpPr>
              <a:spLocks/>
            </p:cNvSpPr>
            <p:nvPr/>
          </p:nvSpPr>
          <p:spPr bwMode="auto">
            <a:xfrm>
              <a:off x="3364" y="2606"/>
              <a:ext cx="29" cy="44"/>
            </a:xfrm>
            <a:custGeom>
              <a:avLst/>
              <a:gdLst>
                <a:gd name="T0" fmla="*/ 0 w 29"/>
                <a:gd name="T1" fmla="*/ 44 h 44"/>
                <a:gd name="T2" fmla="*/ 0 w 29"/>
                <a:gd name="T3" fmla="*/ 0 h 44"/>
                <a:gd name="T4" fmla="*/ 29 w 29"/>
                <a:gd name="T5" fmla="*/ 0 h 44"/>
                <a:gd name="T6" fmla="*/ 29 w 29"/>
                <a:gd name="T7" fmla="*/ 41 h 44"/>
                <a:gd name="T8" fmla="*/ 0 w 2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0" y="4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4" name="Rectangle 3088"/>
            <p:cNvSpPr>
              <a:spLocks noChangeArrowheads="1"/>
            </p:cNvSpPr>
            <p:nvPr/>
          </p:nvSpPr>
          <p:spPr bwMode="auto">
            <a:xfrm>
              <a:off x="3364" y="2562"/>
              <a:ext cx="29" cy="44"/>
            </a:xfrm>
            <a:prstGeom prst="rect">
              <a:avLst/>
            </a:prstGeom>
            <a:solidFill>
              <a:srgbClr val="4F4E3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5" name="Freeform 3089"/>
            <p:cNvSpPr>
              <a:spLocks/>
            </p:cNvSpPr>
            <p:nvPr/>
          </p:nvSpPr>
          <p:spPr bwMode="auto">
            <a:xfrm>
              <a:off x="3364" y="2515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3 w 31"/>
                <a:gd name="T3" fmla="*/ 3 h 47"/>
                <a:gd name="T4" fmla="*/ 31 w 31"/>
                <a:gd name="T5" fmla="*/ 0 h 47"/>
                <a:gd name="T6" fmla="*/ 29 w 31"/>
                <a:gd name="T7" fmla="*/ 47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3" y="3"/>
                  </a:lnTo>
                  <a:lnTo>
                    <a:pt x="31" y="0"/>
                  </a:lnTo>
                  <a:lnTo>
                    <a:pt x="29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6" name="Freeform 3090"/>
            <p:cNvSpPr>
              <a:spLocks/>
            </p:cNvSpPr>
            <p:nvPr/>
          </p:nvSpPr>
          <p:spPr bwMode="auto">
            <a:xfrm>
              <a:off x="3362" y="2473"/>
              <a:ext cx="33" cy="45"/>
            </a:xfrm>
            <a:custGeom>
              <a:avLst/>
              <a:gdLst>
                <a:gd name="T0" fmla="*/ 5 w 33"/>
                <a:gd name="T1" fmla="*/ 45 h 45"/>
                <a:gd name="T2" fmla="*/ 0 w 33"/>
                <a:gd name="T3" fmla="*/ 5 h 45"/>
                <a:gd name="T4" fmla="*/ 29 w 33"/>
                <a:gd name="T5" fmla="*/ 0 h 45"/>
                <a:gd name="T6" fmla="*/ 33 w 33"/>
                <a:gd name="T7" fmla="*/ 42 h 45"/>
                <a:gd name="T8" fmla="*/ 5 w 33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5">
                  <a:moveTo>
                    <a:pt x="5" y="45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2"/>
                  </a:lnTo>
                  <a:lnTo>
                    <a:pt x="5" y="4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7" name="Freeform 3091"/>
            <p:cNvSpPr>
              <a:spLocks/>
            </p:cNvSpPr>
            <p:nvPr/>
          </p:nvSpPr>
          <p:spPr bwMode="auto">
            <a:xfrm>
              <a:off x="3353" y="2432"/>
              <a:ext cx="38" cy="46"/>
            </a:xfrm>
            <a:custGeom>
              <a:avLst/>
              <a:gdLst>
                <a:gd name="T0" fmla="*/ 9 w 38"/>
                <a:gd name="T1" fmla="*/ 46 h 46"/>
                <a:gd name="T2" fmla="*/ 0 w 38"/>
                <a:gd name="T3" fmla="*/ 12 h 46"/>
                <a:gd name="T4" fmla="*/ 27 w 38"/>
                <a:gd name="T5" fmla="*/ 0 h 46"/>
                <a:gd name="T6" fmla="*/ 38 w 38"/>
                <a:gd name="T7" fmla="*/ 41 h 46"/>
                <a:gd name="T8" fmla="*/ 9 w 3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6">
                  <a:moveTo>
                    <a:pt x="9" y="46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41"/>
                  </a:lnTo>
                  <a:lnTo>
                    <a:pt x="9" y="46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8" name="Freeform 3092"/>
            <p:cNvSpPr>
              <a:spLocks/>
            </p:cNvSpPr>
            <p:nvPr/>
          </p:nvSpPr>
          <p:spPr bwMode="auto">
            <a:xfrm>
              <a:off x="3329" y="2390"/>
              <a:ext cx="51" cy="54"/>
            </a:xfrm>
            <a:custGeom>
              <a:avLst/>
              <a:gdLst>
                <a:gd name="T0" fmla="*/ 24 w 51"/>
                <a:gd name="T1" fmla="*/ 54 h 54"/>
                <a:gd name="T2" fmla="*/ 0 w 51"/>
                <a:gd name="T3" fmla="*/ 17 h 54"/>
                <a:gd name="T4" fmla="*/ 24 w 51"/>
                <a:gd name="T5" fmla="*/ 0 h 54"/>
                <a:gd name="T6" fmla="*/ 51 w 51"/>
                <a:gd name="T7" fmla="*/ 42 h 54"/>
                <a:gd name="T8" fmla="*/ 24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4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1" y="4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9" name="Freeform 3093"/>
            <p:cNvSpPr>
              <a:spLocks/>
            </p:cNvSpPr>
            <p:nvPr/>
          </p:nvSpPr>
          <p:spPr bwMode="auto">
            <a:xfrm>
              <a:off x="3386" y="2733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5 h 17"/>
                <a:gd name="T4" fmla="*/ 24 w 27"/>
                <a:gd name="T5" fmla="*/ 0 h 17"/>
                <a:gd name="T6" fmla="*/ 27 w 27"/>
                <a:gd name="T7" fmla="*/ 3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0" name="Freeform 3094"/>
            <p:cNvSpPr>
              <a:spLocks/>
            </p:cNvSpPr>
            <p:nvPr/>
          </p:nvSpPr>
          <p:spPr bwMode="auto">
            <a:xfrm>
              <a:off x="3321" y="2368"/>
              <a:ext cx="30" cy="42"/>
            </a:xfrm>
            <a:custGeom>
              <a:avLst/>
              <a:gdLst>
                <a:gd name="T0" fmla="*/ 11 w 30"/>
                <a:gd name="T1" fmla="*/ 42 h 42"/>
                <a:gd name="T2" fmla="*/ 0 w 30"/>
                <a:gd name="T3" fmla="*/ 25 h 42"/>
                <a:gd name="T4" fmla="*/ 17 w 30"/>
                <a:gd name="T5" fmla="*/ 0 h 42"/>
                <a:gd name="T6" fmla="*/ 30 w 30"/>
                <a:gd name="T7" fmla="*/ 17 h 42"/>
                <a:gd name="T8" fmla="*/ 11 w 3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11" y="42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1" name="Freeform 3095"/>
            <p:cNvSpPr>
              <a:spLocks/>
            </p:cNvSpPr>
            <p:nvPr/>
          </p:nvSpPr>
          <p:spPr bwMode="auto">
            <a:xfrm>
              <a:off x="3305" y="2356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2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2" name="Freeform 3096"/>
            <p:cNvSpPr>
              <a:spLocks/>
            </p:cNvSpPr>
            <p:nvPr/>
          </p:nvSpPr>
          <p:spPr bwMode="auto">
            <a:xfrm>
              <a:off x="3275" y="2336"/>
              <a:ext cx="46" cy="47"/>
            </a:xfrm>
            <a:custGeom>
              <a:avLst/>
              <a:gdLst>
                <a:gd name="T0" fmla="*/ 30 w 46"/>
                <a:gd name="T1" fmla="*/ 47 h 47"/>
                <a:gd name="T2" fmla="*/ 0 w 46"/>
                <a:gd name="T3" fmla="*/ 30 h 47"/>
                <a:gd name="T4" fmla="*/ 10 w 46"/>
                <a:gd name="T5" fmla="*/ 0 h 47"/>
                <a:gd name="T6" fmla="*/ 46 w 46"/>
                <a:gd name="T7" fmla="*/ 20 h 47"/>
                <a:gd name="T8" fmla="*/ 30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0" y="47"/>
                  </a:moveTo>
                  <a:lnTo>
                    <a:pt x="0" y="30"/>
                  </a:lnTo>
                  <a:lnTo>
                    <a:pt x="10" y="0"/>
                  </a:lnTo>
                  <a:lnTo>
                    <a:pt x="46" y="20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3" name="Freeform 3097"/>
            <p:cNvSpPr>
              <a:spLocks/>
            </p:cNvSpPr>
            <p:nvPr/>
          </p:nvSpPr>
          <p:spPr bwMode="auto">
            <a:xfrm>
              <a:off x="3244" y="2327"/>
              <a:ext cx="41" cy="39"/>
            </a:xfrm>
            <a:custGeom>
              <a:avLst/>
              <a:gdLst>
                <a:gd name="T0" fmla="*/ 31 w 41"/>
                <a:gd name="T1" fmla="*/ 39 h 39"/>
                <a:gd name="T2" fmla="*/ 0 w 41"/>
                <a:gd name="T3" fmla="*/ 31 h 39"/>
                <a:gd name="T4" fmla="*/ 4 w 41"/>
                <a:gd name="T5" fmla="*/ 0 h 39"/>
                <a:gd name="T6" fmla="*/ 41 w 41"/>
                <a:gd name="T7" fmla="*/ 9 h 39"/>
                <a:gd name="T8" fmla="*/ 31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1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41" y="9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4" name="Freeform 3098"/>
            <p:cNvSpPr>
              <a:spLocks/>
            </p:cNvSpPr>
            <p:nvPr/>
          </p:nvSpPr>
          <p:spPr bwMode="auto">
            <a:xfrm>
              <a:off x="3209" y="2319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2 h 39"/>
                <a:gd name="T4" fmla="*/ 4 w 39"/>
                <a:gd name="T5" fmla="*/ 0 h 39"/>
                <a:gd name="T6" fmla="*/ 39 w 39"/>
                <a:gd name="T7" fmla="*/ 8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5" name="Freeform 3099"/>
            <p:cNvSpPr>
              <a:spLocks/>
            </p:cNvSpPr>
            <p:nvPr/>
          </p:nvSpPr>
          <p:spPr bwMode="auto">
            <a:xfrm>
              <a:off x="3174" y="231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6" name="Freeform 3100"/>
            <p:cNvSpPr>
              <a:spLocks/>
            </p:cNvSpPr>
            <p:nvPr/>
          </p:nvSpPr>
          <p:spPr bwMode="auto">
            <a:xfrm>
              <a:off x="3134" y="2304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0 h 42"/>
                <a:gd name="T4" fmla="*/ 11 w 44"/>
                <a:gd name="T5" fmla="*/ 0 h 42"/>
                <a:gd name="T6" fmla="*/ 44 w 44"/>
                <a:gd name="T7" fmla="*/ 10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7" name="Freeform 3101"/>
            <p:cNvSpPr>
              <a:spLocks/>
            </p:cNvSpPr>
            <p:nvPr/>
          </p:nvSpPr>
          <p:spPr bwMode="auto">
            <a:xfrm>
              <a:off x="3117" y="2297"/>
              <a:ext cx="28" cy="37"/>
            </a:xfrm>
            <a:custGeom>
              <a:avLst/>
              <a:gdLst>
                <a:gd name="T0" fmla="*/ 17 w 28"/>
                <a:gd name="T1" fmla="*/ 37 h 37"/>
                <a:gd name="T2" fmla="*/ 0 w 28"/>
                <a:gd name="T3" fmla="*/ 27 h 37"/>
                <a:gd name="T4" fmla="*/ 15 w 28"/>
                <a:gd name="T5" fmla="*/ 0 h 37"/>
                <a:gd name="T6" fmla="*/ 28 w 28"/>
                <a:gd name="T7" fmla="*/ 7 h 37"/>
                <a:gd name="T8" fmla="*/ 17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7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8" name="Freeform 3102"/>
            <p:cNvSpPr>
              <a:spLocks/>
            </p:cNvSpPr>
            <p:nvPr/>
          </p:nvSpPr>
          <p:spPr bwMode="auto">
            <a:xfrm>
              <a:off x="3101" y="2287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5 h 37"/>
                <a:gd name="T4" fmla="*/ 18 w 31"/>
                <a:gd name="T5" fmla="*/ 0 h 37"/>
                <a:gd name="T6" fmla="*/ 31 w 31"/>
                <a:gd name="T7" fmla="*/ 10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9" name="Freeform 3103"/>
            <p:cNvSpPr>
              <a:spLocks/>
            </p:cNvSpPr>
            <p:nvPr/>
          </p:nvSpPr>
          <p:spPr bwMode="auto">
            <a:xfrm>
              <a:off x="3084" y="2273"/>
              <a:ext cx="35" cy="39"/>
            </a:xfrm>
            <a:custGeom>
              <a:avLst/>
              <a:gdLst>
                <a:gd name="T0" fmla="*/ 17 w 35"/>
                <a:gd name="T1" fmla="*/ 39 h 39"/>
                <a:gd name="T2" fmla="*/ 0 w 35"/>
                <a:gd name="T3" fmla="*/ 24 h 39"/>
                <a:gd name="T4" fmla="*/ 20 w 35"/>
                <a:gd name="T5" fmla="*/ 0 h 39"/>
                <a:gd name="T6" fmla="*/ 35 w 35"/>
                <a:gd name="T7" fmla="*/ 14 h 39"/>
                <a:gd name="T8" fmla="*/ 17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7" y="39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5" y="14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0" name="Freeform 3104"/>
            <p:cNvSpPr>
              <a:spLocks/>
            </p:cNvSpPr>
            <p:nvPr/>
          </p:nvSpPr>
          <p:spPr bwMode="auto">
            <a:xfrm>
              <a:off x="3071" y="2260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0 h 37"/>
                <a:gd name="T4" fmla="*/ 22 w 33"/>
                <a:gd name="T5" fmla="*/ 0 h 37"/>
                <a:gd name="T6" fmla="*/ 33 w 33"/>
                <a:gd name="T7" fmla="*/ 13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3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1" name="Freeform 3105"/>
            <p:cNvSpPr>
              <a:spLocks/>
            </p:cNvSpPr>
            <p:nvPr/>
          </p:nvSpPr>
          <p:spPr bwMode="auto">
            <a:xfrm>
              <a:off x="3349" y="2383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2" name="Freeform 3106"/>
            <p:cNvSpPr>
              <a:spLocks/>
            </p:cNvSpPr>
            <p:nvPr/>
          </p:nvSpPr>
          <p:spPr bwMode="auto">
            <a:xfrm>
              <a:off x="3329" y="2385"/>
              <a:ext cx="24" cy="25"/>
            </a:xfrm>
            <a:custGeom>
              <a:avLst/>
              <a:gdLst>
                <a:gd name="T0" fmla="*/ 24 w 24"/>
                <a:gd name="T1" fmla="*/ 5 h 25"/>
                <a:gd name="T2" fmla="*/ 22 w 24"/>
                <a:gd name="T3" fmla="*/ 0 h 25"/>
                <a:gd name="T4" fmla="*/ 0 w 24"/>
                <a:gd name="T5" fmla="*/ 22 h 25"/>
                <a:gd name="T6" fmla="*/ 3 w 24"/>
                <a:gd name="T7" fmla="*/ 25 h 25"/>
                <a:gd name="T8" fmla="*/ 2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3" y="2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3" name="Freeform 3107"/>
            <p:cNvSpPr>
              <a:spLocks/>
            </p:cNvSpPr>
            <p:nvPr/>
          </p:nvSpPr>
          <p:spPr bwMode="auto">
            <a:xfrm>
              <a:off x="3055" y="2241"/>
              <a:ext cx="38" cy="39"/>
            </a:xfrm>
            <a:custGeom>
              <a:avLst/>
              <a:gdLst>
                <a:gd name="T0" fmla="*/ 13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3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4" name="Freeform 3108"/>
            <p:cNvSpPr>
              <a:spLocks/>
            </p:cNvSpPr>
            <p:nvPr/>
          </p:nvSpPr>
          <p:spPr bwMode="auto">
            <a:xfrm>
              <a:off x="3047" y="2216"/>
              <a:ext cx="35" cy="37"/>
            </a:xfrm>
            <a:custGeom>
              <a:avLst/>
              <a:gdLst>
                <a:gd name="T0" fmla="*/ 8 w 35"/>
                <a:gd name="T1" fmla="*/ 37 h 37"/>
                <a:gd name="T2" fmla="*/ 0 w 35"/>
                <a:gd name="T3" fmla="*/ 13 h 37"/>
                <a:gd name="T4" fmla="*/ 26 w 35"/>
                <a:gd name="T5" fmla="*/ 0 h 37"/>
                <a:gd name="T6" fmla="*/ 35 w 35"/>
                <a:gd name="T7" fmla="*/ 25 h 37"/>
                <a:gd name="T8" fmla="*/ 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8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5" name="Freeform 3109"/>
            <p:cNvSpPr>
              <a:spLocks/>
            </p:cNvSpPr>
            <p:nvPr/>
          </p:nvSpPr>
          <p:spPr bwMode="auto">
            <a:xfrm>
              <a:off x="3036" y="2175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1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1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6" name="Freeform 3110"/>
            <p:cNvSpPr>
              <a:spLocks/>
            </p:cNvSpPr>
            <p:nvPr/>
          </p:nvSpPr>
          <p:spPr bwMode="auto">
            <a:xfrm>
              <a:off x="3029" y="2126"/>
              <a:ext cx="35" cy="54"/>
            </a:xfrm>
            <a:custGeom>
              <a:avLst/>
              <a:gdLst>
                <a:gd name="T0" fmla="*/ 7 w 35"/>
                <a:gd name="T1" fmla="*/ 54 h 54"/>
                <a:gd name="T2" fmla="*/ 0 w 35"/>
                <a:gd name="T3" fmla="*/ 5 h 54"/>
                <a:gd name="T4" fmla="*/ 29 w 35"/>
                <a:gd name="T5" fmla="*/ 0 h 54"/>
                <a:gd name="T6" fmla="*/ 35 w 35"/>
                <a:gd name="T7" fmla="*/ 49 h 54"/>
                <a:gd name="T8" fmla="*/ 7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7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7" name="Freeform 3111"/>
            <p:cNvSpPr>
              <a:spLocks/>
            </p:cNvSpPr>
            <p:nvPr/>
          </p:nvSpPr>
          <p:spPr bwMode="auto">
            <a:xfrm>
              <a:off x="3025" y="2099"/>
              <a:ext cx="33" cy="32"/>
            </a:xfrm>
            <a:custGeom>
              <a:avLst/>
              <a:gdLst>
                <a:gd name="T0" fmla="*/ 4 w 33"/>
                <a:gd name="T1" fmla="*/ 32 h 32"/>
                <a:gd name="T2" fmla="*/ 0 w 33"/>
                <a:gd name="T3" fmla="*/ 12 h 32"/>
                <a:gd name="T4" fmla="*/ 26 w 33"/>
                <a:gd name="T5" fmla="*/ 0 h 32"/>
                <a:gd name="T6" fmla="*/ 33 w 33"/>
                <a:gd name="T7" fmla="*/ 27 h 32"/>
                <a:gd name="T8" fmla="*/ 4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4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8" name="Freeform 3112"/>
            <p:cNvSpPr>
              <a:spLocks/>
            </p:cNvSpPr>
            <p:nvPr/>
          </p:nvSpPr>
          <p:spPr bwMode="auto">
            <a:xfrm>
              <a:off x="3016" y="2072"/>
              <a:ext cx="35" cy="39"/>
            </a:xfrm>
            <a:custGeom>
              <a:avLst/>
              <a:gdLst>
                <a:gd name="T0" fmla="*/ 9 w 35"/>
                <a:gd name="T1" fmla="*/ 39 h 39"/>
                <a:gd name="T2" fmla="*/ 0 w 35"/>
                <a:gd name="T3" fmla="*/ 12 h 39"/>
                <a:gd name="T4" fmla="*/ 26 w 35"/>
                <a:gd name="T5" fmla="*/ 0 h 39"/>
                <a:gd name="T6" fmla="*/ 35 w 35"/>
                <a:gd name="T7" fmla="*/ 27 h 39"/>
                <a:gd name="T8" fmla="*/ 9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9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9" name="Freeform 3113"/>
            <p:cNvSpPr>
              <a:spLocks/>
            </p:cNvSpPr>
            <p:nvPr/>
          </p:nvSpPr>
          <p:spPr bwMode="auto">
            <a:xfrm>
              <a:off x="3068" y="2260"/>
              <a:ext cx="25" cy="20"/>
            </a:xfrm>
            <a:custGeom>
              <a:avLst/>
              <a:gdLst>
                <a:gd name="T0" fmla="*/ 3 w 25"/>
                <a:gd name="T1" fmla="*/ 20 h 20"/>
                <a:gd name="T2" fmla="*/ 0 w 25"/>
                <a:gd name="T3" fmla="*/ 20 h 20"/>
                <a:gd name="T4" fmla="*/ 25 w 25"/>
                <a:gd name="T5" fmla="*/ 0 h 20"/>
                <a:gd name="T6" fmla="*/ 25 w 25"/>
                <a:gd name="T7" fmla="*/ 3 h 20"/>
                <a:gd name="T8" fmla="*/ 3 w 25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3" y="20"/>
                  </a:moveTo>
                  <a:lnTo>
                    <a:pt x="0" y="20"/>
                  </a:lnTo>
                  <a:lnTo>
                    <a:pt x="25" y="0"/>
                  </a:lnTo>
                  <a:lnTo>
                    <a:pt x="25" y="3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0" name="Freeform 3114"/>
            <p:cNvSpPr>
              <a:spLocks/>
            </p:cNvSpPr>
            <p:nvPr/>
          </p:nvSpPr>
          <p:spPr bwMode="auto">
            <a:xfrm>
              <a:off x="2987" y="1989"/>
              <a:ext cx="55" cy="95"/>
            </a:xfrm>
            <a:custGeom>
              <a:avLst/>
              <a:gdLst>
                <a:gd name="T0" fmla="*/ 29 w 55"/>
                <a:gd name="T1" fmla="*/ 95 h 95"/>
                <a:gd name="T2" fmla="*/ 0 w 55"/>
                <a:gd name="T3" fmla="*/ 12 h 95"/>
                <a:gd name="T4" fmla="*/ 27 w 55"/>
                <a:gd name="T5" fmla="*/ 0 h 95"/>
                <a:gd name="T6" fmla="*/ 55 w 55"/>
                <a:gd name="T7" fmla="*/ 83 h 95"/>
                <a:gd name="T8" fmla="*/ 29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9" y="95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5" y="83"/>
                  </a:lnTo>
                  <a:lnTo>
                    <a:pt x="29" y="9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1" name="Freeform 3115"/>
            <p:cNvSpPr>
              <a:spLocks/>
            </p:cNvSpPr>
            <p:nvPr/>
          </p:nvSpPr>
          <p:spPr bwMode="auto">
            <a:xfrm>
              <a:off x="2959" y="1915"/>
              <a:ext cx="55" cy="86"/>
            </a:xfrm>
            <a:custGeom>
              <a:avLst/>
              <a:gdLst>
                <a:gd name="T0" fmla="*/ 28 w 55"/>
                <a:gd name="T1" fmla="*/ 86 h 86"/>
                <a:gd name="T2" fmla="*/ 0 w 55"/>
                <a:gd name="T3" fmla="*/ 12 h 86"/>
                <a:gd name="T4" fmla="*/ 26 w 55"/>
                <a:gd name="T5" fmla="*/ 0 h 86"/>
                <a:gd name="T6" fmla="*/ 55 w 55"/>
                <a:gd name="T7" fmla="*/ 74 h 86"/>
                <a:gd name="T8" fmla="*/ 28 w 55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6">
                  <a:moveTo>
                    <a:pt x="28" y="8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74"/>
                  </a:lnTo>
                  <a:lnTo>
                    <a:pt x="28" y="86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2" name="Freeform 3116"/>
            <p:cNvSpPr>
              <a:spLocks/>
            </p:cNvSpPr>
            <p:nvPr/>
          </p:nvSpPr>
          <p:spPr bwMode="auto">
            <a:xfrm>
              <a:off x="2944" y="1876"/>
              <a:ext cx="41" cy="51"/>
            </a:xfrm>
            <a:custGeom>
              <a:avLst/>
              <a:gdLst>
                <a:gd name="T0" fmla="*/ 15 w 41"/>
                <a:gd name="T1" fmla="*/ 51 h 51"/>
                <a:gd name="T2" fmla="*/ 0 w 41"/>
                <a:gd name="T3" fmla="*/ 20 h 51"/>
                <a:gd name="T4" fmla="*/ 21 w 41"/>
                <a:gd name="T5" fmla="*/ 0 h 51"/>
                <a:gd name="T6" fmla="*/ 41 w 41"/>
                <a:gd name="T7" fmla="*/ 39 h 51"/>
                <a:gd name="T8" fmla="*/ 15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5" y="51"/>
                  </a:moveTo>
                  <a:lnTo>
                    <a:pt x="0" y="20"/>
                  </a:lnTo>
                  <a:lnTo>
                    <a:pt x="21" y="0"/>
                  </a:lnTo>
                  <a:lnTo>
                    <a:pt x="41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3" name="Freeform 3117"/>
            <p:cNvSpPr>
              <a:spLocks/>
            </p:cNvSpPr>
            <p:nvPr/>
          </p:nvSpPr>
          <p:spPr bwMode="auto">
            <a:xfrm>
              <a:off x="2922" y="1847"/>
              <a:ext cx="43" cy="49"/>
            </a:xfrm>
            <a:custGeom>
              <a:avLst/>
              <a:gdLst>
                <a:gd name="T0" fmla="*/ 22 w 43"/>
                <a:gd name="T1" fmla="*/ 49 h 49"/>
                <a:gd name="T2" fmla="*/ 0 w 43"/>
                <a:gd name="T3" fmla="*/ 24 h 49"/>
                <a:gd name="T4" fmla="*/ 19 w 43"/>
                <a:gd name="T5" fmla="*/ 0 h 49"/>
                <a:gd name="T6" fmla="*/ 43 w 43"/>
                <a:gd name="T7" fmla="*/ 29 h 49"/>
                <a:gd name="T8" fmla="*/ 22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2" y="49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43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4" name="Freeform 3118"/>
            <p:cNvSpPr>
              <a:spLocks/>
            </p:cNvSpPr>
            <p:nvPr/>
          </p:nvSpPr>
          <p:spPr bwMode="auto">
            <a:xfrm>
              <a:off x="2895" y="1822"/>
              <a:ext cx="46" cy="49"/>
            </a:xfrm>
            <a:custGeom>
              <a:avLst/>
              <a:gdLst>
                <a:gd name="T0" fmla="*/ 27 w 46"/>
                <a:gd name="T1" fmla="*/ 49 h 49"/>
                <a:gd name="T2" fmla="*/ 0 w 46"/>
                <a:gd name="T3" fmla="*/ 27 h 49"/>
                <a:gd name="T4" fmla="*/ 16 w 46"/>
                <a:gd name="T5" fmla="*/ 0 h 49"/>
                <a:gd name="T6" fmla="*/ 46 w 46"/>
                <a:gd name="T7" fmla="*/ 25 h 49"/>
                <a:gd name="T8" fmla="*/ 27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7" y="4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6" y="25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5" name="Freeform 3119"/>
            <p:cNvSpPr>
              <a:spLocks/>
            </p:cNvSpPr>
            <p:nvPr/>
          </p:nvSpPr>
          <p:spPr bwMode="auto">
            <a:xfrm>
              <a:off x="2862" y="1802"/>
              <a:ext cx="49" cy="47"/>
            </a:xfrm>
            <a:custGeom>
              <a:avLst/>
              <a:gdLst>
                <a:gd name="T0" fmla="*/ 33 w 49"/>
                <a:gd name="T1" fmla="*/ 47 h 47"/>
                <a:gd name="T2" fmla="*/ 0 w 49"/>
                <a:gd name="T3" fmla="*/ 30 h 47"/>
                <a:gd name="T4" fmla="*/ 11 w 49"/>
                <a:gd name="T5" fmla="*/ 0 h 47"/>
                <a:gd name="T6" fmla="*/ 49 w 49"/>
                <a:gd name="T7" fmla="*/ 20 h 47"/>
                <a:gd name="T8" fmla="*/ 33 w 4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7">
                  <a:moveTo>
                    <a:pt x="33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9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6" name="Freeform 3120"/>
            <p:cNvSpPr>
              <a:spLocks/>
            </p:cNvSpPr>
            <p:nvPr/>
          </p:nvSpPr>
          <p:spPr bwMode="auto">
            <a:xfrm>
              <a:off x="3016" y="2072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7" name="Freeform 3121"/>
            <p:cNvSpPr>
              <a:spLocks/>
            </p:cNvSpPr>
            <p:nvPr/>
          </p:nvSpPr>
          <p:spPr bwMode="auto">
            <a:xfrm>
              <a:off x="2834" y="1793"/>
              <a:ext cx="37" cy="41"/>
            </a:xfrm>
            <a:custGeom>
              <a:avLst/>
              <a:gdLst>
                <a:gd name="T0" fmla="*/ 33 w 37"/>
                <a:gd name="T1" fmla="*/ 41 h 41"/>
                <a:gd name="T2" fmla="*/ 0 w 37"/>
                <a:gd name="T3" fmla="*/ 31 h 41"/>
                <a:gd name="T4" fmla="*/ 2 w 37"/>
                <a:gd name="T5" fmla="*/ 0 h 41"/>
                <a:gd name="T6" fmla="*/ 37 w 37"/>
                <a:gd name="T7" fmla="*/ 9 h 41"/>
                <a:gd name="T8" fmla="*/ 3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3" y="41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7" y="9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8" name="Freeform 3122"/>
            <p:cNvSpPr>
              <a:spLocks/>
            </p:cNvSpPr>
            <p:nvPr/>
          </p:nvSpPr>
          <p:spPr bwMode="auto">
            <a:xfrm>
              <a:off x="2803" y="1793"/>
              <a:ext cx="33" cy="31"/>
            </a:xfrm>
            <a:custGeom>
              <a:avLst/>
              <a:gdLst>
                <a:gd name="T0" fmla="*/ 31 w 33"/>
                <a:gd name="T1" fmla="*/ 31 h 31"/>
                <a:gd name="T2" fmla="*/ 0 w 33"/>
                <a:gd name="T3" fmla="*/ 31 h 31"/>
                <a:gd name="T4" fmla="*/ 0 w 33"/>
                <a:gd name="T5" fmla="*/ 0 h 31"/>
                <a:gd name="T6" fmla="*/ 33 w 33"/>
                <a:gd name="T7" fmla="*/ 0 h 31"/>
                <a:gd name="T8" fmla="*/ 31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31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9" name="Freeform 3123"/>
            <p:cNvSpPr>
              <a:spLocks/>
            </p:cNvSpPr>
            <p:nvPr/>
          </p:nvSpPr>
          <p:spPr bwMode="auto">
            <a:xfrm>
              <a:off x="2773" y="1793"/>
              <a:ext cx="30" cy="34"/>
            </a:xfrm>
            <a:custGeom>
              <a:avLst/>
              <a:gdLst>
                <a:gd name="T0" fmla="*/ 30 w 30"/>
                <a:gd name="T1" fmla="*/ 31 h 34"/>
                <a:gd name="T2" fmla="*/ 0 w 30"/>
                <a:gd name="T3" fmla="*/ 34 h 34"/>
                <a:gd name="T4" fmla="*/ 0 w 30"/>
                <a:gd name="T5" fmla="*/ 2 h 34"/>
                <a:gd name="T6" fmla="*/ 30 w 30"/>
                <a:gd name="T7" fmla="*/ 0 h 34"/>
                <a:gd name="T8" fmla="*/ 30 w 30"/>
                <a:gd name="T9" fmla="*/ 3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31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0" y="0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0" name="Freeform 3124"/>
            <p:cNvSpPr>
              <a:spLocks/>
            </p:cNvSpPr>
            <p:nvPr/>
          </p:nvSpPr>
          <p:spPr bwMode="auto">
            <a:xfrm>
              <a:off x="2740" y="1793"/>
              <a:ext cx="33" cy="34"/>
            </a:xfrm>
            <a:custGeom>
              <a:avLst/>
              <a:gdLst>
                <a:gd name="T0" fmla="*/ 33 w 33"/>
                <a:gd name="T1" fmla="*/ 34 h 34"/>
                <a:gd name="T2" fmla="*/ 0 w 33"/>
                <a:gd name="T3" fmla="*/ 31 h 34"/>
                <a:gd name="T4" fmla="*/ 2 w 33"/>
                <a:gd name="T5" fmla="*/ 0 h 34"/>
                <a:gd name="T6" fmla="*/ 33 w 33"/>
                <a:gd name="T7" fmla="*/ 2 h 34"/>
                <a:gd name="T8" fmla="*/ 3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3" y="2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1" name="Freeform 3125"/>
            <p:cNvSpPr>
              <a:spLocks/>
            </p:cNvSpPr>
            <p:nvPr/>
          </p:nvSpPr>
          <p:spPr bwMode="auto">
            <a:xfrm>
              <a:off x="2862" y="1802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2" name="Freeform 3126"/>
            <p:cNvSpPr>
              <a:spLocks/>
            </p:cNvSpPr>
            <p:nvPr/>
          </p:nvSpPr>
          <p:spPr bwMode="auto">
            <a:xfrm>
              <a:off x="2705" y="1785"/>
              <a:ext cx="37" cy="39"/>
            </a:xfrm>
            <a:custGeom>
              <a:avLst/>
              <a:gdLst>
                <a:gd name="T0" fmla="*/ 30 w 37"/>
                <a:gd name="T1" fmla="*/ 39 h 39"/>
                <a:gd name="T2" fmla="*/ 0 w 37"/>
                <a:gd name="T3" fmla="*/ 30 h 39"/>
                <a:gd name="T4" fmla="*/ 11 w 37"/>
                <a:gd name="T5" fmla="*/ 0 h 39"/>
                <a:gd name="T6" fmla="*/ 37 w 37"/>
                <a:gd name="T7" fmla="*/ 8 h 39"/>
                <a:gd name="T8" fmla="*/ 3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0" y="3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37" y="8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3" name="Freeform 3127"/>
            <p:cNvSpPr>
              <a:spLocks/>
            </p:cNvSpPr>
            <p:nvPr/>
          </p:nvSpPr>
          <p:spPr bwMode="auto">
            <a:xfrm>
              <a:off x="2676" y="1773"/>
              <a:ext cx="40" cy="42"/>
            </a:xfrm>
            <a:custGeom>
              <a:avLst/>
              <a:gdLst>
                <a:gd name="T0" fmla="*/ 29 w 40"/>
                <a:gd name="T1" fmla="*/ 42 h 42"/>
                <a:gd name="T2" fmla="*/ 0 w 40"/>
                <a:gd name="T3" fmla="*/ 27 h 42"/>
                <a:gd name="T4" fmla="*/ 16 w 40"/>
                <a:gd name="T5" fmla="*/ 0 h 42"/>
                <a:gd name="T6" fmla="*/ 40 w 40"/>
                <a:gd name="T7" fmla="*/ 12 h 42"/>
                <a:gd name="T8" fmla="*/ 29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29" y="42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0" y="12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4" name="Freeform 3128"/>
            <p:cNvSpPr>
              <a:spLocks/>
            </p:cNvSpPr>
            <p:nvPr/>
          </p:nvSpPr>
          <p:spPr bwMode="auto">
            <a:xfrm>
              <a:off x="2652" y="1751"/>
              <a:ext cx="40" cy="49"/>
            </a:xfrm>
            <a:custGeom>
              <a:avLst/>
              <a:gdLst>
                <a:gd name="T0" fmla="*/ 24 w 40"/>
                <a:gd name="T1" fmla="*/ 49 h 49"/>
                <a:gd name="T2" fmla="*/ 0 w 40"/>
                <a:gd name="T3" fmla="*/ 25 h 49"/>
                <a:gd name="T4" fmla="*/ 18 w 40"/>
                <a:gd name="T5" fmla="*/ 0 h 49"/>
                <a:gd name="T6" fmla="*/ 40 w 40"/>
                <a:gd name="T7" fmla="*/ 22 h 49"/>
                <a:gd name="T8" fmla="*/ 24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4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0" y="22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5" name="Freeform 3129"/>
            <p:cNvSpPr>
              <a:spLocks/>
            </p:cNvSpPr>
            <p:nvPr/>
          </p:nvSpPr>
          <p:spPr bwMode="auto">
            <a:xfrm>
              <a:off x="2626" y="1729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0 h 47"/>
                <a:gd name="T4" fmla="*/ 22 w 44"/>
                <a:gd name="T5" fmla="*/ 0 h 47"/>
                <a:gd name="T6" fmla="*/ 44 w 44"/>
                <a:gd name="T7" fmla="*/ 22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22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6" name="Freeform 3130"/>
            <p:cNvSpPr>
              <a:spLocks/>
            </p:cNvSpPr>
            <p:nvPr/>
          </p:nvSpPr>
          <p:spPr bwMode="auto">
            <a:xfrm>
              <a:off x="2580" y="1670"/>
              <a:ext cx="68" cy="79"/>
            </a:xfrm>
            <a:custGeom>
              <a:avLst/>
              <a:gdLst>
                <a:gd name="T0" fmla="*/ 46 w 68"/>
                <a:gd name="T1" fmla="*/ 79 h 79"/>
                <a:gd name="T2" fmla="*/ 0 w 68"/>
                <a:gd name="T3" fmla="*/ 17 h 79"/>
                <a:gd name="T4" fmla="*/ 24 w 68"/>
                <a:gd name="T5" fmla="*/ 0 h 79"/>
                <a:gd name="T6" fmla="*/ 68 w 68"/>
                <a:gd name="T7" fmla="*/ 59 h 79"/>
                <a:gd name="T8" fmla="*/ 46 w 68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9">
                  <a:moveTo>
                    <a:pt x="46" y="7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8" y="59"/>
                  </a:lnTo>
                  <a:lnTo>
                    <a:pt x="46" y="7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7" name="Freeform 3131"/>
            <p:cNvSpPr>
              <a:spLocks/>
            </p:cNvSpPr>
            <p:nvPr/>
          </p:nvSpPr>
          <p:spPr bwMode="auto">
            <a:xfrm>
              <a:off x="2542" y="1599"/>
              <a:ext cx="62" cy="88"/>
            </a:xfrm>
            <a:custGeom>
              <a:avLst/>
              <a:gdLst>
                <a:gd name="T0" fmla="*/ 38 w 62"/>
                <a:gd name="T1" fmla="*/ 88 h 88"/>
                <a:gd name="T2" fmla="*/ 0 w 62"/>
                <a:gd name="T3" fmla="*/ 17 h 88"/>
                <a:gd name="T4" fmla="*/ 25 w 62"/>
                <a:gd name="T5" fmla="*/ 0 h 88"/>
                <a:gd name="T6" fmla="*/ 62 w 62"/>
                <a:gd name="T7" fmla="*/ 71 h 88"/>
                <a:gd name="T8" fmla="*/ 38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38" y="88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62" y="71"/>
                  </a:lnTo>
                  <a:lnTo>
                    <a:pt x="38" y="88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8" name="Freeform 3132"/>
            <p:cNvSpPr>
              <a:spLocks/>
            </p:cNvSpPr>
            <p:nvPr/>
          </p:nvSpPr>
          <p:spPr bwMode="auto">
            <a:xfrm>
              <a:off x="2733" y="1824"/>
              <a:ext cx="7" cy="1"/>
            </a:xfrm>
            <a:custGeom>
              <a:avLst/>
              <a:gdLst>
                <a:gd name="T0" fmla="*/ 7 w 7"/>
                <a:gd name="T1" fmla="*/ 0 h 1"/>
                <a:gd name="T2" fmla="*/ 2 w 7"/>
                <a:gd name="T3" fmla="*/ 0 h 1"/>
                <a:gd name="T4" fmla="*/ 0 w 7"/>
                <a:gd name="T5" fmla="*/ 0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9" name="Freeform 3133"/>
            <p:cNvSpPr>
              <a:spLocks/>
            </p:cNvSpPr>
            <p:nvPr/>
          </p:nvSpPr>
          <p:spPr bwMode="auto">
            <a:xfrm>
              <a:off x="2735" y="1793"/>
              <a:ext cx="7" cy="31"/>
            </a:xfrm>
            <a:custGeom>
              <a:avLst/>
              <a:gdLst>
                <a:gd name="T0" fmla="*/ 5 w 7"/>
                <a:gd name="T1" fmla="*/ 31 h 31"/>
                <a:gd name="T2" fmla="*/ 0 w 7"/>
                <a:gd name="T3" fmla="*/ 31 h 31"/>
                <a:gd name="T4" fmla="*/ 7 w 7"/>
                <a:gd name="T5" fmla="*/ 0 h 31"/>
                <a:gd name="T6" fmla="*/ 7 w 7"/>
                <a:gd name="T7" fmla="*/ 0 h 31"/>
                <a:gd name="T8" fmla="*/ 5 w 7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5" y="31"/>
                  </a:moveTo>
                  <a:lnTo>
                    <a:pt x="0" y="31"/>
                  </a:lnTo>
                  <a:lnTo>
                    <a:pt x="7" y="0"/>
                  </a:lnTo>
                  <a:lnTo>
                    <a:pt x="5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0" name="Freeform 3134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1" name="Freeform 3135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2" name="Freeform 3136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3" name="Freeform 3137"/>
            <p:cNvSpPr>
              <a:spLocks/>
            </p:cNvSpPr>
            <p:nvPr/>
          </p:nvSpPr>
          <p:spPr bwMode="auto">
            <a:xfrm>
              <a:off x="3509" y="3348"/>
              <a:ext cx="42" cy="51"/>
            </a:xfrm>
            <a:custGeom>
              <a:avLst/>
              <a:gdLst>
                <a:gd name="T0" fmla="*/ 15 w 42"/>
                <a:gd name="T1" fmla="*/ 51 h 51"/>
                <a:gd name="T2" fmla="*/ 0 w 42"/>
                <a:gd name="T3" fmla="*/ 7 h 51"/>
                <a:gd name="T4" fmla="*/ 29 w 42"/>
                <a:gd name="T5" fmla="*/ 0 h 51"/>
                <a:gd name="T6" fmla="*/ 42 w 42"/>
                <a:gd name="T7" fmla="*/ 39 h 51"/>
                <a:gd name="T8" fmla="*/ 15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5" y="51"/>
                  </a:moveTo>
                  <a:lnTo>
                    <a:pt x="0" y="7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4" name="Freeform 3138"/>
            <p:cNvSpPr>
              <a:spLocks/>
            </p:cNvSpPr>
            <p:nvPr/>
          </p:nvSpPr>
          <p:spPr bwMode="auto">
            <a:xfrm>
              <a:off x="3500" y="3304"/>
              <a:ext cx="38" cy="51"/>
            </a:xfrm>
            <a:custGeom>
              <a:avLst/>
              <a:gdLst>
                <a:gd name="T0" fmla="*/ 9 w 38"/>
                <a:gd name="T1" fmla="*/ 51 h 51"/>
                <a:gd name="T2" fmla="*/ 0 w 38"/>
                <a:gd name="T3" fmla="*/ 5 h 51"/>
                <a:gd name="T4" fmla="*/ 29 w 38"/>
                <a:gd name="T5" fmla="*/ 0 h 51"/>
                <a:gd name="T6" fmla="*/ 38 w 38"/>
                <a:gd name="T7" fmla="*/ 44 h 51"/>
                <a:gd name="T8" fmla="*/ 9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9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5" name="Freeform 3139"/>
            <p:cNvSpPr>
              <a:spLocks/>
            </p:cNvSpPr>
            <p:nvPr/>
          </p:nvSpPr>
          <p:spPr bwMode="auto">
            <a:xfrm>
              <a:off x="3498" y="3255"/>
              <a:ext cx="31" cy="54"/>
            </a:xfrm>
            <a:custGeom>
              <a:avLst/>
              <a:gdLst>
                <a:gd name="T0" fmla="*/ 2 w 31"/>
                <a:gd name="T1" fmla="*/ 54 h 54"/>
                <a:gd name="T2" fmla="*/ 0 w 31"/>
                <a:gd name="T3" fmla="*/ 2 h 54"/>
                <a:gd name="T4" fmla="*/ 29 w 31"/>
                <a:gd name="T5" fmla="*/ 0 h 54"/>
                <a:gd name="T6" fmla="*/ 31 w 31"/>
                <a:gd name="T7" fmla="*/ 49 h 54"/>
                <a:gd name="T8" fmla="*/ 2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2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6" name="Freeform 3140"/>
            <p:cNvSpPr>
              <a:spLocks/>
            </p:cNvSpPr>
            <p:nvPr/>
          </p:nvSpPr>
          <p:spPr bwMode="auto">
            <a:xfrm>
              <a:off x="3498" y="3216"/>
              <a:ext cx="31" cy="44"/>
            </a:xfrm>
            <a:custGeom>
              <a:avLst/>
              <a:gdLst>
                <a:gd name="T0" fmla="*/ 0 w 31"/>
                <a:gd name="T1" fmla="*/ 41 h 44"/>
                <a:gd name="T2" fmla="*/ 2 w 31"/>
                <a:gd name="T3" fmla="*/ 0 h 44"/>
                <a:gd name="T4" fmla="*/ 31 w 31"/>
                <a:gd name="T5" fmla="*/ 4 h 44"/>
                <a:gd name="T6" fmla="*/ 29 w 31"/>
                <a:gd name="T7" fmla="*/ 44 h 44"/>
                <a:gd name="T8" fmla="*/ 0 w 31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0" y="41"/>
                  </a:moveTo>
                  <a:lnTo>
                    <a:pt x="2" y="0"/>
                  </a:lnTo>
                  <a:lnTo>
                    <a:pt x="31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7" name="Freeform 3141"/>
            <p:cNvSpPr>
              <a:spLocks/>
            </p:cNvSpPr>
            <p:nvPr/>
          </p:nvSpPr>
          <p:spPr bwMode="auto">
            <a:xfrm>
              <a:off x="3500" y="3179"/>
              <a:ext cx="40" cy="41"/>
            </a:xfrm>
            <a:custGeom>
              <a:avLst/>
              <a:gdLst>
                <a:gd name="T0" fmla="*/ 0 w 40"/>
                <a:gd name="T1" fmla="*/ 37 h 41"/>
                <a:gd name="T2" fmla="*/ 13 w 40"/>
                <a:gd name="T3" fmla="*/ 0 h 41"/>
                <a:gd name="T4" fmla="*/ 40 w 40"/>
                <a:gd name="T5" fmla="*/ 12 h 41"/>
                <a:gd name="T6" fmla="*/ 29 w 40"/>
                <a:gd name="T7" fmla="*/ 41 h 41"/>
                <a:gd name="T8" fmla="*/ 0 w 40"/>
                <a:gd name="T9" fmla="*/ 3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0" y="37"/>
                  </a:moveTo>
                  <a:lnTo>
                    <a:pt x="13" y="0"/>
                  </a:lnTo>
                  <a:lnTo>
                    <a:pt x="40" y="12"/>
                  </a:lnTo>
                  <a:lnTo>
                    <a:pt x="29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8" name="Freeform 3142"/>
            <p:cNvSpPr>
              <a:spLocks/>
            </p:cNvSpPr>
            <p:nvPr/>
          </p:nvSpPr>
          <p:spPr bwMode="auto">
            <a:xfrm>
              <a:off x="3513" y="3113"/>
              <a:ext cx="55" cy="78"/>
            </a:xfrm>
            <a:custGeom>
              <a:avLst/>
              <a:gdLst>
                <a:gd name="T0" fmla="*/ 0 w 55"/>
                <a:gd name="T1" fmla="*/ 66 h 78"/>
                <a:gd name="T2" fmla="*/ 29 w 55"/>
                <a:gd name="T3" fmla="*/ 0 h 78"/>
                <a:gd name="T4" fmla="*/ 55 w 55"/>
                <a:gd name="T5" fmla="*/ 12 h 78"/>
                <a:gd name="T6" fmla="*/ 27 w 55"/>
                <a:gd name="T7" fmla="*/ 78 h 78"/>
                <a:gd name="T8" fmla="*/ 0 w 55"/>
                <a:gd name="T9" fmla="*/ 6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8">
                  <a:moveTo>
                    <a:pt x="0" y="66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7" y="7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9" name="Freeform 3143"/>
            <p:cNvSpPr>
              <a:spLocks/>
            </p:cNvSpPr>
            <p:nvPr/>
          </p:nvSpPr>
          <p:spPr bwMode="auto">
            <a:xfrm>
              <a:off x="3542" y="3083"/>
              <a:ext cx="39" cy="42"/>
            </a:xfrm>
            <a:custGeom>
              <a:avLst/>
              <a:gdLst>
                <a:gd name="T0" fmla="*/ 0 w 39"/>
                <a:gd name="T1" fmla="*/ 30 h 42"/>
                <a:gd name="T2" fmla="*/ 13 w 39"/>
                <a:gd name="T3" fmla="*/ 0 h 42"/>
                <a:gd name="T4" fmla="*/ 39 w 39"/>
                <a:gd name="T5" fmla="*/ 13 h 42"/>
                <a:gd name="T6" fmla="*/ 26 w 39"/>
                <a:gd name="T7" fmla="*/ 42 h 42"/>
                <a:gd name="T8" fmla="*/ 0 w 39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0" y="30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6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0" name="Freeform 3144"/>
            <p:cNvSpPr>
              <a:spLocks/>
            </p:cNvSpPr>
            <p:nvPr/>
          </p:nvSpPr>
          <p:spPr bwMode="auto">
            <a:xfrm>
              <a:off x="3555" y="3054"/>
              <a:ext cx="37" cy="42"/>
            </a:xfrm>
            <a:custGeom>
              <a:avLst/>
              <a:gdLst>
                <a:gd name="T0" fmla="*/ 0 w 37"/>
                <a:gd name="T1" fmla="*/ 29 h 42"/>
                <a:gd name="T2" fmla="*/ 9 w 37"/>
                <a:gd name="T3" fmla="*/ 0 h 42"/>
                <a:gd name="T4" fmla="*/ 37 w 37"/>
                <a:gd name="T5" fmla="*/ 5 h 42"/>
                <a:gd name="T6" fmla="*/ 26 w 37"/>
                <a:gd name="T7" fmla="*/ 42 h 42"/>
                <a:gd name="T8" fmla="*/ 0 w 37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29"/>
                  </a:moveTo>
                  <a:lnTo>
                    <a:pt x="9" y="0"/>
                  </a:lnTo>
                  <a:lnTo>
                    <a:pt x="37" y="5"/>
                  </a:lnTo>
                  <a:lnTo>
                    <a:pt x="26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1" name="Freeform 3145"/>
            <p:cNvSpPr>
              <a:spLocks/>
            </p:cNvSpPr>
            <p:nvPr/>
          </p:nvSpPr>
          <p:spPr bwMode="auto">
            <a:xfrm>
              <a:off x="3564" y="3020"/>
              <a:ext cx="33" cy="39"/>
            </a:xfrm>
            <a:custGeom>
              <a:avLst/>
              <a:gdLst>
                <a:gd name="T0" fmla="*/ 0 w 33"/>
                <a:gd name="T1" fmla="*/ 34 h 39"/>
                <a:gd name="T2" fmla="*/ 4 w 33"/>
                <a:gd name="T3" fmla="*/ 0 h 39"/>
                <a:gd name="T4" fmla="*/ 33 w 33"/>
                <a:gd name="T5" fmla="*/ 0 h 39"/>
                <a:gd name="T6" fmla="*/ 28 w 33"/>
                <a:gd name="T7" fmla="*/ 39 h 39"/>
                <a:gd name="T8" fmla="*/ 0 w 33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0" y="34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8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2" name="Freeform 3146"/>
            <p:cNvSpPr>
              <a:spLocks/>
            </p:cNvSpPr>
            <p:nvPr/>
          </p:nvSpPr>
          <p:spPr bwMode="auto">
            <a:xfrm>
              <a:off x="3566" y="2978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2 h 42"/>
                <a:gd name="T4" fmla="*/ 29 w 31"/>
                <a:gd name="T5" fmla="*/ 0 h 42"/>
                <a:gd name="T6" fmla="*/ 31 w 31"/>
                <a:gd name="T7" fmla="*/ 42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3" name="Freeform 3147"/>
            <p:cNvSpPr>
              <a:spLocks/>
            </p:cNvSpPr>
            <p:nvPr/>
          </p:nvSpPr>
          <p:spPr bwMode="auto">
            <a:xfrm>
              <a:off x="3498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4" name="Freeform 3148"/>
            <p:cNvSpPr>
              <a:spLocks/>
            </p:cNvSpPr>
            <p:nvPr/>
          </p:nvSpPr>
          <p:spPr bwMode="auto">
            <a:xfrm>
              <a:off x="3564" y="2956"/>
              <a:ext cx="31" cy="27"/>
            </a:xfrm>
            <a:custGeom>
              <a:avLst/>
              <a:gdLst>
                <a:gd name="T0" fmla="*/ 2 w 31"/>
                <a:gd name="T1" fmla="*/ 27 h 27"/>
                <a:gd name="T2" fmla="*/ 0 w 31"/>
                <a:gd name="T3" fmla="*/ 12 h 27"/>
                <a:gd name="T4" fmla="*/ 26 w 31"/>
                <a:gd name="T5" fmla="*/ 0 h 27"/>
                <a:gd name="T6" fmla="*/ 31 w 31"/>
                <a:gd name="T7" fmla="*/ 22 h 27"/>
                <a:gd name="T8" fmla="*/ 2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2" y="2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1" y="22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5" name="Freeform 3149"/>
            <p:cNvSpPr>
              <a:spLocks/>
            </p:cNvSpPr>
            <p:nvPr/>
          </p:nvSpPr>
          <p:spPr bwMode="auto">
            <a:xfrm>
              <a:off x="3555" y="2936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3 h 32"/>
                <a:gd name="T4" fmla="*/ 26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6" name="Freeform 3150"/>
            <p:cNvSpPr>
              <a:spLocks/>
            </p:cNvSpPr>
            <p:nvPr/>
          </p:nvSpPr>
          <p:spPr bwMode="auto">
            <a:xfrm>
              <a:off x="3546" y="2917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19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9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7" name="Freeform 3151"/>
            <p:cNvSpPr>
              <a:spLocks/>
            </p:cNvSpPr>
            <p:nvPr/>
          </p:nvSpPr>
          <p:spPr bwMode="auto">
            <a:xfrm>
              <a:off x="3540" y="2897"/>
              <a:ext cx="30" cy="37"/>
            </a:xfrm>
            <a:custGeom>
              <a:avLst/>
              <a:gdLst>
                <a:gd name="T0" fmla="*/ 6 w 30"/>
                <a:gd name="T1" fmla="*/ 37 h 37"/>
                <a:gd name="T2" fmla="*/ 0 w 30"/>
                <a:gd name="T3" fmla="*/ 20 h 37"/>
                <a:gd name="T4" fmla="*/ 22 w 30"/>
                <a:gd name="T5" fmla="*/ 0 h 37"/>
                <a:gd name="T6" fmla="*/ 30 w 30"/>
                <a:gd name="T7" fmla="*/ 20 h 37"/>
                <a:gd name="T8" fmla="*/ 6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6" y="3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0" y="20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8" name="Freeform 3152"/>
            <p:cNvSpPr>
              <a:spLocks/>
            </p:cNvSpPr>
            <p:nvPr/>
          </p:nvSpPr>
          <p:spPr bwMode="auto">
            <a:xfrm>
              <a:off x="3518" y="2868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9" name="Freeform 3153"/>
            <p:cNvSpPr>
              <a:spLocks/>
            </p:cNvSpPr>
            <p:nvPr/>
          </p:nvSpPr>
          <p:spPr bwMode="auto">
            <a:xfrm>
              <a:off x="3489" y="2846"/>
              <a:ext cx="46" cy="46"/>
            </a:xfrm>
            <a:custGeom>
              <a:avLst/>
              <a:gdLst>
                <a:gd name="T0" fmla="*/ 29 w 46"/>
                <a:gd name="T1" fmla="*/ 46 h 46"/>
                <a:gd name="T2" fmla="*/ 0 w 46"/>
                <a:gd name="T3" fmla="*/ 24 h 46"/>
                <a:gd name="T4" fmla="*/ 18 w 46"/>
                <a:gd name="T5" fmla="*/ 0 h 46"/>
                <a:gd name="T6" fmla="*/ 46 w 46"/>
                <a:gd name="T7" fmla="*/ 22 h 46"/>
                <a:gd name="T8" fmla="*/ 29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9" y="4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0" name="Freeform 3154"/>
            <p:cNvSpPr>
              <a:spLocks/>
            </p:cNvSpPr>
            <p:nvPr/>
          </p:nvSpPr>
          <p:spPr bwMode="auto">
            <a:xfrm>
              <a:off x="3432" y="2797"/>
              <a:ext cx="75" cy="73"/>
            </a:xfrm>
            <a:custGeom>
              <a:avLst/>
              <a:gdLst>
                <a:gd name="T0" fmla="*/ 57 w 75"/>
                <a:gd name="T1" fmla="*/ 73 h 73"/>
                <a:gd name="T2" fmla="*/ 0 w 75"/>
                <a:gd name="T3" fmla="*/ 24 h 73"/>
                <a:gd name="T4" fmla="*/ 18 w 75"/>
                <a:gd name="T5" fmla="*/ 0 h 73"/>
                <a:gd name="T6" fmla="*/ 75 w 75"/>
                <a:gd name="T7" fmla="*/ 49 h 73"/>
                <a:gd name="T8" fmla="*/ 57 w 7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3">
                  <a:moveTo>
                    <a:pt x="57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7" y="73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1" name="Freeform 3155"/>
            <p:cNvSpPr>
              <a:spLocks/>
            </p:cNvSpPr>
            <p:nvPr/>
          </p:nvSpPr>
          <p:spPr bwMode="auto">
            <a:xfrm>
              <a:off x="3404" y="2770"/>
              <a:ext cx="46" cy="51"/>
            </a:xfrm>
            <a:custGeom>
              <a:avLst/>
              <a:gdLst>
                <a:gd name="T0" fmla="*/ 28 w 46"/>
                <a:gd name="T1" fmla="*/ 51 h 51"/>
                <a:gd name="T2" fmla="*/ 0 w 46"/>
                <a:gd name="T3" fmla="*/ 17 h 51"/>
                <a:gd name="T4" fmla="*/ 24 w 46"/>
                <a:gd name="T5" fmla="*/ 0 h 51"/>
                <a:gd name="T6" fmla="*/ 46 w 46"/>
                <a:gd name="T7" fmla="*/ 27 h 51"/>
                <a:gd name="T8" fmla="*/ 28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8" y="5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27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2" name="Freeform 3156"/>
            <p:cNvSpPr>
              <a:spLocks/>
            </p:cNvSpPr>
            <p:nvPr/>
          </p:nvSpPr>
          <p:spPr bwMode="auto">
            <a:xfrm>
              <a:off x="3384" y="273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4 w 44"/>
                <a:gd name="T5" fmla="*/ 0 h 54"/>
                <a:gd name="T6" fmla="*/ 44 w 44"/>
                <a:gd name="T7" fmla="*/ 37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3" name="Freeform 3157"/>
            <p:cNvSpPr>
              <a:spLocks/>
            </p:cNvSpPr>
            <p:nvPr/>
          </p:nvSpPr>
          <p:spPr bwMode="auto">
            <a:xfrm>
              <a:off x="3566" y="2978"/>
              <a:ext cx="29" cy="5"/>
            </a:xfrm>
            <a:custGeom>
              <a:avLst/>
              <a:gdLst>
                <a:gd name="T0" fmla="*/ 29 w 29"/>
                <a:gd name="T1" fmla="*/ 0 h 5"/>
                <a:gd name="T2" fmla="*/ 29 w 29"/>
                <a:gd name="T3" fmla="*/ 0 h 5"/>
                <a:gd name="T4" fmla="*/ 0 w 29"/>
                <a:gd name="T5" fmla="*/ 2 h 5"/>
                <a:gd name="T6" fmla="*/ 0 w 29"/>
                <a:gd name="T7" fmla="*/ 5 h 5"/>
                <a:gd name="T8" fmla="*/ 29 w 2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4" name="Freeform 3158"/>
            <p:cNvSpPr>
              <a:spLocks/>
            </p:cNvSpPr>
            <p:nvPr/>
          </p:nvSpPr>
          <p:spPr bwMode="auto">
            <a:xfrm>
              <a:off x="3367" y="2691"/>
              <a:ext cx="43" cy="57"/>
            </a:xfrm>
            <a:custGeom>
              <a:avLst/>
              <a:gdLst>
                <a:gd name="T0" fmla="*/ 17 w 43"/>
                <a:gd name="T1" fmla="*/ 57 h 57"/>
                <a:gd name="T2" fmla="*/ 0 w 43"/>
                <a:gd name="T3" fmla="*/ 5 h 57"/>
                <a:gd name="T4" fmla="*/ 28 w 43"/>
                <a:gd name="T5" fmla="*/ 0 h 57"/>
                <a:gd name="T6" fmla="*/ 43 w 43"/>
                <a:gd name="T7" fmla="*/ 45 h 57"/>
                <a:gd name="T8" fmla="*/ 17 w 4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7">
                  <a:moveTo>
                    <a:pt x="17" y="5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3" y="45"/>
                  </a:lnTo>
                  <a:lnTo>
                    <a:pt x="17" y="5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5" name="Freeform 3159"/>
            <p:cNvSpPr>
              <a:spLocks/>
            </p:cNvSpPr>
            <p:nvPr/>
          </p:nvSpPr>
          <p:spPr bwMode="auto">
            <a:xfrm>
              <a:off x="3360" y="2647"/>
              <a:ext cx="35" cy="49"/>
            </a:xfrm>
            <a:custGeom>
              <a:avLst/>
              <a:gdLst>
                <a:gd name="T0" fmla="*/ 7 w 35"/>
                <a:gd name="T1" fmla="*/ 49 h 49"/>
                <a:gd name="T2" fmla="*/ 0 w 35"/>
                <a:gd name="T3" fmla="*/ 3 h 49"/>
                <a:gd name="T4" fmla="*/ 28 w 35"/>
                <a:gd name="T5" fmla="*/ 0 h 49"/>
                <a:gd name="T6" fmla="*/ 35 w 35"/>
                <a:gd name="T7" fmla="*/ 44 h 49"/>
                <a:gd name="T8" fmla="*/ 7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7" y="49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5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6" name="Freeform 3160"/>
            <p:cNvSpPr>
              <a:spLocks/>
            </p:cNvSpPr>
            <p:nvPr/>
          </p:nvSpPr>
          <p:spPr bwMode="auto">
            <a:xfrm>
              <a:off x="3360" y="2606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1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7" name="Freeform 3161"/>
            <p:cNvSpPr>
              <a:spLocks/>
            </p:cNvSpPr>
            <p:nvPr/>
          </p:nvSpPr>
          <p:spPr bwMode="auto">
            <a:xfrm>
              <a:off x="3360" y="2564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2 w 31"/>
                <a:gd name="T3" fmla="*/ 0 h 42"/>
                <a:gd name="T4" fmla="*/ 31 w 31"/>
                <a:gd name="T5" fmla="*/ 0 h 42"/>
                <a:gd name="T6" fmla="*/ 28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8" name="Freeform 3162"/>
            <p:cNvSpPr>
              <a:spLocks/>
            </p:cNvSpPr>
            <p:nvPr/>
          </p:nvSpPr>
          <p:spPr bwMode="auto">
            <a:xfrm>
              <a:off x="3362" y="2518"/>
              <a:ext cx="29" cy="46"/>
            </a:xfrm>
            <a:custGeom>
              <a:avLst/>
              <a:gdLst>
                <a:gd name="T0" fmla="*/ 0 w 29"/>
                <a:gd name="T1" fmla="*/ 46 h 46"/>
                <a:gd name="T2" fmla="*/ 0 w 29"/>
                <a:gd name="T3" fmla="*/ 2 h 46"/>
                <a:gd name="T4" fmla="*/ 29 w 29"/>
                <a:gd name="T5" fmla="*/ 0 h 46"/>
                <a:gd name="T6" fmla="*/ 29 w 29"/>
                <a:gd name="T7" fmla="*/ 46 h 46"/>
                <a:gd name="T8" fmla="*/ 0 w 2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6">
                  <a:moveTo>
                    <a:pt x="0" y="46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9" name="Freeform 3163"/>
            <p:cNvSpPr>
              <a:spLocks/>
            </p:cNvSpPr>
            <p:nvPr/>
          </p:nvSpPr>
          <p:spPr bwMode="auto">
            <a:xfrm>
              <a:off x="3360" y="2478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5 h 42"/>
                <a:gd name="T4" fmla="*/ 28 w 31"/>
                <a:gd name="T5" fmla="*/ 0 h 42"/>
                <a:gd name="T6" fmla="*/ 31 w 31"/>
                <a:gd name="T7" fmla="*/ 40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1" y="4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0" name="Freeform 3164"/>
            <p:cNvSpPr>
              <a:spLocks/>
            </p:cNvSpPr>
            <p:nvPr/>
          </p:nvSpPr>
          <p:spPr bwMode="auto">
            <a:xfrm>
              <a:off x="3349" y="2434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13 h 49"/>
                <a:gd name="T4" fmla="*/ 26 w 39"/>
                <a:gd name="T5" fmla="*/ 0 h 49"/>
                <a:gd name="T6" fmla="*/ 39 w 39"/>
                <a:gd name="T7" fmla="*/ 44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9" y="44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1" name="Freeform 3165"/>
            <p:cNvSpPr>
              <a:spLocks/>
            </p:cNvSpPr>
            <p:nvPr/>
          </p:nvSpPr>
          <p:spPr bwMode="auto">
            <a:xfrm>
              <a:off x="3327" y="2393"/>
              <a:ext cx="48" cy="54"/>
            </a:xfrm>
            <a:custGeom>
              <a:avLst/>
              <a:gdLst>
                <a:gd name="T0" fmla="*/ 22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41 h 54"/>
                <a:gd name="T8" fmla="*/ 22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2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1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2" name="Freeform 3166"/>
            <p:cNvSpPr>
              <a:spLocks/>
            </p:cNvSpPr>
            <p:nvPr/>
          </p:nvSpPr>
          <p:spPr bwMode="auto">
            <a:xfrm>
              <a:off x="3384" y="2733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3" name="Freeform 3167"/>
            <p:cNvSpPr>
              <a:spLocks/>
            </p:cNvSpPr>
            <p:nvPr/>
          </p:nvSpPr>
          <p:spPr bwMode="auto">
            <a:xfrm>
              <a:off x="3318" y="2373"/>
              <a:ext cx="31" cy="39"/>
            </a:xfrm>
            <a:custGeom>
              <a:avLst/>
              <a:gdLst>
                <a:gd name="T0" fmla="*/ 11 w 31"/>
                <a:gd name="T1" fmla="*/ 39 h 39"/>
                <a:gd name="T2" fmla="*/ 0 w 31"/>
                <a:gd name="T3" fmla="*/ 25 h 39"/>
                <a:gd name="T4" fmla="*/ 18 w 31"/>
                <a:gd name="T5" fmla="*/ 0 h 39"/>
                <a:gd name="T6" fmla="*/ 31 w 31"/>
                <a:gd name="T7" fmla="*/ 15 h 39"/>
                <a:gd name="T8" fmla="*/ 11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1" y="3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4" name="Freeform 3168"/>
            <p:cNvSpPr>
              <a:spLocks/>
            </p:cNvSpPr>
            <p:nvPr/>
          </p:nvSpPr>
          <p:spPr bwMode="auto">
            <a:xfrm>
              <a:off x="3303" y="2358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7 h 40"/>
                <a:gd name="T4" fmla="*/ 15 w 33"/>
                <a:gd name="T5" fmla="*/ 0 h 40"/>
                <a:gd name="T6" fmla="*/ 33 w 33"/>
                <a:gd name="T7" fmla="*/ 15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5" name="Freeform 3169"/>
            <p:cNvSpPr>
              <a:spLocks/>
            </p:cNvSpPr>
            <p:nvPr/>
          </p:nvSpPr>
          <p:spPr bwMode="auto">
            <a:xfrm>
              <a:off x="3272" y="2339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9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6" name="Freeform 3170"/>
            <p:cNvSpPr>
              <a:spLocks/>
            </p:cNvSpPr>
            <p:nvPr/>
          </p:nvSpPr>
          <p:spPr bwMode="auto">
            <a:xfrm>
              <a:off x="3242" y="2329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10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7" name="Freeform 3171"/>
            <p:cNvSpPr>
              <a:spLocks/>
            </p:cNvSpPr>
            <p:nvPr/>
          </p:nvSpPr>
          <p:spPr bwMode="auto">
            <a:xfrm>
              <a:off x="3207" y="232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8" name="Freeform 3172"/>
            <p:cNvSpPr>
              <a:spLocks/>
            </p:cNvSpPr>
            <p:nvPr/>
          </p:nvSpPr>
          <p:spPr bwMode="auto">
            <a:xfrm>
              <a:off x="3169" y="2317"/>
              <a:ext cx="42" cy="39"/>
            </a:xfrm>
            <a:custGeom>
              <a:avLst/>
              <a:gdLst>
                <a:gd name="T0" fmla="*/ 38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7 h 39"/>
                <a:gd name="T8" fmla="*/ 38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8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9" name="Freeform 3173"/>
            <p:cNvSpPr>
              <a:spLocks/>
            </p:cNvSpPr>
            <p:nvPr/>
          </p:nvSpPr>
          <p:spPr bwMode="auto">
            <a:xfrm>
              <a:off x="3132" y="2307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29 h 42"/>
                <a:gd name="T4" fmla="*/ 11 w 42"/>
                <a:gd name="T5" fmla="*/ 0 h 42"/>
                <a:gd name="T6" fmla="*/ 42 w 42"/>
                <a:gd name="T7" fmla="*/ 10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0" name="Freeform 3174"/>
            <p:cNvSpPr>
              <a:spLocks/>
            </p:cNvSpPr>
            <p:nvPr/>
          </p:nvSpPr>
          <p:spPr bwMode="auto">
            <a:xfrm>
              <a:off x="3112" y="2302"/>
              <a:ext cx="31" cy="34"/>
            </a:xfrm>
            <a:custGeom>
              <a:avLst/>
              <a:gdLst>
                <a:gd name="T0" fmla="*/ 20 w 31"/>
                <a:gd name="T1" fmla="*/ 34 h 34"/>
                <a:gd name="T2" fmla="*/ 0 w 31"/>
                <a:gd name="T3" fmla="*/ 27 h 34"/>
                <a:gd name="T4" fmla="*/ 16 w 31"/>
                <a:gd name="T5" fmla="*/ 0 h 34"/>
                <a:gd name="T6" fmla="*/ 31 w 31"/>
                <a:gd name="T7" fmla="*/ 5 h 34"/>
                <a:gd name="T8" fmla="*/ 20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20" y="3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5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1" name="Freeform 3175"/>
            <p:cNvSpPr>
              <a:spLocks/>
            </p:cNvSpPr>
            <p:nvPr/>
          </p:nvSpPr>
          <p:spPr bwMode="auto">
            <a:xfrm>
              <a:off x="3097" y="2290"/>
              <a:ext cx="31" cy="39"/>
            </a:xfrm>
            <a:custGeom>
              <a:avLst/>
              <a:gdLst>
                <a:gd name="T0" fmla="*/ 15 w 31"/>
                <a:gd name="T1" fmla="*/ 39 h 39"/>
                <a:gd name="T2" fmla="*/ 0 w 31"/>
                <a:gd name="T3" fmla="*/ 24 h 39"/>
                <a:gd name="T4" fmla="*/ 18 w 31"/>
                <a:gd name="T5" fmla="*/ 0 h 39"/>
                <a:gd name="T6" fmla="*/ 31 w 31"/>
                <a:gd name="T7" fmla="*/ 12 h 39"/>
                <a:gd name="T8" fmla="*/ 1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5" y="3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2" name="Freeform 3176"/>
            <p:cNvSpPr>
              <a:spLocks/>
            </p:cNvSpPr>
            <p:nvPr/>
          </p:nvSpPr>
          <p:spPr bwMode="auto">
            <a:xfrm>
              <a:off x="3082" y="2278"/>
              <a:ext cx="33" cy="36"/>
            </a:xfrm>
            <a:custGeom>
              <a:avLst/>
              <a:gdLst>
                <a:gd name="T0" fmla="*/ 15 w 33"/>
                <a:gd name="T1" fmla="*/ 36 h 36"/>
                <a:gd name="T2" fmla="*/ 0 w 33"/>
                <a:gd name="T3" fmla="*/ 24 h 36"/>
                <a:gd name="T4" fmla="*/ 19 w 33"/>
                <a:gd name="T5" fmla="*/ 0 h 36"/>
                <a:gd name="T6" fmla="*/ 33 w 33"/>
                <a:gd name="T7" fmla="*/ 12 h 36"/>
                <a:gd name="T8" fmla="*/ 15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5" y="36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33" y="12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3" name="Freeform 3177"/>
            <p:cNvSpPr>
              <a:spLocks/>
            </p:cNvSpPr>
            <p:nvPr/>
          </p:nvSpPr>
          <p:spPr bwMode="auto">
            <a:xfrm>
              <a:off x="3068" y="2263"/>
              <a:ext cx="33" cy="39"/>
            </a:xfrm>
            <a:custGeom>
              <a:avLst/>
              <a:gdLst>
                <a:gd name="T0" fmla="*/ 14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5 h 39"/>
                <a:gd name="T8" fmla="*/ 14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4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4" name="Freeform 3178"/>
            <p:cNvSpPr>
              <a:spLocks/>
            </p:cNvSpPr>
            <p:nvPr/>
          </p:nvSpPr>
          <p:spPr bwMode="auto">
            <a:xfrm>
              <a:off x="3347" y="2385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5" name="Freeform 3179"/>
            <p:cNvSpPr>
              <a:spLocks/>
            </p:cNvSpPr>
            <p:nvPr/>
          </p:nvSpPr>
          <p:spPr bwMode="auto">
            <a:xfrm>
              <a:off x="3327" y="2388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6" name="Freeform 3180"/>
            <p:cNvSpPr>
              <a:spLocks/>
            </p:cNvSpPr>
            <p:nvPr/>
          </p:nvSpPr>
          <p:spPr bwMode="auto">
            <a:xfrm>
              <a:off x="3053" y="2243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3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7" name="Freeform 3181"/>
            <p:cNvSpPr>
              <a:spLocks/>
            </p:cNvSpPr>
            <p:nvPr/>
          </p:nvSpPr>
          <p:spPr bwMode="auto">
            <a:xfrm>
              <a:off x="3044" y="2221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2 h 35"/>
                <a:gd name="T4" fmla="*/ 27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8" name="Freeform 3182"/>
            <p:cNvSpPr>
              <a:spLocks/>
            </p:cNvSpPr>
            <p:nvPr/>
          </p:nvSpPr>
          <p:spPr bwMode="auto">
            <a:xfrm>
              <a:off x="3033" y="2177"/>
              <a:ext cx="38" cy="56"/>
            </a:xfrm>
            <a:custGeom>
              <a:avLst/>
              <a:gdLst>
                <a:gd name="T0" fmla="*/ 11 w 38"/>
                <a:gd name="T1" fmla="*/ 56 h 56"/>
                <a:gd name="T2" fmla="*/ 0 w 38"/>
                <a:gd name="T3" fmla="*/ 5 h 56"/>
                <a:gd name="T4" fmla="*/ 29 w 38"/>
                <a:gd name="T5" fmla="*/ 0 h 56"/>
                <a:gd name="T6" fmla="*/ 38 w 38"/>
                <a:gd name="T7" fmla="*/ 44 h 56"/>
                <a:gd name="T8" fmla="*/ 11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11" y="5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9" name="Freeform 3183"/>
            <p:cNvSpPr>
              <a:spLocks/>
            </p:cNvSpPr>
            <p:nvPr/>
          </p:nvSpPr>
          <p:spPr bwMode="auto">
            <a:xfrm>
              <a:off x="3025" y="2128"/>
              <a:ext cx="37" cy="54"/>
            </a:xfrm>
            <a:custGeom>
              <a:avLst/>
              <a:gdLst>
                <a:gd name="T0" fmla="*/ 8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8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8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0" name="Freeform 3184"/>
            <p:cNvSpPr>
              <a:spLocks/>
            </p:cNvSpPr>
            <p:nvPr/>
          </p:nvSpPr>
          <p:spPr bwMode="auto">
            <a:xfrm>
              <a:off x="3022" y="2101"/>
              <a:ext cx="31" cy="32"/>
            </a:xfrm>
            <a:custGeom>
              <a:avLst/>
              <a:gdLst>
                <a:gd name="T0" fmla="*/ 3 w 31"/>
                <a:gd name="T1" fmla="*/ 32 h 32"/>
                <a:gd name="T2" fmla="*/ 0 w 31"/>
                <a:gd name="T3" fmla="*/ 12 h 32"/>
                <a:gd name="T4" fmla="*/ 27 w 31"/>
                <a:gd name="T5" fmla="*/ 0 h 32"/>
                <a:gd name="T6" fmla="*/ 31 w 31"/>
                <a:gd name="T7" fmla="*/ 27 h 32"/>
                <a:gd name="T8" fmla="*/ 3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3" y="32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3185"/>
            <p:cNvSpPr>
              <a:spLocks/>
            </p:cNvSpPr>
            <p:nvPr/>
          </p:nvSpPr>
          <p:spPr bwMode="auto">
            <a:xfrm>
              <a:off x="3012" y="2074"/>
              <a:ext cx="37" cy="39"/>
            </a:xfrm>
            <a:custGeom>
              <a:avLst/>
              <a:gdLst>
                <a:gd name="T0" fmla="*/ 10 w 37"/>
                <a:gd name="T1" fmla="*/ 39 h 39"/>
                <a:gd name="T2" fmla="*/ 0 w 37"/>
                <a:gd name="T3" fmla="*/ 13 h 39"/>
                <a:gd name="T4" fmla="*/ 26 w 37"/>
                <a:gd name="T5" fmla="*/ 0 h 39"/>
                <a:gd name="T6" fmla="*/ 37 w 37"/>
                <a:gd name="T7" fmla="*/ 27 h 39"/>
                <a:gd name="T8" fmla="*/ 1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0" y="3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7"/>
                  </a:lnTo>
                  <a:lnTo>
                    <a:pt x="10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3186"/>
            <p:cNvSpPr>
              <a:spLocks/>
            </p:cNvSpPr>
            <p:nvPr/>
          </p:nvSpPr>
          <p:spPr bwMode="auto">
            <a:xfrm>
              <a:off x="3066" y="2263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3187"/>
            <p:cNvSpPr>
              <a:spLocks/>
            </p:cNvSpPr>
            <p:nvPr/>
          </p:nvSpPr>
          <p:spPr bwMode="auto">
            <a:xfrm>
              <a:off x="2983" y="1991"/>
              <a:ext cx="55" cy="96"/>
            </a:xfrm>
            <a:custGeom>
              <a:avLst/>
              <a:gdLst>
                <a:gd name="T0" fmla="*/ 29 w 55"/>
                <a:gd name="T1" fmla="*/ 96 h 96"/>
                <a:gd name="T2" fmla="*/ 0 w 55"/>
                <a:gd name="T3" fmla="*/ 12 h 96"/>
                <a:gd name="T4" fmla="*/ 26 w 55"/>
                <a:gd name="T5" fmla="*/ 0 h 96"/>
                <a:gd name="T6" fmla="*/ 55 w 55"/>
                <a:gd name="T7" fmla="*/ 83 h 96"/>
                <a:gd name="T8" fmla="*/ 29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29" y="9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83"/>
                  </a:lnTo>
                  <a:lnTo>
                    <a:pt x="29" y="9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3188"/>
            <p:cNvSpPr>
              <a:spLocks/>
            </p:cNvSpPr>
            <p:nvPr/>
          </p:nvSpPr>
          <p:spPr bwMode="auto">
            <a:xfrm>
              <a:off x="2955" y="1918"/>
              <a:ext cx="54" cy="85"/>
            </a:xfrm>
            <a:custGeom>
              <a:avLst/>
              <a:gdLst>
                <a:gd name="T0" fmla="*/ 28 w 54"/>
                <a:gd name="T1" fmla="*/ 85 h 85"/>
                <a:gd name="T2" fmla="*/ 0 w 54"/>
                <a:gd name="T3" fmla="*/ 12 h 85"/>
                <a:gd name="T4" fmla="*/ 26 w 54"/>
                <a:gd name="T5" fmla="*/ 0 h 85"/>
                <a:gd name="T6" fmla="*/ 54 w 54"/>
                <a:gd name="T7" fmla="*/ 73 h 85"/>
                <a:gd name="T8" fmla="*/ 28 w 54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5">
                  <a:moveTo>
                    <a:pt x="28" y="8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4" y="73"/>
                  </a:lnTo>
                  <a:lnTo>
                    <a:pt x="28" y="85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3189"/>
            <p:cNvSpPr>
              <a:spLocks/>
            </p:cNvSpPr>
            <p:nvPr/>
          </p:nvSpPr>
          <p:spPr bwMode="auto">
            <a:xfrm>
              <a:off x="2939" y="1881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9 h 49"/>
                <a:gd name="T4" fmla="*/ 22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3190"/>
            <p:cNvSpPr>
              <a:spLocks/>
            </p:cNvSpPr>
            <p:nvPr/>
          </p:nvSpPr>
          <p:spPr bwMode="auto">
            <a:xfrm>
              <a:off x="2917" y="1849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24 h 51"/>
                <a:gd name="T4" fmla="*/ 18 w 44"/>
                <a:gd name="T5" fmla="*/ 0 h 51"/>
                <a:gd name="T6" fmla="*/ 44 w 44"/>
                <a:gd name="T7" fmla="*/ 32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3191"/>
            <p:cNvSpPr>
              <a:spLocks/>
            </p:cNvSpPr>
            <p:nvPr/>
          </p:nvSpPr>
          <p:spPr bwMode="auto">
            <a:xfrm>
              <a:off x="2891" y="1827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7 h 46"/>
                <a:gd name="T4" fmla="*/ 15 w 44"/>
                <a:gd name="T5" fmla="*/ 0 h 46"/>
                <a:gd name="T6" fmla="*/ 44 w 44"/>
                <a:gd name="T7" fmla="*/ 22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4" y="22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3192"/>
            <p:cNvSpPr>
              <a:spLocks/>
            </p:cNvSpPr>
            <p:nvPr/>
          </p:nvSpPr>
          <p:spPr bwMode="auto">
            <a:xfrm>
              <a:off x="2856" y="1805"/>
              <a:ext cx="50" cy="49"/>
            </a:xfrm>
            <a:custGeom>
              <a:avLst/>
              <a:gdLst>
                <a:gd name="T0" fmla="*/ 35 w 50"/>
                <a:gd name="T1" fmla="*/ 49 h 49"/>
                <a:gd name="T2" fmla="*/ 0 w 50"/>
                <a:gd name="T3" fmla="*/ 29 h 49"/>
                <a:gd name="T4" fmla="*/ 11 w 50"/>
                <a:gd name="T5" fmla="*/ 0 h 49"/>
                <a:gd name="T6" fmla="*/ 50 w 50"/>
                <a:gd name="T7" fmla="*/ 22 h 49"/>
                <a:gd name="T8" fmla="*/ 35 w 5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35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50" y="22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3193"/>
            <p:cNvSpPr>
              <a:spLocks/>
            </p:cNvSpPr>
            <p:nvPr/>
          </p:nvSpPr>
          <p:spPr bwMode="auto">
            <a:xfrm>
              <a:off x="3012" y="2074"/>
              <a:ext cx="26" cy="13"/>
            </a:xfrm>
            <a:custGeom>
              <a:avLst/>
              <a:gdLst>
                <a:gd name="T0" fmla="*/ 26 w 26"/>
                <a:gd name="T1" fmla="*/ 0 h 13"/>
                <a:gd name="T2" fmla="*/ 26 w 26"/>
                <a:gd name="T3" fmla="*/ 0 h 13"/>
                <a:gd name="T4" fmla="*/ 0 w 26"/>
                <a:gd name="T5" fmla="*/ 13 h 13"/>
                <a:gd name="T6" fmla="*/ 0 w 26"/>
                <a:gd name="T7" fmla="*/ 13 h 13"/>
                <a:gd name="T8" fmla="*/ 26 w 2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6" y="0"/>
                  </a:moveTo>
                  <a:lnTo>
                    <a:pt x="26" y="0"/>
                  </a:lnTo>
                  <a:lnTo>
                    <a:pt x="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3194"/>
            <p:cNvSpPr>
              <a:spLocks/>
            </p:cNvSpPr>
            <p:nvPr/>
          </p:nvSpPr>
          <p:spPr bwMode="auto">
            <a:xfrm>
              <a:off x="2830" y="1798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31 h 39"/>
                <a:gd name="T4" fmla="*/ 2 w 35"/>
                <a:gd name="T5" fmla="*/ 0 h 39"/>
                <a:gd name="T6" fmla="*/ 35 w 35"/>
                <a:gd name="T7" fmla="*/ 7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3195"/>
            <p:cNvSpPr>
              <a:spLocks/>
            </p:cNvSpPr>
            <p:nvPr/>
          </p:nvSpPr>
          <p:spPr bwMode="auto">
            <a:xfrm>
              <a:off x="2799" y="1798"/>
              <a:ext cx="33" cy="31"/>
            </a:xfrm>
            <a:custGeom>
              <a:avLst/>
              <a:gdLst>
                <a:gd name="T0" fmla="*/ 31 w 33"/>
                <a:gd name="T1" fmla="*/ 31 h 31"/>
                <a:gd name="T2" fmla="*/ 0 w 33"/>
                <a:gd name="T3" fmla="*/ 31 h 31"/>
                <a:gd name="T4" fmla="*/ 0 w 33"/>
                <a:gd name="T5" fmla="*/ 0 h 31"/>
                <a:gd name="T6" fmla="*/ 33 w 33"/>
                <a:gd name="T7" fmla="*/ 0 h 31"/>
                <a:gd name="T8" fmla="*/ 31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31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3196"/>
            <p:cNvSpPr>
              <a:spLocks/>
            </p:cNvSpPr>
            <p:nvPr/>
          </p:nvSpPr>
          <p:spPr bwMode="auto">
            <a:xfrm>
              <a:off x="2768" y="1798"/>
              <a:ext cx="31" cy="34"/>
            </a:xfrm>
            <a:custGeom>
              <a:avLst/>
              <a:gdLst>
                <a:gd name="T0" fmla="*/ 31 w 31"/>
                <a:gd name="T1" fmla="*/ 31 h 34"/>
                <a:gd name="T2" fmla="*/ 0 w 31"/>
                <a:gd name="T3" fmla="*/ 34 h 34"/>
                <a:gd name="T4" fmla="*/ 0 w 31"/>
                <a:gd name="T5" fmla="*/ 2 h 34"/>
                <a:gd name="T6" fmla="*/ 31 w 31"/>
                <a:gd name="T7" fmla="*/ 0 h 34"/>
                <a:gd name="T8" fmla="*/ 31 w 31"/>
                <a:gd name="T9" fmla="*/ 3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31" y="31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1" y="0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3197"/>
            <p:cNvSpPr>
              <a:spLocks/>
            </p:cNvSpPr>
            <p:nvPr/>
          </p:nvSpPr>
          <p:spPr bwMode="auto">
            <a:xfrm>
              <a:off x="2733" y="1798"/>
              <a:ext cx="35" cy="34"/>
            </a:xfrm>
            <a:custGeom>
              <a:avLst/>
              <a:gdLst>
                <a:gd name="T0" fmla="*/ 35 w 35"/>
                <a:gd name="T1" fmla="*/ 34 h 34"/>
                <a:gd name="T2" fmla="*/ 0 w 35"/>
                <a:gd name="T3" fmla="*/ 31 h 34"/>
                <a:gd name="T4" fmla="*/ 2 w 35"/>
                <a:gd name="T5" fmla="*/ 0 h 34"/>
                <a:gd name="T6" fmla="*/ 35 w 35"/>
                <a:gd name="T7" fmla="*/ 2 h 34"/>
                <a:gd name="T8" fmla="*/ 35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5" y="34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2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3198"/>
            <p:cNvSpPr>
              <a:spLocks/>
            </p:cNvSpPr>
            <p:nvPr/>
          </p:nvSpPr>
          <p:spPr bwMode="auto">
            <a:xfrm>
              <a:off x="2856" y="1805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3199"/>
            <p:cNvSpPr>
              <a:spLocks/>
            </p:cNvSpPr>
            <p:nvPr/>
          </p:nvSpPr>
          <p:spPr bwMode="auto">
            <a:xfrm>
              <a:off x="2700" y="1788"/>
              <a:ext cx="35" cy="41"/>
            </a:xfrm>
            <a:custGeom>
              <a:avLst/>
              <a:gdLst>
                <a:gd name="T0" fmla="*/ 29 w 35"/>
                <a:gd name="T1" fmla="*/ 41 h 41"/>
                <a:gd name="T2" fmla="*/ 0 w 35"/>
                <a:gd name="T3" fmla="*/ 29 h 41"/>
                <a:gd name="T4" fmla="*/ 11 w 35"/>
                <a:gd name="T5" fmla="*/ 0 h 41"/>
                <a:gd name="T6" fmla="*/ 35 w 35"/>
                <a:gd name="T7" fmla="*/ 10 h 41"/>
                <a:gd name="T8" fmla="*/ 29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29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5" y="10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3200"/>
            <p:cNvSpPr>
              <a:spLocks/>
            </p:cNvSpPr>
            <p:nvPr/>
          </p:nvSpPr>
          <p:spPr bwMode="auto">
            <a:xfrm>
              <a:off x="2672" y="1776"/>
              <a:ext cx="39" cy="41"/>
            </a:xfrm>
            <a:custGeom>
              <a:avLst/>
              <a:gdLst>
                <a:gd name="T0" fmla="*/ 28 w 39"/>
                <a:gd name="T1" fmla="*/ 41 h 41"/>
                <a:gd name="T2" fmla="*/ 0 w 39"/>
                <a:gd name="T3" fmla="*/ 26 h 41"/>
                <a:gd name="T4" fmla="*/ 15 w 39"/>
                <a:gd name="T5" fmla="*/ 0 h 41"/>
                <a:gd name="T6" fmla="*/ 39 w 39"/>
                <a:gd name="T7" fmla="*/ 12 h 41"/>
                <a:gd name="T8" fmla="*/ 28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28" y="41"/>
                  </a:moveTo>
                  <a:lnTo>
                    <a:pt x="0" y="26"/>
                  </a:lnTo>
                  <a:lnTo>
                    <a:pt x="15" y="0"/>
                  </a:lnTo>
                  <a:lnTo>
                    <a:pt x="39" y="12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3201"/>
            <p:cNvSpPr>
              <a:spLocks/>
            </p:cNvSpPr>
            <p:nvPr/>
          </p:nvSpPr>
          <p:spPr bwMode="auto">
            <a:xfrm>
              <a:off x="2645" y="1753"/>
              <a:ext cx="42" cy="49"/>
            </a:xfrm>
            <a:custGeom>
              <a:avLst/>
              <a:gdLst>
                <a:gd name="T0" fmla="*/ 27 w 42"/>
                <a:gd name="T1" fmla="*/ 49 h 49"/>
                <a:gd name="T2" fmla="*/ 0 w 42"/>
                <a:gd name="T3" fmla="*/ 25 h 49"/>
                <a:gd name="T4" fmla="*/ 18 w 42"/>
                <a:gd name="T5" fmla="*/ 0 h 49"/>
                <a:gd name="T6" fmla="*/ 42 w 42"/>
                <a:gd name="T7" fmla="*/ 23 h 49"/>
                <a:gd name="T8" fmla="*/ 27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7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2" y="23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3202"/>
            <p:cNvSpPr>
              <a:spLocks/>
            </p:cNvSpPr>
            <p:nvPr/>
          </p:nvSpPr>
          <p:spPr bwMode="auto">
            <a:xfrm>
              <a:off x="2619" y="1729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20 w 44"/>
                <a:gd name="T5" fmla="*/ 0 h 49"/>
                <a:gd name="T6" fmla="*/ 44 w 44"/>
                <a:gd name="T7" fmla="*/ 24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3203"/>
            <p:cNvSpPr>
              <a:spLocks/>
            </p:cNvSpPr>
            <p:nvPr/>
          </p:nvSpPr>
          <p:spPr bwMode="auto">
            <a:xfrm>
              <a:off x="2597" y="1702"/>
              <a:ext cx="42" cy="51"/>
            </a:xfrm>
            <a:custGeom>
              <a:avLst/>
              <a:gdLst>
                <a:gd name="T0" fmla="*/ 22 w 42"/>
                <a:gd name="T1" fmla="*/ 51 h 51"/>
                <a:gd name="T2" fmla="*/ 0 w 42"/>
                <a:gd name="T3" fmla="*/ 20 h 51"/>
                <a:gd name="T4" fmla="*/ 22 w 42"/>
                <a:gd name="T5" fmla="*/ 0 h 51"/>
                <a:gd name="T6" fmla="*/ 42 w 42"/>
                <a:gd name="T7" fmla="*/ 27 h 51"/>
                <a:gd name="T8" fmla="*/ 22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2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27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3204"/>
            <p:cNvSpPr>
              <a:spLocks/>
            </p:cNvSpPr>
            <p:nvPr/>
          </p:nvSpPr>
          <p:spPr bwMode="auto">
            <a:xfrm>
              <a:off x="2573" y="1670"/>
              <a:ext cx="46" cy="52"/>
            </a:xfrm>
            <a:custGeom>
              <a:avLst/>
              <a:gdLst>
                <a:gd name="T0" fmla="*/ 24 w 46"/>
                <a:gd name="T1" fmla="*/ 52 h 52"/>
                <a:gd name="T2" fmla="*/ 0 w 46"/>
                <a:gd name="T3" fmla="*/ 17 h 52"/>
                <a:gd name="T4" fmla="*/ 24 w 46"/>
                <a:gd name="T5" fmla="*/ 0 h 52"/>
                <a:gd name="T6" fmla="*/ 46 w 46"/>
                <a:gd name="T7" fmla="*/ 32 h 52"/>
                <a:gd name="T8" fmla="*/ 24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4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3205"/>
            <p:cNvSpPr>
              <a:spLocks/>
            </p:cNvSpPr>
            <p:nvPr/>
          </p:nvSpPr>
          <p:spPr bwMode="auto">
            <a:xfrm>
              <a:off x="2536" y="1599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4 w 61"/>
                <a:gd name="T5" fmla="*/ 0 h 88"/>
                <a:gd name="T6" fmla="*/ 61 w 61"/>
                <a:gd name="T7" fmla="*/ 71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1" y="71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Rectangle 3206"/>
            <p:cNvSpPr>
              <a:spLocks noChangeArrowheads="1"/>
            </p:cNvSpPr>
            <p:nvPr/>
          </p:nvSpPr>
          <p:spPr bwMode="auto">
            <a:xfrm>
              <a:off x="2729" y="1829"/>
              <a:ext cx="4" cy="1"/>
            </a:xfrm>
            <a:prstGeom prst="rect">
              <a:avLst/>
            </a:prstGeom>
            <a:solidFill>
              <a:srgbClr val="4D4F4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3207"/>
            <p:cNvSpPr>
              <a:spLocks/>
            </p:cNvSpPr>
            <p:nvPr/>
          </p:nvSpPr>
          <p:spPr bwMode="auto">
            <a:xfrm>
              <a:off x="2729" y="1798"/>
              <a:ext cx="6" cy="31"/>
            </a:xfrm>
            <a:custGeom>
              <a:avLst/>
              <a:gdLst>
                <a:gd name="T0" fmla="*/ 4 w 6"/>
                <a:gd name="T1" fmla="*/ 31 h 31"/>
                <a:gd name="T2" fmla="*/ 0 w 6"/>
                <a:gd name="T3" fmla="*/ 31 h 31"/>
                <a:gd name="T4" fmla="*/ 6 w 6"/>
                <a:gd name="T5" fmla="*/ 0 h 31"/>
                <a:gd name="T6" fmla="*/ 6 w 6"/>
                <a:gd name="T7" fmla="*/ 0 h 31"/>
                <a:gd name="T8" fmla="*/ 4 w 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1">
                  <a:moveTo>
                    <a:pt x="4" y="31"/>
                  </a:moveTo>
                  <a:lnTo>
                    <a:pt x="0" y="31"/>
                  </a:lnTo>
                  <a:lnTo>
                    <a:pt x="6" y="0"/>
                  </a:lnTo>
                  <a:lnTo>
                    <a:pt x="4" y="3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3208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3209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3210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3211"/>
            <p:cNvSpPr>
              <a:spLocks/>
            </p:cNvSpPr>
            <p:nvPr/>
          </p:nvSpPr>
          <p:spPr bwMode="auto">
            <a:xfrm>
              <a:off x="3509" y="3348"/>
              <a:ext cx="42" cy="51"/>
            </a:xfrm>
            <a:custGeom>
              <a:avLst/>
              <a:gdLst>
                <a:gd name="T0" fmla="*/ 15 w 42"/>
                <a:gd name="T1" fmla="*/ 51 h 51"/>
                <a:gd name="T2" fmla="*/ 0 w 42"/>
                <a:gd name="T3" fmla="*/ 7 h 51"/>
                <a:gd name="T4" fmla="*/ 29 w 42"/>
                <a:gd name="T5" fmla="*/ 0 h 51"/>
                <a:gd name="T6" fmla="*/ 42 w 42"/>
                <a:gd name="T7" fmla="*/ 39 h 51"/>
                <a:gd name="T8" fmla="*/ 15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5" y="51"/>
                  </a:moveTo>
                  <a:lnTo>
                    <a:pt x="0" y="7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3212"/>
            <p:cNvSpPr>
              <a:spLocks/>
            </p:cNvSpPr>
            <p:nvPr/>
          </p:nvSpPr>
          <p:spPr bwMode="auto">
            <a:xfrm>
              <a:off x="3500" y="3306"/>
              <a:ext cx="38" cy="49"/>
            </a:xfrm>
            <a:custGeom>
              <a:avLst/>
              <a:gdLst>
                <a:gd name="T0" fmla="*/ 9 w 38"/>
                <a:gd name="T1" fmla="*/ 49 h 49"/>
                <a:gd name="T2" fmla="*/ 0 w 38"/>
                <a:gd name="T3" fmla="*/ 5 h 49"/>
                <a:gd name="T4" fmla="*/ 29 w 38"/>
                <a:gd name="T5" fmla="*/ 0 h 49"/>
                <a:gd name="T6" fmla="*/ 38 w 38"/>
                <a:gd name="T7" fmla="*/ 42 h 49"/>
                <a:gd name="T8" fmla="*/ 9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9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2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3213"/>
            <p:cNvSpPr>
              <a:spLocks/>
            </p:cNvSpPr>
            <p:nvPr/>
          </p:nvSpPr>
          <p:spPr bwMode="auto">
            <a:xfrm>
              <a:off x="3496" y="3255"/>
              <a:ext cx="33" cy="56"/>
            </a:xfrm>
            <a:custGeom>
              <a:avLst/>
              <a:gdLst>
                <a:gd name="T0" fmla="*/ 4 w 33"/>
                <a:gd name="T1" fmla="*/ 56 h 56"/>
                <a:gd name="T2" fmla="*/ 0 w 33"/>
                <a:gd name="T3" fmla="*/ 2 h 56"/>
                <a:gd name="T4" fmla="*/ 28 w 33"/>
                <a:gd name="T5" fmla="*/ 0 h 56"/>
                <a:gd name="T6" fmla="*/ 33 w 33"/>
                <a:gd name="T7" fmla="*/ 51 h 56"/>
                <a:gd name="T8" fmla="*/ 4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4" y="5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3" y="51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3214"/>
            <p:cNvSpPr>
              <a:spLocks/>
            </p:cNvSpPr>
            <p:nvPr/>
          </p:nvSpPr>
          <p:spPr bwMode="auto">
            <a:xfrm>
              <a:off x="3496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4 w 33"/>
                <a:gd name="T3" fmla="*/ 0 h 44"/>
                <a:gd name="T4" fmla="*/ 33 w 33"/>
                <a:gd name="T5" fmla="*/ 4 h 44"/>
                <a:gd name="T6" fmla="*/ 28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8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3215"/>
            <p:cNvSpPr>
              <a:spLocks/>
            </p:cNvSpPr>
            <p:nvPr/>
          </p:nvSpPr>
          <p:spPr bwMode="auto">
            <a:xfrm>
              <a:off x="3500" y="3179"/>
              <a:ext cx="38" cy="41"/>
            </a:xfrm>
            <a:custGeom>
              <a:avLst/>
              <a:gdLst>
                <a:gd name="T0" fmla="*/ 0 w 38"/>
                <a:gd name="T1" fmla="*/ 37 h 41"/>
                <a:gd name="T2" fmla="*/ 11 w 38"/>
                <a:gd name="T3" fmla="*/ 0 h 41"/>
                <a:gd name="T4" fmla="*/ 38 w 38"/>
                <a:gd name="T5" fmla="*/ 12 h 41"/>
                <a:gd name="T6" fmla="*/ 29 w 38"/>
                <a:gd name="T7" fmla="*/ 41 h 41"/>
                <a:gd name="T8" fmla="*/ 0 w 38"/>
                <a:gd name="T9" fmla="*/ 3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0" y="37"/>
                  </a:moveTo>
                  <a:lnTo>
                    <a:pt x="11" y="0"/>
                  </a:lnTo>
                  <a:lnTo>
                    <a:pt x="38" y="12"/>
                  </a:lnTo>
                  <a:lnTo>
                    <a:pt x="29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3216"/>
            <p:cNvSpPr>
              <a:spLocks/>
            </p:cNvSpPr>
            <p:nvPr/>
          </p:nvSpPr>
          <p:spPr bwMode="auto">
            <a:xfrm>
              <a:off x="3511" y="3115"/>
              <a:ext cx="55" cy="76"/>
            </a:xfrm>
            <a:custGeom>
              <a:avLst/>
              <a:gdLst>
                <a:gd name="T0" fmla="*/ 0 w 55"/>
                <a:gd name="T1" fmla="*/ 64 h 76"/>
                <a:gd name="T2" fmla="*/ 29 w 55"/>
                <a:gd name="T3" fmla="*/ 0 h 76"/>
                <a:gd name="T4" fmla="*/ 55 w 55"/>
                <a:gd name="T5" fmla="*/ 12 h 76"/>
                <a:gd name="T6" fmla="*/ 27 w 55"/>
                <a:gd name="T7" fmla="*/ 76 h 76"/>
                <a:gd name="T8" fmla="*/ 0 w 55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6">
                  <a:moveTo>
                    <a:pt x="0" y="64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7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Freeform 3217"/>
            <p:cNvSpPr>
              <a:spLocks/>
            </p:cNvSpPr>
            <p:nvPr/>
          </p:nvSpPr>
          <p:spPr bwMode="auto">
            <a:xfrm>
              <a:off x="3540" y="3083"/>
              <a:ext cx="39" cy="44"/>
            </a:xfrm>
            <a:custGeom>
              <a:avLst/>
              <a:gdLst>
                <a:gd name="T0" fmla="*/ 0 w 39"/>
                <a:gd name="T1" fmla="*/ 32 h 44"/>
                <a:gd name="T2" fmla="*/ 13 w 39"/>
                <a:gd name="T3" fmla="*/ 0 h 44"/>
                <a:gd name="T4" fmla="*/ 39 w 39"/>
                <a:gd name="T5" fmla="*/ 13 h 44"/>
                <a:gd name="T6" fmla="*/ 26 w 39"/>
                <a:gd name="T7" fmla="*/ 44 h 44"/>
                <a:gd name="T8" fmla="*/ 0 w 39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2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3218"/>
            <p:cNvSpPr>
              <a:spLocks/>
            </p:cNvSpPr>
            <p:nvPr/>
          </p:nvSpPr>
          <p:spPr bwMode="auto">
            <a:xfrm>
              <a:off x="3553" y="3054"/>
              <a:ext cx="37" cy="42"/>
            </a:xfrm>
            <a:custGeom>
              <a:avLst/>
              <a:gdLst>
                <a:gd name="T0" fmla="*/ 0 w 37"/>
                <a:gd name="T1" fmla="*/ 29 h 42"/>
                <a:gd name="T2" fmla="*/ 9 w 37"/>
                <a:gd name="T3" fmla="*/ 0 h 42"/>
                <a:gd name="T4" fmla="*/ 37 w 37"/>
                <a:gd name="T5" fmla="*/ 5 h 42"/>
                <a:gd name="T6" fmla="*/ 26 w 37"/>
                <a:gd name="T7" fmla="*/ 42 h 42"/>
                <a:gd name="T8" fmla="*/ 0 w 37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29"/>
                  </a:moveTo>
                  <a:lnTo>
                    <a:pt x="9" y="0"/>
                  </a:lnTo>
                  <a:lnTo>
                    <a:pt x="37" y="5"/>
                  </a:lnTo>
                  <a:lnTo>
                    <a:pt x="26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" name="Group 3219"/>
          <p:cNvGrpSpPr>
            <a:grpSpLocks/>
          </p:cNvGrpSpPr>
          <p:nvPr/>
        </p:nvGrpSpPr>
        <p:grpSpPr bwMode="auto">
          <a:xfrm>
            <a:off x="3994150" y="2538413"/>
            <a:ext cx="1781175" cy="3179762"/>
            <a:chOff x="2516" y="1599"/>
            <a:chExt cx="1122" cy="2003"/>
          </a:xfrm>
        </p:grpSpPr>
        <p:sp>
          <p:nvSpPr>
            <p:cNvPr id="46745" name="Freeform 3220"/>
            <p:cNvSpPr>
              <a:spLocks/>
            </p:cNvSpPr>
            <p:nvPr/>
          </p:nvSpPr>
          <p:spPr bwMode="auto">
            <a:xfrm>
              <a:off x="3562" y="3022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4 w 33"/>
                <a:gd name="T3" fmla="*/ 0 h 37"/>
                <a:gd name="T4" fmla="*/ 33 w 33"/>
                <a:gd name="T5" fmla="*/ 0 h 37"/>
                <a:gd name="T6" fmla="*/ 28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6" name="Freeform 3221"/>
            <p:cNvSpPr>
              <a:spLocks/>
            </p:cNvSpPr>
            <p:nvPr/>
          </p:nvSpPr>
          <p:spPr bwMode="auto">
            <a:xfrm>
              <a:off x="3564" y="2980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3 h 42"/>
                <a:gd name="T4" fmla="*/ 28 w 31"/>
                <a:gd name="T5" fmla="*/ 0 h 42"/>
                <a:gd name="T6" fmla="*/ 31 w 31"/>
                <a:gd name="T7" fmla="*/ 42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1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7" name="Freeform 3222"/>
            <p:cNvSpPr>
              <a:spLocks/>
            </p:cNvSpPr>
            <p:nvPr/>
          </p:nvSpPr>
          <p:spPr bwMode="auto">
            <a:xfrm>
              <a:off x="3496" y="3255"/>
              <a:ext cx="28" cy="5"/>
            </a:xfrm>
            <a:custGeom>
              <a:avLst/>
              <a:gdLst>
                <a:gd name="T0" fmla="*/ 0 w 28"/>
                <a:gd name="T1" fmla="*/ 2 h 5"/>
                <a:gd name="T2" fmla="*/ 0 w 28"/>
                <a:gd name="T3" fmla="*/ 2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2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8" name="Freeform 3223"/>
            <p:cNvSpPr>
              <a:spLocks/>
            </p:cNvSpPr>
            <p:nvPr/>
          </p:nvSpPr>
          <p:spPr bwMode="auto">
            <a:xfrm>
              <a:off x="3562" y="2956"/>
              <a:ext cx="30" cy="29"/>
            </a:xfrm>
            <a:custGeom>
              <a:avLst/>
              <a:gdLst>
                <a:gd name="T0" fmla="*/ 2 w 30"/>
                <a:gd name="T1" fmla="*/ 29 h 29"/>
                <a:gd name="T2" fmla="*/ 0 w 30"/>
                <a:gd name="T3" fmla="*/ 12 h 29"/>
                <a:gd name="T4" fmla="*/ 26 w 30"/>
                <a:gd name="T5" fmla="*/ 0 h 29"/>
                <a:gd name="T6" fmla="*/ 30 w 30"/>
                <a:gd name="T7" fmla="*/ 24 h 29"/>
                <a:gd name="T8" fmla="*/ 2 w 3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2" y="2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0" y="24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9" name="Freeform 3224"/>
            <p:cNvSpPr>
              <a:spLocks/>
            </p:cNvSpPr>
            <p:nvPr/>
          </p:nvSpPr>
          <p:spPr bwMode="auto">
            <a:xfrm>
              <a:off x="3553" y="2936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3 h 32"/>
                <a:gd name="T4" fmla="*/ 26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0" name="Freeform 3225"/>
            <p:cNvSpPr>
              <a:spLocks/>
            </p:cNvSpPr>
            <p:nvPr/>
          </p:nvSpPr>
          <p:spPr bwMode="auto">
            <a:xfrm>
              <a:off x="3544" y="2917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19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9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1" name="Freeform 3226"/>
            <p:cNvSpPr>
              <a:spLocks/>
            </p:cNvSpPr>
            <p:nvPr/>
          </p:nvSpPr>
          <p:spPr bwMode="auto">
            <a:xfrm>
              <a:off x="3538" y="2900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9 h 34"/>
                <a:gd name="T4" fmla="*/ 21 w 30"/>
                <a:gd name="T5" fmla="*/ 0 h 34"/>
                <a:gd name="T6" fmla="*/ 30 w 30"/>
                <a:gd name="T7" fmla="*/ 17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9"/>
                  </a:lnTo>
                  <a:lnTo>
                    <a:pt x="21" y="0"/>
                  </a:lnTo>
                  <a:lnTo>
                    <a:pt x="30" y="1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2" name="Freeform 3227"/>
            <p:cNvSpPr>
              <a:spLocks/>
            </p:cNvSpPr>
            <p:nvPr/>
          </p:nvSpPr>
          <p:spPr bwMode="auto">
            <a:xfrm>
              <a:off x="3513" y="2870"/>
              <a:ext cx="46" cy="49"/>
            </a:xfrm>
            <a:custGeom>
              <a:avLst/>
              <a:gdLst>
                <a:gd name="T0" fmla="*/ 25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30 h 49"/>
                <a:gd name="T8" fmla="*/ 2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5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30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3" name="Freeform 3228"/>
            <p:cNvSpPr>
              <a:spLocks/>
            </p:cNvSpPr>
            <p:nvPr/>
          </p:nvSpPr>
          <p:spPr bwMode="auto">
            <a:xfrm>
              <a:off x="3487" y="2846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4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4" name="Freeform 3229"/>
            <p:cNvSpPr>
              <a:spLocks/>
            </p:cNvSpPr>
            <p:nvPr/>
          </p:nvSpPr>
          <p:spPr bwMode="auto">
            <a:xfrm>
              <a:off x="3430" y="2797"/>
              <a:ext cx="75" cy="73"/>
            </a:xfrm>
            <a:custGeom>
              <a:avLst/>
              <a:gdLst>
                <a:gd name="T0" fmla="*/ 57 w 75"/>
                <a:gd name="T1" fmla="*/ 73 h 73"/>
                <a:gd name="T2" fmla="*/ 0 w 75"/>
                <a:gd name="T3" fmla="*/ 24 h 73"/>
                <a:gd name="T4" fmla="*/ 18 w 75"/>
                <a:gd name="T5" fmla="*/ 0 h 73"/>
                <a:gd name="T6" fmla="*/ 75 w 75"/>
                <a:gd name="T7" fmla="*/ 49 h 73"/>
                <a:gd name="T8" fmla="*/ 57 w 7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3">
                  <a:moveTo>
                    <a:pt x="57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7" y="7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5" name="Freeform 3230"/>
            <p:cNvSpPr>
              <a:spLocks/>
            </p:cNvSpPr>
            <p:nvPr/>
          </p:nvSpPr>
          <p:spPr bwMode="auto">
            <a:xfrm>
              <a:off x="3399" y="2770"/>
              <a:ext cx="49" cy="51"/>
            </a:xfrm>
            <a:custGeom>
              <a:avLst/>
              <a:gdLst>
                <a:gd name="T0" fmla="*/ 31 w 49"/>
                <a:gd name="T1" fmla="*/ 51 h 51"/>
                <a:gd name="T2" fmla="*/ 0 w 49"/>
                <a:gd name="T3" fmla="*/ 17 h 51"/>
                <a:gd name="T4" fmla="*/ 25 w 49"/>
                <a:gd name="T5" fmla="*/ 0 h 51"/>
                <a:gd name="T6" fmla="*/ 49 w 49"/>
                <a:gd name="T7" fmla="*/ 27 h 51"/>
                <a:gd name="T8" fmla="*/ 31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31" y="51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9" y="2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6" name="Freeform 3231"/>
            <p:cNvSpPr>
              <a:spLocks/>
            </p:cNvSpPr>
            <p:nvPr/>
          </p:nvSpPr>
          <p:spPr bwMode="auto">
            <a:xfrm>
              <a:off x="3380" y="2733"/>
              <a:ext cx="44" cy="54"/>
            </a:xfrm>
            <a:custGeom>
              <a:avLst/>
              <a:gdLst>
                <a:gd name="T0" fmla="*/ 19 w 44"/>
                <a:gd name="T1" fmla="*/ 54 h 54"/>
                <a:gd name="T2" fmla="*/ 0 w 44"/>
                <a:gd name="T3" fmla="*/ 17 h 54"/>
                <a:gd name="T4" fmla="*/ 24 w 44"/>
                <a:gd name="T5" fmla="*/ 0 h 54"/>
                <a:gd name="T6" fmla="*/ 44 w 44"/>
                <a:gd name="T7" fmla="*/ 37 h 54"/>
                <a:gd name="T8" fmla="*/ 1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9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7" name="Freeform 3232"/>
            <p:cNvSpPr>
              <a:spLocks/>
            </p:cNvSpPr>
            <p:nvPr/>
          </p:nvSpPr>
          <p:spPr bwMode="auto">
            <a:xfrm>
              <a:off x="3564" y="2980"/>
              <a:ext cx="28" cy="5"/>
            </a:xfrm>
            <a:custGeom>
              <a:avLst/>
              <a:gdLst>
                <a:gd name="T0" fmla="*/ 28 w 28"/>
                <a:gd name="T1" fmla="*/ 0 h 5"/>
                <a:gd name="T2" fmla="*/ 28 w 28"/>
                <a:gd name="T3" fmla="*/ 0 h 5"/>
                <a:gd name="T4" fmla="*/ 0 w 28"/>
                <a:gd name="T5" fmla="*/ 3 h 5"/>
                <a:gd name="T6" fmla="*/ 0 w 28"/>
                <a:gd name="T7" fmla="*/ 5 h 5"/>
                <a:gd name="T8" fmla="*/ 28 w 2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28" y="0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8" name="Freeform 3233"/>
            <p:cNvSpPr>
              <a:spLocks/>
            </p:cNvSpPr>
            <p:nvPr/>
          </p:nvSpPr>
          <p:spPr bwMode="auto">
            <a:xfrm>
              <a:off x="3364" y="2694"/>
              <a:ext cx="42" cy="54"/>
            </a:xfrm>
            <a:custGeom>
              <a:avLst/>
              <a:gdLst>
                <a:gd name="T0" fmla="*/ 16 w 42"/>
                <a:gd name="T1" fmla="*/ 54 h 54"/>
                <a:gd name="T2" fmla="*/ 0 w 42"/>
                <a:gd name="T3" fmla="*/ 5 h 54"/>
                <a:gd name="T4" fmla="*/ 29 w 42"/>
                <a:gd name="T5" fmla="*/ 0 h 54"/>
                <a:gd name="T6" fmla="*/ 42 w 42"/>
                <a:gd name="T7" fmla="*/ 42 h 54"/>
                <a:gd name="T8" fmla="*/ 16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6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9" name="Freeform 3234"/>
            <p:cNvSpPr>
              <a:spLocks/>
            </p:cNvSpPr>
            <p:nvPr/>
          </p:nvSpPr>
          <p:spPr bwMode="auto">
            <a:xfrm>
              <a:off x="3358" y="2650"/>
              <a:ext cx="35" cy="49"/>
            </a:xfrm>
            <a:custGeom>
              <a:avLst/>
              <a:gdLst>
                <a:gd name="T0" fmla="*/ 6 w 35"/>
                <a:gd name="T1" fmla="*/ 49 h 49"/>
                <a:gd name="T2" fmla="*/ 0 w 35"/>
                <a:gd name="T3" fmla="*/ 2 h 49"/>
                <a:gd name="T4" fmla="*/ 28 w 35"/>
                <a:gd name="T5" fmla="*/ 0 h 49"/>
                <a:gd name="T6" fmla="*/ 35 w 35"/>
                <a:gd name="T7" fmla="*/ 44 h 49"/>
                <a:gd name="T8" fmla="*/ 6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6" y="49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0" name="Freeform 3235"/>
            <p:cNvSpPr>
              <a:spLocks/>
            </p:cNvSpPr>
            <p:nvPr/>
          </p:nvSpPr>
          <p:spPr bwMode="auto">
            <a:xfrm>
              <a:off x="3358" y="2608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2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1" name="Freeform 3236"/>
            <p:cNvSpPr>
              <a:spLocks/>
            </p:cNvSpPr>
            <p:nvPr/>
          </p:nvSpPr>
          <p:spPr bwMode="auto">
            <a:xfrm>
              <a:off x="3358" y="2567"/>
              <a:ext cx="30" cy="41"/>
            </a:xfrm>
            <a:custGeom>
              <a:avLst/>
              <a:gdLst>
                <a:gd name="T0" fmla="*/ 0 w 30"/>
                <a:gd name="T1" fmla="*/ 41 h 41"/>
                <a:gd name="T2" fmla="*/ 2 w 30"/>
                <a:gd name="T3" fmla="*/ 0 h 41"/>
                <a:gd name="T4" fmla="*/ 30 w 30"/>
                <a:gd name="T5" fmla="*/ 0 h 41"/>
                <a:gd name="T6" fmla="*/ 28 w 30"/>
                <a:gd name="T7" fmla="*/ 41 h 41"/>
                <a:gd name="T8" fmla="*/ 0 w 3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0" y="41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2" name="Freeform 3237"/>
            <p:cNvSpPr>
              <a:spLocks/>
            </p:cNvSpPr>
            <p:nvPr/>
          </p:nvSpPr>
          <p:spPr bwMode="auto">
            <a:xfrm>
              <a:off x="3360" y="2522"/>
              <a:ext cx="28" cy="45"/>
            </a:xfrm>
            <a:custGeom>
              <a:avLst/>
              <a:gdLst>
                <a:gd name="T0" fmla="*/ 0 w 28"/>
                <a:gd name="T1" fmla="*/ 45 h 45"/>
                <a:gd name="T2" fmla="*/ 0 w 28"/>
                <a:gd name="T3" fmla="*/ 3 h 45"/>
                <a:gd name="T4" fmla="*/ 28 w 28"/>
                <a:gd name="T5" fmla="*/ 0 h 45"/>
                <a:gd name="T6" fmla="*/ 28 w 28"/>
                <a:gd name="T7" fmla="*/ 45 h 45"/>
                <a:gd name="T8" fmla="*/ 0 w 28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3" name="Freeform 3238"/>
            <p:cNvSpPr>
              <a:spLocks/>
            </p:cNvSpPr>
            <p:nvPr/>
          </p:nvSpPr>
          <p:spPr bwMode="auto">
            <a:xfrm>
              <a:off x="3356" y="2481"/>
              <a:ext cx="32" cy="44"/>
            </a:xfrm>
            <a:custGeom>
              <a:avLst/>
              <a:gdLst>
                <a:gd name="T0" fmla="*/ 4 w 32"/>
                <a:gd name="T1" fmla="*/ 44 h 44"/>
                <a:gd name="T2" fmla="*/ 0 w 32"/>
                <a:gd name="T3" fmla="*/ 5 h 44"/>
                <a:gd name="T4" fmla="*/ 28 w 32"/>
                <a:gd name="T5" fmla="*/ 0 h 44"/>
                <a:gd name="T6" fmla="*/ 32 w 32"/>
                <a:gd name="T7" fmla="*/ 41 h 44"/>
                <a:gd name="T8" fmla="*/ 4 w 3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4">
                  <a:moveTo>
                    <a:pt x="4" y="4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2" y="41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4" name="Freeform 3239"/>
            <p:cNvSpPr>
              <a:spLocks/>
            </p:cNvSpPr>
            <p:nvPr/>
          </p:nvSpPr>
          <p:spPr bwMode="auto">
            <a:xfrm>
              <a:off x="3347" y="2439"/>
              <a:ext cx="37" cy="47"/>
            </a:xfrm>
            <a:custGeom>
              <a:avLst/>
              <a:gdLst>
                <a:gd name="T0" fmla="*/ 9 w 37"/>
                <a:gd name="T1" fmla="*/ 47 h 47"/>
                <a:gd name="T2" fmla="*/ 0 w 37"/>
                <a:gd name="T3" fmla="*/ 12 h 47"/>
                <a:gd name="T4" fmla="*/ 26 w 37"/>
                <a:gd name="T5" fmla="*/ 0 h 47"/>
                <a:gd name="T6" fmla="*/ 37 w 37"/>
                <a:gd name="T7" fmla="*/ 42 h 47"/>
                <a:gd name="T8" fmla="*/ 9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9" y="4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5" name="Freeform 3240"/>
            <p:cNvSpPr>
              <a:spLocks/>
            </p:cNvSpPr>
            <p:nvPr/>
          </p:nvSpPr>
          <p:spPr bwMode="auto">
            <a:xfrm>
              <a:off x="3325" y="2398"/>
              <a:ext cx="48" cy="53"/>
            </a:xfrm>
            <a:custGeom>
              <a:avLst/>
              <a:gdLst>
                <a:gd name="T0" fmla="*/ 22 w 48"/>
                <a:gd name="T1" fmla="*/ 53 h 53"/>
                <a:gd name="T2" fmla="*/ 0 w 48"/>
                <a:gd name="T3" fmla="*/ 17 h 53"/>
                <a:gd name="T4" fmla="*/ 24 w 48"/>
                <a:gd name="T5" fmla="*/ 0 h 53"/>
                <a:gd name="T6" fmla="*/ 48 w 48"/>
                <a:gd name="T7" fmla="*/ 41 h 53"/>
                <a:gd name="T8" fmla="*/ 22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2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1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6" name="Freeform 3241"/>
            <p:cNvSpPr>
              <a:spLocks/>
            </p:cNvSpPr>
            <p:nvPr/>
          </p:nvSpPr>
          <p:spPr bwMode="auto">
            <a:xfrm>
              <a:off x="3380" y="2733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7" name="Freeform 3242"/>
            <p:cNvSpPr>
              <a:spLocks/>
            </p:cNvSpPr>
            <p:nvPr/>
          </p:nvSpPr>
          <p:spPr bwMode="auto">
            <a:xfrm>
              <a:off x="3314" y="2376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4 h 41"/>
                <a:gd name="T4" fmla="*/ 18 w 33"/>
                <a:gd name="T5" fmla="*/ 0 h 41"/>
                <a:gd name="T6" fmla="*/ 33 w 33"/>
                <a:gd name="T7" fmla="*/ 17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8" name="Freeform 3243"/>
            <p:cNvSpPr>
              <a:spLocks/>
            </p:cNvSpPr>
            <p:nvPr/>
          </p:nvSpPr>
          <p:spPr bwMode="auto">
            <a:xfrm>
              <a:off x="3301" y="2363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7 h 37"/>
                <a:gd name="T4" fmla="*/ 15 w 31"/>
                <a:gd name="T5" fmla="*/ 0 h 37"/>
                <a:gd name="T6" fmla="*/ 31 w 31"/>
                <a:gd name="T7" fmla="*/ 13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13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9" name="Freeform 3244"/>
            <p:cNvSpPr>
              <a:spLocks/>
            </p:cNvSpPr>
            <p:nvPr/>
          </p:nvSpPr>
          <p:spPr bwMode="auto">
            <a:xfrm>
              <a:off x="3270" y="2344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9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0" name="Freeform 3245"/>
            <p:cNvSpPr>
              <a:spLocks/>
            </p:cNvSpPr>
            <p:nvPr/>
          </p:nvSpPr>
          <p:spPr bwMode="auto">
            <a:xfrm>
              <a:off x="3239" y="2334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1" name="Freeform 3246"/>
            <p:cNvSpPr>
              <a:spLocks/>
            </p:cNvSpPr>
            <p:nvPr/>
          </p:nvSpPr>
          <p:spPr bwMode="auto">
            <a:xfrm>
              <a:off x="3202" y="2327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1 h 39"/>
                <a:gd name="T4" fmla="*/ 5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1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2" name="Freeform 3247"/>
            <p:cNvSpPr>
              <a:spLocks/>
            </p:cNvSpPr>
            <p:nvPr/>
          </p:nvSpPr>
          <p:spPr bwMode="auto">
            <a:xfrm>
              <a:off x="3167" y="2322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31 h 36"/>
                <a:gd name="T4" fmla="*/ 5 w 40"/>
                <a:gd name="T5" fmla="*/ 0 h 36"/>
                <a:gd name="T6" fmla="*/ 40 w 40"/>
                <a:gd name="T7" fmla="*/ 5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31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3" name="Freeform 3248"/>
            <p:cNvSpPr>
              <a:spLocks/>
            </p:cNvSpPr>
            <p:nvPr/>
          </p:nvSpPr>
          <p:spPr bwMode="auto">
            <a:xfrm>
              <a:off x="3128" y="2309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30 h 44"/>
                <a:gd name="T4" fmla="*/ 11 w 44"/>
                <a:gd name="T5" fmla="*/ 0 h 44"/>
                <a:gd name="T6" fmla="*/ 44 w 44"/>
                <a:gd name="T7" fmla="*/ 13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3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4" name="Freeform 3249"/>
            <p:cNvSpPr>
              <a:spLocks/>
            </p:cNvSpPr>
            <p:nvPr/>
          </p:nvSpPr>
          <p:spPr bwMode="auto">
            <a:xfrm>
              <a:off x="3110" y="2304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7 h 35"/>
                <a:gd name="T4" fmla="*/ 15 w 29"/>
                <a:gd name="T5" fmla="*/ 0 h 35"/>
                <a:gd name="T6" fmla="*/ 29 w 29"/>
                <a:gd name="T7" fmla="*/ 5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9" y="5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5" name="Freeform 3250"/>
            <p:cNvSpPr>
              <a:spLocks/>
            </p:cNvSpPr>
            <p:nvPr/>
          </p:nvSpPr>
          <p:spPr bwMode="auto">
            <a:xfrm>
              <a:off x="3095" y="2295"/>
              <a:ext cx="30" cy="36"/>
            </a:xfrm>
            <a:custGeom>
              <a:avLst/>
              <a:gdLst>
                <a:gd name="T0" fmla="*/ 15 w 30"/>
                <a:gd name="T1" fmla="*/ 36 h 36"/>
                <a:gd name="T2" fmla="*/ 0 w 30"/>
                <a:gd name="T3" fmla="*/ 27 h 36"/>
                <a:gd name="T4" fmla="*/ 15 w 30"/>
                <a:gd name="T5" fmla="*/ 0 h 36"/>
                <a:gd name="T6" fmla="*/ 30 w 30"/>
                <a:gd name="T7" fmla="*/ 9 h 36"/>
                <a:gd name="T8" fmla="*/ 15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6" name="Freeform 3251"/>
            <p:cNvSpPr>
              <a:spLocks/>
            </p:cNvSpPr>
            <p:nvPr/>
          </p:nvSpPr>
          <p:spPr bwMode="auto">
            <a:xfrm>
              <a:off x="3077" y="2280"/>
              <a:ext cx="33" cy="42"/>
            </a:xfrm>
            <a:custGeom>
              <a:avLst/>
              <a:gdLst>
                <a:gd name="T0" fmla="*/ 18 w 33"/>
                <a:gd name="T1" fmla="*/ 42 h 42"/>
                <a:gd name="T2" fmla="*/ 0 w 33"/>
                <a:gd name="T3" fmla="*/ 24 h 42"/>
                <a:gd name="T4" fmla="*/ 20 w 33"/>
                <a:gd name="T5" fmla="*/ 0 h 42"/>
                <a:gd name="T6" fmla="*/ 33 w 33"/>
                <a:gd name="T7" fmla="*/ 15 h 42"/>
                <a:gd name="T8" fmla="*/ 1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8" y="42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7" name="Freeform 3252"/>
            <p:cNvSpPr>
              <a:spLocks/>
            </p:cNvSpPr>
            <p:nvPr/>
          </p:nvSpPr>
          <p:spPr bwMode="auto">
            <a:xfrm>
              <a:off x="3066" y="2265"/>
              <a:ext cx="31" cy="39"/>
            </a:xfrm>
            <a:custGeom>
              <a:avLst/>
              <a:gdLst>
                <a:gd name="T0" fmla="*/ 11 w 31"/>
                <a:gd name="T1" fmla="*/ 39 h 39"/>
                <a:gd name="T2" fmla="*/ 0 w 31"/>
                <a:gd name="T3" fmla="*/ 20 h 39"/>
                <a:gd name="T4" fmla="*/ 22 w 31"/>
                <a:gd name="T5" fmla="*/ 0 h 39"/>
                <a:gd name="T6" fmla="*/ 31 w 31"/>
                <a:gd name="T7" fmla="*/ 15 h 39"/>
                <a:gd name="T8" fmla="*/ 11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1" y="3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1" y="1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8" name="Freeform 3253"/>
            <p:cNvSpPr>
              <a:spLocks/>
            </p:cNvSpPr>
            <p:nvPr/>
          </p:nvSpPr>
          <p:spPr bwMode="auto">
            <a:xfrm>
              <a:off x="3345" y="2390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9" name="Freeform 3254"/>
            <p:cNvSpPr>
              <a:spLocks/>
            </p:cNvSpPr>
            <p:nvPr/>
          </p:nvSpPr>
          <p:spPr bwMode="auto">
            <a:xfrm>
              <a:off x="3325" y="2393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0" name="Freeform 3255"/>
            <p:cNvSpPr>
              <a:spLocks/>
            </p:cNvSpPr>
            <p:nvPr/>
          </p:nvSpPr>
          <p:spPr bwMode="auto">
            <a:xfrm>
              <a:off x="3051" y="2248"/>
              <a:ext cx="37" cy="37"/>
            </a:xfrm>
            <a:custGeom>
              <a:avLst/>
              <a:gdLst>
                <a:gd name="T0" fmla="*/ 13 w 37"/>
                <a:gd name="T1" fmla="*/ 37 h 37"/>
                <a:gd name="T2" fmla="*/ 0 w 37"/>
                <a:gd name="T3" fmla="*/ 12 h 37"/>
                <a:gd name="T4" fmla="*/ 26 w 37"/>
                <a:gd name="T5" fmla="*/ 0 h 37"/>
                <a:gd name="T6" fmla="*/ 37 w 37"/>
                <a:gd name="T7" fmla="*/ 20 h 37"/>
                <a:gd name="T8" fmla="*/ 1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3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1" name="Freeform 3256"/>
            <p:cNvSpPr>
              <a:spLocks/>
            </p:cNvSpPr>
            <p:nvPr/>
          </p:nvSpPr>
          <p:spPr bwMode="auto">
            <a:xfrm>
              <a:off x="3042" y="2224"/>
              <a:ext cx="35" cy="36"/>
            </a:xfrm>
            <a:custGeom>
              <a:avLst/>
              <a:gdLst>
                <a:gd name="T0" fmla="*/ 9 w 35"/>
                <a:gd name="T1" fmla="*/ 36 h 36"/>
                <a:gd name="T2" fmla="*/ 0 w 35"/>
                <a:gd name="T3" fmla="*/ 12 h 36"/>
                <a:gd name="T4" fmla="*/ 26 w 35"/>
                <a:gd name="T5" fmla="*/ 0 h 36"/>
                <a:gd name="T6" fmla="*/ 35 w 35"/>
                <a:gd name="T7" fmla="*/ 24 h 36"/>
                <a:gd name="T8" fmla="*/ 9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9" y="3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2" name="Freeform 3257"/>
            <p:cNvSpPr>
              <a:spLocks/>
            </p:cNvSpPr>
            <p:nvPr/>
          </p:nvSpPr>
          <p:spPr bwMode="auto">
            <a:xfrm>
              <a:off x="3029" y="2180"/>
              <a:ext cx="39" cy="56"/>
            </a:xfrm>
            <a:custGeom>
              <a:avLst/>
              <a:gdLst>
                <a:gd name="T0" fmla="*/ 13 w 39"/>
                <a:gd name="T1" fmla="*/ 56 h 56"/>
                <a:gd name="T2" fmla="*/ 0 w 39"/>
                <a:gd name="T3" fmla="*/ 4 h 56"/>
                <a:gd name="T4" fmla="*/ 29 w 39"/>
                <a:gd name="T5" fmla="*/ 0 h 56"/>
                <a:gd name="T6" fmla="*/ 39 w 39"/>
                <a:gd name="T7" fmla="*/ 44 h 56"/>
                <a:gd name="T8" fmla="*/ 13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3" y="56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39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3" name="Freeform 3258"/>
            <p:cNvSpPr>
              <a:spLocks/>
            </p:cNvSpPr>
            <p:nvPr/>
          </p:nvSpPr>
          <p:spPr bwMode="auto">
            <a:xfrm>
              <a:off x="3022" y="2131"/>
              <a:ext cx="36" cy="53"/>
            </a:xfrm>
            <a:custGeom>
              <a:avLst/>
              <a:gdLst>
                <a:gd name="T0" fmla="*/ 7 w 36"/>
                <a:gd name="T1" fmla="*/ 53 h 53"/>
                <a:gd name="T2" fmla="*/ 0 w 36"/>
                <a:gd name="T3" fmla="*/ 5 h 53"/>
                <a:gd name="T4" fmla="*/ 29 w 36"/>
                <a:gd name="T5" fmla="*/ 0 h 53"/>
                <a:gd name="T6" fmla="*/ 36 w 36"/>
                <a:gd name="T7" fmla="*/ 49 h 53"/>
                <a:gd name="T8" fmla="*/ 7 w 3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3">
                  <a:moveTo>
                    <a:pt x="7" y="53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6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4" name="Freeform 3259"/>
            <p:cNvSpPr>
              <a:spLocks/>
            </p:cNvSpPr>
            <p:nvPr/>
          </p:nvSpPr>
          <p:spPr bwMode="auto">
            <a:xfrm>
              <a:off x="3018" y="2104"/>
              <a:ext cx="33" cy="32"/>
            </a:xfrm>
            <a:custGeom>
              <a:avLst/>
              <a:gdLst>
                <a:gd name="T0" fmla="*/ 4 w 33"/>
                <a:gd name="T1" fmla="*/ 32 h 32"/>
                <a:gd name="T2" fmla="*/ 0 w 33"/>
                <a:gd name="T3" fmla="*/ 12 h 32"/>
                <a:gd name="T4" fmla="*/ 26 w 33"/>
                <a:gd name="T5" fmla="*/ 0 h 32"/>
                <a:gd name="T6" fmla="*/ 33 w 33"/>
                <a:gd name="T7" fmla="*/ 27 h 32"/>
                <a:gd name="T8" fmla="*/ 4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4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5" name="Freeform 3260"/>
            <p:cNvSpPr>
              <a:spLocks/>
            </p:cNvSpPr>
            <p:nvPr/>
          </p:nvSpPr>
          <p:spPr bwMode="auto">
            <a:xfrm>
              <a:off x="3009" y="2077"/>
              <a:ext cx="35" cy="39"/>
            </a:xfrm>
            <a:custGeom>
              <a:avLst/>
              <a:gdLst>
                <a:gd name="T0" fmla="*/ 9 w 35"/>
                <a:gd name="T1" fmla="*/ 39 h 39"/>
                <a:gd name="T2" fmla="*/ 0 w 35"/>
                <a:gd name="T3" fmla="*/ 12 h 39"/>
                <a:gd name="T4" fmla="*/ 27 w 35"/>
                <a:gd name="T5" fmla="*/ 0 h 39"/>
                <a:gd name="T6" fmla="*/ 35 w 35"/>
                <a:gd name="T7" fmla="*/ 27 h 39"/>
                <a:gd name="T8" fmla="*/ 9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9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6" name="Freeform 3261"/>
            <p:cNvSpPr>
              <a:spLocks/>
            </p:cNvSpPr>
            <p:nvPr/>
          </p:nvSpPr>
          <p:spPr bwMode="auto">
            <a:xfrm>
              <a:off x="3064" y="2265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7" name="Freeform 3262"/>
            <p:cNvSpPr>
              <a:spLocks/>
            </p:cNvSpPr>
            <p:nvPr/>
          </p:nvSpPr>
          <p:spPr bwMode="auto">
            <a:xfrm>
              <a:off x="2979" y="1996"/>
              <a:ext cx="57" cy="93"/>
            </a:xfrm>
            <a:custGeom>
              <a:avLst/>
              <a:gdLst>
                <a:gd name="T0" fmla="*/ 30 w 57"/>
                <a:gd name="T1" fmla="*/ 93 h 93"/>
                <a:gd name="T2" fmla="*/ 0 w 57"/>
                <a:gd name="T3" fmla="*/ 12 h 93"/>
                <a:gd name="T4" fmla="*/ 26 w 57"/>
                <a:gd name="T5" fmla="*/ 0 h 93"/>
                <a:gd name="T6" fmla="*/ 57 w 57"/>
                <a:gd name="T7" fmla="*/ 81 h 93"/>
                <a:gd name="T8" fmla="*/ 30 w 5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3">
                  <a:moveTo>
                    <a:pt x="30" y="93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7" y="81"/>
                  </a:lnTo>
                  <a:lnTo>
                    <a:pt x="30" y="9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8" name="Freeform 3263"/>
            <p:cNvSpPr>
              <a:spLocks/>
            </p:cNvSpPr>
            <p:nvPr/>
          </p:nvSpPr>
          <p:spPr bwMode="auto">
            <a:xfrm>
              <a:off x="2950" y="1920"/>
              <a:ext cx="55" cy="88"/>
            </a:xfrm>
            <a:custGeom>
              <a:avLst/>
              <a:gdLst>
                <a:gd name="T0" fmla="*/ 29 w 55"/>
                <a:gd name="T1" fmla="*/ 88 h 88"/>
                <a:gd name="T2" fmla="*/ 0 w 55"/>
                <a:gd name="T3" fmla="*/ 12 h 88"/>
                <a:gd name="T4" fmla="*/ 26 w 55"/>
                <a:gd name="T5" fmla="*/ 0 h 88"/>
                <a:gd name="T6" fmla="*/ 55 w 55"/>
                <a:gd name="T7" fmla="*/ 76 h 88"/>
                <a:gd name="T8" fmla="*/ 29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8">
                  <a:moveTo>
                    <a:pt x="29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76"/>
                  </a:lnTo>
                  <a:lnTo>
                    <a:pt x="29" y="8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9" name="Freeform 3264"/>
            <p:cNvSpPr>
              <a:spLocks/>
            </p:cNvSpPr>
            <p:nvPr/>
          </p:nvSpPr>
          <p:spPr bwMode="auto">
            <a:xfrm>
              <a:off x="2935" y="1883"/>
              <a:ext cx="41" cy="49"/>
            </a:xfrm>
            <a:custGeom>
              <a:avLst/>
              <a:gdLst>
                <a:gd name="T0" fmla="*/ 15 w 41"/>
                <a:gd name="T1" fmla="*/ 49 h 49"/>
                <a:gd name="T2" fmla="*/ 0 w 41"/>
                <a:gd name="T3" fmla="*/ 20 h 49"/>
                <a:gd name="T4" fmla="*/ 22 w 41"/>
                <a:gd name="T5" fmla="*/ 0 h 49"/>
                <a:gd name="T6" fmla="*/ 41 w 41"/>
                <a:gd name="T7" fmla="*/ 37 h 49"/>
                <a:gd name="T8" fmla="*/ 15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5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0" name="Freeform 3265"/>
            <p:cNvSpPr>
              <a:spLocks/>
            </p:cNvSpPr>
            <p:nvPr/>
          </p:nvSpPr>
          <p:spPr bwMode="auto">
            <a:xfrm>
              <a:off x="2913" y="1854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1" name="Freeform 3266"/>
            <p:cNvSpPr>
              <a:spLocks/>
            </p:cNvSpPr>
            <p:nvPr/>
          </p:nvSpPr>
          <p:spPr bwMode="auto">
            <a:xfrm>
              <a:off x="2884" y="1829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7 h 49"/>
                <a:gd name="T4" fmla="*/ 16 w 46"/>
                <a:gd name="T5" fmla="*/ 0 h 49"/>
                <a:gd name="T6" fmla="*/ 46 w 46"/>
                <a:gd name="T7" fmla="*/ 25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6" y="25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2" name="Freeform 3267"/>
            <p:cNvSpPr>
              <a:spLocks/>
            </p:cNvSpPr>
            <p:nvPr/>
          </p:nvSpPr>
          <p:spPr bwMode="auto">
            <a:xfrm>
              <a:off x="2852" y="1810"/>
              <a:ext cx="48" cy="46"/>
            </a:xfrm>
            <a:custGeom>
              <a:avLst/>
              <a:gdLst>
                <a:gd name="T0" fmla="*/ 32 w 48"/>
                <a:gd name="T1" fmla="*/ 46 h 46"/>
                <a:gd name="T2" fmla="*/ 0 w 48"/>
                <a:gd name="T3" fmla="*/ 29 h 46"/>
                <a:gd name="T4" fmla="*/ 10 w 48"/>
                <a:gd name="T5" fmla="*/ 0 h 46"/>
                <a:gd name="T6" fmla="*/ 48 w 48"/>
                <a:gd name="T7" fmla="*/ 19 h 46"/>
                <a:gd name="T8" fmla="*/ 32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2" y="46"/>
                  </a:moveTo>
                  <a:lnTo>
                    <a:pt x="0" y="29"/>
                  </a:lnTo>
                  <a:lnTo>
                    <a:pt x="10" y="0"/>
                  </a:lnTo>
                  <a:lnTo>
                    <a:pt x="48" y="19"/>
                  </a:lnTo>
                  <a:lnTo>
                    <a:pt x="32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3" name="Freeform 3268"/>
            <p:cNvSpPr>
              <a:spLocks/>
            </p:cNvSpPr>
            <p:nvPr/>
          </p:nvSpPr>
          <p:spPr bwMode="auto">
            <a:xfrm>
              <a:off x="3009" y="207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4" name="Freeform 3269"/>
            <p:cNvSpPr>
              <a:spLocks/>
            </p:cNvSpPr>
            <p:nvPr/>
          </p:nvSpPr>
          <p:spPr bwMode="auto">
            <a:xfrm>
              <a:off x="2825" y="1800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2 h 42"/>
                <a:gd name="T4" fmla="*/ 2 w 35"/>
                <a:gd name="T5" fmla="*/ 0 h 42"/>
                <a:gd name="T6" fmla="*/ 35 w 35"/>
                <a:gd name="T7" fmla="*/ 10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1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5" name="Freeform 3270"/>
            <p:cNvSpPr>
              <a:spLocks/>
            </p:cNvSpPr>
            <p:nvPr/>
          </p:nvSpPr>
          <p:spPr bwMode="auto">
            <a:xfrm>
              <a:off x="2795" y="1800"/>
              <a:ext cx="32" cy="32"/>
            </a:xfrm>
            <a:custGeom>
              <a:avLst/>
              <a:gdLst>
                <a:gd name="T0" fmla="*/ 30 w 32"/>
                <a:gd name="T1" fmla="*/ 32 h 32"/>
                <a:gd name="T2" fmla="*/ 0 w 32"/>
                <a:gd name="T3" fmla="*/ 32 h 32"/>
                <a:gd name="T4" fmla="*/ 0 w 32"/>
                <a:gd name="T5" fmla="*/ 0 h 32"/>
                <a:gd name="T6" fmla="*/ 32 w 32"/>
                <a:gd name="T7" fmla="*/ 0 h 32"/>
                <a:gd name="T8" fmla="*/ 30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0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6" name="Rectangle 3271"/>
            <p:cNvSpPr>
              <a:spLocks noChangeArrowheads="1"/>
            </p:cNvSpPr>
            <p:nvPr/>
          </p:nvSpPr>
          <p:spPr bwMode="auto">
            <a:xfrm>
              <a:off x="2729" y="1800"/>
              <a:ext cx="66" cy="32"/>
            </a:xfrm>
            <a:prstGeom prst="rect">
              <a:avLst/>
            </a:prstGeom>
            <a:solidFill>
              <a:srgbClr val="4C514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7" name="Freeform 3272"/>
            <p:cNvSpPr>
              <a:spLocks/>
            </p:cNvSpPr>
            <p:nvPr/>
          </p:nvSpPr>
          <p:spPr bwMode="auto">
            <a:xfrm>
              <a:off x="2852" y="1810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0 h 32"/>
                <a:gd name="T4" fmla="*/ 0 w 10"/>
                <a:gd name="T5" fmla="*/ 29 h 32"/>
                <a:gd name="T6" fmla="*/ 4 w 10"/>
                <a:gd name="T7" fmla="*/ 32 h 32"/>
                <a:gd name="T8" fmla="*/ 10 w 10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8" name="Freeform 3273"/>
            <p:cNvSpPr>
              <a:spLocks/>
            </p:cNvSpPr>
            <p:nvPr/>
          </p:nvSpPr>
          <p:spPr bwMode="auto">
            <a:xfrm>
              <a:off x="2694" y="1793"/>
              <a:ext cx="37" cy="39"/>
            </a:xfrm>
            <a:custGeom>
              <a:avLst/>
              <a:gdLst>
                <a:gd name="T0" fmla="*/ 30 w 37"/>
                <a:gd name="T1" fmla="*/ 39 h 39"/>
                <a:gd name="T2" fmla="*/ 0 w 37"/>
                <a:gd name="T3" fmla="*/ 29 h 39"/>
                <a:gd name="T4" fmla="*/ 11 w 37"/>
                <a:gd name="T5" fmla="*/ 0 h 39"/>
                <a:gd name="T6" fmla="*/ 37 w 37"/>
                <a:gd name="T7" fmla="*/ 7 h 39"/>
                <a:gd name="T8" fmla="*/ 3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0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7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9" name="Freeform 3274"/>
            <p:cNvSpPr>
              <a:spLocks/>
            </p:cNvSpPr>
            <p:nvPr/>
          </p:nvSpPr>
          <p:spPr bwMode="auto">
            <a:xfrm>
              <a:off x="2665" y="1778"/>
              <a:ext cx="40" cy="44"/>
            </a:xfrm>
            <a:custGeom>
              <a:avLst/>
              <a:gdLst>
                <a:gd name="T0" fmla="*/ 29 w 40"/>
                <a:gd name="T1" fmla="*/ 44 h 44"/>
                <a:gd name="T2" fmla="*/ 0 w 40"/>
                <a:gd name="T3" fmla="*/ 27 h 44"/>
                <a:gd name="T4" fmla="*/ 16 w 40"/>
                <a:gd name="T5" fmla="*/ 0 h 44"/>
                <a:gd name="T6" fmla="*/ 40 w 40"/>
                <a:gd name="T7" fmla="*/ 15 h 44"/>
                <a:gd name="T8" fmla="*/ 29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9" y="4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0" y="15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0" name="Freeform 3275"/>
            <p:cNvSpPr>
              <a:spLocks/>
            </p:cNvSpPr>
            <p:nvPr/>
          </p:nvSpPr>
          <p:spPr bwMode="auto">
            <a:xfrm>
              <a:off x="2639" y="1756"/>
              <a:ext cx="42" cy="49"/>
            </a:xfrm>
            <a:custGeom>
              <a:avLst/>
              <a:gdLst>
                <a:gd name="T0" fmla="*/ 26 w 42"/>
                <a:gd name="T1" fmla="*/ 49 h 49"/>
                <a:gd name="T2" fmla="*/ 0 w 42"/>
                <a:gd name="T3" fmla="*/ 24 h 49"/>
                <a:gd name="T4" fmla="*/ 17 w 42"/>
                <a:gd name="T5" fmla="*/ 0 h 49"/>
                <a:gd name="T6" fmla="*/ 42 w 42"/>
                <a:gd name="T7" fmla="*/ 22 h 49"/>
                <a:gd name="T8" fmla="*/ 2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6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2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1" name="Freeform 3276"/>
            <p:cNvSpPr>
              <a:spLocks/>
            </p:cNvSpPr>
            <p:nvPr/>
          </p:nvSpPr>
          <p:spPr bwMode="auto">
            <a:xfrm>
              <a:off x="2613" y="1731"/>
              <a:ext cx="43" cy="49"/>
            </a:xfrm>
            <a:custGeom>
              <a:avLst/>
              <a:gdLst>
                <a:gd name="T0" fmla="*/ 26 w 43"/>
                <a:gd name="T1" fmla="*/ 49 h 49"/>
                <a:gd name="T2" fmla="*/ 0 w 43"/>
                <a:gd name="T3" fmla="*/ 20 h 49"/>
                <a:gd name="T4" fmla="*/ 22 w 43"/>
                <a:gd name="T5" fmla="*/ 0 h 49"/>
                <a:gd name="T6" fmla="*/ 43 w 43"/>
                <a:gd name="T7" fmla="*/ 25 h 49"/>
                <a:gd name="T8" fmla="*/ 26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6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3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2" name="Freeform 3277"/>
            <p:cNvSpPr>
              <a:spLocks/>
            </p:cNvSpPr>
            <p:nvPr/>
          </p:nvSpPr>
          <p:spPr bwMode="auto">
            <a:xfrm>
              <a:off x="2567" y="1670"/>
              <a:ext cx="68" cy="81"/>
            </a:xfrm>
            <a:custGeom>
              <a:avLst/>
              <a:gdLst>
                <a:gd name="T0" fmla="*/ 46 w 68"/>
                <a:gd name="T1" fmla="*/ 81 h 81"/>
                <a:gd name="T2" fmla="*/ 0 w 68"/>
                <a:gd name="T3" fmla="*/ 17 h 81"/>
                <a:gd name="T4" fmla="*/ 24 w 68"/>
                <a:gd name="T5" fmla="*/ 0 h 81"/>
                <a:gd name="T6" fmla="*/ 68 w 68"/>
                <a:gd name="T7" fmla="*/ 61 h 81"/>
                <a:gd name="T8" fmla="*/ 46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46" y="8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8" y="61"/>
                  </a:lnTo>
                  <a:lnTo>
                    <a:pt x="46" y="8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3" name="Freeform 3278"/>
            <p:cNvSpPr>
              <a:spLocks/>
            </p:cNvSpPr>
            <p:nvPr/>
          </p:nvSpPr>
          <p:spPr bwMode="auto">
            <a:xfrm>
              <a:off x="2529" y="1599"/>
              <a:ext cx="62" cy="88"/>
            </a:xfrm>
            <a:custGeom>
              <a:avLst/>
              <a:gdLst>
                <a:gd name="T0" fmla="*/ 38 w 62"/>
                <a:gd name="T1" fmla="*/ 88 h 88"/>
                <a:gd name="T2" fmla="*/ 0 w 62"/>
                <a:gd name="T3" fmla="*/ 17 h 88"/>
                <a:gd name="T4" fmla="*/ 24 w 62"/>
                <a:gd name="T5" fmla="*/ 0 h 88"/>
                <a:gd name="T6" fmla="*/ 62 w 62"/>
                <a:gd name="T7" fmla="*/ 71 h 88"/>
                <a:gd name="T8" fmla="*/ 38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38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2" y="71"/>
                  </a:lnTo>
                  <a:lnTo>
                    <a:pt x="38" y="8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4" name="Rectangle 3279"/>
            <p:cNvSpPr>
              <a:spLocks noChangeArrowheads="1"/>
            </p:cNvSpPr>
            <p:nvPr/>
          </p:nvSpPr>
          <p:spPr bwMode="auto">
            <a:xfrm>
              <a:off x="2724" y="1832"/>
              <a:ext cx="5" cy="1"/>
            </a:xfrm>
            <a:prstGeom prst="rect">
              <a:avLst/>
            </a:prstGeom>
            <a:solidFill>
              <a:srgbClr val="4C514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5" name="Freeform 3280"/>
            <p:cNvSpPr>
              <a:spLocks/>
            </p:cNvSpPr>
            <p:nvPr/>
          </p:nvSpPr>
          <p:spPr bwMode="auto">
            <a:xfrm>
              <a:off x="2724" y="1800"/>
              <a:ext cx="7" cy="32"/>
            </a:xfrm>
            <a:custGeom>
              <a:avLst/>
              <a:gdLst>
                <a:gd name="T0" fmla="*/ 5 w 7"/>
                <a:gd name="T1" fmla="*/ 32 h 32"/>
                <a:gd name="T2" fmla="*/ 0 w 7"/>
                <a:gd name="T3" fmla="*/ 32 h 32"/>
                <a:gd name="T4" fmla="*/ 5 w 7"/>
                <a:gd name="T5" fmla="*/ 0 h 32"/>
                <a:gd name="T6" fmla="*/ 7 w 7"/>
                <a:gd name="T7" fmla="*/ 0 h 32"/>
                <a:gd name="T8" fmla="*/ 5 w 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2">
                  <a:moveTo>
                    <a:pt x="5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7" y="0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6" name="Freeform 3281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7" name="Freeform 3282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8" name="Freeform 3283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9" name="Freeform 3284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12 h 51"/>
                <a:gd name="T4" fmla="*/ 27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0" name="Freeform 3285"/>
            <p:cNvSpPr>
              <a:spLocks/>
            </p:cNvSpPr>
            <p:nvPr/>
          </p:nvSpPr>
          <p:spPr bwMode="auto">
            <a:xfrm>
              <a:off x="3500" y="3306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5 h 54"/>
                <a:gd name="T4" fmla="*/ 29 w 38"/>
                <a:gd name="T5" fmla="*/ 0 h 54"/>
                <a:gd name="T6" fmla="*/ 38 w 38"/>
                <a:gd name="T7" fmla="*/ 42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1" name="Freeform 3286"/>
            <p:cNvSpPr>
              <a:spLocks/>
            </p:cNvSpPr>
            <p:nvPr/>
          </p:nvSpPr>
          <p:spPr bwMode="auto">
            <a:xfrm>
              <a:off x="3496" y="3255"/>
              <a:ext cx="33" cy="56"/>
            </a:xfrm>
            <a:custGeom>
              <a:avLst/>
              <a:gdLst>
                <a:gd name="T0" fmla="*/ 4 w 33"/>
                <a:gd name="T1" fmla="*/ 56 h 56"/>
                <a:gd name="T2" fmla="*/ 0 w 33"/>
                <a:gd name="T3" fmla="*/ 2 h 56"/>
                <a:gd name="T4" fmla="*/ 28 w 33"/>
                <a:gd name="T5" fmla="*/ 0 h 56"/>
                <a:gd name="T6" fmla="*/ 33 w 33"/>
                <a:gd name="T7" fmla="*/ 51 h 56"/>
                <a:gd name="T8" fmla="*/ 4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4" y="5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3" y="51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2" name="Freeform 3287"/>
            <p:cNvSpPr>
              <a:spLocks/>
            </p:cNvSpPr>
            <p:nvPr/>
          </p:nvSpPr>
          <p:spPr bwMode="auto">
            <a:xfrm>
              <a:off x="3496" y="3238"/>
              <a:ext cx="28" cy="22"/>
            </a:xfrm>
            <a:custGeom>
              <a:avLst/>
              <a:gdLst>
                <a:gd name="T0" fmla="*/ 0 w 28"/>
                <a:gd name="T1" fmla="*/ 19 h 22"/>
                <a:gd name="T2" fmla="*/ 0 w 28"/>
                <a:gd name="T3" fmla="*/ 0 h 22"/>
                <a:gd name="T4" fmla="*/ 28 w 28"/>
                <a:gd name="T5" fmla="*/ 2 h 22"/>
                <a:gd name="T6" fmla="*/ 28 w 28"/>
                <a:gd name="T7" fmla="*/ 22 h 22"/>
                <a:gd name="T8" fmla="*/ 0 w 28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0" y="19"/>
                  </a:moveTo>
                  <a:lnTo>
                    <a:pt x="0" y="0"/>
                  </a:lnTo>
                  <a:lnTo>
                    <a:pt x="28" y="2"/>
                  </a:lnTo>
                  <a:lnTo>
                    <a:pt x="28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3" name="Freeform 3288"/>
            <p:cNvSpPr>
              <a:spLocks/>
            </p:cNvSpPr>
            <p:nvPr/>
          </p:nvSpPr>
          <p:spPr bwMode="auto">
            <a:xfrm>
              <a:off x="3496" y="3216"/>
              <a:ext cx="33" cy="24"/>
            </a:xfrm>
            <a:custGeom>
              <a:avLst/>
              <a:gdLst>
                <a:gd name="T0" fmla="*/ 0 w 33"/>
                <a:gd name="T1" fmla="*/ 22 h 24"/>
                <a:gd name="T2" fmla="*/ 4 w 33"/>
                <a:gd name="T3" fmla="*/ 0 h 24"/>
                <a:gd name="T4" fmla="*/ 33 w 33"/>
                <a:gd name="T5" fmla="*/ 4 h 24"/>
                <a:gd name="T6" fmla="*/ 28 w 33"/>
                <a:gd name="T7" fmla="*/ 24 h 24"/>
                <a:gd name="T8" fmla="*/ 0 w 33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4">
                  <a:moveTo>
                    <a:pt x="0" y="22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8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4" name="Freeform 3289"/>
            <p:cNvSpPr>
              <a:spLocks/>
            </p:cNvSpPr>
            <p:nvPr/>
          </p:nvSpPr>
          <p:spPr bwMode="auto">
            <a:xfrm>
              <a:off x="3500" y="3179"/>
              <a:ext cx="38" cy="41"/>
            </a:xfrm>
            <a:custGeom>
              <a:avLst/>
              <a:gdLst>
                <a:gd name="T0" fmla="*/ 0 w 38"/>
                <a:gd name="T1" fmla="*/ 37 h 41"/>
                <a:gd name="T2" fmla="*/ 11 w 38"/>
                <a:gd name="T3" fmla="*/ 0 h 41"/>
                <a:gd name="T4" fmla="*/ 38 w 38"/>
                <a:gd name="T5" fmla="*/ 12 h 41"/>
                <a:gd name="T6" fmla="*/ 29 w 38"/>
                <a:gd name="T7" fmla="*/ 41 h 41"/>
                <a:gd name="T8" fmla="*/ 0 w 38"/>
                <a:gd name="T9" fmla="*/ 3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0" y="37"/>
                  </a:moveTo>
                  <a:lnTo>
                    <a:pt x="11" y="0"/>
                  </a:lnTo>
                  <a:lnTo>
                    <a:pt x="38" y="12"/>
                  </a:lnTo>
                  <a:lnTo>
                    <a:pt x="29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5" name="Freeform 3290"/>
            <p:cNvSpPr>
              <a:spLocks/>
            </p:cNvSpPr>
            <p:nvPr/>
          </p:nvSpPr>
          <p:spPr bwMode="auto">
            <a:xfrm>
              <a:off x="3511" y="3115"/>
              <a:ext cx="53" cy="76"/>
            </a:xfrm>
            <a:custGeom>
              <a:avLst/>
              <a:gdLst>
                <a:gd name="T0" fmla="*/ 0 w 53"/>
                <a:gd name="T1" fmla="*/ 64 h 76"/>
                <a:gd name="T2" fmla="*/ 27 w 53"/>
                <a:gd name="T3" fmla="*/ 0 h 76"/>
                <a:gd name="T4" fmla="*/ 53 w 53"/>
                <a:gd name="T5" fmla="*/ 12 h 76"/>
                <a:gd name="T6" fmla="*/ 27 w 53"/>
                <a:gd name="T7" fmla="*/ 76 h 76"/>
                <a:gd name="T8" fmla="*/ 0 w 53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6">
                  <a:moveTo>
                    <a:pt x="0" y="64"/>
                  </a:moveTo>
                  <a:lnTo>
                    <a:pt x="27" y="0"/>
                  </a:lnTo>
                  <a:lnTo>
                    <a:pt x="53" y="12"/>
                  </a:lnTo>
                  <a:lnTo>
                    <a:pt x="27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6" name="Freeform 3291"/>
            <p:cNvSpPr>
              <a:spLocks/>
            </p:cNvSpPr>
            <p:nvPr/>
          </p:nvSpPr>
          <p:spPr bwMode="auto">
            <a:xfrm>
              <a:off x="3538" y="3051"/>
              <a:ext cx="50" cy="76"/>
            </a:xfrm>
            <a:custGeom>
              <a:avLst/>
              <a:gdLst>
                <a:gd name="T0" fmla="*/ 0 w 50"/>
                <a:gd name="T1" fmla="*/ 64 h 76"/>
                <a:gd name="T2" fmla="*/ 24 w 50"/>
                <a:gd name="T3" fmla="*/ 0 h 76"/>
                <a:gd name="T4" fmla="*/ 50 w 50"/>
                <a:gd name="T5" fmla="*/ 13 h 76"/>
                <a:gd name="T6" fmla="*/ 26 w 50"/>
                <a:gd name="T7" fmla="*/ 76 h 76"/>
                <a:gd name="T8" fmla="*/ 0 w 50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6">
                  <a:moveTo>
                    <a:pt x="0" y="64"/>
                  </a:moveTo>
                  <a:lnTo>
                    <a:pt x="24" y="0"/>
                  </a:lnTo>
                  <a:lnTo>
                    <a:pt x="50" y="13"/>
                  </a:lnTo>
                  <a:lnTo>
                    <a:pt x="26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7" name="Freeform 3292"/>
            <p:cNvSpPr>
              <a:spLocks/>
            </p:cNvSpPr>
            <p:nvPr/>
          </p:nvSpPr>
          <p:spPr bwMode="auto">
            <a:xfrm>
              <a:off x="3562" y="3022"/>
              <a:ext cx="33" cy="42"/>
            </a:xfrm>
            <a:custGeom>
              <a:avLst/>
              <a:gdLst>
                <a:gd name="T0" fmla="*/ 0 w 33"/>
                <a:gd name="T1" fmla="*/ 29 h 42"/>
                <a:gd name="T2" fmla="*/ 4 w 33"/>
                <a:gd name="T3" fmla="*/ 0 h 42"/>
                <a:gd name="T4" fmla="*/ 33 w 33"/>
                <a:gd name="T5" fmla="*/ 0 h 42"/>
                <a:gd name="T6" fmla="*/ 26 w 33"/>
                <a:gd name="T7" fmla="*/ 42 h 42"/>
                <a:gd name="T8" fmla="*/ 0 w 33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0" y="29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6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8" name="Freeform 3293"/>
            <p:cNvSpPr>
              <a:spLocks/>
            </p:cNvSpPr>
            <p:nvPr/>
          </p:nvSpPr>
          <p:spPr bwMode="auto">
            <a:xfrm>
              <a:off x="3562" y="2980"/>
              <a:ext cx="33" cy="42"/>
            </a:xfrm>
            <a:custGeom>
              <a:avLst/>
              <a:gdLst>
                <a:gd name="T0" fmla="*/ 4 w 33"/>
                <a:gd name="T1" fmla="*/ 42 h 42"/>
                <a:gd name="T2" fmla="*/ 0 w 33"/>
                <a:gd name="T3" fmla="*/ 3 h 42"/>
                <a:gd name="T4" fmla="*/ 28 w 33"/>
                <a:gd name="T5" fmla="*/ 0 h 42"/>
                <a:gd name="T6" fmla="*/ 33 w 33"/>
                <a:gd name="T7" fmla="*/ 42 h 42"/>
                <a:gd name="T8" fmla="*/ 4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4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9" name="Freeform 3294"/>
            <p:cNvSpPr>
              <a:spLocks/>
            </p:cNvSpPr>
            <p:nvPr/>
          </p:nvSpPr>
          <p:spPr bwMode="auto">
            <a:xfrm>
              <a:off x="3496" y="3255"/>
              <a:ext cx="28" cy="5"/>
            </a:xfrm>
            <a:custGeom>
              <a:avLst/>
              <a:gdLst>
                <a:gd name="T0" fmla="*/ 0 w 28"/>
                <a:gd name="T1" fmla="*/ 2 h 5"/>
                <a:gd name="T2" fmla="*/ 0 w 28"/>
                <a:gd name="T3" fmla="*/ 2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2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0" name="Freeform 3295"/>
            <p:cNvSpPr>
              <a:spLocks/>
            </p:cNvSpPr>
            <p:nvPr/>
          </p:nvSpPr>
          <p:spPr bwMode="auto">
            <a:xfrm>
              <a:off x="3559" y="2956"/>
              <a:ext cx="31" cy="29"/>
            </a:xfrm>
            <a:custGeom>
              <a:avLst/>
              <a:gdLst>
                <a:gd name="T0" fmla="*/ 3 w 31"/>
                <a:gd name="T1" fmla="*/ 29 h 29"/>
                <a:gd name="T2" fmla="*/ 0 w 31"/>
                <a:gd name="T3" fmla="*/ 12 h 29"/>
                <a:gd name="T4" fmla="*/ 27 w 31"/>
                <a:gd name="T5" fmla="*/ 0 h 29"/>
                <a:gd name="T6" fmla="*/ 31 w 31"/>
                <a:gd name="T7" fmla="*/ 24 h 29"/>
                <a:gd name="T8" fmla="*/ 3 w 3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3" y="2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4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1" name="Freeform 3296"/>
            <p:cNvSpPr>
              <a:spLocks/>
            </p:cNvSpPr>
            <p:nvPr/>
          </p:nvSpPr>
          <p:spPr bwMode="auto">
            <a:xfrm>
              <a:off x="3551" y="2934"/>
              <a:ext cx="35" cy="34"/>
            </a:xfrm>
            <a:custGeom>
              <a:avLst/>
              <a:gdLst>
                <a:gd name="T0" fmla="*/ 8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2" name="Freeform 3297"/>
            <p:cNvSpPr>
              <a:spLocks/>
            </p:cNvSpPr>
            <p:nvPr/>
          </p:nvSpPr>
          <p:spPr bwMode="auto">
            <a:xfrm>
              <a:off x="3535" y="2900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9 h 51"/>
                <a:gd name="T4" fmla="*/ 22 w 40"/>
                <a:gd name="T5" fmla="*/ 0 h 51"/>
                <a:gd name="T6" fmla="*/ 40 w 40"/>
                <a:gd name="T7" fmla="*/ 34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0" y="3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3" name="Freeform 3298"/>
            <p:cNvSpPr>
              <a:spLocks/>
            </p:cNvSpPr>
            <p:nvPr/>
          </p:nvSpPr>
          <p:spPr bwMode="auto">
            <a:xfrm>
              <a:off x="3511" y="2870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30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4" name="Freeform 3299"/>
            <p:cNvSpPr>
              <a:spLocks/>
            </p:cNvSpPr>
            <p:nvPr/>
          </p:nvSpPr>
          <p:spPr bwMode="auto">
            <a:xfrm>
              <a:off x="3485" y="2846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4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5" name="Freeform 3300"/>
            <p:cNvSpPr>
              <a:spLocks/>
            </p:cNvSpPr>
            <p:nvPr/>
          </p:nvSpPr>
          <p:spPr bwMode="auto">
            <a:xfrm>
              <a:off x="3428" y="2797"/>
              <a:ext cx="74" cy="73"/>
            </a:xfrm>
            <a:custGeom>
              <a:avLst/>
              <a:gdLst>
                <a:gd name="T0" fmla="*/ 57 w 74"/>
                <a:gd name="T1" fmla="*/ 73 h 73"/>
                <a:gd name="T2" fmla="*/ 0 w 74"/>
                <a:gd name="T3" fmla="*/ 24 h 73"/>
                <a:gd name="T4" fmla="*/ 17 w 74"/>
                <a:gd name="T5" fmla="*/ 0 h 73"/>
                <a:gd name="T6" fmla="*/ 74 w 74"/>
                <a:gd name="T7" fmla="*/ 49 h 73"/>
                <a:gd name="T8" fmla="*/ 57 w 74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3">
                  <a:moveTo>
                    <a:pt x="57" y="73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74" y="49"/>
                  </a:lnTo>
                  <a:lnTo>
                    <a:pt x="57" y="73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6" name="Freeform 3301"/>
            <p:cNvSpPr>
              <a:spLocks/>
            </p:cNvSpPr>
            <p:nvPr/>
          </p:nvSpPr>
          <p:spPr bwMode="auto">
            <a:xfrm>
              <a:off x="3397" y="2772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5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5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7" name="Freeform 3302"/>
            <p:cNvSpPr>
              <a:spLocks/>
            </p:cNvSpPr>
            <p:nvPr/>
          </p:nvSpPr>
          <p:spPr bwMode="auto">
            <a:xfrm>
              <a:off x="3375" y="2733"/>
              <a:ext cx="46" cy="56"/>
            </a:xfrm>
            <a:custGeom>
              <a:avLst/>
              <a:gdLst>
                <a:gd name="T0" fmla="*/ 22 w 46"/>
                <a:gd name="T1" fmla="*/ 56 h 56"/>
                <a:gd name="T2" fmla="*/ 0 w 46"/>
                <a:gd name="T3" fmla="*/ 17 h 56"/>
                <a:gd name="T4" fmla="*/ 24 w 46"/>
                <a:gd name="T5" fmla="*/ 0 h 56"/>
                <a:gd name="T6" fmla="*/ 46 w 46"/>
                <a:gd name="T7" fmla="*/ 39 h 56"/>
                <a:gd name="T8" fmla="*/ 22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2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8" name="Freeform 3303"/>
            <p:cNvSpPr>
              <a:spLocks/>
            </p:cNvSpPr>
            <p:nvPr/>
          </p:nvSpPr>
          <p:spPr bwMode="auto">
            <a:xfrm>
              <a:off x="3562" y="2980"/>
              <a:ext cx="28" cy="5"/>
            </a:xfrm>
            <a:custGeom>
              <a:avLst/>
              <a:gdLst>
                <a:gd name="T0" fmla="*/ 28 w 28"/>
                <a:gd name="T1" fmla="*/ 0 h 5"/>
                <a:gd name="T2" fmla="*/ 28 w 28"/>
                <a:gd name="T3" fmla="*/ 0 h 5"/>
                <a:gd name="T4" fmla="*/ 0 w 28"/>
                <a:gd name="T5" fmla="*/ 3 h 5"/>
                <a:gd name="T6" fmla="*/ 0 w 28"/>
                <a:gd name="T7" fmla="*/ 5 h 5"/>
                <a:gd name="T8" fmla="*/ 28 w 2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28" y="0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9" name="Freeform 3304"/>
            <p:cNvSpPr>
              <a:spLocks/>
            </p:cNvSpPr>
            <p:nvPr/>
          </p:nvSpPr>
          <p:spPr bwMode="auto">
            <a:xfrm>
              <a:off x="3360" y="2694"/>
              <a:ext cx="42" cy="54"/>
            </a:xfrm>
            <a:custGeom>
              <a:avLst/>
              <a:gdLst>
                <a:gd name="T0" fmla="*/ 15 w 42"/>
                <a:gd name="T1" fmla="*/ 54 h 54"/>
                <a:gd name="T2" fmla="*/ 0 w 42"/>
                <a:gd name="T3" fmla="*/ 5 h 54"/>
                <a:gd name="T4" fmla="*/ 28 w 42"/>
                <a:gd name="T5" fmla="*/ 0 h 54"/>
                <a:gd name="T6" fmla="*/ 42 w 42"/>
                <a:gd name="T7" fmla="*/ 42 h 54"/>
                <a:gd name="T8" fmla="*/ 15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5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2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0" name="Freeform 3305"/>
            <p:cNvSpPr>
              <a:spLocks/>
            </p:cNvSpPr>
            <p:nvPr/>
          </p:nvSpPr>
          <p:spPr bwMode="auto">
            <a:xfrm>
              <a:off x="3356" y="2650"/>
              <a:ext cx="32" cy="49"/>
            </a:xfrm>
            <a:custGeom>
              <a:avLst/>
              <a:gdLst>
                <a:gd name="T0" fmla="*/ 4 w 32"/>
                <a:gd name="T1" fmla="*/ 49 h 49"/>
                <a:gd name="T2" fmla="*/ 0 w 32"/>
                <a:gd name="T3" fmla="*/ 2 h 49"/>
                <a:gd name="T4" fmla="*/ 28 w 32"/>
                <a:gd name="T5" fmla="*/ 0 h 49"/>
                <a:gd name="T6" fmla="*/ 32 w 32"/>
                <a:gd name="T7" fmla="*/ 44 h 49"/>
                <a:gd name="T8" fmla="*/ 4 w 3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4" y="49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2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1" name="Freeform 3306"/>
            <p:cNvSpPr>
              <a:spLocks/>
            </p:cNvSpPr>
            <p:nvPr/>
          </p:nvSpPr>
          <p:spPr bwMode="auto">
            <a:xfrm>
              <a:off x="3353" y="2611"/>
              <a:ext cx="31" cy="41"/>
            </a:xfrm>
            <a:custGeom>
              <a:avLst/>
              <a:gdLst>
                <a:gd name="T0" fmla="*/ 3 w 31"/>
                <a:gd name="T1" fmla="*/ 41 h 41"/>
                <a:gd name="T2" fmla="*/ 0 w 31"/>
                <a:gd name="T3" fmla="*/ 0 h 41"/>
                <a:gd name="T4" fmla="*/ 29 w 31"/>
                <a:gd name="T5" fmla="*/ 0 h 41"/>
                <a:gd name="T6" fmla="*/ 31 w 31"/>
                <a:gd name="T7" fmla="*/ 39 h 41"/>
                <a:gd name="T8" fmla="*/ 3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3" y="41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31" y="39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2" name="Freeform 3307"/>
            <p:cNvSpPr>
              <a:spLocks/>
            </p:cNvSpPr>
            <p:nvPr/>
          </p:nvSpPr>
          <p:spPr bwMode="auto">
            <a:xfrm>
              <a:off x="3353" y="2569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3 w 31"/>
                <a:gd name="T3" fmla="*/ 0 h 42"/>
                <a:gd name="T4" fmla="*/ 31 w 31"/>
                <a:gd name="T5" fmla="*/ 0 h 42"/>
                <a:gd name="T6" fmla="*/ 29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3" y="0"/>
                  </a:lnTo>
                  <a:lnTo>
                    <a:pt x="31" y="0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3" name="Freeform 3308"/>
            <p:cNvSpPr>
              <a:spLocks/>
            </p:cNvSpPr>
            <p:nvPr/>
          </p:nvSpPr>
          <p:spPr bwMode="auto">
            <a:xfrm>
              <a:off x="3356" y="2525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2 h 44"/>
                <a:gd name="T4" fmla="*/ 28 w 28"/>
                <a:gd name="T5" fmla="*/ 0 h 44"/>
                <a:gd name="T6" fmla="*/ 28 w 28"/>
                <a:gd name="T7" fmla="*/ 44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4" name="Freeform 3309"/>
            <p:cNvSpPr>
              <a:spLocks/>
            </p:cNvSpPr>
            <p:nvPr/>
          </p:nvSpPr>
          <p:spPr bwMode="auto">
            <a:xfrm>
              <a:off x="3353" y="2483"/>
              <a:ext cx="31" cy="44"/>
            </a:xfrm>
            <a:custGeom>
              <a:avLst/>
              <a:gdLst>
                <a:gd name="T0" fmla="*/ 3 w 31"/>
                <a:gd name="T1" fmla="*/ 44 h 44"/>
                <a:gd name="T2" fmla="*/ 0 w 31"/>
                <a:gd name="T3" fmla="*/ 5 h 44"/>
                <a:gd name="T4" fmla="*/ 29 w 31"/>
                <a:gd name="T5" fmla="*/ 0 h 44"/>
                <a:gd name="T6" fmla="*/ 31 w 31"/>
                <a:gd name="T7" fmla="*/ 42 h 44"/>
                <a:gd name="T8" fmla="*/ 3 w 3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1" y="42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5" name="Freeform 3310"/>
            <p:cNvSpPr>
              <a:spLocks/>
            </p:cNvSpPr>
            <p:nvPr/>
          </p:nvSpPr>
          <p:spPr bwMode="auto">
            <a:xfrm>
              <a:off x="3342" y="2442"/>
              <a:ext cx="40" cy="46"/>
            </a:xfrm>
            <a:custGeom>
              <a:avLst/>
              <a:gdLst>
                <a:gd name="T0" fmla="*/ 11 w 40"/>
                <a:gd name="T1" fmla="*/ 46 h 46"/>
                <a:gd name="T2" fmla="*/ 0 w 40"/>
                <a:gd name="T3" fmla="*/ 12 h 46"/>
                <a:gd name="T4" fmla="*/ 27 w 40"/>
                <a:gd name="T5" fmla="*/ 0 h 46"/>
                <a:gd name="T6" fmla="*/ 40 w 40"/>
                <a:gd name="T7" fmla="*/ 41 h 46"/>
                <a:gd name="T8" fmla="*/ 11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11" y="46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41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6" name="Freeform 3311"/>
            <p:cNvSpPr>
              <a:spLocks/>
            </p:cNvSpPr>
            <p:nvPr/>
          </p:nvSpPr>
          <p:spPr bwMode="auto">
            <a:xfrm>
              <a:off x="3321" y="2400"/>
              <a:ext cx="48" cy="54"/>
            </a:xfrm>
            <a:custGeom>
              <a:avLst/>
              <a:gdLst>
                <a:gd name="T0" fmla="*/ 21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42 h 54"/>
                <a:gd name="T8" fmla="*/ 21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1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2"/>
                  </a:lnTo>
                  <a:lnTo>
                    <a:pt x="21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7" name="Freeform 3312"/>
            <p:cNvSpPr>
              <a:spLocks/>
            </p:cNvSpPr>
            <p:nvPr/>
          </p:nvSpPr>
          <p:spPr bwMode="auto">
            <a:xfrm>
              <a:off x="3375" y="2733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5 h 17"/>
                <a:gd name="T4" fmla="*/ 24 w 27"/>
                <a:gd name="T5" fmla="*/ 0 h 17"/>
                <a:gd name="T6" fmla="*/ 27 w 27"/>
                <a:gd name="T7" fmla="*/ 3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8" name="Freeform 3313"/>
            <p:cNvSpPr>
              <a:spLocks/>
            </p:cNvSpPr>
            <p:nvPr/>
          </p:nvSpPr>
          <p:spPr bwMode="auto">
            <a:xfrm>
              <a:off x="3312" y="2380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25 h 37"/>
                <a:gd name="T4" fmla="*/ 17 w 33"/>
                <a:gd name="T5" fmla="*/ 0 h 37"/>
                <a:gd name="T6" fmla="*/ 33 w 33"/>
                <a:gd name="T7" fmla="*/ 18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3" y="1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9" name="Freeform 3314"/>
            <p:cNvSpPr>
              <a:spLocks/>
            </p:cNvSpPr>
            <p:nvPr/>
          </p:nvSpPr>
          <p:spPr bwMode="auto">
            <a:xfrm>
              <a:off x="3296" y="2366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7 h 39"/>
                <a:gd name="T4" fmla="*/ 16 w 33"/>
                <a:gd name="T5" fmla="*/ 0 h 39"/>
                <a:gd name="T6" fmla="*/ 33 w 33"/>
                <a:gd name="T7" fmla="*/ 14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4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0" name="Freeform 3315"/>
            <p:cNvSpPr>
              <a:spLocks/>
            </p:cNvSpPr>
            <p:nvPr/>
          </p:nvSpPr>
          <p:spPr bwMode="auto">
            <a:xfrm>
              <a:off x="3268" y="2346"/>
              <a:ext cx="44" cy="47"/>
            </a:xfrm>
            <a:custGeom>
              <a:avLst/>
              <a:gdLst>
                <a:gd name="T0" fmla="*/ 28 w 44"/>
                <a:gd name="T1" fmla="*/ 47 h 47"/>
                <a:gd name="T2" fmla="*/ 0 w 44"/>
                <a:gd name="T3" fmla="*/ 30 h 47"/>
                <a:gd name="T4" fmla="*/ 11 w 44"/>
                <a:gd name="T5" fmla="*/ 0 h 47"/>
                <a:gd name="T6" fmla="*/ 44 w 44"/>
                <a:gd name="T7" fmla="*/ 20 h 47"/>
                <a:gd name="T8" fmla="*/ 28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8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20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1" name="Freeform 3316"/>
            <p:cNvSpPr>
              <a:spLocks/>
            </p:cNvSpPr>
            <p:nvPr/>
          </p:nvSpPr>
          <p:spPr bwMode="auto">
            <a:xfrm>
              <a:off x="3237" y="2336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2 h 40"/>
                <a:gd name="T4" fmla="*/ 5 w 42"/>
                <a:gd name="T5" fmla="*/ 0 h 40"/>
                <a:gd name="T6" fmla="*/ 42 w 42"/>
                <a:gd name="T7" fmla="*/ 10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2" name="Freeform 3317"/>
            <p:cNvSpPr>
              <a:spLocks/>
            </p:cNvSpPr>
            <p:nvPr/>
          </p:nvSpPr>
          <p:spPr bwMode="auto">
            <a:xfrm>
              <a:off x="3200" y="2329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3" name="Freeform 3318"/>
            <p:cNvSpPr>
              <a:spLocks/>
            </p:cNvSpPr>
            <p:nvPr/>
          </p:nvSpPr>
          <p:spPr bwMode="auto">
            <a:xfrm>
              <a:off x="3165" y="232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4" name="Freeform 3319"/>
            <p:cNvSpPr>
              <a:spLocks/>
            </p:cNvSpPr>
            <p:nvPr/>
          </p:nvSpPr>
          <p:spPr bwMode="auto">
            <a:xfrm>
              <a:off x="3125" y="2314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0 h 42"/>
                <a:gd name="T4" fmla="*/ 11 w 44"/>
                <a:gd name="T5" fmla="*/ 0 h 42"/>
                <a:gd name="T6" fmla="*/ 44 w 44"/>
                <a:gd name="T7" fmla="*/ 10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5" name="Freeform 3320"/>
            <p:cNvSpPr>
              <a:spLocks/>
            </p:cNvSpPr>
            <p:nvPr/>
          </p:nvSpPr>
          <p:spPr bwMode="auto">
            <a:xfrm>
              <a:off x="3108" y="2307"/>
              <a:ext cx="28" cy="37"/>
            </a:xfrm>
            <a:custGeom>
              <a:avLst/>
              <a:gdLst>
                <a:gd name="T0" fmla="*/ 17 w 28"/>
                <a:gd name="T1" fmla="*/ 37 h 37"/>
                <a:gd name="T2" fmla="*/ 0 w 28"/>
                <a:gd name="T3" fmla="*/ 27 h 37"/>
                <a:gd name="T4" fmla="*/ 15 w 28"/>
                <a:gd name="T5" fmla="*/ 0 h 37"/>
                <a:gd name="T6" fmla="*/ 28 w 28"/>
                <a:gd name="T7" fmla="*/ 7 h 37"/>
                <a:gd name="T8" fmla="*/ 17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7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6" name="Freeform 3321"/>
            <p:cNvSpPr>
              <a:spLocks/>
            </p:cNvSpPr>
            <p:nvPr/>
          </p:nvSpPr>
          <p:spPr bwMode="auto">
            <a:xfrm>
              <a:off x="3093" y="2297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7 h 37"/>
                <a:gd name="T4" fmla="*/ 15 w 30"/>
                <a:gd name="T5" fmla="*/ 0 h 37"/>
                <a:gd name="T6" fmla="*/ 30 w 30"/>
                <a:gd name="T7" fmla="*/ 10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7" name="Freeform 3322"/>
            <p:cNvSpPr>
              <a:spLocks/>
            </p:cNvSpPr>
            <p:nvPr/>
          </p:nvSpPr>
          <p:spPr bwMode="auto">
            <a:xfrm>
              <a:off x="3075" y="2282"/>
              <a:ext cx="33" cy="42"/>
            </a:xfrm>
            <a:custGeom>
              <a:avLst/>
              <a:gdLst>
                <a:gd name="T0" fmla="*/ 18 w 33"/>
                <a:gd name="T1" fmla="*/ 42 h 42"/>
                <a:gd name="T2" fmla="*/ 0 w 33"/>
                <a:gd name="T3" fmla="*/ 25 h 42"/>
                <a:gd name="T4" fmla="*/ 20 w 33"/>
                <a:gd name="T5" fmla="*/ 0 h 42"/>
                <a:gd name="T6" fmla="*/ 33 w 33"/>
                <a:gd name="T7" fmla="*/ 15 h 42"/>
                <a:gd name="T8" fmla="*/ 1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8" y="4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8" name="Freeform 3323"/>
            <p:cNvSpPr>
              <a:spLocks/>
            </p:cNvSpPr>
            <p:nvPr/>
          </p:nvSpPr>
          <p:spPr bwMode="auto">
            <a:xfrm>
              <a:off x="3062" y="2268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9" name="Freeform 3324"/>
            <p:cNvSpPr>
              <a:spLocks/>
            </p:cNvSpPr>
            <p:nvPr/>
          </p:nvSpPr>
          <p:spPr bwMode="auto">
            <a:xfrm>
              <a:off x="3321" y="2398"/>
              <a:ext cx="24" cy="19"/>
            </a:xfrm>
            <a:custGeom>
              <a:avLst/>
              <a:gdLst>
                <a:gd name="T0" fmla="*/ 24 w 24"/>
                <a:gd name="T1" fmla="*/ 2 h 19"/>
                <a:gd name="T2" fmla="*/ 24 w 24"/>
                <a:gd name="T3" fmla="*/ 0 h 19"/>
                <a:gd name="T4" fmla="*/ 0 w 24"/>
                <a:gd name="T5" fmla="*/ 19 h 19"/>
                <a:gd name="T6" fmla="*/ 2 w 24"/>
                <a:gd name="T7" fmla="*/ 19 h 19"/>
                <a:gd name="T8" fmla="*/ 24 w 24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2"/>
                  </a:moveTo>
                  <a:lnTo>
                    <a:pt x="24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0" name="Freeform 3325"/>
            <p:cNvSpPr>
              <a:spLocks/>
            </p:cNvSpPr>
            <p:nvPr/>
          </p:nvSpPr>
          <p:spPr bwMode="auto">
            <a:xfrm>
              <a:off x="3047" y="2251"/>
              <a:ext cx="37" cy="36"/>
            </a:xfrm>
            <a:custGeom>
              <a:avLst/>
              <a:gdLst>
                <a:gd name="T0" fmla="*/ 13 w 37"/>
                <a:gd name="T1" fmla="*/ 36 h 36"/>
                <a:gd name="T2" fmla="*/ 0 w 37"/>
                <a:gd name="T3" fmla="*/ 12 h 36"/>
                <a:gd name="T4" fmla="*/ 26 w 37"/>
                <a:gd name="T5" fmla="*/ 0 h 36"/>
                <a:gd name="T6" fmla="*/ 37 w 37"/>
                <a:gd name="T7" fmla="*/ 19 h 36"/>
                <a:gd name="T8" fmla="*/ 1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3" y="3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1" name="Freeform 3326"/>
            <p:cNvSpPr>
              <a:spLocks/>
            </p:cNvSpPr>
            <p:nvPr/>
          </p:nvSpPr>
          <p:spPr bwMode="auto">
            <a:xfrm>
              <a:off x="3038" y="2226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5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2" name="Freeform 3327"/>
            <p:cNvSpPr>
              <a:spLocks/>
            </p:cNvSpPr>
            <p:nvPr/>
          </p:nvSpPr>
          <p:spPr bwMode="auto">
            <a:xfrm>
              <a:off x="3027" y="2182"/>
              <a:ext cx="37" cy="56"/>
            </a:xfrm>
            <a:custGeom>
              <a:avLst/>
              <a:gdLst>
                <a:gd name="T0" fmla="*/ 11 w 37"/>
                <a:gd name="T1" fmla="*/ 56 h 56"/>
                <a:gd name="T2" fmla="*/ 0 w 37"/>
                <a:gd name="T3" fmla="*/ 5 h 56"/>
                <a:gd name="T4" fmla="*/ 28 w 37"/>
                <a:gd name="T5" fmla="*/ 0 h 56"/>
                <a:gd name="T6" fmla="*/ 37 w 37"/>
                <a:gd name="T7" fmla="*/ 44 h 56"/>
                <a:gd name="T8" fmla="*/ 11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1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3" name="Freeform 3328"/>
            <p:cNvSpPr>
              <a:spLocks/>
            </p:cNvSpPr>
            <p:nvPr/>
          </p:nvSpPr>
          <p:spPr bwMode="auto">
            <a:xfrm>
              <a:off x="3018" y="2136"/>
              <a:ext cx="37" cy="51"/>
            </a:xfrm>
            <a:custGeom>
              <a:avLst/>
              <a:gdLst>
                <a:gd name="T0" fmla="*/ 9 w 37"/>
                <a:gd name="T1" fmla="*/ 51 h 51"/>
                <a:gd name="T2" fmla="*/ 0 w 37"/>
                <a:gd name="T3" fmla="*/ 4 h 51"/>
                <a:gd name="T4" fmla="*/ 29 w 37"/>
                <a:gd name="T5" fmla="*/ 0 h 51"/>
                <a:gd name="T6" fmla="*/ 37 w 37"/>
                <a:gd name="T7" fmla="*/ 46 h 51"/>
                <a:gd name="T8" fmla="*/ 9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9" y="51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37" y="46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4" name="Freeform 3329"/>
            <p:cNvSpPr>
              <a:spLocks/>
            </p:cNvSpPr>
            <p:nvPr/>
          </p:nvSpPr>
          <p:spPr bwMode="auto">
            <a:xfrm>
              <a:off x="3014" y="2106"/>
              <a:ext cx="33" cy="34"/>
            </a:xfrm>
            <a:custGeom>
              <a:avLst/>
              <a:gdLst>
                <a:gd name="T0" fmla="*/ 4 w 33"/>
                <a:gd name="T1" fmla="*/ 34 h 34"/>
                <a:gd name="T2" fmla="*/ 0 w 33"/>
                <a:gd name="T3" fmla="*/ 12 h 34"/>
                <a:gd name="T4" fmla="*/ 26 w 33"/>
                <a:gd name="T5" fmla="*/ 0 h 34"/>
                <a:gd name="T6" fmla="*/ 33 w 33"/>
                <a:gd name="T7" fmla="*/ 30 h 34"/>
                <a:gd name="T8" fmla="*/ 4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4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3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5" name="Freeform 3330"/>
            <p:cNvSpPr>
              <a:spLocks/>
            </p:cNvSpPr>
            <p:nvPr/>
          </p:nvSpPr>
          <p:spPr bwMode="auto">
            <a:xfrm>
              <a:off x="3005" y="2082"/>
              <a:ext cx="35" cy="36"/>
            </a:xfrm>
            <a:custGeom>
              <a:avLst/>
              <a:gdLst>
                <a:gd name="T0" fmla="*/ 9 w 35"/>
                <a:gd name="T1" fmla="*/ 36 h 36"/>
                <a:gd name="T2" fmla="*/ 0 w 35"/>
                <a:gd name="T3" fmla="*/ 12 h 36"/>
                <a:gd name="T4" fmla="*/ 26 w 35"/>
                <a:gd name="T5" fmla="*/ 0 h 36"/>
                <a:gd name="T6" fmla="*/ 35 w 35"/>
                <a:gd name="T7" fmla="*/ 24 h 36"/>
                <a:gd name="T8" fmla="*/ 9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9" y="3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6" name="Freeform 3331"/>
            <p:cNvSpPr>
              <a:spLocks/>
            </p:cNvSpPr>
            <p:nvPr/>
          </p:nvSpPr>
          <p:spPr bwMode="auto">
            <a:xfrm>
              <a:off x="3060" y="2268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7" name="Freeform 3332"/>
            <p:cNvSpPr>
              <a:spLocks/>
            </p:cNvSpPr>
            <p:nvPr/>
          </p:nvSpPr>
          <p:spPr bwMode="auto">
            <a:xfrm>
              <a:off x="2974" y="1998"/>
              <a:ext cx="57" cy="96"/>
            </a:xfrm>
            <a:custGeom>
              <a:avLst/>
              <a:gdLst>
                <a:gd name="T0" fmla="*/ 31 w 57"/>
                <a:gd name="T1" fmla="*/ 96 h 96"/>
                <a:gd name="T2" fmla="*/ 0 w 57"/>
                <a:gd name="T3" fmla="*/ 13 h 96"/>
                <a:gd name="T4" fmla="*/ 27 w 57"/>
                <a:gd name="T5" fmla="*/ 0 h 96"/>
                <a:gd name="T6" fmla="*/ 57 w 57"/>
                <a:gd name="T7" fmla="*/ 84 h 96"/>
                <a:gd name="T8" fmla="*/ 31 w 5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6">
                  <a:moveTo>
                    <a:pt x="31" y="96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7" y="84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8" name="Freeform 3333"/>
            <p:cNvSpPr>
              <a:spLocks/>
            </p:cNvSpPr>
            <p:nvPr/>
          </p:nvSpPr>
          <p:spPr bwMode="auto">
            <a:xfrm>
              <a:off x="2946" y="1922"/>
              <a:ext cx="55" cy="89"/>
            </a:xfrm>
            <a:custGeom>
              <a:avLst/>
              <a:gdLst>
                <a:gd name="T0" fmla="*/ 28 w 55"/>
                <a:gd name="T1" fmla="*/ 89 h 89"/>
                <a:gd name="T2" fmla="*/ 0 w 55"/>
                <a:gd name="T3" fmla="*/ 18 h 89"/>
                <a:gd name="T4" fmla="*/ 24 w 55"/>
                <a:gd name="T5" fmla="*/ 0 h 89"/>
                <a:gd name="T6" fmla="*/ 55 w 55"/>
                <a:gd name="T7" fmla="*/ 76 h 89"/>
                <a:gd name="T8" fmla="*/ 28 w 55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9">
                  <a:moveTo>
                    <a:pt x="28" y="89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55" y="76"/>
                  </a:lnTo>
                  <a:lnTo>
                    <a:pt x="28" y="8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9" name="Freeform 3334"/>
            <p:cNvSpPr>
              <a:spLocks/>
            </p:cNvSpPr>
            <p:nvPr/>
          </p:nvSpPr>
          <p:spPr bwMode="auto">
            <a:xfrm>
              <a:off x="2928" y="1886"/>
              <a:ext cx="42" cy="54"/>
            </a:xfrm>
            <a:custGeom>
              <a:avLst/>
              <a:gdLst>
                <a:gd name="T0" fmla="*/ 18 w 42"/>
                <a:gd name="T1" fmla="*/ 54 h 54"/>
                <a:gd name="T2" fmla="*/ 0 w 42"/>
                <a:gd name="T3" fmla="*/ 19 h 54"/>
                <a:gd name="T4" fmla="*/ 22 w 42"/>
                <a:gd name="T5" fmla="*/ 0 h 54"/>
                <a:gd name="T6" fmla="*/ 42 w 42"/>
                <a:gd name="T7" fmla="*/ 36 h 54"/>
                <a:gd name="T8" fmla="*/ 18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8" y="54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36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0" name="Freeform 3335"/>
            <p:cNvSpPr>
              <a:spLocks/>
            </p:cNvSpPr>
            <p:nvPr/>
          </p:nvSpPr>
          <p:spPr bwMode="auto">
            <a:xfrm>
              <a:off x="2908" y="1856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5 h 49"/>
                <a:gd name="T4" fmla="*/ 18 w 42"/>
                <a:gd name="T5" fmla="*/ 0 h 49"/>
                <a:gd name="T6" fmla="*/ 42 w 42"/>
                <a:gd name="T7" fmla="*/ 30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2" y="30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1" name="Freeform 3336"/>
            <p:cNvSpPr>
              <a:spLocks/>
            </p:cNvSpPr>
            <p:nvPr/>
          </p:nvSpPr>
          <p:spPr bwMode="auto">
            <a:xfrm>
              <a:off x="2880" y="1832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7 h 49"/>
                <a:gd name="T4" fmla="*/ 15 w 46"/>
                <a:gd name="T5" fmla="*/ 0 h 49"/>
                <a:gd name="T6" fmla="*/ 46 w 46"/>
                <a:gd name="T7" fmla="*/ 24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6" y="24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2" name="Freeform 3337"/>
            <p:cNvSpPr>
              <a:spLocks/>
            </p:cNvSpPr>
            <p:nvPr/>
          </p:nvSpPr>
          <p:spPr bwMode="auto">
            <a:xfrm>
              <a:off x="2847" y="1812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30 h 47"/>
                <a:gd name="T4" fmla="*/ 11 w 48"/>
                <a:gd name="T5" fmla="*/ 0 h 47"/>
                <a:gd name="T6" fmla="*/ 48 w 48"/>
                <a:gd name="T7" fmla="*/ 20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3" name="Freeform 3338"/>
            <p:cNvSpPr>
              <a:spLocks/>
            </p:cNvSpPr>
            <p:nvPr/>
          </p:nvSpPr>
          <p:spPr bwMode="auto">
            <a:xfrm>
              <a:off x="3005" y="2082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4" name="Freeform 3339"/>
            <p:cNvSpPr>
              <a:spLocks/>
            </p:cNvSpPr>
            <p:nvPr/>
          </p:nvSpPr>
          <p:spPr bwMode="auto">
            <a:xfrm>
              <a:off x="2821" y="1805"/>
              <a:ext cx="35" cy="39"/>
            </a:xfrm>
            <a:custGeom>
              <a:avLst/>
              <a:gdLst>
                <a:gd name="T0" fmla="*/ 31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7 h 39"/>
                <a:gd name="T8" fmla="*/ 3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1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5" name="Freeform 3340"/>
            <p:cNvSpPr>
              <a:spLocks/>
            </p:cNvSpPr>
            <p:nvPr/>
          </p:nvSpPr>
          <p:spPr bwMode="auto">
            <a:xfrm>
              <a:off x="2790" y="1805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6" name="Rectangle 3341"/>
            <p:cNvSpPr>
              <a:spLocks noChangeArrowheads="1"/>
            </p:cNvSpPr>
            <p:nvPr/>
          </p:nvSpPr>
          <p:spPr bwMode="auto">
            <a:xfrm>
              <a:off x="2724" y="1805"/>
              <a:ext cx="66" cy="32"/>
            </a:xfrm>
            <a:prstGeom prst="rect">
              <a:avLst/>
            </a:prstGeom>
            <a:solidFill>
              <a:srgbClr val="4A52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7" name="Freeform 3342"/>
            <p:cNvSpPr>
              <a:spLocks/>
            </p:cNvSpPr>
            <p:nvPr/>
          </p:nvSpPr>
          <p:spPr bwMode="auto">
            <a:xfrm>
              <a:off x="2847" y="1812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8" name="Freeform 3343"/>
            <p:cNvSpPr>
              <a:spLocks/>
            </p:cNvSpPr>
            <p:nvPr/>
          </p:nvSpPr>
          <p:spPr bwMode="auto">
            <a:xfrm>
              <a:off x="2689" y="1795"/>
              <a:ext cx="38" cy="42"/>
            </a:xfrm>
            <a:custGeom>
              <a:avLst/>
              <a:gdLst>
                <a:gd name="T0" fmla="*/ 31 w 38"/>
                <a:gd name="T1" fmla="*/ 42 h 42"/>
                <a:gd name="T2" fmla="*/ 0 w 38"/>
                <a:gd name="T3" fmla="*/ 29 h 42"/>
                <a:gd name="T4" fmla="*/ 11 w 38"/>
                <a:gd name="T5" fmla="*/ 0 h 42"/>
                <a:gd name="T6" fmla="*/ 38 w 38"/>
                <a:gd name="T7" fmla="*/ 10 h 42"/>
                <a:gd name="T8" fmla="*/ 31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31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8" y="1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9" name="Freeform 3344"/>
            <p:cNvSpPr>
              <a:spLocks/>
            </p:cNvSpPr>
            <p:nvPr/>
          </p:nvSpPr>
          <p:spPr bwMode="auto">
            <a:xfrm>
              <a:off x="2661" y="1780"/>
              <a:ext cx="39" cy="44"/>
            </a:xfrm>
            <a:custGeom>
              <a:avLst/>
              <a:gdLst>
                <a:gd name="T0" fmla="*/ 28 w 39"/>
                <a:gd name="T1" fmla="*/ 44 h 44"/>
                <a:gd name="T2" fmla="*/ 0 w 39"/>
                <a:gd name="T3" fmla="*/ 27 h 44"/>
                <a:gd name="T4" fmla="*/ 15 w 39"/>
                <a:gd name="T5" fmla="*/ 0 h 44"/>
                <a:gd name="T6" fmla="*/ 39 w 39"/>
                <a:gd name="T7" fmla="*/ 15 h 44"/>
                <a:gd name="T8" fmla="*/ 28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8" y="4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9" y="15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0" name="Freeform 3345"/>
            <p:cNvSpPr>
              <a:spLocks/>
            </p:cNvSpPr>
            <p:nvPr/>
          </p:nvSpPr>
          <p:spPr bwMode="auto">
            <a:xfrm>
              <a:off x="2635" y="1758"/>
              <a:ext cx="41" cy="49"/>
            </a:xfrm>
            <a:custGeom>
              <a:avLst/>
              <a:gdLst>
                <a:gd name="T0" fmla="*/ 26 w 41"/>
                <a:gd name="T1" fmla="*/ 49 h 49"/>
                <a:gd name="T2" fmla="*/ 0 w 41"/>
                <a:gd name="T3" fmla="*/ 25 h 49"/>
                <a:gd name="T4" fmla="*/ 17 w 41"/>
                <a:gd name="T5" fmla="*/ 0 h 49"/>
                <a:gd name="T6" fmla="*/ 41 w 41"/>
                <a:gd name="T7" fmla="*/ 22 h 49"/>
                <a:gd name="T8" fmla="*/ 26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6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1" y="2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1" name="Freeform 3346"/>
            <p:cNvSpPr>
              <a:spLocks/>
            </p:cNvSpPr>
            <p:nvPr/>
          </p:nvSpPr>
          <p:spPr bwMode="auto">
            <a:xfrm>
              <a:off x="2608" y="1734"/>
              <a:ext cx="44" cy="49"/>
            </a:xfrm>
            <a:custGeom>
              <a:avLst/>
              <a:gdLst>
                <a:gd name="T0" fmla="*/ 27 w 44"/>
                <a:gd name="T1" fmla="*/ 49 h 49"/>
                <a:gd name="T2" fmla="*/ 0 w 44"/>
                <a:gd name="T3" fmla="*/ 19 h 49"/>
                <a:gd name="T4" fmla="*/ 22 w 44"/>
                <a:gd name="T5" fmla="*/ 0 h 49"/>
                <a:gd name="T6" fmla="*/ 44 w 44"/>
                <a:gd name="T7" fmla="*/ 24 h 49"/>
                <a:gd name="T8" fmla="*/ 2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7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24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2" name="Freeform 3347"/>
            <p:cNvSpPr>
              <a:spLocks/>
            </p:cNvSpPr>
            <p:nvPr/>
          </p:nvSpPr>
          <p:spPr bwMode="auto">
            <a:xfrm>
              <a:off x="2584" y="1702"/>
              <a:ext cx="46" cy="51"/>
            </a:xfrm>
            <a:custGeom>
              <a:avLst/>
              <a:gdLst>
                <a:gd name="T0" fmla="*/ 24 w 46"/>
                <a:gd name="T1" fmla="*/ 51 h 51"/>
                <a:gd name="T2" fmla="*/ 0 w 46"/>
                <a:gd name="T3" fmla="*/ 20 h 51"/>
                <a:gd name="T4" fmla="*/ 22 w 46"/>
                <a:gd name="T5" fmla="*/ 0 h 51"/>
                <a:gd name="T6" fmla="*/ 46 w 46"/>
                <a:gd name="T7" fmla="*/ 32 h 51"/>
                <a:gd name="T8" fmla="*/ 24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4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32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3" name="Freeform 3348"/>
            <p:cNvSpPr>
              <a:spLocks/>
            </p:cNvSpPr>
            <p:nvPr/>
          </p:nvSpPr>
          <p:spPr bwMode="auto">
            <a:xfrm>
              <a:off x="2560" y="1670"/>
              <a:ext cx="46" cy="52"/>
            </a:xfrm>
            <a:custGeom>
              <a:avLst/>
              <a:gdLst>
                <a:gd name="T0" fmla="*/ 24 w 46"/>
                <a:gd name="T1" fmla="*/ 52 h 52"/>
                <a:gd name="T2" fmla="*/ 0 w 46"/>
                <a:gd name="T3" fmla="*/ 17 h 52"/>
                <a:gd name="T4" fmla="*/ 24 w 46"/>
                <a:gd name="T5" fmla="*/ 0 h 52"/>
                <a:gd name="T6" fmla="*/ 46 w 46"/>
                <a:gd name="T7" fmla="*/ 32 h 52"/>
                <a:gd name="T8" fmla="*/ 24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4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4" name="Freeform 3349"/>
            <p:cNvSpPr>
              <a:spLocks/>
            </p:cNvSpPr>
            <p:nvPr/>
          </p:nvSpPr>
          <p:spPr bwMode="auto">
            <a:xfrm>
              <a:off x="2523" y="1599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4 w 61"/>
                <a:gd name="T5" fmla="*/ 0 h 88"/>
                <a:gd name="T6" fmla="*/ 61 w 61"/>
                <a:gd name="T7" fmla="*/ 71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1" y="71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5" name="Rectangle 3350"/>
            <p:cNvSpPr>
              <a:spLocks noChangeArrowheads="1"/>
            </p:cNvSpPr>
            <p:nvPr/>
          </p:nvSpPr>
          <p:spPr bwMode="auto">
            <a:xfrm>
              <a:off x="2720" y="1837"/>
              <a:ext cx="4" cy="1"/>
            </a:xfrm>
            <a:prstGeom prst="rect">
              <a:avLst/>
            </a:prstGeom>
            <a:solidFill>
              <a:srgbClr val="4A52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6" name="Freeform 3351"/>
            <p:cNvSpPr>
              <a:spLocks/>
            </p:cNvSpPr>
            <p:nvPr/>
          </p:nvSpPr>
          <p:spPr bwMode="auto">
            <a:xfrm>
              <a:off x="2720" y="1805"/>
              <a:ext cx="7" cy="32"/>
            </a:xfrm>
            <a:custGeom>
              <a:avLst/>
              <a:gdLst>
                <a:gd name="T0" fmla="*/ 4 w 7"/>
                <a:gd name="T1" fmla="*/ 32 h 32"/>
                <a:gd name="T2" fmla="*/ 0 w 7"/>
                <a:gd name="T3" fmla="*/ 32 h 32"/>
                <a:gd name="T4" fmla="*/ 4 w 7"/>
                <a:gd name="T5" fmla="*/ 0 h 32"/>
                <a:gd name="T6" fmla="*/ 7 w 7"/>
                <a:gd name="T7" fmla="*/ 0 h 32"/>
                <a:gd name="T8" fmla="*/ 4 w 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2">
                  <a:moveTo>
                    <a:pt x="4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7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7" name="Freeform 3352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8" name="Freeform 3353"/>
            <p:cNvSpPr>
              <a:spLocks/>
            </p:cNvSpPr>
            <p:nvPr/>
          </p:nvSpPr>
          <p:spPr bwMode="auto">
            <a:xfrm>
              <a:off x="3540" y="3426"/>
              <a:ext cx="63" cy="88"/>
            </a:xfrm>
            <a:custGeom>
              <a:avLst/>
              <a:gdLst>
                <a:gd name="T0" fmla="*/ 37 w 63"/>
                <a:gd name="T1" fmla="*/ 88 h 88"/>
                <a:gd name="T2" fmla="*/ 0 w 63"/>
                <a:gd name="T3" fmla="*/ 12 h 88"/>
                <a:gd name="T4" fmla="*/ 26 w 63"/>
                <a:gd name="T5" fmla="*/ 0 h 88"/>
                <a:gd name="T6" fmla="*/ 63 w 63"/>
                <a:gd name="T7" fmla="*/ 76 h 88"/>
                <a:gd name="T8" fmla="*/ 37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7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9" name="Freeform 3354"/>
            <p:cNvSpPr>
              <a:spLocks/>
            </p:cNvSpPr>
            <p:nvPr/>
          </p:nvSpPr>
          <p:spPr bwMode="auto">
            <a:xfrm>
              <a:off x="3524" y="3387"/>
              <a:ext cx="42" cy="51"/>
            </a:xfrm>
            <a:custGeom>
              <a:avLst/>
              <a:gdLst>
                <a:gd name="T0" fmla="*/ 16 w 42"/>
                <a:gd name="T1" fmla="*/ 51 h 51"/>
                <a:gd name="T2" fmla="*/ 0 w 42"/>
                <a:gd name="T3" fmla="*/ 12 h 51"/>
                <a:gd name="T4" fmla="*/ 27 w 42"/>
                <a:gd name="T5" fmla="*/ 0 h 51"/>
                <a:gd name="T6" fmla="*/ 42 w 42"/>
                <a:gd name="T7" fmla="*/ 39 h 51"/>
                <a:gd name="T8" fmla="*/ 16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6" y="51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0" name="Freeform 3355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12 h 51"/>
                <a:gd name="T4" fmla="*/ 27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1" name="Freeform 3356"/>
            <p:cNvSpPr>
              <a:spLocks/>
            </p:cNvSpPr>
            <p:nvPr/>
          </p:nvSpPr>
          <p:spPr bwMode="auto">
            <a:xfrm>
              <a:off x="3500" y="3306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5 h 54"/>
                <a:gd name="T4" fmla="*/ 29 w 38"/>
                <a:gd name="T5" fmla="*/ 0 h 54"/>
                <a:gd name="T6" fmla="*/ 38 w 38"/>
                <a:gd name="T7" fmla="*/ 42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2" name="Freeform 3357"/>
            <p:cNvSpPr>
              <a:spLocks/>
            </p:cNvSpPr>
            <p:nvPr/>
          </p:nvSpPr>
          <p:spPr bwMode="auto">
            <a:xfrm>
              <a:off x="3496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3" name="Freeform 3358"/>
            <p:cNvSpPr>
              <a:spLocks/>
            </p:cNvSpPr>
            <p:nvPr/>
          </p:nvSpPr>
          <p:spPr bwMode="auto">
            <a:xfrm>
              <a:off x="3496" y="3218"/>
              <a:ext cx="31" cy="44"/>
            </a:xfrm>
            <a:custGeom>
              <a:avLst/>
              <a:gdLst>
                <a:gd name="T0" fmla="*/ 0 w 31"/>
                <a:gd name="T1" fmla="*/ 42 h 44"/>
                <a:gd name="T2" fmla="*/ 2 w 31"/>
                <a:gd name="T3" fmla="*/ 0 h 44"/>
                <a:gd name="T4" fmla="*/ 31 w 31"/>
                <a:gd name="T5" fmla="*/ 5 h 44"/>
                <a:gd name="T6" fmla="*/ 28 w 31"/>
                <a:gd name="T7" fmla="*/ 44 h 44"/>
                <a:gd name="T8" fmla="*/ 0 w 31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0" y="42"/>
                  </a:moveTo>
                  <a:lnTo>
                    <a:pt x="2" y="0"/>
                  </a:lnTo>
                  <a:lnTo>
                    <a:pt x="31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4" name="Freeform 3359"/>
            <p:cNvSpPr>
              <a:spLocks/>
            </p:cNvSpPr>
            <p:nvPr/>
          </p:nvSpPr>
          <p:spPr bwMode="auto">
            <a:xfrm>
              <a:off x="3498" y="3179"/>
              <a:ext cx="37" cy="44"/>
            </a:xfrm>
            <a:custGeom>
              <a:avLst/>
              <a:gdLst>
                <a:gd name="T0" fmla="*/ 0 w 37"/>
                <a:gd name="T1" fmla="*/ 39 h 44"/>
                <a:gd name="T2" fmla="*/ 11 w 37"/>
                <a:gd name="T3" fmla="*/ 0 h 44"/>
                <a:gd name="T4" fmla="*/ 37 w 37"/>
                <a:gd name="T5" fmla="*/ 12 h 44"/>
                <a:gd name="T6" fmla="*/ 29 w 37"/>
                <a:gd name="T7" fmla="*/ 44 h 44"/>
                <a:gd name="T8" fmla="*/ 0 w 37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9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9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5" name="Freeform 3360"/>
            <p:cNvSpPr>
              <a:spLocks/>
            </p:cNvSpPr>
            <p:nvPr/>
          </p:nvSpPr>
          <p:spPr bwMode="auto">
            <a:xfrm>
              <a:off x="3509" y="3115"/>
              <a:ext cx="55" cy="76"/>
            </a:xfrm>
            <a:custGeom>
              <a:avLst/>
              <a:gdLst>
                <a:gd name="T0" fmla="*/ 0 w 55"/>
                <a:gd name="T1" fmla="*/ 64 h 76"/>
                <a:gd name="T2" fmla="*/ 29 w 55"/>
                <a:gd name="T3" fmla="*/ 0 h 76"/>
                <a:gd name="T4" fmla="*/ 55 w 55"/>
                <a:gd name="T5" fmla="*/ 12 h 76"/>
                <a:gd name="T6" fmla="*/ 26 w 55"/>
                <a:gd name="T7" fmla="*/ 76 h 76"/>
                <a:gd name="T8" fmla="*/ 0 w 55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6">
                  <a:moveTo>
                    <a:pt x="0" y="64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6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6" name="Freeform 3361"/>
            <p:cNvSpPr>
              <a:spLocks/>
            </p:cNvSpPr>
            <p:nvPr/>
          </p:nvSpPr>
          <p:spPr bwMode="auto">
            <a:xfrm>
              <a:off x="3538" y="3054"/>
              <a:ext cx="48" cy="73"/>
            </a:xfrm>
            <a:custGeom>
              <a:avLst/>
              <a:gdLst>
                <a:gd name="T0" fmla="*/ 0 w 48"/>
                <a:gd name="T1" fmla="*/ 61 h 73"/>
                <a:gd name="T2" fmla="*/ 21 w 48"/>
                <a:gd name="T3" fmla="*/ 0 h 73"/>
                <a:gd name="T4" fmla="*/ 48 w 48"/>
                <a:gd name="T5" fmla="*/ 12 h 73"/>
                <a:gd name="T6" fmla="*/ 26 w 48"/>
                <a:gd name="T7" fmla="*/ 73 h 73"/>
                <a:gd name="T8" fmla="*/ 0 w 48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3">
                  <a:moveTo>
                    <a:pt x="0" y="61"/>
                  </a:moveTo>
                  <a:lnTo>
                    <a:pt x="21" y="0"/>
                  </a:lnTo>
                  <a:lnTo>
                    <a:pt x="48" y="12"/>
                  </a:lnTo>
                  <a:lnTo>
                    <a:pt x="26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7" name="Freeform 3362"/>
            <p:cNvSpPr>
              <a:spLocks/>
            </p:cNvSpPr>
            <p:nvPr/>
          </p:nvSpPr>
          <p:spPr bwMode="auto">
            <a:xfrm>
              <a:off x="3559" y="3022"/>
              <a:ext cx="33" cy="44"/>
            </a:xfrm>
            <a:custGeom>
              <a:avLst/>
              <a:gdLst>
                <a:gd name="T0" fmla="*/ 0 w 33"/>
                <a:gd name="T1" fmla="*/ 32 h 44"/>
                <a:gd name="T2" fmla="*/ 5 w 33"/>
                <a:gd name="T3" fmla="*/ 0 h 44"/>
                <a:gd name="T4" fmla="*/ 33 w 33"/>
                <a:gd name="T5" fmla="*/ 0 h 44"/>
                <a:gd name="T6" fmla="*/ 27 w 33"/>
                <a:gd name="T7" fmla="*/ 44 h 44"/>
                <a:gd name="T8" fmla="*/ 0 w 33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2"/>
                  </a:moveTo>
                  <a:lnTo>
                    <a:pt x="5" y="0"/>
                  </a:lnTo>
                  <a:lnTo>
                    <a:pt x="33" y="0"/>
                  </a:lnTo>
                  <a:lnTo>
                    <a:pt x="27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8" name="Freeform 3363"/>
            <p:cNvSpPr>
              <a:spLocks/>
            </p:cNvSpPr>
            <p:nvPr/>
          </p:nvSpPr>
          <p:spPr bwMode="auto">
            <a:xfrm>
              <a:off x="3559" y="2983"/>
              <a:ext cx="33" cy="39"/>
            </a:xfrm>
            <a:custGeom>
              <a:avLst/>
              <a:gdLst>
                <a:gd name="T0" fmla="*/ 5 w 33"/>
                <a:gd name="T1" fmla="*/ 39 h 39"/>
                <a:gd name="T2" fmla="*/ 0 w 33"/>
                <a:gd name="T3" fmla="*/ 2 h 39"/>
                <a:gd name="T4" fmla="*/ 29 w 33"/>
                <a:gd name="T5" fmla="*/ 0 h 39"/>
                <a:gd name="T6" fmla="*/ 33 w 33"/>
                <a:gd name="T7" fmla="*/ 39 h 39"/>
                <a:gd name="T8" fmla="*/ 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5" y="39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39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9" name="Freeform 3364"/>
            <p:cNvSpPr>
              <a:spLocks/>
            </p:cNvSpPr>
            <p:nvPr/>
          </p:nvSpPr>
          <p:spPr bwMode="auto">
            <a:xfrm>
              <a:off x="3496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0" name="Freeform 3365"/>
            <p:cNvSpPr>
              <a:spLocks/>
            </p:cNvSpPr>
            <p:nvPr/>
          </p:nvSpPr>
          <p:spPr bwMode="auto">
            <a:xfrm>
              <a:off x="3557" y="2958"/>
              <a:ext cx="31" cy="30"/>
            </a:xfrm>
            <a:custGeom>
              <a:avLst/>
              <a:gdLst>
                <a:gd name="T0" fmla="*/ 2 w 31"/>
                <a:gd name="T1" fmla="*/ 30 h 30"/>
                <a:gd name="T2" fmla="*/ 0 w 31"/>
                <a:gd name="T3" fmla="*/ 13 h 30"/>
                <a:gd name="T4" fmla="*/ 27 w 31"/>
                <a:gd name="T5" fmla="*/ 0 h 30"/>
                <a:gd name="T6" fmla="*/ 31 w 31"/>
                <a:gd name="T7" fmla="*/ 25 h 30"/>
                <a:gd name="T8" fmla="*/ 2 w 3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2" y="30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1" y="25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1" name="Freeform 3366"/>
            <p:cNvSpPr>
              <a:spLocks/>
            </p:cNvSpPr>
            <p:nvPr/>
          </p:nvSpPr>
          <p:spPr bwMode="auto">
            <a:xfrm>
              <a:off x="3548" y="2936"/>
              <a:ext cx="36" cy="35"/>
            </a:xfrm>
            <a:custGeom>
              <a:avLst/>
              <a:gdLst>
                <a:gd name="T0" fmla="*/ 9 w 36"/>
                <a:gd name="T1" fmla="*/ 35 h 35"/>
                <a:gd name="T2" fmla="*/ 0 w 36"/>
                <a:gd name="T3" fmla="*/ 17 h 35"/>
                <a:gd name="T4" fmla="*/ 25 w 36"/>
                <a:gd name="T5" fmla="*/ 0 h 35"/>
                <a:gd name="T6" fmla="*/ 36 w 36"/>
                <a:gd name="T7" fmla="*/ 22 h 35"/>
                <a:gd name="T8" fmla="*/ 9 w 3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9" y="35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6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2" name="Freeform 3367"/>
            <p:cNvSpPr>
              <a:spLocks/>
            </p:cNvSpPr>
            <p:nvPr/>
          </p:nvSpPr>
          <p:spPr bwMode="auto">
            <a:xfrm>
              <a:off x="3531" y="2900"/>
              <a:ext cx="42" cy="53"/>
            </a:xfrm>
            <a:custGeom>
              <a:avLst/>
              <a:gdLst>
                <a:gd name="T0" fmla="*/ 17 w 42"/>
                <a:gd name="T1" fmla="*/ 53 h 53"/>
                <a:gd name="T2" fmla="*/ 0 w 42"/>
                <a:gd name="T3" fmla="*/ 19 h 53"/>
                <a:gd name="T4" fmla="*/ 22 w 42"/>
                <a:gd name="T5" fmla="*/ 0 h 53"/>
                <a:gd name="T6" fmla="*/ 42 w 42"/>
                <a:gd name="T7" fmla="*/ 36 h 53"/>
                <a:gd name="T8" fmla="*/ 17 w 4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3">
                  <a:moveTo>
                    <a:pt x="17" y="53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36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3" name="Freeform 3368"/>
            <p:cNvSpPr>
              <a:spLocks/>
            </p:cNvSpPr>
            <p:nvPr/>
          </p:nvSpPr>
          <p:spPr bwMode="auto">
            <a:xfrm>
              <a:off x="3509" y="2870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8 w 44"/>
                <a:gd name="T5" fmla="*/ 0 h 49"/>
                <a:gd name="T6" fmla="*/ 44 w 44"/>
                <a:gd name="T7" fmla="*/ 30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4" name="Freeform 3369"/>
            <p:cNvSpPr>
              <a:spLocks/>
            </p:cNvSpPr>
            <p:nvPr/>
          </p:nvSpPr>
          <p:spPr bwMode="auto">
            <a:xfrm>
              <a:off x="3481" y="2848"/>
              <a:ext cx="46" cy="47"/>
            </a:xfrm>
            <a:custGeom>
              <a:avLst/>
              <a:gdLst>
                <a:gd name="T0" fmla="*/ 28 w 46"/>
                <a:gd name="T1" fmla="*/ 47 h 47"/>
                <a:gd name="T2" fmla="*/ 0 w 46"/>
                <a:gd name="T3" fmla="*/ 25 h 47"/>
                <a:gd name="T4" fmla="*/ 17 w 46"/>
                <a:gd name="T5" fmla="*/ 0 h 47"/>
                <a:gd name="T6" fmla="*/ 46 w 46"/>
                <a:gd name="T7" fmla="*/ 22 h 47"/>
                <a:gd name="T8" fmla="*/ 28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8" y="47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6" y="22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5" name="Freeform 3370"/>
            <p:cNvSpPr>
              <a:spLocks/>
            </p:cNvSpPr>
            <p:nvPr/>
          </p:nvSpPr>
          <p:spPr bwMode="auto">
            <a:xfrm>
              <a:off x="3424" y="2797"/>
              <a:ext cx="74" cy="76"/>
            </a:xfrm>
            <a:custGeom>
              <a:avLst/>
              <a:gdLst>
                <a:gd name="T0" fmla="*/ 57 w 74"/>
                <a:gd name="T1" fmla="*/ 76 h 76"/>
                <a:gd name="T2" fmla="*/ 0 w 74"/>
                <a:gd name="T3" fmla="*/ 24 h 76"/>
                <a:gd name="T4" fmla="*/ 17 w 74"/>
                <a:gd name="T5" fmla="*/ 0 h 76"/>
                <a:gd name="T6" fmla="*/ 74 w 74"/>
                <a:gd name="T7" fmla="*/ 51 h 76"/>
                <a:gd name="T8" fmla="*/ 57 w 74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6">
                  <a:moveTo>
                    <a:pt x="57" y="7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74" y="51"/>
                  </a:lnTo>
                  <a:lnTo>
                    <a:pt x="57" y="7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6" name="Freeform 3371"/>
            <p:cNvSpPr>
              <a:spLocks/>
            </p:cNvSpPr>
            <p:nvPr/>
          </p:nvSpPr>
          <p:spPr bwMode="auto">
            <a:xfrm>
              <a:off x="3393" y="2772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5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5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7" name="Freeform 3372"/>
            <p:cNvSpPr>
              <a:spLocks/>
            </p:cNvSpPr>
            <p:nvPr/>
          </p:nvSpPr>
          <p:spPr bwMode="auto">
            <a:xfrm>
              <a:off x="3373" y="2733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4 w 44"/>
                <a:gd name="T5" fmla="*/ 0 h 56"/>
                <a:gd name="T6" fmla="*/ 44 w 44"/>
                <a:gd name="T7" fmla="*/ 39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9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8" name="Freeform 3373"/>
            <p:cNvSpPr>
              <a:spLocks/>
            </p:cNvSpPr>
            <p:nvPr/>
          </p:nvSpPr>
          <p:spPr bwMode="auto">
            <a:xfrm>
              <a:off x="3559" y="2983"/>
              <a:ext cx="29" cy="5"/>
            </a:xfrm>
            <a:custGeom>
              <a:avLst/>
              <a:gdLst>
                <a:gd name="T0" fmla="*/ 29 w 29"/>
                <a:gd name="T1" fmla="*/ 0 h 5"/>
                <a:gd name="T2" fmla="*/ 29 w 29"/>
                <a:gd name="T3" fmla="*/ 0 h 5"/>
                <a:gd name="T4" fmla="*/ 0 w 29"/>
                <a:gd name="T5" fmla="*/ 2 h 5"/>
                <a:gd name="T6" fmla="*/ 0 w 29"/>
                <a:gd name="T7" fmla="*/ 5 h 5"/>
                <a:gd name="T8" fmla="*/ 29 w 2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9" name="Freeform 3374"/>
            <p:cNvSpPr>
              <a:spLocks/>
            </p:cNvSpPr>
            <p:nvPr/>
          </p:nvSpPr>
          <p:spPr bwMode="auto">
            <a:xfrm>
              <a:off x="3358" y="2696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5 h 52"/>
                <a:gd name="T4" fmla="*/ 28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0" name="Freeform 3375"/>
            <p:cNvSpPr>
              <a:spLocks/>
            </p:cNvSpPr>
            <p:nvPr/>
          </p:nvSpPr>
          <p:spPr bwMode="auto">
            <a:xfrm>
              <a:off x="3351" y="2652"/>
              <a:ext cx="35" cy="49"/>
            </a:xfrm>
            <a:custGeom>
              <a:avLst/>
              <a:gdLst>
                <a:gd name="T0" fmla="*/ 7 w 35"/>
                <a:gd name="T1" fmla="*/ 49 h 49"/>
                <a:gd name="T2" fmla="*/ 0 w 35"/>
                <a:gd name="T3" fmla="*/ 3 h 49"/>
                <a:gd name="T4" fmla="*/ 29 w 35"/>
                <a:gd name="T5" fmla="*/ 0 h 49"/>
                <a:gd name="T6" fmla="*/ 35 w 35"/>
                <a:gd name="T7" fmla="*/ 44 h 49"/>
                <a:gd name="T8" fmla="*/ 7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7" y="4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5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1" name="Freeform 3376"/>
            <p:cNvSpPr>
              <a:spLocks/>
            </p:cNvSpPr>
            <p:nvPr/>
          </p:nvSpPr>
          <p:spPr bwMode="auto">
            <a:xfrm>
              <a:off x="3351" y="2611"/>
              <a:ext cx="29" cy="44"/>
            </a:xfrm>
            <a:custGeom>
              <a:avLst/>
              <a:gdLst>
                <a:gd name="T0" fmla="*/ 0 w 29"/>
                <a:gd name="T1" fmla="*/ 44 h 44"/>
                <a:gd name="T2" fmla="*/ 0 w 29"/>
                <a:gd name="T3" fmla="*/ 0 h 44"/>
                <a:gd name="T4" fmla="*/ 29 w 29"/>
                <a:gd name="T5" fmla="*/ 0 h 44"/>
                <a:gd name="T6" fmla="*/ 29 w 29"/>
                <a:gd name="T7" fmla="*/ 41 h 44"/>
                <a:gd name="T8" fmla="*/ 0 w 2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0" y="4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2" name="Freeform 3377"/>
            <p:cNvSpPr>
              <a:spLocks/>
            </p:cNvSpPr>
            <p:nvPr/>
          </p:nvSpPr>
          <p:spPr bwMode="auto">
            <a:xfrm>
              <a:off x="3351" y="2569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2 w 31"/>
                <a:gd name="T3" fmla="*/ 0 h 42"/>
                <a:gd name="T4" fmla="*/ 31 w 31"/>
                <a:gd name="T5" fmla="*/ 0 h 42"/>
                <a:gd name="T6" fmla="*/ 29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3" name="Freeform 3378"/>
            <p:cNvSpPr>
              <a:spLocks/>
            </p:cNvSpPr>
            <p:nvPr/>
          </p:nvSpPr>
          <p:spPr bwMode="auto">
            <a:xfrm>
              <a:off x="3353" y="2527"/>
              <a:ext cx="29" cy="42"/>
            </a:xfrm>
            <a:custGeom>
              <a:avLst/>
              <a:gdLst>
                <a:gd name="T0" fmla="*/ 0 w 29"/>
                <a:gd name="T1" fmla="*/ 42 h 42"/>
                <a:gd name="T2" fmla="*/ 0 w 29"/>
                <a:gd name="T3" fmla="*/ 3 h 42"/>
                <a:gd name="T4" fmla="*/ 29 w 29"/>
                <a:gd name="T5" fmla="*/ 0 h 42"/>
                <a:gd name="T6" fmla="*/ 29 w 29"/>
                <a:gd name="T7" fmla="*/ 42 h 42"/>
                <a:gd name="T8" fmla="*/ 0 w 2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2">
                  <a:moveTo>
                    <a:pt x="0" y="42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4" name="Freeform 3379"/>
            <p:cNvSpPr>
              <a:spLocks/>
            </p:cNvSpPr>
            <p:nvPr/>
          </p:nvSpPr>
          <p:spPr bwMode="auto">
            <a:xfrm>
              <a:off x="3349" y="2486"/>
              <a:ext cx="33" cy="44"/>
            </a:xfrm>
            <a:custGeom>
              <a:avLst/>
              <a:gdLst>
                <a:gd name="T0" fmla="*/ 4 w 33"/>
                <a:gd name="T1" fmla="*/ 44 h 44"/>
                <a:gd name="T2" fmla="*/ 0 w 33"/>
                <a:gd name="T3" fmla="*/ 5 h 44"/>
                <a:gd name="T4" fmla="*/ 29 w 33"/>
                <a:gd name="T5" fmla="*/ 0 h 44"/>
                <a:gd name="T6" fmla="*/ 33 w 33"/>
                <a:gd name="T7" fmla="*/ 41 h 44"/>
                <a:gd name="T8" fmla="*/ 4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4" y="4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1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5" name="Freeform 3380"/>
            <p:cNvSpPr>
              <a:spLocks/>
            </p:cNvSpPr>
            <p:nvPr/>
          </p:nvSpPr>
          <p:spPr bwMode="auto">
            <a:xfrm>
              <a:off x="3340" y="2444"/>
              <a:ext cx="38" cy="47"/>
            </a:xfrm>
            <a:custGeom>
              <a:avLst/>
              <a:gdLst>
                <a:gd name="T0" fmla="*/ 9 w 38"/>
                <a:gd name="T1" fmla="*/ 47 h 47"/>
                <a:gd name="T2" fmla="*/ 0 w 38"/>
                <a:gd name="T3" fmla="*/ 12 h 47"/>
                <a:gd name="T4" fmla="*/ 27 w 38"/>
                <a:gd name="T5" fmla="*/ 0 h 47"/>
                <a:gd name="T6" fmla="*/ 38 w 38"/>
                <a:gd name="T7" fmla="*/ 42 h 47"/>
                <a:gd name="T8" fmla="*/ 9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9" y="47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6" name="Freeform 3381"/>
            <p:cNvSpPr>
              <a:spLocks/>
            </p:cNvSpPr>
            <p:nvPr/>
          </p:nvSpPr>
          <p:spPr bwMode="auto">
            <a:xfrm>
              <a:off x="3318" y="2405"/>
              <a:ext cx="49" cy="51"/>
            </a:xfrm>
            <a:custGeom>
              <a:avLst/>
              <a:gdLst>
                <a:gd name="T0" fmla="*/ 22 w 49"/>
                <a:gd name="T1" fmla="*/ 51 h 51"/>
                <a:gd name="T2" fmla="*/ 0 w 49"/>
                <a:gd name="T3" fmla="*/ 17 h 51"/>
                <a:gd name="T4" fmla="*/ 24 w 49"/>
                <a:gd name="T5" fmla="*/ 0 h 51"/>
                <a:gd name="T6" fmla="*/ 49 w 49"/>
                <a:gd name="T7" fmla="*/ 39 h 51"/>
                <a:gd name="T8" fmla="*/ 22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22" y="5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9" y="39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7" name="Freeform 3382"/>
            <p:cNvSpPr>
              <a:spLocks/>
            </p:cNvSpPr>
            <p:nvPr/>
          </p:nvSpPr>
          <p:spPr bwMode="auto">
            <a:xfrm>
              <a:off x="3373" y="2733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8" name="Freeform 3383"/>
            <p:cNvSpPr>
              <a:spLocks/>
            </p:cNvSpPr>
            <p:nvPr/>
          </p:nvSpPr>
          <p:spPr bwMode="auto">
            <a:xfrm>
              <a:off x="3310" y="2383"/>
              <a:ext cx="32" cy="39"/>
            </a:xfrm>
            <a:custGeom>
              <a:avLst/>
              <a:gdLst>
                <a:gd name="T0" fmla="*/ 11 w 32"/>
                <a:gd name="T1" fmla="*/ 39 h 39"/>
                <a:gd name="T2" fmla="*/ 0 w 32"/>
                <a:gd name="T3" fmla="*/ 24 h 39"/>
                <a:gd name="T4" fmla="*/ 17 w 32"/>
                <a:gd name="T5" fmla="*/ 0 h 39"/>
                <a:gd name="T6" fmla="*/ 32 w 32"/>
                <a:gd name="T7" fmla="*/ 19 h 39"/>
                <a:gd name="T8" fmla="*/ 11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1" y="3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2" y="1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9" name="Freeform 3384"/>
            <p:cNvSpPr>
              <a:spLocks/>
            </p:cNvSpPr>
            <p:nvPr/>
          </p:nvSpPr>
          <p:spPr bwMode="auto">
            <a:xfrm>
              <a:off x="3294" y="2371"/>
              <a:ext cx="33" cy="36"/>
            </a:xfrm>
            <a:custGeom>
              <a:avLst/>
              <a:gdLst>
                <a:gd name="T0" fmla="*/ 16 w 33"/>
                <a:gd name="T1" fmla="*/ 36 h 36"/>
                <a:gd name="T2" fmla="*/ 0 w 33"/>
                <a:gd name="T3" fmla="*/ 27 h 36"/>
                <a:gd name="T4" fmla="*/ 16 w 33"/>
                <a:gd name="T5" fmla="*/ 0 h 36"/>
                <a:gd name="T6" fmla="*/ 33 w 33"/>
                <a:gd name="T7" fmla="*/ 12 h 36"/>
                <a:gd name="T8" fmla="*/ 16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6" y="36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0" name="Freeform 3385"/>
            <p:cNvSpPr>
              <a:spLocks/>
            </p:cNvSpPr>
            <p:nvPr/>
          </p:nvSpPr>
          <p:spPr bwMode="auto">
            <a:xfrm>
              <a:off x="3264" y="2351"/>
              <a:ext cx="46" cy="47"/>
            </a:xfrm>
            <a:custGeom>
              <a:avLst/>
              <a:gdLst>
                <a:gd name="T0" fmla="*/ 30 w 46"/>
                <a:gd name="T1" fmla="*/ 47 h 47"/>
                <a:gd name="T2" fmla="*/ 0 w 46"/>
                <a:gd name="T3" fmla="*/ 29 h 47"/>
                <a:gd name="T4" fmla="*/ 11 w 46"/>
                <a:gd name="T5" fmla="*/ 0 h 47"/>
                <a:gd name="T6" fmla="*/ 46 w 46"/>
                <a:gd name="T7" fmla="*/ 20 h 47"/>
                <a:gd name="T8" fmla="*/ 30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0" y="4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1" name="Freeform 3386"/>
            <p:cNvSpPr>
              <a:spLocks/>
            </p:cNvSpPr>
            <p:nvPr/>
          </p:nvSpPr>
          <p:spPr bwMode="auto">
            <a:xfrm>
              <a:off x="3233" y="2339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32 h 41"/>
                <a:gd name="T4" fmla="*/ 4 w 42"/>
                <a:gd name="T5" fmla="*/ 0 h 41"/>
                <a:gd name="T6" fmla="*/ 42 w 42"/>
                <a:gd name="T7" fmla="*/ 12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2" name="Freeform 3387"/>
            <p:cNvSpPr>
              <a:spLocks/>
            </p:cNvSpPr>
            <p:nvPr/>
          </p:nvSpPr>
          <p:spPr bwMode="auto">
            <a:xfrm>
              <a:off x="3198" y="233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3" name="Freeform 3388"/>
            <p:cNvSpPr>
              <a:spLocks/>
            </p:cNvSpPr>
            <p:nvPr/>
          </p:nvSpPr>
          <p:spPr bwMode="auto">
            <a:xfrm>
              <a:off x="3161" y="2327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31 h 39"/>
                <a:gd name="T4" fmla="*/ 4 w 41"/>
                <a:gd name="T5" fmla="*/ 0 h 39"/>
                <a:gd name="T6" fmla="*/ 41 w 41"/>
                <a:gd name="T7" fmla="*/ 7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4" name="Freeform 3389"/>
            <p:cNvSpPr>
              <a:spLocks/>
            </p:cNvSpPr>
            <p:nvPr/>
          </p:nvSpPr>
          <p:spPr bwMode="auto">
            <a:xfrm>
              <a:off x="3123" y="2317"/>
              <a:ext cx="42" cy="41"/>
            </a:xfrm>
            <a:custGeom>
              <a:avLst/>
              <a:gdLst>
                <a:gd name="T0" fmla="*/ 38 w 42"/>
                <a:gd name="T1" fmla="*/ 41 h 41"/>
                <a:gd name="T2" fmla="*/ 0 w 42"/>
                <a:gd name="T3" fmla="*/ 29 h 41"/>
                <a:gd name="T4" fmla="*/ 11 w 42"/>
                <a:gd name="T5" fmla="*/ 0 h 41"/>
                <a:gd name="T6" fmla="*/ 42 w 42"/>
                <a:gd name="T7" fmla="*/ 10 h 41"/>
                <a:gd name="T8" fmla="*/ 38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8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5" name="Freeform 3390"/>
            <p:cNvSpPr>
              <a:spLocks/>
            </p:cNvSpPr>
            <p:nvPr/>
          </p:nvSpPr>
          <p:spPr bwMode="auto">
            <a:xfrm>
              <a:off x="3104" y="2312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7 h 34"/>
                <a:gd name="T4" fmla="*/ 15 w 30"/>
                <a:gd name="T5" fmla="*/ 0 h 34"/>
                <a:gd name="T6" fmla="*/ 30 w 30"/>
                <a:gd name="T7" fmla="*/ 5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6" name="Freeform 3391"/>
            <p:cNvSpPr>
              <a:spLocks/>
            </p:cNvSpPr>
            <p:nvPr/>
          </p:nvSpPr>
          <p:spPr bwMode="auto">
            <a:xfrm>
              <a:off x="3088" y="2300"/>
              <a:ext cx="31" cy="39"/>
            </a:xfrm>
            <a:custGeom>
              <a:avLst/>
              <a:gdLst>
                <a:gd name="T0" fmla="*/ 16 w 31"/>
                <a:gd name="T1" fmla="*/ 39 h 39"/>
                <a:gd name="T2" fmla="*/ 0 w 31"/>
                <a:gd name="T3" fmla="*/ 27 h 39"/>
                <a:gd name="T4" fmla="*/ 16 w 31"/>
                <a:gd name="T5" fmla="*/ 0 h 39"/>
                <a:gd name="T6" fmla="*/ 31 w 31"/>
                <a:gd name="T7" fmla="*/ 12 h 39"/>
                <a:gd name="T8" fmla="*/ 16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1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7" name="Freeform 3392"/>
            <p:cNvSpPr>
              <a:spLocks/>
            </p:cNvSpPr>
            <p:nvPr/>
          </p:nvSpPr>
          <p:spPr bwMode="auto">
            <a:xfrm>
              <a:off x="3073" y="2287"/>
              <a:ext cx="31" cy="40"/>
            </a:xfrm>
            <a:custGeom>
              <a:avLst/>
              <a:gdLst>
                <a:gd name="T0" fmla="*/ 15 w 31"/>
                <a:gd name="T1" fmla="*/ 40 h 40"/>
                <a:gd name="T2" fmla="*/ 0 w 31"/>
                <a:gd name="T3" fmla="*/ 25 h 40"/>
                <a:gd name="T4" fmla="*/ 20 w 31"/>
                <a:gd name="T5" fmla="*/ 0 h 40"/>
                <a:gd name="T6" fmla="*/ 31 w 31"/>
                <a:gd name="T7" fmla="*/ 13 h 40"/>
                <a:gd name="T8" fmla="*/ 15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5" y="40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1" y="13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8" name="Freeform 3393"/>
            <p:cNvSpPr>
              <a:spLocks/>
            </p:cNvSpPr>
            <p:nvPr/>
          </p:nvSpPr>
          <p:spPr bwMode="auto">
            <a:xfrm>
              <a:off x="3060" y="2273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9" name="Freeform 3394"/>
            <p:cNvSpPr>
              <a:spLocks/>
            </p:cNvSpPr>
            <p:nvPr/>
          </p:nvSpPr>
          <p:spPr bwMode="auto">
            <a:xfrm>
              <a:off x="3318" y="2402"/>
              <a:ext cx="24" cy="20"/>
            </a:xfrm>
            <a:custGeom>
              <a:avLst/>
              <a:gdLst>
                <a:gd name="T0" fmla="*/ 24 w 24"/>
                <a:gd name="T1" fmla="*/ 3 h 20"/>
                <a:gd name="T2" fmla="*/ 24 w 24"/>
                <a:gd name="T3" fmla="*/ 0 h 20"/>
                <a:gd name="T4" fmla="*/ 0 w 24"/>
                <a:gd name="T5" fmla="*/ 20 h 20"/>
                <a:gd name="T6" fmla="*/ 3 w 24"/>
                <a:gd name="T7" fmla="*/ 20 h 20"/>
                <a:gd name="T8" fmla="*/ 24 w 24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3"/>
                  </a:moveTo>
                  <a:lnTo>
                    <a:pt x="24" y="0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0" name="Freeform 3395"/>
            <p:cNvSpPr>
              <a:spLocks/>
            </p:cNvSpPr>
            <p:nvPr/>
          </p:nvSpPr>
          <p:spPr bwMode="auto">
            <a:xfrm>
              <a:off x="3044" y="2253"/>
              <a:ext cx="38" cy="39"/>
            </a:xfrm>
            <a:custGeom>
              <a:avLst/>
              <a:gdLst>
                <a:gd name="T0" fmla="*/ 14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4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4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1" name="Freeform 3396"/>
            <p:cNvSpPr>
              <a:spLocks/>
            </p:cNvSpPr>
            <p:nvPr/>
          </p:nvSpPr>
          <p:spPr bwMode="auto">
            <a:xfrm>
              <a:off x="3036" y="2231"/>
              <a:ext cx="35" cy="34"/>
            </a:xfrm>
            <a:custGeom>
              <a:avLst/>
              <a:gdLst>
                <a:gd name="T0" fmla="*/ 8 w 35"/>
                <a:gd name="T1" fmla="*/ 34 h 34"/>
                <a:gd name="T2" fmla="*/ 0 w 35"/>
                <a:gd name="T3" fmla="*/ 12 h 34"/>
                <a:gd name="T4" fmla="*/ 26 w 35"/>
                <a:gd name="T5" fmla="*/ 0 h 34"/>
                <a:gd name="T6" fmla="*/ 35 w 35"/>
                <a:gd name="T7" fmla="*/ 22 h 34"/>
                <a:gd name="T8" fmla="*/ 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2" name="Freeform 3397"/>
            <p:cNvSpPr>
              <a:spLocks/>
            </p:cNvSpPr>
            <p:nvPr/>
          </p:nvSpPr>
          <p:spPr bwMode="auto">
            <a:xfrm>
              <a:off x="3022" y="2184"/>
              <a:ext cx="40" cy="59"/>
            </a:xfrm>
            <a:custGeom>
              <a:avLst/>
              <a:gdLst>
                <a:gd name="T0" fmla="*/ 14 w 40"/>
                <a:gd name="T1" fmla="*/ 59 h 59"/>
                <a:gd name="T2" fmla="*/ 0 w 40"/>
                <a:gd name="T3" fmla="*/ 5 h 59"/>
                <a:gd name="T4" fmla="*/ 29 w 40"/>
                <a:gd name="T5" fmla="*/ 0 h 59"/>
                <a:gd name="T6" fmla="*/ 40 w 40"/>
                <a:gd name="T7" fmla="*/ 47 h 59"/>
                <a:gd name="T8" fmla="*/ 14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14" y="5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47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3" name="Freeform 3398"/>
            <p:cNvSpPr>
              <a:spLocks/>
            </p:cNvSpPr>
            <p:nvPr/>
          </p:nvSpPr>
          <p:spPr bwMode="auto">
            <a:xfrm>
              <a:off x="3016" y="2138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5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4" name="Freeform 3399"/>
            <p:cNvSpPr>
              <a:spLocks/>
            </p:cNvSpPr>
            <p:nvPr/>
          </p:nvSpPr>
          <p:spPr bwMode="auto">
            <a:xfrm>
              <a:off x="3012" y="2111"/>
              <a:ext cx="32" cy="32"/>
            </a:xfrm>
            <a:custGeom>
              <a:avLst/>
              <a:gdLst>
                <a:gd name="T0" fmla="*/ 4 w 32"/>
                <a:gd name="T1" fmla="*/ 32 h 32"/>
                <a:gd name="T2" fmla="*/ 0 w 32"/>
                <a:gd name="T3" fmla="*/ 12 h 32"/>
                <a:gd name="T4" fmla="*/ 26 w 32"/>
                <a:gd name="T5" fmla="*/ 0 h 32"/>
                <a:gd name="T6" fmla="*/ 32 w 32"/>
                <a:gd name="T7" fmla="*/ 27 h 32"/>
                <a:gd name="T8" fmla="*/ 4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4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2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5" name="Freeform 3400"/>
            <p:cNvSpPr>
              <a:spLocks/>
            </p:cNvSpPr>
            <p:nvPr/>
          </p:nvSpPr>
          <p:spPr bwMode="auto">
            <a:xfrm>
              <a:off x="3003" y="2084"/>
              <a:ext cx="35" cy="39"/>
            </a:xfrm>
            <a:custGeom>
              <a:avLst/>
              <a:gdLst>
                <a:gd name="T0" fmla="*/ 9 w 35"/>
                <a:gd name="T1" fmla="*/ 39 h 39"/>
                <a:gd name="T2" fmla="*/ 0 w 35"/>
                <a:gd name="T3" fmla="*/ 12 h 39"/>
                <a:gd name="T4" fmla="*/ 26 w 35"/>
                <a:gd name="T5" fmla="*/ 0 h 39"/>
                <a:gd name="T6" fmla="*/ 35 w 35"/>
                <a:gd name="T7" fmla="*/ 27 h 39"/>
                <a:gd name="T8" fmla="*/ 9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9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6" name="Freeform 3401"/>
            <p:cNvSpPr>
              <a:spLocks/>
            </p:cNvSpPr>
            <p:nvPr/>
          </p:nvSpPr>
          <p:spPr bwMode="auto">
            <a:xfrm>
              <a:off x="3058" y="2273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7" name="Freeform 3402"/>
            <p:cNvSpPr>
              <a:spLocks/>
            </p:cNvSpPr>
            <p:nvPr/>
          </p:nvSpPr>
          <p:spPr bwMode="auto">
            <a:xfrm>
              <a:off x="2972" y="2001"/>
              <a:ext cx="57" cy="95"/>
            </a:xfrm>
            <a:custGeom>
              <a:avLst/>
              <a:gdLst>
                <a:gd name="T0" fmla="*/ 31 w 57"/>
                <a:gd name="T1" fmla="*/ 95 h 95"/>
                <a:gd name="T2" fmla="*/ 0 w 57"/>
                <a:gd name="T3" fmla="*/ 12 h 95"/>
                <a:gd name="T4" fmla="*/ 26 w 57"/>
                <a:gd name="T5" fmla="*/ 0 h 95"/>
                <a:gd name="T6" fmla="*/ 57 w 57"/>
                <a:gd name="T7" fmla="*/ 83 h 95"/>
                <a:gd name="T8" fmla="*/ 31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1" y="9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7" y="83"/>
                  </a:lnTo>
                  <a:lnTo>
                    <a:pt x="31" y="95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8" name="Freeform 3403"/>
            <p:cNvSpPr>
              <a:spLocks/>
            </p:cNvSpPr>
            <p:nvPr/>
          </p:nvSpPr>
          <p:spPr bwMode="auto">
            <a:xfrm>
              <a:off x="2941" y="1925"/>
              <a:ext cx="57" cy="88"/>
            </a:xfrm>
            <a:custGeom>
              <a:avLst/>
              <a:gdLst>
                <a:gd name="T0" fmla="*/ 31 w 57"/>
                <a:gd name="T1" fmla="*/ 88 h 88"/>
                <a:gd name="T2" fmla="*/ 0 w 57"/>
                <a:gd name="T3" fmla="*/ 17 h 88"/>
                <a:gd name="T4" fmla="*/ 24 w 57"/>
                <a:gd name="T5" fmla="*/ 0 h 88"/>
                <a:gd name="T6" fmla="*/ 57 w 57"/>
                <a:gd name="T7" fmla="*/ 76 h 88"/>
                <a:gd name="T8" fmla="*/ 31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1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1" y="88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9" name="Freeform 3404"/>
            <p:cNvSpPr>
              <a:spLocks/>
            </p:cNvSpPr>
            <p:nvPr/>
          </p:nvSpPr>
          <p:spPr bwMode="auto">
            <a:xfrm>
              <a:off x="2924" y="1891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19 h 51"/>
                <a:gd name="T4" fmla="*/ 22 w 41"/>
                <a:gd name="T5" fmla="*/ 0 h 51"/>
                <a:gd name="T6" fmla="*/ 41 w 41"/>
                <a:gd name="T7" fmla="*/ 34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1" y="3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0" name="Freeform 3405"/>
            <p:cNvSpPr>
              <a:spLocks/>
            </p:cNvSpPr>
            <p:nvPr/>
          </p:nvSpPr>
          <p:spPr bwMode="auto">
            <a:xfrm>
              <a:off x="2902" y="1859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24 h 51"/>
                <a:gd name="T4" fmla="*/ 20 w 44"/>
                <a:gd name="T5" fmla="*/ 0 h 51"/>
                <a:gd name="T6" fmla="*/ 44 w 44"/>
                <a:gd name="T7" fmla="*/ 32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1" name="Freeform 3406"/>
            <p:cNvSpPr>
              <a:spLocks/>
            </p:cNvSpPr>
            <p:nvPr/>
          </p:nvSpPr>
          <p:spPr bwMode="auto">
            <a:xfrm>
              <a:off x="2891" y="1847"/>
              <a:ext cx="31" cy="36"/>
            </a:xfrm>
            <a:custGeom>
              <a:avLst/>
              <a:gdLst>
                <a:gd name="T0" fmla="*/ 11 w 31"/>
                <a:gd name="T1" fmla="*/ 36 h 36"/>
                <a:gd name="T2" fmla="*/ 0 w 31"/>
                <a:gd name="T3" fmla="*/ 26 h 36"/>
                <a:gd name="T4" fmla="*/ 15 w 31"/>
                <a:gd name="T5" fmla="*/ 0 h 36"/>
                <a:gd name="T6" fmla="*/ 31 w 31"/>
                <a:gd name="T7" fmla="*/ 12 h 36"/>
                <a:gd name="T8" fmla="*/ 11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1" y="36"/>
                  </a:moveTo>
                  <a:lnTo>
                    <a:pt x="0" y="26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2" name="Freeform 3407"/>
            <p:cNvSpPr>
              <a:spLocks/>
            </p:cNvSpPr>
            <p:nvPr/>
          </p:nvSpPr>
          <p:spPr bwMode="auto">
            <a:xfrm>
              <a:off x="2878" y="1834"/>
              <a:ext cx="28" cy="39"/>
            </a:xfrm>
            <a:custGeom>
              <a:avLst/>
              <a:gdLst>
                <a:gd name="T0" fmla="*/ 13 w 28"/>
                <a:gd name="T1" fmla="*/ 39 h 39"/>
                <a:gd name="T2" fmla="*/ 0 w 28"/>
                <a:gd name="T3" fmla="*/ 30 h 39"/>
                <a:gd name="T4" fmla="*/ 11 w 28"/>
                <a:gd name="T5" fmla="*/ 0 h 39"/>
                <a:gd name="T6" fmla="*/ 28 w 28"/>
                <a:gd name="T7" fmla="*/ 13 h 39"/>
                <a:gd name="T8" fmla="*/ 13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13" y="3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28" y="13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3" name="Freeform 3408"/>
            <p:cNvSpPr>
              <a:spLocks/>
            </p:cNvSpPr>
            <p:nvPr/>
          </p:nvSpPr>
          <p:spPr bwMode="auto">
            <a:xfrm>
              <a:off x="2843" y="1817"/>
              <a:ext cx="46" cy="47"/>
            </a:xfrm>
            <a:custGeom>
              <a:avLst/>
              <a:gdLst>
                <a:gd name="T0" fmla="*/ 35 w 46"/>
                <a:gd name="T1" fmla="*/ 47 h 47"/>
                <a:gd name="T2" fmla="*/ 0 w 46"/>
                <a:gd name="T3" fmla="*/ 30 h 47"/>
                <a:gd name="T4" fmla="*/ 11 w 46"/>
                <a:gd name="T5" fmla="*/ 0 h 47"/>
                <a:gd name="T6" fmla="*/ 46 w 46"/>
                <a:gd name="T7" fmla="*/ 17 h 47"/>
                <a:gd name="T8" fmla="*/ 3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5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4" name="Freeform 3409"/>
            <p:cNvSpPr>
              <a:spLocks/>
            </p:cNvSpPr>
            <p:nvPr/>
          </p:nvSpPr>
          <p:spPr bwMode="auto">
            <a:xfrm>
              <a:off x="3003" y="2084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5" name="Freeform 3410"/>
            <p:cNvSpPr>
              <a:spLocks/>
            </p:cNvSpPr>
            <p:nvPr/>
          </p:nvSpPr>
          <p:spPr bwMode="auto">
            <a:xfrm>
              <a:off x="2812" y="1807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2 h 42"/>
                <a:gd name="T4" fmla="*/ 4 w 40"/>
                <a:gd name="T5" fmla="*/ 0 h 42"/>
                <a:gd name="T6" fmla="*/ 40 w 40"/>
                <a:gd name="T7" fmla="*/ 10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0" y="1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6" name="Freeform 3411"/>
            <p:cNvSpPr>
              <a:spLocks/>
            </p:cNvSpPr>
            <p:nvPr/>
          </p:nvSpPr>
          <p:spPr bwMode="auto">
            <a:xfrm>
              <a:off x="2784" y="1807"/>
              <a:ext cx="32" cy="32"/>
            </a:xfrm>
            <a:custGeom>
              <a:avLst/>
              <a:gdLst>
                <a:gd name="T0" fmla="*/ 28 w 32"/>
                <a:gd name="T1" fmla="*/ 32 h 32"/>
                <a:gd name="T2" fmla="*/ 0 w 32"/>
                <a:gd name="T3" fmla="*/ 32 h 32"/>
                <a:gd name="T4" fmla="*/ 0 w 32"/>
                <a:gd name="T5" fmla="*/ 0 h 32"/>
                <a:gd name="T6" fmla="*/ 32 w 32"/>
                <a:gd name="T7" fmla="*/ 0 h 32"/>
                <a:gd name="T8" fmla="*/ 28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8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7" name="Rectangle 3412"/>
            <p:cNvSpPr>
              <a:spLocks noChangeArrowheads="1"/>
            </p:cNvSpPr>
            <p:nvPr/>
          </p:nvSpPr>
          <p:spPr bwMode="auto">
            <a:xfrm>
              <a:off x="2720" y="1807"/>
              <a:ext cx="64" cy="32"/>
            </a:xfrm>
            <a:prstGeom prst="rect">
              <a:avLst/>
            </a:prstGeom>
            <a:solidFill>
              <a:srgbClr val="48534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8" name="Freeform 3413"/>
            <p:cNvSpPr>
              <a:spLocks/>
            </p:cNvSpPr>
            <p:nvPr/>
          </p:nvSpPr>
          <p:spPr bwMode="auto">
            <a:xfrm>
              <a:off x="2843" y="1817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9" name="Freeform 3414"/>
            <p:cNvSpPr>
              <a:spLocks/>
            </p:cNvSpPr>
            <p:nvPr/>
          </p:nvSpPr>
          <p:spPr bwMode="auto">
            <a:xfrm>
              <a:off x="2685" y="1800"/>
              <a:ext cx="37" cy="39"/>
            </a:xfrm>
            <a:custGeom>
              <a:avLst/>
              <a:gdLst>
                <a:gd name="T0" fmla="*/ 31 w 37"/>
                <a:gd name="T1" fmla="*/ 39 h 39"/>
                <a:gd name="T2" fmla="*/ 0 w 37"/>
                <a:gd name="T3" fmla="*/ 29 h 39"/>
                <a:gd name="T4" fmla="*/ 11 w 37"/>
                <a:gd name="T5" fmla="*/ 0 h 39"/>
                <a:gd name="T6" fmla="*/ 37 w 37"/>
                <a:gd name="T7" fmla="*/ 7 h 39"/>
                <a:gd name="T8" fmla="*/ 3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1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7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0" name="Freeform 3415"/>
            <p:cNvSpPr>
              <a:spLocks/>
            </p:cNvSpPr>
            <p:nvPr/>
          </p:nvSpPr>
          <p:spPr bwMode="auto">
            <a:xfrm>
              <a:off x="2654" y="1785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27 h 44"/>
                <a:gd name="T4" fmla="*/ 16 w 42"/>
                <a:gd name="T5" fmla="*/ 0 h 44"/>
                <a:gd name="T6" fmla="*/ 42 w 42"/>
                <a:gd name="T7" fmla="*/ 15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2" y="15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1" name="Freeform 3416"/>
            <p:cNvSpPr>
              <a:spLocks/>
            </p:cNvSpPr>
            <p:nvPr/>
          </p:nvSpPr>
          <p:spPr bwMode="auto">
            <a:xfrm>
              <a:off x="2628" y="1761"/>
              <a:ext cx="42" cy="51"/>
            </a:xfrm>
            <a:custGeom>
              <a:avLst/>
              <a:gdLst>
                <a:gd name="T0" fmla="*/ 26 w 42"/>
                <a:gd name="T1" fmla="*/ 51 h 51"/>
                <a:gd name="T2" fmla="*/ 0 w 42"/>
                <a:gd name="T3" fmla="*/ 24 h 51"/>
                <a:gd name="T4" fmla="*/ 17 w 42"/>
                <a:gd name="T5" fmla="*/ 0 h 51"/>
                <a:gd name="T6" fmla="*/ 42 w 42"/>
                <a:gd name="T7" fmla="*/ 24 h 51"/>
                <a:gd name="T8" fmla="*/ 26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6" y="51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24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2" name="Freeform 3417"/>
            <p:cNvSpPr>
              <a:spLocks/>
            </p:cNvSpPr>
            <p:nvPr/>
          </p:nvSpPr>
          <p:spPr bwMode="auto">
            <a:xfrm>
              <a:off x="2602" y="1734"/>
              <a:ext cx="43" cy="51"/>
            </a:xfrm>
            <a:custGeom>
              <a:avLst/>
              <a:gdLst>
                <a:gd name="T0" fmla="*/ 26 w 43"/>
                <a:gd name="T1" fmla="*/ 51 h 51"/>
                <a:gd name="T2" fmla="*/ 0 w 43"/>
                <a:gd name="T3" fmla="*/ 19 h 51"/>
                <a:gd name="T4" fmla="*/ 22 w 43"/>
                <a:gd name="T5" fmla="*/ 0 h 51"/>
                <a:gd name="T6" fmla="*/ 43 w 43"/>
                <a:gd name="T7" fmla="*/ 27 h 51"/>
                <a:gd name="T8" fmla="*/ 26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6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3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3" name="Freeform 3418"/>
            <p:cNvSpPr>
              <a:spLocks/>
            </p:cNvSpPr>
            <p:nvPr/>
          </p:nvSpPr>
          <p:spPr bwMode="auto">
            <a:xfrm>
              <a:off x="2553" y="1670"/>
              <a:ext cx="71" cy="83"/>
            </a:xfrm>
            <a:custGeom>
              <a:avLst/>
              <a:gdLst>
                <a:gd name="T0" fmla="*/ 49 w 71"/>
                <a:gd name="T1" fmla="*/ 83 h 83"/>
                <a:gd name="T2" fmla="*/ 0 w 71"/>
                <a:gd name="T3" fmla="*/ 17 h 83"/>
                <a:gd name="T4" fmla="*/ 25 w 71"/>
                <a:gd name="T5" fmla="*/ 0 h 83"/>
                <a:gd name="T6" fmla="*/ 71 w 71"/>
                <a:gd name="T7" fmla="*/ 64 h 83"/>
                <a:gd name="T8" fmla="*/ 49 w 71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3">
                  <a:moveTo>
                    <a:pt x="49" y="83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71" y="64"/>
                  </a:lnTo>
                  <a:lnTo>
                    <a:pt x="49" y="8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4" name="Freeform 3419"/>
            <p:cNvSpPr>
              <a:spLocks/>
            </p:cNvSpPr>
            <p:nvPr/>
          </p:nvSpPr>
          <p:spPr bwMode="auto">
            <a:xfrm>
              <a:off x="2516" y="1599"/>
              <a:ext cx="62" cy="88"/>
            </a:xfrm>
            <a:custGeom>
              <a:avLst/>
              <a:gdLst>
                <a:gd name="T0" fmla="*/ 37 w 62"/>
                <a:gd name="T1" fmla="*/ 88 h 88"/>
                <a:gd name="T2" fmla="*/ 0 w 62"/>
                <a:gd name="T3" fmla="*/ 17 h 88"/>
                <a:gd name="T4" fmla="*/ 24 w 62"/>
                <a:gd name="T5" fmla="*/ 0 h 88"/>
                <a:gd name="T6" fmla="*/ 62 w 62"/>
                <a:gd name="T7" fmla="*/ 71 h 88"/>
                <a:gd name="T8" fmla="*/ 37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37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2" y="71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3420"/>
          <p:cNvGrpSpPr>
            <a:grpSpLocks/>
          </p:cNvGrpSpPr>
          <p:nvPr/>
        </p:nvGrpSpPr>
        <p:grpSpPr bwMode="auto">
          <a:xfrm>
            <a:off x="3976688" y="2538413"/>
            <a:ext cx="1803400" cy="3179762"/>
            <a:chOff x="2505" y="1599"/>
            <a:chExt cx="1136" cy="2003"/>
          </a:xfrm>
        </p:grpSpPr>
        <p:sp>
          <p:nvSpPr>
            <p:cNvPr id="46545" name="Rectangle 3421"/>
            <p:cNvSpPr>
              <a:spLocks noChangeArrowheads="1"/>
            </p:cNvSpPr>
            <p:nvPr/>
          </p:nvSpPr>
          <p:spPr bwMode="auto">
            <a:xfrm>
              <a:off x="2716" y="1839"/>
              <a:ext cx="4" cy="1"/>
            </a:xfrm>
            <a:prstGeom prst="rect">
              <a:avLst/>
            </a:prstGeom>
            <a:solidFill>
              <a:srgbClr val="48534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6" name="Freeform 3422"/>
            <p:cNvSpPr>
              <a:spLocks/>
            </p:cNvSpPr>
            <p:nvPr/>
          </p:nvSpPr>
          <p:spPr bwMode="auto">
            <a:xfrm>
              <a:off x="2716" y="1807"/>
              <a:ext cx="6" cy="32"/>
            </a:xfrm>
            <a:custGeom>
              <a:avLst/>
              <a:gdLst>
                <a:gd name="T0" fmla="*/ 4 w 6"/>
                <a:gd name="T1" fmla="*/ 32 h 32"/>
                <a:gd name="T2" fmla="*/ 0 w 6"/>
                <a:gd name="T3" fmla="*/ 32 h 32"/>
                <a:gd name="T4" fmla="*/ 4 w 6"/>
                <a:gd name="T5" fmla="*/ 0 h 32"/>
                <a:gd name="T6" fmla="*/ 6 w 6"/>
                <a:gd name="T7" fmla="*/ 0 h 32"/>
                <a:gd name="T8" fmla="*/ 4 w 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4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7" name="Freeform 3423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8" name="Freeform 3424"/>
            <p:cNvSpPr>
              <a:spLocks/>
            </p:cNvSpPr>
            <p:nvPr/>
          </p:nvSpPr>
          <p:spPr bwMode="auto">
            <a:xfrm>
              <a:off x="3540" y="3426"/>
              <a:ext cx="63" cy="88"/>
            </a:xfrm>
            <a:custGeom>
              <a:avLst/>
              <a:gdLst>
                <a:gd name="T0" fmla="*/ 37 w 63"/>
                <a:gd name="T1" fmla="*/ 88 h 88"/>
                <a:gd name="T2" fmla="*/ 0 w 63"/>
                <a:gd name="T3" fmla="*/ 12 h 88"/>
                <a:gd name="T4" fmla="*/ 26 w 63"/>
                <a:gd name="T5" fmla="*/ 0 h 88"/>
                <a:gd name="T6" fmla="*/ 63 w 63"/>
                <a:gd name="T7" fmla="*/ 76 h 88"/>
                <a:gd name="T8" fmla="*/ 37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7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9" name="Freeform 3425"/>
            <p:cNvSpPr>
              <a:spLocks/>
            </p:cNvSpPr>
            <p:nvPr/>
          </p:nvSpPr>
          <p:spPr bwMode="auto">
            <a:xfrm>
              <a:off x="3522" y="3387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2 h 51"/>
                <a:gd name="T4" fmla="*/ 26 w 44"/>
                <a:gd name="T5" fmla="*/ 0 h 51"/>
                <a:gd name="T6" fmla="*/ 44 w 44"/>
                <a:gd name="T7" fmla="*/ 39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4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0" name="Freeform 3426"/>
            <p:cNvSpPr>
              <a:spLocks/>
            </p:cNvSpPr>
            <p:nvPr/>
          </p:nvSpPr>
          <p:spPr bwMode="auto">
            <a:xfrm>
              <a:off x="3509" y="3348"/>
              <a:ext cx="39" cy="51"/>
            </a:xfrm>
            <a:custGeom>
              <a:avLst/>
              <a:gdLst>
                <a:gd name="T0" fmla="*/ 13 w 39"/>
                <a:gd name="T1" fmla="*/ 51 h 51"/>
                <a:gd name="T2" fmla="*/ 0 w 39"/>
                <a:gd name="T3" fmla="*/ 12 h 51"/>
                <a:gd name="T4" fmla="*/ 26 w 39"/>
                <a:gd name="T5" fmla="*/ 0 h 51"/>
                <a:gd name="T6" fmla="*/ 39 w 39"/>
                <a:gd name="T7" fmla="*/ 39 h 51"/>
                <a:gd name="T8" fmla="*/ 13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3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1" name="Freeform 3427"/>
            <p:cNvSpPr>
              <a:spLocks/>
            </p:cNvSpPr>
            <p:nvPr/>
          </p:nvSpPr>
          <p:spPr bwMode="auto">
            <a:xfrm>
              <a:off x="3498" y="3306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9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2" name="Freeform 3428"/>
            <p:cNvSpPr>
              <a:spLocks/>
            </p:cNvSpPr>
            <p:nvPr/>
          </p:nvSpPr>
          <p:spPr bwMode="auto">
            <a:xfrm>
              <a:off x="3494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3" name="Freeform 3429"/>
            <p:cNvSpPr>
              <a:spLocks/>
            </p:cNvSpPr>
            <p:nvPr/>
          </p:nvSpPr>
          <p:spPr bwMode="auto">
            <a:xfrm>
              <a:off x="3494" y="3218"/>
              <a:ext cx="33" cy="44"/>
            </a:xfrm>
            <a:custGeom>
              <a:avLst/>
              <a:gdLst>
                <a:gd name="T0" fmla="*/ 0 w 33"/>
                <a:gd name="T1" fmla="*/ 42 h 44"/>
                <a:gd name="T2" fmla="*/ 4 w 33"/>
                <a:gd name="T3" fmla="*/ 0 h 44"/>
                <a:gd name="T4" fmla="*/ 33 w 33"/>
                <a:gd name="T5" fmla="*/ 5 h 44"/>
                <a:gd name="T6" fmla="*/ 28 w 33"/>
                <a:gd name="T7" fmla="*/ 44 h 44"/>
                <a:gd name="T8" fmla="*/ 0 w 33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2"/>
                  </a:moveTo>
                  <a:lnTo>
                    <a:pt x="4" y="0"/>
                  </a:lnTo>
                  <a:lnTo>
                    <a:pt x="33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4" name="Freeform 3430"/>
            <p:cNvSpPr>
              <a:spLocks/>
            </p:cNvSpPr>
            <p:nvPr/>
          </p:nvSpPr>
          <p:spPr bwMode="auto">
            <a:xfrm>
              <a:off x="3498" y="3179"/>
              <a:ext cx="37" cy="44"/>
            </a:xfrm>
            <a:custGeom>
              <a:avLst/>
              <a:gdLst>
                <a:gd name="T0" fmla="*/ 0 w 37"/>
                <a:gd name="T1" fmla="*/ 39 h 44"/>
                <a:gd name="T2" fmla="*/ 11 w 37"/>
                <a:gd name="T3" fmla="*/ 0 h 44"/>
                <a:gd name="T4" fmla="*/ 37 w 37"/>
                <a:gd name="T5" fmla="*/ 12 h 44"/>
                <a:gd name="T6" fmla="*/ 29 w 37"/>
                <a:gd name="T7" fmla="*/ 44 h 44"/>
                <a:gd name="T8" fmla="*/ 0 w 37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9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9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5" name="Freeform 3431"/>
            <p:cNvSpPr>
              <a:spLocks/>
            </p:cNvSpPr>
            <p:nvPr/>
          </p:nvSpPr>
          <p:spPr bwMode="auto">
            <a:xfrm>
              <a:off x="3509" y="3118"/>
              <a:ext cx="53" cy="73"/>
            </a:xfrm>
            <a:custGeom>
              <a:avLst/>
              <a:gdLst>
                <a:gd name="T0" fmla="*/ 0 w 53"/>
                <a:gd name="T1" fmla="*/ 61 h 73"/>
                <a:gd name="T2" fmla="*/ 26 w 53"/>
                <a:gd name="T3" fmla="*/ 0 h 73"/>
                <a:gd name="T4" fmla="*/ 53 w 53"/>
                <a:gd name="T5" fmla="*/ 12 h 73"/>
                <a:gd name="T6" fmla="*/ 26 w 53"/>
                <a:gd name="T7" fmla="*/ 73 h 73"/>
                <a:gd name="T8" fmla="*/ 0 w 53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3">
                  <a:moveTo>
                    <a:pt x="0" y="61"/>
                  </a:moveTo>
                  <a:lnTo>
                    <a:pt x="26" y="0"/>
                  </a:lnTo>
                  <a:lnTo>
                    <a:pt x="53" y="12"/>
                  </a:lnTo>
                  <a:lnTo>
                    <a:pt x="26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6" name="Freeform 3432"/>
            <p:cNvSpPr>
              <a:spLocks/>
            </p:cNvSpPr>
            <p:nvPr/>
          </p:nvSpPr>
          <p:spPr bwMode="auto">
            <a:xfrm>
              <a:off x="3535" y="3054"/>
              <a:ext cx="51" cy="76"/>
            </a:xfrm>
            <a:custGeom>
              <a:avLst/>
              <a:gdLst>
                <a:gd name="T0" fmla="*/ 0 w 51"/>
                <a:gd name="T1" fmla="*/ 64 h 76"/>
                <a:gd name="T2" fmla="*/ 24 w 51"/>
                <a:gd name="T3" fmla="*/ 0 h 76"/>
                <a:gd name="T4" fmla="*/ 51 w 51"/>
                <a:gd name="T5" fmla="*/ 12 h 76"/>
                <a:gd name="T6" fmla="*/ 27 w 51"/>
                <a:gd name="T7" fmla="*/ 76 h 76"/>
                <a:gd name="T8" fmla="*/ 0 w 51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6">
                  <a:moveTo>
                    <a:pt x="0" y="64"/>
                  </a:moveTo>
                  <a:lnTo>
                    <a:pt x="24" y="0"/>
                  </a:lnTo>
                  <a:lnTo>
                    <a:pt x="51" y="12"/>
                  </a:lnTo>
                  <a:lnTo>
                    <a:pt x="27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7" name="Freeform 3433"/>
            <p:cNvSpPr>
              <a:spLocks/>
            </p:cNvSpPr>
            <p:nvPr/>
          </p:nvSpPr>
          <p:spPr bwMode="auto">
            <a:xfrm>
              <a:off x="3559" y="3024"/>
              <a:ext cx="31" cy="42"/>
            </a:xfrm>
            <a:custGeom>
              <a:avLst/>
              <a:gdLst>
                <a:gd name="T0" fmla="*/ 0 w 31"/>
                <a:gd name="T1" fmla="*/ 30 h 42"/>
                <a:gd name="T2" fmla="*/ 3 w 31"/>
                <a:gd name="T3" fmla="*/ 0 h 42"/>
                <a:gd name="T4" fmla="*/ 31 w 31"/>
                <a:gd name="T5" fmla="*/ 0 h 42"/>
                <a:gd name="T6" fmla="*/ 27 w 31"/>
                <a:gd name="T7" fmla="*/ 42 h 42"/>
                <a:gd name="T8" fmla="*/ 0 w 31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0"/>
                  </a:moveTo>
                  <a:lnTo>
                    <a:pt x="3" y="0"/>
                  </a:lnTo>
                  <a:lnTo>
                    <a:pt x="31" y="0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8" name="Freeform 3434"/>
            <p:cNvSpPr>
              <a:spLocks/>
            </p:cNvSpPr>
            <p:nvPr/>
          </p:nvSpPr>
          <p:spPr bwMode="auto">
            <a:xfrm>
              <a:off x="3557" y="2983"/>
              <a:ext cx="33" cy="41"/>
            </a:xfrm>
            <a:custGeom>
              <a:avLst/>
              <a:gdLst>
                <a:gd name="T0" fmla="*/ 5 w 33"/>
                <a:gd name="T1" fmla="*/ 41 h 41"/>
                <a:gd name="T2" fmla="*/ 0 w 33"/>
                <a:gd name="T3" fmla="*/ 2 h 41"/>
                <a:gd name="T4" fmla="*/ 29 w 33"/>
                <a:gd name="T5" fmla="*/ 0 h 41"/>
                <a:gd name="T6" fmla="*/ 33 w 33"/>
                <a:gd name="T7" fmla="*/ 41 h 41"/>
                <a:gd name="T8" fmla="*/ 5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5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9" name="Freeform 3435"/>
            <p:cNvSpPr>
              <a:spLocks/>
            </p:cNvSpPr>
            <p:nvPr/>
          </p:nvSpPr>
          <p:spPr bwMode="auto">
            <a:xfrm>
              <a:off x="3494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0" name="Freeform 3436"/>
            <p:cNvSpPr>
              <a:spLocks/>
            </p:cNvSpPr>
            <p:nvPr/>
          </p:nvSpPr>
          <p:spPr bwMode="auto">
            <a:xfrm>
              <a:off x="3555" y="2958"/>
              <a:ext cx="31" cy="32"/>
            </a:xfrm>
            <a:custGeom>
              <a:avLst/>
              <a:gdLst>
                <a:gd name="T0" fmla="*/ 2 w 31"/>
                <a:gd name="T1" fmla="*/ 32 h 32"/>
                <a:gd name="T2" fmla="*/ 0 w 31"/>
                <a:gd name="T3" fmla="*/ 13 h 32"/>
                <a:gd name="T4" fmla="*/ 26 w 31"/>
                <a:gd name="T5" fmla="*/ 0 h 32"/>
                <a:gd name="T6" fmla="*/ 31 w 31"/>
                <a:gd name="T7" fmla="*/ 25 h 32"/>
                <a:gd name="T8" fmla="*/ 2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1" y="2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1" name="Freeform 3437"/>
            <p:cNvSpPr>
              <a:spLocks/>
            </p:cNvSpPr>
            <p:nvPr/>
          </p:nvSpPr>
          <p:spPr bwMode="auto">
            <a:xfrm>
              <a:off x="3546" y="2936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7 h 35"/>
                <a:gd name="T4" fmla="*/ 24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2" name="Freeform 3438"/>
            <p:cNvSpPr>
              <a:spLocks/>
            </p:cNvSpPr>
            <p:nvPr/>
          </p:nvSpPr>
          <p:spPr bwMode="auto">
            <a:xfrm>
              <a:off x="3529" y="2902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20 h 51"/>
                <a:gd name="T4" fmla="*/ 22 w 41"/>
                <a:gd name="T5" fmla="*/ 0 h 51"/>
                <a:gd name="T6" fmla="*/ 41 w 41"/>
                <a:gd name="T7" fmla="*/ 34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3" name="Freeform 3439"/>
            <p:cNvSpPr>
              <a:spLocks/>
            </p:cNvSpPr>
            <p:nvPr/>
          </p:nvSpPr>
          <p:spPr bwMode="auto">
            <a:xfrm>
              <a:off x="3507" y="2873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4" name="Freeform 3440"/>
            <p:cNvSpPr>
              <a:spLocks/>
            </p:cNvSpPr>
            <p:nvPr/>
          </p:nvSpPr>
          <p:spPr bwMode="auto">
            <a:xfrm>
              <a:off x="3478" y="2848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25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25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5" name="Freeform 3441"/>
            <p:cNvSpPr>
              <a:spLocks/>
            </p:cNvSpPr>
            <p:nvPr/>
          </p:nvSpPr>
          <p:spPr bwMode="auto">
            <a:xfrm>
              <a:off x="3421" y="2799"/>
              <a:ext cx="75" cy="74"/>
            </a:xfrm>
            <a:custGeom>
              <a:avLst/>
              <a:gdLst>
                <a:gd name="T0" fmla="*/ 57 w 75"/>
                <a:gd name="T1" fmla="*/ 74 h 74"/>
                <a:gd name="T2" fmla="*/ 0 w 75"/>
                <a:gd name="T3" fmla="*/ 25 h 74"/>
                <a:gd name="T4" fmla="*/ 18 w 75"/>
                <a:gd name="T5" fmla="*/ 0 h 74"/>
                <a:gd name="T6" fmla="*/ 75 w 75"/>
                <a:gd name="T7" fmla="*/ 49 h 74"/>
                <a:gd name="T8" fmla="*/ 57 w 75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57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7" y="7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6" name="Freeform 3442"/>
            <p:cNvSpPr>
              <a:spLocks/>
            </p:cNvSpPr>
            <p:nvPr/>
          </p:nvSpPr>
          <p:spPr bwMode="auto">
            <a:xfrm>
              <a:off x="3391" y="2772"/>
              <a:ext cx="48" cy="52"/>
            </a:xfrm>
            <a:custGeom>
              <a:avLst/>
              <a:gdLst>
                <a:gd name="T0" fmla="*/ 30 w 48"/>
                <a:gd name="T1" fmla="*/ 52 h 52"/>
                <a:gd name="T2" fmla="*/ 0 w 48"/>
                <a:gd name="T3" fmla="*/ 17 h 52"/>
                <a:gd name="T4" fmla="*/ 24 w 48"/>
                <a:gd name="T5" fmla="*/ 0 h 52"/>
                <a:gd name="T6" fmla="*/ 48 w 48"/>
                <a:gd name="T7" fmla="*/ 27 h 52"/>
                <a:gd name="T8" fmla="*/ 3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7" name="Freeform 3443"/>
            <p:cNvSpPr>
              <a:spLocks/>
            </p:cNvSpPr>
            <p:nvPr/>
          </p:nvSpPr>
          <p:spPr bwMode="auto">
            <a:xfrm>
              <a:off x="3369" y="2736"/>
              <a:ext cx="46" cy="53"/>
            </a:xfrm>
            <a:custGeom>
              <a:avLst/>
              <a:gdLst>
                <a:gd name="T0" fmla="*/ 22 w 46"/>
                <a:gd name="T1" fmla="*/ 53 h 53"/>
                <a:gd name="T2" fmla="*/ 0 w 46"/>
                <a:gd name="T3" fmla="*/ 17 h 53"/>
                <a:gd name="T4" fmla="*/ 24 w 46"/>
                <a:gd name="T5" fmla="*/ 0 h 53"/>
                <a:gd name="T6" fmla="*/ 46 w 46"/>
                <a:gd name="T7" fmla="*/ 36 h 53"/>
                <a:gd name="T8" fmla="*/ 22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6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8" name="Freeform 3444"/>
            <p:cNvSpPr>
              <a:spLocks/>
            </p:cNvSpPr>
            <p:nvPr/>
          </p:nvSpPr>
          <p:spPr bwMode="auto">
            <a:xfrm>
              <a:off x="3557" y="2983"/>
              <a:ext cx="29" cy="7"/>
            </a:xfrm>
            <a:custGeom>
              <a:avLst/>
              <a:gdLst>
                <a:gd name="T0" fmla="*/ 29 w 29"/>
                <a:gd name="T1" fmla="*/ 0 h 7"/>
                <a:gd name="T2" fmla="*/ 29 w 29"/>
                <a:gd name="T3" fmla="*/ 0 h 7"/>
                <a:gd name="T4" fmla="*/ 0 w 29"/>
                <a:gd name="T5" fmla="*/ 2 h 7"/>
                <a:gd name="T6" fmla="*/ 0 w 29"/>
                <a:gd name="T7" fmla="*/ 7 h 7"/>
                <a:gd name="T8" fmla="*/ 29 w 2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9" name="Freeform 3445"/>
            <p:cNvSpPr>
              <a:spLocks/>
            </p:cNvSpPr>
            <p:nvPr/>
          </p:nvSpPr>
          <p:spPr bwMode="auto">
            <a:xfrm>
              <a:off x="3353" y="2696"/>
              <a:ext cx="42" cy="54"/>
            </a:xfrm>
            <a:custGeom>
              <a:avLst/>
              <a:gdLst>
                <a:gd name="T0" fmla="*/ 16 w 42"/>
                <a:gd name="T1" fmla="*/ 54 h 54"/>
                <a:gd name="T2" fmla="*/ 0 w 42"/>
                <a:gd name="T3" fmla="*/ 5 h 54"/>
                <a:gd name="T4" fmla="*/ 29 w 42"/>
                <a:gd name="T5" fmla="*/ 0 h 54"/>
                <a:gd name="T6" fmla="*/ 42 w 42"/>
                <a:gd name="T7" fmla="*/ 42 h 54"/>
                <a:gd name="T8" fmla="*/ 16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6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0" name="Freeform 3446"/>
            <p:cNvSpPr>
              <a:spLocks/>
            </p:cNvSpPr>
            <p:nvPr/>
          </p:nvSpPr>
          <p:spPr bwMode="auto">
            <a:xfrm>
              <a:off x="3349" y="2652"/>
              <a:ext cx="33" cy="49"/>
            </a:xfrm>
            <a:custGeom>
              <a:avLst/>
              <a:gdLst>
                <a:gd name="T0" fmla="*/ 4 w 33"/>
                <a:gd name="T1" fmla="*/ 49 h 49"/>
                <a:gd name="T2" fmla="*/ 0 w 33"/>
                <a:gd name="T3" fmla="*/ 3 h 49"/>
                <a:gd name="T4" fmla="*/ 29 w 33"/>
                <a:gd name="T5" fmla="*/ 0 h 49"/>
                <a:gd name="T6" fmla="*/ 33 w 33"/>
                <a:gd name="T7" fmla="*/ 44 h 49"/>
                <a:gd name="T8" fmla="*/ 4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4" y="4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1" name="Freeform 3447"/>
            <p:cNvSpPr>
              <a:spLocks/>
            </p:cNvSpPr>
            <p:nvPr/>
          </p:nvSpPr>
          <p:spPr bwMode="auto">
            <a:xfrm>
              <a:off x="3347" y="2613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0 h 42"/>
                <a:gd name="T4" fmla="*/ 28 w 31"/>
                <a:gd name="T5" fmla="*/ 0 h 42"/>
                <a:gd name="T6" fmla="*/ 31 w 31"/>
                <a:gd name="T7" fmla="*/ 39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31" y="39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2" name="Freeform 3448"/>
            <p:cNvSpPr>
              <a:spLocks/>
            </p:cNvSpPr>
            <p:nvPr/>
          </p:nvSpPr>
          <p:spPr bwMode="auto">
            <a:xfrm>
              <a:off x="3347" y="2571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2 w 31"/>
                <a:gd name="T3" fmla="*/ 0 h 42"/>
                <a:gd name="T4" fmla="*/ 31 w 31"/>
                <a:gd name="T5" fmla="*/ 0 h 42"/>
                <a:gd name="T6" fmla="*/ 28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3" name="Freeform 3449"/>
            <p:cNvSpPr>
              <a:spLocks/>
            </p:cNvSpPr>
            <p:nvPr/>
          </p:nvSpPr>
          <p:spPr bwMode="auto">
            <a:xfrm>
              <a:off x="3349" y="2530"/>
              <a:ext cx="29" cy="41"/>
            </a:xfrm>
            <a:custGeom>
              <a:avLst/>
              <a:gdLst>
                <a:gd name="T0" fmla="*/ 0 w 29"/>
                <a:gd name="T1" fmla="*/ 41 h 41"/>
                <a:gd name="T2" fmla="*/ 0 w 29"/>
                <a:gd name="T3" fmla="*/ 2 h 41"/>
                <a:gd name="T4" fmla="*/ 29 w 29"/>
                <a:gd name="T5" fmla="*/ 0 h 41"/>
                <a:gd name="T6" fmla="*/ 29 w 29"/>
                <a:gd name="T7" fmla="*/ 41 h 41"/>
                <a:gd name="T8" fmla="*/ 0 w 2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4" name="Freeform 3450"/>
            <p:cNvSpPr>
              <a:spLocks/>
            </p:cNvSpPr>
            <p:nvPr/>
          </p:nvSpPr>
          <p:spPr bwMode="auto">
            <a:xfrm>
              <a:off x="3347" y="2491"/>
              <a:ext cx="31" cy="41"/>
            </a:xfrm>
            <a:custGeom>
              <a:avLst/>
              <a:gdLst>
                <a:gd name="T0" fmla="*/ 2 w 31"/>
                <a:gd name="T1" fmla="*/ 41 h 41"/>
                <a:gd name="T2" fmla="*/ 0 w 31"/>
                <a:gd name="T3" fmla="*/ 5 h 41"/>
                <a:gd name="T4" fmla="*/ 28 w 31"/>
                <a:gd name="T5" fmla="*/ 0 h 41"/>
                <a:gd name="T6" fmla="*/ 31 w 31"/>
                <a:gd name="T7" fmla="*/ 39 h 41"/>
                <a:gd name="T8" fmla="*/ 2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2" y="4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1" y="39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5" name="Freeform 3451"/>
            <p:cNvSpPr>
              <a:spLocks/>
            </p:cNvSpPr>
            <p:nvPr/>
          </p:nvSpPr>
          <p:spPr bwMode="auto">
            <a:xfrm>
              <a:off x="3338" y="2449"/>
              <a:ext cx="37" cy="47"/>
            </a:xfrm>
            <a:custGeom>
              <a:avLst/>
              <a:gdLst>
                <a:gd name="T0" fmla="*/ 9 w 37"/>
                <a:gd name="T1" fmla="*/ 47 h 47"/>
                <a:gd name="T2" fmla="*/ 0 w 37"/>
                <a:gd name="T3" fmla="*/ 12 h 47"/>
                <a:gd name="T4" fmla="*/ 26 w 37"/>
                <a:gd name="T5" fmla="*/ 0 h 47"/>
                <a:gd name="T6" fmla="*/ 37 w 37"/>
                <a:gd name="T7" fmla="*/ 42 h 47"/>
                <a:gd name="T8" fmla="*/ 9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9" y="4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6" name="Freeform 3452"/>
            <p:cNvSpPr>
              <a:spLocks/>
            </p:cNvSpPr>
            <p:nvPr/>
          </p:nvSpPr>
          <p:spPr bwMode="auto">
            <a:xfrm>
              <a:off x="3316" y="2407"/>
              <a:ext cx="48" cy="54"/>
            </a:xfrm>
            <a:custGeom>
              <a:avLst/>
              <a:gdLst>
                <a:gd name="T0" fmla="*/ 22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42 h 54"/>
                <a:gd name="T8" fmla="*/ 22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2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7" name="Freeform 3453"/>
            <p:cNvSpPr>
              <a:spLocks/>
            </p:cNvSpPr>
            <p:nvPr/>
          </p:nvSpPr>
          <p:spPr bwMode="auto">
            <a:xfrm>
              <a:off x="3369" y="2736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8" name="Freeform 3454"/>
            <p:cNvSpPr>
              <a:spLocks/>
            </p:cNvSpPr>
            <p:nvPr/>
          </p:nvSpPr>
          <p:spPr bwMode="auto">
            <a:xfrm>
              <a:off x="3307" y="2388"/>
              <a:ext cx="33" cy="36"/>
            </a:xfrm>
            <a:custGeom>
              <a:avLst/>
              <a:gdLst>
                <a:gd name="T0" fmla="*/ 11 w 33"/>
                <a:gd name="T1" fmla="*/ 36 h 36"/>
                <a:gd name="T2" fmla="*/ 0 w 33"/>
                <a:gd name="T3" fmla="*/ 24 h 36"/>
                <a:gd name="T4" fmla="*/ 18 w 33"/>
                <a:gd name="T5" fmla="*/ 0 h 36"/>
                <a:gd name="T6" fmla="*/ 33 w 33"/>
                <a:gd name="T7" fmla="*/ 17 h 36"/>
                <a:gd name="T8" fmla="*/ 11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1" y="3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9" name="Freeform 3455"/>
            <p:cNvSpPr>
              <a:spLocks/>
            </p:cNvSpPr>
            <p:nvPr/>
          </p:nvSpPr>
          <p:spPr bwMode="auto">
            <a:xfrm>
              <a:off x="3292" y="2373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7 h 39"/>
                <a:gd name="T4" fmla="*/ 15 w 33"/>
                <a:gd name="T5" fmla="*/ 0 h 39"/>
                <a:gd name="T6" fmla="*/ 33 w 33"/>
                <a:gd name="T7" fmla="*/ 15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0" name="Freeform 3456"/>
            <p:cNvSpPr>
              <a:spLocks/>
            </p:cNvSpPr>
            <p:nvPr/>
          </p:nvSpPr>
          <p:spPr bwMode="auto">
            <a:xfrm>
              <a:off x="3261" y="2353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0 h 47"/>
                <a:gd name="T4" fmla="*/ 11 w 46"/>
                <a:gd name="T5" fmla="*/ 0 h 47"/>
                <a:gd name="T6" fmla="*/ 46 w 46"/>
                <a:gd name="T7" fmla="*/ 20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1" name="Freeform 3457"/>
            <p:cNvSpPr>
              <a:spLocks/>
            </p:cNvSpPr>
            <p:nvPr/>
          </p:nvSpPr>
          <p:spPr bwMode="auto">
            <a:xfrm>
              <a:off x="3231" y="2344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9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9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2" name="Freeform 3458"/>
            <p:cNvSpPr>
              <a:spLocks/>
            </p:cNvSpPr>
            <p:nvPr/>
          </p:nvSpPr>
          <p:spPr bwMode="auto">
            <a:xfrm>
              <a:off x="3196" y="2336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2 h 40"/>
                <a:gd name="T4" fmla="*/ 4 w 39"/>
                <a:gd name="T5" fmla="*/ 0 h 40"/>
                <a:gd name="T6" fmla="*/ 39 w 39"/>
                <a:gd name="T7" fmla="*/ 8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3" name="Freeform 3459"/>
            <p:cNvSpPr>
              <a:spLocks/>
            </p:cNvSpPr>
            <p:nvPr/>
          </p:nvSpPr>
          <p:spPr bwMode="auto">
            <a:xfrm>
              <a:off x="3158" y="2331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32 h 37"/>
                <a:gd name="T4" fmla="*/ 5 w 42"/>
                <a:gd name="T5" fmla="*/ 0 h 37"/>
                <a:gd name="T6" fmla="*/ 42 w 42"/>
                <a:gd name="T7" fmla="*/ 5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4" name="Freeform 3460"/>
            <p:cNvSpPr>
              <a:spLocks/>
            </p:cNvSpPr>
            <p:nvPr/>
          </p:nvSpPr>
          <p:spPr bwMode="auto">
            <a:xfrm>
              <a:off x="3119" y="2319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30 h 44"/>
                <a:gd name="T4" fmla="*/ 11 w 44"/>
                <a:gd name="T5" fmla="*/ 0 h 44"/>
                <a:gd name="T6" fmla="*/ 44 w 44"/>
                <a:gd name="T7" fmla="*/ 12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2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5" name="Freeform 3461"/>
            <p:cNvSpPr>
              <a:spLocks/>
            </p:cNvSpPr>
            <p:nvPr/>
          </p:nvSpPr>
          <p:spPr bwMode="auto">
            <a:xfrm>
              <a:off x="3101" y="2314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7 h 35"/>
                <a:gd name="T4" fmla="*/ 16 w 29"/>
                <a:gd name="T5" fmla="*/ 0 h 35"/>
                <a:gd name="T6" fmla="*/ 29 w 29"/>
                <a:gd name="T7" fmla="*/ 5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29" y="5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6" name="Freeform 3462"/>
            <p:cNvSpPr>
              <a:spLocks/>
            </p:cNvSpPr>
            <p:nvPr/>
          </p:nvSpPr>
          <p:spPr bwMode="auto">
            <a:xfrm>
              <a:off x="3086" y="2304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7 h 37"/>
                <a:gd name="T4" fmla="*/ 15 w 31"/>
                <a:gd name="T5" fmla="*/ 0 h 37"/>
                <a:gd name="T6" fmla="*/ 31 w 31"/>
                <a:gd name="T7" fmla="*/ 10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7" name="Freeform 3463"/>
            <p:cNvSpPr>
              <a:spLocks/>
            </p:cNvSpPr>
            <p:nvPr/>
          </p:nvSpPr>
          <p:spPr bwMode="auto">
            <a:xfrm>
              <a:off x="3068" y="2290"/>
              <a:ext cx="33" cy="41"/>
            </a:xfrm>
            <a:custGeom>
              <a:avLst/>
              <a:gdLst>
                <a:gd name="T0" fmla="*/ 18 w 33"/>
                <a:gd name="T1" fmla="*/ 41 h 41"/>
                <a:gd name="T2" fmla="*/ 0 w 33"/>
                <a:gd name="T3" fmla="*/ 24 h 41"/>
                <a:gd name="T4" fmla="*/ 20 w 33"/>
                <a:gd name="T5" fmla="*/ 0 h 41"/>
                <a:gd name="T6" fmla="*/ 33 w 33"/>
                <a:gd name="T7" fmla="*/ 14 h 41"/>
                <a:gd name="T8" fmla="*/ 18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8" y="4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3" y="14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8" name="Freeform 3464"/>
            <p:cNvSpPr>
              <a:spLocks/>
            </p:cNvSpPr>
            <p:nvPr/>
          </p:nvSpPr>
          <p:spPr bwMode="auto">
            <a:xfrm>
              <a:off x="3055" y="2275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0 h 39"/>
                <a:gd name="T4" fmla="*/ 22 w 33"/>
                <a:gd name="T5" fmla="*/ 0 h 39"/>
                <a:gd name="T6" fmla="*/ 33 w 33"/>
                <a:gd name="T7" fmla="*/ 1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9" name="Freeform 3465"/>
            <p:cNvSpPr>
              <a:spLocks/>
            </p:cNvSpPr>
            <p:nvPr/>
          </p:nvSpPr>
          <p:spPr bwMode="auto">
            <a:xfrm>
              <a:off x="3316" y="2405"/>
              <a:ext cx="24" cy="19"/>
            </a:xfrm>
            <a:custGeom>
              <a:avLst/>
              <a:gdLst>
                <a:gd name="T0" fmla="*/ 24 w 24"/>
                <a:gd name="T1" fmla="*/ 2 h 19"/>
                <a:gd name="T2" fmla="*/ 24 w 24"/>
                <a:gd name="T3" fmla="*/ 0 h 19"/>
                <a:gd name="T4" fmla="*/ 0 w 24"/>
                <a:gd name="T5" fmla="*/ 19 h 19"/>
                <a:gd name="T6" fmla="*/ 2 w 24"/>
                <a:gd name="T7" fmla="*/ 19 h 19"/>
                <a:gd name="T8" fmla="*/ 24 w 24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2"/>
                  </a:moveTo>
                  <a:lnTo>
                    <a:pt x="24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0" name="Freeform 3466"/>
            <p:cNvSpPr>
              <a:spLocks/>
            </p:cNvSpPr>
            <p:nvPr/>
          </p:nvSpPr>
          <p:spPr bwMode="auto">
            <a:xfrm>
              <a:off x="3040" y="2256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2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1" name="Freeform 3467"/>
            <p:cNvSpPr>
              <a:spLocks/>
            </p:cNvSpPr>
            <p:nvPr/>
          </p:nvSpPr>
          <p:spPr bwMode="auto">
            <a:xfrm>
              <a:off x="3031" y="2233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3 h 35"/>
                <a:gd name="T4" fmla="*/ 27 w 35"/>
                <a:gd name="T5" fmla="*/ 0 h 35"/>
                <a:gd name="T6" fmla="*/ 35 w 35"/>
                <a:gd name="T7" fmla="*/ 23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5" y="23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2" name="Freeform 3468"/>
            <p:cNvSpPr>
              <a:spLocks/>
            </p:cNvSpPr>
            <p:nvPr/>
          </p:nvSpPr>
          <p:spPr bwMode="auto">
            <a:xfrm>
              <a:off x="3020" y="2189"/>
              <a:ext cx="38" cy="57"/>
            </a:xfrm>
            <a:custGeom>
              <a:avLst/>
              <a:gdLst>
                <a:gd name="T0" fmla="*/ 11 w 38"/>
                <a:gd name="T1" fmla="*/ 57 h 57"/>
                <a:gd name="T2" fmla="*/ 0 w 38"/>
                <a:gd name="T3" fmla="*/ 5 h 57"/>
                <a:gd name="T4" fmla="*/ 29 w 38"/>
                <a:gd name="T5" fmla="*/ 0 h 57"/>
                <a:gd name="T6" fmla="*/ 38 w 38"/>
                <a:gd name="T7" fmla="*/ 44 h 57"/>
                <a:gd name="T8" fmla="*/ 11 w 3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7">
                  <a:moveTo>
                    <a:pt x="11" y="5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3" name="Freeform 3469"/>
            <p:cNvSpPr>
              <a:spLocks/>
            </p:cNvSpPr>
            <p:nvPr/>
          </p:nvSpPr>
          <p:spPr bwMode="auto">
            <a:xfrm>
              <a:off x="3012" y="2140"/>
              <a:ext cx="37" cy="54"/>
            </a:xfrm>
            <a:custGeom>
              <a:avLst/>
              <a:gdLst>
                <a:gd name="T0" fmla="*/ 8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8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8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4" name="Freeform 3470"/>
            <p:cNvSpPr>
              <a:spLocks/>
            </p:cNvSpPr>
            <p:nvPr/>
          </p:nvSpPr>
          <p:spPr bwMode="auto">
            <a:xfrm>
              <a:off x="2998" y="2087"/>
              <a:ext cx="42" cy="58"/>
            </a:xfrm>
            <a:custGeom>
              <a:avLst/>
              <a:gdLst>
                <a:gd name="T0" fmla="*/ 14 w 42"/>
                <a:gd name="T1" fmla="*/ 58 h 58"/>
                <a:gd name="T2" fmla="*/ 0 w 42"/>
                <a:gd name="T3" fmla="*/ 12 h 58"/>
                <a:gd name="T4" fmla="*/ 27 w 42"/>
                <a:gd name="T5" fmla="*/ 0 h 58"/>
                <a:gd name="T6" fmla="*/ 42 w 42"/>
                <a:gd name="T7" fmla="*/ 53 h 58"/>
                <a:gd name="T8" fmla="*/ 14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14" y="58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53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5" name="Freeform 3471"/>
            <p:cNvSpPr>
              <a:spLocks/>
            </p:cNvSpPr>
            <p:nvPr/>
          </p:nvSpPr>
          <p:spPr bwMode="auto">
            <a:xfrm>
              <a:off x="3053" y="2275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6" name="Freeform 3472"/>
            <p:cNvSpPr>
              <a:spLocks/>
            </p:cNvSpPr>
            <p:nvPr/>
          </p:nvSpPr>
          <p:spPr bwMode="auto">
            <a:xfrm>
              <a:off x="2968" y="2003"/>
              <a:ext cx="57" cy="96"/>
            </a:xfrm>
            <a:custGeom>
              <a:avLst/>
              <a:gdLst>
                <a:gd name="T0" fmla="*/ 30 w 57"/>
                <a:gd name="T1" fmla="*/ 96 h 96"/>
                <a:gd name="T2" fmla="*/ 0 w 57"/>
                <a:gd name="T3" fmla="*/ 13 h 96"/>
                <a:gd name="T4" fmla="*/ 26 w 57"/>
                <a:gd name="T5" fmla="*/ 0 h 96"/>
                <a:gd name="T6" fmla="*/ 57 w 57"/>
                <a:gd name="T7" fmla="*/ 84 h 96"/>
                <a:gd name="T8" fmla="*/ 30 w 5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6">
                  <a:moveTo>
                    <a:pt x="30" y="96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57" y="84"/>
                  </a:lnTo>
                  <a:lnTo>
                    <a:pt x="30" y="9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7" name="Freeform 3473"/>
            <p:cNvSpPr>
              <a:spLocks/>
            </p:cNvSpPr>
            <p:nvPr/>
          </p:nvSpPr>
          <p:spPr bwMode="auto">
            <a:xfrm>
              <a:off x="2937" y="1927"/>
              <a:ext cx="57" cy="89"/>
            </a:xfrm>
            <a:custGeom>
              <a:avLst/>
              <a:gdLst>
                <a:gd name="T0" fmla="*/ 31 w 57"/>
                <a:gd name="T1" fmla="*/ 89 h 89"/>
                <a:gd name="T2" fmla="*/ 0 w 57"/>
                <a:gd name="T3" fmla="*/ 17 h 89"/>
                <a:gd name="T4" fmla="*/ 24 w 57"/>
                <a:gd name="T5" fmla="*/ 0 h 89"/>
                <a:gd name="T6" fmla="*/ 57 w 57"/>
                <a:gd name="T7" fmla="*/ 76 h 89"/>
                <a:gd name="T8" fmla="*/ 31 w 57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9">
                  <a:moveTo>
                    <a:pt x="31" y="8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1" y="8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8" name="Freeform 3474"/>
            <p:cNvSpPr>
              <a:spLocks/>
            </p:cNvSpPr>
            <p:nvPr/>
          </p:nvSpPr>
          <p:spPr bwMode="auto">
            <a:xfrm>
              <a:off x="2919" y="1893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20 h 51"/>
                <a:gd name="T4" fmla="*/ 22 w 42"/>
                <a:gd name="T5" fmla="*/ 0 h 51"/>
                <a:gd name="T6" fmla="*/ 42 w 42"/>
                <a:gd name="T7" fmla="*/ 34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9" name="Freeform 3475"/>
            <p:cNvSpPr>
              <a:spLocks/>
            </p:cNvSpPr>
            <p:nvPr/>
          </p:nvSpPr>
          <p:spPr bwMode="auto">
            <a:xfrm>
              <a:off x="2898" y="1864"/>
              <a:ext cx="43" cy="49"/>
            </a:xfrm>
            <a:custGeom>
              <a:avLst/>
              <a:gdLst>
                <a:gd name="T0" fmla="*/ 21 w 43"/>
                <a:gd name="T1" fmla="*/ 49 h 49"/>
                <a:gd name="T2" fmla="*/ 0 w 43"/>
                <a:gd name="T3" fmla="*/ 24 h 49"/>
                <a:gd name="T4" fmla="*/ 19 w 43"/>
                <a:gd name="T5" fmla="*/ 0 h 49"/>
                <a:gd name="T6" fmla="*/ 43 w 43"/>
                <a:gd name="T7" fmla="*/ 29 h 49"/>
                <a:gd name="T8" fmla="*/ 21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1" y="49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43" y="29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0" name="Freeform 3476"/>
            <p:cNvSpPr>
              <a:spLocks/>
            </p:cNvSpPr>
            <p:nvPr/>
          </p:nvSpPr>
          <p:spPr bwMode="auto">
            <a:xfrm>
              <a:off x="2887" y="1851"/>
              <a:ext cx="30" cy="37"/>
            </a:xfrm>
            <a:custGeom>
              <a:avLst/>
              <a:gdLst>
                <a:gd name="T0" fmla="*/ 11 w 30"/>
                <a:gd name="T1" fmla="*/ 37 h 37"/>
                <a:gd name="T2" fmla="*/ 0 w 30"/>
                <a:gd name="T3" fmla="*/ 27 h 37"/>
                <a:gd name="T4" fmla="*/ 15 w 30"/>
                <a:gd name="T5" fmla="*/ 0 h 37"/>
                <a:gd name="T6" fmla="*/ 30 w 30"/>
                <a:gd name="T7" fmla="*/ 13 h 37"/>
                <a:gd name="T8" fmla="*/ 11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1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3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1" name="Freeform 3477"/>
            <p:cNvSpPr>
              <a:spLocks/>
            </p:cNvSpPr>
            <p:nvPr/>
          </p:nvSpPr>
          <p:spPr bwMode="auto">
            <a:xfrm>
              <a:off x="2873" y="1837"/>
              <a:ext cx="29" cy="41"/>
            </a:xfrm>
            <a:custGeom>
              <a:avLst/>
              <a:gdLst>
                <a:gd name="T0" fmla="*/ 14 w 29"/>
                <a:gd name="T1" fmla="*/ 41 h 41"/>
                <a:gd name="T2" fmla="*/ 0 w 29"/>
                <a:gd name="T3" fmla="*/ 29 h 41"/>
                <a:gd name="T4" fmla="*/ 11 w 29"/>
                <a:gd name="T5" fmla="*/ 0 h 41"/>
                <a:gd name="T6" fmla="*/ 29 w 29"/>
                <a:gd name="T7" fmla="*/ 14 h 41"/>
                <a:gd name="T8" fmla="*/ 14 w 2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14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14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2" name="Freeform 3478"/>
            <p:cNvSpPr>
              <a:spLocks/>
            </p:cNvSpPr>
            <p:nvPr/>
          </p:nvSpPr>
          <p:spPr bwMode="auto">
            <a:xfrm>
              <a:off x="2836" y="1820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29 h 46"/>
                <a:gd name="T4" fmla="*/ 11 w 48"/>
                <a:gd name="T5" fmla="*/ 0 h 46"/>
                <a:gd name="T6" fmla="*/ 48 w 48"/>
                <a:gd name="T7" fmla="*/ 17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3" name="Freeform 3479"/>
            <p:cNvSpPr>
              <a:spLocks/>
            </p:cNvSpPr>
            <p:nvPr/>
          </p:nvSpPr>
          <p:spPr bwMode="auto">
            <a:xfrm>
              <a:off x="2998" y="208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4" name="Freeform 3480"/>
            <p:cNvSpPr>
              <a:spLocks/>
            </p:cNvSpPr>
            <p:nvPr/>
          </p:nvSpPr>
          <p:spPr bwMode="auto">
            <a:xfrm>
              <a:off x="2808" y="1812"/>
              <a:ext cx="37" cy="39"/>
            </a:xfrm>
            <a:custGeom>
              <a:avLst/>
              <a:gdLst>
                <a:gd name="T0" fmla="*/ 33 w 37"/>
                <a:gd name="T1" fmla="*/ 39 h 39"/>
                <a:gd name="T2" fmla="*/ 0 w 37"/>
                <a:gd name="T3" fmla="*/ 32 h 39"/>
                <a:gd name="T4" fmla="*/ 4 w 37"/>
                <a:gd name="T5" fmla="*/ 0 h 39"/>
                <a:gd name="T6" fmla="*/ 37 w 37"/>
                <a:gd name="T7" fmla="*/ 8 h 39"/>
                <a:gd name="T8" fmla="*/ 3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3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5" name="Freeform 3481"/>
            <p:cNvSpPr>
              <a:spLocks/>
            </p:cNvSpPr>
            <p:nvPr/>
          </p:nvSpPr>
          <p:spPr bwMode="auto">
            <a:xfrm>
              <a:off x="2779" y="1812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6" name="Rectangle 3482"/>
            <p:cNvSpPr>
              <a:spLocks noChangeArrowheads="1"/>
            </p:cNvSpPr>
            <p:nvPr/>
          </p:nvSpPr>
          <p:spPr bwMode="auto">
            <a:xfrm>
              <a:off x="2713" y="1812"/>
              <a:ext cx="66" cy="32"/>
            </a:xfrm>
            <a:prstGeom prst="rect">
              <a:avLst/>
            </a:prstGeom>
            <a:solidFill>
              <a:srgbClr val="46554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7" name="Freeform 3483"/>
            <p:cNvSpPr>
              <a:spLocks/>
            </p:cNvSpPr>
            <p:nvPr/>
          </p:nvSpPr>
          <p:spPr bwMode="auto">
            <a:xfrm>
              <a:off x="2836" y="1820"/>
              <a:ext cx="11" cy="31"/>
            </a:xfrm>
            <a:custGeom>
              <a:avLst/>
              <a:gdLst>
                <a:gd name="T0" fmla="*/ 11 w 11"/>
                <a:gd name="T1" fmla="*/ 0 h 31"/>
                <a:gd name="T2" fmla="*/ 9 w 11"/>
                <a:gd name="T3" fmla="*/ 0 h 31"/>
                <a:gd name="T4" fmla="*/ 0 w 11"/>
                <a:gd name="T5" fmla="*/ 29 h 31"/>
                <a:gd name="T6" fmla="*/ 5 w 11"/>
                <a:gd name="T7" fmla="*/ 31 h 31"/>
                <a:gd name="T8" fmla="*/ 11 w 1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8" name="Freeform 3484"/>
            <p:cNvSpPr>
              <a:spLocks/>
            </p:cNvSpPr>
            <p:nvPr/>
          </p:nvSpPr>
          <p:spPr bwMode="auto">
            <a:xfrm>
              <a:off x="2681" y="1802"/>
              <a:ext cx="37" cy="40"/>
            </a:xfrm>
            <a:custGeom>
              <a:avLst/>
              <a:gdLst>
                <a:gd name="T0" fmla="*/ 26 w 37"/>
                <a:gd name="T1" fmla="*/ 40 h 40"/>
                <a:gd name="T2" fmla="*/ 0 w 37"/>
                <a:gd name="T3" fmla="*/ 30 h 40"/>
                <a:gd name="T4" fmla="*/ 11 w 37"/>
                <a:gd name="T5" fmla="*/ 0 h 40"/>
                <a:gd name="T6" fmla="*/ 37 w 37"/>
                <a:gd name="T7" fmla="*/ 10 h 40"/>
                <a:gd name="T8" fmla="*/ 26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26" y="40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37" y="10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9" name="Freeform 3485"/>
            <p:cNvSpPr>
              <a:spLocks/>
            </p:cNvSpPr>
            <p:nvPr/>
          </p:nvSpPr>
          <p:spPr bwMode="auto">
            <a:xfrm>
              <a:off x="2650" y="1788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24 h 44"/>
                <a:gd name="T4" fmla="*/ 17 w 42"/>
                <a:gd name="T5" fmla="*/ 0 h 44"/>
                <a:gd name="T6" fmla="*/ 42 w 42"/>
                <a:gd name="T7" fmla="*/ 14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14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0" name="Freeform 3486"/>
            <p:cNvSpPr>
              <a:spLocks/>
            </p:cNvSpPr>
            <p:nvPr/>
          </p:nvSpPr>
          <p:spPr bwMode="auto">
            <a:xfrm>
              <a:off x="2595" y="1731"/>
              <a:ext cx="72" cy="81"/>
            </a:xfrm>
            <a:custGeom>
              <a:avLst/>
              <a:gdLst>
                <a:gd name="T0" fmla="*/ 55 w 72"/>
                <a:gd name="T1" fmla="*/ 81 h 81"/>
                <a:gd name="T2" fmla="*/ 0 w 72"/>
                <a:gd name="T3" fmla="*/ 25 h 81"/>
                <a:gd name="T4" fmla="*/ 20 w 72"/>
                <a:gd name="T5" fmla="*/ 0 h 81"/>
                <a:gd name="T6" fmla="*/ 72 w 72"/>
                <a:gd name="T7" fmla="*/ 57 h 81"/>
                <a:gd name="T8" fmla="*/ 55 w 72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1">
                  <a:moveTo>
                    <a:pt x="55" y="81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72" y="57"/>
                  </a:lnTo>
                  <a:lnTo>
                    <a:pt x="55" y="8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1" name="Freeform 3487"/>
            <p:cNvSpPr>
              <a:spLocks/>
            </p:cNvSpPr>
            <p:nvPr/>
          </p:nvSpPr>
          <p:spPr bwMode="auto">
            <a:xfrm>
              <a:off x="2569" y="1704"/>
              <a:ext cx="46" cy="52"/>
            </a:xfrm>
            <a:custGeom>
              <a:avLst/>
              <a:gdLst>
                <a:gd name="T0" fmla="*/ 26 w 46"/>
                <a:gd name="T1" fmla="*/ 52 h 52"/>
                <a:gd name="T2" fmla="*/ 0 w 46"/>
                <a:gd name="T3" fmla="*/ 18 h 52"/>
                <a:gd name="T4" fmla="*/ 24 w 46"/>
                <a:gd name="T5" fmla="*/ 0 h 52"/>
                <a:gd name="T6" fmla="*/ 46 w 46"/>
                <a:gd name="T7" fmla="*/ 27 h 52"/>
                <a:gd name="T8" fmla="*/ 26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6" y="52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46" y="27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2" name="Freeform 3488"/>
            <p:cNvSpPr>
              <a:spLocks/>
            </p:cNvSpPr>
            <p:nvPr/>
          </p:nvSpPr>
          <p:spPr bwMode="auto">
            <a:xfrm>
              <a:off x="2547" y="1668"/>
              <a:ext cx="46" cy="54"/>
            </a:xfrm>
            <a:custGeom>
              <a:avLst/>
              <a:gdLst>
                <a:gd name="T0" fmla="*/ 22 w 46"/>
                <a:gd name="T1" fmla="*/ 54 h 54"/>
                <a:gd name="T2" fmla="*/ 0 w 46"/>
                <a:gd name="T3" fmla="*/ 17 h 54"/>
                <a:gd name="T4" fmla="*/ 24 w 46"/>
                <a:gd name="T5" fmla="*/ 0 h 54"/>
                <a:gd name="T6" fmla="*/ 46 w 46"/>
                <a:gd name="T7" fmla="*/ 36 h 54"/>
                <a:gd name="T8" fmla="*/ 22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2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6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3" name="Freeform 3489"/>
            <p:cNvSpPr>
              <a:spLocks/>
            </p:cNvSpPr>
            <p:nvPr/>
          </p:nvSpPr>
          <p:spPr bwMode="auto">
            <a:xfrm>
              <a:off x="2512" y="1599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4 w 59"/>
                <a:gd name="T5" fmla="*/ 0 h 86"/>
                <a:gd name="T6" fmla="*/ 59 w 59"/>
                <a:gd name="T7" fmla="*/ 69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9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4" name="Freeform 3490"/>
            <p:cNvSpPr>
              <a:spLocks/>
            </p:cNvSpPr>
            <p:nvPr/>
          </p:nvSpPr>
          <p:spPr bwMode="auto">
            <a:xfrm>
              <a:off x="2707" y="1842"/>
              <a:ext cx="6" cy="2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  <a:gd name="T6" fmla="*/ 6 w 6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0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5" name="Freeform 3491"/>
            <p:cNvSpPr>
              <a:spLocks/>
            </p:cNvSpPr>
            <p:nvPr/>
          </p:nvSpPr>
          <p:spPr bwMode="auto">
            <a:xfrm>
              <a:off x="2707" y="1812"/>
              <a:ext cx="11" cy="32"/>
            </a:xfrm>
            <a:custGeom>
              <a:avLst/>
              <a:gdLst>
                <a:gd name="T0" fmla="*/ 6 w 11"/>
                <a:gd name="T1" fmla="*/ 32 h 32"/>
                <a:gd name="T2" fmla="*/ 0 w 11"/>
                <a:gd name="T3" fmla="*/ 30 h 32"/>
                <a:gd name="T4" fmla="*/ 6 w 11"/>
                <a:gd name="T5" fmla="*/ 0 h 32"/>
                <a:gd name="T6" fmla="*/ 11 w 11"/>
                <a:gd name="T7" fmla="*/ 0 h 32"/>
                <a:gd name="T8" fmla="*/ 6 w 1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lnTo>
                    <a:pt x="0" y="3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6" name="Freeform 3492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37 w 64"/>
                <a:gd name="T1" fmla="*/ 100 h 100"/>
                <a:gd name="T2" fmla="*/ 0 w 64"/>
                <a:gd name="T3" fmla="*/ 12 h 100"/>
                <a:gd name="T4" fmla="*/ 26 w 64"/>
                <a:gd name="T5" fmla="*/ 0 h 100"/>
                <a:gd name="T6" fmla="*/ 64 w 64"/>
                <a:gd name="T7" fmla="*/ 88 h 100"/>
                <a:gd name="T8" fmla="*/ 37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37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4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7" name="Freeform 3493"/>
            <p:cNvSpPr>
              <a:spLocks/>
            </p:cNvSpPr>
            <p:nvPr/>
          </p:nvSpPr>
          <p:spPr bwMode="auto">
            <a:xfrm>
              <a:off x="3540" y="3426"/>
              <a:ext cx="63" cy="88"/>
            </a:xfrm>
            <a:custGeom>
              <a:avLst/>
              <a:gdLst>
                <a:gd name="T0" fmla="*/ 37 w 63"/>
                <a:gd name="T1" fmla="*/ 88 h 88"/>
                <a:gd name="T2" fmla="*/ 0 w 63"/>
                <a:gd name="T3" fmla="*/ 12 h 88"/>
                <a:gd name="T4" fmla="*/ 26 w 63"/>
                <a:gd name="T5" fmla="*/ 0 h 88"/>
                <a:gd name="T6" fmla="*/ 63 w 63"/>
                <a:gd name="T7" fmla="*/ 76 h 88"/>
                <a:gd name="T8" fmla="*/ 37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7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8" name="Freeform 3494"/>
            <p:cNvSpPr>
              <a:spLocks/>
            </p:cNvSpPr>
            <p:nvPr/>
          </p:nvSpPr>
          <p:spPr bwMode="auto">
            <a:xfrm>
              <a:off x="3522" y="3387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2 h 51"/>
                <a:gd name="T4" fmla="*/ 26 w 44"/>
                <a:gd name="T5" fmla="*/ 0 h 51"/>
                <a:gd name="T6" fmla="*/ 44 w 44"/>
                <a:gd name="T7" fmla="*/ 39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4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9" name="Freeform 3495"/>
            <p:cNvSpPr>
              <a:spLocks/>
            </p:cNvSpPr>
            <p:nvPr/>
          </p:nvSpPr>
          <p:spPr bwMode="auto">
            <a:xfrm>
              <a:off x="3509" y="3348"/>
              <a:ext cx="39" cy="51"/>
            </a:xfrm>
            <a:custGeom>
              <a:avLst/>
              <a:gdLst>
                <a:gd name="T0" fmla="*/ 13 w 39"/>
                <a:gd name="T1" fmla="*/ 51 h 51"/>
                <a:gd name="T2" fmla="*/ 0 w 39"/>
                <a:gd name="T3" fmla="*/ 12 h 51"/>
                <a:gd name="T4" fmla="*/ 26 w 39"/>
                <a:gd name="T5" fmla="*/ 0 h 51"/>
                <a:gd name="T6" fmla="*/ 39 w 39"/>
                <a:gd name="T7" fmla="*/ 39 h 51"/>
                <a:gd name="T8" fmla="*/ 13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3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0" name="Freeform 3496"/>
            <p:cNvSpPr>
              <a:spLocks/>
            </p:cNvSpPr>
            <p:nvPr/>
          </p:nvSpPr>
          <p:spPr bwMode="auto">
            <a:xfrm>
              <a:off x="3498" y="3306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9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1" name="Freeform 3497"/>
            <p:cNvSpPr>
              <a:spLocks/>
            </p:cNvSpPr>
            <p:nvPr/>
          </p:nvSpPr>
          <p:spPr bwMode="auto">
            <a:xfrm>
              <a:off x="3494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2" name="Freeform 3498"/>
            <p:cNvSpPr>
              <a:spLocks/>
            </p:cNvSpPr>
            <p:nvPr/>
          </p:nvSpPr>
          <p:spPr bwMode="auto">
            <a:xfrm>
              <a:off x="3494" y="3218"/>
              <a:ext cx="30" cy="44"/>
            </a:xfrm>
            <a:custGeom>
              <a:avLst/>
              <a:gdLst>
                <a:gd name="T0" fmla="*/ 0 w 30"/>
                <a:gd name="T1" fmla="*/ 42 h 44"/>
                <a:gd name="T2" fmla="*/ 2 w 30"/>
                <a:gd name="T3" fmla="*/ 0 h 44"/>
                <a:gd name="T4" fmla="*/ 30 w 30"/>
                <a:gd name="T5" fmla="*/ 5 h 44"/>
                <a:gd name="T6" fmla="*/ 28 w 30"/>
                <a:gd name="T7" fmla="*/ 44 h 44"/>
                <a:gd name="T8" fmla="*/ 0 w 30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2"/>
                  </a:moveTo>
                  <a:lnTo>
                    <a:pt x="2" y="0"/>
                  </a:lnTo>
                  <a:lnTo>
                    <a:pt x="30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3" name="Freeform 3499"/>
            <p:cNvSpPr>
              <a:spLocks/>
            </p:cNvSpPr>
            <p:nvPr/>
          </p:nvSpPr>
          <p:spPr bwMode="auto">
            <a:xfrm>
              <a:off x="3496" y="3181"/>
              <a:ext cx="37" cy="42"/>
            </a:xfrm>
            <a:custGeom>
              <a:avLst/>
              <a:gdLst>
                <a:gd name="T0" fmla="*/ 0 w 37"/>
                <a:gd name="T1" fmla="*/ 37 h 42"/>
                <a:gd name="T2" fmla="*/ 11 w 37"/>
                <a:gd name="T3" fmla="*/ 0 h 42"/>
                <a:gd name="T4" fmla="*/ 37 w 37"/>
                <a:gd name="T5" fmla="*/ 12 h 42"/>
                <a:gd name="T6" fmla="*/ 28 w 37"/>
                <a:gd name="T7" fmla="*/ 42 h 42"/>
                <a:gd name="T8" fmla="*/ 0 w 37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7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4" name="Freeform 3500"/>
            <p:cNvSpPr>
              <a:spLocks/>
            </p:cNvSpPr>
            <p:nvPr/>
          </p:nvSpPr>
          <p:spPr bwMode="auto">
            <a:xfrm>
              <a:off x="3507" y="3118"/>
              <a:ext cx="52" cy="75"/>
            </a:xfrm>
            <a:custGeom>
              <a:avLst/>
              <a:gdLst>
                <a:gd name="T0" fmla="*/ 0 w 52"/>
                <a:gd name="T1" fmla="*/ 63 h 75"/>
                <a:gd name="T2" fmla="*/ 26 w 52"/>
                <a:gd name="T3" fmla="*/ 0 h 75"/>
                <a:gd name="T4" fmla="*/ 52 w 52"/>
                <a:gd name="T5" fmla="*/ 12 h 75"/>
                <a:gd name="T6" fmla="*/ 26 w 52"/>
                <a:gd name="T7" fmla="*/ 75 h 75"/>
                <a:gd name="T8" fmla="*/ 0 w 52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5">
                  <a:moveTo>
                    <a:pt x="0" y="63"/>
                  </a:moveTo>
                  <a:lnTo>
                    <a:pt x="26" y="0"/>
                  </a:lnTo>
                  <a:lnTo>
                    <a:pt x="52" y="12"/>
                  </a:lnTo>
                  <a:lnTo>
                    <a:pt x="26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5" name="Freeform 3501"/>
            <p:cNvSpPr>
              <a:spLocks/>
            </p:cNvSpPr>
            <p:nvPr/>
          </p:nvSpPr>
          <p:spPr bwMode="auto">
            <a:xfrm>
              <a:off x="3533" y="3086"/>
              <a:ext cx="40" cy="44"/>
            </a:xfrm>
            <a:custGeom>
              <a:avLst/>
              <a:gdLst>
                <a:gd name="T0" fmla="*/ 0 w 40"/>
                <a:gd name="T1" fmla="*/ 32 h 44"/>
                <a:gd name="T2" fmla="*/ 13 w 40"/>
                <a:gd name="T3" fmla="*/ 0 h 44"/>
                <a:gd name="T4" fmla="*/ 40 w 40"/>
                <a:gd name="T5" fmla="*/ 12 h 44"/>
                <a:gd name="T6" fmla="*/ 26 w 40"/>
                <a:gd name="T7" fmla="*/ 44 h 44"/>
                <a:gd name="T8" fmla="*/ 0 w 40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32"/>
                  </a:moveTo>
                  <a:lnTo>
                    <a:pt x="13" y="0"/>
                  </a:lnTo>
                  <a:lnTo>
                    <a:pt x="40" y="12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6" name="Freeform 3502"/>
            <p:cNvSpPr>
              <a:spLocks/>
            </p:cNvSpPr>
            <p:nvPr/>
          </p:nvSpPr>
          <p:spPr bwMode="auto">
            <a:xfrm>
              <a:off x="3546" y="3056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9 w 38"/>
                <a:gd name="T3" fmla="*/ 0 h 42"/>
                <a:gd name="T4" fmla="*/ 38 w 38"/>
                <a:gd name="T5" fmla="*/ 5 h 42"/>
                <a:gd name="T6" fmla="*/ 27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9" y="0"/>
                  </a:lnTo>
                  <a:lnTo>
                    <a:pt x="38" y="5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7" name="Freeform 3503"/>
            <p:cNvSpPr>
              <a:spLocks/>
            </p:cNvSpPr>
            <p:nvPr/>
          </p:nvSpPr>
          <p:spPr bwMode="auto">
            <a:xfrm>
              <a:off x="3555" y="3024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4 w 33"/>
                <a:gd name="T3" fmla="*/ 0 h 37"/>
                <a:gd name="T4" fmla="*/ 33 w 33"/>
                <a:gd name="T5" fmla="*/ 0 h 37"/>
                <a:gd name="T6" fmla="*/ 29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9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8" name="Freeform 3504"/>
            <p:cNvSpPr>
              <a:spLocks/>
            </p:cNvSpPr>
            <p:nvPr/>
          </p:nvSpPr>
          <p:spPr bwMode="auto">
            <a:xfrm>
              <a:off x="3555" y="2985"/>
              <a:ext cx="33" cy="39"/>
            </a:xfrm>
            <a:custGeom>
              <a:avLst/>
              <a:gdLst>
                <a:gd name="T0" fmla="*/ 4 w 33"/>
                <a:gd name="T1" fmla="*/ 39 h 39"/>
                <a:gd name="T2" fmla="*/ 0 w 33"/>
                <a:gd name="T3" fmla="*/ 3 h 39"/>
                <a:gd name="T4" fmla="*/ 29 w 33"/>
                <a:gd name="T5" fmla="*/ 0 h 39"/>
                <a:gd name="T6" fmla="*/ 33 w 33"/>
                <a:gd name="T7" fmla="*/ 39 h 39"/>
                <a:gd name="T8" fmla="*/ 4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4" y="3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39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9" name="Freeform 3505"/>
            <p:cNvSpPr>
              <a:spLocks/>
            </p:cNvSpPr>
            <p:nvPr/>
          </p:nvSpPr>
          <p:spPr bwMode="auto">
            <a:xfrm>
              <a:off x="3494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0" name="Freeform 3506"/>
            <p:cNvSpPr>
              <a:spLocks/>
            </p:cNvSpPr>
            <p:nvPr/>
          </p:nvSpPr>
          <p:spPr bwMode="auto">
            <a:xfrm>
              <a:off x="3553" y="2961"/>
              <a:ext cx="31" cy="32"/>
            </a:xfrm>
            <a:custGeom>
              <a:avLst/>
              <a:gdLst>
                <a:gd name="T0" fmla="*/ 2 w 31"/>
                <a:gd name="T1" fmla="*/ 32 h 32"/>
                <a:gd name="T2" fmla="*/ 0 w 31"/>
                <a:gd name="T3" fmla="*/ 12 h 32"/>
                <a:gd name="T4" fmla="*/ 26 w 31"/>
                <a:gd name="T5" fmla="*/ 0 h 32"/>
                <a:gd name="T6" fmla="*/ 31 w 31"/>
                <a:gd name="T7" fmla="*/ 24 h 32"/>
                <a:gd name="T8" fmla="*/ 2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1" y="24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1" name="Freeform 3507"/>
            <p:cNvSpPr>
              <a:spLocks/>
            </p:cNvSpPr>
            <p:nvPr/>
          </p:nvSpPr>
          <p:spPr bwMode="auto">
            <a:xfrm>
              <a:off x="3544" y="2939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2" name="Freeform 3508"/>
            <p:cNvSpPr>
              <a:spLocks/>
            </p:cNvSpPr>
            <p:nvPr/>
          </p:nvSpPr>
          <p:spPr bwMode="auto">
            <a:xfrm>
              <a:off x="3527" y="2902"/>
              <a:ext cx="41" cy="54"/>
            </a:xfrm>
            <a:custGeom>
              <a:avLst/>
              <a:gdLst>
                <a:gd name="T0" fmla="*/ 17 w 41"/>
                <a:gd name="T1" fmla="*/ 54 h 54"/>
                <a:gd name="T2" fmla="*/ 0 w 41"/>
                <a:gd name="T3" fmla="*/ 20 h 54"/>
                <a:gd name="T4" fmla="*/ 21 w 41"/>
                <a:gd name="T5" fmla="*/ 0 h 54"/>
                <a:gd name="T6" fmla="*/ 41 w 41"/>
                <a:gd name="T7" fmla="*/ 37 h 54"/>
                <a:gd name="T8" fmla="*/ 17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17" y="54"/>
                  </a:moveTo>
                  <a:lnTo>
                    <a:pt x="0" y="20"/>
                  </a:lnTo>
                  <a:lnTo>
                    <a:pt x="21" y="0"/>
                  </a:lnTo>
                  <a:lnTo>
                    <a:pt x="41" y="37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3" name="Freeform 3509"/>
            <p:cNvSpPr>
              <a:spLocks/>
            </p:cNvSpPr>
            <p:nvPr/>
          </p:nvSpPr>
          <p:spPr bwMode="auto">
            <a:xfrm>
              <a:off x="3516" y="2885"/>
              <a:ext cx="32" cy="37"/>
            </a:xfrm>
            <a:custGeom>
              <a:avLst/>
              <a:gdLst>
                <a:gd name="T0" fmla="*/ 11 w 32"/>
                <a:gd name="T1" fmla="*/ 37 h 37"/>
                <a:gd name="T2" fmla="*/ 0 w 32"/>
                <a:gd name="T3" fmla="*/ 24 h 37"/>
                <a:gd name="T4" fmla="*/ 19 w 32"/>
                <a:gd name="T5" fmla="*/ 0 h 37"/>
                <a:gd name="T6" fmla="*/ 32 w 32"/>
                <a:gd name="T7" fmla="*/ 17 h 37"/>
                <a:gd name="T8" fmla="*/ 11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1" y="37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4" name="Freeform 3510"/>
            <p:cNvSpPr>
              <a:spLocks/>
            </p:cNvSpPr>
            <p:nvPr/>
          </p:nvSpPr>
          <p:spPr bwMode="auto">
            <a:xfrm>
              <a:off x="3505" y="2873"/>
              <a:ext cx="30" cy="36"/>
            </a:xfrm>
            <a:custGeom>
              <a:avLst/>
              <a:gdLst>
                <a:gd name="T0" fmla="*/ 11 w 30"/>
                <a:gd name="T1" fmla="*/ 36 h 36"/>
                <a:gd name="T2" fmla="*/ 0 w 30"/>
                <a:gd name="T3" fmla="*/ 24 h 36"/>
                <a:gd name="T4" fmla="*/ 17 w 30"/>
                <a:gd name="T5" fmla="*/ 0 h 36"/>
                <a:gd name="T6" fmla="*/ 30 w 30"/>
                <a:gd name="T7" fmla="*/ 12 h 36"/>
                <a:gd name="T8" fmla="*/ 11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1" y="3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5" name="Freeform 3511"/>
            <p:cNvSpPr>
              <a:spLocks/>
            </p:cNvSpPr>
            <p:nvPr/>
          </p:nvSpPr>
          <p:spPr bwMode="auto">
            <a:xfrm>
              <a:off x="3476" y="2848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25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25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6" name="Freeform 3512"/>
            <p:cNvSpPr>
              <a:spLocks/>
            </p:cNvSpPr>
            <p:nvPr/>
          </p:nvSpPr>
          <p:spPr bwMode="auto">
            <a:xfrm>
              <a:off x="3417" y="2799"/>
              <a:ext cx="77" cy="74"/>
            </a:xfrm>
            <a:custGeom>
              <a:avLst/>
              <a:gdLst>
                <a:gd name="T0" fmla="*/ 59 w 77"/>
                <a:gd name="T1" fmla="*/ 74 h 74"/>
                <a:gd name="T2" fmla="*/ 0 w 77"/>
                <a:gd name="T3" fmla="*/ 25 h 74"/>
                <a:gd name="T4" fmla="*/ 18 w 77"/>
                <a:gd name="T5" fmla="*/ 0 h 74"/>
                <a:gd name="T6" fmla="*/ 77 w 77"/>
                <a:gd name="T7" fmla="*/ 49 h 74"/>
                <a:gd name="T8" fmla="*/ 59 w 77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4">
                  <a:moveTo>
                    <a:pt x="59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7" y="49"/>
                  </a:lnTo>
                  <a:lnTo>
                    <a:pt x="59" y="7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7" name="Freeform 3513"/>
            <p:cNvSpPr>
              <a:spLocks/>
            </p:cNvSpPr>
            <p:nvPr/>
          </p:nvSpPr>
          <p:spPr bwMode="auto">
            <a:xfrm>
              <a:off x="3388" y="2775"/>
              <a:ext cx="47" cy="49"/>
            </a:xfrm>
            <a:custGeom>
              <a:avLst/>
              <a:gdLst>
                <a:gd name="T0" fmla="*/ 29 w 47"/>
                <a:gd name="T1" fmla="*/ 49 h 49"/>
                <a:gd name="T2" fmla="*/ 0 w 47"/>
                <a:gd name="T3" fmla="*/ 17 h 49"/>
                <a:gd name="T4" fmla="*/ 25 w 47"/>
                <a:gd name="T5" fmla="*/ 0 h 49"/>
                <a:gd name="T6" fmla="*/ 47 w 47"/>
                <a:gd name="T7" fmla="*/ 24 h 49"/>
                <a:gd name="T8" fmla="*/ 29 w 4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9">
                  <a:moveTo>
                    <a:pt x="29" y="49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7" y="2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8" name="Freeform 3514"/>
            <p:cNvSpPr>
              <a:spLocks/>
            </p:cNvSpPr>
            <p:nvPr/>
          </p:nvSpPr>
          <p:spPr bwMode="auto">
            <a:xfrm>
              <a:off x="3367" y="2736"/>
              <a:ext cx="46" cy="56"/>
            </a:xfrm>
            <a:custGeom>
              <a:avLst/>
              <a:gdLst>
                <a:gd name="T0" fmla="*/ 21 w 46"/>
                <a:gd name="T1" fmla="*/ 56 h 56"/>
                <a:gd name="T2" fmla="*/ 0 w 46"/>
                <a:gd name="T3" fmla="*/ 17 h 56"/>
                <a:gd name="T4" fmla="*/ 24 w 46"/>
                <a:gd name="T5" fmla="*/ 0 h 56"/>
                <a:gd name="T6" fmla="*/ 46 w 46"/>
                <a:gd name="T7" fmla="*/ 39 h 56"/>
                <a:gd name="T8" fmla="*/ 2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1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9" name="Freeform 3515"/>
            <p:cNvSpPr>
              <a:spLocks/>
            </p:cNvSpPr>
            <p:nvPr/>
          </p:nvSpPr>
          <p:spPr bwMode="auto">
            <a:xfrm>
              <a:off x="3555" y="2985"/>
              <a:ext cx="29" cy="8"/>
            </a:xfrm>
            <a:custGeom>
              <a:avLst/>
              <a:gdLst>
                <a:gd name="T0" fmla="*/ 29 w 29"/>
                <a:gd name="T1" fmla="*/ 0 h 8"/>
                <a:gd name="T2" fmla="*/ 29 w 29"/>
                <a:gd name="T3" fmla="*/ 0 h 8"/>
                <a:gd name="T4" fmla="*/ 0 w 29"/>
                <a:gd name="T5" fmla="*/ 3 h 8"/>
                <a:gd name="T6" fmla="*/ 0 w 29"/>
                <a:gd name="T7" fmla="*/ 8 h 8"/>
                <a:gd name="T8" fmla="*/ 29 w 2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8">
                  <a:moveTo>
                    <a:pt x="29" y="0"/>
                  </a:moveTo>
                  <a:lnTo>
                    <a:pt x="29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0" name="Freeform 3516"/>
            <p:cNvSpPr>
              <a:spLocks/>
            </p:cNvSpPr>
            <p:nvPr/>
          </p:nvSpPr>
          <p:spPr bwMode="auto">
            <a:xfrm>
              <a:off x="3351" y="2696"/>
              <a:ext cx="42" cy="54"/>
            </a:xfrm>
            <a:custGeom>
              <a:avLst/>
              <a:gdLst>
                <a:gd name="T0" fmla="*/ 16 w 42"/>
                <a:gd name="T1" fmla="*/ 54 h 54"/>
                <a:gd name="T2" fmla="*/ 0 w 42"/>
                <a:gd name="T3" fmla="*/ 5 h 54"/>
                <a:gd name="T4" fmla="*/ 29 w 42"/>
                <a:gd name="T5" fmla="*/ 0 h 54"/>
                <a:gd name="T6" fmla="*/ 42 w 42"/>
                <a:gd name="T7" fmla="*/ 42 h 54"/>
                <a:gd name="T8" fmla="*/ 16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6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1" name="Freeform 3517"/>
            <p:cNvSpPr>
              <a:spLocks/>
            </p:cNvSpPr>
            <p:nvPr/>
          </p:nvSpPr>
          <p:spPr bwMode="auto">
            <a:xfrm>
              <a:off x="3345" y="2655"/>
              <a:ext cx="35" cy="46"/>
            </a:xfrm>
            <a:custGeom>
              <a:avLst/>
              <a:gdLst>
                <a:gd name="T0" fmla="*/ 6 w 35"/>
                <a:gd name="T1" fmla="*/ 46 h 46"/>
                <a:gd name="T2" fmla="*/ 0 w 35"/>
                <a:gd name="T3" fmla="*/ 2 h 46"/>
                <a:gd name="T4" fmla="*/ 28 w 35"/>
                <a:gd name="T5" fmla="*/ 0 h 46"/>
                <a:gd name="T6" fmla="*/ 35 w 35"/>
                <a:gd name="T7" fmla="*/ 41 h 46"/>
                <a:gd name="T8" fmla="*/ 6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6" y="4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1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2" name="Freeform 3518"/>
            <p:cNvSpPr>
              <a:spLocks/>
            </p:cNvSpPr>
            <p:nvPr/>
          </p:nvSpPr>
          <p:spPr bwMode="auto">
            <a:xfrm>
              <a:off x="3345" y="2574"/>
              <a:ext cx="30" cy="83"/>
            </a:xfrm>
            <a:custGeom>
              <a:avLst/>
              <a:gdLst>
                <a:gd name="T0" fmla="*/ 0 w 30"/>
                <a:gd name="T1" fmla="*/ 83 h 83"/>
                <a:gd name="T2" fmla="*/ 2 w 30"/>
                <a:gd name="T3" fmla="*/ 0 h 83"/>
                <a:gd name="T4" fmla="*/ 30 w 30"/>
                <a:gd name="T5" fmla="*/ 0 h 83"/>
                <a:gd name="T6" fmla="*/ 28 w 30"/>
                <a:gd name="T7" fmla="*/ 81 h 83"/>
                <a:gd name="T8" fmla="*/ 0 w 3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3">
                  <a:moveTo>
                    <a:pt x="0" y="83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81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3" name="Freeform 3519"/>
            <p:cNvSpPr>
              <a:spLocks/>
            </p:cNvSpPr>
            <p:nvPr/>
          </p:nvSpPr>
          <p:spPr bwMode="auto">
            <a:xfrm>
              <a:off x="3347" y="2532"/>
              <a:ext cx="28" cy="42"/>
            </a:xfrm>
            <a:custGeom>
              <a:avLst/>
              <a:gdLst>
                <a:gd name="T0" fmla="*/ 0 w 28"/>
                <a:gd name="T1" fmla="*/ 42 h 42"/>
                <a:gd name="T2" fmla="*/ 0 w 28"/>
                <a:gd name="T3" fmla="*/ 3 h 42"/>
                <a:gd name="T4" fmla="*/ 28 w 28"/>
                <a:gd name="T5" fmla="*/ 0 h 42"/>
                <a:gd name="T6" fmla="*/ 28 w 28"/>
                <a:gd name="T7" fmla="*/ 42 h 42"/>
                <a:gd name="T8" fmla="*/ 0 w 2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4" name="Freeform 3520"/>
            <p:cNvSpPr>
              <a:spLocks/>
            </p:cNvSpPr>
            <p:nvPr/>
          </p:nvSpPr>
          <p:spPr bwMode="auto">
            <a:xfrm>
              <a:off x="3342" y="2493"/>
              <a:ext cx="33" cy="42"/>
            </a:xfrm>
            <a:custGeom>
              <a:avLst/>
              <a:gdLst>
                <a:gd name="T0" fmla="*/ 5 w 33"/>
                <a:gd name="T1" fmla="*/ 42 h 42"/>
                <a:gd name="T2" fmla="*/ 0 w 33"/>
                <a:gd name="T3" fmla="*/ 5 h 42"/>
                <a:gd name="T4" fmla="*/ 29 w 33"/>
                <a:gd name="T5" fmla="*/ 0 h 42"/>
                <a:gd name="T6" fmla="*/ 33 w 33"/>
                <a:gd name="T7" fmla="*/ 39 h 42"/>
                <a:gd name="T8" fmla="*/ 5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5" y="42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39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5" name="Freeform 3521"/>
            <p:cNvSpPr>
              <a:spLocks/>
            </p:cNvSpPr>
            <p:nvPr/>
          </p:nvSpPr>
          <p:spPr bwMode="auto">
            <a:xfrm>
              <a:off x="3334" y="2451"/>
              <a:ext cx="37" cy="47"/>
            </a:xfrm>
            <a:custGeom>
              <a:avLst/>
              <a:gdLst>
                <a:gd name="T0" fmla="*/ 8 w 37"/>
                <a:gd name="T1" fmla="*/ 47 h 47"/>
                <a:gd name="T2" fmla="*/ 0 w 37"/>
                <a:gd name="T3" fmla="*/ 13 h 47"/>
                <a:gd name="T4" fmla="*/ 26 w 37"/>
                <a:gd name="T5" fmla="*/ 0 h 47"/>
                <a:gd name="T6" fmla="*/ 37 w 37"/>
                <a:gd name="T7" fmla="*/ 42 h 47"/>
                <a:gd name="T8" fmla="*/ 8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8" y="4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8" y="4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6" name="Freeform 3522"/>
            <p:cNvSpPr>
              <a:spLocks/>
            </p:cNvSpPr>
            <p:nvPr/>
          </p:nvSpPr>
          <p:spPr bwMode="auto">
            <a:xfrm>
              <a:off x="3325" y="2429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8 h 35"/>
                <a:gd name="T4" fmla="*/ 24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7" name="Freeform 3523"/>
            <p:cNvSpPr>
              <a:spLocks/>
            </p:cNvSpPr>
            <p:nvPr/>
          </p:nvSpPr>
          <p:spPr bwMode="auto">
            <a:xfrm>
              <a:off x="3314" y="2412"/>
              <a:ext cx="35" cy="35"/>
            </a:xfrm>
            <a:custGeom>
              <a:avLst/>
              <a:gdLst>
                <a:gd name="T0" fmla="*/ 11 w 35"/>
                <a:gd name="T1" fmla="*/ 35 h 35"/>
                <a:gd name="T2" fmla="*/ 0 w 35"/>
                <a:gd name="T3" fmla="*/ 17 h 35"/>
                <a:gd name="T4" fmla="*/ 24 w 35"/>
                <a:gd name="T5" fmla="*/ 0 h 35"/>
                <a:gd name="T6" fmla="*/ 35 w 35"/>
                <a:gd name="T7" fmla="*/ 17 h 35"/>
                <a:gd name="T8" fmla="*/ 11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11" y="35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7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8" name="Freeform 3524"/>
            <p:cNvSpPr>
              <a:spLocks/>
            </p:cNvSpPr>
            <p:nvPr/>
          </p:nvSpPr>
          <p:spPr bwMode="auto">
            <a:xfrm>
              <a:off x="3367" y="2736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9" name="Freeform 3525"/>
            <p:cNvSpPr>
              <a:spLocks/>
            </p:cNvSpPr>
            <p:nvPr/>
          </p:nvSpPr>
          <p:spPr bwMode="auto">
            <a:xfrm>
              <a:off x="3301" y="2390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25 h 39"/>
                <a:gd name="T4" fmla="*/ 20 w 37"/>
                <a:gd name="T5" fmla="*/ 0 h 39"/>
                <a:gd name="T6" fmla="*/ 37 w 37"/>
                <a:gd name="T7" fmla="*/ 20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7" y="20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0" name="Freeform 3526"/>
            <p:cNvSpPr>
              <a:spLocks/>
            </p:cNvSpPr>
            <p:nvPr/>
          </p:nvSpPr>
          <p:spPr bwMode="auto">
            <a:xfrm>
              <a:off x="3290" y="2378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7 h 37"/>
                <a:gd name="T4" fmla="*/ 15 w 31"/>
                <a:gd name="T5" fmla="*/ 0 h 37"/>
                <a:gd name="T6" fmla="*/ 31 w 31"/>
                <a:gd name="T7" fmla="*/ 12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1" name="Freeform 3527"/>
            <p:cNvSpPr>
              <a:spLocks/>
            </p:cNvSpPr>
            <p:nvPr/>
          </p:nvSpPr>
          <p:spPr bwMode="auto">
            <a:xfrm>
              <a:off x="3277" y="2363"/>
              <a:ext cx="28" cy="42"/>
            </a:xfrm>
            <a:custGeom>
              <a:avLst/>
              <a:gdLst>
                <a:gd name="T0" fmla="*/ 13 w 28"/>
                <a:gd name="T1" fmla="*/ 42 h 42"/>
                <a:gd name="T2" fmla="*/ 0 w 28"/>
                <a:gd name="T3" fmla="*/ 30 h 42"/>
                <a:gd name="T4" fmla="*/ 11 w 28"/>
                <a:gd name="T5" fmla="*/ 0 h 42"/>
                <a:gd name="T6" fmla="*/ 28 w 28"/>
                <a:gd name="T7" fmla="*/ 15 h 42"/>
                <a:gd name="T8" fmla="*/ 13 w 2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13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28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2" name="Freeform 3528"/>
            <p:cNvSpPr>
              <a:spLocks/>
            </p:cNvSpPr>
            <p:nvPr/>
          </p:nvSpPr>
          <p:spPr bwMode="auto">
            <a:xfrm>
              <a:off x="3259" y="2356"/>
              <a:ext cx="29" cy="37"/>
            </a:xfrm>
            <a:custGeom>
              <a:avLst/>
              <a:gdLst>
                <a:gd name="T0" fmla="*/ 18 w 29"/>
                <a:gd name="T1" fmla="*/ 37 h 37"/>
                <a:gd name="T2" fmla="*/ 0 w 29"/>
                <a:gd name="T3" fmla="*/ 29 h 37"/>
                <a:gd name="T4" fmla="*/ 11 w 29"/>
                <a:gd name="T5" fmla="*/ 0 h 37"/>
                <a:gd name="T6" fmla="*/ 29 w 29"/>
                <a:gd name="T7" fmla="*/ 7 h 37"/>
                <a:gd name="T8" fmla="*/ 18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8" y="3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3" name="Freeform 3529"/>
            <p:cNvSpPr>
              <a:spLocks/>
            </p:cNvSpPr>
            <p:nvPr/>
          </p:nvSpPr>
          <p:spPr bwMode="auto">
            <a:xfrm>
              <a:off x="3228" y="2346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4" name="Freeform 3530"/>
            <p:cNvSpPr>
              <a:spLocks/>
            </p:cNvSpPr>
            <p:nvPr/>
          </p:nvSpPr>
          <p:spPr bwMode="auto">
            <a:xfrm>
              <a:off x="3191" y="2341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2 h 37"/>
                <a:gd name="T4" fmla="*/ 5 w 42"/>
                <a:gd name="T5" fmla="*/ 0 h 37"/>
                <a:gd name="T6" fmla="*/ 42 w 42"/>
                <a:gd name="T7" fmla="*/ 5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5" name="Freeform 3531"/>
            <p:cNvSpPr>
              <a:spLocks/>
            </p:cNvSpPr>
            <p:nvPr/>
          </p:nvSpPr>
          <p:spPr bwMode="auto">
            <a:xfrm>
              <a:off x="3156" y="2334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2 h 39"/>
                <a:gd name="T4" fmla="*/ 5 w 40"/>
                <a:gd name="T5" fmla="*/ 0 h 39"/>
                <a:gd name="T6" fmla="*/ 40 w 40"/>
                <a:gd name="T7" fmla="*/ 7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6" name="Freeform 3532"/>
            <p:cNvSpPr>
              <a:spLocks/>
            </p:cNvSpPr>
            <p:nvPr/>
          </p:nvSpPr>
          <p:spPr bwMode="auto">
            <a:xfrm>
              <a:off x="3117" y="2324"/>
              <a:ext cx="44" cy="42"/>
            </a:xfrm>
            <a:custGeom>
              <a:avLst/>
              <a:gdLst>
                <a:gd name="T0" fmla="*/ 39 w 44"/>
                <a:gd name="T1" fmla="*/ 42 h 42"/>
                <a:gd name="T2" fmla="*/ 0 w 44"/>
                <a:gd name="T3" fmla="*/ 29 h 42"/>
                <a:gd name="T4" fmla="*/ 11 w 44"/>
                <a:gd name="T5" fmla="*/ 0 h 42"/>
                <a:gd name="T6" fmla="*/ 44 w 44"/>
                <a:gd name="T7" fmla="*/ 10 h 42"/>
                <a:gd name="T8" fmla="*/ 39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39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39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7" name="Freeform 3533"/>
            <p:cNvSpPr>
              <a:spLocks/>
            </p:cNvSpPr>
            <p:nvPr/>
          </p:nvSpPr>
          <p:spPr bwMode="auto">
            <a:xfrm>
              <a:off x="3097" y="2317"/>
              <a:ext cx="31" cy="36"/>
            </a:xfrm>
            <a:custGeom>
              <a:avLst/>
              <a:gdLst>
                <a:gd name="T0" fmla="*/ 20 w 31"/>
                <a:gd name="T1" fmla="*/ 36 h 36"/>
                <a:gd name="T2" fmla="*/ 0 w 31"/>
                <a:gd name="T3" fmla="*/ 27 h 36"/>
                <a:gd name="T4" fmla="*/ 15 w 31"/>
                <a:gd name="T5" fmla="*/ 0 h 36"/>
                <a:gd name="T6" fmla="*/ 31 w 31"/>
                <a:gd name="T7" fmla="*/ 7 h 36"/>
                <a:gd name="T8" fmla="*/ 20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0" y="3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7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8" name="Freeform 3534"/>
            <p:cNvSpPr>
              <a:spLocks/>
            </p:cNvSpPr>
            <p:nvPr/>
          </p:nvSpPr>
          <p:spPr bwMode="auto">
            <a:xfrm>
              <a:off x="3082" y="2307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7 h 37"/>
                <a:gd name="T4" fmla="*/ 15 w 30"/>
                <a:gd name="T5" fmla="*/ 0 h 37"/>
                <a:gd name="T6" fmla="*/ 30 w 30"/>
                <a:gd name="T7" fmla="*/ 10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9" name="Freeform 3535"/>
            <p:cNvSpPr>
              <a:spLocks/>
            </p:cNvSpPr>
            <p:nvPr/>
          </p:nvSpPr>
          <p:spPr bwMode="auto">
            <a:xfrm>
              <a:off x="3066" y="2292"/>
              <a:ext cx="31" cy="42"/>
            </a:xfrm>
            <a:custGeom>
              <a:avLst/>
              <a:gdLst>
                <a:gd name="T0" fmla="*/ 16 w 31"/>
                <a:gd name="T1" fmla="*/ 42 h 42"/>
                <a:gd name="T2" fmla="*/ 0 w 31"/>
                <a:gd name="T3" fmla="*/ 25 h 42"/>
                <a:gd name="T4" fmla="*/ 20 w 31"/>
                <a:gd name="T5" fmla="*/ 0 h 42"/>
                <a:gd name="T6" fmla="*/ 31 w 31"/>
                <a:gd name="T7" fmla="*/ 15 h 42"/>
                <a:gd name="T8" fmla="*/ 16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6" y="4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1" y="15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0" name="Freeform 3536"/>
            <p:cNvSpPr>
              <a:spLocks/>
            </p:cNvSpPr>
            <p:nvPr/>
          </p:nvSpPr>
          <p:spPr bwMode="auto">
            <a:xfrm>
              <a:off x="3053" y="2278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1" name="Freeform 3537"/>
            <p:cNvSpPr>
              <a:spLocks/>
            </p:cNvSpPr>
            <p:nvPr/>
          </p:nvSpPr>
          <p:spPr bwMode="auto">
            <a:xfrm>
              <a:off x="3314" y="2410"/>
              <a:ext cx="24" cy="19"/>
            </a:xfrm>
            <a:custGeom>
              <a:avLst/>
              <a:gdLst>
                <a:gd name="T0" fmla="*/ 24 w 24"/>
                <a:gd name="T1" fmla="*/ 2 h 19"/>
                <a:gd name="T2" fmla="*/ 24 w 24"/>
                <a:gd name="T3" fmla="*/ 0 h 19"/>
                <a:gd name="T4" fmla="*/ 0 w 24"/>
                <a:gd name="T5" fmla="*/ 19 h 19"/>
                <a:gd name="T6" fmla="*/ 2 w 24"/>
                <a:gd name="T7" fmla="*/ 19 h 19"/>
                <a:gd name="T8" fmla="*/ 24 w 24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2"/>
                  </a:moveTo>
                  <a:lnTo>
                    <a:pt x="24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2" name="Freeform 3538"/>
            <p:cNvSpPr>
              <a:spLocks/>
            </p:cNvSpPr>
            <p:nvPr/>
          </p:nvSpPr>
          <p:spPr bwMode="auto">
            <a:xfrm>
              <a:off x="3038" y="2260"/>
              <a:ext cx="37" cy="37"/>
            </a:xfrm>
            <a:custGeom>
              <a:avLst/>
              <a:gdLst>
                <a:gd name="T0" fmla="*/ 13 w 37"/>
                <a:gd name="T1" fmla="*/ 37 h 37"/>
                <a:gd name="T2" fmla="*/ 0 w 37"/>
                <a:gd name="T3" fmla="*/ 13 h 37"/>
                <a:gd name="T4" fmla="*/ 26 w 37"/>
                <a:gd name="T5" fmla="*/ 0 h 37"/>
                <a:gd name="T6" fmla="*/ 37 w 37"/>
                <a:gd name="T7" fmla="*/ 20 h 37"/>
                <a:gd name="T8" fmla="*/ 1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3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3" name="Freeform 3539"/>
            <p:cNvSpPr>
              <a:spLocks/>
            </p:cNvSpPr>
            <p:nvPr/>
          </p:nvSpPr>
          <p:spPr bwMode="auto">
            <a:xfrm>
              <a:off x="3029" y="2236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4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4" name="Freeform 3540"/>
            <p:cNvSpPr>
              <a:spLocks/>
            </p:cNvSpPr>
            <p:nvPr/>
          </p:nvSpPr>
          <p:spPr bwMode="auto">
            <a:xfrm>
              <a:off x="3016" y="2192"/>
              <a:ext cx="39" cy="56"/>
            </a:xfrm>
            <a:custGeom>
              <a:avLst/>
              <a:gdLst>
                <a:gd name="T0" fmla="*/ 13 w 39"/>
                <a:gd name="T1" fmla="*/ 56 h 56"/>
                <a:gd name="T2" fmla="*/ 0 w 39"/>
                <a:gd name="T3" fmla="*/ 5 h 56"/>
                <a:gd name="T4" fmla="*/ 28 w 39"/>
                <a:gd name="T5" fmla="*/ 0 h 56"/>
                <a:gd name="T6" fmla="*/ 39 w 39"/>
                <a:gd name="T7" fmla="*/ 44 h 56"/>
                <a:gd name="T8" fmla="*/ 13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3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5" name="Freeform 3541"/>
            <p:cNvSpPr>
              <a:spLocks/>
            </p:cNvSpPr>
            <p:nvPr/>
          </p:nvSpPr>
          <p:spPr bwMode="auto">
            <a:xfrm>
              <a:off x="3009" y="2143"/>
              <a:ext cx="35" cy="54"/>
            </a:xfrm>
            <a:custGeom>
              <a:avLst/>
              <a:gdLst>
                <a:gd name="T0" fmla="*/ 7 w 35"/>
                <a:gd name="T1" fmla="*/ 54 h 54"/>
                <a:gd name="T2" fmla="*/ 0 w 35"/>
                <a:gd name="T3" fmla="*/ 5 h 54"/>
                <a:gd name="T4" fmla="*/ 29 w 35"/>
                <a:gd name="T5" fmla="*/ 0 h 54"/>
                <a:gd name="T6" fmla="*/ 35 w 35"/>
                <a:gd name="T7" fmla="*/ 49 h 54"/>
                <a:gd name="T8" fmla="*/ 7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7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6" name="Freeform 3542"/>
            <p:cNvSpPr>
              <a:spLocks/>
            </p:cNvSpPr>
            <p:nvPr/>
          </p:nvSpPr>
          <p:spPr bwMode="auto">
            <a:xfrm>
              <a:off x="2996" y="2089"/>
              <a:ext cx="42" cy="59"/>
            </a:xfrm>
            <a:custGeom>
              <a:avLst/>
              <a:gdLst>
                <a:gd name="T0" fmla="*/ 13 w 42"/>
                <a:gd name="T1" fmla="*/ 59 h 59"/>
                <a:gd name="T2" fmla="*/ 0 w 42"/>
                <a:gd name="T3" fmla="*/ 12 h 59"/>
                <a:gd name="T4" fmla="*/ 26 w 42"/>
                <a:gd name="T5" fmla="*/ 0 h 59"/>
                <a:gd name="T6" fmla="*/ 42 w 42"/>
                <a:gd name="T7" fmla="*/ 54 h 59"/>
                <a:gd name="T8" fmla="*/ 13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3" y="5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2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7" name="Freeform 3543"/>
            <p:cNvSpPr>
              <a:spLocks/>
            </p:cNvSpPr>
            <p:nvPr/>
          </p:nvSpPr>
          <p:spPr bwMode="auto">
            <a:xfrm>
              <a:off x="3051" y="2278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8" name="Freeform 3544"/>
            <p:cNvSpPr>
              <a:spLocks/>
            </p:cNvSpPr>
            <p:nvPr/>
          </p:nvSpPr>
          <p:spPr bwMode="auto">
            <a:xfrm>
              <a:off x="2963" y="2008"/>
              <a:ext cx="59" cy="93"/>
            </a:xfrm>
            <a:custGeom>
              <a:avLst/>
              <a:gdLst>
                <a:gd name="T0" fmla="*/ 33 w 59"/>
                <a:gd name="T1" fmla="*/ 93 h 93"/>
                <a:gd name="T2" fmla="*/ 0 w 59"/>
                <a:gd name="T3" fmla="*/ 12 h 93"/>
                <a:gd name="T4" fmla="*/ 27 w 59"/>
                <a:gd name="T5" fmla="*/ 0 h 93"/>
                <a:gd name="T6" fmla="*/ 59 w 59"/>
                <a:gd name="T7" fmla="*/ 81 h 93"/>
                <a:gd name="T8" fmla="*/ 33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3" y="93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9" y="81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9" name="Freeform 3545"/>
            <p:cNvSpPr>
              <a:spLocks/>
            </p:cNvSpPr>
            <p:nvPr/>
          </p:nvSpPr>
          <p:spPr bwMode="auto">
            <a:xfrm>
              <a:off x="2933" y="1932"/>
              <a:ext cx="57" cy="88"/>
            </a:xfrm>
            <a:custGeom>
              <a:avLst/>
              <a:gdLst>
                <a:gd name="T0" fmla="*/ 30 w 57"/>
                <a:gd name="T1" fmla="*/ 88 h 88"/>
                <a:gd name="T2" fmla="*/ 0 w 57"/>
                <a:gd name="T3" fmla="*/ 17 h 88"/>
                <a:gd name="T4" fmla="*/ 24 w 57"/>
                <a:gd name="T5" fmla="*/ 0 h 88"/>
                <a:gd name="T6" fmla="*/ 57 w 57"/>
                <a:gd name="T7" fmla="*/ 76 h 88"/>
                <a:gd name="T8" fmla="*/ 30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0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0" y="88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0" name="Freeform 3546"/>
            <p:cNvSpPr>
              <a:spLocks/>
            </p:cNvSpPr>
            <p:nvPr/>
          </p:nvSpPr>
          <p:spPr bwMode="auto">
            <a:xfrm>
              <a:off x="2915" y="1898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20 h 51"/>
                <a:gd name="T4" fmla="*/ 22 w 42"/>
                <a:gd name="T5" fmla="*/ 0 h 51"/>
                <a:gd name="T6" fmla="*/ 42 w 42"/>
                <a:gd name="T7" fmla="*/ 34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1" name="Freeform 3547"/>
            <p:cNvSpPr>
              <a:spLocks/>
            </p:cNvSpPr>
            <p:nvPr/>
          </p:nvSpPr>
          <p:spPr bwMode="auto">
            <a:xfrm>
              <a:off x="2893" y="1866"/>
              <a:ext cx="44" cy="52"/>
            </a:xfrm>
            <a:custGeom>
              <a:avLst/>
              <a:gdLst>
                <a:gd name="T0" fmla="*/ 22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2 h 52"/>
                <a:gd name="T8" fmla="*/ 22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2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2" name="Freeform 3548"/>
            <p:cNvSpPr>
              <a:spLocks/>
            </p:cNvSpPr>
            <p:nvPr/>
          </p:nvSpPr>
          <p:spPr bwMode="auto">
            <a:xfrm>
              <a:off x="2882" y="1854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7 h 37"/>
                <a:gd name="T4" fmla="*/ 16 w 31"/>
                <a:gd name="T5" fmla="*/ 0 h 37"/>
                <a:gd name="T6" fmla="*/ 31 w 31"/>
                <a:gd name="T7" fmla="*/ 12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1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3" name="Freeform 3549"/>
            <p:cNvSpPr>
              <a:spLocks/>
            </p:cNvSpPr>
            <p:nvPr/>
          </p:nvSpPr>
          <p:spPr bwMode="auto">
            <a:xfrm>
              <a:off x="2869" y="1842"/>
              <a:ext cx="29" cy="39"/>
            </a:xfrm>
            <a:custGeom>
              <a:avLst/>
              <a:gdLst>
                <a:gd name="T0" fmla="*/ 13 w 29"/>
                <a:gd name="T1" fmla="*/ 39 h 39"/>
                <a:gd name="T2" fmla="*/ 0 w 29"/>
                <a:gd name="T3" fmla="*/ 29 h 39"/>
                <a:gd name="T4" fmla="*/ 11 w 29"/>
                <a:gd name="T5" fmla="*/ 0 h 39"/>
                <a:gd name="T6" fmla="*/ 29 w 29"/>
                <a:gd name="T7" fmla="*/ 12 h 39"/>
                <a:gd name="T8" fmla="*/ 13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3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4" name="Freeform 3550"/>
            <p:cNvSpPr>
              <a:spLocks/>
            </p:cNvSpPr>
            <p:nvPr/>
          </p:nvSpPr>
          <p:spPr bwMode="auto">
            <a:xfrm>
              <a:off x="2832" y="1824"/>
              <a:ext cx="48" cy="47"/>
            </a:xfrm>
            <a:custGeom>
              <a:avLst/>
              <a:gdLst>
                <a:gd name="T0" fmla="*/ 37 w 48"/>
                <a:gd name="T1" fmla="*/ 47 h 47"/>
                <a:gd name="T2" fmla="*/ 0 w 48"/>
                <a:gd name="T3" fmla="*/ 30 h 47"/>
                <a:gd name="T4" fmla="*/ 11 w 48"/>
                <a:gd name="T5" fmla="*/ 0 h 47"/>
                <a:gd name="T6" fmla="*/ 48 w 48"/>
                <a:gd name="T7" fmla="*/ 18 h 47"/>
                <a:gd name="T8" fmla="*/ 37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7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8" y="18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5" name="Freeform 3551"/>
            <p:cNvSpPr>
              <a:spLocks/>
            </p:cNvSpPr>
            <p:nvPr/>
          </p:nvSpPr>
          <p:spPr bwMode="auto">
            <a:xfrm>
              <a:off x="2996" y="2089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6" name="Freeform 3552"/>
            <p:cNvSpPr>
              <a:spLocks/>
            </p:cNvSpPr>
            <p:nvPr/>
          </p:nvSpPr>
          <p:spPr bwMode="auto">
            <a:xfrm>
              <a:off x="2803" y="1815"/>
              <a:ext cx="38" cy="41"/>
            </a:xfrm>
            <a:custGeom>
              <a:avLst/>
              <a:gdLst>
                <a:gd name="T0" fmla="*/ 33 w 38"/>
                <a:gd name="T1" fmla="*/ 41 h 41"/>
                <a:gd name="T2" fmla="*/ 0 w 38"/>
                <a:gd name="T3" fmla="*/ 32 h 41"/>
                <a:gd name="T4" fmla="*/ 5 w 38"/>
                <a:gd name="T5" fmla="*/ 0 h 41"/>
                <a:gd name="T6" fmla="*/ 38 w 38"/>
                <a:gd name="T7" fmla="*/ 9 h 41"/>
                <a:gd name="T8" fmla="*/ 33 w 3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33" y="41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38" y="9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7" name="Freeform 3553"/>
            <p:cNvSpPr>
              <a:spLocks/>
            </p:cNvSpPr>
            <p:nvPr/>
          </p:nvSpPr>
          <p:spPr bwMode="auto">
            <a:xfrm>
              <a:off x="2775" y="1815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8" name="Rectangle 3554"/>
            <p:cNvSpPr>
              <a:spLocks noChangeArrowheads="1"/>
            </p:cNvSpPr>
            <p:nvPr/>
          </p:nvSpPr>
          <p:spPr bwMode="auto">
            <a:xfrm>
              <a:off x="2709" y="1815"/>
              <a:ext cx="66" cy="32"/>
            </a:xfrm>
            <a:prstGeom prst="rect">
              <a:avLst/>
            </a:prstGeom>
            <a:solidFill>
              <a:srgbClr val="43564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9" name="Freeform 3555"/>
            <p:cNvSpPr>
              <a:spLocks/>
            </p:cNvSpPr>
            <p:nvPr/>
          </p:nvSpPr>
          <p:spPr bwMode="auto">
            <a:xfrm>
              <a:off x="2832" y="1824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0" name="Freeform 3556"/>
            <p:cNvSpPr>
              <a:spLocks/>
            </p:cNvSpPr>
            <p:nvPr/>
          </p:nvSpPr>
          <p:spPr bwMode="auto">
            <a:xfrm>
              <a:off x="2674" y="1805"/>
              <a:ext cx="39" cy="39"/>
            </a:xfrm>
            <a:custGeom>
              <a:avLst/>
              <a:gdLst>
                <a:gd name="T0" fmla="*/ 28 w 39"/>
                <a:gd name="T1" fmla="*/ 39 h 39"/>
                <a:gd name="T2" fmla="*/ 0 w 39"/>
                <a:gd name="T3" fmla="*/ 29 h 39"/>
                <a:gd name="T4" fmla="*/ 11 w 39"/>
                <a:gd name="T5" fmla="*/ 0 h 39"/>
                <a:gd name="T6" fmla="*/ 39 w 39"/>
                <a:gd name="T7" fmla="*/ 10 h 39"/>
                <a:gd name="T8" fmla="*/ 2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28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9" y="10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1" name="Freeform 3557"/>
            <p:cNvSpPr>
              <a:spLocks/>
            </p:cNvSpPr>
            <p:nvPr/>
          </p:nvSpPr>
          <p:spPr bwMode="auto">
            <a:xfrm>
              <a:off x="2645" y="1790"/>
              <a:ext cx="40" cy="44"/>
            </a:xfrm>
            <a:custGeom>
              <a:avLst/>
              <a:gdLst>
                <a:gd name="T0" fmla="*/ 29 w 40"/>
                <a:gd name="T1" fmla="*/ 44 h 44"/>
                <a:gd name="T2" fmla="*/ 0 w 40"/>
                <a:gd name="T3" fmla="*/ 27 h 44"/>
                <a:gd name="T4" fmla="*/ 16 w 40"/>
                <a:gd name="T5" fmla="*/ 0 h 44"/>
                <a:gd name="T6" fmla="*/ 40 w 40"/>
                <a:gd name="T7" fmla="*/ 15 h 44"/>
                <a:gd name="T8" fmla="*/ 29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9" y="4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0" y="15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2" name="Freeform 3558"/>
            <p:cNvSpPr>
              <a:spLocks/>
            </p:cNvSpPr>
            <p:nvPr/>
          </p:nvSpPr>
          <p:spPr bwMode="auto">
            <a:xfrm>
              <a:off x="2615" y="1766"/>
              <a:ext cx="46" cy="51"/>
            </a:xfrm>
            <a:custGeom>
              <a:avLst/>
              <a:gdLst>
                <a:gd name="T0" fmla="*/ 30 w 46"/>
                <a:gd name="T1" fmla="*/ 51 h 51"/>
                <a:gd name="T2" fmla="*/ 0 w 46"/>
                <a:gd name="T3" fmla="*/ 24 h 51"/>
                <a:gd name="T4" fmla="*/ 20 w 46"/>
                <a:gd name="T5" fmla="*/ 0 h 51"/>
                <a:gd name="T6" fmla="*/ 46 w 46"/>
                <a:gd name="T7" fmla="*/ 24 h 51"/>
                <a:gd name="T8" fmla="*/ 30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0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6" y="24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3" name="Freeform 3559"/>
            <p:cNvSpPr>
              <a:spLocks/>
            </p:cNvSpPr>
            <p:nvPr/>
          </p:nvSpPr>
          <p:spPr bwMode="auto">
            <a:xfrm>
              <a:off x="2588" y="1736"/>
              <a:ext cx="47" cy="54"/>
            </a:xfrm>
            <a:custGeom>
              <a:avLst/>
              <a:gdLst>
                <a:gd name="T0" fmla="*/ 27 w 47"/>
                <a:gd name="T1" fmla="*/ 54 h 54"/>
                <a:gd name="T2" fmla="*/ 0 w 47"/>
                <a:gd name="T3" fmla="*/ 20 h 54"/>
                <a:gd name="T4" fmla="*/ 22 w 47"/>
                <a:gd name="T5" fmla="*/ 0 h 54"/>
                <a:gd name="T6" fmla="*/ 47 w 47"/>
                <a:gd name="T7" fmla="*/ 30 h 54"/>
                <a:gd name="T8" fmla="*/ 27 w 4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27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7" y="30"/>
                  </a:lnTo>
                  <a:lnTo>
                    <a:pt x="27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4" name="Freeform 3560"/>
            <p:cNvSpPr>
              <a:spLocks/>
            </p:cNvSpPr>
            <p:nvPr/>
          </p:nvSpPr>
          <p:spPr bwMode="auto">
            <a:xfrm>
              <a:off x="2564" y="1702"/>
              <a:ext cx="46" cy="54"/>
            </a:xfrm>
            <a:custGeom>
              <a:avLst/>
              <a:gdLst>
                <a:gd name="T0" fmla="*/ 24 w 46"/>
                <a:gd name="T1" fmla="*/ 54 h 54"/>
                <a:gd name="T2" fmla="*/ 0 w 46"/>
                <a:gd name="T3" fmla="*/ 20 h 54"/>
                <a:gd name="T4" fmla="*/ 22 w 46"/>
                <a:gd name="T5" fmla="*/ 0 h 54"/>
                <a:gd name="T6" fmla="*/ 46 w 46"/>
                <a:gd name="T7" fmla="*/ 34 h 54"/>
                <a:gd name="T8" fmla="*/ 24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4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34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5" name="Freeform 3561"/>
            <p:cNvSpPr>
              <a:spLocks/>
            </p:cNvSpPr>
            <p:nvPr/>
          </p:nvSpPr>
          <p:spPr bwMode="auto">
            <a:xfrm>
              <a:off x="2540" y="1668"/>
              <a:ext cx="46" cy="54"/>
            </a:xfrm>
            <a:custGeom>
              <a:avLst/>
              <a:gdLst>
                <a:gd name="T0" fmla="*/ 24 w 46"/>
                <a:gd name="T1" fmla="*/ 54 h 54"/>
                <a:gd name="T2" fmla="*/ 0 w 46"/>
                <a:gd name="T3" fmla="*/ 17 h 54"/>
                <a:gd name="T4" fmla="*/ 24 w 46"/>
                <a:gd name="T5" fmla="*/ 0 h 54"/>
                <a:gd name="T6" fmla="*/ 46 w 46"/>
                <a:gd name="T7" fmla="*/ 34 h 54"/>
                <a:gd name="T8" fmla="*/ 24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4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4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6" name="Freeform 3562"/>
            <p:cNvSpPr>
              <a:spLocks/>
            </p:cNvSpPr>
            <p:nvPr/>
          </p:nvSpPr>
          <p:spPr bwMode="auto">
            <a:xfrm>
              <a:off x="2505" y="1599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4 w 59"/>
                <a:gd name="T5" fmla="*/ 0 h 86"/>
                <a:gd name="T6" fmla="*/ 59 w 59"/>
                <a:gd name="T7" fmla="*/ 69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9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7" name="Freeform 3563"/>
            <p:cNvSpPr>
              <a:spLocks/>
            </p:cNvSpPr>
            <p:nvPr/>
          </p:nvSpPr>
          <p:spPr bwMode="auto">
            <a:xfrm>
              <a:off x="2702" y="1844"/>
              <a:ext cx="7" cy="3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7 w 7"/>
                <a:gd name="T5" fmla="*/ 3 h 3"/>
                <a:gd name="T6" fmla="*/ 7 w 7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lnTo>
                    <a:pt x="0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8" name="Freeform 3564"/>
            <p:cNvSpPr>
              <a:spLocks/>
            </p:cNvSpPr>
            <p:nvPr/>
          </p:nvSpPr>
          <p:spPr bwMode="auto">
            <a:xfrm>
              <a:off x="2702" y="1815"/>
              <a:ext cx="11" cy="32"/>
            </a:xfrm>
            <a:custGeom>
              <a:avLst/>
              <a:gdLst>
                <a:gd name="T0" fmla="*/ 7 w 11"/>
                <a:gd name="T1" fmla="*/ 32 h 32"/>
                <a:gd name="T2" fmla="*/ 0 w 11"/>
                <a:gd name="T3" fmla="*/ 29 h 32"/>
                <a:gd name="T4" fmla="*/ 7 w 11"/>
                <a:gd name="T5" fmla="*/ 0 h 32"/>
                <a:gd name="T6" fmla="*/ 11 w 11"/>
                <a:gd name="T7" fmla="*/ 0 h 32"/>
                <a:gd name="T8" fmla="*/ 7 w 1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7" y="32"/>
                  </a:moveTo>
                  <a:lnTo>
                    <a:pt x="0" y="29"/>
                  </a:lnTo>
                  <a:lnTo>
                    <a:pt x="7" y="0"/>
                  </a:lnTo>
                  <a:lnTo>
                    <a:pt x="11" y="0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9" name="Freeform 3565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37 w 64"/>
                <a:gd name="T1" fmla="*/ 100 h 100"/>
                <a:gd name="T2" fmla="*/ 0 w 64"/>
                <a:gd name="T3" fmla="*/ 12 h 100"/>
                <a:gd name="T4" fmla="*/ 26 w 64"/>
                <a:gd name="T5" fmla="*/ 0 h 100"/>
                <a:gd name="T6" fmla="*/ 64 w 64"/>
                <a:gd name="T7" fmla="*/ 88 h 100"/>
                <a:gd name="T8" fmla="*/ 37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37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4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0" name="Freeform 3566"/>
            <p:cNvSpPr>
              <a:spLocks/>
            </p:cNvSpPr>
            <p:nvPr/>
          </p:nvSpPr>
          <p:spPr bwMode="auto">
            <a:xfrm>
              <a:off x="3538" y="3426"/>
              <a:ext cx="65" cy="88"/>
            </a:xfrm>
            <a:custGeom>
              <a:avLst/>
              <a:gdLst>
                <a:gd name="T0" fmla="*/ 39 w 65"/>
                <a:gd name="T1" fmla="*/ 88 h 88"/>
                <a:gd name="T2" fmla="*/ 0 w 65"/>
                <a:gd name="T3" fmla="*/ 12 h 88"/>
                <a:gd name="T4" fmla="*/ 26 w 65"/>
                <a:gd name="T5" fmla="*/ 0 h 88"/>
                <a:gd name="T6" fmla="*/ 65 w 65"/>
                <a:gd name="T7" fmla="*/ 76 h 88"/>
                <a:gd name="T8" fmla="*/ 39 w 6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8">
                  <a:moveTo>
                    <a:pt x="39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5" y="7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1" name="Freeform 3567"/>
            <p:cNvSpPr>
              <a:spLocks/>
            </p:cNvSpPr>
            <p:nvPr/>
          </p:nvSpPr>
          <p:spPr bwMode="auto">
            <a:xfrm>
              <a:off x="3522" y="3387"/>
              <a:ext cx="42" cy="51"/>
            </a:xfrm>
            <a:custGeom>
              <a:avLst/>
              <a:gdLst>
                <a:gd name="T0" fmla="*/ 16 w 42"/>
                <a:gd name="T1" fmla="*/ 51 h 51"/>
                <a:gd name="T2" fmla="*/ 0 w 42"/>
                <a:gd name="T3" fmla="*/ 12 h 51"/>
                <a:gd name="T4" fmla="*/ 26 w 42"/>
                <a:gd name="T5" fmla="*/ 0 h 51"/>
                <a:gd name="T6" fmla="*/ 42 w 42"/>
                <a:gd name="T7" fmla="*/ 39 h 51"/>
                <a:gd name="T8" fmla="*/ 16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6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2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2" name="Freeform 3568"/>
            <p:cNvSpPr>
              <a:spLocks/>
            </p:cNvSpPr>
            <p:nvPr/>
          </p:nvSpPr>
          <p:spPr bwMode="auto">
            <a:xfrm>
              <a:off x="3509" y="3348"/>
              <a:ext cx="39" cy="51"/>
            </a:xfrm>
            <a:custGeom>
              <a:avLst/>
              <a:gdLst>
                <a:gd name="T0" fmla="*/ 13 w 39"/>
                <a:gd name="T1" fmla="*/ 51 h 51"/>
                <a:gd name="T2" fmla="*/ 0 w 39"/>
                <a:gd name="T3" fmla="*/ 12 h 51"/>
                <a:gd name="T4" fmla="*/ 26 w 39"/>
                <a:gd name="T5" fmla="*/ 0 h 51"/>
                <a:gd name="T6" fmla="*/ 39 w 39"/>
                <a:gd name="T7" fmla="*/ 39 h 51"/>
                <a:gd name="T8" fmla="*/ 13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3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3" name="Freeform 3569"/>
            <p:cNvSpPr>
              <a:spLocks/>
            </p:cNvSpPr>
            <p:nvPr/>
          </p:nvSpPr>
          <p:spPr bwMode="auto">
            <a:xfrm>
              <a:off x="3498" y="3306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9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4" name="Freeform 3570"/>
            <p:cNvSpPr>
              <a:spLocks/>
            </p:cNvSpPr>
            <p:nvPr/>
          </p:nvSpPr>
          <p:spPr bwMode="auto">
            <a:xfrm>
              <a:off x="3494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5" name="Freeform 3571"/>
            <p:cNvSpPr>
              <a:spLocks/>
            </p:cNvSpPr>
            <p:nvPr/>
          </p:nvSpPr>
          <p:spPr bwMode="auto">
            <a:xfrm>
              <a:off x="3494" y="3218"/>
              <a:ext cx="30" cy="44"/>
            </a:xfrm>
            <a:custGeom>
              <a:avLst/>
              <a:gdLst>
                <a:gd name="T0" fmla="*/ 0 w 30"/>
                <a:gd name="T1" fmla="*/ 42 h 44"/>
                <a:gd name="T2" fmla="*/ 2 w 30"/>
                <a:gd name="T3" fmla="*/ 0 h 44"/>
                <a:gd name="T4" fmla="*/ 30 w 30"/>
                <a:gd name="T5" fmla="*/ 5 h 44"/>
                <a:gd name="T6" fmla="*/ 28 w 30"/>
                <a:gd name="T7" fmla="*/ 44 h 44"/>
                <a:gd name="T8" fmla="*/ 0 w 30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2"/>
                  </a:moveTo>
                  <a:lnTo>
                    <a:pt x="2" y="0"/>
                  </a:lnTo>
                  <a:lnTo>
                    <a:pt x="30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6" name="Freeform 3572"/>
            <p:cNvSpPr>
              <a:spLocks/>
            </p:cNvSpPr>
            <p:nvPr/>
          </p:nvSpPr>
          <p:spPr bwMode="auto">
            <a:xfrm>
              <a:off x="3496" y="3181"/>
              <a:ext cx="37" cy="42"/>
            </a:xfrm>
            <a:custGeom>
              <a:avLst/>
              <a:gdLst>
                <a:gd name="T0" fmla="*/ 0 w 37"/>
                <a:gd name="T1" fmla="*/ 37 h 42"/>
                <a:gd name="T2" fmla="*/ 11 w 37"/>
                <a:gd name="T3" fmla="*/ 0 h 42"/>
                <a:gd name="T4" fmla="*/ 37 w 37"/>
                <a:gd name="T5" fmla="*/ 12 h 42"/>
                <a:gd name="T6" fmla="*/ 28 w 37"/>
                <a:gd name="T7" fmla="*/ 42 h 42"/>
                <a:gd name="T8" fmla="*/ 0 w 37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7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7" name="Freeform 3573"/>
            <p:cNvSpPr>
              <a:spLocks/>
            </p:cNvSpPr>
            <p:nvPr/>
          </p:nvSpPr>
          <p:spPr bwMode="auto">
            <a:xfrm>
              <a:off x="3507" y="3118"/>
              <a:ext cx="52" cy="75"/>
            </a:xfrm>
            <a:custGeom>
              <a:avLst/>
              <a:gdLst>
                <a:gd name="T0" fmla="*/ 0 w 52"/>
                <a:gd name="T1" fmla="*/ 63 h 75"/>
                <a:gd name="T2" fmla="*/ 26 w 52"/>
                <a:gd name="T3" fmla="*/ 0 h 75"/>
                <a:gd name="T4" fmla="*/ 52 w 52"/>
                <a:gd name="T5" fmla="*/ 12 h 75"/>
                <a:gd name="T6" fmla="*/ 26 w 52"/>
                <a:gd name="T7" fmla="*/ 75 h 75"/>
                <a:gd name="T8" fmla="*/ 0 w 52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5">
                  <a:moveTo>
                    <a:pt x="0" y="63"/>
                  </a:moveTo>
                  <a:lnTo>
                    <a:pt x="26" y="0"/>
                  </a:lnTo>
                  <a:lnTo>
                    <a:pt x="52" y="12"/>
                  </a:lnTo>
                  <a:lnTo>
                    <a:pt x="26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8" name="Freeform 3574"/>
            <p:cNvSpPr>
              <a:spLocks/>
            </p:cNvSpPr>
            <p:nvPr/>
          </p:nvSpPr>
          <p:spPr bwMode="auto">
            <a:xfrm>
              <a:off x="3533" y="3088"/>
              <a:ext cx="37" cy="42"/>
            </a:xfrm>
            <a:custGeom>
              <a:avLst/>
              <a:gdLst>
                <a:gd name="T0" fmla="*/ 0 w 37"/>
                <a:gd name="T1" fmla="*/ 30 h 42"/>
                <a:gd name="T2" fmla="*/ 11 w 37"/>
                <a:gd name="T3" fmla="*/ 0 h 42"/>
                <a:gd name="T4" fmla="*/ 37 w 37"/>
                <a:gd name="T5" fmla="*/ 12 h 42"/>
                <a:gd name="T6" fmla="*/ 26 w 37"/>
                <a:gd name="T7" fmla="*/ 42 h 42"/>
                <a:gd name="T8" fmla="*/ 0 w 37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0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6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9" name="Freeform 3575"/>
            <p:cNvSpPr>
              <a:spLocks/>
            </p:cNvSpPr>
            <p:nvPr/>
          </p:nvSpPr>
          <p:spPr bwMode="auto">
            <a:xfrm>
              <a:off x="3544" y="3059"/>
              <a:ext cx="37" cy="41"/>
            </a:xfrm>
            <a:custGeom>
              <a:avLst/>
              <a:gdLst>
                <a:gd name="T0" fmla="*/ 0 w 37"/>
                <a:gd name="T1" fmla="*/ 29 h 41"/>
                <a:gd name="T2" fmla="*/ 9 w 37"/>
                <a:gd name="T3" fmla="*/ 0 h 41"/>
                <a:gd name="T4" fmla="*/ 37 w 37"/>
                <a:gd name="T5" fmla="*/ 5 h 41"/>
                <a:gd name="T6" fmla="*/ 26 w 37"/>
                <a:gd name="T7" fmla="*/ 41 h 41"/>
                <a:gd name="T8" fmla="*/ 0 w 37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0" y="29"/>
                  </a:moveTo>
                  <a:lnTo>
                    <a:pt x="9" y="0"/>
                  </a:lnTo>
                  <a:lnTo>
                    <a:pt x="37" y="5"/>
                  </a:lnTo>
                  <a:lnTo>
                    <a:pt x="26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0" name="Freeform 3576"/>
            <p:cNvSpPr>
              <a:spLocks/>
            </p:cNvSpPr>
            <p:nvPr/>
          </p:nvSpPr>
          <p:spPr bwMode="auto">
            <a:xfrm>
              <a:off x="3553" y="3027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4 w 33"/>
                <a:gd name="T3" fmla="*/ 0 h 37"/>
                <a:gd name="T4" fmla="*/ 33 w 33"/>
                <a:gd name="T5" fmla="*/ 0 h 37"/>
                <a:gd name="T6" fmla="*/ 28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1" name="Freeform 3577"/>
            <p:cNvSpPr>
              <a:spLocks/>
            </p:cNvSpPr>
            <p:nvPr/>
          </p:nvSpPr>
          <p:spPr bwMode="auto">
            <a:xfrm>
              <a:off x="3553" y="2985"/>
              <a:ext cx="33" cy="42"/>
            </a:xfrm>
            <a:custGeom>
              <a:avLst/>
              <a:gdLst>
                <a:gd name="T0" fmla="*/ 4 w 33"/>
                <a:gd name="T1" fmla="*/ 42 h 42"/>
                <a:gd name="T2" fmla="*/ 0 w 33"/>
                <a:gd name="T3" fmla="*/ 3 h 42"/>
                <a:gd name="T4" fmla="*/ 28 w 33"/>
                <a:gd name="T5" fmla="*/ 0 h 42"/>
                <a:gd name="T6" fmla="*/ 33 w 33"/>
                <a:gd name="T7" fmla="*/ 42 h 42"/>
                <a:gd name="T8" fmla="*/ 4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4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2" name="Freeform 3578"/>
            <p:cNvSpPr>
              <a:spLocks/>
            </p:cNvSpPr>
            <p:nvPr/>
          </p:nvSpPr>
          <p:spPr bwMode="auto">
            <a:xfrm>
              <a:off x="3494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3" name="Freeform 3579"/>
            <p:cNvSpPr>
              <a:spLocks/>
            </p:cNvSpPr>
            <p:nvPr/>
          </p:nvSpPr>
          <p:spPr bwMode="auto">
            <a:xfrm>
              <a:off x="3551" y="2961"/>
              <a:ext cx="30" cy="32"/>
            </a:xfrm>
            <a:custGeom>
              <a:avLst/>
              <a:gdLst>
                <a:gd name="T0" fmla="*/ 2 w 30"/>
                <a:gd name="T1" fmla="*/ 32 h 32"/>
                <a:gd name="T2" fmla="*/ 0 w 30"/>
                <a:gd name="T3" fmla="*/ 12 h 32"/>
                <a:gd name="T4" fmla="*/ 26 w 30"/>
                <a:gd name="T5" fmla="*/ 0 h 32"/>
                <a:gd name="T6" fmla="*/ 30 w 30"/>
                <a:gd name="T7" fmla="*/ 24 h 32"/>
                <a:gd name="T8" fmla="*/ 2 w 3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2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0" y="24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4" name="Freeform 3580"/>
            <p:cNvSpPr>
              <a:spLocks/>
            </p:cNvSpPr>
            <p:nvPr/>
          </p:nvSpPr>
          <p:spPr bwMode="auto">
            <a:xfrm>
              <a:off x="3542" y="2939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5" name="Freeform 3581"/>
            <p:cNvSpPr>
              <a:spLocks/>
            </p:cNvSpPr>
            <p:nvPr/>
          </p:nvSpPr>
          <p:spPr bwMode="auto">
            <a:xfrm>
              <a:off x="3524" y="2904"/>
              <a:ext cx="42" cy="52"/>
            </a:xfrm>
            <a:custGeom>
              <a:avLst/>
              <a:gdLst>
                <a:gd name="T0" fmla="*/ 18 w 42"/>
                <a:gd name="T1" fmla="*/ 52 h 52"/>
                <a:gd name="T2" fmla="*/ 0 w 42"/>
                <a:gd name="T3" fmla="*/ 20 h 52"/>
                <a:gd name="T4" fmla="*/ 22 w 42"/>
                <a:gd name="T5" fmla="*/ 0 h 52"/>
                <a:gd name="T6" fmla="*/ 42 w 42"/>
                <a:gd name="T7" fmla="*/ 35 h 52"/>
                <a:gd name="T8" fmla="*/ 18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8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5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6" name="Freeform 3582"/>
            <p:cNvSpPr>
              <a:spLocks/>
            </p:cNvSpPr>
            <p:nvPr/>
          </p:nvSpPr>
          <p:spPr bwMode="auto">
            <a:xfrm>
              <a:off x="3516" y="2887"/>
              <a:ext cx="30" cy="37"/>
            </a:xfrm>
            <a:custGeom>
              <a:avLst/>
              <a:gdLst>
                <a:gd name="T0" fmla="*/ 8 w 30"/>
                <a:gd name="T1" fmla="*/ 37 h 37"/>
                <a:gd name="T2" fmla="*/ 0 w 30"/>
                <a:gd name="T3" fmla="*/ 25 h 37"/>
                <a:gd name="T4" fmla="*/ 17 w 30"/>
                <a:gd name="T5" fmla="*/ 0 h 37"/>
                <a:gd name="T6" fmla="*/ 30 w 30"/>
                <a:gd name="T7" fmla="*/ 17 h 37"/>
                <a:gd name="T8" fmla="*/ 8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8" y="37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7" name="Freeform 3583"/>
            <p:cNvSpPr>
              <a:spLocks/>
            </p:cNvSpPr>
            <p:nvPr/>
          </p:nvSpPr>
          <p:spPr bwMode="auto">
            <a:xfrm>
              <a:off x="3502" y="2873"/>
              <a:ext cx="31" cy="39"/>
            </a:xfrm>
            <a:custGeom>
              <a:avLst/>
              <a:gdLst>
                <a:gd name="T0" fmla="*/ 14 w 31"/>
                <a:gd name="T1" fmla="*/ 39 h 39"/>
                <a:gd name="T2" fmla="*/ 0 w 31"/>
                <a:gd name="T3" fmla="*/ 24 h 39"/>
                <a:gd name="T4" fmla="*/ 18 w 31"/>
                <a:gd name="T5" fmla="*/ 0 h 39"/>
                <a:gd name="T6" fmla="*/ 31 w 31"/>
                <a:gd name="T7" fmla="*/ 14 h 39"/>
                <a:gd name="T8" fmla="*/ 14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4" y="3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1" y="14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8" name="Freeform 3584"/>
            <p:cNvSpPr>
              <a:spLocks/>
            </p:cNvSpPr>
            <p:nvPr/>
          </p:nvSpPr>
          <p:spPr bwMode="auto">
            <a:xfrm>
              <a:off x="3474" y="2851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4 h 46"/>
                <a:gd name="T4" fmla="*/ 18 w 46"/>
                <a:gd name="T5" fmla="*/ 0 h 46"/>
                <a:gd name="T6" fmla="*/ 46 w 46"/>
                <a:gd name="T7" fmla="*/ 22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9" name="Freeform 3585"/>
            <p:cNvSpPr>
              <a:spLocks/>
            </p:cNvSpPr>
            <p:nvPr/>
          </p:nvSpPr>
          <p:spPr bwMode="auto">
            <a:xfrm>
              <a:off x="3415" y="2799"/>
              <a:ext cx="77" cy="76"/>
            </a:xfrm>
            <a:custGeom>
              <a:avLst/>
              <a:gdLst>
                <a:gd name="T0" fmla="*/ 59 w 77"/>
                <a:gd name="T1" fmla="*/ 76 h 76"/>
                <a:gd name="T2" fmla="*/ 0 w 77"/>
                <a:gd name="T3" fmla="*/ 25 h 76"/>
                <a:gd name="T4" fmla="*/ 17 w 77"/>
                <a:gd name="T5" fmla="*/ 0 h 76"/>
                <a:gd name="T6" fmla="*/ 77 w 77"/>
                <a:gd name="T7" fmla="*/ 52 h 76"/>
                <a:gd name="T8" fmla="*/ 59 w 77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6">
                  <a:moveTo>
                    <a:pt x="59" y="76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77" y="52"/>
                  </a:lnTo>
                  <a:lnTo>
                    <a:pt x="59" y="7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0" name="Freeform 3586"/>
            <p:cNvSpPr>
              <a:spLocks/>
            </p:cNvSpPr>
            <p:nvPr/>
          </p:nvSpPr>
          <p:spPr bwMode="auto">
            <a:xfrm>
              <a:off x="3384" y="2775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4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1" name="Freeform 3587"/>
            <p:cNvSpPr>
              <a:spLocks/>
            </p:cNvSpPr>
            <p:nvPr/>
          </p:nvSpPr>
          <p:spPr bwMode="auto">
            <a:xfrm>
              <a:off x="3362" y="2736"/>
              <a:ext cx="46" cy="56"/>
            </a:xfrm>
            <a:custGeom>
              <a:avLst/>
              <a:gdLst>
                <a:gd name="T0" fmla="*/ 22 w 46"/>
                <a:gd name="T1" fmla="*/ 56 h 56"/>
                <a:gd name="T2" fmla="*/ 0 w 46"/>
                <a:gd name="T3" fmla="*/ 17 h 56"/>
                <a:gd name="T4" fmla="*/ 24 w 46"/>
                <a:gd name="T5" fmla="*/ 0 h 56"/>
                <a:gd name="T6" fmla="*/ 46 w 46"/>
                <a:gd name="T7" fmla="*/ 39 h 56"/>
                <a:gd name="T8" fmla="*/ 22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2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2" name="Freeform 3588"/>
            <p:cNvSpPr>
              <a:spLocks/>
            </p:cNvSpPr>
            <p:nvPr/>
          </p:nvSpPr>
          <p:spPr bwMode="auto">
            <a:xfrm>
              <a:off x="3553" y="2985"/>
              <a:ext cx="28" cy="8"/>
            </a:xfrm>
            <a:custGeom>
              <a:avLst/>
              <a:gdLst>
                <a:gd name="T0" fmla="*/ 28 w 28"/>
                <a:gd name="T1" fmla="*/ 0 h 8"/>
                <a:gd name="T2" fmla="*/ 28 w 28"/>
                <a:gd name="T3" fmla="*/ 0 h 8"/>
                <a:gd name="T4" fmla="*/ 0 w 28"/>
                <a:gd name="T5" fmla="*/ 3 h 8"/>
                <a:gd name="T6" fmla="*/ 0 w 28"/>
                <a:gd name="T7" fmla="*/ 8 h 8"/>
                <a:gd name="T8" fmla="*/ 28 w 2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">
                  <a:moveTo>
                    <a:pt x="28" y="0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3" name="Freeform 3589"/>
            <p:cNvSpPr>
              <a:spLocks/>
            </p:cNvSpPr>
            <p:nvPr/>
          </p:nvSpPr>
          <p:spPr bwMode="auto">
            <a:xfrm>
              <a:off x="3347" y="2699"/>
              <a:ext cx="41" cy="51"/>
            </a:xfrm>
            <a:custGeom>
              <a:avLst/>
              <a:gdLst>
                <a:gd name="T0" fmla="*/ 15 w 41"/>
                <a:gd name="T1" fmla="*/ 51 h 51"/>
                <a:gd name="T2" fmla="*/ 0 w 41"/>
                <a:gd name="T3" fmla="*/ 5 h 51"/>
                <a:gd name="T4" fmla="*/ 28 w 41"/>
                <a:gd name="T5" fmla="*/ 0 h 51"/>
                <a:gd name="T6" fmla="*/ 41 w 41"/>
                <a:gd name="T7" fmla="*/ 39 h 51"/>
                <a:gd name="T8" fmla="*/ 15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5" y="5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1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4" name="Freeform 3590"/>
            <p:cNvSpPr>
              <a:spLocks/>
            </p:cNvSpPr>
            <p:nvPr/>
          </p:nvSpPr>
          <p:spPr bwMode="auto">
            <a:xfrm>
              <a:off x="3342" y="2657"/>
              <a:ext cx="33" cy="47"/>
            </a:xfrm>
            <a:custGeom>
              <a:avLst/>
              <a:gdLst>
                <a:gd name="T0" fmla="*/ 5 w 33"/>
                <a:gd name="T1" fmla="*/ 47 h 47"/>
                <a:gd name="T2" fmla="*/ 0 w 33"/>
                <a:gd name="T3" fmla="*/ 3 h 47"/>
                <a:gd name="T4" fmla="*/ 29 w 33"/>
                <a:gd name="T5" fmla="*/ 0 h 47"/>
                <a:gd name="T6" fmla="*/ 33 w 33"/>
                <a:gd name="T7" fmla="*/ 42 h 47"/>
                <a:gd name="T8" fmla="*/ 5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5" y="47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42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5" name="Freeform 3591"/>
            <p:cNvSpPr>
              <a:spLocks/>
            </p:cNvSpPr>
            <p:nvPr/>
          </p:nvSpPr>
          <p:spPr bwMode="auto">
            <a:xfrm>
              <a:off x="3342" y="2576"/>
              <a:ext cx="29" cy="84"/>
            </a:xfrm>
            <a:custGeom>
              <a:avLst/>
              <a:gdLst>
                <a:gd name="T0" fmla="*/ 0 w 29"/>
                <a:gd name="T1" fmla="*/ 84 h 84"/>
                <a:gd name="T2" fmla="*/ 0 w 29"/>
                <a:gd name="T3" fmla="*/ 0 h 84"/>
                <a:gd name="T4" fmla="*/ 29 w 29"/>
                <a:gd name="T5" fmla="*/ 0 h 84"/>
                <a:gd name="T6" fmla="*/ 29 w 29"/>
                <a:gd name="T7" fmla="*/ 81 h 84"/>
                <a:gd name="T8" fmla="*/ 0 w 29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84">
                  <a:moveTo>
                    <a:pt x="0" y="8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81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6" name="Freeform 3592"/>
            <p:cNvSpPr>
              <a:spLocks/>
            </p:cNvSpPr>
            <p:nvPr/>
          </p:nvSpPr>
          <p:spPr bwMode="auto">
            <a:xfrm>
              <a:off x="3342" y="2535"/>
              <a:ext cx="29" cy="41"/>
            </a:xfrm>
            <a:custGeom>
              <a:avLst/>
              <a:gdLst>
                <a:gd name="T0" fmla="*/ 0 w 29"/>
                <a:gd name="T1" fmla="*/ 41 h 41"/>
                <a:gd name="T2" fmla="*/ 0 w 29"/>
                <a:gd name="T3" fmla="*/ 2 h 41"/>
                <a:gd name="T4" fmla="*/ 29 w 29"/>
                <a:gd name="T5" fmla="*/ 0 h 41"/>
                <a:gd name="T6" fmla="*/ 29 w 29"/>
                <a:gd name="T7" fmla="*/ 41 h 41"/>
                <a:gd name="T8" fmla="*/ 0 w 2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7" name="Freeform 3593"/>
            <p:cNvSpPr>
              <a:spLocks/>
            </p:cNvSpPr>
            <p:nvPr/>
          </p:nvSpPr>
          <p:spPr bwMode="auto">
            <a:xfrm>
              <a:off x="3340" y="2496"/>
              <a:ext cx="31" cy="41"/>
            </a:xfrm>
            <a:custGeom>
              <a:avLst/>
              <a:gdLst>
                <a:gd name="T0" fmla="*/ 2 w 31"/>
                <a:gd name="T1" fmla="*/ 41 h 41"/>
                <a:gd name="T2" fmla="*/ 0 w 31"/>
                <a:gd name="T3" fmla="*/ 4 h 41"/>
                <a:gd name="T4" fmla="*/ 29 w 31"/>
                <a:gd name="T5" fmla="*/ 0 h 41"/>
                <a:gd name="T6" fmla="*/ 31 w 31"/>
                <a:gd name="T7" fmla="*/ 39 h 41"/>
                <a:gd name="T8" fmla="*/ 2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2" y="41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31" y="39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8" name="Freeform 3594"/>
            <p:cNvSpPr>
              <a:spLocks/>
            </p:cNvSpPr>
            <p:nvPr/>
          </p:nvSpPr>
          <p:spPr bwMode="auto">
            <a:xfrm>
              <a:off x="3332" y="2454"/>
              <a:ext cx="37" cy="46"/>
            </a:xfrm>
            <a:custGeom>
              <a:avLst/>
              <a:gdLst>
                <a:gd name="T0" fmla="*/ 8 w 37"/>
                <a:gd name="T1" fmla="*/ 46 h 46"/>
                <a:gd name="T2" fmla="*/ 0 w 37"/>
                <a:gd name="T3" fmla="*/ 12 h 46"/>
                <a:gd name="T4" fmla="*/ 26 w 37"/>
                <a:gd name="T5" fmla="*/ 0 h 46"/>
                <a:gd name="T6" fmla="*/ 37 w 37"/>
                <a:gd name="T7" fmla="*/ 42 h 46"/>
                <a:gd name="T8" fmla="*/ 8 w 3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8" y="4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8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9" name="Freeform 3595"/>
            <p:cNvSpPr>
              <a:spLocks/>
            </p:cNvSpPr>
            <p:nvPr/>
          </p:nvSpPr>
          <p:spPr bwMode="auto">
            <a:xfrm>
              <a:off x="3323" y="2434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0" name="Freeform 3596"/>
            <p:cNvSpPr>
              <a:spLocks/>
            </p:cNvSpPr>
            <p:nvPr/>
          </p:nvSpPr>
          <p:spPr bwMode="auto">
            <a:xfrm>
              <a:off x="3310" y="2415"/>
              <a:ext cx="37" cy="36"/>
            </a:xfrm>
            <a:custGeom>
              <a:avLst/>
              <a:gdLst>
                <a:gd name="T0" fmla="*/ 13 w 37"/>
                <a:gd name="T1" fmla="*/ 36 h 36"/>
                <a:gd name="T2" fmla="*/ 0 w 37"/>
                <a:gd name="T3" fmla="*/ 17 h 36"/>
                <a:gd name="T4" fmla="*/ 24 w 37"/>
                <a:gd name="T5" fmla="*/ 0 h 36"/>
                <a:gd name="T6" fmla="*/ 37 w 37"/>
                <a:gd name="T7" fmla="*/ 19 h 36"/>
                <a:gd name="T8" fmla="*/ 1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3" y="3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7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1" name="Freeform 3597"/>
            <p:cNvSpPr>
              <a:spLocks/>
            </p:cNvSpPr>
            <p:nvPr/>
          </p:nvSpPr>
          <p:spPr bwMode="auto">
            <a:xfrm>
              <a:off x="3362" y="2736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2" name="Freeform 3598"/>
            <p:cNvSpPr>
              <a:spLocks/>
            </p:cNvSpPr>
            <p:nvPr/>
          </p:nvSpPr>
          <p:spPr bwMode="auto">
            <a:xfrm>
              <a:off x="3299" y="2393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4 h 39"/>
                <a:gd name="T4" fmla="*/ 19 w 35"/>
                <a:gd name="T5" fmla="*/ 0 h 39"/>
                <a:gd name="T6" fmla="*/ 35 w 35"/>
                <a:gd name="T7" fmla="*/ 1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35" y="1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3" name="Freeform 3599"/>
            <p:cNvSpPr>
              <a:spLocks/>
            </p:cNvSpPr>
            <p:nvPr/>
          </p:nvSpPr>
          <p:spPr bwMode="auto">
            <a:xfrm>
              <a:off x="3285" y="2380"/>
              <a:ext cx="33" cy="37"/>
            </a:xfrm>
            <a:custGeom>
              <a:avLst/>
              <a:gdLst>
                <a:gd name="T0" fmla="*/ 14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3 h 37"/>
                <a:gd name="T8" fmla="*/ 14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4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3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4" name="Freeform 3600"/>
            <p:cNvSpPr>
              <a:spLocks/>
            </p:cNvSpPr>
            <p:nvPr/>
          </p:nvSpPr>
          <p:spPr bwMode="auto">
            <a:xfrm>
              <a:off x="3272" y="2368"/>
              <a:ext cx="29" cy="39"/>
            </a:xfrm>
            <a:custGeom>
              <a:avLst/>
              <a:gdLst>
                <a:gd name="T0" fmla="*/ 13 w 29"/>
                <a:gd name="T1" fmla="*/ 39 h 39"/>
                <a:gd name="T2" fmla="*/ 0 w 29"/>
                <a:gd name="T3" fmla="*/ 30 h 39"/>
                <a:gd name="T4" fmla="*/ 11 w 29"/>
                <a:gd name="T5" fmla="*/ 0 h 39"/>
                <a:gd name="T6" fmla="*/ 29 w 29"/>
                <a:gd name="T7" fmla="*/ 12 h 39"/>
                <a:gd name="T8" fmla="*/ 13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3" y="3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5" name="Freeform 3601"/>
            <p:cNvSpPr>
              <a:spLocks/>
            </p:cNvSpPr>
            <p:nvPr/>
          </p:nvSpPr>
          <p:spPr bwMode="auto">
            <a:xfrm>
              <a:off x="3257" y="2361"/>
              <a:ext cx="26" cy="37"/>
            </a:xfrm>
            <a:custGeom>
              <a:avLst/>
              <a:gdLst>
                <a:gd name="T0" fmla="*/ 15 w 26"/>
                <a:gd name="T1" fmla="*/ 37 h 37"/>
                <a:gd name="T2" fmla="*/ 0 w 26"/>
                <a:gd name="T3" fmla="*/ 29 h 37"/>
                <a:gd name="T4" fmla="*/ 11 w 26"/>
                <a:gd name="T5" fmla="*/ 0 h 37"/>
                <a:gd name="T6" fmla="*/ 26 w 26"/>
                <a:gd name="T7" fmla="*/ 7 h 37"/>
                <a:gd name="T8" fmla="*/ 15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6" y="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6" name="Freeform 3602"/>
            <p:cNvSpPr>
              <a:spLocks/>
            </p:cNvSpPr>
            <p:nvPr/>
          </p:nvSpPr>
          <p:spPr bwMode="auto">
            <a:xfrm>
              <a:off x="3226" y="2351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7" name="Freeform 3603"/>
            <p:cNvSpPr>
              <a:spLocks/>
            </p:cNvSpPr>
            <p:nvPr/>
          </p:nvSpPr>
          <p:spPr bwMode="auto">
            <a:xfrm>
              <a:off x="3189" y="2344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8" name="Freeform 3604"/>
            <p:cNvSpPr>
              <a:spLocks/>
            </p:cNvSpPr>
            <p:nvPr/>
          </p:nvSpPr>
          <p:spPr bwMode="auto">
            <a:xfrm>
              <a:off x="3152" y="2336"/>
              <a:ext cx="41" cy="40"/>
            </a:xfrm>
            <a:custGeom>
              <a:avLst/>
              <a:gdLst>
                <a:gd name="T0" fmla="*/ 37 w 41"/>
                <a:gd name="T1" fmla="*/ 40 h 40"/>
                <a:gd name="T2" fmla="*/ 0 w 41"/>
                <a:gd name="T3" fmla="*/ 32 h 40"/>
                <a:gd name="T4" fmla="*/ 4 w 41"/>
                <a:gd name="T5" fmla="*/ 0 h 40"/>
                <a:gd name="T6" fmla="*/ 41 w 41"/>
                <a:gd name="T7" fmla="*/ 8 h 40"/>
                <a:gd name="T8" fmla="*/ 37 w 4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37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4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9" name="Freeform 3605"/>
            <p:cNvSpPr>
              <a:spLocks/>
            </p:cNvSpPr>
            <p:nvPr/>
          </p:nvSpPr>
          <p:spPr bwMode="auto">
            <a:xfrm>
              <a:off x="3112" y="2327"/>
              <a:ext cx="44" cy="41"/>
            </a:xfrm>
            <a:custGeom>
              <a:avLst/>
              <a:gdLst>
                <a:gd name="T0" fmla="*/ 40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9 h 41"/>
                <a:gd name="T8" fmla="*/ 40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0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0" name="Freeform 3606"/>
            <p:cNvSpPr>
              <a:spLocks/>
            </p:cNvSpPr>
            <p:nvPr/>
          </p:nvSpPr>
          <p:spPr bwMode="auto">
            <a:xfrm>
              <a:off x="3095" y="2322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5 w 28"/>
                <a:gd name="T5" fmla="*/ 0 h 34"/>
                <a:gd name="T6" fmla="*/ 28 w 28"/>
                <a:gd name="T7" fmla="*/ 5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1" name="Freeform 3607"/>
            <p:cNvSpPr>
              <a:spLocks/>
            </p:cNvSpPr>
            <p:nvPr/>
          </p:nvSpPr>
          <p:spPr bwMode="auto">
            <a:xfrm>
              <a:off x="3079" y="2309"/>
              <a:ext cx="31" cy="40"/>
            </a:xfrm>
            <a:custGeom>
              <a:avLst/>
              <a:gdLst>
                <a:gd name="T0" fmla="*/ 16 w 31"/>
                <a:gd name="T1" fmla="*/ 40 h 40"/>
                <a:gd name="T2" fmla="*/ 0 w 31"/>
                <a:gd name="T3" fmla="*/ 27 h 40"/>
                <a:gd name="T4" fmla="*/ 16 w 31"/>
                <a:gd name="T5" fmla="*/ 0 h 40"/>
                <a:gd name="T6" fmla="*/ 31 w 31"/>
                <a:gd name="T7" fmla="*/ 13 h 40"/>
                <a:gd name="T8" fmla="*/ 16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13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2" name="Freeform 3608"/>
            <p:cNvSpPr>
              <a:spLocks/>
            </p:cNvSpPr>
            <p:nvPr/>
          </p:nvSpPr>
          <p:spPr bwMode="auto">
            <a:xfrm>
              <a:off x="3062" y="2297"/>
              <a:ext cx="33" cy="39"/>
            </a:xfrm>
            <a:custGeom>
              <a:avLst/>
              <a:gdLst>
                <a:gd name="T0" fmla="*/ 17 w 33"/>
                <a:gd name="T1" fmla="*/ 39 h 39"/>
                <a:gd name="T2" fmla="*/ 0 w 33"/>
                <a:gd name="T3" fmla="*/ 25 h 39"/>
                <a:gd name="T4" fmla="*/ 20 w 33"/>
                <a:gd name="T5" fmla="*/ 0 h 39"/>
                <a:gd name="T6" fmla="*/ 33 w 33"/>
                <a:gd name="T7" fmla="*/ 12 h 39"/>
                <a:gd name="T8" fmla="*/ 17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2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3" name="Freeform 3609"/>
            <p:cNvSpPr>
              <a:spLocks/>
            </p:cNvSpPr>
            <p:nvPr/>
          </p:nvSpPr>
          <p:spPr bwMode="auto">
            <a:xfrm>
              <a:off x="3049" y="2282"/>
              <a:ext cx="33" cy="40"/>
            </a:xfrm>
            <a:custGeom>
              <a:avLst/>
              <a:gdLst>
                <a:gd name="T0" fmla="*/ 13 w 33"/>
                <a:gd name="T1" fmla="*/ 40 h 40"/>
                <a:gd name="T2" fmla="*/ 0 w 33"/>
                <a:gd name="T3" fmla="*/ 20 h 40"/>
                <a:gd name="T4" fmla="*/ 22 w 33"/>
                <a:gd name="T5" fmla="*/ 0 h 40"/>
                <a:gd name="T6" fmla="*/ 33 w 33"/>
                <a:gd name="T7" fmla="*/ 15 h 40"/>
                <a:gd name="T8" fmla="*/ 13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3" y="40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4" name="Freeform 3610"/>
            <p:cNvSpPr>
              <a:spLocks/>
            </p:cNvSpPr>
            <p:nvPr/>
          </p:nvSpPr>
          <p:spPr bwMode="auto">
            <a:xfrm>
              <a:off x="3310" y="2412"/>
              <a:ext cx="24" cy="20"/>
            </a:xfrm>
            <a:custGeom>
              <a:avLst/>
              <a:gdLst>
                <a:gd name="T0" fmla="*/ 24 w 24"/>
                <a:gd name="T1" fmla="*/ 3 h 20"/>
                <a:gd name="T2" fmla="*/ 24 w 24"/>
                <a:gd name="T3" fmla="*/ 0 h 20"/>
                <a:gd name="T4" fmla="*/ 0 w 24"/>
                <a:gd name="T5" fmla="*/ 20 h 20"/>
                <a:gd name="T6" fmla="*/ 2 w 24"/>
                <a:gd name="T7" fmla="*/ 20 h 20"/>
                <a:gd name="T8" fmla="*/ 24 w 24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3"/>
                  </a:moveTo>
                  <a:lnTo>
                    <a:pt x="24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5" name="Freeform 3611"/>
            <p:cNvSpPr>
              <a:spLocks/>
            </p:cNvSpPr>
            <p:nvPr/>
          </p:nvSpPr>
          <p:spPr bwMode="auto">
            <a:xfrm>
              <a:off x="3033" y="2263"/>
              <a:ext cx="38" cy="39"/>
            </a:xfrm>
            <a:custGeom>
              <a:avLst/>
              <a:gdLst>
                <a:gd name="T0" fmla="*/ 14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4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4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6" name="Freeform 3612"/>
            <p:cNvSpPr>
              <a:spLocks/>
            </p:cNvSpPr>
            <p:nvPr/>
          </p:nvSpPr>
          <p:spPr bwMode="auto">
            <a:xfrm>
              <a:off x="3025" y="2238"/>
              <a:ext cx="35" cy="37"/>
            </a:xfrm>
            <a:custGeom>
              <a:avLst/>
              <a:gdLst>
                <a:gd name="T0" fmla="*/ 8 w 35"/>
                <a:gd name="T1" fmla="*/ 37 h 37"/>
                <a:gd name="T2" fmla="*/ 0 w 35"/>
                <a:gd name="T3" fmla="*/ 13 h 37"/>
                <a:gd name="T4" fmla="*/ 26 w 35"/>
                <a:gd name="T5" fmla="*/ 0 h 37"/>
                <a:gd name="T6" fmla="*/ 35 w 35"/>
                <a:gd name="T7" fmla="*/ 25 h 37"/>
                <a:gd name="T8" fmla="*/ 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8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7" name="Freeform 3613"/>
            <p:cNvSpPr>
              <a:spLocks/>
            </p:cNvSpPr>
            <p:nvPr/>
          </p:nvSpPr>
          <p:spPr bwMode="auto">
            <a:xfrm>
              <a:off x="3014" y="2194"/>
              <a:ext cx="37" cy="57"/>
            </a:xfrm>
            <a:custGeom>
              <a:avLst/>
              <a:gdLst>
                <a:gd name="T0" fmla="*/ 11 w 37"/>
                <a:gd name="T1" fmla="*/ 57 h 57"/>
                <a:gd name="T2" fmla="*/ 0 w 37"/>
                <a:gd name="T3" fmla="*/ 5 h 57"/>
                <a:gd name="T4" fmla="*/ 28 w 37"/>
                <a:gd name="T5" fmla="*/ 0 h 57"/>
                <a:gd name="T6" fmla="*/ 37 w 37"/>
                <a:gd name="T7" fmla="*/ 44 h 57"/>
                <a:gd name="T8" fmla="*/ 11 w 37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7">
                  <a:moveTo>
                    <a:pt x="11" y="5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8" name="Freeform 3614"/>
            <p:cNvSpPr>
              <a:spLocks/>
            </p:cNvSpPr>
            <p:nvPr/>
          </p:nvSpPr>
          <p:spPr bwMode="auto">
            <a:xfrm>
              <a:off x="3005" y="2145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9" name="Freeform 3615"/>
            <p:cNvSpPr>
              <a:spLocks/>
            </p:cNvSpPr>
            <p:nvPr/>
          </p:nvSpPr>
          <p:spPr bwMode="auto">
            <a:xfrm>
              <a:off x="2992" y="2091"/>
              <a:ext cx="41" cy="59"/>
            </a:xfrm>
            <a:custGeom>
              <a:avLst/>
              <a:gdLst>
                <a:gd name="T0" fmla="*/ 13 w 41"/>
                <a:gd name="T1" fmla="*/ 59 h 59"/>
                <a:gd name="T2" fmla="*/ 0 w 41"/>
                <a:gd name="T3" fmla="*/ 13 h 59"/>
                <a:gd name="T4" fmla="*/ 26 w 41"/>
                <a:gd name="T5" fmla="*/ 0 h 59"/>
                <a:gd name="T6" fmla="*/ 41 w 41"/>
                <a:gd name="T7" fmla="*/ 54 h 59"/>
                <a:gd name="T8" fmla="*/ 13 w 4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13" y="5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0" name="Freeform 3616"/>
            <p:cNvSpPr>
              <a:spLocks/>
            </p:cNvSpPr>
            <p:nvPr/>
          </p:nvSpPr>
          <p:spPr bwMode="auto">
            <a:xfrm>
              <a:off x="3047" y="2282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1" name="Freeform 3617"/>
            <p:cNvSpPr>
              <a:spLocks/>
            </p:cNvSpPr>
            <p:nvPr/>
          </p:nvSpPr>
          <p:spPr bwMode="auto">
            <a:xfrm>
              <a:off x="2959" y="2011"/>
              <a:ext cx="59" cy="93"/>
            </a:xfrm>
            <a:custGeom>
              <a:avLst/>
              <a:gdLst>
                <a:gd name="T0" fmla="*/ 33 w 59"/>
                <a:gd name="T1" fmla="*/ 93 h 93"/>
                <a:gd name="T2" fmla="*/ 0 w 59"/>
                <a:gd name="T3" fmla="*/ 12 h 93"/>
                <a:gd name="T4" fmla="*/ 26 w 59"/>
                <a:gd name="T5" fmla="*/ 0 h 93"/>
                <a:gd name="T6" fmla="*/ 59 w 59"/>
                <a:gd name="T7" fmla="*/ 80 h 93"/>
                <a:gd name="T8" fmla="*/ 33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3" y="93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9" y="80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2" name="Freeform 3618"/>
            <p:cNvSpPr>
              <a:spLocks/>
            </p:cNvSpPr>
            <p:nvPr/>
          </p:nvSpPr>
          <p:spPr bwMode="auto">
            <a:xfrm>
              <a:off x="2928" y="1935"/>
              <a:ext cx="57" cy="88"/>
            </a:xfrm>
            <a:custGeom>
              <a:avLst/>
              <a:gdLst>
                <a:gd name="T0" fmla="*/ 31 w 57"/>
                <a:gd name="T1" fmla="*/ 88 h 88"/>
                <a:gd name="T2" fmla="*/ 0 w 57"/>
                <a:gd name="T3" fmla="*/ 17 h 88"/>
                <a:gd name="T4" fmla="*/ 24 w 57"/>
                <a:gd name="T5" fmla="*/ 0 h 88"/>
                <a:gd name="T6" fmla="*/ 57 w 57"/>
                <a:gd name="T7" fmla="*/ 76 h 88"/>
                <a:gd name="T8" fmla="*/ 31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1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1" y="88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3" name="Freeform 3619"/>
            <p:cNvSpPr>
              <a:spLocks/>
            </p:cNvSpPr>
            <p:nvPr/>
          </p:nvSpPr>
          <p:spPr bwMode="auto">
            <a:xfrm>
              <a:off x="2911" y="1900"/>
              <a:ext cx="41" cy="52"/>
            </a:xfrm>
            <a:custGeom>
              <a:avLst/>
              <a:gdLst>
                <a:gd name="T0" fmla="*/ 17 w 41"/>
                <a:gd name="T1" fmla="*/ 52 h 52"/>
                <a:gd name="T2" fmla="*/ 0 w 41"/>
                <a:gd name="T3" fmla="*/ 20 h 52"/>
                <a:gd name="T4" fmla="*/ 22 w 41"/>
                <a:gd name="T5" fmla="*/ 0 h 52"/>
                <a:gd name="T6" fmla="*/ 41 w 41"/>
                <a:gd name="T7" fmla="*/ 35 h 52"/>
                <a:gd name="T8" fmla="*/ 17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7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5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4" name="Freeform 3620"/>
            <p:cNvSpPr>
              <a:spLocks/>
            </p:cNvSpPr>
            <p:nvPr/>
          </p:nvSpPr>
          <p:spPr bwMode="auto">
            <a:xfrm>
              <a:off x="2889" y="1871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9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9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3621"/>
          <p:cNvGrpSpPr>
            <a:grpSpLocks/>
          </p:cNvGrpSpPr>
          <p:nvPr/>
        </p:nvGrpSpPr>
        <p:grpSpPr bwMode="auto">
          <a:xfrm>
            <a:off x="3949700" y="2538413"/>
            <a:ext cx="1825625" cy="3179762"/>
            <a:chOff x="2488" y="1599"/>
            <a:chExt cx="1150" cy="2003"/>
          </a:xfrm>
        </p:grpSpPr>
        <p:sp>
          <p:nvSpPr>
            <p:cNvPr id="46345" name="Freeform 3622"/>
            <p:cNvSpPr>
              <a:spLocks/>
            </p:cNvSpPr>
            <p:nvPr/>
          </p:nvSpPr>
          <p:spPr bwMode="auto">
            <a:xfrm>
              <a:off x="2876" y="1859"/>
              <a:ext cx="32" cy="37"/>
            </a:xfrm>
            <a:custGeom>
              <a:avLst/>
              <a:gdLst>
                <a:gd name="T0" fmla="*/ 13 w 32"/>
                <a:gd name="T1" fmla="*/ 37 h 37"/>
                <a:gd name="T2" fmla="*/ 0 w 32"/>
                <a:gd name="T3" fmla="*/ 27 h 37"/>
                <a:gd name="T4" fmla="*/ 15 w 32"/>
                <a:gd name="T5" fmla="*/ 0 h 37"/>
                <a:gd name="T6" fmla="*/ 32 w 32"/>
                <a:gd name="T7" fmla="*/ 12 h 37"/>
                <a:gd name="T8" fmla="*/ 13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3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2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6" name="Freeform 3623"/>
            <p:cNvSpPr>
              <a:spLocks/>
            </p:cNvSpPr>
            <p:nvPr/>
          </p:nvSpPr>
          <p:spPr bwMode="auto">
            <a:xfrm>
              <a:off x="2862" y="1844"/>
              <a:ext cx="29" cy="42"/>
            </a:xfrm>
            <a:custGeom>
              <a:avLst/>
              <a:gdLst>
                <a:gd name="T0" fmla="*/ 14 w 29"/>
                <a:gd name="T1" fmla="*/ 42 h 42"/>
                <a:gd name="T2" fmla="*/ 0 w 29"/>
                <a:gd name="T3" fmla="*/ 29 h 42"/>
                <a:gd name="T4" fmla="*/ 11 w 29"/>
                <a:gd name="T5" fmla="*/ 0 h 42"/>
                <a:gd name="T6" fmla="*/ 29 w 29"/>
                <a:gd name="T7" fmla="*/ 15 h 42"/>
                <a:gd name="T8" fmla="*/ 14 w 2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2">
                  <a:moveTo>
                    <a:pt x="14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15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7" name="Freeform 3624"/>
            <p:cNvSpPr>
              <a:spLocks/>
            </p:cNvSpPr>
            <p:nvPr/>
          </p:nvSpPr>
          <p:spPr bwMode="auto">
            <a:xfrm>
              <a:off x="2827" y="1827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7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8" name="Freeform 3625"/>
            <p:cNvSpPr>
              <a:spLocks/>
            </p:cNvSpPr>
            <p:nvPr/>
          </p:nvSpPr>
          <p:spPr bwMode="auto">
            <a:xfrm>
              <a:off x="2992" y="2091"/>
              <a:ext cx="26" cy="13"/>
            </a:xfrm>
            <a:custGeom>
              <a:avLst/>
              <a:gdLst>
                <a:gd name="T0" fmla="*/ 26 w 26"/>
                <a:gd name="T1" fmla="*/ 0 h 13"/>
                <a:gd name="T2" fmla="*/ 26 w 26"/>
                <a:gd name="T3" fmla="*/ 0 h 13"/>
                <a:gd name="T4" fmla="*/ 0 w 26"/>
                <a:gd name="T5" fmla="*/ 13 h 13"/>
                <a:gd name="T6" fmla="*/ 0 w 26"/>
                <a:gd name="T7" fmla="*/ 13 h 13"/>
                <a:gd name="T8" fmla="*/ 26 w 2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6" y="0"/>
                  </a:moveTo>
                  <a:lnTo>
                    <a:pt x="26" y="0"/>
                  </a:lnTo>
                  <a:lnTo>
                    <a:pt x="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9" name="Freeform 3626"/>
            <p:cNvSpPr>
              <a:spLocks/>
            </p:cNvSpPr>
            <p:nvPr/>
          </p:nvSpPr>
          <p:spPr bwMode="auto">
            <a:xfrm>
              <a:off x="2799" y="1820"/>
              <a:ext cx="37" cy="39"/>
            </a:xfrm>
            <a:custGeom>
              <a:avLst/>
              <a:gdLst>
                <a:gd name="T0" fmla="*/ 33 w 37"/>
                <a:gd name="T1" fmla="*/ 39 h 39"/>
                <a:gd name="T2" fmla="*/ 0 w 37"/>
                <a:gd name="T3" fmla="*/ 31 h 39"/>
                <a:gd name="T4" fmla="*/ 4 w 37"/>
                <a:gd name="T5" fmla="*/ 0 h 39"/>
                <a:gd name="T6" fmla="*/ 37 w 37"/>
                <a:gd name="T7" fmla="*/ 7 h 39"/>
                <a:gd name="T8" fmla="*/ 3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3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0" name="Freeform 3627"/>
            <p:cNvSpPr>
              <a:spLocks/>
            </p:cNvSpPr>
            <p:nvPr/>
          </p:nvSpPr>
          <p:spPr bwMode="auto">
            <a:xfrm>
              <a:off x="2768" y="1817"/>
              <a:ext cx="35" cy="34"/>
            </a:xfrm>
            <a:custGeom>
              <a:avLst/>
              <a:gdLst>
                <a:gd name="T0" fmla="*/ 31 w 35"/>
                <a:gd name="T1" fmla="*/ 34 h 34"/>
                <a:gd name="T2" fmla="*/ 0 w 35"/>
                <a:gd name="T3" fmla="*/ 32 h 34"/>
                <a:gd name="T4" fmla="*/ 0 w 35"/>
                <a:gd name="T5" fmla="*/ 0 h 34"/>
                <a:gd name="T6" fmla="*/ 35 w 35"/>
                <a:gd name="T7" fmla="*/ 3 h 34"/>
                <a:gd name="T8" fmla="*/ 31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1" y="34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5" y="3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1" name="Freeform 3628"/>
            <p:cNvSpPr>
              <a:spLocks/>
            </p:cNvSpPr>
            <p:nvPr/>
          </p:nvSpPr>
          <p:spPr bwMode="auto">
            <a:xfrm>
              <a:off x="2705" y="1817"/>
              <a:ext cx="63" cy="34"/>
            </a:xfrm>
            <a:custGeom>
              <a:avLst/>
              <a:gdLst>
                <a:gd name="T0" fmla="*/ 63 w 63"/>
                <a:gd name="T1" fmla="*/ 32 h 34"/>
                <a:gd name="T2" fmla="*/ 0 w 63"/>
                <a:gd name="T3" fmla="*/ 34 h 34"/>
                <a:gd name="T4" fmla="*/ 0 w 63"/>
                <a:gd name="T5" fmla="*/ 3 h 34"/>
                <a:gd name="T6" fmla="*/ 63 w 63"/>
                <a:gd name="T7" fmla="*/ 0 h 34"/>
                <a:gd name="T8" fmla="*/ 63 w 63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4">
                  <a:moveTo>
                    <a:pt x="63" y="32"/>
                  </a:moveTo>
                  <a:lnTo>
                    <a:pt x="0" y="34"/>
                  </a:lnTo>
                  <a:lnTo>
                    <a:pt x="0" y="3"/>
                  </a:lnTo>
                  <a:lnTo>
                    <a:pt x="63" y="0"/>
                  </a:lnTo>
                  <a:lnTo>
                    <a:pt x="63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2" name="Freeform 3629"/>
            <p:cNvSpPr>
              <a:spLocks/>
            </p:cNvSpPr>
            <p:nvPr/>
          </p:nvSpPr>
          <p:spPr bwMode="auto">
            <a:xfrm>
              <a:off x="2827" y="1827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3" name="Freeform 3630"/>
            <p:cNvSpPr>
              <a:spLocks/>
            </p:cNvSpPr>
            <p:nvPr/>
          </p:nvSpPr>
          <p:spPr bwMode="auto">
            <a:xfrm>
              <a:off x="2685" y="1815"/>
              <a:ext cx="22" cy="36"/>
            </a:xfrm>
            <a:custGeom>
              <a:avLst/>
              <a:gdLst>
                <a:gd name="T0" fmla="*/ 17 w 22"/>
                <a:gd name="T1" fmla="*/ 36 h 36"/>
                <a:gd name="T2" fmla="*/ 0 w 22"/>
                <a:gd name="T3" fmla="*/ 29 h 36"/>
                <a:gd name="T4" fmla="*/ 11 w 22"/>
                <a:gd name="T5" fmla="*/ 0 h 36"/>
                <a:gd name="T6" fmla="*/ 22 w 22"/>
                <a:gd name="T7" fmla="*/ 5 h 36"/>
                <a:gd name="T8" fmla="*/ 17 w 2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6">
                  <a:moveTo>
                    <a:pt x="17" y="3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2" y="5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4" name="Freeform 3631"/>
            <p:cNvSpPr>
              <a:spLocks/>
            </p:cNvSpPr>
            <p:nvPr/>
          </p:nvSpPr>
          <p:spPr bwMode="auto">
            <a:xfrm>
              <a:off x="2670" y="1810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9 h 34"/>
                <a:gd name="T4" fmla="*/ 11 w 26"/>
                <a:gd name="T5" fmla="*/ 0 h 34"/>
                <a:gd name="T6" fmla="*/ 26 w 26"/>
                <a:gd name="T7" fmla="*/ 5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6" y="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5" name="Freeform 3632"/>
            <p:cNvSpPr>
              <a:spLocks/>
            </p:cNvSpPr>
            <p:nvPr/>
          </p:nvSpPr>
          <p:spPr bwMode="auto">
            <a:xfrm>
              <a:off x="2639" y="1793"/>
              <a:ext cx="42" cy="46"/>
            </a:xfrm>
            <a:custGeom>
              <a:avLst/>
              <a:gdLst>
                <a:gd name="T0" fmla="*/ 31 w 42"/>
                <a:gd name="T1" fmla="*/ 46 h 46"/>
                <a:gd name="T2" fmla="*/ 0 w 42"/>
                <a:gd name="T3" fmla="*/ 24 h 46"/>
                <a:gd name="T4" fmla="*/ 17 w 42"/>
                <a:gd name="T5" fmla="*/ 0 h 46"/>
                <a:gd name="T6" fmla="*/ 42 w 42"/>
                <a:gd name="T7" fmla="*/ 17 h 46"/>
                <a:gd name="T8" fmla="*/ 31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1" y="4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17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6" name="Freeform 3633"/>
            <p:cNvSpPr>
              <a:spLocks/>
            </p:cNvSpPr>
            <p:nvPr/>
          </p:nvSpPr>
          <p:spPr bwMode="auto">
            <a:xfrm>
              <a:off x="2610" y="1766"/>
              <a:ext cx="46" cy="51"/>
            </a:xfrm>
            <a:custGeom>
              <a:avLst/>
              <a:gdLst>
                <a:gd name="T0" fmla="*/ 29 w 46"/>
                <a:gd name="T1" fmla="*/ 51 h 51"/>
                <a:gd name="T2" fmla="*/ 0 w 46"/>
                <a:gd name="T3" fmla="*/ 24 h 51"/>
                <a:gd name="T4" fmla="*/ 20 w 46"/>
                <a:gd name="T5" fmla="*/ 0 h 51"/>
                <a:gd name="T6" fmla="*/ 46 w 46"/>
                <a:gd name="T7" fmla="*/ 27 h 51"/>
                <a:gd name="T8" fmla="*/ 2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9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6" y="27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7" name="Freeform 3634"/>
            <p:cNvSpPr>
              <a:spLocks/>
            </p:cNvSpPr>
            <p:nvPr/>
          </p:nvSpPr>
          <p:spPr bwMode="auto">
            <a:xfrm>
              <a:off x="2584" y="1736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0 h 54"/>
                <a:gd name="T4" fmla="*/ 22 w 46"/>
                <a:gd name="T5" fmla="*/ 0 h 54"/>
                <a:gd name="T6" fmla="*/ 46 w 46"/>
                <a:gd name="T7" fmla="*/ 30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8" name="Freeform 3635"/>
            <p:cNvSpPr>
              <a:spLocks/>
            </p:cNvSpPr>
            <p:nvPr/>
          </p:nvSpPr>
          <p:spPr bwMode="auto">
            <a:xfrm>
              <a:off x="2558" y="1704"/>
              <a:ext cx="48" cy="52"/>
            </a:xfrm>
            <a:custGeom>
              <a:avLst/>
              <a:gdLst>
                <a:gd name="T0" fmla="*/ 26 w 48"/>
                <a:gd name="T1" fmla="*/ 52 h 52"/>
                <a:gd name="T2" fmla="*/ 0 w 48"/>
                <a:gd name="T3" fmla="*/ 18 h 52"/>
                <a:gd name="T4" fmla="*/ 24 w 48"/>
                <a:gd name="T5" fmla="*/ 0 h 52"/>
                <a:gd name="T6" fmla="*/ 48 w 48"/>
                <a:gd name="T7" fmla="*/ 32 h 52"/>
                <a:gd name="T8" fmla="*/ 26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6" y="52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48" y="32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9" name="Freeform 3636"/>
            <p:cNvSpPr>
              <a:spLocks/>
            </p:cNvSpPr>
            <p:nvPr/>
          </p:nvSpPr>
          <p:spPr bwMode="auto">
            <a:xfrm>
              <a:off x="2534" y="1668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36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36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0" name="Freeform 3637"/>
            <p:cNvSpPr>
              <a:spLocks/>
            </p:cNvSpPr>
            <p:nvPr/>
          </p:nvSpPr>
          <p:spPr bwMode="auto">
            <a:xfrm>
              <a:off x="2499" y="1599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4 w 59"/>
                <a:gd name="T5" fmla="*/ 0 h 86"/>
                <a:gd name="T6" fmla="*/ 59 w 59"/>
                <a:gd name="T7" fmla="*/ 69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9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1" name="Freeform 3638"/>
            <p:cNvSpPr>
              <a:spLocks/>
            </p:cNvSpPr>
            <p:nvPr/>
          </p:nvSpPr>
          <p:spPr bwMode="auto">
            <a:xfrm>
              <a:off x="2702" y="1820"/>
              <a:ext cx="5" cy="31"/>
            </a:xfrm>
            <a:custGeom>
              <a:avLst/>
              <a:gdLst>
                <a:gd name="T0" fmla="*/ 3 w 5"/>
                <a:gd name="T1" fmla="*/ 31 h 31"/>
                <a:gd name="T2" fmla="*/ 0 w 5"/>
                <a:gd name="T3" fmla="*/ 31 h 31"/>
                <a:gd name="T4" fmla="*/ 3 w 5"/>
                <a:gd name="T5" fmla="*/ 0 h 31"/>
                <a:gd name="T6" fmla="*/ 5 w 5"/>
                <a:gd name="T7" fmla="*/ 0 h 31"/>
                <a:gd name="T8" fmla="*/ 3 w 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1">
                  <a:moveTo>
                    <a:pt x="3" y="31"/>
                  </a:moveTo>
                  <a:lnTo>
                    <a:pt x="0" y="31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2" name="Freeform 3639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7 w 61"/>
                <a:gd name="T1" fmla="*/ 100 h 100"/>
                <a:gd name="T2" fmla="*/ 0 w 61"/>
                <a:gd name="T3" fmla="*/ 12 h 100"/>
                <a:gd name="T4" fmla="*/ 24 w 61"/>
                <a:gd name="T5" fmla="*/ 0 h 100"/>
                <a:gd name="T6" fmla="*/ 61 w 61"/>
                <a:gd name="T7" fmla="*/ 88 h 100"/>
                <a:gd name="T8" fmla="*/ 37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7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3" name="Freeform 3640"/>
            <p:cNvSpPr>
              <a:spLocks/>
            </p:cNvSpPr>
            <p:nvPr/>
          </p:nvSpPr>
          <p:spPr bwMode="auto">
            <a:xfrm>
              <a:off x="3538" y="3426"/>
              <a:ext cx="63" cy="88"/>
            </a:xfrm>
            <a:custGeom>
              <a:avLst/>
              <a:gdLst>
                <a:gd name="T0" fmla="*/ 39 w 63"/>
                <a:gd name="T1" fmla="*/ 88 h 88"/>
                <a:gd name="T2" fmla="*/ 0 w 63"/>
                <a:gd name="T3" fmla="*/ 12 h 88"/>
                <a:gd name="T4" fmla="*/ 24 w 63"/>
                <a:gd name="T5" fmla="*/ 0 h 88"/>
                <a:gd name="T6" fmla="*/ 63 w 63"/>
                <a:gd name="T7" fmla="*/ 76 h 88"/>
                <a:gd name="T8" fmla="*/ 39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9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7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4" name="Freeform 3641"/>
            <p:cNvSpPr>
              <a:spLocks/>
            </p:cNvSpPr>
            <p:nvPr/>
          </p:nvSpPr>
          <p:spPr bwMode="auto">
            <a:xfrm>
              <a:off x="3522" y="3387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2 h 51"/>
                <a:gd name="T4" fmla="*/ 24 w 40"/>
                <a:gd name="T5" fmla="*/ 0 h 51"/>
                <a:gd name="T6" fmla="*/ 40 w 40"/>
                <a:gd name="T7" fmla="*/ 39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5" name="Freeform 3642"/>
            <p:cNvSpPr>
              <a:spLocks/>
            </p:cNvSpPr>
            <p:nvPr/>
          </p:nvSpPr>
          <p:spPr bwMode="auto">
            <a:xfrm>
              <a:off x="3509" y="3348"/>
              <a:ext cx="37" cy="51"/>
            </a:xfrm>
            <a:custGeom>
              <a:avLst/>
              <a:gdLst>
                <a:gd name="T0" fmla="*/ 13 w 37"/>
                <a:gd name="T1" fmla="*/ 51 h 51"/>
                <a:gd name="T2" fmla="*/ 0 w 37"/>
                <a:gd name="T3" fmla="*/ 12 h 51"/>
                <a:gd name="T4" fmla="*/ 24 w 37"/>
                <a:gd name="T5" fmla="*/ 0 h 51"/>
                <a:gd name="T6" fmla="*/ 37 w 37"/>
                <a:gd name="T7" fmla="*/ 39 h 51"/>
                <a:gd name="T8" fmla="*/ 13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3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6" name="Freeform 3643"/>
            <p:cNvSpPr>
              <a:spLocks/>
            </p:cNvSpPr>
            <p:nvPr/>
          </p:nvSpPr>
          <p:spPr bwMode="auto">
            <a:xfrm>
              <a:off x="3498" y="3306"/>
              <a:ext cx="35" cy="54"/>
            </a:xfrm>
            <a:custGeom>
              <a:avLst/>
              <a:gdLst>
                <a:gd name="T0" fmla="*/ 11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2 h 54"/>
                <a:gd name="T8" fmla="*/ 11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1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7" name="Freeform 3644"/>
            <p:cNvSpPr>
              <a:spLocks/>
            </p:cNvSpPr>
            <p:nvPr/>
          </p:nvSpPr>
          <p:spPr bwMode="auto">
            <a:xfrm>
              <a:off x="3494" y="3257"/>
              <a:ext cx="30" cy="54"/>
            </a:xfrm>
            <a:custGeom>
              <a:avLst/>
              <a:gdLst>
                <a:gd name="T0" fmla="*/ 4 w 30"/>
                <a:gd name="T1" fmla="*/ 54 h 54"/>
                <a:gd name="T2" fmla="*/ 0 w 30"/>
                <a:gd name="T3" fmla="*/ 3 h 54"/>
                <a:gd name="T4" fmla="*/ 26 w 30"/>
                <a:gd name="T5" fmla="*/ 0 h 54"/>
                <a:gd name="T6" fmla="*/ 30 w 30"/>
                <a:gd name="T7" fmla="*/ 49 h 54"/>
                <a:gd name="T8" fmla="*/ 4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4" y="54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8" name="Freeform 3645"/>
            <p:cNvSpPr>
              <a:spLocks/>
            </p:cNvSpPr>
            <p:nvPr/>
          </p:nvSpPr>
          <p:spPr bwMode="auto">
            <a:xfrm>
              <a:off x="3494" y="3218"/>
              <a:ext cx="30" cy="44"/>
            </a:xfrm>
            <a:custGeom>
              <a:avLst/>
              <a:gdLst>
                <a:gd name="T0" fmla="*/ 0 w 30"/>
                <a:gd name="T1" fmla="*/ 42 h 44"/>
                <a:gd name="T2" fmla="*/ 4 w 30"/>
                <a:gd name="T3" fmla="*/ 0 h 44"/>
                <a:gd name="T4" fmla="*/ 30 w 30"/>
                <a:gd name="T5" fmla="*/ 5 h 44"/>
                <a:gd name="T6" fmla="*/ 26 w 30"/>
                <a:gd name="T7" fmla="*/ 44 h 44"/>
                <a:gd name="T8" fmla="*/ 0 w 30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2"/>
                  </a:moveTo>
                  <a:lnTo>
                    <a:pt x="4" y="0"/>
                  </a:lnTo>
                  <a:lnTo>
                    <a:pt x="30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9" name="Freeform 3646"/>
            <p:cNvSpPr>
              <a:spLocks/>
            </p:cNvSpPr>
            <p:nvPr/>
          </p:nvSpPr>
          <p:spPr bwMode="auto">
            <a:xfrm>
              <a:off x="3498" y="3181"/>
              <a:ext cx="31" cy="42"/>
            </a:xfrm>
            <a:custGeom>
              <a:avLst/>
              <a:gdLst>
                <a:gd name="T0" fmla="*/ 0 w 31"/>
                <a:gd name="T1" fmla="*/ 37 h 42"/>
                <a:gd name="T2" fmla="*/ 7 w 31"/>
                <a:gd name="T3" fmla="*/ 0 h 42"/>
                <a:gd name="T4" fmla="*/ 31 w 31"/>
                <a:gd name="T5" fmla="*/ 12 h 42"/>
                <a:gd name="T6" fmla="*/ 26 w 31"/>
                <a:gd name="T7" fmla="*/ 42 h 42"/>
                <a:gd name="T8" fmla="*/ 0 w 31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7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6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0" name="Freeform 3647"/>
            <p:cNvSpPr>
              <a:spLocks/>
            </p:cNvSpPr>
            <p:nvPr/>
          </p:nvSpPr>
          <p:spPr bwMode="auto">
            <a:xfrm>
              <a:off x="3505" y="3118"/>
              <a:ext cx="50" cy="75"/>
            </a:xfrm>
            <a:custGeom>
              <a:avLst/>
              <a:gdLst>
                <a:gd name="T0" fmla="*/ 0 w 50"/>
                <a:gd name="T1" fmla="*/ 63 h 75"/>
                <a:gd name="T2" fmla="*/ 26 w 50"/>
                <a:gd name="T3" fmla="*/ 0 h 75"/>
                <a:gd name="T4" fmla="*/ 50 w 50"/>
                <a:gd name="T5" fmla="*/ 12 h 75"/>
                <a:gd name="T6" fmla="*/ 24 w 50"/>
                <a:gd name="T7" fmla="*/ 75 h 75"/>
                <a:gd name="T8" fmla="*/ 0 w 50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5">
                  <a:moveTo>
                    <a:pt x="0" y="63"/>
                  </a:moveTo>
                  <a:lnTo>
                    <a:pt x="26" y="0"/>
                  </a:lnTo>
                  <a:lnTo>
                    <a:pt x="50" y="12"/>
                  </a:lnTo>
                  <a:lnTo>
                    <a:pt x="24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1" name="Freeform 3648"/>
            <p:cNvSpPr>
              <a:spLocks/>
            </p:cNvSpPr>
            <p:nvPr/>
          </p:nvSpPr>
          <p:spPr bwMode="auto">
            <a:xfrm>
              <a:off x="3531" y="3088"/>
              <a:ext cx="37" cy="42"/>
            </a:xfrm>
            <a:custGeom>
              <a:avLst/>
              <a:gdLst>
                <a:gd name="T0" fmla="*/ 0 w 37"/>
                <a:gd name="T1" fmla="*/ 30 h 42"/>
                <a:gd name="T2" fmla="*/ 13 w 37"/>
                <a:gd name="T3" fmla="*/ 0 h 42"/>
                <a:gd name="T4" fmla="*/ 37 w 37"/>
                <a:gd name="T5" fmla="*/ 12 h 42"/>
                <a:gd name="T6" fmla="*/ 24 w 37"/>
                <a:gd name="T7" fmla="*/ 42 h 42"/>
                <a:gd name="T8" fmla="*/ 0 w 37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0"/>
                  </a:moveTo>
                  <a:lnTo>
                    <a:pt x="13" y="0"/>
                  </a:lnTo>
                  <a:lnTo>
                    <a:pt x="37" y="12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2" name="Freeform 3649"/>
            <p:cNvSpPr>
              <a:spLocks/>
            </p:cNvSpPr>
            <p:nvPr/>
          </p:nvSpPr>
          <p:spPr bwMode="auto">
            <a:xfrm>
              <a:off x="3544" y="3059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9 w 35"/>
                <a:gd name="T3" fmla="*/ 0 h 41"/>
                <a:gd name="T4" fmla="*/ 35 w 35"/>
                <a:gd name="T5" fmla="*/ 5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3" name="Freeform 3650"/>
            <p:cNvSpPr>
              <a:spLocks/>
            </p:cNvSpPr>
            <p:nvPr/>
          </p:nvSpPr>
          <p:spPr bwMode="auto">
            <a:xfrm>
              <a:off x="3553" y="3027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4 w 31"/>
                <a:gd name="T3" fmla="*/ 0 h 37"/>
                <a:gd name="T4" fmla="*/ 31 w 31"/>
                <a:gd name="T5" fmla="*/ 0 h 37"/>
                <a:gd name="T6" fmla="*/ 26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4" y="0"/>
                  </a:lnTo>
                  <a:lnTo>
                    <a:pt x="31" y="0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4" name="Freeform 3651"/>
            <p:cNvSpPr>
              <a:spLocks/>
            </p:cNvSpPr>
            <p:nvPr/>
          </p:nvSpPr>
          <p:spPr bwMode="auto">
            <a:xfrm>
              <a:off x="3555" y="2985"/>
              <a:ext cx="29" cy="42"/>
            </a:xfrm>
            <a:custGeom>
              <a:avLst/>
              <a:gdLst>
                <a:gd name="T0" fmla="*/ 2 w 29"/>
                <a:gd name="T1" fmla="*/ 42 h 42"/>
                <a:gd name="T2" fmla="*/ 0 w 29"/>
                <a:gd name="T3" fmla="*/ 3 h 42"/>
                <a:gd name="T4" fmla="*/ 26 w 29"/>
                <a:gd name="T5" fmla="*/ 0 h 42"/>
                <a:gd name="T6" fmla="*/ 29 w 29"/>
                <a:gd name="T7" fmla="*/ 42 h 42"/>
                <a:gd name="T8" fmla="*/ 2 w 2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2">
                  <a:moveTo>
                    <a:pt x="2" y="4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9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5" name="Freeform 3652"/>
            <p:cNvSpPr>
              <a:spLocks/>
            </p:cNvSpPr>
            <p:nvPr/>
          </p:nvSpPr>
          <p:spPr bwMode="auto">
            <a:xfrm>
              <a:off x="3494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6" name="Freeform 3653"/>
            <p:cNvSpPr>
              <a:spLocks/>
            </p:cNvSpPr>
            <p:nvPr/>
          </p:nvSpPr>
          <p:spPr bwMode="auto">
            <a:xfrm>
              <a:off x="3548" y="2961"/>
              <a:ext cx="33" cy="29"/>
            </a:xfrm>
            <a:custGeom>
              <a:avLst/>
              <a:gdLst>
                <a:gd name="T0" fmla="*/ 7 w 33"/>
                <a:gd name="T1" fmla="*/ 29 h 29"/>
                <a:gd name="T2" fmla="*/ 0 w 33"/>
                <a:gd name="T3" fmla="*/ 12 h 29"/>
                <a:gd name="T4" fmla="*/ 25 w 33"/>
                <a:gd name="T5" fmla="*/ 0 h 29"/>
                <a:gd name="T6" fmla="*/ 33 w 33"/>
                <a:gd name="T7" fmla="*/ 24 h 29"/>
                <a:gd name="T8" fmla="*/ 7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7" y="29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3" y="24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7" name="Freeform 3654"/>
            <p:cNvSpPr>
              <a:spLocks/>
            </p:cNvSpPr>
            <p:nvPr/>
          </p:nvSpPr>
          <p:spPr bwMode="auto">
            <a:xfrm>
              <a:off x="3542" y="2939"/>
              <a:ext cx="31" cy="34"/>
            </a:xfrm>
            <a:custGeom>
              <a:avLst/>
              <a:gdLst>
                <a:gd name="T0" fmla="*/ 6 w 31"/>
                <a:gd name="T1" fmla="*/ 34 h 34"/>
                <a:gd name="T2" fmla="*/ 0 w 31"/>
                <a:gd name="T3" fmla="*/ 17 h 34"/>
                <a:gd name="T4" fmla="*/ 22 w 31"/>
                <a:gd name="T5" fmla="*/ 0 h 34"/>
                <a:gd name="T6" fmla="*/ 31 w 31"/>
                <a:gd name="T7" fmla="*/ 22 h 34"/>
                <a:gd name="T8" fmla="*/ 6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6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8" name="Freeform 3655"/>
            <p:cNvSpPr>
              <a:spLocks/>
            </p:cNvSpPr>
            <p:nvPr/>
          </p:nvSpPr>
          <p:spPr bwMode="auto">
            <a:xfrm>
              <a:off x="3522" y="2904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20 h 52"/>
                <a:gd name="T4" fmla="*/ 20 w 42"/>
                <a:gd name="T5" fmla="*/ 0 h 52"/>
                <a:gd name="T6" fmla="*/ 42 w 42"/>
                <a:gd name="T7" fmla="*/ 35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9" name="Freeform 3656"/>
            <p:cNvSpPr>
              <a:spLocks/>
            </p:cNvSpPr>
            <p:nvPr/>
          </p:nvSpPr>
          <p:spPr bwMode="auto">
            <a:xfrm>
              <a:off x="3498" y="2878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6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6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0" name="Freeform 3657"/>
            <p:cNvSpPr>
              <a:spLocks/>
            </p:cNvSpPr>
            <p:nvPr/>
          </p:nvSpPr>
          <p:spPr bwMode="auto">
            <a:xfrm>
              <a:off x="3470" y="2851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4 h 49"/>
                <a:gd name="T4" fmla="*/ 15 w 46"/>
                <a:gd name="T5" fmla="*/ 0 h 49"/>
                <a:gd name="T6" fmla="*/ 46 w 46"/>
                <a:gd name="T7" fmla="*/ 27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6" y="27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1" name="Freeform 3658"/>
            <p:cNvSpPr>
              <a:spLocks/>
            </p:cNvSpPr>
            <p:nvPr/>
          </p:nvSpPr>
          <p:spPr bwMode="auto">
            <a:xfrm>
              <a:off x="3410" y="2804"/>
              <a:ext cx="75" cy="71"/>
            </a:xfrm>
            <a:custGeom>
              <a:avLst/>
              <a:gdLst>
                <a:gd name="T0" fmla="*/ 60 w 75"/>
                <a:gd name="T1" fmla="*/ 71 h 71"/>
                <a:gd name="T2" fmla="*/ 0 w 75"/>
                <a:gd name="T3" fmla="*/ 22 h 71"/>
                <a:gd name="T4" fmla="*/ 18 w 75"/>
                <a:gd name="T5" fmla="*/ 0 h 71"/>
                <a:gd name="T6" fmla="*/ 75 w 75"/>
                <a:gd name="T7" fmla="*/ 47 h 71"/>
                <a:gd name="T8" fmla="*/ 60 w 7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60" y="71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7"/>
                  </a:lnTo>
                  <a:lnTo>
                    <a:pt x="60" y="7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2" name="Freeform 3659"/>
            <p:cNvSpPr>
              <a:spLocks/>
            </p:cNvSpPr>
            <p:nvPr/>
          </p:nvSpPr>
          <p:spPr bwMode="auto">
            <a:xfrm>
              <a:off x="3384" y="2775"/>
              <a:ext cx="44" cy="51"/>
            </a:xfrm>
            <a:custGeom>
              <a:avLst/>
              <a:gdLst>
                <a:gd name="T0" fmla="*/ 26 w 44"/>
                <a:gd name="T1" fmla="*/ 51 h 51"/>
                <a:gd name="T2" fmla="*/ 0 w 44"/>
                <a:gd name="T3" fmla="*/ 17 h 51"/>
                <a:gd name="T4" fmla="*/ 22 w 44"/>
                <a:gd name="T5" fmla="*/ 0 h 51"/>
                <a:gd name="T6" fmla="*/ 44 w 44"/>
                <a:gd name="T7" fmla="*/ 29 h 51"/>
                <a:gd name="T8" fmla="*/ 2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6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3" name="Freeform 3660"/>
            <p:cNvSpPr>
              <a:spLocks/>
            </p:cNvSpPr>
            <p:nvPr/>
          </p:nvSpPr>
          <p:spPr bwMode="auto">
            <a:xfrm>
              <a:off x="3362" y="2736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4" name="Freeform 3661"/>
            <p:cNvSpPr>
              <a:spLocks/>
            </p:cNvSpPr>
            <p:nvPr/>
          </p:nvSpPr>
          <p:spPr bwMode="auto">
            <a:xfrm>
              <a:off x="3555" y="2985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3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5" name="Freeform 3662"/>
            <p:cNvSpPr>
              <a:spLocks/>
            </p:cNvSpPr>
            <p:nvPr/>
          </p:nvSpPr>
          <p:spPr bwMode="auto">
            <a:xfrm>
              <a:off x="3347" y="2699"/>
              <a:ext cx="37" cy="51"/>
            </a:xfrm>
            <a:custGeom>
              <a:avLst/>
              <a:gdLst>
                <a:gd name="T0" fmla="*/ 13 w 37"/>
                <a:gd name="T1" fmla="*/ 51 h 51"/>
                <a:gd name="T2" fmla="*/ 0 w 37"/>
                <a:gd name="T3" fmla="*/ 5 h 51"/>
                <a:gd name="T4" fmla="*/ 26 w 37"/>
                <a:gd name="T5" fmla="*/ 0 h 51"/>
                <a:gd name="T6" fmla="*/ 37 w 37"/>
                <a:gd name="T7" fmla="*/ 39 h 51"/>
                <a:gd name="T8" fmla="*/ 13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3" y="5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6" name="Freeform 3663"/>
            <p:cNvSpPr>
              <a:spLocks/>
            </p:cNvSpPr>
            <p:nvPr/>
          </p:nvSpPr>
          <p:spPr bwMode="auto">
            <a:xfrm>
              <a:off x="3340" y="2660"/>
              <a:ext cx="33" cy="44"/>
            </a:xfrm>
            <a:custGeom>
              <a:avLst/>
              <a:gdLst>
                <a:gd name="T0" fmla="*/ 7 w 33"/>
                <a:gd name="T1" fmla="*/ 44 h 44"/>
                <a:gd name="T2" fmla="*/ 0 w 33"/>
                <a:gd name="T3" fmla="*/ 0 h 44"/>
                <a:gd name="T4" fmla="*/ 27 w 33"/>
                <a:gd name="T5" fmla="*/ 0 h 44"/>
                <a:gd name="T6" fmla="*/ 33 w 33"/>
                <a:gd name="T7" fmla="*/ 39 h 44"/>
                <a:gd name="T8" fmla="*/ 7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7" y="44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33" y="39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7" name="Freeform 3664"/>
            <p:cNvSpPr>
              <a:spLocks/>
            </p:cNvSpPr>
            <p:nvPr/>
          </p:nvSpPr>
          <p:spPr bwMode="auto">
            <a:xfrm>
              <a:off x="3340" y="2579"/>
              <a:ext cx="29" cy="81"/>
            </a:xfrm>
            <a:custGeom>
              <a:avLst/>
              <a:gdLst>
                <a:gd name="T0" fmla="*/ 0 w 29"/>
                <a:gd name="T1" fmla="*/ 81 h 81"/>
                <a:gd name="T2" fmla="*/ 2 w 29"/>
                <a:gd name="T3" fmla="*/ 0 h 81"/>
                <a:gd name="T4" fmla="*/ 29 w 29"/>
                <a:gd name="T5" fmla="*/ 0 h 81"/>
                <a:gd name="T6" fmla="*/ 27 w 29"/>
                <a:gd name="T7" fmla="*/ 81 h 81"/>
                <a:gd name="T8" fmla="*/ 0 w 29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81">
                  <a:moveTo>
                    <a:pt x="0" y="81"/>
                  </a:moveTo>
                  <a:lnTo>
                    <a:pt x="2" y="0"/>
                  </a:lnTo>
                  <a:lnTo>
                    <a:pt x="29" y="0"/>
                  </a:lnTo>
                  <a:lnTo>
                    <a:pt x="27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8" name="Freeform 3665"/>
            <p:cNvSpPr>
              <a:spLocks/>
            </p:cNvSpPr>
            <p:nvPr/>
          </p:nvSpPr>
          <p:spPr bwMode="auto">
            <a:xfrm>
              <a:off x="3342" y="2537"/>
              <a:ext cx="27" cy="42"/>
            </a:xfrm>
            <a:custGeom>
              <a:avLst/>
              <a:gdLst>
                <a:gd name="T0" fmla="*/ 0 w 27"/>
                <a:gd name="T1" fmla="*/ 42 h 42"/>
                <a:gd name="T2" fmla="*/ 0 w 27"/>
                <a:gd name="T3" fmla="*/ 3 h 42"/>
                <a:gd name="T4" fmla="*/ 27 w 27"/>
                <a:gd name="T5" fmla="*/ 0 h 42"/>
                <a:gd name="T6" fmla="*/ 27 w 27"/>
                <a:gd name="T7" fmla="*/ 42 h 42"/>
                <a:gd name="T8" fmla="*/ 0 w 2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2">
                  <a:moveTo>
                    <a:pt x="0" y="42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27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9" name="Freeform 3666"/>
            <p:cNvSpPr>
              <a:spLocks/>
            </p:cNvSpPr>
            <p:nvPr/>
          </p:nvSpPr>
          <p:spPr bwMode="auto">
            <a:xfrm>
              <a:off x="3338" y="2498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5 h 42"/>
                <a:gd name="T4" fmla="*/ 26 w 31"/>
                <a:gd name="T5" fmla="*/ 0 h 42"/>
                <a:gd name="T6" fmla="*/ 31 w 31"/>
                <a:gd name="T7" fmla="*/ 39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1" y="39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0" name="Freeform 3667"/>
            <p:cNvSpPr>
              <a:spLocks/>
            </p:cNvSpPr>
            <p:nvPr/>
          </p:nvSpPr>
          <p:spPr bwMode="auto">
            <a:xfrm>
              <a:off x="3327" y="2459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12 h 44"/>
                <a:gd name="T4" fmla="*/ 24 w 37"/>
                <a:gd name="T5" fmla="*/ 0 h 44"/>
                <a:gd name="T6" fmla="*/ 37 w 37"/>
                <a:gd name="T7" fmla="*/ 39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1" name="Freeform 3668"/>
            <p:cNvSpPr>
              <a:spLocks/>
            </p:cNvSpPr>
            <p:nvPr/>
          </p:nvSpPr>
          <p:spPr bwMode="auto">
            <a:xfrm>
              <a:off x="3310" y="2420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17 h 51"/>
                <a:gd name="T4" fmla="*/ 22 w 41"/>
                <a:gd name="T5" fmla="*/ 0 h 51"/>
                <a:gd name="T6" fmla="*/ 41 w 41"/>
                <a:gd name="T7" fmla="*/ 39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1" y="39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2" name="Freeform 3669"/>
            <p:cNvSpPr>
              <a:spLocks/>
            </p:cNvSpPr>
            <p:nvPr/>
          </p:nvSpPr>
          <p:spPr bwMode="auto">
            <a:xfrm>
              <a:off x="3360" y="2736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4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3" name="Freeform 3670"/>
            <p:cNvSpPr>
              <a:spLocks/>
            </p:cNvSpPr>
            <p:nvPr/>
          </p:nvSpPr>
          <p:spPr bwMode="auto">
            <a:xfrm>
              <a:off x="3299" y="2400"/>
              <a:ext cx="30" cy="37"/>
            </a:xfrm>
            <a:custGeom>
              <a:avLst/>
              <a:gdLst>
                <a:gd name="T0" fmla="*/ 11 w 30"/>
                <a:gd name="T1" fmla="*/ 37 h 37"/>
                <a:gd name="T2" fmla="*/ 0 w 30"/>
                <a:gd name="T3" fmla="*/ 22 h 37"/>
                <a:gd name="T4" fmla="*/ 17 w 30"/>
                <a:gd name="T5" fmla="*/ 0 h 37"/>
                <a:gd name="T6" fmla="*/ 30 w 30"/>
                <a:gd name="T7" fmla="*/ 17 h 37"/>
                <a:gd name="T8" fmla="*/ 11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1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4" name="Freeform 3671"/>
            <p:cNvSpPr>
              <a:spLocks/>
            </p:cNvSpPr>
            <p:nvPr/>
          </p:nvSpPr>
          <p:spPr bwMode="auto">
            <a:xfrm>
              <a:off x="3283" y="2385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5 h 37"/>
                <a:gd name="T4" fmla="*/ 16 w 33"/>
                <a:gd name="T5" fmla="*/ 0 h 37"/>
                <a:gd name="T6" fmla="*/ 33 w 33"/>
                <a:gd name="T7" fmla="*/ 15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3" y="15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5" name="Freeform 3672"/>
            <p:cNvSpPr>
              <a:spLocks/>
            </p:cNvSpPr>
            <p:nvPr/>
          </p:nvSpPr>
          <p:spPr bwMode="auto">
            <a:xfrm>
              <a:off x="3270" y="2373"/>
              <a:ext cx="29" cy="37"/>
            </a:xfrm>
            <a:custGeom>
              <a:avLst/>
              <a:gdLst>
                <a:gd name="T0" fmla="*/ 13 w 29"/>
                <a:gd name="T1" fmla="*/ 37 h 37"/>
                <a:gd name="T2" fmla="*/ 0 w 29"/>
                <a:gd name="T3" fmla="*/ 27 h 37"/>
                <a:gd name="T4" fmla="*/ 11 w 29"/>
                <a:gd name="T5" fmla="*/ 0 h 37"/>
                <a:gd name="T6" fmla="*/ 29 w 29"/>
                <a:gd name="T7" fmla="*/ 12 h 37"/>
                <a:gd name="T8" fmla="*/ 13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3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6" name="Freeform 3673"/>
            <p:cNvSpPr>
              <a:spLocks/>
            </p:cNvSpPr>
            <p:nvPr/>
          </p:nvSpPr>
          <p:spPr bwMode="auto">
            <a:xfrm>
              <a:off x="3253" y="2366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1 w 28"/>
                <a:gd name="T5" fmla="*/ 0 h 34"/>
                <a:gd name="T6" fmla="*/ 28 w 28"/>
                <a:gd name="T7" fmla="*/ 7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7" name="Freeform 3674"/>
            <p:cNvSpPr>
              <a:spLocks/>
            </p:cNvSpPr>
            <p:nvPr/>
          </p:nvSpPr>
          <p:spPr bwMode="auto">
            <a:xfrm>
              <a:off x="3222" y="2353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0 h 40"/>
                <a:gd name="T4" fmla="*/ 4 w 42"/>
                <a:gd name="T5" fmla="*/ 0 h 40"/>
                <a:gd name="T6" fmla="*/ 42 w 42"/>
                <a:gd name="T7" fmla="*/ 13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13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8" name="Freeform 3675"/>
            <p:cNvSpPr>
              <a:spLocks/>
            </p:cNvSpPr>
            <p:nvPr/>
          </p:nvSpPr>
          <p:spPr bwMode="auto">
            <a:xfrm>
              <a:off x="3187" y="2346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0 h 37"/>
                <a:gd name="T4" fmla="*/ 4 w 39"/>
                <a:gd name="T5" fmla="*/ 0 h 37"/>
                <a:gd name="T6" fmla="*/ 39 w 39"/>
                <a:gd name="T7" fmla="*/ 7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9" name="Freeform 3676"/>
            <p:cNvSpPr>
              <a:spLocks/>
            </p:cNvSpPr>
            <p:nvPr/>
          </p:nvSpPr>
          <p:spPr bwMode="auto">
            <a:xfrm>
              <a:off x="3150" y="2341"/>
              <a:ext cx="41" cy="35"/>
            </a:xfrm>
            <a:custGeom>
              <a:avLst/>
              <a:gdLst>
                <a:gd name="T0" fmla="*/ 37 w 41"/>
                <a:gd name="T1" fmla="*/ 35 h 35"/>
                <a:gd name="T2" fmla="*/ 0 w 41"/>
                <a:gd name="T3" fmla="*/ 30 h 35"/>
                <a:gd name="T4" fmla="*/ 4 w 41"/>
                <a:gd name="T5" fmla="*/ 0 h 35"/>
                <a:gd name="T6" fmla="*/ 41 w 41"/>
                <a:gd name="T7" fmla="*/ 5 h 35"/>
                <a:gd name="T8" fmla="*/ 37 w 4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5">
                  <a:moveTo>
                    <a:pt x="37" y="35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0" name="Freeform 3677"/>
            <p:cNvSpPr>
              <a:spLocks/>
            </p:cNvSpPr>
            <p:nvPr/>
          </p:nvSpPr>
          <p:spPr bwMode="auto">
            <a:xfrm>
              <a:off x="3110" y="2331"/>
              <a:ext cx="44" cy="40"/>
            </a:xfrm>
            <a:custGeom>
              <a:avLst/>
              <a:gdLst>
                <a:gd name="T0" fmla="*/ 40 w 44"/>
                <a:gd name="T1" fmla="*/ 40 h 40"/>
                <a:gd name="T2" fmla="*/ 0 w 44"/>
                <a:gd name="T3" fmla="*/ 27 h 40"/>
                <a:gd name="T4" fmla="*/ 11 w 44"/>
                <a:gd name="T5" fmla="*/ 0 h 40"/>
                <a:gd name="T6" fmla="*/ 44 w 44"/>
                <a:gd name="T7" fmla="*/ 10 h 40"/>
                <a:gd name="T8" fmla="*/ 40 w 44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0" y="40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1" name="Freeform 3678"/>
            <p:cNvSpPr>
              <a:spLocks/>
            </p:cNvSpPr>
            <p:nvPr/>
          </p:nvSpPr>
          <p:spPr bwMode="auto">
            <a:xfrm>
              <a:off x="3093" y="2324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5 h 34"/>
                <a:gd name="T4" fmla="*/ 15 w 28"/>
                <a:gd name="T5" fmla="*/ 0 h 34"/>
                <a:gd name="T6" fmla="*/ 28 w 28"/>
                <a:gd name="T7" fmla="*/ 7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2" name="Freeform 3679"/>
            <p:cNvSpPr>
              <a:spLocks/>
            </p:cNvSpPr>
            <p:nvPr/>
          </p:nvSpPr>
          <p:spPr bwMode="auto">
            <a:xfrm>
              <a:off x="3077" y="2314"/>
              <a:ext cx="31" cy="35"/>
            </a:xfrm>
            <a:custGeom>
              <a:avLst/>
              <a:gdLst>
                <a:gd name="T0" fmla="*/ 16 w 31"/>
                <a:gd name="T1" fmla="*/ 35 h 35"/>
                <a:gd name="T2" fmla="*/ 0 w 31"/>
                <a:gd name="T3" fmla="*/ 25 h 35"/>
                <a:gd name="T4" fmla="*/ 16 w 31"/>
                <a:gd name="T5" fmla="*/ 0 h 35"/>
                <a:gd name="T6" fmla="*/ 31 w 31"/>
                <a:gd name="T7" fmla="*/ 10 h 35"/>
                <a:gd name="T8" fmla="*/ 16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3" name="Freeform 3680"/>
            <p:cNvSpPr>
              <a:spLocks/>
            </p:cNvSpPr>
            <p:nvPr/>
          </p:nvSpPr>
          <p:spPr bwMode="auto">
            <a:xfrm>
              <a:off x="3062" y="2302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2 h 37"/>
                <a:gd name="T4" fmla="*/ 17 w 31"/>
                <a:gd name="T5" fmla="*/ 0 h 37"/>
                <a:gd name="T6" fmla="*/ 31 w 31"/>
                <a:gd name="T7" fmla="*/ 12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4" name="Freeform 3681"/>
            <p:cNvSpPr>
              <a:spLocks/>
            </p:cNvSpPr>
            <p:nvPr/>
          </p:nvSpPr>
          <p:spPr bwMode="auto">
            <a:xfrm>
              <a:off x="3047" y="2285"/>
              <a:ext cx="32" cy="39"/>
            </a:xfrm>
            <a:custGeom>
              <a:avLst/>
              <a:gdLst>
                <a:gd name="T0" fmla="*/ 15 w 32"/>
                <a:gd name="T1" fmla="*/ 39 h 39"/>
                <a:gd name="T2" fmla="*/ 0 w 32"/>
                <a:gd name="T3" fmla="*/ 19 h 39"/>
                <a:gd name="T4" fmla="*/ 19 w 32"/>
                <a:gd name="T5" fmla="*/ 0 h 39"/>
                <a:gd name="T6" fmla="*/ 32 w 32"/>
                <a:gd name="T7" fmla="*/ 17 h 39"/>
                <a:gd name="T8" fmla="*/ 15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5" y="3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5" name="Freeform 3682"/>
            <p:cNvSpPr>
              <a:spLocks/>
            </p:cNvSpPr>
            <p:nvPr/>
          </p:nvSpPr>
          <p:spPr bwMode="auto">
            <a:xfrm>
              <a:off x="3310" y="2417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19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6" name="Freeform 3683"/>
            <p:cNvSpPr>
              <a:spLocks/>
            </p:cNvSpPr>
            <p:nvPr/>
          </p:nvSpPr>
          <p:spPr bwMode="auto">
            <a:xfrm>
              <a:off x="3031" y="2265"/>
              <a:ext cx="37" cy="39"/>
            </a:xfrm>
            <a:custGeom>
              <a:avLst/>
              <a:gdLst>
                <a:gd name="T0" fmla="*/ 16 w 37"/>
                <a:gd name="T1" fmla="*/ 39 h 39"/>
                <a:gd name="T2" fmla="*/ 0 w 37"/>
                <a:gd name="T3" fmla="*/ 13 h 39"/>
                <a:gd name="T4" fmla="*/ 24 w 37"/>
                <a:gd name="T5" fmla="*/ 0 h 39"/>
                <a:gd name="T6" fmla="*/ 37 w 37"/>
                <a:gd name="T7" fmla="*/ 22 h 39"/>
                <a:gd name="T8" fmla="*/ 1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6" y="3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7" name="Freeform 3684"/>
            <p:cNvSpPr>
              <a:spLocks/>
            </p:cNvSpPr>
            <p:nvPr/>
          </p:nvSpPr>
          <p:spPr bwMode="auto">
            <a:xfrm>
              <a:off x="3022" y="2243"/>
              <a:ext cx="33" cy="35"/>
            </a:xfrm>
            <a:custGeom>
              <a:avLst/>
              <a:gdLst>
                <a:gd name="T0" fmla="*/ 9 w 33"/>
                <a:gd name="T1" fmla="*/ 35 h 35"/>
                <a:gd name="T2" fmla="*/ 0 w 33"/>
                <a:gd name="T3" fmla="*/ 10 h 35"/>
                <a:gd name="T4" fmla="*/ 25 w 33"/>
                <a:gd name="T5" fmla="*/ 0 h 35"/>
                <a:gd name="T6" fmla="*/ 33 w 33"/>
                <a:gd name="T7" fmla="*/ 22 h 35"/>
                <a:gd name="T8" fmla="*/ 9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9" y="35"/>
                  </a:moveTo>
                  <a:lnTo>
                    <a:pt x="0" y="10"/>
                  </a:lnTo>
                  <a:lnTo>
                    <a:pt x="25" y="0"/>
                  </a:lnTo>
                  <a:lnTo>
                    <a:pt x="33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8" name="Freeform 3685"/>
            <p:cNvSpPr>
              <a:spLocks/>
            </p:cNvSpPr>
            <p:nvPr/>
          </p:nvSpPr>
          <p:spPr bwMode="auto">
            <a:xfrm>
              <a:off x="3012" y="2197"/>
              <a:ext cx="35" cy="56"/>
            </a:xfrm>
            <a:custGeom>
              <a:avLst/>
              <a:gdLst>
                <a:gd name="T0" fmla="*/ 10 w 35"/>
                <a:gd name="T1" fmla="*/ 56 h 56"/>
                <a:gd name="T2" fmla="*/ 0 w 35"/>
                <a:gd name="T3" fmla="*/ 5 h 56"/>
                <a:gd name="T4" fmla="*/ 26 w 35"/>
                <a:gd name="T5" fmla="*/ 0 h 56"/>
                <a:gd name="T6" fmla="*/ 35 w 35"/>
                <a:gd name="T7" fmla="*/ 46 h 56"/>
                <a:gd name="T8" fmla="*/ 10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0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6"/>
                  </a:lnTo>
                  <a:lnTo>
                    <a:pt x="10" y="5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9" name="Freeform 3686"/>
            <p:cNvSpPr>
              <a:spLocks/>
            </p:cNvSpPr>
            <p:nvPr/>
          </p:nvSpPr>
          <p:spPr bwMode="auto">
            <a:xfrm>
              <a:off x="3005" y="2150"/>
              <a:ext cx="33" cy="52"/>
            </a:xfrm>
            <a:custGeom>
              <a:avLst/>
              <a:gdLst>
                <a:gd name="T0" fmla="*/ 7 w 33"/>
                <a:gd name="T1" fmla="*/ 52 h 52"/>
                <a:gd name="T2" fmla="*/ 0 w 33"/>
                <a:gd name="T3" fmla="*/ 5 h 52"/>
                <a:gd name="T4" fmla="*/ 26 w 33"/>
                <a:gd name="T5" fmla="*/ 0 h 52"/>
                <a:gd name="T6" fmla="*/ 33 w 33"/>
                <a:gd name="T7" fmla="*/ 47 h 52"/>
                <a:gd name="T8" fmla="*/ 7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7" y="5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0" name="Freeform 3687"/>
            <p:cNvSpPr>
              <a:spLocks/>
            </p:cNvSpPr>
            <p:nvPr/>
          </p:nvSpPr>
          <p:spPr bwMode="auto">
            <a:xfrm>
              <a:off x="2987" y="2096"/>
              <a:ext cx="44" cy="59"/>
            </a:xfrm>
            <a:custGeom>
              <a:avLst/>
              <a:gdLst>
                <a:gd name="T0" fmla="*/ 18 w 44"/>
                <a:gd name="T1" fmla="*/ 59 h 59"/>
                <a:gd name="T2" fmla="*/ 0 w 44"/>
                <a:gd name="T3" fmla="*/ 13 h 59"/>
                <a:gd name="T4" fmla="*/ 25 w 44"/>
                <a:gd name="T5" fmla="*/ 0 h 59"/>
                <a:gd name="T6" fmla="*/ 44 w 44"/>
                <a:gd name="T7" fmla="*/ 54 h 59"/>
                <a:gd name="T8" fmla="*/ 18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8" y="59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44" y="54"/>
                  </a:lnTo>
                  <a:lnTo>
                    <a:pt x="18" y="5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1" name="Freeform 3688"/>
            <p:cNvSpPr>
              <a:spLocks/>
            </p:cNvSpPr>
            <p:nvPr/>
          </p:nvSpPr>
          <p:spPr bwMode="auto">
            <a:xfrm>
              <a:off x="3047" y="2285"/>
              <a:ext cx="21" cy="19"/>
            </a:xfrm>
            <a:custGeom>
              <a:avLst/>
              <a:gdLst>
                <a:gd name="T0" fmla="*/ 0 w 21"/>
                <a:gd name="T1" fmla="*/ 19 h 19"/>
                <a:gd name="T2" fmla="*/ 0 w 21"/>
                <a:gd name="T3" fmla="*/ 19 h 19"/>
                <a:gd name="T4" fmla="*/ 19 w 21"/>
                <a:gd name="T5" fmla="*/ 0 h 19"/>
                <a:gd name="T6" fmla="*/ 21 w 21"/>
                <a:gd name="T7" fmla="*/ 2 h 19"/>
                <a:gd name="T8" fmla="*/ 0 w 21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2" name="Freeform 3689"/>
            <p:cNvSpPr>
              <a:spLocks/>
            </p:cNvSpPr>
            <p:nvPr/>
          </p:nvSpPr>
          <p:spPr bwMode="auto">
            <a:xfrm>
              <a:off x="2957" y="2013"/>
              <a:ext cx="55" cy="96"/>
            </a:xfrm>
            <a:custGeom>
              <a:avLst/>
              <a:gdLst>
                <a:gd name="T0" fmla="*/ 30 w 55"/>
                <a:gd name="T1" fmla="*/ 96 h 96"/>
                <a:gd name="T2" fmla="*/ 0 w 55"/>
                <a:gd name="T3" fmla="*/ 12 h 96"/>
                <a:gd name="T4" fmla="*/ 24 w 55"/>
                <a:gd name="T5" fmla="*/ 0 h 96"/>
                <a:gd name="T6" fmla="*/ 55 w 55"/>
                <a:gd name="T7" fmla="*/ 83 h 96"/>
                <a:gd name="T8" fmla="*/ 30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30" y="9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5" y="83"/>
                  </a:lnTo>
                  <a:lnTo>
                    <a:pt x="30" y="9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3" name="Freeform 3690"/>
            <p:cNvSpPr>
              <a:spLocks/>
            </p:cNvSpPr>
            <p:nvPr/>
          </p:nvSpPr>
          <p:spPr bwMode="auto">
            <a:xfrm>
              <a:off x="2941" y="1974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2 h 51"/>
                <a:gd name="T4" fmla="*/ 24 w 40"/>
                <a:gd name="T5" fmla="*/ 0 h 51"/>
                <a:gd name="T6" fmla="*/ 40 w 40"/>
                <a:gd name="T7" fmla="*/ 39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4" name="Freeform 3691"/>
            <p:cNvSpPr>
              <a:spLocks/>
            </p:cNvSpPr>
            <p:nvPr/>
          </p:nvSpPr>
          <p:spPr bwMode="auto">
            <a:xfrm>
              <a:off x="2926" y="1937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7 h 49"/>
                <a:gd name="T4" fmla="*/ 22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5" name="Freeform 3692"/>
            <p:cNvSpPr>
              <a:spLocks/>
            </p:cNvSpPr>
            <p:nvPr/>
          </p:nvSpPr>
          <p:spPr bwMode="auto">
            <a:xfrm>
              <a:off x="2906" y="1903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9 h 51"/>
                <a:gd name="T4" fmla="*/ 20 w 42"/>
                <a:gd name="T5" fmla="*/ 0 h 51"/>
                <a:gd name="T6" fmla="*/ 42 w 42"/>
                <a:gd name="T7" fmla="*/ 34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6" name="Freeform 3693"/>
            <p:cNvSpPr>
              <a:spLocks/>
            </p:cNvSpPr>
            <p:nvPr/>
          </p:nvSpPr>
          <p:spPr bwMode="auto">
            <a:xfrm>
              <a:off x="2884" y="187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18 w 42"/>
                <a:gd name="T5" fmla="*/ 0 h 46"/>
                <a:gd name="T6" fmla="*/ 42 w 42"/>
                <a:gd name="T7" fmla="*/ 27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7" name="Freeform 3694"/>
            <p:cNvSpPr>
              <a:spLocks/>
            </p:cNvSpPr>
            <p:nvPr/>
          </p:nvSpPr>
          <p:spPr bwMode="auto">
            <a:xfrm>
              <a:off x="2871" y="1861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5 h 37"/>
                <a:gd name="T4" fmla="*/ 16 w 31"/>
                <a:gd name="T5" fmla="*/ 0 h 37"/>
                <a:gd name="T6" fmla="*/ 31 w 31"/>
                <a:gd name="T7" fmla="*/ 15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5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8" name="Freeform 3695"/>
            <p:cNvSpPr>
              <a:spLocks/>
            </p:cNvSpPr>
            <p:nvPr/>
          </p:nvSpPr>
          <p:spPr bwMode="auto">
            <a:xfrm>
              <a:off x="2858" y="1851"/>
              <a:ext cx="29" cy="35"/>
            </a:xfrm>
            <a:custGeom>
              <a:avLst/>
              <a:gdLst>
                <a:gd name="T0" fmla="*/ 13 w 29"/>
                <a:gd name="T1" fmla="*/ 35 h 35"/>
                <a:gd name="T2" fmla="*/ 0 w 29"/>
                <a:gd name="T3" fmla="*/ 27 h 35"/>
                <a:gd name="T4" fmla="*/ 11 w 29"/>
                <a:gd name="T5" fmla="*/ 0 h 35"/>
                <a:gd name="T6" fmla="*/ 29 w 29"/>
                <a:gd name="T7" fmla="*/ 10 h 35"/>
                <a:gd name="T8" fmla="*/ 13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3" y="3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1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9" name="Freeform 3696"/>
            <p:cNvSpPr>
              <a:spLocks/>
            </p:cNvSpPr>
            <p:nvPr/>
          </p:nvSpPr>
          <p:spPr bwMode="auto">
            <a:xfrm>
              <a:off x="2823" y="1834"/>
              <a:ext cx="46" cy="44"/>
            </a:xfrm>
            <a:custGeom>
              <a:avLst/>
              <a:gdLst>
                <a:gd name="T0" fmla="*/ 35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7 h 44"/>
                <a:gd name="T8" fmla="*/ 35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5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0" name="Freeform 3697"/>
            <p:cNvSpPr>
              <a:spLocks/>
            </p:cNvSpPr>
            <p:nvPr/>
          </p:nvSpPr>
          <p:spPr bwMode="auto">
            <a:xfrm>
              <a:off x="2987" y="2096"/>
              <a:ext cx="25" cy="13"/>
            </a:xfrm>
            <a:custGeom>
              <a:avLst/>
              <a:gdLst>
                <a:gd name="T0" fmla="*/ 25 w 25"/>
                <a:gd name="T1" fmla="*/ 0 h 13"/>
                <a:gd name="T2" fmla="*/ 25 w 25"/>
                <a:gd name="T3" fmla="*/ 0 h 13"/>
                <a:gd name="T4" fmla="*/ 0 w 25"/>
                <a:gd name="T5" fmla="*/ 13 h 13"/>
                <a:gd name="T6" fmla="*/ 0 w 25"/>
                <a:gd name="T7" fmla="*/ 13 h 13"/>
                <a:gd name="T8" fmla="*/ 25 w 2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lnTo>
                    <a:pt x="25" y="0"/>
                  </a:lnTo>
                  <a:lnTo>
                    <a:pt x="0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1" name="Freeform 3698"/>
            <p:cNvSpPr>
              <a:spLocks/>
            </p:cNvSpPr>
            <p:nvPr/>
          </p:nvSpPr>
          <p:spPr bwMode="auto">
            <a:xfrm>
              <a:off x="2792" y="1822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29 h 39"/>
                <a:gd name="T4" fmla="*/ 5 w 40"/>
                <a:gd name="T5" fmla="*/ 0 h 39"/>
                <a:gd name="T6" fmla="*/ 40 w 40"/>
                <a:gd name="T7" fmla="*/ 10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0" y="10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2" name="Freeform 3699"/>
            <p:cNvSpPr>
              <a:spLocks/>
            </p:cNvSpPr>
            <p:nvPr/>
          </p:nvSpPr>
          <p:spPr bwMode="auto">
            <a:xfrm>
              <a:off x="2764" y="1822"/>
              <a:ext cx="33" cy="29"/>
            </a:xfrm>
            <a:custGeom>
              <a:avLst/>
              <a:gdLst>
                <a:gd name="T0" fmla="*/ 28 w 33"/>
                <a:gd name="T1" fmla="*/ 29 h 29"/>
                <a:gd name="T2" fmla="*/ 0 w 33"/>
                <a:gd name="T3" fmla="*/ 29 h 29"/>
                <a:gd name="T4" fmla="*/ 0 w 33"/>
                <a:gd name="T5" fmla="*/ 0 h 29"/>
                <a:gd name="T6" fmla="*/ 33 w 33"/>
                <a:gd name="T7" fmla="*/ 0 h 29"/>
                <a:gd name="T8" fmla="*/ 28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8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3" name="Rectangle 3700"/>
            <p:cNvSpPr>
              <a:spLocks noChangeArrowheads="1"/>
            </p:cNvSpPr>
            <p:nvPr/>
          </p:nvSpPr>
          <p:spPr bwMode="auto">
            <a:xfrm>
              <a:off x="2700" y="1822"/>
              <a:ext cx="64" cy="29"/>
            </a:xfrm>
            <a:prstGeom prst="rect">
              <a:avLst/>
            </a:prstGeom>
            <a:solidFill>
              <a:srgbClr val="3E595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4" name="Freeform 3701"/>
            <p:cNvSpPr>
              <a:spLocks/>
            </p:cNvSpPr>
            <p:nvPr/>
          </p:nvSpPr>
          <p:spPr bwMode="auto">
            <a:xfrm>
              <a:off x="2823" y="1832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5" name="Freeform 3702"/>
            <p:cNvSpPr>
              <a:spLocks/>
            </p:cNvSpPr>
            <p:nvPr/>
          </p:nvSpPr>
          <p:spPr bwMode="auto">
            <a:xfrm>
              <a:off x="2683" y="1820"/>
              <a:ext cx="19" cy="31"/>
            </a:xfrm>
            <a:custGeom>
              <a:avLst/>
              <a:gdLst>
                <a:gd name="T0" fmla="*/ 15 w 19"/>
                <a:gd name="T1" fmla="*/ 31 h 31"/>
                <a:gd name="T2" fmla="*/ 0 w 19"/>
                <a:gd name="T3" fmla="*/ 29 h 31"/>
                <a:gd name="T4" fmla="*/ 4 w 19"/>
                <a:gd name="T5" fmla="*/ 0 h 31"/>
                <a:gd name="T6" fmla="*/ 19 w 19"/>
                <a:gd name="T7" fmla="*/ 2 h 31"/>
                <a:gd name="T8" fmla="*/ 15 w 1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1">
                  <a:moveTo>
                    <a:pt x="15" y="3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9" y="2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6" name="Freeform 3703"/>
            <p:cNvSpPr>
              <a:spLocks/>
            </p:cNvSpPr>
            <p:nvPr/>
          </p:nvSpPr>
          <p:spPr bwMode="auto">
            <a:xfrm>
              <a:off x="2665" y="1815"/>
              <a:ext cx="22" cy="34"/>
            </a:xfrm>
            <a:custGeom>
              <a:avLst/>
              <a:gdLst>
                <a:gd name="T0" fmla="*/ 18 w 22"/>
                <a:gd name="T1" fmla="*/ 34 h 34"/>
                <a:gd name="T2" fmla="*/ 0 w 22"/>
                <a:gd name="T3" fmla="*/ 27 h 34"/>
                <a:gd name="T4" fmla="*/ 11 w 22"/>
                <a:gd name="T5" fmla="*/ 0 h 34"/>
                <a:gd name="T6" fmla="*/ 22 w 22"/>
                <a:gd name="T7" fmla="*/ 5 h 34"/>
                <a:gd name="T8" fmla="*/ 18 w 2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18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2" y="5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7" name="Freeform 3704"/>
            <p:cNvSpPr>
              <a:spLocks/>
            </p:cNvSpPr>
            <p:nvPr/>
          </p:nvSpPr>
          <p:spPr bwMode="auto">
            <a:xfrm>
              <a:off x="2635" y="1795"/>
              <a:ext cx="41" cy="47"/>
            </a:xfrm>
            <a:custGeom>
              <a:avLst/>
              <a:gdLst>
                <a:gd name="T0" fmla="*/ 30 w 41"/>
                <a:gd name="T1" fmla="*/ 47 h 47"/>
                <a:gd name="T2" fmla="*/ 0 w 41"/>
                <a:gd name="T3" fmla="*/ 25 h 47"/>
                <a:gd name="T4" fmla="*/ 15 w 41"/>
                <a:gd name="T5" fmla="*/ 0 h 47"/>
                <a:gd name="T6" fmla="*/ 41 w 41"/>
                <a:gd name="T7" fmla="*/ 20 h 47"/>
                <a:gd name="T8" fmla="*/ 30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0" y="4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1" y="20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8" name="Freeform 3705"/>
            <p:cNvSpPr>
              <a:spLocks/>
            </p:cNvSpPr>
            <p:nvPr/>
          </p:nvSpPr>
          <p:spPr bwMode="auto">
            <a:xfrm>
              <a:off x="2606" y="1771"/>
              <a:ext cx="44" cy="49"/>
            </a:xfrm>
            <a:custGeom>
              <a:avLst/>
              <a:gdLst>
                <a:gd name="T0" fmla="*/ 29 w 44"/>
                <a:gd name="T1" fmla="*/ 49 h 49"/>
                <a:gd name="T2" fmla="*/ 0 w 44"/>
                <a:gd name="T3" fmla="*/ 22 h 49"/>
                <a:gd name="T4" fmla="*/ 18 w 44"/>
                <a:gd name="T5" fmla="*/ 0 h 49"/>
                <a:gd name="T6" fmla="*/ 44 w 44"/>
                <a:gd name="T7" fmla="*/ 24 h 49"/>
                <a:gd name="T8" fmla="*/ 29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9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9" name="Freeform 3706"/>
            <p:cNvSpPr>
              <a:spLocks/>
            </p:cNvSpPr>
            <p:nvPr/>
          </p:nvSpPr>
          <p:spPr bwMode="auto">
            <a:xfrm>
              <a:off x="2578" y="1739"/>
              <a:ext cx="46" cy="54"/>
            </a:xfrm>
            <a:custGeom>
              <a:avLst/>
              <a:gdLst>
                <a:gd name="T0" fmla="*/ 28 w 46"/>
                <a:gd name="T1" fmla="*/ 54 h 54"/>
                <a:gd name="T2" fmla="*/ 0 w 46"/>
                <a:gd name="T3" fmla="*/ 19 h 54"/>
                <a:gd name="T4" fmla="*/ 19 w 46"/>
                <a:gd name="T5" fmla="*/ 0 h 54"/>
                <a:gd name="T6" fmla="*/ 46 w 46"/>
                <a:gd name="T7" fmla="*/ 32 h 54"/>
                <a:gd name="T8" fmla="*/ 28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8" y="54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6" y="3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0" name="Freeform 3707"/>
            <p:cNvSpPr>
              <a:spLocks/>
            </p:cNvSpPr>
            <p:nvPr/>
          </p:nvSpPr>
          <p:spPr bwMode="auto">
            <a:xfrm>
              <a:off x="2529" y="1668"/>
              <a:ext cx="68" cy="90"/>
            </a:xfrm>
            <a:custGeom>
              <a:avLst/>
              <a:gdLst>
                <a:gd name="T0" fmla="*/ 49 w 68"/>
                <a:gd name="T1" fmla="*/ 90 h 90"/>
                <a:gd name="T2" fmla="*/ 0 w 68"/>
                <a:gd name="T3" fmla="*/ 17 h 90"/>
                <a:gd name="T4" fmla="*/ 22 w 68"/>
                <a:gd name="T5" fmla="*/ 0 h 90"/>
                <a:gd name="T6" fmla="*/ 68 w 68"/>
                <a:gd name="T7" fmla="*/ 71 h 90"/>
                <a:gd name="T8" fmla="*/ 49 w 68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0">
                  <a:moveTo>
                    <a:pt x="49" y="90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68" y="71"/>
                  </a:lnTo>
                  <a:lnTo>
                    <a:pt x="49" y="9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1" name="Freeform 3708"/>
            <p:cNvSpPr>
              <a:spLocks/>
            </p:cNvSpPr>
            <p:nvPr/>
          </p:nvSpPr>
          <p:spPr bwMode="auto">
            <a:xfrm>
              <a:off x="2494" y="1599"/>
              <a:ext cx="57" cy="86"/>
            </a:xfrm>
            <a:custGeom>
              <a:avLst/>
              <a:gdLst>
                <a:gd name="T0" fmla="*/ 35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69 h 86"/>
                <a:gd name="T8" fmla="*/ 35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2" name="Freeform 3709"/>
            <p:cNvSpPr>
              <a:spLocks/>
            </p:cNvSpPr>
            <p:nvPr/>
          </p:nvSpPr>
          <p:spPr bwMode="auto">
            <a:xfrm>
              <a:off x="2698" y="1822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3" name="Freeform 3710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7 w 61"/>
                <a:gd name="T1" fmla="*/ 100 h 100"/>
                <a:gd name="T2" fmla="*/ 0 w 61"/>
                <a:gd name="T3" fmla="*/ 12 h 100"/>
                <a:gd name="T4" fmla="*/ 24 w 61"/>
                <a:gd name="T5" fmla="*/ 0 h 100"/>
                <a:gd name="T6" fmla="*/ 61 w 61"/>
                <a:gd name="T7" fmla="*/ 88 h 100"/>
                <a:gd name="T8" fmla="*/ 37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7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4" name="Freeform 3711"/>
            <p:cNvSpPr>
              <a:spLocks/>
            </p:cNvSpPr>
            <p:nvPr/>
          </p:nvSpPr>
          <p:spPr bwMode="auto">
            <a:xfrm>
              <a:off x="3538" y="3426"/>
              <a:ext cx="63" cy="88"/>
            </a:xfrm>
            <a:custGeom>
              <a:avLst/>
              <a:gdLst>
                <a:gd name="T0" fmla="*/ 39 w 63"/>
                <a:gd name="T1" fmla="*/ 88 h 88"/>
                <a:gd name="T2" fmla="*/ 0 w 63"/>
                <a:gd name="T3" fmla="*/ 12 h 88"/>
                <a:gd name="T4" fmla="*/ 24 w 63"/>
                <a:gd name="T5" fmla="*/ 0 h 88"/>
                <a:gd name="T6" fmla="*/ 63 w 63"/>
                <a:gd name="T7" fmla="*/ 76 h 88"/>
                <a:gd name="T8" fmla="*/ 39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9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7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5" name="Freeform 3712"/>
            <p:cNvSpPr>
              <a:spLocks/>
            </p:cNvSpPr>
            <p:nvPr/>
          </p:nvSpPr>
          <p:spPr bwMode="auto">
            <a:xfrm>
              <a:off x="3522" y="3389"/>
              <a:ext cx="40" cy="49"/>
            </a:xfrm>
            <a:custGeom>
              <a:avLst/>
              <a:gdLst>
                <a:gd name="T0" fmla="*/ 16 w 40"/>
                <a:gd name="T1" fmla="*/ 49 h 49"/>
                <a:gd name="T2" fmla="*/ 0 w 40"/>
                <a:gd name="T3" fmla="*/ 13 h 49"/>
                <a:gd name="T4" fmla="*/ 24 w 40"/>
                <a:gd name="T5" fmla="*/ 0 h 49"/>
                <a:gd name="T6" fmla="*/ 40 w 40"/>
                <a:gd name="T7" fmla="*/ 37 h 49"/>
                <a:gd name="T8" fmla="*/ 16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6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0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6" name="Freeform 3713"/>
            <p:cNvSpPr>
              <a:spLocks/>
            </p:cNvSpPr>
            <p:nvPr/>
          </p:nvSpPr>
          <p:spPr bwMode="auto">
            <a:xfrm>
              <a:off x="3507" y="3348"/>
              <a:ext cx="39" cy="54"/>
            </a:xfrm>
            <a:custGeom>
              <a:avLst/>
              <a:gdLst>
                <a:gd name="T0" fmla="*/ 15 w 39"/>
                <a:gd name="T1" fmla="*/ 54 h 54"/>
                <a:gd name="T2" fmla="*/ 0 w 39"/>
                <a:gd name="T3" fmla="*/ 12 h 54"/>
                <a:gd name="T4" fmla="*/ 24 w 39"/>
                <a:gd name="T5" fmla="*/ 0 h 54"/>
                <a:gd name="T6" fmla="*/ 39 w 39"/>
                <a:gd name="T7" fmla="*/ 41 h 54"/>
                <a:gd name="T8" fmla="*/ 15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5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1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7" name="Freeform 3714"/>
            <p:cNvSpPr>
              <a:spLocks/>
            </p:cNvSpPr>
            <p:nvPr/>
          </p:nvSpPr>
          <p:spPr bwMode="auto">
            <a:xfrm>
              <a:off x="3498" y="3306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2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8" name="Freeform 3715"/>
            <p:cNvSpPr>
              <a:spLocks/>
            </p:cNvSpPr>
            <p:nvPr/>
          </p:nvSpPr>
          <p:spPr bwMode="auto">
            <a:xfrm>
              <a:off x="3494" y="3257"/>
              <a:ext cx="30" cy="54"/>
            </a:xfrm>
            <a:custGeom>
              <a:avLst/>
              <a:gdLst>
                <a:gd name="T0" fmla="*/ 4 w 30"/>
                <a:gd name="T1" fmla="*/ 54 h 54"/>
                <a:gd name="T2" fmla="*/ 0 w 30"/>
                <a:gd name="T3" fmla="*/ 3 h 54"/>
                <a:gd name="T4" fmla="*/ 26 w 30"/>
                <a:gd name="T5" fmla="*/ 0 h 54"/>
                <a:gd name="T6" fmla="*/ 30 w 30"/>
                <a:gd name="T7" fmla="*/ 49 h 54"/>
                <a:gd name="T8" fmla="*/ 4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4" y="54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9" name="Freeform 3716"/>
            <p:cNvSpPr>
              <a:spLocks/>
            </p:cNvSpPr>
            <p:nvPr/>
          </p:nvSpPr>
          <p:spPr bwMode="auto">
            <a:xfrm>
              <a:off x="3494" y="3218"/>
              <a:ext cx="28" cy="44"/>
            </a:xfrm>
            <a:custGeom>
              <a:avLst/>
              <a:gdLst>
                <a:gd name="T0" fmla="*/ 0 w 28"/>
                <a:gd name="T1" fmla="*/ 42 h 44"/>
                <a:gd name="T2" fmla="*/ 2 w 28"/>
                <a:gd name="T3" fmla="*/ 0 h 44"/>
                <a:gd name="T4" fmla="*/ 28 w 28"/>
                <a:gd name="T5" fmla="*/ 5 h 44"/>
                <a:gd name="T6" fmla="*/ 26 w 28"/>
                <a:gd name="T7" fmla="*/ 44 h 44"/>
                <a:gd name="T8" fmla="*/ 0 w 28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2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0" name="Freeform 3717"/>
            <p:cNvSpPr>
              <a:spLocks/>
            </p:cNvSpPr>
            <p:nvPr/>
          </p:nvSpPr>
          <p:spPr bwMode="auto">
            <a:xfrm>
              <a:off x="3496" y="3181"/>
              <a:ext cx="33" cy="42"/>
            </a:xfrm>
            <a:custGeom>
              <a:avLst/>
              <a:gdLst>
                <a:gd name="T0" fmla="*/ 0 w 33"/>
                <a:gd name="T1" fmla="*/ 37 h 42"/>
                <a:gd name="T2" fmla="*/ 9 w 33"/>
                <a:gd name="T3" fmla="*/ 0 h 42"/>
                <a:gd name="T4" fmla="*/ 33 w 33"/>
                <a:gd name="T5" fmla="*/ 12 h 42"/>
                <a:gd name="T6" fmla="*/ 26 w 33"/>
                <a:gd name="T7" fmla="*/ 42 h 42"/>
                <a:gd name="T8" fmla="*/ 0 w 33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0" y="37"/>
                  </a:moveTo>
                  <a:lnTo>
                    <a:pt x="9" y="0"/>
                  </a:lnTo>
                  <a:lnTo>
                    <a:pt x="33" y="12"/>
                  </a:lnTo>
                  <a:lnTo>
                    <a:pt x="26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1" name="Freeform 3718"/>
            <p:cNvSpPr>
              <a:spLocks/>
            </p:cNvSpPr>
            <p:nvPr/>
          </p:nvSpPr>
          <p:spPr bwMode="auto">
            <a:xfrm>
              <a:off x="3505" y="3120"/>
              <a:ext cx="48" cy="73"/>
            </a:xfrm>
            <a:custGeom>
              <a:avLst/>
              <a:gdLst>
                <a:gd name="T0" fmla="*/ 0 w 48"/>
                <a:gd name="T1" fmla="*/ 61 h 73"/>
                <a:gd name="T2" fmla="*/ 24 w 48"/>
                <a:gd name="T3" fmla="*/ 0 h 73"/>
                <a:gd name="T4" fmla="*/ 48 w 48"/>
                <a:gd name="T5" fmla="*/ 12 h 73"/>
                <a:gd name="T6" fmla="*/ 24 w 48"/>
                <a:gd name="T7" fmla="*/ 73 h 73"/>
                <a:gd name="T8" fmla="*/ 0 w 48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3">
                  <a:moveTo>
                    <a:pt x="0" y="61"/>
                  </a:moveTo>
                  <a:lnTo>
                    <a:pt x="24" y="0"/>
                  </a:lnTo>
                  <a:lnTo>
                    <a:pt x="48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2" name="Freeform 3719"/>
            <p:cNvSpPr>
              <a:spLocks/>
            </p:cNvSpPr>
            <p:nvPr/>
          </p:nvSpPr>
          <p:spPr bwMode="auto">
            <a:xfrm>
              <a:off x="3529" y="3056"/>
              <a:ext cx="46" cy="76"/>
            </a:xfrm>
            <a:custGeom>
              <a:avLst/>
              <a:gdLst>
                <a:gd name="T0" fmla="*/ 0 w 46"/>
                <a:gd name="T1" fmla="*/ 64 h 76"/>
                <a:gd name="T2" fmla="*/ 22 w 46"/>
                <a:gd name="T3" fmla="*/ 0 h 76"/>
                <a:gd name="T4" fmla="*/ 46 w 46"/>
                <a:gd name="T5" fmla="*/ 10 h 76"/>
                <a:gd name="T6" fmla="*/ 24 w 46"/>
                <a:gd name="T7" fmla="*/ 76 h 76"/>
                <a:gd name="T8" fmla="*/ 0 w 46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lnTo>
                    <a:pt x="22" y="0"/>
                  </a:lnTo>
                  <a:lnTo>
                    <a:pt x="46" y="10"/>
                  </a:lnTo>
                  <a:lnTo>
                    <a:pt x="24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3" name="Freeform 3720"/>
            <p:cNvSpPr>
              <a:spLocks/>
            </p:cNvSpPr>
            <p:nvPr/>
          </p:nvSpPr>
          <p:spPr bwMode="auto">
            <a:xfrm>
              <a:off x="3551" y="3027"/>
              <a:ext cx="30" cy="39"/>
            </a:xfrm>
            <a:custGeom>
              <a:avLst/>
              <a:gdLst>
                <a:gd name="T0" fmla="*/ 0 w 30"/>
                <a:gd name="T1" fmla="*/ 29 h 39"/>
                <a:gd name="T2" fmla="*/ 4 w 30"/>
                <a:gd name="T3" fmla="*/ 0 h 39"/>
                <a:gd name="T4" fmla="*/ 30 w 30"/>
                <a:gd name="T5" fmla="*/ 0 h 39"/>
                <a:gd name="T6" fmla="*/ 24 w 30"/>
                <a:gd name="T7" fmla="*/ 39 h 39"/>
                <a:gd name="T8" fmla="*/ 0 w 30"/>
                <a:gd name="T9" fmla="*/ 2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0" y="29"/>
                  </a:moveTo>
                  <a:lnTo>
                    <a:pt x="4" y="0"/>
                  </a:lnTo>
                  <a:lnTo>
                    <a:pt x="30" y="0"/>
                  </a:lnTo>
                  <a:lnTo>
                    <a:pt x="24" y="3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4" name="Freeform 3721"/>
            <p:cNvSpPr>
              <a:spLocks/>
            </p:cNvSpPr>
            <p:nvPr/>
          </p:nvSpPr>
          <p:spPr bwMode="auto">
            <a:xfrm>
              <a:off x="3553" y="2988"/>
              <a:ext cx="28" cy="39"/>
            </a:xfrm>
            <a:custGeom>
              <a:avLst/>
              <a:gdLst>
                <a:gd name="T0" fmla="*/ 2 w 28"/>
                <a:gd name="T1" fmla="*/ 39 h 39"/>
                <a:gd name="T2" fmla="*/ 0 w 28"/>
                <a:gd name="T3" fmla="*/ 2 h 39"/>
                <a:gd name="T4" fmla="*/ 26 w 28"/>
                <a:gd name="T5" fmla="*/ 0 h 39"/>
                <a:gd name="T6" fmla="*/ 28 w 28"/>
                <a:gd name="T7" fmla="*/ 39 h 39"/>
                <a:gd name="T8" fmla="*/ 2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8" y="39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5" name="Freeform 3722"/>
            <p:cNvSpPr>
              <a:spLocks/>
            </p:cNvSpPr>
            <p:nvPr/>
          </p:nvSpPr>
          <p:spPr bwMode="auto">
            <a:xfrm>
              <a:off x="3494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6" name="Freeform 3723"/>
            <p:cNvSpPr>
              <a:spLocks/>
            </p:cNvSpPr>
            <p:nvPr/>
          </p:nvSpPr>
          <p:spPr bwMode="auto">
            <a:xfrm>
              <a:off x="3546" y="2963"/>
              <a:ext cx="33" cy="30"/>
            </a:xfrm>
            <a:custGeom>
              <a:avLst/>
              <a:gdLst>
                <a:gd name="T0" fmla="*/ 7 w 33"/>
                <a:gd name="T1" fmla="*/ 30 h 30"/>
                <a:gd name="T2" fmla="*/ 0 w 33"/>
                <a:gd name="T3" fmla="*/ 13 h 30"/>
                <a:gd name="T4" fmla="*/ 24 w 33"/>
                <a:gd name="T5" fmla="*/ 0 h 30"/>
                <a:gd name="T6" fmla="*/ 33 w 33"/>
                <a:gd name="T7" fmla="*/ 25 h 30"/>
                <a:gd name="T8" fmla="*/ 7 w 33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7" y="3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7" name="Freeform 3724"/>
            <p:cNvSpPr>
              <a:spLocks/>
            </p:cNvSpPr>
            <p:nvPr/>
          </p:nvSpPr>
          <p:spPr bwMode="auto">
            <a:xfrm>
              <a:off x="3540" y="2941"/>
              <a:ext cx="30" cy="35"/>
            </a:xfrm>
            <a:custGeom>
              <a:avLst/>
              <a:gdLst>
                <a:gd name="T0" fmla="*/ 6 w 30"/>
                <a:gd name="T1" fmla="*/ 35 h 35"/>
                <a:gd name="T2" fmla="*/ 0 w 30"/>
                <a:gd name="T3" fmla="*/ 17 h 35"/>
                <a:gd name="T4" fmla="*/ 22 w 30"/>
                <a:gd name="T5" fmla="*/ 0 h 35"/>
                <a:gd name="T6" fmla="*/ 30 w 30"/>
                <a:gd name="T7" fmla="*/ 22 h 35"/>
                <a:gd name="T8" fmla="*/ 6 w 3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0" y="22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8" name="Freeform 3725"/>
            <p:cNvSpPr>
              <a:spLocks/>
            </p:cNvSpPr>
            <p:nvPr/>
          </p:nvSpPr>
          <p:spPr bwMode="auto">
            <a:xfrm>
              <a:off x="3520" y="2904"/>
              <a:ext cx="42" cy="54"/>
            </a:xfrm>
            <a:custGeom>
              <a:avLst/>
              <a:gdLst>
                <a:gd name="T0" fmla="*/ 20 w 42"/>
                <a:gd name="T1" fmla="*/ 54 h 54"/>
                <a:gd name="T2" fmla="*/ 0 w 42"/>
                <a:gd name="T3" fmla="*/ 20 h 54"/>
                <a:gd name="T4" fmla="*/ 20 w 42"/>
                <a:gd name="T5" fmla="*/ 0 h 54"/>
                <a:gd name="T6" fmla="*/ 42 w 42"/>
                <a:gd name="T7" fmla="*/ 37 h 54"/>
                <a:gd name="T8" fmla="*/ 20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0" y="54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9" name="Freeform 3726"/>
            <p:cNvSpPr>
              <a:spLocks/>
            </p:cNvSpPr>
            <p:nvPr/>
          </p:nvSpPr>
          <p:spPr bwMode="auto">
            <a:xfrm>
              <a:off x="3496" y="2878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7 w 44"/>
                <a:gd name="T5" fmla="*/ 0 h 46"/>
                <a:gd name="T6" fmla="*/ 44 w 44"/>
                <a:gd name="T7" fmla="*/ 26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4" y="26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0" name="Freeform 3727"/>
            <p:cNvSpPr>
              <a:spLocks/>
            </p:cNvSpPr>
            <p:nvPr/>
          </p:nvSpPr>
          <p:spPr bwMode="auto">
            <a:xfrm>
              <a:off x="3467" y="2851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4 h 49"/>
                <a:gd name="T4" fmla="*/ 16 w 46"/>
                <a:gd name="T5" fmla="*/ 0 h 49"/>
                <a:gd name="T6" fmla="*/ 46 w 46"/>
                <a:gd name="T7" fmla="*/ 27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6" y="27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1" name="Freeform 3728"/>
            <p:cNvSpPr>
              <a:spLocks/>
            </p:cNvSpPr>
            <p:nvPr/>
          </p:nvSpPr>
          <p:spPr bwMode="auto">
            <a:xfrm>
              <a:off x="3408" y="2804"/>
              <a:ext cx="75" cy="71"/>
            </a:xfrm>
            <a:custGeom>
              <a:avLst/>
              <a:gdLst>
                <a:gd name="T0" fmla="*/ 59 w 75"/>
                <a:gd name="T1" fmla="*/ 71 h 71"/>
                <a:gd name="T2" fmla="*/ 0 w 75"/>
                <a:gd name="T3" fmla="*/ 22 h 71"/>
                <a:gd name="T4" fmla="*/ 18 w 75"/>
                <a:gd name="T5" fmla="*/ 0 h 71"/>
                <a:gd name="T6" fmla="*/ 75 w 75"/>
                <a:gd name="T7" fmla="*/ 47 h 71"/>
                <a:gd name="T8" fmla="*/ 59 w 7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59" y="71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7"/>
                  </a:lnTo>
                  <a:lnTo>
                    <a:pt x="59" y="7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2" name="Freeform 3729"/>
            <p:cNvSpPr>
              <a:spLocks/>
            </p:cNvSpPr>
            <p:nvPr/>
          </p:nvSpPr>
          <p:spPr bwMode="auto">
            <a:xfrm>
              <a:off x="3380" y="2775"/>
              <a:ext cx="46" cy="51"/>
            </a:xfrm>
            <a:custGeom>
              <a:avLst/>
              <a:gdLst>
                <a:gd name="T0" fmla="*/ 28 w 46"/>
                <a:gd name="T1" fmla="*/ 51 h 51"/>
                <a:gd name="T2" fmla="*/ 0 w 46"/>
                <a:gd name="T3" fmla="*/ 17 h 51"/>
                <a:gd name="T4" fmla="*/ 22 w 46"/>
                <a:gd name="T5" fmla="*/ 0 h 51"/>
                <a:gd name="T6" fmla="*/ 46 w 46"/>
                <a:gd name="T7" fmla="*/ 29 h 51"/>
                <a:gd name="T8" fmla="*/ 28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8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3" name="Freeform 3730"/>
            <p:cNvSpPr>
              <a:spLocks/>
            </p:cNvSpPr>
            <p:nvPr/>
          </p:nvSpPr>
          <p:spPr bwMode="auto">
            <a:xfrm>
              <a:off x="3358" y="2738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7 h 54"/>
                <a:gd name="T4" fmla="*/ 22 w 44"/>
                <a:gd name="T5" fmla="*/ 0 h 54"/>
                <a:gd name="T6" fmla="*/ 44 w 44"/>
                <a:gd name="T7" fmla="*/ 37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7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4" name="Freeform 3731"/>
            <p:cNvSpPr>
              <a:spLocks/>
            </p:cNvSpPr>
            <p:nvPr/>
          </p:nvSpPr>
          <p:spPr bwMode="auto">
            <a:xfrm>
              <a:off x="3553" y="2988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2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5" name="Freeform 3732"/>
            <p:cNvSpPr>
              <a:spLocks/>
            </p:cNvSpPr>
            <p:nvPr/>
          </p:nvSpPr>
          <p:spPr bwMode="auto">
            <a:xfrm>
              <a:off x="3342" y="2699"/>
              <a:ext cx="38" cy="54"/>
            </a:xfrm>
            <a:custGeom>
              <a:avLst/>
              <a:gdLst>
                <a:gd name="T0" fmla="*/ 14 w 38"/>
                <a:gd name="T1" fmla="*/ 54 h 54"/>
                <a:gd name="T2" fmla="*/ 0 w 38"/>
                <a:gd name="T3" fmla="*/ 5 h 54"/>
                <a:gd name="T4" fmla="*/ 27 w 38"/>
                <a:gd name="T5" fmla="*/ 0 h 54"/>
                <a:gd name="T6" fmla="*/ 38 w 38"/>
                <a:gd name="T7" fmla="*/ 41 h 54"/>
                <a:gd name="T8" fmla="*/ 14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4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41"/>
                  </a:lnTo>
                  <a:lnTo>
                    <a:pt x="14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6" name="Freeform 3733"/>
            <p:cNvSpPr>
              <a:spLocks/>
            </p:cNvSpPr>
            <p:nvPr/>
          </p:nvSpPr>
          <p:spPr bwMode="auto">
            <a:xfrm>
              <a:off x="3338" y="2662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0 h 42"/>
                <a:gd name="T4" fmla="*/ 26 w 31"/>
                <a:gd name="T5" fmla="*/ 0 h 42"/>
                <a:gd name="T6" fmla="*/ 31 w 31"/>
                <a:gd name="T7" fmla="*/ 37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1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7" name="Rectangle 3734"/>
            <p:cNvSpPr>
              <a:spLocks noChangeArrowheads="1"/>
            </p:cNvSpPr>
            <p:nvPr/>
          </p:nvSpPr>
          <p:spPr bwMode="auto">
            <a:xfrm>
              <a:off x="3338" y="2581"/>
              <a:ext cx="26" cy="81"/>
            </a:xfrm>
            <a:prstGeom prst="rect">
              <a:avLst/>
            </a:prstGeom>
            <a:solidFill>
              <a:srgbClr val="3B5B5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8" name="Freeform 3735"/>
            <p:cNvSpPr>
              <a:spLocks/>
            </p:cNvSpPr>
            <p:nvPr/>
          </p:nvSpPr>
          <p:spPr bwMode="auto">
            <a:xfrm>
              <a:off x="3338" y="2540"/>
              <a:ext cx="26" cy="41"/>
            </a:xfrm>
            <a:custGeom>
              <a:avLst/>
              <a:gdLst>
                <a:gd name="T0" fmla="*/ 0 w 26"/>
                <a:gd name="T1" fmla="*/ 41 h 41"/>
                <a:gd name="T2" fmla="*/ 0 w 26"/>
                <a:gd name="T3" fmla="*/ 2 h 41"/>
                <a:gd name="T4" fmla="*/ 26 w 26"/>
                <a:gd name="T5" fmla="*/ 0 h 41"/>
                <a:gd name="T6" fmla="*/ 26 w 26"/>
                <a:gd name="T7" fmla="*/ 41 h 41"/>
                <a:gd name="T8" fmla="*/ 0 w 2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1">
                  <a:moveTo>
                    <a:pt x="0" y="41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9" name="Freeform 3736"/>
            <p:cNvSpPr>
              <a:spLocks/>
            </p:cNvSpPr>
            <p:nvPr/>
          </p:nvSpPr>
          <p:spPr bwMode="auto">
            <a:xfrm>
              <a:off x="3336" y="2503"/>
              <a:ext cx="28" cy="39"/>
            </a:xfrm>
            <a:custGeom>
              <a:avLst/>
              <a:gdLst>
                <a:gd name="T0" fmla="*/ 2 w 28"/>
                <a:gd name="T1" fmla="*/ 39 h 39"/>
                <a:gd name="T2" fmla="*/ 0 w 28"/>
                <a:gd name="T3" fmla="*/ 5 h 39"/>
                <a:gd name="T4" fmla="*/ 26 w 28"/>
                <a:gd name="T5" fmla="*/ 0 h 39"/>
                <a:gd name="T6" fmla="*/ 28 w 28"/>
                <a:gd name="T7" fmla="*/ 37 h 39"/>
                <a:gd name="T8" fmla="*/ 2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37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0" name="Freeform 3737"/>
            <p:cNvSpPr>
              <a:spLocks/>
            </p:cNvSpPr>
            <p:nvPr/>
          </p:nvSpPr>
          <p:spPr bwMode="auto">
            <a:xfrm>
              <a:off x="3325" y="2461"/>
              <a:ext cx="37" cy="47"/>
            </a:xfrm>
            <a:custGeom>
              <a:avLst/>
              <a:gdLst>
                <a:gd name="T0" fmla="*/ 11 w 37"/>
                <a:gd name="T1" fmla="*/ 47 h 47"/>
                <a:gd name="T2" fmla="*/ 0 w 37"/>
                <a:gd name="T3" fmla="*/ 12 h 47"/>
                <a:gd name="T4" fmla="*/ 24 w 37"/>
                <a:gd name="T5" fmla="*/ 0 h 47"/>
                <a:gd name="T6" fmla="*/ 37 w 37"/>
                <a:gd name="T7" fmla="*/ 42 h 47"/>
                <a:gd name="T8" fmla="*/ 11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11" y="4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1" name="Freeform 3738"/>
            <p:cNvSpPr>
              <a:spLocks/>
            </p:cNvSpPr>
            <p:nvPr/>
          </p:nvSpPr>
          <p:spPr bwMode="auto">
            <a:xfrm>
              <a:off x="3307" y="2422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17 h 51"/>
                <a:gd name="T4" fmla="*/ 22 w 42"/>
                <a:gd name="T5" fmla="*/ 0 h 51"/>
                <a:gd name="T6" fmla="*/ 42 w 42"/>
                <a:gd name="T7" fmla="*/ 39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2" name="Freeform 3739"/>
            <p:cNvSpPr>
              <a:spLocks/>
            </p:cNvSpPr>
            <p:nvPr/>
          </p:nvSpPr>
          <p:spPr bwMode="auto">
            <a:xfrm>
              <a:off x="3356" y="2738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3" name="Freeform 3740"/>
            <p:cNvSpPr>
              <a:spLocks/>
            </p:cNvSpPr>
            <p:nvPr/>
          </p:nvSpPr>
          <p:spPr bwMode="auto">
            <a:xfrm>
              <a:off x="3296" y="2402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8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4" name="Freeform 3741"/>
            <p:cNvSpPr>
              <a:spLocks/>
            </p:cNvSpPr>
            <p:nvPr/>
          </p:nvSpPr>
          <p:spPr bwMode="auto">
            <a:xfrm>
              <a:off x="3281" y="2388"/>
              <a:ext cx="33" cy="36"/>
            </a:xfrm>
            <a:custGeom>
              <a:avLst/>
              <a:gdLst>
                <a:gd name="T0" fmla="*/ 15 w 33"/>
                <a:gd name="T1" fmla="*/ 36 h 36"/>
                <a:gd name="T2" fmla="*/ 0 w 33"/>
                <a:gd name="T3" fmla="*/ 24 h 36"/>
                <a:gd name="T4" fmla="*/ 15 w 33"/>
                <a:gd name="T5" fmla="*/ 0 h 36"/>
                <a:gd name="T6" fmla="*/ 33 w 33"/>
                <a:gd name="T7" fmla="*/ 14 h 36"/>
                <a:gd name="T8" fmla="*/ 15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5" y="3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5" name="Freeform 3742"/>
            <p:cNvSpPr>
              <a:spLocks/>
            </p:cNvSpPr>
            <p:nvPr/>
          </p:nvSpPr>
          <p:spPr bwMode="auto">
            <a:xfrm>
              <a:off x="3268" y="2378"/>
              <a:ext cx="28" cy="34"/>
            </a:xfrm>
            <a:custGeom>
              <a:avLst/>
              <a:gdLst>
                <a:gd name="T0" fmla="*/ 13 w 28"/>
                <a:gd name="T1" fmla="*/ 34 h 34"/>
                <a:gd name="T2" fmla="*/ 0 w 28"/>
                <a:gd name="T3" fmla="*/ 27 h 34"/>
                <a:gd name="T4" fmla="*/ 11 w 28"/>
                <a:gd name="T5" fmla="*/ 0 h 34"/>
                <a:gd name="T6" fmla="*/ 28 w 28"/>
                <a:gd name="T7" fmla="*/ 10 h 34"/>
                <a:gd name="T8" fmla="*/ 13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3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6" name="Freeform 3743"/>
            <p:cNvSpPr>
              <a:spLocks/>
            </p:cNvSpPr>
            <p:nvPr/>
          </p:nvSpPr>
          <p:spPr bwMode="auto">
            <a:xfrm>
              <a:off x="3250" y="2371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7 h 34"/>
                <a:gd name="T4" fmla="*/ 11 w 29"/>
                <a:gd name="T5" fmla="*/ 0 h 34"/>
                <a:gd name="T6" fmla="*/ 29 w 29"/>
                <a:gd name="T7" fmla="*/ 7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7" name="Freeform 3744"/>
            <p:cNvSpPr>
              <a:spLocks/>
            </p:cNvSpPr>
            <p:nvPr/>
          </p:nvSpPr>
          <p:spPr bwMode="auto">
            <a:xfrm>
              <a:off x="3220" y="2356"/>
              <a:ext cx="41" cy="42"/>
            </a:xfrm>
            <a:custGeom>
              <a:avLst/>
              <a:gdLst>
                <a:gd name="T0" fmla="*/ 30 w 41"/>
                <a:gd name="T1" fmla="*/ 42 h 42"/>
                <a:gd name="T2" fmla="*/ 0 w 41"/>
                <a:gd name="T3" fmla="*/ 29 h 42"/>
                <a:gd name="T4" fmla="*/ 4 w 41"/>
                <a:gd name="T5" fmla="*/ 0 h 42"/>
                <a:gd name="T6" fmla="*/ 41 w 41"/>
                <a:gd name="T7" fmla="*/ 15 h 42"/>
                <a:gd name="T8" fmla="*/ 30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0" y="4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8" name="Freeform 3745"/>
            <p:cNvSpPr>
              <a:spLocks/>
            </p:cNvSpPr>
            <p:nvPr/>
          </p:nvSpPr>
          <p:spPr bwMode="auto">
            <a:xfrm>
              <a:off x="3182" y="2351"/>
              <a:ext cx="42" cy="34"/>
            </a:xfrm>
            <a:custGeom>
              <a:avLst/>
              <a:gdLst>
                <a:gd name="T0" fmla="*/ 38 w 42"/>
                <a:gd name="T1" fmla="*/ 34 h 34"/>
                <a:gd name="T2" fmla="*/ 0 w 42"/>
                <a:gd name="T3" fmla="*/ 29 h 34"/>
                <a:gd name="T4" fmla="*/ 5 w 42"/>
                <a:gd name="T5" fmla="*/ 0 h 34"/>
                <a:gd name="T6" fmla="*/ 42 w 42"/>
                <a:gd name="T7" fmla="*/ 5 h 34"/>
                <a:gd name="T8" fmla="*/ 38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8" y="34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9" name="Freeform 3746"/>
            <p:cNvSpPr>
              <a:spLocks/>
            </p:cNvSpPr>
            <p:nvPr/>
          </p:nvSpPr>
          <p:spPr bwMode="auto">
            <a:xfrm>
              <a:off x="3147" y="2344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29 h 36"/>
                <a:gd name="T4" fmla="*/ 5 w 40"/>
                <a:gd name="T5" fmla="*/ 0 h 36"/>
                <a:gd name="T6" fmla="*/ 40 w 40"/>
                <a:gd name="T7" fmla="*/ 7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0" name="Freeform 3747"/>
            <p:cNvSpPr>
              <a:spLocks/>
            </p:cNvSpPr>
            <p:nvPr/>
          </p:nvSpPr>
          <p:spPr bwMode="auto">
            <a:xfrm>
              <a:off x="3108" y="2336"/>
              <a:ext cx="44" cy="37"/>
            </a:xfrm>
            <a:custGeom>
              <a:avLst/>
              <a:gdLst>
                <a:gd name="T0" fmla="*/ 39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8 h 37"/>
                <a:gd name="T8" fmla="*/ 39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9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8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1" name="Freeform 3748"/>
            <p:cNvSpPr>
              <a:spLocks/>
            </p:cNvSpPr>
            <p:nvPr/>
          </p:nvSpPr>
          <p:spPr bwMode="auto">
            <a:xfrm>
              <a:off x="3088" y="2327"/>
              <a:ext cx="31" cy="36"/>
            </a:xfrm>
            <a:custGeom>
              <a:avLst/>
              <a:gdLst>
                <a:gd name="T0" fmla="*/ 20 w 31"/>
                <a:gd name="T1" fmla="*/ 36 h 36"/>
                <a:gd name="T2" fmla="*/ 0 w 31"/>
                <a:gd name="T3" fmla="*/ 24 h 36"/>
                <a:gd name="T4" fmla="*/ 16 w 31"/>
                <a:gd name="T5" fmla="*/ 0 h 36"/>
                <a:gd name="T6" fmla="*/ 31 w 31"/>
                <a:gd name="T7" fmla="*/ 9 h 36"/>
                <a:gd name="T8" fmla="*/ 20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0" y="36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1" y="9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2" name="Freeform 3749"/>
            <p:cNvSpPr>
              <a:spLocks/>
            </p:cNvSpPr>
            <p:nvPr/>
          </p:nvSpPr>
          <p:spPr bwMode="auto">
            <a:xfrm>
              <a:off x="3073" y="2317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4 h 34"/>
                <a:gd name="T4" fmla="*/ 15 w 31"/>
                <a:gd name="T5" fmla="*/ 0 h 34"/>
                <a:gd name="T6" fmla="*/ 31 w 31"/>
                <a:gd name="T7" fmla="*/ 10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3" name="Freeform 3750"/>
            <p:cNvSpPr>
              <a:spLocks/>
            </p:cNvSpPr>
            <p:nvPr/>
          </p:nvSpPr>
          <p:spPr bwMode="auto">
            <a:xfrm>
              <a:off x="3060" y="2304"/>
              <a:ext cx="28" cy="37"/>
            </a:xfrm>
            <a:custGeom>
              <a:avLst/>
              <a:gdLst>
                <a:gd name="T0" fmla="*/ 13 w 28"/>
                <a:gd name="T1" fmla="*/ 37 h 37"/>
                <a:gd name="T2" fmla="*/ 0 w 28"/>
                <a:gd name="T3" fmla="*/ 23 h 37"/>
                <a:gd name="T4" fmla="*/ 17 w 28"/>
                <a:gd name="T5" fmla="*/ 0 h 37"/>
                <a:gd name="T6" fmla="*/ 28 w 28"/>
                <a:gd name="T7" fmla="*/ 13 h 37"/>
                <a:gd name="T8" fmla="*/ 13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3" y="37"/>
                  </a:moveTo>
                  <a:lnTo>
                    <a:pt x="0" y="23"/>
                  </a:lnTo>
                  <a:lnTo>
                    <a:pt x="17" y="0"/>
                  </a:lnTo>
                  <a:lnTo>
                    <a:pt x="28" y="13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4" name="Freeform 3751"/>
            <p:cNvSpPr>
              <a:spLocks/>
            </p:cNvSpPr>
            <p:nvPr/>
          </p:nvSpPr>
          <p:spPr bwMode="auto">
            <a:xfrm>
              <a:off x="3044" y="2287"/>
              <a:ext cx="33" cy="40"/>
            </a:xfrm>
            <a:custGeom>
              <a:avLst/>
              <a:gdLst>
                <a:gd name="T0" fmla="*/ 16 w 33"/>
                <a:gd name="T1" fmla="*/ 40 h 40"/>
                <a:gd name="T2" fmla="*/ 0 w 33"/>
                <a:gd name="T3" fmla="*/ 20 h 40"/>
                <a:gd name="T4" fmla="*/ 20 w 33"/>
                <a:gd name="T5" fmla="*/ 0 h 40"/>
                <a:gd name="T6" fmla="*/ 33 w 33"/>
                <a:gd name="T7" fmla="*/ 17 h 40"/>
                <a:gd name="T8" fmla="*/ 16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5" name="Freeform 3752"/>
            <p:cNvSpPr>
              <a:spLocks/>
            </p:cNvSpPr>
            <p:nvPr/>
          </p:nvSpPr>
          <p:spPr bwMode="auto">
            <a:xfrm>
              <a:off x="3307" y="2420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20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6" name="Freeform 3753"/>
            <p:cNvSpPr>
              <a:spLocks/>
            </p:cNvSpPr>
            <p:nvPr/>
          </p:nvSpPr>
          <p:spPr bwMode="auto">
            <a:xfrm>
              <a:off x="3027" y="2270"/>
              <a:ext cx="39" cy="37"/>
            </a:xfrm>
            <a:custGeom>
              <a:avLst/>
              <a:gdLst>
                <a:gd name="T0" fmla="*/ 17 w 39"/>
                <a:gd name="T1" fmla="*/ 37 h 37"/>
                <a:gd name="T2" fmla="*/ 0 w 39"/>
                <a:gd name="T3" fmla="*/ 12 h 37"/>
                <a:gd name="T4" fmla="*/ 24 w 39"/>
                <a:gd name="T5" fmla="*/ 0 h 37"/>
                <a:gd name="T6" fmla="*/ 39 w 39"/>
                <a:gd name="T7" fmla="*/ 20 h 37"/>
                <a:gd name="T8" fmla="*/ 17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7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7" name="Freeform 3754"/>
            <p:cNvSpPr>
              <a:spLocks/>
            </p:cNvSpPr>
            <p:nvPr/>
          </p:nvSpPr>
          <p:spPr bwMode="auto">
            <a:xfrm>
              <a:off x="3018" y="2246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0 h 36"/>
                <a:gd name="T4" fmla="*/ 24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0"/>
                  </a:lnTo>
                  <a:lnTo>
                    <a:pt x="24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8" name="Freeform 3755"/>
            <p:cNvSpPr>
              <a:spLocks/>
            </p:cNvSpPr>
            <p:nvPr/>
          </p:nvSpPr>
          <p:spPr bwMode="auto">
            <a:xfrm>
              <a:off x="3009" y="2202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7 w 33"/>
                <a:gd name="T5" fmla="*/ 0 h 54"/>
                <a:gd name="T6" fmla="*/ 33 w 33"/>
                <a:gd name="T7" fmla="*/ 44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3" y="44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9" name="Freeform 3756"/>
            <p:cNvSpPr>
              <a:spLocks/>
            </p:cNvSpPr>
            <p:nvPr/>
          </p:nvSpPr>
          <p:spPr bwMode="auto">
            <a:xfrm>
              <a:off x="3001" y="2153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0" name="Freeform 3757"/>
            <p:cNvSpPr>
              <a:spLocks/>
            </p:cNvSpPr>
            <p:nvPr/>
          </p:nvSpPr>
          <p:spPr bwMode="auto">
            <a:xfrm>
              <a:off x="2985" y="2099"/>
              <a:ext cx="42" cy="59"/>
            </a:xfrm>
            <a:custGeom>
              <a:avLst/>
              <a:gdLst>
                <a:gd name="T0" fmla="*/ 16 w 42"/>
                <a:gd name="T1" fmla="*/ 59 h 59"/>
                <a:gd name="T2" fmla="*/ 0 w 42"/>
                <a:gd name="T3" fmla="*/ 12 h 59"/>
                <a:gd name="T4" fmla="*/ 24 w 42"/>
                <a:gd name="T5" fmla="*/ 0 h 59"/>
                <a:gd name="T6" fmla="*/ 42 w 42"/>
                <a:gd name="T7" fmla="*/ 54 h 59"/>
                <a:gd name="T8" fmla="*/ 16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6" y="5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2" y="54"/>
                  </a:lnTo>
                  <a:lnTo>
                    <a:pt x="16" y="5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1" name="Freeform 3758"/>
            <p:cNvSpPr>
              <a:spLocks/>
            </p:cNvSpPr>
            <p:nvPr/>
          </p:nvSpPr>
          <p:spPr bwMode="auto">
            <a:xfrm>
              <a:off x="3044" y="2287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2" name="Freeform 3759"/>
            <p:cNvSpPr>
              <a:spLocks/>
            </p:cNvSpPr>
            <p:nvPr/>
          </p:nvSpPr>
          <p:spPr bwMode="auto">
            <a:xfrm>
              <a:off x="2952" y="2016"/>
              <a:ext cx="57" cy="95"/>
            </a:xfrm>
            <a:custGeom>
              <a:avLst/>
              <a:gdLst>
                <a:gd name="T0" fmla="*/ 33 w 57"/>
                <a:gd name="T1" fmla="*/ 95 h 95"/>
                <a:gd name="T2" fmla="*/ 0 w 57"/>
                <a:gd name="T3" fmla="*/ 12 h 95"/>
                <a:gd name="T4" fmla="*/ 24 w 57"/>
                <a:gd name="T5" fmla="*/ 0 h 95"/>
                <a:gd name="T6" fmla="*/ 57 w 57"/>
                <a:gd name="T7" fmla="*/ 83 h 95"/>
                <a:gd name="T8" fmla="*/ 33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3" y="9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7" y="83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3" name="Freeform 3760"/>
            <p:cNvSpPr>
              <a:spLocks/>
            </p:cNvSpPr>
            <p:nvPr/>
          </p:nvSpPr>
          <p:spPr bwMode="auto">
            <a:xfrm>
              <a:off x="2937" y="197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2 h 49"/>
                <a:gd name="T4" fmla="*/ 24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4" name="Freeform 3761"/>
            <p:cNvSpPr>
              <a:spLocks/>
            </p:cNvSpPr>
            <p:nvPr/>
          </p:nvSpPr>
          <p:spPr bwMode="auto">
            <a:xfrm>
              <a:off x="2922" y="1940"/>
              <a:ext cx="39" cy="51"/>
            </a:xfrm>
            <a:custGeom>
              <a:avLst/>
              <a:gdLst>
                <a:gd name="T0" fmla="*/ 15 w 39"/>
                <a:gd name="T1" fmla="*/ 51 h 51"/>
                <a:gd name="T2" fmla="*/ 0 w 39"/>
                <a:gd name="T3" fmla="*/ 17 h 51"/>
                <a:gd name="T4" fmla="*/ 22 w 39"/>
                <a:gd name="T5" fmla="*/ 0 h 51"/>
                <a:gd name="T6" fmla="*/ 39 w 39"/>
                <a:gd name="T7" fmla="*/ 39 h 51"/>
                <a:gd name="T8" fmla="*/ 15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5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5" name="Freeform 3762"/>
            <p:cNvSpPr>
              <a:spLocks/>
            </p:cNvSpPr>
            <p:nvPr/>
          </p:nvSpPr>
          <p:spPr bwMode="auto">
            <a:xfrm>
              <a:off x="2902" y="1908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9 h 49"/>
                <a:gd name="T4" fmla="*/ 20 w 42"/>
                <a:gd name="T5" fmla="*/ 0 h 49"/>
                <a:gd name="T6" fmla="*/ 42 w 42"/>
                <a:gd name="T7" fmla="*/ 32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2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6" name="Freeform 3763"/>
            <p:cNvSpPr>
              <a:spLocks/>
            </p:cNvSpPr>
            <p:nvPr/>
          </p:nvSpPr>
          <p:spPr bwMode="auto">
            <a:xfrm>
              <a:off x="2880" y="1878"/>
              <a:ext cx="42" cy="49"/>
            </a:xfrm>
            <a:custGeom>
              <a:avLst/>
              <a:gdLst>
                <a:gd name="T0" fmla="*/ 22 w 42"/>
                <a:gd name="T1" fmla="*/ 49 h 49"/>
                <a:gd name="T2" fmla="*/ 0 w 42"/>
                <a:gd name="T3" fmla="*/ 22 h 49"/>
                <a:gd name="T4" fmla="*/ 18 w 42"/>
                <a:gd name="T5" fmla="*/ 0 h 49"/>
                <a:gd name="T6" fmla="*/ 42 w 42"/>
                <a:gd name="T7" fmla="*/ 30 h 49"/>
                <a:gd name="T8" fmla="*/ 22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2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7" name="Freeform 3764"/>
            <p:cNvSpPr>
              <a:spLocks/>
            </p:cNvSpPr>
            <p:nvPr/>
          </p:nvSpPr>
          <p:spPr bwMode="auto">
            <a:xfrm>
              <a:off x="2867" y="1866"/>
              <a:ext cx="31" cy="34"/>
            </a:xfrm>
            <a:custGeom>
              <a:avLst/>
              <a:gdLst>
                <a:gd name="T0" fmla="*/ 13 w 31"/>
                <a:gd name="T1" fmla="*/ 34 h 34"/>
                <a:gd name="T2" fmla="*/ 0 w 31"/>
                <a:gd name="T3" fmla="*/ 25 h 34"/>
                <a:gd name="T4" fmla="*/ 15 w 31"/>
                <a:gd name="T5" fmla="*/ 0 h 34"/>
                <a:gd name="T6" fmla="*/ 31 w 31"/>
                <a:gd name="T7" fmla="*/ 12 h 34"/>
                <a:gd name="T8" fmla="*/ 13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8" name="Freeform 3765"/>
            <p:cNvSpPr>
              <a:spLocks/>
            </p:cNvSpPr>
            <p:nvPr/>
          </p:nvSpPr>
          <p:spPr bwMode="auto">
            <a:xfrm>
              <a:off x="2854" y="1854"/>
              <a:ext cx="28" cy="37"/>
            </a:xfrm>
            <a:custGeom>
              <a:avLst/>
              <a:gdLst>
                <a:gd name="T0" fmla="*/ 13 w 28"/>
                <a:gd name="T1" fmla="*/ 37 h 37"/>
                <a:gd name="T2" fmla="*/ 0 w 28"/>
                <a:gd name="T3" fmla="*/ 27 h 37"/>
                <a:gd name="T4" fmla="*/ 11 w 28"/>
                <a:gd name="T5" fmla="*/ 0 h 37"/>
                <a:gd name="T6" fmla="*/ 28 w 28"/>
                <a:gd name="T7" fmla="*/ 12 h 37"/>
                <a:gd name="T8" fmla="*/ 13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3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9" name="Freeform 3766"/>
            <p:cNvSpPr>
              <a:spLocks/>
            </p:cNvSpPr>
            <p:nvPr/>
          </p:nvSpPr>
          <p:spPr bwMode="auto">
            <a:xfrm>
              <a:off x="2816" y="1837"/>
              <a:ext cx="49" cy="44"/>
            </a:xfrm>
            <a:custGeom>
              <a:avLst/>
              <a:gdLst>
                <a:gd name="T0" fmla="*/ 38 w 49"/>
                <a:gd name="T1" fmla="*/ 44 h 44"/>
                <a:gd name="T2" fmla="*/ 0 w 49"/>
                <a:gd name="T3" fmla="*/ 27 h 44"/>
                <a:gd name="T4" fmla="*/ 11 w 49"/>
                <a:gd name="T5" fmla="*/ 0 h 44"/>
                <a:gd name="T6" fmla="*/ 49 w 49"/>
                <a:gd name="T7" fmla="*/ 17 h 44"/>
                <a:gd name="T8" fmla="*/ 38 w 4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4">
                  <a:moveTo>
                    <a:pt x="38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9" y="1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0" name="Freeform 3767"/>
            <p:cNvSpPr>
              <a:spLocks/>
            </p:cNvSpPr>
            <p:nvPr/>
          </p:nvSpPr>
          <p:spPr bwMode="auto">
            <a:xfrm>
              <a:off x="2985" y="2099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1" name="Freeform 3768"/>
            <p:cNvSpPr>
              <a:spLocks/>
            </p:cNvSpPr>
            <p:nvPr/>
          </p:nvSpPr>
          <p:spPr bwMode="auto">
            <a:xfrm>
              <a:off x="2788" y="1827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9 h 37"/>
                <a:gd name="T4" fmla="*/ 4 w 37"/>
                <a:gd name="T5" fmla="*/ 0 h 37"/>
                <a:gd name="T6" fmla="*/ 37 w 37"/>
                <a:gd name="T7" fmla="*/ 7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2" name="Freeform 3769"/>
            <p:cNvSpPr>
              <a:spLocks/>
            </p:cNvSpPr>
            <p:nvPr/>
          </p:nvSpPr>
          <p:spPr bwMode="auto">
            <a:xfrm>
              <a:off x="2759" y="1824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3" name="Freeform 3770"/>
            <p:cNvSpPr>
              <a:spLocks/>
            </p:cNvSpPr>
            <p:nvPr/>
          </p:nvSpPr>
          <p:spPr bwMode="auto">
            <a:xfrm>
              <a:off x="2694" y="1824"/>
              <a:ext cx="65" cy="32"/>
            </a:xfrm>
            <a:custGeom>
              <a:avLst/>
              <a:gdLst>
                <a:gd name="T0" fmla="*/ 65 w 65"/>
                <a:gd name="T1" fmla="*/ 30 h 32"/>
                <a:gd name="T2" fmla="*/ 0 w 65"/>
                <a:gd name="T3" fmla="*/ 32 h 32"/>
                <a:gd name="T4" fmla="*/ 0 w 65"/>
                <a:gd name="T5" fmla="*/ 3 h 32"/>
                <a:gd name="T6" fmla="*/ 65 w 65"/>
                <a:gd name="T7" fmla="*/ 0 h 32"/>
                <a:gd name="T8" fmla="*/ 65 w 65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2">
                  <a:moveTo>
                    <a:pt x="65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5" y="0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4" name="Freeform 3771"/>
            <p:cNvSpPr>
              <a:spLocks/>
            </p:cNvSpPr>
            <p:nvPr/>
          </p:nvSpPr>
          <p:spPr bwMode="auto">
            <a:xfrm>
              <a:off x="2816" y="1834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5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5" name="Freeform 3772"/>
            <p:cNvSpPr>
              <a:spLocks/>
            </p:cNvSpPr>
            <p:nvPr/>
          </p:nvSpPr>
          <p:spPr bwMode="auto">
            <a:xfrm>
              <a:off x="2678" y="1822"/>
              <a:ext cx="18" cy="34"/>
            </a:xfrm>
            <a:custGeom>
              <a:avLst/>
              <a:gdLst>
                <a:gd name="T0" fmla="*/ 14 w 18"/>
                <a:gd name="T1" fmla="*/ 34 h 34"/>
                <a:gd name="T2" fmla="*/ 0 w 18"/>
                <a:gd name="T3" fmla="*/ 29 h 34"/>
                <a:gd name="T4" fmla="*/ 5 w 18"/>
                <a:gd name="T5" fmla="*/ 0 h 34"/>
                <a:gd name="T6" fmla="*/ 18 w 18"/>
                <a:gd name="T7" fmla="*/ 5 h 34"/>
                <a:gd name="T8" fmla="*/ 14 w 1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14" y="34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18" y="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6" name="Freeform 3773"/>
            <p:cNvSpPr>
              <a:spLocks/>
            </p:cNvSpPr>
            <p:nvPr/>
          </p:nvSpPr>
          <p:spPr bwMode="auto">
            <a:xfrm>
              <a:off x="2661" y="1820"/>
              <a:ext cx="22" cy="31"/>
            </a:xfrm>
            <a:custGeom>
              <a:avLst/>
              <a:gdLst>
                <a:gd name="T0" fmla="*/ 17 w 22"/>
                <a:gd name="T1" fmla="*/ 31 h 31"/>
                <a:gd name="T2" fmla="*/ 0 w 22"/>
                <a:gd name="T3" fmla="*/ 27 h 31"/>
                <a:gd name="T4" fmla="*/ 11 w 22"/>
                <a:gd name="T5" fmla="*/ 0 h 31"/>
                <a:gd name="T6" fmla="*/ 22 w 22"/>
                <a:gd name="T7" fmla="*/ 2 h 31"/>
                <a:gd name="T8" fmla="*/ 17 w 2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">
                  <a:moveTo>
                    <a:pt x="17" y="31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2" y="2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7" name="Freeform 3774"/>
            <p:cNvSpPr>
              <a:spLocks/>
            </p:cNvSpPr>
            <p:nvPr/>
          </p:nvSpPr>
          <p:spPr bwMode="auto">
            <a:xfrm>
              <a:off x="2630" y="1800"/>
              <a:ext cx="42" cy="47"/>
            </a:xfrm>
            <a:custGeom>
              <a:avLst/>
              <a:gdLst>
                <a:gd name="T0" fmla="*/ 31 w 42"/>
                <a:gd name="T1" fmla="*/ 47 h 47"/>
                <a:gd name="T2" fmla="*/ 0 w 42"/>
                <a:gd name="T3" fmla="*/ 24 h 47"/>
                <a:gd name="T4" fmla="*/ 15 w 42"/>
                <a:gd name="T5" fmla="*/ 0 h 47"/>
                <a:gd name="T6" fmla="*/ 42 w 42"/>
                <a:gd name="T7" fmla="*/ 20 h 47"/>
                <a:gd name="T8" fmla="*/ 31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1" y="4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2" y="2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8" name="Freeform 3775"/>
            <p:cNvSpPr>
              <a:spLocks/>
            </p:cNvSpPr>
            <p:nvPr/>
          </p:nvSpPr>
          <p:spPr bwMode="auto">
            <a:xfrm>
              <a:off x="2599" y="1773"/>
              <a:ext cx="46" cy="51"/>
            </a:xfrm>
            <a:custGeom>
              <a:avLst/>
              <a:gdLst>
                <a:gd name="T0" fmla="*/ 31 w 46"/>
                <a:gd name="T1" fmla="*/ 51 h 51"/>
                <a:gd name="T2" fmla="*/ 0 w 46"/>
                <a:gd name="T3" fmla="*/ 20 h 51"/>
                <a:gd name="T4" fmla="*/ 20 w 46"/>
                <a:gd name="T5" fmla="*/ 0 h 51"/>
                <a:gd name="T6" fmla="*/ 46 w 46"/>
                <a:gd name="T7" fmla="*/ 27 h 51"/>
                <a:gd name="T8" fmla="*/ 31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1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6" y="2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9" name="Freeform 3776"/>
            <p:cNvSpPr>
              <a:spLocks/>
            </p:cNvSpPr>
            <p:nvPr/>
          </p:nvSpPr>
          <p:spPr bwMode="auto">
            <a:xfrm>
              <a:off x="2571" y="1741"/>
              <a:ext cx="48" cy="52"/>
            </a:xfrm>
            <a:custGeom>
              <a:avLst/>
              <a:gdLst>
                <a:gd name="T0" fmla="*/ 28 w 48"/>
                <a:gd name="T1" fmla="*/ 52 h 52"/>
                <a:gd name="T2" fmla="*/ 0 w 48"/>
                <a:gd name="T3" fmla="*/ 17 h 52"/>
                <a:gd name="T4" fmla="*/ 22 w 48"/>
                <a:gd name="T5" fmla="*/ 0 h 52"/>
                <a:gd name="T6" fmla="*/ 48 w 48"/>
                <a:gd name="T7" fmla="*/ 32 h 52"/>
                <a:gd name="T8" fmla="*/ 28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8" y="5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2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0" name="Freeform 3777"/>
            <p:cNvSpPr>
              <a:spLocks/>
            </p:cNvSpPr>
            <p:nvPr/>
          </p:nvSpPr>
          <p:spPr bwMode="auto">
            <a:xfrm>
              <a:off x="2523" y="1668"/>
              <a:ext cx="70" cy="90"/>
            </a:xfrm>
            <a:custGeom>
              <a:avLst/>
              <a:gdLst>
                <a:gd name="T0" fmla="*/ 48 w 70"/>
                <a:gd name="T1" fmla="*/ 90 h 90"/>
                <a:gd name="T2" fmla="*/ 0 w 70"/>
                <a:gd name="T3" fmla="*/ 17 h 90"/>
                <a:gd name="T4" fmla="*/ 22 w 70"/>
                <a:gd name="T5" fmla="*/ 0 h 90"/>
                <a:gd name="T6" fmla="*/ 70 w 70"/>
                <a:gd name="T7" fmla="*/ 73 h 90"/>
                <a:gd name="T8" fmla="*/ 48 w 70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0">
                  <a:moveTo>
                    <a:pt x="48" y="90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73"/>
                  </a:lnTo>
                  <a:lnTo>
                    <a:pt x="48" y="9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1" name="Freeform 3778"/>
            <p:cNvSpPr>
              <a:spLocks/>
            </p:cNvSpPr>
            <p:nvPr/>
          </p:nvSpPr>
          <p:spPr bwMode="auto">
            <a:xfrm>
              <a:off x="2488" y="1599"/>
              <a:ext cx="57" cy="86"/>
            </a:xfrm>
            <a:custGeom>
              <a:avLst/>
              <a:gdLst>
                <a:gd name="T0" fmla="*/ 35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69 h 86"/>
                <a:gd name="T8" fmla="*/ 35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2" name="Freeform 3779"/>
            <p:cNvSpPr>
              <a:spLocks/>
            </p:cNvSpPr>
            <p:nvPr/>
          </p:nvSpPr>
          <p:spPr bwMode="auto">
            <a:xfrm>
              <a:off x="2692" y="1827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3" name="Freeform 3780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4" name="Freeform 3781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5" name="Freeform 3782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6" name="Freeform 3783"/>
            <p:cNvSpPr>
              <a:spLocks/>
            </p:cNvSpPr>
            <p:nvPr/>
          </p:nvSpPr>
          <p:spPr bwMode="auto">
            <a:xfrm>
              <a:off x="3507" y="3348"/>
              <a:ext cx="37" cy="54"/>
            </a:xfrm>
            <a:custGeom>
              <a:avLst/>
              <a:gdLst>
                <a:gd name="T0" fmla="*/ 13 w 37"/>
                <a:gd name="T1" fmla="*/ 54 h 54"/>
                <a:gd name="T2" fmla="*/ 0 w 37"/>
                <a:gd name="T3" fmla="*/ 12 h 54"/>
                <a:gd name="T4" fmla="*/ 24 w 37"/>
                <a:gd name="T5" fmla="*/ 0 h 54"/>
                <a:gd name="T6" fmla="*/ 37 w 37"/>
                <a:gd name="T7" fmla="*/ 41 h 54"/>
                <a:gd name="T8" fmla="*/ 13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3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41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7" name="Freeform 3784"/>
            <p:cNvSpPr>
              <a:spLocks/>
            </p:cNvSpPr>
            <p:nvPr/>
          </p:nvSpPr>
          <p:spPr bwMode="auto">
            <a:xfrm>
              <a:off x="3498" y="3306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2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8" name="Freeform 3785"/>
            <p:cNvSpPr>
              <a:spLocks/>
            </p:cNvSpPr>
            <p:nvPr/>
          </p:nvSpPr>
          <p:spPr bwMode="auto">
            <a:xfrm>
              <a:off x="3494" y="3257"/>
              <a:ext cx="30" cy="54"/>
            </a:xfrm>
            <a:custGeom>
              <a:avLst/>
              <a:gdLst>
                <a:gd name="T0" fmla="*/ 4 w 30"/>
                <a:gd name="T1" fmla="*/ 54 h 54"/>
                <a:gd name="T2" fmla="*/ 0 w 30"/>
                <a:gd name="T3" fmla="*/ 3 h 54"/>
                <a:gd name="T4" fmla="*/ 26 w 30"/>
                <a:gd name="T5" fmla="*/ 0 h 54"/>
                <a:gd name="T6" fmla="*/ 30 w 30"/>
                <a:gd name="T7" fmla="*/ 49 h 54"/>
                <a:gd name="T8" fmla="*/ 4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4" y="54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9" name="Freeform 3786"/>
            <p:cNvSpPr>
              <a:spLocks/>
            </p:cNvSpPr>
            <p:nvPr/>
          </p:nvSpPr>
          <p:spPr bwMode="auto">
            <a:xfrm>
              <a:off x="3494" y="3220"/>
              <a:ext cx="28" cy="42"/>
            </a:xfrm>
            <a:custGeom>
              <a:avLst/>
              <a:gdLst>
                <a:gd name="T0" fmla="*/ 0 w 28"/>
                <a:gd name="T1" fmla="*/ 40 h 42"/>
                <a:gd name="T2" fmla="*/ 2 w 28"/>
                <a:gd name="T3" fmla="*/ 0 h 42"/>
                <a:gd name="T4" fmla="*/ 28 w 28"/>
                <a:gd name="T5" fmla="*/ 5 h 42"/>
                <a:gd name="T6" fmla="*/ 26 w 28"/>
                <a:gd name="T7" fmla="*/ 42 h 42"/>
                <a:gd name="T8" fmla="*/ 0 w 28"/>
                <a:gd name="T9" fmla="*/ 4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0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0" name="Freeform 3787"/>
            <p:cNvSpPr>
              <a:spLocks/>
            </p:cNvSpPr>
            <p:nvPr/>
          </p:nvSpPr>
          <p:spPr bwMode="auto">
            <a:xfrm>
              <a:off x="3496" y="318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6 w 31"/>
                <a:gd name="T3" fmla="*/ 0 h 41"/>
                <a:gd name="T4" fmla="*/ 31 w 31"/>
                <a:gd name="T5" fmla="*/ 12 h 41"/>
                <a:gd name="T6" fmla="*/ 26 w 31"/>
                <a:gd name="T7" fmla="*/ 41 h 41"/>
                <a:gd name="T8" fmla="*/ 0 w 31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6" y="0"/>
                  </a:lnTo>
                  <a:lnTo>
                    <a:pt x="31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1" name="Freeform 3788"/>
            <p:cNvSpPr>
              <a:spLocks/>
            </p:cNvSpPr>
            <p:nvPr/>
          </p:nvSpPr>
          <p:spPr bwMode="auto">
            <a:xfrm>
              <a:off x="3502" y="3120"/>
              <a:ext cx="51" cy="76"/>
            </a:xfrm>
            <a:custGeom>
              <a:avLst/>
              <a:gdLst>
                <a:gd name="T0" fmla="*/ 0 w 51"/>
                <a:gd name="T1" fmla="*/ 64 h 76"/>
                <a:gd name="T2" fmla="*/ 27 w 51"/>
                <a:gd name="T3" fmla="*/ 0 h 76"/>
                <a:gd name="T4" fmla="*/ 51 w 51"/>
                <a:gd name="T5" fmla="*/ 12 h 76"/>
                <a:gd name="T6" fmla="*/ 25 w 51"/>
                <a:gd name="T7" fmla="*/ 76 h 76"/>
                <a:gd name="T8" fmla="*/ 0 w 51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6">
                  <a:moveTo>
                    <a:pt x="0" y="64"/>
                  </a:moveTo>
                  <a:lnTo>
                    <a:pt x="27" y="0"/>
                  </a:lnTo>
                  <a:lnTo>
                    <a:pt x="51" y="12"/>
                  </a:lnTo>
                  <a:lnTo>
                    <a:pt x="25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2" name="Freeform 3789"/>
            <p:cNvSpPr>
              <a:spLocks/>
            </p:cNvSpPr>
            <p:nvPr/>
          </p:nvSpPr>
          <p:spPr bwMode="auto">
            <a:xfrm>
              <a:off x="3529" y="3061"/>
              <a:ext cx="46" cy="71"/>
            </a:xfrm>
            <a:custGeom>
              <a:avLst/>
              <a:gdLst>
                <a:gd name="T0" fmla="*/ 0 w 46"/>
                <a:gd name="T1" fmla="*/ 59 h 71"/>
                <a:gd name="T2" fmla="*/ 19 w 46"/>
                <a:gd name="T3" fmla="*/ 0 h 71"/>
                <a:gd name="T4" fmla="*/ 46 w 46"/>
                <a:gd name="T5" fmla="*/ 5 h 71"/>
                <a:gd name="T6" fmla="*/ 24 w 46"/>
                <a:gd name="T7" fmla="*/ 71 h 71"/>
                <a:gd name="T8" fmla="*/ 0 w 46"/>
                <a:gd name="T9" fmla="*/ 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1">
                  <a:moveTo>
                    <a:pt x="0" y="59"/>
                  </a:moveTo>
                  <a:lnTo>
                    <a:pt x="19" y="0"/>
                  </a:lnTo>
                  <a:lnTo>
                    <a:pt x="46" y="5"/>
                  </a:lnTo>
                  <a:lnTo>
                    <a:pt x="24" y="71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3" name="Freeform 3790"/>
            <p:cNvSpPr>
              <a:spLocks/>
            </p:cNvSpPr>
            <p:nvPr/>
          </p:nvSpPr>
          <p:spPr bwMode="auto">
            <a:xfrm>
              <a:off x="3548" y="3029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5 w 31"/>
                <a:gd name="T3" fmla="*/ 0 h 37"/>
                <a:gd name="T4" fmla="*/ 31 w 31"/>
                <a:gd name="T5" fmla="*/ 0 h 37"/>
                <a:gd name="T6" fmla="*/ 27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5" y="0"/>
                  </a:lnTo>
                  <a:lnTo>
                    <a:pt x="31" y="0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4" name="Freeform 3791"/>
            <p:cNvSpPr>
              <a:spLocks/>
            </p:cNvSpPr>
            <p:nvPr/>
          </p:nvSpPr>
          <p:spPr bwMode="auto">
            <a:xfrm>
              <a:off x="3551" y="2988"/>
              <a:ext cx="28" cy="41"/>
            </a:xfrm>
            <a:custGeom>
              <a:avLst/>
              <a:gdLst>
                <a:gd name="T0" fmla="*/ 2 w 28"/>
                <a:gd name="T1" fmla="*/ 41 h 41"/>
                <a:gd name="T2" fmla="*/ 0 w 28"/>
                <a:gd name="T3" fmla="*/ 2 h 41"/>
                <a:gd name="T4" fmla="*/ 26 w 28"/>
                <a:gd name="T5" fmla="*/ 0 h 41"/>
                <a:gd name="T6" fmla="*/ 28 w 28"/>
                <a:gd name="T7" fmla="*/ 41 h 41"/>
                <a:gd name="T8" fmla="*/ 2 w 2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1">
                  <a:moveTo>
                    <a:pt x="2" y="41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8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5" name="Freeform 3792"/>
            <p:cNvSpPr>
              <a:spLocks/>
            </p:cNvSpPr>
            <p:nvPr/>
          </p:nvSpPr>
          <p:spPr bwMode="auto">
            <a:xfrm>
              <a:off x="3494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6" name="Freeform 3793"/>
            <p:cNvSpPr>
              <a:spLocks/>
            </p:cNvSpPr>
            <p:nvPr/>
          </p:nvSpPr>
          <p:spPr bwMode="auto">
            <a:xfrm>
              <a:off x="3535" y="2944"/>
              <a:ext cx="40" cy="54"/>
            </a:xfrm>
            <a:custGeom>
              <a:avLst/>
              <a:gdLst>
                <a:gd name="T0" fmla="*/ 16 w 40"/>
                <a:gd name="T1" fmla="*/ 54 h 54"/>
                <a:gd name="T2" fmla="*/ 0 w 40"/>
                <a:gd name="T3" fmla="*/ 12 h 54"/>
                <a:gd name="T4" fmla="*/ 24 w 40"/>
                <a:gd name="T5" fmla="*/ 0 h 54"/>
                <a:gd name="T6" fmla="*/ 40 w 40"/>
                <a:gd name="T7" fmla="*/ 41 h 54"/>
                <a:gd name="T8" fmla="*/ 16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6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41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7" name="Freeform 3794"/>
            <p:cNvSpPr>
              <a:spLocks/>
            </p:cNvSpPr>
            <p:nvPr/>
          </p:nvSpPr>
          <p:spPr bwMode="auto">
            <a:xfrm>
              <a:off x="3518" y="2907"/>
              <a:ext cx="41" cy="49"/>
            </a:xfrm>
            <a:custGeom>
              <a:avLst/>
              <a:gdLst>
                <a:gd name="T0" fmla="*/ 17 w 41"/>
                <a:gd name="T1" fmla="*/ 49 h 49"/>
                <a:gd name="T2" fmla="*/ 0 w 41"/>
                <a:gd name="T3" fmla="*/ 20 h 49"/>
                <a:gd name="T4" fmla="*/ 20 w 41"/>
                <a:gd name="T5" fmla="*/ 0 h 49"/>
                <a:gd name="T6" fmla="*/ 41 w 41"/>
                <a:gd name="T7" fmla="*/ 37 h 49"/>
                <a:gd name="T8" fmla="*/ 17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7" y="4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1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8" name="Freeform 3795"/>
            <p:cNvSpPr>
              <a:spLocks/>
            </p:cNvSpPr>
            <p:nvPr/>
          </p:nvSpPr>
          <p:spPr bwMode="auto">
            <a:xfrm>
              <a:off x="3494" y="2880"/>
              <a:ext cx="44" cy="47"/>
            </a:xfrm>
            <a:custGeom>
              <a:avLst/>
              <a:gdLst>
                <a:gd name="T0" fmla="*/ 24 w 44"/>
                <a:gd name="T1" fmla="*/ 47 h 47"/>
                <a:gd name="T2" fmla="*/ 0 w 44"/>
                <a:gd name="T3" fmla="*/ 22 h 47"/>
                <a:gd name="T4" fmla="*/ 17 w 44"/>
                <a:gd name="T5" fmla="*/ 0 h 47"/>
                <a:gd name="T6" fmla="*/ 44 w 44"/>
                <a:gd name="T7" fmla="*/ 27 h 47"/>
                <a:gd name="T8" fmla="*/ 24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4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4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9" name="Freeform 3796"/>
            <p:cNvSpPr>
              <a:spLocks/>
            </p:cNvSpPr>
            <p:nvPr/>
          </p:nvSpPr>
          <p:spPr bwMode="auto">
            <a:xfrm>
              <a:off x="3465" y="2853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5 h 49"/>
                <a:gd name="T4" fmla="*/ 16 w 46"/>
                <a:gd name="T5" fmla="*/ 0 h 49"/>
                <a:gd name="T6" fmla="*/ 46 w 46"/>
                <a:gd name="T7" fmla="*/ 27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46" y="27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0" name="Freeform 3797"/>
            <p:cNvSpPr>
              <a:spLocks/>
            </p:cNvSpPr>
            <p:nvPr/>
          </p:nvSpPr>
          <p:spPr bwMode="auto">
            <a:xfrm>
              <a:off x="3406" y="2804"/>
              <a:ext cx="75" cy="74"/>
            </a:xfrm>
            <a:custGeom>
              <a:avLst/>
              <a:gdLst>
                <a:gd name="T0" fmla="*/ 59 w 75"/>
                <a:gd name="T1" fmla="*/ 74 h 74"/>
                <a:gd name="T2" fmla="*/ 0 w 75"/>
                <a:gd name="T3" fmla="*/ 22 h 74"/>
                <a:gd name="T4" fmla="*/ 18 w 75"/>
                <a:gd name="T5" fmla="*/ 0 h 74"/>
                <a:gd name="T6" fmla="*/ 75 w 75"/>
                <a:gd name="T7" fmla="*/ 49 h 74"/>
                <a:gd name="T8" fmla="*/ 59 w 75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59" y="7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9" y="7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1" name="Freeform 3798"/>
            <p:cNvSpPr>
              <a:spLocks/>
            </p:cNvSpPr>
            <p:nvPr/>
          </p:nvSpPr>
          <p:spPr bwMode="auto">
            <a:xfrm>
              <a:off x="3378" y="2777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17 h 49"/>
                <a:gd name="T4" fmla="*/ 21 w 46"/>
                <a:gd name="T5" fmla="*/ 0 h 49"/>
                <a:gd name="T6" fmla="*/ 46 w 46"/>
                <a:gd name="T7" fmla="*/ 27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6" y="27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2" name="Freeform 3799"/>
            <p:cNvSpPr>
              <a:spLocks/>
            </p:cNvSpPr>
            <p:nvPr/>
          </p:nvSpPr>
          <p:spPr bwMode="auto">
            <a:xfrm>
              <a:off x="3356" y="2738"/>
              <a:ext cx="43" cy="56"/>
            </a:xfrm>
            <a:custGeom>
              <a:avLst/>
              <a:gdLst>
                <a:gd name="T0" fmla="*/ 22 w 43"/>
                <a:gd name="T1" fmla="*/ 56 h 56"/>
                <a:gd name="T2" fmla="*/ 0 w 43"/>
                <a:gd name="T3" fmla="*/ 17 h 56"/>
                <a:gd name="T4" fmla="*/ 22 w 43"/>
                <a:gd name="T5" fmla="*/ 0 h 56"/>
                <a:gd name="T6" fmla="*/ 43 w 43"/>
                <a:gd name="T7" fmla="*/ 39 h 56"/>
                <a:gd name="T8" fmla="*/ 22 w 4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3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3" name="Freeform 3800"/>
            <p:cNvSpPr>
              <a:spLocks/>
            </p:cNvSpPr>
            <p:nvPr/>
          </p:nvSpPr>
          <p:spPr bwMode="auto">
            <a:xfrm>
              <a:off x="3551" y="2985"/>
              <a:ext cx="26" cy="13"/>
            </a:xfrm>
            <a:custGeom>
              <a:avLst/>
              <a:gdLst>
                <a:gd name="T0" fmla="*/ 26 w 26"/>
                <a:gd name="T1" fmla="*/ 3 h 13"/>
                <a:gd name="T2" fmla="*/ 24 w 26"/>
                <a:gd name="T3" fmla="*/ 0 h 13"/>
                <a:gd name="T4" fmla="*/ 0 w 26"/>
                <a:gd name="T5" fmla="*/ 5 h 13"/>
                <a:gd name="T6" fmla="*/ 0 w 26"/>
                <a:gd name="T7" fmla="*/ 13 h 13"/>
                <a:gd name="T8" fmla="*/ 26 w 26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6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4" name="Freeform 3801"/>
            <p:cNvSpPr>
              <a:spLocks/>
            </p:cNvSpPr>
            <p:nvPr/>
          </p:nvSpPr>
          <p:spPr bwMode="auto">
            <a:xfrm>
              <a:off x="3340" y="2701"/>
              <a:ext cx="38" cy="52"/>
            </a:xfrm>
            <a:custGeom>
              <a:avLst/>
              <a:gdLst>
                <a:gd name="T0" fmla="*/ 13 w 38"/>
                <a:gd name="T1" fmla="*/ 52 h 52"/>
                <a:gd name="T2" fmla="*/ 0 w 38"/>
                <a:gd name="T3" fmla="*/ 5 h 52"/>
                <a:gd name="T4" fmla="*/ 27 w 38"/>
                <a:gd name="T5" fmla="*/ 0 h 52"/>
                <a:gd name="T6" fmla="*/ 38 w 38"/>
                <a:gd name="T7" fmla="*/ 39 h 52"/>
                <a:gd name="T8" fmla="*/ 13 w 3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2">
                  <a:moveTo>
                    <a:pt x="13" y="52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5" name="Freeform 3802"/>
            <p:cNvSpPr>
              <a:spLocks/>
            </p:cNvSpPr>
            <p:nvPr/>
          </p:nvSpPr>
          <p:spPr bwMode="auto">
            <a:xfrm>
              <a:off x="3334" y="2660"/>
              <a:ext cx="33" cy="46"/>
            </a:xfrm>
            <a:custGeom>
              <a:avLst/>
              <a:gdLst>
                <a:gd name="T0" fmla="*/ 6 w 33"/>
                <a:gd name="T1" fmla="*/ 46 h 46"/>
                <a:gd name="T2" fmla="*/ 0 w 33"/>
                <a:gd name="T3" fmla="*/ 2 h 46"/>
                <a:gd name="T4" fmla="*/ 26 w 33"/>
                <a:gd name="T5" fmla="*/ 0 h 46"/>
                <a:gd name="T6" fmla="*/ 33 w 33"/>
                <a:gd name="T7" fmla="*/ 41 h 46"/>
                <a:gd name="T8" fmla="*/ 6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6" y="46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3" y="41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6" name="Freeform 3803"/>
            <p:cNvSpPr>
              <a:spLocks/>
            </p:cNvSpPr>
            <p:nvPr/>
          </p:nvSpPr>
          <p:spPr bwMode="auto">
            <a:xfrm>
              <a:off x="3334" y="2584"/>
              <a:ext cx="28" cy="78"/>
            </a:xfrm>
            <a:custGeom>
              <a:avLst/>
              <a:gdLst>
                <a:gd name="T0" fmla="*/ 0 w 28"/>
                <a:gd name="T1" fmla="*/ 78 h 78"/>
                <a:gd name="T2" fmla="*/ 2 w 28"/>
                <a:gd name="T3" fmla="*/ 0 h 78"/>
                <a:gd name="T4" fmla="*/ 28 w 28"/>
                <a:gd name="T5" fmla="*/ 0 h 78"/>
                <a:gd name="T6" fmla="*/ 26 w 28"/>
                <a:gd name="T7" fmla="*/ 76 h 78"/>
                <a:gd name="T8" fmla="*/ 0 w 28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8">
                  <a:moveTo>
                    <a:pt x="0" y="78"/>
                  </a:moveTo>
                  <a:lnTo>
                    <a:pt x="2" y="0"/>
                  </a:lnTo>
                  <a:lnTo>
                    <a:pt x="28" y="0"/>
                  </a:lnTo>
                  <a:lnTo>
                    <a:pt x="26" y="7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7" name="Freeform 3804"/>
            <p:cNvSpPr>
              <a:spLocks/>
            </p:cNvSpPr>
            <p:nvPr/>
          </p:nvSpPr>
          <p:spPr bwMode="auto">
            <a:xfrm>
              <a:off x="3336" y="2542"/>
              <a:ext cx="26" cy="42"/>
            </a:xfrm>
            <a:custGeom>
              <a:avLst/>
              <a:gdLst>
                <a:gd name="T0" fmla="*/ 0 w 26"/>
                <a:gd name="T1" fmla="*/ 42 h 42"/>
                <a:gd name="T2" fmla="*/ 0 w 26"/>
                <a:gd name="T3" fmla="*/ 2 h 42"/>
                <a:gd name="T4" fmla="*/ 26 w 26"/>
                <a:gd name="T5" fmla="*/ 0 h 42"/>
                <a:gd name="T6" fmla="*/ 26 w 26"/>
                <a:gd name="T7" fmla="*/ 42 h 42"/>
                <a:gd name="T8" fmla="*/ 0 w 2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2">
                  <a:moveTo>
                    <a:pt x="0" y="4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8" name="Freeform 3805"/>
            <p:cNvSpPr>
              <a:spLocks/>
            </p:cNvSpPr>
            <p:nvPr/>
          </p:nvSpPr>
          <p:spPr bwMode="auto">
            <a:xfrm>
              <a:off x="3332" y="2505"/>
              <a:ext cx="30" cy="39"/>
            </a:xfrm>
            <a:custGeom>
              <a:avLst/>
              <a:gdLst>
                <a:gd name="T0" fmla="*/ 4 w 30"/>
                <a:gd name="T1" fmla="*/ 39 h 39"/>
                <a:gd name="T2" fmla="*/ 0 w 30"/>
                <a:gd name="T3" fmla="*/ 5 h 39"/>
                <a:gd name="T4" fmla="*/ 26 w 30"/>
                <a:gd name="T5" fmla="*/ 0 h 39"/>
                <a:gd name="T6" fmla="*/ 30 w 30"/>
                <a:gd name="T7" fmla="*/ 37 h 39"/>
                <a:gd name="T8" fmla="*/ 4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4" y="3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9" name="Freeform 3806"/>
            <p:cNvSpPr>
              <a:spLocks/>
            </p:cNvSpPr>
            <p:nvPr/>
          </p:nvSpPr>
          <p:spPr bwMode="auto">
            <a:xfrm>
              <a:off x="3327" y="2483"/>
              <a:ext cx="31" cy="27"/>
            </a:xfrm>
            <a:custGeom>
              <a:avLst/>
              <a:gdLst>
                <a:gd name="T0" fmla="*/ 5 w 31"/>
                <a:gd name="T1" fmla="*/ 27 h 27"/>
                <a:gd name="T2" fmla="*/ 0 w 31"/>
                <a:gd name="T3" fmla="*/ 13 h 27"/>
                <a:gd name="T4" fmla="*/ 24 w 31"/>
                <a:gd name="T5" fmla="*/ 0 h 27"/>
                <a:gd name="T6" fmla="*/ 31 w 31"/>
                <a:gd name="T7" fmla="*/ 22 h 27"/>
                <a:gd name="T8" fmla="*/ 5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5" y="27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0" name="Freeform 3807"/>
            <p:cNvSpPr>
              <a:spLocks/>
            </p:cNvSpPr>
            <p:nvPr/>
          </p:nvSpPr>
          <p:spPr bwMode="auto">
            <a:xfrm>
              <a:off x="3323" y="2466"/>
              <a:ext cx="28" cy="30"/>
            </a:xfrm>
            <a:custGeom>
              <a:avLst/>
              <a:gdLst>
                <a:gd name="T0" fmla="*/ 4 w 28"/>
                <a:gd name="T1" fmla="*/ 30 h 30"/>
                <a:gd name="T2" fmla="*/ 0 w 28"/>
                <a:gd name="T3" fmla="*/ 12 h 30"/>
                <a:gd name="T4" fmla="*/ 24 w 28"/>
                <a:gd name="T5" fmla="*/ 0 h 30"/>
                <a:gd name="T6" fmla="*/ 28 w 28"/>
                <a:gd name="T7" fmla="*/ 17 h 30"/>
                <a:gd name="T8" fmla="*/ 4 w 2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0">
                  <a:moveTo>
                    <a:pt x="4" y="3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28" y="17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1" name="Freeform 3808"/>
            <p:cNvSpPr>
              <a:spLocks/>
            </p:cNvSpPr>
            <p:nvPr/>
          </p:nvSpPr>
          <p:spPr bwMode="auto">
            <a:xfrm>
              <a:off x="3305" y="2427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17 h 51"/>
                <a:gd name="T4" fmla="*/ 22 w 42"/>
                <a:gd name="T5" fmla="*/ 0 h 51"/>
                <a:gd name="T6" fmla="*/ 42 w 42"/>
                <a:gd name="T7" fmla="*/ 39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2" name="Freeform 3809"/>
            <p:cNvSpPr>
              <a:spLocks/>
            </p:cNvSpPr>
            <p:nvPr/>
          </p:nvSpPr>
          <p:spPr bwMode="auto">
            <a:xfrm>
              <a:off x="3353" y="2738"/>
              <a:ext cx="25" cy="17"/>
            </a:xfrm>
            <a:custGeom>
              <a:avLst/>
              <a:gdLst>
                <a:gd name="T0" fmla="*/ 3 w 25"/>
                <a:gd name="T1" fmla="*/ 17 h 17"/>
                <a:gd name="T2" fmla="*/ 0 w 25"/>
                <a:gd name="T3" fmla="*/ 15 h 17"/>
                <a:gd name="T4" fmla="*/ 25 w 25"/>
                <a:gd name="T5" fmla="*/ 0 h 17"/>
                <a:gd name="T6" fmla="*/ 25 w 25"/>
                <a:gd name="T7" fmla="*/ 2 h 17"/>
                <a:gd name="T8" fmla="*/ 3 w 25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3" y="17"/>
                  </a:moveTo>
                  <a:lnTo>
                    <a:pt x="0" y="15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3" name="Freeform 3810"/>
            <p:cNvSpPr>
              <a:spLocks/>
            </p:cNvSpPr>
            <p:nvPr/>
          </p:nvSpPr>
          <p:spPr bwMode="auto">
            <a:xfrm>
              <a:off x="3292" y="2407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2 h 37"/>
                <a:gd name="T4" fmla="*/ 18 w 33"/>
                <a:gd name="T5" fmla="*/ 0 h 37"/>
                <a:gd name="T6" fmla="*/ 33 w 33"/>
                <a:gd name="T7" fmla="*/ 17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4" name="Freeform 3811"/>
            <p:cNvSpPr>
              <a:spLocks/>
            </p:cNvSpPr>
            <p:nvPr/>
          </p:nvSpPr>
          <p:spPr bwMode="auto">
            <a:xfrm>
              <a:off x="3279" y="2390"/>
              <a:ext cx="31" cy="39"/>
            </a:xfrm>
            <a:custGeom>
              <a:avLst/>
              <a:gdLst>
                <a:gd name="T0" fmla="*/ 13 w 31"/>
                <a:gd name="T1" fmla="*/ 39 h 39"/>
                <a:gd name="T2" fmla="*/ 0 w 31"/>
                <a:gd name="T3" fmla="*/ 25 h 39"/>
                <a:gd name="T4" fmla="*/ 15 w 31"/>
                <a:gd name="T5" fmla="*/ 0 h 39"/>
                <a:gd name="T6" fmla="*/ 31 w 31"/>
                <a:gd name="T7" fmla="*/ 17 h 39"/>
                <a:gd name="T8" fmla="*/ 13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3" y="3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7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5" name="Freeform 3812"/>
            <p:cNvSpPr>
              <a:spLocks/>
            </p:cNvSpPr>
            <p:nvPr/>
          </p:nvSpPr>
          <p:spPr bwMode="auto">
            <a:xfrm>
              <a:off x="3266" y="2380"/>
              <a:ext cx="28" cy="35"/>
            </a:xfrm>
            <a:custGeom>
              <a:avLst/>
              <a:gdLst>
                <a:gd name="T0" fmla="*/ 13 w 28"/>
                <a:gd name="T1" fmla="*/ 35 h 35"/>
                <a:gd name="T2" fmla="*/ 0 w 28"/>
                <a:gd name="T3" fmla="*/ 27 h 35"/>
                <a:gd name="T4" fmla="*/ 11 w 28"/>
                <a:gd name="T5" fmla="*/ 0 h 35"/>
                <a:gd name="T6" fmla="*/ 28 w 28"/>
                <a:gd name="T7" fmla="*/ 10 h 35"/>
                <a:gd name="T8" fmla="*/ 13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13" y="3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6" name="Freeform 3813"/>
            <p:cNvSpPr>
              <a:spLocks/>
            </p:cNvSpPr>
            <p:nvPr/>
          </p:nvSpPr>
          <p:spPr bwMode="auto">
            <a:xfrm>
              <a:off x="3248" y="2373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7 h 34"/>
                <a:gd name="T4" fmla="*/ 11 w 29"/>
                <a:gd name="T5" fmla="*/ 0 h 34"/>
                <a:gd name="T6" fmla="*/ 29 w 29"/>
                <a:gd name="T7" fmla="*/ 7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7" name="Freeform 3814"/>
            <p:cNvSpPr>
              <a:spLocks/>
            </p:cNvSpPr>
            <p:nvPr/>
          </p:nvSpPr>
          <p:spPr bwMode="auto">
            <a:xfrm>
              <a:off x="3218" y="2361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8" name="Freeform 3815"/>
            <p:cNvSpPr>
              <a:spLocks/>
            </p:cNvSpPr>
            <p:nvPr/>
          </p:nvSpPr>
          <p:spPr bwMode="auto">
            <a:xfrm>
              <a:off x="3180" y="2353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30 h 37"/>
                <a:gd name="T4" fmla="*/ 5 w 42"/>
                <a:gd name="T5" fmla="*/ 0 h 37"/>
                <a:gd name="T6" fmla="*/ 42 w 42"/>
                <a:gd name="T7" fmla="*/ 8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9" name="Freeform 3816"/>
            <p:cNvSpPr>
              <a:spLocks/>
            </p:cNvSpPr>
            <p:nvPr/>
          </p:nvSpPr>
          <p:spPr bwMode="auto">
            <a:xfrm>
              <a:off x="3143" y="2346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0 h 37"/>
                <a:gd name="T4" fmla="*/ 4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0" name="Freeform 3817"/>
            <p:cNvSpPr>
              <a:spLocks/>
            </p:cNvSpPr>
            <p:nvPr/>
          </p:nvSpPr>
          <p:spPr bwMode="auto">
            <a:xfrm>
              <a:off x="3104" y="2339"/>
              <a:ext cx="43" cy="37"/>
            </a:xfrm>
            <a:custGeom>
              <a:avLst/>
              <a:gdLst>
                <a:gd name="T0" fmla="*/ 39 w 43"/>
                <a:gd name="T1" fmla="*/ 37 h 37"/>
                <a:gd name="T2" fmla="*/ 0 w 43"/>
                <a:gd name="T3" fmla="*/ 27 h 37"/>
                <a:gd name="T4" fmla="*/ 11 w 43"/>
                <a:gd name="T5" fmla="*/ 0 h 37"/>
                <a:gd name="T6" fmla="*/ 43 w 43"/>
                <a:gd name="T7" fmla="*/ 7 h 37"/>
                <a:gd name="T8" fmla="*/ 39 w 4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39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3" y="7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1" name="Freeform 3818"/>
            <p:cNvSpPr>
              <a:spLocks/>
            </p:cNvSpPr>
            <p:nvPr/>
          </p:nvSpPr>
          <p:spPr bwMode="auto">
            <a:xfrm>
              <a:off x="3086" y="2331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5 h 35"/>
                <a:gd name="T4" fmla="*/ 15 w 29"/>
                <a:gd name="T5" fmla="*/ 0 h 35"/>
                <a:gd name="T6" fmla="*/ 29 w 29"/>
                <a:gd name="T7" fmla="*/ 8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9" y="8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2" name="Freeform 3819"/>
            <p:cNvSpPr>
              <a:spLocks/>
            </p:cNvSpPr>
            <p:nvPr/>
          </p:nvSpPr>
          <p:spPr bwMode="auto">
            <a:xfrm>
              <a:off x="3071" y="2319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2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3" name="Freeform 3820"/>
            <p:cNvSpPr>
              <a:spLocks/>
            </p:cNvSpPr>
            <p:nvPr/>
          </p:nvSpPr>
          <p:spPr bwMode="auto">
            <a:xfrm>
              <a:off x="3055" y="2309"/>
              <a:ext cx="31" cy="35"/>
            </a:xfrm>
            <a:custGeom>
              <a:avLst/>
              <a:gdLst>
                <a:gd name="T0" fmla="*/ 16 w 31"/>
                <a:gd name="T1" fmla="*/ 35 h 35"/>
                <a:gd name="T2" fmla="*/ 0 w 31"/>
                <a:gd name="T3" fmla="*/ 22 h 35"/>
                <a:gd name="T4" fmla="*/ 18 w 31"/>
                <a:gd name="T5" fmla="*/ 0 h 35"/>
                <a:gd name="T6" fmla="*/ 31 w 31"/>
                <a:gd name="T7" fmla="*/ 10 h 35"/>
                <a:gd name="T8" fmla="*/ 16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4" name="Freeform 3821"/>
            <p:cNvSpPr>
              <a:spLocks/>
            </p:cNvSpPr>
            <p:nvPr/>
          </p:nvSpPr>
          <p:spPr bwMode="auto">
            <a:xfrm>
              <a:off x="3040" y="2292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" name="Group 3822"/>
          <p:cNvGrpSpPr>
            <a:grpSpLocks/>
          </p:cNvGrpSpPr>
          <p:nvPr/>
        </p:nvGrpSpPr>
        <p:grpSpPr bwMode="auto">
          <a:xfrm>
            <a:off x="3921125" y="2538413"/>
            <a:ext cx="1854200" cy="3179762"/>
            <a:chOff x="2470" y="1599"/>
            <a:chExt cx="1168" cy="2003"/>
          </a:xfrm>
        </p:grpSpPr>
        <p:sp>
          <p:nvSpPr>
            <p:cNvPr id="46145" name="Freeform 3823"/>
            <p:cNvSpPr>
              <a:spLocks/>
            </p:cNvSpPr>
            <p:nvPr/>
          </p:nvSpPr>
          <p:spPr bwMode="auto">
            <a:xfrm>
              <a:off x="3305" y="2424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3824"/>
            <p:cNvSpPr>
              <a:spLocks/>
            </p:cNvSpPr>
            <p:nvPr/>
          </p:nvSpPr>
          <p:spPr bwMode="auto">
            <a:xfrm>
              <a:off x="3025" y="2273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3825"/>
            <p:cNvSpPr>
              <a:spLocks/>
            </p:cNvSpPr>
            <p:nvPr/>
          </p:nvSpPr>
          <p:spPr bwMode="auto">
            <a:xfrm>
              <a:off x="3016" y="2248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0 h 37"/>
                <a:gd name="T4" fmla="*/ 24 w 33"/>
                <a:gd name="T5" fmla="*/ 0 h 37"/>
                <a:gd name="T6" fmla="*/ 33 w 33"/>
                <a:gd name="T7" fmla="*/ 25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0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3826"/>
            <p:cNvSpPr>
              <a:spLocks/>
            </p:cNvSpPr>
            <p:nvPr/>
          </p:nvSpPr>
          <p:spPr bwMode="auto">
            <a:xfrm>
              <a:off x="3005" y="2204"/>
              <a:ext cx="35" cy="54"/>
            </a:xfrm>
            <a:custGeom>
              <a:avLst/>
              <a:gdLst>
                <a:gd name="T0" fmla="*/ 11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4 h 54"/>
                <a:gd name="T8" fmla="*/ 11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1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3827"/>
            <p:cNvSpPr>
              <a:spLocks/>
            </p:cNvSpPr>
            <p:nvPr/>
          </p:nvSpPr>
          <p:spPr bwMode="auto">
            <a:xfrm>
              <a:off x="2998" y="2155"/>
              <a:ext cx="33" cy="54"/>
            </a:xfrm>
            <a:custGeom>
              <a:avLst/>
              <a:gdLst>
                <a:gd name="T0" fmla="*/ 7 w 33"/>
                <a:gd name="T1" fmla="*/ 54 h 54"/>
                <a:gd name="T2" fmla="*/ 0 w 33"/>
                <a:gd name="T3" fmla="*/ 5 h 54"/>
                <a:gd name="T4" fmla="*/ 27 w 33"/>
                <a:gd name="T5" fmla="*/ 0 h 54"/>
                <a:gd name="T6" fmla="*/ 33 w 33"/>
                <a:gd name="T7" fmla="*/ 49 h 54"/>
                <a:gd name="T8" fmla="*/ 7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7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3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3828"/>
            <p:cNvSpPr>
              <a:spLocks/>
            </p:cNvSpPr>
            <p:nvPr/>
          </p:nvSpPr>
          <p:spPr bwMode="auto">
            <a:xfrm>
              <a:off x="2981" y="2101"/>
              <a:ext cx="44" cy="59"/>
            </a:xfrm>
            <a:custGeom>
              <a:avLst/>
              <a:gdLst>
                <a:gd name="T0" fmla="*/ 17 w 44"/>
                <a:gd name="T1" fmla="*/ 59 h 59"/>
                <a:gd name="T2" fmla="*/ 0 w 44"/>
                <a:gd name="T3" fmla="*/ 12 h 59"/>
                <a:gd name="T4" fmla="*/ 24 w 44"/>
                <a:gd name="T5" fmla="*/ 0 h 59"/>
                <a:gd name="T6" fmla="*/ 44 w 44"/>
                <a:gd name="T7" fmla="*/ 54 h 59"/>
                <a:gd name="T8" fmla="*/ 1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7" y="5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54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3829"/>
            <p:cNvSpPr>
              <a:spLocks/>
            </p:cNvSpPr>
            <p:nvPr/>
          </p:nvSpPr>
          <p:spPr bwMode="auto">
            <a:xfrm>
              <a:off x="3040" y="2292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3830"/>
            <p:cNvSpPr>
              <a:spLocks/>
            </p:cNvSpPr>
            <p:nvPr/>
          </p:nvSpPr>
          <p:spPr bwMode="auto">
            <a:xfrm>
              <a:off x="2948" y="2018"/>
              <a:ext cx="57" cy="95"/>
            </a:xfrm>
            <a:custGeom>
              <a:avLst/>
              <a:gdLst>
                <a:gd name="T0" fmla="*/ 33 w 57"/>
                <a:gd name="T1" fmla="*/ 95 h 95"/>
                <a:gd name="T2" fmla="*/ 0 w 57"/>
                <a:gd name="T3" fmla="*/ 12 h 95"/>
                <a:gd name="T4" fmla="*/ 24 w 57"/>
                <a:gd name="T5" fmla="*/ 0 h 95"/>
                <a:gd name="T6" fmla="*/ 57 w 57"/>
                <a:gd name="T7" fmla="*/ 83 h 95"/>
                <a:gd name="T8" fmla="*/ 33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3" y="9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7" y="83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3831"/>
            <p:cNvSpPr>
              <a:spLocks/>
            </p:cNvSpPr>
            <p:nvPr/>
          </p:nvSpPr>
          <p:spPr bwMode="auto">
            <a:xfrm>
              <a:off x="2933" y="1981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2 h 49"/>
                <a:gd name="T4" fmla="*/ 24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3832"/>
            <p:cNvSpPr>
              <a:spLocks/>
            </p:cNvSpPr>
            <p:nvPr/>
          </p:nvSpPr>
          <p:spPr bwMode="auto">
            <a:xfrm>
              <a:off x="2917" y="1944"/>
              <a:ext cx="40" cy="49"/>
            </a:xfrm>
            <a:custGeom>
              <a:avLst/>
              <a:gdLst>
                <a:gd name="T0" fmla="*/ 16 w 40"/>
                <a:gd name="T1" fmla="*/ 49 h 49"/>
                <a:gd name="T2" fmla="*/ 0 w 40"/>
                <a:gd name="T3" fmla="*/ 18 h 49"/>
                <a:gd name="T4" fmla="*/ 22 w 40"/>
                <a:gd name="T5" fmla="*/ 0 h 49"/>
                <a:gd name="T6" fmla="*/ 40 w 40"/>
                <a:gd name="T7" fmla="*/ 37 h 49"/>
                <a:gd name="T8" fmla="*/ 16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6" y="4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0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3833"/>
            <p:cNvSpPr>
              <a:spLocks/>
            </p:cNvSpPr>
            <p:nvPr/>
          </p:nvSpPr>
          <p:spPr bwMode="auto">
            <a:xfrm>
              <a:off x="2898" y="1910"/>
              <a:ext cx="41" cy="52"/>
            </a:xfrm>
            <a:custGeom>
              <a:avLst/>
              <a:gdLst>
                <a:gd name="T0" fmla="*/ 19 w 41"/>
                <a:gd name="T1" fmla="*/ 52 h 52"/>
                <a:gd name="T2" fmla="*/ 0 w 41"/>
                <a:gd name="T3" fmla="*/ 20 h 52"/>
                <a:gd name="T4" fmla="*/ 19 w 41"/>
                <a:gd name="T5" fmla="*/ 0 h 52"/>
                <a:gd name="T6" fmla="*/ 41 w 41"/>
                <a:gd name="T7" fmla="*/ 34 h 52"/>
                <a:gd name="T8" fmla="*/ 19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9" y="52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1" y="34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3834"/>
            <p:cNvSpPr>
              <a:spLocks/>
            </p:cNvSpPr>
            <p:nvPr/>
          </p:nvSpPr>
          <p:spPr bwMode="auto">
            <a:xfrm>
              <a:off x="2876" y="1883"/>
              <a:ext cx="41" cy="47"/>
            </a:xfrm>
            <a:custGeom>
              <a:avLst/>
              <a:gdLst>
                <a:gd name="T0" fmla="*/ 22 w 41"/>
                <a:gd name="T1" fmla="*/ 47 h 47"/>
                <a:gd name="T2" fmla="*/ 0 w 41"/>
                <a:gd name="T3" fmla="*/ 22 h 47"/>
                <a:gd name="T4" fmla="*/ 17 w 41"/>
                <a:gd name="T5" fmla="*/ 0 h 47"/>
                <a:gd name="T6" fmla="*/ 41 w 41"/>
                <a:gd name="T7" fmla="*/ 27 h 47"/>
                <a:gd name="T8" fmla="*/ 22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22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2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3835"/>
            <p:cNvSpPr>
              <a:spLocks/>
            </p:cNvSpPr>
            <p:nvPr/>
          </p:nvSpPr>
          <p:spPr bwMode="auto">
            <a:xfrm>
              <a:off x="2862" y="1869"/>
              <a:ext cx="31" cy="36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24 h 36"/>
                <a:gd name="T4" fmla="*/ 16 w 31"/>
                <a:gd name="T5" fmla="*/ 0 h 36"/>
                <a:gd name="T6" fmla="*/ 31 w 31"/>
                <a:gd name="T7" fmla="*/ 14 h 36"/>
                <a:gd name="T8" fmla="*/ 14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1" y="14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3836"/>
            <p:cNvSpPr>
              <a:spLocks/>
            </p:cNvSpPr>
            <p:nvPr/>
          </p:nvSpPr>
          <p:spPr bwMode="auto">
            <a:xfrm>
              <a:off x="2849" y="1859"/>
              <a:ext cx="29" cy="34"/>
            </a:xfrm>
            <a:custGeom>
              <a:avLst/>
              <a:gdLst>
                <a:gd name="T0" fmla="*/ 13 w 29"/>
                <a:gd name="T1" fmla="*/ 34 h 34"/>
                <a:gd name="T2" fmla="*/ 0 w 29"/>
                <a:gd name="T3" fmla="*/ 27 h 34"/>
                <a:gd name="T4" fmla="*/ 11 w 29"/>
                <a:gd name="T5" fmla="*/ 0 h 34"/>
                <a:gd name="T6" fmla="*/ 29 w 29"/>
                <a:gd name="T7" fmla="*/ 10 h 34"/>
                <a:gd name="T8" fmla="*/ 13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3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10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3837"/>
            <p:cNvSpPr>
              <a:spLocks/>
            </p:cNvSpPr>
            <p:nvPr/>
          </p:nvSpPr>
          <p:spPr bwMode="auto">
            <a:xfrm>
              <a:off x="2812" y="1839"/>
              <a:ext cx="48" cy="47"/>
            </a:xfrm>
            <a:custGeom>
              <a:avLst/>
              <a:gdLst>
                <a:gd name="T0" fmla="*/ 37 w 48"/>
                <a:gd name="T1" fmla="*/ 47 h 47"/>
                <a:gd name="T2" fmla="*/ 0 w 48"/>
                <a:gd name="T3" fmla="*/ 27 h 47"/>
                <a:gd name="T4" fmla="*/ 11 w 48"/>
                <a:gd name="T5" fmla="*/ 0 h 47"/>
                <a:gd name="T6" fmla="*/ 48 w 48"/>
                <a:gd name="T7" fmla="*/ 20 h 47"/>
                <a:gd name="T8" fmla="*/ 37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7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3838"/>
            <p:cNvSpPr>
              <a:spLocks/>
            </p:cNvSpPr>
            <p:nvPr/>
          </p:nvSpPr>
          <p:spPr bwMode="auto">
            <a:xfrm>
              <a:off x="2981" y="210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3839"/>
            <p:cNvSpPr>
              <a:spLocks/>
            </p:cNvSpPr>
            <p:nvPr/>
          </p:nvSpPr>
          <p:spPr bwMode="auto">
            <a:xfrm>
              <a:off x="2784" y="1829"/>
              <a:ext cx="37" cy="37"/>
            </a:xfrm>
            <a:custGeom>
              <a:avLst/>
              <a:gdLst>
                <a:gd name="T0" fmla="*/ 32 w 37"/>
                <a:gd name="T1" fmla="*/ 37 h 37"/>
                <a:gd name="T2" fmla="*/ 0 w 37"/>
                <a:gd name="T3" fmla="*/ 30 h 37"/>
                <a:gd name="T4" fmla="*/ 4 w 37"/>
                <a:gd name="T5" fmla="*/ 0 h 37"/>
                <a:gd name="T6" fmla="*/ 37 w 37"/>
                <a:gd name="T7" fmla="*/ 8 h 37"/>
                <a:gd name="T8" fmla="*/ 32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2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2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3840"/>
            <p:cNvSpPr>
              <a:spLocks/>
            </p:cNvSpPr>
            <p:nvPr/>
          </p:nvSpPr>
          <p:spPr bwMode="auto">
            <a:xfrm>
              <a:off x="2755" y="1829"/>
              <a:ext cx="33" cy="30"/>
            </a:xfrm>
            <a:custGeom>
              <a:avLst/>
              <a:gdLst>
                <a:gd name="T0" fmla="*/ 29 w 33"/>
                <a:gd name="T1" fmla="*/ 30 h 30"/>
                <a:gd name="T2" fmla="*/ 0 w 33"/>
                <a:gd name="T3" fmla="*/ 30 h 30"/>
                <a:gd name="T4" fmla="*/ 0 w 33"/>
                <a:gd name="T5" fmla="*/ 0 h 30"/>
                <a:gd name="T6" fmla="*/ 33 w 33"/>
                <a:gd name="T7" fmla="*/ 0 h 30"/>
                <a:gd name="T8" fmla="*/ 29 w 33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Rectangle 3841"/>
            <p:cNvSpPr>
              <a:spLocks noChangeArrowheads="1"/>
            </p:cNvSpPr>
            <p:nvPr/>
          </p:nvSpPr>
          <p:spPr bwMode="auto">
            <a:xfrm>
              <a:off x="2689" y="1829"/>
              <a:ext cx="66" cy="30"/>
            </a:xfrm>
            <a:prstGeom prst="rect">
              <a:avLst/>
            </a:prstGeom>
            <a:solidFill>
              <a:srgbClr val="375C5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3842"/>
            <p:cNvSpPr>
              <a:spLocks/>
            </p:cNvSpPr>
            <p:nvPr/>
          </p:nvSpPr>
          <p:spPr bwMode="auto">
            <a:xfrm>
              <a:off x="2812" y="1837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3843"/>
            <p:cNvSpPr>
              <a:spLocks/>
            </p:cNvSpPr>
            <p:nvPr/>
          </p:nvSpPr>
          <p:spPr bwMode="auto">
            <a:xfrm>
              <a:off x="2674" y="1827"/>
              <a:ext cx="18" cy="32"/>
            </a:xfrm>
            <a:custGeom>
              <a:avLst/>
              <a:gdLst>
                <a:gd name="T0" fmla="*/ 13 w 18"/>
                <a:gd name="T1" fmla="*/ 32 h 32"/>
                <a:gd name="T2" fmla="*/ 0 w 18"/>
                <a:gd name="T3" fmla="*/ 29 h 32"/>
                <a:gd name="T4" fmla="*/ 4 w 18"/>
                <a:gd name="T5" fmla="*/ 0 h 32"/>
                <a:gd name="T6" fmla="*/ 18 w 18"/>
                <a:gd name="T7" fmla="*/ 2 h 32"/>
                <a:gd name="T8" fmla="*/ 13 w 1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13" y="3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8" y="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3844"/>
            <p:cNvSpPr>
              <a:spLocks/>
            </p:cNvSpPr>
            <p:nvPr/>
          </p:nvSpPr>
          <p:spPr bwMode="auto">
            <a:xfrm>
              <a:off x="2652" y="1822"/>
              <a:ext cx="26" cy="34"/>
            </a:xfrm>
            <a:custGeom>
              <a:avLst/>
              <a:gdLst>
                <a:gd name="T0" fmla="*/ 22 w 26"/>
                <a:gd name="T1" fmla="*/ 34 h 34"/>
                <a:gd name="T2" fmla="*/ 0 w 26"/>
                <a:gd name="T3" fmla="*/ 25 h 34"/>
                <a:gd name="T4" fmla="*/ 15 w 26"/>
                <a:gd name="T5" fmla="*/ 0 h 34"/>
                <a:gd name="T6" fmla="*/ 26 w 26"/>
                <a:gd name="T7" fmla="*/ 5 h 34"/>
                <a:gd name="T8" fmla="*/ 2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2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6" y="5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3845"/>
            <p:cNvSpPr>
              <a:spLocks/>
            </p:cNvSpPr>
            <p:nvPr/>
          </p:nvSpPr>
          <p:spPr bwMode="auto">
            <a:xfrm>
              <a:off x="2624" y="1805"/>
              <a:ext cx="43" cy="42"/>
            </a:xfrm>
            <a:custGeom>
              <a:avLst/>
              <a:gdLst>
                <a:gd name="T0" fmla="*/ 28 w 43"/>
                <a:gd name="T1" fmla="*/ 42 h 42"/>
                <a:gd name="T2" fmla="*/ 0 w 43"/>
                <a:gd name="T3" fmla="*/ 22 h 42"/>
                <a:gd name="T4" fmla="*/ 17 w 43"/>
                <a:gd name="T5" fmla="*/ 0 h 42"/>
                <a:gd name="T6" fmla="*/ 43 w 43"/>
                <a:gd name="T7" fmla="*/ 17 h 42"/>
                <a:gd name="T8" fmla="*/ 28 w 4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2">
                  <a:moveTo>
                    <a:pt x="28" y="42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3" y="17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Freeform 3846"/>
            <p:cNvSpPr>
              <a:spLocks/>
            </p:cNvSpPr>
            <p:nvPr/>
          </p:nvSpPr>
          <p:spPr bwMode="auto">
            <a:xfrm>
              <a:off x="2593" y="1776"/>
              <a:ext cx="48" cy="51"/>
            </a:xfrm>
            <a:custGeom>
              <a:avLst/>
              <a:gdLst>
                <a:gd name="T0" fmla="*/ 31 w 48"/>
                <a:gd name="T1" fmla="*/ 51 h 51"/>
                <a:gd name="T2" fmla="*/ 0 w 48"/>
                <a:gd name="T3" fmla="*/ 19 h 51"/>
                <a:gd name="T4" fmla="*/ 20 w 48"/>
                <a:gd name="T5" fmla="*/ 0 h 51"/>
                <a:gd name="T6" fmla="*/ 48 w 48"/>
                <a:gd name="T7" fmla="*/ 29 h 51"/>
                <a:gd name="T8" fmla="*/ 31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1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8" y="2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Freeform 3847"/>
            <p:cNvSpPr>
              <a:spLocks/>
            </p:cNvSpPr>
            <p:nvPr/>
          </p:nvSpPr>
          <p:spPr bwMode="auto">
            <a:xfrm>
              <a:off x="2567" y="1744"/>
              <a:ext cx="46" cy="51"/>
            </a:xfrm>
            <a:custGeom>
              <a:avLst/>
              <a:gdLst>
                <a:gd name="T0" fmla="*/ 26 w 46"/>
                <a:gd name="T1" fmla="*/ 51 h 51"/>
                <a:gd name="T2" fmla="*/ 0 w 46"/>
                <a:gd name="T3" fmla="*/ 17 h 51"/>
                <a:gd name="T4" fmla="*/ 21 w 46"/>
                <a:gd name="T5" fmla="*/ 0 h 51"/>
                <a:gd name="T6" fmla="*/ 46 w 46"/>
                <a:gd name="T7" fmla="*/ 32 h 51"/>
                <a:gd name="T8" fmla="*/ 26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6" y="5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6" y="3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0" name="Freeform 3848"/>
            <p:cNvSpPr>
              <a:spLocks/>
            </p:cNvSpPr>
            <p:nvPr/>
          </p:nvSpPr>
          <p:spPr bwMode="auto">
            <a:xfrm>
              <a:off x="2516" y="1665"/>
              <a:ext cx="72" cy="96"/>
            </a:xfrm>
            <a:custGeom>
              <a:avLst/>
              <a:gdLst>
                <a:gd name="T0" fmla="*/ 51 w 72"/>
                <a:gd name="T1" fmla="*/ 96 h 96"/>
                <a:gd name="T2" fmla="*/ 0 w 72"/>
                <a:gd name="T3" fmla="*/ 17 h 96"/>
                <a:gd name="T4" fmla="*/ 22 w 72"/>
                <a:gd name="T5" fmla="*/ 0 h 96"/>
                <a:gd name="T6" fmla="*/ 72 w 72"/>
                <a:gd name="T7" fmla="*/ 79 h 96"/>
                <a:gd name="T8" fmla="*/ 51 w 72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6">
                  <a:moveTo>
                    <a:pt x="51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2" y="79"/>
                  </a:lnTo>
                  <a:lnTo>
                    <a:pt x="51" y="9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3849"/>
            <p:cNvSpPr>
              <a:spLocks/>
            </p:cNvSpPr>
            <p:nvPr/>
          </p:nvSpPr>
          <p:spPr bwMode="auto">
            <a:xfrm>
              <a:off x="2483" y="1599"/>
              <a:ext cx="55" cy="83"/>
            </a:xfrm>
            <a:custGeom>
              <a:avLst/>
              <a:gdLst>
                <a:gd name="T0" fmla="*/ 33 w 55"/>
                <a:gd name="T1" fmla="*/ 83 h 83"/>
                <a:gd name="T2" fmla="*/ 0 w 55"/>
                <a:gd name="T3" fmla="*/ 17 h 83"/>
                <a:gd name="T4" fmla="*/ 22 w 55"/>
                <a:gd name="T5" fmla="*/ 0 h 83"/>
                <a:gd name="T6" fmla="*/ 55 w 55"/>
                <a:gd name="T7" fmla="*/ 66 h 83"/>
                <a:gd name="T8" fmla="*/ 33 w 55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3">
                  <a:moveTo>
                    <a:pt x="33" y="8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6"/>
                  </a:lnTo>
                  <a:lnTo>
                    <a:pt x="33" y="8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3850"/>
            <p:cNvSpPr>
              <a:spLocks/>
            </p:cNvSpPr>
            <p:nvPr/>
          </p:nvSpPr>
          <p:spPr bwMode="auto">
            <a:xfrm>
              <a:off x="2687" y="1829"/>
              <a:ext cx="5" cy="30"/>
            </a:xfrm>
            <a:custGeom>
              <a:avLst/>
              <a:gdLst>
                <a:gd name="T0" fmla="*/ 2 w 5"/>
                <a:gd name="T1" fmla="*/ 30 h 30"/>
                <a:gd name="T2" fmla="*/ 0 w 5"/>
                <a:gd name="T3" fmla="*/ 30 h 30"/>
                <a:gd name="T4" fmla="*/ 2 w 5"/>
                <a:gd name="T5" fmla="*/ 0 h 30"/>
                <a:gd name="T6" fmla="*/ 5 w 5"/>
                <a:gd name="T7" fmla="*/ 0 h 30"/>
                <a:gd name="T8" fmla="*/ 2 w 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3851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3852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3853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6" name="Freeform 3854"/>
            <p:cNvSpPr>
              <a:spLocks/>
            </p:cNvSpPr>
            <p:nvPr/>
          </p:nvSpPr>
          <p:spPr bwMode="auto">
            <a:xfrm>
              <a:off x="3507" y="3348"/>
              <a:ext cx="37" cy="54"/>
            </a:xfrm>
            <a:custGeom>
              <a:avLst/>
              <a:gdLst>
                <a:gd name="T0" fmla="*/ 13 w 37"/>
                <a:gd name="T1" fmla="*/ 54 h 54"/>
                <a:gd name="T2" fmla="*/ 0 w 37"/>
                <a:gd name="T3" fmla="*/ 12 h 54"/>
                <a:gd name="T4" fmla="*/ 24 w 37"/>
                <a:gd name="T5" fmla="*/ 0 h 54"/>
                <a:gd name="T6" fmla="*/ 37 w 37"/>
                <a:gd name="T7" fmla="*/ 41 h 54"/>
                <a:gd name="T8" fmla="*/ 13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3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41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3855"/>
            <p:cNvSpPr>
              <a:spLocks/>
            </p:cNvSpPr>
            <p:nvPr/>
          </p:nvSpPr>
          <p:spPr bwMode="auto">
            <a:xfrm>
              <a:off x="3498" y="3309"/>
              <a:ext cx="33" cy="51"/>
            </a:xfrm>
            <a:custGeom>
              <a:avLst/>
              <a:gdLst>
                <a:gd name="T0" fmla="*/ 9 w 33"/>
                <a:gd name="T1" fmla="*/ 51 h 51"/>
                <a:gd name="T2" fmla="*/ 0 w 33"/>
                <a:gd name="T3" fmla="*/ 4 h 51"/>
                <a:gd name="T4" fmla="*/ 26 w 33"/>
                <a:gd name="T5" fmla="*/ 0 h 51"/>
                <a:gd name="T6" fmla="*/ 33 w 33"/>
                <a:gd name="T7" fmla="*/ 39 h 51"/>
                <a:gd name="T8" fmla="*/ 9 w 3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9" y="51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39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3856"/>
            <p:cNvSpPr>
              <a:spLocks/>
            </p:cNvSpPr>
            <p:nvPr/>
          </p:nvSpPr>
          <p:spPr bwMode="auto">
            <a:xfrm>
              <a:off x="3492" y="3257"/>
              <a:ext cx="32" cy="56"/>
            </a:xfrm>
            <a:custGeom>
              <a:avLst/>
              <a:gdLst>
                <a:gd name="T0" fmla="*/ 6 w 32"/>
                <a:gd name="T1" fmla="*/ 56 h 56"/>
                <a:gd name="T2" fmla="*/ 0 w 32"/>
                <a:gd name="T3" fmla="*/ 3 h 56"/>
                <a:gd name="T4" fmla="*/ 26 w 32"/>
                <a:gd name="T5" fmla="*/ 0 h 56"/>
                <a:gd name="T6" fmla="*/ 32 w 32"/>
                <a:gd name="T7" fmla="*/ 52 h 56"/>
                <a:gd name="T8" fmla="*/ 6 w 3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6">
                  <a:moveTo>
                    <a:pt x="6" y="56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2" y="52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3857"/>
            <p:cNvSpPr>
              <a:spLocks/>
            </p:cNvSpPr>
            <p:nvPr/>
          </p:nvSpPr>
          <p:spPr bwMode="auto">
            <a:xfrm>
              <a:off x="3492" y="3220"/>
              <a:ext cx="28" cy="42"/>
            </a:xfrm>
            <a:custGeom>
              <a:avLst/>
              <a:gdLst>
                <a:gd name="T0" fmla="*/ 0 w 28"/>
                <a:gd name="T1" fmla="*/ 40 h 42"/>
                <a:gd name="T2" fmla="*/ 2 w 28"/>
                <a:gd name="T3" fmla="*/ 0 h 42"/>
                <a:gd name="T4" fmla="*/ 28 w 28"/>
                <a:gd name="T5" fmla="*/ 5 h 42"/>
                <a:gd name="T6" fmla="*/ 26 w 28"/>
                <a:gd name="T7" fmla="*/ 42 h 42"/>
                <a:gd name="T8" fmla="*/ 0 w 28"/>
                <a:gd name="T9" fmla="*/ 4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0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3858"/>
            <p:cNvSpPr>
              <a:spLocks/>
            </p:cNvSpPr>
            <p:nvPr/>
          </p:nvSpPr>
          <p:spPr bwMode="auto">
            <a:xfrm>
              <a:off x="3494" y="3184"/>
              <a:ext cx="33" cy="41"/>
            </a:xfrm>
            <a:custGeom>
              <a:avLst/>
              <a:gdLst>
                <a:gd name="T0" fmla="*/ 0 w 33"/>
                <a:gd name="T1" fmla="*/ 36 h 41"/>
                <a:gd name="T2" fmla="*/ 8 w 33"/>
                <a:gd name="T3" fmla="*/ 0 h 41"/>
                <a:gd name="T4" fmla="*/ 33 w 33"/>
                <a:gd name="T5" fmla="*/ 12 h 41"/>
                <a:gd name="T6" fmla="*/ 26 w 33"/>
                <a:gd name="T7" fmla="*/ 41 h 41"/>
                <a:gd name="T8" fmla="*/ 0 w 33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0" y="36"/>
                  </a:moveTo>
                  <a:lnTo>
                    <a:pt x="8" y="0"/>
                  </a:lnTo>
                  <a:lnTo>
                    <a:pt x="33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3859"/>
            <p:cNvSpPr>
              <a:spLocks/>
            </p:cNvSpPr>
            <p:nvPr/>
          </p:nvSpPr>
          <p:spPr bwMode="auto">
            <a:xfrm>
              <a:off x="3502" y="3120"/>
              <a:ext cx="49" cy="76"/>
            </a:xfrm>
            <a:custGeom>
              <a:avLst/>
              <a:gdLst>
                <a:gd name="T0" fmla="*/ 0 w 49"/>
                <a:gd name="T1" fmla="*/ 64 h 76"/>
                <a:gd name="T2" fmla="*/ 25 w 49"/>
                <a:gd name="T3" fmla="*/ 0 h 76"/>
                <a:gd name="T4" fmla="*/ 49 w 49"/>
                <a:gd name="T5" fmla="*/ 12 h 76"/>
                <a:gd name="T6" fmla="*/ 25 w 49"/>
                <a:gd name="T7" fmla="*/ 76 h 76"/>
                <a:gd name="T8" fmla="*/ 0 w 49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0" y="64"/>
                  </a:moveTo>
                  <a:lnTo>
                    <a:pt x="25" y="0"/>
                  </a:lnTo>
                  <a:lnTo>
                    <a:pt x="49" y="12"/>
                  </a:lnTo>
                  <a:lnTo>
                    <a:pt x="25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3860"/>
            <p:cNvSpPr>
              <a:spLocks/>
            </p:cNvSpPr>
            <p:nvPr/>
          </p:nvSpPr>
          <p:spPr bwMode="auto">
            <a:xfrm>
              <a:off x="3527" y="3061"/>
              <a:ext cx="46" cy="71"/>
            </a:xfrm>
            <a:custGeom>
              <a:avLst/>
              <a:gdLst>
                <a:gd name="T0" fmla="*/ 0 w 46"/>
                <a:gd name="T1" fmla="*/ 59 h 71"/>
                <a:gd name="T2" fmla="*/ 19 w 46"/>
                <a:gd name="T3" fmla="*/ 0 h 71"/>
                <a:gd name="T4" fmla="*/ 46 w 46"/>
                <a:gd name="T5" fmla="*/ 5 h 71"/>
                <a:gd name="T6" fmla="*/ 24 w 46"/>
                <a:gd name="T7" fmla="*/ 71 h 71"/>
                <a:gd name="T8" fmla="*/ 0 w 46"/>
                <a:gd name="T9" fmla="*/ 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1">
                  <a:moveTo>
                    <a:pt x="0" y="59"/>
                  </a:moveTo>
                  <a:lnTo>
                    <a:pt x="19" y="0"/>
                  </a:lnTo>
                  <a:lnTo>
                    <a:pt x="46" y="5"/>
                  </a:lnTo>
                  <a:lnTo>
                    <a:pt x="24" y="71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3861"/>
            <p:cNvSpPr>
              <a:spLocks/>
            </p:cNvSpPr>
            <p:nvPr/>
          </p:nvSpPr>
          <p:spPr bwMode="auto">
            <a:xfrm>
              <a:off x="3546" y="3029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5 w 31"/>
                <a:gd name="T3" fmla="*/ 0 h 37"/>
                <a:gd name="T4" fmla="*/ 31 w 31"/>
                <a:gd name="T5" fmla="*/ 0 h 37"/>
                <a:gd name="T6" fmla="*/ 27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5" y="0"/>
                  </a:lnTo>
                  <a:lnTo>
                    <a:pt x="31" y="0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862"/>
            <p:cNvSpPr>
              <a:spLocks/>
            </p:cNvSpPr>
            <p:nvPr/>
          </p:nvSpPr>
          <p:spPr bwMode="auto">
            <a:xfrm>
              <a:off x="3548" y="2990"/>
              <a:ext cx="29" cy="39"/>
            </a:xfrm>
            <a:custGeom>
              <a:avLst/>
              <a:gdLst>
                <a:gd name="T0" fmla="*/ 3 w 29"/>
                <a:gd name="T1" fmla="*/ 39 h 39"/>
                <a:gd name="T2" fmla="*/ 0 w 29"/>
                <a:gd name="T3" fmla="*/ 3 h 39"/>
                <a:gd name="T4" fmla="*/ 27 w 29"/>
                <a:gd name="T5" fmla="*/ 0 h 39"/>
                <a:gd name="T6" fmla="*/ 29 w 29"/>
                <a:gd name="T7" fmla="*/ 39 h 39"/>
                <a:gd name="T8" fmla="*/ 3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3" y="39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29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863"/>
            <p:cNvSpPr>
              <a:spLocks/>
            </p:cNvSpPr>
            <p:nvPr/>
          </p:nvSpPr>
          <p:spPr bwMode="auto">
            <a:xfrm>
              <a:off x="3492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864"/>
            <p:cNvSpPr>
              <a:spLocks/>
            </p:cNvSpPr>
            <p:nvPr/>
          </p:nvSpPr>
          <p:spPr bwMode="auto">
            <a:xfrm>
              <a:off x="3533" y="2946"/>
              <a:ext cx="40" cy="54"/>
            </a:xfrm>
            <a:custGeom>
              <a:avLst/>
              <a:gdLst>
                <a:gd name="T0" fmla="*/ 15 w 40"/>
                <a:gd name="T1" fmla="*/ 54 h 54"/>
                <a:gd name="T2" fmla="*/ 0 w 40"/>
                <a:gd name="T3" fmla="*/ 12 h 54"/>
                <a:gd name="T4" fmla="*/ 24 w 40"/>
                <a:gd name="T5" fmla="*/ 0 h 54"/>
                <a:gd name="T6" fmla="*/ 40 w 40"/>
                <a:gd name="T7" fmla="*/ 42 h 54"/>
                <a:gd name="T8" fmla="*/ 15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5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865"/>
            <p:cNvSpPr>
              <a:spLocks/>
            </p:cNvSpPr>
            <p:nvPr/>
          </p:nvSpPr>
          <p:spPr bwMode="auto">
            <a:xfrm>
              <a:off x="3516" y="2907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20 h 51"/>
                <a:gd name="T4" fmla="*/ 19 w 41"/>
                <a:gd name="T5" fmla="*/ 0 h 51"/>
                <a:gd name="T6" fmla="*/ 41 w 41"/>
                <a:gd name="T7" fmla="*/ 39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1" y="39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3866"/>
            <p:cNvSpPr>
              <a:spLocks/>
            </p:cNvSpPr>
            <p:nvPr/>
          </p:nvSpPr>
          <p:spPr bwMode="auto">
            <a:xfrm>
              <a:off x="3492" y="2880"/>
              <a:ext cx="43" cy="47"/>
            </a:xfrm>
            <a:custGeom>
              <a:avLst/>
              <a:gdLst>
                <a:gd name="T0" fmla="*/ 24 w 43"/>
                <a:gd name="T1" fmla="*/ 47 h 47"/>
                <a:gd name="T2" fmla="*/ 0 w 43"/>
                <a:gd name="T3" fmla="*/ 22 h 47"/>
                <a:gd name="T4" fmla="*/ 17 w 43"/>
                <a:gd name="T5" fmla="*/ 0 h 47"/>
                <a:gd name="T6" fmla="*/ 43 w 43"/>
                <a:gd name="T7" fmla="*/ 27 h 47"/>
                <a:gd name="T8" fmla="*/ 24 w 4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7">
                  <a:moveTo>
                    <a:pt x="24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3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3867"/>
            <p:cNvSpPr>
              <a:spLocks/>
            </p:cNvSpPr>
            <p:nvPr/>
          </p:nvSpPr>
          <p:spPr bwMode="auto">
            <a:xfrm>
              <a:off x="3461" y="2853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3868"/>
            <p:cNvSpPr>
              <a:spLocks/>
            </p:cNvSpPr>
            <p:nvPr/>
          </p:nvSpPr>
          <p:spPr bwMode="auto">
            <a:xfrm>
              <a:off x="3402" y="2807"/>
              <a:ext cx="74" cy="71"/>
            </a:xfrm>
            <a:custGeom>
              <a:avLst/>
              <a:gdLst>
                <a:gd name="T0" fmla="*/ 59 w 74"/>
                <a:gd name="T1" fmla="*/ 71 h 71"/>
                <a:gd name="T2" fmla="*/ 0 w 74"/>
                <a:gd name="T3" fmla="*/ 22 h 71"/>
                <a:gd name="T4" fmla="*/ 17 w 74"/>
                <a:gd name="T5" fmla="*/ 0 h 71"/>
                <a:gd name="T6" fmla="*/ 74 w 74"/>
                <a:gd name="T7" fmla="*/ 46 h 71"/>
                <a:gd name="T8" fmla="*/ 59 w 74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1">
                  <a:moveTo>
                    <a:pt x="59" y="71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74" y="46"/>
                  </a:lnTo>
                  <a:lnTo>
                    <a:pt x="59" y="7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3869"/>
            <p:cNvSpPr>
              <a:spLocks/>
            </p:cNvSpPr>
            <p:nvPr/>
          </p:nvSpPr>
          <p:spPr bwMode="auto">
            <a:xfrm>
              <a:off x="3373" y="2777"/>
              <a:ext cx="46" cy="52"/>
            </a:xfrm>
            <a:custGeom>
              <a:avLst/>
              <a:gdLst>
                <a:gd name="T0" fmla="*/ 29 w 46"/>
                <a:gd name="T1" fmla="*/ 52 h 52"/>
                <a:gd name="T2" fmla="*/ 0 w 46"/>
                <a:gd name="T3" fmla="*/ 17 h 52"/>
                <a:gd name="T4" fmla="*/ 22 w 46"/>
                <a:gd name="T5" fmla="*/ 0 h 52"/>
                <a:gd name="T6" fmla="*/ 46 w 46"/>
                <a:gd name="T7" fmla="*/ 30 h 52"/>
                <a:gd name="T8" fmla="*/ 29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9" y="5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3870"/>
            <p:cNvSpPr>
              <a:spLocks/>
            </p:cNvSpPr>
            <p:nvPr/>
          </p:nvSpPr>
          <p:spPr bwMode="auto">
            <a:xfrm>
              <a:off x="3351" y="2738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3871"/>
            <p:cNvSpPr>
              <a:spLocks/>
            </p:cNvSpPr>
            <p:nvPr/>
          </p:nvSpPr>
          <p:spPr bwMode="auto">
            <a:xfrm>
              <a:off x="3548" y="2988"/>
              <a:ext cx="27" cy="12"/>
            </a:xfrm>
            <a:custGeom>
              <a:avLst/>
              <a:gdLst>
                <a:gd name="T0" fmla="*/ 27 w 27"/>
                <a:gd name="T1" fmla="*/ 2 h 12"/>
                <a:gd name="T2" fmla="*/ 25 w 27"/>
                <a:gd name="T3" fmla="*/ 0 h 12"/>
                <a:gd name="T4" fmla="*/ 0 w 27"/>
                <a:gd name="T5" fmla="*/ 5 h 12"/>
                <a:gd name="T6" fmla="*/ 0 w 27"/>
                <a:gd name="T7" fmla="*/ 12 h 12"/>
                <a:gd name="T8" fmla="*/ 27 w 2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3872"/>
            <p:cNvSpPr>
              <a:spLocks/>
            </p:cNvSpPr>
            <p:nvPr/>
          </p:nvSpPr>
          <p:spPr bwMode="auto">
            <a:xfrm>
              <a:off x="3336" y="2701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5 h 52"/>
                <a:gd name="T4" fmla="*/ 26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3873"/>
            <p:cNvSpPr>
              <a:spLocks/>
            </p:cNvSpPr>
            <p:nvPr/>
          </p:nvSpPr>
          <p:spPr bwMode="auto">
            <a:xfrm>
              <a:off x="3332" y="2662"/>
              <a:ext cx="30" cy="44"/>
            </a:xfrm>
            <a:custGeom>
              <a:avLst/>
              <a:gdLst>
                <a:gd name="T0" fmla="*/ 4 w 30"/>
                <a:gd name="T1" fmla="*/ 44 h 44"/>
                <a:gd name="T2" fmla="*/ 0 w 30"/>
                <a:gd name="T3" fmla="*/ 2 h 44"/>
                <a:gd name="T4" fmla="*/ 26 w 30"/>
                <a:gd name="T5" fmla="*/ 0 h 44"/>
                <a:gd name="T6" fmla="*/ 30 w 30"/>
                <a:gd name="T7" fmla="*/ 39 h 44"/>
                <a:gd name="T8" fmla="*/ 4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4" y="4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9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Freeform 3874"/>
            <p:cNvSpPr>
              <a:spLocks/>
            </p:cNvSpPr>
            <p:nvPr/>
          </p:nvSpPr>
          <p:spPr bwMode="auto">
            <a:xfrm>
              <a:off x="3332" y="2586"/>
              <a:ext cx="26" cy="78"/>
            </a:xfrm>
            <a:custGeom>
              <a:avLst/>
              <a:gdLst>
                <a:gd name="T0" fmla="*/ 0 w 26"/>
                <a:gd name="T1" fmla="*/ 78 h 78"/>
                <a:gd name="T2" fmla="*/ 0 w 26"/>
                <a:gd name="T3" fmla="*/ 0 h 78"/>
                <a:gd name="T4" fmla="*/ 26 w 26"/>
                <a:gd name="T5" fmla="*/ 0 h 78"/>
                <a:gd name="T6" fmla="*/ 26 w 26"/>
                <a:gd name="T7" fmla="*/ 76 h 78"/>
                <a:gd name="T8" fmla="*/ 0 w 26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8">
                  <a:moveTo>
                    <a:pt x="0" y="78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7" name="Freeform 3875"/>
            <p:cNvSpPr>
              <a:spLocks/>
            </p:cNvSpPr>
            <p:nvPr/>
          </p:nvSpPr>
          <p:spPr bwMode="auto">
            <a:xfrm>
              <a:off x="3329" y="2508"/>
              <a:ext cx="29" cy="78"/>
            </a:xfrm>
            <a:custGeom>
              <a:avLst/>
              <a:gdLst>
                <a:gd name="T0" fmla="*/ 3 w 29"/>
                <a:gd name="T1" fmla="*/ 78 h 78"/>
                <a:gd name="T2" fmla="*/ 0 w 29"/>
                <a:gd name="T3" fmla="*/ 2 h 78"/>
                <a:gd name="T4" fmla="*/ 27 w 29"/>
                <a:gd name="T5" fmla="*/ 0 h 78"/>
                <a:gd name="T6" fmla="*/ 29 w 29"/>
                <a:gd name="T7" fmla="*/ 78 h 78"/>
                <a:gd name="T8" fmla="*/ 3 w 29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8">
                  <a:moveTo>
                    <a:pt x="3" y="78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9" y="78"/>
                  </a:lnTo>
                  <a:lnTo>
                    <a:pt x="3" y="7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8" name="Freeform 3876"/>
            <p:cNvSpPr>
              <a:spLocks/>
            </p:cNvSpPr>
            <p:nvPr/>
          </p:nvSpPr>
          <p:spPr bwMode="auto">
            <a:xfrm>
              <a:off x="3325" y="2486"/>
              <a:ext cx="31" cy="24"/>
            </a:xfrm>
            <a:custGeom>
              <a:avLst/>
              <a:gdLst>
                <a:gd name="T0" fmla="*/ 4 w 31"/>
                <a:gd name="T1" fmla="*/ 24 h 24"/>
                <a:gd name="T2" fmla="*/ 0 w 31"/>
                <a:gd name="T3" fmla="*/ 12 h 24"/>
                <a:gd name="T4" fmla="*/ 24 w 31"/>
                <a:gd name="T5" fmla="*/ 0 h 24"/>
                <a:gd name="T6" fmla="*/ 31 w 31"/>
                <a:gd name="T7" fmla="*/ 22 h 24"/>
                <a:gd name="T8" fmla="*/ 4 w 3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4" y="2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9" name="Freeform 3877"/>
            <p:cNvSpPr>
              <a:spLocks/>
            </p:cNvSpPr>
            <p:nvPr/>
          </p:nvSpPr>
          <p:spPr bwMode="auto">
            <a:xfrm>
              <a:off x="3318" y="2469"/>
              <a:ext cx="31" cy="29"/>
            </a:xfrm>
            <a:custGeom>
              <a:avLst/>
              <a:gdLst>
                <a:gd name="T0" fmla="*/ 7 w 31"/>
                <a:gd name="T1" fmla="*/ 29 h 29"/>
                <a:gd name="T2" fmla="*/ 0 w 31"/>
                <a:gd name="T3" fmla="*/ 12 h 29"/>
                <a:gd name="T4" fmla="*/ 24 w 31"/>
                <a:gd name="T5" fmla="*/ 0 h 29"/>
                <a:gd name="T6" fmla="*/ 31 w 31"/>
                <a:gd name="T7" fmla="*/ 17 h 29"/>
                <a:gd name="T8" fmla="*/ 7 w 3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7" y="2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17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0" name="Freeform 3878"/>
            <p:cNvSpPr>
              <a:spLocks/>
            </p:cNvSpPr>
            <p:nvPr/>
          </p:nvSpPr>
          <p:spPr bwMode="auto">
            <a:xfrm>
              <a:off x="3301" y="2429"/>
              <a:ext cx="41" cy="52"/>
            </a:xfrm>
            <a:custGeom>
              <a:avLst/>
              <a:gdLst>
                <a:gd name="T0" fmla="*/ 17 w 41"/>
                <a:gd name="T1" fmla="*/ 52 h 52"/>
                <a:gd name="T2" fmla="*/ 0 w 41"/>
                <a:gd name="T3" fmla="*/ 18 h 52"/>
                <a:gd name="T4" fmla="*/ 22 w 41"/>
                <a:gd name="T5" fmla="*/ 0 h 52"/>
                <a:gd name="T6" fmla="*/ 41 w 41"/>
                <a:gd name="T7" fmla="*/ 40 h 52"/>
                <a:gd name="T8" fmla="*/ 17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7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1" y="40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1" name="Freeform 3879"/>
            <p:cNvSpPr>
              <a:spLocks/>
            </p:cNvSpPr>
            <p:nvPr/>
          </p:nvSpPr>
          <p:spPr bwMode="auto">
            <a:xfrm>
              <a:off x="3349" y="2738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Freeform 3880"/>
            <p:cNvSpPr>
              <a:spLocks/>
            </p:cNvSpPr>
            <p:nvPr/>
          </p:nvSpPr>
          <p:spPr bwMode="auto">
            <a:xfrm>
              <a:off x="3290" y="2410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2 h 37"/>
                <a:gd name="T4" fmla="*/ 17 w 31"/>
                <a:gd name="T5" fmla="*/ 0 h 37"/>
                <a:gd name="T6" fmla="*/ 31 w 31"/>
                <a:gd name="T7" fmla="*/ 17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3" name="Freeform 3881"/>
            <p:cNvSpPr>
              <a:spLocks/>
            </p:cNvSpPr>
            <p:nvPr/>
          </p:nvSpPr>
          <p:spPr bwMode="auto">
            <a:xfrm>
              <a:off x="3275" y="2395"/>
              <a:ext cx="32" cy="37"/>
            </a:xfrm>
            <a:custGeom>
              <a:avLst/>
              <a:gdLst>
                <a:gd name="T0" fmla="*/ 15 w 32"/>
                <a:gd name="T1" fmla="*/ 37 h 37"/>
                <a:gd name="T2" fmla="*/ 0 w 32"/>
                <a:gd name="T3" fmla="*/ 25 h 37"/>
                <a:gd name="T4" fmla="*/ 15 w 32"/>
                <a:gd name="T5" fmla="*/ 0 h 37"/>
                <a:gd name="T6" fmla="*/ 32 w 32"/>
                <a:gd name="T7" fmla="*/ 15 h 37"/>
                <a:gd name="T8" fmla="*/ 15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5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2" y="1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4" name="Freeform 3882"/>
            <p:cNvSpPr>
              <a:spLocks/>
            </p:cNvSpPr>
            <p:nvPr/>
          </p:nvSpPr>
          <p:spPr bwMode="auto">
            <a:xfrm>
              <a:off x="3246" y="2376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6 h 44"/>
                <a:gd name="T4" fmla="*/ 11 w 44"/>
                <a:gd name="T5" fmla="*/ 0 h 44"/>
                <a:gd name="T6" fmla="*/ 44 w 44"/>
                <a:gd name="T7" fmla="*/ 19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4" y="19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Freeform 3883"/>
            <p:cNvSpPr>
              <a:spLocks/>
            </p:cNvSpPr>
            <p:nvPr/>
          </p:nvSpPr>
          <p:spPr bwMode="auto">
            <a:xfrm>
              <a:off x="3215" y="2363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0 h 39"/>
                <a:gd name="T4" fmla="*/ 5 w 42"/>
                <a:gd name="T5" fmla="*/ 0 h 39"/>
                <a:gd name="T6" fmla="*/ 42 w 42"/>
                <a:gd name="T7" fmla="*/ 13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13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6" name="Freeform 3884"/>
            <p:cNvSpPr>
              <a:spLocks/>
            </p:cNvSpPr>
            <p:nvPr/>
          </p:nvSpPr>
          <p:spPr bwMode="auto">
            <a:xfrm>
              <a:off x="3178" y="2356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29 h 37"/>
                <a:gd name="T4" fmla="*/ 4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3885"/>
            <p:cNvSpPr>
              <a:spLocks/>
            </p:cNvSpPr>
            <p:nvPr/>
          </p:nvSpPr>
          <p:spPr bwMode="auto">
            <a:xfrm>
              <a:off x="3141" y="2351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9 h 34"/>
                <a:gd name="T4" fmla="*/ 4 w 41"/>
                <a:gd name="T5" fmla="*/ 0 h 34"/>
                <a:gd name="T6" fmla="*/ 41 w 41"/>
                <a:gd name="T7" fmla="*/ 5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3886"/>
            <p:cNvSpPr>
              <a:spLocks/>
            </p:cNvSpPr>
            <p:nvPr/>
          </p:nvSpPr>
          <p:spPr bwMode="auto">
            <a:xfrm>
              <a:off x="3101" y="2341"/>
              <a:ext cx="44" cy="39"/>
            </a:xfrm>
            <a:custGeom>
              <a:avLst/>
              <a:gdLst>
                <a:gd name="T0" fmla="*/ 40 w 44"/>
                <a:gd name="T1" fmla="*/ 39 h 39"/>
                <a:gd name="T2" fmla="*/ 0 w 44"/>
                <a:gd name="T3" fmla="*/ 27 h 39"/>
                <a:gd name="T4" fmla="*/ 11 w 44"/>
                <a:gd name="T5" fmla="*/ 0 h 39"/>
                <a:gd name="T6" fmla="*/ 44 w 44"/>
                <a:gd name="T7" fmla="*/ 10 h 39"/>
                <a:gd name="T8" fmla="*/ 40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40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3887"/>
            <p:cNvSpPr>
              <a:spLocks/>
            </p:cNvSpPr>
            <p:nvPr/>
          </p:nvSpPr>
          <p:spPr bwMode="auto">
            <a:xfrm>
              <a:off x="3082" y="2334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7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3888"/>
            <p:cNvSpPr>
              <a:spLocks/>
            </p:cNvSpPr>
            <p:nvPr/>
          </p:nvSpPr>
          <p:spPr bwMode="auto">
            <a:xfrm>
              <a:off x="3066" y="2324"/>
              <a:ext cx="31" cy="34"/>
            </a:xfrm>
            <a:custGeom>
              <a:avLst/>
              <a:gdLst>
                <a:gd name="T0" fmla="*/ 16 w 31"/>
                <a:gd name="T1" fmla="*/ 34 h 34"/>
                <a:gd name="T2" fmla="*/ 0 w 31"/>
                <a:gd name="T3" fmla="*/ 25 h 34"/>
                <a:gd name="T4" fmla="*/ 16 w 31"/>
                <a:gd name="T5" fmla="*/ 0 h 34"/>
                <a:gd name="T6" fmla="*/ 31 w 31"/>
                <a:gd name="T7" fmla="*/ 10 h 34"/>
                <a:gd name="T8" fmla="*/ 16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6" y="34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3889"/>
            <p:cNvSpPr>
              <a:spLocks/>
            </p:cNvSpPr>
            <p:nvPr/>
          </p:nvSpPr>
          <p:spPr bwMode="auto">
            <a:xfrm>
              <a:off x="3053" y="2312"/>
              <a:ext cx="29" cy="37"/>
            </a:xfrm>
            <a:custGeom>
              <a:avLst/>
              <a:gdLst>
                <a:gd name="T0" fmla="*/ 13 w 29"/>
                <a:gd name="T1" fmla="*/ 37 h 37"/>
                <a:gd name="T2" fmla="*/ 0 w 29"/>
                <a:gd name="T3" fmla="*/ 22 h 37"/>
                <a:gd name="T4" fmla="*/ 18 w 29"/>
                <a:gd name="T5" fmla="*/ 0 h 37"/>
                <a:gd name="T6" fmla="*/ 29 w 29"/>
                <a:gd name="T7" fmla="*/ 12 h 37"/>
                <a:gd name="T8" fmla="*/ 13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3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29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2" name="Freeform 3890"/>
            <p:cNvSpPr>
              <a:spLocks/>
            </p:cNvSpPr>
            <p:nvPr/>
          </p:nvSpPr>
          <p:spPr bwMode="auto">
            <a:xfrm>
              <a:off x="3038" y="2295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19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3" name="Freeform 3891"/>
            <p:cNvSpPr>
              <a:spLocks/>
            </p:cNvSpPr>
            <p:nvPr/>
          </p:nvSpPr>
          <p:spPr bwMode="auto">
            <a:xfrm>
              <a:off x="3301" y="2427"/>
              <a:ext cx="22" cy="20"/>
            </a:xfrm>
            <a:custGeom>
              <a:avLst/>
              <a:gdLst>
                <a:gd name="T0" fmla="*/ 22 w 22"/>
                <a:gd name="T1" fmla="*/ 2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3892"/>
            <p:cNvSpPr>
              <a:spLocks/>
            </p:cNvSpPr>
            <p:nvPr/>
          </p:nvSpPr>
          <p:spPr bwMode="auto">
            <a:xfrm>
              <a:off x="3022" y="2275"/>
              <a:ext cx="38" cy="39"/>
            </a:xfrm>
            <a:custGeom>
              <a:avLst/>
              <a:gdLst>
                <a:gd name="T0" fmla="*/ 16 w 38"/>
                <a:gd name="T1" fmla="*/ 39 h 39"/>
                <a:gd name="T2" fmla="*/ 0 w 38"/>
                <a:gd name="T3" fmla="*/ 12 h 39"/>
                <a:gd name="T4" fmla="*/ 25 w 38"/>
                <a:gd name="T5" fmla="*/ 0 h 39"/>
                <a:gd name="T6" fmla="*/ 38 w 38"/>
                <a:gd name="T7" fmla="*/ 22 h 39"/>
                <a:gd name="T8" fmla="*/ 16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6" y="39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8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3893"/>
            <p:cNvSpPr>
              <a:spLocks/>
            </p:cNvSpPr>
            <p:nvPr/>
          </p:nvSpPr>
          <p:spPr bwMode="auto">
            <a:xfrm>
              <a:off x="3012" y="2253"/>
              <a:ext cx="35" cy="34"/>
            </a:xfrm>
            <a:custGeom>
              <a:avLst/>
              <a:gdLst>
                <a:gd name="T0" fmla="*/ 10 w 35"/>
                <a:gd name="T1" fmla="*/ 34 h 34"/>
                <a:gd name="T2" fmla="*/ 0 w 35"/>
                <a:gd name="T3" fmla="*/ 10 h 34"/>
                <a:gd name="T4" fmla="*/ 24 w 35"/>
                <a:gd name="T5" fmla="*/ 0 h 34"/>
                <a:gd name="T6" fmla="*/ 35 w 35"/>
                <a:gd name="T7" fmla="*/ 22 h 34"/>
                <a:gd name="T8" fmla="*/ 10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0" y="34"/>
                  </a:moveTo>
                  <a:lnTo>
                    <a:pt x="0" y="10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3894"/>
            <p:cNvSpPr>
              <a:spLocks/>
            </p:cNvSpPr>
            <p:nvPr/>
          </p:nvSpPr>
          <p:spPr bwMode="auto">
            <a:xfrm>
              <a:off x="3003" y="2207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4 h 56"/>
                <a:gd name="T4" fmla="*/ 26 w 33"/>
                <a:gd name="T5" fmla="*/ 0 h 56"/>
                <a:gd name="T6" fmla="*/ 33 w 33"/>
                <a:gd name="T7" fmla="*/ 46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6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Freeform 3895"/>
            <p:cNvSpPr>
              <a:spLocks/>
            </p:cNvSpPr>
            <p:nvPr/>
          </p:nvSpPr>
          <p:spPr bwMode="auto">
            <a:xfrm>
              <a:off x="2994" y="2158"/>
              <a:ext cx="35" cy="53"/>
            </a:xfrm>
            <a:custGeom>
              <a:avLst/>
              <a:gdLst>
                <a:gd name="T0" fmla="*/ 9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9 h 53"/>
                <a:gd name="T8" fmla="*/ 9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9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3896"/>
            <p:cNvSpPr>
              <a:spLocks/>
            </p:cNvSpPr>
            <p:nvPr/>
          </p:nvSpPr>
          <p:spPr bwMode="auto">
            <a:xfrm>
              <a:off x="2979" y="2104"/>
              <a:ext cx="41" cy="58"/>
            </a:xfrm>
            <a:custGeom>
              <a:avLst/>
              <a:gdLst>
                <a:gd name="T0" fmla="*/ 15 w 41"/>
                <a:gd name="T1" fmla="*/ 58 h 58"/>
                <a:gd name="T2" fmla="*/ 0 w 41"/>
                <a:gd name="T3" fmla="*/ 12 h 58"/>
                <a:gd name="T4" fmla="*/ 24 w 41"/>
                <a:gd name="T5" fmla="*/ 0 h 58"/>
                <a:gd name="T6" fmla="*/ 41 w 41"/>
                <a:gd name="T7" fmla="*/ 54 h 58"/>
                <a:gd name="T8" fmla="*/ 15 w 4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8">
                  <a:moveTo>
                    <a:pt x="15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1" y="54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9" name="Freeform 3897"/>
            <p:cNvSpPr>
              <a:spLocks/>
            </p:cNvSpPr>
            <p:nvPr/>
          </p:nvSpPr>
          <p:spPr bwMode="auto">
            <a:xfrm>
              <a:off x="3038" y="2295"/>
              <a:ext cx="22" cy="19"/>
            </a:xfrm>
            <a:custGeom>
              <a:avLst/>
              <a:gdLst>
                <a:gd name="T0" fmla="*/ 0 w 22"/>
                <a:gd name="T1" fmla="*/ 19 h 19"/>
                <a:gd name="T2" fmla="*/ 0 w 22"/>
                <a:gd name="T3" fmla="*/ 19 h 19"/>
                <a:gd name="T4" fmla="*/ 20 w 22"/>
                <a:gd name="T5" fmla="*/ 0 h 19"/>
                <a:gd name="T6" fmla="*/ 22 w 22"/>
                <a:gd name="T7" fmla="*/ 2 h 19"/>
                <a:gd name="T8" fmla="*/ 0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Freeform 3898"/>
            <p:cNvSpPr>
              <a:spLocks/>
            </p:cNvSpPr>
            <p:nvPr/>
          </p:nvSpPr>
          <p:spPr bwMode="auto">
            <a:xfrm>
              <a:off x="2944" y="2023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1" name="Freeform 3899"/>
            <p:cNvSpPr>
              <a:spLocks/>
            </p:cNvSpPr>
            <p:nvPr/>
          </p:nvSpPr>
          <p:spPr bwMode="auto">
            <a:xfrm>
              <a:off x="2913" y="1947"/>
              <a:ext cx="55" cy="88"/>
            </a:xfrm>
            <a:custGeom>
              <a:avLst/>
              <a:gdLst>
                <a:gd name="T0" fmla="*/ 31 w 55"/>
                <a:gd name="T1" fmla="*/ 88 h 88"/>
                <a:gd name="T2" fmla="*/ 0 w 55"/>
                <a:gd name="T3" fmla="*/ 17 h 88"/>
                <a:gd name="T4" fmla="*/ 22 w 55"/>
                <a:gd name="T5" fmla="*/ 0 h 88"/>
                <a:gd name="T6" fmla="*/ 55 w 55"/>
                <a:gd name="T7" fmla="*/ 76 h 88"/>
                <a:gd name="T8" fmla="*/ 31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8">
                  <a:moveTo>
                    <a:pt x="31" y="8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76"/>
                  </a:lnTo>
                  <a:lnTo>
                    <a:pt x="31" y="8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2" name="Freeform 3900"/>
            <p:cNvSpPr>
              <a:spLocks/>
            </p:cNvSpPr>
            <p:nvPr/>
          </p:nvSpPr>
          <p:spPr bwMode="auto">
            <a:xfrm>
              <a:off x="2893" y="1913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9 h 51"/>
                <a:gd name="T4" fmla="*/ 20 w 42"/>
                <a:gd name="T5" fmla="*/ 0 h 51"/>
                <a:gd name="T6" fmla="*/ 42 w 42"/>
                <a:gd name="T7" fmla="*/ 34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Freeform 3901"/>
            <p:cNvSpPr>
              <a:spLocks/>
            </p:cNvSpPr>
            <p:nvPr/>
          </p:nvSpPr>
          <p:spPr bwMode="auto">
            <a:xfrm>
              <a:off x="2871" y="188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18 w 42"/>
                <a:gd name="T5" fmla="*/ 0 h 46"/>
                <a:gd name="T6" fmla="*/ 42 w 42"/>
                <a:gd name="T7" fmla="*/ 27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4" name="Freeform 3902"/>
            <p:cNvSpPr>
              <a:spLocks/>
            </p:cNvSpPr>
            <p:nvPr/>
          </p:nvSpPr>
          <p:spPr bwMode="auto">
            <a:xfrm>
              <a:off x="2845" y="1861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5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5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5" name="Freeform 3903"/>
            <p:cNvSpPr>
              <a:spLocks/>
            </p:cNvSpPr>
            <p:nvPr/>
          </p:nvSpPr>
          <p:spPr bwMode="auto">
            <a:xfrm>
              <a:off x="2808" y="1844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6" name="Freeform 3904"/>
            <p:cNvSpPr>
              <a:spLocks/>
            </p:cNvSpPr>
            <p:nvPr/>
          </p:nvSpPr>
          <p:spPr bwMode="auto">
            <a:xfrm>
              <a:off x="2979" y="2104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7" name="Freeform 3905"/>
            <p:cNvSpPr>
              <a:spLocks/>
            </p:cNvSpPr>
            <p:nvPr/>
          </p:nvSpPr>
          <p:spPr bwMode="auto">
            <a:xfrm>
              <a:off x="2779" y="1834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30 h 37"/>
                <a:gd name="T4" fmla="*/ 5 w 37"/>
                <a:gd name="T5" fmla="*/ 0 h 37"/>
                <a:gd name="T6" fmla="*/ 37 w 37"/>
                <a:gd name="T7" fmla="*/ 8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37" y="8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8" name="Freeform 3906"/>
            <p:cNvSpPr>
              <a:spLocks/>
            </p:cNvSpPr>
            <p:nvPr/>
          </p:nvSpPr>
          <p:spPr bwMode="auto">
            <a:xfrm>
              <a:off x="2748" y="1832"/>
              <a:ext cx="36" cy="32"/>
            </a:xfrm>
            <a:custGeom>
              <a:avLst/>
              <a:gdLst>
                <a:gd name="T0" fmla="*/ 31 w 36"/>
                <a:gd name="T1" fmla="*/ 32 h 32"/>
                <a:gd name="T2" fmla="*/ 0 w 36"/>
                <a:gd name="T3" fmla="*/ 29 h 32"/>
                <a:gd name="T4" fmla="*/ 0 w 36"/>
                <a:gd name="T5" fmla="*/ 0 h 32"/>
                <a:gd name="T6" fmla="*/ 36 w 36"/>
                <a:gd name="T7" fmla="*/ 2 h 32"/>
                <a:gd name="T8" fmla="*/ 31 w 3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2">
                  <a:moveTo>
                    <a:pt x="31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Freeform 3907"/>
            <p:cNvSpPr>
              <a:spLocks/>
            </p:cNvSpPr>
            <p:nvPr/>
          </p:nvSpPr>
          <p:spPr bwMode="auto">
            <a:xfrm>
              <a:off x="2685" y="1832"/>
              <a:ext cx="63" cy="32"/>
            </a:xfrm>
            <a:custGeom>
              <a:avLst/>
              <a:gdLst>
                <a:gd name="T0" fmla="*/ 63 w 63"/>
                <a:gd name="T1" fmla="*/ 29 h 32"/>
                <a:gd name="T2" fmla="*/ 0 w 63"/>
                <a:gd name="T3" fmla="*/ 32 h 32"/>
                <a:gd name="T4" fmla="*/ 0 w 63"/>
                <a:gd name="T5" fmla="*/ 2 h 32"/>
                <a:gd name="T6" fmla="*/ 63 w 63"/>
                <a:gd name="T7" fmla="*/ 0 h 32"/>
                <a:gd name="T8" fmla="*/ 63 w 63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3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2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3908"/>
            <p:cNvSpPr>
              <a:spLocks/>
            </p:cNvSpPr>
            <p:nvPr/>
          </p:nvSpPr>
          <p:spPr bwMode="auto">
            <a:xfrm>
              <a:off x="2808" y="1842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8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3909"/>
            <p:cNvSpPr>
              <a:spLocks/>
            </p:cNvSpPr>
            <p:nvPr/>
          </p:nvSpPr>
          <p:spPr bwMode="auto">
            <a:xfrm>
              <a:off x="2670" y="1829"/>
              <a:ext cx="17" cy="35"/>
            </a:xfrm>
            <a:custGeom>
              <a:avLst/>
              <a:gdLst>
                <a:gd name="T0" fmla="*/ 13 w 17"/>
                <a:gd name="T1" fmla="*/ 35 h 35"/>
                <a:gd name="T2" fmla="*/ 0 w 17"/>
                <a:gd name="T3" fmla="*/ 30 h 35"/>
                <a:gd name="T4" fmla="*/ 4 w 17"/>
                <a:gd name="T5" fmla="*/ 0 h 35"/>
                <a:gd name="T6" fmla="*/ 17 w 17"/>
                <a:gd name="T7" fmla="*/ 5 h 35"/>
                <a:gd name="T8" fmla="*/ 13 w 1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5">
                  <a:moveTo>
                    <a:pt x="13" y="35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3910"/>
            <p:cNvSpPr>
              <a:spLocks/>
            </p:cNvSpPr>
            <p:nvPr/>
          </p:nvSpPr>
          <p:spPr bwMode="auto">
            <a:xfrm>
              <a:off x="2648" y="1827"/>
              <a:ext cx="26" cy="32"/>
            </a:xfrm>
            <a:custGeom>
              <a:avLst/>
              <a:gdLst>
                <a:gd name="T0" fmla="*/ 22 w 26"/>
                <a:gd name="T1" fmla="*/ 32 h 32"/>
                <a:gd name="T2" fmla="*/ 0 w 26"/>
                <a:gd name="T3" fmla="*/ 24 h 32"/>
                <a:gd name="T4" fmla="*/ 15 w 26"/>
                <a:gd name="T5" fmla="*/ 0 h 32"/>
                <a:gd name="T6" fmla="*/ 26 w 26"/>
                <a:gd name="T7" fmla="*/ 2 h 32"/>
                <a:gd name="T8" fmla="*/ 22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22" y="32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6" y="2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3911"/>
            <p:cNvSpPr>
              <a:spLocks/>
            </p:cNvSpPr>
            <p:nvPr/>
          </p:nvSpPr>
          <p:spPr bwMode="auto">
            <a:xfrm>
              <a:off x="2619" y="1807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2 h 44"/>
                <a:gd name="T4" fmla="*/ 18 w 44"/>
                <a:gd name="T5" fmla="*/ 0 h 44"/>
                <a:gd name="T6" fmla="*/ 44 w 44"/>
                <a:gd name="T7" fmla="*/ 20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0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3912"/>
            <p:cNvSpPr>
              <a:spLocks/>
            </p:cNvSpPr>
            <p:nvPr/>
          </p:nvSpPr>
          <p:spPr bwMode="auto">
            <a:xfrm>
              <a:off x="2588" y="1778"/>
              <a:ext cx="49" cy="51"/>
            </a:xfrm>
            <a:custGeom>
              <a:avLst/>
              <a:gdLst>
                <a:gd name="T0" fmla="*/ 31 w 49"/>
                <a:gd name="T1" fmla="*/ 51 h 51"/>
                <a:gd name="T2" fmla="*/ 0 w 49"/>
                <a:gd name="T3" fmla="*/ 20 h 51"/>
                <a:gd name="T4" fmla="*/ 20 w 49"/>
                <a:gd name="T5" fmla="*/ 0 h 51"/>
                <a:gd name="T6" fmla="*/ 49 w 49"/>
                <a:gd name="T7" fmla="*/ 29 h 51"/>
                <a:gd name="T8" fmla="*/ 31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31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9" y="2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3913"/>
            <p:cNvSpPr>
              <a:spLocks/>
            </p:cNvSpPr>
            <p:nvPr/>
          </p:nvSpPr>
          <p:spPr bwMode="auto">
            <a:xfrm>
              <a:off x="2560" y="1744"/>
              <a:ext cx="48" cy="54"/>
            </a:xfrm>
            <a:custGeom>
              <a:avLst/>
              <a:gdLst>
                <a:gd name="T0" fmla="*/ 28 w 48"/>
                <a:gd name="T1" fmla="*/ 54 h 54"/>
                <a:gd name="T2" fmla="*/ 0 w 48"/>
                <a:gd name="T3" fmla="*/ 17 h 54"/>
                <a:gd name="T4" fmla="*/ 22 w 48"/>
                <a:gd name="T5" fmla="*/ 0 h 54"/>
                <a:gd name="T6" fmla="*/ 48 w 48"/>
                <a:gd name="T7" fmla="*/ 34 h 54"/>
                <a:gd name="T8" fmla="*/ 28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8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4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Freeform 3914"/>
            <p:cNvSpPr>
              <a:spLocks/>
            </p:cNvSpPr>
            <p:nvPr/>
          </p:nvSpPr>
          <p:spPr bwMode="auto">
            <a:xfrm>
              <a:off x="2512" y="1665"/>
              <a:ext cx="70" cy="96"/>
            </a:xfrm>
            <a:custGeom>
              <a:avLst/>
              <a:gdLst>
                <a:gd name="T0" fmla="*/ 48 w 70"/>
                <a:gd name="T1" fmla="*/ 96 h 96"/>
                <a:gd name="T2" fmla="*/ 0 w 70"/>
                <a:gd name="T3" fmla="*/ 17 h 96"/>
                <a:gd name="T4" fmla="*/ 22 w 70"/>
                <a:gd name="T5" fmla="*/ 0 h 96"/>
                <a:gd name="T6" fmla="*/ 70 w 70"/>
                <a:gd name="T7" fmla="*/ 79 h 96"/>
                <a:gd name="T8" fmla="*/ 48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8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79"/>
                  </a:lnTo>
                  <a:lnTo>
                    <a:pt x="48" y="9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3915"/>
            <p:cNvSpPr>
              <a:spLocks/>
            </p:cNvSpPr>
            <p:nvPr/>
          </p:nvSpPr>
          <p:spPr bwMode="auto">
            <a:xfrm>
              <a:off x="2477" y="1599"/>
              <a:ext cx="57" cy="83"/>
            </a:xfrm>
            <a:custGeom>
              <a:avLst/>
              <a:gdLst>
                <a:gd name="T0" fmla="*/ 35 w 57"/>
                <a:gd name="T1" fmla="*/ 83 h 83"/>
                <a:gd name="T2" fmla="*/ 0 w 57"/>
                <a:gd name="T3" fmla="*/ 17 h 83"/>
                <a:gd name="T4" fmla="*/ 22 w 57"/>
                <a:gd name="T5" fmla="*/ 0 h 83"/>
                <a:gd name="T6" fmla="*/ 57 w 57"/>
                <a:gd name="T7" fmla="*/ 66 h 83"/>
                <a:gd name="T8" fmla="*/ 35 w 5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3">
                  <a:moveTo>
                    <a:pt x="35" y="8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6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3916"/>
            <p:cNvSpPr>
              <a:spLocks/>
            </p:cNvSpPr>
            <p:nvPr/>
          </p:nvSpPr>
          <p:spPr bwMode="auto">
            <a:xfrm>
              <a:off x="2683" y="1834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3917"/>
            <p:cNvSpPr>
              <a:spLocks/>
            </p:cNvSpPr>
            <p:nvPr/>
          </p:nvSpPr>
          <p:spPr bwMode="auto">
            <a:xfrm>
              <a:off x="3595" y="3544"/>
              <a:ext cx="43" cy="58"/>
            </a:xfrm>
            <a:custGeom>
              <a:avLst/>
              <a:gdLst>
                <a:gd name="T0" fmla="*/ 19 w 43"/>
                <a:gd name="T1" fmla="*/ 58 h 58"/>
                <a:gd name="T2" fmla="*/ 0 w 43"/>
                <a:gd name="T3" fmla="*/ 12 h 58"/>
                <a:gd name="T4" fmla="*/ 24 w 43"/>
                <a:gd name="T5" fmla="*/ 0 h 58"/>
                <a:gd name="T6" fmla="*/ 43 w 43"/>
                <a:gd name="T7" fmla="*/ 46 h 58"/>
                <a:gd name="T8" fmla="*/ 19 w 4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3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3918"/>
            <p:cNvSpPr>
              <a:spLocks/>
            </p:cNvSpPr>
            <p:nvPr/>
          </p:nvSpPr>
          <p:spPr bwMode="auto">
            <a:xfrm>
              <a:off x="3577" y="3500"/>
              <a:ext cx="42" cy="56"/>
            </a:xfrm>
            <a:custGeom>
              <a:avLst/>
              <a:gdLst>
                <a:gd name="T0" fmla="*/ 18 w 42"/>
                <a:gd name="T1" fmla="*/ 56 h 56"/>
                <a:gd name="T2" fmla="*/ 0 w 42"/>
                <a:gd name="T3" fmla="*/ 17 h 56"/>
                <a:gd name="T4" fmla="*/ 22 w 42"/>
                <a:gd name="T5" fmla="*/ 0 h 56"/>
                <a:gd name="T6" fmla="*/ 42 w 42"/>
                <a:gd name="T7" fmla="*/ 44 h 56"/>
                <a:gd name="T8" fmla="*/ 18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8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3919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2 h 91"/>
                <a:gd name="T4" fmla="*/ 24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2" name="Freeform 3920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3" name="Freeform 3921"/>
            <p:cNvSpPr>
              <a:spLocks/>
            </p:cNvSpPr>
            <p:nvPr/>
          </p:nvSpPr>
          <p:spPr bwMode="auto">
            <a:xfrm>
              <a:off x="3507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4" name="Freeform 3922"/>
            <p:cNvSpPr>
              <a:spLocks/>
            </p:cNvSpPr>
            <p:nvPr/>
          </p:nvSpPr>
          <p:spPr bwMode="auto">
            <a:xfrm>
              <a:off x="3496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5" name="Freeform 3923"/>
            <p:cNvSpPr>
              <a:spLocks/>
            </p:cNvSpPr>
            <p:nvPr/>
          </p:nvSpPr>
          <p:spPr bwMode="auto">
            <a:xfrm>
              <a:off x="3492" y="3260"/>
              <a:ext cx="30" cy="53"/>
            </a:xfrm>
            <a:custGeom>
              <a:avLst/>
              <a:gdLst>
                <a:gd name="T0" fmla="*/ 4 w 30"/>
                <a:gd name="T1" fmla="*/ 53 h 53"/>
                <a:gd name="T2" fmla="*/ 0 w 30"/>
                <a:gd name="T3" fmla="*/ 2 h 53"/>
                <a:gd name="T4" fmla="*/ 26 w 30"/>
                <a:gd name="T5" fmla="*/ 0 h 53"/>
                <a:gd name="T6" fmla="*/ 30 w 30"/>
                <a:gd name="T7" fmla="*/ 49 h 53"/>
                <a:gd name="T8" fmla="*/ 4 w 3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3">
                  <a:moveTo>
                    <a:pt x="4" y="53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3924"/>
            <p:cNvSpPr>
              <a:spLocks/>
            </p:cNvSpPr>
            <p:nvPr/>
          </p:nvSpPr>
          <p:spPr bwMode="auto">
            <a:xfrm>
              <a:off x="3492" y="3220"/>
              <a:ext cx="28" cy="44"/>
            </a:xfrm>
            <a:custGeom>
              <a:avLst/>
              <a:gdLst>
                <a:gd name="T0" fmla="*/ 0 w 28"/>
                <a:gd name="T1" fmla="*/ 42 h 44"/>
                <a:gd name="T2" fmla="*/ 2 w 28"/>
                <a:gd name="T3" fmla="*/ 0 h 44"/>
                <a:gd name="T4" fmla="*/ 28 w 28"/>
                <a:gd name="T5" fmla="*/ 5 h 44"/>
                <a:gd name="T6" fmla="*/ 26 w 28"/>
                <a:gd name="T7" fmla="*/ 44 h 44"/>
                <a:gd name="T8" fmla="*/ 0 w 28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2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3925"/>
            <p:cNvSpPr>
              <a:spLocks/>
            </p:cNvSpPr>
            <p:nvPr/>
          </p:nvSpPr>
          <p:spPr bwMode="auto">
            <a:xfrm>
              <a:off x="3494" y="3184"/>
              <a:ext cx="30" cy="41"/>
            </a:xfrm>
            <a:custGeom>
              <a:avLst/>
              <a:gdLst>
                <a:gd name="T0" fmla="*/ 0 w 30"/>
                <a:gd name="T1" fmla="*/ 36 h 41"/>
                <a:gd name="T2" fmla="*/ 6 w 30"/>
                <a:gd name="T3" fmla="*/ 0 h 41"/>
                <a:gd name="T4" fmla="*/ 30 w 30"/>
                <a:gd name="T5" fmla="*/ 12 h 41"/>
                <a:gd name="T6" fmla="*/ 26 w 30"/>
                <a:gd name="T7" fmla="*/ 41 h 41"/>
                <a:gd name="T8" fmla="*/ 0 w 30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0" y="36"/>
                  </a:moveTo>
                  <a:lnTo>
                    <a:pt x="6" y="0"/>
                  </a:lnTo>
                  <a:lnTo>
                    <a:pt x="30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Freeform 3926"/>
            <p:cNvSpPr>
              <a:spLocks/>
            </p:cNvSpPr>
            <p:nvPr/>
          </p:nvSpPr>
          <p:spPr bwMode="auto">
            <a:xfrm>
              <a:off x="3500" y="3122"/>
              <a:ext cx="48" cy="74"/>
            </a:xfrm>
            <a:custGeom>
              <a:avLst/>
              <a:gdLst>
                <a:gd name="T0" fmla="*/ 0 w 48"/>
                <a:gd name="T1" fmla="*/ 62 h 74"/>
                <a:gd name="T2" fmla="*/ 24 w 48"/>
                <a:gd name="T3" fmla="*/ 0 h 74"/>
                <a:gd name="T4" fmla="*/ 48 w 48"/>
                <a:gd name="T5" fmla="*/ 13 h 74"/>
                <a:gd name="T6" fmla="*/ 24 w 48"/>
                <a:gd name="T7" fmla="*/ 74 h 74"/>
                <a:gd name="T8" fmla="*/ 0 w 48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4">
                  <a:moveTo>
                    <a:pt x="0" y="62"/>
                  </a:moveTo>
                  <a:lnTo>
                    <a:pt x="24" y="0"/>
                  </a:lnTo>
                  <a:lnTo>
                    <a:pt x="48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Freeform 3927"/>
            <p:cNvSpPr>
              <a:spLocks/>
            </p:cNvSpPr>
            <p:nvPr/>
          </p:nvSpPr>
          <p:spPr bwMode="auto">
            <a:xfrm>
              <a:off x="3524" y="3091"/>
              <a:ext cx="35" cy="44"/>
            </a:xfrm>
            <a:custGeom>
              <a:avLst/>
              <a:gdLst>
                <a:gd name="T0" fmla="*/ 0 w 35"/>
                <a:gd name="T1" fmla="*/ 31 h 44"/>
                <a:gd name="T2" fmla="*/ 11 w 35"/>
                <a:gd name="T3" fmla="*/ 0 h 44"/>
                <a:gd name="T4" fmla="*/ 35 w 35"/>
                <a:gd name="T5" fmla="*/ 12 h 44"/>
                <a:gd name="T6" fmla="*/ 24 w 35"/>
                <a:gd name="T7" fmla="*/ 44 h 44"/>
                <a:gd name="T8" fmla="*/ 0 w 35"/>
                <a:gd name="T9" fmla="*/ 3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1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0" name="Freeform 3928"/>
            <p:cNvSpPr>
              <a:spLocks/>
            </p:cNvSpPr>
            <p:nvPr/>
          </p:nvSpPr>
          <p:spPr bwMode="auto">
            <a:xfrm>
              <a:off x="3535" y="3061"/>
              <a:ext cx="35" cy="42"/>
            </a:xfrm>
            <a:custGeom>
              <a:avLst/>
              <a:gdLst>
                <a:gd name="T0" fmla="*/ 0 w 35"/>
                <a:gd name="T1" fmla="*/ 30 h 42"/>
                <a:gd name="T2" fmla="*/ 9 w 35"/>
                <a:gd name="T3" fmla="*/ 0 h 42"/>
                <a:gd name="T4" fmla="*/ 35 w 35"/>
                <a:gd name="T5" fmla="*/ 5 h 42"/>
                <a:gd name="T6" fmla="*/ 24 w 35"/>
                <a:gd name="T7" fmla="*/ 42 h 42"/>
                <a:gd name="T8" fmla="*/ 0 w 35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30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3929"/>
            <p:cNvSpPr>
              <a:spLocks/>
            </p:cNvSpPr>
            <p:nvPr/>
          </p:nvSpPr>
          <p:spPr bwMode="auto">
            <a:xfrm>
              <a:off x="3544" y="3032"/>
              <a:ext cx="31" cy="34"/>
            </a:xfrm>
            <a:custGeom>
              <a:avLst/>
              <a:gdLst>
                <a:gd name="T0" fmla="*/ 0 w 31"/>
                <a:gd name="T1" fmla="*/ 29 h 34"/>
                <a:gd name="T2" fmla="*/ 4 w 31"/>
                <a:gd name="T3" fmla="*/ 0 h 34"/>
                <a:gd name="T4" fmla="*/ 31 w 31"/>
                <a:gd name="T5" fmla="*/ 2 h 34"/>
                <a:gd name="T6" fmla="*/ 26 w 31"/>
                <a:gd name="T7" fmla="*/ 34 h 34"/>
                <a:gd name="T8" fmla="*/ 0 w 31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0" y="29"/>
                  </a:moveTo>
                  <a:lnTo>
                    <a:pt x="4" y="0"/>
                  </a:lnTo>
                  <a:lnTo>
                    <a:pt x="31" y="2"/>
                  </a:lnTo>
                  <a:lnTo>
                    <a:pt x="26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Freeform 3930"/>
            <p:cNvSpPr>
              <a:spLocks/>
            </p:cNvSpPr>
            <p:nvPr/>
          </p:nvSpPr>
          <p:spPr bwMode="auto">
            <a:xfrm>
              <a:off x="3548" y="3010"/>
              <a:ext cx="27" cy="24"/>
            </a:xfrm>
            <a:custGeom>
              <a:avLst/>
              <a:gdLst>
                <a:gd name="T0" fmla="*/ 0 w 27"/>
                <a:gd name="T1" fmla="*/ 22 h 24"/>
                <a:gd name="T2" fmla="*/ 0 w 27"/>
                <a:gd name="T3" fmla="*/ 2 h 24"/>
                <a:gd name="T4" fmla="*/ 27 w 27"/>
                <a:gd name="T5" fmla="*/ 0 h 24"/>
                <a:gd name="T6" fmla="*/ 27 w 27"/>
                <a:gd name="T7" fmla="*/ 24 h 24"/>
                <a:gd name="T8" fmla="*/ 0 w 27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0" y="22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3" name="Freeform 3931"/>
            <p:cNvSpPr>
              <a:spLocks/>
            </p:cNvSpPr>
            <p:nvPr/>
          </p:nvSpPr>
          <p:spPr bwMode="auto">
            <a:xfrm>
              <a:off x="3546" y="2990"/>
              <a:ext cx="29" cy="22"/>
            </a:xfrm>
            <a:custGeom>
              <a:avLst/>
              <a:gdLst>
                <a:gd name="T0" fmla="*/ 2 w 29"/>
                <a:gd name="T1" fmla="*/ 22 h 22"/>
                <a:gd name="T2" fmla="*/ 0 w 29"/>
                <a:gd name="T3" fmla="*/ 5 h 22"/>
                <a:gd name="T4" fmla="*/ 27 w 29"/>
                <a:gd name="T5" fmla="*/ 0 h 22"/>
                <a:gd name="T6" fmla="*/ 29 w 29"/>
                <a:gd name="T7" fmla="*/ 20 h 22"/>
                <a:gd name="T8" fmla="*/ 2 w 29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2" y="22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29" y="20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4" name="Freeform 3932"/>
            <p:cNvSpPr>
              <a:spLocks/>
            </p:cNvSpPr>
            <p:nvPr/>
          </p:nvSpPr>
          <p:spPr bwMode="auto">
            <a:xfrm>
              <a:off x="3492" y="3260"/>
              <a:ext cx="26" cy="4"/>
            </a:xfrm>
            <a:custGeom>
              <a:avLst/>
              <a:gdLst>
                <a:gd name="T0" fmla="*/ 0 w 26"/>
                <a:gd name="T1" fmla="*/ 2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4 h 4"/>
                <a:gd name="T8" fmla="*/ 0 w 26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5" name="Freeform 3933"/>
            <p:cNvSpPr>
              <a:spLocks/>
            </p:cNvSpPr>
            <p:nvPr/>
          </p:nvSpPr>
          <p:spPr bwMode="auto">
            <a:xfrm>
              <a:off x="3531" y="2946"/>
              <a:ext cx="39" cy="54"/>
            </a:xfrm>
            <a:custGeom>
              <a:avLst/>
              <a:gdLst>
                <a:gd name="T0" fmla="*/ 15 w 39"/>
                <a:gd name="T1" fmla="*/ 54 h 54"/>
                <a:gd name="T2" fmla="*/ 0 w 39"/>
                <a:gd name="T3" fmla="*/ 12 h 54"/>
                <a:gd name="T4" fmla="*/ 24 w 39"/>
                <a:gd name="T5" fmla="*/ 0 h 54"/>
                <a:gd name="T6" fmla="*/ 39 w 39"/>
                <a:gd name="T7" fmla="*/ 42 h 54"/>
                <a:gd name="T8" fmla="*/ 15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5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6" name="Freeform 3934"/>
            <p:cNvSpPr>
              <a:spLocks/>
            </p:cNvSpPr>
            <p:nvPr/>
          </p:nvSpPr>
          <p:spPr bwMode="auto">
            <a:xfrm>
              <a:off x="3513" y="2907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20 h 51"/>
                <a:gd name="T4" fmla="*/ 20 w 42"/>
                <a:gd name="T5" fmla="*/ 0 h 51"/>
                <a:gd name="T6" fmla="*/ 42 w 42"/>
                <a:gd name="T7" fmla="*/ 39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7" name="Freeform 3935"/>
            <p:cNvSpPr>
              <a:spLocks/>
            </p:cNvSpPr>
            <p:nvPr/>
          </p:nvSpPr>
          <p:spPr bwMode="auto">
            <a:xfrm>
              <a:off x="3489" y="2880"/>
              <a:ext cx="44" cy="47"/>
            </a:xfrm>
            <a:custGeom>
              <a:avLst/>
              <a:gdLst>
                <a:gd name="T0" fmla="*/ 24 w 44"/>
                <a:gd name="T1" fmla="*/ 47 h 47"/>
                <a:gd name="T2" fmla="*/ 0 w 44"/>
                <a:gd name="T3" fmla="*/ 22 h 47"/>
                <a:gd name="T4" fmla="*/ 18 w 44"/>
                <a:gd name="T5" fmla="*/ 0 h 47"/>
                <a:gd name="T6" fmla="*/ 44 w 44"/>
                <a:gd name="T7" fmla="*/ 27 h 47"/>
                <a:gd name="T8" fmla="*/ 24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4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8" name="Freeform 3936"/>
            <p:cNvSpPr>
              <a:spLocks/>
            </p:cNvSpPr>
            <p:nvPr/>
          </p:nvSpPr>
          <p:spPr bwMode="auto">
            <a:xfrm>
              <a:off x="3459" y="2853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9" name="Freeform 3937"/>
            <p:cNvSpPr>
              <a:spLocks/>
            </p:cNvSpPr>
            <p:nvPr/>
          </p:nvSpPr>
          <p:spPr bwMode="auto">
            <a:xfrm>
              <a:off x="3399" y="2807"/>
              <a:ext cx="75" cy="71"/>
            </a:xfrm>
            <a:custGeom>
              <a:avLst/>
              <a:gdLst>
                <a:gd name="T0" fmla="*/ 60 w 75"/>
                <a:gd name="T1" fmla="*/ 71 h 71"/>
                <a:gd name="T2" fmla="*/ 0 w 75"/>
                <a:gd name="T3" fmla="*/ 22 h 71"/>
                <a:gd name="T4" fmla="*/ 18 w 75"/>
                <a:gd name="T5" fmla="*/ 0 h 71"/>
                <a:gd name="T6" fmla="*/ 75 w 75"/>
                <a:gd name="T7" fmla="*/ 46 h 71"/>
                <a:gd name="T8" fmla="*/ 60 w 7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60" y="71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6"/>
                  </a:lnTo>
                  <a:lnTo>
                    <a:pt x="60" y="7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0" name="Freeform 3938"/>
            <p:cNvSpPr>
              <a:spLocks/>
            </p:cNvSpPr>
            <p:nvPr/>
          </p:nvSpPr>
          <p:spPr bwMode="auto">
            <a:xfrm>
              <a:off x="3371" y="2777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17 h 52"/>
                <a:gd name="T4" fmla="*/ 22 w 46"/>
                <a:gd name="T5" fmla="*/ 0 h 52"/>
                <a:gd name="T6" fmla="*/ 46 w 46"/>
                <a:gd name="T7" fmla="*/ 30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1" name="Freeform 3939"/>
            <p:cNvSpPr>
              <a:spLocks/>
            </p:cNvSpPr>
            <p:nvPr/>
          </p:nvSpPr>
          <p:spPr bwMode="auto">
            <a:xfrm>
              <a:off x="3349" y="2738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2" name="Freeform 3940"/>
            <p:cNvSpPr>
              <a:spLocks/>
            </p:cNvSpPr>
            <p:nvPr/>
          </p:nvSpPr>
          <p:spPr bwMode="auto">
            <a:xfrm>
              <a:off x="3546" y="2988"/>
              <a:ext cx="27" cy="12"/>
            </a:xfrm>
            <a:custGeom>
              <a:avLst/>
              <a:gdLst>
                <a:gd name="T0" fmla="*/ 27 w 27"/>
                <a:gd name="T1" fmla="*/ 2 h 12"/>
                <a:gd name="T2" fmla="*/ 24 w 27"/>
                <a:gd name="T3" fmla="*/ 0 h 12"/>
                <a:gd name="T4" fmla="*/ 0 w 27"/>
                <a:gd name="T5" fmla="*/ 7 h 12"/>
                <a:gd name="T6" fmla="*/ 0 w 27"/>
                <a:gd name="T7" fmla="*/ 12 h 12"/>
                <a:gd name="T8" fmla="*/ 27 w 2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3941"/>
            <p:cNvSpPr>
              <a:spLocks/>
            </p:cNvSpPr>
            <p:nvPr/>
          </p:nvSpPr>
          <p:spPr bwMode="auto">
            <a:xfrm>
              <a:off x="3334" y="2704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5 h 49"/>
                <a:gd name="T4" fmla="*/ 26 w 37"/>
                <a:gd name="T5" fmla="*/ 0 h 49"/>
                <a:gd name="T6" fmla="*/ 37 w 37"/>
                <a:gd name="T7" fmla="*/ 36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Freeform 3942"/>
            <p:cNvSpPr>
              <a:spLocks/>
            </p:cNvSpPr>
            <p:nvPr/>
          </p:nvSpPr>
          <p:spPr bwMode="auto">
            <a:xfrm>
              <a:off x="3329" y="2662"/>
              <a:ext cx="31" cy="47"/>
            </a:xfrm>
            <a:custGeom>
              <a:avLst/>
              <a:gdLst>
                <a:gd name="T0" fmla="*/ 5 w 31"/>
                <a:gd name="T1" fmla="*/ 47 h 47"/>
                <a:gd name="T2" fmla="*/ 0 w 31"/>
                <a:gd name="T3" fmla="*/ 2 h 47"/>
                <a:gd name="T4" fmla="*/ 27 w 31"/>
                <a:gd name="T5" fmla="*/ 0 h 47"/>
                <a:gd name="T6" fmla="*/ 31 w 31"/>
                <a:gd name="T7" fmla="*/ 42 h 47"/>
                <a:gd name="T8" fmla="*/ 5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5" y="47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42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5" name="Freeform 3943"/>
            <p:cNvSpPr>
              <a:spLocks/>
            </p:cNvSpPr>
            <p:nvPr/>
          </p:nvSpPr>
          <p:spPr bwMode="auto">
            <a:xfrm>
              <a:off x="3329" y="2589"/>
              <a:ext cx="27" cy="75"/>
            </a:xfrm>
            <a:custGeom>
              <a:avLst/>
              <a:gdLst>
                <a:gd name="T0" fmla="*/ 0 w 27"/>
                <a:gd name="T1" fmla="*/ 75 h 75"/>
                <a:gd name="T2" fmla="*/ 0 w 27"/>
                <a:gd name="T3" fmla="*/ 0 h 75"/>
                <a:gd name="T4" fmla="*/ 27 w 27"/>
                <a:gd name="T5" fmla="*/ 0 h 75"/>
                <a:gd name="T6" fmla="*/ 27 w 27"/>
                <a:gd name="T7" fmla="*/ 73 h 75"/>
                <a:gd name="T8" fmla="*/ 0 w 2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5">
                  <a:moveTo>
                    <a:pt x="0" y="75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7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Freeform 3944"/>
            <p:cNvSpPr>
              <a:spLocks/>
            </p:cNvSpPr>
            <p:nvPr/>
          </p:nvSpPr>
          <p:spPr bwMode="auto">
            <a:xfrm>
              <a:off x="3325" y="2510"/>
              <a:ext cx="31" cy="79"/>
            </a:xfrm>
            <a:custGeom>
              <a:avLst/>
              <a:gdLst>
                <a:gd name="T0" fmla="*/ 4 w 31"/>
                <a:gd name="T1" fmla="*/ 79 h 79"/>
                <a:gd name="T2" fmla="*/ 0 w 31"/>
                <a:gd name="T3" fmla="*/ 3 h 79"/>
                <a:gd name="T4" fmla="*/ 26 w 31"/>
                <a:gd name="T5" fmla="*/ 0 h 79"/>
                <a:gd name="T6" fmla="*/ 31 w 31"/>
                <a:gd name="T7" fmla="*/ 79 h 79"/>
                <a:gd name="T8" fmla="*/ 4 w 31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9">
                  <a:moveTo>
                    <a:pt x="4" y="79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79"/>
                  </a:lnTo>
                  <a:lnTo>
                    <a:pt x="4" y="7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7" name="Freeform 3945"/>
            <p:cNvSpPr>
              <a:spLocks/>
            </p:cNvSpPr>
            <p:nvPr/>
          </p:nvSpPr>
          <p:spPr bwMode="auto">
            <a:xfrm>
              <a:off x="3323" y="2491"/>
              <a:ext cx="28" cy="22"/>
            </a:xfrm>
            <a:custGeom>
              <a:avLst/>
              <a:gdLst>
                <a:gd name="T0" fmla="*/ 2 w 28"/>
                <a:gd name="T1" fmla="*/ 22 h 22"/>
                <a:gd name="T2" fmla="*/ 0 w 28"/>
                <a:gd name="T3" fmla="*/ 12 h 22"/>
                <a:gd name="T4" fmla="*/ 24 w 28"/>
                <a:gd name="T5" fmla="*/ 0 h 22"/>
                <a:gd name="T6" fmla="*/ 28 w 28"/>
                <a:gd name="T7" fmla="*/ 19 h 22"/>
                <a:gd name="T8" fmla="*/ 2 w 28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2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28" y="19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8" name="Freeform 3946"/>
            <p:cNvSpPr>
              <a:spLocks/>
            </p:cNvSpPr>
            <p:nvPr/>
          </p:nvSpPr>
          <p:spPr bwMode="auto">
            <a:xfrm>
              <a:off x="3316" y="2471"/>
              <a:ext cx="31" cy="32"/>
            </a:xfrm>
            <a:custGeom>
              <a:avLst/>
              <a:gdLst>
                <a:gd name="T0" fmla="*/ 7 w 31"/>
                <a:gd name="T1" fmla="*/ 32 h 32"/>
                <a:gd name="T2" fmla="*/ 0 w 31"/>
                <a:gd name="T3" fmla="*/ 12 h 32"/>
                <a:gd name="T4" fmla="*/ 24 w 31"/>
                <a:gd name="T5" fmla="*/ 0 h 32"/>
                <a:gd name="T6" fmla="*/ 31 w 31"/>
                <a:gd name="T7" fmla="*/ 20 h 32"/>
                <a:gd name="T8" fmla="*/ 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0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9" name="Freeform 3947"/>
            <p:cNvSpPr>
              <a:spLocks/>
            </p:cNvSpPr>
            <p:nvPr/>
          </p:nvSpPr>
          <p:spPr bwMode="auto">
            <a:xfrm>
              <a:off x="3299" y="2434"/>
              <a:ext cx="41" cy="49"/>
            </a:xfrm>
            <a:custGeom>
              <a:avLst/>
              <a:gdLst>
                <a:gd name="T0" fmla="*/ 17 w 41"/>
                <a:gd name="T1" fmla="*/ 49 h 49"/>
                <a:gd name="T2" fmla="*/ 0 w 41"/>
                <a:gd name="T3" fmla="*/ 17 h 49"/>
                <a:gd name="T4" fmla="*/ 22 w 41"/>
                <a:gd name="T5" fmla="*/ 0 h 49"/>
                <a:gd name="T6" fmla="*/ 41 w 41"/>
                <a:gd name="T7" fmla="*/ 37 h 49"/>
                <a:gd name="T8" fmla="*/ 17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7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1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0" name="Freeform 3948"/>
            <p:cNvSpPr>
              <a:spLocks/>
            </p:cNvSpPr>
            <p:nvPr/>
          </p:nvSpPr>
          <p:spPr bwMode="auto">
            <a:xfrm>
              <a:off x="3347" y="2738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Freeform 3949"/>
            <p:cNvSpPr>
              <a:spLocks/>
            </p:cNvSpPr>
            <p:nvPr/>
          </p:nvSpPr>
          <p:spPr bwMode="auto">
            <a:xfrm>
              <a:off x="3288" y="2415"/>
              <a:ext cx="30" cy="36"/>
            </a:xfrm>
            <a:custGeom>
              <a:avLst/>
              <a:gdLst>
                <a:gd name="T0" fmla="*/ 11 w 30"/>
                <a:gd name="T1" fmla="*/ 36 h 36"/>
                <a:gd name="T2" fmla="*/ 0 w 30"/>
                <a:gd name="T3" fmla="*/ 22 h 36"/>
                <a:gd name="T4" fmla="*/ 17 w 30"/>
                <a:gd name="T5" fmla="*/ 0 h 36"/>
                <a:gd name="T6" fmla="*/ 30 w 30"/>
                <a:gd name="T7" fmla="*/ 17 h 36"/>
                <a:gd name="T8" fmla="*/ 11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1" y="3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2" name="Freeform 3950"/>
            <p:cNvSpPr>
              <a:spLocks/>
            </p:cNvSpPr>
            <p:nvPr/>
          </p:nvSpPr>
          <p:spPr bwMode="auto">
            <a:xfrm>
              <a:off x="3272" y="2398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4 h 39"/>
                <a:gd name="T4" fmla="*/ 16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3" name="Freeform 3951"/>
            <p:cNvSpPr>
              <a:spLocks/>
            </p:cNvSpPr>
            <p:nvPr/>
          </p:nvSpPr>
          <p:spPr bwMode="auto">
            <a:xfrm>
              <a:off x="3242" y="2380"/>
              <a:ext cx="46" cy="42"/>
            </a:xfrm>
            <a:custGeom>
              <a:avLst/>
              <a:gdLst>
                <a:gd name="T0" fmla="*/ 30 w 46"/>
                <a:gd name="T1" fmla="*/ 42 h 42"/>
                <a:gd name="T2" fmla="*/ 0 w 46"/>
                <a:gd name="T3" fmla="*/ 27 h 42"/>
                <a:gd name="T4" fmla="*/ 11 w 46"/>
                <a:gd name="T5" fmla="*/ 0 h 42"/>
                <a:gd name="T6" fmla="*/ 46 w 46"/>
                <a:gd name="T7" fmla="*/ 18 h 42"/>
                <a:gd name="T8" fmla="*/ 30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0" y="42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8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Freeform 3952"/>
            <p:cNvSpPr>
              <a:spLocks/>
            </p:cNvSpPr>
            <p:nvPr/>
          </p:nvSpPr>
          <p:spPr bwMode="auto">
            <a:xfrm>
              <a:off x="3211" y="2366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29 h 41"/>
                <a:gd name="T4" fmla="*/ 4 w 42"/>
                <a:gd name="T5" fmla="*/ 0 h 41"/>
                <a:gd name="T6" fmla="*/ 42 w 42"/>
                <a:gd name="T7" fmla="*/ 14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14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5" name="Freeform 3953"/>
            <p:cNvSpPr>
              <a:spLocks/>
            </p:cNvSpPr>
            <p:nvPr/>
          </p:nvSpPr>
          <p:spPr bwMode="auto">
            <a:xfrm>
              <a:off x="3176" y="2361"/>
              <a:ext cx="39" cy="34"/>
            </a:xfrm>
            <a:custGeom>
              <a:avLst/>
              <a:gdLst>
                <a:gd name="T0" fmla="*/ 35 w 39"/>
                <a:gd name="T1" fmla="*/ 34 h 34"/>
                <a:gd name="T2" fmla="*/ 0 w 39"/>
                <a:gd name="T3" fmla="*/ 29 h 34"/>
                <a:gd name="T4" fmla="*/ 4 w 39"/>
                <a:gd name="T5" fmla="*/ 0 h 34"/>
                <a:gd name="T6" fmla="*/ 39 w 39"/>
                <a:gd name="T7" fmla="*/ 5 h 34"/>
                <a:gd name="T8" fmla="*/ 35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35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6" name="Freeform 3954"/>
            <p:cNvSpPr>
              <a:spLocks/>
            </p:cNvSpPr>
            <p:nvPr/>
          </p:nvSpPr>
          <p:spPr bwMode="auto">
            <a:xfrm>
              <a:off x="3139" y="2353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7" name="Freeform 3955"/>
            <p:cNvSpPr>
              <a:spLocks/>
            </p:cNvSpPr>
            <p:nvPr/>
          </p:nvSpPr>
          <p:spPr bwMode="auto">
            <a:xfrm>
              <a:off x="3099" y="2346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7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8" name="Freeform 3956"/>
            <p:cNvSpPr>
              <a:spLocks/>
            </p:cNvSpPr>
            <p:nvPr/>
          </p:nvSpPr>
          <p:spPr bwMode="auto">
            <a:xfrm>
              <a:off x="3079" y="2336"/>
              <a:ext cx="31" cy="37"/>
            </a:xfrm>
            <a:custGeom>
              <a:avLst/>
              <a:gdLst>
                <a:gd name="T0" fmla="*/ 20 w 31"/>
                <a:gd name="T1" fmla="*/ 37 h 37"/>
                <a:gd name="T2" fmla="*/ 0 w 31"/>
                <a:gd name="T3" fmla="*/ 25 h 37"/>
                <a:gd name="T4" fmla="*/ 16 w 31"/>
                <a:gd name="T5" fmla="*/ 0 h 37"/>
                <a:gd name="T6" fmla="*/ 31 w 31"/>
                <a:gd name="T7" fmla="*/ 10 h 37"/>
                <a:gd name="T8" fmla="*/ 20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20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20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9" name="Freeform 3957"/>
            <p:cNvSpPr>
              <a:spLocks/>
            </p:cNvSpPr>
            <p:nvPr/>
          </p:nvSpPr>
          <p:spPr bwMode="auto">
            <a:xfrm>
              <a:off x="3064" y="2327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4 h 34"/>
                <a:gd name="T4" fmla="*/ 15 w 31"/>
                <a:gd name="T5" fmla="*/ 0 h 34"/>
                <a:gd name="T6" fmla="*/ 31 w 31"/>
                <a:gd name="T7" fmla="*/ 9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0" name="Freeform 3958"/>
            <p:cNvSpPr>
              <a:spLocks/>
            </p:cNvSpPr>
            <p:nvPr/>
          </p:nvSpPr>
          <p:spPr bwMode="auto">
            <a:xfrm>
              <a:off x="3049" y="2314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2 h 37"/>
                <a:gd name="T4" fmla="*/ 17 w 30"/>
                <a:gd name="T5" fmla="*/ 0 h 37"/>
                <a:gd name="T6" fmla="*/ 30 w 30"/>
                <a:gd name="T7" fmla="*/ 13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3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1" name="Freeform 3959"/>
            <p:cNvSpPr>
              <a:spLocks/>
            </p:cNvSpPr>
            <p:nvPr/>
          </p:nvSpPr>
          <p:spPr bwMode="auto">
            <a:xfrm>
              <a:off x="3033" y="2297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2" name="Freeform 3960"/>
            <p:cNvSpPr>
              <a:spLocks/>
            </p:cNvSpPr>
            <p:nvPr/>
          </p:nvSpPr>
          <p:spPr bwMode="auto">
            <a:xfrm>
              <a:off x="3299" y="2432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19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Freeform 3961"/>
            <p:cNvSpPr>
              <a:spLocks/>
            </p:cNvSpPr>
            <p:nvPr/>
          </p:nvSpPr>
          <p:spPr bwMode="auto">
            <a:xfrm>
              <a:off x="3018" y="2280"/>
              <a:ext cx="37" cy="37"/>
            </a:xfrm>
            <a:custGeom>
              <a:avLst/>
              <a:gdLst>
                <a:gd name="T0" fmla="*/ 15 w 37"/>
                <a:gd name="T1" fmla="*/ 37 h 37"/>
                <a:gd name="T2" fmla="*/ 0 w 37"/>
                <a:gd name="T3" fmla="*/ 12 h 37"/>
                <a:gd name="T4" fmla="*/ 24 w 37"/>
                <a:gd name="T5" fmla="*/ 0 h 37"/>
                <a:gd name="T6" fmla="*/ 37 w 37"/>
                <a:gd name="T7" fmla="*/ 20 h 37"/>
                <a:gd name="T8" fmla="*/ 15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5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4" name="Freeform 3962"/>
            <p:cNvSpPr>
              <a:spLocks/>
            </p:cNvSpPr>
            <p:nvPr/>
          </p:nvSpPr>
          <p:spPr bwMode="auto">
            <a:xfrm>
              <a:off x="3009" y="2256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2 h 36"/>
                <a:gd name="T4" fmla="*/ 24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5" name="Freeform 3963"/>
            <p:cNvSpPr>
              <a:spLocks/>
            </p:cNvSpPr>
            <p:nvPr/>
          </p:nvSpPr>
          <p:spPr bwMode="auto">
            <a:xfrm>
              <a:off x="2998" y="2209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7 w 35"/>
                <a:gd name="T5" fmla="*/ 0 h 59"/>
                <a:gd name="T6" fmla="*/ 35 w 35"/>
                <a:gd name="T7" fmla="*/ 47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6" name="Freeform 3964"/>
            <p:cNvSpPr>
              <a:spLocks/>
            </p:cNvSpPr>
            <p:nvPr/>
          </p:nvSpPr>
          <p:spPr bwMode="auto">
            <a:xfrm>
              <a:off x="2990" y="2162"/>
              <a:ext cx="35" cy="52"/>
            </a:xfrm>
            <a:custGeom>
              <a:avLst/>
              <a:gdLst>
                <a:gd name="T0" fmla="*/ 8 w 35"/>
                <a:gd name="T1" fmla="*/ 52 h 52"/>
                <a:gd name="T2" fmla="*/ 0 w 35"/>
                <a:gd name="T3" fmla="*/ 5 h 52"/>
                <a:gd name="T4" fmla="*/ 26 w 35"/>
                <a:gd name="T5" fmla="*/ 0 h 52"/>
                <a:gd name="T6" fmla="*/ 35 w 35"/>
                <a:gd name="T7" fmla="*/ 47 h 52"/>
                <a:gd name="T8" fmla="*/ 8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8" y="5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7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7" name="Freeform 3965"/>
            <p:cNvSpPr>
              <a:spLocks/>
            </p:cNvSpPr>
            <p:nvPr/>
          </p:nvSpPr>
          <p:spPr bwMode="auto">
            <a:xfrm>
              <a:off x="2974" y="2106"/>
              <a:ext cx="42" cy="61"/>
            </a:xfrm>
            <a:custGeom>
              <a:avLst/>
              <a:gdLst>
                <a:gd name="T0" fmla="*/ 16 w 42"/>
                <a:gd name="T1" fmla="*/ 61 h 61"/>
                <a:gd name="T2" fmla="*/ 0 w 42"/>
                <a:gd name="T3" fmla="*/ 12 h 61"/>
                <a:gd name="T4" fmla="*/ 24 w 42"/>
                <a:gd name="T5" fmla="*/ 0 h 61"/>
                <a:gd name="T6" fmla="*/ 42 w 42"/>
                <a:gd name="T7" fmla="*/ 56 h 61"/>
                <a:gd name="T8" fmla="*/ 16 w 4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1">
                  <a:moveTo>
                    <a:pt x="16" y="6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2" y="56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8" name="Freeform 3966"/>
            <p:cNvSpPr>
              <a:spLocks/>
            </p:cNvSpPr>
            <p:nvPr/>
          </p:nvSpPr>
          <p:spPr bwMode="auto">
            <a:xfrm>
              <a:off x="3033" y="2297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9" name="Freeform 3967"/>
            <p:cNvSpPr>
              <a:spLocks/>
            </p:cNvSpPr>
            <p:nvPr/>
          </p:nvSpPr>
          <p:spPr bwMode="auto">
            <a:xfrm>
              <a:off x="2941" y="2025"/>
              <a:ext cx="57" cy="93"/>
            </a:xfrm>
            <a:custGeom>
              <a:avLst/>
              <a:gdLst>
                <a:gd name="T0" fmla="*/ 33 w 57"/>
                <a:gd name="T1" fmla="*/ 93 h 93"/>
                <a:gd name="T2" fmla="*/ 0 w 57"/>
                <a:gd name="T3" fmla="*/ 13 h 93"/>
                <a:gd name="T4" fmla="*/ 24 w 57"/>
                <a:gd name="T5" fmla="*/ 0 h 93"/>
                <a:gd name="T6" fmla="*/ 57 w 57"/>
                <a:gd name="T7" fmla="*/ 81 h 93"/>
                <a:gd name="T8" fmla="*/ 33 w 5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3">
                  <a:moveTo>
                    <a:pt x="33" y="93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57" y="81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0" name="Freeform 3968"/>
            <p:cNvSpPr>
              <a:spLocks/>
            </p:cNvSpPr>
            <p:nvPr/>
          </p:nvSpPr>
          <p:spPr bwMode="auto">
            <a:xfrm>
              <a:off x="2908" y="1949"/>
              <a:ext cx="57" cy="89"/>
            </a:xfrm>
            <a:custGeom>
              <a:avLst/>
              <a:gdLst>
                <a:gd name="T0" fmla="*/ 33 w 57"/>
                <a:gd name="T1" fmla="*/ 89 h 89"/>
                <a:gd name="T2" fmla="*/ 0 w 57"/>
                <a:gd name="T3" fmla="*/ 18 h 89"/>
                <a:gd name="T4" fmla="*/ 22 w 57"/>
                <a:gd name="T5" fmla="*/ 0 h 89"/>
                <a:gd name="T6" fmla="*/ 57 w 57"/>
                <a:gd name="T7" fmla="*/ 76 h 89"/>
                <a:gd name="T8" fmla="*/ 33 w 57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9">
                  <a:moveTo>
                    <a:pt x="33" y="8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3" y="8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1" name="Freeform 3969"/>
            <p:cNvSpPr>
              <a:spLocks/>
            </p:cNvSpPr>
            <p:nvPr/>
          </p:nvSpPr>
          <p:spPr bwMode="auto">
            <a:xfrm>
              <a:off x="2889" y="1918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19 h 49"/>
                <a:gd name="T4" fmla="*/ 19 w 41"/>
                <a:gd name="T5" fmla="*/ 0 h 49"/>
                <a:gd name="T6" fmla="*/ 41 w 41"/>
                <a:gd name="T7" fmla="*/ 31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1" y="3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2" name="Freeform 3970"/>
            <p:cNvSpPr>
              <a:spLocks/>
            </p:cNvSpPr>
            <p:nvPr/>
          </p:nvSpPr>
          <p:spPr bwMode="auto">
            <a:xfrm>
              <a:off x="2867" y="1891"/>
              <a:ext cx="41" cy="46"/>
            </a:xfrm>
            <a:custGeom>
              <a:avLst/>
              <a:gdLst>
                <a:gd name="T0" fmla="*/ 22 w 41"/>
                <a:gd name="T1" fmla="*/ 46 h 46"/>
                <a:gd name="T2" fmla="*/ 0 w 41"/>
                <a:gd name="T3" fmla="*/ 22 h 46"/>
                <a:gd name="T4" fmla="*/ 17 w 41"/>
                <a:gd name="T5" fmla="*/ 0 h 46"/>
                <a:gd name="T6" fmla="*/ 41 w 41"/>
                <a:gd name="T7" fmla="*/ 27 h 46"/>
                <a:gd name="T8" fmla="*/ 22 w 4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6">
                  <a:moveTo>
                    <a:pt x="22" y="4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3" name="Freeform 3971"/>
            <p:cNvSpPr>
              <a:spLocks/>
            </p:cNvSpPr>
            <p:nvPr/>
          </p:nvSpPr>
          <p:spPr bwMode="auto">
            <a:xfrm>
              <a:off x="2838" y="1864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7 h 49"/>
                <a:gd name="T4" fmla="*/ 11 w 46"/>
                <a:gd name="T5" fmla="*/ 0 h 49"/>
                <a:gd name="T6" fmla="*/ 46 w 46"/>
                <a:gd name="T7" fmla="*/ 27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7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4" name="Freeform 3972"/>
            <p:cNvSpPr>
              <a:spLocks/>
            </p:cNvSpPr>
            <p:nvPr/>
          </p:nvSpPr>
          <p:spPr bwMode="auto">
            <a:xfrm>
              <a:off x="2803" y="1847"/>
              <a:ext cx="46" cy="44"/>
            </a:xfrm>
            <a:custGeom>
              <a:avLst/>
              <a:gdLst>
                <a:gd name="T0" fmla="*/ 35 w 46"/>
                <a:gd name="T1" fmla="*/ 44 h 44"/>
                <a:gd name="T2" fmla="*/ 0 w 46"/>
                <a:gd name="T3" fmla="*/ 26 h 44"/>
                <a:gd name="T4" fmla="*/ 11 w 46"/>
                <a:gd name="T5" fmla="*/ 0 h 44"/>
                <a:gd name="T6" fmla="*/ 46 w 46"/>
                <a:gd name="T7" fmla="*/ 17 h 44"/>
                <a:gd name="T8" fmla="*/ 35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5" y="44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3973"/>
            <p:cNvSpPr>
              <a:spLocks/>
            </p:cNvSpPr>
            <p:nvPr/>
          </p:nvSpPr>
          <p:spPr bwMode="auto">
            <a:xfrm>
              <a:off x="2974" y="2106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Freeform 3974"/>
            <p:cNvSpPr>
              <a:spLocks/>
            </p:cNvSpPr>
            <p:nvPr/>
          </p:nvSpPr>
          <p:spPr bwMode="auto">
            <a:xfrm>
              <a:off x="2773" y="1837"/>
              <a:ext cx="39" cy="36"/>
            </a:xfrm>
            <a:custGeom>
              <a:avLst/>
              <a:gdLst>
                <a:gd name="T0" fmla="*/ 35 w 39"/>
                <a:gd name="T1" fmla="*/ 36 h 36"/>
                <a:gd name="T2" fmla="*/ 0 w 39"/>
                <a:gd name="T3" fmla="*/ 29 h 36"/>
                <a:gd name="T4" fmla="*/ 4 w 39"/>
                <a:gd name="T5" fmla="*/ 0 h 36"/>
                <a:gd name="T6" fmla="*/ 39 w 39"/>
                <a:gd name="T7" fmla="*/ 7 h 36"/>
                <a:gd name="T8" fmla="*/ 35 w 3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35" y="36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7" name="Freeform 3975"/>
            <p:cNvSpPr>
              <a:spLocks/>
            </p:cNvSpPr>
            <p:nvPr/>
          </p:nvSpPr>
          <p:spPr bwMode="auto">
            <a:xfrm>
              <a:off x="2744" y="1834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Freeform 3976"/>
            <p:cNvSpPr>
              <a:spLocks/>
            </p:cNvSpPr>
            <p:nvPr/>
          </p:nvSpPr>
          <p:spPr bwMode="auto">
            <a:xfrm>
              <a:off x="2681" y="1834"/>
              <a:ext cx="63" cy="32"/>
            </a:xfrm>
            <a:custGeom>
              <a:avLst/>
              <a:gdLst>
                <a:gd name="T0" fmla="*/ 63 w 63"/>
                <a:gd name="T1" fmla="*/ 30 h 32"/>
                <a:gd name="T2" fmla="*/ 0 w 63"/>
                <a:gd name="T3" fmla="*/ 32 h 32"/>
                <a:gd name="T4" fmla="*/ 0 w 63"/>
                <a:gd name="T5" fmla="*/ 3 h 32"/>
                <a:gd name="T6" fmla="*/ 63 w 63"/>
                <a:gd name="T7" fmla="*/ 0 h 32"/>
                <a:gd name="T8" fmla="*/ 63 w 63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3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3" y="0"/>
                  </a:lnTo>
                  <a:lnTo>
                    <a:pt x="63" y="3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9" name="Freeform 3977"/>
            <p:cNvSpPr>
              <a:spLocks/>
            </p:cNvSpPr>
            <p:nvPr/>
          </p:nvSpPr>
          <p:spPr bwMode="auto">
            <a:xfrm>
              <a:off x="2803" y="1844"/>
              <a:ext cx="11" cy="29"/>
            </a:xfrm>
            <a:custGeom>
              <a:avLst/>
              <a:gdLst>
                <a:gd name="T0" fmla="*/ 11 w 11"/>
                <a:gd name="T1" fmla="*/ 3 h 29"/>
                <a:gd name="T2" fmla="*/ 9 w 11"/>
                <a:gd name="T3" fmla="*/ 0 h 29"/>
                <a:gd name="T4" fmla="*/ 0 w 11"/>
                <a:gd name="T5" fmla="*/ 29 h 29"/>
                <a:gd name="T6" fmla="*/ 5 w 11"/>
                <a:gd name="T7" fmla="*/ 29 h 29"/>
                <a:gd name="T8" fmla="*/ 11 w 11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3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0" name="Freeform 3978"/>
            <p:cNvSpPr>
              <a:spLocks/>
            </p:cNvSpPr>
            <p:nvPr/>
          </p:nvSpPr>
          <p:spPr bwMode="auto">
            <a:xfrm>
              <a:off x="2663" y="1834"/>
              <a:ext cx="20" cy="32"/>
            </a:xfrm>
            <a:custGeom>
              <a:avLst/>
              <a:gdLst>
                <a:gd name="T0" fmla="*/ 15 w 20"/>
                <a:gd name="T1" fmla="*/ 32 h 32"/>
                <a:gd name="T2" fmla="*/ 0 w 20"/>
                <a:gd name="T3" fmla="*/ 30 h 32"/>
                <a:gd name="T4" fmla="*/ 4 w 20"/>
                <a:gd name="T5" fmla="*/ 0 h 32"/>
                <a:gd name="T6" fmla="*/ 20 w 20"/>
                <a:gd name="T7" fmla="*/ 3 h 32"/>
                <a:gd name="T8" fmla="*/ 15 w 2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2">
                  <a:moveTo>
                    <a:pt x="15" y="32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20" y="3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1" name="Freeform 3979"/>
            <p:cNvSpPr>
              <a:spLocks/>
            </p:cNvSpPr>
            <p:nvPr/>
          </p:nvSpPr>
          <p:spPr bwMode="auto">
            <a:xfrm>
              <a:off x="2643" y="1829"/>
              <a:ext cx="24" cy="35"/>
            </a:xfrm>
            <a:custGeom>
              <a:avLst/>
              <a:gdLst>
                <a:gd name="T0" fmla="*/ 20 w 24"/>
                <a:gd name="T1" fmla="*/ 35 h 35"/>
                <a:gd name="T2" fmla="*/ 0 w 24"/>
                <a:gd name="T3" fmla="*/ 25 h 35"/>
                <a:gd name="T4" fmla="*/ 16 w 24"/>
                <a:gd name="T5" fmla="*/ 0 h 35"/>
                <a:gd name="T6" fmla="*/ 24 w 24"/>
                <a:gd name="T7" fmla="*/ 5 h 35"/>
                <a:gd name="T8" fmla="*/ 20 w 2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5">
                  <a:moveTo>
                    <a:pt x="20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4" y="5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2" name="Freeform 3980"/>
            <p:cNvSpPr>
              <a:spLocks/>
            </p:cNvSpPr>
            <p:nvPr/>
          </p:nvSpPr>
          <p:spPr bwMode="auto">
            <a:xfrm>
              <a:off x="2613" y="1810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2 h 44"/>
                <a:gd name="T4" fmla="*/ 17 w 46"/>
                <a:gd name="T5" fmla="*/ 0 h 44"/>
                <a:gd name="T6" fmla="*/ 46 w 46"/>
                <a:gd name="T7" fmla="*/ 19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19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3" name="Freeform 3981"/>
            <p:cNvSpPr>
              <a:spLocks/>
            </p:cNvSpPr>
            <p:nvPr/>
          </p:nvSpPr>
          <p:spPr bwMode="auto">
            <a:xfrm>
              <a:off x="2582" y="1780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20 h 52"/>
                <a:gd name="T4" fmla="*/ 20 w 48"/>
                <a:gd name="T5" fmla="*/ 0 h 52"/>
                <a:gd name="T6" fmla="*/ 48 w 48"/>
                <a:gd name="T7" fmla="*/ 30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8" y="3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4" name="Freeform 3982"/>
            <p:cNvSpPr>
              <a:spLocks/>
            </p:cNvSpPr>
            <p:nvPr/>
          </p:nvSpPr>
          <p:spPr bwMode="auto">
            <a:xfrm>
              <a:off x="2553" y="1744"/>
              <a:ext cx="49" cy="56"/>
            </a:xfrm>
            <a:custGeom>
              <a:avLst/>
              <a:gdLst>
                <a:gd name="T0" fmla="*/ 29 w 49"/>
                <a:gd name="T1" fmla="*/ 56 h 56"/>
                <a:gd name="T2" fmla="*/ 0 w 49"/>
                <a:gd name="T3" fmla="*/ 17 h 56"/>
                <a:gd name="T4" fmla="*/ 22 w 49"/>
                <a:gd name="T5" fmla="*/ 0 h 56"/>
                <a:gd name="T6" fmla="*/ 49 w 49"/>
                <a:gd name="T7" fmla="*/ 36 h 56"/>
                <a:gd name="T8" fmla="*/ 29 w 4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6">
                  <a:moveTo>
                    <a:pt x="29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9" y="36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5" name="Freeform 3983"/>
            <p:cNvSpPr>
              <a:spLocks/>
            </p:cNvSpPr>
            <p:nvPr/>
          </p:nvSpPr>
          <p:spPr bwMode="auto">
            <a:xfrm>
              <a:off x="2505" y="1665"/>
              <a:ext cx="70" cy="96"/>
            </a:xfrm>
            <a:custGeom>
              <a:avLst/>
              <a:gdLst>
                <a:gd name="T0" fmla="*/ 48 w 70"/>
                <a:gd name="T1" fmla="*/ 96 h 96"/>
                <a:gd name="T2" fmla="*/ 0 w 70"/>
                <a:gd name="T3" fmla="*/ 17 h 96"/>
                <a:gd name="T4" fmla="*/ 22 w 70"/>
                <a:gd name="T5" fmla="*/ 0 h 96"/>
                <a:gd name="T6" fmla="*/ 70 w 70"/>
                <a:gd name="T7" fmla="*/ 79 h 96"/>
                <a:gd name="T8" fmla="*/ 48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8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79"/>
                  </a:lnTo>
                  <a:lnTo>
                    <a:pt x="48" y="9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6" name="Freeform 3984"/>
            <p:cNvSpPr>
              <a:spLocks/>
            </p:cNvSpPr>
            <p:nvPr/>
          </p:nvSpPr>
          <p:spPr bwMode="auto">
            <a:xfrm>
              <a:off x="2470" y="1599"/>
              <a:ext cx="57" cy="83"/>
            </a:xfrm>
            <a:custGeom>
              <a:avLst/>
              <a:gdLst>
                <a:gd name="T0" fmla="*/ 35 w 57"/>
                <a:gd name="T1" fmla="*/ 83 h 83"/>
                <a:gd name="T2" fmla="*/ 0 w 57"/>
                <a:gd name="T3" fmla="*/ 17 h 83"/>
                <a:gd name="T4" fmla="*/ 22 w 57"/>
                <a:gd name="T5" fmla="*/ 0 h 83"/>
                <a:gd name="T6" fmla="*/ 57 w 57"/>
                <a:gd name="T7" fmla="*/ 66 h 83"/>
                <a:gd name="T8" fmla="*/ 35 w 5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3">
                  <a:moveTo>
                    <a:pt x="35" y="8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6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7" name="Freeform 3985"/>
            <p:cNvSpPr>
              <a:spLocks/>
            </p:cNvSpPr>
            <p:nvPr/>
          </p:nvSpPr>
          <p:spPr bwMode="auto">
            <a:xfrm>
              <a:off x="2678" y="1837"/>
              <a:ext cx="5" cy="29"/>
            </a:xfrm>
            <a:custGeom>
              <a:avLst/>
              <a:gdLst>
                <a:gd name="T0" fmla="*/ 3 w 5"/>
                <a:gd name="T1" fmla="*/ 29 h 29"/>
                <a:gd name="T2" fmla="*/ 0 w 5"/>
                <a:gd name="T3" fmla="*/ 29 h 29"/>
                <a:gd name="T4" fmla="*/ 3 w 5"/>
                <a:gd name="T5" fmla="*/ 0 h 29"/>
                <a:gd name="T6" fmla="*/ 5 w 5"/>
                <a:gd name="T7" fmla="*/ 0 h 29"/>
                <a:gd name="T8" fmla="*/ 3 w 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">
                  <a:moveTo>
                    <a:pt x="3" y="29"/>
                  </a:moveTo>
                  <a:lnTo>
                    <a:pt x="0" y="2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8" name="Freeform 398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9" name="Freeform 3987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0" name="Freeform 3988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1" name="Freeform 3989"/>
            <p:cNvSpPr>
              <a:spLocks/>
            </p:cNvSpPr>
            <p:nvPr/>
          </p:nvSpPr>
          <p:spPr bwMode="auto">
            <a:xfrm>
              <a:off x="3507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2" name="Freeform 3990"/>
            <p:cNvSpPr>
              <a:spLocks/>
            </p:cNvSpPr>
            <p:nvPr/>
          </p:nvSpPr>
          <p:spPr bwMode="auto">
            <a:xfrm>
              <a:off x="3496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3" name="Freeform 3991"/>
            <p:cNvSpPr>
              <a:spLocks/>
            </p:cNvSpPr>
            <p:nvPr/>
          </p:nvSpPr>
          <p:spPr bwMode="auto">
            <a:xfrm>
              <a:off x="3492" y="3260"/>
              <a:ext cx="30" cy="53"/>
            </a:xfrm>
            <a:custGeom>
              <a:avLst/>
              <a:gdLst>
                <a:gd name="T0" fmla="*/ 4 w 30"/>
                <a:gd name="T1" fmla="*/ 53 h 53"/>
                <a:gd name="T2" fmla="*/ 0 w 30"/>
                <a:gd name="T3" fmla="*/ 2 h 53"/>
                <a:gd name="T4" fmla="*/ 26 w 30"/>
                <a:gd name="T5" fmla="*/ 0 h 53"/>
                <a:gd name="T6" fmla="*/ 30 w 30"/>
                <a:gd name="T7" fmla="*/ 49 h 53"/>
                <a:gd name="T8" fmla="*/ 4 w 3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3">
                  <a:moveTo>
                    <a:pt x="4" y="53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4" name="Freeform 3992"/>
            <p:cNvSpPr>
              <a:spLocks/>
            </p:cNvSpPr>
            <p:nvPr/>
          </p:nvSpPr>
          <p:spPr bwMode="auto">
            <a:xfrm>
              <a:off x="3492" y="3220"/>
              <a:ext cx="26" cy="44"/>
            </a:xfrm>
            <a:custGeom>
              <a:avLst/>
              <a:gdLst>
                <a:gd name="T0" fmla="*/ 0 w 26"/>
                <a:gd name="T1" fmla="*/ 42 h 44"/>
                <a:gd name="T2" fmla="*/ 0 w 26"/>
                <a:gd name="T3" fmla="*/ 0 h 44"/>
                <a:gd name="T4" fmla="*/ 26 w 26"/>
                <a:gd name="T5" fmla="*/ 5 h 44"/>
                <a:gd name="T6" fmla="*/ 26 w 26"/>
                <a:gd name="T7" fmla="*/ 44 h 44"/>
                <a:gd name="T8" fmla="*/ 0 w 26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4">
                  <a:moveTo>
                    <a:pt x="0" y="42"/>
                  </a:moveTo>
                  <a:lnTo>
                    <a:pt x="0" y="0"/>
                  </a:lnTo>
                  <a:lnTo>
                    <a:pt x="26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5" name="Freeform 3993"/>
            <p:cNvSpPr>
              <a:spLocks/>
            </p:cNvSpPr>
            <p:nvPr/>
          </p:nvSpPr>
          <p:spPr bwMode="auto">
            <a:xfrm>
              <a:off x="3492" y="3184"/>
              <a:ext cx="32" cy="41"/>
            </a:xfrm>
            <a:custGeom>
              <a:avLst/>
              <a:gdLst>
                <a:gd name="T0" fmla="*/ 0 w 32"/>
                <a:gd name="T1" fmla="*/ 36 h 41"/>
                <a:gd name="T2" fmla="*/ 8 w 32"/>
                <a:gd name="T3" fmla="*/ 0 h 41"/>
                <a:gd name="T4" fmla="*/ 32 w 32"/>
                <a:gd name="T5" fmla="*/ 12 h 41"/>
                <a:gd name="T6" fmla="*/ 26 w 32"/>
                <a:gd name="T7" fmla="*/ 41 h 41"/>
                <a:gd name="T8" fmla="*/ 0 w 32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0" y="36"/>
                  </a:moveTo>
                  <a:lnTo>
                    <a:pt x="8" y="0"/>
                  </a:lnTo>
                  <a:lnTo>
                    <a:pt x="32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6" name="Freeform 3994"/>
            <p:cNvSpPr>
              <a:spLocks/>
            </p:cNvSpPr>
            <p:nvPr/>
          </p:nvSpPr>
          <p:spPr bwMode="auto">
            <a:xfrm>
              <a:off x="3500" y="3122"/>
              <a:ext cx="46" cy="74"/>
            </a:xfrm>
            <a:custGeom>
              <a:avLst/>
              <a:gdLst>
                <a:gd name="T0" fmla="*/ 0 w 46"/>
                <a:gd name="T1" fmla="*/ 62 h 74"/>
                <a:gd name="T2" fmla="*/ 22 w 46"/>
                <a:gd name="T3" fmla="*/ 0 h 74"/>
                <a:gd name="T4" fmla="*/ 46 w 46"/>
                <a:gd name="T5" fmla="*/ 13 h 74"/>
                <a:gd name="T6" fmla="*/ 24 w 46"/>
                <a:gd name="T7" fmla="*/ 74 h 74"/>
                <a:gd name="T8" fmla="*/ 0 w 46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4">
                  <a:moveTo>
                    <a:pt x="0" y="62"/>
                  </a:moveTo>
                  <a:lnTo>
                    <a:pt x="22" y="0"/>
                  </a:lnTo>
                  <a:lnTo>
                    <a:pt x="46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7" name="Freeform 3995"/>
            <p:cNvSpPr>
              <a:spLocks/>
            </p:cNvSpPr>
            <p:nvPr/>
          </p:nvSpPr>
          <p:spPr bwMode="auto">
            <a:xfrm>
              <a:off x="3522" y="3091"/>
              <a:ext cx="37" cy="44"/>
            </a:xfrm>
            <a:custGeom>
              <a:avLst/>
              <a:gdLst>
                <a:gd name="T0" fmla="*/ 0 w 37"/>
                <a:gd name="T1" fmla="*/ 31 h 44"/>
                <a:gd name="T2" fmla="*/ 13 w 37"/>
                <a:gd name="T3" fmla="*/ 0 h 44"/>
                <a:gd name="T4" fmla="*/ 37 w 37"/>
                <a:gd name="T5" fmla="*/ 12 h 44"/>
                <a:gd name="T6" fmla="*/ 24 w 37"/>
                <a:gd name="T7" fmla="*/ 44 h 44"/>
                <a:gd name="T8" fmla="*/ 0 w 37"/>
                <a:gd name="T9" fmla="*/ 3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1"/>
                  </a:moveTo>
                  <a:lnTo>
                    <a:pt x="13" y="0"/>
                  </a:lnTo>
                  <a:lnTo>
                    <a:pt x="37" y="12"/>
                  </a:lnTo>
                  <a:lnTo>
                    <a:pt x="24" y="4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8" name="Freeform 3996"/>
            <p:cNvSpPr>
              <a:spLocks/>
            </p:cNvSpPr>
            <p:nvPr/>
          </p:nvSpPr>
          <p:spPr bwMode="auto">
            <a:xfrm>
              <a:off x="3535" y="3064"/>
              <a:ext cx="35" cy="39"/>
            </a:xfrm>
            <a:custGeom>
              <a:avLst/>
              <a:gdLst>
                <a:gd name="T0" fmla="*/ 0 w 35"/>
                <a:gd name="T1" fmla="*/ 27 h 39"/>
                <a:gd name="T2" fmla="*/ 9 w 35"/>
                <a:gd name="T3" fmla="*/ 0 h 39"/>
                <a:gd name="T4" fmla="*/ 35 w 35"/>
                <a:gd name="T5" fmla="*/ 5 h 39"/>
                <a:gd name="T6" fmla="*/ 24 w 35"/>
                <a:gd name="T7" fmla="*/ 39 h 39"/>
                <a:gd name="T8" fmla="*/ 0 w 35"/>
                <a:gd name="T9" fmla="*/ 2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0" y="27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3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9" name="Freeform 3997"/>
            <p:cNvSpPr>
              <a:spLocks/>
            </p:cNvSpPr>
            <p:nvPr/>
          </p:nvSpPr>
          <p:spPr bwMode="auto">
            <a:xfrm>
              <a:off x="3544" y="3032"/>
              <a:ext cx="29" cy="37"/>
            </a:xfrm>
            <a:custGeom>
              <a:avLst/>
              <a:gdLst>
                <a:gd name="T0" fmla="*/ 0 w 29"/>
                <a:gd name="T1" fmla="*/ 32 h 37"/>
                <a:gd name="T2" fmla="*/ 2 w 29"/>
                <a:gd name="T3" fmla="*/ 0 h 37"/>
                <a:gd name="T4" fmla="*/ 29 w 29"/>
                <a:gd name="T5" fmla="*/ 2 h 37"/>
                <a:gd name="T6" fmla="*/ 26 w 29"/>
                <a:gd name="T7" fmla="*/ 37 h 37"/>
                <a:gd name="T8" fmla="*/ 0 w 29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2"/>
                  </a:moveTo>
                  <a:lnTo>
                    <a:pt x="2" y="0"/>
                  </a:lnTo>
                  <a:lnTo>
                    <a:pt x="29" y="2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0" name="Freeform 3998"/>
            <p:cNvSpPr>
              <a:spLocks/>
            </p:cNvSpPr>
            <p:nvPr/>
          </p:nvSpPr>
          <p:spPr bwMode="auto">
            <a:xfrm>
              <a:off x="3546" y="3012"/>
              <a:ext cx="27" cy="22"/>
            </a:xfrm>
            <a:custGeom>
              <a:avLst/>
              <a:gdLst>
                <a:gd name="T0" fmla="*/ 0 w 27"/>
                <a:gd name="T1" fmla="*/ 20 h 22"/>
                <a:gd name="T2" fmla="*/ 0 w 27"/>
                <a:gd name="T3" fmla="*/ 3 h 22"/>
                <a:gd name="T4" fmla="*/ 27 w 27"/>
                <a:gd name="T5" fmla="*/ 0 h 22"/>
                <a:gd name="T6" fmla="*/ 27 w 27"/>
                <a:gd name="T7" fmla="*/ 22 h 22"/>
                <a:gd name="T8" fmla="*/ 0 w 27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2">
                  <a:moveTo>
                    <a:pt x="0" y="20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27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1" name="Freeform 3999"/>
            <p:cNvSpPr>
              <a:spLocks/>
            </p:cNvSpPr>
            <p:nvPr/>
          </p:nvSpPr>
          <p:spPr bwMode="auto">
            <a:xfrm>
              <a:off x="3544" y="2993"/>
              <a:ext cx="29" cy="22"/>
            </a:xfrm>
            <a:custGeom>
              <a:avLst/>
              <a:gdLst>
                <a:gd name="T0" fmla="*/ 2 w 29"/>
                <a:gd name="T1" fmla="*/ 22 h 22"/>
                <a:gd name="T2" fmla="*/ 0 w 29"/>
                <a:gd name="T3" fmla="*/ 5 h 22"/>
                <a:gd name="T4" fmla="*/ 26 w 29"/>
                <a:gd name="T5" fmla="*/ 0 h 22"/>
                <a:gd name="T6" fmla="*/ 29 w 29"/>
                <a:gd name="T7" fmla="*/ 19 h 22"/>
                <a:gd name="T8" fmla="*/ 2 w 29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2" y="2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9" y="19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2" name="Freeform 4000"/>
            <p:cNvSpPr>
              <a:spLocks/>
            </p:cNvSpPr>
            <p:nvPr/>
          </p:nvSpPr>
          <p:spPr bwMode="auto">
            <a:xfrm>
              <a:off x="3492" y="3260"/>
              <a:ext cx="26" cy="4"/>
            </a:xfrm>
            <a:custGeom>
              <a:avLst/>
              <a:gdLst>
                <a:gd name="T0" fmla="*/ 0 w 26"/>
                <a:gd name="T1" fmla="*/ 2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4 h 4"/>
                <a:gd name="T8" fmla="*/ 0 w 26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3" name="Freeform 4001"/>
            <p:cNvSpPr>
              <a:spLocks/>
            </p:cNvSpPr>
            <p:nvPr/>
          </p:nvSpPr>
          <p:spPr bwMode="auto">
            <a:xfrm>
              <a:off x="3529" y="2946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4" name="Freeform 4002"/>
            <p:cNvSpPr>
              <a:spLocks/>
            </p:cNvSpPr>
            <p:nvPr/>
          </p:nvSpPr>
          <p:spPr bwMode="auto">
            <a:xfrm>
              <a:off x="3511" y="290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20 h 49"/>
                <a:gd name="T4" fmla="*/ 20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5" name="Freeform 4003"/>
            <p:cNvSpPr>
              <a:spLocks/>
            </p:cNvSpPr>
            <p:nvPr/>
          </p:nvSpPr>
          <p:spPr bwMode="auto">
            <a:xfrm>
              <a:off x="3487" y="2882"/>
              <a:ext cx="44" cy="47"/>
            </a:xfrm>
            <a:custGeom>
              <a:avLst/>
              <a:gdLst>
                <a:gd name="T0" fmla="*/ 24 w 44"/>
                <a:gd name="T1" fmla="*/ 47 h 47"/>
                <a:gd name="T2" fmla="*/ 0 w 44"/>
                <a:gd name="T3" fmla="*/ 22 h 47"/>
                <a:gd name="T4" fmla="*/ 18 w 44"/>
                <a:gd name="T5" fmla="*/ 0 h 47"/>
                <a:gd name="T6" fmla="*/ 44 w 44"/>
                <a:gd name="T7" fmla="*/ 27 h 47"/>
                <a:gd name="T8" fmla="*/ 24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4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6" name="Freeform 4004"/>
            <p:cNvSpPr>
              <a:spLocks/>
            </p:cNvSpPr>
            <p:nvPr/>
          </p:nvSpPr>
          <p:spPr bwMode="auto">
            <a:xfrm>
              <a:off x="3456" y="2856"/>
              <a:ext cx="49" cy="48"/>
            </a:xfrm>
            <a:custGeom>
              <a:avLst/>
              <a:gdLst>
                <a:gd name="T0" fmla="*/ 31 w 49"/>
                <a:gd name="T1" fmla="*/ 48 h 48"/>
                <a:gd name="T2" fmla="*/ 0 w 49"/>
                <a:gd name="T3" fmla="*/ 24 h 48"/>
                <a:gd name="T4" fmla="*/ 16 w 49"/>
                <a:gd name="T5" fmla="*/ 0 h 48"/>
                <a:gd name="T6" fmla="*/ 49 w 49"/>
                <a:gd name="T7" fmla="*/ 26 h 48"/>
                <a:gd name="T8" fmla="*/ 31 w 49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31" y="48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6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7" name="Freeform 4005"/>
            <p:cNvSpPr>
              <a:spLocks/>
            </p:cNvSpPr>
            <p:nvPr/>
          </p:nvSpPr>
          <p:spPr bwMode="auto">
            <a:xfrm>
              <a:off x="3395" y="2807"/>
              <a:ext cx="77" cy="73"/>
            </a:xfrm>
            <a:custGeom>
              <a:avLst/>
              <a:gdLst>
                <a:gd name="T0" fmla="*/ 61 w 77"/>
                <a:gd name="T1" fmla="*/ 73 h 73"/>
                <a:gd name="T2" fmla="*/ 0 w 77"/>
                <a:gd name="T3" fmla="*/ 22 h 73"/>
                <a:gd name="T4" fmla="*/ 18 w 77"/>
                <a:gd name="T5" fmla="*/ 0 h 73"/>
                <a:gd name="T6" fmla="*/ 77 w 77"/>
                <a:gd name="T7" fmla="*/ 49 h 73"/>
                <a:gd name="T8" fmla="*/ 61 w 7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3">
                  <a:moveTo>
                    <a:pt x="61" y="73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7" y="49"/>
                  </a:lnTo>
                  <a:lnTo>
                    <a:pt x="61" y="7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8" name="Freeform 4006"/>
            <p:cNvSpPr>
              <a:spLocks/>
            </p:cNvSpPr>
            <p:nvPr/>
          </p:nvSpPr>
          <p:spPr bwMode="auto">
            <a:xfrm>
              <a:off x="3367" y="2780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17 h 49"/>
                <a:gd name="T4" fmla="*/ 21 w 46"/>
                <a:gd name="T5" fmla="*/ 0 h 49"/>
                <a:gd name="T6" fmla="*/ 46 w 46"/>
                <a:gd name="T7" fmla="*/ 27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6" y="27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9" name="Freeform 4007"/>
            <p:cNvSpPr>
              <a:spLocks/>
            </p:cNvSpPr>
            <p:nvPr/>
          </p:nvSpPr>
          <p:spPr bwMode="auto">
            <a:xfrm>
              <a:off x="3345" y="2738"/>
              <a:ext cx="43" cy="59"/>
            </a:xfrm>
            <a:custGeom>
              <a:avLst/>
              <a:gdLst>
                <a:gd name="T0" fmla="*/ 22 w 43"/>
                <a:gd name="T1" fmla="*/ 59 h 59"/>
                <a:gd name="T2" fmla="*/ 0 w 43"/>
                <a:gd name="T3" fmla="*/ 17 h 59"/>
                <a:gd name="T4" fmla="*/ 22 w 43"/>
                <a:gd name="T5" fmla="*/ 0 h 59"/>
                <a:gd name="T6" fmla="*/ 43 w 43"/>
                <a:gd name="T7" fmla="*/ 42 h 59"/>
                <a:gd name="T8" fmla="*/ 22 w 4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3" y="42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0" name="Freeform 4008"/>
            <p:cNvSpPr>
              <a:spLocks/>
            </p:cNvSpPr>
            <p:nvPr/>
          </p:nvSpPr>
          <p:spPr bwMode="auto">
            <a:xfrm>
              <a:off x="3544" y="2990"/>
              <a:ext cx="26" cy="1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0 h 12"/>
                <a:gd name="T4" fmla="*/ 0 w 26"/>
                <a:gd name="T5" fmla="*/ 8 h 12"/>
                <a:gd name="T6" fmla="*/ 0 w 26"/>
                <a:gd name="T7" fmla="*/ 12 h 12"/>
                <a:gd name="T8" fmla="*/ 26 w 2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1" name="Freeform 4009"/>
            <p:cNvSpPr>
              <a:spLocks/>
            </p:cNvSpPr>
            <p:nvPr/>
          </p:nvSpPr>
          <p:spPr bwMode="auto">
            <a:xfrm>
              <a:off x="3329" y="2704"/>
              <a:ext cx="38" cy="49"/>
            </a:xfrm>
            <a:custGeom>
              <a:avLst/>
              <a:gdLst>
                <a:gd name="T0" fmla="*/ 13 w 38"/>
                <a:gd name="T1" fmla="*/ 49 h 49"/>
                <a:gd name="T2" fmla="*/ 0 w 38"/>
                <a:gd name="T3" fmla="*/ 5 h 49"/>
                <a:gd name="T4" fmla="*/ 27 w 38"/>
                <a:gd name="T5" fmla="*/ 0 h 49"/>
                <a:gd name="T6" fmla="*/ 38 w 38"/>
                <a:gd name="T7" fmla="*/ 36 h 49"/>
                <a:gd name="T8" fmla="*/ 13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13" y="4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2" name="Freeform 4010"/>
            <p:cNvSpPr>
              <a:spLocks/>
            </p:cNvSpPr>
            <p:nvPr/>
          </p:nvSpPr>
          <p:spPr bwMode="auto">
            <a:xfrm>
              <a:off x="3325" y="2664"/>
              <a:ext cx="31" cy="45"/>
            </a:xfrm>
            <a:custGeom>
              <a:avLst/>
              <a:gdLst>
                <a:gd name="T0" fmla="*/ 4 w 31"/>
                <a:gd name="T1" fmla="*/ 45 h 45"/>
                <a:gd name="T2" fmla="*/ 0 w 31"/>
                <a:gd name="T3" fmla="*/ 3 h 45"/>
                <a:gd name="T4" fmla="*/ 26 w 31"/>
                <a:gd name="T5" fmla="*/ 0 h 45"/>
                <a:gd name="T6" fmla="*/ 31 w 31"/>
                <a:gd name="T7" fmla="*/ 40 h 45"/>
                <a:gd name="T8" fmla="*/ 4 w 3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4" y="45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40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3" name="Freeform 4011"/>
            <p:cNvSpPr>
              <a:spLocks/>
            </p:cNvSpPr>
            <p:nvPr/>
          </p:nvSpPr>
          <p:spPr bwMode="auto">
            <a:xfrm>
              <a:off x="3325" y="2591"/>
              <a:ext cx="26" cy="76"/>
            </a:xfrm>
            <a:custGeom>
              <a:avLst/>
              <a:gdLst>
                <a:gd name="T0" fmla="*/ 0 w 26"/>
                <a:gd name="T1" fmla="*/ 76 h 76"/>
                <a:gd name="T2" fmla="*/ 0 w 26"/>
                <a:gd name="T3" fmla="*/ 0 h 76"/>
                <a:gd name="T4" fmla="*/ 26 w 26"/>
                <a:gd name="T5" fmla="*/ 0 h 76"/>
                <a:gd name="T6" fmla="*/ 26 w 26"/>
                <a:gd name="T7" fmla="*/ 73 h 76"/>
                <a:gd name="T8" fmla="*/ 0 w 26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6">
                  <a:moveTo>
                    <a:pt x="0" y="76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3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4" name="Freeform 4012"/>
            <p:cNvSpPr>
              <a:spLocks/>
            </p:cNvSpPr>
            <p:nvPr/>
          </p:nvSpPr>
          <p:spPr bwMode="auto">
            <a:xfrm>
              <a:off x="3323" y="2513"/>
              <a:ext cx="28" cy="78"/>
            </a:xfrm>
            <a:custGeom>
              <a:avLst/>
              <a:gdLst>
                <a:gd name="T0" fmla="*/ 2 w 28"/>
                <a:gd name="T1" fmla="*/ 78 h 78"/>
                <a:gd name="T2" fmla="*/ 0 w 28"/>
                <a:gd name="T3" fmla="*/ 2 h 78"/>
                <a:gd name="T4" fmla="*/ 26 w 28"/>
                <a:gd name="T5" fmla="*/ 0 h 78"/>
                <a:gd name="T6" fmla="*/ 28 w 28"/>
                <a:gd name="T7" fmla="*/ 78 h 78"/>
                <a:gd name="T8" fmla="*/ 2 w 28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8">
                  <a:moveTo>
                    <a:pt x="2" y="78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8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5" name="Freeform 4013"/>
            <p:cNvSpPr>
              <a:spLocks/>
            </p:cNvSpPr>
            <p:nvPr/>
          </p:nvSpPr>
          <p:spPr bwMode="auto">
            <a:xfrm>
              <a:off x="3318" y="2493"/>
              <a:ext cx="31" cy="22"/>
            </a:xfrm>
            <a:custGeom>
              <a:avLst/>
              <a:gdLst>
                <a:gd name="T0" fmla="*/ 5 w 31"/>
                <a:gd name="T1" fmla="*/ 22 h 22"/>
                <a:gd name="T2" fmla="*/ 0 w 31"/>
                <a:gd name="T3" fmla="*/ 12 h 22"/>
                <a:gd name="T4" fmla="*/ 24 w 31"/>
                <a:gd name="T5" fmla="*/ 0 h 22"/>
                <a:gd name="T6" fmla="*/ 31 w 31"/>
                <a:gd name="T7" fmla="*/ 20 h 22"/>
                <a:gd name="T8" fmla="*/ 5 w 31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5" y="2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0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6" name="Freeform 4014"/>
            <p:cNvSpPr>
              <a:spLocks/>
            </p:cNvSpPr>
            <p:nvPr/>
          </p:nvSpPr>
          <p:spPr bwMode="auto">
            <a:xfrm>
              <a:off x="3312" y="2476"/>
              <a:ext cx="30" cy="29"/>
            </a:xfrm>
            <a:custGeom>
              <a:avLst/>
              <a:gdLst>
                <a:gd name="T0" fmla="*/ 6 w 30"/>
                <a:gd name="T1" fmla="*/ 29 h 29"/>
                <a:gd name="T2" fmla="*/ 0 w 30"/>
                <a:gd name="T3" fmla="*/ 12 h 29"/>
                <a:gd name="T4" fmla="*/ 24 w 30"/>
                <a:gd name="T5" fmla="*/ 0 h 29"/>
                <a:gd name="T6" fmla="*/ 30 w 30"/>
                <a:gd name="T7" fmla="*/ 17 h 29"/>
                <a:gd name="T8" fmla="*/ 6 w 3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6" y="2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0" y="17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7" name="Freeform 4015"/>
            <p:cNvSpPr>
              <a:spLocks/>
            </p:cNvSpPr>
            <p:nvPr/>
          </p:nvSpPr>
          <p:spPr bwMode="auto">
            <a:xfrm>
              <a:off x="3307" y="2454"/>
              <a:ext cx="29" cy="34"/>
            </a:xfrm>
            <a:custGeom>
              <a:avLst/>
              <a:gdLst>
                <a:gd name="T0" fmla="*/ 5 w 29"/>
                <a:gd name="T1" fmla="*/ 34 h 34"/>
                <a:gd name="T2" fmla="*/ 0 w 29"/>
                <a:gd name="T3" fmla="*/ 17 h 34"/>
                <a:gd name="T4" fmla="*/ 22 w 29"/>
                <a:gd name="T5" fmla="*/ 0 h 34"/>
                <a:gd name="T6" fmla="*/ 29 w 29"/>
                <a:gd name="T7" fmla="*/ 22 h 34"/>
                <a:gd name="T8" fmla="*/ 5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9" y="22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8" name="Freeform 4016"/>
            <p:cNvSpPr>
              <a:spLocks/>
            </p:cNvSpPr>
            <p:nvPr/>
          </p:nvSpPr>
          <p:spPr bwMode="auto">
            <a:xfrm>
              <a:off x="3296" y="2437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7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9" name="Freeform 4017"/>
            <p:cNvSpPr>
              <a:spLocks/>
            </p:cNvSpPr>
            <p:nvPr/>
          </p:nvSpPr>
          <p:spPr bwMode="auto">
            <a:xfrm>
              <a:off x="3342" y="2738"/>
              <a:ext cx="25" cy="17"/>
            </a:xfrm>
            <a:custGeom>
              <a:avLst/>
              <a:gdLst>
                <a:gd name="T0" fmla="*/ 3 w 25"/>
                <a:gd name="T1" fmla="*/ 17 h 17"/>
                <a:gd name="T2" fmla="*/ 0 w 25"/>
                <a:gd name="T3" fmla="*/ 15 h 17"/>
                <a:gd name="T4" fmla="*/ 25 w 25"/>
                <a:gd name="T5" fmla="*/ 0 h 17"/>
                <a:gd name="T6" fmla="*/ 25 w 25"/>
                <a:gd name="T7" fmla="*/ 2 h 17"/>
                <a:gd name="T8" fmla="*/ 3 w 25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3" y="17"/>
                  </a:moveTo>
                  <a:lnTo>
                    <a:pt x="0" y="15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0" name="Freeform 4018"/>
            <p:cNvSpPr>
              <a:spLocks/>
            </p:cNvSpPr>
            <p:nvPr/>
          </p:nvSpPr>
          <p:spPr bwMode="auto">
            <a:xfrm>
              <a:off x="3270" y="2402"/>
              <a:ext cx="46" cy="54"/>
            </a:xfrm>
            <a:custGeom>
              <a:avLst/>
              <a:gdLst>
                <a:gd name="T0" fmla="*/ 29 w 46"/>
                <a:gd name="T1" fmla="*/ 54 h 54"/>
                <a:gd name="T2" fmla="*/ 0 w 46"/>
                <a:gd name="T3" fmla="*/ 25 h 54"/>
                <a:gd name="T4" fmla="*/ 15 w 46"/>
                <a:gd name="T5" fmla="*/ 0 h 54"/>
                <a:gd name="T6" fmla="*/ 46 w 46"/>
                <a:gd name="T7" fmla="*/ 32 h 54"/>
                <a:gd name="T8" fmla="*/ 29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9" y="5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6" y="3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1" name="Freeform 4019"/>
            <p:cNvSpPr>
              <a:spLocks/>
            </p:cNvSpPr>
            <p:nvPr/>
          </p:nvSpPr>
          <p:spPr bwMode="auto">
            <a:xfrm>
              <a:off x="3239" y="2383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9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2" name="Freeform 4020"/>
            <p:cNvSpPr>
              <a:spLocks/>
            </p:cNvSpPr>
            <p:nvPr/>
          </p:nvSpPr>
          <p:spPr bwMode="auto">
            <a:xfrm>
              <a:off x="3209" y="2371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3" name="Freeform 4021"/>
            <p:cNvSpPr>
              <a:spLocks/>
            </p:cNvSpPr>
            <p:nvPr/>
          </p:nvSpPr>
          <p:spPr bwMode="auto">
            <a:xfrm>
              <a:off x="3172" y="2363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4" name="Freeform 4022"/>
            <p:cNvSpPr>
              <a:spLocks/>
            </p:cNvSpPr>
            <p:nvPr/>
          </p:nvSpPr>
          <p:spPr bwMode="auto">
            <a:xfrm>
              <a:off x="3134" y="2356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29 h 37"/>
                <a:gd name="T4" fmla="*/ 5 w 42"/>
                <a:gd name="T5" fmla="*/ 0 h 37"/>
                <a:gd name="T6" fmla="*/ 42 w 42"/>
                <a:gd name="T7" fmla="*/ 7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4023"/>
          <p:cNvGrpSpPr>
            <a:grpSpLocks/>
          </p:cNvGrpSpPr>
          <p:nvPr/>
        </p:nvGrpSpPr>
        <p:grpSpPr bwMode="auto">
          <a:xfrm>
            <a:off x="3894138" y="2538413"/>
            <a:ext cx="1881187" cy="3179762"/>
            <a:chOff x="2453" y="1599"/>
            <a:chExt cx="1185" cy="2003"/>
          </a:xfrm>
        </p:grpSpPr>
        <p:sp>
          <p:nvSpPr>
            <p:cNvPr id="45945" name="Freeform 4024"/>
            <p:cNvSpPr>
              <a:spLocks/>
            </p:cNvSpPr>
            <p:nvPr/>
          </p:nvSpPr>
          <p:spPr bwMode="auto">
            <a:xfrm>
              <a:off x="3095" y="2349"/>
              <a:ext cx="44" cy="36"/>
            </a:xfrm>
            <a:custGeom>
              <a:avLst/>
              <a:gdLst>
                <a:gd name="T0" fmla="*/ 39 w 44"/>
                <a:gd name="T1" fmla="*/ 36 h 36"/>
                <a:gd name="T2" fmla="*/ 0 w 44"/>
                <a:gd name="T3" fmla="*/ 27 h 36"/>
                <a:gd name="T4" fmla="*/ 11 w 44"/>
                <a:gd name="T5" fmla="*/ 0 h 36"/>
                <a:gd name="T6" fmla="*/ 44 w 44"/>
                <a:gd name="T7" fmla="*/ 7 h 36"/>
                <a:gd name="T8" fmla="*/ 39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9" y="3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39" y="3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6" name="Freeform 4025"/>
            <p:cNvSpPr>
              <a:spLocks/>
            </p:cNvSpPr>
            <p:nvPr/>
          </p:nvSpPr>
          <p:spPr bwMode="auto">
            <a:xfrm>
              <a:off x="3077" y="2341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5 h 35"/>
                <a:gd name="T4" fmla="*/ 16 w 29"/>
                <a:gd name="T5" fmla="*/ 0 h 35"/>
                <a:gd name="T6" fmla="*/ 29 w 29"/>
                <a:gd name="T7" fmla="*/ 8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7" name="Freeform 4026"/>
            <p:cNvSpPr>
              <a:spLocks/>
            </p:cNvSpPr>
            <p:nvPr/>
          </p:nvSpPr>
          <p:spPr bwMode="auto">
            <a:xfrm>
              <a:off x="3062" y="2329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4 h 37"/>
                <a:gd name="T4" fmla="*/ 15 w 31"/>
                <a:gd name="T5" fmla="*/ 0 h 37"/>
                <a:gd name="T6" fmla="*/ 31 w 31"/>
                <a:gd name="T7" fmla="*/ 12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8" name="Freeform 4027"/>
            <p:cNvSpPr>
              <a:spLocks/>
            </p:cNvSpPr>
            <p:nvPr/>
          </p:nvSpPr>
          <p:spPr bwMode="auto">
            <a:xfrm>
              <a:off x="3047" y="2319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2 h 34"/>
                <a:gd name="T4" fmla="*/ 17 w 30"/>
                <a:gd name="T5" fmla="*/ 0 h 34"/>
                <a:gd name="T6" fmla="*/ 30 w 30"/>
                <a:gd name="T7" fmla="*/ 10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9" name="Freeform 4028"/>
            <p:cNvSpPr>
              <a:spLocks/>
            </p:cNvSpPr>
            <p:nvPr/>
          </p:nvSpPr>
          <p:spPr bwMode="auto">
            <a:xfrm>
              <a:off x="3031" y="2302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0" name="Freeform 4029"/>
            <p:cNvSpPr>
              <a:spLocks/>
            </p:cNvSpPr>
            <p:nvPr/>
          </p:nvSpPr>
          <p:spPr bwMode="auto">
            <a:xfrm>
              <a:off x="3296" y="2434"/>
              <a:ext cx="22" cy="22"/>
            </a:xfrm>
            <a:custGeom>
              <a:avLst/>
              <a:gdLst>
                <a:gd name="T0" fmla="*/ 22 w 22"/>
                <a:gd name="T1" fmla="*/ 3 h 22"/>
                <a:gd name="T2" fmla="*/ 20 w 22"/>
                <a:gd name="T3" fmla="*/ 0 h 22"/>
                <a:gd name="T4" fmla="*/ 0 w 22"/>
                <a:gd name="T5" fmla="*/ 20 h 22"/>
                <a:gd name="T6" fmla="*/ 3 w 22"/>
                <a:gd name="T7" fmla="*/ 22 h 22"/>
                <a:gd name="T8" fmla="*/ 22 w 22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1" name="Freeform 4030"/>
            <p:cNvSpPr>
              <a:spLocks/>
            </p:cNvSpPr>
            <p:nvPr/>
          </p:nvSpPr>
          <p:spPr bwMode="auto">
            <a:xfrm>
              <a:off x="3016" y="2282"/>
              <a:ext cx="37" cy="40"/>
            </a:xfrm>
            <a:custGeom>
              <a:avLst/>
              <a:gdLst>
                <a:gd name="T0" fmla="*/ 15 w 37"/>
                <a:gd name="T1" fmla="*/ 40 h 40"/>
                <a:gd name="T2" fmla="*/ 0 w 37"/>
                <a:gd name="T3" fmla="*/ 13 h 40"/>
                <a:gd name="T4" fmla="*/ 24 w 37"/>
                <a:gd name="T5" fmla="*/ 0 h 40"/>
                <a:gd name="T6" fmla="*/ 37 w 37"/>
                <a:gd name="T7" fmla="*/ 22 h 40"/>
                <a:gd name="T8" fmla="*/ 15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15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2" name="Freeform 4031"/>
            <p:cNvSpPr>
              <a:spLocks/>
            </p:cNvSpPr>
            <p:nvPr/>
          </p:nvSpPr>
          <p:spPr bwMode="auto">
            <a:xfrm>
              <a:off x="3005" y="2258"/>
              <a:ext cx="35" cy="37"/>
            </a:xfrm>
            <a:custGeom>
              <a:avLst/>
              <a:gdLst>
                <a:gd name="T0" fmla="*/ 11 w 35"/>
                <a:gd name="T1" fmla="*/ 37 h 37"/>
                <a:gd name="T2" fmla="*/ 0 w 35"/>
                <a:gd name="T3" fmla="*/ 12 h 37"/>
                <a:gd name="T4" fmla="*/ 24 w 35"/>
                <a:gd name="T5" fmla="*/ 0 h 37"/>
                <a:gd name="T6" fmla="*/ 35 w 35"/>
                <a:gd name="T7" fmla="*/ 24 h 37"/>
                <a:gd name="T8" fmla="*/ 11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1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4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3" name="Freeform 4032"/>
            <p:cNvSpPr>
              <a:spLocks/>
            </p:cNvSpPr>
            <p:nvPr/>
          </p:nvSpPr>
          <p:spPr bwMode="auto">
            <a:xfrm>
              <a:off x="2996" y="2214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5 h 56"/>
                <a:gd name="T4" fmla="*/ 26 w 33"/>
                <a:gd name="T5" fmla="*/ 0 h 56"/>
                <a:gd name="T6" fmla="*/ 33 w 33"/>
                <a:gd name="T7" fmla="*/ 44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4" name="Freeform 4033"/>
            <p:cNvSpPr>
              <a:spLocks/>
            </p:cNvSpPr>
            <p:nvPr/>
          </p:nvSpPr>
          <p:spPr bwMode="auto">
            <a:xfrm>
              <a:off x="2987" y="2165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7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5" name="Freeform 4034"/>
            <p:cNvSpPr>
              <a:spLocks/>
            </p:cNvSpPr>
            <p:nvPr/>
          </p:nvSpPr>
          <p:spPr bwMode="auto">
            <a:xfrm>
              <a:off x="2970" y="2111"/>
              <a:ext cx="44" cy="59"/>
            </a:xfrm>
            <a:custGeom>
              <a:avLst/>
              <a:gdLst>
                <a:gd name="T0" fmla="*/ 17 w 44"/>
                <a:gd name="T1" fmla="*/ 59 h 59"/>
                <a:gd name="T2" fmla="*/ 0 w 44"/>
                <a:gd name="T3" fmla="*/ 12 h 59"/>
                <a:gd name="T4" fmla="*/ 24 w 44"/>
                <a:gd name="T5" fmla="*/ 0 h 59"/>
                <a:gd name="T6" fmla="*/ 44 w 44"/>
                <a:gd name="T7" fmla="*/ 54 h 59"/>
                <a:gd name="T8" fmla="*/ 1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7" y="5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54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6" name="Freeform 4035"/>
            <p:cNvSpPr>
              <a:spLocks/>
            </p:cNvSpPr>
            <p:nvPr/>
          </p:nvSpPr>
          <p:spPr bwMode="auto">
            <a:xfrm>
              <a:off x="3031" y="2302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2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7" name="Freeform 4036"/>
            <p:cNvSpPr>
              <a:spLocks/>
            </p:cNvSpPr>
            <p:nvPr/>
          </p:nvSpPr>
          <p:spPr bwMode="auto">
            <a:xfrm>
              <a:off x="2937" y="2028"/>
              <a:ext cx="57" cy="95"/>
            </a:xfrm>
            <a:custGeom>
              <a:avLst/>
              <a:gdLst>
                <a:gd name="T0" fmla="*/ 33 w 57"/>
                <a:gd name="T1" fmla="*/ 95 h 95"/>
                <a:gd name="T2" fmla="*/ 0 w 57"/>
                <a:gd name="T3" fmla="*/ 12 h 95"/>
                <a:gd name="T4" fmla="*/ 24 w 57"/>
                <a:gd name="T5" fmla="*/ 0 h 95"/>
                <a:gd name="T6" fmla="*/ 57 w 57"/>
                <a:gd name="T7" fmla="*/ 83 h 95"/>
                <a:gd name="T8" fmla="*/ 33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3" y="9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7" y="83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8" name="Freeform 4037"/>
            <p:cNvSpPr>
              <a:spLocks/>
            </p:cNvSpPr>
            <p:nvPr/>
          </p:nvSpPr>
          <p:spPr bwMode="auto">
            <a:xfrm>
              <a:off x="2904" y="1954"/>
              <a:ext cx="57" cy="86"/>
            </a:xfrm>
            <a:custGeom>
              <a:avLst/>
              <a:gdLst>
                <a:gd name="T0" fmla="*/ 33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74 h 86"/>
                <a:gd name="T8" fmla="*/ 33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3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4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9" name="Freeform 4038"/>
            <p:cNvSpPr>
              <a:spLocks/>
            </p:cNvSpPr>
            <p:nvPr/>
          </p:nvSpPr>
          <p:spPr bwMode="auto">
            <a:xfrm>
              <a:off x="2884" y="1920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20 h 51"/>
                <a:gd name="T4" fmla="*/ 20 w 42"/>
                <a:gd name="T5" fmla="*/ 0 h 51"/>
                <a:gd name="T6" fmla="*/ 42 w 42"/>
                <a:gd name="T7" fmla="*/ 34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0" name="Freeform 4039"/>
            <p:cNvSpPr>
              <a:spLocks/>
            </p:cNvSpPr>
            <p:nvPr/>
          </p:nvSpPr>
          <p:spPr bwMode="auto">
            <a:xfrm>
              <a:off x="2862" y="1893"/>
              <a:ext cx="42" cy="47"/>
            </a:xfrm>
            <a:custGeom>
              <a:avLst/>
              <a:gdLst>
                <a:gd name="T0" fmla="*/ 22 w 42"/>
                <a:gd name="T1" fmla="*/ 47 h 47"/>
                <a:gd name="T2" fmla="*/ 0 w 42"/>
                <a:gd name="T3" fmla="*/ 22 h 47"/>
                <a:gd name="T4" fmla="*/ 18 w 42"/>
                <a:gd name="T5" fmla="*/ 0 h 47"/>
                <a:gd name="T6" fmla="*/ 42 w 42"/>
                <a:gd name="T7" fmla="*/ 27 h 47"/>
                <a:gd name="T8" fmla="*/ 22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2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1" name="Freeform 4040"/>
            <p:cNvSpPr>
              <a:spLocks/>
            </p:cNvSpPr>
            <p:nvPr/>
          </p:nvSpPr>
          <p:spPr bwMode="auto">
            <a:xfrm>
              <a:off x="2834" y="1869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7 h 46"/>
                <a:gd name="T4" fmla="*/ 11 w 46"/>
                <a:gd name="T5" fmla="*/ 0 h 46"/>
                <a:gd name="T6" fmla="*/ 46 w 46"/>
                <a:gd name="T7" fmla="*/ 24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2" name="Freeform 4041"/>
            <p:cNvSpPr>
              <a:spLocks/>
            </p:cNvSpPr>
            <p:nvPr/>
          </p:nvSpPr>
          <p:spPr bwMode="auto">
            <a:xfrm>
              <a:off x="2797" y="1851"/>
              <a:ext cx="48" cy="45"/>
            </a:xfrm>
            <a:custGeom>
              <a:avLst/>
              <a:gdLst>
                <a:gd name="T0" fmla="*/ 37 w 48"/>
                <a:gd name="T1" fmla="*/ 45 h 45"/>
                <a:gd name="T2" fmla="*/ 0 w 48"/>
                <a:gd name="T3" fmla="*/ 27 h 45"/>
                <a:gd name="T4" fmla="*/ 11 w 48"/>
                <a:gd name="T5" fmla="*/ 0 h 45"/>
                <a:gd name="T6" fmla="*/ 48 w 48"/>
                <a:gd name="T7" fmla="*/ 18 h 45"/>
                <a:gd name="T8" fmla="*/ 37 w 48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37" y="4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8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3" name="Freeform 4042"/>
            <p:cNvSpPr>
              <a:spLocks/>
            </p:cNvSpPr>
            <p:nvPr/>
          </p:nvSpPr>
          <p:spPr bwMode="auto">
            <a:xfrm>
              <a:off x="2970" y="211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4" name="Freeform 4043"/>
            <p:cNvSpPr>
              <a:spLocks/>
            </p:cNvSpPr>
            <p:nvPr/>
          </p:nvSpPr>
          <p:spPr bwMode="auto">
            <a:xfrm>
              <a:off x="2768" y="1842"/>
              <a:ext cx="37" cy="36"/>
            </a:xfrm>
            <a:custGeom>
              <a:avLst/>
              <a:gdLst>
                <a:gd name="T0" fmla="*/ 33 w 37"/>
                <a:gd name="T1" fmla="*/ 36 h 36"/>
                <a:gd name="T2" fmla="*/ 0 w 37"/>
                <a:gd name="T3" fmla="*/ 29 h 36"/>
                <a:gd name="T4" fmla="*/ 5 w 37"/>
                <a:gd name="T5" fmla="*/ 0 h 36"/>
                <a:gd name="T6" fmla="*/ 37 w 37"/>
                <a:gd name="T7" fmla="*/ 7 h 36"/>
                <a:gd name="T8" fmla="*/ 3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3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37" y="7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5" name="Freeform 4044"/>
            <p:cNvSpPr>
              <a:spLocks/>
            </p:cNvSpPr>
            <p:nvPr/>
          </p:nvSpPr>
          <p:spPr bwMode="auto">
            <a:xfrm>
              <a:off x="2740" y="1839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6" name="Rectangle 4045"/>
            <p:cNvSpPr>
              <a:spLocks noChangeArrowheads="1"/>
            </p:cNvSpPr>
            <p:nvPr/>
          </p:nvSpPr>
          <p:spPr bwMode="auto">
            <a:xfrm>
              <a:off x="2674" y="1839"/>
              <a:ext cx="66" cy="30"/>
            </a:xfrm>
            <a:prstGeom prst="rect">
              <a:avLst/>
            </a:prstGeom>
            <a:solidFill>
              <a:srgbClr val="2A616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7" name="Freeform 4046"/>
            <p:cNvSpPr>
              <a:spLocks/>
            </p:cNvSpPr>
            <p:nvPr/>
          </p:nvSpPr>
          <p:spPr bwMode="auto">
            <a:xfrm>
              <a:off x="2797" y="1849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8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8" name="Freeform 4047"/>
            <p:cNvSpPr>
              <a:spLocks/>
            </p:cNvSpPr>
            <p:nvPr/>
          </p:nvSpPr>
          <p:spPr bwMode="auto">
            <a:xfrm>
              <a:off x="2659" y="1837"/>
              <a:ext cx="17" cy="32"/>
            </a:xfrm>
            <a:custGeom>
              <a:avLst/>
              <a:gdLst>
                <a:gd name="T0" fmla="*/ 13 w 17"/>
                <a:gd name="T1" fmla="*/ 32 h 32"/>
                <a:gd name="T2" fmla="*/ 0 w 17"/>
                <a:gd name="T3" fmla="*/ 29 h 32"/>
                <a:gd name="T4" fmla="*/ 4 w 17"/>
                <a:gd name="T5" fmla="*/ 0 h 32"/>
                <a:gd name="T6" fmla="*/ 17 w 17"/>
                <a:gd name="T7" fmla="*/ 2 h 32"/>
                <a:gd name="T8" fmla="*/ 13 w 1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2">
                  <a:moveTo>
                    <a:pt x="13" y="3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7" y="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9" name="Freeform 4048"/>
            <p:cNvSpPr>
              <a:spLocks/>
            </p:cNvSpPr>
            <p:nvPr/>
          </p:nvSpPr>
          <p:spPr bwMode="auto">
            <a:xfrm>
              <a:off x="2637" y="1834"/>
              <a:ext cx="26" cy="32"/>
            </a:xfrm>
            <a:custGeom>
              <a:avLst/>
              <a:gdLst>
                <a:gd name="T0" fmla="*/ 22 w 26"/>
                <a:gd name="T1" fmla="*/ 32 h 32"/>
                <a:gd name="T2" fmla="*/ 0 w 26"/>
                <a:gd name="T3" fmla="*/ 25 h 32"/>
                <a:gd name="T4" fmla="*/ 15 w 26"/>
                <a:gd name="T5" fmla="*/ 0 h 32"/>
                <a:gd name="T6" fmla="*/ 26 w 26"/>
                <a:gd name="T7" fmla="*/ 3 h 32"/>
                <a:gd name="T8" fmla="*/ 22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22" y="32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6" y="3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0" name="Freeform 4049"/>
            <p:cNvSpPr>
              <a:spLocks/>
            </p:cNvSpPr>
            <p:nvPr/>
          </p:nvSpPr>
          <p:spPr bwMode="auto">
            <a:xfrm>
              <a:off x="2608" y="1815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2 h 44"/>
                <a:gd name="T4" fmla="*/ 18 w 44"/>
                <a:gd name="T5" fmla="*/ 0 h 44"/>
                <a:gd name="T6" fmla="*/ 44 w 44"/>
                <a:gd name="T7" fmla="*/ 19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19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1" name="Freeform 4050"/>
            <p:cNvSpPr>
              <a:spLocks/>
            </p:cNvSpPr>
            <p:nvPr/>
          </p:nvSpPr>
          <p:spPr bwMode="auto">
            <a:xfrm>
              <a:off x="2578" y="1780"/>
              <a:ext cx="48" cy="57"/>
            </a:xfrm>
            <a:custGeom>
              <a:avLst/>
              <a:gdLst>
                <a:gd name="T0" fmla="*/ 30 w 48"/>
                <a:gd name="T1" fmla="*/ 57 h 57"/>
                <a:gd name="T2" fmla="*/ 0 w 48"/>
                <a:gd name="T3" fmla="*/ 20 h 57"/>
                <a:gd name="T4" fmla="*/ 19 w 48"/>
                <a:gd name="T5" fmla="*/ 0 h 57"/>
                <a:gd name="T6" fmla="*/ 48 w 48"/>
                <a:gd name="T7" fmla="*/ 35 h 57"/>
                <a:gd name="T8" fmla="*/ 30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30" y="5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8" y="35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2" name="Freeform 4051"/>
            <p:cNvSpPr>
              <a:spLocks/>
            </p:cNvSpPr>
            <p:nvPr/>
          </p:nvSpPr>
          <p:spPr bwMode="auto">
            <a:xfrm>
              <a:off x="2547" y="1746"/>
              <a:ext cx="50" cy="54"/>
            </a:xfrm>
            <a:custGeom>
              <a:avLst/>
              <a:gdLst>
                <a:gd name="T0" fmla="*/ 31 w 50"/>
                <a:gd name="T1" fmla="*/ 54 h 54"/>
                <a:gd name="T2" fmla="*/ 0 w 50"/>
                <a:gd name="T3" fmla="*/ 17 h 54"/>
                <a:gd name="T4" fmla="*/ 22 w 50"/>
                <a:gd name="T5" fmla="*/ 0 h 54"/>
                <a:gd name="T6" fmla="*/ 50 w 50"/>
                <a:gd name="T7" fmla="*/ 34 h 54"/>
                <a:gd name="T8" fmla="*/ 31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1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3" name="Freeform 4052"/>
            <p:cNvSpPr>
              <a:spLocks/>
            </p:cNvSpPr>
            <p:nvPr/>
          </p:nvSpPr>
          <p:spPr bwMode="auto">
            <a:xfrm>
              <a:off x="2499" y="1665"/>
              <a:ext cx="70" cy="98"/>
            </a:xfrm>
            <a:custGeom>
              <a:avLst/>
              <a:gdLst>
                <a:gd name="T0" fmla="*/ 48 w 70"/>
                <a:gd name="T1" fmla="*/ 98 h 98"/>
                <a:gd name="T2" fmla="*/ 0 w 70"/>
                <a:gd name="T3" fmla="*/ 17 h 98"/>
                <a:gd name="T4" fmla="*/ 22 w 70"/>
                <a:gd name="T5" fmla="*/ 0 h 98"/>
                <a:gd name="T6" fmla="*/ 70 w 70"/>
                <a:gd name="T7" fmla="*/ 81 h 98"/>
                <a:gd name="T8" fmla="*/ 48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8" y="9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81"/>
                  </a:lnTo>
                  <a:lnTo>
                    <a:pt x="48" y="9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4" name="Freeform 4053"/>
            <p:cNvSpPr>
              <a:spLocks/>
            </p:cNvSpPr>
            <p:nvPr/>
          </p:nvSpPr>
          <p:spPr bwMode="auto">
            <a:xfrm>
              <a:off x="2464" y="1599"/>
              <a:ext cx="57" cy="83"/>
            </a:xfrm>
            <a:custGeom>
              <a:avLst/>
              <a:gdLst>
                <a:gd name="T0" fmla="*/ 35 w 57"/>
                <a:gd name="T1" fmla="*/ 83 h 83"/>
                <a:gd name="T2" fmla="*/ 0 w 57"/>
                <a:gd name="T3" fmla="*/ 17 h 83"/>
                <a:gd name="T4" fmla="*/ 21 w 57"/>
                <a:gd name="T5" fmla="*/ 0 h 83"/>
                <a:gd name="T6" fmla="*/ 57 w 57"/>
                <a:gd name="T7" fmla="*/ 66 h 83"/>
                <a:gd name="T8" fmla="*/ 35 w 5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3">
                  <a:moveTo>
                    <a:pt x="35" y="83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57" y="66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5" name="Freeform 4054"/>
            <p:cNvSpPr>
              <a:spLocks/>
            </p:cNvSpPr>
            <p:nvPr/>
          </p:nvSpPr>
          <p:spPr bwMode="auto">
            <a:xfrm>
              <a:off x="2672" y="1839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6" name="Freeform 4055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7" name="Freeform 4056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8" name="Freeform 4057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9" name="Freeform 4058"/>
            <p:cNvSpPr>
              <a:spLocks/>
            </p:cNvSpPr>
            <p:nvPr/>
          </p:nvSpPr>
          <p:spPr bwMode="auto">
            <a:xfrm>
              <a:off x="3505" y="3350"/>
              <a:ext cx="39" cy="52"/>
            </a:xfrm>
            <a:custGeom>
              <a:avLst/>
              <a:gdLst>
                <a:gd name="T0" fmla="*/ 15 w 39"/>
                <a:gd name="T1" fmla="*/ 52 h 52"/>
                <a:gd name="T2" fmla="*/ 0 w 39"/>
                <a:gd name="T3" fmla="*/ 12 h 52"/>
                <a:gd name="T4" fmla="*/ 24 w 39"/>
                <a:gd name="T5" fmla="*/ 0 h 52"/>
                <a:gd name="T6" fmla="*/ 39 w 39"/>
                <a:gd name="T7" fmla="*/ 39 h 52"/>
                <a:gd name="T8" fmla="*/ 15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5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0" name="Freeform 4059"/>
            <p:cNvSpPr>
              <a:spLocks/>
            </p:cNvSpPr>
            <p:nvPr/>
          </p:nvSpPr>
          <p:spPr bwMode="auto">
            <a:xfrm>
              <a:off x="3496" y="3309"/>
              <a:ext cx="33" cy="53"/>
            </a:xfrm>
            <a:custGeom>
              <a:avLst/>
              <a:gdLst>
                <a:gd name="T0" fmla="*/ 9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1 h 53"/>
                <a:gd name="T8" fmla="*/ 9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1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1" name="Freeform 4060"/>
            <p:cNvSpPr>
              <a:spLocks/>
            </p:cNvSpPr>
            <p:nvPr/>
          </p:nvSpPr>
          <p:spPr bwMode="auto">
            <a:xfrm>
              <a:off x="3489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2 h 53"/>
                <a:gd name="T4" fmla="*/ 27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2" name="Freeform 4061"/>
            <p:cNvSpPr>
              <a:spLocks/>
            </p:cNvSpPr>
            <p:nvPr/>
          </p:nvSpPr>
          <p:spPr bwMode="auto">
            <a:xfrm>
              <a:off x="3489" y="3220"/>
              <a:ext cx="29" cy="44"/>
            </a:xfrm>
            <a:custGeom>
              <a:avLst/>
              <a:gdLst>
                <a:gd name="T0" fmla="*/ 0 w 29"/>
                <a:gd name="T1" fmla="*/ 42 h 44"/>
                <a:gd name="T2" fmla="*/ 3 w 29"/>
                <a:gd name="T3" fmla="*/ 0 h 44"/>
                <a:gd name="T4" fmla="*/ 29 w 29"/>
                <a:gd name="T5" fmla="*/ 5 h 44"/>
                <a:gd name="T6" fmla="*/ 27 w 29"/>
                <a:gd name="T7" fmla="*/ 44 h 44"/>
                <a:gd name="T8" fmla="*/ 0 w 29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0" y="42"/>
                  </a:moveTo>
                  <a:lnTo>
                    <a:pt x="3" y="0"/>
                  </a:lnTo>
                  <a:lnTo>
                    <a:pt x="29" y="5"/>
                  </a:lnTo>
                  <a:lnTo>
                    <a:pt x="27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3" name="Freeform 4062"/>
            <p:cNvSpPr>
              <a:spLocks/>
            </p:cNvSpPr>
            <p:nvPr/>
          </p:nvSpPr>
          <p:spPr bwMode="auto">
            <a:xfrm>
              <a:off x="3492" y="3184"/>
              <a:ext cx="30" cy="41"/>
            </a:xfrm>
            <a:custGeom>
              <a:avLst/>
              <a:gdLst>
                <a:gd name="T0" fmla="*/ 0 w 30"/>
                <a:gd name="T1" fmla="*/ 36 h 41"/>
                <a:gd name="T2" fmla="*/ 6 w 30"/>
                <a:gd name="T3" fmla="*/ 0 h 41"/>
                <a:gd name="T4" fmla="*/ 30 w 30"/>
                <a:gd name="T5" fmla="*/ 12 h 41"/>
                <a:gd name="T6" fmla="*/ 26 w 30"/>
                <a:gd name="T7" fmla="*/ 41 h 41"/>
                <a:gd name="T8" fmla="*/ 0 w 30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0" y="36"/>
                  </a:moveTo>
                  <a:lnTo>
                    <a:pt x="6" y="0"/>
                  </a:lnTo>
                  <a:lnTo>
                    <a:pt x="30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4" name="Freeform 4063"/>
            <p:cNvSpPr>
              <a:spLocks/>
            </p:cNvSpPr>
            <p:nvPr/>
          </p:nvSpPr>
          <p:spPr bwMode="auto">
            <a:xfrm>
              <a:off x="3498" y="3122"/>
              <a:ext cx="48" cy="74"/>
            </a:xfrm>
            <a:custGeom>
              <a:avLst/>
              <a:gdLst>
                <a:gd name="T0" fmla="*/ 0 w 48"/>
                <a:gd name="T1" fmla="*/ 62 h 74"/>
                <a:gd name="T2" fmla="*/ 24 w 48"/>
                <a:gd name="T3" fmla="*/ 0 h 74"/>
                <a:gd name="T4" fmla="*/ 48 w 48"/>
                <a:gd name="T5" fmla="*/ 13 h 74"/>
                <a:gd name="T6" fmla="*/ 24 w 48"/>
                <a:gd name="T7" fmla="*/ 74 h 74"/>
                <a:gd name="T8" fmla="*/ 0 w 48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4">
                  <a:moveTo>
                    <a:pt x="0" y="62"/>
                  </a:moveTo>
                  <a:lnTo>
                    <a:pt x="24" y="0"/>
                  </a:lnTo>
                  <a:lnTo>
                    <a:pt x="48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5" name="Freeform 4064"/>
            <p:cNvSpPr>
              <a:spLocks/>
            </p:cNvSpPr>
            <p:nvPr/>
          </p:nvSpPr>
          <p:spPr bwMode="auto">
            <a:xfrm>
              <a:off x="3522" y="3093"/>
              <a:ext cx="35" cy="42"/>
            </a:xfrm>
            <a:custGeom>
              <a:avLst/>
              <a:gdLst>
                <a:gd name="T0" fmla="*/ 0 w 35"/>
                <a:gd name="T1" fmla="*/ 29 h 42"/>
                <a:gd name="T2" fmla="*/ 11 w 35"/>
                <a:gd name="T3" fmla="*/ 0 h 42"/>
                <a:gd name="T4" fmla="*/ 35 w 35"/>
                <a:gd name="T5" fmla="*/ 12 h 42"/>
                <a:gd name="T6" fmla="*/ 24 w 35"/>
                <a:gd name="T7" fmla="*/ 42 h 42"/>
                <a:gd name="T8" fmla="*/ 0 w 35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6" name="Freeform 4065"/>
            <p:cNvSpPr>
              <a:spLocks/>
            </p:cNvSpPr>
            <p:nvPr/>
          </p:nvSpPr>
          <p:spPr bwMode="auto">
            <a:xfrm>
              <a:off x="3533" y="3064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9 w 35"/>
                <a:gd name="T3" fmla="*/ 0 h 41"/>
                <a:gd name="T4" fmla="*/ 35 w 35"/>
                <a:gd name="T5" fmla="*/ 5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7" name="Freeform 4066"/>
            <p:cNvSpPr>
              <a:spLocks/>
            </p:cNvSpPr>
            <p:nvPr/>
          </p:nvSpPr>
          <p:spPr bwMode="auto">
            <a:xfrm>
              <a:off x="3542" y="3032"/>
              <a:ext cx="28" cy="37"/>
            </a:xfrm>
            <a:custGeom>
              <a:avLst/>
              <a:gdLst>
                <a:gd name="T0" fmla="*/ 0 w 28"/>
                <a:gd name="T1" fmla="*/ 32 h 37"/>
                <a:gd name="T2" fmla="*/ 2 w 28"/>
                <a:gd name="T3" fmla="*/ 0 h 37"/>
                <a:gd name="T4" fmla="*/ 28 w 28"/>
                <a:gd name="T5" fmla="*/ 2 h 37"/>
                <a:gd name="T6" fmla="*/ 26 w 28"/>
                <a:gd name="T7" fmla="*/ 37 h 37"/>
                <a:gd name="T8" fmla="*/ 0 w 28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2"/>
                  </a:moveTo>
                  <a:lnTo>
                    <a:pt x="2" y="0"/>
                  </a:lnTo>
                  <a:lnTo>
                    <a:pt x="28" y="2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8" name="Freeform 4067"/>
            <p:cNvSpPr>
              <a:spLocks/>
            </p:cNvSpPr>
            <p:nvPr/>
          </p:nvSpPr>
          <p:spPr bwMode="auto">
            <a:xfrm>
              <a:off x="3544" y="3012"/>
              <a:ext cx="26" cy="22"/>
            </a:xfrm>
            <a:custGeom>
              <a:avLst/>
              <a:gdLst>
                <a:gd name="T0" fmla="*/ 0 w 26"/>
                <a:gd name="T1" fmla="*/ 20 h 22"/>
                <a:gd name="T2" fmla="*/ 0 w 26"/>
                <a:gd name="T3" fmla="*/ 3 h 22"/>
                <a:gd name="T4" fmla="*/ 26 w 26"/>
                <a:gd name="T5" fmla="*/ 0 h 22"/>
                <a:gd name="T6" fmla="*/ 26 w 26"/>
                <a:gd name="T7" fmla="*/ 22 h 22"/>
                <a:gd name="T8" fmla="*/ 0 w 26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0" y="20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9" name="Freeform 4068"/>
            <p:cNvSpPr>
              <a:spLocks/>
            </p:cNvSpPr>
            <p:nvPr/>
          </p:nvSpPr>
          <p:spPr bwMode="auto">
            <a:xfrm>
              <a:off x="3542" y="2993"/>
              <a:ext cx="28" cy="22"/>
            </a:xfrm>
            <a:custGeom>
              <a:avLst/>
              <a:gdLst>
                <a:gd name="T0" fmla="*/ 2 w 28"/>
                <a:gd name="T1" fmla="*/ 22 h 22"/>
                <a:gd name="T2" fmla="*/ 0 w 28"/>
                <a:gd name="T3" fmla="*/ 5 h 22"/>
                <a:gd name="T4" fmla="*/ 26 w 28"/>
                <a:gd name="T5" fmla="*/ 0 h 22"/>
                <a:gd name="T6" fmla="*/ 28 w 28"/>
                <a:gd name="T7" fmla="*/ 19 h 22"/>
                <a:gd name="T8" fmla="*/ 2 w 28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2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19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0" name="Freeform 4069"/>
            <p:cNvSpPr>
              <a:spLocks/>
            </p:cNvSpPr>
            <p:nvPr/>
          </p:nvSpPr>
          <p:spPr bwMode="auto">
            <a:xfrm>
              <a:off x="3489" y="3260"/>
              <a:ext cx="27" cy="4"/>
            </a:xfrm>
            <a:custGeom>
              <a:avLst/>
              <a:gdLst>
                <a:gd name="T0" fmla="*/ 0 w 27"/>
                <a:gd name="T1" fmla="*/ 2 h 4"/>
                <a:gd name="T2" fmla="*/ 0 w 27"/>
                <a:gd name="T3" fmla="*/ 2 h 4"/>
                <a:gd name="T4" fmla="*/ 27 w 27"/>
                <a:gd name="T5" fmla="*/ 0 h 4"/>
                <a:gd name="T6" fmla="*/ 27 w 27"/>
                <a:gd name="T7" fmla="*/ 4 h 4"/>
                <a:gd name="T8" fmla="*/ 0 w 27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1" name="Freeform 4070"/>
            <p:cNvSpPr>
              <a:spLocks/>
            </p:cNvSpPr>
            <p:nvPr/>
          </p:nvSpPr>
          <p:spPr bwMode="auto">
            <a:xfrm>
              <a:off x="3535" y="2968"/>
              <a:ext cx="33" cy="30"/>
            </a:xfrm>
            <a:custGeom>
              <a:avLst/>
              <a:gdLst>
                <a:gd name="T0" fmla="*/ 7 w 33"/>
                <a:gd name="T1" fmla="*/ 30 h 30"/>
                <a:gd name="T2" fmla="*/ 0 w 33"/>
                <a:gd name="T3" fmla="*/ 12 h 30"/>
                <a:gd name="T4" fmla="*/ 24 w 33"/>
                <a:gd name="T5" fmla="*/ 0 h 30"/>
                <a:gd name="T6" fmla="*/ 33 w 33"/>
                <a:gd name="T7" fmla="*/ 25 h 30"/>
                <a:gd name="T8" fmla="*/ 7 w 33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7" y="3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2" name="Freeform 4071"/>
            <p:cNvSpPr>
              <a:spLocks/>
            </p:cNvSpPr>
            <p:nvPr/>
          </p:nvSpPr>
          <p:spPr bwMode="auto">
            <a:xfrm>
              <a:off x="3529" y="2946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7 h 34"/>
                <a:gd name="T4" fmla="*/ 22 w 30"/>
                <a:gd name="T5" fmla="*/ 0 h 34"/>
                <a:gd name="T6" fmla="*/ 30 w 30"/>
                <a:gd name="T7" fmla="*/ 2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0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3" name="Freeform 4072"/>
            <p:cNvSpPr>
              <a:spLocks/>
            </p:cNvSpPr>
            <p:nvPr/>
          </p:nvSpPr>
          <p:spPr bwMode="auto">
            <a:xfrm>
              <a:off x="3509" y="2909"/>
              <a:ext cx="42" cy="54"/>
            </a:xfrm>
            <a:custGeom>
              <a:avLst/>
              <a:gdLst>
                <a:gd name="T0" fmla="*/ 20 w 42"/>
                <a:gd name="T1" fmla="*/ 54 h 54"/>
                <a:gd name="T2" fmla="*/ 0 w 42"/>
                <a:gd name="T3" fmla="*/ 20 h 54"/>
                <a:gd name="T4" fmla="*/ 20 w 42"/>
                <a:gd name="T5" fmla="*/ 0 h 54"/>
                <a:gd name="T6" fmla="*/ 42 w 42"/>
                <a:gd name="T7" fmla="*/ 37 h 54"/>
                <a:gd name="T8" fmla="*/ 20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0" y="54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4" name="Freeform 4073"/>
            <p:cNvSpPr>
              <a:spLocks/>
            </p:cNvSpPr>
            <p:nvPr/>
          </p:nvSpPr>
          <p:spPr bwMode="auto">
            <a:xfrm>
              <a:off x="3483" y="2882"/>
              <a:ext cx="46" cy="47"/>
            </a:xfrm>
            <a:custGeom>
              <a:avLst/>
              <a:gdLst>
                <a:gd name="T0" fmla="*/ 26 w 46"/>
                <a:gd name="T1" fmla="*/ 47 h 47"/>
                <a:gd name="T2" fmla="*/ 0 w 46"/>
                <a:gd name="T3" fmla="*/ 22 h 47"/>
                <a:gd name="T4" fmla="*/ 17 w 46"/>
                <a:gd name="T5" fmla="*/ 0 h 47"/>
                <a:gd name="T6" fmla="*/ 46 w 46"/>
                <a:gd name="T7" fmla="*/ 27 h 47"/>
                <a:gd name="T8" fmla="*/ 26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6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7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5" name="Freeform 4074"/>
            <p:cNvSpPr>
              <a:spLocks/>
            </p:cNvSpPr>
            <p:nvPr/>
          </p:nvSpPr>
          <p:spPr bwMode="auto">
            <a:xfrm>
              <a:off x="3454" y="2856"/>
              <a:ext cx="46" cy="48"/>
            </a:xfrm>
            <a:custGeom>
              <a:avLst/>
              <a:gdLst>
                <a:gd name="T0" fmla="*/ 29 w 46"/>
                <a:gd name="T1" fmla="*/ 48 h 48"/>
                <a:gd name="T2" fmla="*/ 0 w 46"/>
                <a:gd name="T3" fmla="*/ 24 h 48"/>
                <a:gd name="T4" fmla="*/ 16 w 46"/>
                <a:gd name="T5" fmla="*/ 0 h 48"/>
                <a:gd name="T6" fmla="*/ 46 w 46"/>
                <a:gd name="T7" fmla="*/ 26 h 48"/>
                <a:gd name="T8" fmla="*/ 29 w 46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8">
                  <a:moveTo>
                    <a:pt x="29" y="48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6" y="26"/>
                  </a:lnTo>
                  <a:lnTo>
                    <a:pt x="29" y="48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6" name="Freeform 4075"/>
            <p:cNvSpPr>
              <a:spLocks/>
            </p:cNvSpPr>
            <p:nvPr/>
          </p:nvSpPr>
          <p:spPr bwMode="auto">
            <a:xfrm>
              <a:off x="3393" y="2809"/>
              <a:ext cx="77" cy="71"/>
            </a:xfrm>
            <a:custGeom>
              <a:avLst/>
              <a:gdLst>
                <a:gd name="T0" fmla="*/ 61 w 77"/>
                <a:gd name="T1" fmla="*/ 71 h 71"/>
                <a:gd name="T2" fmla="*/ 0 w 77"/>
                <a:gd name="T3" fmla="*/ 22 h 71"/>
                <a:gd name="T4" fmla="*/ 17 w 77"/>
                <a:gd name="T5" fmla="*/ 0 h 71"/>
                <a:gd name="T6" fmla="*/ 77 w 77"/>
                <a:gd name="T7" fmla="*/ 47 h 71"/>
                <a:gd name="T8" fmla="*/ 61 w 7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1">
                  <a:moveTo>
                    <a:pt x="61" y="71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77" y="47"/>
                  </a:lnTo>
                  <a:lnTo>
                    <a:pt x="61" y="7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7" name="Freeform 4076"/>
            <p:cNvSpPr>
              <a:spLocks/>
            </p:cNvSpPr>
            <p:nvPr/>
          </p:nvSpPr>
          <p:spPr bwMode="auto">
            <a:xfrm>
              <a:off x="3375" y="2794"/>
              <a:ext cx="35" cy="37"/>
            </a:xfrm>
            <a:custGeom>
              <a:avLst/>
              <a:gdLst>
                <a:gd name="T0" fmla="*/ 18 w 35"/>
                <a:gd name="T1" fmla="*/ 37 h 37"/>
                <a:gd name="T2" fmla="*/ 0 w 35"/>
                <a:gd name="T3" fmla="*/ 20 h 37"/>
                <a:gd name="T4" fmla="*/ 20 w 35"/>
                <a:gd name="T5" fmla="*/ 0 h 37"/>
                <a:gd name="T6" fmla="*/ 35 w 35"/>
                <a:gd name="T7" fmla="*/ 15 h 37"/>
                <a:gd name="T8" fmla="*/ 1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8" y="3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8" name="Freeform 4077"/>
            <p:cNvSpPr>
              <a:spLocks/>
            </p:cNvSpPr>
            <p:nvPr/>
          </p:nvSpPr>
          <p:spPr bwMode="auto">
            <a:xfrm>
              <a:off x="3364" y="2780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17 h 34"/>
                <a:gd name="T4" fmla="*/ 22 w 31"/>
                <a:gd name="T5" fmla="*/ 0 h 34"/>
                <a:gd name="T6" fmla="*/ 31 w 31"/>
                <a:gd name="T7" fmla="*/ 14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9" name="Freeform 4078"/>
            <p:cNvSpPr>
              <a:spLocks/>
            </p:cNvSpPr>
            <p:nvPr/>
          </p:nvSpPr>
          <p:spPr bwMode="auto">
            <a:xfrm>
              <a:off x="3342" y="2740"/>
              <a:ext cx="44" cy="57"/>
            </a:xfrm>
            <a:custGeom>
              <a:avLst/>
              <a:gdLst>
                <a:gd name="T0" fmla="*/ 22 w 44"/>
                <a:gd name="T1" fmla="*/ 57 h 57"/>
                <a:gd name="T2" fmla="*/ 0 w 44"/>
                <a:gd name="T3" fmla="*/ 18 h 57"/>
                <a:gd name="T4" fmla="*/ 22 w 44"/>
                <a:gd name="T5" fmla="*/ 0 h 57"/>
                <a:gd name="T6" fmla="*/ 44 w 44"/>
                <a:gd name="T7" fmla="*/ 40 h 57"/>
                <a:gd name="T8" fmla="*/ 22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2" y="57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4" y="40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0" name="Freeform 4079"/>
            <p:cNvSpPr>
              <a:spLocks/>
            </p:cNvSpPr>
            <p:nvPr/>
          </p:nvSpPr>
          <p:spPr bwMode="auto">
            <a:xfrm>
              <a:off x="3542" y="2993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5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1" name="Freeform 4080"/>
            <p:cNvSpPr>
              <a:spLocks/>
            </p:cNvSpPr>
            <p:nvPr/>
          </p:nvSpPr>
          <p:spPr bwMode="auto">
            <a:xfrm>
              <a:off x="3327" y="2704"/>
              <a:ext cx="37" cy="51"/>
            </a:xfrm>
            <a:custGeom>
              <a:avLst/>
              <a:gdLst>
                <a:gd name="T0" fmla="*/ 13 w 37"/>
                <a:gd name="T1" fmla="*/ 51 h 51"/>
                <a:gd name="T2" fmla="*/ 0 w 37"/>
                <a:gd name="T3" fmla="*/ 5 h 51"/>
                <a:gd name="T4" fmla="*/ 26 w 37"/>
                <a:gd name="T5" fmla="*/ 0 h 51"/>
                <a:gd name="T6" fmla="*/ 37 w 37"/>
                <a:gd name="T7" fmla="*/ 39 h 51"/>
                <a:gd name="T8" fmla="*/ 13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3" y="5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2" name="Freeform 4081"/>
            <p:cNvSpPr>
              <a:spLocks/>
            </p:cNvSpPr>
            <p:nvPr/>
          </p:nvSpPr>
          <p:spPr bwMode="auto">
            <a:xfrm>
              <a:off x="3323" y="2667"/>
              <a:ext cx="30" cy="42"/>
            </a:xfrm>
            <a:custGeom>
              <a:avLst/>
              <a:gdLst>
                <a:gd name="T0" fmla="*/ 4 w 30"/>
                <a:gd name="T1" fmla="*/ 42 h 42"/>
                <a:gd name="T2" fmla="*/ 0 w 30"/>
                <a:gd name="T3" fmla="*/ 2 h 42"/>
                <a:gd name="T4" fmla="*/ 26 w 30"/>
                <a:gd name="T5" fmla="*/ 0 h 42"/>
                <a:gd name="T6" fmla="*/ 30 w 30"/>
                <a:gd name="T7" fmla="*/ 37 h 42"/>
                <a:gd name="T8" fmla="*/ 4 w 3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4" y="4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3" name="Freeform 4082"/>
            <p:cNvSpPr>
              <a:spLocks/>
            </p:cNvSpPr>
            <p:nvPr/>
          </p:nvSpPr>
          <p:spPr bwMode="auto">
            <a:xfrm>
              <a:off x="3323" y="2593"/>
              <a:ext cx="26" cy="76"/>
            </a:xfrm>
            <a:custGeom>
              <a:avLst/>
              <a:gdLst>
                <a:gd name="T0" fmla="*/ 0 w 26"/>
                <a:gd name="T1" fmla="*/ 76 h 76"/>
                <a:gd name="T2" fmla="*/ 0 w 26"/>
                <a:gd name="T3" fmla="*/ 0 h 76"/>
                <a:gd name="T4" fmla="*/ 26 w 26"/>
                <a:gd name="T5" fmla="*/ 0 h 76"/>
                <a:gd name="T6" fmla="*/ 26 w 26"/>
                <a:gd name="T7" fmla="*/ 74 h 76"/>
                <a:gd name="T8" fmla="*/ 0 w 26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6">
                  <a:moveTo>
                    <a:pt x="0" y="76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4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4" name="Freeform 4083"/>
            <p:cNvSpPr>
              <a:spLocks/>
            </p:cNvSpPr>
            <p:nvPr/>
          </p:nvSpPr>
          <p:spPr bwMode="auto">
            <a:xfrm>
              <a:off x="3321" y="2518"/>
              <a:ext cx="28" cy="75"/>
            </a:xfrm>
            <a:custGeom>
              <a:avLst/>
              <a:gdLst>
                <a:gd name="T0" fmla="*/ 2 w 28"/>
                <a:gd name="T1" fmla="*/ 75 h 75"/>
                <a:gd name="T2" fmla="*/ 0 w 28"/>
                <a:gd name="T3" fmla="*/ 4 h 75"/>
                <a:gd name="T4" fmla="*/ 26 w 28"/>
                <a:gd name="T5" fmla="*/ 0 h 75"/>
                <a:gd name="T6" fmla="*/ 28 w 28"/>
                <a:gd name="T7" fmla="*/ 75 h 75"/>
                <a:gd name="T8" fmla="*/ 2 w 28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5">
                  <a:moveTo>
                    <a:pt x="2" y="75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28" y="75"/>
                  </a:lnTo>
                  <a:lnTo>
                    <a:pt x="2" y="75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5" name="Freeform 4084"/>
            <p:cNvSpPr>
              <a:spLocks/>
            </p:cNvSpPr>
            <p:nvPr/>
          </p:nvSpPr>
          <p:spPr bwMode="auto">
            <a:xfrm>
              <a:off x="3310" y="2478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13 h 44"/>
                <a:gd name="T4" fmla="*/ 24 w 37"/>
                <a:gd name="T5" fmla="*/ 0 h 44"/>
                <a:gd name="T6" fmla="*/ 37 w 37"/>
                <a:gd name="T7" fmla="*/ 40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7" y="40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6" name="Freeform 4085"/>
            <p:cNvSpPr>
              <a:spLocks/>
            </p:cNvSpPr>
            <p:nvPr/>
          </p:nvSpPr>
          <p:spPr bwMode="auto">
            <a:xfrm>
              <a:off x="3303" y="2459"/>
              <a:ext cx="31" cy="32"/>
            </a:xfrm>
            <a:custGeom>
              <a:avLst/>
              <a:gdLst>
                <a:gd name="T0" fmla="*/ 7 w 31"/>
                <a:gd name="T1" fmla="*/ 32 h 32"/>
                <a:gd name="T2" fmla="*/ 0 w 31"/>
                <a:gd name="T3" fmla="*/ 17 h 32"/>
                <a:gd name="T4" fmla="*/ 22 w 31"/>
                <a:gd name="T5" fmla="*/ 0 h 32"/>
                <a:gd name="T6" fmla="*/ 31 w 31"/>
                <a:gd name="T7" fmla="*/ 19 h 32"/>
                <a:gd name="T8" fmla="*/ 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19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7" name="Freeform 4086"/>
            <p:cNvSpPr>
              <a:spLocks/>
            </p:cNvSpPr>
            <p:nvPr/>
          </p:nvSpPr>
          <p:spPr bwMode="auto">
            <a:xfrm>
              <a:off x="3292" y="2442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7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8" name="Freeform 4087"/>
            <p:cNvSpPr>
              <a:spLocks/>
            </p:cNvSpPr>
            <p:nvPr/>
          </p:nvSpPr>
          <p:spPr bwMode="auto">
            <a:xfrm>
              <a:off x="3340" y="2740"/>
              <a:ext cx="24" cy="18"/>
            </a:xfrm>
            <a:custGeom>
              <a:avLst/>
              <a:gdLst>
                <a:gd name="T0" fmla="*/ 2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2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9" name="Freeform 4088"/>
            <p:cNvSpPr>
              <a:spLocks/>
            </p:cNvSpPr>
            <p:nvPr/>
          </p:nvSpPr>
          <p:spPr bwMode="auto">
            <a:xfrm>
              <a:off x="3268" y="2405"/>
              <a:ext cx="44" cy="56"/>
            </a:xfrm>
            <a:custGeom>
              <a:avLst/>
              <a:gdLst>
                <a:gd name="T0" fmla="*/ 26 w 44"/>
                <a:gd name="T1" fmla="*/ 56 h 56"/>
                <a:gd name="T2" fmla="*/ 0 w 44"/>
                <a:gd name="T3" fmla="*/ 24 h 56"/>
                <a:gd name="T4" fmla="*/ 15 w 44"/>
                <a:gd name="T5" fmla="*/ 0 h 56"/>
                <a:gd name="T6" fmla="*/ 44 w 44"/>
                <a:gd name="T7" fmla="*/ 34 h 56"/>
                <a:gd name="T8" fmla="*/ 26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6" y="5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4" y="34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0" name="Freeform 4089"/>
            <p:cNvSpPr>
              <a:spLocks/>
            </p:cNvSpPr>
            <p:nvPr/>
          </p:nvSpPr>
          <p:spPr bwMode="auto">
            <a:xfrm>
              <a:off x="3237" y="2388"/>
              <a:ext cx="46" cy="41"/>
            </a:xfrm>
            <a:custGeom>
              <a:avLst/>
              <a:gdLst>
                <a:gd name="T0" fmla="*/ 31 w 46"/>
                <a:gd name="T1" fmla="*/ 41 h 41"/>
                <a:gd name="T2" fmla="*/ 0 w 46"/>
                <a:gd name="T3" fmla="*/ 27 h 41"/>
                <a:gd name="T4" fmla="*/ 11 w 46"/>
                <a:gd name="T5" fmla="*/ 0 h 41"/>
                <a:gd name="T6" fmla="*/ 46 w 46"/>
                <a:gd name="T7" fmla="*/ 17 h 41"/>
                <a:gd name="T8" fmla="*/ 31 w 4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1">
                  <a:moveTo>
                    <a:pt x="31" y="41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1" name="Freeform 4090"/>
            <p:cNvSpPr>
              <a:spLocks/>
            </p:cNvSpPr>
            <p:nvPr/>
          </p:nvSpPr>
          <p:spPr bwMode="auto">
            <a:xfrm>
              <a:off x="3207" y="2373"/>
              <a:ext cx="41" cy="42"/>
            </a:xfrm>
            <a:custGeom>
              <a:avLst/>
              <a:gdLst>
                <a:gd name="T0" fmla="*/ 30 w 41"/>
                <a:gd name="T1" fmla="*/ 42 h 42"/>
                <a:gd name="T2" fmla="*/ 0 w 41"/>
                <a:gd name="T3" fmla="*/ 29 h 42"/>
                <a:gd name="T4" fmla="*/ 4 w 41"/>
                <a:gd name="T5" fmla="*/ 0 h 42"/>
                <a:gd name="T6" fmla="*/ 41 w 41"/>
                <a:gd name="T7" fmla="*/ 15 h 42"/>
                <a:gd name="T8" fmla="*/ 30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0" y="4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2" name="Freeform 4091"/>
            <p:cNvSpPr>
              <a:spLocks/>
            </p:cNvSpPr>
            <p:nvPr/>
          </p:nvSpPr>
          <p:spPr bwMode="auto">
            <a:xfrm>
              <a:off x="3169" y="2366"/>
              <a:ext cx="42" cy="36"/>
            </a:xfrm>
            <a:custGeom>
              <a:avLst/>
              <a:gdLst>
                <a:gd name="T0" fmla="*/ 38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8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8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3" name="Freeform 4092"/>
            <p:cNvSpPr>
              <a:spLocks/>
            </p:cNvSpPr>
            <p:nvPr/>
          </p:nvSpPr>
          <p:spPr bwMode="auto">
            <a:xfrm>
              <a:off x="3132" y="2361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9 h 34"/>
                <a:gd name="T4" fmla="*/ 4 w 42"/>
                <a:gd name="T5" fmla="*/ 0 h 34"/>
                <a:gd name="T6" fmla="*/ 42 w 42"/>
                <a:gd name="T7" fmla="*/ 5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4" name="Freeform 4093"/>
            <p:cNvSpPr>
              <a:spLocks/>
            </p:cNvSpPr>
            <p:nvPr/>
          </p:nvSpPr>
          <p:spPr bwMode="auto">
            <a:xfrm>
              <a:off x="3093" y="2351"/>
              <a:ext cx="43" cy="39"/>
            </a:xfrm>
            <a:custGeom>
              <a:avLst/>
              <a:gdLst>
                <a:gd name="T0" fmla="*/ 39 w 43"/>
                <a:gd name="T1" fmla="*/ 39 h 39"/>
                <a:gd name="T2" fmla="*/ 0 w 43"/>
                <a:gd name="T3" fmla="*/ 27 h 39"/>
                <a:gd name="T4" fmla="*/ 11 w 43"/>
                <a:gd name="T5" fmla="*/ 0 h 39"/>
                <a:gd name="T6" fmla="*/ 43 w 43"/>
                <a:gd name="T7" fmla="*/ 10 h 39"/>
                <a:gd name="T8" fmla="*/ 39 w 4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9">
                  <a:moveTo>
                    <a:pt x="39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3" y="10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5" name="Freeform 4094"/>
            <p:cNvSpPr>
              <a:spLocks/>
            </p:cNvSpPr>
            <p:nvPr/>
          </p:nvSpPr>
          <p:spPr bwMode="auto">
            <a:xfrm>
              <a:off x="3073" y="2344"/>
              <a:ext cx="31" cy="34"/>
            </a:xfrm>
            <a:custGeom>
              <a:avLst/>
              <a:gdLst>
                <a:gd name="T0" fmla="*/ 20 w 31"/>
                <a:gd name="T1" fmla="*/ 34 h 34"/>
                <a:gd name="T2" fmla="*/ 0 w 31"/>
                <a:gd name="T3" fmla="*/ 24 h 34"/>
                <a:gd name="T4" fmla="*/ 15 w 31"/>
                <a:gd name="T5" fmla="*/ 0 h 34"/>
                <a:gd name="T6" fmla="*/ 31 w 31"/>
                <a:gd name="T7" fmla="*/ 7 h 34"/>
                <a:gd name="T8" fmla="*/ 20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20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7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6" name="Freeform 4095"/>
            <p:cNvSpPr>
              <a:spLocks/>
            </p:cNvSpPr>
            <p:nvPr/>
          </p:nvSpPr>
          <p:spPr bwMode="auto">
            <a:xfrm>
              <a:off x="3058" y="2334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10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7" name="Freeform 4096"/>
            <p:cNvSpPr>
              <a:spLocks/>
            </p:cNvSpPr>
            <p:nvPr/>
          </p:nvSpPr>
          <p:spPr bwMode="auto">
            <a:xfrm>
              <a:off x="3042" y="2322"/>
              <a:ext cx="31" cy="36"/>
            </a:xfrm>
            <a:custGeom>
              <a:avLst/>
              <a:gdLst>
                <a:gd name="T0" fmla="*/ 16 w 31"/>
                <a:gd name="T1" fmla="*/ 36 h 36"/>
                <a:gd name="T2" fmla="*/ 0 w 31"/>
                <a:gd name="T3" fmla="*/ 22 h 36"/>
                <a:gd name="T4" fmla="*/ 18 w 31"/>
                <a:gd name="T5" fmla="*/ 0 h 36"/>
                <a:gd name="T6" fmla="*/ 31 w 31"/>
                <a:gd name="T7" fmla="*/ 12 h 36"/>
                <a:gd name="T8" fmla="*/ 16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6" y="3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8" name="Freeform 4097"/>
            <p:cNvSpPr>
              <a:spLocks/>
            </p:cNvSpPr>
            <p:nvPr/>
          </p:nvSpPr>
          <p:spPr bwMode="auto">
            <a:xfrm>
              <a:off x="3027" y="2304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0 h 40"/>
                <a:gd name="T4" fmla="*/ 20 w 33"/>
                <a:gd name="T5" fmla="*/ 0 h 40"/>
                <a:gd name="T6" fmla="*/ 33 w 33"/>
                <a:gd name="T7" fmla="*/ 18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8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9" name="Freeform 4098"/>
            <p:cNvSpPr>
              <a:spLocks/>
            </p:cNvSpPr>
            <p:nvPr/>
          </p:nvSpPr>
          <p:spPr bwMode="auto">
            <a:xfrm>
              <a:off x="3292" y="2439"/>
              <a:ext cx="22" cy="22"/>
            </a:xfrm>
            <a:custGeom>
              <a:avLst/>
              <a:gdLst>
                <a:gd name="T0" fmla="*/ 22 w 22"/>
                <a:gd name="T1" fmla="*/ 3 h 22"/>
                <a:gd name="T2" fmla="*/ 20 w 22"/>
                <a:gd name="T3" fmla="*/ 0 h 22"/>
                <a:gd name="T4" fmla="*/ 0 w 22"/>
                <a:gd name="T5" fmla="*/ 20 h 22"/>
                <a:gd name="T6" fmla="*/ 2 w 22"/>
                <a:gd name="T7" fmla="*/ 22 h 22"/>
                <a:gd name="T8" fmla="*/ 22 w 22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0" name="Freeform 4099"/>
            <p:cNvSpPr>
              <a:spLocks/>
            </p:cNvSpPr>
            <p:nvPr/>
          </p:nvSpPr>
          <p:spPr bwMode="auto">
            <a:xfrm>
              <a:off x="3012" y="2285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1" name="Freeform 4100"/>
            <p:cNvSpPr>
              <a:spLocks/>
            </p:cNvSpPr>
            <p:nvPr/>
          </p:nvSpPr>
          <p:spPr bwMode="auto">
            <a:xfrm>
              <a:off x="3003" y="2260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3 h 37"/>
                <a:gd name="T4" fmla="*/ 24 w 33"/>
                <a:gd name="T5" fmla="*/ 0 h 37"/>
                <a:gd name="T6" fmla="*/ 33 w 33"/>
                <a:gd name="T7" fmla="*/ 25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2" name="Freeform 4101"/>
            <p:cNvSpPr>
              <a:spLocks/>
            </p:cNvSpPr>
            <p:nvPr/>
          </p:nvSpPr>
          <p:spPr bwMode="auto">
            <a:xfrm>
              <a:off x="2992" y="2216"/>
              <a:ext cx="35" cy="57"/>
            </a:xfrm>
            <a:custGeom>
              <a:avLst/>
              <a:gdLst>
                <a:gd name="T0" fmla="*/ 11 w 35"/>
                <a:gd name="T1" fmla="*/ 57 h 57"/>
                <a:gd name="T2" fmla="*/ 0 w 35"/>
                <a:gd name="T3" fmla="*/ 5 h 57"/>
                <a:gd name="T4" fmla="*/ 26 w 35"/>
                <a:gd name="T5" fmla="*/ 0 h 57"/>
                <a:gd name="T6" fmla="*/ 35 w 35"/>
                <a:gd name="T7" fmla="*/ 44 h 57"/>
                <a:gd name="T8" fmla="*/ 11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1" y="57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3" name="Freeform 4102"/>
            <p:cNvSpPr>
              <a:spLocks/>
            </p:cNvSpPr>
            <p:nvPr/>
          </p:nvSpPr>
          <p:spPr bwMode="auto">
            <a:xfrm>
              <a:off x="2983" y="2167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4" name="Freeform 4103"/>
            <p:cNvSpPr>
              <a:spLocks/>
            </p:cNvSpPr>
            <p:nvPr/>
          </p:nvSpPr>
          <p:spPr bwMode="auto">
            <a:xfrm>
              <a:off x="2976" y="2140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3 h 32"/>
                <a:gd name="T4" fmla="*/ 25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5" name="Freeform 4104"/>
            <p:cNvSpPr>
              <a:spLocks/>
            </p:cNvSpPr>
            <p:nvPr/>
          </p:nvSpPr>
          <p:spPr bwMode="auto">
            <a:xfrm>
              <a:off x="2968" y="2113"/>
              <a:ext cx="33" cy="40"/>
            </a:xfrm>
            <a:custGeom>
              <a:avLst/>
              <a:gdLst>
                <a:gd name="T0" fmla="*/ 8 w 33"/>
                <a:gd name="T1" fmla="*/ 40 h 40"/>
                <a:gd name="T2" fmla="*/ 0 w 33"/>
                <a:gd name="T3" fmla="*/ 13 h 40"/>
                <a:gd name="T4" fmla="*/ 24 w 33"/>
                <a:gd name="T5" fmla="*/ 0 h 40"/>
                <a:gd name="T6" fmla="*/ 33 w 33"/>
                <a:gd name="T7" fmla="*/ 27 h 40"/>
                <a:gd name="T8" fmla="*/ 8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8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6" name="Freeform 4105"/>
            <p:cNvSpPr>
              <a:spLocks/>
            </p:cNvSpPr>
            <p:nvPr/>
          </p:nvSpPr>
          <p:spPr bwMode="auto">
            <a:xfrm>
              <a:off x="3027" y="2304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7" name="Freeform 4106"/>
            <p:cNvSpPr>
              <a:spLocks/>
            </p:cNvSpPr>
            <p:nvPr/>
          </p:nvSpPr>
          <p:spPr bwMode="auto">
            <a:xfrm>
              <a:off x="2933" y="2030"/>
              <a:ext cx="59" cy="96"/>
            </a:xfrm>
            <a:custGeom>
              <a:avLst/>
              <a:gdLst>
                <a:gd name="T0" fmla="*/ 35 w 59"/>
                <a:gd name="T1" fmla="*/ 96 h 96"/>
                <a:gd name="T2" fmla="*/ 0 w 59"/>
                <a:gd name="T3" fmla="*/ 12 h 96"/>
                <a:gd name="T4" fmla="*/ 24 w 59"/>
                <a:gd name="T5" fmla="*/ 0 h 96"/>
                <a:gd name="T6" fmla="*/ 59 w 59"/>
                <a:gd name="T7" fmla="*/ 83 h 96"/>
                <a:gd name="T8" fmla="*/ 35 w 59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35" y="9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3"/>
                  </a:lnTo>
                  <a:lnTo>
                    <a:pt x="35" y="9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8" name="Freeform 4107"/>
            <p:cNvSpPr>
              <a:spLocks/>
            </p:cNvSpPr>
            <p:nvPr/>
          </p:nvSpPr>
          <p:spPr bwMode="auto">
            <a:xfrm>
              <a:off x="2900" y="1957"/>
              <a:ext cx="57" cy="85"/>
            </a:xfrm>
            <a:custGeom>
              <a:avLst/>
              <a:gdLst>
                <a:gd name="T0" fmla="*/ 33 w 57"/>
                <a:gd name="T1" fmla="*/ 85 h 85"/>
                <a:gd name="T2" fmla="*/ 0 w 57"/>
                <a:gd name="T3" fmla="*/ 17 h 85"/>
                <a:gd name="T4" fmla="*/ 22 w 57"/>
                <a:gd name="T5" fmla="*/ 0 h 85"/>
                <a:gd name="T6" fmla="*/ 57 w 57"/>
                <a:gd name="T7" fmla="*/ 73 h 85"/>
                <a:gd name="T8" fmla="*/ 33 w 57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5">
                  <a:moveTo>
                    <a:pt x="33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3"/>
                  </a:lnTo>
                  <a:lnTo>
                    <a:pt x="33" y="85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9" name="Freeform 4108"/>
            <p:cNvSpPr>
              <a:spLocks/>
            </p:cNvSpPr>
            <p:nvPr/>
          </p:nvSpPr>
          <p:spPr bwMode="auto">
            <a:xfrm>
              <a:off x="2880" y="1922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20 h 52"/>
                <a:gd name="T4" fmla="*/ 20 w 42"/>
                <a:gd name="T5" fmla="*/ 0 h 52"/>
                <a:gd name="T6" fmla="*/ 42 w 42"/>
                <a:gd name="T7" fmla="*/ 35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0" name="Freeform 4109"/>
            <p:cNvSpPr>
              <a:spLocks/>
            </p:cNvSpPr>
            <p:nvPr/>
          </p:nvSpPr>
          <p:spPr bwMode="auto">
            <a:xfrm>
              <a:off x="2858" y="189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18 w 42"/>
                <a:gd name="T5" fmla="*/ 0 h 46"/>
                <a:gd name="T6" fmla="*/ 42 w 42"/>
                <a:gd name="T7" fmla="*/ 26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6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1" name="Freeform 4110"/>
            <p:cNvSpPr>
              <a:spLocks/>
            </p:cNvSpPr>
            <p:nvPr/>
          </p:nvSpPr>
          <p:spPr bwMode="auto">
            <a:xfrm>
              <a:off x="2830" y="1871"/>
              <a:ext cx="46" cy="47"/>
            </a:xfrm>
            <a:custGeom>
              <a:avLst/>
              <a:gdLst>
                <a:gd name="T0" fmla="*/ 28 w 46"/>
                <a:gd name="T1" fmla="*/ 47 h 47"/>
                <a:gd name="T2" fmla="*/ 0 w 46"/>
                <a:gd name="T3" fmla="*/ 27 h 47"/>
                <a:gd name="T4" fmla="*/ 11 w 46"/>
                <a:gd name="T5" fmla="*/ 0 h 47"/>
                <a:gd name="T6" fmla="*/ 46 w 46"/>
                <a:gd name="T7" fmla="*/ 25 h 47"/>
                <a:gd name="T8" fmla="*/ 28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8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5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2" name="Freeform 4111"/>
            <p:cNvSpPr>
              <a:spLocks/>
            </p:cNvSpPr>
            <p:nvPr/>
          </p:nvSpPr>
          <p:spPr bwMode="auto">
            <a:xfrm>
              <a:off x="2792" y="1854"/>
              <a:ext cx="49" cy="44"/>
            </a:xfrm>
            <a:custGeom>
              <a:avLst/>
              <a:gdLst>
                <a:gd name="T0" fmla="*/ 38 w 49"/>
                <a:gd name="T1" fmla="*/ 44 h 44"/>
                <a:gd name="T2" fmla="*/ 0 w 49"/>
                <a:gd name="T3" fmla="*/ 27 h 44"/>
                <a:gd name="T4" fmla="*/ 11 w 49"/>
                <a:gd name="T5" fmla="*/ 0 h 44"/>
                <a:gd name="T6" fmla="*/ 49 w 49"/>
                <a:gd name="T7" fmla="*/ 17 h 44"/>
                <a:gd name="T8" fmla="*/ 38 w 4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4">
                  <a:moveTo>
                    <a:pt x="38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9" y="1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3" name="Freeform 4112"/>
            <p:cNvSpPr>
              <a:spLocks/>
            </p:cNvSpPr>
            <p:nvPr/>
          </p:nvSpPr>
          <p:spPr bwMode="auto">
            <a:xfrm>
              <a:off x="2968" y="2113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0 w 24"/>
                <a:gd name="T5" fmla="*/ 13 h 13"/>
                <a:gd name="T6" fmla="*/ 0 w 24"/>
                <a:gd name="T7" fmla="*/ 13 h 13"/>
                <a:gd name="T8" fmla="*/ 24 w 2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0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4" name="Freeform 4113"/>
            <p:cNvSpPr>
              <a:spLocks/>
            </p:cNvSpPr>
            <p:nvPr/>
          </p:nvSpPr>
          <p:spPr bwMode="auto">
            <a:xfrm>
              <a:off x="2764" y="1844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9 h 37"/>
                <a:gd name="T4" fmla="*/ 4 w 37"/>
                <a:gd name="T5" fmla="*/ 0 h 37"/>
                <a:gd name="T6" fmla="*/ 37 w 37"/>
                <a:gd name="T7" fmla="*/ 7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5" name="Freeform 4114"/>
            <p:cNvSpPr>
              <a:spLocks/>
            </p:cNvSpPr>
            <p:nvPr/>
          </p:nvSpPr>
          <p:spPr bwMode="auto">
            <a:xfrm>
              <a:off x="2735" y="1842"/>
              <a:ext cx="33" cy="31"/>
            </a:xfrm>
            <a:custGeom>
              <a:avLst/>
              <a:gdLst>
                <a:gd name="T0" fmla="*/ 29 w 33"/>
                <a:gd name="T1" fmla="*/ 31 h 31"/>
                <a:gd name="T2" fmla="*/ 0 w 33"/>
                <a:gd name="T3" fmla="*/ 29 h 31"/>
                <a:gd name="T4" fmla="*/ 0 w 33"/>
                <a:gd name="T5" fmla="*/ 0 h 31"/>
                <a:gd name="T6" fmla="*/ 33 w 33"/>
                <a:gd name="T7" fmla="*/ 2 h 31"/>
                <a:gd name="T8" fmla="*/ 29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29" y="31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3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6" name="Freeform 4115"/>
            <p:cNvSpPr>
              <a:spLocks/>
            </p:cNvSpPr>
            <p:nvPr/>
          </p:nvSpPr>
          <p:spPr bwMode="auto">
            <a:xfrm>
              <a:off x="2670" y="1842"/>
              <a:ext cx="65" cy="31"/>
            </a:xfrm>
            <a:custGeom>
              <a:avLst/>
              <a:gdLst>
                <a:gd name="T0" fmla="*/ 65 w 65"/>
                <a:gd name="T1" fmla="*/ 29 h 31"/>
                <a:gd name="T2" fmla="*/ 0 w 65"/>
                <a:gd name="T3" fmla="*/ 31 h 31"/>
                <a:gd name="T4" fmla="*/ 0 w 65"/>
                <a:gd name="T5" fmla="*/ 2 h 31"/>
                <a:gd name="T6" fmla="*/ 65 w 65"/>
                <a:gd name="T7" fmla="*/ 0 h 31"/>
                <a:gd name="T8" fmla="*/ 65 w 65"/>
                <a:gd name="T9" fmla="*/ 2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1">
                  <a:moveTo>
                    <a:pt x="65" y="29"/>
                  </a:moveTo>
                  <a:lnTo>
                    <a:pt x="0" y="31"/>
                  </a:lnTo>
                  <a:lnTo>
                    <a:pt x="0" y="2"/>
                  </a:lnTo>
                  <a:lnTo>
                    <a:pt x="65" y="0"/>
                  </a:lnTo>
                  <a:lnTo>
                    <a:pt x="65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7" name="Freeform 4116"/>
            <p:cNvSpPr>
              <a:spLocks/>
            </p:cNvSpPr>
            <p:nvPr/>
          </p:nvSpPr>
          <p:spPr bwMode="auto">
            <a:xfrm>
              <a:off x="2792" y="1851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5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8" name="Freeform 4117"/>
            <p:cNvSpPr>
              <a:spLocks/>
            </p:cNvSpPr>
            <p:nvPr/>
          </p:nvSpPr>
          <p:spPr bwMode="auto">
            <a:xfrm>
              <a:off x="2654" y="1842"/>
              <a:ext cx="18" cy="31"/>
            </a:xfrm>
            <a:custGeom>
              <a:avLst/>
              <a:gdLst>
                <a:gd name="T0" fmla="*/ 13 w 18"/>
                <a:gd name="T1" fmla="*/ 31 h 31"/>
                <a:gd name="T2" fmla="*/ 0 w 18"/>
                <a:gd name="T3" fmla="*/ 29 h 31"/>
                <a:gd name="T4" fmla="*/ 5 w 18"/>
                <a:gd name="T5" fmla="*/ 0 h 31"/>
                <a:gd name="T6" fmla="*/ 18 w 18"/>
                <a:gd name="T7" fmla="*/ 2 h 31"/>
                <a:gd name="T8" fmla="*/ 13 w 18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1">
                  <a:moveTo>
                    <a:pt x="13" y="31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18" y="2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9" name="Freeform 4118"/>
            <p:cNvSpPr>
              <a:spLocks/>
            </p:cNvSpPr>
            <p:nvPr/>
          </p:nvSpPr>
          <p:spPr bwMode="auto">
            <a:xfrm>
              <a:off x="2632" y="1837"/>
              <a:ext cx="27" cy="34"/>
            </a:xfrm>
            <a:custGeom>
              <a:avLst/>
              <a:gdLst>
                <a:gd name="T0" fmla="*/ 22 w 27"/>
                <a:gd name="T1" fmla="*/ 34 h 34"/>
                <a:gd name="T2" fmla="*/ 0 w 27"/>
                <a:gd name="T3" fmla="*/ 24 h 34"/>
                <a:gd name="T4" fmla="*/ 16 w 27"/>
                <a:gd name="T5" fmla="*/ 0 h 34"/>
                <a:gd name="T6" fmla="*/ 27 w 27"/>
                <a:gd name="T7" fmla="*/ 5 h 34"/>
                <a:gd name="T8" fmla="*/ 22 w 2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2" y="34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27" y="5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0" name="Freeform 4119"/>
            <p:cNvSpPr>
              <a:spLocks/>
            </p:cNvSpPr>
            <p:nvPr/>
          </p:nvSpPr>
          <p:spPr bwMode="auto">
            <a:xfrm>
              <a:off x="2604" y="1817"/>
              <a:ext cx="44" cy="44"/>
            </a:xfrm>
            <a:custGeom>
              <a:avLst/>
              <a:gdLst>
                <a:gd name="T0" fmla="*/ 28 w 44"/>
                <a:gd name="T1" fmla="*/ 44 h 44"/>
                <a:gd name="T2" fmla="*/ 0 w 44"/>
                <a:gd name="T3" fmla="*/ 22 h 44"/>
                <a:gd name="T4" fmla="*/ 17 w 44"/>
                <a:gd name="T5" fmla="*/ 0 h 44"/>
                <a:gd name="T6" fmla="*/ 44 w 44"/>
                <a:gd name="T7" fmla="*/ 20 h 44"/>
                <a:gd name="T8" fmla="*/ 28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8" y="4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4" y="20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1" name="Freeform 4120"/>
            <p:cNvSpPr>
              <a:spLocks/>
            </p:cNvSpPr>
            <p:nvPr/>
          </p:nvSpPr>
          <p:spPr bwMode="auto">
            <a:xfrm>
              <a:off x="2571" y="1783"/>
              <a:ext cx="50" cy="56"/>
            </a:xfrm>
            <a:custGeom>
              <a:avLst/>
              <a:gdLst>
                <a:gd name="T0" fmla="*/ 33 w 50"/>
                <a:gd name="T1" fmla="*/ 56 h 56"/>
                <a:gd name="T2" fmla="*/ 0 w 50"/>
                <a:gd name="T3" fmla="*/ 19 h 56"/>
                <a:gd name="T4" fmla="*/ 20 w 50"/>
                <a:gd name="T5" fmla="*/ 0 h 56"/>
                <a:gd name="T6" fmla="*/ 50 w 50"/>
                <a:gd name="T7" fmla="*/ 34 h 56"/>
                <a:gd name="T8" fmla="*/ 33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3" y="5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50" y="3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2" name="Freeform 4121"/>
            <p:cNvSpPr>
              <a:spLocks/>
            </p:cNvSpPr>
            <p:nvPr/>
          </p:nvSpPr>
          <p:spPr bwMode="auto">
            <a:xfrm>
              <a:off x="2542" y="1746"/>
              <a:ext cx="49" cy="56"/>
            </a:xfrm>
            <a:custGeom>
              <a:avLst/>
              <a:gdLst>
                <a:gd name="T0" fmla="*/ 29 w 49"/>
                <a:gd name="T1" fmla="*/ 56 h 56"/>
                <a:gd name="T2" fmla="*/ 0 w 49"/>
                <a:gd name="T3" fmla="*/ 17 h 56"/>
                <a:gd name="T4" fmla="*/ 22 w 49"/>
                <a:gd name="T5" fmla="*/ 0 h 56"/>
                <a:gd name="T6" fmla="*/ 49 w 49"/>
                <a:gd name="T7" fmla="*/ 37 h 56"/>
                <a:gd name="T8" fmla="*/ 29 w 4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6">
                  <a:moveTo>
                    <a:pt x="29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9" y="37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3" name="Freeform 4122"/>
            <p:cNvSpPr>
              <a:spLocks/>
            </p:cNvSpPr>
            <p:nvPr/>
          </p:nvSpPr>
          <p:spPr bwMode="auto">
            <a:xfrm>
              <a:off x="2514" y="1704"/>
              <a:ext cx="50" cy="59"/>
            </a:xfrm>
            <a:custGeom>
              <a:avLst/>
              <a:gdLst>
                <a:gd name="T0" fmla="*/ 28 w 50"/>
                <a:gd name="T1" fmla="*/ 59 h 59"/>
                <a:gd name="T2" fmla="*/ 0 w 50"/>
                <a:gd name="T3" fmla="*/ 18 h 59"/>
                <a:gd name="T4" fmla="*/ 22 w 50"/>
                <a:gd name="T5" fmla="*/ 0 h 59"/>
                <a:gd name="T6" fmla="*/ 50 w 50"/>
                <a:gd name="T7" fmla="*/ 42 h 59"/>
                <a:gd name="T8" fmla="*/ 28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8" y="5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0" y="42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4" name="Freeform 4123"/>
            <p:cNvSpPr>
              <a:spLocks/>
            </p:cNvSpPr>
            <p:nvPr/>
          </p:nvSpPr>
          <p:spPr bwMode="auto">
            <a:xfrm>
              <a:off x="2492" y="1663"/>
              <a:ext cx="44" cy="59"/>
            </a:xfrm>
            <a:custGeom>
              <a:avLst/>
              <a:gdLst>
                <a:gd name="T0" fmla="*/ 22 w 44"/>
                <a:gd name="T1" fmla="*/ 59 h 59"/>
                <a:gd name="T2" fmla="*/ 0 w 44"/>
                <a:gd name="T3" fmla="*/ 17 h 59"/>
                <a:gd name="T4" fmla="*/ 22 w 44"/>
                <a:gd name="T5" fmla="*/ 0 h 59"/>
                <a:gd name="T6" fmla="*/ 44 w 44"/>
                <a:gd name="T7" fmla="*/ 41 h 59"/>
                <a:gd name="T8" fmla="*/ 22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1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5" name="Freeform 4124"/>
            <p:cNvSpPr>
              <a:spLocks/>
            </p:cNvSpPr>
            <p:nvPr/>
          </p:nvSpPr>
          <p:spPr bwMode="auto">
            <a:xfrm>
              <a:off x="2457" y="1599"/>
              <a:ext cx="57" cy="81"/>
            </a:xfrm>
            <a:custGeom>
              <a:avLst/>
              <a:gdLst>
                <a:gd name="T0" fmla="*/ 35 w 57"/>
                <a:gd name="T1" fmla="*/ 81 h 81"/>
                <a:gd name="T2" fmla="*/ 0 w 57"/>
                <a:gd name="T3" fmla="*/ 17 h 81"/>
                <a:gd name="T4" fmla="*/ 22 w 57"/>
                <a:gd name="T5" fmla="*/ 0 h 81"/>
                <a:gd name="T6" fmla="*/ 57 w 57"/>
                <a:gd name="T7" fmla="*/ 64 h 81"/>
                <a:gd name="T8" fmla="*/ 35 w 57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1">
                  <a:moveTo>
                    <a:pt x="35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4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6" name="Freeform 4125"/>
            <p:cNvSpPr>
              <a:spLocks/>
            </p:cNvSpPr>
            <p:nvPr/>
          </p:nvSpPr>
          <p:spPr bwMode="auto">
            <a:xfrm>
              <a:off x="2667" y="1844"/>
              <a:ext cx="5" cy="29"/>
            </a:xfrm>
            <a:custGeom>
              <a:avLst/>
              <a:gdLst>
                <a:gd name="T0" fmla="*/ 3 w 5"/>
                <a:gd name="T1" fmla="*/ 29 h 29"/>
                <a:gd name="T2" fmla="*/ 0 w 5"/>
                <a:gd name="T3" fmla="*/ 29 h 29"/>
                <a:gd name="T4" fmla="*/ 3 w 5"/>
                <a:gd name="T5" fmla="*/ 0 h 29"/>
                <a:gd name="T6" fmla="*/ 5 w 5"/>
                <a:gd name="T7" fmla="*/ 0 h 29"/>
                <a:gd name="T8" fmla="*/ 3 w 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">
                  <a:moveTo>
                    <a:pt x="3" y="29"/>
                  </a:moveTo>
                  <a:lnTo>
                    <a:pt x="0" y="2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7" name="Freeform 412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8" name="Freeform 4127"/>
            <p:cNvSpPr>
              <a:spLocks/>
            </p:cNvSpPr>
            <p:nvPr/>
          </p:nvSpPr>
          <p:spPr bwMode="auto">
            <a:xfrm>
              <a:off x="3535" y="3426"/>
              <a:ext cx="64" cy="88"/>
            </a:xfrm>
            <a:custGeom>
              <a:avLst/>
              <a:gdLst>
                <a:gd name="T0" fmla="*/ 40 w 64"/>
                <a:gd name="T1" fmla="*/ 88 h 88"/>
                <a:gd name="T2" fmla="*/ 0 w 64"/>
                <a:gd name="T3" fmla="*/ 12 h 88"/>
                <a:gd name="T4" fmla="*/ 24 w 64"/>
                <a:gd name="T5" fmla="*/ 0 h 88"/>
                <a:gd name="T6" fmla="*/ 64 w 64"/>
                <a:gd name="T7" fmla="*/ 76 h 88"/>
                <a:gd name="T8" fmla="*/ 40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0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4" y="76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9" name="Freeform 4128"/>
            <p:cNvSpPr>
              <a:spLocks/>
            </p:cNvSpPr>
            <p:nvPr/>
          </p:nvSpPr>
          <p:spPr bwMode="auto">
            <a:xfrm>
              <a:off x="3520" y="338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3 h 49"/>
                <a:gd name="T4" fmla="*/ 24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0" name="Freeform 4129"/>
            <p:cNvSpPr>
              <a:spLocks/>
            </p:cNvSpPr>
            <p:nvPr/>
          </p:nvSpPr>
          <p:spPr bwMode="auto">
            <a:xfrm>
              <a:off x="3505" y="3350"/>
              <a:ext cx="39" cy="52"/>
            </a:xfrm>
            <a:custGeom>
              <a:avLst/>
              <a:gdLst>
                <a:gd name="T0" fmla="*/ 15 w 39"/>
                <a:gd name="T1" fmla="*/ 52 h 52"/>
                <a:gd name="T2" fmla="*/ 0 w 39"/>
                <a:gd name="T3" fmla="*/ 12 h 52"/>
                <a:gd name="T4" fmla="*/ 24 w 39"/>
                <a:gd name="T5" fmla="*/ 0 h 52"/>
                <a:gd name="T6" fmla="*/ 39 w 39"/>
                <a:gd name="T7" fmla="*/ 39 h 52"/>
                <a:gd name="T8" fmla="*/ 15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5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1" name="Freeform 4130"/>
            <p:cNvSpPr>
              <a:spLocks/>
            </p:cNvSpPr>
            <p:nvPr/>
          </p:nvSpPr>
          <p:spPr bwMode="auto">
            <a:xfrm>
              <a:off x="3494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2" name="Freeform 4131"/>
            <p:cNvSpPr>
              <a:spLocks/>
            </p:cNvSpPr>
            <p:nvPr/>
          </p:nvSpPr>
          <p:spPr bwMode="auto">
            <a:xfrm>
              <a:off x="3489" y="3260"/>
              <a:ext cx="31" cy="53"/>
            </a:xfrm>
            <a:custGeom>
              <a:avLst/>
              <a:gdLst>
                <a:gd name="T0" fmla="*/ 5 w 31"/>
                <a:gd name="T1" fmla="*/ 53 h 53"/>
                <a:gd name="T2" fmla="*/ 0 w 31"/>
                <a:gd name="T3" fmla="*/ 2 h 53"/>
                <a:gd name="T4" fmla="*/ 27 w 31"/>
                <a:gd name="T5" fmla="*/ 0 h 53"/>
                <a:gd name="T6" fmla="*/ 31 w 31"/>
                <a:gd name="T7" fmla="*/ 49 h 53"/>
                <a:gd name="T8" fmla="*/ 5 w 3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5" y="53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49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3" name="Freeform 4132"/>
            <p:cNvSpPr>
              <a:spLocks/>
            </p:cNvSpPr>
            <p:nvPr/>
          </p:nvSpPr>
          <p:spPr bwMode="auto">
            <a:xfrm>
              <a:off x="3489" y="3223"/>
              <a:ext cx="29" cy="41"/>
            </a:xfrm>
            <a:custGeom>
              <a:avLst/>
              <a:gdLst>
                <a:gd name="T0" fmla="*/ 0 w 29"/>
                <a:gd name="T1" fmla="*/ 39 h 41"/>
                <a:gd name="T2" fmla="*/ 3 w 29"/>
                <a:gd name="T3" fmla="*/ 0 h 41"/>
                <a:gd name="T4" fmla="*/ 29 w 29"/>
                <a:gd name="T5" fmla="*/ 5 h 41"/>
                <a:gd name="T6" fmla="*/ 27 w 29"/>
                <a:gd name="T7" fmla="*/ 41 h 41"/>
                <a:gd name="T8" fmla="*/ 0 w 29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0" y="39"/>
                  </a:moveTo>
                  <a:lnTo>
                    <a:pt x="3" y="0"/>
                  </a:lnTo>
                  <a:lnTo>
                    <a:pt x="29" y="5"/>
                  </a:lnTo>
                  <a:lnTo>
                    <a:pt x="27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4" name="Freeform 4133"/>
            <p:cNvSpPr>
              <a:spLocks/>
            </p:cNvSpPr>
            <p:nvPr/>
          </p:nvSpPr>
          <p:spPr bwMode="auto">
            <a:xfrm>
              <a:off x="3492" y="3186"/>
              <a:ext cx="30" cy="42"/>
            </a:xfrm>
            <a:custGeom>
              <a:avLst/>
              <a:gdLst>
                <a:gd name="T0" fmla="*/ 0 w 30"/>
                <a:gd name="T1" fmla="*/ 37 h 42"/>
                <a:gd name="T2" fmla="*/ 6 w 30"/>
                <a:gd name="T3" fmla="*/ 0 h 42"/>
                <a:gd name="T4" fmla="*/ 30 w 30"/>
                <a:gd name="T5" fmla="*/ 12 h 42"/>
                <a:gd name="T6" fmla="*/ 26 w 30"/>
                <a:gd name="T7" fmla="*/ 42 h 42"/>
                <a:gd name="T8" fmla="*/ 0 w 30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0" y="37"/>
                  </a:moveTo>
                  <a:lnTo>
                    <a:pt x="6" y="0"/>
                  </a:lnTo>
                  <a:lnTo>
                    <a:pt x="30" y="12"/>
                  </a:lnTo>
                  <a:lnTo>
                    <a:pt x="26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5" name="Freeform 4134"/>
            <p:cNvSpPr>
              <a:spLocks/>
            </p:cNvSpPr>
            <p:nvPr/>
          </p:nvSpPr>
          <p:spPr bwMode="auto">
            <a:xfrm>
              <a:off x="3498" y="3122"/>
              <a:ext cx="46" cy="76"/>
            </a:xfrm>
            <a:custGeom>
              <a:avLst/>
              <a:gdLst>
                <a:gd name="T0" fmla="*/ 0 w 46"/>
                <a:gd name="T1" fmla="*/ 64 h 76"/>
                <a:gd name="T2" fmla="*/ 22 w 46"/>
                <a:gd name="T3" fmla="*/ 0 h 76"/>
                <a:gd name="T4" fmla="*/ 46 w 46"/>
                <a:gd name="T5" fmla="*/ 13 h 76"/>
                <a:gd name="T6" fmla="*/ 24 w 46"/>
                <a:gd name="T7" fmla="*/ 76 h 76"/>
                <a:gd name="T8" fmla="*/ 0 w 46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lnTo>
                    <a:pt x="22" y="0"/>
                  </a:lnTo>
                  <a:lnTo>
                    <a:pt x="46" y="13"/>
                  </a:lnTo>
                  <a:lnTo>
                    <a:pt x="24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6" name="Freeform 4135"/>
            <p:cNvSpPr>
              <a:spLocks/>
            </p:cNvSpPr>
            <p:nvPr/>
          </p:nvSpPr>
          <p:spPr bwMode="auto">
            <a:xfrm>
              <a:off x="3520" y="3093"/>
              <a:ext cx="35" cy="42"/>
            </a:xfrm>
            <a:custGeom>
              <a:avLst/>
              <a:gdLst>
                <a:gd name="T0" fmla="*/ 0 w 35"/>
                <a:gd name="T1" fmla="*/ 29 h 42"/>
                <a:gd name="T2" fmla="*/ 11 w 35"/>
                <a:gd name="T3" fmla="*/ 0 h 42"/>
                <a:gd name="T4" fmla="*/ 35 w 35"/>
                <a:gd name="T5" fmla="*/ 12 h 42"/>
                <a:gd name="T6" fmla="*/ 24 w 35"/>
                <a:gd name="T7" fmla="*/ 42 h 42"/>
                <a:gd name="T8" fmla="*/ 0 w 35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7" name="Freeform 4136"/>
            <p:cNvSpPr>
              <a:spLocks/>
            </p:cNvSpPr>
            <p:nvPr/>
          </p:nvSpPr>
          <p:spPr bwMode="auto">
            <a:xfrm>
              <a:off x="3531" y="3064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9 w 35"/>
                <a:gd name="T3" fmla="*/ 0 h 41"/>
                <a:gd name="T4" fmla="*/ 35 w 35"/>
                <a:gd name="T5" fmla="*/ 5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8" name="Freeform 4137"/>
            <p:cNvSpPr>
              <a:spLocks/>
            </p:cNvSpPr>
            <p:nvPr/>
          </p:nvSpPr>
          <p:spPr bwMode="auto">
            <a:xfrm>
              <a:off x="3540" y="3034"/>
              <a:ext cx="28" cy="35"/>
            </a:xfrm>
            <a:custGeom>
              <a:avLst/>
              <a:gdLst>
                <a:gd name="T0" fmla="*/ 0 w 28"/>
                <a:gd name="T1" fmla="*/ 30 h 35"/>
                <a:gd name="T2" fmla="*/ 2 w 28"/>
                <a:gd name="T3" fmla="*/ 0 h 35"/>
                <a:gd name="T4" fmla="*/ 28 w 28"/>
                <a:gd name="T5" fmla="*/ 3 h 35"/>
                <a:gd name="T6" fmla="*/ 26 w 28"/>
                <a:gd name="T7" fmla="*/ 35 h 35"/>
                <a:gd name="T8" fmla="*/ 0 w 28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0" y="30"/>
                  </a:moveTo>
                  <a:lnTo>
                    <a:pt x="2" y="0"/>
                  </a:lnTo>
                  <a:lnTo>
                    <a:pt x="28" y="3"/>
                  </a:lnTo>
                  <a:lnTo>
                    <a:pt x="26" y="3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9" name="Freeform 4138"/>
            <p:cNvSpPr>
              <a:spLocks/>
            </p:cNvSpPr>
            <p:nvPr/>
          </p:nvSpPr>
          <p:spPr bwMode="auto">
            <a:xfrm>
              <a:off x="3542" y="3012"/>
              <a:ext cx="26" cy="25"/>
            </a:xfrm>
            <a:custGeom>
              <a:avLst/>
              <a:gdLst>
                <a:gd name="T0" fmla="*/ 0 w 26"/>
                <a:gd name="T1" fmla="*/ 22 h 25"/>
                <a:gd name="T2" fmla="*/ 0 w 26"/>
                <a:gd name="T3" fmla="*/ 3 h 25"/>
                <a:gd name="T4" fmla="*/ 26 w 26"/>
                <a:gd name="T5" fmla="*/ 0 h 25"/>
                <a:gd name="T6" fmla="*/ 26 w 26"/>
                <a:gd name="T7" fmla="*/ 25 h 25"/>
                <a:gd name="T8" fmla="*/ 0 w 26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0" y="2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0" name="Freeform 4139"/>
            <p:cNvSpPr>
              <a:spLocks/>
            </p:cNvSpPr>
            <p:nvPr/>
          </p:nvSpPr>
          <p:spPr bwMode="auto">
            <a:xfrm>
              <a:off x="3540" y="2995"/>
              <a:ext cx="28" cy="20"/>
            </a:xfrm>
            <a:custGeom>
              <a:avLst/>
              <a:gdLst>
                <a:gd name="T0" fmla="*/ 2 w 28"/>
                <a:gd name="T1" fmla="*/ 20 h 20"/>
                <a:gd name="T2" fmla="*/ 0 w 28"/>
                <a:gd name="T3" fmla="*/ 5 h 20"/>
                <a:gd name="T4" fmla="*/ 26 w 28"/>
                <a:gd name="T5" fmla="*/ 0 h 20"/>
                <a:gd name="T6" fmla="*/ 28 w 28"/>
                <a:gd name="T7" fmla="*/ 17 h 20"/>
                <a:gd name="T8" fmla="*/ 2 w 28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2" y="20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17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1" name="Freeform 4140"/>
            <p:cNvSpPr>
              <a:spLocks/>
            </p:cNvSpPr>
            <p:nvPr/>
          </p:nvSpPr>
          <p:spPr bwMode="auto">
            <a:xfrm>
              <a:off x="3489" y="3260"/>
              <a:ext cx="27" cy="4"/>
            </a:xfrm>
            <a:custGeom>
              <a:avLst/>
              <a:gdLst>
                <a:gd name="T0" fmla="*/ 0 w 27"/>
                <a:gd name="T1" fmla="*/ 2 h 4"/>
                <a:gd name="T2" fmla="*/ 0 w 27"/>
                <a:gd name="T3" fmla="*/ 2 h 4"/>
                <a:gd name="T4" fmla="*/ 27 w 27"/>
                <a:gd name="T5" fmla="*/ 0 h 4"/>
                <a:gd name="T6" fmla="*/ 27 w 27"/>
                <a:gd name="T7" fmla="*/ 4 h 4"/>
                <a:gd name="T8" fmla="*/ 0 w 27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2" name="Freeform 4141"/>
            <p:cNvSpPr>
              <a:spLocks/>
            </p:cNvSpPr>
            <p:nvPr/>
          </p:nvSpPr>
          <p:spPr bwMode="auto">
            <a:xfrm>
              <a:off x="3533" y="2968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2 h 32"/>
                <a:gd name="T4" fmla="*/ 24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3" name="Freeform 4142"/>
            <p:cNvSpPr>
              <a:spLocks/>
            </p:cNvSpPr>
            <p:nvPr/>
          </p:nvSpPr>
          <p:spPr bwMode="auto">
            <a:xfrm>
              <a:off x="3527" y="2946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7 h 34"/>
                <a:gd name="T4" fmla="*/ 21 w 30"/>
                <a:gd name="T5" fmla="*/ 0 h 34"/>
                <a:gd name="T6" fmla="*/ 30 w 30"/>
                <a:gd name="T7" fmla="*/ 2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30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4" name="Freeform 4143"/>
            <p:cNvSpPr>
              <a:spLocks/>
            </p:cNvSpPr>
            <p:nvPr/>
          </p:nvSpPr>
          <p:spPr bwMode="auto">
            <a:xfrm>
              <a:off x="3505" y="2912"/>
              <a:ext cx="43" cy="51"/>
            </a:xfrm>
            <a:custGeom>
              <a:avLst/>
              <a:gdLst>
                <a:gd name="T0" fmla="*/ 22 w 43"/>
                <a:gd name="T1" fmla="*/ 51 h 51"/>
                <a:gd name="T2" fmla="*/ 0 w 43"/>
                <a:gd name="T3" fmla="*/ 19 h 51"/>
                <a:gd name="T4" fmla="*/ 19 w 43"/>
                <a:gd name="T5" fmla="*/ 0 h 51"/>
                <a:gd name="T6" fmla="*/ 43 w 43"/>
                <a:gd name="T7" fmla="*/ 34 h 51"/>
                <a:gd name="T8" fmla="*/ 22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2" y="51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3" y="34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5" name="Freeform 4144"/>
            <p:cNvSpPr>
              <a:spLocks/>
            </p:cNvSpPr>
            <p:nvPr/>
          </p:nvSpPr>
          <p:spPr bwMode="auto">
            <a:xfrm>
              <a:off x="3481" y="2882"/>
              <a:ext cx="43" cy="49"/>
            </a:xfrm>
            <a:custGeom>
              <a:avLst/>
              <a:gdLst>
                <a:gd name="T0" fmla="*/ 24 w 43"/>
                <a:gd name="T1" fmla="*/ 49 h 49"/>
                <a:gd name="T2" fmla="*/ 0 w 43"/>
                <a:gd name="T3" fmla="*/ 22 h 49"/>
                <a:gd name="T4" fmla="*/ 17 w 43"/>
                <a:gd name="T5" fmla="*/ 0 h 49"/>
                <a:gd name="T6" fmla="*/ 43 w 43"/>
                <a:gd name="T7" fmla="*/ 30 h 49"/>
                <a:gd name="T8" fmla="*/ 24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4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3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6" name="Freeform 4145"/>
            <p:cNvSpPr>
              <a:spLocks/>
            </p:cNvSpPr>
            <p:nvPr/>
          </p:nvSpPr>
          <p:spPr bwMode="auto">
            <a:xfrm>
              <a:off x="3450" y="2856"/>
              <a:ext cx="48" cy="48"/>
            </a:xfrm>
            <a:custGeom>
              <a:avLst/>
              <a:gdLst>
                <a:gd name="T0" fmla="*/ 31 w 48"/>
                <a:gd name="T1" fmla="*/ 48 h 48"/>
                <a:gd name="T2" fmla="*/ 0 w 48"/>
                <a:gd name="T3" fmla="*/ 24 h 48"/>
                <a:gd name="T4" fmla="*/ 15 w 48"/>
                <a:gd name="T5" fmla="*/ 0 h 48"/>
                <a:gd name="T6" fmla="*/ 48 w 48"/>
                <a:gd name="T7" fmla="*/ 26 h 48"/>
                <a:gd name="T8" fmla="*/ 31 w 48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31" y="48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6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7" name="Freeform 4146"/>
            <p:cNvSpPr>
              <a:spLocks/>
            </p:cNvSpPr>
            <p:nvPr/>
          </p:nvSpPr>
          <p:spPr bwMode="auto">
            <a:xfrm>
              <a:off x="3388" y="2807"/>
              <a:ext cx="77" cy="73"/>
            </a:xfrm>
            <a:custGeom>
              <a:avLst/>
              <a:gdLst>
                <a:gd name="T0" fmla="*/ 62 w 77"/>
                <a:gd name="T1" fmla="*/ 73 h 73"/>
                <a:gd name="T2" fmla="*/ 0 w 77"/>
                <a:gd name="T3" fmla="*/ 24 h 73"/>
                <a:gd name="T4" fmla="*/ 16 w 77"/>
                <a:gd name="T5" fmla="*/ 0 h 73"/>
                <a:gd name="T6" fmla="*/ 77 w 77"/>
                <a:gd name="T7" fmla="*/ 49 h 73"/>
                <a:gd name="T8" fmla="*/ 62 w 7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3">
                  <a:moveTo>
                    <a:pt x="62" y="73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77" y="49"/>
                  </a:lnTo>
                  <a:lnTo>
                    <a:pt x="62" y="7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8" name="Freeform 4147"/>
            <p:cNvSpPr>
              <a:spLocks/>
            </p:cNvSpPr>
            <p:nvPr/>
          </p:nvSpPr>
          <p:spPr bwMode="auto">
            <a:xfrm>
              <a:off x="3373" y="2794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0 h 37"/>
                <a:gd name="T4" fmla="*/ 20 w 31"/>
                <a:gd name="T5" fmla="*/ 0 h 37"/>
                <a:gd name="T6" fmla="*/ 31 w 31"/>
                <a:gd name="T7" fmla="*/ 13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1" y="13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9" name="Freeform 4148"/>
            <p:cNvSpPr>
              <a:spLocks/>
            </p:cNvSpPr>
            <p:nvPr/>
          </p:nvSpPr>
          <p:spPr bwMode="auto">
            <a:xfrm>
              <a:off x="3360" y="2780"/>
              <a:ext cx="33" cy="34"/>
            </a:xfrm>
            <a:custGeom>
              <a:avLst/>
              <a:gdLst>
                <a:gd name="T0" fmla="*/ 13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4 h 34"/>
                <a:gd name="T8" fmla="*/ 1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3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0" name="Freeform 4149"/>
            <p:cNvSpPr>
              <a:spLocks/>
            </p:cNvSpPr>
            <p:nvPr/>
          </p:nvSpPr>
          <p:spPr bwMode="auto">
            <a:xfrm>
              <a:off x="3338" y="2740"/>
              <a:ext cx="44" cy="57"/>
            </a:xfrm>
            <a:custGeom>
              <a:avLst/>
              <a:gdLst>
                <a:gd name="T0" fmla="*/ 22 w 44"/>
                <a:gd name="T1" fmla="*/ 57 h 57"/>
                <a:gd name="T2" fmla="*/ 0 w 44"/>
                <a:gd name="T3" fmla="*/ 18 h 57"/>
                <a:gd name="T4" fmla="*/ 22 w 44"/>
                <a:gd name="T5" fmla="*/ 0 h 57"/>
                <a:gd name="T6" fmla="*/ 44 w 44"/>
                <a:gd name="T7" fmla="*/ 40 h 57"/>
                <a:gd name="T8" fmla="*/ 22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2" y="57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4" y="40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1" name="Freeform 4150"/>
            <p:cNvSpPr>
              <a:spLocks/>
            </p:cNvSpPr>
            <p:nvPr/>
          </p:nvSpPr>
          <p:spPr bwMode="auto">
            <a:xfrm>
              <a:off x="3540" y="2995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5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2" name="Freeform 4151"/>
            <p:cNvSpPr>
              <a:spLocks/>
            </p:cNvSpPr>
            <p:nvPr/>
          </p:nvSpPr>
          <p:spPr bwMode="auto">
            <a:xfrm>
              <a:off x="3325" y="2706"/>
              <a:ext cx="35" cy="49"/>
            </a:xfrm>
            <a:custGeom>
              <a:avLst/>
              <a:gdLst>
                <a:gd name="T0" fmla="*/ 11 w 35"/>
                <a:gd name="T1" fmla="*/ 49 h 49"/>
                <a:gd name="T2" fmla="*/ 0 w 35"/>
                <a:gd name="T3" fmla="*/ 5 h 49"/>
                <a:gd name="T4" fmla="*/ 26 w 35"/>
                <a:gd name="T5" fmla="*/ 0 h 49"/>
                <a:gd name="T6" fmla="*/ 35 w 35"/>
                <a:gd name="T7" fmla="*/ 37 h 49"/>
                <a:gd name="T8" fmla="*/ 11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1" y="4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3" name="Freeform 4152"/>
            <p:cNvSpPr>
              <a:spLocks/>
            </p:cNvSpPr>
            <p:nvPr/>
          </p:nvSpPr>
          <p:spPr bwMode="auto">
            <a:xfrm>
              <a:off x="3318" y="2667"/>
              <a:ext cx="33" cy="44"/>
            </a:xfrm>
            <a:custGeom>
              <a:avLst/>
              <a:gdLst>
                <a:gd name="T0" fmla="*/ 7 w 33"/>
                <a:gd name="T1" fmla="*/ 44 h 44"/>
                <a:gd name="T2" fmla="*/ 0 w 33"/>
                <a:gd name="T3" fmla="*/ 2 h 44"/>
                <a:gd name="T4" fmla="*/ 27 w 33"/>
                <a:gd name="T5" fmla="*/ 0 h 44"/>
                <a:gd name="T6" fmla="*/ 33 w 33"/>
                <a:gd name="T7" fmla="*/ 39 h 44"/>
                <a:gd name="T8" fmla="*/ 7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7" y="44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3" y="39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4" name="Freeform 4153"/>
            <p:cNvSpPr>
              <a:spLocks/>
            </p:cNvSpPr>
            <p:nvPr/>
          </p:nvSpPr>
          <p:spPr bwMode="auto">
            <a:xfrm>
              <a:off x="3318" y="2593"/>
              <a:ext cx="27" cy="76"/>
            </a:xfrm>
            <a:custGeom>
              <a:avLst/>
              <a:gdLst>
                <a:gd name="T0" fmla="*/ 0 w 27"/>
                <a:gd name="T1" fmla="*/ 76 h 76"/>
                <a:gd name="T2" fmla="*/ 0 w 27"/>
                <a:gd name="T3" fmla="*/ 0 h 76"/>
                <a:gd name="T4" fmla="*/ 27 w 27"/>
                <a:gd name="T5" fmla="*/ 0 h 76"/>
                <a:gd name="T6" fmla="*/ 27 w 27"/>
                <a:gd name="T7" fmla="*/ 74 h 76"/>
                <a:gd name="T8" fmla="*/ 0 w 27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6">
                  <a:moveTo>
                    <a:pt x="0" y="76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74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5" name="Freeform 4154"/>
            <p:cNvSpPr>
              <a:spLocks/>
            </p:cNvSpPr>
            <p:nvPr/>
          </p:nvSpPr>
          <p:spPr bwMode="auto">
            <a:xfrm>
              <a:off x="3316" y="2520"/>
              <a:ext cx="29" cy="73"/>
            </a:xfrm>
            <a:custGeom>
              <a:avLst/>
              <a:gdLst>
                <a:gd name="T0" fmla="*/ 2 w 29"/>
                <a:gd name="T1" fmla="*/ 73 h 73"/>
                <a:gd name="T2" fmla="*/ 0 w 29"/>
                <a:gd name="T3" fmla="*/ 5 h 73"/>
                <a:gd name="T4" fmla="*/ 26 w 29"/>
                <a:gd name="T5" fmla="*/ 0 h 73"/>
                <a:gd name="T6" fmla="*/ 29 w 29"/>
                <a:gd name="T7" fmla="*/ 73 h 73"/>
                <a:gd name="T8" fmla="*/ 2 w 2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3">
                  <a:moveTo>
                    <a:pt x="2" y="73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9" y="73"/>
                  </a:lnTo>
                  <a:lnTo>
                    <a:pt x="2" y="7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6" name="Freeform 4155"/>
            <p:cNvSpPr>
              <a:spLocks/>
            </p:cNvSpPr>
            <p:nvPr/>
          </p:nvSpPr>
          <p:spPr bwMode="auto">
            <a:xfrm>
              <a:off x="3307" y="2481"/>
              <a:ext cx="35" cy="44"/>
            </a:xfrm>
            <a:custGeom>
              <a:avLst/>
              <a:gdLst>
                <a:gd name="T0" fmla="*/ 9 w 35"/>
                <a:gd name="T1" fmla="*/ 44 h 44"/>
                <a:gd name="T2" fmla="*/ 0 w 35"/>
                <a:gd name="T3" fmla="*/ 12 h 44"/>
                <a:gd name="T4" fmla="*/ 25 w 35"/>
                <a:gd name="T5" fmla="*/ 0 h 44"/>
                <a:gd name="T6" fmla="*/ 35 w 35"/>
                <a:gd name="T7" fmla="*/ 39 h 44"/>
                <a:gd name="T8" fmla="*/ 9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9" y="44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5" y="39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7" name="Freeform 4156"/>
            <p:cNvSpPr>
              <a:spLocks/>
            </p:cNvSpPr>
            <p:nvPr/>
          </p:nvSpPr>
          <p:spPr bwMode="auto">
            <a:xfrm>
              <a:off x="3290" y="2444"/>
              <a:ext cx="42" cy="49"/>
            </a:xfrm>
            <a:custGeom>
              <a:avLst/>
              <a:gdLst>
                <a:gd name="T0" fmla="*/ 17 w 42"/>
                <a:gd name="T1" fmla="*/ 49 h 49"/>
                <a:gd name="T2" fmla="*/ 0 w 42"/>
                <a:gd name="T3" fmla="*/ 17 h 49"/>
                <a:gd name="T4" fmla="*/ 22 w 42"/>
                <a:gd name="T5" fmla="*/ 0 h 49"/>
                <a:gd name="T6" fmla="*/ 42 w 42"/>
                <a:gd name="T7" fmla="*/ 37 h 49"/>
                <a:gd name="T8" fmla="*/ 17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7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8" name="Freeform 4157"/>
            <p:cNvSpPr>
              <a:spLocks/>
            </p:cNvSpPr>
            <p:nvPr/>
          </p:nvSpPr>
          <p:spPr bwMode="auto">
            <a:xfrm>
              <a:off x="3336" y="2740"/>
              <a:ext cx="24" cy="18"/>
            </a:xfrm>
            <a:custGeom>
              <a:avLst/>
              <a:gdLst>
                <a:gd name="T0" fmla="*/ 2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2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9" name="Freeform 4158"/>
            <p:cNvSpPr>
              <a:spLocks/>
            </p:cNvSpPr>
            <p:nvPr/>
          </p:nvSpPr>
          <p:spPr bwMode="auto">
            <a:xfrm>
              <a:off x="3264" y="2410"/>
              <a:ext cx="46" cy="54"/>
            </a:xfrm>
            <a:custGeom>
              <a:avLst/>
              <a:gdLst>
                <a:gd name="T0" fmla="*/ 28 w 46"/>
                <a:gd name="T1" fmla="*/ 54 h 54"/>
                <a:gd name="T2" fmla="*/ 0 w 46"/>
                <a:gd name="T3" fmla="*/ 24 h 54"/>
                <a:gd name="T4" fmla="*/ 15 w 46"/>
                <a:gd name="T5" fmla="*/ 0 h 54"/>
                <a:gd name="T6" fmla="*/ 46 w 46"/>
                <a:gd name="T7" fmla="*/ 32 h 54"/>
                <a:gd name="T8" fmla="*/ 28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8" y="5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6" y="3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0" name="Freeform 4159"/>
            <p:cNvSpPr>
              <a:spLocks/>
            </p:cNvSpPr>
            <p:nvPr/>
          </p:nvSpPr>
          <p:spPr bwMode="auto">
            <a:xfrm>
              <a:off x="3235" y="2390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7 h 44"/>
                <a:gd name="T4" fmla="*/ 11 w 44"/>
                <a:gd name="T5" fmla="*/ 0 h 44"/>
                <a:gd name="T6" fmla="*/ 44 w 44"/>
                <a:gd name="T7" fmla="*/ 20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0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1" name="Freeform 4160"/>
            <p:cNvSpPr>
              <a:spLocks/>
            </p:cNvSpPr>
            <p:nvPr/>
          </p:nvSpPr>
          <p:spPr bwMode="auto">
            <a:xfrm>
              <a:off x="3204" y="2378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29 h 39"/>
                <a:gd name="T4" fmla="*/ 5 w 42"/>
                <a:gd name="T5" fmla="*/ 0 h 39"/>
                <a:gd name="T6" fmla="*/ 42 w 42"/>
                <a:gd name="T7" fmla="*/ 12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2" name="Freeform 4161"/>
            <p:cNvSpPr>
              <a:spLocks/>
            </p:cNvSpPr>
            <p:nvPr/>
          </p:nvSpPr>
          <p:spPr bwMode="auto">
            <a:xfrm>
              <a:off x="3167" y="2371"/>
              <a:ext cx="42" cy="36"/>
            </a:xfrm>
            <a:custGeom>
              <a:avLst/>
              <a:gdLst>
                <a:gd name="T0" fmla="*/ 37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7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7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3" name="Freeform 4162"/>
            <p:cNvSpPr>
              <a:spLocks/>
            </p:cNvSpPr>
            <p:nvPr/>
          </p:nvSpPr>
          <p:spPr bwMode="auto">
            <a:xfrm>
              <a:off x="3130" y="2363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0 h 37"/>
                <a:gd name="T4" fmla="*/ 4 w 42"/>
                <a:gd name="T5" fmla="*/ 0 h 37"/>
                <a:gd name="T6" fmla="*/ 42 w 42"/>
                <a:gd name="T7" fmla="*/ 8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4" name="Freeform 4163"/>
            <p:cNvSpPr>
              <a:spLocks/>
            </p:cNvSpPr>
            <p:nvPr/>
          </p:nvSpPr>
          <p:spPr bwMode="auto">
            <a:xfrm>
              <a:off x="3090" y="2356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7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5" name="Freeform 4164"/>
            <p:cNvSpPr>
              <a:spLocks/>
            </p:cNvSpPr>
            <p:nvPr/>
          </p:nvSpPr>
          <p:spPr bwMode="auto">
            <a:xfrm>
              <a:off x="3071" y="2346"/>
              <a:ext cx="30" cy="37"/>
            </a:xfrm>
            <a:custGeom>
              <a:avLst/>
              <a:gdLst>
                <a:gd name="T0" fmla="*/ 19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0 h 37"/>
                <a:gd name="T8" fmla="*/ 19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9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9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6" name="Freeform 4165"/>
            <p:cNvSpPr>
              <a:spLocks/>
            </p:cNvSpPr>
            <p:nvPr/>
          </p:nvSpPr>
          <p:spPr bwMode="auto">
            <a:xfrm>
              <a:off x="3055" y="2336"/>
              <a:ext cx="31" cy="35"/>
            </a:xfrm>
            <a:custGeom>
              <a:avLst/>
              <a:gdLst>
                <a:gd name="T0" fmla="*/ 16 w 31"/>
                <a:gd name="T1" fmla="*/ 35 h 35"/>
                <a:gd name="T2" fmla="*/ 0 w 31"/>
                <a:gd name="T3" fmla="*/ 25 h 35"/>
                <a:gd name="T4" fmla="*/ 16 w 31"/>
                <a:gd name="T5" fmla="*/ 0 h 35"/>
                <a:gd name="T6" fmla="*/ 31 w 31"/>
                <a:gd name="T7" fmla="*/ 10 h 35"/>
                <a:gd name="T8" fmla="*/ 16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Freeform 4166"/>
            <p:cNvSpPr>
              <a:spLocks/>
            </p:cNvSpPr>
            <p:nvPr/>
          </p:nvSpPr>
          <p:spPr bwMode="auto">
            <a:xfrm>
              <a:off x="3040" y="2324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2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4167"/>
            <p:cNvSpPr>
              <a:spLocks/>
            </p:cNvSpPr>
            <p:nvPr/>
          </p:nvSpPr>
          <p:spPr bwMode="auto">
            <a:xfrm>
              <a:off x="3025" y="2307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0 h 39"/>
                <a:gd name="T4" fmla="*/ 19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4168"/>
            <p:cNvSpPr>
              <a:spLocks/>
            </p:cNvSpPr>
            <p:nvPr/>
          </p:nvSpPr>
          <p:spPr bwMode="auto">
            <a:xfrm>
              <a:off x="3290" y="2442"/>
              <a:ext cx="22" cy="22"/>
            </a:xfrm>
            <a:custGeom>
              <a:avLst/>
              <a:gdLst>
                <a:gd name="T0" fmla="*/ 22 w 22"/>
                <a:gd name="T1" fmla="*/ 2 h 22"/>
                <a:gd name="T2" fmla="*/ 20 w 22"/>
                <a:gd name="T3" fmla="*/ 0 h 22"/>
                <a:gd name="T4" fmla="*/ 0 w 22"/>
                <a:gd name="T5" fmla="*/ 19 h 22"/>
                <a:gd name="T6" fmla="*/ 2 w 22"/>
                <a:gd name="T7" fmla="*/ 22 h 22"/>
                <a:gd name="T8" fmla="*/ 22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4169"/>
            <p:cNvSpPr>
              <a:spLocks/>
            </p:cNvSpPr>
            <p:nvPr/>
          </p:nvSpPr>
          <p:spPr bwMode="auto">
            <a:xfrm>
              <a:off x="3009" y="2287"/>
              <a:ext cx="38" cy="40"/>
            </a:xfrm>
            <a:custGeom>
              <a:avLst/>
              <a:gdLst>
                <a:gd name="T0" fmla="*/ 16 w 38"/>
                <a:gd name="T1" fmla="*/ 40 h 40"/>
                <a:gd name="T2" fmla="*/ 0 w 38"/>
                <a:gd name="T3" fmla="*/ 13 h 40"/>
                <a:gd name="T4" fmla="*/ 24 w 38"/>
                <a:gd name="T5" fmla="*/ 0 h 40"/>
                <a:gd name="T6" fmla="*/ 38 w 38"/>
                <a:gd name="T7" fmla="*/ 22 h 40"/>
                <a:gd name="T8" fmla="*/ 16 w 38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0">
                  <a:moveTo>
                    <a:pt x="16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8" y="22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4170"/>
            <p:cNvSpPr>
              <a:spLocks/>
            </p:cNvSpPr>
            <p:nvPr/>
          </p:nvSpPr>
          <p:spPr bwMode="auto">
            <a:xfrm>
              <a:off x="3001" y="2265"/>
              <a:ext cx="32" cy="35"/>
            </a:xfrm>
            <a:custGeom>
              <a:avLst/>
              <a:gdLst>
                <a:gd name="T0" fmla="*/ 8 w 32"/>
                <a:gd name="T1" fmla="*/ 35 h 35"/>
                <a:gd name="T2" fmla="*/ 0 w 32"/>
                <a:gd name="T3" fmla="*/ 13 h 35"/>
                <a:gd name="T4" fmla="*/ 24 w 32"/>
                <a:gd name="T5" fmla="*/ 0 h 35"/>
                <a:gd name="T6" fmla="*/ 32 w 32"/>
                <a:gd name="T7" fmla="*/ 22 h 35"/>
                <a:gd name="T8" fmla="*/ 8 w 3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5">
                  <a:moveTo>
                    <a:pt x="8" y="35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2" y="22"/>
                  </a:lnTo>
                  <a:lnTo>
                    <a:pt x="8" y="35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4171"/>
            <p:cNvSpPr>
              <a:spLocks/>
            </p:cNvSpPr>
            <p:nvPr/>
          </p:nvSpPr>
          <p:spPr bwMode="auto">
            <a:xfrm>
              <a:off x="2990" y="2219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6 w 35"/>
                <a:gd name="T5" fmla="*/ 0 h 59"/>
                <a:gd name="T6" fmla="*/ 35 w 35"/>
                <a:gd name="T7" fmla="*/ 46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4172"/>
            <p:cNvSpPr>
              <a:spLocks/>
            </p:cNvSpPr>
            <p:nvPr/>
          </p:nvSpPr>
          <p:spPr bwMode="auto">
            <a:xfrm>
              <a:off x="2981" y="2170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4173"/>
            <p:cNvSpPr>
              <a:spLocks/>
            </p:cNvSpPr>
            <p:nvPr/>
          </p:nvSpPr>
          <p:spPr bwMode="auto">
            <a:xfrm>
              <a:off x="2974" y="2143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2 h 32"/>
                <a:gd name="T4" fmla="*/ 24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4174"/>
            <p:cNvSpPr>
              <a:spLocks/>
            </p:cNvSpPr>
            <p:nvPr/>
          </p:nvSpPr>
          <p:spPr bwMode="auto">
            <a:xfrm>
              <a:off x="2963" y="2116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4175"/>
            <p:cNvSpPr>
              <a:spLocks/>
            </p:cNvSpPr>
            <p:nvPr/>
          </p:nvSpPr>
          <p:spPr bwMode="auto">
            <a:xfrm>
              <a:off x="3025" y="2307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19 w 22"/>
                <a:gd name="T5" fmla="*/ 0 h 20"/>
                <a:gd name="T6" fmla="*/ 22 w 22"/>
                <a:gd name="T7" fmla="*/ 2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4176"/>
            <p:cNvSpPr>
              <a:spLocks/>
            </p:cNvSpPr>
            <p:nvPr/>
          </p:nvSpPr>
          <p:spPr bwMode="auto">
            <a:xfrm>
              <a:off x="2928" y="2035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4177"/>
            <p:cNvSpPr>
              <a:spLocks/>
            </p:cNvSpPr>
            <p:nvPr/>
          </p:nvSpPr>
          <p:spPr bwMode="auto">
            <a:xfrm>
              <a:off x="2895" y="1959"/>
              <a:ext cx="57" cy="88"/>
            </a:xfrm>
            <a:custGeom>
              <a:avLst/>
              <a:gdLst>
                <a:gd name="T0" fmla="*/ 33 w 57"/>
                <a:gd name="T1" fmla="*/ 88 h 88"/>
                <a:gd name="T2" fmla="*/ 0 w 57"/>
                <a:gd name="T3" fmla="*/ 17 h 88"/>
                <a:gd name="T4" fmla="*/ 22 w 57"/>
                <a:gd name="T5" fmla="*/ 0 h 88"/>
                <a:gd name="T6" fmla="*/ 57 w 57"/>
                <a:gd name="T7" fmla="*/ 76 h 88"/>
                <a:gd name="T8" fmla="*/ 33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3" y="8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3" y="8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4178"/>
            <p:cNvSpPr>
              <a:spLocks/>
            </p:cNvSpPr>
            <p:nvPr/>
          </p:nvSpPr>
          <p:spPr bwMode="auto">
            <a:xfrm>
              <a:off x="2876" y="1927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20 h 49"/>
                <a:gd name="T4" fmla="*/ 19 w 41"/>
                <a:gd name="T5" fmla="*/ 0 h 49"/>
                <a:gd name="T6" fmla="*/ 41 w 41"/>
                <a:gd name="T7" fmla="*/ 32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1" y="32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4179"/>
            <p:cNvSpPr>
              <a:spLocks/>
            </p:cNvSpPr>
            <p:nvPr/>
          </p:nvSpPr>
          <p:spPr bwMode="auto">
            <a:xfrm>
              <a:off x="2854" y="1900"/>
              <a:ext cx="41" cy="47"/>
            </a:xfrm>
            <a:custGeom>
              <a:avLst/>
              <a:gdLst>
                <a:gd name="T0" fmla="*/ 22 w 41"/>
                <a:gd name="T1" fmla="*/ 47 h 47"/>
                <a:gd name="T2" fmla="*/ 0 w 41"/>
                <a:gd name="T3" fmla="*/ 22 h 47"/>
                <a:gd name="T4" fmla="*/ 17 w 41"/>
                <a:gd name="T5" fmla="*/ 0 h 47"/>
                <a:gd name="T6" fmla="*/ 41 w 41"/>
                <a:gd name="T7" fmla="*/ 27 h 47"/>
                <a:gd name="T8" fmla="*/ 22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22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2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4180"/>
            <p:cNvSpPr>
              <a:spLocks/>
            </p:cNvSpPr>
            <p:nvPr/>
          </p:nvSpPr>
          <p:spPr bwMode="auto">
            <a:xfrm>
              <a:off x="2825" y="1876"/>
              <a:ext cx="46" cy="46"/>
            </a:xfrm>
            <a:custGeom>
              <a:avLst/>
              <a:gdLst>
                <a:gd name="T0" fmla="*/ 29 w 46"/>
                <a:gd name="T1" fmla="*/ 46 h 46"/>
                <a:gd name="T2" fmla="*/ 0 w 46"/>
                <a:gd name="T3" fmla="*/ 27 h 46"/>
                <a:gd name="T4" fmla="*/ 11 w 46"/>
                <a:gd name="T5" fmla="*/ 0 h 46"/>
                <a:gd name="T6" fmla="*/ 46 w 46"/>
                <a:gd name="T7" fmla="*/ 24 h 46"/>
                <a:gd name="T8" fmla="*/ 29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9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4181"/>
            <p:cNvSpPr>
              <a:spLocks/>
            </p:cNvSpPr>
            <p:nvPr/>
          </p:nvSpPr>
          <p:spPr bwMode="auto">
            <a:xfrm>
              <a:off x="2788" y="1859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4182"/>
            <p:cNvSpPr>
              <a:spLocks/>
            </p:cNvSpPr>
            <p:nvPr/>
          </p:nvSpPr>
          <p:spPr bwMode="auto">
            <a:xfrm>
              <a:off x="2963" y="2116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4183"/>
            <p:cNvSpPr>
              <a:spLocks/>
            </p:cNvSpPr>
            <p:nvPr/>
          </p:nvSpPr>
          <p:spPr bwMode="auto">
            <a:xfrm>
              <a:off x="2757" y="1847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29 h 39"/>
                <a:gd name="T4" fmla="*/ 5 w 40"/>
                <a:gd name="T5" fmla="*/ 0 h 39"/>
                <a:gd name="T6" fmla="*/ 40 w 40"/>
                <a:gd name="T7" fmla="*/ 9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0" y="9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4184"/>
            <p:cNvSpPr>
              <a:spLocks/>
            </p:cNvSpPr>
            <p:nvPr/>
          </p:nvSpPr>
          <p:spPr bwMode="auto">
            <a:xfrm>
              <a:off x="2729" y="1847"/>
              <a:ext cx="33" cy="29"/>
            </a:xfrm>
            <a:custGeom>
              <a:avLst/>
              <a:gdLst>
                <a:gd name="T0" fmla="*/ 28 w 33"/>
                <a:gd name="T1" fmla="*/ 29 h 29"/>
                <a:gd name="T2" fmla="*/ 0 w 33"/>
                <a:gd name="T3" fmla="*/ 29 h 29"/>
                <a:gd name="T4" fmla="*/ 0 w 33"/>
                <a:gd name="T5" fmla="*/ 0 h 29"/>
                <a:gd name="T6" fmla="*/ 33 w 33"/>
                <a:gd name="T7" fmla="*/ 0 h 29"/>
                <a:gd name="T8" fmla="*/ 28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8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Rectangle 4185"/>
            <p:cNvSpPr>
              <a:spLocks noChangeArrowheads="1"/>
            </p:cNvSpPr>
            <p:nvPr/>
          </p:nvSpPr>
          <p:spPr bwMode="auto">
            <a:xfrm>
              <a:off x="2665" y="1847"/>
              <a:ext cx="64" cy="29"/>
            </a:xfrm>
            <a:prstGeom prst="rect">
              <a:avLst/>
            </a:prstGeom>
            <a:solidFill>
              <a:srgbClr val="1D646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4186"/>
            <p:cNvSpPr>
              <a:spLocks/>
            </p:cNvSpPr>
            <p:nvPr/>
          </p:nvSpPr>
          <p:spPr bwMode="auto">
            <a:xfrm>
              <a:off x="2788" y="1856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4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4187"/>
            <p:cNvSpPr>
              <a:spLocks/>
            </p:cNvSpPr>
            <p:nvPr/>
          </p:nvSpPr>
          <p:spPr bwMode="auto">
            <a:xfrm>
              <a:off x="2648" y="1844"/>
              <a:ext cx="19" cy="32"/>
            </a:xfrm>
            <a:custGeom>
              <a:avLst/>
              <a:gdLst>
                <a:gd name="T0" fmla="*/ 15 w 19"/>
                <a:gd name="T1" fmla="*/ 32 h 32"/>
                <a:gd name="T2" fmla="*/ 0 w 19"/>
                <a:gd name="T3" fmla="*/ 29 h 32"/>
                <a:gd name="T4" fmla="*/ 4 w 19"/>
                <a:gd name="T5" fmla="*/ 0 h 32"/>
                <a:gd name="T6" fmla="*/ 19 w 19"/>
                <a:gd name="T7" fmla="*/ 3 h 32"/>
                <a:gd name="T8" fmla="*/ 15 w 1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2">
                  <a:moveTo>
                    <a:pt x="15" y="3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9" y="3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4188"/>
            <p:cNvSpPr>
              <a:spLocks/>
            </p:cNvSpPr>
            <p:nvPr/>
          </p:nvSpPr>
          <p:spPr bwMode="auto">
            <a:xfrm>
              <a:off x="2628" y="1842"/>
              <a:ext cx="24" cy="31"/>
            </a:xfrm>
            <a:custGeom>
              <a:avLst/>
              <a:gdLst>
                <a:gd name="T0" fmla="*/ 20 w 24"/>
                <a:gd name="T1" fmla="*/ 31 h 31"/>
                <a:gd name="T2" fmla="*/ 0 w 24"/>
                <a:gd name="T3" fmla="*/ 24 h 31"/>
                <a:gd name="T4" fmla="*/ 15 w 24"/>
                <a:gd name="T5" fmla="*/ 0 h 31"/>
                <a:gd name="T6" fmla="*/ 24 w 24"/>
                <a:gd name="T7" fmla="*/ 2 h 31"/>
                <a:gd name="T8" fmla="*/ 20 w 24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20" y="31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4" y="2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4189"/>
            <p:cNvSpPr>
              <a:spLocks/>
            </p:cNvSpPr>
            <p:nvPr/>
          </p:nvSpPr>
          <p:spPr bwMode="auto">
            <a:xfrm>
              <a:off x="2597" y="1820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2 h 46"/>
                <a:gd name="T4" fmla="*/ 18 w 46"/>
                <a:gd name="T5" fmla="*/ 0 h 46"/>
                <a:gd name="T6" fmla="*/ 46 w 46"/>
                <a:gd name="T7" fmla="*/ 22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4190"/>
            <p:cNvSpPr>
              <a:spLocks/>
            </p:cNvSpPr>
            <p:nvPr/>
          </p:nvSpPr>
          <p:spPr bwMode="auto">
            <a:xfrm>
              <a:off x="2564" y="1785"/>
              <a:ext cx="51" cy="57"/>
            </a:xfrm>
            <a:custGeom>
              <a:avLst/>
              <a:gdLst>
                <a:gd name="T0" fmla="*/ 33 w 51"/>
                <a:gd name="T1" fmla="*/ 57 h 57"/>
                <a:gd name="T2" fmla="*/ 0 w 51"/>
                <a:gd name="T3" fmla="*/ 20 h 57"/>
                <a:gd name="T4" fmla="*/ 20 w 51"/>
                <a:gd name="T5" fmla="*/ 0 h 57"/>
                <a:gd name="T6" fmla="*/ 51 w 51"/>
                <a:gd name="T7" fmla="*/ 35 h 57"/>
                <a:gd name="T8" fmla="*/ 33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33" y="5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1" y="35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4191"/>
            <p:cNvSpPr>
              <a:spLocks/>
            </p:cNvSpPr>
            <p:nvPr/>
          </p:nvSpPr>
          <p:spPr bwMode="auto">
            <a:xfrm>
              <a:off x="2536" y="1749"/>
              <a:ext cx="48" cy="56"/>
            </a:xfrm>
            <a:custGeom>
              <a:avLst/>
              <a:gdLst>
                <a:gd name="T0" fmla="*/ 28 w 48"/>
                <a:gd name="T1" fmla="*/ 56 h 56"/>
                <a:gd name="T2" fmla="*/ 0 w 48"/>
                <a:gd name="T3" fmla="*/ 17 h 56"/>
                <a:gd name="T4" fmla="*/ 22 w 48"/>
                <a:gd name="T5" fmla="*/ 0 h 56"/>
                <a:gd name="T6" fmla="*/ 48 w 48"/>
                <a:gd name="T7" fmla="*/ 36 h 56"/>
                <a:gd name="T8" fmla="*/ 28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8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6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4192"/>
            <p:cNvSpPr>
              <a:spLocks/>
            </p:cNvSpPr>
            <p:nvPr/>
          </p:nvSpPr>
          <p:spPr bwMode="auto">
            <a:xfrm>
              <a:off x="2510" y="1704"/>
              <a:ext cx="48" cy="62"/>
            </a:xfrm>
            <a:custGeom>
              <a:avLst/>
              <a:gdLst>
                <a:gd name="T0" fmla="*/ 26 w 48"/>
                <a:gd name="T1" fmla="*/ 62 h 62"/>
                <a:gd name="T2" fmla="*/ 0 w 48"/>
                <a:gd name="T3" fmla="*/ 18 h 62"/>
                <a:gd name="T4" fmla="*/ 22 w 48"/>
                <a:gd name="T5" fmla="*/ 0 h 62"/>
                <a:gd name="T6" fmla="*/ 48 w 48"/>
                <a:gd name="T7" fmla="*/ 45 h 62"/>
                <a:gd name="T8" fmla="*/ 26 w 4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2">
                  <a:moveTo>
                    <a:pt x="26" y="6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8" y="45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4193"/>
            <p:cNvSpPr>
              <a:spLocks/>
            </p:cNvSpPr>
            <p:nvPr/>
          </p:nvSpPr>
          <p:spPr bwMode="auto">
            <a:xfrm>
              <a:off x="2485" y="1663"/>
              <a:ext cx="47" cy="59"/>
            </a:xfrm>
            <a:custGeom>
              <a:avLst/>
              <a:gdLst>
                <a:gd name="T0" fmla="*/ 25 w 47"/>
                <a:gd name="T1" fmla="*/ 59 h 59"/>
                <a:gd name="T2" fmla="*/ 0 w 47"/>
                <a:gd name="T3" fmla="*/ 17 h 59"/>
                <a:gd name="T4" fmla="*/ 22 w 47"/>
                <a:gd name="T5" fmla="*/ 0 h 59"/>
                <a:gd name="T6" fmla="*/ 47 w 47"/>
                <a:gd name="T7" fmla="*/ 41 h 59"/>
                <a:gd name="T8" fmla="*/ 25 w 47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9">
                  <a:moveTo>
                    <a:pt x="25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7" y="41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4194"/>
            <p:cNvSpPr>
              <a:spLocks/>
            </p:cNvSpPr>
            <p:nvPr/>
          </p:nvSpPr>
          <p:spPr bwMode="auto">
            <a:xfrm>
              <a:off x="2453" y="1599"/>
              <a:ext cx="54" cy="81"/>
            </a:xfrm>
            <a:custGeom>
              <a:avLst/>
              <a:gdLst>
                <a:gd name="T0" fmla="*/ 32 w 54"/>
                <a:gd name="T1" fmla="*/ 81 h 81"/>
                <a:gd name="T2" fmla="*/ 0 w 54"/>
                <a:gd name="T3" fmla="*/ 17 h 81"/>
                <a:gd name="T4" fmla="*/ 22 w 54"/>
                <a:gd name="T5" fmla="*/ 0 h 81"/>
                <a:gd name="T6" fmla="*/ 54 w 54"/>
                <a:gd name="T7" fmla="*/ 64 h 81"/>
                <a:gd name="T8" fmla="*/ 32 w 54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1">
                  <a:moveTo>
                    <a:pt x="32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4" y="64"/>
                  </a:lnTo>
                  <a:lnTo>
                    <a:pt x="32" y="81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4195"/>
            <p:cNvSpPr>
              <a:spLocks/>
            </p:cNvSpPr>
            <p:nvPr/>
          </p:nvSpPr>
          <p:spPr bwMode="auto">
            <a:xfrm>
              <a:off x="2663" y="1847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419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Freeform 4197"/>
            <p:cNvSpPr>
              <a:spLocks/>
            </p:cNvSpPr>
            <p:nvPr/>
          </p:nvSpPr>
          <p:spPr bwMode="auto">
            <a:xfrm>
              <a:off x="3535" y="3429"/>
              <a:ext cx="64" cy="85"/>
            </a:xfrm>
            <a:custGeom>
              <a:avLst/>
              <a:gdLst>
                <a:gd name="T0" fmla="*/ 40 w 64"/>
                <a:gd name="T1" fmla="*/ 85 h 85"/>
                <a:gd name="T2" fmla="*/ 0 w 64"/>
                <a:gd name="T3" fmla="*/ 12 h 85"/>
                <a:gd name="T4" fmla="*/ 24 w 64"/>
                <a:gd name="T5" fmla="*/ 0 h 85"/>
                <a:gd name="T6" fmla="*/ 64 w 64"/>
                <a:gd name="T7" fmla="*/ 73 h 85"/>
                <a:gd name="T8" fmla="*/ 40 w 64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5">
                  <a:moveTo>
                    <a:pt x="40" y="8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4" y="73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Freeform 4198"/>
            <p:cNvSpPr>
              <a:spLocks/>
            </p:cNvSpPr>
            <p:nvPr/>
          </p:nvSpPr>
          <p:spPr bwMode="auto">
            <a:xfrm>
              <a:off x="3518" y="3389"/>
              <a:ext cx="41" cy="52"/>
            </a:xfrm>
            <a:custGeom>
              <a:avLst/>
              <a:gdLst>
                <a:gd name="T0" fmla="*/ 17 w 41"/>
                <a:gd name="T1" fmla="*/ 52 h 52"/>
                <a:gd name="T2" fmla="*/ 0 w 41"/>
                <a:gd name="T3" fmla="*/ 13 h 52"/>
                <a:gd name="T4" fmla="*/ 24 w 41"/>
                <a:gd name="T5" fmla="*/ 0 h 52"/>
                <a:gd name="T6" fmla="*/ 41 w 41"/>
                <a:gd name="T7" fmla="*/ 40 h 52"/>
                <a:gd name="T8" fmla="*/ 17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7" y="52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40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4199"/>
            <p:cNvSpPr>
              <a:spLocks/>
            </p:cNvSpPr>
            <p:nvPr/>
          </p:nvSpPr>
          <p:spPr bwMode="auto">
            <a:xfrm>
              <a:off x="3505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4200"/>
            <p:cNvSpPr>
              <a:spLocks/>
            </p:cNvSpPr>
            <p:nvPr/>
          </p:nvSpPr>
          <p:spPr bwMode="auto">
            <a:xfrm>
              <a:off x="3494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Freeform 4201"/>
            <p:cNvSpPr>
              <a:spLocks/>
            </p:cNvSpPr>
            <p:nvPr/>
          </p:nvSpPr>
          <p:spPr bwMode="auto">
            <a:xfrm>
              <a:off x="3489" y="3260"/>
              <a:ext cx="31" cy="53"/>
            </a:xfrm>
            <a:custGeom>
              <a:avLst/>
              <a:gdLst>
                <a:gd name="T0" fmla="*/ 5 w 31"/>
                <a:gd name="T1" fmla="*/ 53 h 53"/>
                <a:gd name="T2" fmla="*/ 0 w 31"/>
                <a:gd name="T3" fmla="*/ 4 h 53"/>
                <a:gd name="T4" fmla="*/ 27 w 31"/>
                <a:gd name="T5" fmla="*/ 0 h 53"/>
                <a:gd name="T6" fmla="*/ 31 w 31"/>
                <a:gd name="T7" fmla="*/ 49 h 53"/>
                <a:gd name="T8" fmla="*/ 5 w 3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5" y="53"/>
                  </a:moveTo>
                  <a:lnTo>
                    <a:pt x="0" y="4"/>
                  </a:lnTo>
                  <a:lnTo>
                    <a:pt x="27" y="0"/>
                  </a:lnTo>
                  <a:lnTo>
                    <a:pt x="31" y="49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4202"/>
            <p:cNvSpPr>
              <a:spLocks/>
            </p:cNvSpPr>
            <p:nvPr/>
          </p:nvSpPr>
          <p:spPr bwMode="auto">
            <a:xfrm>
              <a:off x="3489" y="3223"/>
              <a:ext cx="27" cy="41"/>
            </a:xfrm>
            <a:custGeom>
              <a:avLst/>
              <a:gdLst>
                <a:gd name="T0" fmla="*/ 0 w 27"/>
                <a:gd name="T1" fmla="*/ 39 h 41"/>
                <a:gd name="T2" fmla="*/ 0 w 27"/>
                <a:gd name="T3" fmla="*/ 0 h 41"/>
                <a:gd name="T4" fmla="*/ 27 w 27"/>
                <a:gd name="T5" fmla="*/ 5 h 41"/>
                <a:gd name="T6" fmla="*/ 27 w 27"/>
                <a:gd name="T7" fmla="*/ 41 h 41"/>
                <a:gd name="T8" fmla="*/ 0 w 27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1">
                  <a:moveTo>
                    <a:pt x="0" y="39"/>
                  </a:moveTo>
                  <a:lnTo>
                    <a:pt x="0" y="0"/>
                  </a:lnTo>
                  <a:lnTo>
                    <a:pt x="27" y="5"/>
                  </a:lnTo>
                  <a:lnTo>
                    <a:pt x="27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4203"/>
            <p:cNvSpPr>
              <a:spLocks/>
            </p:cNvSpPr>
            <p:nvPr/>
          </p:nvSpPr>
          <p:spPr bwMode="auto">
            <a:xfrm>
              <a:off x="3489" y="3186"/>
              <a:ext cx="31" cy="42"/>
            </a:xfrm>
            <a:custGeom>
              <a:avLst/>
              <a:gdLst>
                <a:gd name="T0" fmla="*/ 0 w 31"/>
                <a:gd name="T1" fmla="*/ 37 h 42"/>
                <a:gd name="T2" fmla="*/ 7 w 31"/>
                <a:gd name="T3" fmla="*/ 0 h 42"/>
                <a:gd name="T4" fmla="*/ 31 w 31"/>
                <a:gd name="T5" fmla="*/ 12 h 42"/>
                <a:gd name="T6" fmla="*/ 27 w 31"/>
                <a:gd name="T7" fmla="*/ 42 h 42"/>
                <a:gd name="T8" fmla="*/ 0 w 31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7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7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4204"/>
            <p:cNvSpPr>
              <a:spLocks/>
            </p:cNvSpPr>
            <p:nvPr/>
          </p:nvSpPr>
          <p:spPr bwMode="auto">
            <a:xfrm>
              <a:off x="3496" y="3125"/>
              <a:ext cx="46" cy="73"/>
            </a:xfrm>
            <a:custGeom>
              <a:avLst/>
              <a:gdLst>
                <a:gd name="T0" fmla="*/ 0 w 46"/>
                <a:gd name="T1" fmla="*/ 61 h 73"/>
                <a:gd name="T2" fmla="*/ 22 w 46"/>
                <a:gd name="T3" fmla="*/ 0 h 73"/>
                <a:gd name="T4" fmla="*/ 46 w 46"/>
                <a:gd name="T5" fmla="*/ 12 h 73"/>
                <a:gd name="T6" fmla="*/ 24 w 46"/>
                <a:gd name="T7" fmla="*/ 73 h 73"/>
                <a:gd name="T8" fmla="*/ 0 w 46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3">
                  <a:moveTo>
                    <a:pt x="0" y="61"/>
                  </a:moveTo>
                  <a:lnTo>
                    <a:pt x="22" y="0"/>
                  </a:lnTo>
                  <a:lnTo>
                    <a:pt x="46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Freeform 4205"/>
            <p:cNvSpPr>
              <a:spLocks/>
            </p:cNvSpPr>
            <p:nvPr/>
          </p:nvSpPr>
          <p:spPr bwMode="auto">
            <a:xfrm>
              <a:off x="3518" y="3093"/>
              <a:ext cx="35" cy="44"/>
            </a:xfrm>
            <a:custGeom>
              <a:avLst/>
              <a:gdLst>
                <a:gd name="T0" fmla="*/ 0 w 35"/>
                <a:gd name="T1" fmla="*/ 32 h 44"/>
                <a:gd name="T2" fmla="*/ 11 w 35"/>
                <a:gd name="T3" fmla="*/ 0 h 44"/>
                <a:gd name="T4" fmla="*/ 35 w 35"/>
                <a:gd name="T5" fmla="*/ 12 h 44"/>
                <a:gd name="T6" fmla="*/ 24 w 35"/>
                <a:gd name="T7" fmla="*/ 44 h 44"/>
                <a:gd name="T8" fmla="*/ 0 w 35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2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7" name="Freeform 4206"/>
            <p:cNvSpPr>
              <a:spLocks/>
            </p:cNvSpPr>
            <p:nvPr/>
          </p:nvSpPr>
          <p:spPr bwMode="auto">
            <a:xfrm>
              <a:off x="3529" y="3066"/>
              <a:ext cx="35" cy="39"/>
            </a:xfrm>
            <a:custGeom>
              <a:avLst/>
              <a:gdLst>
                <a:gd name="T0" fmla="*/ 0 w 35"/>
                <a:gd name="T1" fmla="*/ 27 h 39"/>
                <a:gd name="T2" fmla="*/ 9 w 35"/>
                <a:gd name="T3" fmla="*/ 0 h 39"/>
                <a:gd name="T4" fmla="*/ 35 w 35"/>
                <a:gd name="T5" fmla="*/ 5 h 39"/>
                <a:gd name="T6" fmla="*/ 24 w 35"/>
                <a:gd name="T7" fmla="*/ 39 h 39"/>
                <a:gd name="T8" fmla="*/ 0 w 35"/>
                <a:gd name="T9" fmla="*/ 2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0" y="27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3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8" name="Freeform 4207"/>
            <p:cNvSpPr>
              <a:spLocks/>
            </p:cNvSpPr>
            <p:nvPr/>
          </p:nvSpPr>
          <p:spPr bwMode="auto">
            <a:xfrm>
              <a:off x="3538" y="3034"/>
              <a:ext cx="30" cy="37"/>
            </a:xfrm>
            <a:custGeom>
              <a:avLst/>
              <a:gdLst>
                <a:gd name="T0" fmla="*/ 0 w 30"/>
                <a:gd name="T1" fmla="*/ 32 h 37"/>
                <a:gd name="T2" fmla="*/ 4 w 30"/>
                <a:gd name="T3" fmla="*/ 0 h 37"/>
                <a:gd name="T4" fmla="*/ 30 w 30"/>
                <a:gd name="T5" fmla="*/ 3 h 37"/>
                <a:gd name="T6" fmla="*/ 26 w 30"/>
                <a:gd name="T7" fmla="*/ 37 h 37"/>
                <a:gd name="T8" fmla="*/ 0 w 30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2"/>
                  </a:moveTo>
                  <a:lnTo>
                    <a:pt x="4" y="0"/>
                  </a:lnTo>
                  <a:lnTo>
                    <a:pt x="30" y="3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9" name="Freeform 4208"/>
            <p:cNvSpPr>
              <a:spLocks/>
            </p:cNvSpPr>
            <p:nvPr/>
          </p:nvSpPr>
          <p:spPr bwMode="auto">
            <a:xfrm>
              <a:off x="3540" y="3015"/>
              <a:ext cx="28" cy="22"/>
            </a:xfrm>
            <a:custGeom>
              <a:avLst/>
              <a:gdLst>
                <a:gd name="T0" fmla="*/ 2 w 28"/>
                <a:gd name="T1" fmla="*/ 19 h 22"/>
                <a:gd name="T2" fmla="*/ 0 w 28"/>
                <a:gd name="T3" fmla="*/ 5 h 22"/>
                <a:gd name="T4" fmla="*/ 26 w 28"/>
                <a:gd name="T5" fmla="*/ 0 h 22"/>
                <a:gd name="T6" fmla="*/ 28 w 28"/>
                <a:gd name="T7" fmla="*/ 22 h 22"/>
                <a:gd name="T8" fmla="*/ 2 w 28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1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2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0" name="Freeform 4209"/>
            <p:cNvSpPr>
              <a:spLocks/>
            </p:cNvSpPr>
            <p:nvPr/>
          </p:nvSpPr>
          <p:spPr bwMode="auto">
            <a:xfrm>
              <a:off x="3538" y="2995"/>
              <a:ext cx="28" cy="25"/>
            </a:xfrm>
            <a:custGeom>
              <a:avLst/>
              <a:gdLst>
                <a:gd name="T0" fmla="*/ 2 w 28"/>
                <a:gd name="T1" fmla="*/ 25 h 25"/>
                <a:gd name="T2" fmla="*/ 0 w 28"/>
                <a:gd name="T3" fmla="*/ 5 h 25"/>
                <a:gd name="T4" fmla="*/ 26 w 28"/>
                <a:gd name="T5" fmla="*/ 0 h 25"/>
                <a:gd name="T6" fmla="*/ 28 w 28"/>
                <a:gd name="T7" fmla="*/ 20 h 25"/>
                <a:gd name="T8" fmla="*/ 2 w 28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" y="25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20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1" name="Freeform 4210"/>
            <p:cNvSpPr>
              <a:spLocks/>
            </p:cNvSpPr>
            <p:nvPr/>
          </p:nvSpPr>
          <p:spPr bwMode="auto">
            <a:xfrm>
              <a:off x="3489" y="3260"/>
              <a:ext cx="27" cy="4"/>
            </a:xfrm>
            <a:custGeom>
              <a:avLst/>
              <a:gdLst>
                <a:gd name="T0" fmla="*/ 0 w 27"/>
                <a:gd name="T1" fmla="*/ 4 h 4"/>
                <a:gd name="T2" fmla="*/ 0 w 27"/>
                <a:gd name="T3" fmla="*/ 2 h 4"/>
                <a:gd name="T4" fmla="*/ 27 w 27"/>
                <a:gd name="T5" fmla="*/ 0 h 4"/>
                <a:gd name="T6" fmla="*/ 27 w 27"/>
                <a:gd name="T7" fmla="*/ 4 h 4"/>
                <a:gd name="T8" fmla="*/ 0 w 27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0" y="4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2" name="Freeform 4211"/>
            <p:cNvSpPr>
              <a:spLocks/>
            </p:cNvSpPr>
            <p:nvPr/>
          </p:nvSpPr>
          <p:spPr bwMode="auto">
            <a:xfrm>
              <a:off x="3531" y="2971"/>
              <a:ext cx="31" cy="31"/>
            </a:xfrm>
            <a:custGeom>
              <a:avLst/>
              <a:gdLst>
                <a:gd name="T0" fmla="*/ 7 w 31"/>
                <a:gd name="T1" fmla="*/ 31 h 31"/>
                <a:gd name="T2" fmla="*/ 0 w 31"/>
                <a:gd name="T3" fmla="*/ 12 h 31"/>
                <a:gd name="T4" fmla="*/ 24 w 31"/>
                <a:gd name="T5" fmla="*/ 0 h 31"/>
                <a:gd name="T6" fmla="*/ 31 w 31"/>
                <a:gd name="T7" fmla="*/ 22 h 31"/>
                <a:gd name="T8" fmla="*/ 7 w 3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7" y="3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3" name="Freeform 4212"/>
            <p:cNvSpPr>
              <a:spLocks/>
            </p:cNvSpPr>
            <p:nvPr/>
          </p:nvSpPr>
          <p:spPr bwMode="auto">
            <a:xfrm>
              <a:off x="3524" y="2949"/>
              <a:ext cx="31" cy="34"/>
            </a:xfrm>
            <a:custGeom>
              <a:avLst/>
              <a:gdLst>
                <a:gd name="T0" fmla="*/ 7 w 31"/>
                <a:gd name="T1" fmla="*/ 34 h 34"/>
                <a:gd name="T2" fmla="*/ 0 w 31"/>
                <a:gd name="T3" fmla="*/ 17 h 34"/>
                <a:gd name="T4" fmla="*/ 22 w 31"/>
                <a:gd name="T5" fmla="*/ 0 h 34"/>
                <a:gd name="T6" fmla="*/ 31 w 31"/>
                <a:gd name="T7" fmla="*/ 22 h 34"/>
                <a:gd name="T8" fmla="*/ 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7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4" name="Freeform 4213"/>
            <p:cNvSpPr>
              <a:spLocks/>
            </p:cNvSpPr>
            <p:nvPr/>
          </p:nvSpPr>
          <p:spPr bwMode="auto">
            <a:xfrm>
              <a:off x="3502" y="291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9 h 54"/>
                <a:gd name="T4" fmla="*/ 20 w 44"/>
                <a:gd name="T5" fmla="*/ 0 h 54"/>
                <a:gd name="T6" fmla="*/ 44 w 44"/>
                <a:gd name="T7" fmla="*/ 37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7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Freeform 4214"/>
            <p:cNvSpPr>
              <a:spLocks/>
            </p:cNvSpPr>
            <p:nvPr/>
          </p:nvSpPr>
          <p:spPr bwMode="auto">
            <a:xfrm>
              <a:off x="3478" y="2885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7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Freeform 4215"/>
            <p:cNvSpPr>
              <a:spLocks/>
            </p:cNvSpPr>
            <p:nvPr/>
          </p:nvSpPr>
          <p:spPr bwMode="auto">
            <a:xfrm>
              <a:off x="3448" y="2858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24 h 49"/>
                <a:gd name="T4" fmla="*/ 15 w 48"/>
                <a:gd name="T5" fmla="*/ 0 h 49"/>
                <a:gd name="T6" fmla="*/ 48 w 48"/>
                <a:gd name="T7" fmla="*/ 27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4216"/>
            <p:cNvSpPr>
              <a:spLocks/>
            </p:cNvSpPr>
            <p:nvPr/>
          </p:nvSpPr>
          <p:spPr bwMode="auto">
            <a:xfrm>
              <a:off x="3386" y="2807"/>
              <a:ext cx="77" cy="75"/>
            </a:xfrm>
            <a:custGeom>
              <a:avLst/>
              <a:gdLst>
                <a:gd name="T0" fmla="*/ 62 w 77"/>
                <a:gd name="T1" fmla="*/ 75 h 75"/>
                <a:gd name="T2" fmla="*/ 0 w 77"/>
                <a:gd name="T3" fmla="*/ 24 h 75"/>
                <a:gd name="T4" fmla="*/ 16 w 77"/>
                <a:gd name="T5" fmla="*/ 0 h 75"/>
                <a:gd name="T6" fmla="*/ 77 w 77"/>
                <a:gd name="T7" fmla="*/ 51 h 75"/>
                <a:gd name="T8" fmla="*/ 62 w 7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5">
                  <a:moveTo>
                    <a:pt x="62" y="75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77" y="51"/>
                  </a:lnTo>
                  <a:lnTo>
                    <a:pt x="62" y="75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4217"/>
            <p:cNvSpPr>
              <a:spLocks/>
            </p:cNvSpPr>
            <p:nvPr/>
          </p:nvSpPr>
          <p:spPr bwMode="auto">
            <a:xfrm>
              <a:off x="3369" y="2794"/>
              <a:ext cx="33" cy="37"/>
            </a:xfrm>
            <a:custGeom>
              <a:avLst/>
              <a:gdLst>
                <a:gd name="T0" fmla="*/ 17 w 33"/>
                <a:gd name="T1" fmla="*/ 37 h 37"/>
                <a:gd name="T2" fmla="*/ 0 w 33"/>
                <a:gd name="T3" fmla="*/ 20 h 37"/>
                <a:gd name="T4" fmla="*/ 19 w 33"/>
                <a:gd name="T5" fmla="*/ 0 h 37"/>
                <a:gd name="T6" fmla="*/ 33 w 33"/>
                <a:gd name="T7" fmla="*/ 13 h 37"/>
                <a:gd name="T8" fmla="*/ 17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7" y="3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3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4218"/>
            <p:cNvSpPr>
              <a:spLocks/>
            </p:cNvSpPr>
            <p:nvPr/>
          </p:nvSpPr>
          <p:spPr bwMode="auto">
            <a:xfrm>
              <a:off x="3358" y="2780"/>
              <a:ext cx="30" cy="34"/>
            </a:xfrm>
            <a:custGeom>
              <a:avLst/>
              <a:gdLst>
                <a:gd name="T0" fmla="*/ 11 w 30"/>
                <a:gd name="T1" fmla="*/ 34 h 34"/>
                <a:gd name="T2" fmla="*/ 0 w 30"/>
                <a:gd name="T3" fmla="*/ 17 h 34"/>
                <a:gd name="T4" fmla="*/ 22 w 30"/>
                <a:gd name="T5" fmla="*/ 0 h 34"/>
                <a:gd name="T6" fmla="*/ 30 w 30"/>
                <a:gd name="T7" fmla="*/ 14 h 34"/>
                <a:gd name="T8" fmla="*/ 11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0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4219"/>
            <p:cNvSpPr>
              <a:spLocks/>
            </p:cNvSpPr>
            <p:nvPr/>
          </p:nvSpPr>
          <p:spPr bwMode="auto">
            <a:xfrm>
              <a:off x="3336" y="2740"/>
              <a:ext cx="44" cy="57"/>
            </a:xfrm>
            <a:custGeom>
              <a:avLst/>
              <a:gdLst>
                <a:gd name="T0" fmla="*/ 22 w 44"/>
                <a:gd name="T1" fmla="*/ 57 h 57"/>
                <a:gd name="T2" fmla="*/ 0 w 44"/>
                <a:gd name="T3" fmla="*/ 18 h 57"/>
                <a:gd name="T4" fmla="*/ 22 w 44"/>
                <a:gd name="T5" fmla="*/ 0 h 57"/>
                <a:gd name="T6" fmla="*/ 44 w 44"/>
                <a:gd name="T7" fmla="*/ 40 h 57"/>
                <a:gd name="T8" fmla="*/ 22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2" y="57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4" y="40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4220"/>
            <p:cNvSpPr>
              <a:spLocks/>
            </p:cNvSpPr>
            <p:nvPr/>
          </p:nvSpPr>
          <p:spPr bwMode="auto">
            <a:xfrm>
              <a:off x="3538" y="2993"/>
              <a:ext cx="26" cy="9"/>
            </a:xfrm>
            <a:custGeom>
              <a:avLst/>
              <a:gdLst>
                <a:gd name="T0" fmla="*/ 26 w 26"/>
                <a:gd name="T1" fmla="*/ 2 h 9"/>
                <a:gd name="T2" fmla="*/ 24 w 26"/>
                <a:gd name="T3" fmla="*/ 0 h 9"/>
                <a:gd name="T4" fmla="*/ 0 w 26"/>
                <a:gd name="T5" fmla="*/ 7 h 9"/>
                <a:gd name="T6" fmla="*/ 0 w 26"/>
                <a:gd name="T7" fmla="*/ 9 h 9"/>
                <a:gd name="T8" fmla="*/ 26 w 26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9">
                  <a:moveTo>
                    <a:pt x="26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Freeform 4221"/>
            <p:cNvSpPr>
              <a:spLocks/>
            </p:cNvSpPr>
            <p:nvPr/>
          </p:nvSpPr>
          <p:spPr bwMode="auto">
            <a:xfrm>
              <a:off x="3321" y="2706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5 h 49"/>
                <a:gd name="T4" fmla="*/ 26 w 37"/>
                <a:gd name="T5" fmla="*/ 0 h 49"/>
                <a:gd name="T6" fmla="*/ 37 w 37"/>
                <a:gd name="T7" fmla="*/ 37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4222"/>
            <p:cNvSpPr>
              <a:spLocks/>
            </p:cNvSpPr>
            <p:nvPr/>
          </p:nvSpPr>
          <p:spPr bwMode="auto">
            <a:xfrm>
              <a:off x="3316" y="2672"/>
              <a:ext cx="31" cy="39"/>
            </a:xfrm>
            <a:custGeom>
              <a:avLst/>
              <a:gdLst>
                <a:gd name="T0" fmla="*/ 5 w 31"/>
                <a:gd name="T1" fmla="*/ 39 h 39"/>
                <a:gd name="T2" fmla="*/ 0 w 31"/>
                <a:gd name="T3" fmla="*/ 0 h 39"/>
                <a:gd name="T4" fmla="*/ 26 w 31"/>
                <a:gd name="T5" fmla="*/ 0 h 39"/>
                <a:gd name="T6" fmla="*/ 31 w 31"/>
                <a:gd name="T7" fmla="*/ 34 h 39"/>
                <a:gd name="T8" fmla="*/ 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5" y="39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1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Rectangle 4223"/>
            <p:cNvSpPr>
              <a:spLocks noChangeArrowheads="1"/>
            </p:cNvSpPr>
            <p:nvPr/>
          </p:nvSpPr>
          <p:spPr bwMode="auto">
            <a:xfrm>
              <a:off x="3316" y="2596"/>
              <a:ext cx="26" cy="76"/>
            </a:xfrm>
            <a:prstGeom prst="rect">
              <a:avLst/>
            </a:prstGeom>
            <a:solidFill>
              <a:srgbClr val="17656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" name="Group 4224"/>
          <p:cNvGrpSpPr>
            <a:grpSpLocks/>
          </p:cNvGrpSpPr>
          <p:nvPr/>
        </p:nvGrpSpPr>
        <p:grpSpPr bwMode="auto">
          <a:xfrm>
            <a:off x="3862388" y="2538413"/>
            <a:ext cx="1917700" cy="3179762"/>
            <a:chOff x="2433" y="1599"/>
            <a:chExt cx="1208" cy="2003"/>
          </a:xfrm>
        </p:grpSpPr>
        <p:sp>
          <p:nvSpPr>
            <p:cNvPr id="45745" name="Freeform 4225"/>
            <p:cNvSpPr>
              <a:spLocks/>
            </p:cNvSpPr>
            <p:nvPr/>
          </p:nvSpPr>
          <p:spPr bwMode="auto">
            <a:xfrm>
              <a:off x="3314" y="2522"/>
              <a:ext cx="28" cy="74"/>
            </a:xfrm>
            <a:custGeom>
              <a:avLst/>
              <a:gdLst>
                <a:gd name="T0" fmla="*/ 2 w 28"/>
                <a:gd name="T1" fmla="*/ 74 h 74"/>
                <a:gd name="T2" fmla="*/ 0 w 28"/>
                <a:gd name="T3" fmla="*/ 5 h 74"/>
                <a:gd name="T4" fmla="*/ 26 w 28"/>
                <a:gd name="T5" fmla="*/ 0 h 74"/>
                <a:gd name="T6" fmla="*/ 28 w 28"/>
                <a:gd name="T7" fmla="*/ 74 h 74"/>
                <a:gd name="T8" fmla="*/ 2 w 28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4">
                  <a:moveTo>
                    <a:pt x="2" y="7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74"/>
                  </a:lnTo>
                  <a:lnTo>
                    <a:pt x="2" y="7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6" name="Freeform 4226"/>
            <p:cNvSpPr>
              <a:spLocks/>
            </p:cNvSpPr>
            <p:nvPr/>
          </p:nvSpPr>
          <p:spPr bwMode="auto">
            <a:xfrm>
              <a:off x="3303" y="2486"/>
              <a:ext cx="37" cy="41"/>
            </a:xfrm>
            <a:custGeom>
              <a:avLst/>
              <a:gdLst>
                <a:gd name="T0" fmla="*/ 11 w 37"/>
                <a:gd name="T1" fmla="*/ 41 h 41"/>
                <a:gd name="T2" fmla="*/ 0 w 37"/>
                <a:gd name="T3" fmla="*/ 12 h 41"/>
                <a:gd name="T4" fmla="*/ 24 w 37"/>
                <a:gd name="T5" fmla="*/ 0 h 41"/>
                <a:gd name="T6" fmla="*/ 37 w 37"/>
                <a:gd name="T7" fmla="*/ 36 h 41"/>
                <a:gd name="T8" fmla="*/ 11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1" y="4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6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7" name="Freeform 4227"/>
            <p:cNvSpPr>
              <a:spLocks/>
            </p:cNvSpPr>
            <p:nvPr/>
          </p:nvSpPr>
          <p:spPr bwMode="auto">
            <a:xfrm>
              <a:off x="3288" y="244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7 h 49"/>
                <a:gd name="T4" fmla="*/ 22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8" name="Freeform 4228"/>
            <p:cNvSpPr>
              <a:spLocks/>
            </p:cNvSpPr>
            <p:nvPr/>
          </p:nvSpPr>
          <p:spPr bwMode="auto">
            <a:xfrm>
              <a:off x="3334" y="2740"/>
              <a:ext cx="24" cy="18"/>
            </a:xfrm>
            <a:custGeom>
              <a:avLst/>
              <a:gdLst>
                <a:gd name="T0" fmla="*/ 2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2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9" name="Freeform 4229"/>
            <p:cNvSpPr>
              <a:spLocks/>
            </p:cNvSpPr>
            <p:nvPr/>
          </p:nvSpPr>
          <p:spPr bwMode="auto">
            <a:xfrm>
              <a:off x="3261" y="2412"/>
              <a:ext cx="46" cy="57"/>
            </a:xfrm>
            <a:custGeom>
              <a:avLst/>
              <a:gdLst>
                <a:gd name="T0" fmla="*/ 29 w 46"/>
                <a:gd name="T1" fmla="*/ 57 h 57"/>
                <a:gd name="T2" fmla="*/ 0 w 46"/>
                <a:gd name="T3" fmla="*/ 25 h 57"/>
                <a:gd name="T4" fmla="*/ 16 w 46"/>
                <a:gd name="T5" fmla="*/ 0 h 57"/>
                <a:gd name="T6" fmla="*/ 46 w 46"/>
                <a:gd name="T7" fmla="*/ 35 h 57"/>
                <a:gd name="T8" fmla="*/ 29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9" y="5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46" y="35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0" name="Freeform 4230"/>
            <p:cNvSpPr>
              <a:spLocks/>
            </p:cNvSpPr>
            <p:nvPr/>
          </p:nvSpPr>
          <p:spPr bwMode="auto">
            <a:xfrm>
              <a:off x="3231" y="2393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9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1" name="Freeform 4231"/>
            <p:cNvSpPr>
              <a:spLocks/>
            </p:cNvSpPr>
            <p:nvPr/>
          </p:nvSpPr>
          <p:spPr bwMode="auto">
            <a:xfrm>
              <a:off x="3200" y="2380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0 h 40"/>
                <a:gd name="T4" fmla="*/ 4 w 42"/>
                <a:gd name="T5" fmla="*/ 0 h 40"/>
                <a:gd name="T6" fmla="*/ 42 w 42"/>
                <a:gd name="T7" fmla="*/ 13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13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2" name="Freeform 4232"/>
            <p:cNvSpPr>
              <a:spLocks/>
            </p:cNvSpPr>
            <p:nvPr/>
          </p:nvSpPr>
          <p:spPr bwMode="auto">
            <a:xfrm>
              <a:off x="3163" y="2373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29 h 37"/>
                <a:gd name="T4" fmla="*/ 4 w 41"/>
                <a:gd name="T5" fmla="*/ 0 h 37"/>
                <a:gd name="T6" fmla="*/ 41 w 41"/>
                <a:gd name="T7" fmla="*/ 7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3" name="Freeform 4233"/>
            <p:cNvSpPr>
              <a:spLocks/>
            </p:cNvSpPr>
            <p:nvPr/>
          </p:nvSpPr>
          <p:spPr bwMode="auto">
            <a:xfrm>
              <a:off x="3125" y="2366"/>
              <a:ext cx="42" cy="36"/>
            </a:xfrm>
            <a:custGeom>
              <a:avLst/>
              <a:gdLst>
                <a:gd name="T0" fmla="*/ 38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8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8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4" name="Freeform 4234"/>
            <p:cNvSpPr>
              <a:spLocks/>
            </p:cNvSpPr>
            <p:nvPr/>
          </p:nvSpPr>
          <p:spPr bwMode="auto">
            <a:xfrm>
              <a:off x="3086" y="2358"/>
              <a:ext cx="44" cy="37"/>
            </a:xfrm>
            <a:custGeom>
              <a:avLst/>
              <a:gdLst>
                <a:gd name="T0" fmla="*/ 39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8 h 37"/>
                <a:gd name="T8" fmla="*/ 39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9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8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5" name="Freeform 4235"/>
            <p:cNvSpPr>
              <a:spLocks/>
            </p:cNvSpPr>
            <p:nvPr/>
          </p:nvSpPr>
          <p:spPr bwMode="auto">
            <a:xfrm>
              <a:off x="3068" y="2351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5 h 34"/>
                <a:gd name="T4" fmla="*/ 16 w 29"/>
                <a:gd name="T5" fmla="*/ 0 h 34"/>
                <a:gd name="T6" fmla="*/ 29 w 29"/>
                <a:gd name="T7" fmla="*/ 7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6" name="Freeform 4236"/>
            <p:cNvSpPr>
              <a:spLocks/>
            </p:cNvSpPr>
            <p:nvPr/>
          </p:nvSpPr>
          <p:spPr bwMode="auto">
            <a:xfrm>
              <a:off x="3051" y="2339"/>
              <a:ext cx="33" cy="37"/>
            </a:xfrm>
            <a:custGeom>
              <a:avLst/>
              <a:gdLst>
                <a:gd name="T0" fmla="*/ 17 w 33"/>
                <a:gd name="T1" fmla="*/ 37 h 37"/>
                <a:gd name="T2" fmla="*/ 0 w 33"/>
                <a:gd name="T3" fmla="*/ 24 h 37"/>
                <a:gd name="T4" fmla="*/ 15 w 33"/>
                <a:gd name="T5" fmla="*/ 0 h 37"/>
                <a:gd name="T6" fmla="*/ 33 w 33"/>
                <a:gd name="T7" fmla="*/ 12 h 37"/>
                <a:gd name="T8" fmla="*/ 17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7" y="3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7" name="Freeform 4237"/>
            <p:cNvSpPr>
              <a:spLocks/>
            </p:cNvSpPr>
            <p:nvPr/>
          </p:nvSpPr>
          <p:spPr bwMode="auto">
            <a:xfrm>
              <a:off x="3038" y="2329"/>
              <a:ext cx="28" cy="34"/>
            </a:xfrm>
            <a:custGeom>
              <a:avLst/>
              <a:gdLst>
                <a:gd name="T0" fmla="*/ 13 w 28"/>
                <a:gd name="T1" fmla="*/ 34 h 34"/>
                <a:gd name="T2" fmla="*/ 0 w 28"/>
                <a:gd name="T3" fmla="*/ 22 h 34"/>
                <a:gd name="T4" fmla="*/ 17 w 28"/>
                <a:gd name="T5" fmla="*/ 0 h 34"/>
                <a:gd name="T6" fmla="*/ 28 w 28"/>
                <a:gd name="T7" fmla="*/ 10 h 34"/>
                <a:gd name="T8" fmla="*/ 13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3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28" y="10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8" name="Freeform 4238"/>
            <p:cNvSpPr>
              <a:spLocks/>
            </p:cNvSpPr>
            <p:nvPr/>
          </p:nvSpPr>
          <p:spPr bwMode="auto">
            <a:xfrm>
              <a:off x="3022" y="2312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19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9" name="Freeform 4239"/>
            <p:cNvSpPr>
              <a:spLocks/>
            </p:cNvSpPr>
            <p:nvPr/>
          </p:nvSpPr>
          <p:spPr bwMode="auto">
            <a:xfrm>
              <a:off x="3288" y="2447"/>
              <a:ext cx="22" cy="22"/>
            </a:xfrm>
            <a:custGeom>
              <a:avLst/>
              <a:gdLst>
                <a:gd name="T0" fmla="*/ 22 w 22"/>
                <a:gd name="T1" fmla="*/ 2 h 22"/>
                <a:gd name="T2" fmla="*/ 19 w 22"/>
                <a:gd name="T3" fmla="*/ 0 h 22"/>
                <a:gd name="T4" fmla="*/ 0 w 22"/>
                <a:gd name="T5" fmla="*/ 19 h 22"/>
                <a:gd name="T6" fmla="*/ 2 w 22"/>
                <a:gd name="T7" fmla="*/ 22 h 22"/>
                <a:gd name="T8" fmla="*/ 22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2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0" name="Freeform 4240"/>
            <p:cNvSpPr>
              <a:spLocks/>
            </p:cNvSpPr>
            <p:nvPr/>
          </p:nvSpPr>
          <p:spPr bwMode="auto">
            <a:xfrm>
              <a:off x="3005" y="2292"/>
              <a:ext cx="39" cy="39"/>
            </a:xfrm>
            <a:custGeom>
              <a:avLst/>
              <a:gdLst>
                <a:gd name="T0" fmla="*/ 17 w 39"/>
                <a:gd name="T1" fmla="*/ 39 h 39"/>
                <a:gd name="T2" fmla="*/ 0 w 39"/>
                <a:gd name="T3" fmla="*/ 12 h 39"/>
                <a:gd name="T4" fmla="*/ 24 w 39"/>
                <a:gd name="T5" fmla="*/ 0 h 39"/>
                <a:gd name="T6" fmla="*/ 39 w 39"/>
                <a:gd name="T7" fmla="*/ 22 h 39"/>
                <a:gd name="T8" fmla="*/ 17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7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22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1" name="Freeform 4241"/>
            <p:cNvSpPr>
              <a:spLocks/>
            </p:cNvSpPr>
            <p:nvPr/>
          </p:nvSpPr>
          <p:spPr bwMode="auto">
            <a:xfrm>
              <a:off x="2996" y="2268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2 h 36"/>
                <a:gd name="T4" fmla="*/ 24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2" name="Freeform 4242"/>
            <p:cNvSpPr>
              <a:spLocks/>
            </p:cNvSpPr>
            <p:nvPr/>
          </p:nvSpPr>
          <p:spPr bwMode="auto">
            <a:xfrm>
              <a:off x="2985" y="2221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7 w 35"/>
                <a:gd name="T5" fmla="*/ 0 h 59"/>
                <a:gd name="T6" fmla="*/ 35 w 35"/>
                <a:gd name="T7" fmla="*/ 47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3" name="Freeform 4243"/>
            <p:cNvSpPr>
              <a:spLocks/>
            </p:cNvSpPr>
            <p:nvPr/>
          </p:nvSpPr>
          <p:spPr bwMode="auto">
            <a:xfrm>
              <a:off x="2976" y="2172"/>
              <a:ext cx="36" cy="54"/>
            </a:xfrm>
            <a:custGeom>
              <a:avLst/>
              <a:gdLst>
                <a:gd name="T0" fmla="*/ 9 w 36"/>
                <a:gd name="T1" fmla="*/ 54 h 54"/>
                <a:gd name="T2" fmla="*/ 0 w 36"/>
                <a:gd name="T3" fmla="*/ 5 h 54"/>
                <a:gd name="T4" fmla="*/ 27 w 36"/>
                <a:gd name="T5" fmla="*/ 0 h 54"/>
                <a:gd name="T6" fmla="*/ 36 w 36"/>
                <a:gd name="T7" fmla="*/ 49 h 54"/>
                <a:gd name="T8" fmla="*/ 9 w 3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6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4" name="Freeform 4244"/>
            <p:cNvSpPr>
              <a:spLocks/>
            </p:cNvSpPr>
            <p:nvPr/>
          </p:nvSpPr>
          <p:spPr bwMode="auto">
            <a:xfrm>
              <a:off x="2970" y="2145"/>
              <a:ext cx="33" cy="32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13 h 32"/>
                <a:gd name="T4" fmla="*/ 24 w 33"/>
                <a:gd name="T5" fmla="*/ 0 h 32"/>
                <a:gd name="T6" fmla="*/ 33 w 33"/>
                <a:gd name="T7" fmla="*/ 27 h 32"/>
                <a:gd name="T8" fmla="*/ 6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5" name="Freeform 4245"/>
            <p:cNvSpPr>
              <a:spLocks/>
            </p:cNvSpPr>
            <p:nvPr/>
          </p:nvSpPr>
          <p:spPr bwMode="auto">
            <a:xfrm>
              <a:off x="2961" y="2118"/>
              <a:ext cx="33" cy="40"/>
            </a:xfrm>
            <a:custGeom>
              <a:avLst/>
              <a:gdLst>
                <a:gd name="T0" fmla="*/ 9 w 33"/>
                <a:gd name="T1" fmla="*/ 40 h 40"/>
                <a:gd name="T2" fmla="*/ 0 w 33"/>
                <a:gd name="T3" fmla="*/ 13 h 40"/>
                <a:gd name="T4" fmla="*/ 24 w 33"/>
                <a:gd name="T5" fmla="*/ 0 h 40"/>
                <a:gd name="T6" fmla="*/ 33 w 33"/>
                <a:gd name="T7" fmla="*/ 27 h 40"/>
                <a:gd name="T8" fmla="*/ 9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9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6" name="Freeform 4246"/>
            <p:cNvSpPr>
              <a:spLocks/>
            </p:cNvSpPr>
            <p:nvPr/>
          </p:nvSpPr>
          <p:spPr bwMode="auto">
            <a:xfrm>
              <a:off x="3022" y="2312"/>
              <a:ext cx="22" cy="19"/>
            </a:xfrm>
            <a:custGeom>
              <a:avLst/>
              <a:gdLst>
                <a:gd name="T0" fmla="*/ 0 w 22"/>
                <a:gd name="T1" fmla="*/ 19 h 19"/>
                <a:gd name="T2" fmla="*/ 0 w 22"/>
                <a:gd name="T3" fmla="*/ 19 h 19"/>
                <a:gd name="T4" fmla="*/ 20 w 22"/>
                <a:gd name="T5" fmla="*/ 0 h 19"/>
                <a:gd name="T6" fmla="*/ 22 w 22"/>
                <a:gd name="T7" fmla="*/ 2 h 19"/>
                <a:gd name="T8" fmla="*/ 0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7" name="Freeform 4247"/>
            <p:cNvSpPr>
              <a:spLocks/>
            </p:cNvSpPr>
            <p:nvPr/>
          </p:nvSpPr>
          <p:spPr bwMode="auto">
            <a:xfrm>
              <a:off x="2926" y="2038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0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0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8" name="Freeform 4248"/>
            <p:cNvSpPr>
              <a:spLocks/>
            </p:cNvSpPr>
            <p:nvPr/>
          </p:nvSpPr>
          <p:spPr bwMode="auto">
            <a:xfrm>
              <a:off x="2893" y="1964"/>
              <a:ext cx="57" cy="86"/>
            </a:xfrm>
            <a:custGeom>
              <a:avLst/>
              <a:gdLst>
                <a:gd name="T0" fmla="*/ 33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74 h 86"/>
                <a:gd name="T8" fmla="*/ 33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3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4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9" name="Freeform 4249"/>
            <p:cNvSpPr>
              <a:spLocks/>
            </p:cNvSpPr>
            <p:nvPr/>
          </p:nvSpPr>
          <p:spPr bwMode="auto">
            <a:xfrm>
              <a:off x="2871" y="1930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19 h 51"/>
                <a:gd name="T4" fmla="*/ 20 w 44"/>
                <a:gd name="T5" fmla="*/ 0 h 51"/>
                <a:gd name="T6" fmla="*/ 44 w 44"/>
                <a:gd name="T7" fmla="*/ 34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4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0" name="Freeform 4250"/>
            <p:cNvSpPr>
              <a:spLocks/>
            </p:cNvSpPr>
            <p:nvPr/>
          </p:nvSpPr>
          <p:spPr bwMode="auto">
            <a:xfrm>
              <a:off x="2847" y="1903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7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1" name="Freeform 4251"/>
            <p:cNvSpPr>
              <a:spLocks/>
            </p:cNvSpPr>
            <p:nvPr/>
          </p:nvSpPr>
          <p:spPr bwMode="auto">
            <a:xfrm>
              <a:off x="2821" y="1878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5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5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2" name="Freeform 4252"/>
            <p:cNvSpPr>
              <a:spLocks/>
            </p:cNvSpPr>
            <p:nvPr/>
          </p:nvSpPr>
          <p:spPr bwMode="auto">
            <a:xfrm>
              <a:off x="2784" y="1861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3" name="Freeform 4253"/>
            <p:cNvSpPr>
              <a:spLocks/>
            </p:cNvSpPr>
            <p:nvPr/>
          </p:nvSpPr>
          <p:spPr bwMode="auto">
            <a:xfrm>
              <a:off x="2961" y="2118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0 w 24"/>
                <a:gd name="T5" fmla="*/ 13 h 13"/>
                <a:gd name="T6" fmla="*/ 0 w 24"/>
                <a:gd name="T7" fmla="*/ 13 h 13"/>
                <a:gd name="T8" fmla="*/ 24 w 2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0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4" name="Freeform 4254"/>
            <p:cNvSpPr>
              <a:spLocks/>
            </p:cNvSpPr>
            <p:nvPr/>
          </p:nvSpPr>
          <p:spPr bwMode="auto">
            <a:xfrm>
              <a:off x="2753" y="1851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0 h 37"/>
                <a:gd name="T4" fmla="*/ 4 w 39"/>
                <a:gd name="T5" fmla="*/ 0 h 37"/>
                <a:gd name="T6" fmla="*/ 39 w 39"/>
                <a:gd name="T7" fmla="*/ 8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5" name="Freeform 4255"/>
            <p:cNvSpPr>
              <a:spLocks/>
            </p:cNvSpPr>
            <p:nvPr/>
          </p:nvSpPr>
          <p:spPr bwMode="auto">
            <a:xfrm>
              <a:off x="2724" y="1849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6" name="Freeform 4256"/>
            <p:cNvSpPr>
              <a:spLocks/>
            </p:cNvSpPr>
            <p:nvPr/>
          </p:nvSpPr>
          <p:spPr bwMode="auto">
            <a:xfrm>
              <a:off x="2661" y="1849"/>
              <a:ext cx="63" cy="32"/>
            </a:xfrm>
            <a:custGeom>
              <a:avLst/>
              <a:gdLst>
                <a:gd name="T0" fmla="*/ 63 w 63"/>
                <a:gd name="T1" fmla="*/ 29 h 32"/>
                <a:gd name="T2" fmla="*/ 0 w 63"/>
                <a:gd name="T3" fmla="*/ 32 h 32"/>
                <a:gd name="T4" fmla="*/ 0 w 63"/>
                <a:gd name="T5" fmla="*/ 2 h 32"/>
                <a:gd name="T6" fmla="*/ 63 w 63"/>
                <a:gd name="T7" fmla="*/ 0 h 32"/>
                <a:gd name="T8" fmla="*/ 63 w 63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3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2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7" name="Freeform 4257"/>
            <p:cNvSpPr>
              <a:spLocks/>
            </p:cNvSpPr>
            <p:nvPr/>
          </p:nvSpPr>
          <p:spPr bwMode="auto">
            <a:xfrm>
              <a:off x="2784" y="1859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8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8" name="Freeform 4258"/>
            <p:cNvSpPr>
              <a:spLocks/>
            </p:cNvSpPr>
            <p:nvPr/>
          </p:nvSpPr>
          <p:spPr bwMode="auto">
            <a:xfrm>
              <a:off x="2641" y="1851"/>
              <a:ext cx="22" cy="30"/>
            </a:xfrm>
            <a:custGeom>
              <a:avLst/>
              <a:gdLst>
                <a:gd name="T0" fmla="*/ 18 w 22"/>
                <a:gd name="T1" fmla="*/ 30 h 30"/>
                <a:gd name="T2" fmla="*/ 0 w 22"/>
                <a:gd name="T3" fmla="*/ 27 h 30"/>
                <a:gd name="T4" fmla="*/ 9 w 22"/>
                <a:gd name="T5" fmla="*/ 0 h 30"/>
                <a:gd name="T6" fmla="*/ 22 w 22"/>
                <a:gd name="T7" fmla="*/ 0 h 30"/>
                <a:gd name="T8" fmla="*/ 18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8" y="30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2" y="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9" name="Freeform 4259"/>
            <p:cNvSpPr>
              <a:spLocks/>
            </p:cNvSpPr>
            <p:nvPr/>
          </p:nvSpPr>
          <p:spPr bwMode="auto">
            <a:xfrm>
              <a:off x="2624" y="1844"/>
              <a:ext cx="26" cy="34"/>
            </a:xfrm>
            <a:custGeom>
              <a:avLst/>
              <a:gdLst>
                <a:gd name="T0" fmla="*/ 17 w 26"/>
                <a:gd name="T1" fmla="*/ 34 h 34"/>
                <a:gd name="T2" fmla="*/ 0 w 26"/>
                <a:gd name="T3" fmla="*/ 25 h 34"/>
                <a:gd name="T4" fmla="*/ 15 w 26"/>
                <a:gd name="T5" fmla="*/ 0 h 34"/>
                <a:gd name="T6" fmla="*/ 26 w 26"/>
                <a:gd name="T7" fmla="*/ 7 h 34"/>
                <a:gd name="T8" fmla="*/ 17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6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0" name="Freeform 4260"/>
            <p:cNvSpPr>
              <a:spLocks/>
            </p:cNvSpPr>
            <p:nvPr/>
          </p:nvSpPr>
          <p:spPr bwMode="auto">
            <a:xfrm>
              <a:off x="2593" y="1822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22 h 47"/>
                <a:gd name="T4" fmla="*/ 17 w 46"/>
                <a:gd name="T5" fmla="*/ 0 h 47"/>
                <a:gd name="T6" fmla="*/ 46 w 46"/>
                <a:gd name="T7" fmla="*/ 22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2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1" name="Freeform 4261"/>
            <p:cNvSpPr>
              <a:spLocks/>
            </p:cNvSpPr>
            <p:nvPr/>
          </p:nvSpPr>
          <p:spPr bwMode="auto">
            <a:xfrm>
              <a:off x="2560" y="1788"/>
              <a:ext cx="50" cy="56"/>
            </a:xfrm>
            <a:custGeom>
              <a:avLst/>
              <a:gdLst>
                <a:gd name="T0" fmla="*/ 33 w 50"/>
                <a:gd name="T1" fmla="*/ 56 h 56"/>
                <a:gd name="T2" fmla="*/ 0 w 50"/>
                <a:gd name="T3" fmla="*/ 19 h 56"/>
                <a:gd name="T4" fmla="*/ 20 w 50"/>
                <a:gd name="T5" fmla="*/ 0 h 56"/>
                <a:gd name="T6" fmla="*/ 50 w 50"/>
                <a:gd name="T7" fmla="*/ 34 h 56"/>
                <a:gd name="T8" fmla="*/ 33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3" y="5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50" y="3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2" name="Freeform 4262"/>
            <p:cNvSpPr>
              <a:spLocks/>
            </p:cNvSpPr>
            <p:nvPr/>
          </p:nvSpPr>
          <p:spPr bwMode="auto">
            <a:xfrm>
              <a:off x="2529" y="1749"/>
              <a:ext cx="51" cy="58"/>
            </a:xfrm>
            <a:custGeom>
              <a:avLst/>
              <a:gdLst>
                <a:gd name="T0" fmla="*/ 31 w 51"/>
                <a:gd name="T1" fmla="*/ 58 h 58"/>
                <a:gd name="T2" fmla="*/ 0 w 51"/>
                <a:gd name="T3" fmla="*/ 17 h 58"/>
                <a:gd name="T4" fmla="*/ 22 w 51"/>
                <a:gd name="T5" fmla="*/ 0 h 58"/>
                <a:gd name="T6" fmla="*/ 51 w 51"/>
                <a:gd name="T7" fmla="*/ 39 h 58"/>
                <a:gd name="T8" fmla="*/ 31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31" y="5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1" y="39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3" name="Freeform 4263"/>
            <p:cNvSpPr>
              <a:spLocks/>
            </p:cNvSpPr>
            <p:nvPr/>
          </p:nvSpPr>
          <p:spPr bwMode="auto">
            <a:xfrm>
              <a:off x="2479" y="1663"/>
              <a:ext cx="72" cy="103"/>
            </a:xfrm>
            <a:custGeom>
              <a:avLst/>
              <a:gdLst>
                <a:gd name="T0" fmla="*/ 50 w 72"/>
                <a:gd name="T1" fmla="*/ 103 h 103"/>
                <a:gd name="T2" fmla="*/ 0 w 72"/>
                <a:gd name="T3" fmla="*/ 17 h 103"/>
                <a:gd name="T4" fmla="*/ 22 w 72"/>
                <a:gd name="T5" fmla="*/ 0 h 103"/>
                <a:gd name="T6" fmla="*/ 72 w 72"/>
                <a:gd name="T7" fmla="*/ 86 h 103"/>
                <a:gd name="T8" fmla="*/ 50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50" y="10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2" y="86"/>
                  </a:lnTo>
                  <a:lnTo>
                    <a:pt x="50" y="10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4" name="Freeform 4264"/>
            <p:cNvSpPr>
              <a:spLocks/>
            </p:cNvSpPr>
            <p:nvPr/>
          </p:nvSpPr>
          <p:spPr bwMode="auto">
            <a:xfrm>
              <a:off x="2446" y="1599"/>
              <a:ext cx="55" cy="81"/>
            </a:xfrm>
            <a:custGeom>
              <a:avLst/>
              <a:gdLst>
                <a:gd name="T0" fmla="*/ 33 w 55"/>
                <a:gd name="T1" fmla="*/ 81 h 81"/>
                <a:gd name="T2" fmla="*/ 0 w 55"/>
                <a:gd name="T3" fmla="*/ 17 h 81"/>
                <a:gd name="T4" fmla="*/ 22 w 55"/>
                <a:gd name="T5" fmla="*/ 0 h 81"/>
                <a:gd name="T6" fmla="*/ 55 w 55"/>
                <a:gd name="T7" fmla="*/ 64 h 81"/>
                <a:gd name="T8" fmla="*/ 33 w 55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1">
                  <a:moveTo>
                    <a:pt x="33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4"/>
                  </a:lnTo>
                  <a:lnTo>
                    <a:pt x="33" y="8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5" name="Freeform 4265"/>
            <p:cNvSpPr>
              <a:spLocks/>
            </p:cNvSpPr>
            <p:nvPr/>
          </p:nvSpPr>
          <p:spPr bwMode="auto">
            <a:xfrm>
              <a:off x="2659" y="1851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6" name="Freeform 426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7" name="Freeform 4267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1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8" name="Freeform 4268"/>
            <p:cNvSpPr>
              <a:spLocks/>
            </p:cNvSpPr>
            <p:nvPr/>
          </p:nvSpPr>
          <p:spPr bwMode="auto">
            <a:xfrm>
              <a:off x="3518" y="3389"/>
              <a:ext cx="41" cy="54"/>
            </a:xfrm>
            <a:custGeom>
              <a:avLst/>
              <a:gdLst>
                <a:gd name="T0" fmla="*/ 20 w 41"/>
                <a:gd name="T1" fmla="*/ 54 h 54"/>
                <a:gd name="T2" fmla="*/ 0 w 41"/>
                <a:gd name="T3" fmla="*/ 13 h 54"/>
                <a:gd name="T4" fmla="*/ 24 w 41"/>
                <a:gd name="T5" fmla="*/ 0 h 54"/>
                <a:gd name="T6" fmla="*/ 41 w 41"/>
                <a:gd name="T7" fmla="*/ 37 h 54"/>
                <a:gd name="T8" fmla="*/ 20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0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9" name="Freeform 4269"/>
            <p:cNvSpPr>
              <a:spLocks/>
            </p:cNvSpPr>
            <p:nvPr/>
          </p:nvSpPr>
          <p:spPr bwMode="auto">
            <a:xfrm>
              <a:off x="3505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0" name="Freeform 4270"/>
            <p:cNvSpPr>
              <a:spLocks/>
            </p:cNvSpPr>
            <p:nvPr/>
          </p:nvSpPr>
          <p:spPr bwMode="auto">
            <a:xfrm>
              <a:off x="3494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1" name="Freeform 4271"/>
            <p:cNvSpPr>
              <a:spLocks/>
            </p:cNvSpPr>
            <p:nvPr/>
          </p:nvSpPr>
          <p:spPr bwMode="auto">
            <a:xfrm>
              <a:off x="3487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2" name="Freeform 4272"/>
            <p:cNvSpPr>
              <a:spLocks/>
            </p:cNvSpPr>
            <p:nvPr/>
          </p:nvSpPr>
          <p:spPr bwMode="auto">
            <a:xfrm>
              <a:off x="3487" y="3223"/>
              <a:ext cx="29" cy="39"/>
            </a:xfrm>
            <a:custGeom>
              <a:avLst/>
              <a:gdLst>
                <a:gd name="T0" fmla="*/ 0 w 29"/>
                <a:gd name="T1" fmla="*/ 39 h 39"/>
                <a:gd name="T2" fmla="*/ 2 w 29"/>
                <a:gd name="T3" fmla="*/ 0 h 39"/>
                <a:gd name="T4" fmla="*/ 29 w 29"/>
                <a:gd name="T5" fmla="*/ 5 h 39"/>
                <a:gd name="T6" fmla="*/ 26 w 29"/>
                <a:gd name="T7" fmla="*/ 39 h 39"/>
                <a:gd name="T8" fmla="*/ 0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0" y="39"/>
                  </a:moveTo>
                  <a:lnTo>
                    <a:pt x="2" y="0"/>
                  </a:lnTo>
                  <a:lnTo>
                    <a:pt x="29" y="5"/>
                  </a:lnTo>
                  <a:lnTo>
                    <a:pt x="26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3" name="Freeform 4273"/>
            <p:cNvSpPr>
              <a:spLocks/>
            </p:cNvSpPr>
            <p:nvPr/>
          </p:nvSpPr>
          <p:spPr bwMode="auto">
            <a:xfrm>
              <a:off x="3489" y="3186"/>
              <a:ext cx="31" cy="42"/>
            </a:xfrm>
            <a:custGeom>
              <a:avLst/>
              <a:gdLst>
                <a:gd name="T0" fmla="*/ 0 w 31"/>
                <a:gd name="T1" fmla="*/ 37 h 42"/>
                <a:gd name="T2" fmla="*/ 7 w 31"/>
                <a:gd name="T3" fmla="*/ 0 h 42"/>
                <a:gd name="T4" fmla="*/ 31 w 31"/>
                <a:gd name="T5" fmla="*/ 12 h 42"/>
                <a:gd name="T6" fmla="*/ 27 w 31"/>
                <a:gd name="T7" fmla="*/ 42 h 42"/>
                <a:gd name="T8" fmla="*/ 0 w 31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7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7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4" name="Freeform 4274"/>
            <p:cNvSpPr>
              <a:spLocks/>
            </p:cNvSpPr>
            <p:nvPr/>
          </p:nvSpPr>
          <p:spPr bwMode="auto">
            <a:xfrm>
              <a:off x="3496" y="3125"/>
              <a:ext cx="46" cy="73"/>
            </a:xfrm>
            <a:custGeom>
              <a:avLst/>
              <a:gdLst>
                <a:gd name="T0" fmla="*/ 0 w 46"/>
                <a:gd name="T1" fmla="*/ 61 h 73"/>
                <a:gd name="T2" fmla="*/ 22 w 46"/>
                <a:gd name="T3" fmla="*/ 0 h 73"/>
                <a:gd name="T4" fmla="*/ 46 w 46"/>
                <a:gd name="T5" fmla="*/ 12 h 73"/>
                <a:gd name="T6" fmla="*/ 24 w 46"/>
                <a:gd name="T7" fmla="*/ 73 h 73"/>
                <a:gd name="T8" fmla="*/ 0 w 46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3">
                  <a:moveTo>
                    <a:pt x="0" y="61"/>
                  </a:moveTo>
                  <a:lnTo>
                    <a:pt x="22" y="0"/>
                  </a:lnTo>
                  <a:lnTo>
                    <a:pt x="46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5" name="Freeform 4275"/>
            <p:cNvSpPr>
              <a:spLocks/>
            </p:cNvSpPr>
            <p:nvPr/>
          </p:nvSpPr>
          <p:spPr bwMode="auto">
            <a:xfrm>
              <a:off x="3518" y="3096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11 w 35"/>
                <a:gd name="T3" fmla="*/ 0 h 41"/>
                <a:gd name="T4" fmla="*/ 35 w 35"/>
                <a:gd name="T5" fmla="*/ 12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6" name="Freeform 4276"/>
            <p:cNvSpPr>
              <a:spLocks/>
            </p:cNvSpPr>
            <p:nvPr/>
          </p:nvSpPr>
          <p:spPr bwMode="auto">
            <a:xfrm>
              <a:off x="3529" y="3066"/>
              <a:ext cx="33" cy="42"/>
            </a:xfrm>
            <a:custGeom>
              <a:avLst/>
              <a:gdLst>
                <a:gd name="T0" fmla="*/ 0 w 33"/>
                <a:gd name="T1" fmla="*/ 30 h 42"/>
                <a:gd name="T2" fmla="*/ 6 w 33"/>
                <a:gd name="T3" fmla="*/ 0 h 42"/>
                <a:gd name="T4" fmla="*/ 33 w 33"/>
                <a:gd name="T5" fmla="*/ 5 h 42"/>
                <a:gd name="T6" fmla="*/ 24 w 33"/>
                <a:gd name="T7" fmla="*/ 42 h 42"/>
                <a:gd name="T8" fmla="*/ 0 w 33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0" y="30"/>
                  </a:moveTo>
                  <a:lnTo>
                    <a:pt x="6" y="0"/>
                  </a:lnTo>
                  <a:lnTo>
                    <a:pt x="33" y="5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7" name="Freeform 4277"/>
            <p:cNvSpPr>
              <a:spLocks/>
            </p:cNvSpPr>
            <p:nvPr/>
          </p:nvSpPr>
          <p:spPr bwMode="auto">
            <a:xfrm>
              <a:off x="3535" y="3034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5 w 31"/>
                <a:gd name="T3" fmla="*/ 0 h 37"/>
                <a:gd name="T4" fmla="*/ 31 w 31"/>
                <a:gd name="T5" fmla="*/ 3 h 37"/>
                <a:gd name="T6" fmla="*/ 27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5" y="0"/>
                  </a:lnTo>
                  <a:lnTo>
                    <a:pt x="31" y="3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8" name="Freeform 4278"/>
            <p:cNvSpPr>
              <a:spLocks/>
            </p:cNvSpPr>
            <p:nvPr/>
          </p:nvSpPr>
          <p:spPr bwMode="auto">
            <a:xfrm>
              <a:off x="3538" y="3015"/>
              <a:ext cx="28" cy="22"/>
            </a:xfrm>
            <a:custGeom>
              <a:avLst/>
              <a:gdLst>
                <a:gd name="T0" fmla="*/ 2 w 28"/>
                <a:gd name="T1" fmla="*/ 19 h 22"/>
                <a:gd name="T2" fmla="*/ 0 w 28"/>
                <a:gd name="T3" fmla="*/ 5 h 22"/>
                <a:gd name="T4" fmla="*/ 26 w 28"/>
                <a:gd name="T5" fmla="*/ 0 h 22"/>
                <a:gd name="T6" fmla="*/ 28 w 28"/>
                <a:gd name="T7" fmla="*/ 22 h 22"/>
                <a:gd name="T8" fmla="*/ 2 w 28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1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2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9" name="Freeform 4279"/>
            <p:cNvSpPr>
              <a:spLocks/>
            </p:cNvSpPr>
            <p:nvPr/>
          </p:nvSpPr>
          <p:spPr bwMode="auto">
            <a:xfrm>
              <a:off x="3535" y="2998"/>
              <a:ext cx="29" cy="22"/>
            </a:xfrm>
            <a:custGeom>
              <a:avLst/>
              <a:gdLst>
                <a:gd name="T0" fmla="*/ 3 w 29"/>
                <a:gd name="T1" fmla="*/ 22 h 22"/>
                <a:gd name="T2" fmla="*/ 0 w 29"/>
                <a:gd name="T3" fmla="*/ 4 h 22"/>
                <a:gd name="T4" fmla="*/ 27 w 29"/>
                <a:gd name="T5" fmla="*/ 0 h 22"/>
                <a:gd name="T6" fmla="*/ 29 w 29"/>
                <a:gd name="T7" fmla="*/ 17 h 22"/>
                <a:gd name="T8" fmla="*/ 3 w 29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3" y="22"/>
                  </a:moveTo>
                  <a:lnTo>
                    <a:pt x="0" y="4"/>
                  </a:lnTo>
                  <a:lnTo>
                    <a:pt x="27" y="0"/>
                  </a:lnTo>
                  <a:lnTo>
                    <a:pt x="29" y="17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0" name="Freeform 4280"/>
            <p:cNvSpPr>
              <a:spLocks/>
            </p:cNvSpPr>
            <p:nvPr/>
          </p:nvSpPr>
          <p:spPr bwMode="auto">
            <a:xfrm>
              <a:off x="3487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1" name="Freeform 4281"/>
            <p:cNvSpPr>
              <a:spLocks/>
            </p:cNvSpPr>
            <p:nvPr/>
          </p:nvSpPr>
          <p:spPr bwMode="auto">
            <a:xfrm>
              <a:off x="3520" y="2951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2" name="Freeform 4282"/>
            <p:cNvSpPr>
              <a:spLocks/>
            </p:cNvSpPr>
            <p:nvPr/>
          </p:nvSpPr>
          <p:spPr bwMode="auto">
            <a:xfrm>
              <a:off x="3500" y="2912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19 h 51"/>
                <a:gd name="T4" fmla="*/ 20 w 44"/>
                <a:gd name="T5" fmla="*/ 0 h 51"/>
                <a:gd name="T6" fmla="*/ 44 w 44"/>
                <a:gd name="T7" fmla="*/ 3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3" name="Freeform 4283"/>
            <p:cNvSpPr>
              <a:spLocks/>
            </p:cNvSpPr>
            <p:nvPr/>
          </p:nvSpPr>
          <p:spPr bwMode="auto">
            <a:xfrm>
              <a:off x="3476" y="2885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7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4" name="Freeform 4284"/>
            <p:cNvSpPr>
              <a:spLocks/>
            </p:cNvSpPr>
            <p:nvPr/>
          </p:nvSpPr>
          <p:spPr bwMode="auto">
            <a:xfrm>
              <a:off x="3445" y="2858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24 h 49"/>
                <a:gd name="T4" fmla="*/ 16 w 49"/>
                <a:gd name="T5" fmla="*/ 0 h 49"/>
                <a:gd name="T6" fmla="*/ 49 w 49"/>
                <a:gd name="T7" fmla="*/ 27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5" name="Freeform 4285"/>
            <p:cNvSpPr>
              <a:spLocks/>
            </p:cNvSpPr>
            <p:nvPr/>
          </p:nvSpPr>
          <p:spPr bwMode="auto">
            <a:xfrm>
              <a:off x="3382" y="2809"/>
              <a:ext cx="79" cy="73"/>
            </a:xfrm>
            <a:custGeom>
              <a:avLst/>
              <a:gdLst>
                <a:gd name="T0" fmla="*/ 63 w 79"/>
                <a:gd name="T1" fmla="*/ 73 h 73"/>
                <a:gd name="T2" fmla="*/ 0 w 79"/>
                <a:gd name="T3" fmla="*/ 24 h 73"/>
                <a:gd name="T4" fmla="*/ 15 w 79"/>
                <a:gd name="T5" fmla="*/ 0 h 73"/>
                <a:gd name="T6" fmla="*/ 79 w 79"/>
                <a:gd name="T7" fmla="*/ 49 h 73"/>
                <a:gd name="T8" fmla="*/ 63 w 7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3">
                  <a:moveTo>
                    <a:pt x="63" y="73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79" y="49"/>
                  </a:lnTo>
                  <a:lnTo>
                    <a:pt x="63" y="7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6" name="Freeform 4286"/>
            <p:cNvSpPr>
              <a:spLocks/>
            </p:cNvSpPr>
            <p:nvPr/>
          </p:nvSpPr>
          <p:spPr bwMode="auto">
            <a:xfrm>
              <a:off x="3367" y="2797"/>
              <a:ext cx="30" cy="36"/>
            </a:xfrm>
            <a:custGeom>
              <a:avLst/>
              <a:gdLst>
                <a:gd name="T0" fmla="*/ 15 w 30"/>
                <a:gd name="T1" fmla="*/ 36 h 36"/>
                <a:gd name="T2" fmla="*/ 0 w 30"/>
                <a:gd name="T3" fmla="*/ 19 h 36"/>
                <a:gd name="T4" fmla="*/ 19 w 30"/>
                <a:gd name="T5" fmla="*/ 0 h 36"/>
                <a:gd name="T6" fmla="*/ 30 w 30"/>
                <a:gd name="T7" fmla="*/ 12 h 36"/>
                <a:gd name="T8" fmla="*/ 15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0" y="12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7" name="Freeform 4287"/>
            <p:cNvSpPr>
              <a:spLocks/>
            </p:cNvSpPr>
            <p:nvPr/>
          </p:nvSpPr>
          <p:spPr bwMode="auto">
            <a:xfrm>
              <a:off x="3353" y="2782"/>
              <a:ext cx="33" cy="34"/>
            </a:xfrm>
            <a:custGeom>
              <a:avLst/>
              <a:gdLst>
                <a:gd name="T0" fmla="*/ 14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5 h 34"/>
                <a:gd name="T8" fmla="*/ 14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4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8" name="Freeform 4288"/>
            <p:cNvSpPr>
              <a:spLocks/>
            </p:cNvSpPr>
            <p:nvPr/>
          </p:nvSpPr>
          <p:spPr bwMode="auto">
            <a:xfrm>
              <a:off x="3332" y="2740"/>
              <a:ext cx="43" cy="59"/>
            </a:xfrm>
            <a:custGeom>
              <a:avLst/>
              <a:gdLst>
                <a:gd name="T0" fmla="*/ 21 w 43"/>
                <a:gd name="T1" fmla="*/ 59 h 59"/>
                <a:gd name="T2" fmla="*/ 0 w 43"/>
                <a:gd name="T3" fmla="*/ 18 h 59"/>
                <a:gd name="T4" fmla="*/ 21 w 43"/>
                <a:gd name="T5" fmla="*/ 0 h 59"/>
                <a:gd name="T6" fmla="*/ 43 w 43"/>
                <a:gd name="T7" fmla="*/ 42 h 59"/>
                <a:gd name="T8" fmla="*/ 21 w 4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9">
                  <a:moveTo>
                    <a:pt x="21" y="59"/>
                  </a:moveTo>
                  <a:lnTo>
                    <a:pt x="0" y="18"/>
                  </a:lnTo>
                  <a:lnTo>
                    <a:pt x="21" y="0"/>
                  </a:lnTo>
                  <a:lnTo>
                    <a:pt x="43" y="4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9" name="Freeform 4289"/>
            <p:cNvSpPr>
              <a:spLocks/>
            </p:cNvSpPr>
            <p:nvPr/>
          </p:nvSpPr>
          <p:spPr bwMode="auto">
            <a:xfrm>
              <a:off x="3535" y="2995"/>
              <a:ext cx="27" cy="12"/>
            </a:xfrm>
            <a:custGeom>
              <a:avLst/>
              <a:gdLst>
                <a:gd name="T0" fmla="*/ 27 w 27"/>
                <a:gd name="T1" fmla="*/ 3 h 12"/>
                <a:gd name="T2" fmla="*/ 24 w 27"/>
                <a:gd name="T3" fmla="*/ 0 h 12"/>
                <a:gd name="T4" fmla="*/ 0 w 27"/>
                <a:gd name="T5" fmla="*/ 7 h 12"/>
                <a:gd name="T6" fmla="*/ 0 w 27"/>
                <a:gd name="T7" fmla="*/ 12 h 12"/>
                <a:gd name="T8" fmla="*/ 27 w 27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3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0" name="Freeform 4290"/>
            <p:cNvSpPr>
              <a:spLocks/>
            </p:cNvSpPr>
            <p:nvPr/>
          </p:nvSpPr>
          <p:spPr bwMode="auto">
            <a:xfrm>
              <a:off x="3318" y="2709"/>
              <a:ext cx="35" cy="46"/>
            </a:xfrm>
            <a:custGeom>
              <a:avLst/>
              <a:gdLst>
                <a:gd name="T0" fmla="*/ 11 w 35"/>
                <a:gd name="T1" fmla="*/ 46 h 46"/>
                <a:gd name="T2" fmla="*/ 0 w 35"/>
                <a:gd name="T3" fmla="*/ 4 h 46"/>
                <a:gd name="T4" fmla="*/ 27 w 35"/>
                <a:gd name="T5" fmla="*/ 0 h 46"/>
                <a:gd name="T6" fmla="*/ 35 w 35"/>
                <a:gd name="T7" fmla="*/ 34 h 46"/>
                <a:gd name="T8" fmla="*/ 11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1" y="46"/>
                  </a:moveTo>
                  <a:lnTo>
                    <a:pt x="0" y="4"/>
                  </a:lnTo>
                  <a:lnTo>
                    <a:pt x="27" y="0"/>
                  </a:lnTo>
                  <a:lnTo>
                    <a:pt x="35" y="34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1" name="Freeform 4291"/>
            <p:cNvSpPr>
              <a:spLocks/>
            </p:cNvSpPr>
            <p:nvPr/>
          </p:nvSpPr>
          <p:spPr bwMode="auto">
            <a:xfrm>
              <a:off x="3312" y="2672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0 w 33"/>
                <a:gd name="T3" fmla="*/ 0 h 41"/>
                <a:gd name="T4" fmla="*/ 26 w 33"/>
                <a:gd name="T5" fmla="*/ 0 h 41"/>
                <a:gd name="T6" fmla="*/ 33 w 33"/>
                <a:gd name="T7" fmla="*/ 37 h 41"/>
                <a:gd name="T8" fmla="*/ 6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6" y="41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3" y="37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2" name="Freeform 4292"/>
            <p:cNvSpPr>
              <a:spLocks/>
            </p:cNvSpPr>
            <p:nvPr/>
          </p:nvSpPr>
          <p:spPr bwMode="auto">
            <a:xfrm>
              <a:off x="3312" y="2598"/>
              <a:ext cx="28" cy="74"/>
            </a:xfrm>
            <a:custGeom>
              <a:avLst/>
              <a:gdLst>
                <a:gd name="T0" fmla="*/ 0 w 28"/>
                <a:gd name="T1" fmla="*/ 74 h 74"/>
                <a:gd name="T2" fmla="*/ 2 w 28"/>
                <a:gd name="T3" fmla="*/ 0 h 74"/>
                <a:gd name="T4" fmla="*/ 28 w 28"/>
                <a:gd name="T5" fmla="*/ 0 h 74"/>
                <a:gd name="T6" fmla="*/ 26 w 28"/>
                <a:gd name="T7" fmla="*/ 74 h 74"/>
                <a:gd name="T8" fmla="*/ 0 w 28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4">
                  <a:moveTo>
                    <a:pt x="0" y="74"/>
                  </a:moveTo>
                  <a:lnTo>
                    <a:pt x="2" y="0"/>
                  </a:lnTo>
                  <a:lnTo>
                    <a:pt x="28" y="0"/>
                  </a:lnTo>
                  <a:lnTo>
                    <a:pt x="26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3" name="Freeform 4293"/>
            <p:cNvSpPr>
              <a:spLocks/>
            </p:cNvSpPr>
            <p:nvPr/>
          </p:nvSpPr>
          <p:spPr bwMode="auto">
            <a:xfrm>
              <a:off x="3310" y="2525"/>
              <a:ext cx="30" cy="73"/>
            </a:xfrm>
            <a:custGeom>
              <a:avLst/>
              <a:gdLst>
                <a:gd name="T0" fmla="*/ 4 w 30"/>
                <a:gd name="T1" fmla="*/ 73 h 73"/>
                <a:gd name="T2" fmla="*/ 0 w 30"/>
                <a:gd name="T3" fmla="*/ 5 h 73"/>
                <a:gd name="T4" fmla="*/ 26 w 30"/>
                <a:gd name="T5" fmla="*/ 0 h 73"/>
                <a:gd name="T6" fmla="*/ 30 w 30"/>
                <a:gd name="T7" fmla="*/ 73 h 73"/>
                <a:gd name="T8" fmla="*/ 4 w 30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3">
                  <a:moveTo>
                    <a:pt x="4" y="73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0" y="73"/>
                  </a:lnTo>
                  <a:lnTo>
                    <a:pt x="4" y="7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4" name="Freeform 4294"/>
            <p:cNvSpPr>
              <a:spLocks/>
            </p:cNvSpPr>
            <p:nvPr/>
          </p:nvSpPr>
          <p:spPr bwMode="auto">
            <a:xfrm>
              <a:off x="3301" y="2488"/>
              <a:ext cx="35" cy="42"/>
            </a:xfrm>
            <a:custGeom>
              <a:avLst/>
              <a:gdLst>
                <a:gd name="T0" fmla="*/ 9 w 35"/>
                <a:gd name="T1" fmla="*/ 42 h 42"/>
                <a:gd name="T2" fmla="*/ 0 w 35"/>
                <a:gd name="T3" fmla="*/ 12 h 42"/>
                <a:gd name="T4" fmla="*/ 24 w 35"/>
                <a:gd name="T5" fmla="*/ 0 h 42"/>
                <a:gd name="T6" fmla="*/ 35 w 35"/>
                <a:gd name="T7" fmla="*/ 37 h 42"/>
                <a:gd name="T8" fmla="*/ 9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9" y="4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5" name="Freeform 4295"/>
            <p:cNvSpPr>
              <a:spLocks/>
            </p:cNvSpPr>
            <p:nvPr/>
          </p:nvSpPr>
          <p:spPr bwMode="auto">
            <a:xfrm>
              <a:off x="3285" y="2451"/>
              <a:ext cx="40" cy="49"/>
            </a:xfrm>
            <a:custGeom>
              <a:avLst/>
              <a:gdLst>
                <a:gd name="T0" fmla="*/ 16 w 40"/>
                <a:gd name="T1" fmla="*/ 49 h 49"/>
                <a:gd name="T2" fmla="*/ 0 w 40"/>
                <a:gd name="T3" fmla="*/ 18 h 49"/>
                <a:gd name="T4" fmla="*/ 22 w 40"/>
                <a:gd name="T5" fmla="*/ 0 h 49"/>
                <a:gd name="T6" fmla="*/ 40 w 40"/>
                <a:gd name="T7" fmla="*/ 37 h 49"/>
                <a:gd name="T8" fmla="*/ 16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6" y="4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0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6" name="Freeform 4296"/>
            <p:cNvSpPr>
              <a:spLocks/>
            </p:cNvSpPr>
            <p:nvPr/>
          </p:nvSpPr>
          <p:spPr bwMode="auto">
            <a:xfrm>
              <a:off x="3329" y="2740"/>
              <a:ext cx="24" cy="18"/>
            </a:xfrm>
            <a:custGeom>
              <a:avLst/>
              <a:gdLst>
                <a:gd name="T0" fmla="*/ 3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3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3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7" name="Freeform 4297"/>
            <p:cNvSpPr>
              <a:spLocks/>
            </p:cNvSpPr>
            <p:nvPr/>
          </p:nvSpPr>
          <p:spPr bwMode="auto">
            <a:xfrm>
              <a:off x="3259" y="2415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4 h 54"/>
                <a:gd name="T4" fmla="*/ 16 w 46"/>
                <a:gd name="T5" fmla="*/ 0 h 54"/>
                <a:gd name="T6" fmla="*/ 46 w 46"/>
                <a:gd name="T7" fmla="*/ 34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6" y="34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8" name="Freeform 4298"/>
            <p:cNvSpPr>
              <a:spLocks/>
            </p:cNvSpPr>
            <p:nvPr/>
          </p:nvSpPr>
          <p:spPr bwMode="auto">
            <a:xfrm>
              <a:off x="3228" y="2398"/>
              <a:ext cx="47" cy="41"/>
            </a:xfrm>
            <a:custGeom>
              <a:avLst/>
              <a:gdLst>
                <a:gd name="T0" fmla="*/ 31 w 47"/>
                <a:gd name="T1" fmla="*/ 41 h 41"/>
                <a:gd name="T2" fmla="*/ 0 w 47"/>
                <a:gd name="T3" fmla="*/ 26 h 41"/>
                <a:gd name="T4" fmla="*/ 11 w 47"/>
                <a:gd name="T5" fmla="*/ 0 h 41"/>
                <a:gd name="T6" fmla="*/ 47 w 47"/>
                <a:gd name="T7" fmla="*/ 17 h 41"/>
                <a:gd name="T8" fmla="*/ 31 w 4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1">
                  <a:moveTo>
                    <a:pt x="31" y="41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7" y="17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9" name="Freeform 4299"/>
            <p:cNvSpPr>
              <a:spLocks/>
            </p:cNvSpPr>
            <p:nvPr/>
          </p:nvSpPr>
          <p:spPr bwMode="auto">
            <a:xfrm>
              <a:off x="3198" y="2383"/>
              <a:ext cx="41" cy="41"/>
            </a:xfrm>
            <a:custGeom>
              <a:avLst/>
              <a:gdLst>
                <a:gd name="T0" fmla="*/ 30 w 41"/>
                <a:gd name="T1" fmla="*/ 41 h 41"/>
                <a:gd name="T2" fmla="*/ 0 w 41"/>
                <a:gd name="T3" fmla="*/ 29 h 41"/>
                <a:gd name="T4" fmla="*/ 4 w 41"/>
                <a:gd name="T5" fmla="*/ 0 h 41"/>
                <a:gd name="T6" fmla="*/ 41 w 41"/>
                <a:gd name="T7" fmla="*/ 15 h 41"/>
                <a:gd name="T8" fmla="*/ 30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0" y="4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0" name="Freeform 4300"/>
            <p:cNvSpPr>
              <a:spLocks/>
            </p:cNvSpPr>
            <p:nvPr/>
          </p:nvSpPr>
          <p:spPr bwMode="auto">
            <a:xfrm>
              <a:off x="3161" y="2376"/>
              <a:ext cx="41" cy="36"/>
            </a:xfrm>
            <a:custGeom>
              <a:avLst/>
              <a:gdLst>
                <a:gd name="T0" fmla="*/ 37 w 41"/>
                <a:gd name="T1" fmla="*/ 36 h 36"/>
                <a:gd name="T2" fmla="*/ 0 w 41"/>
                <a:gd name="T3" fmla="*/ 29 h 36"/>
                <a:gd name="T4" fmla="*/ 4 w 41"/>
                <a:gd name="T5" fmla="*/ 0 h 36"/>
                <a:gd name="T6" fmla="*/ 41 w 41"/>
                <a:gd name="T7" fmla="*/ 7 h 36"/>
                <a:gd name="T8" fmla="*/ 37 w 4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37" y="36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1" name="Freeform 4301"/>
            <p:cNvSpPr>
              <a:spLocks/>
            </p:cNvSpPr>
            <p:nvPr/>
          </p:nvSpPr>
          <p:spPr bwMode="auto">
            <a:xfrm>
              <a:off x="3123" y="2371"/>
              <a:ext cx="42" cy="34"/>
            </a:xfrm>
            <a:custGeom>
              <a:avLst/>
              <a:gdLst>
                <a:gd name="T0" fmla="*/ 38 w 42"/>
                <a:gd name="T1" fmla="*/ 34 h 34"/>
                <a:gd name="T2" fmla="*/ 0 w 42"/>
                <a:gd name="T3" fmla="*/ 29 h 34"/>
                <a:gd name="T4" fmla="*/ 5 w 42"/>
                <a:gd name="T5" fmla="*/ 0 h 34"/>
                <a:gd name="T6" fmla="*/ 42 w 42"/>
                <a:gd name="T7" fmla="*/ 5 h 34"/>
                <a:gd name="T8" fmla="*/ 38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8" y="34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2" name="Freeform 4302"/>
            <p:cNvSpPr>
              <a:spLocks/>
            </p:cNvSpPr>
            <p:nvPr/>
          </p:nvSpPr>
          <p:spPr bwMode="auto">
            <a:xfrm>
              <a:off x="3084" y="2361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27 h 39"/>
                <a:gd name="T4" fmla="*/ 11 w 44"/>
                <a:gd name="T5" fmla="*/ 0 h 39"/>
                <a:gd name="T6" fmla="*/ 44 w 44"/>
                <a:gd name="T7" fmla="*/ 10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3" name="Freeform 4303"/>
            <p:cNvSpPr>
              <a:spLocks/>
            </p:cNvSpPr>
            <p:nvPr/>
          </p:nvSpPr>
          <p:spPr bwMode="auto">
            <a:xfrm>
              <a:off x="3064" y="2353"/>
              <a:ext cx="31" cy="35"/>
            </a:xfrm>
            <a:custGeom>
              <a:avLst/>
              <a:gdLst>
                <a:gd name="T0" fmla="*/ 20 w 31"/>
                <a:gd name="T1" fmla="*/ 35 h 35"/>
                <a:gd name="T2" fmla="*/ 0 w 31"/>
                <a:gd name="T3" fmla="*/ 25 h 35"/>
                <a:gd name="T4" fmla="*/ 15 w 31"/>
                <a:gd name="T5" fmla="*/ 0 h 35"/>
                <a:gd name="T6" fmla="*/ 31 w 31"/>
                <a:gd name="T7" fmla="*/ 8 h 35"/>
                <a:gd name="T8" fmla="*/ 20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0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8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4" name="Freeform 4304"/>
            <p:cNvSpPr>
              <a:spLocks/>
            </p:cNvSpPr>
            <p:nvPr/>
          </p:nvSpPr>
          <p:spPr bwMode="auto">
            <a:xfrm>
              <a:off x="3049" y="2344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9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5" name="Freeform 4305"/>
            <p:cNvSpPr>
              <a:spLocks/>
            </p:cNvSpPr>
            <p:nvPr/>
          </p:nvSpPr>
          <p:spPr bwMode="auto">
            <a:xfrm>
              <a:off x="3033" y="2331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3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6" name="Freeform 4306"/>
            <p:cNvSpPr>
              <a:spLocks/>
            </p:cNvSpPr>
            <p:nvPr/>
          </p:nvSpPr>
          <p:spPr bwMode="auto">
            <a:xfrm>
              <a:off x="3018" y="2314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7" name="Freeform 4307"/>
            <p:cNvSpPr>
              <a:spLocks/>
            </p:cNvSpPr>
            <p:nvPr/>
          </p:nvSpPr>
          <p:spPr bwMode="auto">
            <a:xfrm>
              <a:off x="3285" y="2449"/>
              <a:ext cx="22" cy="20"/>
            </a:xfrm>
            <a:custGeom>
              <a:avLst/>
              <a:gdLst>
                <a:gd name="T0" fmla="*/ 22 w 22"/>
                <a:gd name="T1" fmla="*/ 2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8" name="Freeform 4308"/>
            <p:cNvSpPr>
              <a:spLocks/>
            </p:cNvSpPr>
            <p:nvPr/>
          </p:nvSpPr>
          <p:spPr bwMode="auto">
            <a:xfrm>
              <a:off x="3003" y="2295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9" name="Freeform 4309"/>
            <p:cNvSpPr>
              <a:spLocks/>
            </p:cNvSpPr>
            <p:nvPr/>
          </p:nvSpPr>
          <p:spPr bwMode="auto">
            <a:xfrm>
              <a:off x="2994" y="2270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2 h 37"/>
                <a:gd name="T4" fmla="*/ 24 w 33"/>
                <a:gd name="T5" fmla="*/ 0 h 37"/>
                <a:gd name="T6" fmla="*/ 33 w 33"/>
                <a:gd name="T7" fmla="*/ 25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0" name="Freeform 4310"/>
            <p:cNvSpPr>
              <a:spLocks/>
            </p:cNvSpPr>
            <p:nvPr/>
          </p:nvSpPr>
          <p:spPr bwMode="auto">
            <a:xfrm>
              <a:off x="2983" y="2226"/>
              <a:ext cx="35" cy="56"/>
            </a:xfrm>
            <a:custGeom>
              <a:avLst/>
              <a:gdLst>
                <a:gd name="T0" fmla="*/ 11 w 35"/>
                <a:gd name="T1" fmla="*/ 56 h 56"/>
                <a:gd name="T2" fmla="*/ 0 w 35"/>
                <a:gd name="T3" fmla="*/ 5 h 56"/>
                <a:gd name="T4" fmla="*/ 26 w 35"/>
                <a:gd name="T5" fmla="*/ 0 h 56"/>
                <a:gd name="T6" fmla="*/ 35 w 35"/>
                <a:gd name="T7" fmla="*/ 44 h 56"/>
                <a:gd name="T8" fmla="*/ 11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1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1" name="Freeform 4311"/>
            <p:cNvSpPr>
              <a:spLocks/>
            </p:cNvSpPr>
            <p:nvPr/>
          </p:nvSpPr>
          <p:spPr bwMode="auto">
            <a:xfrm>
              <a:off x="2974" y="2177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7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2" name="Freeform 4312"/>
            <p:cNvSpPr>
              <a:spLocks/>
            </p:cNvSpPr>
            <p:nvPr/>
          </p:nvSpPr>
          <p:spPr bwMode="auto">
            <a:xfrm>
              <a:off x="2968" y="2148"/>
              <a:ext cx="33" cy="34"/>
            </a:xfrm>
            <a:custGeom>
              <a:avLst/>
              <a:gdLst>
                <a:gd name="T0" fmla="*/ 6 w 33"/>
                <a:gd name="T1" fmla="*/ 34 h 34"/>
                <a:gd name="T2" fmla="*/ 0 w 33"/>
                <a:gd name="T3" fmla="*/ 12 h 34"/>
                <a:gd name="T4" fmla="*/ 24 w 33"/>
                <a:gd name="T5" fmla="*/ 0 h 34"/>
                <a:gd name="T6" fmla="*/ 33 w 33"/>
                <a:gd name="T7" fmla="*/ 29 h 34"/>
                <a:gd name="T8" fmla="*/ 6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6" y="3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9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3" name="Freeform 4313"/>
            <p:cNvSpPr>
              <a:spLocks/>
            </p:cNvSpPr>
            <p:nvPr/>
          </p:nvSpPr>
          <p:spPr bwMode="auto">
            <a:xfrm>
              <a:off x="2957" y="2121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4" name="Freeform 4314"/>
            <p:cNvSpPr>
              <a:spLocks/>
            </p:cNvSpPr>
            <p:nvPr/>
          </p:nvSpPr>
          <p:spPr bwMode="auto">
            <a:xfrm>
              <a:off x="3018" y="2314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5" name="Freeform 4315"/>
            <p:cNvSpPr>
              <a:spLocks/>
            </p:cNvSpPr>
            <p:nvPr/>
          </p:nvSpPr>
          <p:spPr bwMode="auto">
            <a:xfrm>
              <a:off x="2922" y="2040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6" name="Freeform 4316"/>
            <p:cNvSpPr>
              <a:spLocks/>
            </p:cNvSpPr>
            <p:nvPr/>
          </p:nvSpPr>
          <p:spPr bwMode="auto">
            <a:xfrm>
              <a:off x="2889" y="1967"/>
              <a:ext cx="57" cy="85"/>
            </a:xfrm>
            <a:custGeom>
              <a:avLst/>
              <a:gdLst>
                <a:gd name="T0" fmla="*/ 33 w 57"/>
                <a:gd name="T1" fmla="*/ 85 h 85"/>
                <a:gd name="T2" fmla="*/ 0 w 57"/>
                <a:gd name="T3" fmla="*/ 17 h 85"/>
                <a:gd name="T4" fmla="*/ 22 w 57"/>
                <a:gd name="T5" fmla="*/ 0 h 85"/>
                <a:gd name="T6" fmla="*/ 57 w 57"/>
                <a:gd name="T7" fmla="*/ 73 h 85"/>
                <a:gd name="T8" fmla="*/ 33 w 57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5">
                  <a:moveTo>
                    <a:pt x="33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3"/>
                  </a:lnTo>
                  <a:lnTo>
                    <a:pt x="33" y="8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7" name="Freeform 4317"/>
            <p:cNvSpPr>
              <a:spLocks/>
            </p:cNvSpPr>
            <p:nvPr/>
          </p:nvSpPr>
          <p:spPr bwMode="auto">
            <a:xfrm>
              <a:off x="2878" y="1949"/>
              <a:ext cx="33" cy="35"/>
            </a:xfrm>
            <a:custGeom>
              <a:avLst/>
              <a:gdLst>
                <a:gd name="T0" fmla="*/ 11 w 33"/>
                <a:gd name="T1" fmla="*/ 35 h 35"/>
                <a:gd name="T2" fmla="*/ 0 w 33"/>
                <a:gd name="T3" fmla="*/ 20 h 35"/>
                <a:gd name="T4" fmla="*/ 20 w 33"/>
                <a:gd name="T5" fmla="*/ 0 h 35"/>
                <a:gd name="T6" fmla="*/ 33 w 33"/>
                <a:gd name="T7" fmla="*/ 18 h 35"/>
                <a:gd name="T8" fmla="*/ 11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1" y="35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8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8" name="Freeform 4318"/>
            <p:cNvSpPr>
              <a:spLocks/>
            </p:cNvSpPr>
            <p:nvPr/>
          </p:nvSpPr>
          <p:spPr bwMode="auto">
            <a:xfrm>
              <a:off x="2867" y="1935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19 h 34"/>
                <a:gd name="T4" fmla="*/ 20 w 31"/>
                <a:gd name="T5" fmla="*/ 0 h 34"/>
                <a:gd name="T6" fmla="*/ 31 w 31"/>
                <a:gd name="T7" fmla="*/ 14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1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9" name="Freeform 4319"/>
            <p:cNvSpPr>
              <a:spLocks/>
            </p:cNvSpPr>
            <p:nvPr/>
          </p:nvSpPr>
          <p:spPr bwMode="auto">
            <a:xfrm>
              <a:off x="2856" y="1920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22 h 34"/>
                <a:gd name="T4" fmla="*/ 17 w 31"/>
                <a:gd name="T5" fmla="*/ 0 h 34"/>
                <a:gd name="T6" fmla="*/ 31 w 31"/>
                <a:gd name="T7" fmla="*/ 15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5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0" name="Freeform 4320"/>
            <p:cNvSpPr>
              <a:spLocks/>
            </p:cNvSpPr>
            <p:nvPr/>
          </p:nvSpPr>
          <p:spPr bwMode="auto">
            <a:xfrm>
              <a:off x="2843" y="1905"/>
              <a:ext cx="30" cy="37"/>
            </a:xfrm>
            <a:custGeom>
              <a:avLst/>
              <a:gdLst>
                <a:gd name="T0" fmla="*/ 13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5 h 37"/>
                <a:gd name="T8" fmla="*/ 13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3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5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1" name="Freeform 4321"/>
            <p:cNvSpPr>
              <a:spLocks/>
            </p:cNvSpPr>
            <p:nvPr/>
          </p:nvSpPr>
          <p:spPr bwMode="auto">
            <a:xfrm>
              <a:off x="2814" y="1883"/>
              <a:ext cx="44" cy="47"/>
            </a:xfrm>
            <a:custGeom>
              <a:avLst/>
              <a:gdLst>
                <a:gd name="T0" fmla="*/ 29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2 h 47"/>
                <a:gd name="T8" fmla="*/ 2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9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2" name="Freeform 4322"/>
            <p:cNvSpPr>
              <a:spLocks/>
            </p:cNvSpPr>
            <p:nvPr/>
          </p:nvSpPr>
          <p:spPr bwMode="auto">
            <a:xfrm>
              <a:off x="2777" y="1866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3" name="Freeform 4323"/>
            <p:cNvSpPr>
              <a:spLocks/>
            </p:cNvSpPr>
            <p:nvPr/>
          </p:nvSpPr>
          <p:spPr bwMode="auto">
            <a:xfrm>
              <a:off x="2957" y="212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4" name="Freeform 4324"/>
            <p:cNvSpPr>
              <a:spLocks/>
            </p:cNvSpPr>
            <p:nvPr/>
          </p:nvSpPr>
          <p:spPr bwMode="auto">
            <a:xfrm>
              <a:off x="2748" y="1854"/>
              <a:ext cx="38" cy="39"/>
            </a:xfrm>
            <a:custGeom>
              <a:avLst/>
              <a:gdLst>
                <a:gd name="T0" fmla="*/ 33 w 38"/>
                <a:gd name="T1" fmla="*/ 39 h 39"/>
                <a:gd name="T2" fmla="*/ 0 w 38"/>
                <a:gd name="T3" fmla="*/ 29 h 39"/>
                <a:gd name="T4" fmla="*/ 5 w 38"/>
                <a:gd name="T5" fmla="*/ 0 h 39"/>
                <a:gd name="T6" fmla="*/ 38 w 38"/>
                <a:gd name="T7" fmla="*/ 10 h 39"/>
                <a:gd name="T8" fmla="*/ 3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33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38" y="10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5" name="Freeform 4325"/>
            <p:cNvSpPr>
              <a:spLocks/>
            </p:cNvSpPr>
            <p:nvPr/>
          </p:nvSpPr>
          <p:spPr bwMode="auto">
            <a:xfrm>
              <a:off x="2720" y="1854"/>
              <a:ext cx="33" cy="29"/>
            </a:xfrm>
            <a:custGeom>
              <a:avLst/>
              <a:gdLst>
                <a:gd name="T0" fmla="*/ 28 w 33"/>
                <a:gd name="T1" fmla="*/ 29 h 29"/>
                <a:gd name="T2" fmla="*/ 0 w 33"/>
                <a:gd name="T3" fmla="*/ 29 h 29"/>
                <a:gd name="T4" fmla="*/ 0 w 33"/>
                <a:gd name="T5" fmla="*/ 0 h 29"/>
                <a:gd name="T6" fmla="*/ 33 w 33"/>
                <a:gd name="T7" fmla="*/ 0 h 29"/>
                <a:gd name="T8" fmla="*/ 28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8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6" name="Rectangle 4326"/>
            <p:cNvSpPr>
              <a:spLocks noChangeArrowheads="1"/>
            </p:cNvSpPr>
            <p:nvPr/>
          </p:nvSpPr>
          <p:spPr bwMode="auto">
            <a:xfrm>
              <a:off x="2654" y="1854"/>
              <a:ext cx="66" cy="29"/>
            </a:xfrm>
            <a:prstGeom prst="rect">
              <a:avLst/>
            </a:prstGeom>
            <a:solidFill>
              <a:srgbClr val="10677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7" name="Freeform 4327"/>
            <p:cNvSpPr>
              <a:spLocks/>
            </p:cNvSpPr>
            <p:nvPr/>
          </p:nvSpPr>
          <p:spPr bwMode="auto">
            <a:xfrm>
              <a:off x="2777" y="1864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8" name="Freeform 4328"/>
            <p:cNvSpPr>
              <a:spLocks/>
            </p:cNvSpPr>
            <p:nvPr/>
          </p:nvSpPr>
          <p:spPr bwMode="auto">
            <a:xfrm>
              <a:off x="2637" y="1854"/>
              <a:ext cx="19" cy="29"/>
            </a:xfrm>
            <a:custGeom>
              <a:avLst/>
              <a:gdLst>
                <a:gd name="T0" fmla="*/ 15 w 19"/>
                <a:gd name="T1" fmla="*/ 29 h 29"/>
                <a:gd name="T2" fmla="*/ 0 w 19"/>
                <a:gd name="T3" fmla="*/ 27 h 29"/>
                <a:gd name="T4" fmla="*/ 8 w 19"/>
                <a:gd name="T5" fmla="*/ 0 h 29"/>
                <a:gd name="T6" fmla="*/ 19 w 19"/>
                <a:gd name="T7" fmla="*/ 0 h 29"/>
                <a:gd name="T8" fmla="*/ 15 w 19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5" y="29"/>
                  </a:moveTo>
                  <a:lnTo>
                    <a:pt x="0" y="27"/>
                  </a:lnTo>
                  <a:lnTo>
                    <a:pt x="8" y="0"/>
                  </a:lnTo>
                  <a:lnTo>
                    <a:pt x="19" y="0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9" name="Freeform 4329"/>
            <p:cNvSpPr>
              <a:spLocks/>
            </p:cNvSpPr>
            <p:nvPr/>
          </p:nvSpPr>
          <p:spPr bwMode="auto">
            <a:xfrm>
              <a:off x="2619" y="1847"/>
              <a:ext cx="26" cy="34"/>
            </a:xfrm>
            <a:custGeom>
              <a:avLst/>
              <a:gdLst>
                <a:gd name="T0" fmla="*/ 18 w 26"/>
                <a:gd name="T1" fmla="*/ 34 h 34"/>
                <a:gd name="T2" fmla="*/ 0 w 26"/>
                <a:gd name="T3" fmla="*/ 26 h 34"/>
                <a:gd name="T4" fmla="*/ 11 w 26"/>
                <a:gd name="T5" fmla="*/ 0 h 34"/>
                <a:gd name="T6" fmla="*/ 26 w 26"/>
                <a:gd name="T7" fmla="*/ 7 h 34"/>
                <a:gd name="T8" fmla="*/ 18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8" y="34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26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0" name="Freeform 4330"/>
            <p:cNvSpPr>
              <a:spLocks/>
            </p:cNvSpPr>
            <p:nvPr/>
          </p:nvSpPr>
          <p:spPr bwMode="auto">
            <a:xfrm>
              <a:off x="2602" y="1837"/>
              <a:ext cx="28" cy="36"/>
            </a:xfrm>
            <a:custGeom>
              <a:avLst/>
              <a:gdLst>
                <a:gd name="T0" fmla="*/ 17 w 28"/>
                <a:gd name="T1" fmla="*/ 36 h 36"/>
                <a:gd name="T2" fmla="*/ 0 w 28"/>
                <a:gd name="T3" fmla="*/ 24 h 36"/>
                <a:gd name="T4" fmla="*/ 15 w 28"/>
                <a:gd name="T5" fmla="*/ 0 h 36"/>
                <a:gd name="T6" fmla="*/ 28 w 28"/>
                <a:gd name="T7" fmla="*/ 10 h 36"/>
                <a:gd name="T8" fmla="*/ 17 w 2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17" y="3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8" y="10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1" name="Freeform 4331"/>
            <p:cNvSpPr>
              <a:spLocks/>
            </p:cNvSpPr>
            <p:nvPr/>
          </p:nvSpPr>
          <p:spPr bwMode="auto">
            <a:xfrm>
              <a:off x="2586" y="1824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3 h 37"/>
                <a:gd name="T4" fmla="*/ 18 w 31"/>
                <a:gd name="T5" fmla="*/ 0 h 37"/>
                <a:gd name="T6" fmla="*/ 31 w 31"/>
                <a:gd name="T7" fmla="*/ 13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3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2" name="Freeform 4332"/>
            <p:cNvSpPr>
              <a:spLocks/>
            </p:cNvSpPr>
            <p:nvPr/>
          </p:nvSpPr>
          <p:spPr bwMode="auto">
            <a:xfrm>
              <a:off x="2553" y="1790"/>
              <a:ext cx="51" cy="57"/>
            </a:xfrm>
            <a:custGeom>
              <a:avLst/>
              <a:gdLst>
                <a:gd name="T0" fmla="*/ 33 w 51"/>
                <a:gd name="T1" fmla="*/ 57 h 57"/>
                <a:gd name="T2" fmla="*/ 0 w 51"/>
                <a:gd name="T3" fmla="*/ 20 h 57"/>
                <a:gd name="T4" fmla="*/ 20 w 51"/>
                <a:gd name="T5" fmla="*/ 0 h 57"/>
                <a:gd name="T6" fmla="*/ 51 w 51"/>
                <a:gd name="T7" fmla="*/ 34 h 57"/>
                <a:gd name="T8" fmla="*/ 33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33" y="5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1" y="34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3" name="Freeform 4333"/>
            <p:cNvSpPr>
              <a:spLocks/>
            </p:cNvSpPr>
            <p:nvPr/>
          </p:nvSpPr>
          <p:spPr bwMode="auto">
            <a:xfrm>
              <a:off x="2525" y="1751"/>
              <a:ext cx="48" cy="59"/>
            </a:xfrm>
            <a:custGeom>
              <a:avLst/>
              <a:gdLst>
                <a:gd name="T0" fmla="*/ 28 w 48"/>
                <a:gd name="T1" fmla="*/ 59 h 59"/>
                <a:gd name="T2" fmla="*/ 0 w 48"/>
                <a:gd name="T3" fmla="*/ 17 h 59"/>
                <a:gd name="T4" fmla="*/ 22 w 48"/>
                <a:gd name="T5" fmla="*/ 0 h 59"/>
                <a:gd name="T6" fmla="*/ 48 w 48"/>
                <a:gd name="T7" fmla="*/ 39 h 59"/>
                <a:gd name="T8" fmla="*/ 28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8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9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4" name="Freeform 4334"/>
            <p:cNvSpPr>
              <a:spLocks/>
            </p:cNvSpPr>
            <p:nvPr/>
          </p:nvSpPr>
          <p:spPr bwMode="auto">
            <a:xfrm>
              <a:off x="2472" y="1663"/>
              <a:ext cx="75" cy="105"/>
            </a:xfrm>
            <a:custGeom>
              <a:avLst/>
              <a:gdLst>
                <a:gd name="T0" fmla="*/ 53 w 75"/>
                <a:gd name="T1" fmla="*/ 105 h 105"/>
                <a:gd name="T2" fmla="*/ 0 w 75"/>
                <a:gd name="T3" fmla="*/ 17 h 105"/>
                <a:gd name="T4" fmla="*/ 22 w 75"/>
                <a:gd name="T5" fmla="*/ 0 h 105"/>
                <a:gd name="T6" fmla="*/ 75 w 75"/>
                <a:gd name="T7" fmla="*/ 88 h 105"/>
                <a:gd name="T8" fmla="*/ 53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53" y="10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5" y="88"/>
                  </a:lnTo>
                  <a:lnTo>
                    <a:pt x="53" y="10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5" name="Freeform 4335"/>
            <p:cNvSpPr>
              <a:spLocks/>
            </p:cNvSpPr>
            <p:nvPr/>
          </p:nvSpPr>
          <p:spPr bwMode="auto">
            <a:xfrm>
              <a:off x="2439" y="1599"/>
              <a:ext cx="55" cy="81"/>
            </a:xfrm>
            <a:custGeom>
              <a:avLst/>
              <a:gdLst>
                <a:gd name="T0" fmla="*/ 33 w 55"/>
                <a:gd name="T1" fmla="*/ 81 h 81"/>
                <a:gd name="T2" fmla="*/ 0 w 55"/>
                <a:gd name="T3" fmla="*/ 17 h 81"/>
                <a:gd name="T4" fmla="*/ 22 w 55"/>
                <a:gd name="T5" fmla="*/ 0 h 81"/>
                <a:gd name="T6" fmla="*/ 55 w 55"/>
                <a:gd name="T7" fmla="*/ 64 h 81"/>
                <a:gd name="T8" fmla="*/ 33 w 55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1">
                  <a:moveTo>
                    <a:pt x="33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4"/>
                  </a:lnTo>
                  <a:lnTo>
                    <a:pt x="33" y="8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6" name="Freeform 4336"/>
            <p:cNvSpPr>
              <a:spLocks/>
            </p:cNvSpPr>
            <p:nvPr/>
          </p:nvSpPr>
          <p:spPr bwMode="auto">
            <a:xfrm>
              <a:off x="2652" y="1854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7" name="Freeform 4337"/>
            <p:cNvSpPr>
              <a:spLocks/>
            </p:cNvSpPr>
            <p:nvPr/>
          </p:nvSpPr>
          <p:spPr bwMode="auto">
            <a:xfrm>
              <a:off x="3575" y="3502"/>
              <a:ext cx="66" cy="100"/>
            </a:xfrm>
            <a:custGeom>
              <a:avLst/>
              <a:gdLst>
                <a:gd name="T0" fmla="*/ 41 w 66"/>
                <a:gd name="T1" fmla="*/ 100 h 100"/>
                <a:gd name="T2" fmla="*/ 0 w 66"/>
                <a:gd name="T3" fmla="*/ 12 h 100"/>
                <a:gd name="T4" fmla="*/ 24 w 66"/>
                <a:gd name="T5" fmla="*/ 0 h 100"/>
                <a:gd name="T6" fmla="*/ 66 w 66"/>
                <a:gd name="T7" fmla="*/ 88 h 100"/>
                <a:gd name="T8" fmla="*/ 41 w 66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100">
                  <a:moveTo>
                    <a:pt x="41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6" y="88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8" name="Freeform 4338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1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9" name="Freeform 4339"/>
            <p:cNvSpPr>
              <a:spLocks/>
            </p:cNvSpPr>
            <p:nvPr/>
          </p:nvSpPr>
          <p:spPr bwMode="auto">
            <a:xfrm>
              <a:off x="3518" y="3389"/>
              <a:ext cx="41" cy="54"/>
            </a:xfrm>
            <a:custGeom>
              <a:avLst/>
              <a:gdLst>
                <a:gd name="T0" fmla="*/ 20 w 41"/>
                <a:gd name="T1" fmla="*/ 54 h 54"/>
                <a:gd name="T2" fmla="*/ 0 w 41"/>
                <a:gd name="T3" fmla="*/ 13 h 54"/>
                <a:gd name="T4" fmla="*/ 24 w 41"/>
                <a:gd name="T5" fmla="*/ 0 h 54"/>
                <a:gd name="T6" fmla="*/ 41 w 41"/>
                <a:gd name="T7" fmla="*/ 37 h 54"/>
                <a:gd name="T8" fmla="*/ 20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0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0" name="Freeform 4340"/>
            <p:cNvSpPr>
              <a:spLocks/>
            </p:cNvSpPr>
            <p:nvPr/>
          </p:nvSpPr>
          <p:spPr bwMode="auto">
            <a:xfrm>
              <a:off x="3502" y="3350"/>
              <a:ext cx="40" cy="52"/>
            </a:xfrm>
            <a:custGeom>
              <a:avLst/>
              <a:gdLst>
                <a:gd name="T0" fmla="*/ 16 w 40"/>
                <a:gd name="T1" fmla="*/ 52 h 52"/>
                <a:gd name="T2" fmla="*/ 0 w 40"/>
                <a:gd name="T3" fmla="*/ 12 h 52"/>
                <a:gd name="T4" fmla="*/ 25 w 40"/>
                <a:gd name="T5" fmla="*/ 0 h 52"/>
                <a:gd name="T6" fmla="*/ 40 w 40"/>
                <a:gd name="T7" fmla="*/ 39 h 52"/>
                <a:gd name="T8" fmla="*/ 16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6" y="52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39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1" name="Freeform 4341"/>
            <p:cNvSpPr>
              <a:spLocks/>
            </p:cNvSpPr>
            <p:nvPr/>
          </p:nvSpPr>
          <p:spPr bwMode="auto">
            <a:xfrm>
              <a:off x="3494" y="3309"/>
              <a:ext cx="33" cy="53"/>
            </a:xfrm>
            <a:custGeom>
              <a:avLst/>
              <a:gdLst>
                <a:gd name="T0" fmla="*/ 8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1 h 53"/>
                <a:gd name="T8" fmla="*/ 8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8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2" name="Freeform 4342"/>
            <p:cNvSpPr>
              <a:spLocks/>
            </p:cNvSpPr>
            <p:nvPr/>
          </p:nvSpPr>
          <p:spPr bwMode="auto">
            <a:xfrm>
              <a:off x="3487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3" name="Freeform 4343"/>
            <p:cNvSpPr>
              <a:spLocks/>
            </p:cNvSpPr>
            <p:nvPr/>
          </p:nvSpPr>
          <p:spPr bwMode="auto">
            <a:xfrm>
              <a:off x="3487" y="3225"/>
              <a:ext cx="26" cy="37"/>
            </a:xfrm>
            <a:custGeom>
              <a:avLst/>
              <a:gdLst>
                <a:gd name="T0" fmla="*/ 0 w 26"/>
                <a:gd name="T1" fmla="*/ 37 h 37"/>
                <a:gd name="T2" fmla="*/ 0 w 26"/>
                <a:gd name="T3" fmla="*/ 0 h 37"/>
                <a:gd name="T4" fmla="*/ 26 w 26"/>
                <a:gd name="T5" fmla="*/ 3 h 37"/>
                <a:gd name="T6" fmla="*/ 26 w 26"/>
                <a:gd name="T7" fmla="*/ 37 h 37"/>
                <a:gd name="T8" fmla="*/ 0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0" y="37"/>
                  </a:moveTo>
                  <a:lnTo>
                    <a:pt x="0" y="0"/>
                  </a:lnTo>
                  <a:lnTo>
                    <a:pt x="26" y="3"/>
                  </a:lnTo>
                  <a:lnTo>
                    <a:pt x="2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4" name="Freeform 4344"/>
            <p:cNvSpPr>
              <a:spLocks/>
            </p:cNvSpPr>
            <p:nvPr/>
          </p:nvSpPr>
          <p:spPr bwMode="auto">
            <a:xfrm>
              <a:off x="3487" y="3186"/>
              <a:ext cx="31" cy="42"/>
            </a:xfrm>
            <a:custGeom>
              <a:avLst/>
              <a:gdLst>
                <a:gd name="T0" fmla="*/ 0 w 31"/>
                <a:gd name="T1" fmla="*/ 39 h 42"/>
                <a:gd name="T2" fmla="*/ 7 w 31"/>
                <a:gd name="T3" fmla="*/ 0 h 42"/>
                <a:gd name="T4" fmla="*/ 31 w 31"/>
                <a:gd name="T5" fmla="*/ 12 h 42"/>
                <a:gd name="T6" fmla="*/ 26 w 31"/>
                <a:gd name="T7" fmla="*/ 42 h 42"/>
                <a:gd name="T8" fmla="*/ 0 w 31"/>
                <a:gd name="T9" fmla="*/ 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9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6" y="42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5" name="Freeform 4345"/>
            <p:cNvSpPr>
              <a:spLocks/>
            </p:cNvSpPr>
            <p:nvPr/>
          </p:nvSpPr>
          <p:spPr bwMode="auto">
            <a:xfrm>
              <a:off x="3494" y="3125"/>
              <a:ext cx="46" cy="73"/>
            </a:xfrm>
            <a:custGeom>
              <a:avLst/>
              <a:gdLst>
                <a:gd name="T0" fmla="*/ 0 w 46"/>
                <a:gd name="T1" fmla="*/ 61 h 73"/>
                <a:gd name="T2" fmla="*/ 22 w 46"/>
                <a:gd name="T3" fmla="*/ 0 h 73"/>
                <a:gd name="T4" fmla="*/ 46 w 46"/>
                <a:gd name="T5" fmla="*/ 12 h 73"/>
                <a:gd name="T6" fmla="*/ 24 w 46"/>
                <a:gd name="T7" fmla="*/ 73 h 73"/>
                <a:gd name="T8" fmla="*/ 0 w 46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3">
                  <a:moveTo>
                    <a:pt x="0" y="61"/>
                  </a:moveTo>
                  <a:lnTo>
                    <a:pt x="22" y="0"/>
                  </a:lnTo>
                  <a:lnTo>
                    <a:pt x="46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6" name="Freeform 4346"/>
            <p:cNvSpPr>
              <a:spLocks/>
            </p:cNvSpPr>
            <p:nvPr/>
          </p:nvSpPr>
          <p:spPr bwMode="auto">
            <a:xfrm>
              <a:off x="3516" y="3096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11 w 35"/>
                <a:gd name="T3" fmla="*/ 0 h 41"/>
                <a:gd name="T4" fmla="*/ 35 w 35"/>
                <a:gd name="T5" fmla="*/ 12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7" name="Freeform 4347"/>
            <p:cNvSpPr>
              <a:spLocks/>
            </p:cNvSpPr>
            <p:nvPr/>
          </p:nvSpPr>
          <p:spPr bwMode="auto">
            <a:xfrm>
              <a:off x="3527" y="3066"/>
              <a:ext cx="32" cy="42"/>
            </a:xfrm>
            <a:custGeom>
              <a:avLst/>
              <a:gdLst>
                <a:gd name="T0" fmla="*/ 0 w 32"/>
                <a:gd name="T1" fmla="*/ 30 h 42"/>
                <a:gd name="T2" fmla="*/ 6 w 32"/>
                <a:gd name="T3" fmla="*/ 0 h 42"/>
                <a:gd name="T4" fmla="*/ 32 w 32"/>
                <a:gd name="T5" fmla="*/ 5 h 42"/>
                <a:gd name="T6" fmla="*/ 24 w 32"/>
                <a:gd name="T7" fmla="*/ 42 h 42"/>
                <a:gd name="T8" fmla="*/ 0 w 32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2">
                  <a:moveTo>
                    <a:pt x="0" y="30"/>
                  </a:moveTo>
                  <a:lnTo>
                    <a:pt x="6" y="0"/>
                  </a:lnTo>
                  <a:lnTo>
                    <a:pt x="32" y="5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8" name="Freeform 4348"/>
            <p:cNvSpPr>
              <a:spLocks/>
            </p:cNvSpPr>
            <p:nvPr/>
          </p:nvSpPr>
          <p:spPr bwMode="auto">
            <a:xfrm>
              <a:off x="3533" y="3037"/>
              <a:ext cx="31" cy="34"/>
            </a:xfrm>
            <a:custGeom>
              <a:avLst/>
              <a:gdLst>
                <a:gd name="T0" fmla="*/ 0 w 31"/>
                <a:gd name="T1" fmla="*/ 29 h 34"/>
                <a:gd name="T2" fmla="*/ 5 w 31"/>
                <a:gd name="T3" fmla="*/ 0 h 34"/>
                <a:gd name="T4" fmla="*/ 31 w 31"/>
                <a:gd name="T5" fmla="*/ 0 h 34"/>
                <a:gd name="T6" fmla="*/ 26 w 31"/>
                <a:gd name="T7" fmla="*/ 34 h 34"/>
                <a:gd name="T8" fmla="*/ 0 w 31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0" y="29"/>
                  </a:moveTo>
                  <a:lnTo>
                    <a:pt x="5" y="0"/>
                  </a:lnTo>
                  <a:lnTo>
                    <a:pt x="31" y="0"/>
                  </a:lnTo>
                  <a:lnTo>
                    <a:pt x="26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9" name="Freeform 4349"/>
            <p:cNvSpPr>
              <a:spLocks/>
            </p:cNvSpPr>
            <p:nvPr/>
          </p:nvSpPr>
          <p:spPr bwMode="auto">
            <a:xfrm>
              <a:off x="3533" y="2998"/>
              <a:ext cx="31" cy="39"/>
            </a:xfrm>
            <a:custGeom>
              <a:avLst/>
              <a:gdLst>
                <a:gd name="T0" fmla="*/ 5 w 31"/>
                <a:gd name="T1" fmla="*/ 39 h 39"/>
                <a:gd name="T2" fmla="*/ 0 w 31"/>
                <a:gd name="T3" fmla="*/ 2 h 39"/>
                <a:gd name="T4" fmla="*/ 26 w 31"/>
                <a:gd name="T5" fmla="*/ 0 h 39"/>
                <a:gd name="T6" fmla="*/ 31 w 31"/>
                <a:gd name="T7" fmla="*/ 39 h 39"/>
                <a:gd name="T8" fmla="*/ 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5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1" y="39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0" name="Freeform 4350"/>
            <p:cNvSpPr>
              <a:spLocks/>
            </p:cNvSpPr>
            <p:nvPr/>
          </p:nvSpPr>
          <p:spPr bwMode="auto">
            <a:xfrm>
              <a:off x="3487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1" name="Freeform 4351"/>
            <p:cNvSpPr>
              <a:spLocks/>
            </p:cNvSpPr>
            <p:nvPr/>
          </p:nvSpPr>
          <p:spPr bwMode="auto">
            <a:xfrm>
              <a:off x="3518" y="2951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2" name="Freeform 4352"/>
            <p:cNvSpPr>
              <a:spLocks/>
            </p:cNvSpPr>
            <p:nvPr/>
          </p:nvSpPr>
          <p:spPr bwMode="auto">
            <a:xfrm>
              <a:off x="3498" y="2914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0 h 49"/>
                <a:gd name="T4" fmla="*/ 20 w 44"/>
                <a:gd name="T5" fmla="*/ 0 h 49"/>
                <a:gd name="T6" fmla="*/ 44 w 44"/>
                <a:gd name="T7" fmla="*/ 3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4" y="3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3" name="Freeform 4353"/>
            <p:cNvSpPr>
              <a:spLocks/>
            </p:cNvSpPr>
            <p:nvPr/>
          </p:nvSpPr>
          <p:spPr bwMode="auto">
            <a:xfrm>
              <a:off x="3474" y="2885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2 h 49"/>
                <a:gd name="T4" fmla="*/ 18 w 44"/>
                <a:gd name="T5" fmla="*/ 0 h 49"/>
                <a:gd name="T6" fmla="*/ 44 w 44"/>
                <a:gd name="T7" fmla="*/ 29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9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4" name="Freeform 4354"/>
            <p:cNvSpPr>
              <a:spLocks/>
            </p:cNvSpPr>
            <p:nvPr/>
          </p:nvSpPr>
          <p:spPr bwMode="auto">
            <a:xfrm>
              <a:off x="3443" y="2858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24 h 49"/>
                <a:gd name="T4" fmla="*/ 16 w 49"/>
                <a:gd name="T5" fmla="*/ 0 h 49"/>
                <a:gd name="T6" fmla="*/ 49 w 49"/>
                <a:gd name="T7" fmla="*/ 27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5" name="Freeform 4355"/>
            <p:cNvSpPr>
              <a:spLocks/>
            </p:cNvSpPr>
            <p:nvPr/>
          </p:nvSpPr>
          <p:spPr bwMode="auto">
            <a:xfrm>
              <a:off x="3380" y="2809"/>
              <a:ext cx="79" cy="73"/>
            </a:xfrm>
            <a:custGeom>
              <a:avLst/>
              <a:gdLst>
                <a:gd name="T0" fmla="*/ 63 w 79"/>
                <a:gd name="T1" fmla="*/ 73 h 73"/>
                <a:gd name="T2" fmla="*/ 0 w 79"/>
                <a:gd name="T3" fmla="*/ 24 h 73"/>
                <a:gd name="T4" fmla="*/ 15 w 79"/>
                <a:gd name="T5" fmla="*/ 0 h 73"/>
                <a:gd name="T6" fmla="*/ 79 w 79"/>
                <a:gd name="T7" fmla="*/ 49 h 73"/>
                <a:gd name="T8" fmla="*/ 63 w 7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3">
                  <a:moveTo>
                    <a:pt x="63" y="73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79" y="49"/>
                  </a:lnTo>
                  <a:lnTo>
                    <a:pt x="63" y="7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6" name="Freeform 4356"/>
            <p:cNvSpPr>
              <a:spLocks/>
            </p:cNvSpPr>
            <p:nvPr/>
          </p:nvSpPr>
          <p:spPr bwMode="auto">
            <a:xfrm>
              <a:off x="3364" y="2797"/>
              <a:ext cx="31" cy="36"/>
            </a:xfrm>
            <a:custGeom>
              <a:avLst/>
              <a:gdLst>
                <a:gd name="T0" fmla="*/ 16 w 31"/>
                <a:gd name="T1" fmla="*/ 36 h 36"/>
                <a:gd name="T2" fmla="*/ 0 w 31"/>
                <a:gd name="T3" fmla="*/ 19 h 36"/>
                <a:gd name="T4" fmla="*/ 20 w 31"/>
                <a:gd name="T5" fmla="*/ 0 h 36"/>
                <a:gd name="T6" fmla="*/ 31 w 31"/>
                <a:gd name="T7" fmla="*/ 12 h 36"/>
                <a:gd name="T8" fmla="*/ 16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6" y="3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1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7" name="Freeform 4357"/>
            <p:cNvSpPr>
              <a:spLocks/>
            </p:cNvSpPr>
            <p:nvPr/>
          </p:nvSpPr>
          <p:spPr bwMode="auto">
            <a:xfrm>
              <a:off x="3351" y="2782"/>
              <a:ext cx="33" cy="34"/>
            </a:xfrm>
            <a:custGeom>
              <a:avLst/>
              <a:gdLst>
                <a:gd name="T0" fmla="*/ 13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5 h 34"/>
                <a:gd name="T8" fmla="*/ 1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3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8" name="Freeform 4358"/>
            <p:cNvSpPr>
              <a:spLocks/>
            </p:cNvSpPr>
            <p:nvPr/>
          </p:nvSpPr>
          <p:spPr bwMode="auto">
            <a:xfrm>
              <a:off x="3329" y="2743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9" name="Freeform 4359"/>
            <p:cNvSpPr>
              <a:spLocks/>
            </p:cNvSpPr>
            <p:nvPr/>
          </p:nvSpPr>
          <p:spPr bwMode="auto">
            <a:xfrm>
              <a:off x="3533" y="2995"/>
              <a:ext cx="26" cy="1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0 h 12"/>
                <a:gd name="T4" fmla="*/ 0 w 26"/>
                <a:gd name="T5" fmla="*/ 5 h 12"/>
                <a:gd name="T6" fmla="*/ 0 w 26"/>
                <a:gd name="T7" fmla="*/ 12 h 12"/>
                <a:gd name="T8" fmla="*/ 26 w 2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0" name="Freeform 4360"/>
            <p:cNvSpPr>
              <a:spLocks/>
            </p:cNvSpPr>
            <p:nvPr/>
          </p:nvSpPr>
          <p:spPr bwMode="auto">
            <a:xfrm>
              <a:off x="3314" y="2709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4 h 49"/>
                <a:gd name="T4" fmla="*/ 26 w 37"/>
                <a:gd name="T5" fmla="*/ 0 h 49"/>
                <a:gd name="T6" fmla="*/ 37 w 37"/>
                <a:gd name="T7" fmla="*/ 36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7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1" name="Freeform 4361"/>
            <p:cNvSpPr>
              <a:spLocks/>
            </p:cNvSpPr>
            <p:nvPr/>
          </p:nvSpPr>
          <p:spPr bwMode="auto">
            <a:xfrm>
              <a:off x="3310" y="2672"/>
              <a:ext cx="30" cy="41"/>
            </a:xfrm>
            <a:custGeom>
              <a:avLst/>
              <a:gdLst>
                <a:gd name="T0" fmla="*/ 4 w 30"/>
                <a:gd name="T1" fmla="*/ 41 h 41"/>
                <a:gd name="T2" fmla="*/ 0 w 30"/>
                <a:gd name="T3" fmla="*/ 2 h 41"/>
                <a:gd name="T4" fmla="*/ 26 w 30"/>
                <a:gd name="T5" fmla="*/ 0 h 41"/>
                <a:gd name="T6" fmla="*/ 30 w 30"/>
                <a:gd name="T7" fmla="*/ 37 h 41"/>
                <a:gd name="T8" fmla="*/ 4 w 3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4" y="41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2" name="Freeform 4362"/>
            <p:cNvSpPr>
              <a:spLocks/>
            </p:cNvSpPr>
            <p:nvPr/>
          </p:nvSpPr>
          <p:spPr bwMode="auto">
            <a:xfrm>
              <a:off x="3310" y="2601"/>
              <a:ext cx="26" cy="73"/>
            </a:xfrm>
            <a:custGeom>
              <a:avLst/>
              <a:gdLst>
                <a:gd name="T0" fmla="*/ 0 w 26"/>
                <a:gd name="T1" fmla="*/ 73 h 73"/>
                <a:gd name="T2" fmla="*/ 0 w 26"/>
                <a:gd name="T3" fmla="*/ 0 h 73"/>
                <a:gd name="T4" fmla="*/ 26 w 26"/>
                <a:gd name="T5" fmla="*/ 0 h 73"/>
                <a:gd name="T6" fmla="*/ 26 w 26"/>
                <a:gd name="T7" fmla="*/ 71 h 73"/>
                <a:gd name="T8" fmla="*/ 0 w 26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3">
                  <a:moveTo>
                    <a:pt x="0" y="73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1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3" name="Freeform 4363"/>
            <p:cNvSpPr>
              <a:spLocks/>
            </p:cNvSpPr>
            <p:nvPr/>
          </p:nvSpPr>
          <p:spPr bwMode="auto">
            <a:xfrm>
              <a:off x="3307" y="2530"/>
              <a:ext cx="29" cy="71"/>
            </a:xfrm>
            <a:custGeom>
              <a:avLst/>
              <a:gdLst>
                <a:gd name="T0" fmla="*/ 3 w 29"/>
                <a:gd name="T1" fmla="*/ 71 h 71"/>
                <a:gd name="T2" fmla="*/ 0 w 29"/>
                <a:gd name="T3" fmla="*/ 5 h 71"/>
                <a:gd name="T4" fmla="*/ 27 w 29"/>
                <a:gd name="T5" fmla="*/ 0 h 71"/>
                <a:gd name="T6" fmla="*/ 29 w 29"/>
                <a:gd name="T7" fmla="*/ 71 h 71"/>
                <a:gd name="T8" fmla="*/ 3 w 29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1">
                  <a:moveTo>
                    <a:pt x="3" y="71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29" y="71"/>
                  </a:lnTo>
                  <a:lnTo>
                    <a:pt x="3" y="7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4" name="Freeform 4364"/>
            <p:cNvSpPr>
              <a:spLocks/>
            </p:cNvSpPr>
            <p:nvPr/>
          </p:nvSpPr>
          <p:spPr bwMode="auto">
            <a:xfrm>
              <a:off x="3296" y="2493"/>
              <a:ext cx="38" cy="42"/>
            </a:xfrm>
            <a:custGeom>
              <a:avLst/>
              <a:gdLst>
                <a:gd name="T0" fmla="*/ 11 w 38"/>
                <a:gd name="T1" fmla="*/ 42 h 42"/>
                <a:gd name="T2" fmla="*/ 0 w 38"/>
                <a:gd name="T3" fmla="*/ 12 h 42"/>
                <a:gd name="T4" fmla="*/ 25 w 38"/>
                <a:gd name="T5" fmla="*/ 0 h 42"/>
                <a:gd name="T6" fmla="*/ 38 w 38"/>
                <a:gd name="T7" fmla="*/ 37 h 42"/>
                <a:gd name="T8" fmla="*/ 11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11" y="42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8" y="3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5" name="Freeform 4365"/>
            <p:cNvSpPr>
              <a:spLocks/>
            </p:cNvSpPr>
            <p:nvPr/>
          </p:nvSpPr>
          <p:spPr bwMode="auto">
            <a:xfrm>
              <a:off x="3281" y="2456"/>
              <a:ext cx="40" cy="49"/>
            </a:xfrm>
            <a:custGeom>
              <a:avLst/>
              <a:gdLst>
                <a:gd name="T0" fmla="*/ 15 w 40"/>
                <a:gd name="T1" fmla="*/ 49 h 49"/>
                <a:gd name="T2" fmla="*/ 0 w 40"/>
                <a:gd name="T3" fmla="*/ 17 h 49"/>
                <a:gd name="T4" fmla="*/ 22 w 40"/>
                <a:gd name="T5" fmla="*/ 0 h 49"/>
                <a:gd name="T6" fmla="*/ 40 w 40"/>
                <a:gd name="T7" fmla="*/ 37 h 49"/>
                <a:gd name="T8" fmla="*/ 15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0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6" name="Freeform 4366"/>
            <p:cNvSpPr>
              <a:spLocks/>
            </p:cNvSpPr>
            <p:nvPr/>
          </p:nvSpPr>
          <p:spPr bwMode="auto">
            <a:xfrm>
              <a:off x="3327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7" name="Freeform 4367"/>
            <p:cNvSpPr>
              <a:spLocks/>
            </p:cNvSpPr>
            <p:nvPr/>
          </p:nvSpPr>
          <p:spPr bwMode="auto">
            <a:xfrm>
              <a:off x="3257" y="2420"/>
              <a:ext cx="44" cy="53"/>
            </a:xfrm>
            <a:custGeom>
              <a:avLst/>
              <a:gdLst>
                <a:gd name="T0" fmla="*/ 24 w 44"/>
                <a:gd name="T1" fmla="*/ 53 h 53"/>
                <a:gd name="T2" fmla="*/ 0 w 44"/>
                <a:gd name="T3" fmla="*/ 24 h 53"/>
                <a:gd name="T4" fmla="*/ 15 w 44"/>
                <a:gd name="T5" fmla="*/ 0 h 53"/>
                <a:gd name="T6" fmla="*/ 44 w 44"/>
                <a:gd name="T7" fmla="*/ 34 h 53"/>
                <a:gd name="T8" fmla="*/ 24 w 44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3">
                  <a:moveTo>
                    <a:pt x="24" y="53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4" y="34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8" name="Freeform 4368"/>
            <p:cNvSpPr>
              <a:spLocks/>
            </p:cNvSpPr>
            <p:nvPr/>
          </p:nvSpPr>
          <p:spPr bwMode="auto">
            <a:xfrm>
              <a:off x="3226" y="2400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20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9" name="Freeform 4369"/>
            <p:cNvSpPr>
              <a:spLocks/>
            </p:cNvSpPr>
            <p:nvPr/>
          </p:nvSpPr>
          <p:spPr bwMode="auto">
            <a:xfrm>
              <a:off x="3196" y="2388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0" name="Freeform 4370"/>
            <p:cNvSpPr>
              <a:spLocks/>
            </p:cNvSpPr>
            <p:nvPr/>
          </p:nvSpPr>
          <p:spPr bwMode="auto">
            <a:xfrm>
              <a:off x="3158" y="2380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30 h 37"/>
                <a:gd name="T4" fmla="*/ 5 w 42"/>
                <a:gd name="T5" fmla="*/ 0 h 37"/>
                <a:gd name="T6" fmla="*/ 42 w 42"/>
                <a:gd name="T7" fmla="*/ 8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1" name="Freeform 4371"/>
            <p:cNvSpPr>
              <a:spLocks/>
            </p:cNvSpPr>
            <p:nvPr/>
          </p:nvSpPr>
          <p:spPr bwMode="auto">
            <a:xfrm>
              <a:off x="3121" y="2373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29 h 37"/>
                <a:gd name="T4" fmla="*/ 4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2" name="Freeform 4372"/>
            <p:cNvSpPr>
              <a:spLocks/>
            </p:cNvSpPr>
            <p:nvPr/>
          </p:nvSpPr>
          <p:spPr bwMode="auto">
            <a:xfrm>
              <a:off x="3082" y="2366"/>
              <a:ext cx="43" cy="36"/>
            </a:xfrm>
            <a:custGeom>
              <a:avLst/>
              <a:gdLst>
                <a:gd name="T0" fmla="*/ 39 w 43"/>
                <a:gd name="T1" fmla="*/ 36 h 36"/>
                <a:gd name="T2" fmla="*/ 0 w 43"/>
                <a:gd name="T3" fmla="*/ 27 h 36"/>
                <a:gd name="T4" fmla="*/ 11 w 43"/>
                <a:gd name="T5" fmla="*/ 0 h 36"/>
                <a:gd name="T6" fmla="*/ 43 w 43"/>
                <a:gd name="T7" fmla="*/ 7 h 36"/>
                <a:gd name="T8" fmla="*/ 39 w 4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6">
                  <a:moveTo>
                    <a:pt x="39" y="3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3" y="7"/>
                  </a:lnTo>
                  <a:lnTo>
                    <a:pt x="39" y="3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3" name="Freeform 4373"/>
            <p:cNvSpPr>
              <a:spLocks/>
            </p:cNvSpPr>
            <p:nvPr/>
          </p:nvSpPr>
          <p:spPr bwMode="auto">
            <a:xfrm>
              <a:off x="3062" y="2356"/>
              <a:ext cx="31" cy="37"/>
            </a:xfrm>
            <a:custGeom>
              <a:avLst/>
              <a:gdLst>
                <a:gd name="T0" fmla="*/ 20 w 31"/>
                <a:gd name="T1" fmla="*/ 37 h 37"/>
                <a:gd name="T2" fmla="*/ 0 w 31"/>
                <a:gd name="T3" fmla="*/ 24 h 37"/>
                <a:gd name="T4" fmla="*/ 15 w 31"/>
                <a:gd name="T5" fmla="*/ 0 h 37"/>
                <a:gd name="T6" fmla="*/ 31 w 31"/>
                <a:gd name="T7" fmla="*/ 10 h 37"/>
                <a:gd name="T8" fmla="*/ 20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20" y="3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20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4" name="Freeform 4374"/>
            <p:cNvSpPr>
              <a:spLocks/>
            </p:cNvSpPr>
            <p:nvPr/>
          </p:nvSpPr>
          <p:spPr bwMode="auto">
            <a:xfrm>
              <a:off x="3047" y="2346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5 h 34"/>
                <a:gd name="T4" fmla="*/ 15 w 30"/>
                <a:gd name="T5" fmla="*/ 0 h 34"/>
                <a:gd name="T6" fmla="*/ 30 w 30"/>
                <a:gd name="T7" fmla="*/ 10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5" name="Freeform 4375"/>
            <p:cNvSpPr>
              <a:spLocks/>
            </p:cNvSpPr>
            <p:nvPr/>
          </p:nvSpPr>
          <p:spPr bwMode="auto">
            <a:xfrm>
              <a:off x="3031" y="2334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2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6" name="Freeform 4376"/>
            <p:cNvSpPr>
              <a:spLocks/>
            </p:cNvSpPr>
            <p:nvPr/>
          </p:nvSpPr>
          <p:spPr bwMode="auto">
            <a:xfrm>
              <a:off x="3016" y="2317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19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7" name="Freeform 4377"/>
            <p:cNvSpPr>
              <a:spLocks/>
            </p:cNvSpPr>
            <p:nvPr/>
          </p:nvSpPr>
          <p:spPr bwMode="auto">
            <a:xfrm>
              <a:off x="3281" y="2454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20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8" name="Freeform 4378"/>
            <p:cNvSpPr>
              <a:spLocks/>
            </p:cNvSpPr>
            <p:nvPr/>
          </p:nvSpPr>
          <p:spPr bwMode="auto">
            <a:xfrm>
              <a:off x="2998" y="2297"/>
              <a:ext cx="40" cy="39"/>
            </a:xfrm>
            <a:custGeom>
              <a:avLst/>
              <a:gdLst>
                <a:gd name="T0" fmla="*/ 18 w 40"/>
                <a:gd name="T1" fmla="*/ 39 h 39"/>
                <a:gd name="T2" fmla="*/ 0 w 40"/>
                <a:gd name="T3" fmla="*/ 12 h 39"/>
                <a:gd name="T4" fmla="*/ 24 w 40"/>
                <a:gd name="T5" fmla="*/ 0 h 39"/>
                <a:gd name="T6" fmla="*/ 40 w 40"/>
                <a:gd name="T7" fmla="*/ 22 h 39"/>
                <a:gd name="T8" fmla="*/ 18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8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22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9" name="Freeform 4379"/>
            <p:cNvSpPr>
              <a:spLocks/>
            </p:cNvSpPr>
            <p:nvPr/>
          </p:nvSpPr>
          <p:spPr bwMode="auto">
            <a:xfrm>
              <a:off x="2990" y="2273"/>
              <a:ext cx="32" cy="36"/>
            </a:xfrm>
            <a:custGeom>
              <a:avLst/>
              <a:gdLst>
                <a:gd name="T0" fmla="*/ 8 w 32"/>
                <a:gd name="T1" fmla="*/ 36 h 36"/>
                <a:gd name="T2" fmla="*/ 0 w 32"/>
                <a:gd name="T3" fmla="*/ 12 h 36"/>
                <a:gd name="T4" fmla="*/ 24 w 32"/>
                <a:gd name="T5" fmla="*/ 0 h 36"/>
                <a:gd name="T6" fmla="*/ 32 w 32"/>
                <a:gd name="T7" fmla="*/ 24 h 36"/>
                <a:gd name="T8" fmla="*/ 8 w 3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8" y="3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2" y="2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0" name="Freeform 4380"/>
            <p:cNvSpPr>
              <a:spLocks/>
            </p:cNvSpPr>
            <p:nvPr/>
          </p:nvSpPr>
          <p:spPr bwMode="auto">
            <a:xfrm>
              <a:off x="2979" y="2229"/>
              <a:ext cx="35" cy="56"/>
            </a:xfrm>
            <a:custGeom>
              <a:avLst/>
              <a:gdLst>
                <a:gd name="T0" fmla="*/ 11 w 35"/>
                <a:gd name="T1" fmla="*/ 56 h 56"/>
                <a:gd name="T2" fmla="*/ 0 w 35"/>
                <a:gd name="T3" fmla="*/ 4 h 56"/>
                <a:gd name="T4" fmla="*/ 26 w 35"/>
                <a:gd name="T5" fmla="*/ 0 h 56"/>
                <a:gd name="T6" fmla="*/ 35 w 35"/>
                <a:gd name="T7" fmla="*/ 44 h 56"/>
                <a:gd name="T8" fmla="*/ 11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1" y="56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1" name="Freeform 4381"/>
            <p:cNvSpPr>
              <a:spLocks/>
            </p:cNvSpPr>
            <p:nvPr/>
          </p:nvSpPr>
          <p:spPr bwMode="auto">
            <a:xfrm>
              <a:off x="2970" y="2180"/>
              <a:ext cx="35" cy="53"/>
            </a:xfrm>
            <a:custGeom>
              <a:avLst/>
              <a:gdLst>
                <a:gd name="T0" fmla="*/ 9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9 h 53"/>
                <a:gd name="T8" fmla="*/ 9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9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2" name="Freeform 4382"/>
            <p:cNvSpPr>
              <a:spLocks/>
            </p:cNvSpPr>
            <p:nvPr/>
          </p:nvSpPr>
          <p:spPr bwMode="auto">
            <a:xfrm>
              <a:off x="2963" y="2150"/>
              <a:ext cx="33" cy="34"/>
            </a:xfrm>
            <a:custGeom>
              <a:avLst/>
              <a:gdLst>
                <a:gd name="T0" fmla="*/ 7 w 33"/>
                <a:gd name="T1" fmla="*/ 34 h 34"/>
                <a:gd name="T2" fmla="*/ 0 w 33"/>
                <a:gd name="T3" fmla="*/ 12 h 34"/>
                <a:gd name="T4" fmla="*/ 24 w 33"/>
                <a:gd name="T5" fmla="*/ 0 h 34"/>
                <a:gd name="T6" fmla="*/ 33 w 33"/>
                <a:gd name="T7" fmla="*/ 30 h 34"/>
                <a:gd name="T8" fmla="*/ 7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7" y="3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30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3" name="Freeform 4383"/>
            <p:cNvSpPr>
              <a:spLocks/>
            </p:cNvSpPr>
            <p:nvPr/>
          </p:nvSpPr>
          <p:spPr bwMode="auto">
            <a:xfrm>
              <a:off x="2955" y="2123"/>
              <a:ext cx="32" cy="39"/>
            </a:xfrm>
            <a:custGeom>
              <a:avLst/>
              <a:gdLst>
                <a:gd name="T0" fmla="*/ 8 w 32"/>
                <a:gd name="T1" fmla="*/ 39 h 39"/>
                <a:gd name="T2" fmla="*/ 0 w 32"/>
                <a:gd name="T3" fmla="*/ 13 h 39"/>
                <a:gd name="T4" fmla="*/ 24 w 32"/>
                <a:gd name="T5" fmla="*/ 0 h 39"/>
                <a:gd name="T6" fmla="*/ 32 w 32"/>
                <a:gd name="T7" fmla="*/ 27 h 39"/>
                <a:gd name="T8" fmla="*/ 8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8" y="3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2" y="27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4" name="Freeform 4384"/>
            <p:cNvSpPr>
              <a:spLocks/>
            </p:cNvSpPr>
            <p:nvPr/>
          </p:nvSpPr>
          <p:spPr bwMode="auto">
            <a:xfrm>
              <a:off x="3016" y="2317"/>
              <a:ext cx="22" cy="19"/>
            </a:xfrm>
            <a:custGeom>
              <a:avLst/>
              <a:gdLst>
                <a:gd name="T0" fmla="*/ 0 w 22"/>
                <a:gd name="T1" fmla="*/ 19 h 19"/>
                <a:gd name="T2" fmla="*/ 0 w 22"/>
                <a:gd name="T3" fmla="*/ 19 h 19"/>
                <a:gd name="T4" fmla="*/ 20 w 22"/>
                <a:gd name="T5" fmla="*/ 0 h 19"/>
                <a:gd name="T6" fmla="*/ 22 w 22"/>
                <a:gd name="T7" fmla="*/ 2 h 19"/>
                <a:gd name="T8" fmla="*/ 0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5" name="Freeform 4385"/>
            <p:cNvSpPr>
              <a:spLocks/>
            </p:cNvSpPr>
            <p:nvPr/>
          </p:nvSpPr>
          <p:spPr bwMode="auto">
            <a:xfrm>
              <a:off x="2917" y="2042"/>
              <a:ext cx="62" cy="94"/>
            </a:xfrm>
            <a:custGeom>
              <a:avLst/>
              <a:gdLst>
                <a:gd name="T0" fmla="*/ 38 w 62"/>
                <a:gd name="T1" fmla="*/ 94 h 94"/>
                <a:gd name="T2" fmla="*/ 0 w 62"/>
                <a:gd name="T3" fmla="*/ 13 h 94"/>
                <a:gd name="T4" fmla="*/ 24 w 62"/>
                <a:gd name="T5" fmla="*/ 0 h 94"/>
                <a:gd name="T6" fmla="*/ 62 w 62"/>
                <a:gd name="T7" fmla="*/ 81 h 94"/>
                <a:gd name="T8" fmla="*/ 38 w 62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4">
                  <a:moveTo>
                    <a:pt x="38" y="9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62" y="81"/>
                  </a:lnTo>
                  <a:lnTo>
                    <a:pt x="38" y="9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6" name="Freeform 4386"/>
            <p:cNvSpPr>
              <a:spLocks/>
            </p:cNvSpPr>
            <p:nvPr/>
          </p:nvSpPr>
          <p:spPr bwMode="auto">
            <a:xfrm>
              <a:off x="2884" y="1969"/>
              <a:ext cx="57" cy="86"/>
            </a:xfrm>
            <a:custGeom>
              <a:avLst/>
              <a:gdLst>
                <a:gd name="T0" fmla="*/ 33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73 h 86"/>
                <a:gd name="T8" fmla="*/ 33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3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3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7" name="Freeform 4387"/>
            <p:cNvSpPr>
              <a:spLocks/>
            </p:cNvSpPr>
            <p:nvPr/>
          </p:nvSpPr>
          <p:spPr bwMode="auto">
            <a:xfrm>
              <a:off x="2873" y="1952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9 h 34"/>
                <a:gd name="T4" fmla="*/ 20 w 33"/>
                <a:gd name="T5" fmla="*/ 0 h 34"/>
                <a:gd name="T6" fmla="*/ 33 w 33"/>
                <a:gd name="T7" fmla="*/ 17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8" name="Freeform 4388"/>
            <p:cNvSpPr>
              <a:spLocks/>
            </p:cNvSpPr>
            <p:nvPr/>
          </p:nvSpPr>
          <p:spPr bwMode="auto">
            <a:xfrm>
              <a:off x="2865" y="1937"/>
              <a:ext cx="28" cy="34"/>
            </a:xfrm>
            <a:custGeom>
              <a:avLst/>
              <a:gdLst>
                <a:gd name="T0" fmla="*/ 8 w 28"/>
                <a:gd name="T1" fmla="*/ 34 h 34"/>
                <a:gd name="T2" fmla="*/ 0 w 28"/>
                <a:gd name="T3" fmla="*/ 22 h 34"/>
                <a:gd name="T4" fmla="*/ 17 w 28"/>
                <a:gd name="T5" fmla="*/ 0 h 34"/>
                <a:gd name="T6" fmla="*/ 28 w 28"/>
                <a:gd name="T7" fmla="*/ 15 h 34"/>
                <a:gd name="T8" fmla="*/ 8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8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28" y="15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9" name="Freeform 4389"/>
            <p:cNvSpPr>
              <a:spLocks/>
            </p:cNvSpPr>
            <p:nvPr/>
          </p:nvSpPr>
          <p:spPr bwMode="auto">
            <a:xfrm>
              <a:off x="2838" y="1908"/>
              <a:ext cx="44" cy="51"/>
            </a:xfrm>
            <a:custGeom>
              <a:avLst/>
              <a:gdLst>
                <a:gd name="T0" fmla="*/ 27 w 44"/>
                <a:gd name="T1" fmla="*/ 51 h 51"/>
                <a:gd name="T2" fmla="*/ 0 w 44"/>
                <a:gd name="T3" fmla="*/ 24 h 51"/>
                <a:gd name="T4" fmla="*/ 16 w 44"/>
                <a:gd name="T5" fmla="*/ 0 h 51"/>
                <a:gd name="T6" fmla="*/ 44 w 44"/>
                <a:gd name="T7" fmla="*/ 29 h 51"/>
                <a:gd name="T8" fmla="*/ 2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7" y="51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4" y="29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0" name="Freeform 4390"/>
            <p:cNvSpPr>
              <a:spLocks/>
            </p:cNvSpPr>
            <p:nvPr/>
          </p:nvSpPr>
          <p:spPr bwMode="auto">
            <a:xfrm>
              <a:off x="2810" y="1886"/>
              <a:ext cx="44" cy="46"/>
            </a:xfrm>
            <a:custGeom>
              <a:avLst/>
              <a:gdLst>
                <a:gd name="T0" fmla="*/ 28 w 44"/>
                <a:gd name="T1" fmla="*/ 46 h 46"/>
                <a:gd name="T2" fmla="*/ 0 w 44"/>
                <a:gd name="T3" fmla="*/ 27 h 46"/>
                <a:gd name="T4" fmla="*/ 11 w 44"/>
                <a:gd name="T5" fmla="*/ 0 h 46"/>
                <a:gd name="T6" fmla="*/ 44 w 44"/>
                <a:gd name="T7" fmla="*/ 22 h 46"/>
                <a:gd name="T8" fmla="*/ 28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8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1" name="Freeform 4391"/>
            <p:cNvSpPr>
              <a:spLocks/>
            </p:cNvSpPr>
            <p:nvPr/>
          </p:nvSpPr>
          <p:spPr bwMode="auto">
            <a:xfrm>
              <a:off x="2773" y="1869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2" name="Freeform 4392"/>
            <p:cNvSpPr>
              <a:spLocks/>
            </p:cNvSpPr>
            <p:nvPr/>
          </p:nvSpPr>
          <p:spPr bwMode="auto">
            <a:xfrm>
              <a:off x="2955" y="2123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0 w 24"/>
                <a:gd name="T5" fmla="*/ 13 h 13"/>
                <a:gd name="T6" fmla="*/ 0 w 24"/>
                <a:gd name="T7" fmla="*/ 13 h 13"/>
                <a:gd name="T8" fmla="*/ 24 w 2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0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3" name="Freeform 4393"/>
            <p:cNvSpPr>
              <a:spLocks/>
            </p:cNvSpPr>
            <p:nvPr/>
          </p:nvSpPr>
          <p:spPr bwMode="auto">
            <a:xfrm>
              <a:off x="2744" y="1859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9 h 37"/>
                <a:gd name="T4" fmla="*/ 4 w 37"/>
                <a:gd name="T5" fmla="*/ 0 h 37"/>
                <a:gd name="T6" fmla="*/ 37 w 37"/>
                <a:gd name="T7" fmla="*/ 7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4" name="Freeform 4394"/>
            <p:cNvSpPr>
              <a:spLocks/>
            </p:cNvSpPr>
            <p:nvPr/>
          </p:nvSpPr>
          <p:spPr bwMode="auto">
            <a:xfrm>
              <a:off x="2716" y="1856"/>
              <a:ext cx="32" cy="32"/>
            </a:xfrm>
            <a:custGeom>
              <a:avLst/>
              <a:gdLst>
                <a:gd name="T0" fmla="*/ 28 w 32"/>
                <a:gd name="T1" fmla="*/ 32 h 32"/>
                <a:gd name="T2" fmla="*/ 0 w 32"/>
                <a:gd name="T3" fmla="*/ 30 h 32"/>
                <a:gd name="T4" fmla="*/ 0 w 32"/>
                <a:gd name="T5" fmla="*/ 0 h 32"/>
                <a:gd name="T6" fmla="*/ 32 w 32"/>
                <a:gd name="T7" fmla="*/ 3 h 32"/>
                <a:gd name="T8" fmla="*/ 28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8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2" y="3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5" name="Freeform 4395"/>
            <p:cNvSpPr>
              <a:spLocks/>
            </p:cNvSpPr>
            <p:nvPr/>
          </p:nvSpPr>
          <p:spPr bwMode="auto">
            <a:xfrm>
              <a:off x="2650" y="1856"/>
              <a:ext cx="66" cy="32"/>
            </a:xfrm>
            <a:custGeom>
              <a:avLst/>
              <a:gdLst>
                <a:gd name="T0" fmla="*/ 66 w 66"/>
                <a:gd name="T1" fmla="*/ 30 h 32"/>
                <a:gd name="T2" fmla="*/ 0 w 66"/>
                <a:gd name="T3" fmla="*/ 32 h 32"/>
                <a:gd name="T4" fmla="*/ 0 w 66"/>
                <a:gd name="T5" fmla="*/ 3 h 32"/>
                <a:gd name="T6" fmla="*/ 66 w 66"/>
                <a:gd name="T7" fmla="*/ 0 h 32"/>
                <a:gd name="T8" fmla="*/ 66 w 66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2">
                  <a:moveTo>
                    <a:pt x="66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6" y="0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6" name="Freeform 4396"/>
            <p:cNvSpPr>
              <a:spLocks/>
            </p:cNvSpPr>
            <p:nvPr/>
          </p:nvSpPr>
          <p:spPr bwMode="auto">
            <a:xfrm>
              <a:off x="2773" y="1866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8 w 11"/>
                <a:gd name="T3" fmla="*/ 0 h 30"/>
                <a:gd name="T4" fmla="*/ 0 w 11"/>
                <a:gd name="T5" fmla="*/ 30 h 30"/>
                <a:gd name="T6" fmla="*/ 4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8" y="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7" name="Freeform 4397"/>
            <p:cNvSpPr>
              <a:spLocks/>
            </p:cNvSpPr>
            <p:nvPr/>
          </p:nvSpPr>
          <p:spPr bwMode="auto">
            <a:xfrm>
              <a:off x="2632" y="1859"/>
              <a:ext cx="20" cy="29"/>
            </a:xfrm>
            <a:custGeom>
              <a:avLst/>
              <a:gdLst>
                <a:gd name="T0" fmla="*/ 16 w 20"/>
                <a:gd name="T1" fmla="*/ 29 h 29"/>
                <a:gd name="T2" fmla="*/ 0 w 20"/>
                <a:gd name="T3" fmla="*/ 27 h 29"/>
                <a:gd name="T4" fmla="*/ 9 w 20"/>
                <a:gd name="T5" fmla="*/ 0 h 29"/>
                <a:gd name="T6" fmla="*/ 20 w 20"/>
                <a:gd name="T7" fmla="*/ 0 h 29"/>
                <a:gd name="T8" fmla="*/ 16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6" y="29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8" name="Freeform 4398"/>
            <p:cNvSpPr>
              <a:spLocks/>
            </p:cNvSpPr>
            <p:nvPr/>
          </p:nvSpPr>
          <p:spPr bwMode="auto">
            <a:xfrm>
              <a:off x="2615" y="1851"/>
              <a:ext cx="26" cy="35"/>
            </a:xfrm>
            <a:custGeom>
              <a:avLst/>
              <a:gdLst>
                <a:gd name="T0" fmla="*/ 17 w 26"/>
                <a:gd name="T1" fmla="*/ 35 h 35"/>
                <a:gd name="T2" fmla="*/ 0 w 26"/>
                <a:gd name="T3" fmla="*/ 27 h 35"/>
                <a:gd name="T4" fmla="*/ 11 w 26"/>
                <a:gd name="T5" fmla="*/ 0 h 35"/>
                <a:gd name="T6" fmla="*/ 26 w 26"/>
                <a:gd name="T7" fmla="*/ 8 h 35"/>
                <a:gd name="T8" fmla="*/ 17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17" y="3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6" y="8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9" name="Freeform 4399"/>
            <p:cNvSpPr>
              <a:spLocks/>
            </p:cNvSpPr>
            <p:nvPr/>
          </p:nvSpPr>
          <p:spPr bwMode="auto">
            <a:xfrm>
              <a:off x="2597" y="1839"/>
              <a:ext cx="29" cy="39"/>
            </a:xfrm>
            <a:custGeom>
              <a:avLst/>
              <a:gdLst>
                <a:gd name="T0" fmla="*/ 18 w 29"/>
                <a:gd name="T1" fmla="*/ 39 h 39"/>
                <a:gd name="T2" fmla="*/ 0 w 29"/>
                <a:gd name="T3" fmla="*/ 25 h 39"/>
                <a:gd name="T4" fmla="*/ 16 w 29"/>
                <a:gd name="T5" fmla="*/ 0 h 39"/>
                <a:gd name="T6" fmla="*/ 29 w 29"/>
                <a:gd name="T7" fmla="*/ 12 h 39"/>
                <a:gd name="T8" fmla="*/ 18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8" y="39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12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0" name="Freeform 4400"/>
            <p:cNvSpPr>
              <a:spLocks/>
            </p:cNvSpPr>
            <p:nvPr/>
          </p:nvSpPr>
          <p:spPr bwMode="auto">
            <a:xfrm>
              <a:off x="2582" y="1829"/>
              <a:ext cx="31" cy="35"/>
            </a:xfrm>
            <a:custGeom>
              <a:avLst/>
              <a:gdLst>
                <a:gd name="T0" fmla="*/ 15 w 31"/>
                <a:gd name="T1" fmla="*/ 35 h 35"/>
                <a:gd name="T2" fmla="*/ 0 w 31"/>
                <a:gd name="T3" fmla="*/ 22 h 35"/>
                <a:gd name="T4" fmla="*/ 17 w 31"/>
                <a:gd name="T5" fmla="*/ 0 h 35"/>
                <a:gd name="T6" fmla="*/ 31 w 31"/>
                <a:gd name="T7" fmla="*/ 10 h 35"/>
                <a:gd name="T8" fmla="*/ 15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5" y="35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1" name="Freeform 4401"/>
            <p:cNvSpPr>
              <a:spLocks/>
            </p:cNvSpPr>
            <p:nvPr/>
          </p:nvSpPr>
          <p:spPr bwMode="auto">
            <a:xfrm>
              <a:off x="2564" y="1812"/>
              <a:ext cx="35" cy="39"/>
            </a:xfrm>
            <a:custGeom>
              <a:avLst/>
              <a:gdLst>
                <a:gd name="T0" fmla="*/ 18 w 35"/>
                <a:gd name="T1" fmla="*/ 39 h 39"/>
                <a:gd name="T2" fmla="*/ 0 w 35"/>
                <a:gd name="T3" fmla="*/ 20 h 39"/>
                <a:gd name="T4" fmla="*/ 20 w 35"/>
                <a:gd name="T5" fmla="*/ 0 h 39"/>
                <a:gd name="T6" fmla="*/ 35 w 35"/>
                <a:gd name="T7" fmla="*/ 17 h 39"/>
                <a:gd name="T8" fmla="*/ 18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8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5" y="17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2" name="Freeform 4402"/>
            <p:cNvSpPr>
              <a:spLocks/>
            </p:cNvSpPr>
            <p:nvPr/>
          </p:nvSpPr>
          <p:spPr bwMode="auto">
            <a:xfrm>
              <a:off x="2549" y="1793"/>
              <a:ext cx="35" cy="39"/>
            </a:xfrm>
            <a:custGeom>
              <a:avLst/>
              <a:gdLst>
                <a:gd name="T0" fmla="*/ 15 w 35"/>
                <a:gd name="T1" fmla="*/ 39 h 39"/>
                <a:gd name="T2" fmla="*/ 0 w 35"/>
                <a:gd name="T3" fmla="*/ 19 h 39"/>
                <a:gd name="T4" fmla="*/ 20 w 35"/>
                <a:gd name="T5" fmla="*/ 0 h 39"/>
                <a:gd name="T6" fmla="*/ 35 w 35"/>
                <a:gd name="T7" fmla="*/ 19 h 39"/>
                <a:gd name="T8" fmla="*/ 15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5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5" y="1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3" name="Freeform 4403"/>
            <p:cNvSpPr>
              <a:spLocks/>
            </p:cNvSpPr>
            <p:nvPr/>
          </p:nvSpPr>
          <p:spPr bwMode="auto">
            <a:xfrm>
              <a:off x="2518" y="1751"/>
              <a:ext cx="51" cy="61"/>
            </a:xfrm>
            <a:custGeom>
              <a:avLst/>
              <a:gdLst>
                <a:gd name="T0" fmla="*/ 31 w 51"/>
                <a:gd name="T1" fmla="*/ 61 h 61"/>
                <a:gd name="T2" fmla="*/ 0 w 51"/>
                <a:gd name="T3" fmla="*/ 17 h 61"/>
                <a:gd name="T4" fmla="*/ 22 w 51"/>
                <a:gd name="T5" fmla="*/ 0 h 61"/>
                <a:gd name="T6" fmla="*/ 51 w 51"/>
                <a:gd name="T7" fmla="*/ 42 h 61"/>
                <a:gd name="T8" fmla="*/ 31 w 5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1">
                  <a:moveTo>
                    <a:pt x="31" y="6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1" y="42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4" name="Freeform 4404"/>
            <p:cNvSpPr>
              <a:spLocks/>
            </p:cNvSpPr>
            <p:nvPr/>
          </p:nvSpPr>
          <p:spPr bwMode="auto">
            <a:xfrm>
              <a:off x="2466" y="1663"/>
              <a:ext cx="74" cy="105"/>
            </a:xfrm>
            <a:custGeom>
              <a:avLst/>
              <a:gdLst>
                <a:gd name="T0" fmla="*/ 52 w 74"/>
                <a:gd name="T1" fmla="*/ 105 h 105"/>
                <a:gd name="T2" fmla="*/ 0 w 74"/>
                <a:gd name="T3" fmla="*/ 17 h 105"/>
                <a:gd name="T4" fmla="*/ 22 w 74"/>
                <a:gd name="T5" fmla="*/ 0 h 105"/>
                <a:gd name="T6" fmla="*/ 74 w 74"/>
                <a:gd name="T7" fmla="*/ 88 h 105"/>
                <a:gd name="T8" fmla="*/ 52 w 74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5">
                  <a:moveTo>
                    <a:pt x="52" y="10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4" y="88"/>
                  </a:lnTo>
                  <a:lnTo>
                    <a:pt x="52" y="105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5" name="Freeform 4405"/>
            <p:cNvSpPr>
              <a:spLocks/>
            </p:cNvSpPr>
            <p:nvPr/>
          </p:nvSpPr>
          <p:spPr bwMode="auto">
            <a:xfrm>
              <a:off x="2433" y="1599"/>
              <a:ext cx="55" cy="81"/>
            </a:xfrm>
            <a:custGeom>
              <a:avLst/>
              <a:gdLst>
                <a:gd name="T0" fmla="*/ 33 w 55"/>
                <a:gd name="T1" fmla="*/ 81 h 81"/>
                <a:gd name="T2" fmla="*/ 0 w 55"/>
                <a:gd name="T3" fmla="*/ 17 h 81"/>
                <a:gd name="T4" fmla="*/ 22 w 55"/>
                <a:gd name="T5" fmla="*/ 0 h 81"/>
                <a:gd name="T6" fmla="*/ 55 w 55"/>
                <a:gd name="T7" fmla="*/ 64 h 81"/>
                <a:gd name="T8" fmla="*/ 33 w 55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1">
                  <a:moveTo>
                    <a:pt x="33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4"/>
                  </a:lnTo>
                  <a:lnTo>
                    <a:pt x="33" y="8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6" name="Freeform 4406"/>
            <p:cNvSpPr>
              <a:spLocks/>
            </p:cNvSpPr>
            <p:nvPr/>
          </p:nvSpPr>
          <p:spPr bwMode="auto">
            <a:xfrm>
              <a:off x="2648" y="1859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7" name="Freeform 4407"/>
            <p:cNvSpPr>
              <a:spLocks/>
            </p:cNvSpPr>
            <p:nvPr/>
          </p:nvSpPr>
          <p:spPr bwMode="auto">
            <a:xfrm>
              <a:off x="3577" y="3500"/>
              <a:ext cx="64" cy="102"/>
            </a:xfrm>
            <a:custGeom>
              <a:avLst/>
              <a:gdLst>
                <a:gd name="T0" fmla="*/ 39 w 64"/>
                <a:gd name="T1" fmla="*/ 102 h 102"/>
                <a:gd name="T2" fmla="*/ 0 w 64"/>
                <a:gd name="T3" fmla="*/ 17 h 102"/>
                <a:gd name="T4" fmla="*/ 22 w 64"/>
                <a:gd name="T5" fmla="*/ 0 h 102"/>
                <a:gd name="T6" fmla="*/ 64 w 64"/>
                <a:gd name="T7" fmla="*/ 90 h 102"/>
                <a:gd name="T8" fmla="*/ 39 w 64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2">
                  <a:moveTo>
                    <a:pt x="39" y="10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64" y="90"/>
                  </a:lnTo>
                  <a:lnTo>
                    <a:pt x="39" y="10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8" name="Freeform 4408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7 h 91"/>
                <a:gd name="T4" fmla="*/ 21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9" name="Freeform 4409"/>
            <p:cNvSpPr>
              <a:spLocks/>
            </p:cNvSpPr>
            <p:nvPr/>
          </p:nvSpPr>
          <p:spPr bwMode="auto">
            <a:xfrm>
              <a:off x="3518" y="3389"/>
              <a:ext cx="41" cy="54"/>
            </a:xfrm>
            <a:custGeom>
              <a:avLst/>
              <a:gdLst>
                <a:gd name="T0" fmla="*/ 20 w 41"/>
                <a:gd name="T1" fmla="*/ 54 h 54"/>
                <a:gd name="T2" fmla="*/ 0 w 41"/>
                <a:gd name="T3" fmla="*/ 13 h 54"/>
                <a:gd name="T4" fmla="*/ 24 w 41"/>
                <a:gd name="T5" fmla="*/ 0 h 54"/>
                <a:gd name="T6" fmla="*/ 41 w 41"/>
                <a:gd name="T7" fmla="*/ 37 h 54"/>
                <a:gd name="T8" fmla="*/ 20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0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0" name="Freeform 4410"/>
            <p:cNvSpPr>
              <a:spLocks/>
            </p:cNvSpPr>
            <p:nvPr/>
          </p:nvSpPr>
          <p:spPr bwMode="auto">
            <a:xfrm>
              <a:off x="3502" y="3350"/>
              <a:ext cx="40" cy="52"/>
            </a:xfrm>
            <a:custGeom>
              <a:avLst/>
              <a:gdLst>
                <a:gd name="T0" fmla="*/ 16 w 40"/>
                <a:gd name="T1" fmla="*/ 52 h 52"/>
                <a:gd name="T2" fmla="*/ 0 w 40"/>
                <a:gd name="T3" fmla="*/ 12 h 52"/>
                <a:gd name="T4" fmla="*/ 25 w 40"/>
                <a:gd name="T5" fmla="*/ 0 h 52"/>
                <a:gd name="T6" fmla="*/ 40 w 40"/>
                <a:gd name="T7" fmla="*/ 39 h 52"/>
                <a:gd name="T8" fmla="*/ 16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6" y="52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39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1" name="Freeform 4411"/>
            <p:cNvSpPr>
              <a:spLocks/>
            </p:cNvSpPr>
            <p:nvPr/>
          </p:nvSpPr>
          <p:spPr bwMode="auto">
            <a:xfrm>
              <a:off x="3492" y="3309"/>
              <a:ext cx="35" cy="53"/>
            </a:xfrm>
            <a:custGeom>
              <a:avLst/>
              <a:gdLst>
                <a:gd name="T0" fmla="*/ 10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0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0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2" name="Freeform 4412"/>
            <p:cNvSpPr>
              <a:spLocks/>
            </p:cNvSpPr>
            <p:nvPr/>
          </p:nvSpPr>
          <p:spPr bwMode="auto">
            <a:xfrm>
              <a:off x="3485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3" name="Freeform 4413"/>
            <p:cNvSpPr>
              <a:spLocks/>
            </p:cNvSpPr>
            <p:nvPr/>
          </p:nvSpPr>
          <p:spPr bwMode="auto">
            <a:xfrm>
              <a:off x="3485" y="3225"/>
              <a:ext cx="28" cy="37"/>
            </a:xfrm>
            <a:custGeom>
              <a:avLst/>
              <a:gdLst>
                <a:gd name="T0" fmla="*/ 0 w 28"/>
                <a:gd name="T1" fmla="*/ 37 h 37"/>
                <a:gd name="T2" fmla="*/ 2 w 28"/>
                <a:gd name="T3" fmla="*/ 0 h 37"/>
                <a:gd name="T4" fmla="*/ 28 w 28"/>
                <a:gd name="T5" fmla="*/ 3 h 37"/>
                <a:gd name="T6" fmla="*/ 26 w 28"/>
                <a:gd name="T7" fmla="*/ 37 h 37"/>
                <a:gd name="T8" fmla="*/ 0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7"/>
                  </a:moveTo>
                  <a:lnTo>
                    <a:pt x="2" y="0"/>
                  </a:lnTo>
                  <a:lnTo>
                    <a:pt x="28" y="3"/>
                  </a:lnTo>
                  <a:lnTo>
                    <a:pt x="2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4" name="Freeform 4414"/>
            <p:cNvSpPr>
              <a:spLocks/>
            </p:cNvSpPr>
            <p:nvPr/>
          </p:nvSpPr>
          <p:spPr bwMode="auto">
            <a:xfrm>
              <a:off x="3487" y="3189"/>
              <a:ext cx="31" cy="39"/>
            </a:xfrm>
            <a:custGeom>
              <a:avLst/>
              <a:gdLst>
                <a:gd name="T0" fmla="*/ 0 w 31"/>
                <a:gd name="T1" fmla="*/ 36 h 39"/>
                <a:gd name="T2" fmla="*/ 7 w 31"/>
                <a:gd name="T3" fmla="*/ 0 h 39"/>
                <a:gd name="T4" fmla="*/ 31 w 31"/>
                <a:gd name="T5" fmla="*/ 12 h 39"/>
                <a:gd name="T6" fmla="*/ 26 w 31"/>
                <a:gd name="T7" fmla="*/ 39 h 39"/>
                <a:gd name="T8" fmla="*/ 0 w 31"/>
                <a:gd name="T9" fmla="*/ 3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36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6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5" name="Freeform 4415"/>
            <p:cNvSpPr>
              <a:spLocks/>
            </p:cNvSpPr>
            <p:nvPr/>
          </p:nvSpPr>
          <p:spPr bwMode="auto">
            <a:xfrm>
              <a:off x="3494" y="3127"/>
              <a:ext cx="44" cy="74"/>
            </a:xfrm>
            <a:custGeom>
              <a:avLst/>
              <a:gdLst>
                <a:gd name="T0" fmla="*/ 0 w 44"/>
                <a:gd name="T1" fmla="*/ 62 h 74"/>
                <a:gd name="T2" fmla="*/ 19 w 44"/>
                <a:gd name="T3" fmla="*/ 0 h 74"/>
                <a:gd name="T4" fmla="*/ 44 w 44"/>
                <a:gd name="T5" fmla="*/ 13 h 74"/>
                <a:gd name="T6" fmla="*/ 24 w 44"/>
                <a:gd name="T7" fmla="*/ 74 h 74"/>
                <a:gd name="T8" fmla="*/ 0 w 44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4">
                  <a:moveTo>
                    <a:pt x="0" y="62"/>
                  </a:moveTo>
                  <a:lnTo>
                    <a:pt x="19" y="0"/>
                  </a:lnTo>
                  <a:lnTo>
                    <a:pt x="44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6" name="Freeform 4416"/>
            <p:cNvSpPr>
              <a:spLocks/>
            </p:cNvSpPr>
            <p:nvPr/>
          </p:nvSpPr>
          <p:spPr bwMode="auto">
            <a:xfrm>
              <a:off x="3513" y="3069"/>
              <a:ext cx="44" cy="71"/>
            </a:xfrm>
            <a:custGeom>
              <a:avLst/>
              <a:gdLst>
                <a:gd name="T0" fmla="*/ 0 w 44"/>
                <a:gd name="T1" fmla="*/ 58 h 71"/>
                <a:gd name="T2" fmla="*/ 18 w 44"/>
                <a:gd name="T3" fmla="*/ 0 h 71"/>
                <a:gd name="T4" fmla="*/ 44 w 44"/>
                <a:gd name="T5" fmla="*/ 4 h 71"/>
                <a:gd name="T6" fmla="*/ 25 w 44"/>
                <a:gd name="T7" fmla="*/ 71 h 71"/>
                <a:gd name="T8" fmla="*/ 0 w 44"/>
                <a:gd name="T9" fmla="*/ 5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1">
                  <a:moveTo>
                    <a:pt x="0" y="58"/>
                  </a:moveTo>
                  <a:lnTo>
                    <a:pt x="18" y="0"/>
                  </a:lnTo>
                  <a:lnTo>
                    <a:pt x="44" y="4"/>
                  </a:lnTo>
                  <a:lnTo>
                    <a:pt x="25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7" name="Freeform 4417"/>
            <p:cNvSpPr>
              <a:spLocks/>
            </p:cNvSpPr>
            <p:nvPr/>
          </p:nvSpPr>
          <p:spPr bwMode="auto">
            <a:xfrm>
              <a:off x="3531" y="3034"/>
              <a:ext cx="31" cy="39"/>
            </a:xfrm>
            <a:custGeom>
              <a:avLst/>
              <a:gdLst>
                <a:gd name="T0" fmla="*/ 0 w 31"/>
                <a:gd name="T1" fmla="*/ 35 h 39"/>
                <a:gd name="T2" fmla="*/ 4 w 31"/>
                <a:gd name="T3" fmla="*/ 3 h 39"/>
                <a:gd name="T4" fmla="*/ 31 w 31"/>
                <a:gd name="T5" fmla="*/ 0 h 39"/>
                <a:gd name="T6" fmla="*/ 26 w 31"/>
                <a:gd name="T7" fmla="*/ 39 h 39"/>
                <a:gd name="T8" fmla="*/ 0 w 31"/>
                <a:gd name="T9" fmla="*/ 3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35"/>
                  </a:moveTo>
                  <a:lnTo>
                    <a:pt x="4" y="3"/>
                  </a:lnTo>
                  <a:lnTo>
                    <a:pt x="31" y="0"/>
                  </a:lnTo>
                  <a:lnTo>
                    <a:pt x="26" y="3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8" name="Freeform 4418"/>
            <p:cNvSpPr>
              <a:spLocks/>
            </p:cNvSpPr>
            <p:nvPr/>
          </p:nvSpPr>
          <p:spPr bwMode="auto">
            <a:xfrm>
              <a:off x="3531" y="2998"/>
              <a:ext cx="31" cy="39"/>
            </a:xfrm>
            <a:custGeom>
              <a:avLst/>
              <a:gdLst>
                <a:gd name="T0" fmla="*/ 4 w 31"/>
                <a:gd name="T1" fmla="*/ 39 h 39"/>
                <a:gd name="T2" fmla="*/ 0 w 31"/>
                <a:gd name="T3" fmla="*/ 2 h 39"/>
                <a:gd name="T4" fmla="*/ 26 w 31"/>
                <a:gd name="T5" fmla="*/ 0 h 39"/>
                <a:gd name="T6" fmla="*/ 31 w 31"/>
                <a:gd name="T7" fmla="*/ 36 h 39"/>
                <a:gd name="T8" fmla="*/ 4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4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1" y="36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9" name="Freeform 4419"/>
            <p:cNvSpPr>
              <a:spLocks/>
            </p:cNvSpPr>
            <p:nvPr/>
          </p:nvSpPr>
          <p:spPr bwMode="auto">
            <a:xfrm>
              <a:off x="3485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0" name="Freeform 4420"/>
            <p:cNvSpPr>
              <a:spLocks/>
            </p:cNvSpPr>
            <p:nvPr/>
          </p:nvSpPr>
          <p:spPr bwMode="auto">
            <a:xfrm>
              <a:off x="3516" y="2953"/>
              <a:ext cx="39" cy="54"/>
            </a:xfrm>
            <a:custGeom>
              <a:avLst/>
              <a:gdLst>
                <a:gd name="T0" fmla="*/ 15 w 39"/>
                <a:gd name="T1" fmla="*/ 54 h 54"/>
                <a:gd name="T2" fmla="*/ 0 w 39"/>
                <a:gd name="T3" fmla="*/ 13 h 54"/>
                <a:gd name="T4" fmla="*/ 24 w 39"/>
                <a:gd name="T5" fmla="*/ 0 h 54"/>
                <a:gd name="T6" fmla="*/ 39 w 39"/>
                <a:gd name="T7" fmla="*/ 42 h 54"/>
                <a:gd name="T8" fmla="*/ 15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5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9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1" name="Freeform 4421"/>
            <p:cNvSpPr>
              <a:spLocks/>
            </p:cNvSpPr>
            <p:nvPr/>
          </p:nvSpPr>
          <p:spPr bwMode="auto">
            <a:xfrm>
              <a:off x="3496" y="2914"/>
              <a:ext cx="44" cy="52"/>
            </a:xfrm>
            <a:custGeom>
              <a:avLst/>
              <a:gdLst>
                <a:gd name="T0" fmla="*/ 20 w 44"/>
                <a:gd name="T1" fmla="*/ 52 h 52"/>
                <a:gd name="T2" fmla="*/ 0 w 44"/>
                <a:gd name="T3" fmla="*/ 20 h 52"/>
                <a:gd name="T4" fmla="*/ 20 w 44"/>
                <a:gd name="T5" fmla="*/ 0 h 52"/>
                <a:gd name="T6" fmla="*/ 44 w 44"/>
                <a:gd name="T7" fmla="*/ 39 h 52"/>
                <a:gd name="T8" fmla="*/ 20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0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4" y="39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2" name="Freeform 4422"/>
            <p:cNvSpPr>
              <a:spLocks/>
            </p:cNvSpPr>
            <p:nvPr/>
          </p:nvSpPr>
          <p:spPr bwMode="auto">
            <a:xfrm>
              <a:off x="3470" y="2887"/>
              <a:ext cx="46" cy="47"/>
            </a:xfrm>
            <a:custGeom>
              <a:avLst/>
              <a:gdLst>
                <a:gd name="T0" fmla="*/ 26 w 46"/>
                <a:gd name="T1" fmla="*/ 47 h 47"/>
                <a:gd name="T2" fmla="*/ 0 w 46"/>
                <a:gd name="T3" fmla="*/ 22 h 47"/>
                <a:gd name="T4" fmla="*/ 17 w 46"/>
                <a:gd name="T5" fmla="*/ 0 h 47"/>
                <a:gd name="T6" fmla="*/ 46 w 46"/>
                <a:gd name="T7" fmla="*/ 27 h 47"/>
                <a:gd name="T8" fmla="*/ 26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6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7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3" name="Freeform 4423"/>
            <p:cNvSpPr>
              <a:spLocks/>
            </p:cNvSpPr>
            <p:nvPr/>
          </p:nvSpPr>
          <p:spPr bwMode="auto">
            <a:xfrm>
              <a:off x="3439" y="2860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4" name="Freeform 4424"/>
            <p:cNvSpPr>
              <a:spLocks/>
            </p:cNvSpPr>
            <p:nvPr/>
          </p:nvSpPr>
          <p:spPr bwMode="auto">
            <a:xfrm>
              <a:off x="3378" y="2811"/>
              <a:ext cx="76" cy="74"/>
            </a:xfrm>
            <a:custGeom>
              <a:avLst/>
              <a:gdLst>
                <a:gd name="T0" fmla="*/ 61 w 76"/>
                <a:gd name="T1" fmla="*/ 74 h 74"/>
                <a:gd name="T2" fmla="*/ 0 w 76"/>
                <a:gd name="T3" fmla="*/ 22 h 74"/>
                <a:gd name="T4" fmla="*/ 17 w 76"/>
                <a:gd name="T5" fmla="*/ 0 h 74"/>
                <a:gd name="T6" fmla="*/ 76 w 76"/>
                <a:gd name="T7" fmla="*/ 49 h 74"/>
                <a:gd name="T8" fmla="*/ 61 w 76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4">
                  <a:moveTo>
                    <a:pt x="61" y="7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76" y="49"/>
                  </a:lnTo>
                  <a:lnTo>
                    <a:pt x="61" y="7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" name="Group 4425"/>
          <p:cNvGrpSpPr>
            <a:grpSpLocks/>
          </p:cNvGrpSpPr>
          <p:nvPr/>
        </p:nvGrpSpPr>
        <p:grpSpPr bwMode="auto">
          <a:xfrm>
            <a:off x="3833813" y="2538413"/>
            <a:ext cx="1946275" cy="3179762"/>
            <a:chOff x="2415" y="1599"/>
            <a:chExt cx="1226" cy="2003"/>
          </a:xfrm>
        </p:grpSpPr>
        <p:sp>
          <p:nvSpPr>
            <p:cNvPr id="45545" name="Freeform 4426"/>
            <p:cNvSpPr>
              <a:spLocks/>
            </p:cNvSpPr>
            <p:nvPr/>
          </p:nvSpPr>
          <p:spPr bwMode="auto">
            <a:xfrm>
              <a:off x="3347" y="2782"/>
              <a:ext cx="48" cy="51"/>
            </a:xfrm>
            <a:custGeom>
              <a:avLst/>
              <a:gdLst>
                <a:gd name="T0" fmla="*/ 31 w 48"/>
                <a:gd name="T1" fmla="*/ 51 h 51"/>
                <a:gd name="T2" fmla="*/ 0 w 48"/>
                <a:gd name="T3" fmla="*/ 17 h 51"/>
                <a:gd name="T4" fmla="*/ 22 w 48"/>
                <a:gd name="T5" fmla="*/ 0 h 51"/>
                <a:gd name="T6" fmla="*/ 48 w 48"/>
                <a:gd name="T7" fmla="*/ 29 h 51"/>
                <a:gd name="T8" fmla="*/ 31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1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2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6" name="Freeform 4427"/>
            <p:cNvSpPr>
              <a:spLocks/>
            </p:cNvSpPr>
            <p:nvPr/>
          </p:nvSpPr>
          <p:spPr bwMode="auto">
            <a:xfrm>
              <a:off x="3325" y="2743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7" name="Freeform 4428"/>
            <p:cNvSpPr>
              <a:spLocks/>
            </p:cNvSpPr>
            <p:nvPr/>
          </p:nvSpPr>
          <p:spPr bwMode="auto">
            <a:xfrm>
              <a:off x="3531" y="2995"/>
              <a:ext cx="26" cy="1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0 h 12"/>
                <a:gd name="T4" fmla="*/ 0 w 26"/>
                <a:gd name="T5" fmla="*/ 5 h 12"/>
                <a:gd name="T6" fmla="*/ 0 w 26"/>
                <a:gd name="T7" fmla="*/ 12 h 12"/>
                <a:gd name="T8" fmla="*/ 26 w 2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8" name="Freeform 4429"/>
            <p:cNvSpPr>
              <a:spLocks/>
            </p:cNvSpPr>
            <p:nvPr/>
          </p:nvSpPr>
          <p:spPr bwMode="auto">
            <a:xfrm>
              <a:off x="3312" y="2709"/>
              <a:ext cx="35" cy="49"/>
            </a:xfrm>
            <a:custGeom>
              <a:avLst/>
              <a:gdLst>
                <a:gd name="T0" fmla="*/ 11 w 35"/>
                <a:gd name="T1" fmla="*/ 49 h 49"/>
                <a:gd name="T2" fmla="*/ 0 w 35"/>
                <a:gd name="T3" fmla="*/ 4 h 49"/>
                <a:gd name="T4" fmla="*/ 26 w 35"/>
                <a:gd name="T5" fmla="*/ 0 h 49"/>
                <a:gd name="T6" fmla="*/ 35 w 35"/>
                <a:gd name="T7" fmla="*/ 36 h 49"/>
                <a:gd name="T8" fmla="*/ 11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1" y="49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36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9" name="Freeform 4430"/>
            <p:cNvSpPr>
              <a:spLocks/>
            </p:cNvSpPr>
            <p:nvPr/>
          </p:nvSpPr>
          <p:spPr bwMode="auto">
            <a:xfrm>
              <a:off x="3307" y="2672"/>
              <a:ext cx="31" cy="41"/>
            </a:xfrm>
            <a:custGeom>
              <a:avLst/>
              <a:gdLst>
                <a:gd name="T0" fmla="*/ 5 w 31"/>
                <a:gd name="T1" fmla="*/ 41 h 41"/>
                <a:gd name="T2" fmla="*/ 0 w 31"/>
                <a:gd name="T3" fmla="*/ 2 h 41"/>
                <a:gd name="T4" fmla="*/ 27 w 31"/>
                <a:gd name="T5" fmla="*/ 0 h 41"/>
                <a:gd name="T6" fmla="*/ 31 w 31"/>
                <a:gd name="T7" fmla="*/ 37 h 41"/>
                <a:gd name="T8" fmla="*/ 5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5" y="41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37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0" name="Freeform 4431"/>
            <p:cNvSpPr>
              <a:spLocks/>
            </p:cNvSpPr>
            <p:nvPr/>
          </p:nvSpPr>
          <p:spPr bwMode="auto">
            <a:xfrm>
              <a:off x="3307" y="2603"/>
              <a:ext cx="27" cy="71"/>
            </a:xfrm>
            <a:custGeom>
              <a:avLst/>
              <a:gdLst>
                <a:gd name="T0" fmla="*/ 0 w 27"/>
                <a:gd name="T1" fmla="*/ 71 h 71"/>
                <a:gd name="T2" fmla="*/ 0 w 27"/>
                <a:gd name="T3" fmla="*/ 0 h 71"/>
                <a:gd name="T4" fmla="*/ 27 w 27"/>
                <a:gd name="T5" fmla="*/ 0 h 71"/>
                <a:gd name="T6" fmla="*/ 27 w 27"/>
                <a:gd name="T7" fmla="*/ 69 h 71"/>
                <a:gd name="T8" fmla="*/ 0 w 2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1">
                  <a:moveTo>
                    <a:pt x="0" y="71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69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1" name="Freeform 4432"/>
            <p:cNvSpPr>
              <a:spLocks/>
            </p:cNvSpPr>
            <p:nvPr/>
          </p:nvSpPr>
          <p:spPr bwMode="auto">
            <a:xfrm>
              <a:off x="3303" y="2532"/>
              <a:ext cx="31" cy="71"/>
            </a:xfrm>
            <a:custGeom>
              <a:avLst/>
              <a:gdLst>
                <a:gd name="T0" fmla="*/ 4 w 31"/>
                <a:gd name="T1" fmla="*/ 71 h 71"/>
                <a:gd name="T2" fmla="*/ 0 w 31"/>
                <a:gd name="T3" fmla="*/ 5 h 71"/>
                <a:gd name="T4" fmla="*/ 26 w 31"/>
                <a:gd name="T5" fmla="*/ 0 h 71"/>
                <a:gd name="T6" fmla="*/ 31 w 31"/>
                <a:gd name="T7" fmla="*/ 71 h 71"/>
                <a:gd name="T8" fmla="*/ 4 w 31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4" y="7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1" y="71"/>
                  </a:lnTo>
                  <a:lnTo>
                    <a:pt x="4" y="7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2" name="Freeform 4433"/>
            <p:cNvSpPr>
              <a:spLocks/>
            </p:cNvSpPr>
            <p:nvPr/>
          </p:nvSpPr>
          <p:spPr bwMode="auto">
            <a:xfrm>
              <a:off x="3294" y="2496"/>
              <a:ext cx="35" cy="41"/>
            </a:xfrm>
            <a:custGeom>
              <a:avLst/>
              <a:gdLst>
                <a:gd name="T0" fmla="*/ 9 w 35"/>
                <a:gd name="T1" fmla="*/ 41 h 41"/>
                <a:gd name="T2" fmla="*/ 0 w 35"/>
                <a:gd name="T3" fmla="*/ 12 h 41"/>
                <a:gd name="T4" fmla="*/ 24 w 35"/>
                <a:gd name="T5" fmla="*/ 0 h 41"/>
                <a:gd name="T6" fmla="*/ 35 w 35"/>
                <a:gd name="T7" fmla="*/ 36 h 41"/>
                <a:gd name="T8" fmla="*/ 9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9" y="4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6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3" name="Freeform 4434"/>
            <p:cNvSpPr>
              <a:spLocks/>
            </p:cNvSpPr>
            <p:nvPr/>
          </p:nvSpPr>
          <p:spPr bwMode="auto">
            <a:xfrm>
              <a:off x="3279" y="245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7 h 49"/>
                <a:gd name="T4" fmla="*/ 22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4" name="Freeform 4435"/>
            <p:cNvSpPr>
              <a:spLocks/>
            </p:cNvSpPr>
            <p:nvPr/>
          </p:nvSpPr>
          <p:spPr bwMode="auto">
            <a:xfrm>
              <a:off x="3323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5" name="Freeform 4436"/>
            <p:cNvSpPr>
              <a:spLocks/>
            </p:cNvSpPr>
            <p:nvPr/>
          </p:nvSpPr>
          <p:spPr bwMode="auto">
            <a:xfrm>
              <a:off x="3266" y="2439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0 h 37"/>
                <a:gd name="T4" fmla="*/ 19 w 33"/>
                <a:gd name="T5" fmla="*/ 0 h 37"/>
                <a:gd name="T6" fmla="*/ 33 w 33"/>
                <a:gd name="T7" fmla="*/ 17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6" name="Freeform 4437"/>
            <p:cNvSpPr>
              <a:spLocks/>
            </p:cNvSpPr>
            <p:nvPr/>
          </p:nvSpPr>
          <p:spPr bwMode="auto">
            <a:xfrm>
              <a:off x="3255" y="2422"/>
              <a:ext cx="30" cy="37"/>
            </a:xfrm>
            <a:custGeom>
              <a:avLst/>
              <a:gdLst>
                <a:gd name="T0" fmla="*/ 11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7 h 37"/>
                <a:gd name="T8" fmla="*/ 11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1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7" name="Freeform 4438"/>
            <p:cNvSpPr>
              <a:spLocks/>
            </p:cNvSpPr>
            <p:nvPr/>
          </p:nvSpPr>
          <p:spPr bwMode="auto">
            <a:xfrm>
              <a:off x="3224" y="2405"/>
              <a:ext cx="46" cy="42"/>
            </a:xfrm>
            <a:custGeom>
              <a:avLst/>
              <a:gdLst>
                <a:gd name="T0" fmla="*/ 31 w 46"/>
                <a:gd name="T1" fmla="*/ 42 h 42"/>
                <a:gd name="T2" fmla="*/ 0 w 46"/>
                <a:gd name="T3" fmla="*/ 27 h 42"/>
                <a:gd name="T4" fmla="*/ 11 w 46"/>
                <a:gd name="T5" fmla="*/ 0 h 42"/>
                <a:gd name="T6" fmla="*/ 46 w 46"/>
                <a:gd name="T7" fmla="*/ 17 h 42"/>
                <a:gd name="T8" fmla="*/ 3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1" y="42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8" name="Freeform 4439"/>
            <p:cNvSpPr>
              <a:spLocks/>
            </p:cNvSpPr>
            <p:nvPr/>
          </p:nvSpPr>
          <p:spPr bwMode="auto">
            <a:xfrm>
              <a:off x="3193" y="2390"/>
              <a:ext cx="42" cy="42"/>
            </a:xfrm>
            <a:custGeom>
              <a:avLst/>
              <a:gdLst>
                <a:gd name="T0" fmla="*/ 31 w 42"/>
                <a:gd name="T1" fmla="*/ 42 h 42"/>
                <a:gd name="T2" fmla="*/ 0 w 42"/>
                <a:gd name="T3" fmla="*/ 30 h 42"/>
                <a:gd name="T4" fmla="*/ 5 w 42"/>
                <a:gd name="T5" fmla="*/ 0 h 42"/>
                <a:gd name="T6" fmla="*/ 42 w 42"/>
                <a:gd name="T7" fmla="*/ 15 h 42"/>
                <a:gd name="T8" fmla="*/ 31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1" y="42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15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9" name="Freeform 4440"/>
            <p:cNvSpPr>
              <a:spLocks/>
            </p:cNvSpPr>
            <p:nvPr/>
          </p:nvSpPr>
          <p:spPr bwMode="auto">
            <a:xfrm>
              <a:off x="3156" y="2383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29 h 37"/>
                <a:gd name="T4" fmla="*/ 5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0" name="Freeform 4441"/>
            <p:cNvSpPr>
              <a:spLocks/>
            </p:cNvSpPr>
            <p:nvPr/>
          </p:nvSpPr>
          <p:spPr bwMode="auto">
            <a:xfrm>
              <a:off x="3119" y="2376"/>
              <a:ext cx="42" cy="36"/>
            </a:xfrm>
            <a:custGeom>
              <a:avLst/>
              <a:gdLst>
                <a:gd name="T0" fmla="*/ 37 w 42"/>
                <a:gd name="T1" fmla="*/ 36 h 36"/>
                <a:gd name="T2" fmla="*/ 0 w 42"/>
                <a:gd name="T3" fmla="*/ 29 h 36"/>
                <a:gd name="T4" fmla="*/ 4 w 42"/>
                <a:gd name="T5" fmla="*/ 0 h 36"/>
                <a:gd name="T6" fmla="*/ 42 w 42"/>
                <a:gd name="T7" fmla="*/ 7 h 36"/>
                <a:gd name="T8" fmla="*/ 37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7" y="36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1" name="Freeform 4442"/>
            <p:cNvSpPr>
              <a:spLocks/>
            </p:cNvSpPr>
            <p:nvPr/>
          </p:nvSpPr>
          <p:spPr bwMode="auto">
            <a:xfrm>
              <a:off x="3077" y="2368"/>
              <a:ext cx="46" cy="37"/>
            </a:xfrm>
            <a:custGeom>
              <a:avLst/>
              <a:gdLst>
                <a:gd name="T0" fmla="*/ 42 w 46"/>
                <a:gd name="T1" fmla="*/ 37 h 37"/>
                <a:gd name="T2" fmla="*/ 0 w 46"/>
                <a:gd name="T3" fmla="*/ 27 h 37"/>
                <a:gd name="T4" fmla="*/ 11 w 46"/>
                <a:gd name="T5" fmla="*/ 0 h 37"/>
                <a:gd name="T6" fmla="*/ 46 w 46"/>
                <a:gd name="T7" fmla="*/ 8 h 37"/>
                <a:gd name="T8" fmla="*/ 42 w 4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7">
                  <a:moveTo>
                    <a:pt x="42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8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2" name="Freeform 4443"/>
            <p:cNvSpPr>
              <a:spLocks/>
            </p:cNvSpPr>
            <p:nvPr/>
          </p:nvSpPr>
          <p:spPr bwMode="auto">
            <a:xfrm>
              <a:off x="3058" y="2361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7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3" name="Freeform 4444"/>
            <p:cNvSpPr>
              <a:spLocks/>
            </p:cNvSpPr>
            <p:nvPr/>
          </p:nvSpPr>
          <p:spPr bwMode="auto">
            <a:xfrm>
              <a:off x="3042" y="2349"/>
              <a:ext cx="31" cy="36"/>
            </a:xfrm>
            <a:custGeom>
              <a:avLst/>
              <a:gdLst>
                <a:gd name="T0" fmla="*/ 16 w 31"/>
                <a:gd name="T1" fmla="*/ 36 h 36"/>
                <a:gd name="T2" fmla="*/ 0 w 31"/>
                <a:gd name="T3" fmla="*/ 24 h 36"/>
                <a:gd name="T4" fmla="*/ 16 w 31"/>
                <a:gd name="T5" fmla="*/ 0 h 36"/>
                <a:gd name="T6" fmla="*/ 31 w 31"/>
                <a:gd name="T7" fmla="*/ 12 h 36"/>
                <a:gd name="T8" fmla="*/ 16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6" y="36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1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4" name="Freeform 4445"/>
            <p:cNvSpPr>
              <a:spLocks/>
            </p:cNvSpPr>
            <p:nvPr/>
          </p:nvSpPr>
          <p:spPr bwMode="auto">
            <a:xfrm>
              <a:off x="3027" y="2339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2 h 34"/>
                <a:gd name="T4" fmla="*/ 17 w 31"/>
                <a:gd name="T5" fmla="*/ 0 h 34"/>
                <a:gd name="T6" fmla="*/ 31 w 31"/>
                <a:gd name="T7" fmla="*/ 10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5" name="Freeform 4446"/>
            <p:cNvSpPr>
              <a:spLocks/>
            </p:cNvSpPr>
            <p:nvPr/>
          </p:nvSpPr>
          <p:spPr bwMode="auto">
            <a:xfrm>
              <a:off x="3012" y="2322"/>
              <a:ext cx="32" cy="39"/>
            </a:xfrm>
            <a:custGeom>
              <a:avLst/>
              <a:gdLst>
                <a:gd name="T0" fmla="*/ 15 w 32"/>
                <a:gd name="T1" fmla="*/ 39 h 39"/>
                <a:gd name="T2" fmla="*/ 0 w 32"/>
                <a:gd name="T3" fmla="*/ 19 h 39"/>
                <a:gd name="T4" fmla="*/ 19 w 32"/>
                <a:gd name="T5" fmla="*/ 0 h 39"/>
                <a:gd name="T6" fmla="*/ 32 w 32"/>
                <a:gd name="T7" fmla="*/ 17 h 39"/>
                <a:gd name="T8" fmla="*/ 15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5" y="3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6" name="Freeform 4447"/>
            <p:cNvSpPr>
              <a:spLocks/>
            </p:cNvSpPr>
            <p:nvPr/>
          </p:nvSpPr>
          <p:spPr bwMode="auto">
            <a:xfrm>
              <a:off x="3279" y="2456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7" name="Freeform 4448"/>
            <p:cNvSpPr>
              <a:spLocks/>
            </p:cNvSpPr>
            <p:nvPr/>
          </p:nvSpPr>
          <p:spPr bwMode="auto">
            <a:xfrm>
              <a:off x="2996" y="2302"/>
              <a:ext cx="37" cy="39"/>
            </a:xfrm>
            <a:custGeom>
              <a:avLst/>
              <a:gdLst>
                <a:gd name="T0" fmla="*/ 16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6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8" name="Freeform 4449"/>
            <p:cNvSpPr>
              <a:spLocks/>
            </p:cNvSpPr>
            <p:nvPr/>
          </p:nvSpPr>
          <p:spPr bwMode="auto">
            <a:xfrm>
              <a:off x="2987" y="2278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2 h 36"/>
                <a:gd name="T4" fmla="*/ 25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9" name="Freeform 4450"/>
            <p:cNvSpPr>
              <a:spLocks/>
            </p:cNvSpPr>
            <p:nvPr/>
          </p:nvSpPr>
          <p:spPr bwMode="auto">
            <a:xfrm>
              <a:off x="2976" y="2231"/>
              <a:ext cx="36" cy="59"/>
            </a:xfrm>
            <a:custGeom>
              <a:avLst/>
              <a:gdLst>
                <a:gd name="T0" fmla="*/ 11 w 36"/>
                <a:gd name="T1" fmla="*/ 59 h 59"/>
                <a:gd name="T2" fmla="*/ 0 w 36"/>
                <a:gd name="T3" fmla="*/ 5 h 59"/>
                <a:gd name="T4" fmla="*/ 27 w 36"/>
                <a:gd name="T5" fmla="*/ 0 h 59"/>
                <a:gd name="T6" fmla="*/ 36 w 36"/>
                <a:gd name="T7" fmla="*/ 47 h 59"/>
                <a:gd name="T8" fmla="*/ 11 w 3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6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0" name="Freeform 4451"/>
            <p:cNvSpPr>
              <a:spLocks/>
            </p:cNvSpPr>
            <p:nvPr/>
          </p:nvSpPr>
          <p:spPr bwMode="auto">
            <a:xfrm>
              <a:off x="2968" y="2182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1" name="Freeform 4452"/>
            <p:cNvSpPr>
              <a:spLocks/>
            </p:cNvSpPr>
            <p:nvPr/>
          </p:nvSpPr>
          <p:spPr bwMode="auto">
            <a:xfrm>
              <a:off x="2961" y="2155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2 h 32"/>
                <a:gd name="T4" fmla="*/ 24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2" name="Freeform 4453"/>
            <p:cNvSpPr>
              <a:spLocks/>
            </p:cNvSpPr>
            <p:nvPr/>
          </p:nvSpPr>
          <p:spPr bwMode="auto">
            <a:xfrm>
              <a:off x="2950" y="2128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3" name="Freeform 4454"/>
            <p:cNvSpPr>
              <a:spLocks/>
            </p:cNvSpPr>
            <p:nvPr/>
          </p:nvSpPr>
          <p:spPr bwMode="auto">
            <a:xfrm>
              <a:off x="3012" y="2322"/>
              <a:ext cx="21" cy="19"/>
            </a:xfrm>
            <a:custGeom>
              <a:avLst/>
              <a:gdLst>
                <a:gd name="T0" fmla="*/ 0 w 21"/>
                <a:gd name="T1" fmla="*/ 19 h 19"/>
                <a:gd name="T2" fmla="*/ 0 w 21"/>
                <a:gd name="T3" fmla="*/ 19 h 19"/>
                <a:gd name="T4" fmla="*/ 19 w 21"/>
                <a:gd name="T5" fmla="*/ 0 h 19"/>
                <a:gd name="T6" fmla="*/ 21 w 21"/>
                <a:gd name="T7" fmla="*/ 2 h 19"/>
                <a:gd name="T8" fmla="*/ 0 w 21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4" name="Freeform 4455"/>
            <p:cNvSpPr>
              <a:spLocks/>
            </p:cNvSpPr>
            <p:nvPr/>
          </p:nvSpPr>
          <p:spPr bwMode="auto">
            <a:xfrm>
              <a:off x="2915" y="2047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3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5" name="Freeform 4456"/>
            <p:cNvSpPr>
              <a:spLocks/>
            </p:cNvSpPr>
            <p:nvPr/>
          </p:nvSpPr>
          <p:spPr bwMode="auto">
            <a:xfrm>
              <a:off x="2880" y="1974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2 w 59"/>
                <a:gd name="T5" fmla="*/ 0 h 86"/>
                <a:gd name="T6" fmla="*/ 59 w 59"/>
                <a:gd name="T7" fmla="*/ 73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73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6" name="Freeform 4457"/>
            <p:cNvSpPr>
              <a:spLocks/>
            </p:cNvSpPr>
            <p:nvPr/>
          </p:nvSpPr>
          <p:spPr bwMode="auto">
            <a:xfrm>
              <a:off x="2869" y="1954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20 h 37"/>
                <a:gd name="T4" fmla="*/ 20 w 33"/>
                <a:gd name="T5" fmla="*/ 0 h 37"/>
                <a:gd name="T6" fmla="*/ 33 w 33"/>
                <a:gd name="T7" fmla="*/ 20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7" name="Freeform 4458"/>
            <p:cNvSpPr>
              <a:spLocks/>
            </p:cNvSpPr>
            <p:nvPr/>
          </p:nvSpPr>
          <p:spPr bwMode="auto">
            <a:xfrm>
              <a:off x="2860" y="1940"/>
              <a:ext cx="29" cy="34"/>
            </a:xfrm>
            <a:custGeom>
              <a:avLst/>
              <a:gdLst>
                <a:gd name="T0" fmla="*/ 9 w 29"/>
                <a:gd name="T1" fmla="*/ 34 h 34"/>
                <a:gd name="T2" fmla="*/ 0 w 29"/>
                <a:gd name="T3" fmla="*/ 22 h 34"/>
                <a:gd name="T4" fmla="*/ 18 w 29"/>
                <a:gd name="T5" fmla="*/ 0 h 34"/>
                <a:gd name="T6" fmla="*/ 29 w 29"/>
                <a:gd name="T7" fmla="*/ 14 h 34"/>
                <a:gd name="T8" fmla="*/ 9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9" y="3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29" y="14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8" name="Freeform 4459"/>
            <p:cNvSpPr>
              <a:spLocks/>
            </p:cNvSpPr>
            <p:nvPr/>
          </p:nvSpPr>
          <p:spPr bwMode="auto">
            <a:xfrm>
              <a:off x="2834" y="1913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15 w 44"/>
                <a:gd name="T5" fmla="*/ 0 h 49"/>
                <a:gd name="T6" fmla="*/ 44 w 44"/>
                <a:gd name="T7" fmla="*/ 27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4" y="27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9" name="Freeform 4460"/>
            <p:cNvSpPr>
              <a:spLocks/>
            </p:cNvSpPr>
            <p:nvPr/>
          </p:nvSpPr>
          <p:spPr bwMode="auto">
            <a:xfrm>
              <a:off x="2805" y="1891"/>
              <a:ext cx="44" cy="46"/>
            </a:xfrm>
            <a:custGeom>
              <a:avLst/>
              <a:gdLst>
                <a:gd name="T0" fmla="*/ 29 w 44"/>
                <a:gd name="T1" fmla="*/ 46 h 46"/>
                <a:gd name="T2" fmla="*/ 0 w 44"/>
                <a:gd name="T3" fmla="*/ 27 h 46"/>
                <a:gd name="T4" fmla="*/ 11 w 44"/>
                <a:gd name="T5" fmla="*/ 0 h 46"/>
                <a:gd name="T6" fmla="*/ 44 w 44"/>
                <a:gd name="T7" fmla="*/ 22 h 46"/>
                <a:gd name="T8" fmla="*/ 29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9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0" name="Freeform 4461"/>
            <p:cNvSpPr>
              <a:spLocks/>
            </p:cNvSpPr>
            <p:nvPr/>
          </p:nvSpPr>
          <p:spPr bwMode="auto">
            <a:xfrm>
              <a:off x="2768" y="1873"/>
              <a:ext cx="48" cy="45"/>
            </a:xfrm>
            <a:custGeom>
              <a:avLst/>
              <a:gdLst>
                <a:gd name="T0" fmla="*/ 37 w 48"/>
                <a:gd name="T1" fmla="*/ 45 h 45"/>
                <a:gd name="T2" fmla="*/ 0 w 48"/>
                <a:gd name="T3" fmla="*/ 27 h 45"/>
                <a:gd name="T4" fmla="*/ 11 w 48"/>
                <a:gd name="T5" fmla="*/ 0 h 45"/>
                <a:gd name="T6" fmla="*/ 48 w 48"/>
                <a:gd name="T7" fmla="*/ 18 h 45"/>
                <a:gd name="T8" fmla="*/ 37 w 48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37" y="4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8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1" name="Freeform 4462"/>
            <p:cNvSpPr>
              <a:spLocks/>
            </p:cNvSpPr>
            <p:nvPr/>
          </p:nvSpPr>
          <p:spPr bwMode="auto">
            <a:xfrm>
              <a:off x="2950" y="2128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2" name="Freeform 4463"/>
            <p:cNvSpPr>
              <a:spLocks/>
            </p:cNvSpPr>
            <p:nvPr/>
          </p:nvSpPr>
          <p:spPr bwMode="auto">
            <a:xfrm>
              <a:off x="2738" y="1861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0 h 39"/>
                <a:gd name="T4" fmla="*/ 4 w 39"/>
                <a:gd name="T5" fmla="*/ 0 h 39"/>
                <a:gd name="T6" fmla="*/ 39 w 39"/>
                <a:gd name="T7" fmla="*/ 10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3" name="Freeform 4464"/>
            <p:cNvSpPr>
              <a:spLocks/>
            </p:cNvSpPr>
            <p:nvPr/>
          </p:nvSpPr>
          <p:spPr bwMode="auto">
            <a:xfrm>
              <a:off x="2709" y="1859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4" name="Freeform 4465"/>
            <p:cNvSpPr>
              <a:spLocks/>
            </p:cNvSpPr>
            <p:nvPr/>
          </p:nvSpPr>
          <p:spPr bwMode="auto">
            <a:xfrm>
              <a:off x="2645" y="1859"/>
              <a:ext cx="64" cy="32"/>
            </a:xfrm>
            <a:custGeom>
              <a:avLst/>
              <a:gdLst>
                <a:gd name="T0" fmla="*/ 64 w 64"/>
                <a:gd name="T1" fmla="*/ 29 h 32"/>
                <a:gd name="T2" fmla="*/ 0 w 64"/>
                <a:gd name="T3" fmla="*/ 32 h 32"/>
                <a:gd name="T4" fmla="*/ 0 w 64"/>
                <a:gd name="T5" fmla="*/ 2 h 32"/>
                <a:gd name="T6" fmla="*/ 64 w 64"/>
                <a:gd name="T7" fmla="*/ 0 h 32"/>
                <a:gd name="T8" fmla="*/ 64 w 64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64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4" y="0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5" name="Freeform 4466"/>
            <p:cNvSpPr>
              <a:spLocks/>
            </p:cNvSpPr>
            <p:nvPr/>
          </p:nvSpPr>
          <p:spPr bwMode="auto">
            <a:xfrm>
              <a:off x="2768" y="1871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5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6" name="Freeform 4467"/>
            <p:cNvSpPr>
              <a:spLocks/>
            </p:cNvSpPr>
            <p:nvPr/>
          </p:nvSpPr>
          <p:spPr bwMode="auto">
            <a:xfrm>
              <a:off x="2626" y="1861"/>
              <a:ext cx="22" cy="30"/>
            </a:xfrm>
            <a:custGeom>
              <a:avLst/>
              <a:gdLst>
                <a:gd name="T0" fmla="*/ 17 w 22"/>
                <a:gd name="T1" fmla="*/ 30 h 30"/>
                <a:gd name="T2" fmla="*/ 0 w 22"/>
                <a:gd name="T3" fmla="*/ 27 h 30"/>
                <a:gd name="T4" fmla="*/ 9 w 22"/>
                <a:gd name="T5" fmla="*/ 0 h 30"/>
                <a:gd name="T6" fmla="*/ 22 w 22"/>
                <a:gd name="T7" fmla="*/ 0 h 30"/>
                <a:gd name="T8" fmla="*/ 17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7" y="30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2" y="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7" name="Freeform 4468"/>
            <p:cNvSpPr>
              <a:spLocks/>
            </p:cNvSpPr>
            <p:nvPr/>
          </p:nvSpPr>
          <p:spPr bwMode="auto">
            <a:xfrm>
              <a:off x="2608" y="1854"/>
              <a:ext cx="27" cy="34"/>
            </a:xfrm>
            <a:custGeom>
              <a:avLst/>
              <a:gdLst>
                <a:gd name="T0" fmla="*/ 18 w 27"/>
                <a:gd name="T1" fmla="*/ 34 h 34"/>
                <a:gd name="T2" fmla="*/ 0 w 27"/>
                <a:gd name="T3" fmla="*/ 24 h 34"/>
                <a:gd name="T4" fmla="*/ 16 w 27"/>
                <a:gd name="T5" fmla="*/ 0 h 34"/>
                <a:gd name="T6" fmla="*/ 27 w 27"/>
                <a:gd name="T7" fmla="*/ 7 h 34"/>
                <a:gd name="T8" fmla="*/ 18 w 2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18" y="34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27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8" name="Freeform 4469"/>
            <p:cNvSpPr>
              <a:spLocks/>
            </p:cNvSpPr>
            <p:nvPr/>
          </p:nvSpPr>
          <p:spPr bwMode="auto">
            <a:xfrm>
              <a:off x="2578" y="1832"/>
              <a:ext cx="46" cy="46"/>
            </a:xfrm>
            <a:custGeom>
              <a:avLst/>
              <a:gdLst>
                <a:gd name="T0" fmla="*/ 30 w 46"/>
                <a:gd name="T1" fmla="*/ 46 h 46"/>
                <a:gd name="T2" fmla="*/ 0 w 46"/>
                <a:gd name="T3" fmla="*/ 22 h 46"/>
                <a:gd name="T4" fmla="*/ 17 w 46"/>
                <a:gd name="T5" fmla="*/ 0 h 46"/>
                <a:gd name="T6" fmla="*/ 46 w 46"/>
                <a:gd name="T7" fmla="*/ 22 h 46"/>
                <a:gd name="T8" fmla="*/ 30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0" y="4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2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9" name="Freeform 4470"/>
            <p:cNvSpPr>
              <a:spLocks/>
            </p:cNvSpPr>
            <p:nvPr/>
          </p:nvSpPr>
          <p:spPr bwMode="auto">
            <a:xfrm>
              <a:off x="2542" y="1795"/>
              <a:ext cx="53" cy="59"/>
            </a:xfrm>
            <a:custGeom>
              <a:avLst/>
              <a:gdLst>
                <a:gd name="T0" fmla="*/ 36 w 53"/>
                <a:gd name="T1" fmla="*/ 59 h 59"/>
                <a:gd name="T2" fmla="*/ 0 w 53"/>
                <a:gd name="T3" fmla="*/ 20 h 59"/>
                <a:gd name="T4" fmla="*/ 20 w 53"/>
                <a:gd name="T5" fmla="*/ 0 h 59"/>
                <a:gd name="T6" fmla="*/ 53 w 53"/>
                <a:gd name="T7" fmla="*/ 37 h 59"/>
                <a:gd name="T8" fmla="*/ 36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6" y="5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3" y="37"/>
                  </a:lnTo>
                  <a:lnTo>
                    <a:pt x="36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0" name="Freeform 4471"/>
            <p:cNvSpPr>
              <a:spLocks/>
            </p:cNvSpPr>
            <p:nvPr/>
          </p:nvSpPr>
          <p:spPr bwMode="auto">
            <a:xfrm>
              <a:off x="2512" y="1751"/>
              <a:ext cx="50" cy="64"/>
            </a:xfrm>
            <a:custGeom>
              <a:avLst/>
              <a:gdLst>
                <a:gd name="T0" fmla="*/ 30 w 50"/>
                <a:gd name="T1" fmla="*/ 64 h 64"/>
                <a:gd name="T2" fmla="*/ 0 w 50"/>
                <a:gd name="T3" fmla="*/ 17 h 64"/>
                <a:gd name="T4" fmla="*/ 22 w 50"/>
                <a:gd name="T5" fmla="*/ 0 h 64"/>
                <a:gd name="T6" fmla="*/ 50 w 50"/>
                <a:gd name="T7" fmla="*/ 44 h 64"/>
                <a:gd name="T8" fmla="*/ 30 w 5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4">
                  <a:moveTo>
                    <a:pt x="30" y="6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0" y="44"/>
                  </a:lnTo>
                  <a:lnTo>
                    <a:pt x="30" y="6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1" name="Freeform 4472"/>
            <p:cNvSpPr>
              <a:spLocks/>
            </p:cNvSpPr>
            <p:nvPr/>
          </p:nvSpPr>
          <p:spPr bwMode="auto">
            <a:xfrm>
              <a:off x="2459" y="1660"/>
              <a:ext cx="75" cy="108"/>
            </a:xfrm>
            <a:custGeom>
              <a:avLst/>
              <a:gdLst>
                <a:gd name="T0" fmla="*/ 53 w 75"/>
                <a:gd name="T1" fmla="*/ 108 h 108"/>
                <a:gd name="T2" fmla="*/ 0 w 75"/>
                <a:gd name="T3" fmla="*/ 18 h 108"/>
                <a:gd name="T4" fmla="*/ 22 w 75"/>
                <a:gd name="T5" fmla="*/ 0 h 108"/>
                <a:gd name="T6" fmla="*/ 75 w 75"/>
                <a:gd name="T7" fmla="*/ 91 h 108"/>
                <a:gd name="T8" fmla="*/ 53 w 75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8">
                  <a:moveTo>
                    <a:pt x="53" y="108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5" y="91"/>
                  </a:lnTo>
                  <a:lnTo>
                    <a:pt x="53" y="10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2" name="Freeform 4473"/>
            <p:cNvSpPr>
              <a:spLocks/>
            </p:cNvSpPr>
            <p:nvPr/>
          </p:nvSpPr>
          <p:spPr bwMode="auto">
            <a:xfrm>
              <a:off x="2426" y="1599"/>
              <a:ext cx="55" cy="79"/>
            </a:xfrm>
            <a:custGeom>
              <a:avLst/>
              <a:gdLst>
                <a:gd name="T0" fmla="*/ 33 w 55"/>
                <a:gd name="T1" fmla="*/ 79 h 79"/>
                <a:gd name="T2" fmla="*/ 0 w 55"/>
                <a:gd name="T3" fmla="*/ 17 h 79"/>
                <a:gd name="T4" fmla="*/ 22 w 55"/>
                <a:gd name="T5" fmla="*/ 0 h 79"/>
                <a:gd name="T6" fmla="*/ 55 w 55"/>
                <a:gd name="T7" fmla="*/ 61 h 79"/>
                <a:gd name="T8" fmla="*/ 33 w 55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9">
                  <a:moveTo>
                    <a:pt x="33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1"/>
                  </a:lnTo>
                  <a:lnTo>
                    <a:pt x="33" y="7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3" name="Freeform 4474"/>
            <p:cNvSpPr>
              <a:spLocks/>
            </p:cNvSpPr>
            <p:nvPr/>
          </p:nvSpPr>
          <p:spPr bwMode="auto">
            <a:xfrm>
              <a:off x="2643" y="1861"/>
              <a:ext cx="5" cy="30"/>
            </a:xfrm>
            <a:custGeom>
              <a:avLst/>
              <a:gdLst>
                <a:gd name="T0" fmla="*/ 2 w 5"/>
                <a:gd name="T1" fmla="*/ 30 h 30"/>
                <a:gd name="T2" fmla="*/ 0 w 5"/>
                <a:gd name="T3" fmla="*/ 30 h 30"/>
                <a:gd name="T4" fmla="*/ 2 w 5"/>
                <a:gd name="T5" fmla="*/ 0 h 30"/>
                <a:gd name="T6" fmla="*/ 5 w 5"/>
                <a:gd name="T7" fmla="*/ 0 h 30"/>
                <a:gd name="T8" fmla="*/ 2 w 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4" name="Freeform 4475"/>
            <p:cNvSpPr>
              <a:spLocks/>
            </p:cNvSpPr>
            <p:nvPr/>
          </p:nvSpPr>
          <p:spPr bwMode="auto">
            <a:xfrm>
              <a:off x="3597" y="3544"/>
              <a:ext cx="44" cy="58"/>
            </a:xfrm>
            <a:custGeom>
              <a:avLst/>
              <a:gdLst>
                <a:gd name="T0" fmla="*/ 19 w 44"/>
                <a:gd name="T1" fmla="*/ 58 h 58"/>
                <a:gd name="T2" fmla="*/ 0 w 44"/>
                <a:gd name="T3" fmla="*/ 12 h 58"/>
                <a:gd name="T4" fmla="*/ 24 w 44"/>
                <a:gd name="T5" fmla="*/ 0 h 58"/>
                <a:gd name="T6" fmla="*/ 44 w 44"/>
                <a:gd name="T7" fmla="*/ 46 h 58"/>
                <a:gd name="T8" fmla="*/ 19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5" name="Freeform 4476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4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6" name="Freeform 4477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7 h 91"/>
                <a:gd name="T4" fmla="*/ 21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7" name="Freeform 4478"/>
            <p:cNvSpPr>
              <a:spLocks/>
            </p:cNvSpPr>
            <p:nvPr/>
          </p:nvSpPr>
          <p:spPr bwMode="auto">
            <a:xfrm>
              <a:off x="3518" y="3392"/>
              <a:ext cx="41" cy="51"/>
            </a:xfrm>
            <a:custGeom>
              <a:avLst/>
              <a:gdLst>
                <a:gd name="T0" fmla="*/ 20 w 41"/>
                <a:gd name="T1" fmla="*/ 51 h 51"/>
                <a:gd name="T2" fmla="*/ 0 w 41"/>
                <a:gd name="T3" fmla="*/ 12 h 51"/>
                <a:gd name="T4" fmla="*/ 24 w 41"/>
                <a:gd name="T5" fmla="*/ 0 h 51"/>
                <a:gd name="T6" fmla="*/ 41 w 41"/>
                <a:gd name="T7" fmla="*/ 34 h 51"/>
                <a:gd name="T8" fmla="*/ 20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20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1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8" name="Freeform 4479"/>
            <p:cNvSpPr>
              <a:spLocks/>
            </p:cNvSpPr>
            <p:nvPr/>
          </p:nvSpPr>
          <p:spPr bwMode="auto">
            <a:xfrm>
              <a:off x="3502" y="3350"/>
              <a:ext cx="40" cy="54"/>
            </a:xfrm>
            <a:custGeom>
              <a:avLst/>
              <a:gdLst>
                <a:gd name="T0" fmla="*/ 16 w 40"/>
                <a:gd name="T1" fmla="*/ 54 h 54"/>
                <a:gd name="T2" fmla="*/ 0 w 40"/>
                <a:gd name="T3" fmla="*/ 12 h 54"/>
                <a:gd name="T4" fmla="*/ 25 w 40"/>
                <a:gd name="T5" fmla="*/ 0 h 54"/>
                <a:gd name="T6" fmla="*/ 40 w 40"/>
                <a:gd name="T7" fmla="*/ 42 h 54"/>
                <a:gd name="T8" fmla="*/ 16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6" y="54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9" name="Freeform 4480"/>
            <p:cNvSpPr>
              <a:spLocks/>
            </p:cNvSpPr>
            <p:nvPr/>
          </p:nvSpPr>
          <p:spPr bwMode="auto">
            <a:xfrm>
              <a:off x="3492" y="3311"/>
              <a:ext cx="35" cy="51"/>
            </a:xfrm>
            <a:custGeom>
              <a:avLst/>
              <a:gdLst>
                <a:gd name="T0" fmla="*/ 10 w 35"/>
                <a:gd name="T1" fmla="*/ 51 h 51"/>
                <a:gd name="T2" fmla="*/ 0 w 35"/>
                <a:gd name="T3" fmla="*/ 5 h 51"/>
                <a:gd name="T4" fmla="*/ 26 w 35"/>
                <a:gd name="T5" fmla="*/ 0 h 51"/>
                <a:gd name="T6" fmla="*/ 35 w 35"/>
                <a:gd name="T7" fmla="*/ 39 h 51"/>
                <a:gd name="T8" fmla="*/ 10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0" y="5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39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0" name="Freeform 4481"/>
            <p:cNvSpPr>
              <a:spLocks/>
            </p:cNvSpPr>
            <p:nvPr/>
          </p:nvSpPr>
          <p:spPr bwMode="auto">
            <a:xfrm>
              <a:off x="3485" y="3260"/>
              <a:ext cx="33" cy="56"/>
            </a:xfrm>
            <a:custGeom>
              <a:avLst/>
              <a:gdLst>
                <a:gd name="T0" fmla="*/ 7 w 33"/>
                <a:gd name="T1" fmla="*/ 56 h 56"/>
                <a:gd name="T2" fmla="*/ 0 w 33"/>
                <a:gd name="T3" fmla="*/ 4 h 56"/>
                <a:gd name="T4" fmla="*/ 26 w 33"/>
                <a:gd name="T5" fmla="*/ 0 h 56"/>
                <a:gd name="T6" fmla="*/ 33 w 33"/>
                <a:gd name="T7" fmla="*/ 51 h 56"/>
                <a:gd name="T8" fmla="*/ 7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7" y="56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1" name="Freeform 4482"/>
            <p:cNvSpPr>
              <a:spLocks/>
            </p:cNvSpPr>
            <p:nvPr/>
          </p:nvSpPr>
          <p:spPr bwMode="auto">
            <a:xfrm>
              <a:off x="3485" y="3225"/>
              <a:ext cx="28" cy="37"/>
            </a:xfrm>
            <a:custGeom>
              <a:avLst/>
              <a:gdLst>
                <a:gd name="T0" fmla="*/ 0 w 28"/>
                <a:gd name="T1" fmla="*/ 37 h 37"/>
                <a:gd name="T2" fmla="*/ 2 w 28"/>
                <a:gd name="T3" fmla="*/ 0 h 37"/>
                <a:gd name="T4" fmla="*/ 28 w 28"/>
                <a:gd name="T5" fmla="*/ 3 h 37"/>
                <a:gd name="T6" fmla="*/ 26 w 28"/>
                <a:gd name="T7" fmla="*/ 37 h 37"/>
                <a:gd name="T8" fmla="*/ 0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7"/>
                  </a:moveTo>
                  <a:lnTo>
                    <a:pt x="2" y="0"/>
                  </a:lnTo>
                  <a:lnTo>
                    <a:pt x="28" y="3"/>
                  </a:lnTo>
                  <a:lnTo>
                    <a:pt x="2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2" name="Freeform 4483"/>
            <p:cNvSpPr>
              <a:spLocks/>
            </p:cNvSpPr>
            <p:nvPr/>
          </p:nvSpPr>
          <p:spPr bwMode="auto">
            <a:xfrm>
              <a:off x="3487" y="3191"/>
              <a:ext cx="31" cy="37"/>
            </a:xfrm>
            <a:custGeom>
              <a:avLst/>
              <a:gdLst>
                <a:gd name="T0" fmla="*/ 0 w 31"/>
                <a:gd name="T1" fmla="*/ 34 h 37"/>
                <a:gd name="T2" fmla="*/ 5 w 31"/>
                <a:gd name="T3" fmla="*/ 0 h 37"/>
                <a:gd name="T4" fmla="*/ 31 w 31"/>
                <a:gd name="T5" fmla="*/ 5 h 37"/>
                <a:gd name="T6" fmla="*/ 26 w 31"/>
                <a:gd name="T7" fmla="*/ 37 h 37"/>
                <a:gd name="T8" fmla="*/ 0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4"/>
                  </a:moveTo>
                  <a:lnTo>
                    <a:pt x="5" y="0"/>
                  </a:lnTo>
                  <a:lnTo>
                    <a:pt x="31" y="5"/>
                  </a:lnTo>
                  <a:lnTo>
                    <a:pt x="26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3" name="Freeform 4484"/>
            <p:cNvSpPr>
              <a:spLocks/>
            </p:cNvSpPr>
            <p:nvPr/>
          </p:nvSpPr>
          <p:spPr bwMode="auto">
            <a:xfrm>
              <a:off x="3492" y="3157"/>
              <a:ext cx="35" cy="39"/>
            </a:xfrm>
            <a:custGeom>
              <a:avLst/>
              <a:gdLst>
                <a:gd name="T0" fmla="*/ 0 w 35"/>
                <a:gd name="T1" fmla="*/ 34 h 39"/>
                <a:gd name="T2" fmla="*/ 10 w 35"/>
                <a:gd name="T3" fmla="*/ 0 h 39"/>
                <a:gd name="T4" fmla="*/ 35 w 35"/>
                <a:gd name="T5" fmla="*/ 12 h 39"/>
                <a:gd name="T6" fmla="*/ 26 w 35"/>
                <a:gd name="T7" fmla="*/ 39 h 39"/>
                <a:gd name="T8" fmla="*/ 0 w 35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0" y="34"/>
                  </a:moveTo>
                  <a:lnTo>
                    <a:pt x="10" y="0"/>
                  </a:lnTo>
                  <a:lnTo>
                    <a:pt x="35" y="12"/>
                  </a:lnTo>
                  <a:lnTo>
                    <a:pt x="26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4" name="Freeform 4485"/>
            <p:cNvSpPr>
              <a:spLocks/>
            </p:cNvSpPr>
            <p:nvPr/>
          </p:nvSpPr>
          <p:spPr bwMode="auto">
            <a:xfrm>
              <a:off x="3502" y="3127"/>
              <a:ext cx="36" cy="42"/>
            </a:xfrm>
            <a:custGeom>
              <a:avLst/>
              <a:gdLst>
                <a:gd name="T0" fmla="*/ 0 w 36"/>
                <a:gd name="T1" fmla="*/ 30 h 42"/>
                <a:gd name="T2" fmla="*/ 11 w 36"/>
                <a:gd name="T3" fmla="*/ 0 h 42"/>
                <a:gd name="T4" fmla="*/ 36 w 36"/>
                <a:gd name="T5" fmla="*/ 13 h 42"/>
                <a:gd name="T6" fmla="*/ 25 w 36"/>
                <a:gd name="T7" fmla="*/ 42 h 42"/>
                <a:gd name="T8" fmla="*/ 0 w 36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0" y="30"/>
                  </a:moveTo>
                  <a:lnTo>
                    <a:pt x="11" y="0"/>
                  </a:lnTo>
                  <a:lnTo>
                    <a:pt x="36" y="13"/>
                  </a:lnTo>
                  <a:lnTo>
                    <a:pt x="25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5" name="Freeform 4486"/>
            <p:cNvSpPr>
              <a:spLocks/>
            </p:cNvSpPr>
            <p:nvPr/>
          </p:nvSpPr>
          <p:spPr bwMode="auto">
            <a:xfrm>
              <a:off x="3513" y="3069"/>
              <a:ext cx="44" cy="71"/>
            </a:xfrm>
            <a:custGeom>
              <a:avLst/>
              <a:gdLst>
                <a:gd name="T0" fmla="*/ 0 w 44"/>
                <a:gd name="T1" fmla="*/ 58 h 71"/>
                <a:gd name="T2" fmla="*/ 18 w 44"/>
                <a:gd name="T3" fmla="*/ 0 h 71"/>
                <a:gd name="T4" fmla="*/ 44 w 44"/>
                <a:gd name="T5" fmla="*/ 4 h 71"/>
                <a:gd name="T6" fmla="*/ 25 w 44"/>
                <a:gd name="T7" fmla="*/ 71 h 71"/>
                <a:gd name="T8" fmla="*/ 0 w 44"/>
                <a:gd name="T9" fmla="*/ 5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1">
                  <a:moveTo>
                    <a:pt x="0" y="58"/>
                  </a:moveTo>
                  <a:lnTo>
                    <a:pt x="18" y="0"/>
                  </a:lnTo>
                  <a:lnTo>
                    <a:pt x="44" y="4"/>
                  </a:lnTo>
                  <a:lnTo>
                    <a:pt x="25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6" name="Freeform 4487"/>
            <p:cNvSpPr>
              <a:spLocks/>
            </p:cNvSpPr>
            <p:nvPr/>
          </p:nvSpPr>
          <p:spPr bwMode="auto">
            <a:xfrm>
              <a:off x="3531" y="3037"/>
              <a:ext cx="28" cy="36"/>
            </a:xfrm>
            <a:custGeom>
              <a:avLst/>
              <a:gdLst>
                <a:gd name="T0" fmla="*/ 0 w 28"/>
                <a:gd name="T1" fmla="*/ 32 h 36"/>
                <a:gd name="T2" fmla="*/ 2 w 28"/>
                <a:gd name="T3" fmla="*/ 2 h 36"/>
                <a:gd name="T4" fmla="*/ 28 w 28"/>
                <a:gd name="T5" fmla="*/ 0 h 36"/>
                <a:gd name="T6" fmla="*/ 26 w 28"/>
                <a:gd name="T7" fmla="*/ 36 h 36"/>
                <a:gd name="T8" fmla="*/ 0 w 28"/>
                <a:gd name="T9" fmla="*/ 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0" y="32"/>
                  </a:moveTo>
                  <a:lnTo>
                    <a:pt x="2" y="2"/>
                  </a:lnTo>
                  <a:lnTo>
                    <a:pt x="28" y="0"/>
                  </a:lnTo>
                  <a:lnTo>
                    <a:pt x="26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7" name="Freeform 4488"/>
            <p:cNvSpPr>
              <a:spLocks/>
            </p:cNvSpPr>
            <p:nvPr/>
          </p:nvSpPr>
          <p:spPr bwMode="auto">
            <a:xfrm>
              <a:off x="3529" y="3000"/>
              <a:ext cx="30" cy="39"/>
            </a:xfrm>
            <a:custGeom>
              <a:avLst/>
              <a:gdLst>
                <a:gd name="T0" fmla="*/ 4 w 30"/>
                <a:gd name="T1" fmla="*/ 39 h 39"/>
                <a:gd name="T2" fmla="*/ 0 w 30"/>
                <a:gd name="T3" fmla="*/ 2 h 39"/>
                <a:gd name="T4" fmla="*/ 26 w 30"/>
                <a:gd name="T5" fmla="*/ 0 h 39"/>
                <a:gd name="T6" fmla="*/ 30 w 30"/>
                <a:gd name="T7" fmla="*/ 37 h 39"/>
                <a:gd name="T8" fmla="*/ 4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4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8" name="Freeform 4489"/>
            <p:cNvSpPr>
              <a:spLocks/>
            </p:cNvSpPr>
            <p:nvPr/>
          </p:nvSpPr>
          <p:spPr bwMode="auto">
            <a:xfrm>
              <a:off x="3485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9" name="Freeform 4490"/>
            <p:cNvSpPr>
              <a:spLocks/>
            </p:cNvSpPr>
            <p:nvPr/>
          </p:nvSpPr>
          <p:spPr bwMode="auto">
            <a:xfrm>
              <a:off x="3513" y="2953"/>
              <a:ext cx="40" cy="57"/>
            </a:xfrm>
            <a:custGeom>
              <a:avLst/>
              <a:gdLst>
                <a:gd name="T0" fmla="*/ 16 w 40"/>
                <a:gd name="T1" fmla="*/ 57 h 57"/>
                <a:gd name="T2" fmla="*/ 0 w 40"/>
                <a:gd name="T3" fmla="*/ 13 h 57"/>
                <a:gd name="T4" fmla="*/ 25 w 40"/>
                <a:gd name="T5" fmla="*/ 0 h 57"/>
                <a:gd name="T6" fmla="*/ 40 w 40"/>
                <a:gd name="T7" fmla="*/ 45 h 57"/>
                <a:gd name="T8" fmla="*/ 16 w 4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7">
                  <a:moveTo>
                    <a:pt x="16" y="57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40" y="45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0" name="Freeform 4491"/>
            <p:cNvSpPr>
              <a:spLocks/>
            </p:cNvSpPr>
            <p:nvPr/>
          </p:nvSpPr>
          <p:spPr bwMode="auto">
            <a:xfrm>
              <a:off x="3494" y="2914"/>
              <a:ext cx="44" cy="52"/>
            </a:xfrm>
            <a:custGeom>
              <a:avLst/>
              <a:gdLst>
                <a:gd name="T0" fmla="*/ 19 w 44"/>
                <a:gd name="T1" fmla="*/ 52 h 52"/>
                <a:gd name="T2" fmla="*/ 0 w 44"/>
                <a:gd name="T3" fmla="*/ 20 h 52"/>
                <a:gd name="T4" fmla="*/ 19 w 44"/>
                <a:gd name="T5" fmla="*/ 0 h 52"/>
                <a:gd name="T6" fmla="*/ 44 w 44"/>
                <a:gd name="T7" fmla="*/ 39 h 52"/>
                <a:gd name="T8" fmla="*/ 19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9" y="52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4" y="39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1" name="Freeform 4492"/>
            <p:cNvSpPr>
              <a:spLocks/>
            </p:cNvSpPr>
            <p:nvPr/>
          </p:nvSpPr>
          <p:spPr bwMode="auto">
            <a:xfrm>
              <a:off x="3467" y="2887"/>
              <a:ext cx="46" cy="47"/>
            </a:xfrm>
            <a:custGeom>
              <a:avLst/>
              <a:gdLst>
                <a:gd name="T0" fmla="*/ 27 w 46"/>
                <a:gd name="T1" fmla="*/ 47 h 47"/>
                <a:gd name="T2" fmla="*/ 0 w 46"/>
                <a:gd name="T3" fmla="*/ 22 h 47"/>
                <a:gd name="T4" fmla="*/ 18 w 46"/>
                <a:gd name="T5" fmla="*/ 0 h 47"/>
                <a:gd name="T6" fmla="*/ 46 w 46"/>
                <a:gd name="T7" fmla="*/ 27 h 47"/>
                <a:gd name="T8" fmla="*/ 27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7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2" name="Freeform 4493"/>
            <p:cNvSpPr>
              <a:spLocks/>
            </p:cNvSpPr>
            <p:nvPr/>
          </p:nvSpPr>
          <p:spPr bwMode="auto">
            <a:xfrm>
              <a:off x="3437" y="2860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3" name="Freeform 4494"/>
            <p:cNvSpPr>
              <a:spLocks/>
            </p:cNvSpPr>
            <p:nvPr/>
          </p:nvSpPr>
          <p:spPr bwMode="auto">
            <a:xfrm>
              <a:off x="3404" y="283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4 h 49"/>
                <a:gd name="T4" fmla="*/ 15 w 48"/>
                <a:gd name="T5" fmla="*/ 0 h 49"/>
                <a:gd name="T6" fmla="*/ 48 w 48"/>
                <a:gd name="T7" fmla="*/ 24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4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4" name="Freeform 4495"/>
            <p:cNvSpPr>
              <a:spLocks/>
            </p:cNvSpPr>
            <p:nvPr/>
          </p:nvSpPr>
          <p:spPr bwMode="auto">
            <a:xfrm>
              <a:off x="3373" y="2814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2 h 46"/>
                <a:gd name="T4" fmla="*/ 18 w 46"/>
                <a:gd name="T5" fmla="*/ 0 h 46"/>
                <a:gd name="T6" fmla="*/ 46 w 46"/>
                <a:gd name="T7" fmla="*/ 22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5" name="Freeform 4496"/>
            <p:cNvSpPr>
              <a:spLocks/>
            </p:cNvSpPr>
            <p:nvPr/>
          </p:nvSpPr>
          <p:spPr bwMode="auto">
            <a:xfrm>
              <a:off x="3345" y="2784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18 h 52"/>
                <a:gd name="T4" fmla="*/ 22 w 46"/>
                <a:gd name="T5" fmla="*/ 0 h 52"/>
                <a:gd name="T6" fmla="*/ 46 w 46"/>
                <a:gd name="T7" fmla="*/ 30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6" name="Freeform 4497"/>
            <p:cNvSpPr>
              <a:spLocks/>
            </p:cNvSpPr>
            <p:nvPr/>
          </p:nvSpPr>
          <p:spPr bwMode="auto">
            <a:xfrm>
              <a:off x="3323" y="2743"/>
              <a:ext cx="44" cy="59"/>
            </a:xfrm>
            <a:custGeom>
              <a:avLst/>
              <a:gdLst>
                <a:gd name="T0" fmla="*/ 22 w 44"/>
                <a:gd name="T1" fmla="*/ 59 h 59"/>
                <a:gd name="T2" fmla="*/ 0 w 44"/>
                <a:gd name="T3" fmla="*/ 17 h 59"/>
                <a:gd name="T4" fmla="*/ 22 w 44"/>
                <a:gd name="T5" fmla="*/ 0 h 59"/>
                <a:gd name="T6" fmla="*/ 44 w 44"/>
                <a:gd name="T7" fmla="*/ 41 h 59"/>
                <a:gd name="T8" fmla="*/ 22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1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7" name="Freeform 4498"/>
            <p:cNvSpPr>
              <a:spLocks/>
            </p:cNvSpPr>
            <p:nvPr/>
          </p:nvSpPr>
          <p:spPr bwMode="auto">
            <a:xfrm>
              <a:off x="3529" y="2998"/>
              <a:ext cx="26" cy="12"/>
            </a:xfrm>
            <a:custGeom>
              <a:avLst/>
              <a:gdLst>
                <a:gd name="T0" fmla="*/ 26 w 26"/>
                <a:gd name="T1" fmla="*/ 2 h 12"/>
                <a:gd name="T2" fmla="*/ 24 w 26"/>
                <a:gd name="T3" fmla="*/ 0 h 12"/>
                <a:gd name="T4" fmla="*/ 0 w 26"/>
                <a:gd name="T5" fmla="*/ 4 h 12"/>
                <a:gd name="T6" fmla="*/ 0 w 26"/>
                <a:gd name="T7" fmla="*/ 12 h 12"/>
                <a:gd name="T8" fmla="*/ 26 w 2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2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8" name="Freeform 4499"/>
            <p:cNvSpPr>
              <a:spLocks/>
            </p:cNvSpPr>
            <p:nvPr/>
          </p:nvSpPr>
          <p:spPr bwMode="auto">
            <a:xfrm>
              <a:off x="3307" y="2711"/>
              <a:ext cx="38" cy="47"/>
            </a:xfrm>
            <a:custGeom>
              <a:avLst/>
              <a:gdLst>
                <a:gd name="T0" fmla="*/ 14 w 38"/>
                <a:gd name="T1" fmla="*/ 47 h 47"/>
                <a:gd name="T2" fmla="*/ 0 w 38"/>
                <a:gd name="T3" fmla="*/ 5 h 47"/>
                <a:gd name="T4" fmla="*/ 27 w 38"/>
                <a:gd name="T5" fmla="*/ 0 h 47"/>
                <a:gd name="T6" fmla="*/ 38 w 38"/>
                <a:gd name="T7" fmla="*/ 34 h 47"/>
                <a:gd name="T8" fmla="*/ 14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14" y="47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34"/>
                  </a:lnTo>
                  <a:lnTo>
                    <a:pt x="14" y="4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9" name="Freeform 4500"/>
            <p:cNvSpPr>
              <a:spLocks/>
            </p:cNvSpPr>
            <p:nvPr/>
          </p:nvSpPr>
          <p:spPr bwMode="auto">
            <a:xfrm>
              <a:off x="3303" y="2674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3 h 42"/>
                <a:gd name="T4" fmla="*/ 26 w 31"/>
                <a:gd name="T5" fmla="*/ 0 h 42"/>
                <a:gd name="T6" fmla="*/ 31 w 31"/>
                <a:gd name="T7" fmla="*/ 37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0" name="Freeform 4501"/>
            <p:cNvSpPr>
              <a:spLocks/>
            </p:cNvSpPr>
            <p:nvPr/>
          </p:nvSpPr>
          <p:spPr bwMode="auto">
            <a:xfrm>
              <a:off x="3303" y="2606"/>
              <a:ext cx="26" cy="71"/>
            </a:xfrm>
            <a:custGeom>
              <a:avLst/>
              <a:gdLst>
                <a:gd name="T0" fmla="*/ 0 w 26"/>
                <a:gd name="T1" fmla="*/ 71 h 71"/>
                <a:gd name="T2" fmla="*/ 0 w 26"/>
                <a:gd name="T3" fmla="*/ 0 h 71"/>
                <a:gd name="T4" fmla="*/ 26 w 26"/>
                <a:gd name="T5" fmla="*/ 0 h 71"/>
                <a:gd name="T6" fmla="*/ 26 w 26"/>
                <a:gd name="T7" fmla="*/ 68 h 71"/>
                <a:gd name="T8" fmla="*/ 0 w 26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1">
                  <a:moveTo>
                    <a:pt x="0" y="71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68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1" name="Freeform 4502"/>
            <p:cNvSpPr>
              <a:spLocks/>
            </p:cNvSpPr>
            <p:nvPr/>
          </p:nvSpPr>
          <p:spPr bwMode="auto">
            <a:xfrm>
              <a:off x="3301" y="2535"/>
              <a:ext cx="28" cy="71"/>
            </a:xfrm>
            <a:custGeom>
              <a:avLst/>
              <a:gdLst>
                <a:gd name="T0" fmla="*/ 2 w 28"/>
                <a:gd name="T1" fmla="*/ 71 h 71"/>
                <a:gd name="T2" fmla="*/ 0 w 28"/>
                <a:gd name="T3" fmla="*/ 5 h 71"/>
                <a:gd name="T4" fmla="*/ 26 w 28"/>
                <a:gd name="T5" fmla="*/ 0 h 71"/>
                <a:gd name="T6" fmla="*/ 28 w 28"/>
                <a:gd name="T7" fmla="*/ 71 h 71"/>
                <a:gd name="T8" fmla="*/ 2 w 2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1">
                  <a:moveTo>
                    <a:pt x="2" y="7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71"/>
                  </a:lnTo>
                  <a:lnTo>
                    <a:pt x="2" y="7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2" name="Freeform 4503"/>
            <p:cNvSpPr>
              <a:spLocks/>
            </p:cNvSpPr>
            <p:nvPr/>
          </p:nvSpPr>
          <p:spPr bwMode="auto">
            <a:xfrm>
              <a:off x="3292" y="2498"/>
              <a:ext cx="35" cy="42"/>
            </a:xfrm>
            <a:custGeom>
              <a:avLst/>
              <a:gdLst>
                <a:gd name="T0" fmla="*/ 9 w 35"/>
                <a:gd name="T1" fmla="*/ 42 h 42"/>
                <a:gd name="T2" fmla="*/ 0 w 35"/>
                <a:gd name="T3" fmla="*/ 12 h 42"/>
                <a:gd name="T4" fmla="*/ 24 w 35"/>
                <a:gd name="T5" fmla="*/ 0 h 42"/>
                <a:gd name="T6" fmla="*/ 35 w 35"/>
                <a:gd name="T7" fmla="*/ 37 h 42"/>
                <a:gd name="T8" fmla="*/ 9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9" y="4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3" name="Freeform 4504"/>
            <p:cNvSpPr>
              <a:spLocks/>
            </p:cNvSpPr>
            <p:nvPr/>
          </p:nvSpPr>
          <p:spPr bwMode="auto">
            <a:xfrm>
              <a:off x="3277" y="2464"/>
              <a:ext cx="39" cy="46"/>
            </a:xfrm>
            <a:custGeom>
              <a:avLst/>
              <a:gdLst>
                <a:gd name="T0" fmla="*/ 15 w 39"/>
                <a:gd name="T1" fmla="*/ 46 h 46"/>
                <a:gd name="T2" fmla="*/ 0 w 39"/>
                <a:gd name="T3" fmla="*/ 17 h 46"/>
                <a:gd name="T4" fmla="*/ 22 w 39"/>
                <a:gd name="T5" fmla="*/ 0 h 46"/>
                <a:gd name="T6" fmla="*/ 39 w 39"/>
                <a:gd name="T7" fmla="*/ 34 h 46"/>
                <a:gd name="T8" fmla="*/ 15 w 3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15" y="4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4" name="Freeform 4505"/>
            <p:cNvSpPr>
              <a:spLocks/>
            </p:cNvSpPr>
            <p:nvPr/>
          </p:nvSpPr>
          <p:spPr bwMode="auto">
            <a:xfrm>
              <a:off x="3321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5" name="Freeform 4506"/>
            <p:cNvSpPr>
              <a:spLocks/>
            </p:cNvSpPr>
            <p:nvPr/>
          </p:nvSpPr>
          <p:spPr bwMode="auto">
            <a:xfrm>
              <a:off x="3264" y="2444"/>
              <a:ext cx="32" cy="37"/>
            </a:xfrm>
            <a:custGeom>
              <a:avLst/>
              <a:gdLst>
                <a:gd name="T0" fmla="*/ 13 w 32"/>
                <a:gd name="T1" fmla="*/ 37 h 37"/>
                <a:gd name="T2" fmla="*/ 0 w 32"/>
                <a:gd name="T3" fmla="*/ 20 h 37"/>
                <a:gd name="T4" fmla="*/ 19 w 32"/>
                <a:gd name="T5" fmla="*/ 0 h 37"/>
                <a:gd name="T6" fmla="*/ 32 w 32"/>
                <a:gd name="T7" fmla="*/ 17 h 37"/>
                <a:gd name="T8" fmla="*/ 13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3" y="3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6" name="Freeform 4507"/>
            <p:cNvSpPr>
              <a:spLocks/>
            </p:cNvSpPr>
            <p:nvPr/>
          </p:nvSpPr>
          <p:spPr bwMode="auto">
            <a:xfrm>
              <a:off x="3250" y="2427"/>
              <a:ext cx="33" cy="37"/>
            </a:xfrm>
            <a:custGeom>
              <a:avLst/>
              <a:gdLst>
                <a:gd name="T0" fmla="*/ 14 w 33"/>
                <a:gd name="T1" fmla="*/ 37 h 37"/>
                <a:gd name="T2" fmla="*/ 0 w 33"/>
                <a:gd name="T3" fmla="*/ 24 h 37"/>
                <a:gd name="T4" fmla="*/ 16 w 33"/>
                <a:gd name="T5" fmla="*/ 0 h 37"/>
                <a:gd name="T6" fmla="*/ 33 w 33"/>
                <a:gd name="T7" fmla="*/ 17 h 37"/>
                <a:gd name="T8" fmla="*/ 14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4" y="37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3" y="17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7" name="Freeform 4508"/>
            <p:cNvSpPr>
              <a:spLocks/>
            </p:cNvSpPr>
            <p:nvPr/>
          </p:nvSpPr>
          <p:spPr bwMode="auto">
            <a:xfrm>
              <a:off x="3220" y="2407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20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8" name="Freeform 4509"/>
            <p:cNvSpPr>
              <a:spLocks/>
            </p:cNvSpPr>
            <p:nvPr/>
          </p:nvSpPr>
          <p:spPr bwMode="auto">
            <a:xfrm>
              <a:off x="3189" y="2393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29 h 41"/>
                <a:gd name="T4" fmla="*/ 4 w 42"/>
                <a:gd name="T5" fmla="*/ 0 h 41"/>
                <a:gd name="T6" fmla="*/ 42 w 42"/>
                <a:gd name="T7" fmla="*/ 14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14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9" name="Freeform 4510"/>
            <p:cNvSpPr>
              <a:spLocks/>
            </p:cNvSpPr>
            <p:nvPr/>
          </p:nvSpPr>
          <p:spPr bwMode="auto">
            <a:xfrm>
              <a:off x="3152" y="2388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9 h 34"/>
                <a:gd name="T4" fmla="*/ 4 w 41"/>
                <a:gd name="T5" fmla="*/ 0 h 34"/>
                <a:gd name="T6" fmla="*/ 41 w 41"/>
                <a:gd name="T7" fmla="*/ 5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0" name="Freeform 4511"/>
            <p:cNvSpPr>
              <a:spLocks/>
            </p:cNvSpPr>
            <p:nvPr/>
          </p:nvSpPr>
          <p:spPr bwMode="auto">
            <a:xfrm>
              <a:off x="3115" y="2380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1" name="Freeform 4512"/>
            <p:cNvSpPr>
              <a:spLocks/>
            </p:cNvSpPr>
            <p:nvPr/>
          </p:nvSpPr>
          <p:spPr bwMode="auto">
            <a:xfrm>
              <a:off x="3075" y="2371"/>
              <a:ext cx="44" cy="39"/>
            </a:xfrm>
            <a:custGeom>
              <a:avLst/>
              <a:gdLst>
                <a:gd name="T0" fmla="*/ 40 w 44"/>
                <a:gd name="T1" fmla="*/ 39 h 39"/>
                <a:gd name="T2" fmla="*/ 0 w 44"/>
                <a:gd name="T3" fmla="*/ 27 h 39"/>
                <a:gd name="T4" fmla="*/ 11 w 44"/>
                <a:gd name="T5" fmla="*/ 0 h 39"/>
                <a:gd name="T6" fmla="*/ 44 w 44"/>
                <a:gd name="T7" fmla="*/ 9 h 39"/>
                <a:gd name="T8" fmla="*/ 40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40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40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2" name="Freeform 4513"/>
            <p:cNvSpPr>
              <a:spLocks/>
            </p:cNvSpPr>
            <p:nvPr/>
          </p:nvSpPr>
          <p:spPr bwMode="auto">
            <a:xfrm>
              <a:off x="3055" y="2363"/>
              <a:ext cx="31" cy="35"/>
            </a:xfrm>
            <a:custGeom>
              <a:avLst/>
              <a:gdLst>
                <a:gd name="T0" fmla="*/ 20 w 31"/>
                <a:gd name="T1" fmla="*/ 35 h 35"/>
                <a:gd name="T2" fmla="*/ 0 w 31"/>
                <a:gd name="T3" fmla="*/ 25 h 35"/>
                <a:gd name="T4" fmla="*/ 16 w 31"/>
                <a:gd name="T5" fmla="*/ 0 h 35"/>
                <a:gd name="T6" fmla="*/ 31 w 31"/>
                <a:gd name="T7" fmla="*/ 8 h 35"/>
                <a:gd name="T8" fmla="*/ 20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0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8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3" name="Freeform 4514"/>
            <p:cNvSpPr>
              <a:spLocks/>
            </p:cNvSpPr>
            <p:nvPr/>
          </p:nvSpPr>
          <p:spPr bwMode="auto">
            <a:xfrm>
              <a:off x="3040" y="2353"/>
              <a:ext cx="31" cy="35"/>
            </a:xfrm>
            <a:custGeom>
              <a:avLst/>
              <a:gdLst>
                <a:gd name="T0" fmla="*/ 15 w 31"/>
                <a:gd name="T1" fmla="*/ 35 h 35"/>
                <a:gd name="T2" fmla="*/ 0 w 31"/>
                <a:gd name="T3" fmla="*/ 25 h 35"/>
                <a:gd name="T4" fmla="*/ 15 w 31"/>
                <a:gd name="T5" fmla="*/ 0 h 35"/>
                <a:gd name="T6" fmla="*/ 31 w 31"/>
                <a:gd name="T7" fmla="*/ 10 h 35"/>
                <a:gd name="T8" fmla="*/ 15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5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4" name="Freeform 4515"/>
            <p:cNvSpPr>
              <a:spLocks/>
            </p:cNvSpPr>
            <p:nvPr/>
          </p:nvSpPr>
          <p:spPr bwMode="auto">
            <a:xfrm>
              <a:off x="3025" y="2341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2 h 37"/>
                <a:gd name="T4" fmla="*/ 17 w 30"/>
                <a:gd name="T5" fmla="*/ 0 h 37"/>
                <a:gd name="T6" fmla="*/ 30 w 30"/>
                <a:gd name="T7" fmla="*/ 12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5" name="Freeform 4516"/>
            <p:cNvSpPr>
              <a:spLocks/>
            </p:cNvSpPr>
            <p:nvPr/>
          </p:nvSpPr>
          <p:spPr bwMode="auto">
            <a:xfrm>
              <a:off x="3009" y="2324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6" name="Freeform 4517"/>
            <p:cNvSpPr>
              <a:spLocks/>
            </p:cNvSpPr>
            <p:nvPr/>
          </p:nvSpPr>
          <p:spPr bwMode="auto">
            <a:xfrm>
              <a:off x="3277" y="2461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19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7" name="Freeform 4518"/>
            <p:cNvSpPr>
              <a:spLocks/>
            </p:cNvSpPr>
            <p:nvPr/>
          </p:nvSpPr>
          <p:spPr bwMode="auto">
            <a:xfrm>
              <a:off x="2983" y="2280"/>
              <a:ext cx="48" cy="61"/>
            </a:xfrm>
            <a:custGeom>
              <a:avLst/>
              <a:gdLst>
                <a:gd name="T0" fmla="*/ 24 w 48"/>
                <a:gd name="T1" fmla="*/ 61 h 61"/>
                <a:gd name="T2" fmla="*/ 0 w 48"/>
                <a:gd name="T3" fmla="*/ 12 h 61"/>
                <a:gd name="T4" fmla="*/ 24 w 48"/>
                <a:gd name="T5" fmla="*/ 0 h 61"/>
                <a:gd name="T6" fmla="*/ 48 w 48"/>
                <a:gd name="T7" fmla="*/ 49 h 61"/>
                <a:gd name="T8" fmla="*/ 24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24" y="6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8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8" name="Freeform 4519"/>
            <p:cNvSpPr>
              <a:spLocks/>
            </p:cNvSpPr>
            <p:nvPr/>
          </p:nvSpPr>
          <p:spPr bwMode="auto">
            <a:xfrm>
              <a:off x="2972" y="2233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6 w 35"/>
                <a:gd name="T5" fmla="*/ 0 h 59"/>
                <a:gd name="T6" fmla="*/ 35 w 35"/>
                <a:gd name="T7" fmla="*/ 47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9" name="Freeform 4520"/>
            <p:cNvSpPr>
              <a:spLocks/>
            </p:cNvSpPr>
            <p:nvPr/>
          </p:nvSpPr>
          <p:spPr bwMode="auto">
            <a:xfrm>
              <a:off x="2963" y="2184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7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0" name="Freeform 4521"/>
            <p:cNvSpPr>
              <a:spLocks/>
            </p:cNvSpPr>
            <p:nvPr/>
          </p:nvSpPr>
          <p:spPr bwMode="auto">
            <a:xfrm>
              <a:off x="2957" y="2158"/>
              <a:ext cx="33" cy="31"/>
            </a:xfrm>
            <a:custGeom>
              <a:avLst/>
              <a:gdLst>
                <a:gd name="T0" fmla="*/ 6 w 33"/>
                <a:gd name="T1" fmla="*/ 31 h 31"/>
                <a:gd name="T2" fmla="*/ 0 w 33"/>
                <a:gd name="T3" fmla="*/ 12 h 31"/>
                <a:gd name="T4" fmla="*/ 24 w 33"/>
                <a:gd name="T5" fmla="*/ 0 h 31"/>
                <a:gd name="T6" fmla="*/ 33 w 33"/>
                <a:gd name="T7" fmla="*/ 26 h 31"/>
                <a:gd name="T8" fmla="*/ 6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6" y="3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6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1" name="Freeform 4522"/>
            <p:cNvSpPr>
              <a:spLocks/>
            </p:cNvSpPr>
            <p:nvPr/>
          </p:nvSpPr>
          <p:spPr bwMode="auto">
            <a:xfrm>
              <a:off x="2946" y="2131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2" name="Freeform 4523"/>
            <p:cNvSpPr>
              <a:spLocks/>
            </p:cNvSpPr>
            <p:nvPr/>
          </p:nvSpPr>
          <p:spPr bwMode="auto">
            <a:xfrm>
              <a:off x="3007" y="2324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17 h 20"/>
                <a:gd name="T4" fmla="*/ 22 w 24"/>
                <a:gd name="T5" fmla="*/ 0 h 20"/>
                <a:gd name="T6" fmla="*/ 24 w 24"/>
                <a:gd name="T7" fmla="*/ 5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4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3" name="Freeform 4524"/>
            <p:cNvSpPr>
              <a:spLocks/>
            </p:cNvSpPr>
            <p:nvPr/>
          </p:nvSpPr>
          <p:spPr bwMode="auto">
            <a:xfrm>
              <a:off x="2911" y="2050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4" name="Freeform 4525"/>
            <p:cNvSpPr>
              <a:spLocks/>
            </p:cNvSpPr>
            <p:nvPr/>
          </p:nvSpPr>
          <p:spPr bwMode="auto">
            <a:xfrm>
              <a:off x="2876" y="1976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2 w 59"/>
                <a:gd name="T5" fmla="*/ 0 h 86"/>
                <a:gd name="T6" fmla="*/ 59 w 59"/>
                <a:gd name="T7" fmla="*/ 74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74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5" name="Freeform 4526"/>
            <p:cNvSpPr>
              <a:spLocks/>
            </p:cNvSpPr>
            <p:nvPr/>
          </p:nvSpPr>
          <p:spPr bwMode="auto">
            <a:xfrm>
              <a:off x="2856" y="1944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3 h 49"/>
                <a:gd name="T4" fmla="*/ 17 w 42"/>
                <a:gd name="T5" fmla="*/ 0 h 49"/>
                <a:gd name="T6" fmla="*/ 42 w 42"/>
                <a:gd name="T7" fmla="*/ 32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3"/>
                  </a:lnTo>
                  <a:lnTo>
                    <a:pt x="17" y="0"/>
                  </a:lnTo>
                  <a:lnTo>
                    <a:pt x="42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6" name="Freeform 4527"/>
            <p:cNvSpPr>
              <a:spLocks/>
            </p:cNvSpPr>
            <p:nvPr/>
          </p:nvSpPr>
          <p:spPr bwMode="auto">
            <a:xfrm>
              <a:off x="2830" y="1915"/>
              <a:ext cx="43" cy="52"/>
            </a:xfrm>
            <a:custGeom>
              <a:avLst/>
              <a:gdLst>
                <a:gd name="T0" fmla="*/ 26 w 43"/>
                <a:gd name="T1" fmla="*/ 52 h 52"/>
                <a:gd name="T2" fmla="*/ 0 w 43"/>
                <a:gd name="T3" fmla="*/ 25 h 52"/>
                <a:gd name="T4" fmla="*/ 15 w 43"/>
                <a:gd name="T5" fmla="*/ 0 h 52"/>
                <a:gd name="T6" fmla="*/ 43 w 43"/>
                <a:gd name="T7" fmla="*/ 29 h 52"/>
                <a:gd name="T8" fmla="*/ 26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26" y="52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3" y="29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7" name="Freeform 4528"/>
            <p:cNvSpPr>
              <a:spLocks/>
            </p:cNvSpPr>
            <p:nvPr/>
          </p:nvSpPr>
          <p:spPr bwMode="auto">
            <a:xfrm>
              <a:off x="2801" y="1893"/>
              <a:ext cx="44" cy="47"/>
            </a:xfrm>
            <a:custGeom>
              <a:avLst/>
              <a:gdLst>
                <a:gd name="T0" fmla="*/ 29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2 h 47"/>
                <a:gd name="T8" fmla="*/ 2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9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8" name="Freeform 4529"/>
            <p:cNvSpPr>
              <a:spLocks/>
            </p:cNvSpPr>
            <p:nvPr/>
          </p:nvSpPr>
          <p:spPr bwMode="auto">
            <a:xfrm>
              <a:off x="2764" y="1876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9" name="Freeform 4530"/>
            <p:cNvSpPr>
              <a:spLocks/>
            </p:cNvSpPr>
            <p:nvPr/>
          </p:nvSpPr>
          <p:spPr bwMode="auto">
            <a:xfrm>
              <a:off x="2946" y="213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0" name="Freeform 4531"/>
            <p:cNvSpPr>
              <a:spLocks/>
            </p:cNvSpPr>
            <p:nvPr/>
          </p:nvSpPr>
          <p:spPr bwMode="auto">
            <a:xfrm>
              <a:off x="2733" y="1866"/>
              <a:ext cx="40" cy="37"/>
            </a:xfrm>
            <a:custGeom>
              <a:avLst/>
              <a:gdLst>
                <a:gd name="T0" fmla="*/ 35 w 40"/>
                <a:gd name="T1" fmla="*/ 37 h 37"/>
                <a:gd name="T2" fmla="*/ 0 w 40"/>
                <a:gd name="T3" fmla="*/ 30 h 37"/>
                <a:gd name="T4" fmla="*/ 5 w 40"/>
                <a:gd name="T5" fmla="*/ 0 h 37"/>
                <a:gd name="T6" fmla="*/ 40 w 40"/>
                <a:gd name="T7" fmla="*/ 7 h 37"/>
                <a:gd name="T8" fmla="*/ 3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5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1" name="Freeform 4532"/>
            <p:cNvSpPr>
              <a:spLocks/>
            </p:cNvSpPr>
            <p:nvPr/>
          </p:nvSpPr>
          <p:spPr bwMode="auto">
            <a:xfrm>
              <a:off x="2705" y="1864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2" name="Freeform 4533"/>
            <p:cNvSpPr>
              <a:spLocks/>
            </p:cNvSpPr>
            <p:nvPr/>
          </p:nvSpPr>
          <p:spPr bwMode="auto">
            <a:xfrm>
              <a:off x="2641" y="1864"/>
              <a:ext cx="64" cy="32"/>
            </a:xfrm>
            <a:custGeom>
              <a:avLst/>
              <a:gdLst>
                <a:gd name="T0" fmla="*/ 64 w 64"/>
                <a:gd name="T1" fmla="*/ 29 h 32"/>
                <a:gd name="T2" fmla="*/ 0 w 64"/>
                <a:gd name="T3" fmla="*/ 32 h 32"/>
                <a:gd name="T4" fmla="*/ 0 w 64"/>
                <a:gd name="T5" fmla="*/ 2 h 32"/>
                <a:gd name="T6" fmla="*/ 64 w 64"/>
                <a:gd name="T7" fmla="*/ 0 h 32"/>
                <a:gd name="T8" fmla="*/ 64 w 64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64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4" y="0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3" name="Freeform 4534"/>
            <p:cNvSpPr>
              <a:spLocks/>
            </p:cNvSpPr>
            <p:nvPr/>
          </p:nvSpPr>
          <p:spPr bwMode="auto">
            <a:xfrm>
              <a:off x="2764" y="1873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4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4" name="Freeform 4535"/>
            <p:cNvSpPr>
              <a:spLocks/>
            </p:cNvSpPr>
            <p:nvPr/>
          </p:nvSpPr>
          <p:spPr bwMode="auto">
            <a:xfrm>
              <a:off x="2621" y="1866"/>
              <a:ext cx="22" cy="30"/>
            </a:xfrm>
            <a:custGeom>
              <a:avLst/>
              <a:gdLst>
                <a:gd name="T0" fmla="*/ 18 w 22"/>
                <a:gd name="T1" fmla="*/ 30 h 30"/>
                <a:gd name="T2" fmla="*/ 0 w 22"/>
                <a:gd name="T3" fmla="*/ 27 h 30"/>
                <a:gd name="T4" fmla="*/ 9 w 22"/>
                <a:gd name="T5" fmla="*/ 0 h 30"/>
                <a:gd name="T6" fmla="*/ 22 w 22"/>
                <a:gd name="T7" fmla="*/ 0 h 30"/>
                <a:gd name="T8" fmla="*/ 18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8" y="30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2" y="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5" name="Freeform 4536"/>
            <p:cNvSpPr>
              <a:spLocks/>
            </p:cNvSpPr>
            <p:nvPr/>
          </p:nvSpPr>
          <p:spPr bwMode="auto">
            <a:xfrm>
              <a:off x="2604" y="1859"/>
              <a:ext cx="26" cy="34"/>
            </a:xfrm>
            <a:custGeom>
              <a:avLst/>
              <a:gdLst>
                <a:gd name="T0" fmla="*/ 17 w 26"/>
                <a:gd name="T1" fmla="*/ 34 h 34"/>
                <a:gd name="T2" fmla="*/ 0 w 26"/>
                <a:gd name="T3" fmla="*/ 24 h 34"/>
                <a:gd name="T4" fmla="*/ 15 w 26"/>
                <a:gd name="T5" fmla="*/ 0 h 34"/>
                <a:gd name="T6" fmla="*/ 26 w 26"/>
                <a:gd name="T7" fmla="*/ 7 h 34"/>
                <a:gd name="T8" fmla="*/ 17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6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6" name="Freeform 4537"/>
            <p:cNvSpPr>
              <a:spLocks/>
            </p:cNvSpPr>
            <p:nvPr/>
          </p:nvSpPr>
          <p:spPr bwMode="auto">
            <a:xfrm>
              <a:off x="2571" y="1834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2 h 49"/>
                <a:gd name="T4" fmla="*/ 17 w 48"/>
                <a:gd name="T5" fmla="*/ 0 h 49"/>
                <a:gd name="T6" fmla="*/ 48 w 48"/>
                <a:gd name="T7" fmla="*/ 25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8" y="2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7" name="Freeform 4538"/>
            <p:cNvSpPr>
              <a:spLocks/>
            </p:cNvSpPr>
            <p:nvPr/>
          </p:nvSpPr>
          <p:spPr bwMode="auto">
            <a:xfrm>
              <a:off x="2538" y="1795"/>
              <a:ext cx="50" cy="61"/>
            </a:xfrm>
            <a:custGeom>
              <a:avLst/>
              <a:gdLst>
                <a:gd name="T0" fmla="*/ 33 w 50"/>
                <a:gd name="T1" fmla="*/ 61 h 61"/>
                <a:gd name="T2" fmla="*/ 0 w 50"/>
                <a:gd name="T3" fmla="*/ 20 h 61"/>
                <a:gd name="T4" fmla="*/ 20 w 50"/>
                <a:gd name="T5" fmla="*/ 0 h 61"/>
                <a:gd name="T6" fmla="*/ 50 w 50"/>
                <a:gd name="T7" fmla="*/ 39 h 61"/>
                <a:gd name="T8" fmla="*/ 33 w 5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33" y="6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0" y="39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8" name="Freeform 4539"/>
            <p:cNvSpPr>
              <a:spLocks/>
            </p:cNvSpPr>
            <p:nvPr/>
          </p:nvSpPr>
          <p:spPr bwMode="auto">
            <a:xfrm>
              <a:off x="2505" y="1753"/>
              <a:ext cx="53" cy="62"/>
            </a:xfrm>
            <a:custGeom>
              <a:avLst/>
              <a:gdLst>
                <a:gd name="T0" fmla="*/ 33 w 53"/>
                <a:gd name="T1" fmla="*/ 62 h 62"/>
                <a:gd name="T2" fmla="*/ 0 w 53"/>
                <a:gd name="T3" fmla="*/ 18 h 62"/>
                <a:gd name="T4" fmla="*/ 22 w 53"/>
                <a:gd name="T5" fmla="*/ 0 h 62"/>
                <a:gd name="T6" fmla="*/ 53 w 53"/>
                <a:gd name="T7" fmla="*/ 42 h 62"/>
                <a:gd name="T8" fmla="*/ 33 w 53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33" y="6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3" y="42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9" name="Freeform 4540"/>
            <p:cNvSpPr>
              <a:spLocks/>
            </p:cNvSpPr>
            <p:nvPr/>
          </p:nvSpPr>
          <p:spPr bwMode="auto">
            <a:xfrm>
              <a:off x="2453" y="1660"/>
              <a:ext cx="74" cy="111"/>
            </a:xfrm>
            <a:custGeom>
              <a:avLst/>
              <a:gdLst>
                <a:gd name="T0" fmla="*/ 52 w 74"/>
                <a:gd name="T1" fmla="*/ 111 h 111"/>
                <a:gd name="T2" fmla="*/ 0 w 74"/>
                <a:gd name="T3" fmla="*/ 18 h 111"/>
                <a:gd name="T4" fmla="*/ 22 w 74"/>
                <a:gd name="T5" fmla="*/ 0 h 111"/>
                <a:gd name="T6" fmla="*/ 74 w 74"/>
                <a:gd name="T7" fmla="*/ 93 h 111"/>
                <a:gd name="T8" fmla="*/ 52 w 74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11">
                  <a:moveTo>
                    <a:pt x="52" y="111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4" y="93"/>
                  </a:lnTo>
                  <a:lnTo>
                    <a:pt x="52" y="11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0" name="Freeform 4541"/>
            <p:cNvSpPr>
              <a:spLocks/>
            </p:cNvSpPr>
            <p:nvPr/>
          </p:nvSpPr>
          <p:spPr bwMode="auto">
            <a:xfrm>
              <a:off x="2422" y="1599"/>
              <a:ext cx="53" cy="79"/>
            </a:xfrm>
            <a:custGeom>
              <a:avLst/>
              <a:gdLst>
                <a:gd name="T0" fmla="*/ 31 w 53"/>
                <a:gd name="T1" fmla="*/ 79 h 79"/>
                <a:gd name="T2" fmla="*/ 0 w 53"/>
                <a:gd name="T3" fmla="*/ 17 h 79"/>
                <a:gd name="T4" fmla="*/ 22 w 53"/>
                <a:gd name="T5" fmla="*/ 0 h 79"/>
                <a:gd name="T6" fmla="*/ 53 w 53"/>
                <a:gd name="T7" fmla="*/ 61 h 79"/>
                <a:gd name="T8" fmla="*/ 31 w 53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9">
                  <a:moveTo>
                    <a:pt x="31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3" y="61"/>
                  </a:lnTo>
                  <a:lnTo>
                    <a:pt x="31" y="7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1" name="Freeform 4542"/>
            <p:cNvSpPr>
              <a:spLocks/>
            </p:cNvSpPr>
            <p:nvPr/>
          </p:nvSpPr>
          <p:spPr bwMode="auto">
            <a:xfrm>
              <a:off x="2639" y="1866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2" name="Freeform 4543"/>
            <p:cNvSpPr>
              <a:spLocks/>
            </p:cNvSpPr>
            <p:nvPr/>
          </p:nvSpPr>
          <p:spPr bwMode="auto">
            <a:xfrm>
              <a:off x="3597" y="3544"/>
              <a:ext cx="44" cy="58"/>
            </a:xfrm>
            <a:custGeom>
              <a:avLst/>
              <a:gdLst>
                <a:gd name="T0" fmla="*/ 19 w 44"/>
                <a:gd name="T1" fmla="*/ 58 h 58"/>
                <a:gd name="T2" fmla="*/ 0 w 44"/>
                <a:gd name="T3" fmla="*/ 12 h 58"/>
                <a:gd name="T4" fmla="*/ 24 w 44"/>
                <a:gd name="T5" fmla="*/ 0 h 58"/>
                <a:gd name="T6" fmla="*/ 44 w 44"/>
                <a:gd name="T7" fmla="*/ 46 h 58"/>
                <a:gd name="T8" fmla="*/ 19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3" name="Freeform 4544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4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4" name="Freeform 4545"/>
            <p:cNvSpPr>
              <a:spLocks/>
            </p:cNvSpPr>
            <p:nvPr/>
          </p:nvSpPr>
          <p:spPr bwMode="auto">
            <a:xfrm>
              <a:off x="3557" y="3463"/>
              <a:ext cx="42" cy="54"/>
            </a:xfrm>
            <a:custGeom>
              <a:avLst/>
              <a:gdLst>
                <a:gd name="T0" fmla="*/ 20 w 42"/>
                <a:gd name="T1" fmla="*/ 54 h 54"/>
                <a:gd name="T2" fmla="*/ 0 w 42"/>
                <a:gd name="T3" fmla="*/ 17 h 54"/>
                <a:gd name="T4" fmla="*/ 22 w 42"/>
                <a:gd name="T5" fmla="*/ 0 h 54"/>
                <a:gd name="T6" fmla="*/ 42 w 42"/>
                <a:gd name="T7" fmla="*/ 37 h 54"/>
                <a:gd name="T8" fmla="*/ 20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0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5" name="Freeform 4546"/>
            <p:cNvSpPr>
              <a:spLocks/>
            </p:cNvSpPr>
            <p:nvPr/>
          </p:nvSpPr>
          <p:spPr bwMode="auto">
            <a:xfrm>
              <a:off x="3538" y="3426"/>
              <a:ext cx="41" cy="54"/>
            </a:xfrm>
            <a:custGeom>
              <a:avLst/>
              <a:gdLst>
                <a:gd name="T0" fmla="*/ 19 w 41"/>
                <a:gd name="T1" fmla="*/ 54 h 54"/>
                <a:gd name="T2" fmla="*/ 0 w 41"/>
                <a:gd name="T3" fmla="*/ 17 h 54"/>
                <a:gd name="T4" fmla="*/ 21 w 41"/>
                <a:gd name="T5" fmla="*/ 0 h 54"/>
                <a:gd name="T6" fmla="*/ 41 w 41"/>
                <a:gd name="T7" fmla="*/ 37 h 54"/>
                <a:gd name="T8" fmla="*/ 19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19" y="54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1" y="37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6" name="Freeform 4547"/>
            <p:cNvSpPr>
              <a:spLocks/>
            </p:cNvSpPr>
            <p:nvPr/>
          </p:nvSpPr>
          <p:spPr bwMode="auto">
            <a:xfrm>
              <a:off x="3518" y="3392"/>
              <a:ext cx="41" cy="51"/>
            </a:xfrm>
            <a:custGeom>
              <a:avLst/>
              <a:gdLst>
                <a:gd name="T0" fmla="*/ 20 w 41"/>
                <a:gd name="T1" fmla="*/ 51 h 51"/>
                <a:gd name="T2" fmla="*/ 0 w 41"/>
                <a:gd name="T3" fmla="*/ 12 h 51"/>
                <a:gd name="T4" fmla="*/ 24 w 41"/>
                <a:gd name="T5" fmla="*/ 0 h 51"/>
                <a:gd name="T6" fmla="*/ 41 w 41"/>
                <a:gd name="T7" fmla="*/ 34 h 51"/>
                <a:gd name="T8" fmla="*/ 20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20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1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7" name="Freeform 4548"/>
            <p:cNvSpPr>
              <a:spLocks/>
            </p:cNvSpPr>
            <p:nvPr/>
          </p:nvSpPr>
          <p:spPr bwMode="auto">
            <a:xfrm>
              <a:off x="3502" y="3353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2 h 51"/>
                <a:gd name="T4" fmla="*/ 25 w 40"/>
                <a:gd name="T5" fmla="*/ 0 h 51"/>
                <a:gd name="T6" fmla="*/ 40 w 40"/>
                <a:gd name="T7" fmla="*/ 39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8" name="Freeform 4549"/>
            <p:cNvSpPr>
              <a:spLocks/>
            </p:cNvSpPr>
            <p:nvPr/>
          </p:nvSpPr>
          <p:spPr bwMode="auto">
            <a:xfrm>
              <a:off x="3492" y="3311"/>
              <a:ext cx="35" cy="54"/>
            </a:xfrm>
            <a:custGeom>
              <a:avLst/>
              <a:gdLst>
                <a:gd name="T0" fmla="*/ 10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2 h 54"/>
                <a:gd name="T8" fmla="*/ 10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0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2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9" name="Freeform 4550"/>
            <p:cNvSpPr>
              <a:spLocks/>
            </p:cNvSpPr>
            <p:nvPr/>
          </p:nvSpPr>
          <p:spPr bwMode="auto">
            <a:xfrm>
              <a:off x="3485" y="3262"/>
              <a:ext cx="33" cy="54"/>
            </a:xfrm>
            <a:custGeom>
              <a:avLst/>
              <a:gdLst>
                <a:gd name="T0" fmla="*/ 7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9 h 54"/>
                <a:gd name="T8" fmla="*/ 7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7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0" name="Freeform 4551"/>
            <p:cNvSpPr>
              <a:spLocks/>
            </p:cNvSpPr>
            <p:nvPr/>
          </p:nvSpPr>
          <p:spPr bwMode="auto">
            <a:xfrm>
              <a:off x="3485" y="3228"/>
              <a:ext cx="26" cy="36"/>
            </a:xfrm>
            <a:custGeom>
              <a:avLst/>
              <a:gdLst>
                <a:gd name="T0" fmla="*/ 0 w 26"/>
                <a:gd name="T1" fmla="*/ 36 h 36"/>
                <a:gd name="T2" fmla="*/ 0 w 26"/>
                <a:gd name="T3" fmla="*/ 0 h 36"/>
                <a:gd name="T4" fmla="*/ 26 w 26"/>
                <a:gd name="T5" fmla="*/ 2 h 36"/>
                <a:gd name="T6" fmla="*/ 26 w 26"/>
                <a:gd name="T7" fmla="*/ 36 h 36"/>
                <a:gd name="T8" fmla="*/ 0 w 26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0" y="36"/>
                  </a:moveTo>
                  <a:lnTo>
                    <a:pt x="0" y="0"/>
                  </a:lnTo>
                  <a:lnTo>
                    <a:pt x="26" y="2"/>
                  </a:lnTo>
                  <a:lnTo>
                    <a:pt x="2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1" name="Freeform 4552"/>
            <p:cNvSpPr>
              <a:spLocks/>
            </p:cNvSpPr>
            <p:nvPr/>
          </p:nvSpPr>
          <p:spPr bwMode="auto">
            <a:xfrm>
              <a:off x="3485" y="3191"/>
              <a:ext cx="33" cy="39"/>
            </a:xfrm>
            <a:custGeom>
              <a:avLst/>
              <a:gdLst>
                <a:gd name="T0" fmla="*/ 0 w 33"/>
                <a:gd name="T1" fmla="*/ 37 h 39"/>
                <a:gd name="T2" fmla="*/ 7 w 33"/>
                <a:gd name="T3" fmla="*/ 0 h 39"/>
                <a:gd name="T4" fmla="*/ 33 w 33"/>
                <a:gd name="T5" fmla="*/ 5 h 39"/>
                <a:gd name="T6" fmla="*/ 26 w 33"/>
                <a:gd name="T7" fmla="*/ 39 h 39"/>
                <a:gd name="T8" fmla="*/ 0 w 33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0" y="37"/>
                  </a:moveTo>
                  <a:lnTo>
                    <a:pt x="7" y="0"/>
                  </a:lnTo>
                  <a:lnTo>
                    <a:pt x="33" y="5"/>
                  </a:lnTo>
                  <a:lnTo>
                    <a:pt x="26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2" name="Freeform 4553"/>
            <p:cNvSpPr>
              <a:spLocks/>
            </p:cNvSpPr>
            <p:nvPr/>
          </p:nvSpPr>
          <p:spPr bwMode="auto">
            <a:xfrm>
              <a:off x="3492" y="3157"/>
              <a:ext cx="32" cy="39"/>
            </a:xfrm>
            <a:custGeom>
              <a:avLst/>
              <a:gdLst>
                <a:gd name="T0" fmla="*/ 0 w 32"/>
                <a:gd name="T1" fmla="*/ 34 h 39"/>
                <a:gd name="T2" fmla="*/ 8 w 32"/>
                <a:gd name="T3" fmla="*/ 0 h 39"/>
                <a:gd name="T4" fmla="*/ 32 w 32"/>
                <a:gd name="T5" fmla="*/ 12 h 39"/>
                <a:gd name="T6" fmla="*/ 26 w 32"/>
                <a:gd name="T7" fmla="*/ 39 h 39"/>
                <a:gd name="T8" fmla="*/ 0 w 32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0" y="34"/>
                  </a:moveTo>
                  <a:lnTo>
                    <a:pt x="8" y="0"/>
                  </a:lnTo>
                  <a:lnTo>
                    <a:pt x="32" y="12"/>
                  </a:lnTo>
                  <a:lnTo>
                    <a:pt x="26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3" name="Freeform 4554"/>
            <p:cNvSpPr>
              <a:spLocks/>
            </p:cNvSpPr>
            <p:nvPr/>
          </p:nvSpPr>
          <p:spPr bwMode="auto">
            <a:xfrm>
              <a:off x="3500" y="3127"/>
              <a:ext cx="35" cy="42"/>
            </a:xfrm>
            <a:custGeom>
              <a:avLst/>
              <a:gdLst>
                <a:gd name="T0" fmla="*/ 0 w 35"/>
                <a:gd name="T1" fmla="*/ 30 h 42"/>
                <a:gd name="T2" fmla="*/ 11 w 35"/>
                <a:gd name="T3" fmla="*/ 0 h 42"/>
                <a:gd name="T4" fmla="*/ 35 w 35"/>
                <a:gd name="T5" fmla="*/ 13 h 42"/>
                <a:gd name="T6" fmla="*/ 24 w 35"/>
                <a:gd name="T7" fmla="*/ 42 h 42"/>
                <a:gd name="T8" fmla="*/ 0 w 35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30"/>
                  </a:moveTo>
                  <a:lnTo>
                    <a:pt x="11" y="0"/>
                  </a:lnTo>
                  <a:lnTo>
                    <a:pt x="35" y="13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4" name="Freeform 4555"/>
            <p:cNvSpPr>
              <a:spLocks/>
            </p:cNvSpPr>
            <p:nvPr/>
          </p:nvSpPr>
          <p:spPr bwMode="auto">
            <a:xfrm>
              <a:off x="3511" y="3069"/>
              <a:ext cx="44" cy="71"/>
            </a:xfrm>
            <a:custGeom>
              <a:avLst/>
              <a:gdLst>
                <a:gd name="T0" fmla="*/ 0 w 44"/>
                <a:gd name="T1" fmla="*/ 58 h 71"/>
                <a:gd name="T2" fmla="*/ 18 w 44"/>
                <a:gd name="T3" fmla="*/ 0 h 71"/>
                <a:gd name="T4" fmla="*/ 44 w 44"/>
                <a:gd name="T5" fmla="*/ 4 h 71"/>
                <a:gd name="T6" fmla="*/ 24 w 44"/>
                <a:gd name="T7" fmla="*/ 71 h 71"/>
                <a:gd name="T8" fmla="*/ 0 w 44"/>
                <a:gd name="T9" fmla="*/ 5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1">
                  <a:moveTo>
                    <a:pt x="0" y="58"/>
                  </a:moveTo>
                  <a:lnTo>
                    <a:pt x="18" y="0"/>
                  </a:lnTo>
                  <a:lnTo>
                    <a:pt x="44" y="4"/>
                  </a:lnTo>
                  <a:lnTo>
                    <a:pt x="24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5" name="Freeform 4556"/>
            <p:cNvSpPr>
              <a:spLocks/>
            </p:cNvSpPr>
            <p:nvPr/>
          </p:nvSpPr>
          <p:spPr bwMode="auto">
            <a:xfrm>
              <a:off x="3529" y="3037"/>
              <a:ext cx="28" cy="36"/>
            </a:xfrm>
            <a:custGeom>
              <a:avLst/>
              <a:gdLst>
                <a:gd name="T0" fmla="*/ 0 w 28"/>
                <a:gd name="T1" fmla="*/ 32 h 36"/>
                <a:gd name="T2" fmla="*/ 2 w 28"/>
                <a:gd name="T3" fmla="*/ 2 h 36"/>
                <a:gd name="T4" fmla="*/ 28 w 28"/>
                <a:gd name="T5" fmla="*/ 0 h 36"/>
                <a:gd name="T6" fmla="*/ 26 w 28"/>
                <a:gd name="T7" fmla="*/ 36 h 36"/>
                <a:gd name="T8" fmla="*/ 0 w 28"/>
                <a:gd name="T9" fmla="*/ 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0" y="32"/>
                  </a:moveTo>
                  <a:lnTo>
                    <a:pt x="2" y="2"/>
                  </a:lnTo>
                  <a:lnTo>
                    <a:pt x="28" y="0"/>
                  </a:lnTo>
                  <a:lnTo>
                    <a:pt x="26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6" name="Freeform 4557"/>
            <p:cNvSpPr>
              <a:spLocks/>
            </p:cNvSpPr>
            <p:nvPr/>
          </p:nvSpPr>
          <p:spPr bwMode="auto">
            <a:xfrm>
              <a:off x="3527" y="3000"/>
              <a:ext cx="30" cy="39"/>
            </a:xfrm>
            <a:custGeom>
              <a:avLst/>
              <a:gdLst>
                <a:gd name="T0" fmla="*/ 4 w 30"/>
                <a:gd name="T1" fmla="*/ 39 h 39"/>
                <a:gd name="T2" fmla="*/ 0 w 30"/>
                <a:gd name="T3" fmla="*/ 2 h 39"/>
                <a:gd name="T4" fmla="*/ 26 w 30"/>
                <a:gd name="T5" fmla="*/ 0 h 39"/>
                <a:gd name="T6" fmla="*/ 30 w 30"/>
                <a:gd name="T7" fmla="*/ 37 h 39"/>
                <a:gd name="T8" fmla="*/ 4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4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7" name="Freeform 4558"/>
            <p:cNvSpPr>
              <a:spLocks/>
            </p:cNvSpPr>
            <p:nvPr/>
          </p:nvSpPr>
          <p:spPr bwMode="auto">
            <a:xfrm>
              <a:off x="3485" y="3262"/>
              <a:ext cx="26" cy="5"/>
            </a:xfrm>
            <a:custGeom>
              <a:avLst/>
              <a:gdLst>
                <a:gd name="T0" fmla="*/ 0 w 26"/>
                <a:gd name="T1" fmla="*/ 5 h 5"/>
                <a:gd name="T2" fmla="*/ 0 w 26"/>
                <a:gd name="T3" fmla="*/ 2 h 5"/>
                <a:gd name="T4" fmla="*/ 26 w 26"/>
                <a:gd name="T5" fmla="*/ 0 h 5"/>
                <a:gd name="T6" fmla="*/ 26 w 26"/>
                <a:gd name="T7" fmla="*/ 2 h 5"/>
                <a:gd name="T8" fmla="*/ 0 w 26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5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8" name="Freeform 4559"/>
            <p:cNvSpPr>
              <a:spLocks/>
            </p:cNvSpPr>
            <p:nvPr/>
          </p:nvSpPr>
          <p:spPr bwMode="auto">
            <a:xfrm>
              <a:off x="3511" y="2956"/>
              <a:ext cx="40" cy="54"/>
            </a:xfrm>
            <a:custGeom>
              <a:avLst/>
              <a:gdLst>
                <a:gd name="T0" fmla="*/ 16 w 40"/>
                <a:gd name="T1" fmla="*/ 54 h 54"/>
                <a:gd name="T2" fmla="*/ 0 w 40"/>
                <a:gd name="T3" fmla="*/ 12 h 54"/>
                <a:gd name="T4" fmla="*/ 24 w 40"/>
                <a:gd name="T5" fmla="*/ 0 h 54"/>
                <a:gd name="T6" fmla="*/ 40 w 40"/>
                <a:gd name="T7" fmla="*/ 42 h 54"/>
                <a:gd name="T8" fmla="*/ 16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6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9" name="Freeform 4560"/>
            <p:cNvSpPr>
              <a:spLocks/>
            </p:cNvSpPr>
            <p:nvPr/>
          </p:nvSpPr>
          <p:spPr bwMode="auto">
            <a:xfrm>
              <a:off x="3492" y="2917"/>
              <a:ext cx="43" cy="51"/>
            </a:xfrm>
            <a:custGeom>
              <a:avLst/>
              <a:gdLst>
                <a:gd name="T0" fmla="*/ 19 w 43"/>
                <a:gd name="T1" fmla="*/ 51 h 51"/>
                <a:gd name="T2" fmla="*/ 0 w 43"/>
                <a:gd name="T3" fmla="*/ 19 h 51"/>
                <a:gd name="T4" fmla="*/ 19 w 43"/>
                <a:gd name="T5" fmla="*/ 0 h 51"/>
                <a:gd name="T6" fmla="*/ 43 w 43"/>
                <a:gd name="T7" fmla="*/ 39 h 51"/>
                <a:gd name="T8" fmla="*/ 19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9" y="51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3" y="39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0" name="Freeform 4561"/>
            <p:cNvSpPr>
              <a:spLocks/>
            </p:cNvSpPr>
            <p:nvPr/>
          </p:nvSpPr>
          <p:spPr bwMode="auto">
            <a:xfrm>
              <a:off x="3465" y="2887"/>
              <a:ext cx="46" cy="49"/>
            </a:xfrm>
            <a:custGeom>
              <a:avLst/>
              <a:gdLst>
                <a:gd name="T0" fmla="*/ 27 w 46"/>
                <a:gd name="T1" fmla="*/ 49 h 49"/>
                <a:gd name="T2" fmla="*/ 0 w 46"/>
                <a:gd name="T3" fmla="*/ 22 h 49"/>
                <a:gd name="T4" fmla="*/ 18 w 46"/>
                <a:gd name="T5" fmla="*/ 0 h 49"/>
                <a:gd name="T6" fmla="*/ 46 w 46"/>
                <a:gd name="T7" fmla="*/ 30 h 49"/>
                <a:gd name="T8" fmla="*/ 27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7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30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1" name="Freeform 4562"/>
            <p:cNvSpPr>
              <a:spLocks/>
            </p:cNvSpPr>
            <p:nvPr/>
          </p:nvSpPr>
          <p:spPr bwMode="auto">
            <a:xfrm>
              <a:off x="3435" y="2863"/>
              <a:ext cx="48" cy="46"/>
            </a:xfrm>
            <a:custGeom>
              <a:avLst/>
              <a:gdLst>
                <a:gd name="T0" fmla="*/ 30 w 48"/>
                <a:gd name="T1" fmla="*/ 46 h 46"/>
                <a:gd name="T2" fmla="*/ 0 w 48"/>
                <a:gd name="T3" fmla="*/ 24 h 46"/>
                <a:gd name="T4" fmla="*/ 15 w 48"/>
                <a:gd name="T5" fmla="*/ 0 h 46"/>
                <a:gd name="T6" fmla="*/ 48 w 48"/>
                <a:gd name="T7" fmla="*/ 24 h 46"/>
                <a:gd name="T8" fmla="*/ 30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0" y="4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4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2" name="Freeform 4563"/>
            <p:cNvSpPr>
              <a:spLocks/>
            </p:cNvSpPr>
            <p:nvPr/>
          </p:nvSpPr>
          <p:spPr bwMode="auto">
            <a:xfrm>
              <a:off x="3402" y="2838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5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3" name="Freeform 4564"/>
            <p:cNvSpPr>
              <a:spLocks/>
            </p:cNvSpPr>
            <p:nvPr/>
          </p:nvSpPr>
          <p:spPr bwMode="auto">
            <a:xfrm>
              <a:off x="3371" y="2814"/>
              <a:ext cx="46" cy="49"/>
            </a:xfrm>
            <a:custGeom>
              <a:avLst/>
              <a:gdLst>
                <a:gd name="T0" fmla="*/ 31 w 46"/>
                <a:gd name="T1" fmla="*/ 49 h 49"/>
                <a:gd name="T2" fmla="*/ 0 w 46"/>
                <a:gd name="T3" fmla="*/ 22 h 49"/>
                <a:gd name="T4" fmla="*/ 17 w 46"/>
                <a:gd name="T5" fmla="*/ 0 h 49"/>
                <a:gd name="T6" fmla="*/ 46 w 46"/>
                <a:gd name="T7" fmla="*/ 24 h 49"/>
                <a:gd name="T8" fmla="*/ 3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1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4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4" name="Freeform 4565"/>
            <p:cNvSpPr>
              <a:spLocks/>
            </p:cNvSpPr>
            <p:nvPr/>
          </p:nvSpPr>
          <p:spPr bwMode="auto">
            <a:xfrm>
              <a:off x="3340" y="2784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18 h 52"/>
                <a:gd name="T4" fmla="*/ 22 w 48"/>
                <a:gd name="T5" fmla="*/ 0 h 52"/>
                <a:gd name="T6" fmla="*/ 48 w 48"/>
                <a:gd name="T7" fmla="*/ 30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8" y="3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5" name="Freeform 4566"/>
            <p:cNvSpPr>
              <a:spLocks/>
            </p:cNvSpPr>
            <p:nvPr/>
          </p:nvSpPr>
          <p:spPr bwMode="auto">
            <a:xfrm>
              <a:off x="3318" y="2743"/>
              <a:ext cx="44" cy="59"/>
            </a:xfrm>
            <a:custGeom>
              <a:avLst/>
              <a:gdLst>
                <a:gd name="T0" fmla="*/ 22 w 44"/>
                <a:gd name="T1" fmla="*/ 59 h 59"/>
                <a:gd name="T2" fmla="*/ 0 w 44"/>
                <a:gd name="T3" fmla="*/ 17 h 59"/>
                <a:gd name="T4" fmla="*/ 22 w 44"/>
                <a:gd name="T5" fmla="*/ 0 h 59"/>
                <a:gd name="T6" fmla="*/ 44 w 44"/>
                <a:gd name="T7" fmla="*/ 41 h 59"/>
                <a:gd name="T8" fmla="*/ 22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1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6" name="Freeform 4567"/>
            <p:cNvSpPr>
              <a:spLocks/>
            </p:cNvSpPr>
            <p:nvPr/>
          </p:nvSpPr>
          <p:spPr bwMode="auto">
            <a:xfrm>
              <a:off x="3527" y="2998"/>
              <a:ext cx="26" cy="12"/>
            </a:xfrm>
            <a:custGeom>
              <a:avLst/>
              <a:gdLst>
                <a:gd name="T0" fmla="*/ 26 w 26"/>
                <a:gd name="T1" fmla="*/ 2 h 12"/>
                <a:gd name="T2" fmla="*/ 24 w 26"/>
                <a:gd name="T3" fmla="*/ 0 h 12"/>
                <a:gd name="T4" fmla="*/ 0 w 26"/>
                <a:gd name="T5" fmla="*/ 4 h 12"/>
                <a:gd name="T6" fmla="*/ 0 w 26"/>
                <a:gd name="T7" fmla="*/ 12 h 12"/>
                <a:gd name="T8" fmla="*/ 26 w 2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2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7" name="Freeform 4568"/>
            <p:cNvSpPr>
              <a:spLocks/>
            </p:cNvSpPr>
            <p:nvPr/>
          </p:nvSpPr>
          <p:spPr bwMode="auto">
            <a:xfrm>
              <a:off x="3305" y="2711"/>
              <a:ext cx="35" cy="47"/>
            </a:xfrm>
            <a:custGeom>
              <a:avLst/>
              <a:gdLst>
                <a:gd name="T0" fmla="*/ 11 w 35"/>
                <a:gd name="T1" fmla="*/ 47 h 47"/>
                <a:gd name="T2" fmla="*/ 0 w 35"/>
                <a:gd name="T3" fmla="*/ 5 h 47"/>
                <a:gd name="T4" fmla="*/ 27 w 35"/>
                <a:gd name="T5" fmla="*/ 0 h 47"/>
                <a:gd name="T6" fmla="*/ 35 w 35"/>
                <a:gd name="T7" fmla="*/ 34 h 47"/>
                <a:gd name="T8" fmla="*/ 11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1" y="47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34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8" name="Freeform 4569"/>
            <p:cNvSpPr>
              <a:spLocks/>
            </p:cNvSpPr>
            <p:nvPr/>
          </p:nvSpPr>
          <p:spPr bwMode="auto">
            <a:xfrm>
              <a:off x="3301" y="2674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3 h 42"/>
                <a:gd name="T4" fmla="*/ 26 w 31"/>
                <a:gd name="T5" fmla="*/ 0 h 42"/>
                <a:gd name="T6" fmla="*/ 31 w 31"/>
                <a:gd name="T7" fmla="*/ 37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9" name="Freeform 4570"/>
            <p:cNvSpPr>
              <a:spLocks/>
            </p:cNvSpPr>
            <p:nvPr/>
          </p:nvSpPr>
          <p:spPr bwMode="auto">
            <a:xfrm>
              <a:off x="3301" y="2608"/>
              <a:ext cx="26" cy="69"/>
            </a:xfrm>
            <a:custGeom>
              <a:avLst/>
              <a:gdLst>
                <a:gd name="T0" fmla="*/ 0 w 26"/>
                <a:gd name="T1" fmla="*/ 69 h 69"/>
                <a:gd name="T2" fmla="*/ 0 w 26"/>
                <a:gd name="T3" fmla="*/ 0 h 69"/>
                <a:gd name="T4" fmla="*/ 26 w 26"/>
                <a:gd name="T5" fmla="*/ 0 h 69"/>
                <a:gd name="T6" fmla="*/ 26 w 26"/>
                <a:gd name="T7" fmla="*/ 66 h 69"/>
                <a:gd name="T8" fmla="*/ 0 w 26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9">
                  <a:moveTo>
                    <a:pt x="0" y="69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6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0" name="Freeform 4571"/>
            <p:cNvSpPr>
              <a:spLocks/>
            </p:cNvSpPr>
            <p:nvPr/>
          </p:nvSpPr>
          <p:spPr bwMode="auto">
            <a:xfrm>
              <a:off x="3296" y="2537"/>
              <a:ext cx="31" cy="71"/>
            </a:xfrm>
            <a:custGeom>
              <a:avLst/>
              <a:gdLst>
                <a:gd name="T0" fmla="*/ 5 w 31"/>
                <a:gd name="T1" fmla="*/ 71 h 71"/>
                <a:gd name="T2" fmla="*/ 0 w 31"/>
                <a:gd name="T3" fmla="*/ 5 h 71"/>
                <a:gd name="T4" fmla="*/ 27 w 31"/>
                <a:gd name="T5" fmla="*/ 0 h 71"/>
                <a:gd name="T6" fmla="*/ 31 w 31"/>
                <a:gd name="T7" fmla="*/ 71 h 71"/>
                <a:gd name="T8" fmla="*/ 5 w 31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5" y="71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1" y="71"/>
                  </a:lnTo>
                  <a:lnTo>
                    <a:pt x="5" y="7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1" name="Freeform 4572"/>
            <p:cNvSpPr>
              <a:spLocks/>
            </p:cNvSpPr>
            <p:nvPr/>
          </p:nvSpPr>
          <p:spPr bwMode="auto">
            <a:xfrm>
              <a:off x="3288" y="2503"/>
              <a:ext cx="35" cy="39"/>
            </a:xfrm>
            <a:custGeom>
              <a:avLst/>
              <a:gdLst>
                <a:gd name="T0" fmla="*/ 8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34 h 39"/>
                <a:gd name="T8" fmla="*/ 8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8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4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2" name="Freeform 4573"/>
            <p:cNvSpPr>
              <a:spLocks/>
            </p:cNvSpPr>
            <p:nvPr/>
          </p:nvSpPr>
          <p:spPr bwMode="auto">
            <a:xfrm>
              <a:off x="3275" y="2466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17 h 49"/>
                <a:gd name="T4" fmla="*/ 21 w 37"/>
                <a:gd name="T5" fmla="*/ 0 h 49"/>
                <a:gd name="T6" fmla="*/ 37 w 37"/>
                <a:gd name="T7" fmla="*/ 37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37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3" name="Freeform 4574"/>
            <p:cNvSpPr>
              <a:spLocks/>
            </p:cNvSpPr>
            <p:nvPr/>
          </p:nvSpPr>
          <p:spPr bwMode="auto">
            <a:xfrm>
              <a:off x="3316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4" name="Freeform 4575"/>
            <p:cNvSpPr>
              <a:spLocks/>
            </p:cNvSpPr>
            <p:nvPr/>
          </p:nvSpPr>
          <p:spPr bwMode="auto">
            <a:xfrm>
              <a:off x="3261" y="2447"/>
              <a:ext cx="33" cy="36"/>
            </a:xfrm>
            <a:custGeom>
              <a:avLst/>
              <a:gdLst>
                <a:gd name="T0" fmla="*/ 14 w 33"/>
                <a:gd name="T1" fmla="*/ 36 h 36"/>
                <a:gd name="T2" fmla="*/ 0 w 33"/>
                <a:gd name="T3" fmla="*/ 19 h 36"/>
                <a:gd name="T4" fmla="*/ 20 w 33"/>
                <a:gd name="T5" fmla="*/ 0 h 36"/>
                <a:gd name="T6" fmla="*/ 33 w 33"/>
                <a:gd name="T7" fmla="*/ 17 h 36"/>
                <a:gd name="T8" fmla="*/ 14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4" y="3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5" name="Freeform 4576"/>
            <p:cNvSpPr>
              <a:spLocks/>
            </p:cNvSpPr>
            <p:nvPr/>
          </p:nvSpPr>
          <p:spPr bwMode="auto">
            <a:xfrm>
              <a:off x="3248" y="2429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5 h 37"/>
                <a:gd name="T4" fmla="*/ 16 w 33"/>
                <a:gd name="T5" fmla="*/ 0 h 37"/>
                <a:gd name="T6" fmla="*/ 33 w 33"/>
                <a:gd name="T7" fmla="*/ 18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3" y="18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6" name="Freeform 4577"/>
            <p:cNvSpPr>
              <a:spLocks/>
            </p:cNvSpPr>
            <p:nvPr/>
          </p:nvSpPr>
          <p:spPr bwMode="auto">
            <a:xfrm>
              <a:off x="3218" y="2410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0 w 46"/>
                <a:gd name="T5" fmla="*/ 0 h 44"/>
                <a:gd name="T6" fmla="*/ 46 w 46"/>
                <a:gd name="T7" fmla="*/ 19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0" y="0"/>
                  </a:lnTo>
                  <a:lnTo>
                    <a:pt x="46" y="19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7" name="Freeform 4578"/>
            <p:cNvSpPr>
              <a:spLocks/>
            </p:cNvSpPr>
            <p:nvPr/>
          </p:nvSpPr>
          <p:spPr bwMode="auto">
            <a:xfrm>
              <a:off x="3187" y="2398"/>
              <a:ext cx="41" cy="39"/>
            </a:xfrm>
            <a:custGeom>
              <a:avLst/>
              <a:gdLst>
                <a:gd name="T0" fmla="*/ 31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1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1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8" name="Freeform 4579"/>
            <p:cNvSpPr>
              <a:spLocks/>
            </p:cNvSpPr>
            <p:nvPr/>
          </p:nvSpPr>
          <p:spPr bwMode="auto">
            <a:xfrm>
              <a:off x="3150" y="2390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9" name="Freeform 4580"/>
            <p:cNvSpPr>
              <a:spLocks/>
            </p:cNvSpPr>
            <p:nvPr/>
          </p:nvSpPr>
          <p:spPr bwMode="auto">
            <a:xfrm>
              <a:off x="3112" y="2383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29 h 37"/>
                <a:gd name="T4" fmla="*/ 5 w 42"/>
                <a:gd name="T5" fmla="*/ 0 h 37"/>
                <a:gd name="T6" fmla="*/ 42 w 42"/>
                <a:gd name="T7" fmla="*/ 7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0" name="Freeform 4581"/>
            <p:cNvSpPr>
              <a:spLocks/>
            </p:cNvSpPr>
            <p:nvPr/>
          </p:nvSpPr>
          <p:spPr bwMode="auto">
            <a:xfrm>
              <a:off x="3071" y="2376"/>
              <a:ext cx="46" cy="36"/>
            </a:xfrm>
            <a:custGeom>
              <a:avLst/>
              <a:gdLst>
                <a:gd name="T0" fmla="*/ 41 w 46"/>
                <a:gd name="T1" fmla="*/ 36 h 36"/>
                <a:gd name="T2" fmla="*/ 0 w 46"/>
                <a:gd name="T3" fmla="*/ 26 h 36"/>
                <a:gd name="T4" fmla="*/ 11 w 46"/>
                <a:gd name="T5" fmla="*/ 0 h 36"/>
                <a:gd name="T6" fmla="*/ 46 w 46"/>
                <a:gd name="T7" fmla="*/ 7 h 36"/>
                <a:gd name="T8" fmla="*/ 41 w 46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6">
                  <a:moveTo>
                    <a:pt x="41" y="36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1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1" name="Freeform 4582"/>
            <p:cNvSpPr>
              <a:spLocks/>
            </p:cNvSpPr>
            <p:nvPr/>
          </p:nvSpPr>
          <p:spPr bwMode="auto">
            <a:xfrm>
              <a:off x="3053" y="2366"/>
              <a:ext cx="29" cy="36"/>
            </a:xfrm>
            <a:custGeom>
              <a:avLst/>
              <a:gdLst>
                <a:gd name="T0" fmla="*/ 18 w 29"/>
                <a:gd name="T1" fmla="*/ 36 h 36"/>
                <a:gd name="T2" fmla="*/ 0 w 29"/>
                <a:gd name="T3" fmla="*/ 24 h 36"/>
                <a:gd name="T4" fmla="*/ 15 w 29"/>
                <a:gd name="T5" fmla="*/ 0 h 36"/>
                <a:gd name="T6" fmla="*/ 29 w 29"/>
                <a:gd name="T7" fmla="*/ 10 h 36"/>
                <a:gd name="T8" fmla="*/ 18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18" y="3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9" y="1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2" name="Freeform 4583"/>
            <p:cNvSpPr>
              <a:spLocks/>
            </p:cNvSpPr>
            <p:nvPr/>
          </p:nvSpPr>
          <p:spPr bwMode="auto">
            <a:xfrm>
              <a:off x="3036" y="2356"/>
              <a:ext cx="32" cy="34"/>
            </a:xfrm>
            <a:custGeom>
              <a:avLst/>
              <a:gdLst>
                <a:gd name="T0" fmla="*/ 17 w 32"/>
                <a:gd name="T1" fmla="*/ 34 h 34"/>
                <a:gd name="T2" fmla="*/ 0 w 32"/>
                <a:gd name="T3" fmla="*/ 24 h 34"/>
                <a:gd name="T4" fmla="*/ 15 w 32"/>
                <a:gd name="T5" fmla="*/ 0 h 34"/>
                <a:gd name="T6" fmla="*/ 32 w 32"/>
                <a:gd name="T7" fmla="*/ 10 h 34"/>
                <a:gd name="T8" fmla="*/ 17 w 3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17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2" y="10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3" name="Freeform 4584"/>
            <p:cNvSpPr>
              <a:spLocks/>
            </p:cNvSpPr>
            <p:nvPr/>
          </p:nvSpPr>
          <p:spPr bwMode="auto">
            <a:xfrm>
              <a:off x="3022" y="2344"/>
              <a:ext cx="29" cy="36"/>
            </a:xfrm>
            <a:custGeom>
              <a:avLst/>
              <a:gdLst>
                <a:gd name="T0" fmla="*/ 14 w 29"/>
                <a:gd name="T1" fmla="*/ 36 h 36"/>
                <a:gd name="T2" fmla="*/ 0 w 29"/>
                <a:gd name="T3" fmla="*/ 22 h 36"/>
                <a:gd name="T4" fmla="*/ 18 w 29"/>
                <a:gd name="T5" fmla="*/ 0 h 36"/>
                <a:gd name="T6" fmla="*/ 29 w 29"/>
                <a:gd name="T7" fmla="*/ 12 h 36"/>
                <a:gd name="T8" fmla="*/ 14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14" y="3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29" y="12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4" name="Freeform 4585"/>
            <p:cNvSpPr>
              <a:spLocks/>
            </p:cNvSpPr>
            <p:nvPr/>
          </p:nvSpPr>
          <p:spPr bwMode="auto">
            <a:xfrm>
              <a:off x="3005" y="2327"/>
              <a:ext cx="35" cy="39"/>
            </a:xfrm>
            <a:custGeom>
              <a:avLst/>
              <a:gdLst>
                <a:gd name="T0" fmla="*/ 17 w 35"/>
                <a:gd name="T1" fmla="*/ 39 h 39"/>
                <a:gd name="T2" fmla="*/ 0 w 35"/>
                <a:gd name="T3" fmla="*/ 19 h 39"/>
                <a:gd name="T4" fmla="*/ 20 w 35"/>
                <a:gd name="T5" fmla="*/ 0 h 39"/>
                <a:gd name="T6" fmla="*/ 35 w 35"/>
                <a:gd name="T7" fmla="*/ 17 h 39"/>
                <a:gd name="T8" fmla="*/ 17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7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5" y="17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5" name="Freeform 4586"/>
            <p:cNvSpPr>
              <a:spLocks/>
            </p:cNvSpPr>
            <p:nvPr/>
          </p:nvSpPr>
          <p:spPr bwMode="auto">
            <a:xfrm>
              <a:off x="3275" y="2464"/>
              <a:ext cx="21" cy="19"/>
            </a:xfrm>
            <a:custGeom>
              <a:avLst/>
              <a:gdLst>
                <a:gd name="T0" fmla="*/ 21 w 21"/>
                <a:gd name="T1" fmla="*/ 2 h 19"/>
                <a:gd name="T2" fmla="*/ 19 w 21"/>
                <a:gd name="T3" fmla="*/ 0 h 19"/>
                <a:gd name="T4" fmla="*/ 0 w 21"/>
                <a:gd name="T5" fmla="*/ 19 h 19"/>
                <a:gd name="T6" fmla="*/ 0 w 21"/>
                <a:gd name="T7" fmla="*/ 19 h 19"/>
                <a:gd name="T8" fmla="*/ 21 w 21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21" y="2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6" name="Freeform 4587"/>
            <p:cNvSpPr>
              <a:spLocks/>
            </p:cNvSpPr>
            <p:nvPr/>
          </p:nvSpPr>
          <p:spPr bwMode="auto">
            <a:xfrm>
              <a:off x="2981" y="2282"/>
              <a:ext cx="46" cy="62"/>
            </a:xfrm>
            <a:custGeom>
              <a:avLst/>
              <a:gdLst>
                <a:gd name="T0" fmla="*/ 22 w 46"/>
                <a:gd name="T1" fmla="*/ 62 h 62"/>
                <a:gd name="T2" fmla="*/ 0 w 46"/>
                <a:gd name="T3" fmla="*/ 13 h 62"/>
                <a:gd name="T4" fmla="*/ 24 w 46"/>
                <a:gd name="T5" fmla="*/ 0 h 62"/>
                <a:gd name="T6" fmla="*/ 46 w 46"/>
                <a:gd name="T7" fmla="*/ 49 h 62"/>
                <a:gd name="T8" fmla="*/ 22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2" y="62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6" y="49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7" name="Freeform 4588"/>
            <p:cNvSpPr>
              <a:spLocks/>
            </p:cNvSpPr>
            <p:nvPr/>
          </p:nvSpPr>
          <p:spPr bwMode="auto">
            <a:xfrm>
              <a:off x="2970" y="2238"/>
              <a:ext cx="35" cy="57"/>
            </a:xfrm>
            <a:custGeom>
              <a:avLst/>
              <a:gdLst>
                <a:gd name="T0" fmla="*/ 11 w 35"/>
                <a:gd name="T1" fmla="*/ 57 h 57"/>
                <a:gd name="T2" fmla="*/ 0 w 35"/>
                <a:gd name="T3" fmla="*/ 5 h 57"/>
                <a:gd name="T4" fmla="*/ 26 w 35"/>
                <a:gd name="T5" fmla="*/ 0 h 57"/>
                <a:gd name="T6" fmla="*/ 35 w 35"/>
                <a:gd name="T7" fmla="*/ 44 h 57"/>
                <a:gd name="T8" fmla="*/ 11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1" y="57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8" name="Freeform 4589"/>
            <p:cNvSpPr>
              <a:spLocks/>
            </p:cNvSpPr>
            <p:nvPr/>
          </p:nvSpPr>
          <p:spPr bwMode="auto">
            <a:xfrm>
              <a:off x="2961" y="2187"/>
              <a:ext cx="35" cy="56"/>
            </a:xfrm>
            <a:custGeom>
              <a:avLst/>
              <a:gdLst>
                <a:gd name="T0" fmla="*/ 9 w 35"/>
                <a:gd name="T1" fmla="*/ 56 h 56"/>
                <a:gd name="T2" fmla="*/ 0 w 35"/>
                <a:gd name="T3" fmla="*/ 5 h 56"/>
                <a:gd name="T4" fmla="*/ 26 w 35"/>
                <a:gd name="T5" fmla="*/ 0 h 56"/>
                <a:gd name="T6" fmla="*/ 35 w 35"/>
                <a:gd name="T7" fmla="*/ 51 h 56"/>
                <a:gd name="T8" fmla="*/ 9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9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9" name="Freeform 4590"/>
            <p:cNvSpPr>
              <a:spLocks/>
            </p:cNvSpPr>
            <p:nvPr/>
          </p:nvSpPr>
          <p:spPr bwMode="auto">
            <a:xfrm>
              <a:off x="2955" y="2160"/>
              <a:ext cx="32" cy="32"/>
            </a:xfrm>
            <a:custGeom>
              <a:avLst/>
              <a:gdLst>
                <a:gd name="T0" fmla="*/ 6 w 32"/>
                <a:gd name="T1" fmla="*/ 32 h 32"/>
                <a:gd name="T2" fmla="*/ 0 w 32"/>
                <a:gd name="T3" fmla="*/ 12 h 32"/>
                <a:gd name="T4" fmla="*/ 24 w 32"/>
                <a:gd name="T5" fmla="*/ 0 h 32"/>
                <a:gd name="T6" fmla="*/ 32 w 32"/>
                <a:gd name="T7" fmla="*/ 27 h 32"/>
                <a:gd name="T8" fmla="*/ 6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6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2" y="2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0" name="Freeform 4591"/>
            <p:cNvSpPr>
              <a:spLocks/>
            </p:cNvSpPr>
            <p:nvPr/>
          </p:nvSpPr>
          <p:spPr bwMode="auto">
            <a:xfrm>
              <a:off x="2944" y="2133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1" name="Freeform 4592"/>
            <p:cNvSpPr>
              <a:spLocks/>
            </p:cNvSpPr>
            <p:nvPr/>
          </p:nvSpPr>
          <p:spPr bwMode="auto">
            <a:xfrm>
              <a:off x="3003" y="2327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7 h 19"/>
                <a:gd name="T4" fmla="*/ 22 w 24"/>
                <a:gd name="T5" fmla="*/ 0 h 19"/>
                <a:gd name="T6" fmla="*/ 24 w 24"/>
                <a:gd name="T7" fmla="*/ 4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2" name="Freeform 4593"/>
            <p:cNvSpPr>
              <a:spLocks/>
            </p:cNvSpPr>
            <p:nvPr/>
          </p:nvSpPr>
          <p:spPr bwMode="auto">
            <a:xfrm>
              <a:off x="2906" y="2052"/>
              <a:ext cx="62" cy="93"/>
            </a:xfrm>
            <a:custGeom>
              <a:avLst/>
              <a:gdLst>
                <a:gd name="T0" fmla="*/ 38 w 62"/>
                <a:gd name="T1" fmla="*/ 93 h 93"/>
                <a:gd name="T2" fmla="*/ 0 w 62"/>
                <a:gd name="T3" fmla="*/ 12 h 93"/>
                <a:gd name="T4" fmla="*/ 24 w 62"/>
                <a:gd name="T5" fmla="*/ 0 h 93"/>
                <a:gd name="T6" fmla="*/ 62 w 62"/>
                <a:gd name="T7" fmla="*/ 81 h 93"/>
                <a:gd name="T8" fmla="*/ 38 w 62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3">
                  <a:moveTo>
                    <a:pt x="38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2" y="81"/>
                  </a:lnTo>
                  <a:lnTo>
                    <a:pt x="38" y="93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3" name="Freeform 4594"/>
            <p:cNvSpPr>
              <a:spLocks/>
            </p:cNvSpPr>
            <p:nvPr/>
          </p:nvSpPr>
          <p:spPr bwMode="auto">
            <a:xfrm>
              <a:off x="2871" y="1979"/>
              <a:ext cx="59" cy="85"/>
            </a:xfrm>
            <a:custGeom>
              <a:avLst/>
              <a:gdLst>
                <a:gd name="T0" fmla="*/ 35 w 59"/>
                <a:gd name="T1" fmla="*/ 85 h 85"/>
                <a:gd name="T2" fmla="*/ 0 w 59"/>
                <a:gd name="T3" fmla="*/ 17 h 85"/>
                <a:gd name="T4" fmla="*/ 22 w 59"/>
                <a:gd name="T5" fmla="*/ 0 h 85"/>
                <a:gd name="T6" fmla="*/ 59 w 59"/>
                <a:gd name="T7" fmla="*/ 73 h 85"/>
                <a:gd name="T8" fmla="*/ 35 w 59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5">
                  <a:moveTo>
                    <a:pt x="35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73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4" name="Freeform 4595"/>
            <p:cNvSpPr>
              <a:spLocks/>
            </p:cNvSpPr>
            <p:nvPr/>
          </p:nvSpPr>
          <p:spPr bwMode="auto">
            <a:xfrm>
              <a:off x="2852" y="1947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22 h 49"/>
                <a:gd name="T4" fmla="*/ 17 w 41"/>
                <a:gd name="T5" fmla="*/ 0 h 49"/>
                <a:gd name="T6" fmla="*/ 41 w 41"/>
                <a:gd name="T7" fmla="*/ 32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32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5" name="Freeform 4596"/>
            <p:cNvSpPr>
              <a:spLocks/>
            </p:cNvSpPr>
            <p:nvPr/>
          </p:nvSpPr>
          <p:spPr bwMode="auto">
            <a:xfrm>
              <a:off x="2825" y="1918"/>
              <a:ext cx="44" cy="51"/>
            </a:xfrm>
            <a:custGeom>
              <a:avLst/>
              <a:gdLst>
                <a:gd name="T0" fmla="*/ 27 w 44"/>
                <a:gd name="T1" fmla="*/ 51 h 51"/>
                <a:gd name="T2" fmla="*/ 0 w 44"/>
                <a:gd name="T3" fmla="*/ 24 h 51"/>
                <a:gd name="T4" fmla="*/ 16 w 44"/>
                <a:gd name="T5" fmla="*/ 0 h 51"/>
                <a:gd name="T6" fmla="*/ 44 w 44"/>
                <a:gd name="T7" fmla="*/ 29 h 51"/>
                <a:gd name="T8" fmla="*/ 2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7" y="51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4" y="29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6" name="Freeform 4597"/>
            <p:cNvSpPr>
              <a:spLocks/>
            </p:cNvSpPr>
            <p:nvPr/>
          </p:nvSpPr>
          <p:spPr bwMode="auto">
            <a:xfrm>
              <a:off x="2795" y="1898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0 w 46"/>
                <a:gd name="T5" fmla="*/ 0 h 44"/>
                <a:gd name="T6" fmla="*/ 46 w 46"/>
                <a:gd name="T7" fmla="*/ 20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0" y="0"/>
                  </a:lnTo>
                  <a:lnTo>
                    <a:pt x="46" y="20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7" name="Freeform 4598"/>
            <p:cNvSpPr>
              <a:spLocks/>
            </p:cNvSpPr>
            <p:nvPr/>
          </p:nvSpPr>
          <p:spPr bwMode="auto">
            <a:xfrm>
              <a:off x="2757" y="1881"/>
              <a:ext cx="48" cy="44"/>
            </a:xfrm>
            <a:custGeom>
              <a:avLst/>
              <a:gdLst>
                <a:gd name="T0" fmla="*/ 38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8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8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8" name="Freeform 4599"/>
            <p:cNvSpPr>
              <a:spLocks/>
            </p:cNvSpPr>
            <p:nvPr/>
          </p:nvSpPr>
          <p:spPr bwMode="auto">
            <a:xfrm>
              <a:off x="2944" y="2133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9" name="Freeform 4600"/>
            <p:cNvSpPr>
              <a:spLocks/>
            </p:cNvSpPr>
            <p:nvPr/>
          </p:nvSpPr>
          <p:spPr bwMode="auto">
            <a:xfrm>
              <a:off x="2729" y="1869"/>
              <a:ext cx="37" cy="39"/>
            </a:xfrm>
            <a:custGeom>
              <a:avLst/>
              <a:gdLst>
                <a:gd name="T0" fmla="*/ 33 w 37"/>
                <a:gd name="T1" fmla="*/ 39 h 39"/>
                <a:gd name="T2" fmla="*/ 0 w 37"/>
                <a:gd name="T3" fmla="*/ 29 h 39"/>
                <a:gd name="T4" fmla="*/ 4 w 37"/>
                <a:gd name="T5" fmla="*/ 0 h 39"/>
                <a:gd name="T6" fmla="*/ 37 w 37"/>
                <a:gd name="T7" fmla="*/ 9 h 39"/>
                <a:gd name="T8" fmla="*/ 3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3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9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0" name="Freeform 4601"/>
            <p:cNvSpPr>
              <a:spLocks/>
            </p:cNvSpPr>
            <p:nvPr/>
          </p:nvSpPr>
          <p:spPr bwMode="auto">
            <a:xfrm>
              <a:off x="2700" y="1866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1" name="Freeform 4602"/>
            <p:cNvSpPr>
              <a:spLocks/>
            </p:cNvSpPr>
            <p:nvPr/>
          </p:nvSpPr>
          <p:spPr bwMode="auto">
            <a:xfrm>
              <a:off x="2635" y="1866"/>
              <a:ext cx="65" cy="32"/>
            </a:xfrm>
            <a:custGeom>
              <a:avLst/>
              <a:gdLst>
                <a:gd name="T0" fmla="*/ 65 w 65"/>
                <a:gd name="T1" fmla="*/ 30 h 32"/>
                <a:gd name="T2" fmla="*/ 0 w 65"/>
                <a:gd name="T3" fmla="*/ 32 h 32"/>
                <a:gd name="T4" fmla="*/ 0 w 65"/>
                <a:gd name="T5" fmla="*/ 3 h 32"/>
                <a:gd name="T6" fmla="*/ 65 w 65"/>
                <a:gd name="T7" fmla="*/ 0 h 32"/>
                <a:gd name="T8" fmla="*/ 65 w 65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2">
                  <a:moveTo>
                    <a:pt x="65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5" y="0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2" name="Freeform 4603"/>
            <p:cNvSpPr>
              <a:spLocks/>
            </p:cNvSpPr>
            <p:nvPr/>
          </p:nvSpPr>
          <p:spPr bwMode="auto">
            <a:xfrm>
              <a:off x="2757" y="1878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5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3" name="Freeform 4604"/>
            <p:cNvSpPr>
              <a:spLocks/>
            </p:cNvSpPr>
            <p:nvPr/>
          </p:nvSpPr>
          <p:spPr bwMode="auto">
            <a:xfrm>
              <a:off x="2617" y="1869"/>
              <a:ext cx="20" cy="29"/>
            </a:xfrm>
            <a:custGeom>
              <a:avLst/>
              <a:gdLst>
                <a:gd name="T0" fmla="*/ 15 w 20"/>
                <a:gd name="T1" fmla="*/ 29 h 29"/>
                <a:gd name="T2" fmla="*/ 0 w 20"/>
                <a:gd name="T3" fmla="*/ 27 h 29"/>
                <a:gd name="T4" fmla="*/ 9 w 20"/>
                <a:gd name="T5" fmla="*/ 0 h 29"/>
                <a:gd name="T6" fmla="*/ 20 w 20"/>
                <a:gd name="T7" fmla="*/ 0 h 29"/>
                <a:gd name="T8" fmla="*/ 15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5" y="29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4" name="Freeform 4605"/>
            <p:cNvSpPr>
              <a:spLocks/>
            </p:cNvSpPr>
            <p:nvPr/>
          </p:nvSpPr>
          <p:spPr bwMode="auto">
            <a:xfrm>
              <a:off x="2597" y="1861"/>
              <a:ext cx="29" cy="35"/>
            </a:xfrm>
            <a:custGeom>
              <a:avLst/>
              <a:gdLst>
                <a:gd name="T0" fmla="*/ 20 w 29"/>
                <a:gd name="T1" fmla="*/ 35 h 35"/>
                <a:gd name="T2" fmla="*/ 0 w 29"/>
                <a:gd name="T3" fmla="*/ 25 h 35"/>
                <a:gd name="T4" fmla="*/ 16 w 29"/>
                <a:gd name="T5" fmla="*/ 0 h 35"/>
                <a:gd name="T6" fmla="*/ 29 w 29"/>
                <a:gd name="T7" fmla="*/ 8 h 35"/>
                <a:gd name="T8" fmla="*/ 20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0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5" name="Freeform 4606"/>
            <p:cNvSpPr>
              <a:spLocks/>
            </p:cNvSpPr>
            <p:nvPr/>
          </p:nvSpPr>
          <p:spPr bwMode="auto">
            <a:xfrm>
              <a:off x="2567" y="1837"/>
              <a:ext cx="46" cy="49"/>
            </a:xfrm>
            <a:custGeom>
              <a:avLst/>
              <a:gdLst>
                <a:gd name="T0" fmla="*/ 30 w 46"/>
                <a:gd name="T1" fmla="*/ 49 h 49"/>
                <a:gd name="T2" fmla="*/ 0 w 46"/>
                <a:gd name="T3" fmla="*/ 22 h 49"/>
                <a:gd name="T4" fmla="*/ 17 w 46"/>
                <a:gd name="T5" fmla="*/ 0 h 49"/>
                <a:gd name="T6" fmla="*/ 46 w 46"/>
                <a:gd name="T7" fmla="*/ 24 h 49"/>
                <a:gd name="T8" fmla="*/ 3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0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4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6" name="Freeform 4607"/>
            <p:cNvSpPr>
              <a:spLocks/>
            </p:cNvSpPr>
            <p:nvPr/>
          </p:nvSpPr>
          <p:spPr bwMode="auto">
            <a:xfrm>
              <a:off x="2532" y="1798"/>
              <a:ext cx="52" cy="61"/>
            </a:xfrm>
            <a:custGeom>
              <a:avLst/>
              <a:gdLst>
                <a:gd name="T0" fmla="*/ 35 w 52"/>
                <a:gd name="T1" fmla="*/ 61 h 61"/>
                <a:gd name="T2" fmla="*/ 0 w 52"/>
                <a:gd name="T3" fmla="*/ 19 h 61"/>
                <a:gd name="T4" fmla="*/ 19 w 52"/>
                <a:gd name="T5" fmla="*/ 0 h 61"/>
                <a:gd name="T6" fmla="*/ 52 w 52"/>
                <a:gd name="T7" fmla="*/ 39 h 61"/>
                <a:gd name="T8" fmla="*/ 35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35" y="61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52" y="39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7" name="Freeform 4608"/>
            <p:cNvSpPr>
              <a:spLocks/>
            </p:cNvSpPr>
            <p:nvPr/>
          </p:nvSpPr>
          <p:spPr bwMode="auto">
            <a:xfrm>
              <a:off x="2501" y="1753"/>
              <a:ext cx="50" cy="64"/>
            </a:xfrm>
            <a:custGeom>
              <a:avLst/>
              <a:gdLst>
                <a:gd name="T0" fmla="*/ 31 w 50"/>
                <a:gd name="T1" fmla="*/ 64 h 64"/>
                <a:gd name="T2" fmla="*/ 0 w 50"/>
                <a:gd name="T3" fmla="*/ 18 h 64"/>
                <a:gd name="T4" fmla="*/ 22 w 50"/>
                <a:gd name="T5" fmla="*/ 0 h 64"/>
                <a:gd name="T6" fmla="*/ 50 w 50"/>
                <a:gd name="T7" fmla="*/ 45 h 64"/>
                <a:gd name="T8" fmla="*/ 31 w 5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4">
                  <a:moveTo>
                    <a:pt x="31" y="64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0" y="45"/>
                  </a:lnTo>
                  <a:lnTo>
                    <a:pt x="31" y="6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8" name="Freeform 4609"/>
            <p:cNvSpPr>
              <a:spLocks/>
            </p:cNvSpPr>
            <p:nvPr/>
          </p:nvSpPr>
          <p:spPr bwMode="auto">
            <a:xfrm>
              <a:off x="2446" y="1660"/>
              <a:ext cx="77" cy="111"/>
            </a:xfrm>
            <a:custGeom>
              <a:avLst/>
              <a:gdLst>
                <a:gd name="T0" fmla="*/ 55 w 77"/>
                <a:gd name="T1" fmla="*/ 111 h 111"/>
                <a:gd name="T2" fmla="*/ 0 w 77"/>
                <a:gd name="T3" fmla="*/ 18 h 111"/>
                <a:gd name="T4" fmla="*/ 22 w 77"/>
                <a:gd name="T5" fmla="*/ 0 h 111"/>
                <a:gd name="T6" fmla="*/ 77 w 77"/>
                <a:gd name="T7" fmla="*/ 93 h 111"/>
                <a:gd name="T8" fmla="*/ 55 w 77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1">
                  <a:moveTo>
                    <a:pt x="55" y="111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7" y="93"/>
                  </a:lnTo>
                  <a:lnTo>
                    <a:pt x="55" y="11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9" name="Freeform 4610"/>
            <p:cNvSpPr>
              <a:spLocks/>
            </p:cNvSpPr>
            <p:nvPr/>
          </p:nvSpPr>
          <p:spPr bwMode="auto">
            <a:xfrm>
              <a:off x="2415" y="1599"/>
              <a:ext cx="53" cy="79"/>
            </a:xfrm>
            <a:custGeom>
              <a:avLst/>
              <a:gdLst>
                <a:gd name="T0" fmla="*/ 31 w 53"/>
                <a:gd name="T1" fmla="*/ 79 h 79"/>
                <a:gd name="T2" fmla="*/ 0 w 53"/>
                <a:gd name="T3" fmla="*/ 17 h 79"/>
                <a:gd name="T4" fmla="*/ 22 w 53"/>
                <a:gd name="T5" fmla="*/ 0 h 79"/>
                <a:gd name="T6" fmla="*/ 53 w 53"/>
                <a:gd name="T7" fmla="*/ 61 h 79"/>
                <a:gd name="T8" fmla="*/ 31 w 53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9">
                  <a:moveTo>
                    <a:pt x="31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3" y="61"/>
                  </a:lnTo>
                  <a:lnTo>
                    <a:pt x="31" y="7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0" name="Freeform 4611"/>
            <p:cNvSpPr>
              <a:spLocks/>
            </p:cNvSpPr>
            <p:nvPr/>
          </p:nvSpPr>
          <p:spPr bwMode="auto">
            <a:xfrm>
              <a:off x="2632" y="1869"/>
              <a:ext cx="5" cy="29"/>
            </a:xfrm>
            <a:custGeom>
              <a:avLst/>
              <a:gdLst>
                <a:gd name="T0" fmla="*/ 3 w 5"/>
                <a:gd name="T1" fmla="*/ 29 h 29"/>
                <a:gd name="T2" fmla="*/ 0 w 5"/>
                <a:gd name="T3" fmla="*/ 29 h 29"/>
                <a:gd name="T4" fmla="*/ 3 w 5"/>
                <a:gd name="T5" fmla="*/ 0 h 29"/>
                <a:gd name="T6" fmla="*/ 5 w 5"/>
                <a:gd name="T7" fmla="*/ 0 h 29"/>
                <a:gd name="T8" fmla="*/ 3 w 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">
                  <a:moveTo>
                    <a:pt x="3" y="29"/>
                  </a:moveTo>
                  <a:lnTo>
                    <a:pt x="0" y="2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1" name="Freeform 4612"/>
            <p:cNvSpPr>
              <a:spLocks/>
            </p:cNvSpPr>
            <p:nvPr/>
          </p:nvSpPr>
          <p:spPr bwMode="auto">
            <a:xfrm>
              <a:off x="3597" y="3544"/>
              <a:ext cx="44" cy="58"/>
            </a:xfrm>
            <a:custGeom>
              <a:avLst/>
              <a:gdLst>
                <a:gd name="T0" fmla="*/ 19 w 44"/>
                <a:gd name="T1" fmla="*/ 58 h 58"/>
                <a:gd name="T2" fmla="*/ 0 w 44"/>
                <a:gd name="T3" fmla="*/ 12 h 58"/>
                <a:gd name="T4" fmla="*/ 24 w 44"/>
                <a:gd name="T5" fmla="*/ 0 h 58"/>
                <a:gd name="T6" fmla="*/ 44 w 44"/>
                <a:gd name="T7" fmla="*/ 46 h 58"/>
                <a:gd name="T8" fmla="*/ 19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2" name="Freeform 4613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4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3" name="Freeform 4614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7 h 91"/>
                <a:gd name="T4" fmla="*/ 21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4" name="Freeform 4615"/>
            <p:cNvSpPr>
              <a:spLocks/>
            </p:cNvSpPr>
            <p:nvPr/>
          </p:nvSpPr>
          <p:spPr bwMode="auto">
            <a:xfrm>
              <a:off x="3516" y="3392"/>
              <a:ext cx="43" cy="51"/>
            </a:xfrm>
            <a:custGeom>
              <a:avLst/>
              <a:gdLst>
                <a:gd name="T0" fmla="*/ 22 w 43"/>
                <a:gd name="T1" fmla="*/ 51 h 51"/>
                <a:gd name="T2" fmla="*/ 0 w 43"/>
                <a:gd name="T3" fmla="*/ 12 h 51"/>
                <a:gd name="T4" fmla="*/ 24 w 43"/>
                <a:gd name="T5" fmla="*/ 0 h 51"/>
                <a:gd name="T6" fmla="*/ 43 w 43"/>
                <a:gd name="T7" fmla="*/ 34 h 51"/>
                <a:gd name="T8" fmla="*/ 22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2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3" y="34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5" name="Freeform 4616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4 w 38"/>
                <a:gd name="T1" fmla="*/ 51 h 51"/>
                <a:gd name="T2" fmla="*/ 0 w 38"/>
                <a:gd name="T3" fmla="*/ 12 h 51"/>
                <a:gd name="T4" fmla="*/ 25 w 38"/>
                <a:gd name="T5" fmla="*/ 0 h 51"/>
                <a:gd name="T6" fmla="*/ 38 w 38"/>
                <a:gd name="T7" fmla="*/ 39 h 51"/>
                <a:gd name="T8" fmla="*/ 14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4" y="51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8" y="39"/>
                  </a:lnTo>
                  <a:lnTo>
                    <a:pt x="14" y="5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6" name="Freeform 4617"/>
            <p:cNvSpPr>
              <a:spLocks/>
            </p:cNvSpPr>
            <p:nvPr/>
          </p:nvSpPr>
          <p:spPr bwMode="auto">
            <a:xfrm>
              <a:off x="3489" y="3311"/>
              <a:ext cx="38" cy="54"/>
            </a:xfrm>
            <a:custGeom>
              <a:avLst/>
              <a:gdLst>
                <a:gd name="T0" fmla="*/ 13 w 38"/>
                <a:gd name="T1" fmla="*/ 54 h 54"/>
                <a:gd name="T2" fmla="*/ 0 w 38"/>
                <a:gd name="T3" fmla="*/ 5 h 54"/>
                <a:gd name="T4" fmla="*/ 27 w 38"/>
                <a:gd name="T5" fmla="*/ 0 h 54"/>
                <a:gd name="T6" fmla="*/ 38 w 38"/>
                <a:gd name="T7" fmla="*/ 42 h 54"/>
                <a:gd name="T8" fmla="*/ 13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3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42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7" name="Freeform 4618"/>
            <p:cNvSpPr>
              <a:spLocks/>
            </p:cNvSpPr>
            <p:nvPr/>
          </p:nvSpPr>
          <p:spPr bwMode="auto">
            <a:xfrm>
              <a:off x="3483" y="3262"/>
              <a:ext cx="33" cy="54"/>
            </a:xfrm>
            <a:custGeom>
              <a:avLst/>
              <a:gdLst>
                <a:gd name="T0" fmla="*/ 6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9 h 54"/>
                <a:gd name="T8" fmla="*/ 6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6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8" name="Freeform 4619"/>
            <p:cNvSpPr>
              <a:spLocks/>
            </p:cNvSpPr>
            <p:nvPr/>
          </p:nvSpPr>
          <p:spPr bwMode="auto">
            <a:xfrm>
              <a:off x="3483" y="3228"/>
              <a:ext cx="28" cy="36"/>
            </a:xfrm>
            <a:custGeom>
              <a:avLst/>
              <a:gdLst>
                <a:gd name="T0" fmla="*/ 0 w 28"/>
                <a:gd name="T1" fmla="*/ 36 h 36"/>
                <a:gd name="T2" fmla="*/ 2 w 28"/>
                <a:gd name="T3" fmla="*/ 0 h 36"/>
                <a:gd name="T4" fmla="*/ 28 w 28"/>
                <a:gd name="T5" fmla="*/ 2 h 36"/>
                <a:gd name="T6" fmla="*/ 26 w 28"/>
                <a:gd name="T7" fmla="*/ 36 h 36"/>
                <a:gd name="T8" fmla="*/ 0 w 2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0" y="36"/>
                  </a:moveTo>
                  <a:lnTo>
                    <a:pt x="2" y="0"/>
                  </a:lnTo>
                  <a:lnTo>
                    <a:pt x="28" y="2"/>
                  </a:lnTo>
                  <a:lnTo>
                    <a:pt x="2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9" name="Freeform 4620"/>
            <p:cNvSpPr>
              <a:spLocks/>
            </p:cNvSpPr>
            <p:nvPr/>
          </p:nvSpPr>
          <p:spPr bwMode="auto">
            <a:xfrm>
              <a:off x="3485" y="3191"/>
              <a:ext cx="31" cy="39"/>
            </a:xfrm>
            <a:custGeom>
              <a:avLst/>
              <a:gdLst>
                <a:gd name="T0" fmla="*/ 0 w 31"/>
                <a:gd name="T1" fmla="*/ 37 h 39"/>
                <a:gd name="T2" fmla="*/ 4 w 31"/>
                <a:gd name="T3" fmla="*/ 0 h 39"/>
                <a:gd name="T4" fmla="*/ 31 w 31"/>
                <a:gd name="T5" fmla="*/ 5 h 39"/>
                <a:gd name="T6" fmla="*/ 26 w 31"/>
                <a:gd name="T7" fmla="*/ 39 h 39"/>
                <a:gd name="T8" fmla="*/ 0 w 31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37"/>
                  </a:moveTo>
                  <a:lnTo>
                    <a:pt x="4" y="0"/>
                  </a:lnTo>
                  <a:lnTo>
                    <a:pt x="31" y="5"/>
                  </a:lnTo>
                  <a:lnTo>
                    <a:pt x="26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0" name="Freeform 4621"/>
            <p:cNvSpPr>
              <a:spLocks/>
            </p:cNvSpPr>
            <p:nvPr/>
          </p:nvSpPr>
          <p:spPr bwMode="auto">
            <a:xfrm>
              <a:off x="3489" y="3159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9 w 33"/>
                <a:gd name="T3" fmla="*/ 0 h 37"/>
                <a:gd name="T4" fmla="*/ 33 w 33"/>
                <a:gd name="T5" fmla="*/ 12 h 37"/>
                <a:gd name="T6" fmla="*/ 27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9" y="0"/>
                  </a:lnTo>
                  <a:lnTo>
                    <a:pt x="33" y="12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1" name="Freeform 4622"/>
            <p:cNvSpPr>
              <a:spLocks/>
            </p:cNvSpPr>
            <p:nvPr/>
          </p:nvSpPr>
          <p:spPr bwMode="auto">
            <a:xfrm>
              <a:off x="3498" y="3127"/>
              <a:ext cx="35" cy="44"/>
            </a:xfrm>
            <a:custGeom>
              <a:avLst/>
              <a:gdLst>
                <a:gd name="T0" fmla="*/ 0 w 35"/>
                <a:gd name="T1" fmla="*/ 32 h 44"/>
                <a:gd name="T2" fmla="*/ 11 w 35"/>
                <a:gd name="T3" fmla="*/ 0 h 44"/>
                <a:gd name="T4" fmla="*/ 35 w 35"/>
                <a:gd name="T5" fmla="*/ 13 h 44"/>
                <a:gd name="T6" fmla="*/ 24 w 35"/>
                <a:gd name="T7" fmla="*/ 44 h 44"/>
                <a:gd name="T8" fmla="*/ 0 w 35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2"/>
                  </a:moveTo>
                  <a:lnTo>
                    <a:pt x="11" y="0"/>
                  </a:lnTo>
                  <a:lnTo>
                    <a:pt x="35" y="13"/>
                  </a:lnTo>
                  <a:lnTo>
                    <a:pt x="24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2" name="Freeform 4623"/>
            <p:cNvSpPr>
              <a:spLocks/>
            </p:cNvSpPr>
            <p:nvPr/>
          </p:nvSpPr>
          <p:spPr bwMode="auto">
            <a:xfrm>
              <a:off x="3509" y="3071"/>
              <a:ext cx="44" cy="69"/>
            </a:xfrm>
            <a:custGeom>
              <a:avLst/>
              <a:gdLst>
                <a:gd name="T0" fmla="*/ 0 w 44"/>
                <a:gd name="T1" fmla="*/ 56 h 69"/>
                <a:gd name="T2" fmla="*/ 18 w 44"/>
                <a:gd name="T3" fmla="*/ 0 h 69"/>
                <a:gd name="T4" fmla="*/ 44 w 44"/>
                <a:gd name="T5" fmla="*/ 5 h 69"/>
                <a:gd name="T6" fmla="*/ 24 w 44"/>
                <a:gd name="T7" fmla="*/ 69 h 69"/>
                <a:gd name="T8" fmla="*/ 0 w 44"/>
                <a:gd name="T9" fmla="*/ 56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9">
                  <a:moveTo>
                    <a:pt x="0" y="56"/>
                  </a:moveTo>
                  <a:lnTo>
                    <a:pt x="18" y="0"/>
                  </a:lnTo>
                  <a:lnTo>
                    <a:pt x="44" y="5"/>
                  </a:lnTo>
                  <a:lnTo>
                    <a:pt x="24" y="69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3" name="Freeform 4624"/>
            <p:cNvSpPr>
              <a:spLocks/>
            </p:cNvSpPr>
            <p:nvPr/>
          </p:nvSpPr>
          <p:spPr bwMode="auto">
            <a:xfrm>
              <a:off x="3527" y="3037"/>
              <a:ext cx="28" cy="39"/>
            </a:xfrm>
            <a:custGeom>
              <a:avLst/>
              <a:gdLst>
                <a:gd name="T0" fmla="*/ 0 w 28"/>
                <a:gd name="T1" fmla="*/ 34 h 39"/>
                <a:gd name="T2" fmla="*/ 2 w 28"/>
                <a:gd name="T3" fmla="*/ 2 h 39"/>
                <a:gd name="T4" fmla="*/ 28 w 28"/>
                <a:gd name="T5" fmla="*/ 0 h 39"/>
                <a:gd name="T6" fmla="*/ 26 w 28"/>
                <a:gd name="T7" fmla="*/ 39 h 39"/>
                <a:gd name="T8" fmla="*/ 0 w 28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0" y="34"/>
                  </a:moveTo>
                  <a:lnTo>
                    <a:pt x="2" y="2"/>
                  </a:lnTo>
                  <a:lnTo>
                    <a:pt x="28" y="0"/>
                  </a:lnTo>
                  <a:lnTo>
                    <a:pt x="26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4" name="Freeform 4625"/>
            <p:cNvSpPr>
              <a:spLocks/>
            </p:cNvSpPr>
            <p:nvPr/>
          </p:nvSpPr>
          <p:spPr bwMode="auto">
            <a:xfrm>
              <a:off x="3524" y="3002"/>
              <a:ext cx="31" cy="37"/>
            </a:xfrm>
            <a:custGeom>
              <a:avLst/>
              <a:gdLst>
                <a:gd name="T0" fmla="*/ 5 w 31"/>
                <a:gd name="T1" fmla="*/ 37 h 37"/>
                <a:gd name="T2" fmla="*/ 0 w 31"/>
                <a:gd name="T3" fmla="*/ 3 h 37"/>
                <a:gd name="T4" fmla="*/ 27 w 31"/>
                <a:gd name="T5" fmla="*/ 0 h 37"/>
                <a:gd name="T6" fmla="*/ 31 w 31"/>
                <a:gd name="T7" fmla="*/ 35 h 37"/>
                <a:gd name="T8" fmla="*/ 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5" y="37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31" y="35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4626"/>
          <p:cNvGrpSpPr>
            <a:grpSpLocks/>
          </p:cNvGrpSpPr>
          <p:nvPr/>
        </p:nvGrpSpPr>
        <p:grpSpPr bwMode="auto">
          <a:xfrm>
            <a:off x="3803650" y="2538413"/>
            <a:ext cx="1976438" cy="3179762"/>
            <a:chOff x="2396" y="1599"/>
            <a:chExt cx="1245" cy="2003"/>
          </a:xfrm>
        </p:grpSpPr>
        <p:sp>
          <p:nvSpPr>
            <p:cNvPr id="45345" name="Freeform 4627"/>
            <p:cNvSpPr>
              <a:spLocks/>
            </p:cNvSpPr>
            <p:nvPr/>
          </p:nvSpPr>
          <p:spPr bwMode="auto">
            <a:xfrm>
              <a:off x="3483" y="3262"/>
              <a:ext cx="26" cy="5"/>
            </a:xfrm>
            <a:custGeom>
              <a:avLst/>
              <a:gdLst>
                <a:gd name="T0" fmla="*/ 0 w 26"/>
                <a:gd name="T1" fmla="*/ 5 h 5"/>
                <a:gd name="T2" fmla="*/ 0 w 26"/>
                <a:gd name="T3" fmla="*/ 2 h 5"/>
                <a:gd name="T4" fmla="*/ 26 w 26"/>
                <a:gd name="T5" fmla="*/ 0 h 5"/>
                <a:gd name="T6" fmla="*/ 26 w 26"/>
                <a:gd name="T7" fmla="*/ 2 h 5"/>
                <a:gd name="T8" fmla="*/ 0 w 26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5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6" name="Freeform 4628"/>
            <p:cNvSpPr>
              <a:spLocks/>
            </p:cNvSpPr>
            <p:nvPr/>
          </p:nvSpPr>
          <p:spPr bwMode="auto">
            <a:xfrm>
              <a:off x="3509" y="2956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7" name="Freeform 4629"/>
            <p:cNvSpPr>
              <a:spLocks/>
            </p:cNvSpPr>
            <p:nvPr/>
          </p:nvSpPr>
          <p:spPr bwMode="auto">
            <a:xfrm>
              <a:off x="3489" y="2917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19 h 51"/>
                <a:gd name="T4" fmla="*/ 20 w 44"/>
                <a:gd name="T5" fmla="*/ 0 h 51"/>
                <a:gd name="T6" fmla="*/ 44 w 44"/>
                <a:gd name="T7" fmla="*/ 3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8" name="Freeform 4630"/>
            <p:cNvSpPr>
              <a:spLocks/>
            </p:cNvSpPr>
            <p:nvPr/>
          </p:nvSpPr>
          <p:spPr bwMode="auto">
            <a:xfrm>
              <a:off x="3463" y="2890"/>
              <a:ext cx="46" cy="46"/>
            </a:xfrm>
            <a:custGeom>
              <a:avLst/>
              <a:gdLst>
                <a:gd name="T0" fmla="*/ 26 w 46"/>
                <a:gd name="T1" fmla="*/ 46 h 46"/>
                <a:gd name="T2" fmla="*/ 0 w 46"/>
                <a:gd name="T3" fmla="*/ 22 h 46"/>
                <a:gd name="T4" fmla="*/ 18 w 46"/>
                <a:gd name="T5" fmla="*/ 0 h 46"/>
                <a:gd name="T6" fmla="*/ 46 w 46"/>
                <a:gd name="T7" fmla="*/ 27 h 46"/>
                <a:gd name="T8" fmla="*/ 26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6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9" name="Freeform 4631"/>
            <p:cNvSpPr>
              <a:spLocks/>
            </p:cNvSpPr>
            <p:nvPr/>
          </p:nvSpPr>
          <p:spPr bwMode="auto">
            <a:xfrm>
              <a:off x="3432" y="2863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24 h 49"/>
                <a:gd name="T4" fmla="*/ 16 w 49"/>
                <a:gd name="T5" fmla="*/ 0 h 49"/>
                <a:gd name="T6" fmla="*/ 49 w 49"/>
                <a:gd name="T7" fmla="*/ 27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0" name="Freeform 4632"/>
            <p:cNvSpPr>
              <a:spLocks/>
            </p:cNvSpPr>
            <p:nvPr/>
          </p:nvSpPr>
          <p:spPr bwMode="auto">
            <a:xfrm>
              <a:off x="3399" y="2838"/>
              <a:ext cx="49" cy="49"/>
            </a:xfrm>
            <a:custGeom>
              <a:avLst/>
              <a:gdLst>
                <a:gd name="T0" fmla="*/ 33 w 49"/>
                <a:gd name="T1" fmla="*/ 49 h 49"/>
                <a:gd name="T2" fmla="*/ 0 w 49"/>
                <a:gd name="T3" fmla="*/ 25 h 49"/>
                <a:gd name="T4" fmla="*/ 16 w 49"/>
                <a:gd name="T5" fmla="*/ 0 h 49"/>
                <a:gd name="T6" fmla="*/ 49 w 49"/>
                <a:gd name="T7" fmla="*/ 25 h 49"/>
                <a:gd name="T8" fmla="*/ 33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3" y="49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49" y="2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1" name="Freeform 4633"/>
            <p:cNvSpPr>
              <a:spLocks/>
            </p:cNvSpPr>
            <p:nvPr/>
          </p:nvSpPr>
          <p:spPr bwMode="auto">
            <a:xfrm>
              <a:off x="3367" y="2814"/>
              <a:ext cx="48" cy="49"/>
            </a:xfrm>
            <a:custGeom>
              <a:avLst/>
              <a:gdLst>
                <a:gd name="T0" fmla="*/ 32 w 48"/>
                <a:gd name="T1" fmla="*/ 49 h 49"/>
                <a:gd name="T2" fmla="*/ 0 w 48"/>
                <a:gd name="T3" fmla="*/ 22 h 49"/>
                <a:gd name="T4" fmla="*/ 17 w 48"/>
                <a:gd name="T5" fmla="*/ 0 h 49"/>
                <a:gd name="T6" fmla="*/ 48 w 48"/>
                <a:gd name="T7" fmla="*/ 24 h 49"/>
                <a:gd name="T8" fmla="*/ 32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8" y="24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2" name="Freeform 4634"/>
            <p:cNvSpPr>
              <a:spLocks/>
            </p:cNvSpPr>
            <p:nvPr/>
          </p:nvSpPr>
          <p:spPr bwMode="auto">
            <a:xfrm>
              <a:off x="3338" y="2784"/>
              <a:ext cx="46" cy="52"/>
            </a:xfrm>
            <a:custGeom>
              <a:avLst/>
              <a:gdLst>
                <a:gd name="T0" fmla="*/ 29 w 46"/>
                <a:gd name="T1" fmla="*/ 52 h 52"/>
                <a:gd name="T2" fmla="*/ 0 w 46"/>
                <a:gd name="T3" fmla="*/ 18 h 52"/>
                <a:gd name="T4" fmla="*/ 22 w 46"/>
                <a:gd name="T5" fmla="*/ 0 h 52"/>
                <a:gd name="T6" fmla="*/ 46 w 46"/>
                <a:gd name="T7" fmla="*/ 30 h 52"/>
                <a:gd name="T8" fmla="*/ 29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9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3" name="Freeform 4635"/>
            <p:cNvSpPr>
              <a:spLocks/>
            </p:cNvSpPr>
            <p:nvPr/>
          </p:nvSpPr>
          <p:spPr bwMode="auto">
            <a:xfrm>
              <a:off x="3314" y="2743"/>
              <a:ext cx="46" cy="59"/>
            </a:xfrm>
            <a:custGeom>
              <a:avLst/>
              <a:gdLst>
                <a:gd name="T0" fmla="*/ 24 w 46"/>
                <a:gd name="T1" fmla="*/ 59 h 59"/>
                <a:gd name="T2" fmla="*/ 0 w 46"/>
                <a:gd name="T3" fmla="*/ 17 h 59"/>
                <a:gd name="T4" fmla="*/ 22 w 46"/>
                <a:gd name="T5" fmla="*/ 0 h 59"/>
                <a:gd name="T6" fmla="*/ 46 w 46"/>
                <a:gd name="T7" fmla="*/ 41 h 59"/>
                <a:gd name="T8" fmla="*/ 24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24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41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4" name="Freeform 4636"/>
            <p:cNvSpPr>
              <a:spLocks/>
            </p:cNvSpPr>
            <p:nvPr/>
          </p:nvSpPr>
          <p:spPr bwMode="auto">
            <a:xfrm>
              <a:off x="3524" y="3000"/>
              <a:ext cx="27" cy="12"/>
            </a:xfrm>
            <a:custGeom>
              <a:avLst/>
              <a:gdLst>
                <a:gd name="T0" fmla="*/ 27 w 27"/>
                <a:gd name="T1" fmla="*/ 2 h 12"/>
                <a:gd name="T2" fmla="*/ 24 w 27"/>
                <a:gd name="T3" fmla="*/ 0 h 12"/>
                <a:gd name="T4" fmla="*/ 0 w 27"/>
                <a:gd name="T5" fmla="*/ 5 h 12"/>
                <a:gd name="T6" fmla="*/ 0 w 27"/>
                <a:gd name="T7" fmla="*/ 12 h 12"/>
                <a:gd name="T8" fmla="*/ 27 w 2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5" name="Freeform 4637"/>
            <p:cNvSpPr>
              <a:spLocks/>
            </p:cNvSpPr>
            <p:nvPr/>
          </p:nvSpPr>
          <p:spPr bwMode="auto">
            <a:xfrm>
              <a:off x="3301" y="2713"/>
              <a:ext cx="35" cy="45"/>
            </a:xfrm>
            <a:custGeom>
              <a:avLst/>
              <a:gdLst>
                <a:gd name="T0" fmla="*/ 11 w 35"/>
                <a:gd name="T1" fmla="*/ 45 h 45"/>
                <a:gd name="T2" fmla="*/ 0 w 35"/>
                <a:gd name="T3" fmla="*/ 5 h 45"/>
                <a:gd name="T4" fmla="*/ 26 w 35"/>
                <a:gd name="T5" fmla="*/ 0 h 45"/>
                <a:gd name="T6" fmla="*/ 35 w 35"/>
                <a:gd name="T7" fmla="*/ 32 h 45"/>
                <a:gd name="T8" fmla="*/ 11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11" y="45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32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6" name="Freeform 4638"/>
            <p:cNvSpPr>
              <a:spLocks/>
            </p:cNvSpPr>
            <p:nvPr/>
          </p:nvSpPr>
          <p:spPr bwMode="auto">
            <a:xfrm>
              <a:off x="3296" y="2677"/>
              <a:ext cx="31" cy="41"/>
            </a:xfrm>
            <a:custGeom>
              <a:avLst/>
              <a:gdLst>
                <a:gd name="T0" fmla="*/ 5 w 31"/>
                <a:gd name="T1" fmla="*/ 41 h 41"/>
                <a:gd name="T2" fmla="*/ 0 w 31"/>
                <a:gd name="T3" fmla="*/ 2 h 41"/>
                <a:gd name="T4" fmla="*/ 27 w 31"/>
                <a:gd name="T5" fmla="*/ 0 h 41"/>
                <a:gd name="T6" fmla="*/ 31 w 31"/>
                <a:gd name="T7" fmla="*/ 36 h 41"/>
                <a:gd name="T8" fmla="*/ 5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5" y="41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36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7" name="Freeform 4639"/>
            <p:cNvSpPr>
              <a:spLocks/>
            </p:cNvSpPr>
            <p:nvPr/>
          </p:nvSpPr>
          <p:spPr bwMode="auto">
            <a:xfrm>
              <a:off x="3296" y="2611"/>
              <a:ext cx="27" cy="68"/>
            </a:xfrm>
            <a:custGeom>
              <a:avLst/>
              <a:gdLst>
                <a:gd name="T0" fmla="*/ 0 w 27"/>
                <a:gd name="T1" fmla="*/ 68 h 68"/>
                <a:gd name="T2" fmla="*/ 0 w 27"/>
                <a:gd name="T3" fmla="*/ 0 h 68"/>
                <a:gd name="T4" fmla="*/ 27 w 27"/>
                <a:gd name="T5" fmla="*/ 0 h 68"/>
                <a:gd name="T6" fmla="*/ 27 w 27"/>
                <a:gd name="T7" fmla="*/ 66 h 68"/>
                <a:gd name="T8" fmla="*/ 0 w 27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8">
                  <a:moveTo>
                    <a:pt x="0" y="68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66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8" name="Freeform 4640"/>
            <p:cNvSpPr>
              <a:spLocks/>
            </p:cNvSpPr>
            <p:nvPr/>
          </p:nvSpPr>
          <p:spPr bwMode="auto">
            <a:xfrm>
              <a:off x="3294" y="2542"/>
              <a:ext cx="29" cy="69"/>
            </a:xfrm>
            <a:custGeom>
              <a:avLst/>
              <a:gdLst>
                <a:gd name="T0" fmla="*/ 2 w 29"/>
                <a:gd name="T1" fmla="*/ 69 h 69"/>
                <a:gd name="T2" fmla="*/ 0 w 29"/>
                <a:gd name="T3" fmla="*/ 5 h 69"/>
                <a:gd name="T4" fmla="*/ 27 w 29"/>
                <a:gd name="T5" fmla="*/ 0 h 69"/>
                <a:gd name="T6" fmla="*/ 29 w 29"/>
                <a:gd name="T7" fmla="*/ 69 h 69"/>
                <a:gd name="T8" fmla="*/ 2 w 2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2" y="6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29" y="69"/>
                  </a:lnTo>
                  <a:lnTo>
                    <a:pt x="2" y="6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9" name="Freeform 4641"/>
            <p:cNvSpPr>
              <a:spLocks/>
            </p:cNvSpPr>
            <p:nvPr/>
          </p:nvSpPr>
          <p:spPr bwMode="auto">
            <a:xfrm>
              <a:off x="3285" y="2505"/>
              <a:ext cx="36" cy="42"/>
            </a:xfrm>
            <a:custGeom>
              <a:avLst/>
              <a:gdLst>
                <a:gd name="T0" fmla="*/ 9 w 36"/>
                <a:gd name="T1" fmla="*/ 42 h 42"/>
                <a:gd name="T2" fmla="*/ 0 w 36"/>
                <a:gd name="T3" fmla="*/ 13 h 42"/>
                <a:gd name="T4" fmla="*/ 25 w 36"/>
                <a:gd name="T5" fmla="*/ 0 h 42"/>
                <a:gd name="T6" fmla="*/ 36 w 36"/>
                <a:gd name="T7" fmla="*/ 37 h 42"/>
                <a:gd name="T8" fmla="*/ 9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9" y="42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36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0" name="Freeform 4642"/>
            <p:cNvSpPr>
              <a:spLocks/>
            </p:cNvSpPr>
            <p:nvPr/>
          </p:nvSpPr>
          <p:spPr bwMode="auto">
            <a:xfrm>
              <a:off x="3281" y="2486"/>
              <a:ext cx="29" cy="32"/>
            </a:xfrm>
            <a:custGeom>
              <a:avLst/>
              <a:gdLst>
                <a:gd name="T0" fmla="*/ 4 w 29"/>
                <a:gd name="T1" fmla="*/ 32 h 32"/>
                <a:gd name="T2" fmla="*/ 0 w 29"/>
                <a:gd name="T3" fmla="*/ 17 h 32"/>
                <a:gd name="T4" fmla="*/ 22 w 29"/>
                <a:gd name="T5" fmla="*/ 0 h 32"/>
                <a:gd name="T6" fmla="*/ 29 w 29"/>
                <a:gd name="T7" fmla="*/ 19 h 32"/>
                <a:gd name="T8" fmla="*/ 4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4" y="3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9" y="19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1" name="Freeform 4643"/>
            <p:cNvSpPr>
              <a:spLocks/>
            </p:cNvSpPr>
            <p:nvPr/>
          </p:nvSpPr>
          <p:spPr bwMode="auto">
            <a:xfrm>
              <a:off x="3270" y="2471"/>
              <a:ext cx="33" cy="32"/>
            </a:xfrm>
            <a:custGeom>
              <a:avLst/>
              <a:gdLst>
                <a:gd name="T0" fmla="*/ 11 w 33"/>
                <a:gd name="T1" fmla="*/ 32 h 32"/>
                <a:gd name="T2" fmla="*/ 0 w 33"/>
                <a:gd name="T3" fmla="*/ 17 h 32"/>
                <a:gd name="T4" fmla="*/ 22 w 33"/>
                <a:gd name="T5" fmla="*/ 0 h 32"/>
                <a:gd name="T6" fmla="*/ 33 w 33"/>
                <a:gd name="T7" fmla="*/ 15 h 32"/>
                <a:gd name="T8" fmla="*/ 1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11" y="3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2" name="Freeform 4644"/>
            <p:cNvSpPr>
              <a:spLocks/>
            </p:cNvSpPr>
            <p:nvPr/>
          </p:nvSpPr>
          <p:spPr bwMode="auto">
            <a:xfrm>
              <a:off x="3312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3" name="Freeform 4645"/>
            <p:cNvSpPr>
              <a:spLocks/>
            </p:cNvSpPr>
            <p:nvPr/>
          </p:nvSpPr>
          <p:spPr bwMode="auto">
            <a:xfrm>
              <a:off x="3257" y="2449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20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2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4" name="Freeform 4646"/>
            <p:cNvSpPr>
              <a:spLocks/>
            </p:cNvSpPr>
            <p:nvPr/>
          </p:nvSpPr>
          <p:spPr bwMode="auto">
            <a:xfrm>
              <a:off x="3246" y="2434"/>
              <a:ext cx="31" cy="35"/>
            </a:xfrm>
            <a:custGeom>
              <a:avLst/>
              <a:gdLst>
                <a:gd name="T0" fmla="*/ 11 w 31"/>
                <a:gd name="T1" fmla="*/ 35 h 35"/>
                <a:gd name="T2" fmla="*/ 0 w 31"/>
                <a:gd name="T3" fmla="*/ 25 h 35"/>
                <a:gd name="T4" fmla="*/ 15 w 31"/>
                <a:gd name="T5" fmla="*/ 0 h 35"/>
                <a:gd name="T6" fmla="*/ 31 w 31"/>
                <a:gd name="T7" fmla="*/ 15 h 35"/>
                <a:gd name="T8" fmla="*/ 11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1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5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5" name="Freeform 4647"/>
            <p:cNvSpPr>
              <a:spLocks/>
            </p:cNvSpPr>
            <p:nvPr/>
          </p:nvSpPr>
          <p:spPr bwMode="auto">
            <a:xfrm>
              <a:off x="3215" y="2415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9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6" name="Freeform 4648"/>
            <p:cNvSpPr>
              <a:spLocks/>
            </p:cNvSpPr>
            <p:nvPr/>
          </p:nvSpPr>
          <p:spPr bwMode="auto">
            <a:xfrm>
              <a:off x="3185" y="2400"/>
              <a:ext cx="41" cy="42"/>
            </a:xfrm>
            <a:custGeom>
              <a:avLst/>
              <a:gdLst>
                <a:gd name="T0" fmla="*/ 30 w 41"/>
                <a:gd name="T1" fmla="*/ 42 h 42"/>
                <a:gd name="T2" fmla="*/ 0 w 41"/>
                <a:gd name="T3" fmla="*/ 29 h 42"/>
                <a:gd name="T4" fmla="*/ 4 w 41"/>
                <a:gd name="T5" fmla="*/ 0 h 42"/>
                <a:gd name="T6" fmla="*/ 41 w 41"/>
                <a:gd name="T7" fmla="*/ 15 h 42"/>
                <a:gd name="T8" fmla="*/ 30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0" y="4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7" name="Freeform 4649"/>
            <p:cNvSpPr>
              <a:spLocks/>
            </p:cNvSpPr>
            <p:nvPr/>
          </p:nvSpPr>
          <p:spPr bwMode="auto">
            <a:xfrm>
              <a:off x="3147" y="2393"/>
              <a:ext cx="42" cy="36"/>
            </a:xfrm>
            <a:custGeom>
              <a:avLst/>
              <a:gdLst>
                <a:gd name="T0" fmla="*/ 38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8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8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8" name="Freeform 4650"/>
            <p:cNvSpPr>
              <a:spLocks/>
            </p:cNvSpPr>
            <p:nvPr/>
          </p:nvSpPr>
          <p:spPr bwMode="auto">
            <a:xfrm>
              <a:off x="3110" y="2385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0 h 37"/>
                <a:gd name="T4" fmla="*/ 5 w 42"/>
                <a:gd name="T5" fmla="*/ 0 h 37"/>
                <a:gd name="T6" fmla="*/ 42 w 42"/>
                <a:gd name="T7" fmla="*/ 8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9" name="Freeform 4651"/>
            <p:cNvSpPr>
              <a:spLocks/>
            </p:cNvSpPr>
            <p:nvPr/>
          </p:nvSpPr>
          <p:spPr bwMode="auto">
            <a:xfrm>
              <a:off x="3068" y="2378"/>
              <a:ext cx="47" cy="37"/>
            </a:xfrm>
            <a:custGeom>
              <a:avLst/>
              <a:gdLst>
                <a:gd name="T0" fmla="*/ 42 w 47"/>
                <a:gd name="T1" fmla="*/ 37 h 37"/>
                <a:gd name="T2" fmla="*/ 0 w 47"/>
                <a:gd name="T3" fmla="*/ 27 h 37"/>
                <a:gd name="T4" fmla="*/ 11 w 47"/>
                <a:gd name="T5" fmla="*/ 0 h 37"/>
                <a:gd name="T6" fmla="*/ 47 w 47"/>
                <a:gd name="T7" fmla="*/ 7 h 37"/>
                <a:gd name="T8" fmla="*/ 42 w 4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7">
                  <a:moveTo>
                    <a:pt x="42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7" y="7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0" name="Freeform 4652"/>
            <p:cNvSpPr>
              <a:spLocks/>
            </p:cNvSpPr>
            <p:nvPr/>
          </p:nvSpPr>
          <p:spPr bwMode="auto">
            <a:xfrm>
              <a:off x="3049" y="2371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7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1" name="Freeform 4653"/>
            <p:cNvSpPr>
              <a:spLocks/>
            </p:cNvSpPr>
            <p:nvPr/>
          </p:nvSpPr>
          <p:spPr bwMode="auto">
            <a:xfrm>
              <a:off x="3033" y="2358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5 h 37"/>
                <a:gd name="T4" fmla="*/ 16 w 31"/>
                <a:gd name="T5" fmla="*/ 0 h 37"/>
                <a:gd name="T6" fmla="*/ 31 w 31"/>
                <a:gd name="T7" fmla="*/ 13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2" name="Freeform 4654"/>
            <p:cNvSpPr>
              <a:spLocks/>
            </p:cNvSpPr>
            <p:nvPr/>
          </p:nvSpPr>
          <p:spPr bwMode="auto">
            <a:xfrm>
              <a:off x="3018" y="2349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2 h 34"/>
                <a:gd name="T4" fmla="*/ 18 w 31"/>
                <a:gd name="T5" fmla="*/ 0 h 34"/>
                <a:gd name="T6" fmla="*/ 31 w 31"/>
                <a:gd name="T7" fmla="*/ 9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3" name="Freeform 4655"/>
            <p:cNvSpPr>
              <a:spLocks/>
            </p:cNvSpPr>
            <p:nvPr/>
          </p:nvSpPr>
          <p:spPr bwMode="auto">
            <a:xfrm>
              <a:off x="3003" y="2331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0 h 40"/>
                <a:gd name="T4" fmla="*/ 19 w 33"/>
                <a:gd name="T5" fmla="*/ 0 h 40"/>
                <a:gd name="T6" fmla="*/ 33 w 33"/>
                <a:gd name="T7" fmla="*/ 18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8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4" name="Freeform 4656"/>
            <p:cNvSpPr>
              <a:spLocks/>
            </p:cNvSpPr>
            <p:nvPr/>
          </p:nvSpPr>
          <p:spPr bwMode="auto">
            <a:xfrm>
              <a:off x="3270" y="2469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20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5" name="Freeform 4657"/>
            <p:cNvSpPr>
              <a:spLocks/>
            </p:cNvSpPr>
            <p:nvPr/>
          </p:nvSpPr>
          <p:spPr bwMode="auto">
            <a:xfrm>
              <a:off x="2976" y="2287"/>
              <a:ext cx="49" cy="62"/>
            </a:xfrm>
            <a:custGeom>
              <a:avLst/>
              <a:gdLst>
                <a:gd name="T0" fmla="*/ 25 w 49"/>
                <a:gd name="T1" fmla="*/ 62 h 62"/>
                <a:gd name="T2" fmla="*/ 0 w 49"/>
                <a:gd name="T3" fmla="*/ 13 h 62"/>
                <a:gd name="T4" fmla="*/ 25 w 49"/>
                <a:gd name="T5" fmla="*/ 0 h 62"/>
                <a:gd name="T6" fmla="*/ 49 w 49"/>
                <a:gd name="T7" fmla="*/ 49 h 62"/>
                <a:gd name="T8" fmla="*/ 25 w 49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2">
                  <a:moveTo>
                    <a:pt x="25" y="62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49" y="49"/>
                  </a:lnTo>
                  <a:lnTo>
                    <a:pt x="25" y="6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6" name="Freeform 4658"/>
            <p:cNvSpPr>
              <a:spLocks/>
            </p:cNvSpPr>
            <p:nvPr/>
          </p:nvSpPr>
          <p:spPr bwMode="auto">
            <a:xfrm>
              <a:off x="2965" y="2241"/>
              <a:ext cx="36" cy="59"/>
            </a:xfrm>
            <a:custGeom>
              <a:avLst/>
              <a:gdLst>
                <a:gd name="T0" fmla="*/ 11 w 36"/>
                <a:gd name="T1" fmla="*/ 59 h 59"/>
                <a:gd name="T2" fmla="*/ 0 w 36"/>
                <a:gd name="T3" fmla="*/ 5 h 59"/>
                <a:gd name="T4" fmla="*/ 27 w 36"/>
                <a:gd name="T5" fmla="*/ 0 h 59"/>
                <a:gd name="T6" fmla="*/ 36 w 36"/>
                <a:gd name="T7" fmla="*/ 46 h 59"/>
                <a:gd name="T8" fmla="*/ 11 w 3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6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7" name="Freeform 4659"/>
            <p:cNvSpPr>
              <a:spLocks/>
            </p:cNvSpPr>
            <p:nvPr/>
          </p:nvSpPr>
          <p:spPr bwMode="auto">
            <a:xfrm>
              <a:off x="2957" y="2192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8" name="Freeform 4660"/>
            <p:cNvSpPr>
              <a:spLocks/>
            </p:cNvSpPr>
            <p:nvPr/>
          </p:nvSpPr>
          <p:spPr bwMode="auto">
            <a:xfrm>
              <a:off x="2950" y="2162"/>
              <a:ext cx="33" cy="35"/>
            </a:xfrm>
            <a:custGeom>
              <a:avLst/>
              <a:gdLst>
                <a:gd name="T0" fmla="*/ 7 w 33"/>
                <a:gd name="T1" fmla="*/ 35 h 35"/>
                <a:gd name="T2" fmla="*/ 0 w 33"/>
                <a:gd name="T3" fmla="*/ 13 h 35"/>
                <a:gd name="T4" fmla="*/ 24 w 33"/>
                <a:gd name="T5" fmla="*/ 0 h 35"/>
                <a:gd name="T6" fmla="*/ 33 w 33"/>
                <a:gd name="T7" fmla="*/ 30 h 35"/>
                <a:gd name="T8" fmla="*/ 7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7" y="35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30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9" name="Freeform 4661"/>
            <p:cNvSpPr>
              <a:spLocks/>
            </p:cNvSpPr>
            <p:nvPr/>
          </p:nvSpPr>
          <p:spPr bwMode="auto">
            <a:xfrm>
              <a:off x="2939" y="2136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6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6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0" name="Freeform 4662"/>
            <p:cNvSpPr>
              <a:spLocks/>
            </p:cNvSpPr>
            <p:nvPr/>
          </p:nvSpPr>
          <p:spPr bwMode="auto">
            <a:xfrm>
              <a:off x="3001" y="2331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18 h 20"/>
                <a:gd name="T4" fmla="*/ 21 w 24"/>
                <a:gd name="T5" fmla="*/ 0 h 20"/>
                <a:gd name="T6" fmla="*/ 24 w 24"/>
                <a:gd name="T7" fmla="*/ 5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18"/>
                  </a:lnTo>
                  <a:lnTo>
                    <a:pt x="21" y="0"/>
                  </a:lnTo>
                  <a:lnTo>
                    <a:pt x="24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1" name="Freeform 4663"/>
            <p:cNvSpPr>
              <a:spLocks/>
            </p:cNvSpPr>
            <p:nvPr/>
          </p:nvSpPr>
          <p:spPr bwMode="auto">
            <a:xfrm>
              <a:off x="2904" y="2052"/>
              <a:ext cx="59" cy="96"/>
            </a:xfrm>
            <a:custGeom>
              <a:avLst/>
              <a:gdLst>
                <a:gd name="T0" fmla="*/ 35 w 59"/>
                <a:gd name="T1" fmla="*/ 96 h 96"/>
                <a:gd name="T2" fmla="*/ 0 w 59"/>
                <a:gd name="T3" fmla="*/ 17 h 96"/>
                <a:gd name="T4" fmla="*/ 22 w 59"/>
                <a:gd name="T5" fmla="*/ 0 h 96"/>
                <a:gd name="T6" fmla="*/ 59 w 59"/>
                <a:gd name="T7" fmla="*/ 84 h 96"/>
                <a:gd name="T8" fmla="*/ 35 w 59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35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84"/>
                  </a:lnTo>
                  <a:lnTo>
                    <a:pt x="35" y="9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2" name="Freeform 4664"/>
            <p:cNvSpPr>
              <a:spLocks/>
            </p:cNvSpPr>
            <p:nvPr/>
          </p:nvSpPr>
          <p:spPr bwMode="auto">
            <a:xfrm>
              <a:off x="2867" y="1984"/>
              <a:ext cx="59" cy="85"/>
            </a:xfrm>
            <a:custGeom>
              <a:avLst/>
              <a:gdLst>
                <a:gd name="T0" fmla="*/ 37 w 59"/>
                <a:gd name="T1" fmla="*/ 85 h 85"/>
                <a:gd name="T2" fmla="*/ 0 w 59"/>
                <a:gd name="T3" fmla="*/ 17 h 85"/>
                <a:gd name="T4" fmla="*/ 22 w 59"/>
                <a:gd name="T5" fmla="*/ 0 h 85"/>
                <a:gd name="T6" fmla="*/ 59 w 59"/>
                <a:gd name="T7" fmla="*/ 68 h 85"/>
                <a:gd name="T8" fmla="*/ 37 w 59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5">
                  <a:moveTo>
                    <a:pt x="37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68"/>
                  </a:lnTo>
                  <a:lnTo>
                    <a:pt x="37" y="8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3" name="Freeform 4665"/>
            <p:cNvSpPr>
              <a:spLocks/>
            </p:cNvSpPr>
            <p:nvPr/>
          </p:nvSpPr>
          <p:spPr bwMode="auto">
            <a:xfrm>
              <a:off x="2847" y="1949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22 h 52"/>
                <a:gd name="T4" fmla="*/ 18 w 42"/>
                <a:gd name="T5" fmla="*/ 0 h 52"/>
                <a:gd name="T6" fmla="*/ 42 w 42"/>
                <a:gd name="T7" fmla="*/ 35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4" name="Freeform 4666"/>
            <p:cNvSpPr>
              <a:spLocks/>
            </p:cNvSpPr>
            <p:nvPr/>
          </p:nvSpPr>
          <p:spPr bwMode="auto">
            <a:xfrm>
              <a:off x="2821" y="1922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5 w 44"/>
                <a:gd name="T5" fmla="*/ 0 h 49"/>
                <a:gd name="T6" fmla="*/ 44 w 44"/>
                <a:gd name="T7" fmla="*/ 27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4" y="27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5" name="Freeform 4667"/>
            <p:cNvSpPr>
              <a:spLocks/>
            </p:cNvSpPr>
            <p:nvPr/>
          </p:nvSpPr>
          <p:spPr bwMode="auto">
            <a:xfrm>
              <a:off x="2790" y="1900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27 h 47"/>
                <a:gd name="T4" fmla="*/ 11 w 46"/>
                <a:gd name="T5" fmla="*/ 0 h 47"/>
                <a:gd name="T6" fmla="*/ 46 w 46"/>
                <a:gd name="T7" fmla="*/ 22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6" name="Freeform 4668"/>
            <p:cNvSpPr>
              <a:spLocks/>
            </p:cNvSpPr>
            <p:nvPr/>
          </p:nvSpPr>
          <p:spPr bwMode="auto">
            <a:xfrm>
              <a:off x="2753" y="1883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7" name="Freeform 4669"/>
            <p:cNvSpPr>
              <a:spLocks/>
            </p:cNvSpPr>
            <p:nvPr/>
          </p:nvSpPr>
          <p:spPr bwMode="auto">
            <a:xfrm>
              <a:off x="2939" y="2136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8" name="Freeform 4670"/>
            <p:cNvSpPr>
              <a:spLocks/>
            </p:cNvSpPr>
            <p:nvPr/>
          </p:nvSpPr>
          <p:spPr bwMode="auto">
            <a:xfrm>
              <a:off x="2724" y="1873"/>
              <a:ext cx="38" cy="37"/>
            </a:xfrm>
            <a:custGeom>
              <a:avLst/>
              <a:gdLst>
                <a:gd name="T0" fmla="*/ 33 w 38"/>
                <a:gd name="T1" fmla="*/ 37 h 37"/>
                <a:gd name="T2" fmla="*/ 0 w 38"/>
                <a:gd name="T3" fmla="*/ 30 h 37"/>
                <a:gd name="T4" fmla="*/ 5 w 38"/>
                <a:gd name="T5" fmla="*/ 0 h 37"/>
                <a:gd name="T6" fmla="*/ 38 w 38"/>
                <a:gd name="T7" fmla="*/ 8 h 37"/>
                <a:gd name="T8" fmla="*/ 33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33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38" y="8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9" name="Freeform 4671"/>
            <p:cNvSpPr>
              <a:spLocks/>
            </p:cNvSpPr>
            <p:nvPr/>
          </p:nvSpPr>
          <p:spPr bwMode="auto">
            <a:xfrm>
              <a:off x="2696" y="1871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0" name="Freeform 4672"/>
            <p:cNvSpPr>
              <a:spLocks/>
            </p:cNvSpPr>
            <p:nvPr/>
          </p:nvSpPr>
          <p:spPr bwMode="auto">
            <a:xfrm>
              <a:off x="2630" y="1871"/>
              <a:ext cx="66" cy="32"/>
            </a:xfrm>
            <a:custGeom>
              <a:avLst/>
              <a:gdLst>
                <a:gd name="T0" fmla="*/ 66 w 66"/>
                <a:gd name="T1" fmla="*/ 29 h 32"/>
                <a:gd name="T2" fmla="*/ 0 w 66"/>
                <a:gd name="T3" fmla="*/ 32 h 32"/>
                <a:gd name="T4" fmla="*/ 0 w 66"/>
                <a:gd name="T5" fmla="*/ 2 h 32"/>
                <a:gd name="T6" fmla="*/ 66 w 66"/>
                <a:gd name="T7" fmla="*/ 0 h 32"/>
                <a:gd name="T8" fmla="*/ 66 w 66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2">
                  <a:moveTo>
                    <a:pt x="66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2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1" name="Freeform 4673"/>
            <p:cNvSpPr>
              <a:spLocks/>
            </p:cNvSpPr>
            <p:nvPr/>
          </p:nvSpPr>
          <p:spPr bwMode="auto">
            <a:xfrm>
              <a:off x="2753" y="1881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2" name="Freeform 4674"/>
            <p:cNvSpPr>
              <a:spLocks/>
            </p:cNvSpPr>
            <p:nvPr/>
          </p:nvSpPr>
          <p:spPr bwMode="auto">
            <a:xfrm>
              <a:off x="2610" y="1873"/>
              <a:ext cx="22" cy="30"/>
            </a:xfrm>
            <a:custGeom>
              <a:avLst/>
              <a:gdLst>
                <a:gd name="T0" fmla="*/ 18 w 22"/>
                <a:gd name="T1" fmla="*/ 30 h 30"/>
                <a:gd name="T2" fmla="*/ 0 w 22"/>
                <a:gd name="T3" fmla="*/ 27 h 30"/>
                <a:gd name="T4" fmla="*/ 11 w 22"/>
                <a:gd name="T5" fmla="*/ 0 h 30"/>
                <a:gd name="T6" fmla="*/ 22 w 22"/>
                <a:gd name="T7" fmla="*/ 0 h 30"/>
                <a:gd name="T8" fmla="*/ 18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8" y="30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3" name="Freeform 4675"/>
            <p:cNvSpPr>
              <a:spLocks/>
            </p:cNvSpPr>
            <p:nvPr/>
          </p:nvSpPr>
          <p:spPr bwMode="auto">
            <a:xfrm>
              <a:off x="2593" y="1866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5 h 34"/>
                <a:gd name="T4" fmla="*/ 15 w 28"/>
                <a:gd name="T5" fmla="*/ 0 h 34"/>
                <a:gd name="T6" fmla="*/ 28 w 28"/>
                <a:gd name="T7" fmla="*/ 7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4" name="Freeform 4676"/>
            <p:cNvSpPr>
              <a:spLocks/>
            </p:cNvSpPr>
            <p:nvPr/>
          </p:nvSpPr>
          <p:spPr bwMode="auto">
            <a:xfrm>
              <a:off x="2562" y="1839"/>
              <a:ext cx="46" cy="52"/>
            </a:xfrm>
            <a:custGeom>
              <a:avLst/>
              <a:gdLst>
                <a:gd name="T0" fmla="*/ 31 w 46"/>
                <a:gd name="T1" fmla="*/ 52 h 52"/>
                <a:gd name="T2" fmla="*/ 0 w 46"/>
                <a:gd name="T3" fmla="*/ 22 h 52"/>
                <a:gd name="T4" fmla="*/ 18 w 46"/>
                <a:gd name="T5" fmla="*/ 0 h 52"/>
                <a:gd name="T6" fmla="*/ 46 w 46"/>
                <a:gd name="T7" fmla="*/ 27 h 52"/>
                <a:gd name="T8" fmla="*/ 31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1" y="52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5" name="Freeform 4677"/>
            <p:cNvSpPr>
              <a:spLocks/>
            </p:cNvSpPr>
            <p:nvPr/>
          </p:nvSpPr>
          <p:spPr bwMode="auto">
            <a:xfrm>
              <a:off x="2527" y="1800"/>
              <a:ext cx="53" cy="61"/>
            </a:xfrm>
            <a:custGeom>
              <a:avLst/>
              <a:gdLst>
                <a:gd name="T0" fmla="*/ 35 w 53"/>
                <a:gd name="T1" fmla="*/ 61 h 61"/>
                <a:gd name="T2" fmla="*/ 0 w 53"/>
                <a:gd name="T3" fmla="*/ 20 h 61"/>
                <a:gd name="T4" fmla="*/ 20 w 53"/>
                <a:gd name="T5" fmla="*/ 0 h 61"/>
                <a:gd name="T6" fmla="*/ 53 w 53"/>
                <a:gd name="T7" fmla="*/ 39 h 61"/>
                <a:gd name="T8" fmla="*/ 35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35" y="6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3" y="39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6" name="Freeform 4678"/>
            <p:cNvSpPr>
              <a:spLocks/>
            </p:cNvSpPr>
            <p:nvPr/>
          </p:nvSpPr>
          <p:spPr bwMode="auto">
            <a:xfrm>
              <a:off x="2494" y="1756"/>
              <a:ext cx="53" cy="64"/>
            </a:xfrm>
            <a:custGeom>
              <a:avLst/>
              <a:gdLst>
                <a:gd name="T0" fmla="*/ 33 w 53"/>
                <a:gd name="T1" fmla="*/ 64 h 64"/>
                <a:gd name="T2" fmla="*/ 0 w 53"/>
                <a:gd name="T3" fmla="*/ 17 h 64"/>
                <a:gd name="T4" fmla="*/ 22 w 53"/>
                <a:gd name="T5" fmla="*/ 0 h 64"/>
                <a:gd name="T6" fmla="*/ 53 w 53"/>
                <a:gd name="T7" fmla="*/ 44 h 64"/>
                <a:gd name="T8" fmla="*/ 33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33" y="6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3" y="44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Freeform 4679"/>
            <p:cNvSpPr>
              <a:spLocks/>
            </p:cNvSpPr>
            <p:nvPr/>
          </p:nvSpPr>
          <p:spPr bwMode="auto">
            <a:xfrm>
              <a:off x="2439" y="1660"/>
              <a:ext cx="77" cy="113"/>
            </a:xfrm>
            <a:custGeom>
              <a:avLst/>
              <a:gdLst>
                <a:gd name="T0" fmla="*/ 55 w 77"/>
                <a:gd name="T1" fmla="*/ 113 h 113"/>
                <a:gd name="T2" fmla="*/ 0 w 77"/>
                <a:gd name="T3" fmla="*/ 18 h 113"/>
                <a:gd name="T4" fmla="*/ 22 w 77"/>
                <a:gd name="T5" fmla="*/ 0 h 113"/>
                <a:gd name="T6" fmla="*/ 77 w 77"/>
                <a:gd name="T7" fmla="*/ 96 h 113"/>
                <a:gd name="T8" fmla="*/ 55 w 77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3">
                  <a:moveTo>
                    <a:pt x="55" y="113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7" y="96"/>
                  </a:lnTo>
                  <a:lnTo>
                    <a:pt x="55" y="113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8" name="Freeform 4680"/>
            <p:cNvSpPr>
              <a:spLocks/>
            </p:cNvSpPr>
            <p:nvPr/>
          </p:nvSpPr>
          <p:spPr bwMode="auto">
            <a:xfrm>
              <a:off x="2409" y="1599"/>
              <a:ext cx="52" cy="79"/>
            </a:xfrm>
            <a:custGeom>
              <a:avLst/>
              <a:gdLst>
                <a:gd name="T0" fmla="*/ 30 w 52"/>
                <a:gd name="T1" fmla="*/ 79 h 79"/>
                <a:gd name="T2" fmla="*/ 0 w 52"/>
                <a:gd name="T3" fmla="*/ 17 h 79"/>
                <a:gd name="T4" fmla="*/ 22 w 52"/>
                <a:gd name="T5" fmla="*/ 0 h 79"/>
                <a:gd name="T6" fmla="*/ 52 w 52"/>
                <a:gd name="T7" fmla="*/ 61 h 79"/>
                <a:gd name="T8" fmla="*/ 30 w 52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9">
                  <a:moveTo>
                    <a:pt x="30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2" y="61"/>
                  </a:lnTo>
                  <a:lnTo>
                    <a:pt x="30" y="7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9" name="Freeform 4681"/>
            <p:cNvSpPr>
              <a:spLocks/>
            </p:cNvSpPr>
            <p:nvPr/>
          </p:nvSpPr>
          <p:spPr bwMode="auto">
            <a:xfrm>
              <a:off x="2628" y="1873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Freeform 4682"/>
            <p:cNvSpPr>
              <a:spLocks/>
            </p:cNvSpPr>
            <p:nvPr/>
          </p:nvSpPr>
          <p:spPr bwMode="auto">
            <a:xfrm>
              <a:off x="3599" y="3544"/>
              <a:ext cx="42" cy="58"/>
            </a:xfrm>
            <a:custGeom>
              <a:avLst/>
              <a:gdLst>
                <a:gd name="T0" fmla="*/ 20 w 42"/>
                <a:gd name="T1" fmla="*/ 58 h 58"/>
                <a:gd name="T2" fmla="*/ 0 w 42"/>
                <a:gd name="T3" fmla="*/ 12 h 58"/>
                <a:gd name="T4" fmla="*/ 22 w 42"/>
                <a:gd name="T5" fmla="*/ 0 h 58"/>
                <a:gd name="T6" fmla="*/ 42 w 42"/>
                <a:gd name="T7" fmla="*/ 46 h 58"/>
                <a:gd name="T8" fmla="*/ 20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20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2" y="46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1" name="Freeform 4683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4 h 56"/>
                <a:gd name="T4" fmla="*/ 20 w 44"/>
                <a:gd name="T5" fmla="*/ 0 h 56"/>
                <a:gd name="T6" fmla="*/ 44 w 44"/>
                <a:gd name="T7" fmla="*/ 44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4" y="44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2" name="Freeform 4684"/>
            <p:cNvSpPr>
              <a:spLocks/>
            </p:cNvSpPr>
            <p:nvPr/>
          </p:nvSpPr>
          <p:spPr bwMode="auto">
            <a:xfrm>
              <a:off x="3535" y="3426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5 h 88"/>
                <a:gd name="T4" fmla="*/ 20 w 62"/>
                <a:gd name="T5" fmla="*/ 0 h 88"/>
                <a:gd name="T6" fmla="*/ 62 w 62"/>
                <a:gd name="T7" fmla="*/ 74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2" y="74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3" name="Freeform 4685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4" name="Freeform 4686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5" name="Freeform 4687"/>
            <p:cNvSpPr>
              <a:spLocks/>
            </p:cNvSpPr>
            <p:nvPr/>
          </p:nvSpPr>
          <p:spPr bwMode="auto">
            <a:xfrm>
              <a:off x="3489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6" name="Freeform 4688"/>
            <p:cNvSpPr>
              <a:spLocks/>
            </p:cNvSpPr>
            <p:nvPr/>
          </p:nvSpPr>
          <p:spPr bwMode="auto">
            <a:xfrm>
              <a:off x="3483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7" name="Freeform 4689"/>
            <p:cNvSpPr>
              <a:spLocks/>
            </p:cNvSpPr>
            <p:nvPr/>
          </p:nvSpPr>
          <p:spPr bwMode="auto">
            <a:xfrm>
              <a:off x="3483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8" name="Freeform 4690"/>
            <p:cNvSpPr>
              <a:spLocks/>
            </p:cNvSpPr>
            <p:nvPr/>
          </p:nvSpPr>
          <p:spPr bwMode="auto">
            <a:xfrm>
              <a:off x="3483" y="3191"/>
              <a:ext cx="30" cy="39"/>
            </a:xfrm>
            <a:custGeom>
              <a:avLst/>
              <a:gdLst>
                <a:gd name="T0" fmla="*/ 0 w 30"/>
                <a:gd name="T1" fmla="*/ 37 h 39"/>
                <a:gd name="T2" fmla="*/ 6 w 30"/>
                <a:gd name="T3" fmla="*/ 0 h 39"/>
                <a:gd name="T4" fmla="*/ 30 w 30"/>
                <a:gd name="T5" fmla="*/ 5 h 39"/>
                <a:gd name="T6" fmla="*/ 24 w 30"/>
                <a:gd name="T7" fmla="*/ 39 h 39"/>
                <a:gd name="T8" fmla="*/ 0 w 30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0" y="37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9" name="Freeform 4691"/>
            <p:cNvSpPr>
              <a:spLocks/>
            </p:cNvSpPr>
            <p:nvPr/>
          </p:nvSpPr>
          <p:spPr bwMode="auto">
            <a:xfrm>
              <a:off x="3489" y="3159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11 w 33"/>
                <a:gd name="T3" fmla="*/ 0 h 37"/>
                <a:gd name="T4" fmla="*/ 33 w 33"/>
                <a:gd name="T5" fmla="*/ 10 h 37"/>
                <a:gd name="T6" fmla="*/ 24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11" y="0"/>
                  </a:lnTo>
                  <a:lnTo>
                    <a:pt x="33" y="1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0" name="Freeform 4692"/>
            <p:cNvSpPr>
              <a:spLocks/>
            </p:cNvSpPr>
            <p:nvPr/>
          </p:nvSpPr>
          <p:spPr bwMode="auto">
            <a:xfrm>
              <a:off x="3500" y="3130"/>
              <a:ext cx="31" cy="39"/>
            </a:xfrm>
            <a:custGeom>
              <a:avLst/>
              <a:gdLst>
                <a:gd name="T0" fmla="*/ 0 w 31"/>
                <a:gd name="T1" fmla="*/ 29 h 39"/>
                <a:gd name="T2" fmla="*/ 9 w 31"/>
                <a:gd name="T3" fmla="*/ 0 h 39"/>
                <a:gd name="T4" fmla="*/ 31 w 31"/>
                <a:gd name="T5" fmla="*/ 10 h 39"/>
                <a:gd name="T6" fmla="*/ 22 w 31"/>
                <a:gd name="T7" fmla="*/ 39 h 39"/>
                <a:gd name="T8" fmla="*/ 0 w 31"/>
                <a:gd name="T9" fmla="*/ 2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29"/>
                  </a:moveTo>
                  <a:lnTo>
                    <a:pt x="9" y="0"/>
                  </a:lnTo>
                  <a:lnTo>
                    <a:pt x="31" y="10"/>
                  </a:lnTo>
                  <a:lnTo>
                    <a:pt x="22" y="3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1" name="Freeform 4693"/>
            <p:cNvSpPr>
              <a:spLocks/>
            </p:cNvSpPr>
            <p:nvPr/>
          </p:nvSpPr>
          <p:spPr bwMode="auto">
            <a:xfrm>
              <a:off x="3509" y="3103"/>
              <a:ext cx="33" cy="37"/>
            </a:xfrm>
            <a:custGeom>
              <a:avLst/>
              <a:gdLst>
                <a:gd name="T0" fmla="*/ 0 w 33"/>
                <a:gd name="T1" fmla="*/ 27 h 37"/>
                <a:gd name="T2" fmla="*/ 9 w 33"/>
                <a:gd name="T3" fmla="*/ 0 h 37"/>
                <a:gd name="T4" fmla="*/ 33 w 33"/>
                <a:gd name="T5" fmla="*/ 5 h 37"/>
                <a:gd name="T6" fmla="*/ 22 w 33"/>
                <a:gd name="T7" fmla="*/ 37 h 37"/>
                <a:gd name="T8" fmla="*/ 0 w 33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27"/>
                  </a:moveTo>
                  <a:lnTo>
                    <a:pt x="9" y="0"/>
                  </a:lnTo>
                  <a:lnTo>
                    <a:pt x="33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2" name="Freeform 4694"/>
            <p:cNvSpPr>
              <a:spLocks/>
            </p:cNvSpPr>
            <p:nvPr/>
          </p:nvSpPr>
          <p:spPr bwMode="auto">
            <a:xfrm>
              <a:off x="3518" y="3071"/>
              <a:ext cx="30" cy="37"/>
            </a:xfrm>
            <a:custGeom>
              <a:avLst/>
              <a:gdLst>
                <a:gd name="T0" fmla="*/ 0 w 30"/>
                <a:gd name="T1" fmla="*/ 32 h 37"/>
                <a:gd name="T2" fmla="*/ 6 w 30"/>
                <a:gd name="T3" fmla="*/ 0 h 37"/>
                <a:gd name="T4" fmla="*/ 30 w 30"/>
                <a:gd name="T5" fmla="*/ 5 h 37"/>
                <a:gd name="T6" fmla="*/ 24 w 30"/>
                <a:gd name="T7" fmla="*/ 37 h 37"/>
                <a:gd name="T8" fmla="*/ 0 w 30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2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3" name="Freeform 4695"/>
            <p:cNvSpPr>
              <a:spLocks/>
            </p:cNvSpPr>
            <p:nvPr/>
          </p:nvSpPr>
          <p:spPr bwMode="auto">
            <a:xfrm>
              <a:off x="3524" y="3042"/>
              <a:ext cx="27" cy="34"/>
            </a:xfrm>
            <a:custGeom>
              <a:avLst/>
              <a:gdLst>
                <a:gd name="T0" fmla="*/ 0 w 27"/>
                <a:gd name="T1" fmla="*/ 29 h 34"/>
                <a:gd name="T2" fmla="*/ 3 w 27"/>
                <a:gd name="T3" fmla="*/ 0 h 34"/>
                <a:gd name="T4" fmla="*/ 27 w 27"/>
                <a:gd name="T5" fmla="*/ 0 h 34"/>
                <a:gd name="T6" fmla="*/ 24 w 27"/>
                <a:gd name="T7" fmla="*/ 34 h 34"/>
                <a:gd name="T8" fmla="*/ 0 w 27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0" y="29"/>
                  </a:moveTo>
                  <a:lnTo>
                    <a:pt x="3" y="0"/>
                  </a:lnTo>
                  <a:lnTo>
                    <a:pt x="27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4" name="Freeform 4696"/>
            <p:cNvSpPr>
              <a:spLocks/>
            </p:cNvSpPr>
            <p:nvPr/>
          </p:nvSpPr>
          <p:spPr bwMode="auto">
            <a:xfrm>
              <a:off x="3522" y="3002"/>
              <a:ext cx="29" cy="40"/>
            </a:xfrm>
            <a:custGeom>
              <a:avLst/>
              <a:gdLst>
                <a:gd name="T0" fmla="*/ 5 w 29"/>
                <a:gd name="T1" fmla="*/ 40 h 40"/>
                <a:gd name="T2" fmla="*/ 0 w 29"/>
                <a:gd name="T3" fmla="*/ 3 h 40"/>
                <a:gd name="T4" fmla="*/ 24 w 29"/>
                <a:gd name="T5" fmla="*/ 0 h 40"/>
                <a:gd name="T6" fmla="*/ 29 w 29"/>
                <a:gd name="T7" fmla="*/ 40 h 40"/>
                <a:gd name="T8" fmla="*/ 5 w 2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0">
                  <a:moveTo>
                    <a:pt x="5" y="40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40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5" name="Freeform 4697"/>
            <p:cNvSpPr>
              <a:spLocks/>
            </p:cNvSpPr>
            <p:nvPr/>
          </p:nvSpPr>
          <p:spPr bwMode="auto">
            <a:xfrm>
              <a:off x="3483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6" name="Freeform 4698"/>
            <p:cNvSpPr>
              <a:spLocks/>
            </p:cNvSpPr>
            <p:nvPr/>
          </p:nvSpPr>
          <p:spPr bwMode="auto">
            <a:xfrm>
              <a:off x="3509" y="2956"/>
              <a:ext cx="37" cy="54"/>
            </a:xfrm>
            <a:custGeom>
              <a:avLst/>
              <a:gdLst>
                <a:gd name="T0" fmla="*/ 15 w 37"/>
                <a:gd name="T1" fmla="*/ 54 h 54"/>
                <a:gd name="T2" fmla="*/ 0 w 37"/>
                <a:gd name="T3" fmla="*/ 12 h 54"/>
                <a:gd name="T4" fmla="*/ 22 w 37"/>
                <a:gd name="T5" fmla="*/ 0 h 54"/>
                <a:gd name="T6" fmla="*/ 37 w 37"/>
                <a:gd name="T7" fmla="*/ 44 h 54"/>
                <a:gd name="T8" fmla="*/ 15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5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4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7" name="Freeform 4699"/>
            <p:cNvSpPr>
              <a:spLocks/>
            </p:cNvSpPr>
            <p:nvPr/>
          </p:nvSpPr>
          <p:spPr bwMode="auto">
            <a:xfrm>
              <a:off x="3489" y="2919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7 h 49"/>
                <a:gd name="T4" fmla="*/ 18 w 42"/>
                <a:gd name="T5" fmla="*/ 0 h 49"/>
                <a:gd name="T6" fmla="*/ 42 w 42"/>
                <a:gd name="T7" fmla="*/ 37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8" name="Freeform 4700"/>
            <p:cNvSpPr>
              <a:spLocks/>
            </p:cNvSpPr>
            <p:nvPr/>
          </p:nvSpPr>
          <p:spPr bwMode="auto">
            <a:xfrm>
              <a:off x="3463" y="2890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9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9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9" name="Freeform 4701"/>
            <p:cNvSpPr>
              <a:spLocks/>
            </p:cNvSpPr>
            <p:nvPr/>
          </p:nvSpPr>
          <p:spPr bwMode="auto">
            <a:xfrm>
              <a:off x="3430" y="2865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0" name="Freeform 4702"/>
            <p:cNvSpPr>
              <a:spLocks/>
            </p:cNvSpPr>
            <p:nvPr/>
          </p:nvSpPr>
          <p:spPr bwMode="auto">
            <a:xfrm>
              <a:off x="3397" y="2841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1" name="Freeform 4703"/>
            <p:cNvSpPr>
              <a:spLocks/>
            </p:cNvSpPr>
            <p:nvPr/>
          </p:nvSpPr>
          <p:spPr bwMode="auto">
            <a:xfrm>
              <a:off x="3364" y="2816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0 h 47"/>
                <a:gd name="T4" fmla="*/ 18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2" name="Freeform 4704"/>
            <p:cNvSpPr>
              <a:spLocks/>
            </p:cNvSpPr>
            <p:nvPr/>
          </p:nvSpPr>
          <p:spPr bwMode="auto">
            <a:xfrm>
              <a:off x="3334" y="2784"/>
              <a:ext cx="48" cy="52"/>
            </a:xfrm>
            <a:custGeom>
              <a:avLst/>
              <a:gdLst>
                <a:gd name="T0" fmla="*/ 30 w 48"/>
                <a:gd name="T1" fmla="*/ 52 h 52"/>
                <a:gd name="T2" fmla="*/ 0 w 48"/>
                <a:gd name="T3" fmla="*/ 15 h 52"/>
                <a:gd name="T4" fmla="*/ 19 w 48"/>
                <a:gd name="T5" fmla="*/ 0 h 52"/>
                <a:gd name="T6" fmla="*/ 48 w 48"/>
                <a:gd name="T7" fmla="*/ 32 h 52"/>
                <a:gd name="T8" fmla="*/ 3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8" y="32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3" name="Freeform 4705"/>
            <p:cNvSpPr>
              <a:spLocks/>
            </p:cNvSpPr>
            <p:nvPr/>
          </p:nvSpPr>
          <p:spPr bwMode="auto">
            <a:xfrm>
              <a:off x="3312" y="2745"/>
              <a:ext cx="41" cy="54"/>
            </a:xfrm>
            <a:custGeom>
              <a:avLst/>
              <a:gdLst>
                <a:gd name="T0" fmla="*/ 22 w 41"/>
                <a:gd name="T1" fmla="*/ 54 h 54"/>
                <a:gd name="T2" fmla="*/ 0 w 41"/>
                <a:gd name="T3" fmla="*/ 15 h 54"/>
                <a:gd name="T4" fmla="*/ 20 w 41"/>
                <a:gd name="T5" fmla="*/ 0 h 54"/>
                <a:gd name="T6" fmla="*/ 41 w 41"/>
                <a:gd name="T7" fmla="*/ 39 h 54"/>
                <a:gd name="T8" fmla="*/ 22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1" y="39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4" name="Freeform 4706"/>
            <p:cNvSpPr>
              <a:spLocks/>
            </p:cNvSpPr>
            <p:nvPr/>
          </p:nvSpPr>
          <p:spPr bwMode="auto">
            <a:xfrm>
              <a:off x="3522" y="3000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5" name="Freeform 4707"/>
            <p:cNvSpPr>
              <a:spLocks/>
            </p:cNvSpPr>
            <p:nvPr/>
          </p:nvSpPr>
          <p:spPr bwMode="auto">
            <a:xfrm>
              <a:off x="3299" y="2713"/>
              <a:ext cx="35" cy="45"/>
            </a:xfrm>
            <a:custGeom>
              <a:avLst/>
              <a:gdLst>
                <a:gd name="T0" fmla="*/ 13 w 35"/>
                <a:gd name="T1" fmla="*/ 45 h 45"/>
                <a:gd name="T2" fmla="*/ 0 w 35"/>
                <a:gd name="T3" fmla="*/ 5 h 45"/>
                <a:gd name="T4" fmla="*/ 24 w 35"/>
                <a:gd name="T5" fmla="*/ 0 h 45"/>
                <a:gd name="T6" fmla="*/ 35 w 35"/>
                <a:gd name="T7" fmla="*/ 35 h 45"/>
                <a:gd name="T8" fmla="*/ 13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13" y="45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5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6" name="Freeform 4708"/>
            <p:cNvSpPr>
              <a:spLocks/>
            </p:cNvSpPr>
            <p:nvPr/>
          </p:nvSpPr>
          <p:spPr bwMode="auto">
            <a:xfrm>
              <a:off x="3294" y="2679"/>
              <a:ext cx="29" cy="39"/>
            </a:xfrm>
            <a:custGeom>
              <a:avLst/>
              <a:gdLst>
                <a:gd name="T0" fmla="*/ 5 w 29"/>
                <a:gd name="T1" fmla="*/ 39 h 39"/>
                <a:gd name="T2" fmla="*/ 0 w 29"/>
                <a:gd name="T3" fmla="*/ 3 h 39"/>
                <a:gd name="T4" fmla="*/ 24 w 29"/>
                <a:gd name="T5" fmla="*/ 0 h 39"/>
                <a:gd name="T6" fmla="*/ 29 w 29"/>
                <a:gd name="T7" fmla="*/ 34 h 39"/>
                <a:gd name="T8" fmla="*/ 5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5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7" name="Freeform 4709"/>
            <p:cNvSpPr>
              <a:spLocks/>
            </p:cNvSpPr>
            <p:nvPr/>
          </p:nvSpPr>
          <p:spPr bwMode="auto">
            <a:xfrm>
              <a:off x="3294" y="2613"/>
              <a:ext cx="24" cy="69"/>
            </a:xfrm>
            <a:custGeom>
              <a:avLst/>
              <a:gdLst>
                <a:gd name="T0" fmla="*/ 0 w 24"/>
                <a:gd name="T1" fmla="*/ 69 h 69"/>
                <a:gd name="T2" fmla="*/ 0 w 24"/>
                <a:gd name="T3" fmla="*/ 0 h 69"/>
                <a:gd name="T4" fmla="*/ 24 w 24"/>
                <a:gd name="T5" fmla="*/ 0 h 69"/>
                <a:gd name="T6" fmla="*/ 24 w 24"/>
                <a:gd name="T7" fmla="*/ 66 h 69"/>
                <a:gd name="T8" fmla="*/ 0 w 24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9">
                  <a:moveTo>
                    <a:pt x="0" y="6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8" name="Freeform 4710"/>
            <p:cNvSpPr>
              <a:spLocks/>
            </p:cNvSpPr>
            <p:nvPr/>
          </p:nvSpPr>
          <p:spPr bwMode="auto">
            <a:xfrm>
              <a:off x="3290" y="2544"/>
              <a:ext cx="28" cy="69"/>
            </a:xfrm>
            <a:custGeom>
              <a:avLst/>
              <a:gdLst>
                <a:gd name="T0" fmla="*/ 4 w 28"/>
                <a:gd name="T1" fmla="*/ 69 h 69"/>
                <a:gd name="T2" fmla="*/ 0 w 28"/>
                <a:gd name="T3" fmla="*/ 3 h 69"/>
                <a:gd name="T4" fmla="*/ 24 w 28"/>
                <a:gd name="T5" fmla="*/ 0 h 69"/>
                <a:gd name="T6" fmla="*/ 28 w 28"/>
                <a:gd name="T7" fmla="*/ 69 h 69"/>
                <a:gd name="T8" fmla="*/ 4 w 2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9">
                  <a:moveTo>
                    <a:pt x="4" y="6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69"/>
                  </a:lnTo>
                  <a:lnTo>
                    <a:pt x="4" y="6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9" name="Freeform 4711"/>
            <p:cNvSpPr>
              <a:spLocks/>
            </p:cNvSpPr>
            <p:nvPr/>
          </p:nvSpPr>
          <p:spPr bwMode="auto">
            <a:xfrm>
              <a:off x="3283" y="2508"/>
              <a:ext cx="31" cy="39"/>
            </a:xfrm>
            <a:custGeom>
              <a:avLst/>
              <a:gdLst>
                <a:gd name="T0" fmla="*/ 7 w 31"/>
                <a:gd name="T1" fmla="*/ 39 h 39"/>
                <a:gd name="T2" fmla="*/ 0 w 31"/>
                <a:gd name="T3" fmla="*/ 12 h 39"/>
                <a:gd name="T4" fmla="*/ 22 w 31"/>
                <a:gd name="T5" fmla="*/ 0 h 39"/>
                <a:gd name="T6" fmla="*/ 31 w 31"/>
                <a:gd name="T7" fmla="*/ 36 h 39"/>
                <a:gd name="T8" fmla="*/ 7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7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36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0" name="Freeform 4712"/>
            <p:cNvSpPr>
              <a:spLocks/>
            </p:cNvSpPr>
            <p:nvPr/>
          </p:nvSpPr>
          <p:spPr bwMode="auto">
            <a:xfrm>
              <a:off x="3268" y="2476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2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1" name="Freeform 4713"/>
            <p:cNvSpPr>
              <a:spLocks/>
            </p:cNvSpPr>
            <p:nvPr/>
          </p:nvSpPr>
          <p:spPr bwMode="auto">
            <a:xfrm>
              <a:off x="3312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2" name="Freeform 4714"/>
            <p:cNvSpPr>
              <a:spLocks/>
            </p:cNvSpPr>
            <p:nvPr/>
          </p:nvSpPr>
          <p:spPr bwMode="auto">
            <a:xfrm>
              <a:off x="3257" y="2456"/>
              <a:ext cx="31" cy="32"/>
            </a:xfrm>
            <a:custGeom>
              <a:avLst/>
              <a:gdLst>
                <a:gd name="T0" fmla="*/ 11 w 31"/>
                <a:gd name="T1" fmla="*/ 32 h 32"/>
                <a:gd name="T2" fmla="*/ 0 w 31"/>
                <a:gd name="T3" fmla="*/ 17 h 32"/>
                <a:gd name="T4" fmla="*/ 18 w 31"/>
                <a:gd name="T5" fmla="*/ 0 h 32"/>
                <a:gd name="T6" fmla="*/ 31 w 31"/>
                <a:gd name="T7" fmla="*/ 17 h 32"/>
                <a:gd name="T8" fmla="*/ 11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1" y="3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7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3" name="Freeform 4715"/>
            <p:cNvSpPr>
              <a:spLocks/>
            </p:cNvSpPr>
            <p:nvPr/>
          </p:nvSpPr>
          <p:spPr bwMode="auto">
            <a:xfrm>
              <a:off x="3246" y="2439"/>
              <a:ext cx="29" cy="34"/>
            </a:xfrm>
            <a:custGeom>
              <a:avLst/>
              <a:gdLst>
                <a:gd name="T0" fmla="*/ 11 w 29"/>
                <a:gd name="T1" fmla="*/ 34 h 34"/>
                <a:gd name="T2" fmla="*/ 0 w 29"/>
                <a:gd name="T3" fmla="*/ 22 h 34"/>
                <a:gd name="T4" fmla="*/ 13 w 29"/>
                <a:gd name="T5" fmla="*/ 0 h 34"/>
                <a:gd name="T6" fmla="*/ 29 w 29"/>
                <a:gd name="T7" fmla="*/ 17 h 34"/>
                <a:gd name="T8" fmla="*/ 11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1" y="3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9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4" name="Freeform 4716"/>
            <p:cNvSpPr>
              <a:spLocks/>
            </p:cNvSpPr>
            <p:nvPr/>
          </p:nvSpPr>
          <p:spPr bwMode="auto">
            <a:xfrm>
              <a:off x="3215" y="2417"/>
              <a:ext cx="44" cy="44"/>
            </a:xfrm>
            <a:custGeom>
              <a:avLst/>
              <a:gdLst>
                <a:gd name="T0" fmla="*/ 31 w 44"/>
                <a:gd name="T1" fmla="*/ 44 h 44"/>
                <a:gd name="T2" fmla="*/ 0 w 44"/>
                <a:gd name="T3" fmla="*/ 25 h 44"/>
                <a:gd name="T4" fmla="*/ 9 w 44"/>
                <a:gd name="T5" fmla="*/ 0 h 44"/>
                <a:gd name="T6" fmla="*/ 44 w 44"/>
                <a:gd name="T7" fmla="*/ 22 h 44"/>
                <a:gd name="T8" fmla="*/ 31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1" y="4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2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5" name="Freeform 4717"/>
            <p:cNvSpPr>
              <a:spLocks/>
            </p:cNvSpPr>
            <p:nvPr/>
          </p:nvSpPr>
          <p:spPr bwMode="auto">
            <a:xfrm>
              <a:off x="3180" y="2405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6" name="Freeform 4718"/>
            <p:cNvSpPr>
              <a:spLocks/>
            </p:cNvSpPr>
            <p:nvPr/>
          </p:nvSpPr>
          <p:spPr bwMode="auto">
            <a:xfrm>
              <a:off x="3143" y="2400"/>
              <a:ext cx="42" cy="32"/>
            </a:xfrm>
            <a:custGeom>
              <a:avLst/>
              <a:gdLst>
                <a:gd name="T0" fmla="*/ 37 w 42"/>
                <a:gd name="T1" fmla="*/ 32 h 32"/>
                <a:gd name="T2" fmla="*/ 0 w 42"/>
                <a:gd name="T3" fmla="*/ 27 h 32"/>
                <a:gd name="T4" fmla="*/ 4 w 42"/>
                <a:gd name="T5" fmla="*/ 0 h 32"/>
                <a:gd name="T6" fmla="*/ 42 w 42"/>
                <a:gd name="T7" fmla="*/ 5 h 32"/>
                <a:gd name="T8" fmla="*/ 37 w 4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37" y="32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7" name="Freeform 4719"/>
            <p:cNvSpPr>
              <a:spLocks/>
            </p:cNvSpPr>
            <p:nvPr/>
          </p:nvSpPr>
          <p:spPr bwMode="auto">
            <a:xfrm>
              <a:off x="3106" y="2393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8" name="Freeform 4720"/>
            <p:cNvSpPr>
              <a:spLocks/>
            </p:cNvSpPr>
            <p:nvPr/>
          </p:nvSpPr>
          <p:spPr bwMode="auto">
            <a:xfrm>
              <a:off x="3068" y="2380"/>
              <a:ext cx="42" cy="40"/>
            </a:xfrm>
            <a:custGeom>
              <a:avLst/>
              <a:gdLst>
                <a:gd name="T0" fmla="*/ 38 w 42"/>
                <a:gd name="T1" fmla="*/ 40 h 40"/>
                <a:gd name="T2" fmla="*/ 0 w 42"/>
                <a:gd name="T3" fmla="*/ 25 h 40"/>
                <a:gd name="T4" fmla="*/ 9 w 42"/>
                <a:gd name="T5" fmla="*/ 0 h 40"/>
                <a:gd name="T6" fmla="*/ 42 w 42"/>
                <a:gd name="T7" fmla="*/ 13 h 40"/>
                <a:gd name="T8" fmla="*/ 38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8" y="40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2" y="13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9" name="Freeform 4721"/>
            <p:cNvSpPr>
              <a:spLocks/>
            </p:cNvSpPr>
            <p:nvPr/>
          </p:nvSpPr>
          <p:spPr bwMode="auto">
            <a:xfrm>
              <a:off x="3049" y="2373"/>
              <a:ext cx="28" cy="32"/>
            </a:xfrm>
            <a:custGeom>
              <a:avLst/>
              <a:gdLst>
                <a:gd name="T0" fmla="*/ 19 w 28"/>
                <a:gd name="T1" fmla="*/ 32 h 32"/>
                <a:gd name="T2" fmla="*/ 0 w 28"/>
                <a:gd name="T3" fmla="*/ 25 h 32"/>
                <a:gd name="T4" fmla="*/ 11 w 28"/>
                <a:gd name="T5" fmla="*/ 0 h 32"/>
                <a:gd name="T6" fmla="*/ 28 w 28"/>
                <a:gd name="T7" fmla="*/ 7 h 32"/>
                <a:gd name="T8" fmla="*/ 19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9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0" name="Freeform 4722"/>
            <p:cNvSpPr>
              <a:spLocks/>
            </p:cNvSpPr>
            <p:nvPr/>
          </p:nvSpPr>
          <p:spPr bwMode="auto">
            <a:xfrm>
              <a:off x="3033" y="2366"/>
              <a:ext cx="27" cy="32"/>
            </a:xfrm>
            <a:custGeom>
              <a:avLst/>
              <a:gdLst>
                <a:gd name="T0" fmla="*/ 16 w 27"/>
                <a:gd name="T1" fmla="*/ 32 h 32"/>
                <a:gd name="T2" fmla="*/ 0 w 27"/>
                <a:gd name="T3" fmla="*/ 22 h 32"/>
                <a:gd name="T4" fmla="*/ 14 w 27"/>
                <a:gd name="T5" fmla="*/ 0 h 32"/>
                <a:gd name="T6" fmla="*/ 27 w 27"/>
                <a:gd name="T7" fmla="*/ 7 h 32"/>
                <a:gd name="T8" fmla="*/ 16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6" y="3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1" name="Freeform 4723"/>
            <p:cNvSpPr>
              <a:spLocks/>
            </p:cNvSpPr>
            <p:nvPr/>
          </p:nvSpPr>
          <p:spPr bwMode="auto">
            <a:xfrm>
              <a:off x="3016" y="2353"/>
              <a:ext cx="31" cy="35"/>
            </a:xfrm>
            <a:custGeom>
              <a:avLst/>
              <a:gdLst>
                <a:gd name="T0" fmla="*/ 17 w 31"/>
                <a:gd name="T1" fmla="*/ 35 h 35"/>
                <a:gd name="T2" fmla="*/ 0 w 31"/>
                <a:gd name="T3" fmla="*/ 18 h 35"/>
                <a:gd name="T4" fmla="*/ 17 w 31"/>
                <a:gd name="T5" fmla="*/ 0 h 35"/>
                <a:gd name="T6" fmla="*/ 31 w 31"/>
                <a:gd name="T7" fmla="*/ 13 h 35"/>
                <a:gd name="T8" fmla="*/ 17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7" y="35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31" y="1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2" name="Freeform 4724"/>
            <p:cNvSpPr>
              <a:spLocks/>
            </p:cNvSpPr>
            <p:nvPr/>
          </p:nvSpPr>
          <p:spPr bwMode="auto">
            <a:xfrm>
              <a:off x="3001" y="2334"/>
              <a:ext cx="32" cy="37"/>
            </a:xfrm>
            <a:custGeom>
              <a:avLst/>
              <a:gdLst>
                <a:gd name="T0" fmla="*/ 15 w 32"/>
                <a:gd name="T1" fmla="*/ 37 h 37"/>
                <a:gd name="T2" fmla="*/ 0 w 32"/>
                <a:gd name="T3" fmla="*/ 19 h 37"/>
                <a:gd name="T4" fmla="*/ 17 w 32"/>
                <a:gd name="T5" fmla="*/ 0 h 37"/>
                <a:gd name="T6" fmla="*/ 32 w 32"/>
                <a:gd name="T7" fmla="*/ 19 h 37"/>
                <a:gd name="T8" fmla="*/ 15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5" y="37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2" y="19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3" name="Freeform 4725"/>
            <p:cNvSpPr>
              <a:spLocks/>
            </p:cNvSpPr>
            <p:nvPr/>
          </p:nvSpPr>
          <p:spPr bwMode="auto">
            <a:xfrm>
              <a:off x="3268" y="2473"/>
              <a:ext cx="22" cy="15"/>
            </a:xfrm>
            <a:custGeom>
              <a:avLst/>
              <a:gdLst>
                <a:gd name="T0" fmla="*/ 22 w 22"/>
                <a:gd name="T1" fmla="*/ 3 h 15"/>
                <a:gd name="T2" fmla="*/ 20 w 22"/>
                <a:gd name="T3" fmla="*/ 0 h 15"/>
                <a:gd name="T4" fmla="*/ 0 w 22"/>
                <a:gd name="T5" fmla="*/ 15 h 15"/>
                <a:gd name="T6" fmla="*/ 0 w 22"/>
                <a:gd name="T7" fmla="*/ 15 h 15"/>
                <a:gd name="T8" fmla="*/ 22 w 22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2" y="3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4" name="Freeform 4726"/>
            <p:cNvSpPr>
              <a:spLocks/>
            </p:cNvSpPr>
            <p:nvPr/>
          </p:nvSpPr>
          <p:spPr bwMode="auto">
            <a:xfrm>
              <a:off x="2976" y="2290"/>
              <a:ext cx="44" cy="61"/>
            </a:xfrm>
            <a:custGeom>
              <a:avLst/>
              <a:gdLst>
                <a:gd name="T0" fmla="*/ 22 w 44"/>
                <a:gd name="T1" fmla="*/ 61 h 61"/>
                <a:gd name="T2" fmla="*/ 0 w 44"/>
                <a:gd name="T3" fmla="*/ 10 h 61"/>
                <a:gd name="T4" fmla="*/ 22 w 44"/>
                <a:gd name="T5" fmla="*/ 0 h 61"/>
                <a:gd name="T6" fmla="*/ 44 w 44"/>
                <a:gd name="T7" fmla="*/ 49 h 61"/>
                <a:gd name="T8" fmla="*/ 22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22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4" y="49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5" name="Freeform 4727"/>
            <p:cNvSpPr>
              <a:spLocks/>
            </p:cNvSpPr>
            <p:nvPr/>
          </p:nvSpPr>
          <p:spPr bwMode="auto">
            <a:xfrm>
              <a:off x="2963" y="2243"/>
              <a:ext cx="35" cy="57"/>
            </a:xfrm>
            <a:custGeom>
              <a:avLst/>
              <a:gdLst>
                <a:gd name="T0" fmla="*/ 13 w 35"/>
                <a:gd name="T1" fmla="*/ 57 h 57"/>
                <a:gd name="T2" fmla="*/ 0 w 35"/>
                <a:gd name="T3" fmla="*/ 5 h 57"/>
                <a:gd name="T4" fmla="*/ 24 w 35"/>
                <a:gd name="T5" fmla="*/ 0 h 57"/>
                <a:gd name="T6" fmla="*/ 35 w 35"/>
                <a:gd name="T7" fmla="*/ 47 h 57"/>
                <a:gd name="T8" fmla="*/ 13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3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6" name="Freeform 4728"/>
            <p:cNvSpPr>
              <a:spLocks/>
            </p:cNvSpPr>
            <p:nvPr/>
          </p:nvSpPr>
          <p:spPr bwMode="auto">
            <a:xfrm>
              <a:off x="2955" y="2194"/>
              <a:ext cx="32" cy="54"/>
            </a:xfrm>
            <a:custGeom>
              <a:avLst/>
              <a:gdLst>
                <a:gd name="T0" fmla="*/ 8 w 32"/>
                <a:gd name="T1" fmla="*/ 54 h 54"/>
                <a:gd name="T2" fmla="*/ 0 w 32"/>
                <a:gd name="T3" fmla="*/ 5 h 54"/>
                <a:gd name="T4" fmla="*/ 24 w 32"/>
                <a:gd name="T5" fmla="*/ 0 h 54"/>
                <a:gd name="T6" fmla="*/ 32 w 32"/>
                <a:gd name="T7" fmla="*/ 49 h 54"/>
                <a:gd name="T8" fmla="*/ 8 w 3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4">
                  <a:moveTo>
                    <a:pt x="8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7" name="Freeform 4729"/>
            <p:cNvSpPr>
              <a:spLocks/>
            </p:cNvSpPr>
            <p:nvPr/>
          </p:nvSpPr>
          <p:spPr bwMode="auto">
            <a:xfrm>
              <a:off x="2948" y="2165"/>
              <a:ext cx="31" cy="34"/>
            </a:xfrm>
            <a:custGeom>
              <a:avLst/>
              <a:gdLst>
                <a:gd name="T0" fmla="*/ 7 w 31"/>
                <a:gd name="T1" fmla="*/ 34 h 34"/>
                <a:gd name="T2" fmla="*/ 0 w 31"/>
                <a:gd name="T3" fmla="*/ 10 h 34"/>
                <a:gd name="T4" fmla="*/ 22 w 31"/>
                <a:gd name="T5" fmla="*/ 0 h 34"/>
                <a:gd name="T6" fmla="*/ 31 w 31"/>
                <a:gd name="T7" fmla="*/ 29 h 34"/>
                <a:gd name="T8" fmla="*/ 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7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9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8" name="Freeform 4730"/>
            <p:cNvSpPr>
              <a:spLocks/>
            </p:cNvSpPr>
            <p:nvPr/>
          </p:nvSpPr>
          <p:spPr bwMode="auto">
            <a:xfrm>
              <a:off x="2939" y="2138"/>
              <a:ext cx="31" cy="37"/>
            </a:xfrm>
            <a:custGeom>
              <a:avLst/>
              <a:gdLst>
                <a:gd name="T0" fmla="*/ 9 w 31"/>
                <a:gd name="T1" fmla="*/ 37 h 37"/>
                <a:gd name="T2" fmla="*/ 0 w 31"/>
                <a:gd name="T3" fmla="*/ 10 h 37"/>
                <a:gd name="T4" fmla="*/ 22 w 31"/>
                <a:gd name="T5" fmla="*/ 0 h 37"/>
                <a:gd name="T6" fmla="*/ 31 w 31"/>
                <a:gd name="T7" fmla="*/ 27 h 37"/>
                <a:gd name="T8" fmla="*/ 9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9" y="37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7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9" name="Freeform 4731"/>
            <p:cNvSpPr>
              <a:spLocks/>
            </p:cNvSpPr>
            <p:nvPr/>
          </p:nvSpPr>
          <p:spPr bwMode="auto">
            <a:xfrm>
              <a:off x="2998" y="2334"/>
              <a:ext cx="22" cy="19"/>
            </a:xfrm>
            <a:custGeom>
              <a:avLst/>
              <a:gdLst>
                <a:gd name="T0" fmla="*/ 3 w 22"/>
                <a:gd name="T1" fmla="*/ 19 h 19"/>
                <a:gd name="T2" fmla="*/ 0 w 22"/>
                <a:gd name="T3" fmla="*/ 17 h 19"/>
                <a:gd name="T4" fmla="*/ 20 w 22"/>
                <a:gd name="T5" fmla="*/ 0 h 19"/>
                <a:gd name="T6" fmla="*/ 22 w 22"/>
                <a:gd name="T7" fmla="*/ 5 h 19"/>
                <a:gd name="T8" fmla="*/ 3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3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0" name="Freeform 4732"/>
            <p:cNvSpPr>
              <a:spLocks/>
            </p:cNvSpPr>
            <p:nvPr/>
          </p:nvSpPr>
          <p:spPr bwMode="auto">
            <a:xfrm>
              <a:off x="2902" y="2057"/>
              <a:ext cx="59" cy="93"/>
            </a:xfrm>
            <a:custGeom>
              <a:avLst/>
              <a:gdLst>
                <a:gd name="T0" fmla="*/ 37 w 59"/>
                <a:gd name="T1" fmla="*/ 93 h 93"/>
                <a:gd name="T2" fmla="*/ 0 w 59"/>
                <a:gd name="T3" fmla="*/ 12 h 93"/>
                <a:gd name="T4" fmla="*/ 22 w 59"/>
                <a:gd name="T5" fmla="*/ 0 h 93"/>
                <a:gd name="T6" fmla="*/ 59 w 59"/>
                <a:gd name="T7" fmla="*/ 81 h 93"/>
                <a:gd name="T8" fmla="*/ 37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7" y="9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9" y="81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1" name="Freeform 4733"/>
            <p:cNvSpPr>
              <a:spLocks/>
            </p:cNvSpPr>
            <p:nvPr/>
          </p:nvSpPr>
          <p:spPr bwMode="auto">
            <a:xfrm>
              <a:off x="2882" y="2018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5 h 51"/>
                <a:gd name="T4" fmla="*/ 20 w 42"/>
                <a:gd name="T5" fmla="*/ 0 h 51"/>
                <a:gd name="T6" fmla="*/ 42 w 42"/>
                <a:gd name="T7" fmla="*/ 39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2" name="Freeform 4734"/>
            <p:cNvSpPr>
              <a:spLocks/>
            </p:cNvSpPr>
            <p:nvPr/>
          </p:nvSpPr>
          <p:spPr bwMode="auto">
            <a:xfrm>
              <a:off x="2862" y="1986"/>
              <a:ext cx="40" cy="47"/>
            </a:xfrm>
            <a:custGeom>
              <a:avLst/>
              <a:gdLst>
                <a:gd name="T0" fmla="*/ 20 w 40"/>
                <a:gd name="T1" fmla="*/ 47 h 47"/>
                <a:gd name="T2" fmla="*/ 0 w 40"/>
                <a:gd name="T3" fmla="*/ 15 h 47"/>
                <a:gd name="T4" fmla="*/ 20 w 40"/>
                <a:gd name="T5" fmla="*/ 0 h 47"/>
                <a:gd name="T6" fmla="*/ 40 w 40"/>
                <a:gd name="T7" fmla="*/ 32 h 47"/>
                <a:gd name="T8" fmla="*/ 20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20" y="4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0" y="32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3" name="Freeform 4735"/>
            <p:cNvSpPr>
              <a:spLocks/>
            </p:cNvSpPr>
            <p:nvPr/>
          </p:nvSpPr>
          <p:spPr bwMode="auto">
            <a:xfrm>
              <a:off x="2843" y="1957"/>
              <a:ext cx="39" cy="44"/>
            </a:xfrm>
            <a:custGeom>
              <a:avLst/>
              <a:gdLst>
                <a:gd name="T0" fmla="*/ 19 w 39"/>
                <a:gd name="T1" fmla="*/ 44 h 44"/>
                <a:gd name="T2" fmla="*/ 0 w 39"/>
                <a:gd name="T3" fmla="*/ 17 h 44"/>
                <a:gd name="T4" fmla="*/ 17 w 39"/>
                <a:gd name="T5" fmla="*/ 0 h 44"/>
                <a:gd name="T6" fmla="*/ 39 w 39"/>
                <a:gd name="T7" fmla="*/ 29 h 44"/>
                <a:gd name="T8" fmla="*/ 19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9" y="4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9" y="29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4" name="Freeform 4736"/>
            <p:cNvSpPr>
              <a:spLocks/>
            </p:cNvSpPr>
            <p:nvPr/>
          </p:nvSpPr>
          <p:spPr bwMode="auto">
            <a:xfrm>
              <a:off x="2816" y="1927"/>
              <a:ext cx="44" cy="47"/>
            </a:xfrm>
            <a:custGeom>
              <a:avLst/>
              <a:gdLst>
                <a:gd name="T0" fmla="*/ 27 w 44"/>
                <a:gd name="T1" fmla="*/ 47 h 47"/>
                <a:gd name="T2" fmla="*/ 0 w 44"/>
                <a:gd name="T3" fmla="*/ 22 h 47"/>
                <a:gd name="T4" fmla="*/ 14 w 44"/>
                <a:gd name="T5" fmla="*/ 0 h 47"/>
                <a:gd name="T6" fmla="*/ 44 w 44"/>
                <a:gd name="T7" fmla="*/ 30 h 47"/>
                <a:gd name="T8" fmla="*/ 27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7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4" y="30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5" name="Freeform 4737"/>
            <p:cNvSpPr>
              <a:spLocks/>
            </p:cNvSpPr>
            <p:nvPr/>
          </p:nvSpPr>
          <p:spPr bwMode="auto">
            <a:xfrm>
              <a:off x="2786" y="1903"/>
              <a:ext cx="44" cy="46"/>
            </a:xfrm>
            <a:custGeom>
              <a:avLst/>
              <a:gdLst>
                <a:gd name="T0" fmla="*/ 30 w 44"/>
                <a:gd name="T1" fmla="*/ 46 h 46"/>
                <a:gd name="T2" fmla="*/ 0 w 44"/>
                <a:gd name="T3" fmla="*/ 24 h 46"/>
                <a:gd name="T4" fmla="*/ 11 w 44"/>
                <a:gd name="T5" fmla="*/ 0 h 46"/>
                <a:gd name="T6" fmla="*/ 44 w 44"/>
                <a:gd name="T7" fmla="*/ 24 h 46"/>
                <a:gd name="T8" fmla="*/ 30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30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4" y="24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6" name="Freeform 4738"/>
            <p:cNvSpPr>
              <a:spLocks/>
            </p:cNvSpPr>
            <p:nvPr/>
          </p:nvSpPr>
          <p:spPr bwMode="auto">
            <a:xfrm>
              <a:off x="2751" y="1888"/>
              <a:ext cx="46" cy="39"/>
            </a:xfrm>
            <a:custGeom>
              <a:avLst/>
              <a:gdLst>
                <a:gd name="T0" fmla="*/ 35 w 46"/>
                <a:gd name="T1" fmla="*/ 39 h 39"/>
                <a:gd name="T2" fmla="*/ 0 w 46"/>
                <a:gd name="T3" fmla="*/ 25 h 39"/>
                <a:gd name="T4" fmla="*/ 8 w 46"/>
                <a:gd name="T5" fmla="*/ 0 h 39"/>
                <a:gd name="T6" fmla="*/ 46 w 46"/>
                <a:gd name="T7" fmla="*/ 15 h 39"/>
                <a:gd name="T8" fmla="*/ 35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35" y="39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46" y="1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7" name="Freeform 4739"/>
            <p:cNvSpPr>
              <a:spLocks/>
            </p:cNvSpPr>
            <p:nvPr/>
          </p:nvSpPr>
          <p:spPr bwMode="auto">
            <a:xfrm>
              <a:off x="2939" y="2138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8" name="Freeform 4740"/>
            <p:cNvSpPr>
              <a:spLocks/>
            </p:cNvSpPr>
            <p:nvPr/>
          </p:nvSpPr>
          <p:spPr bwMode="auto">
            <a:xfrm>
              <a:off x="2718" y="1878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27 h 37"/>
                <a:gd name="T4" fmla="*/ 4 w 39"/>
                <a:gd name="T5" fmla="*/ 0 h 37"/>
                <a:gd name="T6" fmla="*/ 39 w 39"/>
                <a:gd name="T7" fmla="*/ 10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9" name="Freeform 4741"/>
            <p:cNvSpPr>
              <a:spLocks/>
            </p:cNvSpPr>
            <p:nvPr/>
          </p:nvSpPr>
          <p:spPr bwMode="auto">
            <a:xfrm>
              <a:off x="2689" y="1876"/>
              <a:ext cx="33" cy="29"/>
            </a:xfrm>
            <a:custGeom>
              <a:avLst/>
              <a:gdLst>
                <a:gd name="T0" fmla="*/ 29 w 33"/>
                <a:gd name="T1" fmla="*/ 29 h 29"/>
                <a:gd name="T2" fmla="*/ 0 w 33"/>
                <a:gd name="T3" fmla="*/ 27 h 29"/>
                <a:gd name="T4" fmla="*/ 0 w 33"/>
                <a:gd name="T5" fmla="*/ 0 h 29"/>
                <a:gd name="T6" fmla="*/ 33 w 33"/>
                <a:gd name="T7" fmla="*/ 2 h 29"/>
                <a:gd name="T8" fmla="*/ 29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29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0" name="Freeform 4742"/>
            <p:cNvSpPr>
              <a:spLocks/>
            </p:cNvSpPr>
            <p:nvPr/>
          </p:nvSpPr>
          <p:spPr bwMode="auto">
            <a:xfrm>
              <a:off x="2626" y="1876"/>
              <a:ext cx="63" cy="29"/>
            </a:xfrm>
            <a:custGeom>
              <a:avLst/>
              <a:gdLst>
                <a:gd name="T0" fmla="*/ 63 w 63"/>
                <a:gd name="T1" fmla="*/ 27 h 29"/>
                <a:gd name="T2" fmla="*/ 0 w 63"/>
                <a:gd name="T3" fmla="*/ 29 h 29"/>
                <a:gd name="T4" fmla="*/ 0 w 63"/>
                <a:gd name="T5" fmla="*/ 2 h 29"/>
                <a:gd name="T6" fmla="*/ 63 w 63"/>
                <a:gd name="T7" fmla="*/ 0 h 29"/>
                <a:gd name="T8" fmla="*/ 63 w 63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9">
                  <a:moveTo>
                    <a:pt x="63" y="27"/>
                  </a:moveTo>
                  <a:lnTo>
                    <a:pt x="0" y="29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2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1" name="Freeform 4743"/>
            <p:cNvSpPr>
              <a:spLocks/>
            </p:cNvSpPr>
            <p:nvPr/>
          </p:nvSpPr>
          <p:spPr bwMode="auto">
            <a:xfrm>
              <a:off x="2751" y="1888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5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2" name="Freeform 4744"/>
            <p:cNvSpPr>
              <a:spLocks/>
            </p:cNvSpPr>
            <p:nvPr/>
          </p:nvSpPr>
          <p:spPr bwMode="auto">
            <a:xfrm>
              <a:off x="2608" y="1876"/>
              <a:ext cx="20" cy="29"/>
            </a:xfrm>
            <a:custGeom>
              <a:avLst/>
              <a:gdLst>
                <a:gd name="T0" fmla="*/ 16 w 20"/>
                <a:gd name="T1" fmla="*/ 29 h 29"/>
                <a:gd name="T2" fmla="*/ 0 w 20"/>
                <a:gd name="T3" fmla="*/ 27 h 29"/>
                <a:gd name="T4" fmla="*/ 5 w 20"/>
                <a:gd name="T5" fmla="*/ 0 h 29"/>
                <a:gd name="T6" fmla="*/ 20 w 20"/>
                <a:gd name="T7" fmla="*/ 2 h 29"/>
                <a:gd name="T8" fmla="*/ 16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6" y="29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20" y="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3" name="Freeform 4745"/>
            <p:cNvSpPr>
              <a:spLocks/>
            </p:cNvSpPr>
            <p:nvPr/>
          </p:nvSpPr>
          <p:spPr bwMode="auto">
            <a:xfrm>
              <a:off x="2591" y="1871"/>
              <a:ext cx="22" cy="32"/>
            </a:xfrm>
            <a:custGeom>
              <a:avLst/>
              <a:gdLst>
                <a:gd name="T0" fmla="*/ 17 w 22"/>
                <a:gd name="T1" fmla="*/ 32 h 32"/>
                <a:gd name="T2" fmla="*/ 0 w 22"/>
                <a:gd name="T3" fmla="*/ 22 h 32"/>
                <a:gd name="T4" fmla="*/ 13 w 22"/>
                <a:gd name="T5" fmla="*/ 0 h 32"/>
                <a:gd name="T6" fmla="*/ 22 w 22"/>
                <a:gd name="T7" fmla="*/ 5 h 32"/>
                <a:gd name="T8" fmla="*/ 17 w 2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4" name="Freeform 4746"/>
            <p:cNvSpPr>
              <a:spLocks/>
            </p:cNvSpPr>
            <p:nvPr/>
          </p:nvSpPr>
          <p:spPr bwMode="auto">
            <a:xfrm>
              <a:off x="2556" y="1847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17 h 46"/>
                <a:gd name="T4" fmla="*/ 17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5" name="Freeform 4747"/>
            <p:cNvSpPr>
              <a:spLocks/>
            </p:cNvSpPr>
            <p:nvPr/>
          </p:nvSpPr>
          <p:spPr bwMode="auto">
            <a:xfrm>
              <a:off x="2521" y="1805"/>
              <a:ext cx="52" cy="59"/>
            </a:xfrm>
            <a:custGeom>
              <a:avLst/>
              <a:gdLst>
                <a:gd name="T0" fmla="*/ 35 w 52"/>
                <a:gd name="T1" fmla="*/ 59 h 59"/>
                <a:gd name="T2" fmla="*/ 0 w 52"/>
                <a:gd name="T3" fmla="*/ 15 h 59"/>
                <a:gd name="T4" fmla="*/ 19 w 52"/>
                <a:gd name="T5" fmla="*/ 0 h 59"/>
                <a:gd name="T6" fmla="*/ 52 w 52"/>
                <a:gd name="T7" fmla="*/ 42 h 59"/>
                <a:gd name="T8" fmla="*/ 35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5" y="5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2" y="42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6" name="Freeform 4748"/>
            <p:cNvSpPr>
              <a:spLocks/>
            </p:cNvSpPr>
            <p:nvPr/>
          </p:nvSpPr>
          <p:spPr bwMode="auto">
            <a:xfrm>
              <a:off x="2488" y="1756"/>
              <a:ext cx="52" cy="64"/>
            </a:xfrm>
            <a:custGeom>
              <a:avLst/>
              <a:gdLst>
                <a:gd name="T0" fmla="*/ 33 w 52"/>
                <a:gd name="T1" fmla="*/ 64 h 64"/>
                <a:gd name="T2" fmla="*/ 0 w 52"/>
                <a:gd name="T3" fmla="*/ 15 h 64"/>
                <a:gd name="T4" fmla="*/ 19 w 52"/>
                <a:gd name="T5" fmla="*/ 0 h 64"/>
                <a:gd name="T6" fmla="*/ 52 w 52"/>
                <a:gd name="T7" fmla="*/ 49 h 64"/>
                <a:gd name="T8" fmla="*/ 33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33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2" y="49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7" name="Freeform 4749"/>
            <p:cNvSpPr>
              <a:spLocks/>
            </p:cNvSpPr>
            <p:nvPr/>
          </p:nvSpPr>
          <p:spPr bwMode="auto">
            <a:xfrm>
              <a:off x="2433" y="1660"/>
              <a:ext cx="74" cy="111"/>
            </a:xfrm>
            <a:custGeom>
              <a:avLst/>
              <a:gdLst>
                <a:gd name="T0" fmla="*/ 55 w 74"/>
                <a:gd name="T1" fmla="*/ 111 h 111"/>
                <a:gd name="T2" fmla="*/ 0 w 74"/>
                <a:gd name="T3" fmla="*/ 15 h 111"/>
                <a:gd name="T4" fmla="*/ 20 w 74"/>
                <a:gd name="T5" fmla="*/ 0 h 111"/>
                <a:gd name="T6" fmla="*/ 74 w 74"/>
                <a:gd name="T7" fmla="*/ 96 h 111"/>
                <a:gd name="T8" fmla="*/ 55 w 74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11">
                  <a:moveTo>
                    <a:pt x="55" y="11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74" y="96"/>
                  </a:lnTo>
                  <a:lnTo>
                    <a:pt x="55" y="11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8" name="Freeform 4750"/>
            <p:cNvSpPr>
              <a:spLocks/>
            </p:cNvSpPr>
            <p:nvPr/>
          </p:nvSpPr>
          <p:spPr bwMode="auto">
            <a:xfrm>
              <a:off x="2402" y="1602"/>
              <a:ext cx="51" cy="73"/>
            </a:xfrm>
            <a:custGeom>
              <a:avLst/>
              <a:gdLst>
                <a:gd name="T0" fmla="*/ 31 w 51"/>
                <a:gd name="T1" fmla="*/ 73 h 73"/>
                <a:gd name="T2" fmla="*/ 0 w 51"/>
                <a:gd name="T3" fmla="*/ 12 h 73"/>
                <a:gd name="T4" fmla="*/ 22 w 51"/>
                <a:gd name="T5" fmla="*/ 0 h 73"/>
                <a:gd name="T6" fmla="*/ 51 w 51"/>
                <a:gd name="T7" fmla="*/ 58 h 73"/>
                <a:gd name="T8" fmla="*/ 31 w 51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3">
                  <a:moveTo>
                    <a:pt x="31" y="7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1" y="58"/>
                  </a:lnTo>
                  <a:lnTo>
                    <a:pt x="31" y="73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9" name="Freeform 4751"/>
            <p:cNvSpPr>
              <a:spLocks/>
            </p:cNvSpPr>
            <p:nvPr/>
          </p:nvSpPr>
          <p:spPr bwMode="auto">
            <a:xfrm>
              <a:off x="2624" y="1878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7 h 27"/>
                <a:gd name="T4" fmla="*/ 2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0" name="Freeform 4752"/>
            <p:cNvSpPr>
              <a:spLocks/>
            </p:cNvSpPr>
            <p:nvPr/>
          </p:nvSpPr>
          <p:spPr bwMode="auto">
            <a:xfrm>
              <a:off x="3599" y="3544"/>
              <a:ext cx="42" cy="58"/>
            </a:xfrm>
            <a:custGeom>
              <a:avLst/>
              <a:gdLst>
                <a:gd name="T0" fmla="*/ 20 w 42"/>
                <a:gd name="T1" fmla="*/ 58 h 58"/>
                <a:gd name="T2" fmla="*/ 0 w 42"/>
                <a:gd name="T3" fmla="*/ 12 h 58"/>
                <a:gd name="T4" fmla="*/ 22 w 42"/>
                <a:gd name="T5" fmla="*/ 0 h 58"/>
                <a:gd name="T6" fmla="*/ 42 w 42"/>
                <a:gd name="T7" fmla="*/ 46 h 58"/>
                <a:gd name="T8" fmla="*/ 20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20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2" y="46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1" name="Freeform 4753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2" name="Freeform 4754"/>
            <p:cNvSpPr>
              <a:spLocks/>
            </p:cNvSpPr>
            <p:nvPr/>
          </p:nvSpPr>
          <p:spPr bwMode="auto">
            <a:xfrm>
              <a:off x="3535" y="3426"/>
              <a:ext cx="62" cy="91"/>
            </a:xfrm>
            <a:custGeom>
              <a:avLst/>
              <a:gdLst>
                <a:gd name="T0" fmla="*/ 42 w 62"/>
                <a:gd name="T1" fmla="*/ 91 h 91"/>
                <a:gd name="T2" fmla="*/ 0 w 62"/>
                <a:gd name="T3" fmla="*/ 15 h 91"/>
                <a:gd name="T4" fmla="*/ 20 w 62"/>
                <a:gd name="T5" fmla="*/ 0 h 91"/>
                <a:gd name="T6" fmla="*/ 62 w 62"/>
                <a:gd name="T7" fmla="*/ 76 h 91"/>
                <a:gd name="T8" fmla="*/ 42 w 6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1">
                  <a:moveTo>
                    <a:pt x="42" y="9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2" y="76"/>
                  </a:lnTo>
                  <a:lnTo>
                    <a:pt x="42" y="9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3" name="Freeform 4755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4" name="Freeform 4756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5" name="Freeform 4757"/>
            <p:cNvSpPr>
              <a:spLocks/>
            </p:cNvSpPr>
            <p:nvPr/>
          </p:nvSpPr>
          <p:spPr bwMode="auto">
            <a:xfrm>
              <a:off x="3489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6" name="Freeform 4758"/>
            <p:cNvSpPr>
              <a:spLocks/>
            </p:cNvSpPr>
            <p:nvPr/>
          </p:nvSpPr>
          <p:spPr bwMode="auto">
            <a:xfrm>
              <a:off x="3483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7" name="Freeform 4759"/>
            <p:cNvSpPr>
              <a:spLocks/>
            </p:cNvSpPr>
            <p:nvPr/>
          </p:nvSpPr>
          <p:spPr bwMode="auto">
            <a:xfrm>
              <a:off x="3483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8" name="Freeform 4760"/>
            <p:cNvSpPr>
              <a:spLocks/>
            </p:cNvSpPr>
            <p:nvPr/>
          </p:nvSpPr>
          <p:spPr bwMode="auto">
            <a:xfrm>
              <a:off x="3483" y="3193"/>
              <a:ext cx="28" cy="37"/>
            </a:xfrm>
            <a:custGeom>
              <a:avLst/>
              <a:gdLst>
                <a:gd name="T0" fmla="*/ 0 w 28"/>
                <a:gd name="T1" fmla="*/ 35 h 37"/>
                <a:gd name="T2" fmla="*/ 4 w 28"/>
                <a:gd name="T3" fmla="*/ 0 h 37"/>
                <a:gd name="T4" fmla="*/ 28 w 28"/>
                <a:gd name="T5" fmla="*/ 5 h 37"/>
                <a:gd name="T6" fmla="*/ 24 w 28"/>
                <a:gd name="T7" fmla="*/ 37 h 37"/>
                <a:gd name="T8" fmla="*/ 0 w 28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9" name="Freeform 4761"/>
            <p:cNvSpPr>
              <a:spLocks/>
            </p:cNvSpPr>
            <p:nvPr/>
          </p:nvSpPr>
          <p:spPr bwMode="auto">
            <a:xfrm>
              <a:off x="3487" y="3130"/>
              <a:ext cx="44" cy="68"/>
            </a:xfrm>
            <a:custGeom>
              <a:avLst/>
              <a:gdLst>
                <a:gd name="T0" fmla="*/ 0 w 44"/>
                <a:gd name="T1" fmla="*/ 63 h 68"/>
                <a:gd name="T2" fmla="*/ 22 w 44"/>
                <a:gd name="T3" fmla="*/ 0 h 68"/>
                <a:gd name="T4" fmla="*/ 44 w 44"/>
                <a:gd name="T5" fmla="*/ 10 h 68"/>
                <a:gd name="T6" fmla="*/ 24 w 44"/>
                <a:gd name="T7" fmla="*/ 68 h 68"/>
                <a:gd name="T8" fmla="*/ 0 w 44"/>
                <a:gd name="T9" fmla="*/ 6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8">
                  <a:moveTo>
                    <a:pt x="0" y="63"/>
                  </a:moveTo>
                  <a:lnTo>
                    <a:pt x="22" y="0"/>
                  </a:lnTo>
                  <a:lnTo>
                    <a:pt x="44" y="10"/>
                  </a:lnTo>
                  <a:lnTo>
                    <a:pt x="24" y="68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0" name="Freeform 4762"/>
            <p:cNvSpPr>
              <a:spLocks/>
            </p:cNvSpPr>
            <p:nvPr/>
          </p:nvSpPr>
          <p:spPr bwMode="auto">
            <a:xfrm>
              <a:off x="3509" y="3103"/>
              <a:ext cx="31" cy="37"/>
            </a:xfrm>
            <a:custGeom>
              <a:avLst/>
              <a:gdLst>
                <a:gd name="T0" fmla="*/ 0 w 31"/>
                <a:gd name="T1" fmla="*/ 27 h 37"/>
                <a:gd name="T2" fmla="*/ 7 w 31"/>
                <a:gd name="T3" fmla="*/ 0 h 37"/>
                <a:gd name="T4" fmla="*/ 31 w 31"/>
                <a:gd name="T5" fmla="*/ 5 h 37"/>
                <a:gd name="T6" fmla="*/ 22 w 31"/>
                <a:gd name="T7" fmla="*/ 37 h 37"/>
                <a:gd name="T8" fmla="*/ 0 w 31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27"/>
                  </a:moveTo>
                  <a:lnTo>
                    <a:pt x="7" y="0"/>
                  </a:lnTo>
                  <a:lnTo>
                    <a:pt x="31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1" name="Freeform 4763"/>
            <p:cNvSpPr>
              <a:spLocks/>
            </p:cNvSpPr>
            <p:nvPr/>
          </p:nvSpPr>
          <p:spPr bwMode="auto">
            <a:xfrm>
              <a:off x="3516" y="3071"/>
              <a:ext cx="30" cy="37"/>
            </a:xfrm>
            <a:custGeom>
              <a:avLst/>
              <a:gdLst>
                <a:gd name="T0" fmla="*/ 0 w 30"/>
                <a:gd name="T1" fmla="*/ 32 h 37"/>
                <a:gd name="T2" fmla="*/ 6 w 30"/>
                <a:gd name="T3" fmla="*/ 0 h 37"/>
                <a:gd name="T4" fmla="*/ 30 w 30"/>
                <a:gd name="T5" fmla="*/ 5 h 37"/>
                <a:gd name="T6" fmla="*/ 24 w 30"/>
                <a:gd name="T7" fmla="*/ 37 h 37"/>
                <a:gd name="T8" fmla="*/ 0 w 30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2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2" name="Freeform 4764"/>
            <p:cNvSpPr>
              <a:spLocks/>
            </p:cNvSpPr>
            <p:nvPr/>
          </p:nvSpPr>
          <p:spPr bwMode="auto">
            <a:xfrm>
              <a:off x="3522" y="3042"/>
              <a:ext cx="26" cy="34"/>
            </a:xfrm>
            <a:custGeom>
              <a:avLst/>
              <a:gdLst>
                <a:gd name="T0" fmla="*/ 0 w 26"/>
                <a:gd name="T1" fmla="*/ 29 h 34"/>
                <a:gd name="T2" fmla="*/ 2 w 26"/>
                <a:gd name="T3" fmla="*/ 0 h 34"/>
                <a:gd name="T4" fmla="*/ 26 w 26"/>
                <a:gd name="T5" fmla="*/ 0 h 34"/>
                <a:gd name="T6" fmla="*/ 24 w 26"/>
                <a:gd name="T7" fmla="*/ 34 h 34"/>
                <a:gd name="T8" fmla="*/ 0 w 26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0" y="29"/>
                  </a:moveTo>
                  <a:lnTo>
                    <a:pt x="2" y="0"/>
                  </a:lnTo>
                  <a:lnTo>
                    <a:pt x="26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3" name="Freeform 4765"/>
            <p:cNvSpPr>
              <a:spLocks/>
            </p:cNvSpPr>
            <p:nvPr/>
          </p:nvSpPr>
          <p:spPr bwMode="auto">
            <a:xfrm>
              <a:off x="3520" y="3005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2 h 37"/>
                <a:gd name="T4" fmla="*/ 24 w 28"/>
                <a:gd name="T5" fmla="*/ 0 h 37"/>
                <a:gd name="T6" fmla="*/ 28 w 28"/>
                <a:gd name="T7" fmla="*/ 37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7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4" name="Freeform 4766"/>
            <p:cNvSpPr>
              <a:spLocks/>
            </p:cNvSpPr>
            <p:nvPr/>
          </p:nvSpPr>
          <p:spPr bwMode="auto">
            <a:xfrm>
              <a:off x="3483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5" name="Freeform 4767"/>
            <p:cNvSpPr>
              <a:spLocks/>
            </p:cNvSpPr>
            <p:nvPr/>
          </p:nvSpPr>
          <p:spPr bwMode="auto">
            <a:xfrm>
              <a:off x="3507" y="2958"/>
              <a:ext cx="37" cy="54"/>
            </a:xfrm>
            <a:custGeom>
              <a:avLst/>
              <a:gdLst>
                <a:gd name="T0" fmla="*/ 15 w 37"/>
                <a:gd name="T1" fmla="*/ 54 h 54"/>
                <a:gd name="T2" fmla="*/ 0 w 37"/>
                <a:gd name="T3" fmla="*/ 13 h 54"/>
                <a:gd name="T4" fmla="*/ 22 w 37"/>
                <a:gd name="T5" fmla="*/ 0 h 54"/>
                <a:gd name="T6" fmla="*/ 37 w 37"/>
                <a:gd name="T7" fmla="*/ 44 h 54"/>
                <a:gd name="T8" fmla="*/ 15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5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4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6" name="Freeform 4768"/>
            <p:cNvSpPr>
              <a:spLocks/>
            </p:cNvSpPr>
            <p:nvPr/>
          </p:nvSpPr>
          <p:spPr bwMode="auto">
            <a:xfrm>
              <a:off x="3487" y="2922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7 h 49"/>
                <a:gd name="T4" fmla="*/ 18 w 42"/>
                <a:gd name="T5" fmla="*/ 0 h 49"/>
                <a:gd name="T6" fmla="*/ 42 w 42"/>
                <a:gd name="T7" fmla="*/ 36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6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7" name="Freeform 4769"/>
            <p:cNvSpPr>
              <a:spLocks/>
            </p:cNvSpPr>
            <p:nvPr/>
          </p:nvSpPr>
          <p:spPr bwMode="auto">
            <a:xfrm>
              <a:off x="3461" y="2890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2 h 49"/>
                <a:gd name="T4" fmla="*/ 13 w 44"/>
                <a:gd name="T5" fmla="*/ 0 h 49"/>
                <a:gd name="T6" fmla="*/ 44 w 44"/>
                <a:gd name="T7" fmla="*/ 32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3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8" name="Freeform 4770"/>
            <p:cNvSpPr>
              <a:spLocks/>
            </p:cNvSpPr>
            <p:nvPr/>
          </p:nvSpPr>
          <p:spPr bwMode="auto">
            <a:xfrm>
              <a:off x="3428" y="2868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2 h 44"/>
                <a:gd name="T4" fmla="*/ 13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9" name="Freeform 4771"/>
            <p:cNvSpPr>
              <a:spLocks/>
            </p:cNvSpPr>
            <p:nvPr/>
          </p:nvSpPr>
          <p:spPr bwMode="auto">
            <a:xfrm>
              <a:off x="3362" y="2816"/>
              <a:ext cx="79" cy="74"/>
            </a:xfrm>
            <a:custGeom>
              <a:avLst/>
              <a:gdLst>
                <a:gd name="T0" fmla="*/ 66 w 79"/>
                <a:gd name="T1" fmla="*/ 74 h 74"/>
                <a:gd name="T2" fmla="*/ 0 w 79"/>
                <a:gd name="T3" fmla="*/ 22 h 74"/>
                <a:gd name="T4" fmla="*/ 13 w 79"/>
                <a:gd name="T5" fmla="*/ 0 h 74"/>
                <a:gd name="T6" fmla="*/ 79 w 79"/>
                <a:gd name="T7" fmla="*/ 52 h 74"/>
                <a:gd name="T8" fmla="*/ 66 w 7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4">
                  <a:moveTo>
                    <a:pt x="66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79" y="52"/>
                  </a:lnTo>
                  <a:lnTo>
                    <a:pt x="66" y="7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0" name="Freeform 4772"/>
            <p:cNvSpPr>
              <a:spLocks/>
            </p:cNvSpPr>
            <p:nvPr/>
          </p:nvSpPr>
          <p:spPr bwMode="auto">
            <a:xfrm>
              <a:off x="3332" y="2787"/>
              <a:ext cx="43" cy="51"/>
            </a:xfrm>
            <a:custGeom>
              <a:avLst/>
              <a:gdLst>
                <a:gd name="T0" fmla="*/ 30 w 43"/>
                <a:gd name="T1" fmla="*/ 51 h 51"/>
                <a:gd name="T2" fmla="*/ 0 w 43"/>
                <a:gd name="T3" fmla="*/ 15 h 51"/>
                <a:gd name="T4" fmla="*/ 19 w 43"/>
                <a:gd name="T5" fmla="*/ 0 h 51"/>
                <a:gd name="T6" fmla="*/ 43 w 43"/>
                <a:gd name="T7" fmla="*/ 29 h 51"/>
                <a:gd name="T8" fmla="*/ 30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30" y="51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3" y="29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1" name="Freeform 4773"/>
            <p:cNvSpPr>
              <a:spLocks/>
            </p:cNvSpPr>
            <p:nvPr/>
          </p:nvSpPr>
          <p:spPr bwMode="auto">
            <a:xfrm>
              <a:off x="3307" y="2745"/>
              <a:ext cx="44" cy="57"/>
            </a:xfrm>
            <a:custGeom>
              <a:avLst/>
              <a:gdLst>
                <a:gd name="T0" fmla="*/ 25 w 44"/>
                <a:gd name="T1" fmla="*/ 57 h 57"/>
                <a:gd name="T2" fmla="*/ 0 w 44"/>
                <a:gd name="T3" fmla="*/ 15 h 57"/>
                <a:gd name="T4" fmla="*/ 20 w 44"/>
                <a:gd name="T5" fmla="*/ 0 h 57"/>
                <a:gd name="T6" fmla="*/ 44 w 44"/>
                <a:gd name="T7" fmla="*/ 42 h 57"/>
                <a:gd name="T8" fmla="*/ 25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5" y="5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2" name="Freeform 4774"/>
            <p:cNvSpPr>
              <a:spLocks/>
            </p:cNvSpPr>
            <p:nvPr/>
          </p:nvSpPr>
          <p:spPr bwMode="auto">
            <a:xfrm>
              <a:off x="3520" y="3002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3" name="Freeform 4775"/>
            <p:cNvSpPr>
              <a:spLocks/>
            </p:cNvSpPr>
            <p:nvPr/>
          </p:nvSpPr>
          <p:spPr bwMode="auto">
            <a:xfrm>
              <a:off x="3294" y="2713"/>
              <a:ext cx="35" cy="45"/>
            </a:xfrm>
            <a:custGeom>
              <a:avLst/>
              <a:gdLst>
                <a:gd name="T0" fmla="*/ 13 w 35"/>
                <a:gd name="T1" fmla="*/ 45 h 45"/>
                <a:gd name="T2" fmla="*/ 0 w 35"/>
                <a:gd name="T3" fmla="*/ 5 h 45"/>
                <a:gd name="T4" fmla="*/ 24 w 35"/>
                <a:gd name="T5" fmla="*/ 0 h 45"/>
                <a:gd name="T6" fmla="*/ 35 w 35"/>
                <a:gd name="T7" fmla="*/ 35 h 45"/>
                <a:gd name="T8" fmla="*/ 13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13" y="45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5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4" name="Freeform 4776"/>
            <p:cNvSpPr>
              <a:spLocks/>
            </p:cNvSpPr>
            <p:nvPr/>
          </p:nvSpPr>
          <p:spPr bwMode="auto">
            <a:xfrm>
              <a:off x="3290" y="2679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3 h 39"/>
                <a:gd name="T4" fmla="*/ 24 w 28"/>
                <a:gd name="T5" fmla="*/ 0 h 39"/>
                <a:gd name="T6" fmla="*/ 28 w 28"/>
                <a:gd name="T7" fmla="*/ 34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5" name="Freeform 4777"/>
            <p:cNvSpPr>
              <a:spLocks/>
            </p:cNvSpPr>
            <p:nvPr/>
          </p:nvSpPr>
          <p:spPr bwMode="auto">
            <a:xfrm>
              <a:off x="3290" y="2616"/>
              <a:ext cx="24" cy="66"/>
            </a:xfrm>
            <a:custGeom>
              <a:avLst/>
              <a:gdLst>
                <a:gd name="T0" fmla="*/ 0 w 24"/>
                <a:gd name="T1" fmla="*/ 66 h 66"/>
                <a:gd name="T2" fmla="*/ 0 w 24"/>
                <a:gd name="T3" fmla="*/ 0 h 66"/>
                <a:gd name="T4" fmla="*/ 24 w 24"/>
                <a:gd name="T5" fmla="*/ 0 h 66"/>
                <a:gd name="T6" fmla="*/ 24 w 24"/>
                <a:gd name="T7" fmla="*/ 63 h 66"/>
                <a:gd name="T8" fmla="*/ 0 w 2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6">
                  <a:moveTo>
                    <a:pt x="0" y="6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3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6" name="Freeform 4778"/>
            <p:cNvSpPr>
              <a:spLocks/>
            </p:cNvSpPr>
            <p:nvPr/>
          </p:nvSpPr>
          <p:spPr bwMode="auto">
            <a:xfrm>
              <a:off x="3288" y="2547"/>
              <a:ext cx="26" cy="69"/>
            </a:xfrm>
            <a:custGeom>
              <a:avLst/>
              <a:gdLst>
                <a:gd name="T0" fmla="*/ 2 w 26"/>
                <a:gd name="T1" fmla="*/ 69 h 69"/>
                <a:gd name="T2" fmla="*/ 0 w 26"/>
                <a:gd name="T3" fmla="*/ 2 h 69"/>
                <a:gd name="T4" fmla="*/ 24 w 26"/>
                <a:gd name="T5" fmla="*/ 0 h 69"/>
                <a:gd name="T6" fmla="*/ 26 w 26"/>
                <a:gd name="T7" fmla="*/ 69 h 69"/>
                <a:gd name="T8" fmla="*/ 2 w 26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9">
                  <a:moveTo>
                    <a:pt x="2" y="6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9"/>
                  </a:lnTo>
                  <a:lnTo>
                    <a:pt x="2" y="6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7" name="Freeform 4779"/>
            <p:cNvSpPr>
              <a:spLocks/>
            </p:cNvSpPr>
            <p:nvPr/>
          </p:nvSpPr>
          <p:spPr bwMode="auto">
            <a:xfrm>
              <a:off x="3281" y="2513"/>
              <a:ext cx="31" cy="36"/>
            </a:xfrm>
            <a:custGeom>
              <a:avLst/>
              <a:gdLst>
                <a:gd name="T0" fmla="*/ 7 w 31"/>
                <a:gd name="T1" fmla="*/ 36 h 36"/>
                <a:gd name="T2" fmla="*/ 0 w 31"/>
                <a:gd name="T3" fmla="*/ 12 h 36"/>
                <a:gd name="T4" fmla="*/ 22 w 31"/>
                <a:gd name="T5" fmla="*/ 0 h 36"/>
                <a:gd name="T6" fmla="*/ 31 w 31"/>
                <a:gd name="T7" fmla="*/ 34 h 36"/>
                <a:gd name="T8" fmla="*/ 7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7" y="3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8" name="Freeform 4780"/>
            <p:cNvSpPr>
              <a:spLocks/>
            </p:cNvSpPr>
            <p:nvPr/>
          </p:nvSpPr>
          <p:spPr bwMode="auto">
            <a:xfrm>
              <a:off x="3266" y="2481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2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9" name="Freeform 4781"/>
            <p:cNvSpPr>
              <a:spLocks/>
            </p:cNvSpPr>
            <p:nvPr/>
          </p:nvSpPr>
          <p:spPr bwMode="auto">
            <a:xfrm>
              <a:off x="3307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0" name="Freeform 4782"/>
            <p:cNvSpPr>
              <a:spLocks/>
            </p:cNvSpPr>
            <p:nvPr/>
          </p:nvSpPr>
          <p:spPr bwMode="auto">
            <a:xfrm>
              <a:off x="3242" y="2444"/>
              <a:ext cx="43" cy="52"/>
            </a:xfrm>
            <a:custGeom>
              <a:avLst/>
              <a:gdLst>
                <a:gd name="T0" fmla="*/ 26 w 43"/>
                <a:gd name="T1" fmla="*/ 52 h 52"/>
                <a:gd name="T2" fmla="*/ 0 w 43"/>
                <a:gd name="T3" fmla="*/ 22 h 52"/>
                <a:gd name="T4" fmla="*/ 13 w 43"/>
                <a:gd name="T5" fmla="*/ 0 h 52"/>
                <a:gd name="T6" fmla="*/ 43 w 43"/>
                <a:gd name="T7" fmla="*/ 34 h 52"/>
                <a:gd name="T8" fmla="*/ 26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26" y="5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3" y="34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1" name="Freeform 4783"/>
            <p:cNvSpPr>
              <a:spLocks/>
            </p:cNvSpPr>
            <p:nvPr/>
          </p:nvSpPr>
          <p:spPr bwMode="auto">
            <a:xfrm>
              <a:off x="3213" y="2420"/>
              <a:ext cx="42" cy="46"/>
            </a:xfrm>
            <a:custGeom>
              <a:avLst/>
              <a:gdLst>
                <a:gd name="T0" fmla="*/ 29 w 42"/>
                <a:gd name="T1" fmla="*/ 46 h 46"/>
                <a:gd name="T2" fmla="*/ 0 w 42"/>
                <a:gd name="T3" fmla="*/ 24 h 46"/>
                <a:gd name="T4" fmla="*/ 9 w 42"/>
                <a:gd name="T5" fmla="*/ 0 h 46"/>
                <a:gd name="T6" fmla="*/ 42 w 42"/>
                <a:gd name="T7" fmla="*/ 24 h 46"/>
                <a:gd name="T8" fmla="*/ 29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9" y="46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2" y="24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2" name="Freeform 4784"/>
            <p:cNvSpPr>
              <a:spLocks/>
            </p:cNvSpPr>
            <p:nvPr/>
          </p:nvSpPr>
          <p:spPr bwMode="auto">
            <a:xfrm>
              <a:off x="3178" y="2410"/>
              <a:ext cx="44" cy="34"/>
            </a:xfrm>
            <a:custGeom>
              <a:avLst/>
              <a:gdLst>
                <a:gd name="T0" fmla="*/ 35 w 44"/>
                <a:gd name="T1" fmla="*/ 34 h 34"/>
                <a:gd name="T2" fmla="*/ 0 w 44"/>
                <a:gd name="T3" fmla="*/ 27 h 34"/>
                <a:gd name="T4" fmla="*/ 4 w 44"/>
                <a:gd name="T5" fmla="*/ 0 h 34"/>
                <a:gd name="T6" fmla="*/ 44 w 44"/>
                <a:gd name="T7" fmla="*/ 10 h 34"/>
                <a:gd name="T8" fmla="*/ 35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35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4" y="10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3" name="Freeform 4785"/>
            <p:cNvSpPr>
              <a:spLocks/>
            </p:cNvSpPr>
            <p:nvPr/>
          </p:nvSpPr>
          <p:spPr bwMode="auto">
            <a:xfrm>
              <a:off x="3141" y="2402"/>
              <a:ext cx="41" cy="35"/>
            </a:xfrm>
            <a:custGeom>
              <a:avLst/>
              <a:gdLst>
                <a:gd name="T0" fmla="*/ 37 w 41"/>
                <a:gd name="T1" fmla="*/ 35 h 35"/>
                <a:gd name="T2" fmla="*/ 0 w 41"/>
                <a:gd name="T3" fmla="*/ 27 h 35"/>
                <a:gd name="T4" fmla="*/ 4 w 41"/>
                <a:gd name="T5" fmla="*/ 0 h 35"/>
                <a:gd name="T6" fmla="*/ 41 w 41"/>
                <a:gd name="T7" fmla="*/ 8 h 35"/>
                <a:gd name="T8" fmla="*/ 37 w 4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4" name="Freeform 4786"/>
            <p:cNvSpPr>
              <a:spLocks/>
            </p:cNvSpPr>
            <p:nvPr/>
          </p:nvSpPr>
          <p:spPr bwMode="auto">
            <a:xfrm>
              <a:off x="3104" y="2395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5" name="Freeform 4787"/>
            <p:cNvSpPr>
              <a:spLocks/>
            </p:cNvSpPr>
            <p:nvPr/>
          </p:nvSpPr>
          <p:spPr bwMode="auto">
            <a:xfrm>
              <a:off x="3064" y="2385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5 h 37"/>
                <a:gd name="T4" fmla="*/ 9 w 44"/>
                <a:gd name="T5" fmla="*/ 0 h 37"/>
                <a:gd name="T6" fmla="*/ 44 w 44"/>
                <a:gd name="T7" fmla="*/ 10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10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6" name="Freeform 4788"/>
            <p:cNvSpPr>
              <a:spLocks/>
            </p:cNvSpPr>
            <p:nvPr/>
          </p:nvSpPr>
          <p:spPr bwMode="auto">
            <a:xfrm>
              <a:off x="3047" y="2376"/>
              <a:ext cx="26" cy="34"/>
            </a:xfrm>
            <a:custGeom>
              <a:avLst/>
              <a:gdLst>
                <a:gd name="T0" fmla="*/ 17 w 26"/>
                <a:gd name="T1" fmla="*/ 34 h 34"/>
                <a:gd name="T2" fmla="*/ 0 w 26"/>
                <a:gd name="T3" fmla="*/ 24 h 34"/>
                <a:gd name="T4" fmla="*/ 11 w 26"/>
                <a:gd name="T5" fmla="*/ 0 h 34"/>
                <a:gd name="T6" fmla="*/ 26 w 26"/>
                <a:gd name="T7" fmla="*/ 9 h 34"/>
                <a:gd name="T8" fmla="*/ 17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6" y="9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7" name="Freeform 4789"/>
            <p:cNvSpPr>
              <a:spLocks/>
            </p:cNvSpPr>
            <p:nvPr/>
          </p:nvSpPr>
          <p:spPr bwMode="auto">
            <a:xfrm>
              <a:off x="3029" y="2368"/>
              <a:ext cx="29" cy="32"/>
            </a:xfrm>
            <a:custGeom>
              <a:avLst/>
              <a:gdLst>
                <a:gd name="T0" fmla="*/ 18 w 29"/>
                <a:gd name="T1" fmla="*/ 32 h 32"/>
                <a:gd name="T2" fmla="*/ 0 w 29"/>
                <a:gd name="T3" fmla="*/ 22 h 32"/>
                <a:gd name="T4" fmla="*/ 13 w 29"/>
                <a:gd name="T5" fmla="*/ 0 h 32"/>
                <a:gd name="T6" fmla="*/ 29 w 29"/>
                <a:gd name="T7" fmla="*/ 8 h 32"/>
                <a:gd name="T8" fmla="*/ 18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18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9" y="8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8" name="Freeform 4790"/>
            <p:cNvSpPr>
              <a:spLocks/>
            </p:cNvSpPr>
            <p:nvPr/>
          </p:nvSpPr>
          <p:spPr bwMode="auto">
            <a:xfrm>
              <a:off x="3012" y="2356"/>
              <a:ext cx="30" cy="34"/>
            </a:xfrm>
            <a:custGeom>
              <a:avLst/>
              <a:gdLst>
                <a:gd name="T0" fmla="*/ 17 w 30"/>
                <a:gd name="T1" fmla="*/ 34 h 34"/>
                <a:gd name="T2" fmla="*/ 0 w 30"/>
                <a:gd name="T3" fmla="*/ 17 h 34"/>
                <a:gd name="T4" fmla="*/ 17 w 30"/>
                <a:gd name="T5" fmla="*/ 0 h 34"/>
                <a:gd name="T6" fmla="*/ 30 w 30"/>
                <a:gd name="T7" fmla="*/ 12 h 34"/>
                <a:gd name="T8" fmla="*/ 17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7" y="3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9" name="Freeform 4791"/>
            <p:cNvSpPr>
              <a:spLocks/>
            </p:cNvSpPr>
            <p:nvPr/>
          </p:nvSpPr>
          <p:spPr bwMode="auto">
            <a:xfrm>
              <a:off x="2998" y="2336"/>
              <a:ext cx="31" cy="37"/>
            </a:xfrm>
            <a:custGeom>
              <a:avLst/>
              <a:gdLst>
                <a:gd name="T0" fmla="*/ 14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20 h 37"/>
                <a:gd name="T8" fmla="*/ 14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4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0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0" name="Freeform 4792"/>
            <p:cNvSpPr>
              <a:spLocks/>
            </p:cNvSpPr>
            <p:nvPr/>
          </p:nvSpPr>
          <p:spPr bwMode="auto">
            <a:xfrm>
              <a:off x="3266" y="2478"/>
              <a:ext cx="22" cy="18"/>
            </a:xfrm>
            <a:custGeom>
              <a:avLst/>
              <a:gdLst>
                <a:gd name="T0" fmla="*/ 22 w 22"/>
                <a:gd name="T1" fmla="*/ 3 h 18"/>
                <a:gd name="T2" fmla="*/ 19 w 22"/>
                <a:gd name="T3" fmla="*/ 0 h 18"/>
                <a:gd name="T4" fmla="*/ 0 w 22"/>
                <a:gd name="T5" fmla="*/ 15 h 18"/>
                <a:gd name="T6" fmla="*/ 2 w 22"/>
                <a:gd name="T7" fmla="*/ 18 h 18"/>
                <a:gd name="T8" fmla="*/ 22 w 22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2" y="3"/>
                  </a:moveTo>
                  <a:lnTo>
                    <a:pt x="19" y="0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1" name="Freeform 4793"/>
            <p:cNvSpPr>
              <a:spLocks/>
            </p:cNvSpPr>
            <p:nvPr/>
          </p:nvSpPr>
          <p:spPr bwMode="auto">
            <a:xfrm>
              <a:off x="2972" y="2292"/>
              <a:ext cx="46" cy="61"/>
            </a:xfrm>
            <a:custGeom>
              <a:avLst/>
              <a:gdLst>
                <a:gd name="T0" fmla="*/ 24 w 46"/>
                <a:gd name="T1" fmla="*/ 61 h 61"/>
                <a:gd name="T2" fmla="*/ 0 w 46"/>
                <a:gd name="T3" fmla="*/ 10 h 61"/>
                <a:gd name="T4" fmla="*/ 22 w 46"/>
                <a:gd name="T5" fmla="*/ 0 h 61"/>
                <a:gd name="T6" fmla="*/ 46 w 46"/>
                <a:gd name="T7" fmla="*/ 49 h 61"/>
                <a:gd name="T8" fmla="*/ 24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24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2" name="Freeform 4794"/>
            <p:cNvSpPr>
              <a:spLocks/>
            </p:cNvSpPr>
            <p:nvPr/>
          </p:nvSpPr>
          <p:spPr bwMode="auto">
            <a:xfrm>
              <a:off x="2959" y="2246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3" name="Freeform 4795"/>
            <p:cNvSpPr>
              <a:spLocks/>
            </p:cNvSpPr>
            <p:nvPr/>
          </p:nvSpPr>
          <p:spPr bwMode="auto">
            <a:xfrm>
              <a:off x="2950" y="2197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4" name="Freeform 4796"/>
            <p:cNvSpPr>
              <a:spLocks/>
            </p:cNvSpPr>
            <p:nvPr/>
          </p:nvSpPr>
          <p:spPr bwMode="auto">
            <a:xfrm>
              <a:off x="2946" y="2167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10 h 35"/>
                <a:gd name="T4" fmla="*/ 22 w 28"/>
                <a:gd name="T5" fmla="*/ 0 h 35"/>
                <a:gd name="T6" fmla="*/ 28 w 28"/>
                <a:gd name="T7" fmla="*/ 30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5" name="Freeform 4797"/>
            <p:cNvSpPr>
              <a:spLocks/>
            </p:cNvSpPr>
            <p:nvPr/>
          </p:nvSpPr>
          <p:spPr bwMode="auto">
            <a:xfrm>
              <a:off x="2935" y="2143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2 h 34"/>
                <a:gd name="T4" fmla="*/ 22 w 33"/>
                <a:gd name="T5" fmla="*/ 0 h 34"/>
                <a:gd name="T6" fmla="*/ 33 w 33"/>
                <a:gd name="T7" fmla="*/ 2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6" name="Freeform 4798"/>
            <p:cNvSpPr>
              <a:spLocks/>
            </p:cNvSpPr>
            <p:nvPr/>
          </p:nvSpPr>
          <p:spPr bwMode="auto">
            <a:xfrm>
              <a:off x="2996" y="2336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7" name="Freeform 4799"/>
            <p:cNvSpPr>
              <a:spLocks/>
            </p:cNvSpPr>
            <p:nvPr/>
          </p:nvSpPr>
          <p:spPr bwMode="auto">
            <a:xfrm>
              <a:off x="2898" y="2062"/>
              <a:ext cx="59" cy="93"/>
            </a:xfrm>
            <a:custGeom>
              <a:avLst/>
              <a:gdLst>
                <a:gd name="T0" fmla="*/ 37 w 59"/>
                <a:gd name="T1" fmla="*/ 93 h 93"/>
                <a:gd name="T2" fmla="*/ 0 w 59"/>
                <a:gd name="T3" fmla="*/ 12 h 93"/>
                <a:gd name="T4" fmla="*/ 21 w 59"/>
                <a:gd name="T5" fmla="*/ 0 h 93"/>
                <a:gd name="T6" fmla="*/ 59 w 59"/>
                <a:gd name="T7" fmla="*/ 81 h 93"/>
                <a:gd name="T8" fmla="*/ 37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7" y="93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59" y="81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8" name="Freeform 4800"/>
            <p:cNvSpPr>
              <a:spLocks/>
            </p:cNvSpPr>
            <p:nvPr/>
          </p:nvSpPr>
          <p:spPr bwMode="auto">
            <a:xfrm>
              <a:off x="2878" y="2023"/>
              <a:ext cx="41" cy="51"/>
            </a:xfrm>
            <a:custGeom>
              <a:avLst/>
              <a:gdLst>
                <a:gd name="T0" fmla="*/ 20 w 41"/>
                <a:gd name="T1" fmla="*/ 51 h 51"/>
                <a:gd name="T2" fmla="*/ 0 w 41"/>
                <a:gd name="T3" fmla="*/ 15 h 51"/>
                <a:gd name="T4" fmla="*/ 20 w 41"/>
                <a:gd name="T5" fmla="*/ 0 h 51"/>
                <a:gd name="T6" fmla="*/ 41 w 41"/>
                <a:gd name="T7" fmla="*/ 39 h 51"/>
                <a:gd name="T8" fmla="*/ 20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20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1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9" name="Freeform 4801"/>
            <p:cNvSpPr>
              <a:spLocks/>
            </p:cNvSpPr>
            <p:nvPr/>
          </p:nvSpPr>
          <p:spPr bwMode="auto">
            <a:xfrm>
              <a:off x="2858" y="1989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4 h 49"/>
                <a:gd name="T4" fmla="*/ 20 w 40"/>
                <a:gd name="T5" fmla="*/ 0 h 49"/>
                <a:gd name="T6" fmla="*/ 40 w 40"/>
                <a:gd name="T7" fmla="*/ 34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0" y="34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0" name="Freeform 4802"/>
            <p:cNvSpPr>
              <a:spLocks/>
            </p:cNvSpPr>
            <p:nvPr/>
          </p:nvSpPr>
          <p:spPr bwMode="auto">
            <a:xfrm>
              <a:off x="2838" y="1959"/>
              <a:ext cx="40" cy="44"/>
            </a:xfrm>
            <a:custGeom>
              <a:avLst/>
              <a:gdLst>
                <a:gd name="T0" fmla="*/ 20 w 40"/>
                <a:gd name="T1" fmla="*/ 44 h 44"/>
                <a:gd name="T2" fmla="*/ 0 w 40"/>
                <a:gd name="T3" fmla="*/ 17 h 44"/>
                <a:gd name="T4" fmla="*/ 18 w 40"/>
                <a:gd name="T5" fmla="*/ 0 h 44"/>
                <a:gd name="T6" fmla="*/ 40 w 40"/>
                <a:gd name="T7" fmla="*/ 30 h 44"/>
                <a:gd name="T8" fmla="*/ 20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0" y="4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0" y="30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1" name="Freeform 4803"/>
            <p:cNvSpPr>
              <a:spLocks/>
            </p:cNvSpPr>
            <p:nvPr/>
          </p:nvSpPr>
          <p:spPr bwMode="auto">
            <a:xfrm>
              <a:off x="2812" y="1932"/>
              <a:ext cx="44" cy="44"/>
            </a:xfrm>
            <a:custGeom>
              <a:avLst/>
              <a:gdLst>
                <a:gd name="T0" fmla="*/ 26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27 h 44"/>
                <a:gd name="T8" fmla="*/ 26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7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2" name="Freeform 4804"/>
            <p:cNvSpPr>
              <a:spLocks/>
            </p:cNvSpPr>
            <p:nvPr/>
          </p:nvSpPr>
          <p:spPr bwMode="auto">
            <a:xfrm>
              <a:off x="2781" y="1908"/>
              <a:ext cx="44" cy="46"/>
            </a:xfrm>
            <a:custGeom>
              <a:avLst/>
              <a:gdLst>
                <a:gd name="T0" fmla="*/ 31 w 44"/>
                <a:gd name="T1" fmla="*/ 46 h 46"/>
                <a:gd name="T2" fmla="*/ 0 w 44"/>
                <a:gd name="T3" fmla="*/ 24 h 46"/>
                <a:gd name="T4" fmla="*/ 11 w 44"/>
                <a:gd name="T5" fmla="*/ 0 h 46"/>
                <a:gd name="T6" fmla="*/ 44 w 44"/>
                <a:gd name="T7" fmla="*/ 24 h 46"/>
                <a:gd name="T8" fmla="*/ 31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31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4" y="24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3" name="Freeform 4805"/>
            <p:cNvSpPr>
              <a:spLocks/>
            </p:cNvSpPr>
            <p:nvPr/>
          </p:nvSpPr>
          <p:spPr bwMode="auto">
            <a:xfrm>
              <a:off x="2746" y="1891"/>
              <a:ext cx="46" cy="41"/>
            </a:xfrm>
            <a:custGeom>
              <a:avLst/>
              <a:gdLst>
                <a:gd name="T0" fmla="*/ 35 w 46"/>
                <a:gd name="T1" fmla="*/ 41 h 41"/>
                <a:gd name="T2" fmla="*/ 0 w 46"/>
                <a:gd name="T3" fmla="*/ 24 h 41"/>
                <a:gd name="T4" fmla="*/ 9 w 46"/>
                <a:gd name="T5" fmla="*/ 0 h 41"/>
                <a:gd name="T6" fmla="*/ 46 w 46"/>
                <a:gd name="T7" fmla="*/ 17 h 41"/>
                <a:gd name="T8" fmla="*/ 35 w 4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1">
                  <a:moveTo>
                    <a:pt x="35" y="41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6" y="1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4" name="Freeform 4806"/>
            <p:cNvSpPr>
              <a:spLocks/>
            </p:cNvSpPr>
            <p:nvPr/>
          </p:nvSpPr>
          <p:spPr bwMode="auto">
            <a:xfrm>
              <a:off x="2935" y="2143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5" name="Freeform 4807"/>
            <p:cNvSpPr>
              <a:spLocks/>
            </p:cNvSpPr>
            <p:nvPr/>
          </p:nvSpPr>
          <p:spPr bwMode="auto">
            <a:xfrm>
              <a:off x="2713" y="1883"/>
              <a:ext cx="40" cy="35"/>
            </a:xfrm>
            <a:custGeom>
              <a:avLst/>
              <a:gdLst>
                <a:gd name="T0" fmla="*/ 35 w 40"/>
                <a:gd name="T1" fmla="*/ 35 h 35"/>
                <a:gd name="T2" fmla="*/ 0 w 40"/>
                <a:gd name="T3" fmla="*/ 27 h 35"/>
                <a:gd name="T4" fmla="*/ 5 w 40"/>
                <a:gd name="T5" fmla="*/ 0 h 35"/>
                <a:gd name="T6" fmla="*/ 40 w 40"/>
                <a:gd name="T7" fmla="*/ 8 h 35"/>
                <a:gd name="T8" fmla="*/ 35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35" y="35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0" y="8"/>
                  </a:lnTo>
                  <a:lnTo>
                    <a:pt x="35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6" name="Freeform 4808"/>
            <p:cNvSpPr>
              <a:spLocks/>
            </p:cNvSpPr>
            <p:nvPr/>
          </p:nvSpPr>
          <p:spPr bwMode="auto">
            <a:xfrm>
              <a:off x="2685" y="1878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7 h 32"/>
                <a:gd name="T4" fmla="*/ 0 w 33"/>
                <a:gd name="T5" fmla="*/ 0 h 32"/>
                <a:gd name="T6" fmla="*/ 33 w 33"/>
                <a:gd name="T7" fmla="*/ 5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3" y="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7" name="Freeform 4809"/>
            <p:cNvSpPr>
              <a:spLocks/>
            </p:cNvSpPr>
            <p:nvPr/>
          </p:nvSpPr>
          <p:spPr bwMode="auto">
            <a:xfrm>
              <a:off x="2621" y="1878"/>
              <a:ext cx="64" cy="32"/>
            </a:xfrm>
            <a:custGeom>
              <a:avLst/>
              <a:gdLst>
                <a:gd name="T0" fmla="*/ 64 w 64"/>
                <a:gd name="T1" fmla="*/ 27 h 32"/>
                <a:gd name="T2" fmla="*/ 0 w 64"/>
                <a:gd name="T3" fmla="*/ 32 h 32"/>
                <a:gd name="T4" fmla="*/ 0 w 64"/>
                <a:gd name="T5" fmla="*/ 5 h 32"/>
                <a:gd name="T6" fmla="*/ 64 w 64"/>
                <a:gd name="T7" fmla="*/ 0 h 32"/>
                <a:gd name="T8" fmla="*/ 64 w 64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64" y="27"/>
                  </a:moveTo>
                  <a:lnTo>
                    <a:pt x="0" y="32"/>
                  </a:lnTo>
                  <a:lnTo>
                    <a:pt x="0" y="5"/>
                  </a:lnTo>
                  <a:lnTo>
                    <a:pt x="64" y="0"/>
                  </a:lnTo>
                  <a:lnTo>
                    <a:pt x="64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8" name="Freeform 4810"/>
            <p:cNvSpPr>
              <a:spLocks/>
            </p:cNvSpPr>
            <p:nvPr/>
          </p:nvSpPr>
          <p:spPr bwMode="auto">
            <a:xfrm>
              <a:off x="2746" y="1891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9" name="Freeform 4811"/>
            <p:cNvSpPr>
              <a:spLocks/>
            </p:cNvSpPr>
            <p:nvPr/>
          </p:nvSpPr>
          <p:spPr bwMode="auto">
            <a:xfrm>
              <a:off x="2604" y="1881"/>
              <a:ext cx="20" cy="29"/>
            </a:xfrm>
            <a:custGeom>
              <a:avLst/>
              <a:gdLst>
                <a:gd name="T0" fmla="*/ 15 w 20"/>
                <a:gd name="T1" fmla="*/ 29 h 29"/>
                <a:gd name="T2" fmla="*/ 0 w 20"/>
                <a:gd name="T3" fmla="*/ 27 h 29"/>
                <a:gd name="T4" fmla="*/ 4 w 20"/>
                <a:gd name="T5" fmla="*/ 0 h 29"/>
                <a:gd name="T6" fmla="*/ 20 w 20"/>
                <a:gd name="T7" fmla="*/ 2 h 29"/>
                <a:gd name="T8" fmla="*/ 15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5" y="29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20" y="2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0" name="Freeform 4812"/>
            <p:cNvSpPr>
              <a:spLocks/>
            </p:cNvSpPr>
            <p:nvPr/>
          </p:nvSpPr>
          <p:spPr bwMode="auto">
            <a:xfrm>
              <a:off x="2584" y="1876"/>
              <a:ext cx="24" cy="32"/>
            </a:xfrm>
            <a:custGeom>
              <a:avLst/>
              <a:gdLst>
                <a:gd name="T0" fmla="*/ 20 w 24"/>
                <a:gd name="T1" fmla="*/ 32 h 32"/>
                <a:gd name="T2" fmla="*/ 0 w 24"/>
                <a:gd name="T3" fmla="*/ 22 h 32"/>
                <a:gd name="T4" fmla="*/ 13 w 24"/>
                <a:gd name="T5" fmla="*/ 0 h 32"/>
                <a:gd name="T6" fmla="*/ 24 w 24"/>
                <a:gd name="T7" fmla="*/ 5 h 32"/>
                <a:gd name="T8" fmla="*/ 20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0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4" y="5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1" name="Freeform 4813"/>
            <p:cNvSpPr>
              <a:spLocks/>
            </p:cNvSpPr>
            <p:nvPr/>
          </p:nvSpPr>
          <p:spPr bwMode="auto">
            <a:xfrm>
              <a:off x="2551" y="1849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17 h 49"/>
                <a:gd name="T4" fmla="*/ 18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2" name="Freeform 4814"/>
            <p:cNvSpPr>
              <a:spLocks/>
            </p:cNvSpPr>
            <p:nvPr/>
          </p:nvSpPr>
          <p:spPr bwMode="auto">
            <a:xfrm>
              <a:off x="2516" y="1807"/>
              <a:ext cx="53" cy="59"/>
            </a:xfrm>
            <a:custGeom>
              <a:avLst/>
              <a:gdLst>
                <a:gd name="T0" fmla="*/ 35 w 53"/>
                <a:gd name="T1" fmla="*/ 59 h 59"/>
                <a:gd name="T2" fmla="*/ 0 w 53"/>
                <a:gd name="T3" fmla="*/ 15 h 59"/>
                <a:gd name="T4" fmla="*/ 20 w 53"/>
                <a:gd name="T5" fmla="*/ 0 h 59"/>
                <a:gd name="T6" fmla="*/ 53 w 53"/>
                <a:gd name="T7" fmla="*/ 42 h 59"/>
                <a:gd name="T8" fmla="*/ 35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5" y="5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42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3" name="Freeform 4815"/>
            <p:cNvSpPr>
              <a:spLocks/>
            </p:cNvSpPr>
            <p:nvPr/>
          </p:nvSpPr>
          <p:spPr bwMode="auto">
            <a:xfrm>
              <a:off x="2483" y="1758"/>
              <a:ext cx="53" cy="64"/>
            </a:xfrm>
            <a:custGeom>
              <a:avLst/>
              <a:gdLst>
                <a:gd name="T0" fmla="*/ 33 w 53"/>
                <a:gd name="T1" fmla="*/ 64 h 64"/>
                <a:gd name="T2" fmla="*/ 0 w 53"/>
                <a:gd name="T3" fmla="*/ 15 h 64"/>
                <a:gd name="T4" fmla="*/ 20 w 53"/>
                <a:gd name="T5" fmla="*/ 0 h 64"/>
                <a:gd name="T6" fmla="*/ 53 w 53"/>
                <a:gd name="T7" fmla="*/ 49 h 64"/>
                <a:gd name="T8" fmla="*/ 33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33" y="6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49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4" name="Freeform 4816"/>
            <p:cNvSpPr>
              <a:spLocks/>
            </p:cNvSpPr>
            <p:nvPr/>
          </p:nvSpPr>
          <p:spPr bwMode="auto">
            <a:xfrm>
              <a:off x="2453" y="1707"/>
              <a:ext cx="50" cy="66"/>
            </a:xfrm>
            <a:custGeom>
              <a:avLst/>
              <a:gdLst>
                <a:gd name="T0" fmla="*/ 30 w 50"/>
                <a:gd name="T1" fmla="*/ 66 h 66"/>
                <a:gd name="T2" fmla="*/ 0 w 50"/>
                <a:gd name="T3" fmla="*/ 15 h 66"/>
                <a:gd name="T4" fmla="*/ 19 w 50"/>
                <a:gd name="T5" fmla="*/ 0 h 66"/>
                <a:gd name="T6" fmla="*/ 50 w 50"/>
                <a:gd name="T7" fmla="*/ 51 h 66"/>
                <a:gd name="T8" fmla="*/ 30 w 50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30" y="6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0" y="51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5" name="Freeform 4817"/>
            <p:cNvSpPr>
              <a:spLocks/>
            </p:cNvSpPr>
            <p:nvPr/>
          </p:nvSpPr>
          <p:spPr bwMode="auto">
            <a:xfrm>
              <a:off x="2426" y="1660"/>
              <a:ext cx="46" cy="62"/>
            </a:xfrm>
            <a:custGeom>
              <a:avLst/>
              <a:gdLst>
                <a:gd name="T0" fmla="*/ 27 w 46"/>
                <a:gd name="T1" fmla="*/ 62 h 62"/>
                <a:gd name="T2" fmla="*/ 0 w 46"/>
                <a:gd name="T3" fmla="*/ 13 h 62"/>
                <a:gd name="T4" fmla="*/ 22 w 46"/>
                <a:gd name="T5" fmla="*/ 0 h 62"/>
                <a:gd name="T6" fmla="*/ 46 w 46"/>
                <a:gd name="T7" fmla="*/ 47 h 62"/>
                <a:gd name="T8" fmla="*/ 27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7" y="62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6" y="47"/>
                  </a:lnTo>
                  <a:lnTo>
                    <a:pt x="27" y="6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6" name="Freeform 4818"/>
            <p:cNvSpPr>
              <a:spLocks/>
            </p:cNvSpPr>
            <p:nvPr/>
          </p:nvSpPr>
          <p:spPr bwMode="auto">
            <a:xfrm>
              <a:off x="2396" y="1602"/>
              <a:ext cx="52" cy="71"/>
            </a:xfrm>
            <a:custGeom>
              <a:avLst/>
              <a:gdLst>
                <a:gd name="T0" fmla="*/ 30 w 52"/>
                <a:gd name="T1" fmla="*/ 71 h 71"/>
                <a:gd name="T2" fmla="*/ 0 w 52"/>
                <a:gd name="T3" fmla="*/ 12 h 71"/>
                <a:gd name="T4" fmla="*/ 22 w 52"/>
                <a:gd name="T5" fmla="*/ 0 h 71"/>
                <a:gd name="T6" fmla="*/ 52 w 52"/>
                <a:gd name="T7" fmla="*/ 58 h 71"/>
                <a:gd name="T8" fmla="*/ 30 w 52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1">
                  <a:moveTo>
                    <a:pt x="30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2" y="58"/>
                  </a:lnTo>
                  <a:lnTo>
                    <a:pt x="30" y="7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7" name="Freeform 4819"/>
            <p:cNvSpPr>
              <a:spLocks/>
            </p:cNvSpPr>
            <p:nvPr/>
          </p:nvSpPr>
          <p:spPr bwMode="auto">
            <a:xfrm>
              <a:off x="2619" y="1883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0 w 5"/>
                <a:gd name="T3" fmla="*/ 27 h 27"/>
                <a:gd name="T4" fmla="*/ 2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8" name="Freeform 4820"/>
            <p:cNvSpPr>
              <a:spLocks/>
            </p:cNvSpPr>
            <p:nvPr/>
          </p:nvSpPr>
          <p:spPr bwMode="auto">
            <a:xfrm>
              <a:off x="3577" y="3504"/>
              <a:ext cx="64" cy="98"/>
            </a:xfrm>
            <a:custGeom>
              <a:avLst/>
              <a:gdLst>
                <a:gd name="T0" fmla="*/ 42 w 64"/>
                <a:gd name="T1" fmla="*/ 98 h 98"/>
                <a:gd name="T2" fmla="*/ 0 w 64"/>
                <a:gd name="T3" fmla="*/ 13 h 98"/>
                <a:gd name="T4" fmla="*/ 22 w 64"/>
                <a:gd name="T5" fmla="*/ 0 h 98"/>
                <a:gd name="T6" fmla="*/ 64 w 64"/>
                <a:gd name="T7" fmla="*/ 86 h 98"/>
                <a:gd name="T8" fmla="*/ 42 w 64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8">
                  <a:moveTo>
                    <a:pt x="42" y="98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64" y="86"/>
                  </a:lnTo>
                  <a:lnTo>
                    <a:pt x="42" y="98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9" name="Freeform 4821"/>
            <p:cNvSpPr>
              <a:spLocks/>
            </p:cNvSpPr>
            <p:nvPr/>
          </p:nvSpPr>
          <p:spPr bwMode="auto">
            <a:xfrm>
              <a:off x="3535" y="3426"/>
              <a:ext cx="64" cy="91"/>
            </a:xfrm>
            <a:custGeom>
              <a:avLst/>
              <a:gdLst>
                <a:gd name="T0" fmla="*/ 42 w 64"/>
                <a:gd name="T1" fmla="*/ 91 h 91"/>
                <a:gd name="T2" fmla="*/ 0 w 64"/>
                <a:gd name="T3" fmla="*/ 15 h 91"/>
                <a:gd name="T4" fmla="*/ 20 w 64"/>
                <a:gd name="T5" fmla="*/ 0 h 91"/>
                <a:gd name="T6" fmla="*/ 64 w 64"/>
                <a:gd name="T7" fmla="*/ 78 h 91"/>
                <a:gd name="T8" fmla="*/ 42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2" y="9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78"/>
                  </a:lnTo>
                  <a:lnTo>
                    <a:pt x="42" y="9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0" name="Freeform 4822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1" name="Freeform 4823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2" name="Freeform 4824"/>
            <p:cNvSpPr>
              <a:spLocks/>
            </p:cNvSpPr>
            <p:nvPr/>
          </p:nvSpPr>
          <p:spPr bwMode="auto">
            <a:xfrm>
              <a:off x="3489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3" name="Freeform 4825"/>
            <p:cNvSpPr>
              <a:spLocks/>
            </p:cNvSpPr>
            <p:nvPr/>
          </p:nvSpPr>
          <p:spPr bwMode="auto">
            <a:xfrm>
              <a:off x="3481" y="3262"/>
              <a:ext cx="32" cy="54"/>
            </a:xfrm>
            <a:custGeom>
              <a:avLst/>
              <a:gdLst>
                <a:gd name="T0" fmla="*/ 8 w 32"/>
                <a:gd name="T1" fmla="*/ 54 h 54"/>
                <a:gd name="T2" fmla="*/ 0 w 32"/>
                <a:gd name="T3" fmla="*/ 5 h 54"/>
                <a:gd name="T4" fmla="*/ 24 w 32"/>
                <a:gd name="T5" fmla="*/ 0 h 54"/>
                <a:gd name="T6" fmla="*/ 32 w 32"/>
                <a:gd name="T7" fmla="*/ 49 h 54"/>
                <a:gd name="T8" fmla="*/ 8 w 3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4">
                  <a:moveTo>
                    <a:pt x="8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4" name="Freeform 4826"/>
            <p:cNvSpPr>
              <a:spLocks/>
            </p:cNvSpPr>
            <p:nvPr/>
          </p:nvSpPr>
          <p:spPr bwMode="auto">
            <a:xfrm>
              <a:off x="3481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4827"/>
          <p:cNvGrpSpPr>
            <a:grpSpLocks/>
          </p:cNvGrpSpPr>
          <p:nvPr/>
        </p:nvGrpSpPr>
        <p:grpSpPr bwMode="auto">
          <a:xfrm>
            <a:off x="3775075" y="2543175"/>
            <a:ext cx="2005013" cy="3175000"/>
            <a:chOff x="2378" y="1602"/>
            <a:chExt cx="1263" cy="2000"/>
          </a:xfrm>
        </p:grpSpPr>
        <p:sp>
          <p:nvSpPr>
            <p:cNvPr id="45145" name="Freeform 4828"/>
            <p:cNvSpPr>
              <a:spLocks/>
            </p:cNvSpPr>
            <p:nvPr/>
          </p:nvSpPr>
          <p:spPr bwMode="auto">
            <a:xfrm>
              <a:off x="3481" y="3193"/>
              <a:ext cx="30" cy="37"/>
            </a:xfrm>
            <a:custGeom>
              <a:avLst/>
              <a:gdLst>
                <a:gd name="T0" fmla="*/ 0 w 30"/>
                <a:gd name="T1" fmla="*/ 35 h 37"/>
                <a:gd name="T2" fmla="*/ 6 w 30"/>
                <a:gd name="T3" fmla="*/ 0 h 37"/>
                <a:gd name="T4" fmla="*/ 30 w 30"/>
                <a:gd name="T5" fmla="*/ 5 h 37"/>
                <a:gd name="T6" fmla="*/ 24 w 30"/>
                <a:gd name="T7" fmla="*/ 37 h 37"/>
                <a:gd name="T8" fmla="*/ 0 w 30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5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4829"/>
            <p:cNvSpPr>
              <a:spLocks/>
            </p:cNvSpPr>
            <p:nvPr/>
          </p:nvSpPr>
          <p:spPr bwMode="auto">
            <a:xfrm>
              <a:off x="3487" y="3130"/>
              <a:ext cx="42" cy="68"/>
            </a:xfrm>
            <a:custGeom>
              <a:avLst/>
              <a:gdLst>
                <a:gd name="T0" fmla="*/ 0 w 42"/>
                <a:gd name="T1" fmla="*/ 63 h 68"/>
                <a:gd name="T2" fmla="*/ 20 w 42"/>
                <a:gd name="T3" fmla="*/ 0 h 68"/>
                <a:gd name="T4" fmla="*/ 42 w 42"/>
                <a:gd name="T5" fmla="*/ 10 h 68"/>
                <a:gd name="T6" fmla="*/ 24 w 42"/>
                <a:gd name="T7" fmla="*/ 68 h 68"/>
                <a:gd name="T8" fmla="*/ 0 w 42"/>
                <a:gd name="T9" fmla="*/ 6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8">
                  <a:moveTo>
                    <a:pt x="0" y="63"/>
                  </a:moveTo>
                  <a:lnTo>
                    <a:pt x="20" y="0"/>
                  </a:lnTo>
                  <a:lnTo>
                    <a:pt x="42" y="10"/>
                  </a:lnTo>
                  <a:lnTo>
                    <a:pt x="24" y="68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4830"/>
            <p:cNvSpPr>
              <a:spLocks/>
            </p:cNvSpPr>
            <p:nvPr/>
          </p:nvSpPr>
          <p:spPr bwMode="auto">
            <a:xfrm>
              <a:off x="3507" y="3103"/>
              <a:ext cx="31" cy="37"/>
            </a:xfrm>
            <a:custGeom>
              <a:avLst/>
              <a:gdLst>
                <a:gd name="T0" fmla="*/ 0 w 31"/>
                <a:gd name="T1" fmla="*/ 27 h 37"/>
                <a:gd name="T2" fmla="*/ 6 w 31"/>
                <a:gd name="T3" fmla="*/ 0 h 37"/>
                <a:gd name="T4" fmla="*/ 31 w 31"/>
                <a:gd name="T5" fmla="*/ 5 h 37"/>
                <a:gd name="T6" fmla="*/ 22 w 31"/>
                <a:gd name="T7" fmla="*/ 37 h 37"/>
                <a:gd name="T8" fmla="*/ 0 w 31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27"/>
                  </a:moveTo>
                  <a:lnTo>
                    <a:pt x="6" y="0"/>
                  </a:lnTo>
                  <a:lnTo>
                    <a:pt x="31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4831"/>
            <p:cNvSpPr>
              <a:spLocks/>
            </p:cNvSpPr>
            <p:nvPr/>
          </p:nvSpPr>
          <p:spPr bwMode="auto">
            <a:xfrm>
              <a:off x="3513" y="3073"/>
              <a:ext cx="31" cy="35"/>
            </a:xfrm>
            <a:custGeom>
              <a:avLst/>
              <a:gdLst>
                <a:gd name="T0" fmla="*/ 0 w 31"/>
                <a:gd name="T1" fmla="*/ 30 h 35"/>
                <a:gd name="T2" fmla="*/ 7 w 31"/>
                <a:gd name="T3" fmla="*/ 0 h 35"/>
                <a:gd name="T4" fmla="*/ 31 w 31"/>
                <a:gd name="T5" fmla="*/ 5 h 35"/>
                <a:gd name="T6" fmla="*/ 25 w 31"/>
                <a:gd name="T7" fmla="*/ 35 h 35"/>
                <a:gd name="T8" fmla="*/ 0 w 31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0" y="30"/>
                  </a:moveTo>
                  <a:lnTo>
                    <a:pt x="7" y="0"/>
                  </a:lnTo>
                  <a:lnTo>
                    <a:pt x="31" y="5"/>
                  </a:lnTo>
                  <a:lnTo>
                    <a:pt x="25" y="3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4832"/>
            <p:cNvSpPr>
              <a:spLocks/>
            </p:cNvSpPr>
            <p:nvPr/>
          </p:nvSpPr>
          <p:spPr bwMode="auto">
            <a:xfrm>
              <a:off x="3520" y="3044"/>
              <a:ext cx="26" cy="34"/>
            </a:xfrm>
            <a:custGeom>
              <a:avLst/>
              <a:gdLst>
                <a:gd name="T0" fmla="*/ 0 w 26"/>
                <a:gd name="T1" fmla="*/ 29 h 34"/>
                <a:gd name="T2" fmla="*/ 2 w 26"/>
                <a:gd name="T3" fmla="*/ 0 h 34"/>
                <a:gd name="T4" fmla="*/ 26 w 26"/>
                <a:gd name="T5" fmla="*/ 0 h 34"/>
                <a:gd name="T6" fmla="*/ 24 w 26"/>
                <a:gd name="T7" fmla="*/ 34 h 34"/>
                <a:gd name="T8" fmla="*/ 0 w 26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0" y="29"/>
                  </a:moveTo>
                  <a:lnTo>
                    <a:pt x="2" y="0"/>
                  </a:lnTo>
                  <a:lnTo>
                    <a:pt x="26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4833"/>
            <p:cNvSpPr>
              <a:spLocks/>
            </p:cNvSpPr>
            <p:nvPr/>
          </p:nvSpPr>
          <p:spPr bwMode="auto">
            <a:xfrm>
              <a:off x="3518" y="3005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2 h 39"/>
                <a:gd name="T4" fmla="*/ 24 w 28"/>
                <a:gd name="T5" fmla="*/ 0 h 39"/>
                <a:gd name="T6" fmla="*/ 28 w 28"/>
                <a:gd name="T7" fmla="*/ 39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9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4834"/>
            <p:cNvSpPr>
              <a:spLocks/>
            </p:cNvSpPr>
            <p:nvPr/>
          </p:nvSpPr>
          <p:spPr bwMode="auto">
            <a:xfrm>
              <a:off x="3481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4835"/>
            <p:cNvSpPr>
              <a:spLocks/>
            </p:cNvSpPr>
            <p:nvPr/>
          </p:nvSpPr>
          <p:spPr bwMode="auto">
            <a:xfrm>
              <a:off x="3505" y="2958"/>
              <a:ext cx="37" cy="54"/>
            </a:xfrm>
            <a:custGeom>
              <a:avLst/>
              <a:gdLst>
                <a:gd name="T0" fmla="*/ 15 w 37"/>
                <a:gd name="T1" fmla="*/ 54 h 54"/>
                <a:gd name="T2" fmla="*/ 0 w 37"/>
                <a:gd name="T3" fmla="*/ 13 h 54"/>
                <a:gd name="T4" fmla="*/ 22 w 37"/>
                <a:gd name="T5" fmla="*/ 0 h 54"/>
                <a:gd name="T6" fmla="*/ 37 w 37"/>
                <a:gd name="T7" fmla="*/ 44 h 54"/>
                <a:gd name="T8" fmla="*/ 15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5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4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4836"/>
            <p:cNvSpPr>
              <a:spLocks/>
            </p:cNvSpPr>
            <p:nvPr/>
          </p:nvSpPr>
          <p:spPr bwMode="auto">
            <a:xfrm>
              <a:off x="3485" y="2922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7 h 49"/>
                <a:gd name="T4" fmla="*/ 17 w 42"/>
                <a:gd name="T5" fmla="*/ 0 h 49"/>
                <a:gd name="T6" fmla="*/ 42 w 42"/>
                <a:gd name="T7" fmla="*/ 36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2" y="36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4837"/>
            <p:cNvSpPr>
              <a:spLocks/>
            </p:cNvSpPr>
            <p:nvPr/>
          </p:nvSpPr>
          <p:spPr bwMode="auto">
            <a:xfrm>
              <a:off x="3456" y="2892"/>
              <a:ext cx="46" cy="47"/>
            </a:xfrm>
            <a:custGeom>
              <a:avLst/>
              <a:gdLst>
                <a:gd name="T0" fmla="*/ 29 w 46"/>
                <a:gd name="T1" fmla="*/ 47 h 47"/>
                <a:gd name="T2" fmla="*/ 0 w 46"/>
                <a:gd name="T3" fmla="*/ 22 h 47"/>
                <a:gd name="T4" fmla="*/ 14 w 46"/>
                <a:gd name="T5" fmla="*/ 0 h 47"/>
                <a:gd name="T6" fmla="*/ 46 w 46"/>
                <a:gd name="T7" fmla="*/ 30 h 47"/>
                <a:gd name="T8" fmla="*/ 29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9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6" y="30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4838"/>
            <p:cNvSpPr>
              <a:spLocks/>
            </p:cNvSpPr>
            <p:nvPr/>
          </p:nvSpPr>
          <p:spPr bwMode="auto">
            <a:xfrm>
              <a:off x="3426" y="2868"/>
              <a:ext cx="44" cy="46"/>
            </a:xfrm>
            <a:custGeom>
              <a:avLst/>
              <a:gdLst>
                <a:gd name="T0" fmla="*/ 30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4 h 46"/>
                <a:gd name="T8" fmla="*/ 30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30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4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4839"/>
            <p:cNvSpPr>
              <a:spLocks/>
            </p:cNvSpPr>
            <p:nvPr/>
          </p:nvSpPr>
          <p:spPr bwMode="auto">
            <a:xfrm>
              <a:off x="3360" y="2816"/>
              <a:ext cx="79" cy="74"/>
            </a:xfrm>
            <a:custGeom>
              <a:avLst/>
              <a:gdLst>
                <a:gd name="T0" fmla="*/ 66 w 79"/>
                <a:gd name="T1" fmla="*/ 74 h 74"/>
                <a:gd name="T2" fmla="*/ 0 w 79"/>
                <a:gd name="T3" fmla="*/ 22 h 74"/>
                <a:gd name="T4" fmla="*/ 13 w 79"/>
                <a:gd name="T5" fmla="*/ 0 h 74"/>
                <a:gd name="T6" fmla="*/ 79 w 79"/>
                <a:gd name="T7" fmla="*/ 52 h 74"/>
                <a:gd name="T8" fmla="*/ 66 w 7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4">
                  <a:moveTo>
                    <a:pt x="66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79" y="52"/>
                  </a:lnTo>
                  <a:lnTo>
                    <a:pt x="66" y="7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4840"/>
            <p:cNvSpPr>
              <a:spLocks/>
            </p:cNvSpPr>
            <p:nvPr/>
          </p:nvSpPr>
          <p:spPr bwMode="auto">
            <a:xfrm>
              <a:off x="3327" y="2787"/>
              <a:ext cx="46" cy="51"/>
            </a:xfrm>
            <a:custGeom>
              <a:avLst/>
              <a:gdLst>
                <a:gd name="T0" fmla="*/ 33 w 46"/>
                <a:gd name="T1" fmla="*/ 51 h 51"/>
                <a:gd name="T2" fmla="*/ 0 w 46"/>
                <a:gd name="T3" fmla="*/ 15 h 51"/>
                <a:gd name="T4" fmla="*/ 20 w 46"/>
                <a:gd name="T5" fmla="*/ 0 h 51"/>
                <a:gd name="T6" fmla="*/ 46 w 46"/>
                <a:gd name="T7" fmla="*/ 29 h 51"/>
                <a:gd name="T8" fmla="*/ 3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3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6" y="29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4841"/>
            <p:cNvSpPr>
              <a:spLocks/>
            </p:cNvSpPr>
            <p:nvPr/>
          </p:nvSpPr>
          <p:spPr bwMode="auto">
            <a:xfrm>
              <a:off x="3305" y="2745"/>
              <a:ext cx="42" cy="57"/>
            </a:xfrm>
            <a:custGeom>
              <a:avLst/>
              <a:gdLst>
                <a:gd name="T0" fmla="*/ 22 w 42"/>
                <a:gd name="T1" fmla="*/ 57 h 57"/>
                <a:gd name="T2" fmla="*/ 0 w 42"/>
                <a:gd name="T3" fmla="*/ 15 h 57"/>
                <a:gd name="T4" fmla="*/ 20 w 42"/>
                <a:gd name="T5" fmla="*/ 0 h 57"/>
                <a:gd name="T6" fmla="*/ 42 w 42"/>
                <a:gd name="T7" fmla="*/ 42 h 57"/>
                <a:gd name="T8" fmla="*/ 22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22" y="5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42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4842"/>
            <p:cNvSpPr>
              <a:spLocks/>
            </p:cNvSpPr>
            <p:nvPr/>
          </p:nvSpPr>
          <p:spPr bwMode="auto">
            <a:xfrm>
              <a:off x="3518" y="3002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4843"/>
            <p:cNvSpPr>
              <a:spLocks/>
            </p:cNvSpPr>
            <p:nvPr/>
          </p:nvSpPr>
          <p:spPr bwMode="auto">
            <a:xfrm>
              <a:off x="3292" y="2716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5 h 42"/>
                <a:gd name="T4" fmla="*/ 24 w 35"/>
                <a:gd name="T5" fmla="*/ 0 h 42"/>
                <a:gd name="T6" fmla="*/ 35 w 35"/>
                <a:gd name="T7" fmla="*/ 32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4844"/>
            <p:cNvSpPr>
              <a:spLocks/>
            </p:cNvSpPr>
            <p:nvPr/>
          </p:nvSpPr>
          <p:spPr bwMode="auto">
            <a:xfrm>
              <a:off x="3288" y="2682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2 h 39"/>
                <a:gd name="T4" fmla="*/ 24 w 28"/>
                <a:gd name="T5" fmla="*/ 0 h 39"/>
                <a:gd name="T6" fmla="*/ 28 w 28"/>
                <a:gd name="T7" fmla="*/ 34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4845"/>
            <p:cNvSpPr>
              <a:spLocks/>
            </p:cNvSpPr>
            <p:nvPr/>
          </p:nvSpPr>
          <p:spPr bwMode="auto">
            <a:xfrm>
              <a:off x="3288" y="2618"/>
              <a:ext cx="24" cy="66"/>
            </a:xfrm>
            <a:custGeom>
              <a:avLst/>
              <a:gdLst>
                <a:gd name="T0" fmla="*/ 0 w 24"/>
                <a:gd name="T1" fmla="*/ 66 h 66"/>
                <a:gd name="T2" fmla="*/ 0 w 24"/>
                <a:gd name="T3" fmla="*/ 0 h 66"/>
                <a:gd name="T4" fmla="*/ 24 w 24"/>
                <a:gd name="T5" fmla="*/ 0 h 66"/>
                <a:gd name="T6" fmla="*/ 24 w 24"/>
                <a:gd name="T7" fmla="*/ 64 h 66"/>
                <a:gd name="T8" fmla="*/ 0 w 2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6">
                  <a:moveTo>
                    <a:pt x="0" y="6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4846"/>
            <p:cNvSpPr>
              <a:spLocks/>
            </p:cNvSpPr>
            <p:nvPr/>
          </p:nvSpPr>
          <p:spPr bwMode="auto">
            <a:xfrm>
              <a:off x="3283" y="2549"/>
              <a:ext cx="29" cy="69"/>
            </a:xfrm>
            <a:custGeom>
              <a:avLst/>
              <a:gdLst>
                <a:gd name="T0" fmla="*/ 5 w 29"/>
                <a:gd name="T1" fmla="*/ 69 h 69"/>
                <a:gd name="T2" fmla="*/ 0 w 29"/>
                <a:gd name="T3" fmla="*/ 3 h 69"/>
                <a:gd name="T4" fmla="*/ 24 w 29"/>
                <a:gd name="T5" fmla="*/ 0 h 69"/>
                <a:gd name="T6" fmla="*/ 29 w 29"/>
                <a:gd name="T7" fmla="*/ 69 h 69"/>
                <a:gd name="T8" fmla="*/ 5 w 2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5" y="6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69"/>
                  </a:lnTo>
                  <a:lnTo>
                    <a:pt x="5" y="6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4847"/>
            <p:cNvSpPr>
              <a:spLocks/>
            </p:cNvSpPr>
            <p:nvPr/>
          </p:nvSpPr>
          <p:spPr bwMode="auto">
            <a:xfrm>
              <a:off x="3279" y="2515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12 h 37"/>
                <a:gd name="T4" fmla="*/ 22 w 28"/>
                <a:gd name="T5" fmla="*/ 0 h 37"/>
                <a:gd name="T6" fmla="*/ 28 w 28"/>
                <a:gd name="T7" fmla="*/ 34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2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4848"/>
            <p:cNvSpPr>
              <a:spLocks/>
            </p:cNvSpPr>
            <p:nvPr/>
          </p:nvSpPr>
          <p:spPr bwMode="auto">
            <a:xfrm>
              <a:off x="3261" y="2483"/>
              <a:ext cx="40" cy="44"/>
            </a:xfrm>
            <a:custGeom>
              <a:avLst/>
              <a:gdLst>
                <a:gd name="T0" fmla="*/ 18 w 40"/>
                <a:gd name="T1" fmla="*/ 44 h 44"/>
                <a:gd name="T2" fmla="*/ 0 w 40"/>
                <a:gd name="T3" fmla="*/ 13 h 44"/>
                <a:gd name="T4" fmla="*/ 22 w 40"/>
                <a:gd name="T5" fmla="*/ 0 h 44"/>
                <a:gd name="T6" fmla="*/ 40 w 40"/>
                <a:gd name="T7" fmla="*/ 32 h 44"/>
                <a:gd name="T8" fmla="*/ 18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8" y="4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4849"/>
            <p:cNvSpPr>
              <a:spLocks/>
            </p:cNvSpPr>
            <p:nvPr/>
          </p:nvSpPr>
          <p:spPr bwMode="auto">
            <a:xfrm>
              <a:off x="3305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4850"/>
            <p:cNvSpPr>
              <a:spLocks/>
            </p:cNvSpPr>
            <p:nvPr/>
          </p:nvSpPr>
          <p:spPr bwMode="auto">
            <a:xfrm>
              <a:off x="3239" y="2447"/>
              <a:ext cx="42" cy="51"/>
            </a:xfrm>
            <a:custGeom>
              <a:avLst/>
              <a:gdLst>
                <a:gd name="T0" fmla="*/ 25 w 42"/>
                <a:gd name="T1" fmla="*/ 51 h 51"/>
                <a:gd name="T2" fmla="*/ 0 w 42"/>
                <a:gd name="T3" fmla="*/ 22 h 51"/>
                <a:gd name="T4" fmla="*/ 14 w 42"/>
                <a:gd name="T5" fmla="*/ 0 h 51"/>
                <a:gd name="T6" fmla="*/ 42 w 42"/>
                <a:gd name="T7" fmla="*/ 34 h 51"/>
                <a:gd name="T8" fmla="*/ 25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5" y="51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2" y="34"/>
                  </a:lnTo>
                  <a:lnTo>
                    <a:pt x="25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4851"/>
            <p:cNvSpPr>
              <a:spLocks/>
            </p:cNvSpPr>
            <p:nvPr/>
          </p:nvSpPr>
          <p:spPr bwMode="auto">
            <a:xfrm>
              <a:off x="3209" y="2424"/>
              <a:ext cx="44" cy="45"/>
            </a:xfrm>
            <a:custGeom>
              <a:avLst/>
              <a:gdLst>
                <a:gd name="T0" fmla="*/ 30 w 44"/>
                <a:gd name="T1" fmla="*/ 45 h 45"/>
                <a:gd name="T2" fmla="*/ 0 w 44"/>
                <a:gd name="T3" fmla="*/ 25 h 45"/>
                <a:gd name="T4" fmla="*/ 9 w 44"/>
                <a:gd name="T5" fmla="*/ 0 h 45"/>
                <a:gd name="T6" fmla="*/ 44 w 44"/>
                <a:gd name="T7" fmla="*/ 23 h 45"/>
                <a:gd name="T8" fmla="*/ 30 w 4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30" y="45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23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4852"/>
            <p:cNvSpPr>
              <a:spLocks/>
            </p:cNvSpPr>
            <p:nvPr/>
          </p:nvSpPr>
          <p:spPr bwMode="auto">
            <a:xfrm>
              <a:off x="3176" y="2412"/>
              <a:ext cx="42" cy="37"/>
            </a:xfrm>
            <a:custGeom>
              <a:avLst/>
              <a:gdLst>
                <a:gd name="T0" fmla="*/ 33 w 42"/>
                <a:gd name="T1" fmla="*/ 37 h 37"/>
                <a:gd name="T2" fmla="*/ 0 w 42"/>
                <a:gd name="T3" fmla="*/ 27 h 37"/>
                <a:gd name="T4" fmla="*/ 4 w 42"/>
                <a:gd name="T5" fmla="*/ 0 h 37"/>
                <a:gd name="T6" fmla="*/ 42 w 42"/>
                <a:gd name="T7" fmla="*/ 12 h 37"/>
                <a:gd name="T8" fmla="*/ 33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4853"/>
            <p:cNvSpPr>
              <a:spLocks/>
            </p:cNvSpPr>
            <p:nvPr/>
          </p:nvSpPr>
          <p:spPr bwMode="auto">
            <a:xfrm>
              <a:off x="3139" y="2405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4854"/>
            <p:cNvSpPr>
              <a:spLocks/>
            </p:cNvSpPr>
            <p:nvPr/>
          </p:nvSpPr>
          <p:spPr bwMode="auto">
            <a:xfrm>
              <a:off x="3101" y="2400"/>
              <a:ext cx="42" cy="32"/>
            </a:xfrm>
            <a:custGeom>
              <a:avLst/>
              <a:gdLst>
                <a:gd name="T0" fmla="*/ 38 w 42"/>
                <a:gd name="T1" fmla="*/ 32 h 32"/>
                <a:gd name="T2" fmla="*/ 0 w 42"/>
                <a:gd name="T3" fmla="*/ 27 h 32"/>
                <a:gd name="T4" fmla="*/ 5 w 42"/>
                <a:gd name="T5" fmla="*/ 0 h 32"/>
                <a:gd name="T6" fmla="*/ 42 w 42"/>
                <a:gd name="T7" fmla="*/ 5 h 32"/>
                <a:gd name="T8" fmla="*/ 38 w 4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38" y="32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4855"/>
            <p:cNvSpPr>
              <a:spLocks/>
            </p:cNvSpPr>
            <p:nvPr/>
          </p:nvSpPr>
          <p:spPr bwMode="auto">
            <a:xfrm>
              <a:off x="3062" y="2388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24 h 39"/>
                <a:gd name="T4" fmla="*/ 9 w 44"/>
                <a:gd name="T5" fmla="*/ 0 h 39"/>
                <a:gd name="T6" fmla="*/ 44 w 44"/>
                <a:gd name="T7" fmla="*/ 12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12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4856"/>
            <p:cNvSpPr>
              <a:spLocks/>
            </p:cNvSpPr>
            <p:nvPr/>
          </p:nvSpPr>
          <p:spPr bwMode="auto">
            <a:xfrm>
              <a:off x="3042" y="2380"/>
              <a:ext cx="29" cy="32"/>
            </a:xfrm>
            <a:custGeom>
              <a:avLst/>
              <a:gdLst>
                <a:gd name="T0" fmla="*/ 20 w 29"/>
                <a:gd name="T1" fmla="*/ 32 h 32"/>
                <a:gd name="T2" fmla="*/ 0 w 29"/>
                <a:gd name="T3" fmla="*/ 25 h 32"/>
                <a:gd name="T4" fmla="*/ 11 w 29"/>
                <a:gd name="T5" fmla="*/ 0 h 32"/>
                <a:gd name="T6" fmla="*/ 29 w 29"/>
                <a:gd name="T7" fmla="*/ 8 h 32"/>
                <a:gd name="T8" fmla="*/ 20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20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4857"/>
            <p:cNvSpPr>
              <a:spLocks/>
            </p:cNvSpPr>
            <p:nvPr/>
          </p:nvSpPr>
          <p:spPr bwMode="auto">
            <a:xfrm>
              <a:off x="3027" y="2371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2 h 34"/>
                <a:gd name="T4" fmla="*/ 13 w 26"/>
                <a:gd name="T5" fmla="*/ 0 h 34"/>
                <a:gd name="T6" fmla="*/ 26 w 26"/>
                <a:gd name="T7" fmla="*/ 9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4858"/>
            <p:cNvSpPr>
              <a:spLocks/>
            </p:cNvSpPr>
            <p:nvPr/>
          </p:nvSpPr>
          <p:spPr bwMode="auto">
            <a:xfrm>
              <a:off x="3009" y="2361"/>
              <a:ext cx="31" cy="32"/>
            </a:xfrm>
            <a:custGeom>
              <a:avLst/>
              <a:gdLst>
                <a:gd name="T0" fmla="*/ 18 w 31"/>
                <a:gd name="T1" fmla="*/ 32 h 32"/>
                <a:gd name="T2" fmla="*/ 0 w 31"/>
                <a:gd name="T3" fmla="*/ 17 h 32"/>
                <a:gd name="T4" fmla="*/ 18 w 31"/>
                <a:gd name="T5" fmla="*/ 0 h 32"/>
                <a:gd name="T6" fmla="*/ 31 w 31"/>
                <a:gd name="T7" fmla="*/ 10 h 32"/>
                <a:gd name="T8" fmla="*/ 18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8" y="3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4859"/>
            <p:cNvSpPr>
              <a:spLocks/>
            </p:cNvSpPr>
            <p:nvPr/>
          </p:nvSpPr>
          <p:spPr bwMode="auto">
            <a:xfrm>
              <a:off x="2996" y="2339"/>
              <a:ext cx="31" cy="39"/>
            </a:xfrm>
            <a:custGeom>
              <a:avLst/>
              <a:gdLst>
                <a:gd name="T0" fmla="*/ 13 w 31"/>
                <a:gd name="T1" fmla="*/ 39 h 39"/>
                <a:gd name="T2" fmla="*/ 0 w 31"/>
                <a:gd name="T3" fmla="*/ 19 h 39"/>
                <a:gd name="T4" fmla="*/ 18 w 31"/>
                <a:gd name="T5" fmla="*/ 0 h 39"/>
                <a:gd name="T6" fmla="*/ 31 w 31"/>
                <a:gd name="T7" fmla="*/ 22 h 39"/>
                <a:gd name="T8" fmla="*/ 13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3" y="3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1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4860"/>
            <p:cNvSpPr>
              <a:spLocks/>
            </p:cNvSpPr>
            <p:nvPr/>
          </p:nvSpPr>
          <p:spPr bwMode="auto">
            <a:xfrm>
              <a:off x="3261" y="2481"/>
              <a:ext cx="22" cy="17"/>
            </a:xfrm>
            <a:custGeom>
              <a:avLst/>
              <a:gdLst>
                <a:gd name="T0" fmla="*/ 22 w 22"/>
                <a:gd name="T1" fmla="*/ 2 h 17"/>
                <a:gd name="T2" fmla="*/ 20 w 22"/>
                <a:gd name="T3" fmla="*/ 0 h 17"/>
                <a:gd name="T4" fmla="*/ 0 w 22"/>
                <a:gd name="T5" fmla="*/ 15 h 17"/>
                <a:gd name="T6" fmla="*/ 3 w 22"/>
                <a:gd name="T7" fmla="*/ 17 h 17"/>
                <a:gd name="T8" fmla="*/ 22 w 2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7">
                  <a:moveTo>
                    <a:pt x="22" y="2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4861"/>
            <p:cNvSpPr>
              <a:spLocks/>
            </p:cNvSpPr>
            <p:nvPr/>
          </p:nvSpPr>
          <p:spPr bwMode="auto">
            <a:xfrm>
              <a:off x="2970" y="2295"/>
              <a:ext cx="46" cy="61"/>
            </a:xfrm>
            <a:custGeom>
              <a:avLst/>
              <a:gdLst>
                <a:gd name="T0" fmla="*/ 24 w 46"/>
                <a:gd name="T1" fmla="*/ 61 h 61"/>
                <a:gd name="T2" fmla="*/ 0 w 46"/>
                <a:gd name="T3" fmla="*/ 9 h 61"/>
                <a:gd name="T4" fmla="*/ 22 w 46"/>
                <a:gd name="T5" fmla="*/ 0 h 61"/>
                <a:gd name="T6" fmla="*/ 46 w 46"/>
                <a:gd name="T7" fmla="*/ 49 h 61"/>
                <a:gd name="T8" fmla="*/ 24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24" y="6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4862"/>
            <p:cNvSpPr>
              <a:spLocks/>
            </p:cNvSpPr>
            <p:nvPr/>
          </p:nvSpPr>
          <p:spPr bwMode="auto">
            <a:xfrm>
              <a:off x="2957" y="2251"/>
              <a:ext cx="35" cy="53"/>
            </a:xfrm>
            <a:custGeom>
              <a:avLst/>
              <a:gdLst>
                <a:gd name="T0" fmla="*/ 13 w 35"/>
                <a:gd name="T1" fmla="*/ 53 h 53"/>
                <a:gd name="T2" fmla="*/ 0 w 35"/>
                <a:gd name="T3" fmla="*/ 5 h 53"/>
                <a:gd name="T4" fmla="*/ 24 w 35"/>
                <a:gd name="T5" fmla="*/ 0 h 53"/>
                <a:gd name="T6" fmla="*/ 35 w 35"/>
                <a:gd name="T7" fmla="*/ 44 h 53"/>
                <a:gd name="T8" fmla="*/ 13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3" y="53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4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4863"/>
            <p:cNvSpPr>
              <a:spLocks/>
            </p:cNvSpPr>
            <p:nvPr/>
          </p:nvSpPr>
          <p:spPr bwMode="auto">
            <a:xfrm>
              <a:off x="2948" y="2199"/>
              <a:ext cx="33" cy="57"/>
            </a:xfrm>
            <a:custGeom>
              <a:avLst/>
              <a:gdLst>
                <a:gd name="T0" fmla="*/ 9 w 33"/>
                <a:gd name="T1" fmla="*/ 57 h 57"/>
                <a:gd name="T2" fmla="*/ 0 w 33"/>
                <a:gd name="T3" fmla="*/ 5 h 57"/>
                <a:gd name="T4" fmla="*/ 24 w 33"/>
                <a:gd name="T5" fmla="*/ 0 h 57"/>
                <a:gd name="T6" fmla="*/ 33 w 33"/>
                <a:gd name="T7" fmla="*/ 52 h 57"/>
                <a:gd name="T8" fmla="*/ 9 w 3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7">
                  <a:moveTo>
                    <a:pt x="9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4864"/>
            <p:cNvSpPr>
              <a:spLocks/>
            </p:cNvSpPr>
            <p:nvPr/>
          </p:nvSpPr>
          <p:spPr bwMode="auto">
            <a:xfrm>
              <a:off x="2941" y="2172"/>
              <a:ext cx="31" cy="32"/>
            </a:xfrm>
            <a:custGeom>
              <a:avLst/>
              <a:gdLst>
                <a:gd name="T0" fmla="*/ 7 w 31"/>
                <a:gd name="T1" fmla="*/ 32 h 32"/>
                <a:gd name="T2" fmla="*/ 0 w 31"/>
                <a:gd name="T3" fmla="*/ 10 h 32"/>
                <a:gd name="T4" fmla="*/ 22 w 31"/>
                <a:gd name="T5" fmla="*/ 0 h 32"/>
                <a:gd name="T6" fmla="*/ 31 w 31"/>
                <a:gd name="T7" fmla="*/ 27 h 32"/>
                <a:gd name="T8" fmla="*/ 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4865"/>
            <p:cNvSpPr>
              <a:spLocks/>
            </p:cNvSpPr>
            <p:nvPr/>
          </p:nvSpPr>
          <p:spPr bwMode="auto">
            <a:xfrm>
              <a:off x="2930" y="2145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13 h 37"/>
                <a:gd name="T4" fmla="*/ 22 w 33"/>
                <a:gd name="T5" fmla="*/ 0 h 37"/>
                <a:gd name="T6" fmla="*/ 33 w 33"/>
                <a:gd name="T7" fmla="*/ 27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3" y="2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4866"/>
            <p:cNvSpPr>
              <a:spLocks/>
            </p:cNvSpPr>
            <p:nvPr/>
          </p:nvSpPr>
          <p:spPr bwMode="auto">
            <a:xfrm>
              <a:off x="2994" y="2339"/>
              <a:ext cx="22" cy="19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0 w 22"/>
                <a:gd name="T5" fmla="*/ 0 h 19"/>
                <a:gd name="T6" fmla="*/ 22 w 22"/>
                <a:gd name="T7" fmla="*/ 5 h 19"/>
                <a:gd name="T8" fmla="*/ 2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4867"/>
            <p:cNvSpPr>
              <a:spLocks/>
            </p:cNvSpPr>
            <p:nvPr/>
          </p:nvSpPr>
          <p:spPr bwMode="auto">
            <a:xfrm>
              <a:off x="2893" y="2064"/>
              <a:ext cx="59" cy="94"/>
            </a:xfrm>
            <a:custGeom>
              <a:avLst/>
              <a:gdLst>
                <a:gd name="T0" fmla="*/ 37 w 59"/>
                <a:gd name="T1" fmla="*/ 94 h 94"/>
                <a:gd name="T2" fmla="*/ 0 w 59"/>
                <a:gd name="T3" fmla="*/ 13 h 94"/>
                <a:gd name="T4" fmla="*/ 22 w 59"/>
                <a:gd name="T5" fmla="*/ 0 h 94"/>
                <a:gd name="T6" fmla="*/ 59 w 59"/>
                <a:gd name="T7" fmla="*/ 81 h 94"/>
                <a:gd name="T8" fmla="*/ 37 w 59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4">
                  <a:moveTo>
                    <a:pt x="37" y="9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59" y="81"/>
                  </a:lnTo>
                  <a:lnTo>
                    <a:pt x="37" y="9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4868"/>
            <p:cNvSpPr>
              <a:spLocks/>
            </p:cNvSpPr>
            <p:nvPr/>
          </p:nvSpPr>
          <p:spPr bwMode="auto">
            <a:xfrm>
              <a:off x="2873" y="2025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15 h 52"/>
                <a:gd name="T4" fmla="*/ 20 w 42"/>
                <a:gd name="T5" fmla="*/ 0 h 52"/>
                <a:gd name="T6" fmla="*/ 42 w 42"/>
                <a:gd name="T7" fmla="*/ 39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4869"/>
            <p:cNvSpPr>
              <a:spLocks/>
            </p:cNvSpPr>
            <p:nvPr/>
          </p:nvSpPr>
          <p:spPr bwMode="auto">
            <a:xfrm>
              <a:off x="2854" y="1991"/>
              <a:ext cx="39" cy="49"/>
            </a:xfrm>
            <a:custGeom>
              <a:avLst/>
              <a:gdLst>
                <a:gd name="T0" fmla="*/ 19 w 39"/>
                <a:gd name="T1" fmla="*/ 49 h 49"/>
                <a:gd name="T2" fmla="*/ 0 w 39"/>
                <a:gd name="T3" fmla="*/ 15 h 49"/>
                <a:gd name="T4" fmla="*/ 19 w 39"/>
                <a:gd name="T5" fmla="*/ 0 h 49"/>
                <a:gd name="T6" fmla="*/ 39 w 39"/>
                <a:gd name="T7" fmla="*/ 34 h 49"/>
                <a:gd name="T8" fmla="*/ 1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9" y="4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9" y="34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4870"/>
            <p:cNvSpPr>
              <a:spLocks/>
            </p:cNvSpPr>
            <p:nvPr/>
          </p:nvSpPr>
          <p:spPr bwMode="auto">
            <a:xfrm>
              <a:off x="2832" y="1962"/>
              <a:ext cx="41" cy="44"/>
            </a:xfrm>
            <a:custGeom>
              <a:avLst/>
              <a:gdLst>
                <a:gd name="T0" fmla="*/ 22 w 41"/>
                <a:gd name="T1" fmla="*/ 44 h 44"/>
                <a:gd name="T2" fmla="*/ 0 w 41"/>
                <a:gd name="T3" fmla="*/ 17 h 44"/>
                <a:gd name="T4" fmla="*/ 17 w 41"/>
                <a:gd name="T5" fmla="*/ 0 h 44"/>
                <a:gd name="T6" fmla="*/ 41 w 41"/>
                <a:gd name="T7" fmla="*/ 29 h 44"/>
                <a:gd name="T8" fmla="*/ 22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22" y="4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1" y="29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4871"/>
            <p:cNvSpPr>
              <a:spLocks/>
            </p:cNvSpPr>
            <p:nvPr/>
          </p:nvSpPr>
          <p:spPr bwMode="auto">
            <a:xfrm>
              <a:off x="2808" y="1935"/>
              <a:ext cx="41" cy="44"/>
            </a:xfrm>
            <a:custGeom>
              <a:avLst/>
              <a:gdLst>
                <a:gd name="T0" fmla="*/ 24 w 41"/>
                <a:gd name="T1" fmla="*/ 44 h 44"/>
                <a:gd name="T2" fmla="*/ 0 w 41"/>
                <a:gd name="T3" fmla="*/ 22 h 44"/>
                <a:gd name="T4" fmla="*/ 13 w 41"/>
                <a:gd name="T5" fmla="*/ 0 h 44"/>
                <a:gd name="T6" fmla="*/ 41 w 41"/>
                <a:gd name="T7" fmla="*/ 27 h 44"/>
                <a:gd name="T8" fmla="*/ 24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1" y="2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4872"/>
            <p:cNvSpPr>
              <a:spLocks/>
            </p:cNvSpPr>
            <p:nvPr/>
          </p:nvSpPr>
          <p:spPr bwMode="auto">
            <a:xfrm>
              <a:off x="2777" y="1910"/>
              <a:ext cx="44" cy="47"/>
            </a:xfrm>
            <a:custGeom>
              <a:avLst/>
              <a:gdLst>
                <a:gd name="T0" fmla="*/ 31 w 44"/>
                <a:gd name="T1" fmla="*/ 47 h 47"/>
                <a:gd name="T2" fmla="*/ 0 w 44"/>
                <a:gd name="T3" fmla="*/ 25 h 47"/>
                <a:gd name="T4" fmla="*/ 11 w 44"/>
                <a:gd name="T5" fmla="*/ 0 h 47"/>
                <a:gd name="T6" fmla="*/ 44 w 44"/>
                <a:gd name="T7" fmla="*/ 25 h 47"/>
                <a:gd name="T8" fmla="*/ 31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1" y="47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4" y="25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4873"/>
            <p:cNvSpPr>
              <a:spLocks/>
            </p:cNvSpPr>
            <p:nvPr/>
          </p:nvSpPr>
          <p:spPr bwMode="auto">
            <a:xfrm>
              <a:off x="2740" y="1896"/>
              <a:ext cx="48" cy="39"/>
            </a:xfrm>
            <a:custGeom>
              <a:avLst/>
              <a:gdLst>
                <a:gd name="T0" fmla="*/ 37 w 48"/>
                <a:gd name="T1" fmla="*/ 39 h 39"/>
                <a:gd name="T2" fmla="*/ 0 w 48"/>
                <a:gd name="T3" fmla="*/ 24 h 39"/>
                <a:gd name="T4" fmla="*/ 8 w 48"/>
                <a:gd name="T5" fmla="*/ 0 h 39"/>
                <a:gd name="T6" fmla="*/ 48 w 48"/>
                <a:gd name="T7" fmla="*/ 14 h 39"/>
                <a:gd name="T8" fmla="*/ 37 w 4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9">
                  <a:moveTo>
                    <a:pt x="37" y="39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8" y="14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4874"/>
            <p:cNvSpPr>
              <a:spLocks/>
            </p:cNvSpPr>
            <p:nvPr/>
          </p:nvSpPr>
          <p:spPr bwMode="auto">
            <a:xfrm>
              <a:off x="2930" y="2145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0 w 22"/>
                <a:gd name="T5" fmla="*/ 13 h 13"/>
                <a:gd name="T6" fmla="*/ 0 w 22"/>
                <a:gd name="T7" fmla="*/ 13 h 13"/>
                <a:gd name="T8" fmla="*/ 22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0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4875"/>
            <p:cNvSpPr>
              <a:spLocks/>
            </p:cNvSpPr>
            <p:nvPr/>
          </p:nvSpPr>
          <p:spPr bwMode="auto">
            <a:xfrm>
              <a:off x="2709" y="1886"/>
              <a:ext cx="37" cy="36"/>
            </a:xfrm>
            <a:custGeom>
              <a:avLst/>
              <a:gdLst>
                <a:gd name="T0" fmla="*/ 33 w 37"/>
                <a:gd name="T1" fmla="*/ 36 h 36"/>
                <a:gd name="T2" fmla="*/ 0 w 37"/>
                <a:gd name="T3" fmla="*/ 27 h 36"/>
                <a:gd name="T4" fmla="*/ 4 w 37"/>
                <a:gd name="T5" fmla="*/ 0 h 36"/>
                <a:gd name="T6" fmla="*/ 37 w 37"/>
                <a:gd name="T7" fmla="*/ 10 h 36"/>
                <a:gd name="T8" fmla="*/ 3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3" y="36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4876"/>
            <p:cNvSpPr>
              <a:spLocks/>
            </p:cNvSpPr>
            <p:nvPr/>
          </p:nvSpPr>
          <p:spPr bwMode="auto">
            <a:xfrm>
              <a:off x="2681" y="1883"/>
              <a:ext cx="32" cy="30"/>
            </a:xfrm>
            <a:custGeom>
              <a:avLst/>
              <a:gdLst>
                <a:gd name="T0" fmla="*/ 28 w 32"/>
                <a:gd name="T1" fmla="*/ 30 h 30"/>
                <a:gd name="T2" fmla="*/ 0 w 32"/>
                <a:gd name="T3" fmla="*/ 27 h 30"/>
                <a:gd name="T4" fmla="*/ 0 w 32"/>
                <a:gd name="T5" fmla="*/ 0 h 30"/>
                <a:gd name="T6" fmla="*/ 32 w 32"/>
                <a:gd name="T7" fmla="*/ 3 h 30"/>
                <a:gd name="T8" fmla="*/ 28 w 3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28" y="30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2" y="3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4877"/>
            <p:cNvSpPr>
              <a:spLocks/>
            </p:cNvSpPr>
            <p:nvPr/>
          </p:nvSpPr>
          <p:spPr bwMode="auto">
            <a:xfrm>
              <a:off x="2615" y="1883"/>
              <a:ext cx="66" cy="30"/>
            </a:xfrm>
            <a:custGeom>
              <a:avLst/>
              <a:gdLst>
                <a:gd name="T0" fmla="*/ 66 w 66"/>
                <a:gd name="T1" fmla="*/ 27 h 30"/>
                <a:gd name="T2" fmla="*/ 0 w 66"/>
                <a:gd name="T3" fmla="*/ 30 h 30"/>
                <a:gd name="T4" fmla="*/ 0 w 66"/>
                <a:gd name="T5" fmla="*/ 3 h 30"/>
                <a:gd name="T6" fmla="*/ 66 w 66"/>
                <a:gd name="T7" fmla="*/ 0 h 30"/>
                <a:gd name="T8" fmla="*/ 66 w 66"/>
                <a:gd name="T9" fmla="*/ 2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0">
                  <a:moveTo>
                    <a:pt x="66" y="27"/>
                  </a:moveTo>
                  <a:lnTo>
                    <a:pt x="0" y="30"/>
                  </a:lnTo>
                  <a:lnTo>
                    <a:pt x="0" y="3"/>
                  </a:lnTo>
                  <a:lnTo>
                    <a:pt x="66" y="0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4878"/>
            <p:cNvSpPr>
              <a:spLocks/>
            </p:cNvSpPr>
            <p:nvPr/>
          </p:nvSpPr>
          <p:spPr bwMode="auto">
            <a:xfrm>
              <a:off x="2740" y="1896"/>
              <a:ext cx="8" cy="26"/>
            </a:xfrm>
            <a:custGeom>
              <a:avLst/>
              <a:gdLst>
                <a:gd name="T0" fmla="*/ 8 w 8"/>
                <a:gd name="T1" fmla="*/ 0 h 26"/>
                <a:gd name="T2" fmla="*/ 6 w 8"/>
                <a:gd name="T3" fmla="*/ 0 h 26"/>
                <a:gd name="T4" fmla="*/ 0 w 8"/>
                <a:gd name="T5" fmla="*/ 24 h 26"/>
                <a:gd name="T6" fmla="*/ 2 w 8"/>
                <a:gd name="T7" fmla="*/ 26 h 26"/>
                <a:gd name="T8" fmla="*/ 8 w 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6">
                  <a:moveTo>
                    <a:pt x="8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4879"/>
            <p:cNvSpPr>
              <a:spLocks/>
            </p:cNvSpPr>
            <p:nvPr/>
          </p:nvSpPr>
          <p:spPr bwMode="auto">
            <a:xfrm>
              <a:off x="2599" y="1883"/>
              <a:ext cx="18" cy="30"/>
            </a:xfrm>
            <a:custGeom>
              <a:avLst/>
              <a:gdLst>
                <a:gd name="T0" fmla="*/ 14 w 18"/>
                <a:gd name="T1" fmla="*/ 30 h 30"/>
                <a:gd name="T2" fmla="*/ 0 w 18"/>
                <a:gd name="T3" fmla="*/ 27 h 30"/>
                <a:gd name="T4" fmla="*/ 5 w 18"/>
                <a:gd name="T5" fmla="*/ 0 h 30"/>
                <a:gd name="T6" fmla="*/ 18 w 18"/>
                <a:gd name="T7" fmla="*/ 3 h 30"/>
                <a:gd name="T8" fmla="*/ 14 w 1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14" y="30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18" y="3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4880"/>
            <p:cNvSpPr>
              <a:spLocks/>
            </p:cNvSpPr>
            <p:nvPr/>
          </p:nvSpPr>
          <p:spPr bwMode="auto">
            <a:xfrm>
              <a:off x="2580" y="1878"/>
              <a:ext cx="24" cy="32"/>
            </a:xfrm>
            <a:custGeom>
              <a:avLst/>
              <a:gdLst>
                <a:gd name="T0" fmla="*/ 19 w 24"/>
                <a:gd name="T1" fmla="*/ 32 h 32"/>
                <a:gd name="T2" fmla="*/ 0 w 24"/>
                <a:gd name="T3" fmla="*/ 22 h 32"/>
                <a:gd name="T4" fmla="*/ 13 w 24"/>
                <a:gd name="T5" fmla="*/ 0 h 32"/>
                <a:gd name="T6" fmla="*/ 24 w 24"/>
                <a:gd name="T7" fmla="*/ 5 h 32"/>
                <a:gd name="T8" fmla="*/ 19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19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4" y="5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4881"/>
            <p:cNvSpPr>
              <a:spLocks/>
            </p:cNvSpPr>
            <p:nvPr/>
          </p:nvSpPr>
          <p:spPr bwMode="auto">
            <a:xfrm>
              <a:off x="2545" y="1851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18 h 49"/>
                <a:gd name="T4" fmla="*/ 17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4882"/>
            <p:cNvSpPr>
              <a:spLocks/>
            </p:cNvSpPr>
            <p:nvPr/>
          </p:nvSpPr>
          <p:spPr bwMode="auto">
            <a:xfrm>
              <a:off x="2510" y="1810"/>
              <a:ext cx="52" cy="59"/>
            </a:xfrm>
            <a:custGeom>
              <a:avLst/>
              <a:gdLst>
                <a:gd name="T0" fmla="*/ 35 w 52"/>
                <a:gd name="T1" fmla="*/ 59 h 59"/>
                <a:gd name="T2" fmla="*/ 0 w 52"/>
                <a:gd name="T3" fmla="*/ 14 h 59"/>
                <a:gd name="T4" fmla="*/ 19 w 52"/>
                <a:gd name="T5" fmla="*/ 0 h 59"/>
                <a:gd name="T6" fmla="*/ 52 w 52"/>
                <a:gd name="T7" fmla="*/ 41 h 59"/>
                <a:gd name="T8" fmla="*/ 35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5" y="59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52" y="41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4883"/>
            <p:cNvSpPr>
              <a:spLocks/>
            </p:cNvSpPr>
            <p:nvPr/>
          </p:nvSpPr>
          <p:spPr bwMode="auto">
            <a:xfrm>
              <a:off x="2477" y="1758"/>
              <a:ext cx="52" cy="66"/>
            </a:xfrm>
            <a:custGeom>
              <a:avLst/>
              <a:gdLst>
                <a:gd name="T0" fmla="*/ 33 w 52"/>
                <a:gd name="T1" fmla="*/ 66 h 66"/>
                <a:gd name="T2" fmla="*/ 0 w 52"/>
                <a:gd name="T3" fmla="*/ 15 h 66"/>
                <a:gd name="T4" fmla="*/ 19 w 52"/>
                <a:gd name="T5" fmla="*/ 0 h 66"/>
                <a:gd name="T6" fmla="*/ 52 w 52"/>
                <a:gd name="T7" fmla="*/ 52 h 66"/>
                <a:gd name="T8" fmla="*/ 33 w 52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6">
                  <a:moveTo>
                    <a:pt x="33" y="6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2" y="52"/>
                  </a:lnTo>
                  <a:lnTo>
                    <a:pt x="33" y="6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4884"/>
            <p:cNvSpPr>
              <a:spLocks/>
            </p:cNvSpPr>
            <p:nvPr/>
          </p:nvSpPr>
          <p:spPr bwMode="auto">
            <a:xfrm>
              <a:off x="2420" y="1658"/>
              <a:ext cx="76" cy="115"/>
            </a:xfrm>
            <a:custGeom>
              <a:avLst/>
              <a:gdLst>
                <a:gd name="T0" fmla="*/ 57 w 76"/>
                <a:gd name="T1" fmla="*/ 115 h 115"/>
                <a:gd name="T2" fmla="*/ 0 w 76"/>
                <a:gd name="T3" fmla="*/ 15 h 115"/>
                <a:gd name="T4" fmla="*/ 19 w 76"/>
                <a:gd name="T5" fmla="*/ 0 h 115"/>
                <a:gd name="T6" fmla="*/ 76 w 76"/>
                <a:gd name="T7" fmla="*/ 100 h 115"/>
                <a:gd name="T8" fmla="*/ 57 w 76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5">
                  <a:moveTo>
                    <a:pt x="57" y="11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76" y="100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4885"/>
            <p:cNvSpPr>
              <a:spLocks/>
            </p:cNvSpPr>
            <p:nvPr/>
          </p:nvSpPr>
          <p:spPr bwMode="auto">
            <a:xfrm>
              <a:off x="2391" y="1602"/>
              <a:ext cx="48" cy="71"/>
            </a:xfrm>
            <a:custGeom>
              <a:avLst/>
              <a:gdLst>
                <a:gd name="T0" fmla="*/ 29 w 48"/>
                <a:gd name="T1" fmla="*/ 71 h 71"/>
                <a:gd name="T2" fmla="*/ 0 w 48"/>
                <a:gd name="T3" fmla="*/ 12 h 71"/>
                <a:gd name="T4" fmla="*/ 22 w 48"/>
                <a:gd name="T5" fmla="*/ 0 h 71"/>
                <a:gd name="T6" fmla="*/ 48 w 48"/>
                <a:gd name="T7" fmla="*/ 56 h 71"/>
                <a:gd name="T8" fmla="*/ 29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9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6"/>
                  </a:lnTo>
                  <a:lnTo>
                    <a:pt x="29" y="7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4886"/>
            <p:cNvSpPr>
              <a:spLocks/>
            </p:cNvSpPr>
            <p:nvPr/>
          </p:nvSpPr>
          <p:spPr bwMode="auto">
            <a:xfrm>
              <a:off x="2613" y="1886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7 h 27"/>
                <a:gd name="T4" fmla="*/ 2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4887"/>
            <p:cNvSpPr>
              <a:spLocks/>
            </p:cNvSpPr>
            <p:nvPr/>
          </p:nvSpPr>
          <p:spPr bwMode="auto">
            <a:xfrm>
              <a:off x="3577" y="3504"/>
              <a:ext cx="64" cy="98"/>
            </a:xfrm>
            <a:custGeom>
              <a:avLst/>
              <a:gdLst>
                <a:gd name="T0" fmla="*/ 42 w 64"/>
                <a:gd name="T1" fmla="*/ 98 h 98"/>
                <a:gd name="T2" fmla="*/ 0 w 64"/>
                <a:gd name="T3" fmla="*/ 13 h 98"/>
                <a:gd name="T4" fmla="*/ 22 w 64"/>
                <a:gd name="T5" fmla="*/ 0 h 98"/>
                <a:gd name="T6" fmla="*/ 64 w 64"/>
                <a:gd name="T7" fmla="*/ 86 h 98"/>
                <a:gd name="T8" fmla="*/ 42 w 64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8">
                  <a:moveTo>
                    <a:pt x="42" y="98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64" y="86"/>
                  </a:lnTo>
                  <a:lnTo>
                    <a:pt x="42" y="98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4888"/>
            <p:cNvSpPr>
              <a:spLocks/>
            </p:cNvSpPr>
            <p:nvPr/>
          </p:nvSpPr>
          <p:spPr bwMode="auto">
            <a:xfrm>
              <a:off x="3535" y="3426"/>
              <a:ext cx="64" cy="91"/>
            </a:xfrm>
            <a:custGeom>
              <a:avLst/>
              <a:gdLst>
                <a:gd name="T0" fmla="*/ 42 w 64"/>
                <a:gd name="T1" fmla="*/ 91 h 91"/>
                <a:gd name="T2" fmla="*/ 0 w 64"/>
                <a:gd name="T3" fmla="*/ 15 h 91"/>
                <a:gd name="T4" fmla="*/ 20 w 64"/>
                <a:gd name="T5" fmla="*/ 0 h 91"/>
                <a:gd name="T6" fmla="*/ 64 w 64"/>
                <a:gd name="T7" fmla="*/ 78 h 91"/>
                <a:gd name="T8" fmla="*/ 42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2" y="9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78"/>
                  </a:lnTo>
                  <a:lnTo>
                    <a:pt x="42" y="9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4889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4890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4891"/>
            <p:cNvSpPr>
              <a:spLocks/>
            </p:cNvSpPr>
            <p:nvPr/>
          </p:nvSpPr>
          <p:spPr bwMode="auto">
            <a:xfrm>
              <a:off x="3487" y="3311"/>
              <a:ext cx="37" cy="51"/>
            </a:xfrm>
            <a:custGeom>
              <a:avLst/>
              <a:gdLst>
                <a:gd name="T0" fmla="*/ 15 w 37"/>
                <a:gd name="T1" fmla="*/ 51 h 51"/>
                <a:gd name="T2" fmla="*/ 0 w 37"/>
                <a:gd name="T3" fmla="*/ 5 h 51"/>
                <a:gd name="T4" fmla="*/ 24 w 37"/>
                <a:gd name="T5" fmla="*/ 0 h 51"/>
                <a:gd name="T6" fmla="*/ 37 w 37"/>
                <a:gd name="T7" fmla="*/ 42 h 51"/>
                <a:gd name="T8" fmla="*/ 15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5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4892"/>
            <p:cNvSpPr>
              <a:spLocks/>
            </p:cNvSpPr>
            <p:nvPr/>
          </p:nvSpPr>
          <p:spPr bwMode="auto">
            <a:xfrm>
              <a:off x="3481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4893"/>
            <p:cNvSpPr>
              <a:spLocks/>
            </p:cNvSpPr>
            <p:nvPr/>
          </p:nvSpPr>
          <p:spPr bwMode="auto">
            <a:xfrm>
              <a:off x="3481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4894"/>
            <p:cNvSpPr>
              <a:spLocks/>
            </p:cNvSpPr>
            <p:nvPr/>
          </p:nvSpPr>
          <p:spPr bwMode="auto">
            <a:xfrm>
              <a:off x="3481" y="3193"/>
              <a:ext cx="28" cy="37"/>
            </a:xfrm>
            <a:custGeom>
              <a:avLst/>
              <a:gdLst>
                <a:gd name="T0" fmla="*/ 0 w 28"/>
                <a:gd name="T1" fmla="*/ 35 h 37"/>
                <a:gd name="T2" fmla="*/ 4 w 28"/>
                <a:gd name="T3" fmla="*/ 0 h 37"/>
                <a:gd name="T4" fmla="*/ 28 w 28"/>
                <a:gd name="T5" fmla="*/ 5 h 37"/>
                <a:gd name="T6" fmla="*/ 24 w 28"/>
                <a:gd name="T7" fmla="*/ 37 h 37"/>
                <a:gd name="T8" fmla="*/ 0 w 28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4895"/>
            <p:cNvSpPr>
              <a:spLocks/>
            </p:cNvSpPr>
            <p:nvPr/>
          </p:nvSpPr>
          <p:spPr bwMode="auto">
            <a:xfrm>
              <a:off x="3485" y="3132"/>
              <a:ext cx="42" cy="66"/>
            </a:xfrm>
            <a:custGeom>
              <a:avLst/>
              <a:gdLst>
                <a:gd name="T0" fmla="*/ 0 w 42"/>
                <a:gd name="T1" fmla="*/ 61 h 66"/>
                <a:gd name="T2" fmla="*/ 20 w 42"/>
                <a:gd name="T3" fmla="*/ 0 h 66"/>
                <a:gd name="T4" fmla="*/ 42 w 42"/>
                <a:gd name="T5" fmla="*/ 10 h 66"/>
                <a:gd name="T6" fmla="*/ 24 w 42"/>
                <a:gd name="T7" fmla="*/ 66 h 66"/>
                <a:gd name="T8" fmla="*/ 0 w 42"/>
                <a:gd name="T9" fmla="*/ 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6">
                  <a:moveTo>
                    <a:pt x="0" y="61"/>
                  </a:moveTo>
                  <a:lnTo>
                    <a:pt x="20" y="0"/>
                  </a:lnTo>
                  <a:lnTo>
                    <a:pt x="42" y="10"/>
                  </a:lnTo>
                  <a:lnTo>
                    <a:pt x="24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4896"/>
            <p:cNvSpPr>
              <a:spLocks/>
            </p:cNvSpPr>
            <p:nvPr/>
          </p:nvSpPr>
          <p:spPr bwMode="auto">
            <a:xfrm>
              <a:off x="3505" y="3105"/>
              <a:ext cx="30" cy="37"/>
            </a:xfrm>
            <a:custGeom>
              <a:avLst/>
              <a:gdLst>
                <a:gd name="T0" fmla="*/ 0 w 30"/>
                <a:gd name="T1" fmla="*/ 27 h 37"/>
                <a:gd name="T2" fmla="*/ 6 w 30"/>
                <a:gd name="T3" fmla="*/ 0 h 37"/>
                <a:gd name="T4" fmla="*/ 30 w 30"/>
                <a:gd name="T5" fmla="*/ 5 h 37"/>
                <a:gd name="T6" fmla="*/ 22 w 30"/>
                <a:gd name="T7" fmla="*/ 37 h 37"/>
                <a:gd name="T8" fmla="*/ 0 w 30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27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4897"/>
            <p:cNvSpPr>
              <a:spLocks/>
            </p:cNvSpPr>
            <p:nvPr/>
          </p:nvSpPr>
          <p:spPr bwMode="auto">
            <a:xfrm>
              <a:off x="3511" y="3073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7 w 31"/>
                <a:gd name="T3" fmla="*/ 0 h 37"/>
                <a:gd name="T4" fmla="*/ 31 w 31"/>
                <a:gd name="T5" fmla="*/ 5 h 37"/>
                <a:gd name="T6" fmla="*/ 24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7" y="0"/>
                  </a:lnTo>
                  <a:lnTo>
                    <a:pt x="31" y="5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4898"/>
            <p:cNvSpPr>
              <a:spLocks/>
            </p:cNvSpPr>
            <p:nvPr/>
          </p:nvSpPr>
          <p:spPr bwMode="auto">
            <a:xfrm>
              <a:off x="3518" y="3044"/>
              <a:ext cx="26" cy="34"/>
            </a:xfrm>
            <a:custGeom>
              <a:avLst/>
              <a:gdLst>
                <a:gd name="T0" fmla="*/ 0 w 26"/>
                <a:gd name="T1" fmla="*/ 29 h 34"/>
                <a:gd name="T2" fmla="*/ 2 w 26"/>
                <a:gd name="T3" fmla="*/ 0 h 34"/>
                <a:gd name="T4" fmla="*/ 26 w 26"/>
                <a:gd name="T5" fmla="*/ 0 h 34"/>
                <a:gd name="T6" fmla="*/ 24 w 26"/>
                <a:gd name="T7" fmla="*/ 34 h 34"/>
                <a:gd name="T8" fmla="*/ 0 w 26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0" y="29"/>
                  </a:moveTo>
                  <a:lnTo>
                    <a:pt x="2" y="0"/>
                  </a:lnTo>
                  <a:lnTo>
                    <a:pt x="26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4899"/>
            <p:cNvSpPr>
              <a:spLocks/>
            </p:cNvSpPr>
            <p:nvPr/>
          </p:nvSpPr>
          <p:spPr bwMode="auto">
            <a:xfrm>
              <a:off x="3516" y="3007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3 h 37"/>
                <a:gd name="T4" fmla="*/ 24 w 28"/>
                <a:gd name="T5" fmla="*/ 0 h 37"/>
                <a:gd name="T6" fmla="*/ 28 w 28"/>
                <a:gd name="T7" fmla="*/ 37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7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4900"/>
            <p:cNvSpPr>
              <a:spLocks/>
            </p:cNvSpPr>
            <p:nvPr/>
          </p:nvSpPr>
          <p:spPr bwMode="auto">
            <a:xfrm>
              <a:off x="3481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4901"/>
            <p:cNvSpPr>
              <a:spLocks/>
            </p:cNvSpPr>
            <p:nvPr/>
          </p:nvSpPr>
          <p:spPr bwMode="auto">
            <a:xfrm>
              <a:off x="3502" y="2961"/>
              <a:ext cx="38" cy="54"/>
            </a:xfrm>
            <a:custGeom>
              <a:avLst/>
              <a:gdLst>
                <a:gd name="T0" fmla="*/ 16 w 38"/>
                <a:gd name="T1" fmla="*/ 54 h 54"/>
                <a:gd name="T2" fmla="*/ 0 w 38"/>
                <a:gd name="T3" fmla="*/ 12 h 54"/>
                <a:gd name="T4" fmla="*/ 22 w 38"/>
                <a:gd name="T5" fmla="*/ 0 h 54"/>
                <a:gd name="T6" fmla="*/ 38 w 38"/>
                <a:gd name="T7" fmla="*/ 44 h 54"/>
                <a:gd name="T8" fmla="*/ 16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6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8" y="4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4902"/>
            <p:cNvSpPr>
              <a:spLocks/>
            </p:cNvSpPr>
            <p:nvPr/>
          </p:nvSpPr>
          <p:spPr bwMode="auto">
            <a:xfrm>
              <a:off x="3483" y="2924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17 h 49"/>
                <a:gd name="T4" fmla="*/ 17 w 41"/>
                <a:gd name="T5" fmla="*/ 0 h 49"/>
                <a:gd name="T6" fmla="*/ 41 w 41"/>
                <a:gd name="T7" fmla="*/ 37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1" y="37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4903"/>
            <p:cNvSpPr>
              <a:spLocks/>
            </p:cNvSpPr>
            <p:nvPr/>
          </p:nvSpPr>
          <p:spPr bwMode="auto">
            <a:xfrm>
              <a:off x="3454" y="2892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32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2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4904"/>
            <p:cNvSpPr>
              <a:spLocks/>
            </p:cNvSpPr>
            <p:nvPr/>
          </p:nvSpPr>
          <p:spPr bwMode="auto">
            <a:xfrm>
              <a:off x="3421" y="2868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4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4905"/>
            <p:cNvSpPr>
              <a:spLocks/>
            </p:cNvSpPr>
            <p:nvPr/>
          </p:nvSpPr>
          <p:spPr bwMode="auto">
            <a:xfrm>
              <a:off x="3388" y="2843"/>
              <a:ext cx="47" cy="47"/>
            </a:xfrm>
            <a:custGeom>
              <a:avLst/>
              <a:gdLst>
                <a:gd name="T0" fmla="*/ 33 w 47"/>
                <a:gd name="T1" fmla="*/ 47 h 47"/>
                <a:gd name="T2" fmla="*/ 0 w 47"/>
                <a:gd name="T3" fmla="*/ 22 h 47"/>
                <a:gd name="T4" fmla="*/ 14 w 47"/>
                <a:gd name="T5" fmla="*/ 0 h 47"/>
                <a:gd name="T6" fmla="*/ 47 w 47"/>
                <a:gd name="T7" fmla="*/ 25 h 47"/>
                <a:gd name="T8" fmla="*/ 33 w 4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33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7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4906"/>
            <p:cNvSpPr>
              <a:spLocks/>
            </p:cNvSpPr>
            <p:nvPr/>
          </p:nvSpPr>
          <p:spPr bwMode="auto">
            <a:xfrm>
              <a:off x="3356" y="2819"/>
              <a:ext cx="46" cy="46"/>
            </a:xfrm>
            <a:custGeom>
              <a:avLst/>
              <a:gdLst>
                <a:gd name="T0" fmla="*/ 32 w 46"/>
                <a:gd name="T1" fmla="*/ 46 h 46"/>
                <a:gd name="T2" fmla="*/ 0 w 46"/>
                <a:gd name="T3" fmla="*/ 19 h 46"/>
                <a:gd name="T4" fmla="*/ 17 w 46"/>
                <a:gd name="T5" fmla="*/ 0 h 46"/>
                <a:gd name="T6" fmla="*/ 46 w 46"/>
                <a:gd name="T7" fmla="*/ 24 h 46"/>
                <a:gd name="T8" fmla="*/ 3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2" y="4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46" y="24"/>
                  </a:lnTo>
                  <a:lnTo>
                    <a:pt x="32" y="4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4907"/>
            <p:cNvSpPr>
              <a:spLocks/>
            </p:cNvSpPr>
            <p:nvPr/>
          </p:nvSpPr>
          <p:spPr bwMode="auto">
            <a:xfrm>
              <a:off x="3325" y="2787"/>
              <a:ext cx="48" cy="51"/>
            </a:xfrm>
            <a:custGeom>
              <a:avLst/>
              <a:gdLst>
                <a:gd name="T0" fmla="*/ 31 w 48"/>
                <a:gd name="T1" fmla="*/ 51 h 51"/>
                <a:gd name="T2" fmla="*/ 0 w 48"/>
                <a:gd name="T3" fmla="*/ 15 h 51"/>
                <a:gd name="T4" fmla="*/ 20 w 48"/>
                <a:gd name="T5" fmla="*/ 0 h 51"/>
                <a:gd name="T6" fmla="*/ 48 w 48"/>
                <a:gd name="T7" fmla="*/ 32 h 51"/>
                <a:gd name="T8" fmla="*/ 31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1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8" y="32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4908"/>
            <p:cNvSpPr>
              <a:spLocks/>
            </p:cNvSpPr>
            <p:nvPr/>
          </p:nvSpPr>
          <p:spPr bwMode="auto">
            <a:xfrm>
              <a:off x="3301" y="2745"/>
              <a:ext cx="44" cy="57"/>
            </a:xfrm>
            <a:custGeom>
              <a:avLst/>
              <a:gdLst>
                <a:gd name="T0" fmla="*/ 24 w 44"/>
                <a:gd name="T1" fmla="*/ 57 h 57"/>
                <a:gd name="T2" fmla="*/ 0 w 44"/>
                <a:gd name="T3" fmla="*/ 15 h 57"/>
                <a:gd name="T4" fmla="*/ 20 w 44"/>
                <a:gd name="T5" fmla="*/ 0 h 57"/>
                <a:gd name="T6" fmla="*/ 44 w 44"/>
                <a:gd name="T7" fmla="*/ 42 h 57"/>
                <a:gd name="T8" fmla="*/ 24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4" y="5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4909"/>
            <p:cNvSpPr>
              <a:spLocks/>
            </p:cNvSpPr>
            <p:nvPr/>
          </p:nvSpPr>
          <p:spPr bwMode="auto">
            <a:xfrm>
              <a:off x="3516" y="3005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4910"/>
            <p:cNvSpPr>
              <a:spLocks/>
            </p:cNvSpPr>
            <p:nvPr/>
          </p:nvSpPr>
          <p:spPr bwMode="auto">
            <a:xfrm>
              <a:off x="3290" y="2716"/>
              <a:ext cx="33" cy="42"/>
            </a:xfrm>
            <a:custGeom>
              <a:avLst/>
              <a:gdLst>
                <a:gd name="T0" fmla="*/ 11 w 33"/>
                <a:gd name="T1" fmla="*/ 42 h 42"/>
                <a:gd name="T2" fmla="*/ 0 w 33"/>
                <a:gd name="T3" fmla="*/ 5 h 42"/>
                <a:gd name="T4" fmla="*/ 24 w 33"/>
                <a:gd name="T5" fmla="*/ 0 h 42"/>
                <a:gd name="T6" fmla="*/ 33 w 33"/>
                <a:gd name="T7" fmla="*/ 32 h 42"/>
                <a:gd name="T8" fmla="*/ 11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1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3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4911"/>
            <p:cNvSpPr>
              <a:spLocks/>
            </p:cNvSpPr>
            <p:nvPr/>
          </p:nvSpPr>
          <p:spPr bwMode="auto">
            <a:xfrm>
              <a:off x="3283" y="2682"/>
              <a:ext cx="31" cy="39"/>
            </a:xfrm>
            <a:custGeom>
              <a:avLst/>
              <a:gdLst>
                <a:gd name="T0" fmla="*/ 7 w 31"/>
                <a:gd name="T1" fmla="*/ 39 h 39"/>
                <a:gd name="T2" fmla="*/ 0 w 31"/>
                <a:gd name="T3" fmla="*/ 2 h 39"/>
                <a:gd name="T4" fmla="*/ 24 w 31"/>
                <a:gd name="T5" fmla="*/ 0 h 39"/>
                <a:gd name="T6" fmla="*/ 31 w 31"/>
                <a:gd name="T7" fmla="*/ 34 h 39"/>
                <a:gd name="T8" fmla="*/ 7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7" y="3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31" y="34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4912"/>
            <p:cNvSpPr>
              <a:spLocks/>
            </p:cNvSpPr>
            <p:nvPr/>
          </p:nvSpPr>
          <p:spPr bwMode="auto">
            <a:xfrm>
              <a:off x="3283" y="2618"/>
              <a:ext cx="24" cy="66"/>
            </a:xfrm>
            <a:custGeom>
              <a:avLst/>
              <a:gdLst>
                <a:gd name="T0" fmla="*/ 0 w 24"/>
                <a:gd name="T1" fmla="*/ 66 h 66"/>
                <a:gd name="T2" fmla="*/ 0 w 24"/>
                <a:gd name="T3" fmla="*/ 0 h 66"/>
                <a:gd name="T4" fmla="*/ 24 w 24"/>
                <a:gd name="T5" fmla="*/ 0 h 66"/>
                <a:gd name="T6" fmla="*/ 24 w 24"/>
                <a:gd name="T7" fmla="*/ 64 h 66"/>
                <a:gd name="T8" fmla="*/ 0 w 2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6">
                  <a:moveTo>
                    <a:pt x="0" y="6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4913"/>
            <p:cNvSpPr>
              <a:spLocks/>
            </p:cNvSpPr>
            <p:nvPr/>
          </p:nvSpPr>
          <p:spPr bwMode="auto">
            <a:xfrm>
              <a:off x="3281" y="2552"/>
              <a:ext cx="26" cy="66"/>
            </a:xfrm>
            <a:custGeom>
              <a:avLst/>
              <a:gdLst>
                <a:gd name="T0" fmla="*/ 2 w 26"/>
                <a:gd name="T1" fmla="*/ 66 h 66"/>
                <a:gd name="T2" fmla="*/ 0 w 26"/>
                <a:gd name="T3" fmla="*/ 2 h 66"/>
                <a:gd name="T4" fmla="*/ 24 w 26"/>
                <a:gd name="T5" fmla="*/ 0 h 66"/>
                <a:gd name="T6" fmla="*/ 26 w 26"/>
                <a:gd name="T7" fmla="*/ 66 h 66"/>
                <a:gd name="T8" fmla="*/ 2 w 26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6">
                  <a:moveTo>
                    <a:pt x="2" y="66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6"/>
                  </a:lnTo>
                  <a:lnTo>
                    <a:pt x="2" y="6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4914"/>
            <p:cNvSpPr>
              <a:spLocks/>
            </p:cNvSpPr>
            <p:nvPr/>
          </p:nvSpPr>
          <p:spPr bwMode="auto">
            <a:xfrm>
              <a:off x="3275" y="2520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2 h 34"/>
                <a:gd name="T4" fmla="*/ 21 w 30"/>
                <a:gd name="T5" fmla="*/ 0 h 34"/>
                <a:gd name="T6" fmla="*/ 30 w 30"/>
                <a:gd name="T7" fmla="*/ 3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0" y="3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4915"/>
            <p:cNvSpPr>
              <a:spLocks/>
            </p:cNvSpPr>
            <p:nvPr/>
          </p:nvSpPr>
          <p:spPr bwMode="auto">
            <a:xfrm>
              <a:off x="3259" y="2488"/>
              <a:ext cx="37" cy="44"/>
            </a:xfrm>
            <a:custGeom>
              <a:avLst/>
              <a:gdLst>
                <a:gd name="T0" fmla="*/ 16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2 h 44"/>
                <a:gd name="T8" fmla="*/ 16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6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2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4916"/>
            <p:cNvSpPr>
              <a:spLocks/>
            </p:cNvSpPr>
            <p:nvPr/>
          </p:nvSpPr>
          <p:spPr bwMode="auto">
            <a:xfrm>
              <a:off x="3301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4917"/>
            <p:cNvSpPr>
              <a:spLocks/>
            </p:cNvSpPr>
            <p:nvPr/>
          </p:nvSpPr>
          <p:spPr bwMode="auto">
            <a:xfrm>
              <a:off x="3237" y="2449"/>
              <a:ext cx="42" cy="54"/>
            </a:xfrm>
            <a:custGeom>
              <a:avLst/>
              <a:gdLst>
                <a:gd name="T0" fmla="*/ 24 w 42"/>
                <a:gd name="T1" fmla="*/ 54 h 54"/>
                <a:gd name="T2" fmla="*/ 0 w 42"/>
                <a:gd name="T3" fmla="*/ 22 h 54"/>
                <a:gd name="T4" fmla="*/ 13 w 42"/>
                <a:gd name="T5" fmla="*/ 0 h 54"/>
                <a:gd name="T6" fmla="*/ 42 w 42"/>
                <a:gd name="T7" fmla="*/ 37 h 54"/>
                <a:gd name="T8" fmla="*/ 24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4" y="5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37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4918"/>
            <p:cNvSpPr>
              <a:spLocks/>
            </p:cNvSpPr>
            <p:nvPr/>
          </p:nvSpPr>
          <p:spPr bwMode="auto">
            <a:xfrm>
              <a:off x="3207" y="2427"/>
              <a:ext cx="43" cy="44"/>
            </a:xfrm>
            <a:custGeom>
              <a:avLst/>
              <a:gdLst>
                <a:gd name="T0" fmla="*/ 30 w 43"/>
                <a:gd name="T1" fmla="*/ 44 h 44"/>
                <a:gd name="T2" fmla="*/ 0 w 43"/>
                <a:gd name="T3" fmla="*/ 24 h 44"/>
                <a:gd name="T4" fmla="*/ 8 w 43"/>
                <a:gd name="T5" fmla="*/ 0 h 44"/>
                <a:gd name="T6" fmla="*/ 43 w 43"/>
                <a:gd name="T7" fmla="*/ 22 h 44"/>
                <a:gd name="T8" fmla="*/ 30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0" y="44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3" y="22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4919"/>
            <p:cNvSpPr>
              <a:spLocks/>
            </p:cNvSpPr>
            <p:nvPr/>
          </p:nvSpPr>
          <p:spPr bwMode="auto">
            <a:xfrm>
              <a:off x="3174" y="2417"/>
              <a:ext cx="41" cy="34"/>
            </a:xfrm>
            <a:custGeom>
              <a:avLst/>
              <a:gdLst>
                <a:gd name="T0" fmla="*/ 33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10 h 34"/>
                <a:gd name="T8" fmla="*/ 33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4920"/>
            <p:cNvSpPr>
              <a:spLocks/>
            </p:cNvSpPr>
            <p:nvPr/>
          </p:nvSpPr>
          <p:spPr bwMode="auto">
            <a:xfrm>
              <a:off x="3136" y="2410"/>
              <a:ext cx="42" cy="34"/>
            </a:xfrm>
            <a:custGeom>
              <a:avLst/>
              <a:gdLst>
                <a:gd name="T0" fmla="*/ 38 w 42"/>
                <a:gd name="T1" fmla="*/ 34 h 34"/>
                <a:gd name="T2" fmla="*/ 0 w 42"/>
                <a:gd name="T3" fmla="*/ 27 h 34"/>
                <a:gd name="T4" fmla="*/ 5 w 42"/>
                <a:gd name="T5" fmla="*/ 0 h 34"/>
                <a:gd name="T6" fmla="*/ 42 w 42"/>
                <a:gd name="T7" fmla="*/ 7 h 34"/>
                <a:gd name="T8" fmla="*/ 38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8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4921"/>
            <p:cNvSpPr>
              <a:spLocks/>
            </p:cNvSpPr>
            <p:nvPr/>
          </p:nvSpPr>
          <p:spPr bwMode="auto">
            <a:xfrm>
              <a:off x="3097" y="2402"/>
              <a:ext cx="44" cy="35"/>
            </a:xfrm>
            <a:custGeom>
              <a:avLst/>
              <a:gdLst>
                <a:gd name="T0" fmla="*/ 39 w 44"/>
                <a:gd name="T1" fmla="*/ 35 h 35"/>
                <a:gd name="T2" fmla="*/ 0 w 44"/>
                <a:gd name="T3" fmla="*/ 27 h 35"/>
                <a:gd name="T4" fmla="*/ 4 w 44"/>
                <a:gd name="T5" fmla="*/ 0 h 35"/>
                <a:gd name="T6" fmla="*/ 44 w 44"/>
                <a:gd name="T7" fmla="*/ 8 h 35"/>
                <a:gd name="T8" fmla="*/ 39 w 4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39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4" y="8"/>
                  </a:lnTo>
                  <a:lnTo>
                    <a:pt x="39" y="3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4922"/>
            <p:cNvSpPr>
              <a:spLocks/>
            </p:cNvSpPr>
            <p:nvPr/>
          </p:nvSpPr>
          <p:spPr bwMode="auto">
            <a:xfrm>
              <a:off x="3060" y="2390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25 h 39"/>
                <a:gd name="T4" fmla="*/ 8 w 41"/>
                <a:gd name="T5" fmla="*/ 0 h 39"/>
                <a:gd name="T6" fmla="*/ 41 w 41"/>
                <a:gd name="T7" fmla="*/ 12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41" y="12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4923"/>
            <p:cNvSpPr>
              <a:spLocks/>
            </p:cNvSpPr>
            <p:nvPr/>
          </p:nvSpPr>
          <p:spPr bwMode="auto">
            <a:xfrm>
              <a:off x="3040" y="2383"/>
              <a:ext cx="28" cy="32"/>
            </a:xfrm>
            <a:custGeom>
              <a:avLst/>
              <a:gdLst>
                <a:gd name="T0" fmla="*/ 20 w 28"/>
                <a:gd name="T1" fmla="*/ 32 h 32"/>
                <a:gd name="T2" fmla="*/ 0 w 28"/>
                <a:gd name="T3" fmla="*/ 24 h 32"/>
                <a:gd name="T4" fmla="*/ 11 w 28"/>
                <a:gd name="T5" fmla="*/ 0 h 32"/>
                <a:gd name="T6" fmla="*/ 28 w 28"/>
                <a:gd name="T7" fmla="*/ 7 h 32"/>
                <a:gd name="T8" fmla="*/ 20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0" y="32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4924"/>
            <p:cNvSpPr>
              <a:spLocks/>
            </p:cNvSpPr>
            <p:nvPr/>
          </p:nvSpPr>
          <p:spPr bwMode="auto">
            <a:xfrm>
              <a:off x="3022" y="2376"/>
              <a:ext cx="29" cy="31"/>
            </a:xfrm>
            <a:custGeom>
              <a:avLst/>
              <a:gdLst>
                <a:gd name="T0" fmla="*/ 18 w 29"/>
                <a:gd name="T1" fmla="*/ 31 h 31"/>
                <a:gd name="T2" fmla="*/ 0 w 29"/>
                <a:gd name="T3" fmla="*/ 22 h 31"/>
                <a:gd name="T4" fmla="*/ 14 w 29"/>
                <a:gd name="T5" fmla="*/ 0 h 31"/>
                <a:gd name="T6" fmla="*/ 29 w 29"/>
                <a:gd name="T7" fmla="*/ 7 h 31"/>
                <a:gd name="T8" fmla="*/ 18 w 2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18" y="31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9" y="7"/>
                  </a:lnTo>
                  <a:lnTo>
                    <a:pt x="18" y="3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4925"/>
            <p:cNvSpPr>
              <a:spLocks/>
            </p:cNvSpPr>
            <p:nvPr/>
          </p:nvSpPr>
          <p:spPr bwMode="auto">
            <a:xfrm>
              <a:off x="3005" y="2363"/>
              <a:ext cx="31" cy="35"/>
            </a:xfrm>
            <a:custGeom>
              <a:avLst/>
              <a:gdLst>
                <a:gd name="T0" fmla="*/ 17 w 31"/>
                <a:gd name="T1" fmla="*/ 35 h 35"/>
                <a:gd name="T2" fmla="*/ 0 w 31"/>
                <a:gd name="T3" fmla="*/ 17 h 35"/>
                <a:gd name="T4" fmla="*/ 17 w 31"/>
                <a:gd name="T5" fmla="*/ 0 h 35"/>
                <a:gd name="T6" fmla="*/ 31 w 31"/>
                <a:gd name="T7" fmla="*/ 13 h 35"/>
                <a:gd name="T8" fmla="*/ 17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7" y="35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1" y="1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4926"/>
            <p:cNvSpPr>
              <a:spLocks/>
            </p:cNvSpPr>
            <p:nvPr/>
          </p:nvSpPr>
          <p:spPr bwMode="auto">
            <a:xfrm>
              <a:off x="2992" y="2344"/>
              <a:ext cx="30" cy="36"/>
            </a:xfrm>
            <a:custGeom>
              <a:avLst/>
              <a:gdLst>
                <a:gd name="T0" fmla="*/ 13 w 30"/>
                <a:gd name="T1" fmla="*/ 36 h 36"/>
                <a:gd name="T2" fmla="*/ 0 w 30"/>
                <a:gd name="T3" fmla="*/ 19 h 36"/>
                <a:gd name="T4" fmla="*/ 17 w 30"/>
                <a:gd name="T5" fmla="*/ 0 h 36"/>
                <a:gd name="T6" fmla="*/ 30 w 30"/>
                <a:gd name="T7" fmla="*/ 19 h 36"/>
                <a:gd name="T8" fmla="*/ 13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3" y="3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0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4927"/>
            <p:cNvSpPr>
              <a:spLocks/>
            </p:cNvSpPr>
            <p:nvPr/>
          </p:nvSpPr>
          <p:spPr bwMode="auto">
            <a:xfrm>
              <a:off x="3259" y="2486"/>
              <a:ext cx="22" cy="17"/>
            </a:xfrm>
            <a:custGeom>
              <a:avLst/>
              <a:gdLst>
                <a:gd name="T0" fmla="*/ 22 w 22"/>
                <a:gd name="T1" fmla="*/ 2 h 17"/>
                <a:gd name="T2" fmla="*/ 20 w 22"/>
                <a:gd name="T3" fmla="*/ 0 h 17"/>
                <a:gd name="T4" fmla="*/ 0 w 22"/>
                <a:gd name="T5" fmla="*/ 14 h 17"/>
                <a:gd name="T6" fmla="*/ 2 w 22"/>
                <a:gd name="T7" fmla="*/ 17 h 17"/>
                <a:gd name="T8" fmla="*/ 22 w 2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7">
                  <a:moveTo>
                    <a:pt x="22" y="2"/>
                  </a:moveTo>
                  <a:lnTo>
                    <a:pt x="20" y="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4928"/>
            <p:cNvSpPr>
              <a:spLocks/>
            </p:cNvSpPr>
            <p:nvPr/>
          </p:nvSpPr>
          <p:spPr bwMode="auto">
            <a:xfrm>
              <a:off x="2965" y="2300"/>
              <a:ext cx="47" cy="61"/>
            </a:xfrm>
            <a:custGeom>
              <a:avLst/>
              <a:gdLst>
                <a:gd name="T0" fmla="*/ 25 w 47"/>
                <a:gd name="T1" fmla="*/ 61 h 61"/>
                <a:gd name="T2" fmla="*/ 0 w 47"/>
                <a:gd name="T3" fmla="*/ 9 h 61"/>
                <a:gd name="T4" fmla="*/ 22 w 47"/>
                <a:gd name="T5" fmla="*/ 0 h 61"/>
                <a:gd name="T6" fmla="*/ 47 w 47"/>
                <a:gd name="T7" fmla="*/ 49 h 61"/>
                <a:gd name="T8" fmla="*/ 25 w 4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1">
                  <a:moveTo>
                    <a:pt x="25" y="6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47" y="49"/>
                  </a:lnTo>
                  <a:lnTo>
                    <a:pt x="25" y="6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6" name="Freeform 4929"/>
            <p:cNvSpPr>
              <a:spLocks/>
            </p:cNvSpPr>
            <p:nvPr/>
          </p:nvSpPr>
          <p:spPr bwMode="auto">
            <a:xfrm>
              <a:off x="2952" y="2253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7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Freeform 4930"/>
            <p:cNvSpPr>
              <a:spLocks/>
            </p:cNvSpPr>
            <p:nvPr/>
          </p:nvSpPr>
          <p:spPr bwMode="auto">
            <a:xfrm>
              <a:off x="2944" y="2202"/>
              <a:ext cx="32" cy="56"/>
            </a:xfrm>
            <a:custGeom>
              <a:avLst/>
              <a:gdLst>
                <a:gd name="T0" fmla="*/ 8 w 32"/>
                <a:gd name="T1" fmla="*/ 56 h 56"/>
                <a:gd name="T2" fmla="*/ 0 w 32"/>
                <a:gd name="T3" fmla="*/ 5 h 56"/>
                <a:gd name="T4" fmla="*/ 24 w 32"/>
                <a:gd name="T5" fmla="*/ 0 h 56"/>
                <a:gd name="T6" fmla="*/ 32 w 32"/>
                <a:gd name="T7" fmla="*/ 51 h 56"/>
                <a:gd name="T8" fmla="*/ 8 w 3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6">
                  <a:moveTo>
                    <a:pt x="8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51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4931"/>
            <p:cNvSpPr>
              <a:spLocks/>
            </p:cNvSpPr>
            <p:nvPr/>
          </p:nvSpPr>
          <p:spPr bwMode="auto">
            <a:xfrm>
              <a:off x="2928" y="2148"/>
              <a:ext cx="40" cy="59"/>
            </a:xfrm>
            <a:custGeom>
              <a:avLst/>
              <a:gdLst>
                <a:gd name="T0" fmla="*/ 16 w 40"/>
                <a:gd name="T1" fmla="*/ 59 h 59"/>
                <a:gd name="T2" fmla="*/ 0 w 40"/>
                <a:gd name="T3" fmla="*/ 10 h 59"/>
                <a:gd name="T4" fmla="*/ 22 w 40"/>
                <a:gd name="T5" fmla="*/ 0 h 59"/>
                <a:gd name="T6" fmla="*/ 40 w 40"/>
                <a:gd name="T7" fmla="*/ 54 h 59"/>
                <a:gd name="T8" fmla="*/ 16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16" y="59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0" y="54"/>
                  </a:lnTo>
                  <a:lnTo>
                    <a:pt x="16" y="5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4932"/>
            <p:cNvSpPr>
              <a:spLocks/>
            </p:cNvSpPr>
            <p:nvPr/>
          </p:nvSpPr>
          <p:spPr bwMode="auto">
            <a:xfrm>
              <a:off x="2990" y="2344"/>
              <a:ext cx="22" cy="19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19 w 22"/>
                <a:gd name="T5" fmla="*/ 0 h 19"/>
                <a:gd name="T6" fmla="*/ 22 w 22"/>
                <a:gd name="T7" fmla="*/ 5 h 19"/>
                <a:gd name="T8" fmla="*/ 2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lnTo>
                    <a:pt x="0" y="17"/>
                  </a:lnTo>
                  <a:lnTo>
                    <a:pt x="19" y="0"/>
                  </a:lnTo>
                  <a:lnTo>
                    <a:pt x="22" y="5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4933"/>
            <p:cNvSpPr>
              <a:spLocks/>
            </p:cNvSpPr>
            <p:nvPr/>
          </p:nvSpPr>
          <p:spPr bwMode="auto">
            <a:xfrm>
              <a:off x="2889" y="2064"/>
              <a:ext cx="61" cy="96"/>
            </a:xfrm>
            <a:custGeom>
              <a:avLst/>
              <a:gdLst>
                <a:gd name="T0" fmla="*/ 39 w 61"/>
                <a:gd name="T1" fmla="*/ 96 h 96"/>
                <a:gd name="T2" fmla="*/ 0 w 61"/>
                <a:gd name="T3" fmla="*/ 15 h 96"/>
                <a:gd name="T4" fmla="*/ 19 w 61"/>
                <a:gd name="T5" fmla="*/ 0 h 96"/>
                <a:gd name="T6" fmla="*/ 61 w 61"/>
                <a:gd name="T7" fmla="*/ 84 h 96"/>
                <a:gd name="T8" fmla="*/ 39 w 61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6">
                  <a:moveTo>
                    <a:pt x="39" y="9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61" y="84"/>
                  </a:lnTo>
                  <a:lnTo>
                    <a:pt x="39" y="9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4934"/>
            <p:cNvSpPr>
              <a:spLocks/>
            </p:cNvSpPr>
            <p:nvPr/>
          </p:nvSpPr>
          <p:spPr bwMode="auto">
            <a:xfrm>
              <a:off x="2849" y="1996"/>
              <a:ext cx="59" cy="83"/>
            </a:xfrm>
            <a:custGeom>
              <a:avLst/>
              <a:gdLst>
                <a:gd name="T0" fmla="*/ 40 w 59"/>
                <a:gd name="T1" fmla="*/ 83 h 83"/>
                <a:gd name="T2" fmla="*/ 0 w 59"/>
                <a:gd name="T3" fmla="*/ 15 h 83"/>
                <a:gd name="T4" fmla="*/ 20 w 59"/>
                <a:gd name="T5" fmla="*/ 0 h 83"/>
                <a:gd name="T6" fmla="*/ 59 w 59"/>
                <a:gd name="T7" fmla="*/ 68 h 83"/>
                <a:gd name="T8" fmla="*/ 40 w 59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3">
                  <a:moveTo>
                    <a:pt x="40" y="83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9" y="68"/>
                  </a:lnTo>
                  <a:lnTo>
                    <a:pt x="40" y="83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4935"/>
            <p:cNvSpPr>
              <a:spLocks/>
            </p:cNvSpPr>
            <p:nvPr/>
          </p:nvSpPr>
          <p:spPr bwMode="auto">
            <a:xfrm>
              <a:off x="2827" y="1964"/>
              <a:ext cx="42" cy="47"/>
            </a:xfrm>
            <a:custGeom>
              <a:avLst/>
              <a:gdLst>
                <a:gd name="T0" fmla="*/ 22 w 42"/>
                <a:gd name="T1" fmla="*/ 47 h 47"/>
                <a:gd name="T2" fmla="*/ 0 w 42"/>
                <a:gd name="T3" fmla="*/ 20 h 47"/>
                <a:gd name="T4" fmla="*/ 18 w 42"/>
                <a:gd name="T5" fmla="*/ 0 h 47"/>
                <a:gd name="T6" fmla="*/ 42 w 42"/>
                <a:gd name="T7" fmla="*/ 32 h 47"/>
                <a:gd name="T8" fmla="*/ 22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2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2" y="3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3" name="Freeform 4936"/>
            <p:cNvSpPr>
              <a:spLocks/>
            </p:cNvSpPr>
            <p:nvPr/>
          </p:nvSpPr>
          <p:spPr bwMode="auto">
            <a:xfrm>
              <a:off x="2803" y="1937"/>
              <a:ext cx="42" cy="47"/>
            </a:xfrm>
            <a:custGeom>
              <a:avLst/>
              <a:gdLst>
                <a:gd name="T0" fmla="*/ 24 w 42"/>
                <a:gd name="T1" fmla="*/ 47 h 47"/>
                <a:gd name="T2" fmla="*/ 0 w 42"/>
                <a:gd name="T3" fmla="*/ 22 h 47"/>
                <a:gd name="T4" fmla="*/ 13 w 42"/>
                <a:gd name="T5" fmla="*/ 0 h 47"/>
                <a:gd name="T6" fmla="*/ 42 w 42"/>
                <a:gd name="T7" fmla="*/ 27 h 47"/>
                <a:gd name="T8" fmla="*/ 24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4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4" name="Freeform 4937"/>
            <p:cNvSpPr>
              <a:spLocks/>
            </p:cNvSpPr>
            <p:nvPr/>
          </p:nvSpPr>
          <p:spPr bwMode="auto">
            <a:xfrm>
              <a:off x="2770" y="1915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5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5" name="Freeform 4938"/>
            <p:cNvSpPr>
              <a:spLocks/>
            </p:cNvSpPr>
            <p:nvPr/>
          </p:nvSpPr>
          <p:spPr bwMode="auto">
            <a:xfrm>
              <a:off x="2735" y="1898"/>
              <a:ext cx="46" cy="42"/>
            </a:xfrm>
            <a:custGeom>
              <a:avLst/>
              <a:gdLst>
                <a:gd name="T0" fmla="*/ 35 w 46"/>
                <a:gd name="T1" fmla="*/ 42 h 42"/>
                <a:gd name="T2" fmla="*/ 0 w 46"/>
                <a:gd name="T3" fmla="*/ 24 h 42"/>
                <a:gd name="T4" fmla="*/ 9 w 46"/>
                <a:gd name="T5" fmla="*/ 0 h 42"/>
                <a:gd name="T6" fmla="*/ 46 w 46"/>
                <a:gd name="T7" fmla="*/ 17 h 42"/>
                <a:gd name="T8" fmla="*/ 35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5" y="4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6" y="1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6" name="Freeform 4939"/>
            <p:cNvSpPr>
              <a:spLocks/>
            </p:cNvSpPr>
            <p:nvPr/>
          </p:nvSpPr>
          <p:spPr bwMode="auto">
            <a:xfrm>
              <a:off x="2928" y="2148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7" name="Freeform 4940"/>
            <p:cNvSpPr>
              <a:spLocks/>
            </p:cNvSpPr>
            <p:nvPr/>
          </p:nvSpPr>
          <p:spPr bwMode="auto">
            <a:xfrm>
              <a:off x="2705" y="1891"/>
              <a:ext cx="37" cy="34"/>
            </a:xfrm>
            <a:custGeom>
              <a:avLst/>
              <a:gdLst>
                <a:gd name="T0" fmla="*/ 33 w 37"/>
                <a:gd name="T1" fmla="*/ 34 h 34"/>
                <a:gd name="T2" fmla="*/ 0 w 37"/>
                <a:gd name="T3" fmla="*/ 27 h 34"/>
                <a:gd name="T4" fmla="*/ 4 w 37"/>
                <a:gd name="T5" fmla="*/ 0 h 34"/>
                <a:gd name="T6" fmla="*/ 37 w 37"/>
                <a:gd name="T7" fmla="*/ 7 h 34"/>
                <a:gd name="T8" fmla="*/ 33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8" name="Freeform 4941"/>
            <p:cNvSpPr>
              <a:spLocks/>
            </p:cNvSpPr>
            <p:nvPr/>
          </p:nvSpPr>
          <p:spPr bwMode="auto">
            <a:xfrm>
              <a:off x="2674" y="1886"/>
              <a:ext cx="35" cy="32"/>
            </a:xfrm>
            <a:custGeom>
              <a:avLst/>
              <a:gdLst>
                <a:gd name="T0" fmla="*/ 31 w 35"/>
                <a:gd name="T1" fmla="*/ 32 h 32"/>
                <a:gd name="T2" fmla="*/ 0 w 35"/>
                <a:gd name="T3" fmla="*/ 27 h 32"/>
                <a:gd name="T4" fmla="*/ 0 w 35"/>
                <a:gd name="T5" fmla="*/ 0 h 32"/>
                <a:gd name="T6" fmla="*/ 35 w 35"/>
                <a:gd name="T7" fmla="*/ 5 h 32"/>
                <a:gd name="T8" fmla="*/ 31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1" y="32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5" y="5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9" name="Freeform 4942"/>
            <p:cNvSpPr>
              <a:spLocks/>
            </p:cNvSpPr>
            <p:nvPr/>
          </p:nvSpPr>
          <p:spPr bwMode="auto">
            <a:xfrm>
              <a:off x="2608" y="1886"/>
              <a:ext cx="66" cy="32"/>
            </a:xfrm>
            <a:custGeom>
              <a:avLst/>
              <a:gdLst>
                <a:gd name="T0" fmla="*/ 66 w 66"/>
                <a:gd name="T1" fmla="*/ 27 h 32"/>
                <a:gd name="T2" fmla="*/ 2 w 66"/>
                <a:gd name="T3" fmla="*/ 32 h 32"/>
                <a:gd name="T4" fmla="*/ 0 w 66"/>
                <a:gd name="T5" fmla="*/ 5 h 32"/>
                <a:gd name="T6" fmla="*/ 66 w 66"/>
                <a:gd name="T7" fmla="*/ 0 h 32"/>
                <a:gd name="T8" fmla="*/ 66 w 66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2">
                  <a:moveTo>
                    <a:pt x="66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66" y="0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0" name="Freeform 4943"/>
            <p:cNvSpPr>
              <a:spLocks/>
            </p:cNvSpPr>
            <p:nvPr/>
          </p:nvSpPr>
          <p:spPr bwMode="auto">
            <a:xfrm>
              <a:off x="2735" y="1898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3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3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1" name="Freeform 4944"/>
            <p:cNvSpPr>
              <a:spLocks/>
            </p:cNvSpPr>
            <p:nvPr/>
          </p:nvSpPr>
          <p:spPr bwMode="auto">
            <a:xfrm>
              <a:off x="2595" y="1888"/>
              <a:ext cx="18" cy="30"/>
            </a:xfrm>
            <a:custGeom>
              <a:avLst/>
              <a:gdLst>
                <a:gd name="T0" fmla="*/ 15 w 18"/>
                <a:gd name="T1" fmla="*/ 30 h 30"/>
                <a:gd name="T2" fmla="*/ 0 w 18"/>
                <a:gd name="T3" fmla="*/ 27 h 30"/>
                <a:gd name="T4" fmla="*/ 4 w 18"/>
                <a:gd name="T5" fmla="*/ 0 h 30"/>
                <a:gd name="T6" fmla="*/ 18 w 18"/>
                <a:gd name="T7" fmla="*/ 3 h 30"/>
                <a:gd name="T8" fmla="*/ 15 w 1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15" y="30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18" y="3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2" name="Freeform 4945"/>
            <p:cNvSpPr>
              <a:spLocks/>
            </p:cNvSpPr>
            <p:nvPr/>
          </p:nvSpPr>
          <p:spPr bwMode="auto">
            <a:xfrm>
              <a:off x="2575" y="1883"/>
              <a:ext cx="24" cy="32"/>
            </a:xfrm>
            <a:custGeom>
              <a:avLst/>
              <a:gdLst>
                <a:gd name="T0" fmla="*/ 20 w 24"/>
                <a:gd name="T1" fmla="*/ 32 h 32"/>
                <a:gd name="T2" fmla="*/ 0 w 24"/>
                <a:gd name="T3" fmla="*/ 22 h 32"/>
                <a:gd name="T4" fmla="*/ 13 w 24"/>
                <a:gd name="T5" fmla="*/ 0 h 32"/>
                <a:gd name="T6" fmla="*/ 24 w 24"/>
                <a:gd name="T7" fmla="*/ 5 h 32"/>
                <a:gd name="T8" fmla="*/ 20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0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4" y="5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3" name="Freeform 4946"/>
            <p:cNvSpPr>
              <a:spLocks/>
            </p:cNvSpPr>
            <p:nvPr/>
          </p:nvSpPr>
          <p:spPr bwMode="auto">
            <a:xfrm>
              <a:off x="2540" y="1854"/>
              <a:ext cx="48" cy="51"/>
            </a:xfrm>
            <a:custGeom>
              <a:avLst/>
              <a:gdLst>
                <a:gd name="T0" fmla="*/ 35 w 48"/>
                <a:gd name="T1" fmla="*/ 51 h 51"/>
                <a:gd name="T2" fmla="*/ 0 w 48"/>
                <a:gd name="T3" fmla="*/ 17 h 51"/>
                <a:gd name="T4" fmla="*/ 18 w 48"/>
                <a:gd name="T5" fmla="*/ 0 h 51"/>
                <a:gd name="T6" fmla="*/ 48 w 48"/>
                <a:gd name="T7" fmla="*/ 29 h 51"/>
                <a:gd name="T8" fmla="*/ 35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5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8" y="29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4947"/>
            <p:cNvSpPr>
              <a:spLocks/>
            </p:cNvSpPr>
            <p:nvPr/>
          </p:nvSpPr>
          <p:spPr bwMode="auto">
            <a:xfrm>
              <a:off x="2503" y="1810"/>
              <a:ext cx="55" cy="61"/>
            </a:xfrm>
            <a:custGeom>
              <a:avLst/>
              <a:gdLst>
                <a:gd name="T0" fmla="*/ 37 w 55"/>
                <a:gd name="T1" fmla="*/ 61 h 61"/>
                <a:gd name="T2" fmla="*/ 0 w 55"/>
                <a:gd name="T3" fmla="*/ 14 h 61"/>
                <a:gd name="T4" fmla="*/ 20 w 55"/>
                <a:gd name="T5" fmla="*/ 0 h 61"/>
                <a:gd name="T6" fmla="*/ 55 w 55"/>
                <a:gd name="T7" fmla="*/ 44 h 61"/>
                <a:gd name="T8" fmla="*/ 37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7" y="61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5" y="44"/>
                  </a:lnTo>
                  <a:lnTo>
                    <a:pt x="37" y="6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5" name="Freeform 4948"/>
            <p:cNvSpPr>
              <a:spLocks/>
            </p:cNvSpPr>
            <p:nvPr/>
          </p:nvSpPr>
          <p:spPr bwMode="auto">
            <a:xfrm>
              <a:off x="2470" y="1758"/>
              <a:ext cx="53" cy="66"/>
            </a:xfrm>
            <a:custGeom>
              <a:avLst/>
              <a:gdLst>
                <a:gd name="T0" fmla="*/ 33 w 53"/>
                <a:gd name="T1" fmla="*/ 66 h 66"/>
                <a:gd name="T2" fmla="*/ 0 w 53"/>
                <a:gd name="T3" fmla="*/ 15 h 66"/>
                <a:gd name="T4" fmla="*/ 20 w 53"/>
                <a:gd name="T5" fmla="*/ 0 h 66"/>
                <a:gd name="T6" fmla="*/ 53 w 53"/>
                <a:gd name="T7" fmla="*/ 52 h 66"/>
                <a:gd name="T8" fmla="*/ 33 w 53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6">
                  <a:moveTo>
                    <a:pt x="33" y="66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52"/>
                  </a:lnTo>
                  <a:lnTo>
                    <a:pt x="33" y="6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6" name="Freeform 4949"/>
            <p:cNvSpPr>
              <a:spLocks/>
            </p:cNvSpPr>
            <p:nvPr/>
          </p:nvSpPr>
          <p:spPr bwMode="auto">
            <a:xfrm>
              <a:off x="2413" y="1658"/>
              <a:ext cx="77" cy="115"/>
            </a:xfrm>
            <a:custGeom>
              <a:avLst/>
              <a:gdLst>
                <a:gd name="T0" fmla="*/ 57 w 77"/>
                <a:gd name="T1" fmla="*/ 115 h 115"/>
                <a:gd name="T2" fmla="*/ 0 w 77"/>
                <a:gd name="T3" fmla="*/ 15 h 115"/>
                <a:gd name="T4" fmla="*/ 20 w 77"/>
                <a:gd name="T5" fmla="*/ 0 h 115"/>
                <a:gd name="T6" fmla="*/ 77 w 77"/>
                <a:gd name="T7" fmla="*/ 100 h 115"/>
                <a:gd name="T8" fmla="*/ 57 w 77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5">
                  <a:moveTo>
                    <a:pt x="57" y="115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77" y="100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7" name="Freeform 4950"/>
            <p:cNvSpPr>
              <a:spLocks/>
            </p:cNvSpPr>
            <p:nvPr/>
          </p:nvSpPr>
          <p:spPr bwMode="auto">
            <a:xfrm>
              <a:off x="2385" y="1602"/>
              <a:ext cx="48" cy="71"/>
            </a:xfrm>
            <a:custGeom>
              <a:avLst/>
              <a:gdLst>
                <a:gd name="T0" fmla="*/ 28 w 48"/>
                <a:gd name="T1" fmla="*/ 71 h 71"/>
                <a:gd name="T2" fmla="*/ 0 w 48"/>
                <a:gd name="T3" fmla="*/ 12 h 71"/>
                <a:gd name="T4" fmla="*/ 22 w 48"/>
                <a:gd name="T5" fmla="*/ 0 h 71"/>
                <a:gd name="T6" fmla="*/ 48 w 48"/>
                <a:gd name="T7" fmla="*/ 56 h 71"/>
                <a:gd name="T8" fmla="*/ 28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8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6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8" name="Freeform 4951"/>
            <p:cNvSpPr>
              <a:spLocks/>
            </p:cNvSpPr>
            <p:nvPr/>
          </p:nvSpPr>
          <p:spPr bwMode="auto">
            <a:xfrm>
              <a:off x="2608" y="1891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2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9" name="Freeform 4952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42 w 64"/>
                <a:gd name="T1" fmla="*/ 100 h 100"/>
                <a:gd name="T2" fmla="*/ 0 w 64"/>
                <a:gd name="T3" fmla="*/ 15 h 100"/>
                <a:gd name="T4" fmla="*/ 20 w 64"/>
                <a:gd name="T5" fmla="*/ 0 h 100"/>
                <a:gd name="T6" fmla="*/ 64 w 64"/>
                <a:gd name="T7" fmla="*/ 88 h 100"/>
                <a:gd name="T8" fmla="*/ 42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42" y="100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88"/>
                  </a:lnTo>
                  <a:lnTo>
                    <a:pt x="42" y="10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0" name="Freeform 4953"/>
            <p:cNvSpPr>
              <a:spLocks/>
            </p:cNvSpPr>
            <p:nvPr/>
          </p:nvSpPr>
          <p:spPr bwMode="auto">
            <a:xfrm>
              <a:off x="3535" y="3429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2 h 88"/>
                <a:gd name="T4" fmla="*/ 22 w 62"/>
                <a:gd name="T5" fmla="*/ 0 h 88"/>
                <a:gd name="T6" fmla="*/ 62 w 62"/>
                <a:gd name="T7" fmla="*/ 73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2" y="73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1" name="Freeform 4954"/>
            <p:cNvSpPr>
              <a:spLocks/>
            </p:cNvSpPr>
            <p:nvPr/>
          </p:nvSpPr>
          <p:spPr bwMode="auto">
            <a:xfrm>
              <a:off x="3500" y="3353"/>
              <a:ext cx="57" cy="88"/>
            </a:xfrm>
            <a:custGeom>
              <a:avLst/>
              <a:gdLst>
                <a:gd name="T0" fmla="*/ 35 w 57"/>
                <a:gd name="T1" fmla="*/ 88 h 88"/>
                <a:gd name="T2" fmla="*/ 0 w 57"/>
                <a:gd name="T3" fmla="*/ 9 h 88"/>
                <a:gd name="T4" fmla="*/ 22 w 57"/>
                <a:gd name="T5" fmla="*/ 0 h 88"/>
                <a:gd name="T6" fmla="*/ 57 w 57"/>
                <a:gd name="T7" fmla="*/ 76 h 88"/>
                <a:gd name="T8" fmla="*/ 35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5" y="88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2" name="Freeform 4955"/>
            <p:cNvSpPr>
              <a:spLocks/>
            </p:cNvSpPr>
            <p:nvPr/>
          </p:nvSpPr>
          <p:spPr bwMode="auto">
            <a:xfrm>
              <a:off x="3487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3" name="Freeform 4956"/>
            <p:cNvSpPr>
              <a:spLocks/>
            </p:cNvSpPr>
            <p:nvPr/>
          </p:nvSpPr>
          <p:spPr bwMode="auto">
            <a:xfrm>
              <a:off x="3481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4" name="Freeform 4957"/>
            <p:cNvSpPr>
              <a:spLocks/>
            </p:cNvSpPr>
            <p:nvPr/>
          </p:nvSpPr>
          <p:spPr bwMode="auto">
            <a:xfrm>
              <a:off x="3481" y="3230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3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5" name="Freeform 4958"/>
            <p:cNvSpPr>
              <a:spLocks/>
            </p:cNvSpPr>
            <p:nvPr/>
          </p:nvSpPr>
          <p:spPr bwMode="auto">
            <a:xfrm>
              <a:off x="3481" y="3193"/>
              <a:ext cx="28" cy="40"/>
            </a:xfrm>
            <a:custGeom>
              <a:avLst/>
              <a:gdLst>
                <a:gd name="T0" fmla="*/ 0 w 28"/>
                <a:gd name="T1" fmla="*/ 37 h 40"/>
                <a:gd name="T2" fmla="*/ 4 w 28"/>
                <a:gd name="T3" fmla="*/ 0 h 40"/>
                <a:gd name="T4" fmla="*/ 28 w 28"/>
                <a:gd name="T5" fmla="*/ 5 h 40"/>
                <a:gd name="T6" fmla="*/ 24 w 28"/>
                <a:gd name="T7" fmla="*/ 40 h 40"/>
                <a:gd name="T8" fmla="*/ 0 w 28"/>
                <a:gd name="T9" fmla="*/ 3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4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6" name="Freeform 4959"/>
            <p:cNvSpPr>
              <a:spLocks/>
            </p:cNvSpPr>
            <p:nvPr/>
          </p:nvSpPr>
          <p:spPr bwMode="auto">
            <a:xfrm>
              <a:off x="3485" y="3135"/>
              <a:ext cx="42" cy="63"/>
            </a:xfrm>
            <a:custGeom>
              <a:avLst/>
              <a:gdLst>
                <a:gd name="T0" fmla="*/ 0 w 42"/>
                <a:gd name="T1" fmla="*/ 58 h 63"/>
                <a:gd name="T2" fmla="*/ 17 w 42"/>
                <a:gd name="T3" fmla="*/ 0 h 63"/>
                <a:gd name="T4" fmla="*/ 42 w 42"/>
                <a:gd name="T5" fmla="*/ 5 h 63"/>
                <a:gd name="T6" fmla="*/ 24 w 42"/>
                <a:gd name="T7" fmla="*/ 63 h 63"/>
                <a:gd name="T8" fmla="*/ 0 w 42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3">
                  <a:moveTo>
                    <a:pt x="0" y="58"/>
                  </a:moveTo>
                  <a:lnTo>
                    <a:pt x="17" y="0"/>
                  </a:lnTo>
                  <a:lnTo>
                    <a:pt x="42" y="5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7" name="Freeform 4960"/>
            <p:cNvSpPr>
              <a:spLocks/>
            </p:cNvSpPr>
            <p:nvPr/>
          </p:nvSpPr>
          <p:spPr bwMode="auto">
            <a:xfrm>
              <a:off x="3502" y="3076"/>
              <a:ext cx="38" cy="64"/>
            </a:xfrm>
            <a:custGeom>
              <a:avLst/>
              <a:gdLst>
                <a:gd name="T0" fmla="*/ 0 w 38"/>
                <a:gd name="T1" fmla="*/ 59 h 64"/>
                <a:gd name="T2" fmla="*/ 14 w 38"/>
                <a:gd name="T3" fmla="*/ 0 h 64"/>
                <a:gd name="T4" fmla="*/ 38 w 38"/>
                <a:gd name="T5" fmla="*/ 5 h 64"/>
                <a:gd name="T6" fmla="*/ 25 w 38"/>
                <a:gd name="T7" fmla="*/ 64 h 64"/>
                <a:gd name="T8" fmla="*/ 0 w 38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4">
                  <a:moveTo>
                    <a:pt x="0" y="59"/>
                  </a:moveTo>
                  <a:lnTo>
                    <a:pt x="14" y="0"/>
                  </a:lnTo>
                  <a:lnTo>
                    <a:pt x="38" y="5"/>
                  </a:lnTo>
                  <a:lnTo>
                    <a:pt x="25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8" name="Freeform 4961"/>
            <p:cNvSpPr>
              <a:spLocks/>
            </p:cNvSpPr>
            <p:nvPr/>
          </p:nvSpPr>
          <p:spPr bwMode="auto">
            <a:xfrm>
              <a:off x="3516" y="3042"/>
              <a:ext cx="26" cy="39"/>
            </a:xfrm>
            <a:custGeom>
              <a:avLst/>
              <a:gdLst>
                <a:gd name="T0" fmla="*/ 0 w 26"/>
                <a:gd name="T1" fmla="*/ 34 h 39"/>
                <a:gd name="T2" fmla="*/ 2 w 26"/>
                <a:gd name="T3" fmla="*/ 2 h 39"/>
                <a:gd name="T4" fmla="*/ 26 w 26"/>
                <a:gd name="T5" fmla="*/ 0 h 39"/>
                <a:gd name="T6" fmla="*/ 24 w 26"/>
                <a:gd name="T7" fmla="*/ 39 h 39"/>
                <a:gd name="T8" fmla="*/ 0 w 26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9">
                  <a:moveTo>
                    <a:pt x="0" y="34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9" name="Freeform 4962"/>
            <p:cNvSpPr>
              <a:spLocks/>
            </p:cNvSpPr>
            <p:nvPr/>
          </p:nvSpPr>
          <p:spPr bwMode="auto">
            <a:xfrm>
              <a:off x="3513" y="3007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3 h 37"/>
                <a:gd name="T4" fmla="*/ 25 w 29"/>
                <a:gd name="T5" fmla="*/ 0 h 37"/>
                <a:gd name="T6" fmla="*/ 29 w 29"/>
                <a:gd name="T7" fmla="*/ 35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3"/>
                  </a:lnTo>
                  <a:lnTo>
                    <a:pt x="25" y="0"/>
                  </a:lnTo>
                  <a:lnTo>
                    <a:pt x="29" y="35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0" name="Freeform 4963"/>
            <p:cNvSpPr>
              <a:spLocks/>
            </p:cNvSpPr>
            <p:nvPr/>
          </p:nvSpPr>
          <p:spPr bwMode="auto">
            <a:xfrm>
              <a:off x="3481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1" name="Freeform 4964"/>
            <p:cNvSpPr>
              <a:spLocks/>
            </p:cNvSpPr>
            <p:nvPr/>
          </p:nvSpPr>
          <p:spPr bwMode="auto">
            <a:xfrm>
              <a:off x="3500" y="2961"/>
              <a:ext cx="38" cy="54"/>
            </a:xfrm>
            <a:custGeom>
              <a:avLst/>
              <a:gdLst>
                <a:gd name="T0" fmla="*/ 16 w 38"/>
                <a:gd name="T1" fmla="*/ 54 h 54"/>
                <a:gd name="T2" fmla="*/ 0 w 38"/>
                <a:gd name="T3" fmla="*/ 12 h 54"/>
                <a:gd name="T4" fmla="*/ 22 w 38"/>
                <a:gd name="T5" fmla="*/ 0 h 54"/>
                <a:gd name="T6" fmla="*/ 38 w 38"/>
                <a:gd name="T7" fmla="*/ 44 h 54"/>
                <a:gd name="T8" fmla="*/ 16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6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8" y="4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2" name="Freeform 4965"/>
            <p:cNvSpPr>
              <a:spLocks/>
            </p:cNvSpPr>
            <p:nvPr/>
          </p:nvSpPr>
          <p:spPr bwMode="auto">
            <a:xfrm>
              <a:off x="3478" y="2924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3" name="Freeform 4966"/>
            <p:cNvSpPr>
              <a:spLocks/>
            </p:cNvSpPr>
            <p:nvPr/>
          </p:nvSpPr>
          <p:spPr bwMode="auto">
            <a:xfrm>
              <a:off x="3452" y="2895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9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9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4" name="Freeform 4967"/>
            <p:cNvSpPr>
              <a:spLocks/>
            </p:cNvSpPr>
            <p:nvPr/>
          </p:nvSpPr>
          <p:spPr bwMode="auto">
            <a:xfrm>
              <a:off x="3419" y="2870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5" name="Freeform 4968"/>
            <p:cNvSpPr>
              <a:spLocks/>
            </p:cNvSpPr>
            <p:nvPr/>
          </p:nvSpPr>
          <p:spPr bwMode="auto">
            <a:xfrm>
              <a:off x="3386" y="2846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6" name="Freeform 4969"/>
            <p:cNvSpPr>
              <a:spLocks/>
            </p:cNvSpPr>
            <p:nvPr/>
          </p:nvSpPr>
          <p:spPr bwMode="auto">
            <a:xfrm>
              <a:off x="3351" y="2819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19 h 49"/>
                <a:gd name="T4" fmla="*/ 18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7" name="Freeform 4970"/>
            <p:cNvSpPr>
              <a:spLocks/>
            </p:cNvSpPr>
            <p:nvPr/>
          </p:nvSpPr>
          <p:spPr bwMode="auto">
            <a:xfrm>
              <a:off x="3321" y="2789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15 h 49"/>
                <a:gd name="T4" fmla="*/ 19 w 48"/>
                <a:gd name="T5" fmla="*/ 0 h 49"/>
                <a:gd name="T6" fmla="*/ 48 w 48"/>
                <a:gd name="T7" fmla="*/ 30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8" y="30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8" name="Freeform 4971"/>
            <p:cNvSpPr>
              <a:spLocks/>
            </p:cNvSpPr>
            <p:nvPr/>
          </p:nvSpPr>
          <p:spPr bwMode="auto">
            <a:xfrm>
              <a:off x="3299" y="2748"/>
              <a:ext cx="41" cy="56"/>
            </a:xfrm>
            <a:custGeom>
              <a:avLst/>
              <a:gdLst>
                <a:gd name="T0" fmla="*/ 22 w 41"/>
                <a:gd name="T1" fmla="*/ 56 h 56"/>
                <a:gd name="T2" fmla="*/ 0 w 41"/>
                <a:gd name="T3" fmla="*/ 14 h 56"/>
                <a:gd name="T4" fmla="*/ 19 w 41"/>
                <a:gd name="T5" fmla="*/ 0 h 56"/>
                <a:gd name="T6" fmla="*/ 41 w 41"/>
                <a:gd name="T7" fmla="*/ 41 h 56"/>
                <a:gd name="T8" fmla="*/ 22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22" y="56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41" y="41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9" name="Freeform 4972"/>
            <p:cNvSpPr>
              <a:spLocks/>
            </p:cNvSpPr>
            <p:nvPr/>
          </p:nvSpPr>
          <p:spPr bwMode="auto">
            <a:xfrm>
              <a:off x="3513" y="3005"/>
              <a:ext cx="25" cy="10"/>
            </a:xfrm>
            <a:custGeom>
              <a:avLst/>
              <a:gdLst>
                <a:gd name="T0" fmla="*/ 25 w 25"/>
                <a:gd name="T1" fmla="*/ 2 h 10"/>
                <a:gd name="T2" fmla="*/ 25 w 25"/>
                <a:gd name="T3" fmla="*/ 0 h 10"/>
                <a:gd name="T4" fmla="*/ 0 w 25"/>
                <a:gd name="T5" fmla="*/ 5 h 10"/>
                <a:gd name="T6" fmla="*/ 3 w 25"/>
                <a:gd name="T7" fmla="*/ 10 h 10"/>
                <a:gd name="T8" fmla="*/ 25 w 2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0">
                  <a:moveTo>
                    <a:pt x="25" y="2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3" y="10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0" name="Freeform 4973"/>
            <p:cNvSpPr>
              <a:spLocks/>
            </p:cNvSpPr>
            <p:nvPr/>
          </p:nvSpPr>
          <p:spPr bwMode="auto">
            <a:xfrm>
              <a:off x="3285" y="2718"/>
              <a:ext cx="36" cy="42"/>
            </a:xfrm>
            <a:custGeom>
              <a:avLst/>
              <a:gdLst>
                <a:gd name="T0" fmla="*/ 14 w 36"/>
                <a:gd name="T1" fmla="*/ 42 h 42"/>
                <a:gd name="T2" fmla="*/ 0 w 36"/>
                <a:gd name="T3" fmla="*/ 5 h 42"/>
                <a:gd name="T4" fmla="*/ 25 w 36"/>
                <a:gd name="T5" fmla="*/ 0 h 42"/>
                <a:gd name="T6" fmla="*/ 36 w 36"/>
                <a:gd name="T7" fmla="*/ 32 h 42"/>
                <a:gd name="T8" fmla="*/ 14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14" y="42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36" y="3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1" name="Freeform 4974"/>
            <p:cNvSpPr>
              <a:spLocks/>
            </p:cNvSpPr>
            <p:nvPr/>
          </p:nvSpPr>
          <p:spPr bwMode="auto">
            <a:xfrm>
              <a:off x="3281" y="2684"/>
              <a:ext cx="29" cy="39"/>
            </a:xfrm>
            <a:custGeom>
              <a:avLst/>
              <a:gdLst>
                <a:gd name="T0" fmla="*/ 4 w 29"/>
                <a:gd name="T1" fmla="*/ 39 h 39"/>
                <a:gd name="T2" fmla="*/ 0 w 29"/>
                <a:gd name="T3" fmla="*/ 3 h 39"/>
                <a:gd name="T4" fmla="*/ 24 w 29"/>
                <a:gd name="T5" fmla="*/ 0 h 39"/>
                <a:gd name="T6" fmla="*/ 29 w 29"/>
                <a:gd name="T7" fmla="*/ 34 h 39"/>
                <a:gd name="T8" fmla="*/ 4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4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2" name="Freeform 4975"/>
            <p:cNvSpPr>
              <a:spLocks/>
            </p:cNvSpPr>
            <p:nvPr/>
          </p:nvSpPr>
          <p:spPr bwMode="auto">
            <a:xfrm>
              <a:off x="3281" y="2620"/>
              <a:ext cx="24" cy="67"/>
            </a:xfrm>
            <a:custGeom>
              <a:avLst/>
              <a:gdLst>
                <a:gd name="T0" fmla="*/ 0 w 24"/>
                <a:gd name="T1" fmla="*/ 67 h 67"/>
                <a:gd name="T2" fmla="*/ 0 w 24"/>
                <a:gd name="T3" fmla="*/ 0 h 67"/>
                <a:gd name="T4" fmla="*/ 24 w 24"/>
                <a:gd name="T5" fmla="*/ 0 h 67"/>
                <a:gd name="T6" fmla="*/ 24 w 24"/>
                <a:gd name="T7" fmla="*/ 64 h 67"/>
                <a:gd name="T8" fmla="*/ 0 w 24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7">
                  <a:moveTo>
                    <a:pt x="0" y="67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3" name="Freeform 4976"/>
            <p:cNvSpPr>
              <a:spLocks/>
            </p:cNvSpPr>
            <p:nvPr/>
          </p:nvSpPr>
          <p:spPr bwMode="auto">
            <a:xfrm>
              <a:off x="3279" y="2557"/>
              <a:ext cx="26" cy="63"/>
            </a:xfrm>
            <a:custGeom>
              <a:avLst/>
              <a:gdLst>
                <a:gd name="T0" fmla="*/ 2 w 26"/>
                <a:gd name="T1" fmla="*/ 63 h 63"/>
                <a:gd name="T2" fmla="*/ 0 w 26"/>
                <a:gd name="T3" fmla="*/ 2 h 63"/>
                <a:gd name="T4" fmla="*/ 24 w 26"/>
                <a:gd name="T5" fmla="*/ 0 h 63"/>
                <a:gd name="T6" fmla="*/ 26 w 26"/>
                <a:gd name="T7" fmla="*/ 63 h 63"/>
                <a:gd name="T8" fmla="*/ 2 w 2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3">
                  <a:moveTo>
                    <a:pt x="2" y="63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3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4" name="Freeform 4977"/>
            <p:cNvSpPr>
              <a:spLocks/>
            </p:cNvSpPr>
            <p:nvPr/>
          </p:nvSpPr>
          <p:spPr bwMode="auto">
            <a:xfrm>
              <a:off x="3272" y="2522"/>
              <a:ext cx="31" cy="37"/>
            </a:xfrm>
            <a:custGeom>
              <a:avLst/>
              <a:gdLst>
                <a:gd name="T0" fmla="*/ 7 w 31"/>
                <a:gd name="T1" fmla="*/ 37 h 37"/>
                <a:gd name="T2" fmla="*/ 0 w 31"/>
                <a:gd name="T3" fmla="*/ 13 h 37"/>
                <a:gd name="T4" fmla="*/ 22 w 31"/>
                <a:gd name="T5" fmla="*/ 0 h 37"/>
                <a:gd name="T6" fmla="*/ 31 w 31"/>
                <a:gd name="T7" fmla="*/ 35 h 37"/>
                <a:gd name="T8" fmla="*/ 7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7" y="37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1" y="35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5" name="Freeform 4978"/>
            <p:cNvSpPr>
              <a:spLocks/>
            </p:cNvSpPr>
            <p:nvPr/>
          </p:nvSpPr>
          <p:spPr bwMode="auto">
            <a:xfrm>
              <a:off x="3257" y="2491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1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1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6" name="Freeform 4979"/>
            <p:cNvSpPr>
              <a:spLocks/>
            </p:cNvSpPr>
            <p:nvPr/>
          </p:nvSpPr>
          <p:spPr bwMode="auto">
            <a:xfrm>
              <a:off x="3299" y="2748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19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7" name="Freeform 4980"/>
            <p:cNvSpPr>
              <a:spLocks/>
            </p:cNvSpPr>
            <p:nvPr/>
          </p:nvSpPr>
          <p:spPr bwMode="auto">
            <a:xfrm>
              <a:off x="3235" y="2454"/>
              <a:ext cx="42" cy="51"/>
            </a:xfrm>
            <a:custGeom>
              <a:avLst/>
              <a:gdLst>
                <a:gd name="T0" fmla="*/ 24 w 42"/>
                <a:gd name="T1" fmla="*/ 51 h 51"/>
                <a:gd name="T2" fmla="*/ 0 w 42"/>
                <a:gd name="T3" fmla="*/ 22 h 51"/>
                <a:gd name="T4" fmla="*/ 13 w 42"/>
                <a:gd name="T5" fmla="*/ 0 h 51"/>
                <a:gd name="T6" fmla="*/ 42 w 42"/>
                <a:gd name="T7" fmla="*/ 32 h 51"/>
                <a:gd name="T8" fmla="*/ 24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4" y="51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32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8" name="Freeform 4981"/>
            <p:cNvSpPr>
              <a:spLocks/>
            </p:cNvSpPr>
            <p:nvPr/>
          </p:nvSpPr>
          <p:spPr bwMode="auto">
            <a:xfrm>
              <a:off x="3204" y="2432"/>
              <a:ext cx="44" cy="44"/>
            </a:xfrm>
            <a:custGeom>
              <a:avLst/>
              <a:gdLst>
                <a:gd name="T0" fmla="*/ 31 w 44"/>
                <a:gd name="T1" fmla="*/ 44 h 44"/>
                <a:gd name="T2" fmla="*/ 0 w 44"/>
                <a:gd name="T3" fmla="*/ 24 h 44"/>
                <a:gd name="T4" fmla="*/ 9 w 44"/>
                <a:gd name="T5" fmla="*/ 0 h 44"/>
                <a:gd name="T6" fmla="*/ 44 w 44"/>
                <a:gd name="T7" fmla="*/ 22 h 44"/>
                <a:gd name="T8" fmla="*/ 31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1" y="4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2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9" name="Freeform 4982"/>
            <p:cNvSpPr>
              <a:spLocks/>
            </p:cNvSpPr>
            <p:nvPr/>
          </p:nvSpPr>
          <p:spPr bwMode="auto">
            <a:xfrm>
              <a:off x="3169" y="2420"/>
              <a:ext cx="44" cy="36"/>
            </a:xfrm>
            <a:custGeom>
              <a:avLst/>
              <a:gdLst>
                <a:gd name="T0" fmla="*/ 35 w 44"/>
                <a:gd name="T1" fmla="*/ 36 h 36"/>
                <a:gd name="T2" fmla="*/ 0 w 44"/>
                <a:gd name="T3" fmla="*/ 27 h 36"/>
                <a:gd name="T4" fmla="*/ 5 w 44"/>
                <a:gd name="T5" fmla="*/ 0 h 36"/>
                <a:gd name="T6" fmla="*/ 44 w 44"/>
                <a:gd name="T7" fmla="*/ 12 h 36"/>
                <a:gd name="T8" fmla="*/ 35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5" y="3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0" name="Freeform 4983"/>
            <p:cNvSpPr>
              <a:spLocks/>
            </p:cNvSpPr>
            <p:nvPr/>
          </p:nvSpPr>
          <p:spPr bwMode="auto">
            <a:xfrm>
              <a:off x="3132" y="2412"/>
              <a:ext cx="42" cy="35"/>
            </a:xfrm>
            <a:custGeom>
              <a:avLst/>
              <a:gdLst>
                <a:gd name="T0" fmla="*/ 37 w 42"/>
                <a:gd name="T1" fmla="*/ 35 h 35"/>
                <a:gd name="T2" fmla="*/ 0 w 42"/>
                <a:gd name="T3" fmla="*/ 27 h 35"/>
                <a:gd name="T4" fmla="*/ 4 w 42"/>
                <a:gd name="T5" fmla="*/ 0 h 35"/>
                <a:gd name="T6" fmla="*/ 42 w 42"/>
                <a:gd name="T7" fmla="*/ 8 h 35"/>
                <a:gd name="T8" fmla="*/ 37 w 4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1" name="Freeform 4984"/>
            <p:cNvSpPr>
              <a:spLocks/>
            </p:cNvSpPr>
            <p:nvPr/>
          </p:nvSpPr>
          <p:spPr bwMode="auto">
            <a:xfrm>
              <a:off x="3095" y="2405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2" name="Freeform 4985"/>
            <p:cNvSpPr>
              <a:spLocks/>
            </p:cNvSpPr>
            <p:nvPr/>
          </p:nvSpPr>
          <p:spPr bwMode="auto">
            <a:xfrm>
              <a:off x="3055" y="2395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5 h 37"/>
                <a:gd name="T4" fmla="*/ 9 w 44"/>
                <a:gd name="T5" fmla="*/ 0 h 37"/>
                <a:gd name="T6" fmla="*/ 44 w 44"/>
                <a:gd name="T7" fmla="*/ 10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10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3" name="Freeform 4986"/>
            <p:cNvSpPr>
              <a:spLocks/>
            </p:cNvSpPr>
            <p:nvPr/>
          </p:nvSpPr>
          <p:spPr bwMode="auto">
            <a:xfrm>
              <a:off x="3036" y="2385"/>
              <a:ext cx="28" cy="35"/>
            </a:xfrm>
            <a:custGeom>
              <a:avLst/>
              <a:gdLst>
                <a:gd name="T0" fmla="*/ 19 w 28"/>
                <a:gd name="T1" fmla="*/ 35 h 35"/>
                <a:gd name="T2" fmla="*/ 0 w 28"/>
                <a:gd name="T3" fmla="*/ 25 h 35"/>
                <a:gd name="T4" fmla="*/ 11 w 28"/>
                <a:gd name="T5" fmla="*/ 0 h 35"/>
                <a:gd name="T6" fmla="*/ 28 w 28"/>
                <a:gd name="T7" fmla="*/ 10 h 35"/>
                <a:gd name="T8" fmla="*/ 19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19" y="35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19" y="3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4" name="Freeform 4987"/>
            <p:cNvSpPr>
              <a:spLocks/>
            </p:cNvSpPr>
            <p:nvPr/>
          </p:nvSpPr>
          <p:spPr bwMode="auto">
            <a:xfrm>
              <a:off x="3020" y="2378"/>
              <a:ext cx="27" cy="32"/>
            </a:xfrm>
            <a:custGeom>
              <a:avLst/>
              <a:gdLst>
                <a:gd name="T0" fmla="*/ 16 w 27"/>
                <a:gd name="T1" fmla="*/ 32 h 32"/>
                <a:gd name="T2" fmla="*/ 0 w 27"/>
                <a:gd name="T3" fmla="*/ 22 h 32"/>
                <a:gd name="T4" fmla="*/ 13 w 27"/>
                <a:gd name="T5" fmla="*/ 0 h 32"/>
                <a:gd name="T6" fmla="*/ 27 w 27"/>
                <a:gd name="T7" fmla="*/ 7 h 32"/>
                <a:gd name="T8" fmla="*/ 16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6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7" y="7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5" name="Freeform 4988"/>
            <p:cNvSpPr>
              <a:spLocks/>
            </p:cNvSpPr>
            <p:nvPr/>
          </p:nvSpPr>
          <p:spPr bwMode="auto">
            <a:xfrm>
              <a:off x="3003" y="2366"/>
              <a:ext cx="30" cy="34"/>
            </a:xfrm>
            <a:custGeom>
              <a:avLst/>
              <a:gdLst>
                <a:gd name="T0" fmla="*/ 17 w 30"/>
                <a:gd name="T1" fmla="*/ 34 h 34"/>
                <a:gd name="T2" fmla="*/ 0 w 30"/>
                <a:gd name="T3" fmla="*/ 17 h 34"/>
                <a:gd name="T4" fmla="*/ 17 w 30"/>
                <a:gd name="T5" fmla="*/ 0 h 34"/>
                <a:gd name="T6" fmla="*/ 30 w 30"/>
                <a:gd name="T7" fmla="*/ 12 h 34"/>
                <a:gd name="T8" fmla="*/ 17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7" y="3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6" name="Freeform 4989"/>
            <p:cNvSpPr>
              <a:spLocks/>
            </p:cNvSpPr>
            <p:nvPr/>
          </p:nvSpPr>
          <p:spPr bwMode="auto">
            <a:xfrm>
              <a:off x="2990" y="2346"/>
              <a:ext cx="30" cy="37"/>
            </a:xfrm>
            <a:custGeom>
              <a:avLst/>
              <a:gdLst>
                <a:gd name="T0" fmla="*/ 13 w 30"/>
                <a:gd name="T1" fmla="*/ 37 h 37"/>
                <a:gd name="T2" fmla="*/ 0 w 30"/>
                <a:gd name="T3" fmla="*/ 20 h 37"/>
                <a:gd name="T4" fmla="*/ 17 w 30"/>
                <a:gd name="T5" fmla="*/ 0 h 37"/>
                <a:gd name="T6" fmla="*/ 30 w 30"/>
                <a:gd name="T7" fmla="*/ 20 h 37"/>
                <a:gd name="T8" fmla="*/ 13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3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0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7" name="Freeform 4990"/>
            <p:cNvSpPr>
              <a:spLocks/>
            </p:cNvSpPr>
            <p:nvPr/>
          </p:nvSpPr>
          <p:spPr bwMode="auto">
            <a:xfrm>
              <a:off x="3277" y="2486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8" name="Freeform 4991"/>
            <p:cNvSpPr>
              <a:spLocks/>
            </p:cNvSpPr>
            <p:nvPr/>
          </p:nvSpPr>
          <p:spPr bwMode="auto">
            <a:xfrm>
              <a:off x="3257" y="2486"/>
              <a:ext cx="22" cy="19"/>
            </a:xfrm>
            <a:custGeom>
              <a:avLst/>
              <a:gdLst>
                <a:gd name="T0" fmla="*/ 22 w 22"/>
                <a:gd name="T1" fmla="*/ 5 h 19"/>
                <a:gd name="T2" fmla="*/ 20 w 22"/>
                <a:gd name="T3" fmla="*/ 0 h 19"/>
                <a:gd name="T4" fmla="*/ 0 w 22"/>
                <a:gd name="T5" fmla="*/ 17 h 19"/>
                <a:gd name="T6" fmla="*/ 2 w 22"/>
                <a:gd name="T7" fmla="*/ 19 h 19"/>
                <a:gd name="T8" fmla="*/ 22 w 22"/>
                <a:gd name="T9" fmla="*/ 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9" name="Freeform 4992"/>
            <p:cNvSpPr>
              <a:spLocks/>
            </p:cNvSpPr>
            <p:nvPr/>
          </p:nvSpPr>
          <p:spPr bwMode="auto">
            <a:xfrm>
              <a:off x="2963" y="2302"/>
              <a:ext cx="46" cy="61"/>
            </a:xfrm>
            <a:custGeom>
              <a:avLst/>
              <a:gdLst>
                <a:gd name="T0" fmla="*/ 24 w 46"/>
                <a:gd name="T1" fmla="*/ 61 h 61"/>
                <a:gd name="T2" fmla="*/ 0 w 46"/>
                <a:gd name="T3" fmla="*/ 10 h 61"/>
                <a:gd name="T4" fmla="*/ 22 w 46"/>
                <a:gd name="T5" fmla="*/ 0 h 61"/>
                <a:gd name="T6" fmla="*/ 46 w 46"/>
                <a:gd name="T7" fmla="*/ 49 h 61"/>
                <a:gd name="T8" fmla="*/ 24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24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0" name="Freeform 4993"/>
            <p:cNvSpPr>
              <a:spLocks/>
            </p:cNvSpPr>
            <p:nvPr/>
          </p:nvSpPr>
          <p:spPr bwMode="auto">
            <a:xfrm>
              <a:off x="2950" y="2256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4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1" name="Freeform 4994"/>
            <p:cNvSpPr>
              <a:spLocks/>
            </p:cNvSpPr>
            <p:nvPr/>
          </p:nvSpPr>
          <p:spPr bwMode="auto">
            <a:xfrm>
              <a:off x="2941" y="2207"/>
              <a:ext cx="33" cy="53"/>
            </a:xfrm>
            <a:custGeom>
              <a:avLst/>
              <a:gdLst>
                <a:gd name="T0" fmla="*/ 9 w 33"/>
                <a:gd name="T1" fmla="*/ 53 h 53"/>
                <a:gd name="T2" fmla="*/ 0 w 33"/>
                <a:gd name="T3" fmla="*/ 4 h 53"/>
                <a:gd name="T4" fmla="*/ 24 w 33"/>
                <a:gd name="T5" fmla="*/ 0 h 53"/>
                <a:gd name="T6" fmla="*/ 33 w 33"/>
                <a:gd name="T7" fmla="*/ 49 h 53"/>
                <a:gd name="T8" fmla="*/ 9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53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2" name="Freeform 4995"/>
            <p:cNvSpPr>
              <a:spLocks/>
            </p:cNvSpPr>
            <p:nvPr/>
          </p:nvSpPr>
          <p:spPr bwMode="auto">
            <a:xfrm>
              <a:off x="2924" y="2150"/>
              <a:ext cx="41" cy="61"/>
            </a:xfrm>
            <a:custGeom>
              <a:avLst/>
              <a:gdLst>
                <a:gd name="T0" fmla="*/ 17 w 41"/>
                <a:gd name="T1" fmla="*/ 61 h 61"/>
                <a:gd name="T2" fmla="*/ 0 w 41"/>
                <a:gd name="T3" fmla="*/ 10 h 61"/>
                <a:gd name="T4" fmla="*/ 22 w 41"/>
                <a:gd name="T5" fmla="*/ 0 h 61"/>
                <a:gd name="T6" fmla="*/ 41 w 41"/>
                <a:gd name="T7" fmla="*/ 57 h 61"/>
                <a:gd name="T8" fmla="*/ 17 w 4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1">
                  <a:moveTo>
                    <a:pt x="17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1" y="57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3" name="Freeform 4996"/>
            <p:cNvSpPr>
              <a:spLocks/>
            </p:cNvSpPr>
            <p:nvPr/>
          </p:nvSpPr>
          <p:spPr bwMode="auto">
            <a:xfrm>
              <a:off x="2987" y="2346"/>
              <a:ext cx="22" cy="20"/>
            </a:xfrm>
            <a:custGeom>
              <a:avLst/>
              <a:gdLst>
                <a:gd name="T0" fmla="*/ 3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3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4" name="Freeform 4997"/>
            <p:cNvSpPr>
              <a:spLocks/>
            </p:cNvSpPr>
            <p:nvPr/>
          </p:nvSpPr>
          <p:spPr bwMode="auto">
            <a:xfrm>
              <a:off x="2887" y="2067"/>
              <a:ext cx="59" cy="95"/>
            </a:xfrm>
            <a:custGeom>
              <a:avLst/>
              <a:gdLst>
                <a:gd name="T0" fmla="*/ 37 w 59"/>
                <a:gd name="T1" fmla="*/ 95 h 95"/>
                <a:gd name="T2" fmla="*/ 0 w 59"/>
                <a:gd name="T3" fmla="*/ 15 h 95"/>
                <a:gd name="T4" fmla="*/ 19 w 59"/>
                <a:gd name="T5" fmla="*/ 0 h 95"/>
                <a:gd name="T6" fmla="*/ 59 w 59"/>
                <a:gd name="T7" fmla="*/ 83 h 95"/>
                <a:gd name="T8" fmla="*/ 37 w 5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5">
                  <a:moveTo>
                    <a:pt x="37" y="9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9" y="83"/>
                  </a:lnTo>
                  <a:lnTo>
                    <a:pt x="37" y="9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5" name="Freeform 4998"/>
            <p:cNvSpPr>
              <a:spLocks/>
            </p:cNvSpPr>
            <p:nvPr/>
          </p:nvSpPr>
          <p:spPr bwMode="auto">
            <a:xfrm>
              <a:off x="2845" y="1998"/>
              <a:ext cx="61" cy="84"/>
            </a:xfrm>
            <a:custGeom>
              <a:avLst/>
              <a:gdLst>
                <a:gd name="T0" fmla="*/ 42 w 61"/>
                <a:gd name="T1" fmla="*/ 84 h 84"/>
                <a:gd name="T2" fmla="*/ 0 w 61"/>
                <a:gd name="T3" fmla="*/ 15 h 84"/>
                <a:gd name="T4" fmla="*/ 20 w 61"/>
                <a:gd name="T5" fmla="*/ 0 h 84"/>
                <a:gd name="T6" fmla="*/ 61 w 61"/>
                <a:gd name="T7" fmla="*/ 69 h 84"/>
                <a:gd name="T8" fmla="*/ 42 w 61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4">
                  <a:moveTo>
                    <a:pt x="42" y="8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1" y="69"/>
                  </a:lnTo>
                  <a:lnTo>
                    <a:pt x="42" y="8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6" name="Freeform 4999"/>
            <p:cNvSpPr>
              <a:spLocks/>
            </p:cNvSpPr>
            <p:nvPr/>
          </p:nvSpPr>
          <p:spPr bwMode="auto">
            <a:xfrm>
              <a:off x="2823" y="1967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19 h 46"/>
                <a:gd name="T4" fmla="*/ 18 w 42"/>
                <a:gd name="T5" fmla="*/ 0 h 46"/>
                <a:gd name="T6" fmla="*/ 42 w 42"/>
                <a:gd name="T7" fmla="*/ 31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2" y="31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7" name="Freeform 5000"/>
            <p:cNvSpPr>
              <a:spLocks/>
            </p:cNvSpPr>
            <p:nvPr/>
          </p:nvSpPr>
          <p:spPr bwMode="auto">
            <a:xfrm>
              <a:off x="2799" y="1942"/>
              <a:ext cx="42" cy="44"/>
            </a:xfrm>
            <a:custGeom>
              <a:avLst/>
              <a:gdLst>
                <a:gd name="T0" fmla="*/ 24 w 42"/>
                <a:gd name="T1" fmla="*/ 44 h 44"/>
                <a:gd name="T2" fmla="*/ 0 w 42"/>
                <a:gd name="T3" fmla="*/ 22 h 44"/>
                <a:gd name="T4" fmla="*/ 13 w 42"/>
                <a:gd name="T5" fmla="*/ 0 h 44"/>
                <a:gd name="T6" fmla="*/ 42 w 42"/>
                <a:gd name="T7" fmla="*/ 25 h 44"/>
                <a:gd name="T8" fmla="*/ 24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25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8" name="Freeform 5001"/>
            <p:cNvSpPr>
              <a:spLocks/>
            </p:cNvSpPr>
            <p:nvPr/>
          </p:nvSpPr>
          <p:spPr bwMode="auto">
            <a:xfrm>
              <a:off x="2766" y="1918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4 h 46"/>
                <a:gd name="T4" fmla="*/ 11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9" name="Freeform 5002"/>
            <p:cNvSpPr>
              <a:spLocks/>
            </p:cNvSpPr>
            <p:nvPr/>
          </p:nvSpPr>
          <p:spPr bwMode="auto">
            <a:xfrm>
              <a:off x="2731" y="1903"/>
              <a:ext cx="46" cy="39"/>
            </a:xfrm>
            <a:custGeom>
              <a:avLst/>
              <a:gdLst>
                <a:gd name="T0" fmla="*/ 35 w 46"/>
                <a:gd name="T1" fmla="*/ 39 h 39"/>
                <a:gd name="T2" fmla="*/ 0 w 46"/>
                <a:gd name="T3" fmla="*/ 24 h 39"/>
                <a:gd name="T4" fmla="*/ 9 w 46"/>
                <a:gd name="T5" fmla="*/ 0 h 39"/>
                <a:gd name="T6" fmla="*/ 46 w 46"/>
                <a:gd name="T7" fmla="*/ 15 h 39"/>
                <a:gd name="T8" fmla="*/ 35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35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6" y="1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0" name="Freeform 5003"/>
            <p:cNvSpPr>
              <a:spLocks/>
            </p:cNvSpPr>
            <p:nvPr/>
          </p:nvSpPr>
          <p:spPr bwMode="auto">
            <a:xfrm>
              <a:off x="2924" y="215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1" name="Freeform 5004"/>
            <p:cNvSpPr>
              <a:spLocks/>
            </p:cNvSpPr>
            <p:nvPr/>
          </p:nvSpPr>
          <p:spPr bwMode="auto">
            <a:xfrm>
              <a:off x="2698" y="1893"/>
              <a:ext cx="40" cy="37"/>
            </a:xfrm>
            <a:custGeom>
              <a:avLst/>
              <a:gdLst>
                <a:gd name="T0" fmla="*/ 35 w 40"/>
                <a:gd name="T1" fmla="*/ 37 h 37"/>
                <a:gd name="T2" fmla="*/ 0 w 40"/>
                <a:gd name="T3" fmla="*/ 27 h 37"/>
                <a:gd name="T4" fmla="*/ 4 w 40"/>
                <a:gd name="T5" fmla="*/ 0 h 37"/>
                <a:gd name="T6" fmla="*/ 40 w 40"/>
                <a:gd name="T7" fmla="*/ 10 h 37"/>
                <a:gd name="T8" fmla="*/ 3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5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0" y="10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2" name="Freeform 5005"/>
            <p:cNvSpPr>
              <a:spLocks/>
            </p:cNvSpPr>
            <p:nvPr/>
          </p:nvSpPr>
          <p:spPr bwMode="auto">
            <a:xfrm>
              <a:off x="2670" y="1891"/>
              <a:ext cx="32" cy="29"/>
            </a:xfrm>
            <a:custGeom>
              <a:avLst/>
              <a:gdLst>
                <a:gd name="T0" fmla="*/ 28 w 32"/>
                <a:gd name="T1" fmla="*/ 29 h 29"/>
                <a:gd name="T2" fmla="*/ 0 w 32"/>
                <a:gd name="T3" fmla="*/ 27 h 29"/>
                <a:gd name="T4" fmla="*/ 0 w 32"/>
                <a:gd name="T5" fmla="*/ 0 h 29"/>
                <a:gd name="T6" fmla="*/ 32 w 32"/>
                <a:gd name="T7" fmla="*/ 2 h 29"/>
                <a:gd name="T8" fmla="*/ 28 w 3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28" y="29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2" y="2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3" name="Freeform 5006"/>
            <p:cNvSpPr>
              <a:spLocks/>
            </p:cNvSpPr>
            <p:nvPr/>
          </p:nvSpPr>
          <p:spPr bwMode="auto">
            <a:xfrm>
              <a:off x="2604" y="1891"/>
              <a:ext cx="66" cy="29"/>
            </a:xfrm>
            <a:custGeom>
              <a:avLst/>
              <a:gdLst>
                <a:gd name="T0" fmla="*/ 66 w 66"/>
                <a:gd name="T1" fmla="*/ 27 h 29"/>
                <a:gd name="T2" fmla="*/ 2 w 66"/>
                <a:gd name="T3" fmla="*/ 29 h 29"/>
                <a:gd name="T4" fmla="*/ 0 w 66"/>
                <a:gd name="T5" fmla="*/ 2 h 29"/>
                <a:gd name="T6" fmla="*/ 66 w 66"/>
                <a:gd name="T7" fmla="*/ 0 h 29"/>
                <a:gd name="T8" fmla="*/ 66 w 66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29">
                  <a:moveTo>
                    <a:pt x="66" y="27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4" name="Freeform 5007"/>
            <p:cNvSpPr>
              <a:spLocks/>
            </p:cNvSpPr>
            <p:nvPr/>
          </p:nvSpPr>
          <p:spPr bwMode="auto">
            <a:xfrm>
              <a:off x="2731" y="1903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5" name="Freeform 5008"/>
            <p:cNvSpPr>
              <a:spLocks/>
            </p:cNvSpPr>
            <p:nvPr/>
          </p:nvSpPr>
          <p:spPr bwMode="auto">
            <a:xfrm>
              <a:off x="2588" y="1891"/>
              <a:ext cx="20" cy="29"/>
            </a:xfrm>
            <a:custGeom>
              <a:avLst/>
              <a:gdLst>
                <a:gd name="T0" fmla="*/ 18 w 20"/>
                <a:gd name="T1" fmla="*/ 29 h 29"/>
                <a:gd name="T2" fmla="*/ 0 w 20"/>
                <a:gd name="T3" fmla="*/ 27 h 29"/>
                <a:gd name="T4" fmla="*/ 5 w 20"/>
                <a:gd name="T5" fmla="*/ 0 h 29"/>
                <a:gd name="T6" fmla="*/ 20 w 20"/>
                <a:gd name="T7" fmla="*/ 2 h 29"/>
                <a:gd name="T8" fmla="*/ 18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8" y="29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20" y="2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6" name="Freeform 5009"/>
            <p:cNvSpPr>
              <a:spLocks/>
            </p:cNvSpPr>
            <p:nvPr/>
          </p:nvSpPr>
          <p:spPr bwMode="auto">
            <a:xfrm>
              <a:off x="2571" y="1886"/>
              <a:ext cx="22" cy="32"/>
            </a:xfrm>
            <a:custGeom>
              <a:avLst/>
              <a:gdLst>
                <a:gd name="T0" fmla="*/ 17 w 22"/>
                <a:gd name="T1" fmla="*/ 32 h 32"/>
                <a:gd name="T2" fmla="*/ 0 w 22"/>
                <a:gd name="T3" fmla="*/ 22 h 32"/>
                <a:gd name="T4" fmla="*/ 13 w 22"/>
                <a:gd name="T5" fmla="*/ 0 h 32"/>
                <a:gd name="T6" fmla="*/ 22 w 22"/>
                <a:gd name="T7" fmla="*/ 5 h 32"/>
                <a:gd name="T8" fmla="*/ 17 w 2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7" name="Freeform 5010"/>
            <p:cNvSpPr>
              <a:spLocks/>
            </p:cNvSpPr>
            <p:nvPr/>
          </p:nvSpPr>
          <p:spPr bwMode="auto">
            <a:xfrm>
              <a:off x="2536" y="1859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17 h 49"/>
                <a:gd name="T4" fmla="*/ 17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8" name="Freeform 5011"/>
            <p:cNvSpPr>
              <a:spLocks/>
            </p:cNvSpPr>
            <p:nvPr/>
          </p:nvSpPr>
          <p:spPr bwMode="auto">
            <a:xfrm>
              <a:off x="2499" y="1812"/>
              <a:ext cx="54" cy="64"/>
            </a:xfrm>
            <a:custGeom>
              <a:avLst/>
              <a:gdLst>
                <a:gd name="T0" fmla="*/ 37 w 54"/>
                <a:gd name="T1" fmla="*/ 64 h 64"/>
                <a:gd name="T2" fmla="*/ 0 w 54"/>
                <a:gd name="T3" fmla="*/ 15 h 64"/>
                <a:gd name="T4" fmla="*/ 19 w 54"/>
                <a:gd name="T5" fmla="*/ 0 h 64"/>
                <a:gd name="T6" fmla="*/ 54 w 54"/>
                <a:gd name="T7" fmla="*/ 47 h 64"/>
                <a:gd name="T8" fmla="*/ 37 w 5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37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47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9" name="Freeform 5012"/>
            <p:cNvSpPr>
              <a:spLocks/>
            </p:cNvSpPr>
            <p:nvPr/>
          </p:nvSpPr>
          <p:spPr bwMode="auto">
            <a:xfrm>
              <a:off x="2464" y="1761"/>
              <a:ext cx="54" cy="66"/>
            </a:xfrm>
            <a:custGeom>
              <a:avLst/>
              <a:gdLst>
                <a:gd name="T0" fmla="*/ 35 w 54"/>
                <a:gd name="T1" fmla="*/ 66 h 66"/>
                <a:gd name="T2" fmla="*/ 0 w 54"/>
                <a:gd name="T3" fmla="*/ 15 h 66"/>
                <a:gd name="T4" fmla="*/ 19 w 54"/>
                <a:gd name="T5" fmla="*/ 0 h 66"/>
                <a:gd name="T6" fmla="*/ 54 w 54"/>
                <a:gd name="T7" fmla="*/ 51 h 66"/>
                <a:gd name="T8" fmla="*/ 35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35" y="6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51"/>
                  </a:lnTo>
                  <a:lnTo>
                    <a:pt x="35" y="6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0" name="Freeform 5013"/>
            <p:cNvSpPr>
              <a:spLocks/>
            </p:cNvSpPr>
            <p:nvPr/>
          </p:nvSpPr>
          <p:spPr bwMode="auto">
            <a:xfrm>
              <a:off x="2407" y="1658"/>
              <a:ext cx="76" cy="118"/>
            </a:xfrm>
            <a:custGeom>
              <a:avLst/>
              <a:gdLst>
                <a:gd name="T0" fmla="*/ 57 w 76"/>
                <a:gd name="T1" fmla="*/ 118 h 118"/>
                <a:gd name="T2" fmla="*/ 0 w 76"/>
                <a:gd name="T3" fmla="*/ 15 h 118"/>
                <a:gd name="T4" fmla="*/ 19 w 76"/>
                <a:gd name="T5" fmla="*/ 0 h 118"/>
                <a:gd name="T6" fmla="*/ 76 w 76"/>
                <a:gd name="T7" fmla="*/ 103 h 118"/>
                <a:gd name="T8" fmla="*/ 57 w 76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8">
                  <a:moveTo>
                    <a:pt x="57" y="118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76" y="103"/>
                  </a:lnTo>
                  <a:lnTo>
                    <a:pt x="57" y="11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1" name="Freeform 5014"/>
            <p:cNvSpPr>
              <a:spLocks/>
            </p:cNvSpPr>
            <p:nvPr/>
          </p:nvSpPr>
          <p:spPr bwMode="auto">
            <a:xfrm>
              <a:off x="2378" y="1602"/>
              <a:ext cx="48" cy="71"/>
            </a:xfrm>
            <a:custGeom>
              <a:avLst/>
              <a:gdLst>
                <a:gd name="T0" fmla="*/ 29 w 48"/>
                <a:gd name="T1" fmla="*/ 71 h 71"/>
                <a:gd name="T2" fmla="*/ 0 w 48"/>
                <a:gd name="T3" fmla="*/ 12 h 71"/>
                <a:gd name="T4" fmla="*/ 22 w 48"/>
                <a:gd name="T5" fmla="*/ 0 h 71"/>
                <a:gd name="T6" fmla="*/ 48 w 48"/>
                <a:gd name="T7" fmla="*/ 56 h 71"/>
                <a:gd name="T8" fmla="*/ 29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9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6"/>
                  </a:lnTo>
                  <a:lnTo>
                    <a:pt x="29" y="7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2" name="Freeform 5015"/>
            <p:cNvSpPr>
              <a:spLocks/>
            </p:cNvSpPr>
            <p:nvPr/>
          </p:nvSpPr>
          <p:spPr bwMode="auto">
            <a:xfrm>
              <a:off x="2604" y="1893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3" name="Freeform 5016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42 w 64"/>
                <a:gd name="T1" fmla="*/ 100 h 100"/>
                <a:gd name="T2" fmla="*/ 0 w 64"/>
                <a:gd name="T3" fmla="*/ 15 h 100"/>
                <a:gd name="T4" fmla="*/ 20 w 64"/>
                <a:gd name="T5" fmla="*/ 0 h 100"/>
                <a:gd name="T6" fmla="*/ 64 w 64"/>
                <a:gd name="T7" fmla="*/ 88 h 100"/>
                <a:gd name="T8" fmla="*/ 42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42" y="100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88"/>
                  </a:lnTo>
                  <a:lnTo>
                    <a:pt x="42" y="100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4" name="Freeform 5017"/>
            <p:cNvSpPr>
              <a:spLocks/>
            </p:cNvSpPr>
            <p:nvPr/>
          </p:nvSpPr>
          <p:spPr bwMode="auto">
            <a:xfrm>
              <a:off x="3535" y="3429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2 h 88"/>
                <a:gd name="T4" fmla="*/ 22 w 62"/>
                <a:gd name="T5" fmla="*/ 0 h 88"/>
                <a:gd name="T6" fmla="*/ 62 w 62"/>
                <a:gd name="T7" fmla="*/ 73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2" y="73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5" name="Freeform 5018"/>
            <p:cNvSpPr>
              <a:spLocks/>
            </p:cNvSpPr>
            <p:nvPr/>
          </p:nvSpPr>
          <p:spPr bwMode="auto">
            <a:xfrm>
              <a:off x="3500" y="3353"/>
              <a:ext cx="57" cy="88"/>
            </a:xfrm>
            <a:custGeom>
              <a:avLst/>
              <a:gdLst>
                <a:gd name="T0" fmla="*/ 35 w 57"/>
                <a:gd name="T1" fmla="*/ 88 h 88"/>
                <a:gd name="T2" fmla="*/ 0 w 57"/>
                <a:gd name="T3" fmla="*/ 9 h 88"/>
                <a:gd name="T4" fmla="*/ 22 w 57"/>
                <a:gd name="T5" fmla="*/ 0 h 88"/>
                <a:gd name="T6" fmla="*/ 57 w 57"/>
                <a:gd name="T7" fmla="*/ 76 h 88"/>
                <a:gd name="T8" fmla="*/ 35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5" y="88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6" name="Freeform 5019"/>
            <p:cNvSpPr>
              <a:spLocks/>
            </p:cNvSpPr>
            <p:nvPr/>
          </p:nvSpPr>
          <p:spPr bwMode="auto">
            <a:xfrm>
              <a:off x="3487" y="3313"/>
              <a:ext cx="35" cy="49"/>
            </a:xfrm>
            <a:custGeom>
              <a:avLst/>
              <a:gdLst>
                <a:gd name="T0" fmla="*/ 13 w 35"/>
                <a:gd name="T1" fmla="*/ 49 h 49"/>
                <a:gd name="T2" fmla="*/ 0 w 35"/>
                <a:gd name="T3" fmla="*/ 5 h 49"/>
                <a:gd name="T4" fmla="*/ 24 w 35"/>
                <a:gd name="T5" fmla="*/ 0 h 49"/>
                <a:gd name="T6" fmla="*/ 35 w 35"/>
                <a:gd name="T7" fmla="*/ 40 h 49"/>
                <a:gd name="T8" fmla="*/ 13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3" y="4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7" name="Freeform 5020"/>
            <p:cNvSpPr>
              <a:spLocks/>
            </p:cNvSpPr>
            <p:nvPr/>
          </p:nvSpPr>
          <p:spPr bwMode="auto">
            <a:xfrm>
              <a:off x="3478" y="3262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5 h 56"/>
                <a:gd name="T4" fmla="*/ 24 w 33"/>
                <a:gd name="T5" fmla="*/ 0 h 56"/>
                <a:gd name="T6" fmla="*/ 33 w 33"/>
                <a:gd name="T7" fmla="*/ 51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8" name="Freeform 5021"/>
            <p:cNvSpPr>
              <a:spLocks/>
            </p:cNvSpPr>
            <p:nvPr/>
          </p:nvSpPr>
          <p:spPr bwMode="auto">
            <a:xfrm>
              <a:off x="3478" y="3230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3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9" name="Freeform 5022"/>
            <p:cNvSpPr>
              <a:spLocks/>
            </p:cNvSpPr>
            <p:nvPr/>
          </p:nvSpPr>
          <p:spPr bwMode="auto">
            <a:xfrm>
              <a:off x="3478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0" name="Freeform 5023"/>
            <p:cNvSpPr>
              <a:spLocks/>
            </p:cNvSpPr>
            <p:nvPr/>
          </p:nvSpPr>
          <p:spPr bwMode="auto">
            <a:xfrm>
              <a:off x="3483" y="3135"/>
              <a:ext cx="41" cy="66"/>
            </a:xfrm>
            <a:custGeom>
              <a:avLst/>
              <a:gdLst>
                <a:gd name="T0" fmla="*/ 0 w 41"/>
                <a:gd name="T1" fmla="*/ 61 h 66"/>
                <a:gd name="T2" fmla="*/ 17 w 41"/>
                <a:gd name="T3" fmla="*/ 0 h 66"/>
                <a:gd name="T4" fmla="*/ 41 w 41"/>
                <a:gd name="T5" fmla="*/ 5 h 66"/>
                <a:gd name="T6" fmla="*/ 24 w 41"/>
                <a:gd name="T7" fmla="*/ 66 h 66"/>
                <a:gd name="T8" fmla="*/ 0 w 41"/>
                <a:gd name="T9" fmla="*/ 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6">
                  <a:moveTo>
                    <a:pt x="0" y="61"/>
                  </a:moveTo>
                  <a:lnTo>
                    <a:pt x="17" y="0"/>
                  </a:lnTo>
                  <a:lnTo>
                    <a:pt x="41" y="5"/>
                  </a:lnTo>
                  <a:lnTo>
                    <a:pt x="24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1" name="Freeform 5024"/>
            <p:cNvSpPr>
              <a:spLocks/>
            </p:cNvSpPr>
            <p:nvPr/>
          </p:nvSpPr>
          <p:spPr bwMode="auto">
            <a:xfrm>
              <a:off x="3500" y="3076"/>
              <a:ext cx="40" cy="64"/>
            </a:xfrm>
            <a:custGeom>
              <a:avLst/>
              <a:gdLst>
                <a:gd name="T0" fmla="*/ 0 w 40"/>
                <a:gd name="T1" fmla="*/ 59 h 64"/>
                <a:gd name="T2" fmla="*/ 16 w 40"/>
                <a:gd name="T3" fmla="*/ 0 h 64"/>
                <a:gd name="T4" fmla="*/ 40 w 40"/>
                <a:gd name="T5" fmla="*/ 5 h 64"/>
                <a:gd name="T6" fmla="*/ 24 w 40"/>
                <a:gd name="T7" fmla="*/ 64 h 64"/>
                <a:gd name="T8" fmla="*/ 0 w 40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4">
                  <a:moveTo>
                    <a:pt x="0" y="59"/>
                  </a:moveTo>
                  <a:lnTo>
                    <a:pt x="16" y="0"/>
                  </a:lnTo>
                  <a:lnTo>
                    <a:pt x="40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2" name="Freeform 5025"/>
            <p:cNvSpPr>
              <a:spLocks/>
            </p:cNvSpPr>
            <p:nvPr/>
          </p:nvSpPr>
          <p:spPr bwMode="auto">
            <a:xfrm>
              <a:off x="3516" y="3044"/>
              <a:ext cx="24" cy="37"/>
            </a:xfrm>
            <a:custGeom>
              <a:avLst/>
              <a:gdLst>
                <a:gd name="T0" fmla="*/ 0 w 24"/>
                <a:gd name="T1" fmla="*/ 32 h 37"/>
                <a:gd name="T2" fmla="*/ 0 w 24"/>
                <a:gd name="T3" fmla="*/ 3 h 37"/>
                <a:gd name="T4" fmla="*/ 24 w 24"/>
                <a:gd name="T5" fmla="*/ 0 h 37"/>
                <a:gd name="T6" fmla="*/ 24 w 24"/>
                <a:gd name="T7" fmla="*/ 37 h 37"/>
                <a:gd name="T8" fmla="*/ 0 w 24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3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3" name="Freeform 5026"/>
            <p:cNvSpPr>
              <a:spLocks/>
            </p:cNvSpPr>
            <p:nvPr/>
          </p:nvSpPr>
          <p:spPr bwMode="auto">
            <a:xfrm>
              <a:off x="3511" y="3010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2 h 37"/>
                <a:gd name="T4" fmla="*/ 24 w 29"/>
                <a:gd name="T5" fmla="*/ 0 h 37"/>
                <a:gd name="T6" fmla="*/ 29 w 29"/>
                <a:gd name="T7" fmla="*/ 34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4" name="Freeform 5027"/>
            <p:cNvSpPr>
              <a:spLocks/>
            </p:cNvSpPr>
            <p:nvPr/>
          </p:nvSpPr>
          <p:spPr bwMode="auto">
            <a:xfrm>
              <a:off x="3478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5028"/>
          <p:cNvGrpSpPr>
            <a:grpSpLocks/>
          </p:cNvGrpSpPr>
          <p:nvPr/>
        </p:nvGrpSpPr>
        <p:grpSpPr bwMode="auto">
          <a:xfrm>
            <a:off x="3748088" y="2543175"/>
            <a:ext cx="2035175" cy="3175000"/>
            <a:chOff x="2361" y="1602"/>
            <a:chExt cx="1282" cy="2000"/>
          </a:xfrm>
        </p:grpSpPr>
        <p:sp>
          <p:nvSpPr>
            <p:cNvPr id="44945" name="Freeform 5029"/>
            <p:cNvSpPr>
              <a:spLocks/>
            </p:cNvSpPr>
            <p:nvPr/>
          </p:nvSpPr>
          <p:spPr bwMode="auto">
            <a:xfrm>
              <a:off x="3498" y="2961"/>
              <a:ext cx="37" cy="56"/>
            </a:xfrm>
            <a:custGeom>
              <a:avLst/>
              <a:gdLst>
                <a:gd name="T0" fmla="*/ 15 w 37"/>
                <a:gd name="T1" fmla="*/ 56 h 56"/>
                <a:gd name="T2" fmla="*/ 0 w 37"/>
                <a:gd name="T3" fmla="*/ 12 h 56"/>
                <a:gd name="T4" fmla="*/ 22 w 37"/>
                <a:gd name="T5" fmla="*/ 0 h 56"/>
                <a:gd name="T6" fmla="*/ 37 w 37"/>
                <a:gd name="T7" fmla="*/ 46 h 56"/>
                <a:gd name="T8" fmla="*/ 15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5" y="5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4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6" name="Freeform 5030"/>
            <p:cNvSpPr>
              <a:spLocks/>
            </p:cNvSpPr>
            <p:nvPr/>
          </p:nvSpPr>
          <p:spPr bwMode="auto">
            <a:xfrm>
              <a:off x="3476" y="2924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7" name="Freeform 5031"/>
            <p:cNvSpPr>
              <a:spLocks/>
            </p:cNvSpPr>
            <p:nvPr/>
          </p:nvSpPr>
          <p:spPr bwMode="auto">
            <a:xfrm>
              <a:off x="3450" y="2895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9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9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8" name="Freeform 5032"/>
            <p:cNvSpPr>
              <a:spLocks/>
            </p:cNvSpPr>
            <p:nvPr/>
          </p:nvSpPr>
          <p:spPr bwMode="auto">
            <a:xfrm>
              <a:off x="3417" y="2870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9" name="Freeform 5033"/>
            <p:cNvSpPr>
              <a:spLocks/>
            </p:cNvSpPr>
            <p:nvPr/>
          </p:nvSpPr>
          <p:spPr bwMode="auto">
            <a:xfrm>
              <a:off x="3382" y="2846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22 h 46"/>
                <a:gd name="T4" fmla="*/ 13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0" name="Freeform 5034"/>
            <p:cNvSpPr>
              <a:spLocks/>
            </p:cNvSpPr>
            <p:nvPr/>
          </p:nvSpPr>
          <p:spPr bwMode="auto">
            <a:xfrm>
              <a:off x="3349" y="2819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19 h 49"/>
                <a:gd name="T4" fmla="*/ 18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1" name="Freeform 5035"/>
            <p:cNvSpPr>
              <a:spLocks/>
            </p:cNvSpPr>
            <p:nvPr/>
          </p:nvSpPr>
          <p:spPr bwMode="auto">
            <a:xfrm>
              <a:off x="3318" y="2789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15 h 49"/>
                <a:gd name="T4" fmla="*/ 20 w 49"/>
                <a:gd name="T5" fmla="*/ 0 h 49"/>
                <a:gd name="T6" fmla="*/ 49 w 49"/>
                <a:gd name="T7" fmla="*/ 30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9" y="30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2" name="Freeform 5036"/>
            <p:cNvSpPr>
              <a:spLocks/>
            </p:cNvSpPr>
            <p:nvPr/>
          </p:nvSpPr>
          <p:spPr bwMode="auto">
            <a:xfrm>
              <a:off x="3294" y="2748"/>
              <a:ext cx="44" cy="56"/>
            </a:xfrm>
            <a:custGeom>
              <a:avLst/>
              <a:gdLst>
                <a:gd name="T0" fmla="*/ 24 w 44"/>
                <a:gd name="T1" fmla="*/ 56 h 56"/>
                <a:gd name="T2" fmla="*/ 0 w 44"/>
                <a:gd name="T3" fmla="*/ 14 h 56"/>
                <a:gd name="T4" fmla="*/ 20 w 44"/>
                <a:gd name="T5" fmla="*/ 0 h 56"/>
                <a:gd name="T6" fmla="*/ 44 w 44"/>
                <a:gd name="T7" fmla="*/ 41 h 56"/>
                <a:gd name="T8" fmla="*/ 24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4" y="41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3" name="Freeform 5037"/>
            <p:cNvSpPr>
              <a:spLocks/>
            </p:cNvSpPr>
            <p:nvPr/>
          </p:nvSpPr>
          <p:spPr bwMode="auto">
            <a:xfrm>
              <a:off x="3511" y="3007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4" name="Freeform 5038"/>
            <p:cNvSpPr>
              <a:spLocks/>
            </p:cNvSpPr>
            <p:nvPr/>
          </p:nvSpPr>
          <p:spPr bwMode="auto">
            <a:xfrm>
              <a:off x="3283" y="2718"/>
              <a:ext cx="33" cy="42"/>
            </a:xfrm>
            <a:custGeom>
              <a:avLst/>
              <a:gdLst>
                <a:gd name="T0" fmla="*/ 11 w 33"/>
                <a:gd name="T1" fmla="*/ 42 h 42"/>
                <a:gd name="T2" fmla="*/ 0 w 33"/>
                <a:gd name="T3" fmla="*/ 5 h 42"/>
                <a:gd name="T4" fmla="*/ 24 w 33"/>
                <a:gd name="T5" fmla="*/ 0 h 42"/>
                <a:gd name="T6" fmla="*/ 33 w 33"/>
                <a:gd name="T7" fmla="*/ 32 h 42"/>
                <a:gd name="T8" fmla="*/ 11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1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3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5" name="Freeform 5039"/>
            <p:cNvSpPr>
              <a:spLocks/>
            </p:cNvSpPr>
            <p:nvPr/>
          </p:nvSpPr>
          <p:spPr bwMode="auto">
            <a:xfrm>
              <a:off x="3279" y="2684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3 h 39"/>
                <a:gd name="T4" fmla="*/ 24 w 28"/>
                <a:gd name="T5" fmla="*/ 0 h 39"/>
                <a:gd name="T6" fmla="*/ 28 w 28"/>
                <a:gd name="T7" fmla="*/ 34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6" name="Freeform 5040"/>
            <p:cNvSpPr>
              <a:spLocks/>
            </p:cNvSpPr>
            <p:nvPr/>
          </p:nvSpPr>
          <p:spPr bwMode="auto">
            <a:xfrm>
              <a:off x="3277" y="2623"/>
              <a:ext cx="26" cy="64"/>
            </a:xfrm>
            <a:custGeom>
              <a:avLst/>
              <a:gdLst>
                <a:gd name="T0" fmla="*/ 2 w 26"/>
                <a:gd name="T1" fmla="*/ 64 h 64"/>
                <a:gd name="T2" fmla="*/ 0 w 26"/>
                <a:gd name="T3" fmla="*/ 0 h 64"/>
                <a:gd name="T4" fmla="*/ 24 w 26"/>
                <a:gd name="T5" fmla="*/ 0 h 64"/>
                <a:gd name="T6" fmla="*/ 26 w 26"/>
                <a:gd name="T7" fmla="*/ 61 h 64"/>
                <a:gd name="T8" fmla="*/ 2 w 2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4">
                  <a:moveTo>
                    <a:pt x="2" y="6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7" name="Freeform 5041"/>
            <p:cNvSpPr>
              <a:spLocks/>
            </p:cNvSpPr>
            <p:nvPr/>
          </p:nvSpPr>
          <p:spPr bwMode="auto">
            <a:xfrm>
              <a:off x="3275" y="2559"/>
              <a:ext cx="26" cy="64"/>
            </a:xfrm>
            <a:custGeom>
              <a:avLst/>
              <a:gdLst>
                <a:gd name="T0" fmla="*/ 2 w 26"/>
                <a:gd name="T1" fmla="*/ 64 h 64"/>
                <a:gd name="T2" fmla="*/ 0 w 26"/>
                <a:gd name="T3" fmla="*/ 3 h 64"/>
                <a:gd name="T4" fmla="*/ 24 w 26"/>
                <a:gd name="T5" fmla="*/ 0 h 64"/>
                <a:gd name="T6" fmla="*/ 26 w 26"/>
                <a:gd name="T7" fmla="*/ 64 h 64"/>
                <a:gd name="T8" fmla="*/ 2 w 2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4">
                  <a:moveTo>
                    <a:pt x="2" y="64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6" y="64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8" name="Freeform 5042"/>
            <p:cNvSpPr>
              <a:spLocks/>
            </p:cNvSpPr>
            <p:nvPr/>
          </p:nvSpPr>
          <p:spPr bwMode="auto">
            <a:xfrm>
              <a:off x="3268" y="2525"/>
              <a:ext cx="31" cy="37"/>
            </a:xfrm>
            <a:custGeom>
              <a:avLst/>
              <a:gdLst>
                <a:gd name="T0" fmla="*/ 7 w 31"/>
                <a:gd name="T1" fmla="*/ 37 h 37"/>
                <a:gd name="T2" fmla="*/ 0 w 31"/>
                <a:gd name="T3" fmla="*/ 12 h 37"/>
                <a:gd name="T4" fmla="*/ 22 w 31"/>
                <a:gd name="T5" fmla="*/ 0 h 37"/>
                <a:gd name="T6" fmla="*/ 31 w 31"/>
                <a:gd name="T7" fmla="*/ 34 h 37"/>
                <a:gd name="T8" fmla="*/ 7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7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3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9" name="Freeform 5043"/>
            <p:cNvSpPr>
              <a:spLocks/>
            </p:cNvSpPr>
            <p:nvPr/>
          </p:nvSpPr>
          <p:spPr bwMode="auto">
            <a:xfrm>
              <a:off x="3255" y="2496"/>
              <a:ext cx="35" cy="41"/>
            </a:xfrm>
            <a:custGeom>
              <a:avLst/>
              <a:gdLst>
                <a:gd name="T0" fmla="*/ 13 w 35"/>
                <a:gd name="T1" fmla="*/ 41 h 41"/>
                <a:gd name="T2" fmla="*/ 0 w 35"/>
                <a:gd name="T3" fmla="*/ 12 h 41"/>
                <a:gd name="T4" fmla="*/ 22 w 35"/>
                <a:gd name="T5" fmla="*/ 0 h 41"/>
                <a:gd name="T6" fmla="*/ 35 w 35"/>
                <a:gd name="T7" fmla="*/ 29 h 41"/>
                <a:gd name="T8" fmla="*/ 13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3" y="4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9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0" name="Freeform 5044"/>
            <p:cNvSpPr>
              <a:spLocks/>
            </p:cNvSpPr>
            <p:nvPr/>
          </p:nvSpPr>
          <p:spPr bwMode="auto">
            <a:xfrm>
              <a:off x="3294" y="2748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20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1" name="Freeform 5045"/>
            <p:cNvSpPr>
              <a:spLocks/>
            </p:cNvSpPr>
            <p:nvPr/>
          </p:nvSpPr>
          <p:spPr bwMode="auto">
            <a:xfrm>
              <a:off x="3244" y="2471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0 h 37"/>
                <a:gd name="T4" fmla="*/ 17 w 31"/>
                <a:gd name="T5" fmla="*/ 0 h 37"/>
                <a:gd name="T6" fmla="*/ 31 w 31"/>
                <a:gd name="T7" fmla="*/ 22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1" y="2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2" name="Freeform 5046"/>
            <p:cNvSpPr>
              <a:spLocks/>
            </p:cNvSpPr>
            <p:nvPr/>
          </p:nvSpPr>
          <p:spPr bwMode="auto">
            <a:xfrm>
              <a:off x="3231" y="2456"/>
              <a:ext cx="30" cy="35"/>
            </a:xfrm>
            <a:custGeom>
              <a:avLst/>
              <a:gdLst>
                <a:gd name="T0" fmla="*/ 13 w 30"/>
                <a:gd name="T1" fmla="*/ 35 h 35"/>
                <a:gd name="T2" fmla="*/ 0 w 30"/>
                <a:gd name="T3" fmla="*/ 22 h 35"/>
                <a:gd name="T4" fmla="*/ 13 w 30"/>
                <a:gd name="T5" fmla="*/ 0 h 35"/>
                <a:gd name="T6" fmla="*/ 30 w 30"/>
                <a:gd name="T7" fmla="*/ 15 h 35"/>
                <a:gd name="T8" fmla="*/ 13 w 3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13" y="35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30" y="15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3" name="Freeform 5047"/>
            <p:cNvSpPr>
              <a:spLocks/>
            </p:cNvSpPr>
            <p:nvPr/>
          </p:nvSpPr>
          <p:spPr bwMode="auto">
            <a:xfrm>
              <a:off x="3215" y="2444"/>
              <a:ext cx="29" cy="34"/>
            </a:xfrm>
            <a:custGeom>
              <a:avLst/>
              <a:gdLst>
                <a:gd name="T0" fmla="*/ 16 w 29"/>
                <a:gd name="T1" fmla="*/ 34 h 34"/>
                <a:gd name="T2" fmla="*/ 0 w 29"/>
                <a:gd name="T3" fmla="*/ 25 h 34"/>
                <a:gd name="T4" fmla="*/ 11 w 29"/>
                <a:gd name="T5" fmla="*/ 0 h 34"/>
                <a:gd name="T6" fmla="*/ 29 w 29"/>
                <a:gd name="T7" fmla="*/ 12 h 34"/>
                <a:gd name="T8" fmla="*/ 16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6" y="3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4" name="Freeform 5048"/>
            <p:cNvSpPr>
              <a:spLocks/>
            </p:cNvSpPr>
            <p:nvPr/>
          </p:nvSpPr>
          <p:spPr bwMode="auto">
            <a:xfrm>
              <a:off x="3202" y="2434"/>
              <a:ext cx="24" cy="35"/>
            </a:xfrm>
            <a:custGeom>
              <a:avLst/>
              <a:gdLst>
                <a:gd name="T0" fmla="*/ 13 w 24"/>
                <a:gd name="T1" fmla="*/ 35 h 35"/>
                <a:gd name="T2" fmla="*/ 0 w 24"/>
                <a:gd name="T3" fmla="*/ 25 h 35"/>
                <a:gd name="T4" fmla="*/ 9 w 24"/>
                <a:gd name="T5" fmla="*/ 0 h 35"/>
                <a:gd name="T6" fmla="*/ 24 w 24"/>
                <a:gd name="T7" fmla="*/ 10 h 35"/>
                <a:gd name="T8" fmla="*/ 13 w 2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5">
                  <a:moveTo>
                    <a:pt x="13" y="35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4" y="1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5" name="Freeform 5049"/>
            <p:cNvSpPr>
              <a:spLocks/>
            </p:cNvSpPr>
            <p:nvPr/>
          </p:nvSpPr>
          <p:spPr bwMode="auto">
            <a:xfrm>
              <a:off x="3167" y="2422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6" name="Freeform 5050"/>
            <p:cNvSpPr>
              <a:spLocks/>
            </p:cNvSpPr>
            <p:nvPr/>
          </p:nvSpPr>
          <p:spPr bwMode="auto">
            <a:xfrm>
              <a:off x="3130" y="2415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7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7" name="Freeform 5051"/>
            <p:cNvSpPr>
              <a:spLocks/>
            </p:cNvSpPr>
            <p:nvPr/>
          </p:nvSpPr>
          <p:spPr bwMode="auto">
            <a:xfrm>
              <a:off x="3093" y="2410"/>
              <a:ext cx="41" cy="32"/>
            </a:xfrm>
            <a:custGeom>
              <a:avLst/>
              <a:gdLst>
                <a:gd name="T0" fmla="*/ 37 w 41"/>
                <a:gd name="T1" fmla="*/ 32 h 32"/>
                <a:gd name="T2" fmla="*/ 0 w 41"/>
                <a:gd name="T3" fmla="*/ 27 h 32"/>
                <a:gd name="T4" fmla="*/ 4 w 41"/>
                <a:gd name="T5" fmla="*/ 0 h 32"/>
                <a:gd name="T6" fmla="*/ 41 w 41"/>
                <a:gd name="T7" fmla="*/ 5 h 32"/>
                <a:gd name="T8" fmla="*/ 37 w 4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2">
                  <a:moveTo>
                    <a:pt x="37" y="32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8" name="Freeform 5052"/>
            <p:cNvSpPr>
              <a:spLocks/>
            </p:cNvSpPr>
            <p:nvPr/>
          </p:nvSpPr>
          <p:spPr bwMode="auto">
            <a:xfrm>
              <a:off x="3053" y="2398"/>
              <a:ext cx="44" cy="39"/>
            </a:xfrm>
            <a:custGeom>
              <a:avLst/>
              <a:gdLst>
                <a:gd name="T0" fmla="*/ 40 w 44"/>
                <a:gd name="T1" fmla="*/ 39 h 39"/>
                <a:gd name="T2" fmla="*/ 0 w 44"/>
                <a:gd name="T3" fmla="*/ 24 h 39"/>
                <a:gd name="T4" fmla="*/ 9 w 44"/>
                <a:gd name="T5" fmla="*/ 0 h 39"/>
                <a:gd name="T6" fmla="*/ 44 w 44"/>
                <a:gd name="T7" fmla="*/ 12 h 39"/>
                <a:gd name="T8" fmla="*/ 40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40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12"/>
                  </a:lnTo>
                  <a:lnTo>
                    <a:pt x="40" y="3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9" name="Freeform 5053"/>
            <p:cNvSpPr>
              <a:spLocks/>
            </p:cNvSpPr>
            <p:nvPr/>
          </p:nvSpPr>
          <p:spPr bwMode="auto">
            <a:xfrm>
              <a:off x="3033" y="2390"/>
              <a:ext cx="29" cy="32"/>
            </a:xfrm>
            <a:custGeom>
              <a:avLst/>
              <a:gdLst>
                <a:gd name="T0" fmla="*/ 20 w 29"/>
                <a:gd name="T1" fmla="*/ 32 h 32"/>
                <a:gd name="T2" fmla="*/ 0 w 29"/>
                <a:gd name="T3" fmla="*/ 25 h 32"/>
                <a:gd name="T4" fmla="*/ 11 w 29"/>
                <a:gd name="T5" fmla="*/ 0 h 32"/>
                <a:gd name="T6" fmla="*/ 29 w 29"/>
                <a:gd name="T7" fmla="*/ 8 h 32"/>
                <a:gd name="T8" fmla="*/ 20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20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0" name="Freeform 5054"/>
            <p:cNvSpPr>
              <a:spLocks/>
            </p:cNvSpPr>
            <p:nvPr/>
          </p:nvSpPr>
          <p:spPr bwMode="auto">
            <a:xfrm>
              <a:off x="3018" y="2380"/>
              <a:ext cx="26" cy="35"/>
            </a:xfrm>
            <a:custGeom>
              <a:avLst/>
              <a:gdLst>
                <a:gd name="T0" fmla="*/ 15 w 26"/>
                <a:gd name="T1" fmla="*/ 35 h 35"/>
                <a:gd name="T2" fmla="*/ 0 w 26"/>
                <a:gd name="T3" fmla="*/ 22 h 35"/>
                <a:gd name="T4" fmla="*/ 13 w 26"/>
                <a:gd name="T5" fmla="*/ 0 h 35"/>
                <a:gd name="T6" fmla="*/ 26 w 26"/>
                <a:gd name="T7" fmla="*/ 10 h 35"/>
                <a:gd name="T8" fmla="*/ 15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15" y="35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1" name="Freeform 5055"/>
            <p:cNvSpPr>
              <a:spLocks/>
            </p:cNvSpPr>
            <p:nvPr/>
          </p:nvSpPr>
          <p:spPr bwMode="auto">
            <a:xfrm>
              <a:off x="3001" y="2371"/>
              <a:ext cx="30" cy="31"/>
            </a:xfrm>
            <a:custGeom>
              <a:avLst/>
              <a:gdLst>
                <a:gd name="T0" fmla="*/ 17 w 30"/>
                <a:gd name="T1" fmla="*/ 31 h 31"/>
                <a:gd name="T2" fmla="*/ 0 w 30"/>
                <a:gd name="T3" fmla="*/ 17 h 31"/>
                <a:gd name="T4" fmla="*/ 17 w 30"/>
                <a:gd name="T5" fmla="*/ 0 h 31"/>
                <a:gd name="T6" fmla="*/ 30 w 30"/>
                <a:gd name="T7" fmla="*/ 9 h 31"/>
                <a:gd name="T8" fmla="*/ 17 w 30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1">
                  <a:moveTo>
                    <a:pt x="17" y="3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9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2" name="Freeform 5056"/>
            <p:cNvSpPr>
              <a:spLocks/>
            </p:cNvSpPr>
            <p:nvPr/>
          </p:nvSpPr>
          <p:spPr bwMode="auto">
            <a:xfrm>
              <a:off x="2985" y="2349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19 h 39"/>
                <a:gd name="T4" fmla="*/ 18 w 33"/>
                <a:gd name="T5" fmla="*/ 0 h 39"/>
                <a:gd name="T6" fmla="*/ 33 w 33"/>
                <a:gd name="T7" fmla="*/ 22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3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3" name="Freeform 5057"/>
            <p:cNvSpPr>
              <a:spLocks/>
            </p:cNvSpPr>
            <p:nvPr/>
          </p:nvSpPr>
          <p:spPr bwMode="auto">
            <a:xfrm>
              <a:off x="3255" y="2493"/>
              <a:ext cx="22" cy="15"/>
            </a:xfrm>
            <a:custGeom>
              <a:avLst/>
              <a:gdLst>
                <a:gd name="T0" fmla="*/ 22 w 22"/>
                <a:gd name="T1" fmla="*/ 3 h 15"/>
                <a:gd name="T2" fmla="*/ 20 w 22"/>
                <a:gd name="T3" fmla="*/ 0 h 15"/>
                <a:gd name="T4" fmla="*/ 0 w 22"/>
                <a:gd name="T5" fmla="*/ 15 h 15"/>
                <a:gd name="T6" fmla="*/ 0 w 22"/>
                <a:gd name="T7" fmla="*/ 15 h 15"/>
                <a:gd name="T8" fmla="*/ 22 w 22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2" y="3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4" name="Freeform 5058"/>
            <p:cNvSpPr>
              <a:spLocks/>
            </p:cNvSpPr>
            <p:nvPr/>
          </p:nvSpPr>
          <p:spPr bwMode="auto">
            <a:xfrm>
              <a:off x="2961" y="2304"/>
              <a:ext cx="44" cy="62"/>
            </a:xfrm>
            <a:custGeom>
              <a:avLst/>
              <a:gdLst>
                <a:gd name="T0" fmla="*/ 22 w 44"/>
                <a:gd name="T1" fmla="*/ 62 h 62"/>
                <a:gd name="T2" fmla="*/ 0 w 44"/>
                <a:gd name="T3" fmla="*/ 10 h 62"/>
                <a:gd name="T4" fmla="*/ 22 w 44"/>
                <a:gd name="T5" fmla="*/ 0 h 62"/>
                <a:gd name="T6" fmla="*/ 44 w 44"/>
                <a:gd name="T7" fmla="*/ 49 h 62"/>
                <a:gd name="T8" fmla="*/ 22 w 44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2">
                  <a:moveTo>
                    <a:pt x="22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4" y="49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5" name="Freeform 5059"/>
            <p:cNvSpPr>
              <a:spLocks/>
            </p:cNvSpPr>
            <p:nvPr/>
          </p:nvSpPr>
          <p:spPr bwMode="auto">
            <a:xfrm>
              <a:off x="2946" y="2258"/>
              <a:ext cx="37" cy="56"/>
            </a:xfrm>
            <a:custGeom>
              <a:avLst/>
              <a:gdLst>
                <a:gd name="T0" fmla="*/ 15 w 37"/>
                <a:gd name="T1" fmla="*/ 56 h 56"/>
                <a:gd name="T2" fmla="*/ 0 w 37"/>
                <a:gd name="T3" fmla="*/ 5 h 56"/>
                <a:gd name="T4" fmla="*/ 24 w 37"/>
                <a:gd name="T5" fmla="*/ 0 h 56"/>
                <a:gd name="T6" fmla="*/ 37 w 37"/>
                <a:gd name="T7" fmla="*/ 46 h 56"/>
                <a:gd name="T8" fmla="*/ 15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5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6" name="Freeform 5060"/>
            <p:cNvSpPr>
              <a:spLocks/>
            </p:cNvSpPr>
            <p:nvPr/>
          </p:nvSpPr>
          <p:spPr bwMode="auto">
            <a:xfrm>
              <a:off x="2937" y="2209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7" name="Freeform 5061"/>
            <p:cNvSpPr>
              <a:spLocks/>
            </p:cNvSpPr>
            <p:nvPr/>
          </p:nvSpPr>
          <p:spPr bwMode="auto">
            <a:xfrm>
              <a:off x="2922" y="2153"/>
              <a:ext cx="39" cy="61"/>
            </a:xfrm>
            <a:custGeom>
              <a:avLst/>
              <a:gdLst>
                <a:gd name="T0" fmla="*/ 15 w 39"/>
                <a:gd name="T1" fmla="*/ 61 h 61"/>
                <a:gd name="T2" fmla="*/ 0 w 39"/>
                <a:gd name="T3" fmla="*/ 9 h 61"/>
                <a:gd name="T4" fmla="*/ 22 w 39"/>
                <a:gd name="T5" fmla="*/ 0 h 61"/>
                <a:gd name="T6" fmla="*/ 39 w 39"/>
                <a:gd name="T7" fmla="*/ 56 h 61"/>
                <a:gd name="T8" fmla="*/ 15 w 39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1">
                  <a:moveTo>
                    <a:pt x="15" y="6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9" y="56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8" name="Freeform 5062"/>
            <p:cNvSpPr>
              <a:spLocks/>
            </p:cNvSpPr>
            <p:nvPr/>
          </p:nvSpPr>
          <p:spPr bwMode="auto">
            <a:xfrm>
              <a:off x="2983" y="2349"/>
              <a:ext cx="22" cy="19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0 w 22"/>
                <a:gd name="T5" fmla="*/ 0 h 19"/>
                <a:gd name="T6" fmla="*/ 22 w 22"/>
                <a:gd name="T7" fmla="*/ 4 h 19"/>
                <a:gd name="T8" fmla="*/ 2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4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9" name="Freeform 5063"/>
            <p:cNvSpPr>
              <a:spLocks/>
            </p:cNvSpPr>
            <p:nvPr/>
          </p:nvSpPr>
          <p:spPr bwMode="auto">
            <a:xfrm>
              <a:off x="2882" y="2074"/>
              <a:ext cx="62" cy="91"/>
            </a:xfrm>
            <a:custGeom>
              <a:avLst/>
              <a:gdLst>
                <a:gd name="T0" fmla="*/ 40 w 62"/>
                <a:gd name="T1" fmla="*/ 91 h 91"/>
                <a:gd name="T2" fmla="*/ 0 w 62"/>
                <a:gd name="T3" fmla="*/ 13 h 91"/>
                <a:gd name="T4" fmla="*/ 22 w 62"/>
                <a:gd name="T5" fmla="*/ 0 h 91"/>
                <a:gd name="T6" fmla="*/ 62 w 62"/>
                <a:gd name="T7" fmla="*/ 79 h 91"/>
                <a:gd name="T8" fmla="*/ 40 w 6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1">
                  <a:moveTo>
                    <a:pt x="40" y="91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62" y="79"/>
                  </a:lnTo>
                  <a:lnTo>
                    <a:pt x="40" y="9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0" name="Freeform 5064"/>
            <p:cNvSpPr>
              <a:spLocks/>
            </p:cNvSpPr>
            <p:nvPr/>
          </p:nvSpPr>
          <p:spPr bwMode="auto">
            <a:xfrm>
              <a:off x="2862" y="2035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15 h 52"/>
                <a:gd name="T4" fmla="*/ 20 w 42"/>
                <a:gd name="T5" fmla="*/ 0 h 52"/>
                <a:gd name="T6" fmla="*/ 42 w 42"/>
                <a:gd name="T7" fmla="*/ 39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1" name="Freeform 5065"/>
            <p:cNvSpPr>
              <a:spLocks/>
            </p:cNvSpPr>
            <p:nvPr/>
          </p:nvSpPr>
          <p:spPr bwMode="auto">
            <a:xfrm>
              <a:off x="2841" y="2001"/>
              <a:ext cx="41" cy="49"/>
            </a:xfrm>
            <a:custGeom>
              <a:avLst/>
              <a:gdLst>
                <a:gd name="T0" fmla="*/ 21 w 41"/>
                <a:gd name="T1" fmla="*/ 49 h 49"/>
                <a:gd name="T2" fmla="*/ 0 w 41"/>
                <a:gd name="T3" fmla="*/ 15 h 49"/>
                <a:gd name="T4" fmla="*/ 19 w 41"/>
                <a:gd name="T5" fmla="*/ 0 h 49"/>
                <a:gd name="T6" fmla="*/ 41 w 41"/>
                <a:gd name="T7" fmla="*/ 34 h 49"/>
                <a:gd name="T8" fmla="*/ 21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1" y="4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1" y="34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2" name="Freeform 5066"/>
            <p:cNvSpPr>
              <a:spLocks/>
            </p:cNvSpPr>
            <p:nvPr/>
          </p:nvSpPr>
          <p:spPr bwMode="auto">
            <a:xfrm>
              <a:off x="2819" y="1971"/>
              <a:ext cx="41" cy="45"/>
            </a:xfrm>
            <a:custGeom>
              <a:avLst/>
              <a:gdLst>
                <a:gd name="T0" fmla="*/ 22 w 41"/>
                <a:gd name="T1" fmla="*/ 45 h 45"/>
                <a:gd name="T2" fmla="*/ 0 w 41"/>
                <a:gd name="T3" fmla="*/ 18 h 45"/>
                <a:gd name="T4" fmla="*/ 17 w 41"/>
                <a:gd name="T5" fmla="*/ 0 h 45"/>
                <a:gd name="T6" fmla="*/ 41 w 41"/>
                <a:gd name="T7" fmla="*/ 30 h 45"/>
                <a:gd name="T8" fmla="*/ 22 w 4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22" y="45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1" y="30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3" name="Freeform 5067"/>
            <p:cNvSpPr>
              <a:spLocks/>
            </p:cNvSpPr>
            <p:nvPr/>
          </p:nvSpPr>
          <p:spPr bwMode="auto">
            <a:xfrm>
              <a:off x="2795" y="1944"/>
              <a:ext cx="41" cy="45"/>
            </a:xfrm>
            <a:custGeom>
              <a:avLst/>
              <a:gdLst>
                <a:gd name="T0" fmla="*/ 24 w 41"/>
                <a:gd name="T1" fmla="*/ 45 h 45"/>
                <a:gd name="T2" fmla="*/ 0 w 41"/>
                <a:gd name="T3" fmla="*/ 23 h 45"/>
                <a:gd name="T4" fmla="*/ 13 w 41"/>
                <a:gd name="T5" fmla="*/ 0 h 45"/>
                <a:gd name="T6" fmla="*/ 41 w 41"/>
                <a:gd name="T7" fmla="*/ 27 h 45"/>
                <a:gd name="T8" fmla="*/ 24 w 4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24" y="45"/>
                  </a:moveTo>
                  <a:lnTo>
                    <a:pt x="0" y="23"/>
                  </a:lnTo>
                  <a:lnTo>
                    <a:pt x="13" y="0"/>
                  </a:lnTo>
                  <a:lnTo>
                    <a:pt x="41" y="27"/>
                  </a:lnTo>
                  <a:lnTo>
                    <a:pt x="24" y="4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4" name="Freeform 5068"/>
            <p:cNvSpPr>
              <a:spLocks/>
            </p:cNvSpPr>
            <p:nvPr/>
          </p:nvSpPr>
          <p:spPr bwMode="auto">
            <a:xfrm>
              <a:off x="2762" y="1922"/>
              <a:ext cx="46" cy="45"/>
            </a:xfrm>
            <a:custGeom>
              <a:avLst/>
              <a:gdLst>
                <a:gd name="T0" fmla="*/ 33 w 46"/>
                <a:gd name="T1" fmla="*/ 45 h 45"/>
                <a:gd name="T2" fmla="*/ 0 w 46"/>
                <a:gd name="T3" fmla="*/ 25 h 45"/>
                <a:gd name="T4" fmla="*/ 11 w 46"/>
                <a:gd name="T5" fmla="*/ 0 h 45"/>
                <a:gd name="T6" fmla="*/ 46 w 46"/>
                <a:gd name="T7" fmla="*/ 22 h 45"/>
                <a:gd name="T8" fmla="*/ 33 w 46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33" y="45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5" name="Freeform 5069"/>
            <p:cNvSpPr>
              <a:spLocks/>
            </p:cNvSpPr>
            <p:nvPr/>
          </p:nvSpPr>
          <p:spPr bwMode="auto">
            <a:xfrm>
              <a:off x="2727" y="1905"/>
              <a:ext cx="46" cy="42"/>
            </a:xfrm>
            <a:custGeom>
              <a:avLst/>
              <a:gdLst>
                <a:gd name="T0" fmla="*/ 35 w 46"/>
                <a:gd name="T1" fmla="*/ 42 h 42"/>
                <a:gd name="T2" fmla="*/ 0 w 46"/>
                <a:gd name="T3" fmla="*/ 25 h 42"/>
                <a:gd name="T4" fmla="*/ 8 w 46"/>
                <a:gd name="T5" fmla="*/ 0 h 42"/>
                <a:gd name="T6" fmla="*/ 46 w 46"/>
                <a:gd name="T7" fmla="*/ 17 h 42"/>
                <a:gd name="T8" fmla="*/ 35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5" y="42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46" y="1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6" name="Freeform 5070"/>
            <p:cNvSpPr>
              <a:spLocks/>
            </p:cNvSpPr>
            <p:nvPr/>
          </p:nvSpPr>
          <p:spPr bwMode="auto">
            <a:xfrm>
              <a:off x="2922" y="2153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9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7" name="Freeform 5071"/>
            <p:cNvSpPr>
              <a:spLocks/>
            </p:cNvSpPr>
            <p:nvPr/>
          </p:nvSpPr>
          <p:spPr bwMode="auto">
            <a:xfrm>
              <a:off x="2694" y="1898"/>
              <a:ext cx="39" cy="34"/>
            </a:xfrm>
            <a:custGeom>
              <a:avLst/>
              <a:gdLst>
                <a:gd name="T0" fmla="*/ 35 w 39"/>
                <a:gd name="T1" fmla="*/ 34 h 34"/>
                <a:gd name="T2" fmla="*/ 0 w 39"/>
                <a:gd name="T3" fmla="*/ 27 h 34"/>
                <a:gd name="T4" fmla="*/ 4 w 39"/>
                <a:gd name="T5" fmla="*/ 0 h 34"/>
                <a:gd name="T6" fmla="*/ 39 w 39"/>
                <a:gd name="T7" fmla="*/ 7 h 34"/>
                <a:gd name="T8" fmla="*/ 35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35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8" name="Freeform 5072"/>
            <p:cNvSpPr>
              <a:spLocks/>
            </p:cNvSpPr>
            <p:nvPr/>
          </p:nvSpPr>
          <p:spPr bwMode="auto">
            <a:xfrm>
              <a:off x="2665" y="1893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7 h 32"/>
                <a:gd name="T4" fmla="*/ 0 w 33"/>
                <a:gd name="T5" fmla="*/ 0 h 32"/>
                <a:gd name="T6" fmla="*/ 33 w 33"/>
                <a:gd name="T7" fmla="*/ 5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3" y="5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9" name="Freeform 5073"/>
            <p:cNvSpPr>
              <a:spLocks/>
            </p:cNvSpPr>
            <p:nvPr/>
          </p:nvSpPr>
          <p:spPr bwMode="auto">
            <a:xfrm>
              <a:off x="2597" y="1893"/>
              <a:ext cx="68" cy="32"/>
            </a:xfrm>
            <a:custGeom>
              <a:avLst/>
              <a:gdLst>
                <a:gd name="T0" fmla="*/ 68 w 68"/>
                <a:gd name="T1" fmla="*/ 27 h 32"/>
                <a:gd name="T2" fmla="*/ 2 w 68"/>
                <a:gd name="T3" fmla="*/ 32 h 32"/>
                <a:gd name="T4" fmla="*/ 0 w 68"/>
                <a:gd name="T5" fmla="*/ 5 h 32"/>
                <a:gd name="T6" fmla="*/ 68 w 68"/>
                <a:gd name="T7" fmla="*/ 0 h 32"/>
                <a:gd name="T8" fmla="*/ 68 w 68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2">
                  <a:moveTo>
                    <a:pt x="68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68" y="0"/>
                  </a:lnTo>
                  <a:lnTo>
                    <a:pt x="68" y="2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0" name="Freeform 5074"/>
            <p:cNvSpPr>
              <a:spLocks/>
            </p:cNvSpPr>
            <p:nvPr/>
          </p:nvSpPr>
          <p:spPr bwMode="auto">
            <a:xfrm>
              <a:off x="2727" y="1905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5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1" name="Freeform 5075"/>
            <p:cNvSpPr>
              <a:spLocks/>
            </p:cNvSpPr>
            <p:nvPr/>
          </p:nvSpPr>
          <p:spPr bwMode="auto">
            <a:xfrm>
              <a:off x="2584" y="1896"/>
              <a:ext cx="18" cy="29"/>
            </a:xfrm>
            <a:custGeom>
              <a:avLst/>
              <a:gdLst>
                <a:gd name="T0" fmla="*/ 15 w 18"/>
                <a:gd name="T1" fmla="*/ 29 h 29"/>
                <a:gd name="T2" fmla="*/ 0 w 18"/>
                <a:gd name="T3" fmla="*/ 26 h 29"/>
                <a:gd name="T4" fmla="*/ 4 w 18"/>
                <a:gd name="T5" fmla="*/ 0 h 29"/>
                <a:gd name="T6" fmla="*/ 18 w 18"/>
                <a:gd name="T7" fmla="*/ 2 h 29"/>
                <a:gd name="T8" fmla="*/ 15 w 1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9">
                  <a:moveTo>
                    <a:pt x="15" y="29"/>
                  </a:moveTo>
                  <a:lnTo>
                    <a:pt x="0" y="26"/>
                  </a:lnTo>
                  <a:lnTo>
                    <a:pt x="4" y="0"/>
                  </a:lnTo>
                  <a:lnTo>
                    <a:pt x="18" y="2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2" name="Freeform 5076"/>
            <p:cNvSpPr>
              <a:spLocks/>
            </p:cNvSpPr>
            <p:nvPr/>
          </p:nvSpPr>
          <p:spPr bwMode="auto">
            <a:xfrm>
              <a:off x="2564" y="1888"/>
              <a:ext cx="24" cy="34"/>
            </a:xfrm>
            <a:custGeom>
              <a:avLst/>
              <a:gdLst>
                <a:gd name="T0" fmla="*/ 20 w 24"/>
                <a:gd name="T1" fmla="*/ 34 h 34"/>
                <a:gd name="T2" fmla="*/ 0 w 24"/>
                <a:gd name="T3" fmla="*/ 22 h 34"/>
                <a:gd name="T4" fmla="*/ 14 w 24"/>
                <a:gd name="T5" fmla="*/ 0 h 34"/>
                <a:gd name="T6" fmla="*/ 24 w 24"/>
                <a:gd name="T7" fmla="*/ 8 h 34"/>
                <a:gd name="T8" fmla="*/ 2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20" y="34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4" y="8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3" name="Freeform 5077"/>
            <p:cNvSpPr>
              <a:spLocks/>
            </p:cNvSpPr>
            <p:nvPr/>
          </p:nvSpPr>
          <p:spPr bwMode="auto">
            <a:xfrm>
              <a:off x="2547" y="1876"/>
              <a:ext cx="31" cy="34"/>
            </a:xfrm>
            <a:custGeom>
              <a:avLst/>
              <a:gdLst>
                <a:gd name="T0" fmla="*/ 17 w 31"/>
                <a:gd name="T1" fmla="*/ 34 h 34"/>
                <a:gd name="T2" fmla="*/ 0 w 31"/>
                <a:gd name="T3" fmla="*/ 20 h 34"/>
                <a:gd name="T4" fmla="*/ 17 w 31"/>
                <a:gd name="T5" fmla="*/ 0 h 34"/>
                <a:gd name="T6" fmla="*/ 31 w 31"/>
                <a:gd name="T7" fmla="*/ 12 h 34"/>
                <a:gd name="T8" fmla="*/ 1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7" y="34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4" name="Freeform 5078"/>
            <p:cNvSpPr>
              <a:spLocks/>
            </p:cNvSpPr>
            <p:nvPr/>
          </p:nvSpPr>
          <p:spPr bwMode="auto">
            <a:xfrm>
              <a:off x="2529" y="1859"/>
              <a:ext cx="35" cy="37"/>
            </a:xfrm>
            <a:custGeom>
              <a:avLst/>
              <a:gdLst>
                <a:gd name="T0" fmla="*/ 18 w 35"/>
                <a:gd name="T1" fmla="*/ 37 h 37"/>
                <a:gd name="T2" fmla="*/ 0 w 35"/>
                <a:gd name="T3" fmla="*/ 19 h 37"/>
                <a:gd name="T4" fmla="*/ 18 w 35"/>
                <a:gd name="T5" fmla="*/ 0 h 37"/>
                <a:gd name="T6" fmla="*/ 35 w 35"/>
                <a:gd name="T7" fmla="*/ 17 h 37"/>
                <a:gd name="T8" fmla="*/ 1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8" y="37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5" y="17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5" name="Freeform 5079"/>
            <p:cNvSpPr>
              <a:spLocks/>
            </p:cNvSpPr>
            <p:nvPr/>
          </p:nvSpPr>
          <p:spPr bwMode="auto">
            <a:xfrm>
              <a:off x="2459" y="1761"/>
              <a:ext cx="88" cy="117"/>
            </a:xfrm>
            <a:custGeom>
              <a:avLst/>
              <a:gdLst>
                <a:gd name="T0" fmla="*/ 70 w 88"/>
                <a:gd name="T1" fmla="*/ 117 h 117"/>
                <a:gd name="T2" fmla="*/ 0 w 88"/>
                <a:gd name="T3" fmla="*/ 15 h 117"/>
                <a:gd name="T4" fmla="*/ 20 w 88"/>
                <a:gd name="T5" fmla="*/ 0 h 117"/>
                <a:gd name="T6" fmla="*/ 88 w 88"/>
                <a:gd name="T7" fmla="*/ 98 h 117"/>
                <a:gd name="T8" fmla="*/ 70 w 88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70" y="11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88" y="98"/>
                  </a:lnTo>
                  <a:lnTo>
                    <a:pt x="70" y="11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6" name="Freeform 5080"/>
            <p:cNvSpPr>
              <a:spLocks/>
            </p:cNvSpPr>
            <p:nvPr/>
          </p:nvSpPr>
          <p:spPr bwMode="auto">
            <a:xfrm>
              <a:off x="2400" y="1658"/>
              <a:ext cx="79" cy="118"/>
            </a:xfrm>
            <a:custGeom>
              <a:avLst/>
              <a:gdLst>
                <a:gd name="T0" fmla="*/ 59 w 79"/>
                <a:gd name="T1" fmla="*/ 118 h 118"/>
                <a:gd name="T2" fmla="*/ 0 w 79"/>
                <a:gd name="T3" fmla="*/ 15 h 118"/>
                <a:gd name="T4" fmla="*/ 20 w 79"/>
                <a:gd name="T5" fmla="*/ 0 h 118"/>
                <a:gd name="T6" fmla="*/ 79 w 79"/>
                <a:gd name="T7" fmla="*/ 103 h 118"/>
                <a:gd name="T8" fmla="*/ 59 w 79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18">
                  <a:moveTo>
                    <a:pt x="59" y="118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79" y="103"/>
                  </a:lnTo>
                  <a:lnTo>
                    <a:pt x="59" y="118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7" name="Freeform 5081"/>
            <p:cNvSpPr>
              <a:spLocks/>
            </p:cNvSpPr>
            <p:nvPr/>
          </p:nvSpPr>
          <p:spPr bwMode="auto">
            <a:xfrm>
              <a:off x="2372" y="1602"/>
              <a:ext cx="48" cy="71"/>
            </a:xfrm>
            <a:custGeom>
              <a:avLst/>
              <a:gdLst>
                <a:gd name="T0" fmla="*/ 28 w 48"/>
                <a:gd name="T1" fmla="*/ 71 h 71"/>
                <a:gd name="T2" fmla="*/ 0 w 48"/>
                <a:gd name="T3" fmla="*/ 12 h 71"/>
                <a:gd name="T4" fmla="*/ 21 w 48"/>
                <a:gd name="T5" fmla="*/ 0 h 71"/>
                <a:gd name="T6" fmla="*/ 48 w 48"/>
                <a:gd name="T7" fmla="*/ 56 h 71"/>
                <a:gd name="T8" fmla="*/ 28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8" y="71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48" y="56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8" name="Freeform 5082"/>
            <p:cNvSpPr>
              <a:spLocks/>
            </p:cNvSpPr>
            <p:nvPr/>
          </p:nvSpPr>
          <p:spPr bwMode="auto">
            <a:xfrm>
              <a:off x="2597" y="1898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2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9" name="Freeform 5083"/>
            <p:cNvSpPr>
              <a:spLocks/>
            </p:cNvSpPr>
            <p:nvPr/>
          </p:nvSpPr>
          <p:spPr bwMode="auto">
            <a:xfrm>
              <a:off x="3599" y="3544"/>
              <a:ext cx="42" cy="58"/>
            </a:xfrm>
            <a:custGeom>
              <a:avLst/>
              <a:gdLst>
                <a:gd name="T0" fmla="*/ 20 w 42"/>
                <a:gd name="T1" fmla="*/ 58 h 58"/>
                <a:gd name="T2" fmla="*/ 0 w 42"/>
                <a:gd name="T3" fmla="*/ 12 h 58"/>
                <a:gd name="T4" fmla="*/ 22 w 42"/>
                <a:gd name="T5" fmla="*/ 0 h 58"/>
                <a:gd name="T6" fmla="*/ 42 w 42"/>
                <a:gd name="T7" fmla="*/ 46 h 58"/>
                <a:gd name="T8" fmla="*/ 20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20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2" y="46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0" name="Freeform 5084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1" name="Freeform 5085"/>
            <p:cNvSpPr>
              <a:spLocks/>
            </p:cNvSpPr>
            <p:nvPr/>
          </p:nvSpPr>
          <p:spPr bwMode="auto">
            <a:xfrm>
              <a:off x="3535" y="3431"/>
              <a:ext cx="62" cy="86"/>
            </a:xfrm>
            <a:custGeom>
              <a:avLst/>
              <a:gdLst>
                <a:gd name="T0" fmla="*/ 42 w 62"/>
                <a:gd name="T1" fmla="*/ 86 h 86"/>
                <a:gd name="T2" fmla="*/ 0 w 62"/>
                <a:gd name="T3" fmla="*/ 12 h 86"/>
                <a:gd name="T4" fmla="*/ 22 w 62"/>
                <a:gd name="T5" fmla="*/ 0 h 86"/>
                <a:gd name="T6" fmla="*/ 62 w 62"/>
                <a:gd name="T7" fmla="*/ 71 h 86"/>
                <a:gd name="T8" fmla="*/ 42 w 62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6">
                  <a:moveTo>
                    <a:pt x="42" y="8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2" y="71"/>
                  </a:lnTo>
                  <a:lnTo>
                    <a:pt x="42" y="8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2" name="Freeform 5086"/>
            <p:cNvSpPr>
              <a:spLocks/>
            </p:cNvSpPr>
            <p:nvPr/>
          </p:nvSpPr>
          <p:spPr bwMode="auto">
            <a:xfrm>
              <a:off x="3500" y="3353"/>
              <a:ext cx="57" cy="90"/>
            </a:xfrm>
            <a:custGeom>
              <a:avLst/>
              <a:gdLst>
                <a:gd name="T0" fmla="*/ 35 w 57"/>
                <a:gd name="T1" fmla="*/ 90 h 90"/>
                <a:gd name="T2" fmla="*/ 0 w 57"/>
                <a:gd name="T3" fmla="*/ 9 h 90"/>
                <a:gd name="T4" fmla="*/ 22 w 57"/>
                <a:gd name="T5" fmla="*/ 0 h 90"/>
                <a:gd name="T6" fmla="*/ 57 w 57"/>
                <a:gd name="T7" fmla="*/ 78 h 90"/>
                <a:gd name="T8" fmla="*/ 35 w 57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0">
                  <a:moveTo>
                    <a:pt x="35" y="90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57" y="78"/>
                  </a:lnTo>
                  <a:lnTo>
                    <a:pt x="35" y="9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3" name="Freeform 5087"/>
            <p:cNvSpPr>
              <a:spLocks/>
            </p:cNvSpPr>
            <p:nvPr/>
          </p:nvSpPr>
          <p:spPr bwMode="auto">
            <a:xfrm>
              <a:off x="3485" y="3313"/>
              <a:ext cx="37" cy="49"/>
            </a:xfrm>
            <a:custGeom>
              <a:avLst/>
              <a:gdLst>
                <a:gd name="T0" fmla="*/ 15 w 37"/>
                <a:gd name="T1" fmla="*/ 49 h 49"/>
                <a:gd name="T2" fmla="*/ 0 w 37"/>
                <a:gd name="T3" fmla="*/ 5 h 49"/>
                <a:gd name="T4" fmla="*/ 24 w 37"/>
                <a:gd name="T5" fmla="*/ 0 h 49"/>
                <a:gd name="T6" fmla="*/ 37 w 37"/>
                <a:gd name="T7" fmla="*/ 40 h 49"/>
                <a:gd name="T8" fmla="*/ 15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5" y="4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0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4" name="Freeform 5088"/>
            <p:cNvSpPr>
              <a:spLocks/>
            </p:cNvSpPr>
            <p:nvPr/>
          </p:nvSpPr>
          <p:spPr bwMode="auto">
            <a:xfrm>
              <a:off x="3481" y="3289"/>
              <a:ext cx="28" cy="29"/>
            </a:xfrm>
            <a:custGeom>
              <a:avLst/>
              <a:gdLst>
                <a:gd name="T0" fmla="*/ 4 w 28"/>
                <a:gd name="T1" fmla="*/ 29 h 29"/>
                <a:gd name="T2" fmla="*/ 0 w 28"/>
                <a:gd name="T3" fmla="*/ 5 h 29"/>
                <a:gd name="T4" fmla="*/ 24 w 28"/>
                <a:gd name="T5" fmla="*/ 0 h 29"/>
                <a:gd name="T6" fmla="*/ 28 w 28"/>
                <a:gd name="T7" fmla="*/ 24 h 29"/>
                <a:gd name="T8" fmla="*/ 4 w 2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4" y="2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24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5" name="Freeform 5089"/>
            <p:cNvSpPr>
              <a:spLocks/>
            </p:cNvSpPr>
            <p:nvPr/>
          </p:nvSpPr>
          <p:spPr bwMode="auto">
            <a:xfrm>
              <a:off x="3478" y="3262"/>
              <a:ext cx="27" cy="32"/>
            </a:xfrm>
            <a:custGeom>
              <a:avLst/>
              <a:gdLst>
                <a:gd name="T0" fmla="*/ 3 w 27"/>
                <a:gd name="T1" fmla="*/ 32 h 32"/>
                <a:gd name="T2" fmla="*/ 0 w 27"/>
                <a:gd name="T3" fmla="*/ 2 h 32"/>
                <a:gd name="T4" fmla="*/ 24 w 27"/>
                <a:gd name="T5" fmla="*/ 0 h 32"/>
                <a:gd name="T6" fmla="*/ 27 w 27"/>
                <a:gd name="T7" fmla="*/ 27 h 32"/>
                <a:gd name="T8" fmla="*/ 3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3" y="3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7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6" name="Freeform 5090"/>
            <p:cNvSpPr>
              <a:spLocks/>
            </p:cNvSpPr>
            <p:nvPr/>
          </p:nvSpPr>
          <p:spPr bwMode="auto">
            <a:xfrm>
              <a:off x="3478" y="3230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3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7" name="Freeform 5091"/>
            <p:cNvSpPr>
              <a:spLocks/>
            </p:cNvSpPr>
            <p:nvPr/>
          </p:nvSpPr>
          <p:spPr bwMode="auto">
            <a:xfrm>
              <a:off x="3478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8" name="Freeform 5092"/>
            <p:cNvSpPr>
              <a:spLocks/>
            </p:cNvSpPr>
            <p:nvPr/>
          </p:nvSpPr>
          <p:spPr bwMode="auto">
            <a:xfrm>
              <a:off x="3483" y="3135"/>
              <a:ext cx="39" cy="66"/>
            </a:xfrm>
            <a:custGeom>
              <a:avLst/>
              <a:gdLst>
                <a:gd name="T0" fmla="*/ 0 w 39"/>
                <a:gd name="T1" fmla="*/ 61 h 66"/>
                <a:gd name="T2" fmla="*/ 15 w 39"/>
                <a:gd name="T3" fmla="*/ 0 h 66"/>
                <a:gd name="T4" fmla="*/ 39 w 39"/>
                <a:gd name="T5" fmla="*/ 5 h 66"/>
                <a:gd name="T6" fmla="*/ 24 w 39"/>
                <a:gd name="T7" fmla="*/ 66 h 66"/>
                <a:gd name="T8" fmla="*/ 0 w 39"/>
                <a:gd name="T9" fmla="*/ 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6">
                  <a:moveTo>
                    <a:pt x="0" y="61"/>
                  </a:moveTo>
                  <a:lnTo>
                    <a:pt x="15" y="0"/>
                  </a:lnTo>
                  <a:lnTo>
                    <a:pt x="39" y="5"/>
                  </a:lnTo>
                  <a:lnTo>
                    <a:pt x="24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9" name="Freeform 5093"/>
            <p:cNvSpPr>
              <a:spLocks/>
            </p:cNvSpPr>
            <p:nvPr/>
          </p:nvSpPr>
          <p:spPr bwMode="auto">
            <a:xfrm>
              <a:off x="3498" y="3076"/>
              <a:ext cx="40" cy="64"/>
            </a:xfrm>
            <a:custGeom>
              <a:avLst/>
              <a:gdLst>
                <a:gd name="T0" fmla="*/ 0 w 40"/>
                <a:gd name="T1" fmla="*/ 59 h 64"/>
                <a:gd name="T2" fmla="*/ 15 w 40"/>
                <a:gd name="T3" fmla="*/ 0 h 64"/>
                <a:gd name="T4" fmla="*/ 40 w 40"/>
                <a:gd name="T5" fmla="*/ 5 h 64"/>
                <a:gd name="T6" fmla="*/ 24 w 40"/>
                <a:gd name="T7" fmla="*/ 64 h 64"/>
                <a:gd name="T8" fmla="*/ 0 w 40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4">
                  <a:moveTo>
                    <a:pt x="0" y="59"/>
                  </a:moveTo>
                  <a:lnTo>
                    <a:pt x="15" y="0"/>
                  </a:lnTo>
                  <a:lnTo>
                    <a:pt x="40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0" name="Freeform 5094"/>
            <p:cNvSpPr>
              <a:spLocks/>
            </p:cNvSpPr>
            <p:nvPr/>
          </p:nvSpPr>
          <p:spPr bwMode="auto">
            <a:xfrm>
              <a:off x="3513" y="3044"/>
              <a:ext cx="25" cy="37"/>
            </a:xfrm>
            <a:custGeom>
              <a:avLst/>
              <a:gdLst>
                <a:gd name="T0" fmla="*/ 0 w 25"/>
                <a:gd name="T1" fmla="*/ 32 h 37"/>
                <a:gd name="T2" fmla="*/ 0 w 25"/>
                <a:gd name="T3" fmla="*/ 3 h 37"/>
                <a:gd name="T4" fmla="*/ 25 w 25"/>
                <a:gd name="T5" fmla="*/ 0 h 37"/>
                <a:gd name="T6" fmla="*/ 25 w 25"/>
                <a:gd name="T7" fmla="*/ 37 h 37"/>
                <a:gd name="T8" fmla="*/ 0 w 25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0" y="32"/>
                  </a:moveTo>
                  <a:lnTo>
                    <a:pt x="0" y="3"/>
                  </a:lnTo>
                  <a:lnTo>
                    <a:pt x="25" y="0"/>
                  </a:lnTo>
                  <a:lnTo>
                    <a:pt x="25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1" name="Freeform 5095"/>
            <p:cNvSpPr>
              <a:spLocks/>
            </p:cNvSpPr>
            <p:nvPr/>
          </p:nvSpPr>
          <p:spPr bwMode="auto">
            <a:xfrm>
              <a:off x="3511" y="3010"/>
              <a:ext cx="27" cy="37"/>
            </a:xfrm>
            <a:custGeom>
              <a:avLst/>
              <a:gdLst>
                <a:gd name="T0" fmla="*/ 2 w 27"/>
                <a:gd name="T1" fmla="*/ 37 h 37"/>
                <a:gd name="T2" fmla="*/ 0 w 27"/>
                <a:gd name="T3" fmla="*/ 5 h 37"/>
                <a:gd name="T4" fmla="*/ 24 w 27"/>
                <a:gd name="T5" fmla="*/ 0 h 37"/>
                <a:gd name="T6" fmla="*/ 27 w 27"/>
                <a:gd name="T7" fmla="*/ 34 h 37"/>
                <a:gd name="T8" fmla="*/ 2 w 2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2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7" y="34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2" name="Freeform 5096"/>
            <p:cNvSpPr>
              <a:spLocks/>
            </p:cNvSpPr>
            <p:nvPr/>
          </p:nvSpPr>
          <p:spPr bwMode="auto">
            <a:xfrm>
              <a:off x="3478" y="3262"/>
              <a:ext cx="24" cy="2"/>
            </a:xfrm>
            <a:custGeom>
              <a:avLst/>
              <a:gdLst>
                <a:gd name="T0" fmla="*/ 0 w 24"/>
                <a:gd name="T1" fmla="*/ 2 h 2"/>
                <a:gd name="T2" fmla="*/ 0 w 24"/>
                <a:gd name="T3" fmla="*/ 2 h 2"/>
                <a:gd name="T4" fmla="*/ 24 w 24"/>
                <a:gd name="T5" fmla="*/ 0 h 2"/>
                <a:gd name="T6" fmla="*/ 24 w 24"/>
                <a:gd name="T7" fmla="*/ 2 h 2"/>
                <a:gd name="T8" fmla="*/ 0 w 2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3" name="Freeform 5097"/>
            <p:cNvSpPr>
              <a:spLocks/>
            </p:cNvSpPr>
            <p:nvPr/>
          </p:nvSpPr>
          <p:spPr bwMode="auto">
            <a:xfrm>
              <a:off x="3496" y="2963"/>
              <a:ext cx="39" cy="54"/>
            </a:xfrm>
            <a:custGeom>
              <a:avLst/>
              <a:gdLst>
                <a:gd name="T0" fmla="*/ 17 w 39"/>
                <a:gd name="T1" fmla="*/ 54 h 54"/>
                <a:gd name="T2" fmla="*/ 0 w 39"/>
                <a:gd name="T3" fmla="*/ 13 h 54"/>
                <a:gd name="T4" fmla="*/ 22 w 39"/>
                <a:gd name="T5" fmla="*/ 0 h 54"/>
                <a:gd name="T6" fmla="*/ 39 w 39"/>
                <a:gd name="T7" fmla="*/ 44 h 54"/>
                <a:gd name="T8" fmla="*/ 17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7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9" y="4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4" name="Freeform 5098"/>
            <p:cNvSpPr>
              <a:spLocks/>
            </p:cNvSpPr>
            <p:nvPr/>
          </p:nvSpPr>
          <p:spPr bwMode="auto">
            <a:xfrm>
              <a:off x="3474" y="2927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6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6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5" name="Freeform 5099"/>
            <p:cNvSpPr>
              <a:spLocks/>
            </p:cNvSpPr>
            <p:nvPr/>
          </p:nvSpPr>
          <p:spPr bwMode="auto">
            <a:xfrm>
              <a:off x="3448" y="2895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2 h 49"/>
                <a:gd name="T4" fmla="*/ 13 w 44"/>
                <a:gd name="T5" fmla="*/ 0 h 49"/>
                <a:gd name="T6" fmla="*/ 44 w 44"/>
                <a:gd name="T7" fmla="*/ 32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3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6" name="Freeform 5100"/>
            <p:cNvSpPr>
              <a:spLocks/>
            </p:cNvSpPr>
            <p:nvPr/>
          </p:nvSpPr>
          <p:spPr bwMode="auto">
            <a:xfrm>
              <a:off x="3415" y="2870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7" name="Freeform 5101"/>
            <p:cNvSpPr>
              <a:spLocks/>
            </p:cNvSpPr>
            <p:nvPr/>
          </p:nvSpPr>
          <p:spPr bwMode="auto">
            <a:xfrm>
              <a:off x="3380" y="2848"/>
              <a:ext cx="48" cy="44"/>
            </a:xfrm>
            <a:custGeom>
              <a:avLst/>
              <a:gdLst>
                <a:gd name="T0" fmla="*/ 35 w 48"/>
                <a:gd name="T1" fmla="*/ 44 h 44"/>
                <a:gd name="T2" fmla="*/ 0 w 48"/>
                <a:gd name="T3" fmla="*/ 22 h 44"/>
                <a:gd name="T4" fmla="*/ 13 w 48"/>
                <a:gd name="T5" fmla="*/ 0 h 44"/>
                <a:gd name="T6" fmla="*/ 48 w 48"/>
                <a:gd name="T7" fmla="*/ 22 h 44"/>
                <a:gd name="T8" fmla="*/ 35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5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8" name="Freeform 5102"/>
            <p:cNvSpPr>
              <a:spLocks/>
            </p:cNvSpPr>
            <p:nvPr/>
          </p:nvSpPr>
          <p:spPr bwMode="auto">
            <a:xfrm>
              <a:off x="3345" y="2821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20 h 49"/>
                <a:gd name="T4" fmla="*/ 17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9" name="Freeform 5103"/>
            <p:cNvSpPr>
              <a:spLocks/>
            </p:cNvSpPr>
            <p:nvPr/>
          </p:nvSpPr>
          <p:spPr bwMode="auto">
            <a:xfrm>
              <a:off x="3314" y="2789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15 h 52"/>
                <a:gd name="T4" fmla="*/ 20 w 48"/>
                <a:gd name="T5" fmla="*/ 0 h 52"/>
                <a:gd name="T6" fmla="*/ 48 w 48"/>
                <a:gd name="T7" fmla="*/ 32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8" y="32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0" name="Freeform 5104"/>
            <p:cNvSpPr>
              <a:spLocks/>
            </p:cNvSpPr>
            <p:nvPr/>
          </p:nvSpPr>
          <p:spPr bwMode="auto">
            <a:xfrm>
              <a:off x="3292" y="2748"/>
              <a:ext cx="42" cy="56"/>
            </a:xfrm>
            <a:custGeom>
              <a:avLst/>
              <a:gdLst>
                <a:gd name="T0" fmla="*/ 22 w 42"/>
                <a:gd name="T1" fmla="*/ 56 h 56"/>
                <a:gd name="T2" fmla="*/ 0 w 42"/>
                <a:gd name="T3" fmla="*/ 14 h 56"/>
                <a:gd name="T4" fmla="*/ 20 w 42"/>
                <a:gd name="T5" fmla="*/ 0 h 56"/>
                <a:gd name="T6" fmla="*/ 42 w 42"/>
                <a:gd name="T7" fmla="*/ 41 h 56"/>
                <a:gd name="T8" fmla="*/ 22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22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2" y="41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1" name="Freeform 5105"/>
            <p:cNvSpPr>
              <a:spLocks/>
            </p:cNvSpPr>
            <p:nvPr/>
          </p:nvSpPr>
          <p:spPr bwMode="auto">
            <a:xfrm>
              <a:off x="3511" y="3007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8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2" name="Freeform 5106"/>
            <p:cNvSpPr>
              <a:spLocks/>
            </p:cNvSpPr>
            <p:nvPr/>
          </p:nvSpPr>
          <p:spPr bwMode="auto">
            <a:xfrm>
              <a:off x="3279" y="2718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5 h 42"/>
                <a:gd name="T4" fmla="*/ 24 w 35"/>
                <a:gd name="T5" fmla="*/ 0 h 42"/>
                <a:gd name="T6" fmla="*/ 35 w 35"/>
                <a:gd name="T7" fmla="*/ 32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3" name="Freeform 5107"/>
            <p:cNvSpPr>
              <a:spLocks/>
            </p:cNvSpPr>
            <p:nvPr/>
          </p:nvSpPr>
          <p:spPr bwMode="auto">
            <a:xfrm>
              <a:off x="3275" y="2687"/>
              <a:ext cx="28" cy="36"/>
            </a:xfrm>
            <a:custGeom>
              <a:avLst/>
              <a:gdLst>
                <a:gd name="T0" fmla="*/ 4 w 28"/>
                <a:gd name="T1" fmla="*/ 36 h 36"/>
                <a:gd name="T2" fmla="*/ 0 w 28"/>
                <a:gd name="T3" fmla="*/ 2 h 36"/>
                <a:gd name="T4" fmla="*/ 24 w 28"/>
                <a:gd name="T5" fmla="*/ 0 h 36"/>
                <a:gd name="T6" fmla="*/ 28 w 28"/>
                <a:gd name="T7" fmla="*/ 31 h 36"/>
                <a:gd name="T8" fmla="*/ 4 w 2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4" y="36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1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4" name="Freeform 5108"/>
            <p:cNvSpPr>
              <a:spLocks/>
            </p:cNvSpPr>
            <p:nvPr/>
          </p:nvSpPr>
          <p:spPr bwMode="auto">
            <a:xfrm>
              <a:off x="3275" y="2625"/>
              <a:ext cx="24" cy="64"/>
            </a:xfrm>
            <a:custGeom>
              <a:avLst/>
              <a:gdLst>
                <a:gd name="T0" fmla="*/ 0 w 24"/>
                <a:gd name="T1" fmla="*/ 64 h 64"/>
                <a:gd name="T2" fmla="*/ 0 w 24"/>
                <a:gd name="T3" fmla="*/ 0 h 64"/>
                <a:gd name="T4" fmla="*/ 24 w 24"/>
                <a:gd name="T5" fmla="*/ 0 h 64"/>
                <a:gd name="T6" fmla="*/ 24 w 24"/>
                <a:gd name="T7" fmla="*/ 62 h 64"/>
                <a:gd name="T8" fmla="*/ 0 w 2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4">
                  <a:moveTo>
                    <a:pt x="0" y="6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5" name="Freeform 5109"/>
            <p:cNvSpPr>
              <a:spLocks/>
            </p:cNvSpPr>
            <p:nvPr/>
          </p:nvSpPr>
          <p:spPr bwMode="auto">
            <a:xfrm>
              <a:off x="3272" y="2562"/>
              <a:ext cx="27" cy="63"/>
            </a:xfrm>
            <a:custGeom>
              <a:avLst/>
              <a:gdLst>
                <a:gd name="T0" fmla="*/ 3 w 27"/>
                <a:gd name="T1" fmla="*/ 63 h 63"/>
                <a:gd name="T2" fmla="*/ 0 w 27"/>
                <a:gd name="T3" fmla="*/ 2 h 63"/>
                <a:gd name="T4" fmla="*/ 24 w 27"/>
                <a:gd name="T5" fmla="*/ 0 h 63"/>
                <a:gd name="T6" fmla="*/ 27 w 27"/>
                <a:gd name="T7" fmla="*/ 63 h 63"/>
                <a:gd name="T8" fmla="*/ 3 w 27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3">
                  <a:moveTo>
                    <a:pt x="3" y="63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7" y="63"/>
                  </a:lnTo>
                  <a:lnTo>
                    <a:pt x="3" y="63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6" name="Freeform 5110"/>
            <p:cNvSpPr>
              <a:spLocks/>
            </p:cNvSpPr>
            <p:nvPr/>
          </p:nvSpPr>
          <p:spPr bwMode="auto">
            <a:xfrm>
              <a:off x="3266" y="2530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2 h 34"/>
                <a:gd name="T4" fmla="*/ 22 w 30"/>
                <a:gd name="T5" fmla="*/ 0 h 34"/>
                <a:gd name="T6" fmla="*/ 30 w 30"/>
                <a:gd name="T7" fmla="*/ 3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0" y="3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7" name="Freeform 5111"/>
            <p:cNvSpPr>
              <a:spLocks/>
            </p:cNvSpPr>
            <p:nvPr/>
          </p:nvSpPr>
          <p:spPr bwMode="auto">
            <a:xfrm>
              <a:off x="3250" y="2498"/>
              <a:ext cx="38" cy="44"/>
            </a:xfrm>
            <a:custGeom>
              <a:avLst/>
              <a:gdLst>
                <a:gd name="T0" fmla="*/ 16 w 38"/>
                <a:gd name="T1" fmla="*/ 44 h 44"/>
                <a:gd name="T2" fmla="*/ 0 w 38"/>
                <a:gd name="T3" fmla="*/ 12 h 44"/>
                <a:gd name="T4" fmla="*/ 22 w 38"/>
                <a:gd name="T5" fmla="*/ 0 h 44"/>
                <a:gd name="T6" fmla="*/ 38 w 38"/>
                <a:gd name="T7" fmla="*/ 32 h 44"/>
                <a:gd name="T8" fmla="*/ 16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16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8" y="32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8" name="Freeform 5112"/>
            <p:cNvSpPr>
              <a:spLocks/>
            </p:cNvSpPr>
            <p:nvPr/>
          </p:nvSpPr>
          <p:spPr bwMode="auto">
            <a:xfrm>
              <a:off x="3292" y="2748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20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9" name="Freeform 5113"/>
            <p:cNvSpPr>
              <a:spLocks/>
            </p:cNvSpPr>
            <p:nvPr/>
          </p:nvSpPr>
          <p:spPr bwMode="auto">
            <a:xfrm>
              <a:off x="3242" y="2476"/>
              <a:ext cx="28" cy="34"/>
            </a:xfrm>
            <a:custGeom>
              <a:avLst/>
              <a:gdLst>
                <a:gd name="T0" fmla="*/ 8 w 28"/>
                <a:gd name="T1" fmla="*/ 34 h 34"/>
                <a:gd name="T2" fmla="*/ 0 w 28"/>
                <a:gd name="T3" fmla="*/ 20 h 34"/>
                <a:gd name="T4" fmla="*/ 17 w 28"/>
                <a:gd name="T5" fmla="*/ 0 h 34"/>
                <a:gd name="T6" fmla="*/ 28 w 28"/>
                <a:gd name="T7" fmla="*/ 20 h 34"/>
                <a:gd name="T8" fmla="*/ 8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8" y="34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28" y="20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0" name="Freeform 5114"/>
            <p:cNvSpPr>
              <a:spLocks/>
            </p:cNvSpPr>
            <p:nvPr/>
          </p:nvSpPr>
          <p:spPr bwMode="auto">
            <a:xfrm>
              <a:off x="3228" y="2461"/>
              <a:ext cx="31" cy="35"/>
            </a:xfrm>
            <a:custGeom>
              <a:avLst/>
              <a:gdLst>
                <a:gd name="T0" fmla="*/ 14 w 31"/>
                <a:gd name="T1" fmla="*/ 35 h 35"/>
                <a:gd name="T2" fmla="*/ 0 w 31"/>
                <a:gd name="T3" fmla="*/ 22 h 35"/>
                <a:gd name="T4" fmla="*/ 14 w 31"/>
                <a:gd name="T5" fmla="*/ 0 h 35"/>
                <a:gd name="T6" fmla="*/ 31 w 31"/>
                <a:gd name="T7" fmla="*/ 15 h 35"/>
                <a:gd name="T8" fmla="*/ 14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4" y="35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31" y="15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1" name="Freeform 5115"/>
            <p:cNvSpPr>
              <a:spLocks/>
            </p:cNvSpPr>
            <p:nvPr/>
          </p:nvSpPr>
          <p:spPr bwMode="auto">
            <a:xfrm>
              <a:off x="3213" y="2447"/>
              <a:ext cx="29" cy="36"/>
            </a:xfrm>
            <a:custGeom>
              <a:avLst/>
              <a:gdLst>
                <a:gd name="T0" fmla="*/ 15 w 29"/>
                <a:gd name="T1" fmla="*/ 36 h 36"/>
                <a:gd name="T2" fmla="*/ 0 w 29"/>
                <a:gd name="T3" fmla="*/ 24 h 36"/>
                <a:gd name="T4" fmla="*/ 11 w 29"/>
                <a:gd name="T5" fmla="*/ 0 h 36"/>
                <a:gd name="T6" fmla="*/ 29 w 29"/>
                <a:gd name="T7" fmla="*/ 14 h 36"/>
                <a:gd name="T8" fmla="*/ 15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9" y="14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2" name="Freeform 5116"/>
            <p:cNvSpPr>
              <a:spLocks/>
            </p:cNvSpPr>
            <p:nvPr/>
          </p:nvSpPr>
          <p:spPr bwMode="auto">
            <a:xfrm>
              <a:off x="3198" y="2437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4 h 34"/>
                <a:gd name="T4" fmla="*/ 9 w 26"/>
                <a:gd name="T5" fmla="*/ 0 h 34"/>
                <a:gd name="T6" fmla="*/ 26 w 26"/>
                <a:gd name="T7" fmla="*/ 10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6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3" name="Freeform 5117"/>
            <p:cNvSpPr>
              <a:spLocks/>
            </p:cNvSpPr>
            <p:nvPr/>
          </p:nvSpPr>
          <p:spPr bwMode="auto">
            <a:xfrm>
              <a:off x="3165" y="2427"/>
              <a:ext cx="42" cy="34"/>
            </a:xfrm>
            <a:custGeom>
              <a:avLst/>
              <a:gdLst>
                <a:gd name="T0" fmla="*/ 33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10 h 34"/>
                <a:gd name="T8" fmla="*/ 33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1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4" name="Freeform 5118"/>
            <p:cNvSpPr>
              <a:spLocks/>
            </p:cNvSpPr>
            <p:nvPr/>
          </p:nvSpPr>
          <p:spPr bwMode="auto">
            <a:xfrm>
              <a:off x="3128" y="2420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5" name="Freeform 5119"/>
            <p:cNvSpPr>
              <a:spLocks/>
            </p:cNvSpPr>
            <p:nvPr/>
          </p:nvSpPr>
          <p:spPr bwMode="auto">
            <a:xfrm>
              <a:off x="3088" y="2412"/>
              <a:ext cx="44" cy="35"/>
            </a:xfrm>
            <a:custGeom>
              <a:avLst/>
              <a:gdLst>
                <a:gd name="T0" fmla="*/ 40 w 44"/>
                <a:gd name="T1" fmla="*/ 35 h 35"/>
                <a:gd name="T2" fmla="*/ 0 w 44"/>
                <a:gd name="T3" fmla="*/ 27 h 35"/>
                <a:gd name="T4" fmla="*/ 5 w 44"/>
                <a:gd name="T5" fmla="*/ 0 h 35"/>
                <a:gd name="T6" fmla="*/ 44 w 44"/>
                <a:gd name="T7" fmla="*/ 8 h 35"/>
                <a:gd name="T8" fmla="*/ 40 w 4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40" y="35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8"/>
                  </a:lnTo>
                  <a:lnTo>
                    <a:pt x="40" y="35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6" name="Freeform 5120"/>
            <p:cNvSpPr>
              <a:spLocks/>
            </p:cNvSpPr>
            <p:nvPr/>
          </p:nvSpPr>
          <p:spPr bwMode="auto">
            <a:xfrm>
              <a:off x="3051" y="2400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24 h 39"/>
                <a:gd name="T4" fmla="*/ 9 w 42"/>
                <a:gd name="T5" fmla="*/ 0 h 39"/>
                <a:gd name="T6" fmla="*/ 42 w 42"/>
                <a:gd name="T7" fmla="*/ 12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2" y="12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7" name="Freeform 5121"/>
            <p:cNvSpPr>
              <a:spLocks/>
            </p:cNvSpPr>
            <p:nvPr/>
          </p:nvSpPr>
          <p:spPr bwMode="auto">
            <a:xfrm>
              <a:off x="3031" y="2393"/>
              <a:ext cx="29" cy="31"/>
            </a:xfrm>
            <a:custGeom>
              <a:avLst/>
              <a:gdLst>
                <a:gd name="T0" fmla="*/ 20 w 29"/>
                <a:gd name="T1" fmla="*/ 31 h 31"/>
                <a:gd name="T2" fmla="*/ 0 w 29"/>
                <a:gd name="T3" fmla="*/ 24 h 31"/>
                <a:gd name="T4" fmla="*/ 11 w 29"/>
                <a:gd name="T5" fmla="*/ 0 h 31"/>
                <a:gd name="T6" fmla="*/ 29 w 29"/>
                <a:gd name="T7" fmla="*/ 7 h 31"/>
                <a:gd name="T8" fmla="*/ 20 w 2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20" y="31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8" name="Freeform 5122"/>
            <p:cNvSpPr>
              <a:spLocks/>
            </p:cNvSpPr>
            <p:nvPr/>
          </p:nvSpPr>
          <p:spPr bwMode="auto">
            <a:xfrm>
              <a:off x="3014" y="2385"/>
              <a:ext cx="28" cy="32"/>
            </a:xfrm>
            <a:custGeom>
              <a:avLst/>
              <a:gdLst>
                <a:gd name="T0" fmla="*/ 17 w 28"/>
                <a:gd name="T1" fmla="*/ 32 h 32"/>
                <a:gd name="T2" fmla="*/ 0 w 28"/>
                <a:gd name="T3" fmla="*/ 22 h 32"/>
                <a:gd name="T4" fmla="*/ 13 w 28"/>
                <a:gd name="T5" fmla="*/ 0 h 32"/>
                <a:gd name="T6" fmla="*/ 28 w 28"/>
                <a:gd name="T7" fmla="*/ 8 h 32"/>
                <a:gd name="T8" fmla="*/ 17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8" y="8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9" name="Freeform 5123"/>
            <p:cNvSpPr>
              <a:spLocks/>
            </p:cNvSpPr>
            <p:nvPr/>
          </p:nvSpPr>
          <p:spPr bwMode="auto">
            <a:xfrm>
              <a:off x="2996" y="2373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0" name="Freeform 5124"/>
            <p:cNvSpPr>
              <a:spLocks/>
            </p:cNvSpPr>
            <p:nvPr/>
          </p:nvSpPr>
          <p:spPr bwMode="auto">
            <a:xfrm>
              <a:off x="2983" y="2353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20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1" name="Freeform 5125"/>
            <p:cNvSpPr>
              <a:spLocks/>
            </p:cNvSpPr>
            <p:nvPr/>
          </p:nvSpPr>
          <p:spPr bwMode="auto">
            <a:xfrm>
              <a:off x="3250" y="2496"/>
              <a:ext cx="22" cy="14"/>
            </a:xfrm>
            <a:custGeom>
              <a:avLst/>
              <a:gdLst>
                <a:gd name="T0" fmla="*/ 22 w 22"/>
                <a:gd name="T1" fmla="*/ 2 h 14"/>
                <a:gd name="T2" fmla="*/ 20 w 22"/>
                <a:gd name="T3" fmla="*/ 0 h 14"/>
                <a:gd name="T4" fmla="*/ 0 w 22"/>
                <a:gd name="T5" fmla="*/ 14 h 14"/>
                <a:gd name="T6" fmla="*/ 0 w 22"/>
                <a:gd name="T7" fmla="*/ 14 h 14"/>
                <a:gd name="T8" fmla="*/ 22 w 22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22" y="2"/>
                  </a:moveTo>
                  <a:lnTo>
                    <a:pt x="20" y="0"/>
                  </a:lnTo>
                  <a:lnTo>
                    <a:pt x="0" y="14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2" name="Freeform 5126"/>
            <p:cNvSpPr>
              <a:spLocks/>
            </p:cNvSpPr>
            <p:nvPr/>
          </p:nvSpPr>
          <p:spPr bwMode="auto">
            <a:xfrm>
              <a:off x="2957" y="2309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0 w 46"/>
                <a:gd name="T3" fmla="*/ 10 h 62"/>
                <a:gd name="T4" fmla="*/ 22 w 46"/>
                <a:gd name="T5" fmla="*/ 0 h 62"/>
                <a:gd name="T6" fmla="*/ 46 w 46"/>
                <a:gd name="T7" fmla="*/ 49 h 62"/>
                <a:gd name="T8" fmla="*/ 24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4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3" name="Freeform 5127"/>
            <p:cNvSpPr>
              <a:spLocks/>
            </p:cNvSpPr>
            <p:nvPr/>
          </p:nvSpPr>
          <p:spPr bwMode="auto">
            <a:xfrm>
              <a:off x="2944" y="2263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4" name="Freeform 5128"/>
            <p:cNvSpPr>
              <a:spLocks/>
            </p:cNvSpPr>
            <p:nvPr/>
          </p:nvSpPr>
          <p:spPr bwMode="auto">
            <a:xfrm>
              <a:off x="2935" y="2211"/>
              <a:ext cx="33" cy="57"/>
            </a:xfrm>
            <a:custGeom>
              <a:avLst/>
              <a:gdLst>
                <a:gd name="T0" fmla="*/ 9 w 33"/>
                <a:gd name="T1" fmla="*/ 57 h 57"/>
                <a:gd name="T2" fmla="*/ 0 w 33"/>
                <a:gd name="T3" fmla="*/ 5 h 57"/>
                <a:gd name="T4" fmla="*/ 24 w 33"/>
                <a:gd name="T5" fmla="*/ 0 h 57"/>
                <a:gd name="T6" fmla="*/ 33 w 33"/>
                <a:gd name="T7" fmla="*/ 52 h 57"/>
                <a:gd name="T8" fmla="*/ 9 w 3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7">
                  <a:moveTo>
                    <a:pt x="9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5" name="Freeform 5129"/>
            <p:cNvSpPr>
              <a:spLocks/>
            </p:cNvSpPr>
            <p:nvPr/>
          </p:nvSpPr>
          <p:spPr bwMode="auto">
            <a:xfrm>
              <a:off x="2928" y="2182"/>
              <a:ext cx="31" cy="34"/>
            </a:xfrm>
            <a:custGeom>
              <a:avLst/>
              <a:gdLst>
                <a:gd name="T0" fmla="*/ 7 w 31"/>
                <a:gd name="T1" fmla="*/ 34 h 34"/>
                <a:gd name="T2" fmla="*/ 0 w 31"/>
                <a:gd name="T3" fmla="*/ 10 h 34"/>
                <a:gd name="T4" fmla="*/ 22 w 31"/>
                <a:gd name="T5" fmla="*/ 0 h 34"/>
                <a:gd name="T6" fmla="*/ 31 w 31"/>
                <a:gd name="T7" fmla="*/ 29 h 34"/>
                <a:gd name="T8" fmla="*/ 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7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9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6" name="Freeform 5130"/>
            <p:cNvSpPr>
              <a:spLocks/>
            </p:cNvSpPr>
            <p:nvPr/>
          </p:nvSpPr>
          <p:spPr bwMode="auto">
            <a:xfrm>
              <a:off x="2917" y="2158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2 h 34"/>
                <a:gd name="T4" fmla="*/ 22 w 33"/>
                <a:gd name="T5" fmla="*/ 0 h 34"/>
                <a:gd name="T6" fmla="*/ 33 w 33"/>
                <a:gd name="T7" fmla="*/ 2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7" name="Freeform 5131"/>
            <p:cNvSpPr>
              <a:spLocks/>
            </p:cNvSpPr>
            <p:nvPr/>
          </p:nvSpPr>
          <p:spPr bwMode="auto">
            <a:xfrm>
              <a:off x="2981" y="2353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8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8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8" name="Freeform 5132"/>
            <p:cNvSpPr>
              <a:spLocks/>
            </p:cNvSpPr>
            <p:nvPr/>
          </p:nvSpPr>
          <p:spPr bwMode="auto">
            <a:xfrm>
              <a:off x="2878" y="2077"/>
              <a:ext cx="61" cy="93"/>
            </a:xfrm>
            <a:custGeom>
              <a:avLst/>
              <a:gdLst>
                <a:gd name="T0" fmla="*/ 39 w 61"/>
                <a:gd name="T1" fmla="*/ 93 h 93"/>
                <a:gd name="T2" fmla="*/ 0 w 61"/>
                <a:gd name="T3" fmla="*/ 12 h 93"/>
                <a:gd name="T4" fmla="*/ 22 w 61"/>
                <a:gd name="T5" fmla="*/ 0 h 93"/>
                <a:gd name="T6" fmla="*/ 61 w 61"/>
                <a:gd name="T7" fmla="*/ 81 h 93"/>
                <a:gd name="T8" fmla="*/ 39 w 61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3">
                  <a:moveTo>
                    <a:pt x="39" y="9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1" y="81"/>
                  </a:lnTo>
                  <a:lnTo>
                    <a:pt x="39" y="93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9" name="Freeform 5133"/>
            <p:cNvSpPr>
              <a:spLocks/>
            </p:cNvSpPr>
            <p:nvPr/>
          </p:nvSpPr>
          <p:spPr bwMode="auto">
            <a:xfrm>
              <a:off x="2858" y="2038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4 h 51"/>
                <a:gd name="T4" fmla="*/ 20 w 42"/>
                <a:gd name="T5" fmla="*/ 0 h 51"/>
                <a:gd name="T6" fmla="*/ 42 w 42"/>
                <a:gd name="T7" fmla="*/ 39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0" name="Freeform 5134"/>
            <p:cNvSpPr>
              <a:spLocks/>
            </p:cNvSpPr>
            <p:nvPr/>
          </p:nvSpPr>
          <p:spPr bwMode="auto">
            <a:xfrm>
              <a:off x="2836" y="200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14 h 46"/>
                <a:gd name="T4" fmla="*/ 20 w 42"/>
                <a:gd name="T5" fmla="*/ 0 h 46"/>
                <a:gd name="T6" fmla="*/ 42 w 42"/>
                <a:gd name="T7" fmla="*/ 32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2" y="32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1" name="Freeform 5135"/>
            <p:cNvSpPr>
              <a:spLocks/>
            </p:cNvSpPr>
            <p:nvPr/>
          </p:nvSpPr>
          <p:spPr bwMode="auto">
            <a:xfrm>
              <a:off x="2814" y="1976"/>
              <a:ext cx="42" cy="44"/>
            </a:xfrm>
            <a:custGeom>
              <a:avLst/>
              <a:gdLst>
                <a:gd name="T0" fmla="*/ 22 w 42"/>
                <a:gd name="T1" fmla="*/ 44 h 44"/>
                <a:gd name="T2" fmla="*/ 0 w 42"/>
                <a:gd name="T3" fmla="*/ 17 h 44"/>
                <a:gd name="T4" fmla="*/ 18 w 42"/>
                <a:gd name="T5" fmla="*/ 0 h 44"/>
                <a:gd name="T6" fmla="*/ 42 w 42"/>
                <a:gd name="T7" fmla="*/ 30 h 44"/>
                <a:gd name="T8" fmla="*/ 22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22" y="4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0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2" name="Freeform 5136"/>
            <p:cNvSpPr>
              <a:spLocks/>
            </p:cNvSpPr>
            <p:nvPr/>
          </p:nvSpPr>
          <p:spPr bwMode="auto">
            <a:xfrm>
              <a:off x="2790" y="1949"/>
              <a:ext cx="42" cy="44"/>
            </a:xfrm>
            <a:custGeom>
              <a:avLst/>
              <a:gdLst>
                <a:gd name="T0" fmla="*/ 24 w 42"/>
                <a:gd name="T1" fmla="*/ 44 h 44"/>
                <a:gd name="T2" fmla="*/ 0 w 42"/>
                <a:gd name="T3" fmla="*/ 22 h 44"/>
                <a:gd name="T4" fmla="*/ 13 w 42"/>
                <a:gd name="T5" fmla="*/ 0 h 44"/>
                <a:gd name="T6" fmla="*/ 42 w 42"/>
                <a:gd name="T7" fmla="*/ 27 h 44"/>
                <a:gd name="T8" fmla="*/ 24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2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3" name="Freeform 5137"/>
            <p:cNvSpPr>
              <a:spLocks/>
            </p:cNvSpPr>
            <p:nvPr/>
          </p:nvSpPr>
          <p:spPr bwMode="auto">
            <a:xfrm>
              <a:off x="2757" y="1925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4 h 46"/>
                <a:gd name="T4" fmla="*/ 11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4" name="Freeform 5138"/>
            <p:cNvSpPr>
              <a:spLocks/>
            </p:cNvSpPr>
            <p:nvPr/>
          </p:nvSpPr>
          <p:spPr bwMode="auto">
            <a:xfrm>
              <a:off x="2720" y="1910"/>
              <a:ext cx="48" cy="39"/>
            </a:xfrm>
            <a:custGeom>
              <a:avLst/>
              <a:gdLst>
                <a:gd name="T0" fmla="*/ 37 w 48"/>
                <a:gd name="T1" fmla="*/ 39 h 39"/>
                <a:gd name="T2" fmla="*/ 0 w 48"/>
                <a:gd name="T3" fmla="*/ 25 h 39"/>
                <a:gd name="T4" fmla="*/ 9 w 48"/>
                <a:gd name="T5" fmla="*/ 0 h 39"/>
                <a:gd name="T6" fmla="*/ 48 w 48"/>
                <a:gd name="T7" fmla="*/ 15 h 39"/>
                <a:gd name="T8" fmla="*/ 37 w 4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9">
                  <a:moveTo>
                    <a:pt x="37" y="39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8" y="15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5" name="Freeform 5139"/>
            <p:cNvSpPr>
              <a:spLocks/>
            </p:cNvSpPr>
            <p:nvPr/>
          </p:nvSpPr>
          <p:spPr bwMode="auto">
            <a:xfrm>
              <a:off x="2917" y="2158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6" name="Freeform 5140"/>
            <p:cNvSpPr>
              <a:spLocks/>
            </p:cNvSpPr>
            <p:nvPr/>
          </p:nvSpPr>
          <p:spPr bwMode="auto">
            <a:xfrm>
              <a:off x="2689" y="1900"/>
              <a:ext cx="38" cy="37"/>
            </a:xfrm>
            <a:custGeom>
              <a:avLst/>
              <a:gdLst>
                <a:gd name="T0" fmla="*/ 33 w 38"/>
                <a:gd name="T1" fmla="*/ 37 h 37"/>
                <a:gd name="T2" fmla="*/ 0 w 38"/>
                <a:gd name="T3" fmla="*/ 27 h 37"/>
                <a:gd name="T4" fmla="*/ 5 w 38"/>
                <a:gd name="T5" fmla="*/ 0 h 37"/>
                <a:gd name="T6" fmla="*/ 38 w 38"/>
                <a:gd name="T7" fmla="*/ 10 h 37"/>
                <a:gd name="T8" fmla="*/ 33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33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38" y="10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7" name="Freeform 5141"/>
            <p:cNvSpPr>
              <a:spLocks/>
            </p:cNvSpPr>
            <p:nvPr/>
          </p:nvSpPr>
          <p:spPr bwMode="auto">
            <a:xfrm>
              <a:off x="2661" y="1896"/>
              <a:ext cx="33" cy="31"/>
            </a:xfrm>
            <a:custGeom>
              <a:avLst/>
              <a:gdLst>
                <a:gd name="T0" fmla="*/ 28 w 33"/>
                <a:gd name="T1" fmla="*/ 31 h 31"/>
                <a:gd name="T2" fmla="*/ 0 w 33"/>
                <a:gd name="T3" fmla="*/ 26 h 31"/>
                <a:gd name="T4" fmla="*/ 2 w 33"/>
                <a:gd name="T5" fmla="*/ 0 h 31"/>
                <a:gd name="T6" fmla="*/ 33 w 33"/>
                <a:gd name="T7" fmla="*/ 4 h 31"/>
                <a:gd name="T8" fmla="*/ 28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28" y="31"/>
                  </a:moveTo>
                  <a:lnTo>
                    <a:pt x="0" y="26"/>
                  </a:lnTo>
                  <a:lnTo>
                    <a:pt x="2" y="0"/>
                  </a:lnTo>
                  <a:lnTo>
                    <a:pt x="33" y="4"/>
                  </a:lnTo>
                  <a:lnTo>
                    <a:pt x="28" y="3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8" name="Freeform 5142"/>
            <p:cNvSpPr>
              <a:spLocks/>
            </p:cNvSpPr>
            <p:nvPr/>
          </p:nvSpPr>
          <p:spPr bwMode="auto">
            <a:xfrm>
              <a:off x="2628" y="1896"/>
              <a:ext cx="35" cy="29"/>
            </a:xfrm>
            <a:custGeom>
              <a:avLst/>
              <a:gdLst>
                <a:gd name="T0" fmla="*/ 33 w 35"/>
                <a:gd name="T1" fmla="*/ 26 h 29"/>
                <a:gd name="T2" fmla="*/ 2 w 35"/>
                <a:gd name="T3" fmla="*/ 29 h 29"/>
                <a:gd name="T4" fmla="*/ 0 w 35"/>
                <a:gd name="T5" fmla="*/ 2 h 29"/>
                <a:gd name="T6" fmla="*/ 35 w 35"/>
                <a:gd name="T7" fmla="*/ 0 h 29"/>
                <a:gd name="T8" fmla="*/ 33 w 35"/>
                <a:gd name="T9" fmla="*/ 2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3" y="26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2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9" name="Freeform 5143"/>
            <p:cNvSpPr>
              <a:spLocks/>
            </p:cNvSpPr>
            <p:nvPr/>
          </p:nvSpPr>
          <p:spPr bwMode="auto">
            <a:xfrm>
              <a:off x="2593" y="1898"/>
              <a:ext cx="37" cy="29"/>
            </a:xfrm>
            <a:custGeom>
              <a:avLst/>
              <a:gdLst>
                <a:gd name="T0" fmla="*/ 37 w 37"/>
                <a:gd name="T1" fmla="*/ 27 h 29"/>
                <a:gd name="T2" fmla="*/ 2 w 37"/>
                <a:gd name="T3" fmla="*/ 29 h 29"/>
                <a:gd name="T4" fmla="*/ 0 w 37"/>
                <a:gd name="T5" fmla="*/ 2 h 29"/>
                <a:gd name="T6" fmla="*/ 35 w 37"/>
                <a:gd name="T7" fmla="*/ 0 h 29"/>
                <a:gd name="T8" fmla="*/ 37 w 37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37" y="27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0" name="Freeform 5144"/>
            <p:cNvSpPr>
              <a:spLocks/>
            </p:cNvSpPr>
            <p:nvPr/>
          </p:nvSpPr>
          <p:spPr bwMode="auto">
            <a:xfrm>
              <a:off x="2720" y="1910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5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Freeform 5145"/>
            <p:cNvSpPr>
              <a:spLocks/>
            </p:cNvSpPr>
            <p:nvPr/>
          </p:nvSpPr>
          <p:spPr bwMode="auto">
            <a:xfrm>
              <a:off x="2578" y="1898"/>
              <a:ext cx="19" cy="29"/>
            </a:xfrm>
            <a:custGeom>
              <a:avLst/>
              <a:gdLst>
                <a:gd name="T0" fmla="*/ 17 w 19"/>
                <a:gd name="T1" fmla="*/ 29 h 29"/>
                <a:gd name="T2" fmla="*/ 0 w 19"/>
                <a:gd name="T3" fmla="*/ 24 h 29"/>
                <a:gd name="T4" fmla="*/ 8 w 19"/>
                <a:gd name="T5" fmla="*/ 0 h 29"/>
                <a:gd name="T6" fmla="*/ 19 w 19"/>
                <a:gd name="T7" fmla="*/ 2 h 29"/>
                <a:gd name="T8" fmla="*/ 17 w 19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7" y="29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19" y="2"/>
                  </a:lnTo>
                  <a:lnTo>
                    <a:pt x="17" y="2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Freeform 5146"/>
            <p:cNvSpPr>
              <a:spLocks/>
            </p:cNvSpPr>
            <p:nvPr/>
          </p:nvSpPr>
          <p:spPr bwMode="auto">
            <a:xfrm>
              <a:off x="2560" y="1893"/>
              <a:ext cx="26" cy="29"/>
            </a:xfrm>
            <a:custGeom>
              <a:avLst/>
              <a:gdLst>
                <a:gd name="T0" fmla="*/ 18 w 26"/>
                <a:gd name="T1" fmla="*/ 29 h 29"/>
                <a:gd name="T2" fmla="*/ 0 w 26"/>
                <a:gd name="T3" fmla="*/ 22 h 29"/>
                <a:gd name="T4" fmla="*/ 13 w 26"/>
                <a:gd name="T5" fmla="*/ 0 h 29"/>
                <a:gd name="T6" fmla="*/ 26 w 26"/>
                <a:gd name="T7" fmla="*/ 5 h 29"/>
                <a:gd name="T8" fmla="*/ 18 w 26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9">
                  <a:moveTo>
                    <a:pt x="18" y="2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5147"/>
            <p:cNvSpPr>
              <a:spLocks/>
            </p:cNvSpPr>
            <p:nvPr/>
          </p:nvSpPr>
          <p:spPr bwMode="auto">
            <a:xfrm>
              <a:off x="2542" y="1878"/>
              <a:ext cx="31" cy="37"/>
            </a:xfrm>
            <a:custGeom>
              <a:avLst/>
              <a:gdLst>
                <a:gd name="T0" fmla="*/ 18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15 h 37"/>
                <a:gd name="T8" fmla="*/ 18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8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5148"/>
            <p:cNvSpPr>
              <a:spLocks/>
            </p:cNvSpPr>
            <p:nvPr/>
          </p:nvSpPr>
          <p:spPr bwMode="auto">
            <a:xfrm>
              <a:off x="2525" y="1861"/>
              <a:ext cx="35" cy="37"/>
            </a:xfrm>
            <a:custGeom>
              <a:avLst/>
              <a:gdLst>
                <a:gd name="T0" fmla="*/ 17 w 35"/>
                <a:gd name="T1" fmla="*/ 37 h 37"/>
                <a:gd name="T2" fmla="*/ 0 w 35"/>
                <a:gd name="T3" fmla="*/ 20 h 37"/>
                <a:gd name="T4" fmla="*/ 17 w 35"/>
                <a:gd name="T5" fmla="*/ 0 h 37"/>
                <a:gd name="T6" fmla="*/ 35 w 35"/>
                <a:gd name="T7" fmla="*/ 17 h 37"/>
                <a:gd name="T8" fmla="*/ 1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7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5" y="1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5149"/>
            <p:cNvSpPr>
              <a:spLocks/>
            </p:cNvSpPr>
            <p:nvPr/>
          </p:nvSpPr>
          <p:spPr bwMode="auto">
            <a:xfrm>
              <a:off x="2488" y="1817"/>
              <a:ext cx="54" cy="64"/>
            </a:xfrm>
            <a:custGeom>
              <a:avLst/>
              <a:gdLst>
                <a:gd name="T0" fmla="*/ 37 w 54"/>
                <a:gd name="T1" fmla="*/ 64 h 64"/>
                <a:gd name="T2" fmla="*/ 0 w 54"/>
                <a:gd name="T3" fmla="*/ 15 h 64"/>
                <a:gd name="T4" fmla="*/ 19 w 54"/>
                <a:gd name="T5" fmla="*/ 0 h 64"/>
                <a:gd name="T6" fmla="*/ 54 w 54"/>
                <a:gd name="T7" fmla="*/ 44 h 64"/>
                <a:gd name="T8" fmla="*/ 37 w 5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37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44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5150"/>
            <p:cNvSpPr>
              <a:spLocks/>
            </p:cNvSpPr>
            <p:nvPr/>
          </p:nvSpPr>
          <p:spPr bwMode="auto">
            <a:xfrm>
              <a:off x="2453" y="1763"/>
              <a:ext cx="54" cy="69"/>
            </a:xfrm>
            <a:custGeom>
              <a:avLst/>
              <a:gdLst>
                <a:gd name="T0" fmla="*/ 35 w 54"/>
                <a:gd name="T1" fmla="*/ 69 h 69"/>
                <a:gd name="T2" fmla="*/ 0 w 54"/>
                <a:gd name="T3" fmla="*/ 15 h 69"/>
                <a:gd name="T4" fmla="*/ 19 w 54"/>
                <a:gd name="T5" fmla="*/ 0 h 69"/>
                <a:gd name="T6" fmla="*/ 54 w 54"/>
                <a:gd name="T7" fmla="*/ 54 h 69"/>
                <a:gd name="T8" fmla="*/ 35 w 54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9">
                  <a:moveTo>
                    <a:pt x="35" y="6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54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5151"/>
            <p:cNvSpPr>
              <a:spLocks/>
            </p:cNvSpPr>
            <p:nvPr/>
          </p:nvSpPr>
          <p:spPr bwMode="auto">
            <a:xfrm>
              <a:off x="2393" y="1656"/>
              <a:ext cx="79" cy="122"/>
            </a:xfrm>
            <a:custGeom>
              <a:avLst/>
              <a:gdLst>
                <a:gd name="T0" fmla="*/ 60 w 79"/>
                <a:gd name="T1" fmla="*/ 122 h 122"/>
                <a:gd name="T2" fmla="*/ 0 w 79"/>
                <a:gd name="T3" fmla="*/ 14 h 122"/>
                <a:gd name="T4" fmla="*/ 20 w 79"/>
                <a:gd name="T5" fmla="*/ 0 h 122"/>
                <a:gd name="T6" fmla="*/ 79 w 79"/>
                <a:gd name="T7" fmla="*/ 107 h 122"/>
                <a:gd name="T8" fmla="*/ 60 w 79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2">
                  <a:moveTo>
                    <a:pt x="60" y="122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79" y="107"/>
                  </a:lnTo>
                  <a:lnTo>
                    <a:pt x="60" y="12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5152"/>
            <p:cNvSpPr>
              <a:spLocks/>
            </p:cNvSpPr>
            <p:nvPr/>
          </p:nvSpPr>
          <p:spPr bwMode="auto">
            <a:xfrm>
              <a:off x="2365" y="1602"/>
              <a:ext cx="48" cy="68"/>
            </a:xfrm>
            <a:custGeom>
              <a:avLst/>
              <a:gdLst>
                <a:gd name="T0" fmla="*/ 28 w 48"/>
                <a:gd name="T1" fmla="*/ 68 h 68"/>
                <a:gd name="T2" fmla="*/ 0 w 48"/>
                <a:gd name="T3" fmla="*/ 12 h 68"/>
                <a:gd name="T4" fmla="*/ 22 w 48"/>
                <a:gd name="T5" fmla="*/ 0 h 68"/>
                <a:gd name="T6" fmla="*/ 48 w 48"/>
                <a:gd name="T7" fmla="*/ 54 h 68"/>
                <a:gd name="T8" fmla="*/ 28 w 48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28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4"/>
                  </a:lnTo>
                  <a:lnTo>
                    <a:pt x="28" y="68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5153"/>
            <p:cNvSpPr>
              <a:spLocks/>
            </p:cNvSpPr>
            <p:nvPr/>
          </p:nvSpPr>
          <p:spPr bwMode="auto">
            <a:xfrm>
              <a:off x="2593" y="1900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5154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5155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5156"/>
            <p:cNvSpPr>
              <a:spLocks/>
            </p:cNvSpPr>
            <p:nvPr/>
          </p:nvSpPr>
          <p:spPr bwMode="auto">
            <a:xfrm>
              <a:off x="3535" y="3429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4 h 88"/>
                <a:gd name="T4" fmla="*/ 20 w 62"/>
                <a:gd name="T5" fmla="*/ 0 h 88"/>
                <a:gd name="T6" fmla="*/ 62 w 62"/>
                <a:gd name="T7" fmla="*/ 73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2" y="73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5157"/>
            <p:cNvSpPr>
              <a:spLocks/>
            </p:cNvSpPr>
            <p:nvPr/>
          </p:nvSpPr>
          <p:spPr bwMode="auto">
            <a:xfrm>
              <a:off x="3516" y="3394"/>
              <a:ext cx="39" cy="49"/>
            </a:xfrm>
            <a:custGeom>
              <a:avLst/>
              <a:gdLst>
                <a:gd name="T0" fmla="*/ 19 w 39"/>
                <a:gd name="T1" fmla="*/ 49 h 49"/>
                <a:gd name="T2" fmla="*/ 0 w 39"/>
                <a:gd name="T3" fmla="*/ 13 h 49"/>
                <a:gd name="T4" fmla="*/ 22 w 39"/>
                <a:gd name="T5" fmla="*/ 0 h 49"/>
                <a:gd name="T6" fmla="*/ 39 w 39"/>
                <a:gd name="T7" fmla="*/ 35 h 49"/>
                <a:gd name="T8" fmla="*/ 1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9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9" y="35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5158"/>
            <p:cNvSpPr>
              <a:spLocks/>
            </p:cNvSpPr>
            <p:nvPr/>
          </p:nvSpPr>
          <p:spPr bwMode="auto">
            <a:xfrm>
              <a:off x="3500" y="3353"/>
              <a:ext cx="38" cy="54"/>
            </a:xfrm>
            <a:custGeom>
              <a:avLst/>
              <a:gdLst>
                <a:gd name="T0" fmla="*/ 16 w 38"/>
                <a:gd name="T1" fmla="*/ 54 h 54"/>
                <a:gd name="T2" fmla="*/ 0 w 38"/>
                <a:gd name="T3" fmla="*/ 9 h 54"/>
                <a:gd name="T4" fmla="*/ 22 w 38"/>
                <a:gd name="T5" fmla="*/ 0 h 54"/>
                <a:gd name="T6" fmla="*/ 38 w 38"/>
                <a:gd name="T7" fmla="*/ 41 h 54"/>
                <a:gd name="T8" fmla="*/ 16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6" y="54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41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5159"/>
            <p:cNvSpPr>
              <a:spLocks/>
            </p:cNvSpPr>
            <p:nvPr/>
          </p:nvSpPr>
          <p:spPr bwMode="auto">
            <a:xfrm>
              <a:off x="3485" y="3313"/>
              <a:ext cx="37" cy="49"/>
            </a:xfrm>
            <a:custGeom>
              <a:avLst/>
              <a:gdLst>
                <a:gd name="T0" fmla="*/ 15 w 37"/>
                <a:gd name="T1" fmla="*/ 49 h 49"/>
                <a:gd name="T2" fmla="*/ 0 w 37"/>
                <a:gd name="T3" fmla="*/ 5 h 49"/>
                <a:gd name="T4" fmla="*/ 24 w 37"/>
                <a:gd name="T5" fmla="*/ 0 h 49"/>
                <a:gd name="T6" fmla="*/ 37 w 37"/>
                <a:gd name="T7" fmla="*/ 40 h 49"/>
                <a:gd name="T8" fmla="*/ 15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5" y="4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0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5160"/>
            <p:cNvSpPr>
              <a:spLocks/>
            </p:cNvSpPr>
            <p:nvPr/>
          </p:nvSpPr>
          <p:spPr bwMode="auto">
            <a:xfrm>
              <a:off x="3481" y="3289"/>
              <a:ext cx="28" cy="29"/>
            </a:xfrm>
            <a:custGeom>
              <a:avLst/>
              <a:gdLst>
                <a:gd name="T0" fmla="*/ 4 w 28"/>
                <a:gd name="T1" fmla="*/ 29 h 29"/>
                <a:gd name="T2" fmla="*/ 0 w 28"/>
                <a:gd name="T3" fmla="*/ 5 h 29"/>
                <a:gd name="T4" fmla="*/ 24 w 28"/>
                <a:gd name="T5" fmla="*/ 0 h 29"/>
                <a:gd name="T6" fmla="*/ 28 w 28"/>
                <a:gd name="T7" fmla="*/ 24 h 29"/>
                <a:gd name="T8" fmla="*/ 4 w 2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4" y="2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24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5161"/>
            <p:cNvSpPr>
              <a:spLocks/>
            </p:cNvSpPr>
            <p:nvPr/>
          </p:nvSpPr>
          <p:spPr bwMode="auto">
            <a:xfrm>
              <a:off x="3478" y="3264"/>
              <a:ext cx="27" cy="30"/>
            </a:xfrm>
            <a:custGeom>
              <a:avLst/>
              <a:gdLst>
                <a:gd name="T0" fmla="*/ 3 w 27"/>
                <a:gd name="T1" fmla="*/ 30 h 30"/>
                <a:gd name="T2" fmla="*/ 0 w 27"/>
                <a:gd name="T3" fmla="*/ 5 h 30"/>
                <a:gd name="T4" fmla="*/ 24 w 27"/>
                <a:gd name="T5" fmla="*/ 0 h 30"/>
                <a:gd name="T6" fmla="*/ 27 w 27"/>
                <a:gd name="T7" fmla="*/ 25 h 30"/>
                <a:gd name="T8" fmla="*/ 3 w 27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0">
                  <a:moveTo>
                    <a:pt x="3" y="30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7" y="25"/>
                  </a:lnTo>
                  <a:lnTo>
                    <a:pt x="3" y="3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5162"/>
            <p:cNvSpPr>
              <a:spLocks/>
            </p:cNvSpPr>
            <p:nvPr/>
          </p:nvSpPr>
          <p:spPr bwMode="auto">
            <a:xfrm>
              <a:off x="3476" y="3230"/>
              <a:ext cx="26" cy="37"/>
            </a:xfrm>
            <a:custGeom>
              <a:avLst/>
              <a:gdLst>
                <a:gd name="T0" fmla="*/ 2 w 26"/>
                <a:gd name="T1" fmla="*/ 37 h 37"/>
                <a:gd name="T2" fmla="*/ 0 w 26"/>
                <a:gd name="T3" fmla="*/ 0 h 37"/>
                <a:gd name="T4" fmla="*/ 24 w 26"/>
                <a:gd name="T5" fmla="*/ 3 h 37"/>
                <a:gd name="T6" fmla="*/ 26 w 26"/>
                <a:gd name="T7" fmla="*/ 37 h 37"/>
                <a:gd name="T8" fmla="*/ 2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2" y="37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6" y="37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5163"/>
            <p:cNvSpPr>
              <a:spLocks/>
            </p:cNvSpPr>
            <p:nvPr/>
          </p:nvSpPr>
          <p:spPr bwMode="auto">
            <a:xfrm>
              <a:off x="3476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Freeform 5164"/>
            <p:cNvSpPr>
              <a:spLocks/>
            </p:cNvSpPr>
            <p:nvPr/>
          </p:nvSpPr>
          <p:spPr bwMode="auto">
            <a:xfrm>
              <a:off x="3481" y="3137"/>
              <a:ext cx="41" cy="64"/>
            </a:xfrm>
            <a:custGeom>
              <a:avLst/>
              <a:gdLst>
                <a:gd name="T0" fmla="*/ 0 w 41"/>
                <a:gd name="T1" fmla="*/ 59 h 64"/>
                <a:gd name="T2" fmla="*/ 17 w 41"/>
                <a:gd name="T3" fmla="*/ 0 h 64"/>
                <a:gd name="T4" fmla="*/ 41 w 41"/>
                <a:gd name="T5" fmla="*/ 5 h 64"/>
                <a:gd name="T6" fmla="*/ 24 w 41"/>
                <a:gd name="T7" fmla="*/ 64 h 64"/>
                <a:gd name="T8" fmla="*/ 0 w 41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4">
                  <a:moveTo>
                    <a:pt x="0" y="59"/>
                  </a:moveTo>
                  <a:lnTo>
                    <a:pt x="17" y="0"/>
                  </a:lnTo>
                  <a:lnTo>
                    <a:pt x="41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1" name="Freeform 5165"/>
            <p:cNvSpPr>
              <a:spLocks/>
            </p:cNvSpPr>
            <p:nvPr/>
          </p:nvSpPr>
          <p:spPr bwMode="auto">
            <a:xfrm>
              <a:off x="3498" y="3078"/>
              <a:ext cx="37" cy="64"/>
            </a:xfrm>
            <a:custGeom>
              <a:avLst/>
              <a:gdLst>
                <a:gd name="T0" fmla="*/ 0 w 37"/>
                <a:gd name="T1" fmla="*/ 59 h 64"/>
                <a:gd name="T2" fmla="*/ 13 w 37"/>
                <a:gd name="T3" fmla="*/ 0 h 64"/>
                <a:gd name="T4" fmla="*/ 37 w 37"/>
                <a:gd name="T5" fmla="*/ 5 h 64"/>
                <a:gd name="T6" fmla="*/ 24 w 37"/>
                <a:gd name="T7" fmla="*/ 64 h 64"/>
                <a:gd name="T8" fmla="*/ 0 w 37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4">
                  <a:moveTo>
                    <a:pt x="0" y="59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2" name="Freeform 5166"/>
            <p:cNvSpPr>
              <a:spLocks/>
            </p:cNvSpPr>
            <p:nvPr/>
          </p:nvSpPr>
          <p:spPr bwMode="auto">
            <a:xfrm>
              <a:off x="3511" y="3047"/>
              <a:ext cx="27" cy="36"/>
            </a:xfrm>
            <a:custGeom>
              <a:avLst/>
              <a:gdLst>
                <a:gd name="T0" fmla="*/ 0 w 27"/>
                <a:gd name="T1" fmla="*/ 31 h 36"/>
                <a:gd name="T2" fmla="*/ 2 w 27"/>
                <a:gd name="T3" fmla="*/ 2 h 36"/>
                <a:gd name="T4" fmla="*/ 27 w 27"/>
                <a:gd name="T5" fmla="*/ 0 h 36"/>
                <a:gd name="T6" fmla="*/ 24 w 27"/>
                <a:gd name="T7" fmla="*/ 36 h 36"/>
                <a:gd name="T8" fmla="*/ 0 w 27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0" y="31"/>
                  </a:moveTo>
                  <a:lnTo>
                    <a:pt x="2" y="2"/>
                  </a:lnTo>
                  <a:lnTo>
                    <a:pt x="27" y="0"/>
                  </a:lnTo>
                  <a:lnTo>
                    <a:pt x="24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3" name="Freeform 5167"/>
            <p:cNvSpPr>
              <a:spLocks/>
            </p:cNvSpPr>
            <p:nvPr/>
          </p:nvSpPr>
          <p:spPr bwMode="auto">
            <a:xfrm>
              <a:off x="3509" y="3010"/>
              <a:ext cx="29" cy="39"/>
            </a:xfrm>
            <a:custGeom>
              <a:avLst/>
              <a:gdLst>
                <a:gd name="T0" fmla="*/ 4 w 29"/>
                <a:gd name="T1" fmla="*/ 39 h 39"/>
                <a:gd name="T2" fmla="*/ 0 w 29"/>
                <a:gd name="T3" fmla="*/ 5 h 39"/>
                <a:gd name="T4" fmla="*/ 24 w 29"/>
                <a:gd name="T5" fmla="*/ 0 h 39"/>
                <a:gd name="T6" fmla="*/ 29 w 29"/>
                <a:gd name="T7" fmla="*/ 37 h 39"/>
                <a:gd name="T8" fmla="*/ 4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4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9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5168"/>
            <p:cNvSpPr>
              <a:spLocks/>
            </p:cNvSpPr>
            <p:nvPr/>
          </p:nvSpPr>
          <p:spPr bwMode="auto">
            <a:xfrm>
              <a:off x="3478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5169"/>
            <p:cNvSpPr>
              <a:spLocks/>
            </p:cNvSpPr>
            <p:nvPr/>
          </p:nvSpPr>
          <p:spPr bwMode="auto">
            <a:xfrm>
              <a:off x="3494" y="2963"/>
              <a:ext cx="39" cy="54"/>
            </a:xfrm>
            <a:custGeom>
              <a:avLst/>
              <a:gdLst>
                <a:gd name="T0" fmla="*/ 17 w 39"/>
                <a:gd name="T1" fmla="*/ 54 h 54"/>
                <a:gd name="T2" fmla="*/ 0 w 39"/>
                <a:gd name="T3" fmla="*/ 13 h 54"/>
                <a:gd name="T4" fmla="*/ 22 w 39"/>
                <a:gd name="T5" fmla="*/ 0 h 54"/>
                <a:gd name="T6" fmla="*/ 39 w 39"/>
                <a:gd name="T7" fmla="*/ 44 h 54"/>
                <a:gd name="T8" fmla="*/ 17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7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9" y="4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5170"/>
            <p:cNvSpPr>
              <a:spLocks/>
            </p:cNvSpPr>
            <p:nvPr/>
          </p:nvSpPr>
          <p:spPr bwMode="auto">
            <a:xfrm>
              <a:off x="3472" y="2927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7 w 44"/>
                <a:gd name="T5" fmla="*/ 0 h 49"/>
                <a:gd name="T6" fmla="*/ 44 w 44"/>
                <a:gd name="T7" fmla="*/ 36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4" y="36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5171"/>
            <p:cNvSpPr>
              <a:spLocks/>
            </p:cNvSpPr>
            <p:nvPr/>
          </p:nvSpPr>
          <p:spPr bwMode="auto">
            <a:xfrm>
              <a:off x="3445" y="2897"/>
              <a:ext cx="44" cy="47"/>
            </a:xfrm>
            <a:custGeom>
              <a:avLst/>
              <a:gdLst>
                <a:gd name="T0" fmla="*/ 27 w 44"/>
                <a:gd name="T1" fmla="*/ 47 h 47"/>
                <a:gd name="T2" fmla="*/ 0 w 44"/>
                <a:gd name="T3" fmla="*/ 22 h 47"/>
                <a:gd name="T4" fmla="*/ 14 w 44"/>
                <a:gd name="T5" fmla="*/ 0 h 47"/>
                <a:gd name="T6" fmla="*/ 44 w 44"/>
                <a:gd name="T7" fmla="*/ 30 h 47"/>
                <a:gd name="T8" fmla="*/ 27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7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4" y="30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5172"/>
            <p:cNvSpPr>
              <a:spLocks/>
            </p:cNvSpPr>
            <p:nvPr/>
          </p:nvSpPr>
          <p:spPr bwMode="auto">
            <a:xfrm>
              <a:off x="3410" y="2873"/>
              <a:ext cx="49" cy="46"/>
            </a:xfrm>
            <a:custGeom>
              <a:avLst/>
              <a:gdLst>
                <a:gd name="T0" fmla="*/ 35 w 49"/>
                <a:gd name="T1" fmla="*/ 46 h 46"/>
                <a:gd name="T2" fmla="*/ 0 w 49"/>
                <a:gd name="T3" fmla="*/ 22 h 46"/>
                <a:gd name="T4" fmla="*/ 14 w 49"/>
                <a:gd name="T5" fmla="*/ 0 h 46"/>
                <a:gd name="T6" fmla="*/ 49 w 49"/>
                <a:gd name="T7" fmla="*/ 24 h 46"/>
                <a:gd name="T8" fmla="*/ 35 w 4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9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5173"/>
            <p:cNvSpPr>
              <a:spLocks/>
            </p:cNvSpPr>
            <p:nvPr/>
          </p:nvSpPr>
          <p:spPr bwMode="auto">
            <a:xfrm>
              <a:off x="3345" y="2821"/>
              <a:ext cx="79" cy="74"/>
            </a:xfrm>
            <a:custGeom>
              <a:avLst/>
              <a:gdLst>
                <a:gd name="T0" fmla="*/ 65 w 79"/>
                <a:gd name="T1" fmla="*/ 74 h 74"/>
                <a:gd name="T2" fmla="*/ 0 w 79"/>
                <a:gd name="T3" fmla="*/ 22 h 74"/>
                <a:gd name="T4" fmla="*/ 13 w 79"/>
                <a:gd name="T5" fmla="*/ 0 h 74"/>
                <a:gd name="T6" fmla="*/ 79 w 79"/>
                <a:gd name="T7" fmla="*/ 52 h 74"/>
                <a:gd name="T8" fmla="*/ 65 w 7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4">
                  <a:moveTo>
                    <a:pt x="65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79" y="52"/>
                  </a:lnTo>
                  <a:lnTo>
                    <a:pt x="65" y="7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5174"/>
            <p:cNvSpPr>
              <a:spLocks/>
            </p:cNvSpPr>
            <p:nvPr/>
          </p:nvSpPr>
          <p:spPr bwMode="auto">
            <a:xfrm>
              <a:off x="3314" y="2787"/>
              <a:ext cx="44" cy="56"/>
            </a:xfrm>
            <a:custGeom>
              <a:avLst/>
              <a:gdLst>
                <a:gd name="T0" fmla="*/ 31 w 44"/>
                <a:gd name="T1" fmla="*/ 56 h 56"/>
                <a:gd name="T2" fmla="*/ 0 w 44"/>
                <a:gd name="T3" fmla="*/ 20 h 56"/>
                <a:gd name="T4" fmla="*/ 18 w 44"/>
                <a:gd name="T5" fmla="*/ 0 h 56"/>
                <a:gd name="T6" fmla="*/ 44 w 44"/>
                <a:gd name="T7" fmla="*/ 34 h 56"/>
                <a:gd name="T8" fmla="*/ 31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31" y="56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4" y="34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Freeform 5175"/>
            <p:cNvSpPr>
              <a:spLocks/>
            </p:cNvSpPr>
            <p:nvPr/>
          </p:nvSpPr>
          <p:spPr bwMode="auto">
            <a:xfrm>
              <a:off x="3299" y="2770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14 h 37"/>
                <a:gd name="T4" fmla="*/ 19 w 33"/>
                <a:gd name="T5" fmla="*/ 0 h 37"/>
                <a:gd name="T6" fmla="*/ 33 w 33"/>
                <a:gd name="T7" fmla="*/ 17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Freeform 5176"/>
            <p:cNvSpPr>
              <a:spLocks/>
            </p:cNvSpPr>
            <p:nvPr/>
          </p:nvSpPr>
          <p:spPr bwMode="auto">
            <a:xfrm>
              <a:off x="3288" y="2750"/>
              <a:ext cx="30" cy="34"/>
            </a:xfrm>
            <a:custGeom>
              <a:avLst/>
              <a:gdLst>
                <a:gd name="T0" fmla="*/ 11 w 30"/>
                <a:gd name="T1" fmla="*/ 34 h 34"/>
                <a:gd name="T2" fmla="*/ 0 w 30"/>
                <a:gd name="T3" fmla="*/ 12 h 34"/>
                <a:gd name="T4" fmla="*/ 22 w 30"/>
                <a:gd name="T5" fmla="*/ 0 h 34"/>
                <a:gd name="T6" fmla="*/ 30 w 30"/>
                <a:gd name="T7" fmla="*/ 20 h 34"/>
                <a:gd name="T8" fmla="*/ 11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0" y="20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5177"/>
            <p:cNvSpPr>
              <a:spLocks/>
            </p:cNvSpPr>
            <p:nvPr/>
          </p:nvSpPr>
          <p:spPr bwMode="auto">
            <a:xfrm>
              <a:off x="3509" y="3007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8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5178"/>
            <p:cNvSpPr>
              <a:spLocks/>
            </p:cNvSpPr>
            <p:nvPr/>
          </p:nvSpPr>
          <p:spPr bwMode="auto">
            <a:xfrm>
              <a:off x="3277" y="2721"/>
              <a:ext cx="33" cy="39"/>
            </a:xfrm>
            <a:custGeom>
              <a:avLst/>
              <a:gdLst>
                <a:gd name="T0" fmla="*/ 11 w 33"/>
                <a:gd name="T1" fmla="*/ 39 h 39"/>
                <a:gd name="T2" fmla="*/ 0 w 33"/>
                <a:gd name="T3" fmla="*/ 5 h 39"/>
                <a:gd name="T4" fmla="*/ 24 w 33"/>
                <a:gd name="T5" fmla="*/ 0 h 39"/>
                <a:gd name="T6" fmla="*/ 33 w 33"/>
                <a:gd name="T7" fmla="*/ 29 h 39"/>
                <a:gd name="T8" fmla="*/ 1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1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2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Freeform 5179"/>
            <p:cNvSpPr>
              <a:spLocks/>
            </p:cNvSpPr>
            <p:nvPr/>
          </p:nvSpPr>
          <p:spPr bwMode="auto">
            <a:xfrm>
              <a:off x="3272" y="2689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2 h 37"/>
                <a:gd name="T4" fmla="*/ 24 w 29"/>
                <a:gd name="T5" fmla="*/ 0 h 37"/>
                <a:gd name="T6" fmla="*/ 29 w 29"/>
                <a:gd name="T7" fmla="*/ 32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5180"/>
            <p:cNvSpPr>
              <a:spLocks/>
            </p:cNvSpPr>
            <p:nvPr/>
          </p:nvSpPr>
          <p:spPr bwMode="auto">
            <a:xfrm>
              <a:off x="3270" y="2628"/>
              <a:ext cx="26" cy="63"/>
            </a:xfrm>
            <a:custGeom>
              <a:avLst/>
              <a:gdLst>
                <a:gd name="T0" fmla="*/ 2 w 26"/>
                <a:gd name="T1" fmla="*/ 63 h 63"/>
                <a:gd name="T2" fmla="*/ 0 w 26"/>
                <a:gd name="T3" fmla="*/ 0 h 63"/>
                <a:gd name="T4" fmla="*/ 24 w 26"/>
                <a:gd name="T5" fmla="*/ 0 h 63"/>
                <a:gd name="T6" fmla="*/ 26 w 26"/>
                <a:gd name="T7" fmla="*/ 61 h 63"/>
                <a:gd name="T8" fmla="*/ 2 w 2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3">
                  <a:moveTo>
                    <a:pt x="2" y="63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5181"/>
            <p:cNvSpPr>
              <a:spLocks/>
            </p:cNvSpPr>
            <p:nvPr/>
          </p:nvSpPr>
          <p:spPr bwMode="auto">
            <a:xfrm>
              <a:off x="3268" y="2564"/>
              <a:ext cx="26" cy="64"/>
            </a:xfrm>
            <a:custGeom>
              <a:avLst/>
              <a:gdLst>
                <a:gd name="T0" fmla="*/ 2 w 26"/>
                <a:gd name="T1" fmla="*/ 64 h 64"/>
                <a:gd name="T2" fmla="*/ 0 w 26"/>
                <a:gd name="T3" fmla="*/ 3 h 64"/>
                <a:gd name="T4" fmla="*/ 24 w 26"/>
                <a:gd name="T5" fmla="*/ 0 h 64"/>
                <a:gd name="T6" fmla="*/ 26 w 26"/>
                <a:gd name="T7" fmla="*/ 64 h 64"/>
                <a:gd name="T8" fmla="*/ 2 w 2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4">
                  <a:moveTo>
                    <a:pt x="2" y="64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6" y="64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5182"/>
            <p:cNvSpPr>
              <a:spLocks/>
            </p:cNvSpPr>
            <p:nvPr/>
          </p:nvSpPr>
          <p:spPr bwMode="auto">
            <a:xfrm>
              <a:off x="3264" y="2532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10 h 35"/>
                <a:gd name="T4" fmla="*/ 21 w 28"/>
                <a:gd name="T5" fmla="*/ 0 h 35"/>
                <a:gd name="T6" fmla="*/ 28 w 28"/>
                <a:gd name="T7" fmla="*/ 32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10"/>
                  </a:lnTo>
                  <a:lnTo>
                    <a:pt x="21" y="0"/>
                  </a:lnTo>
                  <a:lnTo>
                    <a:pt x="28" y="32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5183"/>
            <p:cNvSpPr>
              <a:spLocks/>
            </p:cNvSpPr>
            <p:nvPr/>
          </p:nvSpPr>
          <p:spPr bwMode="auto">
            <a:xfrm>
              <a:off x="3248" y="2503"/>
              <a:ext cx="37" cy="39"/>
            </a:xfrm>
            <a:custGeom>
              <a:avLst/>
              <a:gdLst>
                <a:gd name="T0" fmla="*/ 16 w 37"/>
                <a:gd name="T1" fmla="*/ 39 h 39"/>
                <a:gd name="T2" fmla="*/ 0 w 37"/>
                <a:gd name="T3" fmla="*/ 12 h 39"/>
                <a:gd name="T4" fmla="*/ 22 w 37"/>
                <a:gd name="T5" fmla="*/ 0 h 39"/>
                <a:gd name="T6" fmla="*/ 37 w 37"/>
                <a:gd name="T7" fmla="*/ 29 h 39"/>
                <a:gd name="T8" fmla="*/ 1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6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29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5184"/>
            <p:cNvSpPr>
              <a:spLocks/>
            </p:cNvSpPr>
            <p:nvPr/>
          </p:nvSpPr>
          <p:spPr bwMode="auto">
            <a:xfrm>
              <a:off x="3288" y="2750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10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5185"/>
            <p:cNvSpPr>
              <a:spLocks/>
            </p:cNvSpPr>
            <p:nvPr/>
          </p:nvSpPr>
          <p:spPr bwMode="auto">
            <a:xfrm>
              <a:off x="3224" y="2466"/>
              <a:ext cx="44" cy="52"/>
            </a:xfrm>
            <a:custGeom>
              <a:avLst/>
              <a:gdLst>
                <a:gd name="T0" fmla="*/ 26 w 44"/>
                <a:gd name="T1" fmla="*/ 52 h 52"/>
                <a:gd name="T2" fmla="*/ 0 w 44"/>
                <a:gd name="T3" fmla="*/ 17 h 52"/>
                <a:gd name="T4" fmla="*/ 18 w 44"/>
                <a:gd name="T5" fmla="*/ 0 h 52"/>
                <a:gd name="T6" fmla="*/ 44 w 44"/>
                <a:gd name="T7" fmla="*/ 32 h 52"/>
                <a:gd name="T8" fmla="*/ 2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6" y="5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5186"/>
            <p:cNvSpPr>
              <a:spLocks/>
            </p:cNvSpPr>
            <p:nvPr/>
          </p:nvSpPr>
          <p:spPr bwMode="auto">
            <a:xfrm>
              <a:off x="3211" y="2449"/>
              <a:ext cx="31" cy="34"/>
            </a:xfrm>
            <a:custGeom>
              <a:avLst/>
              <a:gdLst>
                <a:gd name="T0" fmla="*/ 13 w 31"/>
                <a:gd name="T1" fmla="*/ 34 h 34"/>
                <a:gd name="T2" fmla="*/ 0 w 31"/>
                <a:gd name="T3" fmla="*/ 24 h 34"/>
                <a:gd name="T4" fmla="*/ 11 w 31"/>
                <a:gd name="T5" fmla="*/ 0 h 34"/>
                <a:gd name="T6" fmla="*/ 31 w 31"/>
                <a:gd name="T7" fmla="*/ 17 h 34"/>
                <a:gd name="T8" fmla="*/ 13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1" y="17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5187"/>
            <p:cNvSpPr>
              <a:spLocks/>
            </p:cNvSpPr>
            <p:nvPr/>
          </p:nvSpPr>
          <p:spPr bwMode="auto">
            <a:xfrm>
              <a:off x="3196" y="2442"/>
              <a:ext cx="26" cy="31"/>
            </a:xfrm>
            <a:custGeom>
              <a:avLst/>
              <a:gdLst>
                <a:gd name="T0" fmla="*/ 15 w 26"/>
                <a:gd name="T1" fmla="*/ 31 h 31"/>
                <a:gd name="T2" fmla="*/ 0 w 26"/>
                <a:gd name="T3" fmla="*/ 24 h 31"/>
                <a:gd name="T4" fmla="*/ 8 w 26"/>
                <a:gd name="T5" fmla="*/ 0 h 31"/>
                <a:gd name="T6" fmla="*/ 26 w 26"/>
                <a:gd name="T7" fmla="*/ 7 h 31"/>
                <a:gd name="T8" fmla="*/ 15 w 2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5" y="31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6" y="7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5188"/>
            <p:cNvSpPr>
              <a:spLocks/>
            </p:cNvSpPr>
            <p:nvPr/>
          </p:nvSpPr>
          <p:spPr bwMode="auto">
            <a:xfrm>
              <a:off x="3163" y="2429"/>
              <a:ext cx="41" cy="37"/>
            </a:xfrm>
            <a:custGeom>
              <a:avLst/>
              <a:gdLst>
                <a:gd name="T0" fmla="*/ 33 w 41"/>
                <a:gd name="T1" fmla="*/ 37 h 37"/>
                <a:gd name="T2" fmla="*/ 0 w 41"/>
                <a:gd name="T3" fmla="*/ 27 h 37"/>
                <a:gd name="T4" fmla="*/ 4 w 41"/>
                <a:gd name="T5" fmla="*/ 0 h 37"/>
                <a:gd name="T6" fmla="*/ 41 w 41"/>
                <a:gd name="T7" fmla="*/ 13 h 37"/>
                <a:gd name="T8" fmla="*/ 33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13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5189"/>
            <p:cNvSpPr>
              <a:spLocks/>
            </p:cNvSpPr>
            <p:nvPr/>
          </p:nvSpPr>
          <p:spPr bwMode="auto">
            <a:xfrm>
              <a:off x="3123" y="2422"/>
              <a:ext cx="44" cy="34"/>
            </a:xfrm>
            <a:custGeom>
              <a:avLst/>
              <a:gdLst>
                <a:gd name="T0" fmla="*/ 40 w 44"/>
                <a:gd name="T1" fmla="*/ 34 h 34"/>
                <a:gd name="T2" fmla="*/ 0 w 44"/>
                <a:gd name="T3" fmla="*/ 27 h 34"/>
                <a:gd name="T4" fmla="*/ 5 w 44"/>
                <a:gd name="T5" fmla="*/ 0 h 34"/>
                <a:gd name="T6" fmla="*/ 44 w 44"/>
                <a:gd name="T7" fmla="*/ 7 h 34"/>
                <a:gd name="T8" fmla="*/ 40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40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7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5190"/>
            <p:cNvSpPr>
              <a:spLocks/>
            </p:cNvSpPr>
            <p:nvPr/>
          </p:nvSpPr>
          <p:spPr bwMode="auto">
            <a:xfrm>
              <a:off x="3086" y="2415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7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5191"/>
            <p:cNvSpPr>
              <a:spLocks/>
            </p:cNvSpPr>
            <p:nvPr/>
          </p:nvSpPr>
          <p:spPr bwMode="auto">
            <a:xfrm>
              <a:off x="3047" y="2405"/>
              <a:ext cx="43" cy="37"/>
            </a:xfrm>
            <a:custGeom>
              <a:avLst/>
              <a:gdLst>
                <a:gd name="T0" fmla="*/ 39 w 43"/>
                <a:gd name="T1" fmla="*/ 37 h 37"/>
                <a:gd name="T2" fmla="*/ 0 w 43"/>
                <a:gd name="T3" fmla="*/ 24 h 37"/>
                <a:gd name="T4" fmla="*/ 8 w 43"/>
                <a:gd name="T5" fmla="*/ 0 h 37"/>
                <a:gd name="T6" fmla="*/ 43 w 43"/>
                <a:gd name="T7" fmla="*/ 10 h 37"/>
                <a:gd name="T8" fmla="*/ 39 w 4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39" y="37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3" y="1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5192"/>
            <p:cNvSpPr>
              <a:spLocks/>
            </p:cNvSpPr>
            <p:nvPr/>
          </p:nvSpPr>
          <p:spPr bwMode="auto">
            <a:xfrm>
              <a:off x="3027" y="2395"/>
              <a:ext cx="28" cy="34"/>
            </a:xfrm>
            <a:custGeom>
              <a:avLst/>
              <a:gdLst>
                <a:gd name="T0" fmla="*/ 20 w 28"/>
                <a:gd name="T1" fmla="*/ 34 h 34"/>
                <a:gd name="T2" fmla="*/ 0 w 28"/>
                <a:gd name="T3" fmla="*/ 25 h 34"/>
                <a:gd name="T4" fmla="*/ 11 w 28"/>
                <a:gd name="T5" fmla="*/ 0 h 34"/>
                <a:gd name="T6" fmla="*/ 28 w 28"/>
                <a:gd name="T7" fmla="*/ 10 h 34"/>
                <a:gd name="T8" fmla="*/ 20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0" y="3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5193"/>
            <p:cNvSpPr>
              <a:spLocks/>
            </p:cNvSpPr>
            <p:nvPr/>
          </p:nvSpPr>
          <p:spPr bwMode="auto">
            <a:xfrm>
              <a:off x="3012" y="2388"/>
              <a:ext cx="26" cy="32"/>
            </a:xfrm>
            <a:custGeom>
              <a:avLst/>
              <a:gdLst>
                <a:gd name="T0" fmla="*/ 15 w 26"/>
                <a:gd name="T1" fmla="*/ 32 h 32"/>
                <a:gd name="T2" fmla="*/ 0 w 26"/>
                <a:gd name="T3" fmla="*/ 22 h 32"/>
                <a:gd name="T4" fmla="*/ 13 w 26"/>
                <a:gd name="T5" fmla="*/ 0 h 32"/>
                <a:gd name="T6" fmla="*/ 26 w 26"/>
                <a:gd name="T7" fmla="*/ 7 h 32"/>
                <a:gd name="T8" fmla="*/ 15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5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5194"/>
            <p:cNvSpPr>
              <a:spLocks/>
            </p:cNvSpPr>
            <p:nvPr/>
          </p:nvSpPr>
          <p:spPr bwMode="auto">
            <a:xfrm>
              <a:off x="2994" y="2376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5195"/>
            <p:cNvSpPr>
              <a:spLocks/>
            </p:cNvSpPr>
            <p:nvPr/>
          </p:nvSpPr>
          <p:spPr bwMode="auto">
            <a:xfrm>
              <a:off x="2979" y="2356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20 h 37"/>
                <a:gd name="T4" fmla="*/ 17 w 33"/>
                <a:gd name="T5" fmla="*/ 0 h 37"/>
                <a:gd name="T6" fmla="*/ 33 w 33"/>
                <a:gd name="T7" fmla="*/ 20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3" y="2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5196"/>
            <p:cNvSpPr>
              <a:spLocks/>
            </p:cNvSpPr>
            <p:nvPr/>
          </p:nvSpPr>
          <p:spPr bwMode="auto">
            <a:xfrm>
              <a:off x="3268" y="249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5197"/>
            <p:cNvSpPr>
              <a:spLocks/>
            </p:cNvSpPr>
            <p:nvPr/>
          </p:nvSpPr>
          <p:spPr bwMode="auto">
            <a:xfrm>
              <a:off x="3248" y="2498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5198"/>
            <p:cNvSpPr>
              <a:spLocks/>
            </p:cNvSpPr>
            <p:nvPr/>
          </p:nvSpPr>
          <p:spPr bwMode="auto">
            <a:xfrm>
              <a:off x="2955" y="2312"/>
              <a:ext cx="43" cy="61"/>
            </a:xfrm>
            <a:custGeom>
              <a:avLst/>
              <a:gdLst>
                <a:gd name="T0" fmla="*/ 21 w 43"/>
                <a:gd name="T1" fmla="*/ 61 h 61"/>
                <a:gd name="T2" fmla="*/ 0 w 43"/>
                <a:gd name="T3" fmla="*/ 10 h 61"/>
                <a:gd name="T4" fmla="*/ 21 w 43"/>
                <a:gd name="T5" fmla="*/ 0 h 61"/>
                <a:gd name="T6" fmla="*/ 43 w 43"/>
                <a:gd name="T7" fmla="*/ 49 h 61"/>
                <a:gd name="T8" fmla="*/ 21 w 4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1">
                  <a:moveTo>
                    <a:pt x="21" y="61"/>
                  </a:moveTo>
                  <a:lnTo>
                    <a:pt x="0" y="10"/>
                  </a:lnTo>
                  <a:lnTo>
                    <a:pt x="21" y="0"/>
                  </a:lnTo>
                  <a:lnTo>
                    <a:pt x="43" y="49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5199"/>
            <p:cNvSpPr>
              <a:spLocks/>
            </p:cNvSpPr>
            <p:nvPr/>
          </p:nvSpPr>
          <p:spPr bwMode="auto">
            <a:xfrm>
              <a:off x="2941" y="2265"/>
              <a:ext cx="35" cy="57"/>
            </a:xfrm>
            <a:custGeom>
              <a:avLst/>
              <a:gdLst>
                <a:gd name="T0" fmla="*/ 14 w 35"/>
                <a:gd name="T1" fmla="*/ 57 h 57"/>
                <a:gd name="T2" fmla="*/ 0 w 35"/>
                <a:gd name="T3" fmla="*/ 5 h 57"/>
                <a:gd name="T4" fmla="*/ 24 w 35"/>
                <a:gd name="T5" fmla="*/ 0 h 57"/>
                <a:gd name="T6" fmla="*/ 35 w 35"/>
                <a:gd name="T7" fmla="*/ 47 h 57"/>
                <a:gd name="T8" fmla="*/ 14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4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4" y="5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5200"/>
            <p:cNvSpPr>
              <a:spLocks/>
            </p:cNvSpPr>
            <p:nvPr/>
          </p:nvSpPr>
          <p:spPr bwMode="auto">
            <a:xfrm>
              <a:off x="2930" y="2214"/>
              <a:ext cx="35" cy="56"/>
            </a:xfrm>
            <a:custGeom>
              <a:avLst/>
              <a:gdLst>
                <a:gd name="T0" fmla="*/ 11 w 35"/>
                <a:gd name="T1" fmla="*/ 56 h 56"/>
                <a:gd name="T2" fmla="*/ 0 w 35"/>
                <a:gd name="T3" fmla="*/ 5 h 56"/>
                <a:gd name="T4" fmla="*/ 25 w 35"/>
                <a:gd name="T5" fmla="*/ 0 h 56"/>
                <a:gd name="T6" fmla="*/ 35 w 35"/>
                <a:gd name="T7" fmla="*/ 51 h 56"/>
                <a:gd name="T8" fmla="*/ 11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1" y="56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35" y="51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5201"/>
            <p:cNvSpPr>
              <a:spLocks/>
            </p:cNvSpPr>
            <p:nvPr/>
          </p:nvSpPr>
          <p:spPr bwMode="auto">
            <a:xfrm>
              <a:off x="2926" y="2187"/>
              <a:ext cx="29" cy="32"/>
            </a:xfrm>
            <a:custGeom>
              <a:avLst/>
              <a:gdLst>
                <a:gd name="T0" fmla="*/ 4 w 29"/>
                <a:gd name="T1" fmla="*/ 32 h 32"/>
                <a:gd name="T2" fmla="*/ 0 w 29"/>
                <a:gd name="T3" fmla="*/ 10 h 32"/>
                <a:gd name="T4" fmla="*/ 22 w 29"/>
                <a:gd name="T5" fmla="*/ 0 h 32"/>
                <a:gd name="T6" fmla="*/ 29 w 29"/>
                <a:gd name="T7" fmla="*/ 27 h 32"/>
                <a:gd name="T8" fmla="*/ 4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4" y="3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9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5202"/>
            <p:cNvSpPr>
              <a:spLocks/>
            </p:cNvSpPr>
            <p:nvPr/>
          </p:nvSpPr>
          <p:spPr bwMode="auto">
            <a:xfrm>
              <a:off x="2915" y="2160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12 h 37"/>
                <a:gd name="T4" fmla="*/ 22 w 33"/>
                <a:gd name="T5" fmla="*/ 0 h 37"/>
                <a:gd name="T6" fmla="*/ 33 w 33"/>
                <a:gd name="T7" fmla="*/ 27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5203"/>
            <p:cNvSpPr>
              <a:spLocks/>
            </p:cNvSpPr>
            <p:nvPr/>
          </p:nvSpPr>
          <p:spPr bwMode="auto">
            <a:xfrm>
              <a:off x="2976" y="2356"/>
              <a:ext cx="22" cy="20"/>
            </a:xfrm>
            <a:custGeom>
              <a:avLst/>
              <a:gdLst>
                <a:gd name="T0" fmla="*/ 3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3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5204"/>
            <p:cNvSpPr>
              <a:spLocks/>
            </p:cNvSpPr>
            <p:nvPr/>
          </p:nvSpPr>
          <p:spPr bwMode="auto">
            <a:xfrm>
              <a:off x="2873" y="2079"/>
              <a:ext cx="64" cy="93"/>
            </a:xfrm>
            <a:custGeom>
              <a:avLst/>
              <a:gdLst>
                <a:gd name="T0" fmla="*/ 42 w 64"/>
                <a:gd name="T1" fmla="*/ 93 h 93"/>
                <a:gd name="T2" fmla="*/ 0 w 64"/>
                <a:gd name="T3" fmla="*/ 12 h 93"/>
                <a:gd name="T4" fmla="*/ 22 w 64"/>
                <a:gd name="T5" fmla="*/ 0 h 93"/>
                <a:gd name="T6" fmla="*/ 64 w 64"/>
                <a:gd name="T7" fmla="*/ 81 h 93"/>
                <a:gd name="T8" fmla="*/ 42 w 6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3">
                  <a:moveTo>
                    <a:pt x="42" y="9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4" y="81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5205"/>
            <p:cNvSpPr>
              <a:spLocks/>
            </p:cNvSpPr>
            <p:nvPr/>
          </p:nvSpPr>
          <p:spPr bwMode="auto">
            <a:xfrm>
              <a:off x="2854" y="2040"/>
              <a:ext cx="41" cy="51"/>
            </a:xfrm>
            <a:custGeom>
              <a:avLst/>
              <a:gdLst>
                <a:gd name="T0" fmla="*/ 19 w 41"/>
                <a:gd name="T1" fmla="*/ 51 h 51"/>
                <a:gd name="T2" fmla="*/ 0 w 41"/>
                <a:gd name="T3" fmla="*/ 15 h 51"/>
                <a:gd name="T4" fmla="*/ 19 w 41"/>
                <a:gd name="T5" fmla="*/ 0 h 51"/>
                <a:gd name="T6" fmla="*/ 41 w 41"/>
                <a:gd name="T7" fmla="*/ 39 h 51"/>
                <a:gd name="T8" fmla="*/ 19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9" y="51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1" y="39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5206"/>
            <p:cNvSpPr>
              <a:spLocks/>
            </p:cNvSpPr>
            <p:nvPr/>
          </p:nvSpPr>
          <p:spPr bwMode="auto">
            <a:xfrm>
              <a:off x="2834" y="2006"/>
              <a:ext cx="39" cy="49"/>
            </a:xfrm>
            <a:custGeom>
              <a:avLst/>
              <a:gdLst>
                <a:gd name="T0" fmla="*/ 20 w 39"/>
                <a:gd name="T1" fmla="*/ 49 h 49"/>
                <a:gd name="T2" fmla="*/ 0 w 39"/>
                <a:gd name="T3" fmla="*/ 19 h 49"/>
                <a:gd name="T4" fmla="*/ 18 w 39"/>
                <a:gd name="T5" fmla="*/ 0 h 49"/>
                <a:gd name="T6" fmla="*/ 39 w 39"/>
                <a:gd name="T7" fmla="*/ 34 h 49"/>
                <a:gd name="T8" fmla="*/ 20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20" y="4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9" y="34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5207"/>
            <p:cNvSpPr>
              <a:spLocks/>
            </p:cNvSpPr>
            <p:nvPr/>
          </p:nvSpPr>
          <p:spPr bwMode="auto">
            <a:xfrm>
              <a:off x="2810" y="1976"/>
              <a:ext cx="42" cy="49"/>
            </a:xfrm>
            <a:custGeom>
              <a:avLst/>
              <a:gdLst>
                <a:gd name="T0" fmla="*/ 24 w 42"/>
                <a:gd name="T1" fmla="*/ 49 h 49"/>
                <a:gd name="T2" fmla="*/ 0 w 42"/>
                <a:gd name="T3" fmla="*/ 20 h 49"/>
                <a:gd name="T4" fmla="*/ 17 w 42"/>
                <a:gd name="T5" fmla="*/ 0 h 49"/>
                <a:gd name="T6" fmla="*/ 42 w 42"/>
                <a:gd name="T7" fmla="*/ 30 h 49"/>
                <a:gd name="T8" fmla="*/ 2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4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2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5208"/>
            <p:cNvSpPr>
              <a:spLocks/>
            </p:cNvSpPr>
            <p:nvPr/>
          </p:nvSpPr>
          <p:spPr bwMode="auto">
            <a:xfrm>
              <a:off x="2786" y="1952"/>
              <a:ext cx="41" cy="44"/>
            </a:xfrm>
            <a:custGeom>
              <a:avLst/>
              <a:gdLst>
                <a:gd name="T0" fmla="*/ 24 w 41"/>
                <a:gd name="T1" fmla="*/ 44 h 44"/>
                <a:gd name="T2" fmla="*/ 0 w 41"/>
                <a:gd name="T3" fmla="*/ 22 h 44"/>
                <a:gd name="T4" fmla="*/ 13 w 41"/>
                <a:gd name="T5" fmla="*/ 0 h 44"/>
                <a:gd name="T6" fmla="*/ 41 w 41"/>
                <a:gd name="T7" fmla="*/ 24 h 44"/>
                <a:gd name="T8" fmla="*/ 24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1" y="24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5209"/>
            <p:cNvSpPr>
              <a:spLocks/>
            </p:cNvSpPr>
            <p:nvPr/>
          </p:nvSpPr>
          <p:spPr bwMode="auto">
            <a:xfrm>
              <a:off x="2753" y="1930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4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5210"/>
            <p:cNvSpPr>
              <a:spLocks/>
            </p:cNvSpPr>
            <p:nvPr/>
          </p:nvSpPr>
          <p:spPr bwMode="auto">
            <a:xfrm>
              <a:off x="2716" y="1913"/>
              <a:ext cx="48" cy="41"/>
            </a:xfrm>
            <a:custGeom>
              <a:avLst/>
              <a:gdLst>
                <a:gd name="T0" fmla="*/ 37 w 48"/>
                <a:gd name="T1" fmla="*/ 41 h 41"/>
                <a:gd name="T2" fmla="*/ 0 w 48"/>
                <a:gd name="T3" fmla="*/ 24 h 41"/>
                <a:gd name="T4" fmla="*/ 8 w 48"/>
                <a:gd name="T5" fmla="*/ 0 h 41"/>
                <a:gd name="T6" fmla="*/ 48 w 48"/>
                <a:gd name="T7" fmla="*/ 17 h 41"/>
                <a:gd name="T8" fmla="*/ 37 w 4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1">
                  <a:moveTo>
                    <a:pt x="37" y="41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8" y="17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5211"/>
            <p:cNvSpPr>
              <a:spLocks/>
            </p:cNvSpPr>
            <p:nvPr/>
          </p:nvSpPr>
          <p:spPr bwMode="auto">
            <a:xfrm>
              <a:off x="2915" y="216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5212"/>
            <p:cNvSpPr>
              <a:spLocks/>
            </p:cNvSpPr>
            <p:nvPr/>
          </p:nvSpPr>
          <p:spPr bwMode="auto">
            <a:xfrm>
              <a:off x="2685" y="1903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7 h 37"/>
                <a:gd name="T4" fmla="*/ 4 w 37"/>
                <a:gd name="T5" fmla="*/ 0 h 37"/>
                <a:gd name="T6" fmla="*/ 37 w 37"/>
                <a:gd name="T7" fmla="*/ 10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5213"/>
            <p:cNvSpPr>
              <a:spLocks/>
            </p:cNvSpPr>
            <p:nvPr/>
          </p:nvSpPr>
          <p:spPr bwMode="auto">
            <a:xfrm>
              <a:off x="2654" y="1900"/>
              <a:ext cx="35" cy="30"/>
            </a:xfrm>
            <a:custGeom>
              <a:avLst/>
              <a:gdLst>
                <a:gd name="T0" fmla="*/ 31 w 35"/>
                <a:gd name="T1" fmla="*/ 30 h 30"/>
                <a:gd name="T2" fmla="*/ 0 w 35"/>
                <a:gd name="T3" fmla="*/ 27 h 30"/>
                <a:gd name="T4" fmla="*/ 2 w 35"/>
                <a:gd name="T5" fmla="*/ 0 h 30"/>
                <a:gd name="T6" fmla="*/ 35 w 35"/>
                <a:gd name="T7" fmla="*/ 3 h 30"/>
                <a:gd name="T8" fmla="*/ 31 w 3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31" y="30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5" y="3"/>
                  </a:lnTo>
                  <a:lnTo>
                    <a:pt x="31" y="3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5214"/>
            <p:cNvSpPr>
              <a:spLocks/>
            </p:cNvSpPr>
            <p:nvPr/>
          </p:nvSpPr>
          <p:spPr bwMode="auto">
            <a:xfrm>
              <a:off x="2621" y="1900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3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3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5215"/>
            <p:cNvSpPr>
              <a:spLocks/>
            </p:cNvSpPr>
            <p:nvPr/>
          </p:nvSpPr>
          <p:spPr bwMode="auto">
            <a:xfrm>
              <a:off x="2588" y="1900"/>
              <a:ext cx="36" cy="32"/>
            </a:xfrm>
            <a:custGeom>
              <a:avLst/>
              <a:gdLst>
                <a:gd name="T0" fmla="*/ 36 w 36"/>
                <a:gd name="T1" fmla="*/ 27 h 32"/>
                <a:gd name="T2" fmla="*/ 3 w 36"/>
                <a:gd name="T3" fmla="*/ 32 h 32"/>
                <a:gd name="T4" fmla="*/ 0 w 36"/>
                <a:gd name="T5" fmla="*/ 5 h 32"/>
                <a:gd name="T6" fmla="*/ 33 w 36"/>
                <a:gd name="T7" fmla="*/ 0 h 32"/>
                <a:gd name="T8" fmla="*/ 36 w 36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2">
                  <a:moveTo>
                    <a:pt x="36" y="27"/>
                  </a:moveTo>
                  <a:lnTo>
                    <a:pt x="3" y="32"/>
                  </a:lnTo>
                  <a:lnTo>
                    <a:pt x="0" y="5"/>
                  </a:lnTo>
                  <a:lnTo>
                    <a:pt x="33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5216"/>
            <p:cNvSpPr>
              <a:spLocks/>
            </p:cNvSpPr>
            <p:nvPr/>
          </p:nvSpPr>
          <p:spPr bwMode="auto">
            <a:xfrm>
              <a:off x="2716" y="1913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4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5217"/>
            <p:cNvSpPr>
              <a:spLocks/>
            </p:cNvSpPr>
            <p:nvPr/>
          </p:nvSpPr>
          <p:spPr bwMode="auto">
            <a:xfrm>
              <a:off x="2573" y="1903"/>
              <a:ext cx="20" cy="29"/>
            </a:xfrm>
            <a:custGeom>
              <a:avLst/>
              <a:gdLst>
                <a:gd name="T0" fmla="*/ 18 w 20"/>
                <a:gd name="T1" fmla="*/ 29 h 29"/>
                <a:gd name="T2" fmla="*/ 0 w 20"/>
                <a:gd name="T3" fmla="*/ 24 h 29"/>
                <a:gd name="T4" fmla="*/ 9 w 20"/>
                <a:gd name="T5" fmla="*/ 0 h 29"/>
                <a:gd name="T6" fmla="*/ 20 w 20"/>
                <a:gd name="T7" fmla="*/ 2 h 29"/>
                <a:gd name="T8" fmla="*/ 18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8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0" y="2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5218"/>
            <p:cNvSpPr>
              <a:spLocks/>
            </p:cNvSpPr>
            <p:nvPr/>
          </p:nvSpPr>
          <p:spPr bwMode="auto">
            <a:xfrm>
              <a:off x="2556" y="1896"/>
              <a:ext cx="26" cy="31"/>
            </a:xfrm>
            <a:custGeom>
              <a:avLst/>
              <a:gdLst>
                <a:gd name="T0" fmla="*/ 17 w 26"/>
                <a:gd name="T1" fmla="*/ 31 h 31"/>
                <a:gd name="T2" fmla="*/ 0 w 26"/>
                <a:gd name="T3" fmla="*/ 22 h 31"/>
                <a:gd name="T4" fmla="*/ 13 w 26"/>
                <a:gd name="T5" fmla="*/ 0 h 31"/>
                <a:gd name="T6" fmla="*/ 26 w 26"/>
                <a:gd name="T7" fmla="*/ 7 h 31"/>
                <a:gd name="T8" fmla="*/ 17 w 2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7" y="31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5219"/>
            <p:cNvSpPr>
              <a:spLocks/>
            </p:cNvSpPr>
            <p:nvPr/>
          </p:nvSpPr>
          <p:spPr bwMode="auto">
            <a:xfrm>
              <a:off x="2518" y="1866"/>
              <a:ext cx="51" cy="52"/>
            </a:xfrm>
            <a:custGeom>
              <a:avLst/>
              <a:gdLst>
                <a:gd name="T0" fmla="*/ 38 w 51"/>
                <a:gd name="T1" fmla="*/ 52 h 52"/>
                <a:gd name="T2" fmla="*/ 0 w 51"/>
                <a:gd name="T3" fmla="*/ 17 h 52"/>
                <a:gd name="T4" fmla="*/ 18 w 51"/>
                <a:gd name="T5" fmla="*/ 0 h 52"/>
                <a:gd name="T6" fmla="*/ 51 w 51"/>
                <a:gd name="T7" fmla="*/ 30 h 52"/>
                <a:gd name="T8" fmla="*/ 38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8" y="5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51" y="30"/>
                  </a:lnTo>
                  <a:lnTo>
                    <a:pt x="38" y="5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5220"/>
            <p:cNvSpPr>
              <a:spLocks/>
            </p:cNvSpPr>
            <p:nvPr/>
          </p:nvSpPr>
          <p:spPr bwMode="auto">
            <a:xfrm>
              <a:off x="2481" y="1820"/>
              <a:ext cx="55" cy="63"/>
            </a:xfrm>
            <a:custGeom>
              <a:avLst/>
              <a:gdLst>
                <a:gd name="T0" fmla="*/ 37 w 55"/>
                <a:gd name="T1" fmla="*/ 63 h 63"/>
                <a:gd name="T2" fmla="*/ 0 w 55"/>
                <a:gd name="T3" fmla="*/ 14 h 63"/>
                <a:gd name="T4" fmla="*/ 20 w 55"/>
                <a:gd name="T5" fmla="*/ 0 h 63"/>
                <a:gd name="T6" fmla="*/ 55 w 55"/>
                <a:gd name="T7" fmla="*/ 46 h 63"/>
                <a:gd name="T8" fmla="*/ 37 w 55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37" y="6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5" y="46"/>
                  </a:lnTo>
                  <a:lnTo>
                    <a:pt x="37" y="6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5221"/>
            <p:cNvSpPr>
              <a:spLocks/>
            </p:cNvSpPr>
            <p:nvPr/>
          </p:nvSpPr>
          <p:spPr bwMode="auto">
            <a:xfrm>
              <a:off x="2446" y="1763"/>
              <a:ext cx="55" cy="71"/>
            </a:xfrm>
            <a:custGeom>
              <a:avLst/>
              <a:gdLst>
                <a:gd name="T0" fmla="*/ 35 w 55"/>
                <a:gd name="T1" fmla="*/ 71 h 71"/>
                <a:gd name="T2" fmla="*/ 0 w 55"/>
                <a:gd name="T3" fmla="*/ 15 h 71"/>
                <a:gd name="T4" fmla="*/ 20 w 55"/>
                <a:gd name="T5" fmla="*/ 0 h 71"/>
                <a:gd name="T6" fmla="*/ 55 w 55"/>
                <a:gd name="T7" fmla="*/ 57 h 71"/>
                <a:gd name="T8" fmla="*/ 35 w 5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1">
                  <a:moveTo>
                    <a:pt x="35" y="7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5" y="57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5222"/>
            <p:cNvSpPr>
              <a:spLocks/>
            </p:cNvSpPr>
            <p:nvPr/>
          </p:nvSpPr>
          <p:spPr bwMode="auto">
            <a:xfrm>
              <a:off x="2387" y="1656"/>
              <a:ext cx="79" cy="122"/>
            </a:xfrm>
            <a:custGeom>
              <a:avLst/>
              <a:gdLst>
                <a:gd name="T0" fmla="*/ 59 w 79"/>
                <a:gd name="T1" fmla="*/ 122 h 122"/>
                <a:gd name="T2" fmla="*/ 0 w 79"/>
                <a:gd name="T3" fmla="*/ 14 h 122"/>
                <a:gd name="T4" fmla="*/ 20 w 79"/>
                <a:gd name="T5" fmla="*/ 0 h 122"/>
                <a:gd name="T6" fmla="*/ 79 w 79"/>
                <a:gd name="T7" fmla="*/ 107 h 122"/>
                <a:gd name="T8" fmla="*/ 59 w 79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2">
                  <a:moveTo>
                    <a:pt x="59" y="122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79" y="107"/>
                  </a:lnTo>
                  <a:lnTo>
                    <a:pt x="59" y="12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5223"/>
            <p:cNvSpPr>
              <a:spLocks/>
            </p:cNvSpPr>
            <p:nvPr/>
          </p:nvSpPr>
          <p:spPr bwMode="auto">
            <a:xfrm>
              <a:off x="2361" y="1602"/>
              <a:ext cx="46" cy="68"/>
            </a:xfrm>
            <a:custGeom>
              <a:avLst/>
              <a:gdLst>
                <a:gd name="T0" fmla="*/ 26 w 46"/>
                <a:gd name="T1" fmla="*/ 68 h 68"/>
                <a:gd name="T2" fmla="*/ 0 w 46"/>
                <a:gd name="T3" fmla="*/ 12 h 68"/>
                <a:gd name="T4" fmla="*/ 21 w 46"/>
                <a:gd name="T5" fmla="*/ 0 h 68"/>
                <a:gd name="T6" fmla="*/ 46 w 46"/>
                <a:gd name="T7" fmla="*/ 54 h 68"/>
                <a:gd name="T8" fmla="*/ 26 w 46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8">
                  <a:moveTo>
                    <a:pt x="26" y="68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46" y="54"/>
                  </a:lnTo>
                  <a:lnTo>
                    <a:pt x="26" y="68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5224"/>
            <p:cNvSpPr>
              <a:spLocks/>
            </p:cNvSpPr>
            <p:nvPr/>
          </p:nvSpPr>
          <p:spPr bwMode="auto">
            <a:xfrm>
              <a:off x="2588" y="1905"/>
              <a:ext cx="5" cy="27"/>
            </a:xfrm>
            <a:custGeom>
              <a:avLst/>
              <a:gdLst>
                <a:gd name="T0" fmla="*/ 3 w 5"/>
                <a:gd name="T1" fmla="*/ 27 h 27"/>
                <a:gd name="T2" fmla="*/ 3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3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3" y="27"/>
                  </a:moveTo>
                  <a:lnTo>
                    <a:pt x="3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5225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5226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5227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5228"/>
            <p:cNvSpPr>
              <a:spLocks/>
            </p:cNvSpPr>
            <p:nvPr/>
          </p:nvSpPr>
          <p:spPr bwMode="auto">
            <a:xfrm>
              <a:off x="3516" y="3394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3 h 49"/>
                <a:gd name="T4" fmla="*/ 22 w 37"/>
                <a:gd name="T5" fmla="*/ 0 h 49"/>
                <a:gd name="T6" fmla="*/ 37 w 37"/>
                <a:gd name="T7" fmla="*/ 35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35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" name="Group 5229"/>
          <p:cNvGrpSpPr>
            <a:grpSpLocks/>
          </p:cNvGrpSpPr>
          <p:nvPr/>
        </p:nvGrpSpPr>
        <p:grpSpPr bwMode="auto">
          <a:xfrm>
            <a:off x="3725863" y="2543175"/>
            <a:ext cx="2057400" cy="3175000"/>
            <a:chOff x="2347" y="1602"/>
            <a:chExt cx="1296" cy="2000"/>
          </a:xfrm>
        </p:grpSpPr>
        <p:sp>
          <p:nvSpPr>
            <p:cNvPr id="44745" name="Freeform 5230"/>
            <p:cNvSpPr>
              <a:spLocks/>
            </p:cNvSpPr>
            <p:nvPr/>
          </p:nvSpPr>
          <p:spPr bwMode="auto">
            <a:xfrm>
              <a:off x="3498" y="3355"/>
              <a:ext cx="40" cy="52"/>
            </a:xfrm>
            <a:custGeom>
              <a:avLst/>
              <a:gdLst>
                <a:gd name="T0" fmla="*/ 18 w 40"/>
                <a:gd name="T1" fmla="*/ 52 h 52"/>
                <a:gd name="T2" fmla="*/ 0 w 40"/>
                <a:gd name="T3" fmla="*/ 10 h 52"/>
                <a:gd name="T4" fmla="*/ 22 w 40"/>
                <a:gd name="T5" fmla="*/ 0 h 52"/>
                <a:gd name="T6" fmla="*/ 40 w 40"/>
                <a:gd name="T7" fmla="*/ 39 h 52"/>
                <a:gd name="T8" fmla="*/ 18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8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0" y="39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6" name="Freeform 5231"/>
            <p:cNvSpPr>
              <a:spLocks/>
            </p:cNvSpPr>
            <p:nvPr/>
          </p:nvSpPr>
          <p:spPr bwMode="auto">
            <a:xfrm>
              <a:off x="3485" y="3313"/>
              <a:ext cx="35" cy="52"/>
            </a:xfrm>
            <a:custGeom>
              <a:avLst/>
              <a:gdLst>
                <a:gd name="T0" fmla="*/ 13 w 35"/>
                <a:gd name="T1" fmla="*/ 52 h 52"/>
                <a:gd name="T2" fmla="*/ 0 w 35"/>
                <a:gd name="T3" fmla="*/ 5 h 52"/>
                <a:gd name="T4" fmla="*/ 24 w 35"/>
                <a:gd name="T5" fmla="*/ 0 h 52"/>
                <a:gd name="T6" fmla="*/ 35 w 35"/>
                <a:gd name="T7" fmla="*/ 42 h 52"/>
                <a:gd name="T8" fmla="*/ 13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13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7" name="Freeform 5232"/>
            <p:cNvSpPr>
              <a:spLocks/>
            </p:cNvSpPr>
            <p:nvPr/>
          </p:nvSpPr>
          <p:spPr bwMode="auto">
            <a:xfrm>
              <a:off x="3476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8" name="Freeform 5233"/>
            <p:cNvSpPr>
              <a:spLocks/>
            </p:cNvSpPr>
            <p:nvPr/>
          </p:nvSpPr>
          <p:spPr bwMode="auto">
            <a:xfrm>
              <a:off x="3476" y="3230"/>
              <a:ext cx="24" cy="37"/>
            </a:xfrm>
            <a:custGeom>
              <a:avLst/>
              <a:gdLst>
                <a:gd name="T0" fmla="*/ 0 w 24"/>
                <a:gd name="T1" fmla="*/ 37 h 37"/>
                <a:gd name="T2" fmla="*/ 0 w 24"/>
                <a:gd name="T3" fmla="*/ 0 h 37"/>
                <a:gd name="T4" fmla="*/ 24 w 24"/>
                <a:gd name="T5" fmla="*/ 3 h 37"/>
                <a:gd name="T6" fmla="*/ 24 w 24"/>
                <a:gd name="T7" fmla="*/ 37 h 37"/>
                <a:gd name="T8" fmla="*/ 0 w 2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37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9" name="Freeform 5234"/>
            <p:cNvSpPr>
              <a:spLocks/>
            </p:cNvSpPr>
            <p:nvPr/>
          </p:nvSpPr>
          <p:spPr bwMode="auto">
            <a:xfrm>
              <a:off x="3476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0" name="Freeform 5235"/>
            <p:cNvSpPr>
              <a:spLocks/>
            </p:cNvSpPr>
            <p:nvPr/>
          </p:nvSpPr>
          <p:spPr bwMode="auto">
            <a:xfrm>
              <a:off x="3481" y="3137"/>
              <a:ext cx="39" cy="64"/>
            </a:xfrm>
            <a:custGeom>
              <a:avLst/>
              <a:gdLst>
                <a:gd name="T0" fmla="*/ 0 w 39"/>
                <a:gd name="T1" fmla="*/ 59 h 64"/>
                <a:gd name="T2" fmla="*/ 15 w 39"/>
                <a:gd name="T3" fmla="*/ 0 h 64"/>
                <a:gd name="T4" fmla="*/ 39 w 39"/>
                <a:gd name="T5" fmla="*/ 5 h 64"/>
                <a:gd name="T6" fmla="*/ 24 w 39"/>
                <a:gd name="T7" fmla="*/ 64 h 64"/>
                <a:gd name="T8" fmla="*/ 0 w 39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4">
                  <a:moveTo>
                    <a:pt x="0" y="59"/>
                  </a:moveTo>
                  <a:lnTo>
                    <a:pt x="15" y="0"/>
                  </a:lnTo>
                  <a:lnTo>
                    <a:pt x="39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1" name="Freeform 5236"/>
            <p:cNvSpPr>
              <a:spLocks/>
            </p:cNvSpPr>
            <p:nvPr/>
          </p:nvSpPr>
          <p:spPr bwMode="auto">
            <a:xfrm>
              <a:off x="3496" y="3078"/>
              <a:ext cx="37" cy="64"/>
            </a:xfrm>
            <a:custGeom>
              <a:avLst/>
              <a:gdLst>
                <a:gd name="T0" fmla="*/ 0 w 37"/>
                <a:gd name="T1" fmla="*/ 59 h 64"/>
                <a:gd name="T2" fmla="*/ 13 w 37"/>
                <a:gd name="T3" fmla="*/ 0 h 64"/>
                <a:gd name="T4" fmla="*/ 37 w 37"/>
                <a:gd name="T5" fmla="*/ 5 h 64"/>
                <a:gd name="T6" fmla="*/ 24 w 37"/>
                <a:gd name="T7" fmla="*/ 64 h 64"/>
                <a:gd name="T8" fmla="*/ 0 w 37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4">
                  <a:moveTo>
                    <a:pt x="0" y="59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2" name="Freeform 5237"/>
            <p:cNvSpPr>
              <a:spLocks/>
            </p:cNvSpPr>
            <p:nvPr/>
          </p:nvSpPr>
          <p:spPr bwMode="auto">
            <a:xfrm>
              <a:off x="3509" y="3047"/>
              <a:ext cx="26" cy="36"/>
            </a:xfrm>
            <a:custGeom>
              <a:avLst/>
              <a:gdLst>
                <a:gd name="T0" fmla="*/ 0 w 26"/>
                <a:gd name="T1" fmla="*/ 31 h 36"/>
                <a:gd name="T2" fmla="*/ 2 w 26"/>
                <a:gd name="T3" fmla="*/ 2 h 36"/>
                <a:gd name="T4" fmla="*/ 26 w 26"/>
                <a:gd name="T5" fmla="*/ 0 h 36"/>
                <a:gd name="T6" fmla="*/ 24 w 26"/>
                <a:gd name="T7" fmla="*/ 36 h 36"/>
                <a:gd name="T8" fmla="*/ 0 w 26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0" y="31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3" name="Freeform 5238"/>
            <p:cNvSpPr>
              <a:spLocks/>
            </p:cNvSpPr>
            <p:nvPr/>
          </p:nvSpPr>
          <p:spPr bwMode="auto">
            <a:xfrm>
              <a:off x="3507" y="3012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5 h 37"/>
                <a:gd name="T4" fmla="*/ 24 w 28"/>
                <a:gd name="T5" fmla="*/ 0 h 37"/>
                <a:gd name="T6" fmla="*/ 28 w 28"/>
                <a:gd name="T7" fmla="*/ 35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35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4" name="Freeform 5239"/>
            <p:cNvSpPr>
              <a:spLocks/>
            </p:cNvSpPr>
            <p:nvPr/>
          </p:nvSpPr>
          <p:spPr bwMode="auto">
            <a:xfrm>
              <a:off x="3476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5" name="Freeform 5240"/>
            <p:cNvSpPr>
              <a:spLocks/>
            </p:cNvSpPr>
            <p:nvPr/>
          </p:nvSpPr>
          <p:spPr bwMode="auto">
            <a:xfrm>
              <a:off x="3492" y="2966"/>
              <a:ext cx="39" cy="54"/>
            </a:xfrm>
            <a:custGeom>
              <a:avLst/>
              <a:gdLst>
                <a:gd name="T0" fmla="*/ 17 w 39"/>
                <a:gd name="T1" fmla="*/ 54 h 54"/>
                <a:gd name="T2" fmla="*/ 0 w 39"/>
                <a:gd name="T3" fmla="*/ 12 h 54"/>
                <a:gd name="T4" fmla="*/ 21 w 39"/>
                <a:gd name="T5" fmla="*/ 0 h 54"/>
                <a:gd name="T6" fmla="*/ 39 w 39"/>
                <a:gd name="T7" fmla="*/ 44 h 54"/>
                <a:gd name="T8" fmla="*/ 17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7" y="54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9" y="4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6" name="Freeform 5241"/>
            <p:cNvSpPr>
              <a:spLocks/>
            </p:cNvSpPr>
            <p:nvPr/>
          </p:nvSpPr>
          <p:spPr bwMode="auto">
            <a:xfrm>
              <a:off x="3470" y="2927"/>
              <a:ext cx="43" cy="51"/>
            </a:xfrm>
            <a:custGeom>
              <a:avLst/>
              <a:gdLst>
                <a:gd name="T0" fmla="*/ 22 w 43"/>
                <a:gd name="T1" fmla="*/ 51 h 51"/>
                <a:gd name="T2" fmla="*/ 0 w 43"/>
                <a:gd name="T3" fmla="*/ 17 h 51"/>
                <a:gd name="T4" fmla="*/ 17 w 43"/>
                <a:gd name="T5" fmla="*/ 0 h 51"/>
                <a:gd name="T6" fmla="*/ 43 w 43"/>
                <a:gd name="T7" fmla="*/ 39 h 51"/>
                <a:gd name="T8" fmla="*/ 22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2" y="5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3" y="39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7" name="Freeform 5242"/>
            <p:cNvSpPr>
              <a:spLocks/>
            </p:cNvSpPr>
            <p:nvPr/>
          </p:nvSpPr>
          <p:spPr bwMode="auto">
            <a:xfrm>
              <a:off x="3441" y="2897"/>
              <a:ext cx="46" cy="47"/>
            </a:xfrm>
            <a:custGeom>
              <a:avLst/>
              <a:gdLst>
                <a:gd name="T0" fmla="*/ 29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30 h 47"/>
                <a:gd name="T8" fmla="*/ 29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9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0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8" name="Freeform 5243"/>
            <p:cNvSpPr>
              <a:spLocks/>
            </p:cNvSpPr>
            <p:nvPr/>
          </p:nvSpPr>
          <p:spPr bwMode="auto">
            <a:xfrm>
              <a:off x="3408" y="2873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9" name="Freeform 5244"/>
            <p:cNvSpPr>
              <a:spLocks/>
            </p:cNvSpPr>
            <p:nvPr/>
          </p:nvSpPr>
          <p:spPr bwMode="auto">
            <a:xfrm>
              <a:off x="3340" y="2821"/>
              <a:ext cx="81" cy="74"/>
            </a:xfrm>
            <a:custGeom>
              <a:avLst/>
              <a:gdLst>
                <a:gd name="T0" fmla="*/ 68 w 81"/>
                <a:gd name="T1" fmla="*/ 74 h 74"/>
                <a:gd name="T2" fmla="*/ 0 w 81"/>
                <a:gd name="T3" fmla="*/ 22 h 74"/>
                <a:gd name="T4" fmla="*/ 13 w 81"/>
                <a:gd name="T5" fmla="*/ 0 h 74"/>
                <a:gd name="T6" fmla="*/ 81 w 81"/>
                <a:gd name="T7" fmla="*/ 52 h 74"/>
                <a:gd name="T8" fmla="*/ 68 w 81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74">
                  <a:moveTo>
                    <a:pt x="68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81" y="52"/>
                  </a:lnTo>
                  <a:lnTo>
                    <a:pt x="68" y="7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0" name="Freeform 5245"/>
            <p:cNvSpPr>
              <a:spLocks/>
            </p:cNvSpPr>
            <p:nvPr/>
          </p:nvSpPr>
          <p:spPr bwMode="auto">
            <a:xfrm>
              <a:off x="3310" y="2789"/>
              <a:ext cx="43" cy="54"/>
            </a:xfrm>
            <a:custGeom>
              <a:avLst/>
              <a:gdLst>
                <a:gd name="T0" fmla="*/ 30 w 43"/>
                <a:gd name="T1" fmla="*/ 54 h 54"/>
                <a:gd name="T2" fmla="*/ 0 w 43"/>
                <a:gd name="T3" fmla="*/ 20 h 54"/>
                <a:gd name="T4" fmla="*/ 17 w 43"/>
                <a:gd name="T5" fmla="*/ 0 h 54"/>
                <a:gd name="T6" fmla="*/ 43 w 43"/>
                <a:gd name="T7" fmla="*/ 32 h 54"/>
                <a:gd name="T8" fmla="*/ 30 w 4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4">
                  <a:moveTo>
                    <a:pt x="30" y="54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3" y="32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1" name="Freeform 5246"/>
            <p:cNvSpPr>
              <a:spLocks/>
            </p:cNvSpPr>
            <p:nvPr/>
          </p:nvSpPr>
          <p:spPr bwMode="auto">
            <a:xfrm>
              <a:off x="3294" y="2772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15 h 37"/>
                <a:gd name="T4" fmla="*/ 20 w 33"/>
                <a:gd name="T5" fmla="*/ 0 h 37"/>
                <a:gd name="T6" fmla="*/ 33 w 33"/>
                <a:gd name="T7" fmla="*/ 17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2" name="Freeform 5247"/>
            <p:cNvSpPr>
              <a:spLocks/>
            </p:cNvSpPr>
            <p:nvPr/>
          </p:nvSpPr>
          <p:spPr bwMode="auto">
            <a:xfrm>
              <a:off x="3285" y="2750"/>
              <a:ext cx="29" cy="37"/>
            </a:xfrm>
            <a:custGeom>
              <a:avLst/>
              <a:gdLst>
                <a:gd name="T0" fmla="*/ 9 w 29"/>
                <a:gd name="T1" fmla="*/ 37 h 37"/>
                <a:gd name="T2" fmla="*/ 0 w 29"/>
                <a:gd name="T3" fmla="*/ 12 h 37"/>
                <a:gd name="T4" fmla="*/ 22 w 29"/>
                <a:gd name="T5" fmla="*/ 0 h 37"/>
                <a:gd name="T6" fmla="*/ 29 w 29"/>
                <a:gd name="T7" fmla="*/ 22 h 37"/>
                <a:gd name="T8" fmla="*/ 9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9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29" y="22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3" name="Freeform 5248"/>
            <p:cNvSpPr>
              <a:spLocks/>
            </p:cNvSpPr>
            <p:nvPr/>
          </p:nvSpPr>
          <p:spPr bwMode="auto">
            <a:xfrm>
              <a:off x="3507" y="3010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7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4" name="Freeform 5249"/>
            <p:cNvSpPr>
              <a:spLocks/>
            </p:cNvSpPr>
            <p:nvPr/>
          </p:nvSpPr>
          <p:spPr bwMode="auto">
            <a:xfrm>
              <a:off x="3272" y="2721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5 h 39"/>
                <a:gd name="T4" fmla="*/ 24 w 35"/>
                <a:gd name="T5" fmla="*/ 0 h 39"/>
                <a:gd name="T6" fmla="*/ 35 w 35"/>
                <a:gd name="T7" fmla="*/ 2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2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5" name="Freeform 5250"/>
            <p:cNvSpPr>
              <a:spLocks/>
            </p:cNvSpPr>
            <p:nvPr/>
          </p:nvSpPr>
          <p:spPr bwMode="auto">
            <a:xfrm>
              <a:off x="3268" y="2689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2 h 37"/>
                <a:gd name="T4" fmla="*/ 24 w 28"/>
                <a:gd name="T5" fmla="*/ 0 h 37"/>
                <a:gd name="T6" fmla="*/ 28 w 28"/>
                <a:gd name="T7" fmla="*/ 32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6" name="Freeform 5251"/>
            <p:cNvSpPr>
              <a:spLocks/>
            </p:cNvSpPr>
            <p:nvPr/>
          </p:nvSpPr>
          <p:spPr bwMode="auto">
            <a:xfrm>
              <a:off x="3268" y="2630"/>
              <a:ext cx="24" cy="61"/>
            </a:xfrm>
            <a:custGeom>
              <a:avLst/>
              <a:gdLst>
                <a:gd name="T0" fmla="*/ 0 w 24"/>
                <a:gd name="T1" fmla="*/ 61 h 61"/>
                <a:gd name="T2" fmla="*/ 0 w 24"/>
                <a:gd name="T3" fmla="*/ 0 h 61"/>
                <a:gd name="T4" fmla="*/ 24 w 24"/>
                <a:gd name="T5" fmla="*/ 0 h 61"/>
                <a:gd name="T6" fmla="*/ 24 w 24"/>
                <a:gd name="T7" fmla="*/ 59 h 61"/>
                <a:gd name="T8" fmla="*/ 0 w 2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">
                  <a:moveTo>
                    <a:pt x="0" y="61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9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7" name="Freeform 5252"/>
            <p:cNvSpPr>
              <a:spLocks/>
            </p:cNvSpPr>
            <p:nvPr/>
          </p:nvSpPr>
          <p:spPr bwMode="auto">
            <a:xfrm>
              <a:off x="3266" y="2569"/>
              <a:ext cx="26" cy="61"/>
            </a:xfrm>
            <a:custGeom>
              <a:avLst/>
              <a:gdLst>
                <a:gd name="T0" fmla="*/ 2 w 26"/>
                <a:gd name="T1" fmla="*/ 61 h 61"/>
                <a:gd name="T2" fmla="*/ 0 w 26"/>
                <a:gd name="T3" fmla="*/ 2 h 61"/>
                <a:gd name="T4" fmla="*/ 24 w 26"/>
                <a:gd name="T5" fmla="*/ 0 h 61"/>
                <a:gd name="T6" fmla="*/ 26 w 26"/>
                <a:gd name="T7" fmla="*/ 61 h 61"/>
                <a:gd name="T8" fmla="*/ 2 w 2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1">
                  <a:moveTo>
                    <a:pt x="2" y="61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8" name="Freeform 5253"/>
            <p:cNvSpPr>
              <a:spLocks/>
            </p:cNvSpPr>
            <p:nvPr/>
          </p:nvSpPr>
          <p:spPr bwMode="auto">
            <a:xfrm>
              <a:off x="3259" y="2535"/>
              <a:ext cx="31" cy="36"/>
            </a:xfrm>
            <a:custGeom>
              <a:avLst/>
              <a:gdLst>
                <a:gd name="T0" fmla="*/ 7 w 31"/>
                <a:gd name="T1" fmla="*/ 36 h 36"/>
                <a:gd name="T2" fmla="*/ 0 w 31"/>
                <a:gd name="T3" fmla="*/ 9 h 36"/>
                <a:gd name="T4" fmla="*/ 22 w 31"/>
                <a:gd name="T5" fmla="*/ 0 h 36"/>
                <a:gd name="T6" fmla="*/ 31 w 31"/>
                <a:gd name="T7" fmla="*/ 34 h 36"/>
                <a:gd name="T8" fmla="*/ 7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7" y="36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1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9" name="Freeform 5254"/>
            <p:cNvSpPr>
              <a:spLocks/>
            </p:cNvSpPr>
            <p:nvPr/>
          </p:nvSpPr>
          <p:spPr bwMode="auto">
            <a:xfrm>
              <a:off x="3246" y="2505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3 h 39"/>
                <a:gd name="T4" fmla="*/ 22 w 35"/>
                <a:gd name="T5" fmla="*/ 0 h 39"/>
                <a:gd name="T6" fmla="*/ 35 w 35"/>
                <a:gd name="T7" fmla="*/ 30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5" y="3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0" name="Freeform 5255"/>
            <p:cNvSpPr>
              <a:spLocks/>
            </p:cNvSpPr>
            <p:nvPr/>
          </p:nvSpPr>
          <p:spPr bwMode="auto">
            <a:xfrm>
              <a:off x="3285" y="2750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10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1" name="Freeform 5256"/>
            <p:cNvSpPr>
              <a:spLocks/>
            </p:cNvSpPr>
            <p:nvPr/>
          </p:nvSpPr>
          <p:spPr bwMode="auto">
            <a:xfrm>
              <a:off x="3222" y="2471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17 h 49"/>
                <a:gd name="T4" fmla="*/ 17 w 44"/>
                <a:gd name="T5" fmla="*/ 0 h 49"/>
                <a:gd name="T6" fmla="*/ 44 w 44"/>
                <a:gd name="T7" fmla="*/ 29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2" name="Freeform 5257"/>
            <p:cNvSpPr>
              <a:spLocks/>
            </p:cNvSpPr>
            <p:nvPr/>
          </p:nvSpPr>
          <p:spPr bwMode="auto">
            <a:xfrm>
              <a:off x="3207" y="2454"/>
              <a:ext cx="32" cy="34"/>
            </a:xfrm>
            <a:custGeom>
              <a:avLst/>
              <a:gdLst>
                <a:gd name="T0" fmla="*/ 15 w 32"/>
                <a:gd name="T1" fmla="*/ 34 h 34"/>
                <a:gd name="T2" fmla="*/ 0 w 32"/>
                <a:gd name="T3" fmla="*/ 24 h 34"/>
                <a:gd name="T4" fmla="*/ 11 w 32"/>
                <a:gd name="T5" fmla="*/ 0 h 34"/>
                <a:gd name="T6" fmla="*/ 32 w 32"/>
                <a:gd name="T7" fmla="*/ 17 h 34"/>
                <a:gd name="T8" fmla="*/ 15 w 3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15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2" y="17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3" name="Freeform 5258"/>
            <p:cNvSpPr>
              <a:spLocks/>
            </p:cNvSpPr>
            <p:nvPr/>
          </p:nvSpPr>
          <p:spPr bwMode="auto">
            <a:xfrm>
              <a:off x="3193" y="2444"/>
              <a:ext cx="25" cy="34"/>
            </a:xfrm>
            <a:custGeom>
              <a:avLst/>
              <a:gdLst>
                <a:gd name="T0" fmla="*/ 14 w 25"/>
                <a:gd name="T1" fmla="*/ 34 h 34"/>
                <a:gd name="T2" fmla="*/ 0 w 25"/>
                <a:gd name="T3" fmla="*/ 25 h 34"/>
                <a:gd name="T4" fmla="*/ 9 w 25"/>
                <a:gd name="T5" fmla="*/ 0 h 34"/>
                <a:gd name="T6" fmla="*/ 25 w 25"/>
                <a:gd name="T7" fmla="*/ 10 h 34"/>
                <a:gd name="T8" fmla="*/ 14 w 2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14" y="3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5" y="10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4" name="Freeform 5259"/>
            <p:cNvSpPr>
              <a:spLocks/>
            </p:cNvSpPr>
            <p:nvPr/>
          </p:nvSpPr>
          <p:spPr bwMode="auto">
            <a:xfrm>
              <a:off x="3158" y="2432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5" name="Freeform 5260"/>
            <p:cNvSpPr>
              <a:spLocks/>
            </p:cNvSpPr>
            <p:nvPr/>
          </p:nvSpPr>
          <p:spPr bwMode="auto">
            <a:xfrm>
              <a:off x="3121" y="2424"/>
              <a:ext cx="42" cy="35"/>
            </a:xfrm>
            <a:custGeom>
              <a:avLst/>
              <a:gdLst>
                <a:gd name="T0" fmla="*/ 37 w 42"/>
                <a:gd name="T1" fmla="*/ 35 h 35"/>
                <a:gd name="T2" fmla="*/ 0 w 42"/>
                <a:gd name="T3" fmla="*/ 27 h 35"/>
                <a:gd name="T4" fmla="*/ 4 w 42"/>
                <a:gd name="T5" fmla="*/ 0 h 35"/>
                <a:gd name="T6" fmla="*/ 42 w 42"/>
                <a:gd name="T7" fmla="*/ 8 h 35"/>
                <a:gd name="T8" fmla="*/ 37 w 4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6" name="Freeform 5261"/>
            <p:cNvSpPr>
              <a:spLocks/>
            </p:cNvSpPr>
            <p:nvPr/>
          </p:nvSpPr>
          <p:spPr bwMode="auto">
            <a:xfrm>
              <a:off x="3084" y="2420"/>
              <a:ext cx="41" cy="31"/>
            </a:xfrm>
            <a:custGeom>
              <a:avLst/>
              <a:gdLst>
                <a:gd name="T0" fmla="*/ 37 w 41"/>
                <a:gd name="T1" fmla="*/ 31 h 31"/>
                <a:gd name="T2" fmla="*/ 0 w 41"/>
                <a:gd name="T3" fmla="*/ 27 h 31"/>
                <a:gd name="T4" fmla="*/ 4 w 41"/>
                <a:gd name="T5" fmla="*/ 0 h 31"/>
                <a:gd name="T6" fmla="*/ 41 w 41"/>
                <a:gd name="T7" fmla="*/ 4 h 31"/>
                <a:gd name="T8" fmla="*/ 37 w 4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1">
                  <a:moveTo>
                    <a:pt x="37" y="31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3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7" name="Freeform 5262"/>
            <p:cNvSpPr>
              <a:spLocks/>
            </p:cNvSpPr>
            <p:nvPr/>
          </p:nvSpPr>
          <p:spPr bwMode="auto">
            <a:xfrm>
              <a:off x="3044" y="2407"/>
              <a:ext cx="44" cy="40"/>
            </a:xfrm>
            <a:custGeom>
              <a:avLst/>
              <a:gdLst>
                <a:gd name="T0" fmla="*/ 40 w 44"/>
                <a:gd name="T1" fmla="*/ 40 h 40"/>
                <a:gd name="T2" fmla="*/ 0 w 44"/>
                <a:gd name="T3" fmla="*/ 25 h 40"/>
                <a:gd name="T4" fmla="*/ 9 w 44"/>
                <a:gd name="T5" fmla="*/ 0 h 40"/>
                <a:gd name="T6" fmla="*/ 44 w 44"/>
                <a:gd name="T7" fmla="*/ 13 h 40"/>
                <a:gd name="T8" fmla="*/ 40 w 44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0" y="40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13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8" name="Freeform 5263"/>
            <p:cNvSpPr>
              <a:spLocks/>
            </p:cNvSpPr>
            <p:nvPr/>
          </p:nvSpPr>
          <p:spPr bwMode="auto">
            <a:xfrm>
              <a:off x="3025" y="2400"/>
              <a:ext cx="28" cy="32"/>
            </a:xfrm>
            <a:custGeom>
              <a:avLst/>
              <a:gdLst>
                <a:gd name="T0" fmla="*/ 19 w 28"/>
                <a:gd name="T1" fmla="*/ 32 h 32"/>
                <a:gd name="T2" fmla="*/ 0 w 28"/>
                <a:gd name="T3" fmla="*/ 24 h 32"/>
                <a:gd name="T4" fmla="*/ 11 w 28"/>
                <a:gd name="T5" fmla="*/ 0 h 32"/>
                <a:gd name="T6" fmla="*/ 28 w 28"/>
                <a:gd name="T7" fmla="*/ 7 h 32"/>
                <a:gd name="T8" fmla="*/ 19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9" y="32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9" name="Freeform 5264"/>
            <p:cNvSpPr>
              <a:spLocks/>
            </p:cNvSpPr>
            <p:nvPr/>
          </p:nvSpPr>
          <p:spPr bwMode="auto">
            <a:xfrm>
              <a:off x="3007" y="2390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2 h 34"/>
                <a:gd name="T4" fmla="*/ 13 w 29"/>
                <a:gd name="T5" fmla="*/ 0 h 34"/>
                <a:gd name="T6" fmla="*/ 29 w 29"/>
                <a:gd name="T7" fmla="*/ 10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9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0" name="Freeform 5265"/>
            <p:cNvSpPr>
              <a:spLocks/>
            </p:cNvSpPr>
            <p:nvPr/>
          </p:nvSpPr>
          <p:spPr bwMode="auto">
            <a:xfrm>
              <a:off x="2990" y="2380"/>
              <a:ext cx="30" cy="32"/>
            </a:xfrm>
            <a:custGeom>
              <a:avLst/>
              <a:gdLst>
                <a:gd name="T0" fmla="*/ 17 w 30"/>
                <a:gd name="T1" fmla="*/ 32 h 32"/>
                <a:gd name="T2" fmla="*/ 0 w 30"/>
                <a:gd name="T3" fmla="*/ 18 h 32"/>
                <a:gd name="T4" fmla="*/ 17 w 30"/>
                <a:gd name="T5" fmla="*/ 0 h 32"/>
                <a:gd name="T6" fmla="*/ 30 w 30"/>
                <a:gd name="T7" fmla="*/ 10 h 32"/>
                <a:gd name="T8" fmla="*/ 17 w 3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17" y="32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30" y="10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1" name="Freeform 5266"/>
            <p:cNvSpPr>
              <a:spLocks/>
            </p:cNvSpPr>
            <p:nvPr/>
          </p:nvSpPr>
          <p:spPr bwMode="auto">
            <a:xfrm>
              <a:off x="2976" y="2358"/>
              <a:ext cx="31" cy="40"/>
            </a:xfrm>
            <a:custGeom>
              <a:avLst/>
              <a:gdLst>
                <a:gd name="T0" fmla="*/ 14 w 31"/>
                <a:gd name="T1" fmla="*/ 40 h 40"/>
                <a:gd name="T2" fmla="*/ 0 w 31"/>
                <a:gd name="T3" fmla="*/ 20 h 40"/>
                <a:gd name="T4" fmla="*/ 18 w 31"/>
                <a:gd name="T5" fmla="*/ 0 h 40"/>
                <a:gd name="T6" fmla="*/ 31 w 31"/>
                <a:gd name="T7" fmla="*/ 22 h 40"/>
                <a:gd name="T8" fmla="*/ 14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4" y="40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2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2" name="Freeform 5267"/>
            <p:cNvSpPr>
              <a:spLocks/>
            </p:cNvSpPr>
            <p:nvPr/>
          </p:nvSpPr>
          <p:spPr bwMode="auto">
            <a:xfrm>
              <a:off x="3266" y="2500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3" name="Freeform 5268"/>
            <p:cNvSpPr>
              <a:spLocks/>
            </p:cNvSpPr>
            <p:nvPr/>
          </p:nvSpPr>
          <p:spPr bwMode="auto">
            <a:xfrm>
              <a:off x="3246" y="2500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8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4" name="Freeform 5269"/>
            <p:cNvSpPr>
              <a:spLocks/>
            </p:cNvSpPr>
            <p:nvPr/>
          </p:nvSpPr>
          <p:spPr bwMode="auto">
            <a:xfrm>
              <a:off x="2950" y="2314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0 w 46"/>
                <a:gd name="T3" fmla="*/ 10 h 62"/>
                <a:gd name="T4" fmla="*/ 22 w 46"/>
                <a:gd name="T5" fmla="*/ 0 h 62"/>
                <a:gd name="T6" fmla="*/ 46 w 46"/>
                <a:gd name="T7" fmla="*/ 49 h 62"/>
                <a:gd name="T8" fmla="*/ 24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4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5" name="Freeform 5270"/>
            <p:cNvSpPr>
              <a:spLocks/>
            </p:cNvSpPr>
            <p:nvPr/>
          </p:nvSpPr>
          <p:spPr bwMode="auto">
            <a:xfrm>
              <a:off x="2937" y="2268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6" name="Freeform 5271"/>
            <p:cNvSpPr>
              <a:spLocks/>
            </p:cNvSpPr>
            <p:nvPr/>
          </p:nvSpPr>
          <p:spPr bwMode="auto">
            <a:xfrm>
              <a:off x="2928" y="2219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7" name="Freeform 5272"/>
            <p:cNvSpPr>
              <a:spLocks/>
            </p:cNvSpPr>
            <p:nvPr/>
          </p:nvSpPr>
          <p:spPr bwMode="auto">
            <a:xfrm>
              <a:off x="2911" y="2162"/>
              <a:ext cx="41" cy="62"/>
            </a:xfrm>
            <a:custGeom>
              <a:avLst/>
              <a:gdLst>
                <a:gd name="T0" fmla="*/ 17 w 41"/>
                <a:gd name="T1" fmla="*/ 62 h 62"/>
                <a:gd name="T2" fmla="*/ 0 w 41"/>
                <a:gd name="T3" fmla="*/ 10 h 62"/>
                <a:gd name="T4" fmla="*/ 22 w 41"/>
                <a:gd name="T5" fmla="*/ 0 h 62"/>
                <a:gd name="T6" fmla="*/ 41 w 41"/>
                <a:gd name="T7" fmla="*/ 57 h 62"/>
                <a:gd name="T8" fmla="*/ 17 w 41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2">
                  <a:moveTo>
                    <a:pt x="17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1" y="57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8" name="Freeform 5273"/>
            <p:cNvSpPr>
              <a:spLocks/>
            </p:cNvSpPr>
            <p:nvPr/>
          </p:nvSpPr>
          <p:spPr bwMode="auto">
            <a:xfrm>
              <a:off x="2974" y="2358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8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8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9" name="Freeform 5274"/>
            <p:cNvSpPr>
              <a:spLocks/>
            </p:cNvSpPr>
            <p:nvPr/>
          </p:nvSpPr>
          <p:spPr bwMode="auto">
            <a:xfrm>
              <a:off x="2871" y="2079"/>
              <a:ext cx="62" cy="96"/>
            </a:xfrm>
            <a:custGeom>
              <a:avLst/>
              <a:gdLst>
                <a:gd name="T0" fmla="*/ 40 w 62"/>
                <a:gd name="T1" fmla="*/ 96 h 96"/>
                <a:gd name="T2" fmla="*/ 0 w 62"/>
                <a:gd name="T3" fmla="*/ 15 h 96"/>
                <a:gd name="T4" fmla="*/ 20 w 62"/>
                <a:gd name="T5" fmla="*/ 0 h 96"/>
                <a:gd name="T6" fmla="*/ 62 w 62"/>
                <a:gd name="T7" fmla="*/ 83 h 96"/>
                <a:gd name="T8" fmla="*/ 40 w 62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6">
                  <a:moveTo>
                    <a:pt x="40" y="96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2" y="83"/>
                  </a:lnTo>
                  <a:lnTo>
                    <a:pt x="40" y="9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0" name="Freeform 5275"/>
            <p:cNvSpPr>
              <a:spLocks/>
            </p:cNvSpPr>
            <p:nvPr/>
          </p:nvSpPr>
          <p:spPr bwMode="auto">
            <a:xfrm>
              <a:off x="2849" y="2045"/>
              <a:ext cx="42" cy="49"/>
            </a:xfrm>
            <a:custGeom>
              <a:avLst/>
              <a:gdLst>
                <a:gd name="T0" fmla="*/ 22 w 42"/>
                <a:gd name="T1" fmla="*/ 49 h 49"/>
                <a:gd name="T2" fmla="*/ 0 w 42"/>
                <a:gd name="T3" fmla="*/ 15 h 49"/>
                <a:gd name="T4" fmla="*/ 20 w 42"/>
                <a:gd name="T5" fmla="*/ 0 h 49"/>
                <a:gd name="T6" fmla="*/ 42 w 42"/>
                <a:gd name="T7" fmla="*/ 34 h 49"/>
                <a:gd name="T8" fmla="*/ 22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2" y="4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1" name="Freeform 5276"/>
            <p:cNvSpPr>
              <a:spLocks/>
            </p:cNvSpPr>
            <p:nvPr/>
          </p:nvSpPr>
          <p:spPr bwMode="auto">
            <a:xfrm>
              <a:off x="2830" y="2008"/>
              <a:ext cx="39" cy="52"/>
            </a:xfrm>
            <a:custGeom>
              <a:avLst/>
              <a:gdLst>
                <a:gd name="T0" fmla="*/ 19 w 39"/>
                <a:gd name="T1" fmla="*/ 52 h 52"/>
                <a:gd name="T2" fmla="*/ 0 w 39"/>
                <a:gd name="T3" fmla="*/ 20 h 52"/>
                <a:gd name="T4" fmla="*/ 17 w 39"/>
                <a:gd name="T5" fmla="*/ 0 h 52"/>
                <a:gd name="T6" fmla="*/ 39 w 39"/>
                <a:gd name="T7" fmla="*/ 37 h 52"/>
                <a:gd name="T8" fmla="*/ 19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9" y="52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9" y="37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2" name="Freeform 5277"/>
            <p:cNvSpPr>
              <a:spLocks/>
            </p:cNvSpPr>
            <p:nvPr/>
          </p:nvSpPr>
          <p:spPr bwMode="auto">
            <a:xfrm>
              <a:off x="2805" y="1981"/>
              <a:ext cx="42" cy="47"/>
            </a:xfrm>
            <a:custGeom>
              <a:avLst/>
              <a:gdLst>
                <a:gd name="T0" fmla="*/ 25 w 42"/>
                <a:gd name="T1" fmla="*/ 47 h 47"/>
                <a:gd name="T2" fmla="*/ 0 w 42"/>
                <a:gd name="T3" fmla="*/ 20 h 47"/>
                <a:gd name="T4" fmla="*/ 18 w 42"/>
                <a:gd name="T5" fmla="*/ 0 h 47"/>
                <a:gd name="T6" fmla="*/ 42 w 42"/>
                <a:gd name="T7" fmla="*/ 27 h 47"/>
                <a:gd name="T8" fmla="*/ 25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5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5" y="4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3" name="Freeform 5278"/>
            <p:cNvSpPr>
              <a:spLocks/>
            </p:cNvSpPr>
            <p:nvPr/>
          </p:nvSpPr>
          <p:spPr bwMode="auto">
            <a:xfrm>
              <a:off x="2779" y="1954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2 h 47"/>
                <a:gd name="T4" fmla="*/ 13 w 44"/>
                <a:gd name="T5" fmla="*/ 0 h 47"/>
                <a:gd name="T6" fmla="*/ 44 w 44"/>
                <a:gd name="T7" fmla="*/ 27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7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4" name="Freeform 5279"/>
            <p:cNvSpPr>
              <a:spLocks/>
            </p:cNvSpPr>
            <p:nvPr/>
          </p:nvSpPr>
          <p:spPr bwMode="auto">
            <a:xfrm>
              <a:off x="2746" y="1932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5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5" name="Freeform 5280"/>
            <p:cNvSpPr>
              <a:spLocks/>
            </p:cNvSpPr>
            <p:nvPr/>
          </p:nvSpPr>
          <p:spPr bwMode="auto">
            <a:xfrm>
              <a:off x="2731" y="1925"/>
              <a:ext cx="26" cy="32"/>
            </a:xfrm>
            <a:custGeom>
              <a:avLst/>
              <a:gdLst>
                <a:gd name="T0" fmla="*/ 15 w 26"/>
                <a:gd name="T1" fmla="*/ 32 h 32"/>
                <a:gd name="T2" fmla="*/ 0 w 26"/>
                <a:gd name="T3" fmla="*/ 24 h 32"/>
                <a:gd name="T4" fmla="*/ 9 w 26"/>
                <a:gd name="T5" fmla="*/ 0 h 32"/>
                <a:gd name="T6" fmla="*/ 26 w 26"/>
                <a:gd name="T7" fmla="*/ 7 h 32"/>
                <a:gd name="T8" fmla="*/ 15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5" y="3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6" y="7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6" name="Freeform 5281"/>
            <p:cNvSpPr>
              <a:spLocks/>
            </p:cNvSpPr>
            <p:nvPr/>
          </p:nvSpPr>
          <p:spPr bwMode="auto">
            <a:xfrm>
              <a:off x="2711" y="1918"/>
              <a:ext cx="29" cy="31"/>
            </a:xfrm>
            <a:custGeom>
              <a:avLst/>
              <a:gdLst>
                <a:gd name="T0" fmla="*/ 20 w 29"/>
                <a:gd name="T1" fmla="*/ 31 h 31"/>
                <a:gd name="T2" fmla="*/ 0 w 29"/>
                <a:gd name="T3" fmla="*/ 24 h 31"/>
                <a:gd name="T4" fmla="*/ 9 w 29"/>
                <a:gd name="T5" fmla="*/ 0 h 31"/>
                <a:gd name="T6" fmla="*/ 29 w 29"/>
                <a:gd name="T7" fmla="*/ 7 h 31"/>
                <a:gd name="T8" fmla="*/ 20 w 2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20" y="31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9" y="7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7" name="Freeform 5282"/>
            <p:cNvSpPr>
              <a:spLocks/>
            </p:cNvSpPr>
            <p:nvPr/>
          </p:nvSpPr>
          <p:spPr bwMode="auto">
            <a:xfrm>
              <a:off x="2911" y="2162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0 w 22"/>
                <a:gd name="T5" fmla="*/ 10 h 13"/>
                <a:gd name="T6" fmla="*/ 0 w 22"/>
                <a:gd name="T7" fmla="*/ 13 h 13"/>
                <a:gd name="T8" fmla="*/ 22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8" name="Freeform 5283"/>
            <p:cNvSpPr>
              <a:spLocks/>
            </p:cNvSpPr>
            <p:nvPr/>
          </p:nvSpPr>
          <p:spPr bwMode="auto">
            <a:xfrm>
              <a:off x="2678" y="1908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27 h 36"/>
                <a:gd name="T4" fmla="*/ 5 w 40"/>
                <a:gd name="T5" fmla="*/ 0 h 36"/>
                <a:gd name="T6" fmla="*/ 40 w 40"/>
                <a:gd name="T7" fmla="*/ 10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0" y="10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9" name="Freeform 5284"/>
            <p:cNvSpPr>
              <a:spLocks/>
            </p:cNvSpPr>
            <p:nvPr/>
          </p:nvSpPr>
          <p:spPr bwMode="auto">
            <a:xfrm>
              <a:off x="2650" y="1903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7 h 32"/>
                <a:gd name="T4" fmla="*/ 2 w 33"/>
                <a:gd name="T5" fmla="*/ 0 h 32"/>
                <a:gd name="T6" fmla="*/ 33 w 33"/>
                <a:gd name="T7" fmla="*/ 5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0" name="Freeform 5285"/>
            <p:cNvSpPr>
              <a:spLocks/>
            </p:cNvSpPr>
            <p:nvPr/>
          </p:nvSpPr>
          <p:spPr bwMode="auto">
            <a:xfrm>
              <a:off x="2617" y="1903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1" name="Freeform 5286"/>
            <p:cNvSpPr>
              <a:spLocks/>
            </p:cNvSpPr>
            <p:nvPr/>
          </p:nvSpPr>
          <p:spPr bwMode="auto">
            <a:xfrm>
              <a:off x="2584" y="1903"/>
              <a:ext cx="35" cy="32"/>
            </a:xfrm>
            <a:custGeom>
              <a:avLst/>
              <a:gdLst>
                <a:gd name="T0" fmla="*/ 35 w 35"/>
                <a:gd name="T1" fmla="*/ 27 h 32"/>
                <a:gd name="T2" fmla="*/ 2 w 35"/>
                <a:gd name="T3" fmla="*/ 32 h 32"/>
                <a:gd name="T4" fmla="*/ 0 w 35"/>
                <a:gd name="T5" fmla="*/ 5 h 32"/>
                <a:gd name="T6" fmla="*/ 33 w 35"/>
                <a:gd name="T7" fmla="*/ 0 h 32"/>
                <a:gd name="T8" fmla="*/ 35 w 3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5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33" y="0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2" name="Freeform 5287"/>
            <p:cNvSpPr>
              <a:spLocks/>
            </p:cNvSpPr>
            <p:nvPr/>
          </p:nvSpPr>
          <p:spPr bwMode="auto">
            <a:xfrm>
              <a:off x="2711" y="1918"/>
              <a:ext cx="9" cy="26"/>
            </a:xfrm>
            <a:custGeom>
              <a:avLst/>
              <a:gdLst>
                <a:gd name="T0" fmla="*/ 9 w 9"/>
                <a:gd name="T1" fmla="*/ 0 h 26"/>
                <a:gd name="T2" fmla="*/ 7 w 9"/>
                <a:gd name="T3" fmla="*/ 0 h 26"/>
                <a:gd name="T4" fmla="*/ 0 w 9"/>
                <a:gd name="T5" fmla="*/ 24 h 26"/>
                <a:gd name="T6" fmla="*/ 2 w 9"/>
                <a:gd name="T7" fmla="*/ 26 h 26"/>
                <a:gd name="T8" fmla="*/ 9 w 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3" name="Freeform 5288"/>
            <p:cNvSpPr>
              <a:spLocks/>
            </p:cNvSpPr>
            <p:nvPr/>
          </p:nvSpPr>
          <p:spPr bwMode="auto">
            <a:xfrm>
              <a:off x="2567" y="1905"/>
              <a:ext cx="21" cy="30"/>
            </a:xfrm>
            <a:custGeom>
              <a:avLst/>
              <a:gdLst>
                <a:gd name="T0" fmla="*/ 19 w 21"/>
                <a:gd name="T1" fmla="*/ 30 h 30"/>
                <a:gd name="T2" fmla="*/ 0 w 21"/>
                <a:gd name="T3" fmla="*/ 25 h 30"/>
                <a:gd name="T4" fmla="*/ 8 w 21"/>
                <a:gd name="T5" fmla="*/ 0 h 30"/>
                <a:gd name="T6" fmla="*/ 21 w 21"/>
                <a:gd name="T7" fmla="*/ 3 h 30"/>
                <a:gd name="T8" fmla="*/ 19 w 2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0">
                  <a:moveTo>
                    <a:pt x="19" y="30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21" y="3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4" name="Freeform 5289"/>
            <p:cNvSpPr>
              <a:spLocks/>
            </p:cNvSpPr>
            <p:nvPr/>
          </p:nvSpPr>
          <p:spPr bwMode="auto">
            <a:xfrm>
              <a:off x="2549" y="1900"/>
              <a:ext cx="26" cy="30"/>
            </a:xfrm>
            <a:custGeom>
              <a:avLst/>
              <a:gdLst>
                <a:gd name="T0" fmla="*/ 18 w 26"/>
                <a:gd name="T1" fmla="*/ 30 h 30"/>
                <a:gd name="T2" fmla="*/ 0 w 26"/>
                <a:gd name="T3" fmla="*/ 22 h 30"/>
                <a:gd name="T4" fmla="*/ 13 w 26"/>
                <a:gd name="T5" fmla="*/ 0 h 30"/>
                <a:gd name="T6" fmla="*/ 26 w 26"/>
                <a:gd name="T7" fmla="*/ 5 h 30"/>
                <a:gd name="T8" fmla="*/ 18 w 26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18" y="30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5" name="Freeform 5290"/>
            <p:cNvSpPr>
              <a:spLocks/>
            </p:cNvSpPr>
            <p:nvPr/>
          </p:nvSpPr>
          <p:spPr bwMode="auto">
            <a:xfrm>
              <a:off x="2514" y="1869"/>
              <a:ext cx="48" cy="53"/>
            </a:xfrm>
            <a:custGeom>
              <a:avLst/>
              <a:gdLst>
                <a:gd name="T0" fmla="*/ 35 w 48"/>
                <a:gd name="T1" fmla="*/ 53 h 53"/>
                <a:gd name="T2" fmla="*/ 0 w 48"/>
                <a:gd name="T3" fmla="*/ 17 h 53"/>
                <a:gd name="T4" fmla="*/ 18 w 48"/>
                <a:gd name="T5" fmla="*/ 0 h 53"/>
                <a:gd name="T6" fmla="*/ 48 w 48"/>
                <a:gd name="T7" fmla="*/ 31 h 53"/>
                <a:gd name="T8" fmla="*/ 35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35" y="53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8" y="31"/>
                  </a:lnTo>
                  <a:lnTo>
                    <a:pt x="35" y="53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6" name="Freeform 5291"/>
            <p:cNvSpPr>
              <a:spLocks/>
            </p:cNvSpPr>
            <p:nvPr/>
          </p:nvSpPr>
          <p:spPr bwMode="auto">
            <a:xfrm>
              <a:off x="2477" y="1822"/>
              <a:ext cx="55" cy="64"/>
            </a:xfrm>
            <a:custGeom>
              <a:avLst/>
              <a:gdLst>
                <a:gd name="T0" fmla="*/ 37 w 55"/>
                <a:gd name="T1" fmla="*/ 64 h 64"/>
                <a:gd name="T2" fmla="*/ 0 w 55"/>
                <a:gd name="T3" fmla="*/ 15 h 64"/>
                <a:gd name="T4" fmla="*/ 19 w 55"/>
                <a:gd name="T5" fmla="*/ 0 h 64"/>
                <a:gd name="T6" fmla="*/ 55 w 55"/>
                <a:gd name="T7" fmla="*/ 47 h 64"/>
                <a:gd name="T8" fmla="*/ 37 w 55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4">
                  <a:moveTo>
                    <a:pt x="37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5" y="47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7" name="Freeform 5292"/>
            <p:cNvSpPr>
              <a:spLocks/>
            </p:cNvSpPr>
            <p:nvPr/>
          </p:nvSpPr>
          <p:spPr bwMode="auto">
            <a:xfrm>
              <a:off x="2442" y="1766"/>
              <a:ext cx="54" cy="71"/>
            </a:xfrm>
            <a:custGeom>
              <a:avLst/>
              <a:gdLst>
                <a:gd name="T0" fmla="*/ 35 w 54"/>
                <a:gd name="T1" fmla="*/ 71 h 71"/>
                <a:gd name="T2" fmla="*/ 0 w 54"/>
                <a:gd name="T3" fmla="*/ 14 h 71"/>
                <a:gd name="T4" fmla="*/ 19 w 54"/>
                <a:gd name="T5" fmla="*/ 0 h 71"/>
                <a:gd name="T6" fmla="*/ 54 w 54"/>
                <a:gd name="T7" fmla="*/ 56 h 71"/>
                <a:gd name="T8" fmla="*/ 35 w 54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1">
                  <a:moveTo>
                    <a:pt x="35" y="71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54" y="56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8" name="Freeform 5293"/>
            <p:cNvSpPr>
              <a:spLocks/>
            </p:cNvSpPr>
            <p:nvPr/>
          </p:nvSpPr>
          <p:spPr bwMode="auto">
            <a:xfrm>
              <a:off x="2380" y="1656"/>
              <a:ext cx="81" cy="124"/>
            </a:xfrm>
            <a:custGeom>
              <a:avLst/>
              <a:gdLst>
                <a:gd name="T0" fmla="*/ 62 w 81"/>
                <a:gd name="T1" fmla="*/ 124 h 124"/>
                <a:gd name="T2" fmla="*/ 0 w 81"/>
                <a:gd name="T3" fmla="*/ 14 h 124"/>
                <a:gd name="T4" fmla="*/ 20 w 81"/>
                <a:gd name="T5" fmla="*/ 0 h 124"/>
                <a:gd name="T6" fmla="*/ 81 w 81"/>
                <a:gd name="T7" fmla="*/ 110 h 124"/>
                <a:gd name="T8" fmla="*/ 62 w 81"/>
                <a:gd name="T9" fmla="*/ 124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24">
                  <a:moveTo>
                    <a:pt x="62" y="124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81" y="110"/>
                  </a:lnTo>
                  <a:lnTo>
                    <a:pt x="62" y="12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9" name="Freeform 5294"/>
            <p:cNvSpPr>
              <a:spLocks/>
            </p:cNvSpPr>
            <p:nvPr/>
          </p:nvSpPr>
          <p:spPr bwMode="auto">
            <a:xfrm>
              <a:off x="2354" y="1602"/>
              <a:ext cx="46" cy="68"/>
            </a:xfrm>
            <a:custGeom>
              <a:avLst/>
              <a:gdLst>
                <a:gd name="T0" fmla="*/ 26 w 46"/>
                <a:gd name="T1" fmla="*/ 68 h 68"/>
                <a:gd name="T2" fmla="*/ 0 w 46"/>
                <a:gd name="T3" fmla="*/ 12 h 68"/>
                <a:gd name="T4" fmla="*/ 22 w 46"/>
                <a:gd name="T5" fmla="*/ 0 h 68"/>
                <a:gd name="T6" fmla="*/ 46 w 46"/>
                <a:gd name="T7" fmla="*/ 54 h 68"/>
                <a:gd name="T8" fmla="*/ 26 w 46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8">
                  <a:moveTo>
                    <a:pt x="26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6" y="54"/>
                  </a:lnTo>
                  <a:lnTo>
                    <a:pt x="26" y="68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0" name="Freeform 5295"/>
            <p:cNvSpPr>
              <a:spLocks/>
            </p:cNvSpPr>
            <p:nvPr/>
          </p:nvSpPr>
          <p:spPr bwMode="auto">
            <a:xfrm>
              <a:off x="2584" y="1908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1" name="Freeform 5296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2" name="Freeform 5297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3" name="Freeform 5298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4" name="Freeform 5299"/>
            <p:cNvSpPr>
              <a:spLocks/>
            </p:cNvSpPr>
            <p:nvPr/>
          </p:nvSpPr>
          <p:spPr bwMode="auto">
            <a:xfrm>
              <a:off x="3516" y="3394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3 h 49"/>
                <a:gd name="T4" fmla="*/ 22 w 37"/>
                <a:gd name="T5" fmla="*/ 0 h 49"/>
                <a:gd name="T6" fmla="*/ 37 w 37"/>
                <a:gd name="T7" fmla="*/ 35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35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5" name="Freeform 5300"/>
            <p:cNvSpPr>
              <a:spLocks/>
            </p:cNvSpPr>
            <p:nvPr/>
          </p:nvSpPr>
          <p:spPr bwMode="auto">
            <a:xfrm>
              <a:off x="3498" y="3355"/>
              <a:ext cx="40" cy="52"/>
            </a:xfrm>
            <a:custGeom>
              <a:avLst/>
              <a:gdLst>
                <a:gd name="T0" fmla="*/ 18 w 40"/>
                <a:gd name="T1" fmla="*/ 52 h 52"/>
                <a:gd name="T2" fmla="*/ 0 w 40"/>
                <a:gd name="T3" fmla="*/ 10 h 52"/>
                <a:gd name="T4" fmla="*/ 22 w 40"/>
                <a:gd name="T5" fmla="*/ 0 h 52"/>
                <a:gd name="T6" fmla="*/ 40 w 40"/>
                <a:gd name="T7" fmla="*/ 39 h 52"/>
                <a:gd name="T8" fmla="*/ 18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8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0" y="39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6" name="Freeform 5301"/>
            <p:cNvSpPr>
              <a:spLocks/>
            </p:cNvSpPr>
            <p:nvPr/>
          </p:nvSpPr>
          <p:spPr bwMode="auto">
            <a:xfrm>
              <a:off x="3485" y="3313"/>
              <a:ext cx="35" cy="52"/>
            </a:xfrm>
            <a:custGeom>
              <a:avLst/>
              <a:gdLst>
                <a:gd name="T0" fmla="*/ 13 w 35"/>
                <a:gd name="T1" fmla="*/ 52 h 52"/>
                <a:gd name="T2" fmla="*/ 0 w 35"/>
                <a:gd name="T3" fmla="*/ 5 h 52"/>
                <a:gd name="T4" fmla="*/ 24 w 35"/>
                <a:gd name="T5" fmla="*/ 0 h 52"/>
                <a:gd name="T6" fmla="*/ 35 w 35"/>
                <a:gd name="T7" fmla="*/ 42 h 52"/>
                <a:gd name="T8" fmla="*/ 13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13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7" name="Freeform 5302"/>
            <p:cNvSpPr>
              <a:spLocks/>
            </p:cNvSpPr>
            <p:nvPr/>
          </p:nvSpPr>
          <p:spPr bwMode="auto">
            <a:xfrm>
              <a:off x="3476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8" name="Freeform 5303"/>
            <p:cNvSpPr>
              <a:spLocks/>
            </p:cNvSpPr>
            <p:nvPr/>
          </p:nvSpPr>
          <p:spPr bwMode="auto">
            <a:xfrm>
              <a:off x="3476" y="3233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2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9" name="Freeform 5304"/>
            <p:cNvSpPr>
              <a:spLocks/>
            </p:cNvSpPr>
            <p:nvPr/>
          </p:nvSpPr>
          <p:spPr bwMode="auto">
            <a:xfrm>
              <a:off x="3476" y="3196"/>
              <a:ext cx="26" cy="39"/>
            </a:xfrm>
            <a:custGeom>
              <a:avLst/>
              <a:gdLst>
                <a:gd name="T0" fmla="*/ 0 w 26"/>
                <a:gd name="T1" fmla="*/ 37 h 39"/>
                <a:gd name="T2" fmla="*/ 2 w 26"/>
                <a:gd name="T3" fmla="*/ 0 h 39"/>
                <a:gd name="T4" fmla="*/ 26 w 26"/>
                <a:gd name="T5" fmla="*/ 5 h 39"/>
                <a:gd name="T6" fmla="*/ 24 w 26"/>
                <a:gd name="T7" fmla="*/ 39 h 39"/>
                <a:gd name="T8" fmla="*/ 0 w 26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9">
                  <a:moveTo>
                    <a:pt x="0" y="37"/>
                  </a:moveTo>
                  <a:lnTo>
                    <a:pt x="2" y="0"/>
                  </a:lnTo>
                  <a:lnTo>
                    <a:pt x="26" y="5"/>
                  </a:lnTo>
                  <a:lnTo>
                    <a:pt x="24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0" name="Freeform 5305"/>
            <p:cNvSpPr>
              <a:spLocks/>
            </p:cNvSpPr>
            <p:nvPr/>
          </p:nvSpPr>
          <p:spPr bwMode="auto">
            <a:xfrm>
              <a:off x="3478" y="3137"/>
              <a:ext cx="40" cy="64"/>
            </a:xfrm>
            <a:custGeom>
              <a:avLst/>
              <a:gdLst>
                <a:gd name="T0" fmla="*/ 0 w 40"/>
                <a:gd name="T1" fmla="*/ 59 h 64"/>
                <a:gd name="T2" fmla="*/ 16 w 40"/>
                <a:gd name="T3" fmla="*/ 0 h 64"/>
                <a:gd name="T4" fmla="*/ 40 w 40"/>
                <a:gd name="T5" fmla="*/ 5 h 64"/>
                <a:gd name="T6" fmla="*/ 24 w 40"/>
                <a:gd name="T7" fmla="*/ 64 h 64"/>
                <a:gd name="T8" fmla="*/ 0 w 40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4">
                  <a:moveTo>
                    <a:pt x="0" y="59"/>
                  </a:moveTo>
                  <a:lnTo>
                    <a:pt x="16" y="0"/>
                  </a:lnTo>
                  <a:lnTo>
                    <a:pt x="40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1" name="Freeform 5306"/>
            <p:cNvSpPr>
              <a:spLocks/>
            </p:cNvSpPr>
            <p:nvPr/>
          </p:nvSpPr>
          <p:spPr bwMode="auto">
            <a:xfrm>
              <a:off x="3494" y="3078"/>
              <a:ext cx="37" cy="64"/>
            </a:xfrm>
            <a:custGeom>
              <a:avLst/>
              <a:gdLst>
                <a:gd name="T0" fmla="*/ 0 w 37"/>
                <a:gd name="T1" fmla="*/ 59 h 64"/>
                <a:gd name="T2" fmla="*/ 13 w 37"/>
                <a:gd name="T3" fmla="*/ 0 h 64"/>
                <a:gd name="T4" fmla="*/ 37 w 37"/>
                <a:gd name="T5" fmla="*/ 5 h 64"/>
                <a:gd name="T6" fmla="*/ 24 w 37"/>
                <a:gd name="T7" fmla="*/ 64 h 64"/>
                <a:gd name="T8" fmla="*/ 0 w 37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4">
                  <a:moveTo>
                    <a:pt x="0" y="59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2" name="Freeform 5307"/>
            <p:cNvSpPr>
              <a:spLocks/>
            </p:cNvSpPr>
            <p:nvPr/>
          </p:nvSpPr>
          <p:spPr bwMode="auto">
            <a:xfrm>
              <a:off x="3507" y="3047"/>
              <a:ext cx="26" cy="36"/>
            </a:xfrm>
            <a:custGeom>
              <a:avLst/>
              <a:gdLst>
                <a:gd name="T0" fmla="*/ 0 w 26"/>
                <a:gd name="T1" fmla="*/ 31 h 36"/>
                <a:gd name="T2" fmla="*/ 2 w 26"/>
                <a:gd name="T3" fmla="*/ 2 h 36"/>
                <a:gd name="T4" fmla="*/ 26 w 26"/>
                <a:gd name="T5" fmla="*/ 0 h 36"/>
                <a:gd name="T6" fmla="*/ 24 w 26"/>
                <a:gd name="T7" fmla="*/ 36 h 36"/>
                <a:gd name="T8" fmla="*/ 0 w 26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0" y="31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3" name="Freeform 5308"/>
            <p:cNvSpPr>
              <a:spLocks/>
            </p:cNvSpPr>
            <p:nvPr/>
          </p:nvSpPr>
          <p:spPr bwMode="auto">
            <a:xfrm>
              <a:off x="3505" y="3012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5 h 37"/>
                <a:gd name="T4" fmla="*/ 24 w 28"/>
                <a:gd name="T5" fmla="*/ 0 h 37"/>
                <a:gd name="T6" fmla="*/ 28 w 28"/>
                <a:gd name="T7" fmla="*/ 35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35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4" name="Freeform 5309"/>
            <p:cNvSpPr>
              <a:spLocks/>
            </p:cNvSpPr>
            <p:nvPr/>
          </p:nvSpPr>
          <p:spPr bwMode="auto">
            <a:xfrm>
              <a:off x="3476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5" name="Freeform 5310"/>
            <p:cNvSpPr>
              <a:spLocks/>
            </p:cNvSpPr>
            <p:nvPr/>
          </p:nvSpPr>
          <p:spPr bwMode="auto">
            <a:xfrm>
              <a:off x="3489" y="2966"/>
              <a:ext cx="40" cy="54"/>
            </a:xfrm>
            <a:custGeom>
              <a:avLst/>
              <a:gdLst>
                <a:gd name="T0" fmla="*/ 18 w 40"/>
                <a:gd name="T1" fmla="*/ 54 h 54"/>
                <a:gd name="T2" fmla="*/ 0 w 40"/>
                <a:gd name="T3" fmla="*/ 12 h 54"/>
                <a:gd name="T4" fmla="*/ 22 w 40"/>
                <a:gd name="T5" fmla="*/ 0 h 54"/>
                <a:gd name="T6" fmla="*/ 40 w 40"/>
                <a:gd name="T7" fmla="*/ 44 h 54"/>
                <a:gd name="T8" fmla="*/ 18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8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0" y="44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6" name="Freeform 5311"/>
            <p:cNvSpPr>
              <a:spLocks/>
            </p:cNvSpPr>
            <p:nvPr/>
          </p:nvSpPr>
          <p:spPr bwMode="auto">
            <a:xfrm>
              <a:off x="3467" y="2929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7" name="Freeform 5312"/>
            <p:cNvSpPr>
              <a:spLocks/>
            </p:cNvSpPr>
            <p:nvPr/>
          </p:nvSpPr>
          <p:spPr bwMode="auto">
            <a:xfrm>
              <a:off x="3439" y="2897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32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2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8" name="Freeform 5313"/>
            <p:cNvSpPr>
              <a:spLocks/>
            </p:cNvSpPr>
            <p:nvPr/>
          </p:nvSpPr>
          <p:spPr bwMode="auto">
            <a:xfrm>
              <a:off x="3406" y="2873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9" name="Freeform 5314"/>
            <p:cNvSpPr>
              <a:spLocks/>
            </p:cNvSpPr>
            <p:nvPr/>
          </p:nvSpPr>
          <p:spPr bwMode="auto">
            <a:xfrm>
              <a:off x="3371" y="2851"/>
              <a:ext cx="48" cy="44"/>
            </a:xfrm>
            <a:custGeom>
              <a:avLst/>
              <a:gdLst>
                <a:gd name="T0" fmla="*/ 35 w 48"/>
                <a:gd name="T1" fmla="*/ 44 h 44"/>
                <a:gd name="T2" fmla="*/ 0 w 48"/>
                <a:gd name="T3" fmla="*/ 22 h 44"/>
                <a:gd name="T4" fmla="*/ 13 w 48"/>
                <a:gd name="T5" fmla="*/ 0 h 44"/>
                <a:gd name="T6" fmla="*/ 48 w 48"/>
                <a:gd name="T7" fmla="*/ 22 h 44"/>
                <a:gd name="T8" fmla="*/ 35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5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0" name="Freeform 5315"/>
            <p:cNvSpPr>
              <a:spLocks/>
            </p:cNvSpPr>
            <p:nvPr/>
          </p:nvSpPr>
          <p:spPr bwMode="auto">
            <a:xfrm>
              <a:off x="3338" y="2824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1" name="Freeform 5316"/>
            <p:cNvSpPr>
              <a:spLocks/>
            </p:cNvSpPr>
            <p:nvPr/>
          </p:nvSpPr>
          <p:spPr bwMode="auto">
            <a:xfrm>
              <a:off x="3321" y="2809"/>
              <a:ext cx="30" cy="37"/>
            </a:xfrm>
            <a:custGeom>
              <a:avLst/>
              <a:gdLst>
                <a:gd name="T0" fmla="*/ 17 w 30"/>
                <a:gd name="T1" fmla="*/ 37 h 37"/>
                <a:gd name="T2" fmla="*/ 0 w 30"/>
                <a:gd name="T3" fmla="*/ 17 h 37"/>
                <a:gd name="T4" fmla="*/ 17 w 30"/>
                <a:gd name="T5" fmla="*/ 0 h 37"/>
                <a:gd name="T6" fmla="*/ 30 w 30"/>
                <a:gd name="T7" fmla="*/ 15 h 37"/>
                <a:gd name="T8" fmla="*/ 17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7" y="37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5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2" name="Freeform 5317"/>
            <p:cNvSpPr>
              <a:spLocks/>
            </p:cNvSpPr>
            <p:nvPr/>
          </p:nvSpPr>
          <p:spPr bwMode="auto">
            <a:xfrm>
              <a:off x="3305" y="2792"/>
              <a:ext cx="33" cy="34"/>
            </a:xfrm>
            <a:custGeom>
              <a:avLst/>
              <a:gdLst>
                <a:gd name="T0" fmla="*/ 16 w 33"/>
                <a:gd name="T1" fmla="*/ 34 h 34"/>
                <a:gd name="T2" fmla="*/ 0 w 33"/>
                <a:gd name="T3" fmla="*/ 15 h 34"/>
                <a:gd name="T4" fmla="*/ 20 w 33"/>
                <a:gd name="T5" fmla="*/ 0 h 34"/>
                <a:gd name="T6" fmla="*/ 33 w 33"/>
                <a:gd name="T7" fmla="*/ 17 h 34"/>
                <a:gd name="T8" fmla="*/ 16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6" y="3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3" name="Freeform 5318"/>
            <p:cNvSpPr>
              <a:spLocks/>
            </p:cNvSpPr>
            <p:nvPr/>
          </p:nvSpPr>
          <p:spPr bwMode="auto">
            <a:xfrm>
              <a:off x="3292" y="2772"/>
              <a:ext cx="33" cy="35"/>
            </a:xfrm>
            <a:custGeom>
              <a:avLst/>
              <a:gdLst>
                <a:gd name="T0" fmla="*/ 13 w 33"/>
                <a:gd name="T1" fmla="*/ 35 h 35"/>
                <a:gd name="T2" fmla="*/ 0 w 33"/>
                <a:gd name="T3" fmla="*/ 15 h 35"/>
                <a:gd name="T4" fmla="*/ 20 w 33"/>
                <a:gd name="T5" fmla="*/ 0 h 35"/>
                <a:gd name="T6" fmla="*/ 33 w 33"/>
                <a:gd name="T7" fmla="*/ 20 h 35"/>
                <a:gd name="T8" fmla="*/ 13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3" y="35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2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4" name="Freeform 5319"/>
            <p:cNvSpPr>
              <a:spLocks/>
            </p:cNvSpPr>
            <p:nvPr/>
          </p:nvSpPr>
          <p:spPr bwMode="auto">
            <a:xfrm>
              <a:off x="3281" y="2753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12 h 34"/>
                <a:gd name="T4" fmla="*/ 22 w 31"/>
                <a:gd name="T5" fmla="*/ 0 h 34"/>
                <a:gd name="T6" fmla="*/ 31 w 31"/>
                <a:gd name="T7" fmla="*/ 19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19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5" name="Freeform 5320"/>
            <p:cNvSpPr>
              <a:spLocks/>
            </p:cNvSpPr>
            <p:nvPr/>
          </p:nvSpPr>
          <p:spPr bwMode="auto">
            <a:xfrm>
              <a:off x="3505" y="3010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7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6" name="Freeform 5321"/>
            <p:cNvSpPr>
              <a:spLocks/>
            </p:cNvSpPr>
            <p:nvPr/>
          </p:nvSpPr>
          <p:spPr bwMode="auto">
            <a:xfrm>
              <a:off x="3270" y="2721"/>
              <a:ext cx="33" cy="41"/>
            </a:xfrm>
            <a:custGeom>
              <a:avLst/>
              <a:gdLst>
                <a:gd name="T0" fmla="*/ 11 w 33"/>
                <a:gd name="T1" fmla="*/ 41 h 41"/>
                <a:gd name="T2" fmla="*/ 0 w 33"/>
                <a:gd name="T3" fmla="*/ 5 h 41"/>
                <a:gd name="T4" fmla="*/ 24 w 33"/>
                <a:gd name="T5" fmla="*/ 0 h 41"/>
                <a:gd name="T6" fmla="*/ 33 w 33"/>
                <a:gd name="T7" fmla="*/ 32 h 41"/>
                <a:gd name="T8" fmla="*/ 11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1" y="4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32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7" name="Freeform 5322"/>
            <p:cNvSpPr>
              <a:spLocks/>
            </p:cNvSpPr>
            <p:nvPr/>
          </p:nvSpPr>
          <p:spPr bwMode="auto">
            <a:xfrm>
              <a:off x="3266" y="2691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3 h 35"/>
                <a:gd name="T4" fmla="*/ 24 w 28"/>
                <a:gd name="T5" fmla="*/ 0 h 35"/>
                <a:gd name="T6" fmla="*/ 28 w 28"/>
                <a:gd name="T7" fmla="*/ 30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8" name="Freeform 5323"/>
            <p:cNvSpPr>
              <a:spLocks/>
            </p:cNvSpPr>
            <p:nvPr/>
          </p:nvSpPr>
          <p:spPr bwMode="auto">
            <a:xfrm>
              <a:off x="3266" y="2633"/>
              <a:ext cx="24" cy="61"/>
            </a:xfrm>
            <a:custGeom>
              <a:avLst/>
              <a:gdLst>
                <a:gd name="T0" fmla="*/ 0 w 24"/>
                <a:gd name="T1" fmla="*/ 61 h 61"/>
                <a:gd name="T2" fmla="*/ 0 w 24"/>
                <a:gd name="T3" fmla="*/ 0 h 61"/>
                <a:gd name="T4" fmla="*/ 24 w 24"/>
                <a:gd name="T5" fmla="*/ 0 h 61"/>
                <a:gd name="T6" fmla="*/ 24 w 24"/>
                <a:gd name="T7" fmla="*/ 58 h 61"/>
                <a:gd name="T8" fmla="*/ 0 w 2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">
                  <a:moveTo>
                    <a:pt x="0" y="61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9" name="Freeform 5324"/>
            <p:cNvSpPr>
              <a:spLocks/>
            </p:cNvSpPr>
            <p:nvPr/>
          </p:nvSpPr>
          <p:spPr bwMode="auto">
            <a:xfrm>
              <a:off x="3261" y="2571"/>
              <a:ext cx="29" cy="62"/>
            </a:xfrm>
            <a:custGeom>
              <a:avLst/>
              <a:gdLst>
                <a:gd name="T0" fmla="*/ 5 w 29"/>
                <a:gd name="T1" fmla="*/ 62 h 62"/>
                <a:gd name="T2" fmla="*/ 0 w 29"/>
                <a:gd name="T3" fmla="*/ 3 h 62"/>
                <a:gd name="T4" fmla="*/ 24 w 29"/>
                <a:gd name="T5" fmla="*/ 0 h 62"/>
                <a:gd name="T6" fmla="*/ 29 w 29"/>
                <a:gd name="T7" fmla="*/ 62 h 62"/>
                <a:gd name="T8" fmla="*/ 5 w 29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2">
                  <a:moveTo>
                    <a:pt x="5" y="6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62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0" name="Freeform 5325"/>
            <p:cNvSpPr>
              <a:spLocks/>
            </p:cNvSpPr>
            <p:nvPr/>
          </p:nvSpPr>
          <p:spPr bwMode="auto">
            <a:xfrm>
              <a:off x="3257" y="2540"/>
              <a:ext cx="28" cy="34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9 h 34"/>
                <a:gd name="T4" fmla="*/ 22 w 28"/>
                <a:gd name="T5" fmla="*/ 0 h 34"/>
                <a:gd name="T6" fmla="*/ 28 w 28"/>
                <a:gd name="T7" fmla="*/ 31 h 34"/>
                <a:gd name="T8" fmla="*/ 4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28" y="31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1" name="Freeform 5326"/>
            <p:cNvSpPr>
              <a:spLocks/>
            </p:cNvSpPr>
            <p:nvPr/>
          </p:nvSpPr>
          <p:spPr bwMode="auto">
            <a:xfrm>
              <a:off x="3244" y="2510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2 h 39"/>
                <a:gd name="T4" fmla="*/ 22 w 35"/>
                <a:gd name="T5" fmla="*/ 0 h 39"/>
                <a:gd name="T6" fmla="*/ 35 w 35"/>
                <a:gd name="T7" fmla="*/ 30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3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2" name="Freeform 5327"/>
            <p:cNvSpPr>
              <a:spLocks/>
            </p:cNvSpPr>
            <p:nvPr/>
          </p:nvSpPr>
          <p:spPr bwMode="auto">
            <a:xfrm>
              <a:off x="3281" y="2753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9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3" name="Freeform 5328"/>
            <p:cNvSpPr>
              <a:spLocks/>
            </p:cNvSpPr>
            <p:nvPr/>
          </p:nvSpPr>
          <p:spPr bwMode="auto">
            <a:xfrm>
              <a:off x="3218" y="2473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18 h 52"/>
                <a:gd name="T4" fmla="*/ 17 w 46"/>
                <a:gd name="T5" fmla="*/ 0 h 52"/>
                <a:gd name="T6" fmla="*/ 46 w 46"/>
                <a:gd name="T7" fmla="*/ 32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6" y="32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4" name="Freeform 5329"/>
            <p:cNvSpPr>
              <a:spLocks/>
            </p:cNvSpPr>
            <p:nvPr/>
          </p:nvSpPr>
          <p:spPr bwMode="auto">
            <a:xfrm>
              <a:off x="3204" y="2456"/>
              <a:ext cx="31" cy="35"/>
            </a:xfrm>
            <a:custGeom>
              <a:avLst/>
              <a:gdLst>
                <a:gd name="T0" fmla="*/ 14 w 31"/>
                <a:gd name="T1" fmla="*/ 35 h 35"/>
                <a:gd name="T2" fmla="*/ 0 w 31"/>
                <a:gd name="T3" fmla="*/ 25 h 35"/>
                <a:gd name="T4" fmla="*/ 11 w 31"/>
                <a:gd name="T5" fmla="*/ 0 h 35"/>
                <a:gd name="T6" fmla="*/ 31 w 31"/>
                <a:gd name="T7" fmla="*/ 17 h 35"/>
                <a:gd name="T8" fmla="*/ 14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4" y="35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31" y="17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5" name="Freeform 5330"/>
            <p:cNvSpPr>
              <a:spLocks/>
            </p:cNvSpPr>
            <p:nvPr/>
          </p:nvSpPr>
          <p:spPr bwMode="auto">
            <a:xfrm>
              <a:off x="3191" y="2449"/>
              <a:ext cx="24" cy="32"/>
            </a:xfrm>
            <a:custGeom>
              <a:avLst/>
              <a:gdLst>
                <a:gd name="T0" fmla="*/ 13 w 24"/>
                <a:gd name="T1" fmla="*/ 32 h 32"/>
                <a:gd name="T2" fmla="*/ 0 w 24"/>
                <a:gd name="T3" fmla="*/ 24 h 32"/>
                <a:gd name="T4" fmla="*/ 9 w 24"/>
                <a:gd name="T5" fmla="*/ 0 h 32"/>
                <a:gd name="T6" fmla="*/ 24 w 24"/>
                <a:gd name="T7" fmla="*/ 7 h 32"/>
                <a:gd name="T8" fmla="*/ 13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13" y="3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4" y="7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6" name="Freeform 5331"/>
            <p:cNvSpPr>
              <a:spLocks/>
            </p:cNvSpPr>
            <p:nvPr/>
          </p:nvSpPr>
          <p:spPr bwMode="auto">
            <a:xfrm>
              <a:off x="3156" y="2437"/>
              <a:ext cx="44" cy="36"/>
            </a:xfrm>
            <a:custGeom>
              <a:avLst/>
              <a:gdLst>
                <a:gd name="T0" fmla="*/ 35 w 44"/>
                <a:gd name="T1" fmla="*/ 36 h 36"/>
                <a:gd name="T2" fmla="*/ 0 w 44"/>
                <a:gd name="T3" fmla="*/ 27 h 36"/>
                <a:gd name="T4" fmla="*/ 5 w 44"/>
                <a:gd name="T5" fmla="*/ 0 h 36"/>
                <a:gd name="T6" fmla="*/ 44 w 44"/>
                <a:gd name="T7" fmla="*/ 12 h 36"/>
                <a:gd name="T8" fmla="*/ 35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5" y="3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7" name="Freeform 5332"/>
            <p:cNvSpPr>
              <a:spLocks/>
            </p:cNvSpPr>
            <p:nvPr/>
          </p:nvSpPr>
          <p:spPr bwMode="auto">
            <a:xfrm>
              <a:off x="3119" y="2429"/>
              <a:ext cx="42" cy="35"/>
            </a:xfrm>
            <a:custGeom>
              <a:avLst/>
              <a:gdLst>
                <a:gd name="T0" fmla="*/ 37 w 42"/>
                <a:gd name="T1" fmla="*/ 35 h 35"/>
                <a:gd name="T2" fmla="*/ 0 w 42"/>
                <a:gd name="T3" fmla="*/ 27 h 35"/>
                <a:gd name="T4" fmla="*/ 4 w 42"/>
                <a:gd name="T5" fmla="*/ 0 h 35"/>
                <a:gd name="T6" fmla="*/ 42 w 42"/>
                <a:gd name="T7" fmla="*/ 8 h 35"/>
                <a:gd name="T8" fmla="*/ 37 w 4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8" name="Freeform 5333"/>
            <p:cNvSpPr>
              <a:spLocks/>
            </p:cNvSpPr>
            <p:nvPr/>
          </p:nvSpPr>
          <p:spPr bwMode="auto">
            <a:xfrm>
              <a:off x="3079" y="2422"/>
              <a:ext cx="44" cy="34"/>
            </a:xfrm>
            <a:custGeom>
              <a:avLst/>
              <a:gdLst>
                <a:gd name="T0" fmla="*/ 40 w 44"/>
                <a:gd name="T1" fmla="*/ 34 h 34"/>
                <a:gd name="T2" fmla="*/ 0 w 44"/>
                <a:gd name="T3" fmla="*/ 27 h 34"/>
                <a:gd name="T4" fmla="*/ 5 w 44"/>
                <a:gd name="T5" fmla="*/ 0 h 34"/>
                <a:gd name="T6" fmla="*/ 44 w 44"/>
                <a:gd name="T7" fmla="*/ 7 h 34"/>
                <a:gd name="T8" fmla="*/ 40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40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7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9" name="Freeform 5334"/>
            <p:cNvSpPr>
              <a:spLocks/>
            </p:cNvSpPr>
            <p:nvPr/>
          </p:nvSpPr>
          <p:spPr bwMode="auto">
            <a:xfrm>
              <a:off x="3040" y="2410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24 h 39"/>
                <a:gd name="T4" fmla="*/ 9 w 44"/>
                <a:gd name="T5" fmla="*/ 0 h 39"/>
                <a:gd name="T6" fmla="*/ 44 w 44"/>
                <a:gd name="T7" fmla="*/ 12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12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0" name="Freeform 5335"/>
            <p:cNvSpPr>
              <a:spLocks/>
            </p:cNvSpPr>
            <p:nvPr/>
          </p:nvSpPr>
          <p:spPr bwMode="auto">
            <a:xfrm>
              <a:off x="3022" y="2402"/>
              <a:ext cx="27" cy="32"/>
            </a:xfrm>
            <a:custGeom>
              <a:avLst/>
              <a:gdLst>
                <a:gd name="T0" fmla="*/ 18 w 27"/>
                <a:gd name="T1" fmla="*/ 32 h 32"/>
                <a:gd name="T2" fmla="*/ 0 w 27"/>
                <a:gd name="T3" fmla="*/ 25 h 32"/>
                <a:gd name="T4" fmla="*/ 11 w 27"/>
                <a:gd name="T5" fmla="*/ 0 h 32"/>
                <a:gd name="T6" fmla="*/ 27 w 27"/>
                <a:gd name="T7" fmla="*/ 8 h 32"/>
                <a:gd name="T8" fmla="*/ 18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8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7" y="8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1" name="Freeform 5336"/>
            <p:cNvSpPr>
              <a:spLocks/>
            </p:cNvSpPr>
            <p:nvPr/>
          </p:nvSpPr>
          <p:spPr bwMode="auto">
            <a:xfrm>
              <a:off x="3005" y="2395"/>
              <a:ext cx="28" cy="32"/>
            </a:xfrm>
            <a:custGeom>
              <a:avLst/>
              <a:gdLst>
                <a:gd name="T0" fmla="*/ 17 w 28"/>
                <a:gd name="T1" fmla="*/ 32 h 32"/>
                <a:gd name="T2" fmla="*/ 0 w 28"/>
                <a:gd name="T3" fmla="*/ 22 h 32"/>
                <a:gd name="T4" fmla="*/ 13 w 28"/>
                <a:gd name="T5" fmla="*/ 0 h 32"/>
                <a:gd name="T6" fmla="*/ 28 w 28"/>
                <a:gd name="T7" fmla="*/ 7 h 32"/>
                <a:gd name="T8" fmla="*/ 17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8" y="7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2" name="Freeform 5337"/>
            <p:cNvSpPr>
              <a:spLocks/>
            </p:cNvSpPr>
            <p:nvPr/>
          </p:nvSpPr>
          <p:spPr bwMode="auto">
            <a:xfrm>
              <a:off x="2987" y="2383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3" name="Freeform 5338"/>
            <p:cNvSpPr>
              <a:spLocks/>
            </p:cNvSpPr>
            <p:nvPr/>
          </p:nvSpPr>
          <p:spPr bwMode="auto">
            <a:xfrm>
              <a:off x="2974" y="2363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20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4" name="Freeform 5339"/>
            <p:cNvSpPr>
              <a:spLocks/>
            </p:cNvSpPr>
            <p:nvPr/>
          </p:nvSpPr>
          <p:spPr bwMode="auto">
            <a:xfrm>
              <a:off x="3264" y="2505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5" name="Freeform 5340"/>
            <p:cNvSpPr>
              <a:spLocks/>
            </p:cNvSpPr>
            <p:nvPr/>
          </p:nvSpPr>
          <p:spPr bwMode="auto">
            <a:xfrm>
              <a:off x="3244" y="2505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6" name="Freeform 5341"/>
            <p:cNvSpPr>
              <a:spLocks/>
            </p:cNvSpPr>
            <p:nvPr/>
          </p:nvSpPr>
          <p:spPr bwMode="auto">
            <a:xfrm>
              <a:off x="2948" y="2317"/>
              <a:ext cx="46" cy="63"/>
            </a:xfrm>
            <a:custGeom>
              <a:avLst/>
              <a:gdLst>
                <a:gd name="T0" fmla="*/ 24 w 46"/>
                <a:gd name="T1" fmla="*/ 63 h 63"/>
                <a:gd name="T2" fmla="*/ 0 w 46"/>
                <a:gd name="T3" fmla="*/ 10 h 63"/>
                <a:gd name="T4" fmla="*/ 22 w 46"/>
                <a:gd name="T5" fmla="*/ 0 h 63"/>
                <a:gd name="T6" fmla="*/ 46 w 46"/>
                <a:gd name="T7" fmla="*/ 51 h 63"/>
                <a:gd name="T8" fmla="*/ 24 w 4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3">
                  <a:moveTo>
                    <a:pt x="24" y="63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51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7" name="Freeform 5342"/>
            <p:cNvSpPr>
              <a:spLocks/>
            </p:cNvSpPr>
            <p:nvPr/>
          </p:nvSpPr>
          <p:spPr bwMode="auto">
            <a:xfrm>
              <a:off x="2935" y="2270"/>
              <a:ext cx="35" cy="57"/>
            </a:xfrm>
            <a:custGeom>
              <a:avLst/>
              <a:gdLst>
                <a:gd name="T0" fmla="*/ 13 w 35"/>
                <a:gd name="T1" fmla="*/ 57 h 57"/>
                <a:gd name="T2" fmla="*/ 0 w 35"/>
                <a:gd name="T3" fmla="*/ 5 h 57"/>
                <a:gd name="T4" fmla="*/ 24 w 35"/>
                <a:gd name="T5" fmla="*/ 0 h 57"/>
                <a:gd name="T6" fmla="*/ 35 w 35"/>
                <a:gd name="T7" fmla="*/ 47 h 57"/>
                <a:gd name="T8" fmla="*/ 13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3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8" name="Freeform 5343"/>
            <p:cNvSpPr>
              <a:spLocks/>
            </p:cNvSpPr>
            <p:nvPr/>
          </p:nvSpPr>
          <p:spPr bwMode="auto">
            <a:xfrm>
              <a:off x="2924" y="2221"/>
              <a:ext cx="35" cy="54"/>
            </a:xfrm>
            <a:custGeom>
              <a:avLst/>
              <a:gdLst>
                <a:gd name="T0" fmla="*/ 11 w 35"/>
                <a:gd name="T1" fmla="*/ 54 h 54"/>
                <a:gd name="T2" fmla="*/ 0 w 35"/>
                <a:gd name="T3" fmla="*/ 5 h 54"/>
                <a:gd name="T4" fmla="*/ 24 w 35"/>
                <a:gd name="T5" fmla="*/ 0 h 54"/>
                <a:gd name="T6" fmla="*/ 35 w 35"/>
                <a:gd name="T7" fmla="*/ 49 h 54"/>
                <a:gd name="T8" fmla="*/ 11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1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9" name="Freeform 5344"/>
            <p:cNvSpPr>
              <a:spLocks/>
            </p:cNvSpPr>
            <p:nvPr/>
          </p:nvSpPr>
          <p:spPr bwMode="auto">
            <a:xfrm>
              <a:off x="2906" y="2165"/>
              <a:ext cx="42" cy="61"/>
            </a:xfrm>
            <a:custGeom>
              <a:avLst/>
              <a:gdLst>
                <a:gd name="T0" fmla="*/ 18 w 42"/>
                <a:gd name="T1" fmla="*/ 61 h 61"/>
                <a:gd name="T2" fmla="*/ 0 w 42"/>
                <a:gd name="T3" fmla="*/ 10 h 61"/>
                <a:gd name="T4" fmla="*/ 22 w 42"/>
                <a:gd name="T5" fmla="*/ 0 h 61"/>
                <a:gd name="T6" fmla="*/ 42 w 42"/>
                <a:gd name="T7" fmla="*/ 56 h 61"/>
                <a:gd name="T8" fmla="*/ 18 w 4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1">
                  <a:moveTo>
                    <a:pt x="18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2" y="56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0" name="Freeform 5345"/>
            <p:cNvSpPr>
              <a:spLocks/>
            </p:cNvSpPr>
            <p:nvPr/>
          </p:nvSpPr>
          <p:spPr bwMode="auto">
            <a:xfrm>
              <a:off x="2972" y="2363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1" name="Freeform 5346"/>
            <p:cNvSpPr>
              <a:spLocks/>
            </p:cNvSpPr>
            <p:nvPr/>
          </p:nvSpPr>
          <p:spPr bwMode="auto">
            <a:xfrm>
              <a:off x="2867" y="2082"/>
              <a:ext cx="61" cy="95"/>
            </a:xfrm>
            <a:custGeom>
              <a:avLst/>
              <a:gdLst>
                <a:gd name="T0" fmla="*/ 39 w 61"/>
                <a:gd name="T1" fmla="*/ 95 h 95"/>
                <a:gd name="T2" fmla="*/ 0 w 61"/>
                <a:gd name="T3" fmla="*/ 14 h 95"/>
                <a:gd name="T4" fmla="*/ 20 w 61"/>
                <a:gd name="T5" fmla="*/ 0 h 95"/>
                <a:gd name="T6" fmla="*/ 61 w 61"/>
                <a:gd name="T7" fmla="*/ 83 h 95"/>
                <a:gd name="T8" fmla="*/ 39 w 61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5">
                  <a:moveTo>
                    <a:pt x="39" y="95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1" y="83"/>
                  </a:lnTo>
                  <a:lnTo>
                    <a:pt x="39" y="9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2" name="Freeform 5347"/>
            <p:cNvSpPr>
              <a:spLocks/>
            </p:cNvSpPr>
            <p:nvPr/>
          </p:nvSpPr>
          <p:spPr bwMode="auto">
            <a:xfrm>
              <a:off x="2823" y="2016"/>
              <a:ext cx="64" cy="80"/>
            </a:xfrm>
            <a:custGeom>
              <a:avLst/>
              <a:gdLst>
                <a:gd name="T0" fmla="*/ 44 w 64"/>
                <a:gd name="T1" fmla="*/ 80 h 80"/>
                <a:gd name="T2" fmla="*/ 0 w 64"/>
                <a:gd name="T3" fmla="*/ 14 h 80"/>
                <a:gd name="T4" fmla="*/ 20 w 64"/>
                <a:gd name="T5" fmla="*/ 0 h 80"/>
                <a:gd name="T6" fmla="*/ 64 w 64"/>
                <a:gd name="T7" fmla="*/ 66 h 80"/>
                <a:gd name="T8" fmla="*/ 44 w 64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0">
                  <a:moveTo>
                    <a:pt x="44" y="80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66"/>
                  </a:lnTo>
                  <a:lnTo>
                    <a:pt x="44" y="8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3" name="Freeform 5348"/>
            <p:cNvSpPr>
              <a:spLocks/>
            </p:cNvSpPr>
            <p:nvPr/>
          </p:nvSpPr>
          <p:spPr bwMode="auto">
            <a:xfrm>
              <a:off x="2801" y="1984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19 h 46"/>
                <a:gd name="T4" fmla="*/ 18 w 42"/>
                <a:gd name="T5" fmla="*/ 0 h 46"/>
                <a:gd name="T6" fmla="*/ 42 w 42"/>
                <a:gd name="T7" fmla="*/ 32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2" y="32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4" name="Freeform 5349"/>
            <p:cNvSpPr>
              <a:spLocks/>
            </p:cNvSpPr>
            <p:nvPr/>
          </p:nvSpPr>
          <p:spPr bwMode="auto">
            <a:xfrm>
              <a:off x="2775" y="1959"/>
              <a:ext cx="44" cy="44"/>
            </a:xfrm>
            <a:custGeom>
              <a:avLst/>
              <a:gdLst>
                <a:gd name="T0" fmla="*/ 26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25 h 44"/>
                <a:gd name="T8" fmla="*/ 26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5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5" name="Freeform 5350"/>
            <p:cNvSpPr>
              <a:spLocks/>
            </p:cNvSpPr>
            <p:nvPr/>
          </p:nvSpPr>
          <p:spPr bwMode="auto">
            <a:xfrm>
              <a:off x="2742" y="1935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4 h 46"/>
                <a:gd name="T4" fmla="*/ 11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6" name="Freeform 5351"/>
            <p:cNvSpPr>
              <a:spLocks/>
            </p:cNvSpPr>
            <p:nvPr/>
          </p:nvSpPr>
          <p:spPr bwMode="auto">
            <a:xfrm>
              <a:off x="2727" y="1927"/>
              <a:ext cx="26" cy="32"/>
            </a:xfrm>
            <a:custGeom>
              <a:avLst/>
              <a:gdLst>
                <a:gd name="T0" fmla="*/ 15 w 26"/>
                <a:gd name="T1" fmla="*/ 32 h 32"/>
                <a:gd name="T2" fmla="*/ 0 w 26"/>
                <a:gd name="T3" fmla="*/ 25 h 32"/>
                <a:gd name="T4" fmla="*/ 8 w 26"/>
                <a:gd name="T5" fmla="*/ 0 h 32"/>
                <a:gd name="T6" fmla="*/ 26 w 26"/>
                <a:gd name="T7" fmla="*/ 8 h 32"/>
                <a:gd name="T8" fmla="*/ 15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5" y="32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26" y="8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7" name="Freeform 5352"/>
            <p:cNvSpPr>
              <a:spLocks/>
            </p:cNvSpPr>
            <p:nvPr/>
          </p:nvSpPr>
          <p:spPr bwMode="auto">
            <a:xfrm>
              <a:off x="2707" y="1920"/>
              <a:ext cx="28" cy="32"/>
            </a:xfrm>
            <a:custGeom>
              <a:avLst/>
              <a:gdLst>
                <a:gd name="T0" fmla="*/ 20 w 28"/>
                <a:gd name="T1" fmla="*/ 32 h 32"/>
                <a:gd name="T2" fmla="*/ 0 w 28"/>
                <a:gd name="T3" fmla="*/ 24 h 32"/>
                <a:gd name="T4" fmla="*/ 9 w 28"/>
                <a:gd name="T5" fmla="*/ 0 h 32"/>
                <a:gd name="T6" fmla="*/ 28 w 28"/>
                <a:gd name="T7" fmla="*/ 7 h 32"/>
                <a:gd name="T8" fmla="*/ 20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0" y="3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8" y="7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8" name="Freeform 5353"/>
            <p:cNvSpPr>
              <a:spLocks/>
            </p:cNvSpPr>
            <p:nvPr/>
          </p:nvSpPr>
          <p:spPr bwMode="auto">
            <a:xfrm>
              <a:off x="2906" y="2165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9" name="Freeform 5354"/>
            <p:cNvSpPr>
              <a:spLocks/>
            </p:cNvSpPr>
            <p:nvPr/>
          </p:nvSpPr>
          <p:spPr bwMode="auto">
            <a:xfrm>
              <a:off x="2674" y="1910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27 h 37"/>
                <a:gd name="T4" fmla="*/ 4 w 39"/>
                <a:gd name="T5" fmla="*/ 0 h 37"/>
                <a:gd name="T6" fmla="*/ 39 w 39"/>
                <a:gd name="T7" fmla="*/ 10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0" name="Freeform 5355"/>
            <p:cNvSpPr>
              <a:spLocks/>
            </p:cNvSpPr>
            <p:nvPr/>
          </p:nvSpPr>
          <p:spPr bwMode="auto">
            <a:xfrm>
              <a:off x="2645" y="1908"/>
              <a:ext cx="33" cy="29"/>
            </a:xfrm>
            <a:custGeom>
              <a:avLst/>
              <a:gdLst>
                <a:gd name="T0" fmla="*/ 29 w 33"/>
                <a:gd name="T1" fmla="*/ 29 h 29"/>
                <a:gd name="T2" fmla="*/ 0 w 33"/>
                <a:gd name="T3" fmla="*/ 27 h 29"/>
                <a:gd name="T4" fmla="*/ 3 w 33"/>
                <a:gd name="T5" fmla="*/ 0 h 29"/>
                <a:gd name="T6" fmla="*/ 33 w 33"/>
                <a:gd name="T7" fmla="*/ 2 h 29"/>
                <a:gd name="T8" fmla="*/ 29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29"/>
                  </a:moveTo>
                  <a:lnTo>
                    <a:pt x="0" y="27"/>
                  </a:lnTo>
                  <a:lnTo>
                    <a:pt x="3" y="0"/>
                  </a:lnTo>
                  <a:lnTo>
                    <a:pt x="33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1" name="Freeform 5356"/>
            <p:cNvSpPr>
              <a:spLocks/>
            </p:cNvSpPr>
            <p:nvPr/>
          </p:nvSpPr>
          <p:spPr bwMode="auto">
            <a:xfrm>
              <a:off x="2613" y="1908"/>
              <a:ext cx="35" cy="27"/>
            </a:xfrm>
            <a:custGeom>
              <a:avLst/>
              <a:gdLst>
                <a:gd name="T0" fmla="*/ 32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2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2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2" name="Freeform 5357"/>
            <p:cNvSpPr>
              <a:spLocks/>
            </p:cNvSpPr>
            <p:nvPr/>
          </p:nvSpPr>
          <p:spPr bwMode="auto">
            <a:xfrm>
              <a:off x="2578" y="1908"/>
              <a:ext cx="37" cy="29"/>
            </a:xfrm>
            <a:custGeom>
              <a:avLst/>
              <a:gdLst>
                <a:gd name="T0" fmla="*/ 37 w 37"/>
                <a:gd name="T1" fmla="*/ 27 h 29"/>
                <a:gd name="T2" fmla="*/ 2 w 37"/>
                <a:gd name="T3" fmla="*/ 29 h 29"/>
                <a:gd name="T4" fmla="*/ 0 w 37"/>
                <a:gd name="T5" fmla="*/ 2 h 29"/>
                <a:gd name="T6" fmla="*/ 35 w 37"/>
                <a:gd name="T7" fmla="*/ 0 h 29"/>
                <a:gd name="T8" fmla="*/ 37 w 37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37" y="27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3" name="Freeform 5358"/>
            <p:cNvSpPr>
              <a:spLocks/>
            </p:cNvSpPr>
            <p:nvPr/>
          </p:nvSpPr>
          <p:spPr bwMode="auto">
            <a:xfrm>
              <a:off x="2707" y="1920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6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4" name="Freeform 5359"/>
            <p:cNvSpPr>
              <a:spLocks/>
            </p:cNvSpPr>
            <p:nvPr/>
          </p:nvSpPr>
          <p:spPr bwMode="auto">
            <a:xfrm>
              <a:off x="2562" y="1910"/>
              <a:ext cx="20" cy="27"/>
            </a:xfrm>
            <a:custGeom>
              <a:avLst/>
              <a:gdLst>
                <a:gd name="T0" fmla="*/ 18 w 20"/>
                <a:gd name="T1" fmla="*/ 27 h 27"/>
                <a:gd name="T2" fmla="*/ 0 w 20"/>
                <a:gd name="T3" fmla="*/ 25 h 27"/>
                <a:gd name="T4" fmla="*/ 9 w 20"/>
                <a:gd name="T5" fmla="*/ 0 h 27"/>
                <a:gd name="T6" fmla="*/ 20 w 20"/>
                <a:gd name="T7" fmla="*/ 0 h 27"/>
                <a:gd name="T8" fmla="*/ 18 w 20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7">
                  <a:moveTo>
                    <a:pt x="18" y="27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5" name="Freeform 5360"/>
            <p:cNvSpPr>
              <a:spLocks/>
            </p:cNvSpPr>
            <p:nvPr/>
          </p:nvSpPr>
          <p:spPr bwMode="auto">
            <a:xfrm>
              <a:off x="2545" y="1903"/>
              <a:ext cx="26" cy="32"/>
            </a:xfrm>
            <a:custGeom>
              <a:avLst/>
              <a:gdLst>
                <a:gd name="T0" fmla="*/ 17 w 26"/>
                <a:gd name="T1" fmla="*/ 32 h 32"/>
                <a:gd name="T2" fmla="*/ 0 w 26"/>
                <a:gd name="T3" fmla="*/ 22 h 32"/>
                <a:gd name="T4" fmla="*/ 13 w 26"/>
                <a:gd name="T5" fmla="*/ 0 h 32"/>
                <a:gd name="T6" fmla="*/ 26 w 26"/>
                <a:gd name="T7" fmla="*/ 7 h 32"/>
                <a:gd name="T8" fmla="*/ 17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6" name="Freeform 5361"/>
            <p:cNvSpPr>
              <a:spLocks/>
            </p:cNvSpPr>
            <p:nvPr/>
          </p:nvSpPr>
          <p:spPr bwMode="auto">
            <a:xfrm>
              <a:off x="2527" y="1888"/>
              <a:ext cx="31" cy="37"/>
            </a:xfrm>
            <a:custGeom>
              <a:avLst/>
              <a:gdLst>
                <a:gd name="T0" fmla="*/ 18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15 h 37"/>
                <a:gd name="T8" fmla="*/ 18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8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7" name="Freeform 5362"/>
            <p:cNvSpPr>
              <a:spLocks/>
            </p:cNvSpPr>
            <p:nvPr/>
          </p:nvSpPr>
          <p:spPr bwMode="auto">
            <a:xfrm>
              <a:off x="2510" y="1871"/>
              <a:ext cx="35" cy="37"/>
            </a:xfrm>
            <a:custGeom>
              <a:avLst/>
              <a:gdLst>
                <a:gd name="T0" fmla="*/ 17 w 35"/>
                <a:gd name="T1" fmla="*/ 37 h 37"/>
                <a:gd name="T2" fmla="*/ 0 w 35"/>
                <a:gd name="T3" fmla="*/ 20 h 37"/>
                <a:gd name="T4" fmla="*/ 17 w 35"/>
                <a:gd name="T5" fmla="*/ 0 h 37"/>
                <a:gd name="T6" fmla="*/ 35 w 35"/>
                <a:gd name="T7" fmla="*/ 17 h 37"/>
                <a:gd name="T8" fmla="*/ 1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7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5" y="1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8" name="Freeform 5363"/>
            <p:cNvSpPr>
              <a:spLocks/>
            </p:cNvSpPr>
            <p:nvPr/>
          </p:nvSpPr>
          <p:spPr bwMode="auto">
            <a:xfrm>
              <a:off x="2470" y="1824"/>
              <a:ext cx="57" cy="67"/>
            </a:xfrm>
            <a:custGeom>
              <a:avLst/>
              <a:gdLst>
                <a:gd name="T0" fmla="*/ 40 w 57"/>
                <a:gd name="T1" fmla="*/ 67 h 67"/>
                <a:gd name="T2" fmla="*/ 0 w 57"/>
                <a:gd name="T3" fmla="*/ 15 h 67"/>
                <a:gd name="T4" fmla="*/ 20 w 57"/>
                <a:gd name="T5" fmla="*/ 0 h 67"/>
                <a:gd name="T6" fmla="*/ 57 w 57"/>
                <a:gd name="T7" fmla="*/ 47 h 67"/>
                <a:gd name="T8" fmla="*/ 40 w 57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7">
                  <a:moveTo>
                    <a:pt x="40" y="6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47"/>
                  </a:lnTo>
                  <a:lnTo>
                    <a:pt x="40" y="6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9" name="Freeform 5364"/>
            <p:cNvSpPr>
              <a:spLocks/>
            </p:cNvSpPr>
            <p:nvPr/>
          </p:nvSpPr>
          <p:spPr bwMode="auto">
            <a:xfrm>
              <a:off x="2435" y="1766"/>
              <a:ext cx="55" cy="73"/>
            </a:xfrm>
            <a:custGeom>
              <a:avLst/>
              <a:gdLst>
                <a:gd name="T0" fmla="*/ 35 w 55"/>
                <a:gd name="T1" fmla="*/ 73 h 73"/>
                <a:gd name="T2" fmla="*/ 0 w 55"/>
                <a:gd name="T3" fmla="*/ 14 h 73"/>
                <a:gd name="T4" fmla="*/ 20 w 55"/>
                <a:gd name="T5" fmla="*/ 0 h 73"/>
                <a:gd name="T6" fmla="*/ 55 w 55"/>
                <a:gd name="T7" fmla="*/ 58 h 73"/>
                <a:gd name="T8" fmla="*/ 35 w 5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3">
                  <a:moveTo>
                    <a:pt x="35" y="7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5" y="58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0" name="Freeform 5365"/>
            <p:cNvSpPr>
              <a:spLocks/>
            </p:cNvSpPr>
            <p:nvPr/>
          </p:nvSpPr>
          <p:spPr bwMode="auto">
            <a:xfrm>
              <a:off x="2402" y="1707"/>
              <a:ext cx="53" cy="73"/>
            </a:xfrm>
            <a:custGeom>
              <a:avLst/>
              <a:gdLst>
                <a:gd name="T0" fmla="*/ 33 w 53"/>
                <a:gd name="T1" fmla="*/ 73 h 73"/>
                <a:gd name="T2" fmla="*/ 0 w 53"/>
                <a:gd name="T3" fmla="*/ 15 h 73"/>
                <a:gd name="T4" fmla="*/ 20 w 53"/>
                <a:gd name="T5" fmla="*/ 0 h 73"/>
                <a:gd name="T6" fmla="*/ 53 w 53"/>
                <a:gd name="T7" fmla="*/ 59 h 73"/>
                <a:gd name="T8" fmla="*/ 33 w 53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3">
                  <a:moveTo>
                    <a:pt x="33" y="73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59"/>
                  </a:lnTo>
                  <a:lnTo>
                    <a:pt x="33" y="73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1" name="Freeform 5366"/>
            <p:cNvSpPr>
              <a:spLocks/>
            </p:cNvSpPr>
            <p:nvPr/>
          </p:nvSpPr>
          <p:spPr bwMode="auto">
            <a:xfrm>
              <a:off x="2374" y="1658"/>
              <a:ext cx="48" cy="64"/>
            </a:xfrm>
            <a:custGeom>
              <a:avLst/>
              <a:gdLst>
                <a:gd name="T0" fmla="*/ 28 w 48"/>
                <a:gd name="T1" fmla="*/ 64 h 64"/>
                <a:gd name="T2" fmla="*/ 0 w 48"/>
                <a:gd name="T3" fmla="*/ 12 h 64"/>
                <a:gd name="T4" fmla="*/ 22 w 48"/>
                <a:gd name="T5" fmla="*/ 0 h 64"/>
                <a:gd name="T6" fmla="*/ 48 w 48"/>
                <a:gd name="T7" fmla="*/ 49 h 64"/>
                <a:gd name="T8" fmla="*/ 28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28" y="6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49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2" name="Freeform 5367"/>
            <p:cNvSpPr>
              <a:spLocks/>
            </p:cNvSpPr>
            <p:nvPr/>
          </p:nvSpPr>
          <p:spPr bwMode="auto">
            <a:xfrm>
              <a:off x="2347" y="1602"/>
              <a:ext cx="49" cy="68"/>
            </a:xfrm>
            <a:custGeom>
              <a:avLst/>
              <a:gdLst>
                <a:gd name="T0" fmla="*/ 27 w 49"/>
                <a:gd name="T1" fmla="*/ 68 h 68"/>
                <a:gd name="T2" fmla="*/ 0 w 49"/>
                <a:gd name="T3" fmla="*/ 12 h 68"/>
                <a:gd name="T4" fmla="*/ 22 w 49"/>
                <a:gd name="T5" fmla="*/ 0 h 68"/>
                <a:gd name="T6" fmla="*/ 49 w 49"/>
                <a:gd name="T7" fmla="*/ 56 h 68"/>
                <a:gd name="T8" fmla="*/ 27 w 49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8">
                  <a:moveTo>
                    <a:pt x="27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9" y="56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3" name="Freeform 5368"/>
            <p:cNvSpPr>
              <a:spLocks/>
            </p:cNvSpPr>
            <p:nvPr/>
          </p:nvSpPr>
          <p:spPr bwMode="auto">
            <a:xfrm>
              <a:off x="2578" y="1910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4" name="Freeform 5369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5" name="Freeform 5370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6" name="Freeform 5371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7" name="Freeform 5372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8" name="Freeform 5373"/>
            <p:cNvSpPr>
              <a:spLocks/>
            </p:cNvSpPr>
            <p:nvPr/>
          </p:nvSpPr>
          <p:spPr bwMode="auto">
            <a:xfrm>
              <a:off x="3498" y="3355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10 h 52"/>
                <a:gd name="T4" fmla="*/ 22 w 37"/>
                <a:gd name="T5" fmla="*/ 0 h 52"/>
                <a:gd name="T6" fmla="*/ 37 w 37"/>
                <a:gd name="T7" fmla="*/ 39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7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9" name="Freeform 5374"/>
            <p:cNvSpPr>
              <a:spLocks/>
            </p:cNvSpPr>
            <p:nvPr/>
          </p:nvSpPr>
          <p:spPr bwMode="auto">
            <a:xfrm>
              <a:off x="3483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0" name="Freeform 5375"/>
            <p:cNvSpPr>
              <a:spLocks/>
            </p:cNvSpPr>
            <p:nvPr/>
          </p:nvSpPr>
          <p:spPr bwMode="auto">
            <a:xfrm>
              <a:off x="3476" y="3264"/>
              <a:ext cx="31" cy="54"/>
            </a:xfrm>
            <a:custGeom>
              <a:avLst/>
              <a:gdLst>
                <a:gd name="T0" fmla="*/ 7 w 31"/>
                <a:gd name="T1" fmla="*/ 54 h 54"/>
                <a:gd name="T2" fmla="*/ 0 w 31"/>
                <a:gd name="T3" fmla="*/ 5 h 54"/>
                <a:gd name="T4" fmla="*/ 24 w 31"/>
                <a:gd name="T5" fmla="*/ 0 h 54"/>
                <a:gd name="T6" fmla="*/ 31 w 31"/>
                <a:gd name="T7" fmla="*/ 49 h 54"/>
                <a:gd name="T8" fmla="*/ 7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7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1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1" name="Freeform 5376"/>
            <p:cNvSpPr>
              <a:spLocks/>
            </p:cNvSpPr>
            <p:nvPr/>
          </p:nvSpPr>
          <p:spPr bwMode="auto">
            <a:xfrm>
              <a:off x="3474" y="3233"/>
              <a:ext cx="26" cy="34"/>
            </a:xfrm>
            <a:custGeom>
              <a:avLst/>
              <a:gdLst>
                <a:gd name="T0" fmla="*/ 2 w 26"/>
                <a:gd name="T1" fmla="*/ 34 h 34"/>
                <a:gd name="T2" fmla="*/ 0 w 26"/>
                <a:gd name="T3" fmla="*/ 0 h 34"/>
                <a:gd name="T4" fmla="*/ 24 w 26"/>
                <a:gd name="T5" fmla="*/ 2 h 34"/>
                <a:gd name="T6" fmla="*/ 26 w 26"/>
                <a:gd name="T7" fmla="*/ 34 h 34"/>
                <a:gd name="T8" fmla="*/ 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" y="34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6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2" name="Freeform 5377"/>
            <p:cNvSpPr>
              <a:spLocks/>
            </p:cNvSpPr>
            <p:nvPr/>
          </p:nvSpPr>
          <p:spPr bwMode="auto">
            <a:xfrm>
              <a:off x="3474" y="3198"/>
              <a:ext cx="28" cy="37"/>
            </a:xfrm>
            <a:custGeom>
              <a:avLst/>
              <a:gdLst>
                <a:gd name="T0" fmla="*/ 0 w 28"/>
                <a:gd name="T1" fmla="*/ 35 h 37"/>
                <a:gd name="T2" fmla="*/ 4 w 28"/>
                <a:gd name="T3" fmla="*/ 0 h 37"/>
                <a:gd name="T4" fmla="*/ 28 w 28"/>
                <a:gd name="T5" fmla="*/ 5 h 37"/>
                <a:gd name="T6" fmla="*/ 24 w 28"/>
                <a:gd name="T7" fmla="*/ 37 h 37"/>
                <a:gd name="T8" fmla="*/ 0 w 28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3" name="Freeform 5378"/>
            <p:cNvSpPr>
              <a:spLocks/>
            </p:cNvSpPr>
            <p:nvPr/>
          </p:nvSpPr>
          <p:spPr bwMode="auto">
            <a:xfrm>
              <a:off x="3478" y="3140"/>
              <a:ext cx="40" cy="63"/>
            </a:xfrm>
            <a:custGeom>
              <a:avLst/>
              <a:gdLst>
                <a:gd name="T0" fmla="*/ 0 w 40"/>
                <a:gd name="T1" fmla="*/ 58 h 63"/>
                <a:gd name="T2" fmla="*/ 16 w 40"/>
                <a:gd name="T3" fmla="*/ 0 h 63"/>
                <a:gd name="T4" fmla="*/ 40 w 40"/>
                <a:gd name="T5" fmla="*/ 4 h 63"/>
                <a:gd name="T6" fmla="*/ 24 w 40"/>
                <a:gd name="T7" fmla="*/ 63 h 63"/>
                <a:gd name="T8" fmla="*/ 0 w 40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58"/>
                  </a:moveTo>
                  <a:lnTo>
                    <a:pt x="16" y="0"/>
                  </a:lnTo>
                  <a:lnTo>
                    <a:pt x="40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4" name="Freeform 5379"/>
            <p:cNvSpPr>
              <a:spLocks/>
            </p:cNvSpPr>
            <p:nvPr/>
          </p:nvSpPr>
          <p:spPr bwMode="auto">
            <a:xfrm>
              <a:off x="3494" y="3081"/>
              <a:ext cx="35" cy="63"/>
            </a:xfrm>
            <a:custGeom>
              <a:avLst/>
              <a:gdLst>
                <a:gd name="T0" fmla="*/ 0 w 35"/>
                <a:gd name="T1" fmla="*/ 59 h 63"/>
                <a:gd name="T2" fmla="*/ 11 w 35"/>
                <a:gd name="T3" fmla="*/ 0 h 63"/>
                <a:gd name="T4" fmla="*/ 35 w 35"/>
                <a:gd name="T5" fmla="*/ 5 h 63"/>
                <a:gd name="T6" fmla="*/ 24 w 35"/>
                <a:gd name="T7" fmla="*/ 63 h 63"/>
                <a:gd name="T8" fmla="*/ 0 w 35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3">
                  <a:moveTo>
                    <a:pt x="0" y="59"/>
                  </a:moveTo>
                  <a:lnTo>
                    <a:pt x="11" y="0"/>
                  </a:lnTo>
                  <a:lnTo>
                    <a:pt x="35" y="5"/>
                  </a:lnTo>
                  <a:lnTo>
                    <a:pt x="24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5" name="Freeform 5380"/>
            <p:cNvSpPr>
              <a:spLocks/>
            </p:cNvSpPr>
            <p:nvPr/>
          </p:nvSpPr>
          <p:spPr bwMode="auto">
            <a:xfrm>
              <a:off x="3505" y="3049"/>
              <a:ext cx="26" cy="37"/>
            </a:xfrm>
            <a:custGeom>
              <a:avLst/>
              <a:gdLst>
                <a:gd name="T0" fmla="*/ 0 w 26"/>
                <a:gd name="T1" fmla="*/ 32 h 37"/>
                <a:gd name="T2" fmla="*/ 2 w 26"/>
                <a:gd name="T3" fmla="*/ 2 h 37"/>
                <a:gd name="T4" fmla="*/ 26 w 26"/>
                <a:gd name="T5" fmla="*/ 0 h 37"/>
                <a:gd name="T6" fmla="*/ 24 w 26"/>
                <a:gd name="T7" fmla="*/ 37 h 37"/>
                <a:gd name="T8" fmla="*/ 0 w 26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0" y="32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6" name="Freeform 5381"/>
            <p:cNvSpPr>
              <a:spLocks/>
            </p:cNvSpPr>
            <p:nvPr/>
          </p:nvSpPr>
          <p:spPr bwMode="auto">
            <a:xfrm>
              <a:off x="3502" y="3015"/>
              <a:ext cx="29" cy="36"/>
            </a:xfrm>
            <a:custGeom>
              <a:avLst/>
              <a:gdLst>
                <a:gd name="T0" fmla="*/ 5 w 29"/>
                <a:gd name="T1" fmla="*/ 36 h 36"/>
                <a:gd name="T2" fmla="*/ 0 w 29"/>
                <a:gd name="T3" fmla="*/ 5 h 36"/>
                <a:gd name="T4" fmla="*/ 25 w 29"/>
                <a:gd name="T5" fmla="*/ 0 h 36"/>
                <a:gd name="T6" fmla="*/ 29 w 29"/>
                <a:gd name="T7" fmla="*/ 34 h 36"/>
                <a:gd name="T8" fmla="*/ 5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5" y="36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29" y="34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7" name="Freeform 5382"/>
            <p:cNvSpPr>
              <a:spLocks/>
            </p:cNvSpPr>
            <p:nvPr/>
          </p:nvSpPr>
          <p:spPr bwMode="auto">
            <a:xfrm>
              <a:off x="3476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8" name="Freeform 5383"/>
            <p:cNvSpPr>
              <a:spLocks/>
            </p:cNvSpPr>
            <p:nvPr/>
          </p:nvSpPr>
          <p:spPr bwMode="auto">
            <a:xfrm>
              <a:off x="3487" y="2966"/>
              <a:ext cx="40" cy="56"/>
            </a:xfrm>
            <a:custGeom>
              <a:avLst/>
              <a:gdLst>
                <a:gd name="T0" fmla="*/ 18 w 40"/>
                <a:gd name="T1" fmla="*/ 56 h 56"/>
                <a:gd name="T2" fmla="*/ 0 w 40"/>
                <a:gd name="T3" fmla="*/ 12 h 56"/>
                <a:gd name="T4" fmla="*/ 22 w 40"/>
                <a:gd name="T5" fmla="*/ 0 h 56"/>
                <a:gd name="T6" fmla="*/ 40 w 40"/>
                <a:gd name="T7" fmla="*/ 46 h 56"/>
                <a:gd name="T8" fmla="*/ 18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18" y="5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0" y="46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9" name="Freeform 5384"/>
            <p:cNvSpPr>
              <a:spLocks/>
            </p:cNvSpPr>
            <p:nvPr/>
          </p:nvSpPr>
          <p:spPr bwMode="auto">
            <a:xfrm>
              <a:off x="3465" y="2929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0" name="Freeform 5385"/>
            <p:cNvSpPr>
              <a:spLocks/>
            </p:cNvSpPr>
            <p:nvPr/>
          </p:nvSpPr>
          <p:spPr bwMode="auto">
            <a:xfrm>
              <a:off x="3437" y="2900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9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9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1" name="Freeform 5386"/>
            <p:cNvSpPr>
              <a:spLocks/>
            </p:cNvSpPr>
            <p:nvPr/>
          </p:nvSpPr>
          <p:spPr bwMode="auto">
            <a:xfrm>
              <a:off x="3404" y="2875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2" name="Freeform 5387"/>
            <p:cNvSpPr>
              <a:spLocks/>
            </p:cNvSpPr>
            <p:nvPr/>
          </p:nvSpPr>
          <p:spPr bwMode="auto">
            <a:xfrm>
              <a:off x="3369" y="2851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22 h 46"/>
                <a:gd name="T4" fmla="*/ 13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3" name="Freeform 5388"/>
            <p:cNvSpPr>
              <a:spLocks/>
            </p:cNvSpPr>
            <p:nvPr/>
          </p:nvSpPr>
          <p:spPr bwMode="auto">
            <a:xfrm>
              <a:off x="3334" y="2824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22 h 49"/>
                <a:gd name="T4" fmla="*/ 13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4" name="Freeform 5389"/>
            <p:cNvSpPr>
              <a:spLocks/>
            </p:cNvSpPr>
            <p:nvPr/>
          </p:nvSpPr>
          <p:spPr bwMode="auto">
            <a:xfrm>
              <a:off x="3318" y="2811"/>
              <a:ext cx="29" cy="35"/>
            </a:xfrm>
            <a:custGeom>
              <a:avLst/>
              <a:gdLst>
                <a:gd name="T0" fmla="*/ 16 w 29"/>
                <a:gd name="T1" fmla="*/ 35 h 35"/>
                <a:gd name="T2" fmla="*/ 0 w 29"/>
                <a:gd name="T3" fmla="*/ 18 h 35"/>
                <a:gd name="T4" fmla="*/ 18 w 29"/>
                <a:gd name="T5" fmla="*/ 0 h 35"/>
                <a:gd name="T6" fmla="*/ 29 w 29"/>
                <a:gd name="T7" fmla="*/ 13 h 35"/>
                <a:gd name="T8" fmla="*/ 16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6" y="35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29" y="13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5" name="Freeform 5390"/>
            <p:cNvSpPr>
              <a:spLocks/>
            </p:cNvSpPr>
            <p:nvPr/>
          </p:nvSpPr>
          <p:spPr bwMode="auto">
            <a:xfrm>
              <a:off x="3301" y="2792"/>
              <a:ext cx="35" cy="37"/>
            </a:xfrm>
            <a:custGeom>
              <a:avLst/>
              <a:gdLst>
                <a:gd name="T0" fmla="*/ 17 w 35"/>
                <a:gd name="T1" fmla="*/ 37 h 37"/>
                <a:gd name="T2" fmla="*/ 0 w 35"/>
                <a:gd name="T3" fmla="*/ 15 h 37"/>
                <a:gd name="T4" fmla="*/ 20 w 35"/>
                <a:gd name="T5" fmla="*/ 0 h 37"/>
                <a:gd name="T6" fmla="*/ 35 w 35"/>
                <a:gd name="T7" fmla="*/ 19 h 37"/>
                <a:gd name="T8" fmla="*/ 1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7" y="3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5" y="19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6" name="Freeform 5391"/>
            <p:cNvSpPr>
              <a:spLocks/>
            </p:cNvSpPr>
            <p:nvPr/>
          </p:nvSpPr>
          <p:spPr bwMode="auto">
            <a:xfrm>
              <a:off x="3288" y="2772"/>
              <a:ext cx="33" cy="35"/>
            </a:xfrm>
            <a:custGeom>
              <a:avLst/>
              <a:gdLst>
                <a:gd name="T0" fmla="*/ 13 w 33"/>
                <a:gd name="T1" fmla="*/ 35 h 35"/>
                <a:gd name="T2" fmla="*/ 0 w 33"/>
                <a:gd name="T3" fmla="*/ 15 h 35"/>
                <a:gd name="T4" fmla="*/ 19 w 33"/>
                <a:gd name="T5" fmla="*/ 0 h 35"/>
                <a:gd name="T6" fmla="*/ 33 w 33"/>
                <a:gd name="T7" fmla="*/ 20 h 35"/>
                <a:gd name="T8" fmla="*/ 13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3" y="3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3" y="2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7" name="Freeform 5392"/>
            <p:cNvSpPr>
              <a:spLocks/>
            </p:cNvSpPr>
            <p:nvPr/>
          </p:nvSpPr>
          <p:spPr bwMode="auto">
            <a:xfrm>
              <a:off x="3279" y="2753"/>
              <a:ext cx="28" cy="34"/>
            </a:xfrm>
            <a:custGeom>
              <a:avLst/>
              <a:gdLst>
                <a:gd name="T0" fmla="*/ 9 w 28"/>
                <a:gd name="T1" fmla="*/ 34 h 34"/>
                <a:gd name="T2" fmla="*/ 0 w 28"/>
                <a:gd name="T3" fmla="*/ 12 h 34"/>
                <a:gd name="T4" fmla="*/ 22 w 28"/>
                <a:gd name="T5" fmla="*/ 0 h 34"/>
                <a:gd name="T6" fmla="*/ 28 w 28"/>
                <a:gd name="T7" fmla="*/ 19 h 34"/>
                <a:gd name="T8" fmla="*/ 9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28" y="19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8" name="Freeform 5393"/>
            <p:cNvSpPr>
              <a:spLocks/>
            </p:cNvSpPr>
            <p:nvPr/>
          </p:nvSpPr>
          <p:spPr bwMode="auto">
            <a:xfrm>
              <a:off x="3502" y="3012"/>
              <a:ext cx="25" cy="10"/>
            </a:xfrm>
            <a:custGeom>
              <a:avLst/>
              <a:gdLst>
                <a:gd name="T0" fmla="*/ 25 w 25"/>
                <a:gd name="T1" fmla="*/ 3 h 10"/>
                <a:gd name="T2" fmla="*/ 25 w 25"/>
                <a:gd name="T3" fmla="*/ 0 h 10"/>
                <a:gd name="T4" fmla="*/ 0 w 25"/>
                <a:gd name="T5" fmla="*/ 8 h 10"/>
                <a:gd name="T6" fmla="*/ 3 w 25"/>
                <a:gd name="T7" fmla="*/ 10 h 10"/>
                <a:gd name="T8" fmla="*/ 25 w 25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0">
                  <a:moveTo>
                    <a:pt x="25" y="3"/>
                  </a:moveTo>
                  <a:lnTo>
                    <a:pt x="25" y="0"/>
                  </a:lnTo>
                  <a:lnTo>
                    <a:pt x="0" y="8"/>
                  </a:lnTo>
                  <a:lnTo>
                    <a:pt x="3" y="10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9" name="Freeform 5394"/>
            <p:cNvSpPr>
              <a:spLocks/>
            </p:cNvSpPr>
            <p:nvPr/>
          </p:nvSpPr>
          <p:spPr bwMode="auto">
            <a:xfrm>
              <a:off x="3266" y="2723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5 h 39"/>
                <a:gd name="T4" fmla="*/ 24 w 35"/>
                <a:gd name="T5" fmla="*/ 0 h 39"/>
                <a:gd name="T6" fmla="*/ 35 w 35"/>
                <a:gd name="T7" fmla="*/ 30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0" name="Freeform 5395"/>
            <p:cNvSpPr>
              <a:spLocks/>
            </p:cNvSpPr>
            <p:nvPr/>
          </p:nvSpPr>
          <p:spPr bwMode="auto">
            <a:xfrm>
              <a:off x="3261" y="2691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3 h 37"/>
                <a:gd name="T4" fmla="*/ 24 w 29"/>
                <a:gd name="T5" fmla="*/ 0 h 37"/>
                <a:gd name="T6" fmla="*/ 29 w 29"/>
                <a:gd name="T7" fmla="*/ 32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1" name="Freeform 5396"/>
            <p:cNvSpPr>
              <a:spLocks/>
            </p:cNvSpPr>
            <p:nvPr/>
          </p:nvSpPr>
          <p:spPr bwMode="auto">
            <a:xfrm>
              <a:off x="3261" y="2635"/>
              <a:ext cx="24" cy="59"/>
            </a:xfrm>
            <a:custGeom>
              <a:avLst/>
              <a:gdLst>
                <a:gd name="T0" fmla="*/ 0 w 24"/>
                <a:gd name="T1" fmla="*/ 59 h 59"/>
                <a:gd name="T2" fmla="*/ 0 w 24"/>
                <a:gd name="T3" fmla="*/ 0 h 59"/>
                <a:gd name="T4" fmla="*/ 24 w 24"/>
                <a:gd name="T5" fmla="*/ 0 h 59"/>
                <a:gd name="T6" fmla="*/ 24 w 24"/>
                <a:gd name="T7" fmla="*/ 56 h 59"/>
                <a:gd name="T8" fmla="*/ 0 w 2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9">
                  <a:moveTo>
                    <a:pt x="0" y="5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2" name="Freeform 5397"/>
            <p:cNvSpPr>
              <a:spLocks/>
            </p:cNvSpPr>
            <p:nvPr/>
          </p:nvSpPr>
          <p:spPr bwMode="auto">
            <a:xfrm>
              <a:off x="3259" y="2574"/>
              <a:ext cx="26" cy="61"/>
            </a:xfrm>
            <a:custGeom>
              <a:avLst/>
              <a:gdLst>
                <a:gd name="T0" fmla="*/ 2 w 26"/>
                <a:gd name="T1" fmla="*/ 61 h 61"/>
                <a:gd name="T2" fmla="*/ 0 w 26"/>
                <a:gd name="T3" fmla="*/ 2 h 61"/>
                <a:gd name="T4" fmla="*/ 24 w 26"/>
                <a:gd name="T5" fmla="*/ 0 h 61"/>
                <a:gd name="T6" fmla="*/ 26 w 26"/>
                <a:gd name="T7" fmla="*/ 61 h 61"/>
                <a:gd name="T8" fmla="*/ 2 w 2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1">
                  <a:moveTo>
                    <a:pt x="2" y="61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3" name="Freeform 5398"/>
            <p:cNvSpPr>
              <a:spLocks/>
            </p:cNvSpPr>
            <p:nvPr/>
          </p:nvSpPr>
          <p:spPr bwMode="auto">
            <a:xfrm>
              <a:off x="3253" y="2542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0 h 34"/>
                <a:gd name="T4" fmla="*/ 22 w 30"/>
                <a:gd name="T5" fmla="*/ 0 h 34"/>
                <a:gd name="T6" fmla="*/ 30 w 30"/>
                <a:gd name="T7" fmla="*/ 3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0" y="3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4" name="Freeform 5399"/>
            <p:cNvSpPr>
              <a:spLocks/>
            </p:cNvSpPr>
            <p:nvPr/>
          </p:nvSpPr>
          <p:spPr bwMode="auto">
            <a:xfrm>
              <a:off x="3239" y="2513"/>
              <a:ext cx="36" cy="39"/>
            </a:xfrm>
            <a:custGeom>
              <a:avLst/>
              <a:gdLst>
                <a:gd name="T0" fmla="*/ 14 w 36"/>
                <a:gd name="T1" fmla="*/ 39 h 39"/>
                <a:gd name="T2" fmla="*/ 0 w 36"/>
                <a:gd name="T3" fmla="*/ 12 h 39"/>
                <a:gd name="T4" fmla="*/ 22 w 36"/>
                <a:gd name="T5" fmla="*/ 0 h 39"/>
                <a:gd name="T6" fmla="*/ 36 w 36"/>
                <a:gd name="T7" fmla="*/ 29 h 39"/>
                <a:gd name="T8" fmla="*/ 14 w 3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14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6" y="2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5" name="Freeform 5400"/>
            <p:cNvSpPr>
              <a:spLocks/>
            </p:cNvSpPr>
            <p:nvPr/>
          </p:nvSpPr>
          <p:spPr bwMode="auto">
            <a:xfrm>
              <a:off x="3279" y="2753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9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6" name="Freeform 5401"/>
            <p:cNvSpPr>
              <a:spLocks/>
            </p:cNvSpPr>
            <p:nvPr/>
          </p:nvSpPr>
          <p:spPr bwMode="auto">
            <a:xfrm>
              <a:off x="3215" y="2476"/>
              <a:ext cx="44" cy="51"/>
            </a:xfrm>
            <a:custGeom>
              <a:avLst/>
              <a:gdLst>
                <a:gd name="T0" fmla="*/ 27 w 44"/>
                <a:gd name="T1" fmla="*/ 51 h 51"/>
                <a:gd name="T2" fmla="*/ 0 w 44"/>
                <a:gd name="T3" fmla="*/ 17 h 51"/>
                <a:gd name="T4" fmla="*/ 18 w 44"/>
                <a:gd name="T5" fmla="*/ 0 h 51"/>
                <a:gd name="T6" fmla="*/ 44 w 44"/>
                <a:gd name="T7" fmla="*/ 32 h 51"/>
                <a:gd name="T8" fmla="*/ 2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7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7" name="Freeform 5402"/>
            <p:cNvSpPr>
              <a:spLocks/>
            </p:cNvSpPr>
            <p:nvPr/>
          </p:nvSpPr>
          <p:spPr bwMode="auto">
            <a:xfrm>
              <a:off x="3202" y="2461"/>
              <a:ext cx="31" cy="32"/>
            </a:xfrm>
            <a:custGeom>
              <a:avLst/>
              <a:gdLst>
                <a:gd name="T0" fmla="*/ 13 w 31"/>
                <a:gd name="T1" fmla="*/ 32 h 32"/>
                <a:gd name="T2" fmla="*/ 0 w 31"/>
                <a:gd name="T3" fmla="*/ 25 h 32"/>
                <a:gd name="T4" fmla="*/ 11 w 31"/>
                <a:gd name="T5" fmla="*/ 0 h 32"/>
                <a:gd name="T6" fmla="*/ 31 w 31"/>
                <a:gd name="T7" fmla="*/ 15 h 32"/>
                <a:gd name="T8" fmla="*/ 13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3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31" y="15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8" name="Freeform 5403"/>
            <p:cNvSpPr>
              <a:spLocks/>
            </p:cNvSpPr>
            <p:nvPr/>
          </p:nvSpPr>
          <p:spPr bwMode="auto">
            <a:xfrm>
              <a:off x="3187" y="2451"/>
              <a:ext cx="26" cy="35"/>
            </a:xfrm>
            <a:custGeom>
              <a:avLst/>
              <a:gdLst>
                <a:gd name="T0" fmla="*/ 15 w 26"/>
                <a:gd name="T1" fmla="*/ 35 h 35"/>
                <a:gd name="T2" fmla="*/ 0 w 26"/>
                <a:gd name="T3" fmla="*/ 25 h 35"/>
                <a:gd name="T4" fmla="*/ 9 w 26"/>
                <a:gd name="T5" fmla="*/ 0 h 35"/>
                <a:gd name="T6" fmla="*/ 26 w 26"/>
                <a:gd name="T7" fmla="*/ 10 h 35"/>
                <a:gd name="T8" fmla="*/ 15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15" y="35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6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9" name="Freeform 5404"/>
            <p:cNvSpPr>
              <a:spLocks/>
            </p:cNvSpPr>
            <p:nvPr/>
          </p:nvSpPr>
          <p:spPr bwMode="auto">
            <a:xfrm>
              <a:off x="3154" y="2439"/>
              <a:ext cx="42" cy="37"/>
            </a:xfrm>
            <a:custGeom>
              <a:avLst/>
              <a:gdLst>
                <a:gd name="T0" fmla="*/ 33 w 42"/>
                <a:gd name="T1" fmla="*/ 37 h 37"/>
                <a:gd name="T2" fmla="*/ 0 w 42"/>
                <a:gd name="T3" fmla="*/ 27 h 37"/>
                <a:gd name="T4" fmla="*/ 4 w 42"/>
                <a:gd name="T5" fmla="*/ 0 h 37"/>
                <a:gd name="T6" fmla="*/ 42 w 42"/>
                <a:gd name="T7" fmla="*/ 12 h 37"/>
                <a:gd name="T8" fmla="*/ 33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0" name="Freeform 5405"/>
            <p:cNvSpPr>
              <a:spLocks/>
            </p:cNvSpPr>
            <p:nvPr/>
          </p:nvSpPr>
          <p:spPr bwMode="auto">
            <a:xfrm>
              <a:off x="3117" y="2432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1" name="Freeform 5406"/>
            <p:cNvSpPr>
              <a:spLocks/>
            </p:cNvSpPr>
            <p:nvPr/>
          </p:nvSpPr>
          <p:spPr bwMode="auto">
            <a:xfrm>
              <a:off x="3040" y="2415"/>
              <a:ext cx="81" cy="44"/>
            </a:xfrm>
            <a:custGeom>
              <a:avLst/>
              <a:gdLst>
                <a:gd name="T0" fmla="*/ 77 w 81"/>
                <a:gd name="T1" fmla="*/ 44 h 44"/>
                <a:gd name="T2" fmla="*/ 0 w 81"/>
                <a:gd name="T3" fmla="*/ 27 h 44"/>
                <a:gd name="T4" fmla="*/ 4 w 81"/>
                <a:gd name="T5" fmla="*/ 0 h 44"/>
                <a:gd name="T6" fmla="*/ 81 w 81"/>
                <a:gd name="T7" fmla="*/ 17 h 44"/>
                <a:gd name="T8" fmla="*/ 77 w 8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4">
                  <a:moveTo>
                    <a:pt x="77" y="4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81" y="17"/>
                  </a:lnTo>
                  <a:lnTo>
                    <a:pt x="77" y="4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2" name="Freeform 5407"/>
            <p:cNvSpPr>
              <a:spLocks/>
            </p:cNvSpPr>
            <p:nvPr/>
          </p:nvSpPr>
          <p:spPr bwMode="auto">
            <a:xfrm>
              <a:off x="3018" y="2405"/>
              <a:ext cx="26" cy="37"/>
            </a:xfrm>
            <a:custGeom>
              <a:avLst/>
              <a:gdLst>
                <a:gd name="T0" fmla="*/ 22 w 26"/>
                <a:gd name="T1" fmla="*/ 37 h 37"/>
                <a:gd name="T2" fmla="*/ 0 w 26"/>
                <a:gd name="T3" fmla="*/ 24 h 37"/>
                <a:gd name="T4" fmla="*/ 11 w 26"/>
                <a:gd name="T5" fmla="*/ 0 h 37"/>
                <a:gd name="T6" fmla="*/ 26 w 26"/>
                <a:gd name="T7" fmla="*/ 10 h 37"/>
                <a:gd name="T8" fmla="*/ 22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22" y="37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6" y="10"/>
                  </a:lnTo>
                  <a:lnTo>
                    <a:pt x="22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3" name="Freeform 5408"/>
            <p:cNvSpPr>
              <a:spLocks/>
            </p:cNvSpPr>
            <p:nvPr/>
          </p:nvSpPr>
          <p:spPr bwMode="auto">
            <a:xfrm>
              <a:off x="3003" y="2398"/>
              <a:ext cx="26" cy="31"/>
            </a:xfrm>
            <a:custGeom>
              <a:avLst/>
              <a:gdLst>
                <a:gd name="T0" fmla="*/ 15 w 26"/>
                <a:gd name="T1" fmla="*/ 31 h 31"/>
                <a:gd name="T2" fmla="*/ 0 w 26"/>
                <a:gd name="T3" fmla="*/ 22 h 31"/>
                <a:gd name="T4" fmla="*/ 13 w 26"/>
                <a:gd name="T5" fmla="*/ 0 h 31"/>
                <a:gd name="T6" fmla="*/ 26 w 26"/>
                <a:gd name="T7" fmla="*/ 7 h 31"/>
                <a:gd name="T8" fmla="*/ 15 w 2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5" y="31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4" name="Freeform 5409"/>
            <p:cNvSpPr>
              <a:spLocks/>
            </p:cNvSpPr>
            <p:nvPr/>
          </p:nvSpPr>
          <p:spPr bwMode="auto">
            <a:xfrm>
              <a:off x="2985" y="2385"/>
              <a:ext cx="31" cy="35"/>
            </a:xfrm>
            <a:custGeom>
              <a:avLst/>
              <a:gdLst>
                <a:gd name="T0" fmla="*/ 18 w 31"/>
                <a:gd name="T1" fmla="*/ 35 h 35"/>
                <a:gd name="T2" fmla="*/ 0 w 31"/>
                <a:gd name="T3" fmla="*/ 17 h 35"/>
                <a:gd name="T4" fmla="*/ 18 w 31"/>
                <a:gd name="T5" fmla="*/ 0 h 35"/>
                <a:gd name="T6" fmla="*/ 31 w 31"/>
                <a:gd name="T7" fmla="*/ 13 h 35"/>
                <a:gd name="T8" fmla="*/ 18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8" y="35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5" name="Freeform 5410"/>
            <p:cNvSpPr>
              <a:spLocks/>
            </p:cNvSpPr>
            <p:nvPr/>
          </p:nvSpPr>
          <p:spPr bwMode="auto">
            <a:xfrm>
              <a:off x="2970" y="2366"/>
              <a:ext cx="33" cy="36"/>
            </a:xfrm>
            <a:custGeom>
              <a:avLst/>
              <a:gdLst>
                <a:gd name="T0" fmla="*/ 15 w 33"/>
                <a:gd name="T1" fmla="*/ 36 h 36"/>
                <a:gd name="T2" fmla="*/ 0 w 33"/>
                <a:gd name="T3" fmla="*/ 19 h 36"/>
                <a:gd name="T4" fmla="*/ 17 w 33"/>
                <a:gd name="T5" fmla="*/ 0 h 36"/>
                <a:gd name="T6" fmla="*/ 33 w 33"/>
                <a:gd name="T7" fmla="*/ 19 h 36"/>
                <a:gd name="T8" fmla="*/ 15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5" y="3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3" y="19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6" name="Freeform 5411"/>
            <p:cNvSpPr>
              <a:spLocks/>
            </p:cNvSpPr>
            <p:nvPr/>
          </p:nvSpPr>
          <p:spPr bwMode="auto">
            <a:xfrm>
              <a:off x="3259" y="250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7" name="Freeform 5412"/>
            <p:cNvSpPr>
              <a:spLocks/>
            </p:cNvSpPr>
            <p:nvPr/>
          </p:nvSpPr>
          <p:spPr bwMode="auto">
            <a:xfrm>
              <a:off x="3239" y="2508"/>
              <a:ext cx="22" cy="19"/>
            </a:xfrm>
            <a:custGeom>
              <a:avLst/>
              <a:gdLst>
                <a:gd name="T0" fmla="*/ 22 w 22"/>
                <a:gd name="T1" fmla="*/ 5 h 19"/>
                <a:gd name="T2" fmla="*/ 20 w 22"/>
                <a:gd name="T3" fmla="*/ 0 h 19"/>
                <a:gd name="T4" fmla="*/ 0 w 22"/>
                <a:gd name="T5" fmla="*/ 17 h 19"/>
                <a:gd name="T6" fmla="*/ 3 w 22"/>
                <a:gd name="T7" fmla="*/ 19 h 19"/>
                <a:gd name="T8" fmla="*/ 22 w 22"/>
                <a:gd name="T9" fmla="*/ 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8" name="Freeform 5413"/>
            <p:cNvSpPr>
              <a:spLocks/>
            </p:cNvSpPr>
            <p:nvPr/>
          </p:nvSpPr>
          <p:spPr bwMode="auto">
            <a:xfrm>
              <a:off x="2955" y="2346"/>
              <a:ext cx="32" cy="37"/>
            </a:xfrm>
            <a:custGeom>
              <a:avLst/>
              <a:gdLst>
                <a:gd name="T0" fmla="*/ 13 w 32"/>
                <a:gd name="T1" fmla="*/ 37 h 37"/>
                <a:gd name="T2" fmla="*/ 0 w 32"/>
                <a:gd name="T3" fmla="*/ 12 h 37"/>
                <a:gd name="T4" fmla="*/ 21 w 32"/>
                <a:gd name="T5" fmla="*/ 0 h 37"/>
                <a:gd name="T6" fmla="*/ 32 w 32"/>
                <a:gd name="T7" fmla="*/ 22 h 37"/>
                <a:gd name="T8" fmla="*/ 13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3" y="37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2" y="2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9" name="Freeform 5414"/>
            <p:cNvSpPr>
              <a:spLocks/>
            </p:cNvSpPr>
            <p:nvPr/>
          </p:nvSpPr>
          <p:spPr bwMode="auto">
            <a:xfrm>
              <a:off x="2944" y="2322"/>
              <a:ext cx="32" cy="36"/>
            </a:xfrm>
            <a:custGeom>
              <a:avLst/>
              <a:gdLst>
                <a:gd name="T0" fmla="*/ 11 w 32"/>
                <a:gd name="T1" fmla="*/ 36 h 36"/>
                <a:gd name="T2" fmla="*/ 0 w 32"/>
                <a:gd name="T3" fmla="*/ 9 h 36"/>
                <a:gd name="T4" fmla="*/ 21 w 32"/>
                <a:gd name="T5" fmla="*/ 0 h 36"/>
                <a:gd name="T6" fmla="*/ 32 w 32"/>
                <a:gd name="T7" fmla="*/ 24 h 36"/>
                <a:gd name="T8" fmla="*/ 11 w 3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11" y="36"/>
                  </a:moveTo>
                  <a:lnTo>
                    <a:pt x="0" y="9"/>
                  </a:lnTo>
                  <a:lnTo>
                    <a:pt x="21" y="0"/>
                  </a:lnTo>
                  <a:lnTo>
                    <a:pt x="32" y="2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0" name="Freeform 5415"/>
            <p:cNvSpPr>
              <a:spLocks/>
            </p:cNvSpPr>
            <p:nvPr/>
          </p:nvSpPr>
          <p:spPr bwMode="auto">
            <a:xfrm>
              <a:off x="2930" y="2275"/>
              <a:ext cx="35" cy="56"/>
            </a:xfrm>
            <a:custGeom>
              <a:avLst/>
              <a:gdLst>
                <a:gd name="T0" fmla="*/ 14 w 35"/>
                <a:gd name="T1" fmla="*/ 56 h 56"/>
                <a:gd name="T2" fmla="*/ 0 w 35"/>
                <a:gd name="T3" fmla="*/ 5 h 56"/>
                <a:gd name="T4" fmla="*/ 25 w 35"/>
                <a:gd name="T5" fmla="*/ 0 h 56"/>
                <a:gd name="T6" fmla="*/ 35 w 35"/>
                <a:gd name="T7" fmla="*/ 47 h 56"/>
                <a:gd name="T8" fmla="*/ 14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4" y="56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35" y="47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1" name="Freeform 5416"/>
            <p:cNvSpPr>
              <a:spLocks/>
            </p:cNvSpPr>
            <p:nvPr/>
          </p:nvSpPr>
          <p:spPr bwMode="auto">
            <a:xfrm>
              <a:off x="2924" y="2221"/>
              <a:ext cx="31" cy="59"/>
            </a:xfrm>
            <a:custGeom>
              <a:avLst/>
              <a:gdLst>
                <a:gd name="T0" fmla="*/ 6 w 31"/>
                <a:gd name="T1" fmla="*/ 59 h 59"/>
                <a:gd name="T2" fmla="*/ 0 w 31"/>
                <a:gd name="T3" fmla="*/ 10 h 59"/>
                <a:gd name="T4" fmla="*/ 22 w 31"/>
                <a:gd name="T5" fmla="*/ 0 h 59"/>
                <a:gd name="T6" fmla="*/ 31 w 31"/>
                <a:gd name="T7" fmla="*/ 54 h 59"/>
                <a:gd name="T8" fmla="*/ 6 w 3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9">
                  <a:moveTo>
                    <a:pt x="6" y="59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54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2" name="Freeform 5417"/>
            <p:cNvSpPr>
              <a:spLocks/>
            </p:cNvSpPr>
            <p:nvPr/>
          </p:nvSpPr>
          <p:spPr bwMode="auto">
            <a:xfrm>
              <a:off x="2904" y="2167"/>
              <a:ext cx="42" cy="64"/>
            </a:xfrm>
            <a:custGeom>
              <a:avLst/>
              <a:gdLst>
                <a:gd name="T0" fmla="*/ 20 w 42"/>
                <a:gd name="T1" fmla="*/ 64 h 64"/>
                <a:gd name="T2" fmla="*/ 0 w 42"/>
                <a:gd name="T3" fmla="*/ 10 h 64"/>
                <a:gd name="T4" fmla="*/ 22 w 42"/>
                <a:gd name="T5" fmla="*/ 0 h 64"/>
                <a:gd name="T6" fmla="*/ 42 w 42"/>
                <a:gd name="T7" fmla="*/ 54 h 64"/>
                <a:gd name="T8" fmla="*/ 20 w 4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4">
                  <a:moveTo>
                    <a:pt x="20" y="6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2" y="54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3" name="Freeform 5418"/>
            <p:cNvSpPr>
              <a:spLocks/>
            </p:cNvSpPr>
            <p:nvPr/>
          </p:nvSpPr>
          <p:spPr bwMode="auto">
            <a:xfrm>
              <a:off x="2968" y="2366"/>
              <a:ext cx="19" cy="19"/>
            </a:xfrm>
            <a:custGeom>
              <a:avLst/>
              <a:gdLst>
                <a:gd name="T0" fmla="*/ 2 w 19"/>
                <a:gd name="T1" fmla="*/ 19 h 19"/>
                <a:gd name="T2" fmla="*/ 0 w 19"/>
                <a:gd name="T3" fmla="*/ 17 h 19"/>
                <a:gd name="T4" fmla="*/ 19 w 19"/>
                <a:gd name="T5" fmla="*/ 0 h 19"/>
                <a:gd name="T6" fmla="*/ 19 w 19"/>
                <a:gd name="T7" fmla="*/ 2 h 19"/>
                <a:gd name="T8" fmla="*/ 2 w 19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2" y="19"/>
                  </a:moveTo>
                  <a:lnTo>
                    <a:pt x="0" y="17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4" name="Freeform 5419"/>
            <p:cNvSpPr>
              <a:spLocks/>
            </p:cNvSpPr>
            <p:nvPr/>
          </p:nvSpPr>
          <p:spPr bwMode="auto">
            <a:xfrm>
              <a:off x="2862" y="2087"/>
              <a:ext cx="64" cy="93"/>
            </a:xfrm>
            <a:custGeom>
              <a:avLst/>
              <a:gdLst>
                <a:gd name="T0" fmla="*/ 42 w 64"/>
                <a:gd name="T1" fmla="*/ 93 h 93"/>
                <a:gd name="T2" fmla="*/ 0 w 64"/>
                <a:gd name="T3" fmla="*/ 14 h 93"/>
                <a:gd name="T4" fmla="*/ 20 w 64"/>
                <a:gd name="T5" fmla="*/ 0 h 93"/>
                <a:gd name="T6" fmla="*/ 64 w 64"/>
                <a:gd name="T7" fmla="*/ 80 h 93"/>
                <a:gd name="T8" fmla="*/ 42 w 6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3">
                  <a:moveTo>
                    <a:pt x="42" y="9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80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5" name="Freeform 5420"/>
            <p:cNvSpPr>
              <a:spLocks/>
            </p:cNvSpPr>
            <p:nvPr/>
          </p:nvSpPr>
          <p:spPr bwMode="auto">
            <a:xfrm>
              <a:off x="2821" y="2016"/>
              <a:ext cx="61" cy="85"/>
            </a:xfrm>
            <a:custGeom>
              <a:avLst/>
              <a:gdLst>
                <a:gd name="T0" fmla="*/ 41 w 61"/>
                <a:gd name="T1" fmla="*/ 85 h 85"/>
                <a:gd name="T2" fmla="*/ 0 w 61"/>
                <a:gd name="T3" fmla="*/ 19 h 85"/>
                <a:gd name="T4" fmla="*/ 17 w 61"/>
                <a:gd name="T5" fmla="*/ 0 h 85"/>
                <a:gd name="T6" fmla="*/ 61 w 61"/>
                <a:gd name="T7" fmla="*/ 71 h 85"/>
                <a:gd name="T8" fmla="*/ 41 w 61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5">
                  <a:moveTo>
                    <a:pt x="41" y="85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61" y="71"/>
                  </a:lnTo>
                  <a:lnTo>
                    <a:pt x="41" y="8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6" name="Freeform 5421"/>
            <p:cNvSpPr>
              <a:spLocks/>
            </p:cNvSpPr>
            <p:nvPr/>
          </p:nvSpPr>
          <p:spPr bwMode="auto">
            <a:xfrm>
              <a:off x="2797" y="1986"/>
              <a:ext cx="41" cy="49"/>
            </a:xfrm>
            <a:custGeom>
              <a:avLst/>
              <a:gdLst>
                <a:gd name="T0" fmla="*/ 24 w 41"/>
                <a:gd name="T1" fmla="*/ 49 h 49"/>
                <a:gd name="T2" fmla="*/ 0 w 41"/>
                <a:gd name="T3" fmla="*/ 20 h 49"/>
                <a:gd name="T4" fmla="*/ 17 w 41"/>
                <a:gd name="T5" fmla="*/ 0 h 49"/>
                <a:gd name="T6" fmla="*/ 41 w 41"/>
                <a:gd name="T7" fmla="*/ 30 h 49"/>
                <a:gd name="T8" fmla="*/ 24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4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1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7" name="Freeform 5422"/>
            <p:cNvSpPr>
              <a:spLocks/>
            </p:cNvSpPr>
            <p:nvPr/>
          </p:nvSpPr>
          <p:spPr bwMode="auto">
            <a:xfrm>
              <a:off x="2770" y="1962"/>
              <a:ext cx="44" cy="44"/>
            </a:xfrm>
            <a:custGeom>
              <a:avLst/>
              <a:gdLst>
                <a:gd name="T0" fmla="*/ 27 w 44"/>
                <a:gd name="T1" fmla="*/ 44 h 44"/>
                <a:gd name="T2" fmla="*/ 0 w 44"/>
                <a:gd name="T3" fmla="*/ 22 h 44"/>
                <a:gd name="T4" fmla="*/ 14 w 44"/>
                <a:gd name="T5" fmla="*/ 0 h 44"/>
                <a:gd name="T6" fmla="*/ 44 w 44"/>
                <a:gd name="T7" fmla="*/ 24 h 44"/>
                <a:gd name="T8" fmla="*/ 27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7" y="44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4" y="24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8" name="Freeform 5423"/>
            <p:cNvSpPr>
              <a:spLocks/>
            </p:cNvSpPr>
            <p:nvPr/>
          </p:nvSpPr>
          <p:spPr bwMode="auto">
            <a:xfrm>
              <a:off x="2738" y="1940"/>
              <a:ext cx="46" cy="44"/>
            </a:xfrm>
            <a:custGeom>
              <a:avLst/>
              <a:gdLst>
                <a:gd name="T0" fmla="*/ 32 w 46"/>
                <a:gd name="T1" fmla="*/ 44 h 44"/>
                <a:gd name="T2" fmla="*/ 0 w 46"/>
                <a:gd name="T3" fmla="*/ 24 h 44"/>
                <a:gd name="T4" fmla="*/ 10 w 46"/>
                <a:gd name="T5" fmla="*/ 0 h 44"/>
                <a:gd name="T6" fmla="*/ 46 w 46"/>
                <a:gd name="T7" fmla="*/ 22 h 44"/>
                <a:gd name="T8" fmla="*/ 32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2" y="4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46" y="22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9" name="Freeform 5424"/>
            <p:cNvSpPr>
              <a:spLocks/>
            </p:cNvSpPr>
            <p:nvPr/>
          </p:nvSpPr>
          <p:spPr bwMode="auto">
            <a:xfrm>
              <a:off x="2720" y="1930"/>
              <a:ext cx="28" cy="34"/>
            </a:xfrm>
            <a:custGeom>
              <a:avLst/>
              <a:gdLst>
                <a:gd name="T0" fmla="*/ 18 w 28"/>
                <a:gd name="T1" fmla="*/ 34 h 34"/>
                <a:gd name="T2" fmla="*/ 0 w 28"/>
                <a:gd name="T3" fmla="*/ 24 h 34"/>
                <a:gd name="T4" fmla="*/ 9 w 28"/>
                <a:gd name="T5" fmla="*/ 0 h 34"/>
                <a:gd name="T6" fmla="*/ 28 w 28"/>
                <a:gd name="T7" fmla="*/ 10 h 34"/>
                <a:gd name="T8" fmla="*/ 18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8" y="3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8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0" name="Freeform 5425"/>
            <p:cNvSpPr>
              <a:spLocks/>
            </p:cNvSpPr>
            <p:nvPr/>
          </p:nvSpPr>
          <p:spPr bwMode="auto">
            <a:xfrm>
              <a:off x="2700" y="1925"/>
              <a:ext cx="29" cy="29"/>
            </a:xfrm>
            <a:custGeom>
              <a:avLst/>
              <a:gdLst>
                <a:gd name="T0" fmla="*/ 20 w 29"/>
                <a:gd name="T1" fmla="*/ 29 h 29"/>
                <a:gd name="T2" fmla="*/ 0 w 29"/>
                <a:gd name="T3" fmla="*/ 24 h 29"/>
                <a:gd name="T4" fmla="*/ 9 w 29"/>
                <a:gd name="T5" fmla="*/ 0 h 29"/>
                <a:gd name="T6" fmla="*/ 29 w 29"/>
                <a:gd name="T7" fmla="*/ 5 h 29"/>
                <a:gd name="T8" fmla="*/ 20 w 29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0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9" y="5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1" name="Freeform 5426"/>
            <p:cNvSpPr>
              <a:spLocks/>
            </p:cNvSpPr>
            <p:nvPr/>
          </p:nvSpPr>
          <p:spPr bwMode="auto">
            <a:xfrm>
              <a:off x="2904" y="2167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0 w 22"/>
                <a:gd name="T5" fmla="*/ 10 h 13"/>
                <a:gd name="T6" fmla="*/ 0 w 22"/>
                <a:gd name="T7" fmla="*/ 13 h 13"/>
                <a:gd name="T8" fmla="*/ 22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2" name="Freeform 5427"/>
            <p:cNvSpPr>
              <a:spLocks/>
            </p:cNvSpPr>
            <p:nvPr/>
          </p:nvSpPr>
          <p:spPr bwMode="auto">
            <a:xfrm>
              <a:off x="2670" y="1915"/>
              <a:ext cx="37" cy="37"/>
            </a:xfrm>
            <a:custGeom>
              <a:avLst/>
              <a:gdLst>
                <a:gd name="T0" fmla="*/ 32 w 37"/>
                <a:gd name="T1" fmla="*/ 37 h 37"/>
                <a:gd name="T2" fmla="*/ 0 w 37"/>
                <a:gd name="T3" fmla="*/ 27 h 37"/>
                <a:gd name="T4" fmla="*/ 4 w 37"/>
                <a:gd name="T5" fmla="*/ 0 h 37"/>
                <a:gd name="T6" fmla="*/ 37 w 37"/>
                <a:gd name="T7" fmla="*/ 10 h 37"/>
                <a:gd name="T8" fmla="*/ 32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2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2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3" name="Freeform 5428"/>
            <p:cNvSpPr>
              <a:spLocks/>
            </p:cNvSpPr>
            <p:nvPr/>
          </p:nvSpPr>
          <p:spPr bwMode="auto">
            <a:xfrm>
              <a:off x="2641" y="1910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7 h 32"/>
                <a:gd name="T4" fmla="*/ 2 w 33"/>
                <a:gd name="T5" fmla="*/ 0 h 32"/>
                <a:gd name="T6" fmla="*/ 33 w 33"/>
                <a:gd name="T7" fmla="*/ 5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4" name="Freeform 5429"/>
            <p:cNvSpPr>
              <a:spLocks/>
            </p:cNvSpPr>
            <p:nvPr/>
          </p:nvSpPr>
          <p:spPr bwMode="auto">
            <a:xfrm>
              <a:off x="2608" y="1910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" name="Group 5430"/>
          <p:cNvGrpSpPr>
            <a:grpSpLocks/>
          </p:cNvGrpSpPr>
          <p:nvPr/>
        </p:nvGrpSpPr>
        <p:grpSpPr bwMode="auto">
          <a:xfrm>
            <a:off x="3698875" y="2543175"/>
            <a:ext cx="2084388" cy="3175000"/>
            <a:chOff x="2330" y="1602"/>
            <a:chExt cx="1313" cy="2000"/>
          </a:xfrm>
        </p:grpSpPr>
        <p:sp>
          <p:nvSpPr>
            <p:cNvPr id="44545" name="Freeform 5431"/>
            <p:cNvSpPr>
              <a:spLocks/>
            </p:cNvSpPr>
            <p:nvPr/>
          </p:nvSpPr>
          <p:spPr bwMode="auto">
            <a:xfrm>
              <a:off x="2573" y="1910"/>
              <a:ext cx="37" cy="32"/>
            </a:xfrm>
            <a:custGeom>
              <a:avLst/>
              <a:gdLst>
                <a:gd name="T0" fmla="*/ 37 w 37"/>
                <a:gd name="T1" fmla="*/ 27 h 32"/>
                <a:gd name="T2" fmla="*/ 2 w 37"/>
                <a:gd name="T3" fmla="*/ 32 h 32"/>
                <a:gd name="T4" fmla="*/ 0 w 37"/>
                <a:gd name="T5" fmla="*/ 5 h 32"/>
                <a:gd name="T6" fmla="*/ 35 w 37"/>
                <a:gd name="T7" fmla="*/ 0 h 32"/>
                <a:gd name="T8" fmla="*/ 37 w 37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37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35" y="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6" name="Freeform 5432"/>
            <p:cNvSpPr>
              <a:spLocks/>
            </p:cNvSpPr>
            <p:nvPr/>
          </p:nvSpPr>
          <p:spPr bwMode="auto">
            <a:xfrm>
              <a:off x="2700" y="1925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7" name="Freeform 5433"/>
            <p:cNvSpPr>
              <a:spLocks/>
            </p:cNvSpPr>
            <p:nvPr/>
          </p:nvSpPr>
          <p:spPr bwMode="auto">
            <a:xfrm>
              <a:off x="2558" y="1913"/>
              <a:ext cx="20" cy="29"/>
            </a:xfrm>
            <a:custGeom>
              <a:avLst/>
              <a:gdLst>
                <a:gd name="T0" fmla="*/ 17 w 20"/>
                <a:gd name="T1" fmla="*/ 29 h 29"/>
                <a:gd name="T2" fmla="*/ 0 w 20"/>
                <a:gd name="T3" fmla="*/ 24 h 29"/>
                <a:gd name="T4" fmla="*/ 9 w 20"/>
                <a:gd name="T5" fmla="*/ 0 h 29"/>
                <a:gd name="T6" fmla="*/ 20 w 20"/>
                <a:gd name="T7" fmla="*/ 2 h 29"/>
                <a:gd name="T8" fmla="*/ 17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7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0" y="2"/>
                  </a:lnTo>
                  <a:lnTo>
                    <a:pt x="17" y="2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8" name="Freeform 5434"/>
            <p:cNvSpPr>
              <a:spLocks/>
            </p:cNvSpPr>
            <p:nvPr/>
          </p:nvSpPr>
          <p:spPr bwMode="auto">
            <a:xfrm>
              <a:off x="2540" y="1908"/>
              <a:ext cx="27" cy="29"/>
            </a:xfrm>
            <a:custGeom>
              <a:avLst/>
              <a:gdLst>
                <a:gd name="T0" fmla="*/ 18 w 27"/>
                <a:gd name="T1" fmla="*/ 29 h 29"/>
                <a:gd name="T2" fmla="*/ 0 w 27"/>
                <a:gd name="T3" fmla="*/ 22 h 29"/>
                <a:gd name="T4" fmla="*/ 13 w 27"/>
                <a:gd name="T5" fmla="*/ 0 h 29"/>
                <a:gd name="T6" fmla="*/ 27 w 27"/>
                <a:gd name="T7" fmla="*/ 5 h 29"/>
                <a:gd name="T8" fmla="*/ 18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18" y="2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7" y="5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9" name="Freeform 5435"/>
            <p:cNvSpPr>
              <a:spLocks/>
            </p:cNvSpPr>
            <p:nvPr/>
          </p:nvSpPr>
          <p:spPr bwMode="auto">
            <a:xfrm>
              <a:off x="2503" y="1876"/>
              <a:ext cx="50" cy="54"/>
            </a:xfrm>
            <a:custGeom>
              <a:avLst/>
              <a:gdLst>
                <a:gd name="T0" fmla="*/ 37 w 50"/>
                <a:gd name="T1" fmla="*/ 54 h 54"/>
                <a:gd name="T2" fmla="*/ 0 w 50"/>
                <a:gd name="T3" fmla="*/ 17 h 54"/>
                <a:gd name="T4" fmla="*/ 18 w 50"/>
                <a:gd name="T5" fmla="*/ 0 h 54"/>
                <a:gd name="T6" fmla="*/ 50 w 50"/>
                <a:gd name="T7" fmla="*/ 32 h 54"/>
                <a:gd name="T8" fmla="*/ 37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7" y="5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50" y="3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0" name="Freeform 5436"/>
            <p:cNvSpPr>
              <a:spLocks/>
            </p:cNvSpPr>
            <p:nvPr/>
          </p:nvSpPr>
          <p:spPr bwMode="auto">
            <a:xfrm>
              <a:off x="2466" y="1824"/>
              <a:ext cx="55" cy="69"/>
            </a:xfrm>
            <a:custGeom>
              <a:avLst/>
              <a:gdLst>
                <a:gd name="T0" fmla="*/ 37 w 55"/>
                <a:gd name="T1" fmla="*/ 69 h 69"/>
                <a:gd name="T2" fmla="*/ 0 w 55"/>
                <a:gd name="T3" fmla="*/ 15 h 69"/>
                <a:gd name="T4" fmla="*/ 19 w 55"/>
                <a:gd name="T5" fmla="*/ 0 h 69"/>
                <a:gd name="T6" fmla="*/ 55 w 55"/>
                <a:gd name="T7" fmla="*/ 52 h 69"/>
                <a:gd name="T8" fmla="*/ 37 w 5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9">
                  <a:moveTo>
                    <a:pt x="37" y="6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5" y="52"/>
                  </a:lnTo>
                  <a:lnTo>
                    <a:pt x="37" y="6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1" name="Freeform 5437"/>
            <p:cNvSpPr>
              <a:spLocks/>
            </p:cNvSpPr>
            <p:nvPr/>
          </p:nvSpPr>
          <p:spPr bwMode="auto">
            <a:xfrm>
              <a:off x="2428" y="1766"/>
              <a:ext cx="57" cy="73"/>
            </a:xfrm>
            <a:custGeom>
              <a:avLst/>
              <a:gdLst>
                <a:gd name="T0" fmla="*/ 38 w 57"/>
                <a:gd name="T1" fmla="*/ 73 h 73"/>
                <a:gd name="T2" fmla="*/ 0 w 57"/>
                <a:gd name="T3" fmla="*/ 14 h 73"/>
                <a:gd name="T4" fmla="*/ 20 w 57"/>
                <a:gd name="T5" fmla="*/ 0 h 73"/>
                <a:gd name="T6" fmla="*/ 57 w 57"/>
                <a:gd name="T7" fmla="*/ 58 h 73"/>
                <a:gd name="T8" fmla="*/ 38 w 5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3">
                  <a:moveTo>
                    <a:pt x="38" y="7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7" y="58"/>
                  </a:lnTo>
                  <a:lnTo>
                    <a:pt x="38" y="73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2" name="Freeform 5438"/>
            <p:cNvSpPr>
              <a:spLocks/>
            </p:cNvSpPr>
            <p:nvPr/>
          </p:nvSpPr>
          <p:spPr bwMode="auto">
            <a:xfrm>
              <a:off x="2369" y="1656"/>
              <a:ext cx="79" cy="124"/>
            </a:xfrm>
            <a:custGeom>
              <a:avLst/>
              <a:gdLst>
                <a:gd name="T0" fmla="*/ 59 w 79"/>
                <a:gd name="T1" fmla="*/ 124 h 124"/>
                <a:gd name="T2" fmla="*/ 0 w 79"/>
                <a:gd name="T3" fmla="*/ 14 h 124"/>
                <a:gd name="T4" fmla="*/ 20 w 79"/>
                <a:gd name="T5" fmla="*/ 0 h 124"/>
                <a:gd name="T6" fmla="*/ 79 w 79"/>
                <a:gd name="T7" fmla="*/ 110 h 124"/>
                <a:gd name="T8" fmla="*/ 59 w 79"/>
                <a:gd name="T9" fmla="*/ 124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4">
                  <a:moveTo>
                    <a:pt x="59" y="124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79" y="110"/>
                  </a:lnTo>
                  <a:lnTo>
                    <a:pt x="59" y="12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3" name="Freeform 5439"/>
            <p:cNvSpPr>
              <a:spLocks/>
            </p:cNvSpPr>
            <p:nvPr/>
          </p:nvSpPr>
          <p:spPr bwMode="auto">
            <a:xfrm>
              <a:off x="2341" y="1602"/>
              <a:ext cx="48" cy="68"/>
            </a:xfrm>
            <a:custGeom>
              <a:avLst/>
              <a:gdLst>
                <a:gd name="T0" fmla="*/ 28 w 48"/>
                <a:gd name="T1" fmla="*/ 68 h 68"/>
                <a:gd name="T2" fmla="*/ 0 w 48"/>
                <a:gd name="T3" fmla="*/ 12 h 68"/>
                <a:gd name="T4" fmla="*/ 22 w 48"/>
                <a:gd name="T5" fmla="*/ 0 h 68"/>
                <a:gd name="T6" fmla="*/ 48 w 48"/>
                <a:gd name="T7" fmla="*/ 54 h 68"/>
                <a:gd name="T8" fmla="*/ 28 w 48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28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4"/>
                  </a:lnTo>
                  <a:lnTo>
                    <a:pt x="28" y="6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4" name="Freeform 5440"/>
            <p:cNvSpPr>
              <a:spLocks/>
            </p:cNvSpPr>
            <p:nvPr/>
          </p:nvSpPr>
          <p:spPr bwMode="auto">
            <a:xfrm>
              <a:off x="2573" y="1915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2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5" name="Freeform 5441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6" name="Freeform 5442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7" name="Freeform 5443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8" name="Freeform 5444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9" name="Freeform 5445"/>
            <p:cNvSpPr>
              <a:spLocks/>
            </p:cNvSpPr>
            <p:nvPr/>
          </p:nvSpPr>
          <p:spPr bwMode="auto">
            <a:xfrm>
              <a:off x="3498" y="3355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10 h 52"/>
                <a:gd name="T4" fmla="*/ 22 w 37"/>
                <a:gd name="T5" fmla="*/ 0 h 52"/>
                <a:gd name="T6" fmla="*/ 37 w 37"/>
                <a:gd name="T7" fmla="*/ 39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7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0" name="Freeform 5446"/>
            <p:cNvSpPr>
              <a:spLocks/>
            </p:cNvSpPr>
            <p:nvPr/>
          </p:nvSpPr>
          <p:spPr bwMode="auto">
            <a:xfrm>
              <a:off x="3483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Freeform 5447"/>
            <p:cNvSpPr>
              <a:spLocks/>
            </p:cNvSpPr>
            <p:nvPr/>
          </p:nvSpPr>
          <p:spPr bwMode="auto">
            <a:xfrm>
              <a:off x="3474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2" name="Rectangle 5448"/>
            <p:cNvSpPr>
              <a:spLocks noChangeArrowheads="1"/>
            </p:cNvSpPr>
            <p:nvPr/>
          </p:nvSpPr>
          <p:spPr bwMode="auto">
            <a:xfrm>
              <a:off x="3474" y="3233"/>
              <a:ext cx="24" cy="34"/>
            </a:xfrm>
            <a:prstGeom prst="rect">
              <a:avLst/>
            </a:prstGeom>
            <a:solidFill>
              <a:srgbClr val="0081C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3" name="Freeform 5449"/>
            <p:cNvSpPr>
              <a:spLocks/>
            </p:cNvSpPr>
            <p:nvPr/>
          </p:nvSpPr>
          <p:spPr bwMode="auto">
            <a:xfrm>
              <a:off x="3474" y="3198"/>
              <a:ext cx="26" cy="35"/>
            </a:xfrm>
            <a:custGeom>
              <a:avLst/>
              <a:gdLst>
                <a:gd name="T0" fmla="*/ 0 w 26"/>
                <a:gd name="T1" fmla="*/ 35 h 35"/>
                <a:gd name="T2" fmla="*/ 2 w 26"/>
                <a:gd name="T3" fmla="*/ 0 h 35"/>
                <a:gd name="T4" fmla="*/ 26 w 26"/>
                <a:gd name="T5" fmla="*/ 5 h 35"/>
                <a:gd name="T6" fmla="*/ 24 w 26"/>
                <a:gd name="T7" fmla="*/ 35 h 35"/>
                <a:gd name="T8" fmla="*/ 0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0" y="35"/>
                  </a:moveTo>
                  <a:lnTo>
                    <a:pt x="2" y="0"/>
                  </a:lnTo>
                  <a:lnTo>
                    <a:pt x="26" y="5"/>
                  </a:lnTo>
                  <a:lnTo>
                    <a:pt x="24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Freeform 5450"/>
            <p:cNvSpPr>
              <a:spLocks/>
            </p:cNvSpPr>
            <p:nvPr/>
          </p:nvSpPr>
          <p:spPr bwMode="auto">
            <a:xfrm>
              <a:off x="3476" y="3140"/>
              <a:ext cx="40" cy="63"/>
            </a:xfrm>
            <a:custGeom>
              <a:avLst/>
              <a:gdLst>
                <a:gd name="T0" fmla="*/ 0 w 40"/>
                <a:gd name="T1" fmla="*/ 58 h 63"/>
                <a:gd name="T2" fmla="*/ 16 w 40"/>
                <a:gd name="T3" fmla="*/ 0 h 63"/>
                <a:gd name="T4" fmla="*/ 40 w 40"/>
                <a:gd name="T5" fmla="*/ 4 h 63"/>
                <a:gd name="T6" fmla="*/ 24 w 40"/>
                <a:gd name="T7" fmla="*/ 63 h 63"/>
                <a:gd name="T8" fmla="*/ 0 w 40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58"/>
                  </a:moveTo>
                  <a:lnTo>
                    <a:pt x="16" y="0"/>
                  </a:lnTo>
                  <a:lnTo>
                    <a:pt x="40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5" name="Freeform 5451"/>
            <p:cNvSpPr>
              <a:spLocks/>
            </p:cNvSpPr>
            <p:nvPr/>
          </p:nvSpPr>
          <p:spPr bwMode="auto">
            <a:xfrm>
              <a:off x="3492" y="3081"/>
              <a:ext cx="35" cy="63"/>
            </a:xfrm>
            <a:custGeom>
              <a:avLst/>
              <a:gdLst>
                <a:gd name="T0" fmla="*/ 0 w 35"/>
                <a:gd name="T1" fmla="*/ 59 h 63"/>
                <a:gd name="T2" fmla="*/ 10 w 35"/>
                <a:gd name="T3" fmla="*/ 0 h 63"/>
                <a:gd name="T4" fmla="*/ 35 w 35"/>
                <a:gd name="T5" fmla="*/ 5 h 63"/>
                <a:gd name="T6" fmla="*/ 24 w 35"/>
                <a:gd name="T7" fmla="*/ 63 h 63"/>
                <a:gd name="T8" fmla="*/ 0 w 35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3">
                  <a:moveTo>
                    <a:pt x="0" y="59"/>
                  </a:moveTo>
                  <a:lnTo>
                    <a:pt x="10" y="0"/>
                  </a:lnTo>
                  <a:lnTo>
                    <a:pt x="35" y="5"/>
                  </a:lnTo>
                  <a:lnTo>
                    <a:pt x="24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6" name="Freeform 5452"/>
            <p:cNvSpPr>
              <a:spLocks/>
            </p:cNvSpPr>
            <p:nvPr/>
          </p:nvSpPr>
          <p:spPr bwMode="auto">
            <a:xfrm>
              <a:off x="3502" y="3049"/>
              <a:ext cx="27" cy="37"/>
            </a:xfrm>
            <a:custGeom>
              <a:avLst/>
              <a:gdLst>
                <a:gd name="T0" fmla="*/ 0 w 27"/>
                <a:gd name="T1" fmla="*/ 32 h 37"/>
                <a:gd name="T2" fmla="*/ 3 w 27"/>
                <a:gd name="T3" fmla="*/ 2 h 37"/>
                <a:gd name="T4" fmla="*/ 27 w 27"/>
                <a:gd name="T5" fmla="*/ 0 h 37"/>
                <a:gd name="T6" fmla="*/ 25 w 27"/>
                <a:gd name="T7" fmla="*/ 37 h 37"/>
                <a:gd name="T8" fmla="*/ 0 w 27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0" y="32"/>
                  </a:moveTo>
                  <a:lnTo>
                    <a:pt x="3" y="2"/>
                  </a:lnTo>
                  <a:lnTo>
                    <a:pt x="27" y="0"/>
                  </a:lnTo>
                  <a:lnTo>
                    <a:pt x="25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7" name="Freeform 5453"/>
            <p:cNvSpPr>
              <a:spLocks/>
            </p:cNvSpPr>
            <p:nvPr/>
          </p:nvSpPr>
          <p:spPr bwMode="auto">
            <a:xfrm>
              <a:off x="3500" y="3015"/>
              <a:ext cx="29" cy="36"/>
            </a:xfrm>
            <a:custGeom>
              <a:avLst/>
              <a:gdLst>
                <a:gd name="T0" fmla="*/ 5 w 29"/>
                <a:gd name="T1" fmla="*/ 36 h 36"/>
                <a:gd name="T2" fmla="*/ 0 w 29"/>
                <a:gd name="T3" fmla="*/ 5 h 36"/>
                <a:gd name="T4" fmla="*/ 24 w 29"/>
                <a:gd name="T5" fmla="*/ 0 h 36"/>
                <a:gd name="T6" fmla="*/ 29 w 29"/>
                <a:gd name="T7" fmla="*/ 34 h 36"/>
                <a:gd name="T8" fmla="*/ 5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5" y="3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8" name="Freeform 5454"/>
            <p:cNvSpPr>
              <a:spLocks/>
            </p:cNvSpPr>
            <p:nvPr/>
          </p:nvSpPr>
          <p:spPr bwMode="auto">
            <a:xfrm>
              <a:off x="3474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9" name="Freeform 5455"/>
            <p:cNvSpPr>
              <a:spLocks/>
            </p:cNvSpPr>
            <p:nvPr/>
          </p:nvSpPr>
          <p:spPr bwMode="auto">
            <a:xfrm>
              <a:off x="3496" y="2988"/>
              <a:ext cx="28" cy="34"/>
            </a:xfrm>
            <a:custGeom>
              <a:avLst/>
              <a:gdLst>
                <a:gd name="T0" fmla="*/ 6 w 28"/>
                <a:gd name="T1" fmla="*/ 34 h 34"/>
                <a:gd name="T2" fmla="*/ 0 w 28"/>
                <a:gd name="T3" fmla="*/ 10 h 34"/>
                <a:gd name="T4" fmla="*/ 22 w 28"/>
                <a:gd name="T5" fmla="*/ 0 h 34"/>
                <a:gd name="T6" fmla="*/ 28 w 28"/>
                <a:gd name="T7" fmla="*/ 24 h 34"/>
                <a:gd name="T8" fmla="*/ 6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6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24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0" name="Freeform 5456"/>
            <p:cNvSpPr>
              <a:spLocks/>
            </p:cNvSpPr>
            <p:nvPr/>
          </p:nvSpPr>
          <p:spPr bwMode="auto">
            <a:xfrm>
              <a:off x="3485" y="2966"/>
              <a:ext cx="33" cy="32"/>
            </a:xfrm>
            <a:custGeom>
              <a:avLst/>
              <a:gdLst>
                <a:gd name="T0" fmla="*/ 11 w 33"/>
                <a:gd name="T1" fmla="*/ 32 h 32"/>
                <a:gd name="T2" fmla="*/ 0 w 33"/>
                <a:gd name="T3" fmla="*/ 14 h 32"/>
                <a:gd name="T4" fmla="*/ 20 w 33"/>
                <a:gd name="T5" fmla="*/ 0 h 32"/>
                <a:gd name="T6" fmla="*/ 33 w 33"/>
                <a:gd name="T7" fmla="*/ 22 h 32"/>
                <a:gd name="T8" fmla="*/ 1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11" y="32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33" y="2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1" name="Freeform 5457"/>
            <p:cNvSpPr>
              <a:spLocks/>
            </p:cNvSpPr>
            <p:nvPr/>
          </p:nvSpPr>
          <p:spPr bwMode="auto">
            <a:xfrm>
              <a:off x="3463" y="2929"/>
              <a:ext cx="42" cy="51"/>
            </a:xfrm>
            <a:custGeom>
              <a:avLst/>
              <a:gdLst>
                <a:gd name="T0" fmla="*/ 22 w 42"/>
                <a:gd name="T1" fmla="*/ 51 h 51"/>
                <a:gd name="T2" fmla="*/ 0 w 42"/>
                <a:gd name="T3" fmla="*/ 17 h 51"/>
                <a:gd name="T4" fmla="*/ 18 w 42"/>
                <a:gd name="T5" fmla="*/ 0 h 51"/>
                <a:gd name="T6" fmla="*/ 42 w 42"/>
                <a:gd name="T7" fmla="*/ 37 h 51"/>
                <a:gd name="T8" fmla="*/ 22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2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7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2" name="Freeform 5458"/>
            <p:cNvSpPr>
              <a:spLocks/>
            </p:cNvSpPr>
            <p:nvPr/>
          </p:nvSpPr>
          <p:spPr bwMode="auto">
            <a:xfrm>
              <a:off x="3435" y="2900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9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9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3" name="Freeform 5459"/>
            <p:cNvSpPr>
              <a:spLocks/>
            </p:cNvSpPr>
            <p:nvPr/>
          </p:nvSpPr>
          <p:spPr bwMode="auto">
            <a:xfrm>
              <a:off x="3399" y="2875"/>
              <a:ext cx="49" cy="47"/>
            </a:xfrm>
            <a:custGeom>
              <a:avLst/>
              <a:gdLst>
                <a:gd name="T0" fmla="*/ 36 w 49"/>
                <a:gd name="T1" fmla="*/ 47 h 47"/>
                <a:gd name="T2" fmla="*/ 0 w 49"/>
                <a:gd name="T3" fmla="*/ 22 h 47"/>
                <a:gd name="T4" fmla="*/ 14 w 49"/>
                <a:gd name="T5" fmla="*/ 0 h 47"/>
                <a:gd name="T6" fmla="*/ 49 w 49"/>
                <a:gd name="T7" fmla="*/ 25 h 47"/>
                <a:gd name="T8" fmla="*/ 36 w 4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7">
                  <a:moveTo>
                    <a:pt x="36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9" y="25"/>
                  </a:lnTo>
                  <a:lnTo>
                    <a:pt x="36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4" name="Freeform 5460"/>
            <p:cNvSpPr>
              <a:spLocks/>
            </p:cNvSpPr>
            <p:nvPr/>
          </p:nvSpPr>
          <p:spPr bwMode="auto">
            <a:xfrm>
              <a:off x="3364" y="2851"/>
              <a:ext cx="49" cy="46"/>
            </a:xfrm>
            <a:custGeom>
              <a:avLst/>
              <a:gdLst>
                <a:gd name="T0" fmla="*/ 35 w 49"/>
                <a:gd name="T1" fmla="*/ 46 h 46"/>
                <a:gd name="T2" fmla="*/ 0 w 49"/>
                <a:gd name="T3" fmla="*/ 22 h 46"/>
                <a:gd name="T4" fmla="*/ 14 w 49"/>
                <a:gd name="T5" fmla="*/ 0 h 46"/>
                <a:gd name="T6" fmla="*/ 49 w 49"/>
                <a:gd name="T7" fmla="*/ 24 h 46"/>
                <a:gd name="T8" fmla="*/ 35 w 4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9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5" name="Freeform 5461"/>
            <p:cNvSpPr>
              <a:spLocks/>
            </p:cNvSpPr>
            <p:nvPr/>
          </p:nvSpPr>
          <p:spPr bwMode="auto">
            <a:xfrm>
              <a:off x="3332" y="2824"/>
              <a:ext cx="46" cy="49"/>
            </a:xfrm>
            <a:custGeom>
              <a:avLst/>
              <a:gdLst>
                <a:gd name="T0" fmla="*/ 32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27 h 49"/>
                <a:gd name="T8" fmla="*/ 3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2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Freeform 5462"/>
            <p:cNvSpPr>
              <a:spLocks/>
            </p:cNvSpPr>
            <p:nvPr/>
          </p:nvSpPr>
          <p:spPr bwMode="auto">
            <a:xfrm>
              <a:off x="3314" y="2811"/>
              <a:ext cx="31" cy="35"/>
            </a:xfrm>
            <a:custGeom>
              <a:avLst/>
              <a:gdLst>
                <a:gd name="T0" fmla="*/ 18 w 31"/>
                <a:gd name="T1" fmla="*/ 35 h 35"/>
                <a:gd name="T2" fmla="*/ 0 w 31"/>
                <a:gd name="T3" fmla="*/ 18 h 35"/>
                <a:gd name="T4" fmla="*/ 18 w 31"/>
                <a:gd name="T5" fmla="*/ 0 h 35"/>
                <a:gd name="T6" fmla="*/ 31 w 31"/>
                <a:gd name="T7" fmla="*/ 13 h 35"/>
                <a:gd name="T8" fmla="*/ 18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8" y="35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7" name="Freeform 5463"/>
            <p:cNvSpPr>
              <a:spLocks/>
            </p:cNvSpPr>
            <p:nvPr/>
          </p:nvSpPr>
          <p:spPr bwMode="auto">
            <a:xfrm>
              <a:off x="3299" y="2794"/>
              <a:ext cx="33" cy="35"/>
            </a:xfrm>
            <a:custGeom>
              <a:avLst/>
              <a:gdLst>
                <a:gd name="T0" fmla="*/ 15 w 33"/>
                <a:gd name="T1" fmla="*/ 35 h 35"/>
                <a:gd name="T2" fmla="*/ 0 w 33"/>
                <a:gd name="T3" fmla="*/ 15 h 35"/>
                <a:gd name="T4" fmla="*/ 19 w 33"/>
                <a:gd name="T5" fmla="*/ 0 h 35"/>
                <a:gd name="T6" fmla="*/ 33 w 33"/>
                <a:gd name="T7" fmla="*/ 17 h 35"/>
                <a:gd name="T8" fmla="*/ 15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5" y="3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8" name="Freeform 5464"/>
            <p:cNvSpPr>
              <a:spLocks/>
            </p:cNvSpPr>
            <p:nvPr/>
          </p:nvSpPr>
          <p:spPr bwMode="auto">
            <a:xfrm>
              <a:off x="3285" y="2772"/>
              <a:ext cx="33" cy="37"/>
            </a:xfrm>
            <a:custGeom>
              <a:avLst/>
              <a:gdLst>
                <a:gd name="T0" fmla="*/ 14 w 33"/>
                <a:gd name="T1" fmla="*/ 37 h 37"/>
                <a:gd name="T2" fmla="*/ 0 w 33"/>
                <a:gd name="T3" fmla="*/ 15 h 37"/>
                <a:gd name="T4" fmla="*/ 20 w 33"/>
                <a:gd name="T5" fmla="*/ 0 h 37"/>
                <a:gd name="T6" fmla="*/ 33 w 33"/>
                <a:gd name="T7" fmla="*/ 22 h 37"/>
                <a:gd name="T8" fmla="*/ 14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4" y="3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22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9" name="Freeform 5465"/>
            <p:cNvSpPr>
              <a:spLocks/>
            </p:cNvSpPr>
            <p:nvPr/>
          </p:nvSpPr>
          <p:spPr bwMode="auto">
            <a:xfrm>
              <a:off x="3275" y="2753"/>
              <a:ext cx="30" cy="34"/>
            </a:xfrm>
            <a:custGeom>
              <a:avLst/>
              <a:gdLst>
                <a:gd name="T0" fmla="*/ 10 w 30"/>
                <a:gd name="T1" fmla="*/ 34 h 34"/>
                <a:gd name="T2" fmla="*/ 0 w 30"/>
                <a:gd name="T3" fmla="*/ 12 h 34"/>
                <a:gd name="T4" fmla="*/ 21 w 30"/>
                <a:gd name="T5" fmla="*/ 0 h 34"/>
                <a:gd name="T6" fmla="*/ 30 w 30"/>
                <a:gd name="T7" fmla="*/ 19 h 34"/>
                <a:gd name="T8" fmla="*/ 10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0" y="34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0" y="1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0" name="Freeform 5466"/>
            <p:cNvSpPr>
              <a:spLocks/>
            </p:cNvSpPr>
            <p:nvPr/>
          </p:nvSpPr>
          <p:spPr bwMode="auto">
            <a:xfrm>
              <a:off x="3500" y="3012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8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1" name="Freeform 5467"/>
            <p:cNvSpPr>
              <a:spLocks/>
            </p:cNvSpPr>
            <p:nvPr/>
          </p:nvSpPr>
          <p:spPr bwMode="auto">
            <a:xfrm>
              <a:off x="3264" y="2723"/>
              <a:ext cx="32" cy="39"/>
            </a:xfrm>
            <a:custGeom>
              <a:avLst/>
              <a:gdLst>
                <a:gd name="T0" fmla="*/ 11 w 32"/>
                <a:gd name="T1" fmla="*/ 39 h 39"/>
                <a:gd name="T2" fmla="*/ 0 w 32"/>
                <a:gd name="T3" fmla="*/ 5 h 39"/>
                <a:gd name="T4" fmla="*/ 24 w 32"/>
                <a:gd name="T5" fmla="*/ 0 h 39"/>
                <a:gd name="T6" fmla="*/ 32 w 32"/>
                <a:gd name="T7" fmla="*/ 30 h 39"/>
                <a:gd name="T8" fmla="*/ 11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1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30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2" name="Freeform 5468"/>
            <p:cNvSpPr>
              <a:spLocks/>
            </p:cNvSpPr>
            <p:nvPr/>
          </p:nvSpPr>
          <p:spPr bwMode="auto">
            <a:xfrm>
              <a:off x="3259" y="2694"/>
              <a:ext cx="29" cy="34"/>
            </a:xfrm>
            <a:custGeom>
              <a:avLst/>
              <a:gdLst>
                <a:gd name="T0" fmla="*/ 5 w 29"/>
                <a:gd name="T1" fmla="*/ 34 h 34"/>
                <a:gd name="T2" fmla="*/ 0 w 29"/>
                <a:gd name="T3" fmla="*/ 2 h 34"/>
                <a:gd name="T4" fmla="*/ 24 w 29"/>
                <a:gd name="T5" fmla="*/ 0 h 34"/>
                <a:gd name="T6" fmla="*/ 29 w 29"/>
                <a:gd name="T7" fmla="*/ 29 h 34"/>
                <a:gd name="T8" fmla="*/ 5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29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3" name="Freeform 5469"/>
            <p:cNvSpPr>
              <a:spLocks/>
            </p:cNvSpPr>
            <p:nvPr/>
          </p:nvSpPr>
          <p:spPr bwMode="auto">
            <a:xfrm>
              <a:off x="3259" y="2638"/>
              <a:ext cx="24" cy="58"/>
            </a:xfrm>
            <a:custGeom>
              <a:avLst/>
              <a:gdLst>
                <a:gd name="T0" fmla="*/ 0 w 24"/>
                <a:gd name="T1" fmla="*/ 58 h 58"/>
                <a:gd name="T2" fmla="*/ 0 w 24"/>
                <a:gd name="T3" fmla="*/ 0 h 58"/>
                <a:gd name="T4" fmla="*/ 24 w 24"/>
                <a:gd name="T5" fmla="*/ 0 h 58"/>
                <a:gd name="T6" fmla="*/ 24 w 24"/>
                <a:gd name="T7" fmla="*/ 56 h 58"/>
                <a:gd name="T8" fmla="*/ 0 w 2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0" y="58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4" name="Freeform 5470"/>
            <p:cNvSpPr>
              <a:spLocks/>
            </p:cNvSpPr>
            <p:nvPr/>
          </p:nvSpPr>
          <p:spPr bwMode="auto">
            <a:xfrm>
              <a:off x="3255" y="2576"/>
              <a:ext cx="28" cy="62"/>
            </a:xfrm>
            <a:custGeom>
              <a:avLst/>
              <a:gdLst>
                <a:gd name="T0" fmla="*/ 4 w 28"/>
                <a:gd name="T1" fmla="*/ 62 h 62"/>
                <a:gd name="T2" fmla="*/ 0 w 28"/>
                <a:gd name="T3" fmla="*/ 3 h 62"/>
                <a:gd name="T4" fmla="*/ 24 w 28"/>
                <a:gd name="T5" fmla="*/ 0 h 62"/>
                <a:gd name="T6" fmla="*/ 28 w 28"/>
                <a:gd name="T7" fmla="*/ 62 h 62"/>
                <a:gd name="T8" fmla="*/ 4 w 2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2">
                  <a:moveTo>
                    <a:pt x="4" y="6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62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Freeform 5471"/>
            <p:cNvSpPr>
              <a:spLocks/>
            </p:cNvSpPr>
            <p:nvPr/>
          </p:nvSpPr>
          <p:spPr bwMode="auto">
            <a:xfrm>
              <a:off x="3250" y="2547"/>
              <a:ext cx="29" cy="32"/>
            </a:xfrm>
            <a:custGeom>
              <a:avLst/>
              <a:gdLst>
                <a:gd name="T0" fmla="*/ 5 w 29"/>
                <a:gd name="T1" fmla="*/ 32 h 32"/>
                <a:gd name="T2" fmla="*/ 0 w 29"/>
                <a:gd name="T3" fmla="*/ 10 h 32"/>
                <a:gd name="T4" fmla="*/ 22 w 29"/>
                <a:gd name="T5" fmla="*/ 0 h 32"/>
                <a:gd name="T6" fmla="*/ 29 w 29"/>
                <a:gd name="T7" fmla="*/ 29 h 32"/>
                <a:gd name="T8" fmla="*/ 5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5" y="3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9" y="29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6" name="Freeform 5472"/>
            <p:cNvSpPr>
              <a:spLocks/>
            </p:cNvSpPr>
            <p:nvPr/>
          </p:nvSpPr>
          <p:spPr bwMode="auto">
            <a:xfrm>
              <a:off x="3237" y="2518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2 h 39"/>
                <a:gd name="T4" fmla="*/ 22 w 35"/>
                <a:gd name="T5" fmla="*/ 0 h 39"/>
                <a:gd name="T6" fmla="*/ 35 w 35"/>
                <a:gd name="T7" fmla="*/ 2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7" name="Freeform 5473"/>
            <p:cNvSpPr>
              <a:spLocks/>
            </p:cNvSpPr>
            <p:nvPr/>
          </p:nvSpPr>
          <p:spPr bwMode="auto">
            <a:xfrm>
              <a:off x="3275" y="2753"/>
              <a:ext cx="21" cy="12"/>
            </a:xfrm>
            <a:custGeom>
              <a:avLst/>
              <a:gdLst>
                <a:gd name="T0" fmla="*/ 0 w 21"/>
                <a:gd name="T1" fmla="*/ 12 h 12"/>
                <a:gd name="T2" fmla="*/ 0 w 21"/>
                <a:gd name="T3" fmla="*/ 9 h 12"/>
                <a:gd name="T4" fmla="*/ 21 w 21"/>
                <a:gd name="T5" fmla="*/ 0 h 12"/>
                <a:gd name="T6" fmla="*/ 21 w 21"/>
                <a:gd name="T7" fmla="*/ 0 h 12"/>
                <a:gd name="T8" fmla="*/ 0 w 21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lnTo>
                    <a:pt x="0" y="9"/>
                  </a:lnTo>
                  <a:lnTo>
                    <a:pt x="2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Freeform 5474"/>
            <p:cNvSpPr>
              <a:spLocks/>
            </p:cNvSpPr>
            <p:nvPr/>
          </p:nvSpPr>
          <p:spPr bwMode="auto">
            <a:xfrm>
              <a:off x="3213" y="2481"/>
              <a:ext cx="44" cy="51"/>
            </a:xfrm>
            <a:custGeom>
              <a:avLst/>
              <a:gdLst>
                <a:gd name="T0" fmla="*/ 26 w 44"/>
                <a:gd name="T1" fmla="*/ 51 h 51"/>
                <a:gd name="T2" fmla="*/ 0 w 44"/>
                <a:gd name="T3" fmla="*/ 17 h 51"/>
                <a:gd name="T4" fmla="*/ 18 w 44"/>
                <a:gd name="T5" fmla="*/ 0 h 51"/>
                <a:gd name="T6" fmla="*/ 44 w 44"/>
                <a:gd name="T7" fmla="*/ 32 h 51"/>
                <a:gd name="T8" fmla="*/ 2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6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9" name="Freeform 5475"/>
            <p:cNvSpPr>
              <a:spLocks/>
            </p:cNvSpPr>
            <p:nvPr/>
          </p:nvSpPr>
          <p:spPr bwMode="auto">
            <a:xfrm>
              <a:off x="3200" y="2464"/>
              <a:ext cx="31" cy="34"/>
            </a:xfrm>
            <a:custGeom>
              <a:avLst/>
              <a:gdLst>
                <a:gd name="T0" fmla="*/ 13 w 31"/>
                <a:gd name="T1" fmla="*/ 34 h 34"/>
                <a:gd name="T2" fmla="*/ 0 w 31"/>
                <a:gd name="T3" fmla="*/ 24 h 34"/>
                <a:gd name="T4" fmla="*/ 11 w 31"/>
                <a:gd name="T5" fmla="*/ 0 h 34"/>
                <a:gd name="T6" fmla="*/ 31 w 31"/>
                <a:gd name="T7" fmla="*/ 17 h 34"/>
                <a:gd name="T8" fmla="*/ 13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1" y="17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0" name="Freeform 5476"/>
            <p:cNvSpPr>
              <a:spLocks/>
            </p:cNvSpPr>
            <p:nvPr/>
          </p:nvSpPr>
          <p:spPr bwMode="auto">
            <a:xfrm>
              <a:off x="3185" y="2454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4 h 34"/>
                <a:gd name="T4" fmla="*/ 8 w 26"/>
                <a:gd name="T5" fmla="*/ 0 h 34"/>
                <a:gd name="T6" fmla="*/ 26 w 26"/>
                <a:gd name="T7" fmla="*/ 10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6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1" name="Freeform 5477"/>
            <p:cNvSpPr>
              <a:spLocks/>
            </p:cNvSpPr>
            <p:nvPr/>
          </p:nvSpPr>
          <p:spPr bwMode="auto">
            <a:xfrm>
              <a:off x="3152" y="2444"/>
              <a:ext cx="41" cy="34"/>
            </a:xfrm>
            <a:custGeom>
              <a:avLst/>
              <a:gdLst>
                <a:gd name="T0" fmla="*/ 33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10 h 34"/>
                <a:gd name="T8" fmla="*/ 33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2" name="Freeform 5478"/>
            <p:cNvSpPr>
              <a:spLocks/>
            </p:cNvSpPr>
            <p:nvPr/>
          </p:nvSpPr>
          <p:spPr bwMode="auto">
            <a:xfrm>
              <a:off x="3112" y="2437"/>
              <a:ext cx="44" cy="34"/>
            </a:xfrm>
            <a:custGeom>
              <a:avLst/>
              <a:gdLst>
                <a:gd name="T0" fmla="*/ 40 w 44"/>
                <a:gd name="T1" fmla="*/ 34 h 34"/>
                <a:gd name="T2" fmla="*/ 0 w 44"/>
                <a:gd name="T3" fmla="*/ 27 h 34"/>
                <a:gd name="T4" fmla="*/ 5 w 44"/>
                <a:gd name="T5" fmla="*/ 0 h 34"/>
                <a:gd name="T6" fmla="*/ 44 w 44"/>
                <a:gd name="T7" fmla="*/ 7 h 34"/>
                <a:gd name="T8" fmla="*/ 40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40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7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3" name="Freeform 5479"/>
            <p:cNvSpPr>
              <a:spLocks/>
            </p:cNvSpPr>
            <p:nvPr/>
          </p:nvSpPr>
          <p:spPr bwMode="auto">
            <a:xfrm>
              <a:off x="3038" y="2417"/>
              <a:ext cx="79" cy="47"/>
            </a:xfrm>
            <a:custGeom>
              <a:avLst/>
              <a:gdLst>
                <a:gd name="T0" fmla="*/ 74 w 79"/>
                <a:gd name="T1" fmla="*/ 47 h 47"/>
                <a:gd name="T2" fmla="*/ 0 w 79"/>
                <a:gd name="T3" fmla="*/ 27 h 47"/>
                <a:gd name="T4" fmla="*/ 4 w 79"/>
                <a:gd name="T5" fmla="*/ 0 h 47"/>
                <a:gd name="T6" fmla="*/ 79 w 79"/>
                <a:gd name="T7" fmla="*/ 20 h 47"/>
                <a:gd name="T8" fmla="*/ 74 w 7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47">
                  <a:moveTo>
                    <a:pt x="74" y="4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79" y="20"/>
                  </a:lnTo>
                  <a:lnTo>
                    <a:pt x="74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4" name="Freeform 5480"/>
            <p:cNvSpPr>
              <a:spLocks/>
            </p:cNvSpPr>
            <p:nvPr/>
          </p:nvSpPr>
          <p:spPr bwMode="auto">
            <a:xfrm>
              <a:off x="3016" y="2410"/>
              <a:ext cx="26" cy="34"/>
            </a:xfrm>
            <a:custGeom>
              <a:avLst/>
              <a:gdLst>
                <a:gd name="T0" fmla="*/ 22 w 26"/>
                <a:gd name="T1" fmla="*/ 34 h 34"/>
                <a:gd name="T2" fmla="*/ 0 w 26"/>
                <a:gd name="T3" fmla="*/ 24 h 34"/>
                <a:gd name="T4" fmla="*/ 11 w 26"/>
                <a:gd name="T5" fmla="*/ 0 h 34"/>
                <a:gd name="T6" fmla="*/ 26 w 26"/>
                <a:gd name="T7" fmla="*/ 7 h 34"/>
                <a:gd name="T8" fmla="*/ 2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2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6" y="7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5" name="Freeform 5481"/>
            <p:cNvSpPr>
              <a:spLocks/>
            </p:cNvSpPr>
            <p:nvPr/>
          </p:nvSpPr>
          <p:spPr bwMode="auto">
            <a:xfrm>
              <a:off x="2998" y="2400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2 h 34"/>
                <a:gd name="T4" fmla="*/ 14 w 29"/>
                <a:gd name="T5" fmla="*/ 0 h 34"/>
                <a:gd name="T6" fmla="*/ 29 w 29"/>
                <a:gd name="T7" fmla="*/ 10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9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6" name="Freeform 5482"/>
            <p:cNvSpPr>
              <a:spLocks/>
            </p:cNvSpPr>
            <p:nvPr/>
          </p:nvSpPr>
          <p:spPr bwMode="auto">
            <a:xfrm>
              <a:off x="2981" y="2390"/>
              <a:ext cx="31" cy="32"/>
            </a:xfrm>
            <a:custGeom>
              <a:avLst/>
              <a:gdLst>
                <a:gd name="T0" fmla="*/ 17 w 31"/>
                <a:gd name="T1" fmla="*/ 32 h 32"/>
                <a:gd name="T2" fmla="*/ 0 w 31"/>
                <a:gd name="T3" fmla="*/ 17 h 32"/>
                <a:gd name="T4" fmla="*/ 17 w 31"/>
                <a:gd name="T5" fmla="*/ 0 h 32"/>
                <a:gd name="T6" fmla="*/ 31 w 31"/>
                <a:gd name="T7" fmla="*/ 10 h 32"/>
                <a:gd name="T8" fmla="*/ 1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7" y="32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7" name="Freeform 5483"/>
            <p:cNvSpPr>
              <a:spLocks/>
            </p:cNvSpPr>
            <p:nvPr/>
          </p:nvSpPr>
          <p:spPr bwMode="auto">
            <a:xfrm>
              <a:off x="2968" y="2368"/>
              <a:ext cx="30" cy="39"/>
            </a:xfrm>
            <a:custGeom>
              <a:avLst/>
              <a:gdLst>
                <a:gd name="T0" fmla="*/ 13 w 30"/>
                <a:gd name="T1" fmla="*/ 39 h 39"/>
                <a:gd name="T2" fmla="*/ 0 w 30"/>
                <a:gd name="T3" fmla="*/ 20 h 39"/>
                <a:gd name="T4" fmla="*/ 17 w 30"/>
                <a:gd name="T5" fmla="*/ 0 h 39"/>
                <a:gd name="T6" fmla="*/ 30 w 30"/>
                <a:gd name="T7" fmla="*/ 22 h 39"/>
                <a:gd name="T8" fmla="*/ 13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3" y="3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0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8" name="Freeform 5484"/>
            <p:cNvSpPr>
              <a:spLocks/>
            </p:cNvSpPr>
            <p:nvPr/>
          </p:nvSpPr>
          <p:spPr bwMode="auto">
            <a:xfrm>
              <a:off x="3257" y="2513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9" name="Freeform 5485"/>
            <p:cNvSpPr>
              <a:spLocks/>
            </p:cNvSpPr>
            <p:nvPr/>
          </p:nvSpPr>
          <p:spPr bwMode="auto">
            <a:xfrm>
              <a:off x="3237" y="2513"/>
              <a:ext cx="22" cy="19"/>
            </a:xfrm>
            <a:custGeom>
              <a:avLst/>
              <a:gdLst>
                <a:gd name="T0" fmla="*/ 22 w 22"/>
                <a:gd name="T1" fmla="*/ 5 h 19"/>
                <a:gd name="T2" fmla="*/ 20 w 22"/>
                <a:gd name="T3" fmla="*/ 0 h 19"/>
                <a:gd name="T4" fmla="*/ 0 w 22"/>
                <a:gd name="T5" fmla="*/ 17 h 19"/>
                <a:gd name="T6" fmla="*/ 2 w 22"/>
                <a:gd name="T7" fmla="*/ 19 h 19"/>
                <a:gd name="T8" fmla="*/ 22 w 22"/>
                <a:gd name="T9" fmla="*/ 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Freeform 5486"/>
            <p:cNvSpPr>
              <a:spLocks/>
            </p:cNvSpPr>
            <p:nvPr/>
          </p:nvSpPr>
          <p:spPr bwMode="auto">
            <a:xfrm>
              <a:off x="2950" y="2349"/>
              <a:ext cx="35" cy="36"/>
            </a:xfrm>
            <a:custGeom>
              <a:avLst/>
              <a:gdLst>
                <a:gd name="T0" fmla="*/ 15 w 35"/>
                <a:gd name="T1" fmla="*/ 36 h 36"/>
                <a:gd name="T2" fmla="*/ 0 w 35"/>
                <a:gd name="T3" fmla="*/ 12 h 36"/>
                <a:gd name="T4" fmla="*/ 22 w 35"/>
                <a:gd name="T5" fmla="*/ 0 h 36"/>
                <a:gd name="T6" fmla="*/ 35 w 35"/>
                <a:gd name="T7" fmla="*/ 22 h 36"/>
                <a:gd name="T8" fmla="*/ 15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5" y="3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1" name="Freeform 5487"/>
            <p:cNvSpPr>
              <a:spLocks/>
            </p:cNvSpPr>
            <p:nvPr/>
          </p:nvSpPr>
          <p:spPr bwMode="auto">
            <a:xfrm>
              <a:off x="2941" y="2324"/>
              <a:ext cx="31" cy="37"/>
            </a:xfrm>
            <a:custGeom>
              <a:avLst/>
              <a:gdLst>
                <a:gd name="T0" fmla="*/ 9 w 31"/>
                <a:gd name="T1" fmla="*/ 37 h 37"/>
                <a:gd name="T2" fmla="*/ 0 w 31"/>
                <a:gd name="T3" fmla="*/ 10 h 37"/>
                <a:gd name="T4" fmla="*/ 22 w 31"/>
                <a:gd name="T5" fmla="*/ 0 h 37"/>
                <a:gd name="T6" fmla="*/ 31 w 31"/>
                <a:gd name="T7" fmla="*/ 25 h 37"/>
                <a:gd name="T8" fmla="*/ 9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9" y="37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2" name="Freeform 5488"/>
            <p:cNvSpPr>
              <a:spLocks/>
            </p:cNvSpPr>
            <p:nvPr/>
          </p:nvSpPr>
          <p:spPr bwMode="auto">
            <a:xfrm>
              <a:off x="2928" y="2278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4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3" name="Freeform 5489"/>
            <p:cNvSpPr>
              <a:spLocks/>
            </p:cNvSpPr>
            <p:nvPr/>
          </p:nvSpPr>
          <p:spPr bwMode="auto">
            <a:xfrm>
              <a:off x="2919" y="2224"/>
              <a:ext cx="33" cy="58"/>
            </a:xfrm>
            <a:custGeom>
              <a:avLst/>
              <a:gdLst>
                <a:gd name="T0" fmla="*/ 9 w 33"/>
                <a:gd name="T1" fmla="*/ 58 h 58"/>
                <a:gd name="T2" fmla="*/ 0 w 33"/>
                <a:gd name="T3" fmla="*/ 9 h 58"/>
                <a:gd name="T4" fmla="*/ 22 w 33"/>
                <a:gd name="T5" fmla="*/ 0 h 58"/>
                <a:gd name="T6" fmla="*/ 33 w 33"/>
                <a:gd name="T7" fmla="*/ 54 h 58"/>
                <a:gd name="T8" fmla="*/ 9 w 3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8">
                  <a:moveTo>
                    <a:pt x="9" y="58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3" y="54"/>
                  </a:lnTo>
                  <a:lnTo>
                    <a:pt x="9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4" name="Freeform 5490"/>
            <p:cNvSpPr>
              <a:spLocks/>
            </p:cNvSpPr>
            <p:nvPr/>
          </p:nvSpPr>
          <p:spPr bwMode="auto">
            <a:xfrm>
              <a:off x="2900" y="2170"/>
              <a:ext cx="41" cy="63"/>
            </a:xfrm>
            <a:custGeom>
              <a:avLst/>
              <a:gdLst>
                <a:gd name="T0" fmla="*/ 19 w 41"/>
                <a:gd name="T1" fmla="*/ 63 h 63"/>
                <a:gd name="T2" fmla="*/ 0 w 41"/>
                <a:gd name="T3" fmla="*/ 10 h 63"/>
                <a:gd name="T4" fmla="*/ 22 w 41"/>
                <a:gd name="T5" fmla="*/ 0 h 63"/>
                <a:gd name="T6" fmla="*/ 41 w 41"/>
                <a:gd name="T7" fmla="*/ 54 h 63"/>
                <a:gd name="T8" fmla="*/ 19 w 41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3">
                  <a:moveTo>
                    <a:pt x="19" y="63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1" y="54"/>
                  </a:lnTo>
                  <a:lnTo>
                    <a:pt x="19" y="63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5" name="Freeform 5491"/>
            <p:cNvSpPr>
              <a:spLocks/>
            </p:cNvSpPr>
            <p:nvPr/>
          </p:nvSpPr>
          <p:spPr bwMode="auto">
            <a:xfrm>
              <a:off x="2965" y="2368"/>
              <a:ext cx="20" cy="20"/>
            </a:xfrm>
            <a:custGeom>
              <a:avLst/>
              <a:gdLst>
                <a:gd name="T0" fmla="*/ 3 w 20"/>
                <a:gd name="T1" fmla="*/ 20 h 20"/>
                <a:gd name="T2" fmla="*/ 0 w 20"/>
                <a:gd name="T3" fmla="*/ 17 h 20"/>
                <a:gd name="T4" fmla="*/ 20 w 20"/>
                <a:gd name="T5" fmla="*/ 0 h 20"/>
                <a:gd name="T6" fmla="*/ 20 w 20"/>
                <a:gd name="T7" fmla="*/ 3 h 20"/>
                <a:gd name="T8" fmla="*/ 3 w 20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3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0" y="3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6" name="Freeform 5492"/>
            <p:cNvSpPr>
              <a:spLocks/>
            </p:cNvSpPr>
            <p:nvPr/>
          </p:nvSpPr>
          <p:spPr bwMode="auto">
            <a:xfrm>
              <a:off x="2858" y="2089"/>
              <a:ext cx="64" cy="93"/>
            </a:xfrm>
            <a:custGeom>
              <a:avLst/>
              <a:gdLst>
                <a:gd name="T0" fmla="*/ 42 w 64"/>
                <a:gd name="T1" fmla="*/ 93 h 93"/>
                <a:gd name="T2" fmla="*/ 0 w 64"/>
                <a:gd name="T3" fmla="*/ 15 h 93"/>
                <a:gd name="T4" fmla="*/ 20 w 64"/>
                <a:gd name="T5" fmla="*/ 0 h 93"/>
                <a:gd name="T6" fmla="*/ 64 w 64"/>
                <a:gd name="T7" fmla="*/ 81 h 93"/>
                <a:gd name="T8" fmla="*/ 42 w 6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3">
                  <a:moveTo>
                    <a:pt x="42" y="93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81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7" name="Freeform 5493"/>
            <p:cNvSpPr>
              <a:spLocks/>
            </p:cNvSpPr>
            <p:nvPr/>
          </p:nvSpPr>
          <p:spPr bwMode="auto">
            <a:xfrm>
              <a:off x="2819" y="2018"/>
              <a:ext cx="59" cy="86"/>
            </a:xfrm>
            <a:custGeom>
              <a:avLst/>
              <a:gdLst>
                <a:gd name="T0" fmla="*/ 39 w 59"/>
                <a:gd name="T1" fmla="*/ 86 h 86"/>
                <a:gd name="T2" fmla="*/ 0 w 59"/>
                <a:gd name="T3" fmla="*/ 20 h 86"/>
                <a:gd name="T4" fmla="*/ 17 w 59"/>
                <a:gd name="T5" fmla="*/ 0 h 86"/>
                <a:gd name="T6" fmla="*/ 59 w 59"/>
                <a:gd name="T7" fmla="*/ 71 h 86"/>
                <a:gd name="T8" fmla="*/ 39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9" y="86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59" y="71"/>
                  </a:lnTo>
                  <a:lnTo>
                    <a:pt x="39" y="8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8" name="Freeform 5494"/>
            <p:cNvSpPr>
              <a:spLocks/>
            </p:cNvSpPr>
            <p:nvPr/>
          </p:nvSpPr>
          <p:spPr bwMode="auto">
            <a:xfrm>
              <a:off x="2792" y="1991"/>
              <a:ext cx="44" cy="47"/>
            </a:xfrm>
            <a:custGeom>
              <a:avLst/>
              <a:gdLst>
                <a:gd name="T0" fmla="*/ 27 w 44"/>
                <a:gd name="T1" fmla="*/ 47 h 47"/>
                <a:gd name="T2" fmla="*/ 0 w 44"/>
                <a:gd name="T3" fmla="*/ 20 h 47"/>
                <a:gd name="T4" fmla="*/ 18 w 44"/>
                <a:gd name="T5" fmla="*/ 0 h 47"/>
                <a:gd name="T6" fmla="*/ 44 w 44"/>
                <a:gd name="T7" fmla="*/ 27 h 47"/>
                <a:gd name="T8" fmla="*/ 27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7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Freeform 5495"/>
            <p:cNvSpPr>
              <a:spLocks/>
            </p:cNvSpPr>
            <p:nvPr/>
          </p:nvSpPr>
          <p:spPr bwMode="auto">
            <a:xfrm>
              <a:off x="2766" y="1967"/>
              <a:ext cx="44" cy="44"/>
            </a:xfrm>
            <a:custGeom>
              <a:avLst/>
              <a:gdLst>
                <a:gd name="T0" fmla="*/ 26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24 h 44"/>
                <a:gd name="T8" fmla="*/ 26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4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0" name="Freeform 5496"/>
            <p:cNvSpPr>
              <a:spLocks/>
            </p:cNvSpPr>
            <p:nvPr/>
          </p:nvSpPr>
          <p:spPr bwMode="auto">
            <a:xfrm>
              <a:off x="2733" y="1942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5 h 47"/>
                <a:gd name="T4" fmla="*/ 11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1" name="Freeform 5497"/>
            <p:cNvSpPr>
              <a:spLocks/>
            </p:cNvSpPr>
            <p:nvPr/>
          </p:nvSpPr>
          <p:spPr bwMode="auto">
            <a:xfrm>
              <a:off x="2716" y="1935"/>
              <a:ext cx="28" cy="32"/>
            </a:xfrm>
            <a:custGeom>
              <a:avLst/>
              <a:gdLst>
                <a:gd name="T0" fmla="*/ 17 w 28"/>
                <a:gd name="T1" fmla="*/ 32 h 32"/>
                <a:gd name="T2" fmla="*/ 0 w 28"/>
                <a:gd name="T3" fmla="*/ 24 h 32"/>
                <a:gd name="T4" fmla="*/ 8 w 28"/>
                <a:gd name="T5" fmla="*/ 0 h 32"/>
                <a:gd name="T6" fmla="*/ 28 w 28"/>
                <a:gd name="T7" fmla="*/ 7 h 32"/>
                <a:gd name="T8" fmla="*/ 17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7" y="32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2" name="Freeform 5498"/>
            <p:cNvSpPr>
              <a:spLocks/>
            </p:cNvSpPr>
            <p:nvPr/>
          </p:nvSpPr>
          <p:spPr bwMode="auto">
            <a:xfrm>
              <a:off x="2696" y="1927"/>
              <a:ext cx="28" cy="32"/>
            </a:xfrm>
            <a:custGeom>
              <a:avLst/>
              <a:gdLst>
                <a:gd name="T0" fmla="*/ 20 w 28"/>
                <a:gd name="T1" fmla="*/ 32 h 32"/>
                <a:gd name="T2" fmla="*/ 0 w 28"/>
                <a:gd name="T3" fmla="*/ 25 h 32"/>
                <a:gd name="T4" fmla="*/ 9 w 28"/>
                <a:gd name="T5" fmla="*/ 0 h 32"/>
                <a:gd name="T6" fmla="*/ 28 w 28"/>
                <a:gd name="T7" fmla="*/ 8 h 32"/>
                <a:gd name="T8" fmla="*/ 20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0" y="32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8" y="8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3" name="Freeform 5499"/>
            <p:cNvSpPr>
              <a:spLocks/>
            </p:cNvSpPr>
            <p:nvPr/>
          </p:nvSpPr>
          <p:spPr bwMode="auto">
            <a:xfrm>
              <a:off x="2900" y="217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4" name="Freeform 5500"/>
            <p:cNvSpPr>
              <a:spLocks/>
            </p:cNvSpPr>
            <p:nvPr/>
          </p:nvSpPr>
          <p:spPr bwMode="auto">
            <a:xfrm>
              <a:off x="2665" y="1918"/>
              <a:ext cx="37" cy="36"/>
            </a:xfrm>
            <a:custGeom>
              <a:avLst/>
              <a:gdLst>
                <a:gd name="T0" fmla="*/ 33 w 37"/>
                <a:gd name="T1" fmla="*/ 36 h 36"/>
                <a:gd name="T2" fmla="*/ 0 w 37"/>
                <a:gd name="T3" fmla="*/ 26 h 36"/>
                <a:gd name="T4" fmla="*/ 5 w 37"/>
                <a:gd name="T5" fmla="*/ 0 h 36"/>
                <a:gd name="T6" fmla="*/ 37 w 37"/>
                <a:gd name="T7" fmla="*/ 9 h 36"/>
                <a:gd name="T8" fmla="*/ 3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3" y="36"/>
                  </a:moveTo>
                  <a:lnTo>
                    <a:pt x="0" y="26"/>
                  </a:lnTo>
                  <a:lnTo>
                    <a:pt x="5" y="0"/>
                  </a:lnTo>
                  <a:lnTo>
                    <a:pt x="37" y="9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5" name="Freeform 5501"/>
            <p:cNvSpPr>
              <a:spLocks/>
            </p:cNvSpPr>
            <p:nvPr/>
          </p:nvSpPr>
          <p:spPr bwMode="auto">
            <a:xfrm>
              <a:off x="2635" y="1915"/>
              <a:ext cx="35" cy="29"/>
            </a:xfrm>
            <a:custGeom>
              <a:avLst/>
              <a:gdLst>
                <a:gd name="T0" fmla="*/ 30 w 35"/>
                <a:gd name="T1" fmla="*/ 29 h 29"/>
                <a:gd name="T2" fmla="*/ 0 w 35"/>
                <a:gd name="T3" fmla="*/ 27 h 29"/>
                <a:gd name="T4" fmla="*/ 2 w 35"/>
                <a:gd name="T5" fmla="*/ 0 h 29"/>
                <a:gd name="T6" fmla="*/ 35 w 35"/>
                <a:gd name="T7" fmla="*/ 3 h 29"/>
                <a:gd name="T8" fmla="*/ 30 w 3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0" y="29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5" y="3"/>
                  </a:lnTo>
                  <a:lnTo>
                    <a:pt x="30" y="2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6" name="Freeform 5502"/>
            <p:cNvSpPr>
              <a:spLocks/>
            </p:cNvSpPr>
            <p:nvPr/>
          </p:nvSpPr>
          <p:spPr bwMode="auto">
            <a:xfrm>
              <a:off x="2602" y="1915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7" name="Freeform 5503"/>
            <p:cNvSpPr>
              <a:spLocks/>
            </p:cNvSpPr>
            <p:nvPr/>
          </p:nvSpPr>
          <p:spPr bwMode="auto">
            <a:xfrm>
              <a:off x="2569" y="1915"/>
              <a:ext cx="35" cy="29"/>
            </a:xfrm>
            <a:custGeom>
              <a:avLst/>
              <a:gdLst>
                <a:gd name="T0" fmla="*/ 35 w 35"/>
                <a:gd name="T1" fmla="*/ 27 h 29"/>
                <a:gd name="T2" fmla="*/ 2 w 35"/>
                <a:gd name="T3" fmla="*/ 29 h 29"/>
                <a:gd name="T4" fmla="*/ 0 w 35"/>
                <a:gd name="T5" fmla="*/ 3 h 29"/>
                <a:gd name="T6" fmla="*/ 33 w 35"/>
                <a:gd name="T7" fmla="*/ 0 h 29"/>
                <a:gd name="T8" fmla="*/ 35 w 35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5" y="27"/>
                  </a:moveTo>
                  <a:lnTo>
                    <a:pt x="2" y="29"/>
                  </a:lnTo>
                  <a:lnTo>
                    <a:pt x="0" y="3"/>
                  </a:lnTo>
                  <a:lnTo>
                    <a:pt x="33" y="0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8" name="Freeform 5504"/>
            <p:cNvSpPr>
              <a:spLocks/>
            </p:cNvSpPr>
            <p:nvPr/>
          </p:nvSpPr>
          <p:spPr bwMode="auto">
            <a:xfrm>
              <a:off x="2696" y="1927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6 w 9"/>
                <a:gd name="T3" fmla="*/ 0 h 27"/>
                <a:gd name="T4" fmla="*/ 0 w 9"/>
                <a:gd name="T5" fmla="*/ 25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6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9" name="Freeform 5505"/>
            <p:cNvSpPr>
              <a:spLocks/>
            </p:cNvSpPr>
            <p:nvPr/>
          </p:nvSpPr>
          <p:spPr bwMode="auto">
            <a:xfrm>
              <a:off x="2553" y="1918"/>
              <a:ext cx="20" cy="26"/>
            </a:xfrm>
            <a:custGeom>
              <a:avLst/>
              <a:gdLst>
                <a:gd name="T0" fmla="*/ 18 w 20"/>
                <a:gd name="T1" fmla="*/ 26 h 26"/>
                <a:gd name="T2" fmla="*/ 0 w 20"/>
                <a:gd name="T3" fmla="*/ 24 h 26"/>
                <a:gd name="T4" fmla="*/ 9 w 20"/>
                <a:gd name="T5" fmla="*/ 0 h 26"/>
                <a:gd name="T6" fmla="*/ 20 w 20"/>
                <a:gd name="T7" fmla="*/ 0 h 26"/>
                <a:gd name="T8" fmla="*/ 18 w 20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6">
                  <a:moveTo>
                    <a:pt x="18" y="26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8" y="2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0" name="Freeform 5506"/>
            <p:cNvSpPr>
              <a:spLocks/>
            </p:cNvSpPr>
            <p:nvPr/>
          </p:nvSpPr>
          <p:spPr bwMode="auto">
            <a:xfrm>
              <a:off x="2536" y="1910"/>
              <a:ext cx="26" cy="32"/>
            </a:xfrm>
            <a:custGeom>
              <a:avLst/>
              <a:gdLst>
                <a:gd name="T0" fmla="*/ 17 w 26"/>
                <a:gd name="T1" fmla="*/ 32 h 32"/>
                <a:gd name="T2" fmla="*/ 0 w 26"/>
                <a:gd name="T3" fmla="*/ 22 h 32"/>
                <a:gd name="T4" fmla="*/ 13 w 26"/>
                <a:gd name="T5" fmla="*/ 0 h 32"/>
                <a:gd name="T6" fmla="*/ 26 w 26"/>
                <a:gd name="T7" fmla="*/ 8 h 32"/>
                <a:gd name="T8" fmla="*/ 17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8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1" name="Freeform 5507"/>
            <p:cNvSpPr>
              <a:spLocks/>
            </p:cNvSpPr>
            <p:nvPr/>
          </p:nvSpPr>
          <p:spPr bwMode="auto">
            <a:xfrm>
              <a:off x="2499" y="1876"/>
              <a:ext cx="50" cy="56"/>
            </a:xfrm>
            <a:custGeom>
              <a:avLst/>
              <a:gdLst>
                <a:gd name="T0" fmla="*/ 37 w 50"/>
                <a:gd name="T1" fmla="*/ 56 h 56"/>
                <a:gd name="T2" fmla="*/ 0 w 50"/>
                <a:gd name="T3" fmla="*/ 20 h 56"/>
                <a:gd name="T4" fmla="*/ 17 w 50"/>
                <a:gd name="T5" fmla="*/ 0 h 56"/>
                <a:gd name="T6" fmla="*/ 50 w 50"/>
                <a:gd name="T7" fmla="*/ 34 h 56"/>
                <a:gd name="T8" fmla="*/ 37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7" y="56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50" y="34"/>
                  </a:lnTo>
                  <a:lnTo>
                    <a:pt x="37" y="5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2" name="Freeform 5508"/>
            <p:cNvSpPr>
              <a:spLocks/>
            </p:cNvSpPr>
            <p:nvPr/>
          </p:nvSpPr>
          <p:spPr bwMode="auto">
            <a:xfrm>
              <a:off x="2459" y="1827"/>
              <a:ext cx="57" cy="69"/>
            </a:xfrm>
            <a:custGeom>
              <a:avLst/>
              <a:gdLst>
                <a:gd name="T0" fmla="*/ 40 w 57"/>
                <a:gd name="T1" fmla="*/ 69 h 69"/>
                <a:gd name="T2" fmla="*/ 0 w 57"/>
                <a:gd name="T3" fmla="*/ 15 h 69"/>
                <a:gd name="T4" fmla="*/ 20 w 57"/>
                <a:gd name="T5" fmla="*/ 0 h 69"/>
                <a:gd name="T6" fmla="*/ 57 w 57"/>
                <a:gd name="T7" fmla="*/ 49 h 69"/>
                <a:gd name="T8" fmla="*/ 40 w 57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9">
                  <a:moveTo>
                    <a:pt x="40" y="6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49"/>
                  </a:lnTo>
                  <a:lnTo>
                    <a:pt x="40" y="6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3" name="Freeform 5509"/>
            <p:cNvSpPr>
              <a:spLocks/>
            </p:cNvSpPr>
            <p:nvPr/>
          </p:nvSpPr>
          <p:spPr bwMode="auto">
            <a:xfrm>
              <a:off x="2422" y="1768"/>
              <a:ext cx="57" cy="74"/>
            </a:xfrm>
            <a:custGeom>
              <a:avLst/>
              <a:gdLst>
                <a:gd name="T0" fmla="*/ 37 w 57"/>
                <a:gd name="T1" fmla="*/ 74 h 74"/>
                <a:gd name="T2" fmla="*/ 0 w 57"/>
                <a:gd name="T3" fmla="*/ 15 h 74"/>
                <a:gd name="T4" fmla="*/ 20 w 57"/>
                <a:gd name="T5" fmla="*/ 0 h 74"/>
                <a:gd name="T6" fmla="*/ 57 w 57"/>
                <a:gd name="T7" fmla="*/ 59 h 74"/>
                <a:gd name="T8" fmla="*/ 37 w 57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4">
                  <a:moveTo>
                    <a:pt x="37" y="7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59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4" name="Freeform 5510"/>
            <p:cNvSpPr>
              <a:spLocks/>
            </p:cNvSpPr>
            <p:nvPr/>
          </p:nvSpPr>
          <p:spPr bwMode="auto">
            <a:xfrm>
              <a:off x="2363" y="1656"/>
              <a:ext cx="79" cy="127"/>
            </a:xfrm>
            <a:custGeom>
              <a:avLst/>
              <a:gdLst>
                <a:gd name="T0" fmla="*/ 59 w 79"/>
                <a:gd name="T1" fmla="*/ 127 h 127"/>
                <a:gd name="T2" fmla="*/ 0 w 79"/>
                <a:gd name="T3" fmla="*/ 12 h 127"/>
                <a:gd name="T4" fmla="*/ 22 w 79"/>
                <a:gd name="T5" fmla="*/ 0 h 127"/>
                <a:gd name="T6" fmla="*/ 79 w 79"/>
                <a:gd name="T7" fmla="*/ 112 h 127"/>
                <a:gd name="T8" fmla="*/ 59 w 79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7">
                  <a:moveTo>
                    <a:pt x="59" y="12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79" y="112"/>
                  </a:lnTo>
                  <a:lnTo>
                    <a:pt x="59" y="12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5" name="Freeform 5511"/>
            <p:cNvSpPr>
              <a:spLocks/>
            </p:cNvSpPr>
            <p:nvPr/>
          </p:nvSpPr>
          <p:spPr bwMode="auto">
            <a:xfrm>
              <a:off x="2334" y="1602"/>
              <a:ext cx="51" cy="66"/>
            </a:xfrm>
            <a:custGeom>
              <a:avLst/>
              <a:gdLst>
                <a:gd name="T0" fmla="*/ 29 w 51"/>
                <a:gd name="T1" fmla="*/ 66 h 66"/>
                <a:gd name="T2" fmla="*/ 0 w 51"/>
                <a:gd name="T3" fmla="*/ 12 h 66"/>
                <a:gd name="T4" fmla="*/ 22 w 51"/>
                <a:gd name="T5" fmla="*/ 0 h 66"/>
                <a:gd name="T6" fmla="*/ 51 w 51"/>
                <a:gd name="T7" fmla="*/ 54 h 66"/>
                <a:gd name="T8" fmla="*/ 29 w 51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6">
                  <a:moveTo>
                    <a:pt x="29" y="6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1" y="54"/>
                  </a:lnTo>
                  <a:lnTo>
                    <a:pt x="29" y="6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6" name="Freeform 5512"/>
            <p:cNvSpPr>
              <a:spLocks/>
            </p:cNvSpPr>
            <p:nvPr/>
          </p:nvSpPr>
          <p:spPr bwMode="auto">
            <a:xfrm>
              <a:off x="2569" y="1918"/>
              <a:ext cx="4" cy="26"/>
            </a:xfrm>
            <a:custGeom>
              <a:avLst/>
              <a:gdLst>
                <a:gd name="T0" fmla="*/ 2 w 4"/>
                <a:gd name="T1" fmla="*/ 26 h 26"/>
                <a:gd name="T2" fmla="*/ 2 w 4"/>
                <a:gd name="T3" fmla="*/ 26 h 26"/>
                <a:gd name="T4" fmla="*/ 0 w 4"/>
                <a:gd name="T5" fmla="*/ 0 h 26"/>
                <a:gd name="T6" fmla="*/ 4 w 4"/>
                <a:gd name="T7" fmla="*/ 0 h 26"/>
                <a:gd name="T8" fmla="*/ 2 w 4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6">
                  <a:moveTo>
                    <a:pt x="2" y="26"/>
                  </a:moveTo>
                  <a:lnTo>
                    <a:pt x="2" y="26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7" name="Freeform 5513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8" name="Freeform 5514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9" name="Freeform 5515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0" name="Freeform 5516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1" name="Freeform 5517"/>
            <p:cNvSpPr>
              <a:spLocks/>
            </p:cNvSpPr>
            <p:nvPr/>
          </p:nvSpPr>
          <p:spPr bwMode="auto">
            <a:xfrm>
              <a:off x="3498" y="3355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10 h 52"/>
                <a:gd name="T4" fmla="*/ 22 w 37"/>
                <a:gd name="T5" fmla="*/ 0 h 52"/>
                <a:gd name="T6" fmla="*/ 37 w 37"/>
                <a:gd name="T7" fmla="*/ 39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7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2" name="Freeform 5518"/>
            <p:cNvSpPr>
              <a:spLocks/>
            </p:cNvSpPr>
            <p:nvPr/>
          </p:nvSpPr>
          <p:spPr bwMode="auto">
            <a:xfrm>
              <a:off x="3483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3" name="Freeform 5519"/>
            <p:cNvSpPr>
              <a:spLocks/>
            </p:cNvSpPr>
            <p:nvPr/>
          </p:nvSpPr>
          <p:spPr bwMode="auto">
            <a:xfrm>
              <a:off x="3474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4" name="Freeform 5520"/>
            <p:cNvSpPr>
              <a:spLocks/>
            </p:cNvSpPr>
            <p:nvPr/>
          </p:nvSpPr>
          <p:spPr bwMode="auto">
            <a:xfrm>
              <a:off x="3472" y="3233"/>
              <a:ext cx="26" cy="34"/>
            </a:xfrm>
            <a:custGeom>
              <a:avLst/>
              <a:gdLst>
                <a:gd name="T0" fmla="*/ 2 w 26"/>
                <a:gd name="T1" fmla="*/ 34 h 34"/>
                <a:gd name="T2" fmla="*/ 0 w 26"/>
                <a:gd name="T3" fmla="*/ 0 h 34"/>
                <a:gd name="T4" fmla="*/ 24 w 26"/>
                <a:gd name="T5" fmla="*/ 0 h 34"/>
                <a:gd name="T6" fmla="*/ 26 w 26"/>
                <a:gd name="T7" fmla="*/ 34 h 34"/>
                <a:gd name="T8" fmla="*/ 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" y="3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6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5" name="Freeform 5521"/>
            <p:cNvSpPr>
              <a:spLocks/>
            </p:cNvSpPr>
            <p:nvPr/>
          </p:nvSpPr>
          <p:spPr bwMode="auto">
            <a:xfrm>
              <a:off x="3472" y="3198"/>
              <a:ext cx="28" cy="35"/>
            </a:xfrm>
            <a:custGeom>
              <a:avLst/>
              <a:gdLst>
                <a:gd name="T0" fmla="*/ 0 w 28"/>
                <a:gd name="T1" fmla="*/ 35 h 35"/>
                <a:gd name="T2" fmla="*/ 4 w 28"/>
                <a:gd name="T3" fmla="*/ 0 h 35"/>
                <a:gd name="T4" fmla="*/ 28 w 28"/>
                <a:gd name="T5" fmla="*/ 5 h 35"/>
                <a:gd name="T6" fmla="*/ 24 w 28"/>
                <a:gd name="T7" fmla="*/ 35 h 35"/>
                <a:gd name="T8" fmla="*/ 0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6" name="Freeform 5522"/>
            <p:cNvSpPr>
              <a:spLocks/>
            </p:cNvSpPr>
            <p:nvPr/>
          </p:nvSpPr>
          <p:spPr bwMode="auto">
            <a:xfrm>
              <a:off x="3476" y="3140"/>
              <a:ext cx="37" cy="63"/>
            </a:xfrm>
            <a:custGeom>
              <a:avLst/>
              <a:gdLst>
                <a:gd name="T0" fmla="*/ 0 w 37"/>
                <a:gd name="T1" fmla="*/ 58 h 63"/>
                <a:gd name="T2" fmla="*/ 13 w 37"/>
                <a:gd name="T3" fmla="*/ 0 h 63"/>
                <a:gd name="T4" fmla="*/ 37 w 37"/>
                <a:gd name="T5" fmla="*/ 4 h 63"/>
                <a:gd name="T6" fmla="*/ 24 w 37"/>
                <a:gd name="T7" fmla="*/ 63 h 63"/>
                <a:gd name="T8" fmla="*/ 0 w 37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3">
                  <a:moveTo>
                    <a:pt x="0" y="58"/>
                  </a:moveTo>
                  <a:lnTo>
                    <a:pt x="13" y="0"/>
                  </a:lnTo>
                  <a:lnTo>
                    <a:pt x="37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7" name="Freeform 5523"/>
            <p:cNvSpPr>
              <a:spLocks/>
            </p:cNvSpPr>
            <p:nvPr/>
          </p:nvSpPr>
          <p:spPr bwMode="auto">
            <a:xfrm>
              <a:off x="3489" y="3081"/>
              <a:ext cx="38" cy="63"/>
            </a:xfrm>
            <a:custGeom>
              <a:avLst/>
              <a:gdLst>
                <a:gd name="T0" fmla="*/ 0 w 38"/>
                <a:gd name="T1" fmla="*/ 59 h 63"/>
                <a:gd name="T2" fmla="*/ 13 w 38"/>
                <a:gd name="T3" fmla="*/ 0 h 63"/>
                <a:gd name="T4" fmla="*/ 38 w 38"/>
                <a:gd name="T5" fmla="*/ 5 h 63"/>
                <a:gd name="T6" fmla="*/ 24 w 38"/>
                <a:gd name="T7" fmla="*/ 63 h 63"/>
                <a:gd name="T8" fmla="*/ 0 w 38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3">
                  <a:moveTo>
                    <a:pt x="0" y="59"/>
                  </a:moveTo>
                  <a:lnTo>
                    <a:pt x="13" y="0"/>
                  </a:lnTo>
                  <a:lnTo>
                    <a:pt x="38" y="5"/>
                  </a:lnTo>
                  <a:lnTo>
                    <a:pt x="24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8" name="Freeform 5524"/>
            <p:cNvSpPr>
              <a:spLocks/>
            </p:cNvSpPr>
            <p:nvPr/>
          </p:nvSpPr>
          <p:spPr bwMode="auto">
            <a:xfrm>
              <a:off x="3502" y="3051"/>
              <a:ext cx="25" cy="35"/>
            </a:xfrm>
            <a:custGeom>
              <a:avLst/>
              <a:gdLst>
                <a:gd name="T0" fmla="*/ 0 w 25"/>
                <a:gd name="T1" fmla="*/ 30 h 35"/>
                <a:gd name="T2" fmla="*/ 0 w 25"/>
                <a:gd name="T3" fmla="*/ 3 h 35"/>
                <a:gd name="T4" fmla="*/ 25 w 25"/>
                <a:gd name="T5" fmla="*/ 0 h 35"/>
                <a:gd name="T6" fmla="*/ 25 w 25"/>
                <a:gd name="T7" fmla="*/ 35 h 35"/>
                <a:gd name="T8" fmla="*/ 0 w 25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30"/>
                  </a:moveTo>
                  <a:lnTo>
                    <a:pt x="0" y="3"/>
                  </a:lnTo>
                  <a:lnTo>
                    <a:pt x="25" y="0"/>
                  </a:lnTo>
                  <a:lnTo>
                    <a:pt x="25" y="3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9" name="Freeform 5525"/>
            <p:cNvSpPr>
              <a:spLocks/>
            </p:cNvSpPr>
            <p:nvPr/>
          </p:nvSpPr>
          <p:spPr bwMode="auto">
            <a:xfrm>
              <a:off x="3498" y="3017"/>
              <a:ext cx="29" cy="37"/>
            </a:xfrm>
            <a:custGeom>
              <a:avLst/>
              <a:gdLst>
                <a:gd name="T0" fmla="*/ 4 w 29"/>
                <a:gd name="T1" fmla="*/ 37 h 37"/>
                <a:gd name="T2" fmla="*/ 0 w 29"/>
                <a:gd name="T3" fmla="*/ 5 h 37"/>
                <a:gd name="T4" fmla="*/ 24 w 29"/>
                <a:gd name="T5" fmla="*/ 0 h 37"/>
                <a:gd name="T6" fmla="*/ 29 w 29"/>
                <a:gd name="T7" fmla="*/ 34 h 37"/>
                <a:gd name="T8" fmla="*/ 4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0" name="Freeform 5526"/>
            <p:cNvSpPr>
              <a:spLocks/>
            </p:cNvSpPr>
            <p:nvPr/>
          </p:nvSpPr>
          <p:spPr bwMode="auto">
            <a:xfrm>
              <a:off x="3474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1" name="Freeform 5527"/>
            <p:cNvSpPr>
              <a:spLocks/>
            </p:cNvSpPr>
            <p:nvPr/>
          </p:nvSpPr>
          <p:spPr bwMode="auto">
            <a:xfrm>
              <a:off x="3494" y="2990"/>
              <a:ext cx="28" cy="34"/>
            </a:xfrm>
            <a:custGeom>
              <a:avLst/>
              <a:gdLst>
                <a:gd name="T0" fmla="*/ 6 w 28"/>
                <a:gd name="T1" fmla="*/ 34 h 34"/>
                <a:gd name="T2" fmla="*/ 0 w 28"/>
                <a:gd name="T3" fmla="*/ 10 h 34"/>
                <a:gd name="T4" fmla="*/ 22 w 28"/>
                <a:gd name="T5" fmla="*/ 0 h 34"/>
                <a:gd name="T6" fmla="*/ 28 w 28"/>
                <a:gd name="T7" fmla="*/ 25 h 34"/>
                <a:gd name="T8" fmla="*/ 6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6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25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2" name="Freeform 5528"/>
            <p:cNvSpPr>
              <a:spLocks/>
            </p:cNvSpPr>
            <p:nvPr/>
          </p:nvSpPr>
          <p:spPr bwMode="auto">
            <a:xfrm>
              <a:off x="3483" y="2966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4 h 34"/>
                <a:gd name="T4" fmla="*/ 19 w 33"/>
                <a:gd name="T5" fmla="*/ 0 h 34"/>
                <a:gd name="T6" fmla="*/ 33 w 33"/>
                <a:gd name="T7" fmla="*/ 2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33" y="2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3" name="Freeform 5529"/>
            <p:cNvSpPr>
              <a:spLocks/>
            </p:cNvSpPr>
            <p:nvPr/>
          </p:nvSpPr>
          <p:spPr bwMode="auto">
            <a:xfrm>
              <a:off x="3461" y="2931"/>
              <a:ext cx="41" cy="49"/>
            </a:xfrm>
            <a:custGeom>
              <a:avLst/>
              <a:gdLst>
                <a:gd name="T0" fmla="*/ 22 w 41"/>
                <a:gd name="T1" fmla="*/ 49 h 49"/>
                <a:gd name="T2" fmla="*/ 0 w 41"/>
                <a:gd name="T3" fmla="*/ 18 h 49"/>
                <a:gd name="T4" fmla="*/ 17 w 41"/>
                <a:gd name="T5" fmla="*/ 0 h 49"/>
                <a:gd name="T6" fmla="*/ 41 w 41"/>
                <a:gd name="T7" fmla="*/ 35 h 49"/>
                <a:gd name="T8" fmla="*/ 22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2" y="49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1" y="35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4" name="Freeform 5530"/>
            <p:cNvSpPr>
              <a:spLocks/>
            </p:cNvSpPr>
            <p:nvPr/>
          </p:nvSpPr>
          <p:spPr bwMode="auto">
            <a:xfrm>
              <a:off x="3432" y="2900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31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1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5" name="Freeform 5531"/>
            <p:cNvSpPr>
              <a:spLocks/>
            </p:cNvSpPr>
            <p:nvPr/>
          </p:nvSpPr>
          <p:spPr bwMode="auto">
            <a:xfrm>
              <a:off x="3397" y="2875"/>
              <a:ext cx="48" cy="47"/>
            </a:xfrm>
            <a:custGeom>
              <a:avLst/>
              <a:gdLst>
                <a:gd name="T0" fmla="*/ 35 w 48"/>
                <a:gd name="T1" fmla="*/ 47 h 47"/>
                <a:gd name="T2" fmla="*/ 0 w 48"/>
                <a:gd name="T3" fmla="*/ 22 h 47"/>
                <a:gd name="T4" fmla="*/ 13 w 48"/>
                <a:gd name="T5" fmla="*/ 0 h 47"/>
                <a:gd name="T6" fmla="*/ 48 w 48"/>
                <a:gd name="T7" fmla="*/ 25 h 47"/>
                <a:gd name="T8" fmla="*/ 35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5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6" name="Freeform 5532"/>
            <p:cNvSpPr>
              <a:spLocks/>
            </p:cNvSpPr>
            <p:nvPr/>
          </p:nvSpPr>
          <p:spPr bwMode="auto">
            <a:xfrm>
              <a:off x="3362" y="2853"/>
              <a:ext cx="48" cy="44"/>
            </a:xfrm>
            <a:custGeom>
              <a:avLst/>
              <a:gdLst>
                <a:gd name="T0" fmla="*/ 35 w 48"/>
                <a:gd name="T1" fmla="*/ 44 h 44"/>
                <a:gd name="T2" fmla="*/ 0 w 48"/>
                <a:gd name="T3" fmla="*/ 22 h 44"/>
                <a:gd name="T4" fmla="*/ 13 w 48"/>
                <a:gd name="T5" fmla="*/ 0 h 44"/>
                <a:gd name="T6" fmla="*/ 48 w 48"/>
                <a:gd name="T7" fmla="*/ 22 h 44"/>
                <a:gd name="T8" fmla="*/ 35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5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7" name="Freeform 5533"/>
            <p:cNvSpPr>
              <a:spLocks/>
            </p:cNvSpPr>
            <p:nvPr/>
          </p:nvSpPr>
          <p:spPr bwMode="auto">
            <a:xfrm>
              <a:off x="3329" y="2826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8" name="Freeform 5534"/>
            <p:cNvSpPr>
              <a:spLocks/>
            </p:cNvSpPr>
            <p:nvPr/>
          </p:nvSpPr>
          <p:spPr bwMode="auto">
            <a:xfrm>
              <a:off x="3312" y="2811"/>
              <a:ext cx="30" cy="37"/>
            </a:xfrm>
            <a:custGeom>
              <a:avLst/>
              <a:gdLst>
                <a:gd name="T0" fmla="*/ 17 w 30"/>
                <a:gd name="T1" fmla="*/ 37 h 37"/>
                <a:gd name="T2" fmla="*/ 0 w 30"/>
                <a:gd name="T3" fmla="*/ 18 h 37"/>
                <a:gd name="T4" fmla="*/ 17 w 30"/>
                <a:gd name="T5" fmla="*/ 0 h 37"/>
                <a:gd name="T6" fmla="*/ 30 w 30"/>
                <a:gd name="T7" fmla="*/ 15 h 37"/>
                <a:gd name="T8" fmla="*/ 17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7" y="37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30" y="15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9" name="Freeform 5535"/>
            <p:cNvSpPr>
              <a:spLocks/>
            </p:cNvSpPr>
            <p:nvPr/>
          </p:nvSpPr>
          <p:spPr bwMode="auto">
            <a:xfrm>
              <a:off x="3294" y="2794"/>
              <a:ext cx="35" cy="35"/>
            </a:xfrm>
            <a:custGeom>
              <a:avLst/>
              <a:gdLst>
                <a:gd name="T0" fmla="*/ 18 w 35"/>
                <a:gd name="T1" fmla="*/ 35 h 35"/>
                <a:gd name="T2" fmla="*/ 0 w 35"/>
                <a:gd name="T3" fmla="*/ 15 h 35"/>
                <a:gd name="T4" fmla="*/ 20 w 35"/>
                <a:gd name="T5" fmla="*/ 0 h 35"/>
                <a:gd name="T6" fmla="*/ 35 w 35"/>
                <a:gd name="T7" fmla="*/ 17 h 35"/>
                <a:gd name="T8" fmla="*/ 18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18" y="35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5" y="17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0" name="Freeform 5536"/>
            <p:cNvSpPr>
              <a:spLocks/>
            </p:cNvSpPr>
            <p:nvPr/>
          </p:nvSpPr>
          <p:spPr bwMode="auto">
            <a:xfrm>
              <a:off x="3272" y="2750"/>
              <a:ext cx="42" cy="59"/>
            </a:xfrm>
            <a:custGeom>
              <a:avLst/>
              <a:gdLst>
                <a:gd name="T0" fmla="*/ 22 w 42"/>
                <a:gd name="T1" fmla="*/ 59 h 59"/>
                <a:gd name="T2" fmla="*/ 0 w 42"/>
                <a:gd name="T3" fmla="*/ 15 h 59"/>
                <a:gd name="T4" fmla="*/ 20 w 42"/>
                <a:gd name="T5" fmla="*/ 0 h 59"/>
                <a:gd name="T6" fmla="*/ 42 w 42"/>
                <a:gd name="T7" fmla="*/ 44 h 59"/>
                <a:gd name="T8" fmla="*/ 22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22" y="5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44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1" name="Freeform 5537"/>
            <p:cNvSpPr>
              <a:spLocks/>
            </p:cNvSpPr>
            <p:nvPr/>
          </p:nvSpPr>
          <p:spPr bwMode="auto">
            <a:xfrm>
              <a:off x="3498" y="3015"/>
              <a:ext cx="24" cy="9"/>
            </a:xfrm>
            <a:custGeom>
              <a:avLst/>
              <a:gdLst>
                <a:gd name="T0" fmla="*/ 24 w 24"/>
                <a:gd name="T1" fmla="*/ 2 h 9"/>
                <a:gd name="T2" fmla="*/ 24 w 24"/>
                <a:gd name="T3" fmla="*/ 0 h 9"/>
                <a:gd name="T4" fmla="*/ 0 w 24"/>
                <a:gd name="T5" fmla="*/ 7 h 9"/>
                <a:gd name="T6" fmla="*/ 2 w 24"/>
                <a:gd name="T7" fmla="*/ 9 h 9"/>
                <a:gd name="T8" fmla="*/ 24 w 24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9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2" name="Freeform 5538"/>
            <p:cNvSpPr>
              <a:spLocks/>
            </p:cNvSpPr>
            <p:nvPr/>
          </p:nvSpPr>
          <p:spPr bwMode="auto">
            <a:xfrm>
              <a:off x="3259" y="2726"/>
              <a:ext cx="35" cy="36"/>
            </a:xfrm>
            <a:custGeom>
              <a:avLst/>
              <a:gdLst>
                <a:gd name="T0" fmla="*/ 13 w 35"/>
                <a:gd name="T1" fmla="*/ 36 h 36"/>
                <a:gd name="T2" fmla="*/ 0 w 35"/>
                <a:gd name="T3" fmla="*/ 5 h 36"/>
                <a:gd name="T4" fmla="*/ 24 w 35"/>
                <a:gd name="T5" fmla="*/ 0 h 36"/>
                <a:gd name="T6" fmla="*/ 35 w 35"/>
                <a:gd name="T7" fmla="*/ 27 h 36"/>
                <a:gd name="T8" fmla="*/ 13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3" y="3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3" name="Freeform 5539"/>
            <p:cNvSpPr>
              <a:spLocks/>
            </p:cNvSpPr>
            <p:nvPr/>
          </p:nvSpPr>
          <p:spPr bwMode="auto">
            <a:xfrm>
              <a:off x="3255" y="2694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2 h 37"/>
                <a:gd name="T4" fmla="*/ 24 w 28"/>
                <a:gd name="T5" fmla="*/ 0 h 37"/>
                <a:gd name="T6" fmla="*/ 28 w 28"/>
                <a:gd name="T7" fmla="*/ 32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4" name="Freeform 5540"/>
            <p:cNvSpPr>
              <a:spLocks/>
            </p:cNvSpPr>
            <p:nvPr/>
          </p:nvSpPr>
          <p:spPr bwMode="auto">
            <a:xfrm>
              <a:off x="3255" y="2640"/>
              <a:ext cx="24" cy="56"/>
            </a:xfrm>
            <a:custGeom>
              <a:avLst/>
              <a:gdLst>
                <a:gd name="T0" fmla="*/ 0 w 24"/>
                <a:gd name="T1" fmla="*/ 56 h 56"/>
                <a:gd name="T2" fmla="*/ 0 w 24"/>
                <a:gd name="T3" fmla="*/ 0 h 56"/>
                <a:gd name="T4" fmla="*/ 24 w 24"/>
                <a:gd name="T5" fmla="*/ 0 h 56"/>
                <a:gd name="T6" fmla="*/ 24 w 24"/>
                <a:gd name="T7" fmla="*/ 54 h 56"/>
                <a:gd name="T8" fmla="*/ 0 w 2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0" y="5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5" name="Freeform 5541"/>
            <p:cNvSpPr>
              <a:spLocks/>
            </p:cNvSpPr>
            <p:nvPr/>
          </p:nvSpPr>
          <p:spPr bwMode="auto">
            <a:xfrm>
              <a:off x="3253" y="2581"/>
              <a:ext cx="26" cy="59"/>
            </a:xfrm>
            <a:custGeom>
              <a:avLst/>
              <a:gdLst>
                <a:gd name="T0" fmla="*/ 2 w 26"/>
                <a:gd name="T1" fmla="*/ 59 h 59"/>
                <a:gd name="T2" fmla="*/ 0 w 26"/>
                <a:gd name="T3" fmla="*/ 3 h 59"/>
                <a:gd name="T4" fmla="*/ 24 w 26"/>
                <a:gd name="T5" fmla="*/ 0 h 59"/>
                <a:gd name="T6" fmla="*/ 26 w 26"/>
                <a:gd name="T7" fmla="*/ 59 h 59"/>
                <a:gd name="T8" fmla="*/ 2 w 2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9">
                  <a:moveTo>
                    <a:pt x="2" y="5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6" y="59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6" name="Freeform 5542"/>
            <p:cNvSpPr>
              <a:spLocks/>
            </p:cNvSpPr>
            <p:nvPr/>
          </p:nvSpPr>
          <p:spPr bwMode="auto">
            <a:xfrm>
              <a:off x="3248" y="2549"/>
              <a:ext cx="29" cy="35"/>
            </a:xfrm>
            <a:custGeom>
              <a:avLst/>
              <a:gdLst>
                <a:gd name="T0" fmla="*/ 5 w 29"/>
                <a:gd name="T1" fmla="*/ 35 h 35"/>
                <a:gd name="T2" fmla="*/ 0 w 29"/>
                <a:gd name="T3" fmla="*/ 10 h 35"/>
                <a:gd name="T4" fmla="*/ 22 w 29"/>
                <a:gd name="T5" fmla="*/ 0 h 35"/>
                <a:gd name="T6" fmla="*/ 29 w 29"/>
                <a:gd name="T7" fmla="*/ 32 h 35"/>
                <a:gd name="T8" fmla="*/ 5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5" y="35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9" y="32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7" name="Freeform 5543"/>
            <p:cNvSpPr>
              <a:spLocks/>
            </p:cNvSpPr>
            <p:nvPr/>
          </p:nvSpPr>
          <p:spPr bwMode="auto">
            <a:xfrm>
              <a:off x="3235" y="2520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2 h 39"/>
                <a:gd name="T4" fmla="*/ 22 w 35"/>
                <a:gd name="T5" fmla="*/ 0 h 39"/>
                <a:gd name="T6" fmla="*/ 35 w 35"/>
                <a:gd name="T7" fmla="*/ 2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8" name="Freeform 5544"/>
            <p:cNvSpPr>
              <a:spLocks/>
            </p:cNvSpPr>
            <p:nvPr/>
          </p:nvSpPr>
          <p:spPr bwMode="auto">
            <a:xfrm>
              <a:off x="3272" y="2750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2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9" name="Freeform 5545"/>
            <p:cNvSpPr>
              <a:spLocks/>
            </p:cNvSpPr>
            <p:nvPr/>
          </p:nvSpPr>
          <p:spPr bwMode="auto">
            <a:xfrm>
              <a:off x="3211" y="2483"/>
              <a:ext cx="44" cy="52"/>
            </a:xfrm>
            <a:custGeom>
              <a:avLst/>
              <a:gdLst>
                <a:gd name="T0" fmla="*/ 26 w 44"/>
                <a:gd name="T1" fmla="*/ 52 h 52"/>
                <a:gd name="T2" fmla="*/ 0 w 44"/>
                <a:gd name="T3" fmla="*/ 17 h 52"/>
                <a:gd name="T4" fmla="*/ 17 w 44"/>
                <a:gd name="T5" fmla="*/ 0 h 52"/>
                <a:gd name="T6" fmla="*/ 44 w 44"/>
                <a:gd name="T7" fmla="*/ 32 h 52"/>
                <a:gd name="T8" fmla="*/ 2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6" y="52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4" y="32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0" name="Freeform 5546"/>
            <p:cNvSpPr>
              <a:spLocks/>
            </p:cNvSpPr>
            <p:nvPr/>
          </p:nvSpPr>
          <p:spPr bwMode="auto">
            <a:xfrm>
              <a:off x="3196" y="2469"/>
              <a:ext cx="32" cy="31"/>
            </a:xfrm>
            <a:custGeom>
              <a:avLst/>
              <a:gdLst>
                <a:gd name="T0" fmla="*/ 15 w 32"/>
                <a:gd name="T1" fmla="*/ 31 h 31"/>
                <a:gd name="T2" fmla="*/ 0 w 32"/>
                <a:gd name="T3" fmla="*/ 24 h 31"/>
                <a:gd name="T4" fmla="*/ 11 w 32"/>
                <a:gd name="T5" fmla="*/ 0 h 31"/>
                <a:gd name="T6" fmla="*/ 32 w 32"/>
                <a:gd name="T7" fmla="*/ 14 h 31"/>
                <a:gd name="T8" fmla="*/ 15 w 3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5" y="31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2" y="14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1" name="Freeform 5547"/>
            <p:cNvSpPr>
              <a:spLocks/>
            </p:cNvSpPr>
            <p:nvPr/>
          </p:nvSpPr>
          <p:spPr bwMode="auto">
            <a:xfrm>
              <a:off x="3182" y="2459"/>
              <a:ext cx="25" cy="34"/>
            </a:xfrm>
            <a:custGeom>
              <a:avLst/>
              <a:gdLst>
                <a:gd name="T0" fmla="*/ 14 w 25"/>
                <a:gd name="T1" fmla="*/ 34 h 34"/>
                <a:gd name="T2" fmla="*/ 0 w 25"/>
                <a:gd name="T3" fmla="*/ 24 h 34"/>
                <a:gd name="T4" fmla="*/ 9 w 25"/>
                <a:gd name="T5" fmla="*/ 0 h 34"/>
                <a:gd name="T6" fmla="*/ 25 w 25"/>
                <a:gd name="T7" fmla="*/ 10 h 34"/>
                <a:gd name="T8" fmla="*/ 14 w 2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14" y="3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5" y="10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2" name="Freeform 5548"/>
            <p:cNvSpPr>
              <a:spLocks/>
            </p:cNvSpPr>
            <p:nvPr/>
          </p:nvSpPr>
          <p:spPr bwMode="auto">
            <a:xfrm>
              <a:off x="3147" y="2447"/>
              <a:ext cx="44" cy="36"/>
            </a:xfrm>
            <a:custGeom>
              <a:avLst/>
              <a:gdLst>
                <a:gd name="T0" fmla="*/ 35 w 44"/>
                <a:gd name="T1" fmla="*/ 36 h 36"/>
                <a:gd name="T2" fmla="*/ 0 w 44"/>
                <a:gd name="T3" fmla="*/ 26 h 36"/>
                <a:gd name="T4" fmla="*/ 5 w 44"/>
                <a:gd name="T5" fmla="*/ 0 h 36"/>
                <a:gd name="T6" fmla="*/ 44 w 44"/>
                <a:gd name="T7" fmla="*/ 12 h 36"/>
                <a:gd name="T8" fmla="*/ 35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5" y="36"/>
                  </a:moveTo>
                  <a:lnTo>
                    <a:pt x="0" y="26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3" name="Freeform 5549"/>
            <p:cNvSpPr>
              <a:spLocks/>
            </p:cNvSpPr>
            <p:nvPr/>
          </p:nvSpPr>
          <p:spPr bwMode="auto">
            <a:xfrm>
              <a:off x="3110" y="2439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5 w 42"/>
                <a:gd name="T5" fmla="*/ 0 h 34"/>
                <a:gd name="T6" fmla="*/ 42 w 42"/>
                <a:gd name="T7" fmla="*/ 8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4" name="Freeform 5550"/>
            <p:cNvSpPr>
              <a:spLocks/>
            </p:cNvSpPr>
            <p:nvPr/>
          </p:nvSpPr>
          <p:spPr bwMode="auto">
            <a:xfrm>
              <a:off x="3033" y="2420"/>
              <a:ext cx="82" cy="46"/>
            </a:xfrm>
            <a:custGeom>
              <a:avLst/>
              <a:gdLst>
                <a:gd name="T0" fmla="*/ 77 w 82"/>
                <a:gd name="T1" fmla="*/ 46 h 46"/>
                <a:gd name="T2" fmla="*/ 0 w 82"/>
                <a:gd name="T3" fmla="*/ 27 h 46"/>
                <a:gd name="T4" fmla="*/ 5 w 82"/>
                <a:gd name="T5" fmla="*/ 0 h 46"/>
                <a:gd name="T6" fmla="*/ 82 w 82"/>
                <a:gd name="T7" fmla="*/ 19 h 46"/>
                <a:gd name="T8" fmla="*/ 77 w 8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6">
                  <a:moveTo>
                    <a:pt x="77" y="4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82" y="19"/>
                  </a:lnTo>
                  <a:lnTo>
                    <a:pt x="77" y="4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5" name="Freeform 5551"/>
            <p:cNvSpPr>
              <a:spLocks/>
            </p:cNvSpPr>
            <p:nvPr/>
          </p:nvSpPr>
          <p:spPr bwMode="auto">
            <a:xfrm>
              <a:off x="2996" y="2405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22 h 42"/>
                <a:gd name="T4" fmla="*/ 13 w 42"/>
                <a:gd name="T5" fmla="*/ 0 h 42"/>
                <a:gd name="T6" fmla="*/ 42 w 42"/>
                <a:gd name="T7" fmla="*/ 15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1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6" name="Freeform 5552"/>
            <p:cNvSpPr>
              <a:spLocks/>
            </p:cNvSpPr>
            <p:nvPr/>
          </p:nvSpPr>
          <p:spPr bwMode="auto">
            <a:xfrm>
              <a:off x="2979" y="2393"/>
              <a:ext cx="30" cy="34"/>
            </a:xfrm>
            <a:custGeom>
              <a:avLst/>
              <a:gdLst>
                <a:gd name="T0" fmla="*/ 17 w 30"/>
                <a:gd name="T1" fmla="*/ 34 h 34"/>
                <a:gd name="T2" fmla="*/ 0 w 30"/>
                <a:gd name="T3" fmla="*/ 17 h 34"/>
                <a:gd name="T4" fmla="*/ 17 w 30"/>
                <a:gd name="T5" fmla="*/ 0 h 34"/>
                <a:gd name="T6" fmla="*/ 30 w 30"/>
                <a:gd name="T7" fmla="*/ 12 h 34"/>
                <a:gd name="T8" fmla="*/ 17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7" y="3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7" name="Freeform 5553"/>
            <p:cNvSpPr>
              <a:spLocks/>
            </p:cNvSpPr>
            <p:nvPr/>
          </p:nvSpPr>
          <p:spPr bwMode="auto">
            <a:xfrm>
              <a:off x="2963" y="2373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0 h 37"/>
                <a:gd name="T4" fmla="*/ 18 w 33"/>
                <a:gd name="T5" fmla="*/ 0 h 37"/>
                <a:gd name="T6" fmla="*/ 33 w 33"/>
                <a:gd name="T7" fmla="*/ 20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3" y="20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8" name="Freeform 5554"/>
            <p:cNvSpPr>
              <a:spLocks/>
            </p:cNvSpPr>
            <p:nvPr/>
          </p:nvSpPr>
          <p:spPr bwMode="auto">
            <a:xfrm>
              <a:off x="3255" y="2515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9" name="Freeform 5555"/>
            <p:cNvSpPr>
              <a:spLocks/>
            </p:cNvSpPr>
            <p:nvPr/>
          </p:nvSpPr>
          <p:spPr bwMode="auto">
            <a:xfrm>
              <a:off x="3235" y="2515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0" name="Freeform 5556"/>
            <p:cNvSpPr>
              <a:spLocks/>
            </p:cNvSpPr>
            <p:nvPr/>
          </p:nvSpPr>
          <p:spPr bwMode="auto">
            <a:xfrm>
              <a:off x="2948" y="2351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2 h 39"/>
                <a:gd name="T4" fmla="*/ 22 w 33"/>
                <a:gd name="T5" fmla="*/ 0 h 39"/>
                <a:gd name="T6" fmla="*/ 33 w 33"/>
                <a:gd name="T7" fmla="*/ 2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1" name="Freeform 5557"/>
            <p:cNvSpPr>
              <a:spLocks/>
            </p:cNvSpPr>
            <p:nvPr/>
          </p:nvSpPr>
          <p:spPr bwMode="auto">
            <a:xfrm>
              <a:off x="2937" y="2327"/>
              <a:ext cx="33" cy="36"/>
            </a:xfrm>
            <a:custGeom>
              <a:avLst/>
              <a:gdLst>
                <a:gd name="T0" fmla="*/ 11 w 33"/>
                <a:gd name="T1" fmla="*/ 36 h 36"/>
                <a:gd name="T2" fmla="*/ 0 w 33"/>
                <a:gd name="T3" fmla="*/ 9 h 36"/>
                <a:gd name="T4" fmla="*/ 22 w 33"/>
                <a:gd name="T5" fmla="*/ 0 h 36"/>
                <a:gd name="T6" fmla="*/ 33 w 33"/>
                <a:gd name="T7" fmla="*/ 24 h 36"/>
                <a:gd name="T8" fmla="*/ 11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1" y="36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3" y="2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2" name="Freeform 5558"/>
            <p:cNvSpPr>
              <a:spLocks/>
            </p:cNvSpPr>
            <p:nvPr/>
          </p:nvSpPr>
          <p:spPr bwMode="auto">
            <a:xfrm>
              <a:off x="2924" y="2280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7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3" name="Freeform 5559"/>
            <p:cNvSpPr>
              <a:spLocks/>
            </p:cNvSpPr>
            <p:nvPr/>
          </p:nvSpPr>
          <p:spPr bwMode="auto">
            <a:xfrm>
              <a:off x="2917" y="2226"/>
              <a:ext cx="31" cy="59"/>
            </a:xfrm>
            <a:custGeom>
              <a:avLst/>
              <a:gdLst>
                <a:gd name="T0" fmla="*/ 7 w 31"/>
                <a:gd name="T1" fmla="*/ 59 h 59"/>
                <a:gd name="T2" fmla="*/ 0 w 31"/>
                <a:gd name="T3" fmla="*/ 10 h 59"/>
                <a:gd name="T4" fmla="*/ 22 w 31"/>
                <a:gd name="T5" fmla="*/ 0 h 59"/>
                <a:gd name="T6" fmla="*/ 31 w 31"/>
                <a:gd name="T7" fmla="*/ 54 h 59"/>
                <a:gd name="T8" fmla="*/ 7 w 3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9">
                  <a:moveTo>
                    <a:pt x="7" y="59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4" name="Freeform 5560"/>
            <p:cNvSpPr>
              <a:spLocks/>
            </p:cNvSpPr>
            <p:nvPr/>
          </p:nvSpPr>
          <p:spPr bwMode="auto">
            <a:xfrm>
              <a:off x="2898" y="2175"/>
              <a:ext cx="41" cy="61"/>
            </a:xfrm>
            <a:custGeom>
              <a:avLst/>
              <a:gdLst>
                <a:gd name="T0" fmla="*/ 19 w 41"/>
                <a:gd name="T1" fmla="*/ 61 h 61"/>
                <a:gd name="T2" fmla="*/ 0 w 41"/>
                <a:gd name="T3" fmla="*/ 9 h 61"/>
                <a:gd name="T4" fmla="*/ 21 w 41"/>
                <a:gd name="T5" fmla="*/ 0 h 61"/>
                <a:gd name="T6" fmla="*/ 41 w 41"/>
                <a:gd name="T7" fmla="*/ 51 h 61"/>
                <a:gd name="T8" fmla="*/ 19 w 4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1">
                  <a:moveTo>
                    <a:pt x="19" y="61"/>
                  </a:moveTo>
                  <a:lnTo>
                    <a:pt x="0" y="9"/>
                  </a:lnTo>
                  <a:lnTo>
                    <a:pt x="21" y="0"/>
                  </a:lnTo>
                  <a:lnTo>
                    <a:pt x="41" y="51"/>
                  </a:lnTo>
                  <a:lnTo>
                    <a:pt x="19" y="61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5" name="Freeform 5561"/>
            <p:cNvSpPr>
              <a:spLocks/>
            </p:cNvSpPr>
            <p:nvPr/>
          </p:nvSpPr>
          <p:spPr bwMode="auto">
            <a:xfrm>
              <a:off x="2961" y="2373"/>
              <a:ext cx="20" cy="20"/>
            </a:xfrm>
            <a:custGeom>
              <a:avLst/>
              <a:gdLst>
                <a:gd name="T0" fmla="*/ 2 w 20"/>
                <a:gd name="T1" fmla="*/ 20 h 20"/>
                <a:gd name="T2" fmla="*/ 0 w 20"/>
                <a:gd name="T3" fmla="*/ 17 h 20"/>
                <a:gd name="T4" fmla="*/ 20 w 20"/>
                <a:gd name="T5" fmla="*/ 0 h 20"/>
                <a:gd name="T6" fmla="*/ 20 w 20"/>
                <a:gd name="T7" fmla="*/ 3 h 20"/>
                <a:gd name="T8" fmla="*/ 2 w 20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0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6" name="Freeform 5562"/>
            <p:cNvSpPr>
              <a:spLocks/>
            </p:cNvSpPr>
            <p:nvPr/>
          </p:nvSpPr>
          <p:spPr bwMode="auto">
            <a:xfrm>
              <a:off x="2856" y="2091"/>
              <a:ext cx="61" cy="96"/>
            </a:xfrm>
            <a:custGeom>
              <a:avLst/>
              <a:gdLst>
                <a:gd name="T0" fmla="*/ 42 w 61"/>
                <a:gd name="T1" fmla="*/ 96 h 96"/>
                <a:gd name="T2" fmla="*/ 0 w 61"/>
                <a:gd name="T3" fmla="*/ 15 h 96"/>
                <a:gd name="T4" fmla="*/ 20 w 61"/>
                <a:gd name="T5" fmla="*/ 0 h 96"/>
                <a:gd name="T6" fmla="*/ 61 w 61"/>
                <a:gd name="T7" fmla="*/ 81 h 96"/>
                <a:gd name="T8" fmla="*/ 42 w 61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6">
                  <a:moveTo>
                    <a:pt x="42" y="96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1" y="81"/>
                  </a:lnTo>
                  <a:lnTo>
                    <a:pt x="42" y="9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7" name="Freeform 5563"/>
            <p:cNvSpPr>
              <a:spLocks/>
            </p:cNvSpPr>
            <p:nvPr/>
          </p:nvSpPr>
          <p:spPr bwMode="auto">
            <a:xfrm>
              <a:off x="2814" y="2023"/>
              <a:ext cx="62" cy="83"/>
            </a:xfrm>
            <a:custGeom>
              <a:avLst/>
              <a:gdLst>
                <a:gd name="T0" fmla="*/ 42 w 62"/>
                <a:gd name="T1" fmla="*/ 83 h 83"/>
                <a:gd name="T2" fmla="*/ 0 w 62"/>
                <a:gd name="T3" fmla="*/ 19 h 83"/>
                <a:gd name="T4" fmla="*/ 18 w 62"/>
                <a:gd name="T5" fmla="*/ 0 h 83"/>
                <a:gd name="T6" fmla="*/ 62 w 62"/>
                <a:gd name="T7" fmla="*/ 68 h 83"/>
                <a:gd name="T8" fmla="*/ 42 w 6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3">
                  <a:moveTo>
                    <a:pt x="42" y="83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62" y="68"/>
                  </a:lnTo>
                  <a:lnTo>
                    <a:pt x="42" y="83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8" name="Freeform 5564"/>
            <p:cNvSpPr>
              <a:spLocks/>
            </p:cNvSpPr>
            <p:nvPr/>
          </p:nvSpPr>
          <p:spPr bwMode="auto">
            <a:xfrm>
              <a:off x="2788" y="1993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0 h 49"/>
                <a:gd name="T4" fmla="*/ 17 w 44"/>
                <a:gd name="T5" fmla="*/ 0 h 49"/>
                <a:gd name="T6" fmla="*/ 44 w 44"/>
                <a:gd name="T7" fmla="*/ 30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4" y="30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9" name="Freeform 5565"/>
            <p:cNvSpPr>
              <a:spLocks/>
            </p:cNvSpPr>
            <p:nvPr/>
          </p:nvSpPr>
          <p:spPr bwMode="auto">
            <a:xfrm>
              <a:off x="2762" y="1969"/>
              <a:ext cx="43" cy="44"/>
            </a:xfrm>
            <a:custGeom>
              <a:avLst/>
              <a:gdLst>
                <a:gd name="T0" fmla="*/ 26 w 43"/>
                <a:gd name="T1" fmla="*/ 44 h 44"/>
                <a:gd name="T2" fmla="*/ 0 w 43"/>
                <a:gd name="T3" fmla="*/ 22 h 44"/>
                <a:gd name="T4" fmla="*/ 13 w 43"/>
                <a:gd name="T5" fmla="*/ 0 h 44"/>
                <a:gd name="T6" fmla="*/ 43 w 43"/>
                <a:gd name="T7" fmla="*/ 24 h 44"/>
                <a:gd name="T8" fmla="*/ 26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3" y="24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0" name="Freeform 5566"/>
            <p:cNvSpPr>
              <a:spLocks/>
            </p:cNvSpPr>
            <p:nvPr/>
          </p:nvSpPr>
          <p:spPr bwMode="auto">
            <a:xfrm>
              <a:off x="2729" y="1947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4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1" name="Freeform 5567"/>
            <p:cNvSpPr>
              <a:spLocks/>
            </p:cNvSpPr>
            <p:nvPr/>
          </p:nvSpPr>
          <p:spPr bwMode="auto">
            <a:xfrm>
              <a:off x="2711" y="1937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5 h 34"/>
                <a:gd name="T4" fmla="*/ 9 w 29"/>
                <a:gd name="T5" fmla="*/ 0 h 34"/>
                <a:gd name="T6" fmla="*/ 29 w 29"/>
                <a:gd name="T7" fmla="*/ 10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9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2" name="Freeform 5568"/>
            <p:cNvSpPr>
              <a:spLocks/>
            </p:cNvSpPr>
            <p:nvPr/>
          </p:nvSpPr>
          <p:spPr bwMode="auto">
            <a:xfrm>
              <a:off x="2692" y="1930"/>
              <a:ext cx="28" cy="32"/>
            </a:xfrm>
            <a:custGeom>
              <a:avLst/>
              <a:gdLst>
                <a:gd name="T0" fmla="*/ 19 w 28"/>
                <a:gd name="T1" fmla="*/ 32 h 32"/>
                <a:gd name="T2" fmla="*/ 0 w 28"/>
                <a:gd name="T3" fmla="*/ 24 h 32"/>
                <a:gd name="T4" fmla="*/ 8 w 28"/>
                <a:gd name="T5" fmla="*/ 0 h 32"/>
                <a:gd name="T6" fmla="*/ 28 w 28"/>
                <a:gd name="T7" fmla="*/ 7 h 32"/>
                <a:gd name="T8" fmla="*/ 19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9" y="32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" name="Freeform 5569"/>
            <p:cNvSpPr>
              <a:spLocks/>
            </p:cNvSpPr>
            <p:nvPr/>
          </p:nvSpPr>
          <p:spPr bwMode="auto">
            <a:xfrm>
              <a:off x="2898" y="2172"/>
              <a:ext cx="21" cy="15"/>
            </a:xfrm>
            <a:custGeom>
              <a:avLst/>
              <a:gdLst>
                <a:gd name="T0" fmla="*/ 21 w 21"/>
                <a:gd name="T1" fmla="*/ 3 h 15"/>
                <a:gd name="T2" fmla="*/ 19 w 21"/>
                <a:gd name="T3" fmla="*/ 0 h 15"/>
                <a:gd name="T4" fmla="*/ 0 w 21"/>
                <a:gd name="T5" fmla="*/ 12 h 15"/>
                <a:gd name="T6" fmla="*/ 0 w 21"/>
                <a:gd name="T7" fmla="*/ 15 h 15"/>
                <a:gd name="T8" fmla="*/ 21 w 21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21" y="3"/>
                  </a:moveTo>
                  <a:lnTo>
                    <a:pt x="19" y="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" name="Freeform 5570"/>
            <p:cNvSpPr>
              <a:spLocks/>
            </p:cNvSpPr>
            <p:nvPr/>
          </p:nvSpPr>
          <p:spPr bwMode="auto">
            <a:xfrm>
              <a:off x="2630" y="1918"/>
              <a:ext cx="68" cy="39"/>
            </a:xfrm>
            <a:custGeom>
              <a:avLst/>
              <a:gdLst>
                <a:gd name="T0" fmla="*/ 64 w 68"/>
                <a:gd name="T1" fmla="*/ 39 h 39"/>
                <a:gd name="T2" fmla="*/ 0 w 68"/>
                <a:gd name="T3" fmla="*/ 26 h 39"/>
                <a:gd name="T4" fmla="*/ 2 w 68"/>
                <a:gd name="T5" fmla="*/ 0 h 39"/>
                <a:gd name="T6" fmla="*/ 68 w 68"/>
                <a:gd name="T7" fmla="*/ 12 h 39"/>
                <a:gd name="T8" fmla="*/ 64 w 6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9">
                  <a:moveTo>
                    <a:pt x="64" y="39"/>
                  </a:moveTo>
                  <a:lnTo>
                    <a:pt x="0" y="26"/>
                  </a:lnTo>
                  <a:lnTo>
                    <a:pt x="2" y="0"/>
                  </a:lnTo>
                  <a:lnTo>
                    <a:pt x="68" y="12"/>
                  </a:lnTo>
                  <a:lnTo>
                    <a:pt x="64" y="3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5" name="Freeform 5571"/>
            <p:cNvSpPr>
              <a:spLocks/>
            </p:cNvSpPr>
            <p:nvPr/>
          </p:nvSpPr>
          <p:spPr bwMode="auto">
            <a:xfrm>
              <a:off x="2597" y="1918"/>
              <a:ext cx="35" cy="26"/>
            </a:xfrm>
            <a:custGeom>
              <a:avLst/>
              <a:gdLst>
                <a:gd name="T0" fmla="*/ 33 w 35"/>
                <a:gd name="T1" fmla="*/ 26 h 26"/>
                <a:gd name="T2" fmla="*/ 2 w 35"/>
                <a:gd name="T3" fmla="*/ 26 h 26"/>
                <a:gd name="T4" fmla="*/ 0 w 35"/>
                <a:gd name="T5" fmla="*/ 0 h 26"/>
                <a:gd name="T6" fmla="*/ 35 w 35"/>
                <a:gd name="T7" fmla="*/ 0 h 26"/>
                <a:gd name="T8" fmla="*/ 33 w 35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33" y="26"/>
                  </a:moveTo>
                  <a:lnTo>
                    <a:pt x="2" y="26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6" name="Freeform 5572"/>
            <p:cNvSpPr>
              <a:spLocks/>
            </p:cNvSpPr>
            <p:nvPr/>
          </p:nvSpPr>
          <p:spPr bwMode="auto">
            <a:xfrm>
              <a:off x="2564" y="1918"/>
              <a:ext cx="35" cy="31"/>
            </a:xfrm>
            <a:custGeom>
              <a:avLst/>
              <a:gdLst>
                <a:gd name="T0" fmla="*/ 35 w 35"/>
                <a:gd name="T1" fmla="*/ 26 h 31"/>
                <a:gd name="T2" fmla="*/ 3 w 35"/>
                <a:gd name="T3" fmla="*/ 31 h 31"/>
                <a:gd name="T4" fmla="*/ 0 w 35"/>
                <a:gd name="T5" fmla="*/ 4 h 31"/>
                <a:gd name="T6" fmla="*/ 33 w 35"/>
                <a:gd name="T7" fmla="*/ 0 h 31"/>
                <a:gd name="T8" fmla="*/ 35 w 35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5" y="26"/>
                  </a:moveTo>
                  <a:lnTo>
                    <a:pt x="3" y="31"/>
                  </a:lnTo>
                  <a:lnTo>
                    <a:pt x="0" y="4"/>
                  </a:lnTo>
                  <a:lnTo>
                    <a:pt x="33" y="0"/>
                  </a:lnTo>
                  <a:lnTo>
                    <a:pt x="35" y="2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7" name="Freeform 5573"/>
            <p:cNvSpPr>
              <a:spLocks/>
            </p:cNvSpPr>
            <p:nvPr/>
          </p:nvSpPr>
          <p:spPr bwMode="auto">
            <a:xfrm>
              <a:off x="2692" y="1930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4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8" name="Freeform 5574"/>
            <p:cNvSpPr>
              <a:spLocks/>
            </p:cNvSpPr>
            <p:nvPr/>
          </p:nvSpPr>
          <p:spPr bwMode="auto">
            <a:xfrm>
              <a:off x="2547" y="1920"/>
              <a:ext cx="22" cy="29"/>
            </a:xfrm>
            <a:custGeom>
              <a:avLst/>
              <a:gdLst>
                <a:gd name="T0" fmla="*/ 20 w 22"/>
                <a:gd name="T1" fmla="*/ 29 h 29"/>
                <a:gd name="T2" fmla="*/ 0 w 22"/>
                <a:gd name="T3" fmla="*/ 24 h 29"/>
                <a:gd name="T4" fmla="*/ 9 w 22"/>
                <a:gd name="T5" fmla="*/ 0 h 29"/>
                <a:gd name="T6" fmla="*/ 22 w 22"/>
                <a:gd name="T7" fmla="*/ 2 h 29"/>
                <a:gd name="T8" fmla="*/ 20 w 2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0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2" y="2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9" name="Freeform 5575"/>
            <p:cNvSpPr>
              <a:spLocks/>
            </p:cNvSpPr>
            <p:nvPr/>
          </p:nvSpPr>
          <p:spPr bwMode="auto">
            <a:xfrm>
              <a:off x="2529" y="1915"/>
              <a:ext cx="27" cy="29"/>
            </a:xfrm>
            <a:custGeom>
              <a:avLst/>
              <a:gdLst>
                <a:gd name="T0" fmla="*/ 18 w 27"/>
                <a:gd name="T1" fmla="*/ 29 h 29"/>
                <a:gd name="T2" fmla="*/ 0 w 27"/>
                <a:gd name="T3" fmla="*/ 22 h 29"/>
                <a:gd name="T4" fmla="*/ 13 w 27"/>
                <a:gd name="T5" fmla="*/ 0 h 29"/>
                <a:gd name="T6" fmla="*/ 27 w 27"/>
                <a:gd name="T7" fmla="*/ 5 h 29"/>
                <a:gd name="T8" fmla="*/ 18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18" y="2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7" y="5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0" name="Freeform 5576"/>
            <p:cNvSpPr>
              <a:spLocks/>
            </p:cNvSpPr>
            <p:nvPr/>
          </p:nvSpPr>
          <p:spPr bwMode="auto">
            <a:xfrm>
              <a:off x="2494" y="1878"/>
              <a:ext cx="48" cy="59"/>
            </a:xfrm>
            <a:custGeom>
              <a:avLst/>
              <a:gdLst>
                <a:gd name="T0" fmla="*/ 35 w 48"/>
                <a:gd name="T1" fmla="*/ 59 h 59"/>
                <a:gd name="T2" fmla="*/ 0 w 48"/>
                <a:gd name="T3" fmla="*/ 20 h 59"/>
                <a:gd name="T4" fmla="*/ 18 w 48"/>
                <a:gd name="T5" fmla="*/ 0 h 59"/>
                <a:gd name="T6" fmla="*/ 48 w 48"/>
                <a:gd name="T7" fmla="*/ 37 h 59"/>
                <a:gd name="T8" fmla="*/ 35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35" y="59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8" y="37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1" name="Freeform 5577"/>
            <p:cNvSpPr>
              <a:spLocks/>
            </p:cNvSpPr>
            <p:nvPr/>
          </p:nvSpPr>
          <p:spPr bwMode="auto">
            <a:xfrm>
              <a:off x="2455" y="1829"/>
              <a:ext cx="57" cy="69"/>
            </a:xfrm>
            <a:custGeom>
              <a:avLst/>
              <a:gdLst>
                <a:gd name="T0" fmla="*/ 39 w 57"/>
                <a:gd name="T1" fmla="*/ 69 h 69"/>
                <a:gd name="T2" fmla="*/ 0 w 57"/>
                <a:gd name="T3" fmla="*/ 15 h 69"/>
                <a:gd name="T4" fmla="*/ 20 w 57"/>
                <a:gd name="T5" fmla="*/ 0 h 69"/>
                <a:gd name="T6" fmla="*/ 57 w 57"/>
                <a:gd name="T7" fmla="*/ 49 h 69"/>
                <a:gd name="T8" fmla="*/ 39 w 57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9">
                  <a:moveTo>
                    <a:pt x="39" y="6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49"/>
                  </a:lnTo>
                  <a:lnTo>
                    <a:pt x="39" y="6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2" name="Freeform 5578"/>
            <p:cNvSpPr>
              <a:spLocks/>
            </p:cNvSpPr>
            <p:nvPr/>
          </p:nvSpPr>
          <p:spPr bwMode="auto">
            <a:xfrm>
              <a:off x="2418" y="1768"/>
              <a:ext cx="57" cy="76"/>
            </a:xfrm>
            <a:custGeom>
              <a:avLst/>
              <a:gdLst>
                <a:gd name="T0" fmla="*/ 37 w 57"/>
                <a:gd name="T1" fmla="*/ 76 h 76"/>
                <a:gd name="T2" fmla="*/ 0 w 57"/>
                <a:gd name="T3" fmla="*/ 15 h 76"/>
                <a:gd name="T4" fmla="*/ 19 w 57"/>
                <a:gd name="T5" fmla="*/ 0 h 76"/>
                <a:gd name="T6" fmla="*/ 57 w 57"/>
                <a:gd name="T7" fmla="*/ 61 h 76"/>
                <a:gd name="T8" fmla="*/ 37 w 57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6">
                  <a:moveTo>
                    <a:pt x="37" y="7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7" y="61"/>
                  </a:lnTo>
                  <a:lnTo>
                    <a:pt x="37" y="7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3" name="Freeform 5579"/>
            <p:cNvSpPr>
              <a:spLocks/>
            </p:cNvSpPr>
            <p:nvPr/>
          </p:nvSpPr>
          <p:spPr bwMode="auto">
            <a:xfrm>
              <a:off x="2356" y="1656"/>
              <a:ext cx="81" cy="127"/>
            </a:xfrm>
            <a:custGeom>
              <a:avLst/>
              <a:gdLst>
                <a:gd name="T0" fmla="*/ 62 w 81"/>
                <a:gd name="T1" fmla="*/ 127 h 127"/>
                <a:gd name="T2" fmla="*/ 0 w 81"/>
                <a:gd name="T3" fmla="*/ 12 h 127"/>
                <a:gd name="T4" fmla="*/ 22 w 81"/>
                <a:gd name="T5" fmla="*/ 0 h 127"/>
                <a:gd name="T6" fmla="*/ 81 w 81"/>
                <a:gd name="T7" fmla="*/ 112 h 127"/>
                <a:gd name="T8" fmla="*/ 62 w 81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27">
                  <a:moveTo>
                    <a:pt x="62" y="12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81" y="112"/>
                  </a:lnTo>
                  <a:lnTo>
                    <a:pt x="62" y="12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4" name="Freeform 5580"/>
            <p:cNvSpPr>
              <a:spLocks/>
            </p:cNvSpPr>
            <p:nvPr/>
          </p:nvSpPr>
          <p:spPr bwMode="auto">
            <a:xfrm>
              <a:off x="2330" y="1602"/>
              <a:ext cx="48" cy="66"/>
            </a:xfrm>
            <a:custGeom>
              <a:avLst/>
              <a:gdLst>
                <a:gd name="T0" fmla="*/ 26 w 48"/>
                <a:gd name="T1" fmla="*/ 66 h 66"/>
                <a:gd name="T2" fmla="*/ 0 w 48"/>
                <a:gd name="T3" fmla="*/ 12 h 66"/>
                <a:gd name="T4" fmla="*/ 22 w 48"/>
                <a:gd name="T5" fmla="*/ 0 h 66"/>
                <a:gd name="T6" fmla="*/ 48 w 48"/>
                <a:gd name="T7" fmla="*/ 54 h 66"/>
                <a:gd name="T8" fmla="*/ 26 w 48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6">
                  <a:moveTo>
                    <a:pt x="26" y="6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4"/>
                  </a:lnTo>
                  <a:lnTo>
                    <a:pt x="26" y="6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5" name="Freeform 5581"/>
            <p:cNvSpPr>
              <a:spLocks/>
            </p:cNvSpPr>
            <p:nvPr/>
          </p:nvSpPr>
          <p:spPr bwMode="auto">
            <a:xfrm>
              <a:off x="2564" y="1922"/>
              <a:ext cx="5" cy="27"/>
            </a:xfrm>
            <a:custGeom>
              <a:avLst/>
              <a:gdLst>
                <a:gd name="T0" fmla="*/ 3 w 5"/>
                <a:gd name="T1" fmla="*/ 27 h 27"/>
                <a:gd name="T2" fmla="*/ 3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3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3" y="27"/>
                  </a:moveTo>
                  <a:lnTo>
                    <a:pt x="3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6" name="Freeform 5582"/>
            <p:cNvSpPr>
              <a:spLocks/>
            </p:cNvSpPr>
            <p:nvPr/>
          </p:nvSpPr>
          <p:spPr bwMode="auto">
            <a:xfrm>
              <a:off x="3599" y="3541"/>
              <a:ext cx="44" cy="61"/>
            </a:xfrm>
            <a:custGeom>
              <a:avLst/>
              <a:gdLst>
                <a:gd name="T0" fmla="*/ 22 w 44"/>
                <a:gd name="T1" fmla="*/ 61 h 61"/>
                <a:gd name="T2" fmla="*/ 0 w 44"/>
                <a:gd name="T3" fmla="*/ 15 h 61"/>
                <a:gd name="T4" fmla="*/ 20 w 44"/>
                <a:gd name="T5" fmla="*/ 0 h 61"/>
                <a:gd name="T6" fmla="*/ 44 w 44"/>
                <a:gd name="T7" fmla="*/ 49 h 61"/>
                <a:gd name="T8" fmla="*/ 22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22" y="6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9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7" name="Freeform 5583"/>
            <p:cNvSpPr>
              <a:spLocks/>
            </p:cNvSpPr>
            <p:nvPr/>
          </p:nvSpPr>
          <p:spPr bwMode="auto">
            <a:xfrm>
              <a:off x="3577" y="3502"/>
              <a:ext cx="42" cy="54"/>
            </a:xfrm>
            <a:custGeom>
              <a:avLst/>
              <a:gdLst>
                <a:gd name="T0" fmla="*/ 22 w 42"/>
                <a:gd name="T1" fmla="*/ 54 h 54"/>
                <a:gd name="T2" fmla="*/ 0 w 42"/>
                <a:gd name="T3" fmla="*/ 15 h 54"/>
                <a:gd name="T4" fmla="*/ 20 w 42"/>
                <a:gd name="T5" fmla="*/ 0 h 54"/>
                <a:gd name="T6" fmla="*/ 42 w 42"/>
                <a:gd name="T7" fmla="*/ 39 h 54"/>
                <a:gd name="T8" fmla="*/ 22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8" name="Freeform 5584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9" name="Freeform 5585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0" name="Freeform 5586"/>
            <p:cNvSpPr>
              <a:spLocks/>
            </p:cNvSpPr>
            <p:nvPr/>
          </p:nvSpPr>
          <p:spPr bwMode="auto">
            <a:xfrm>
              <a:off x="3496" y="3355"/>
              <a:ext cx="39" cy="52"/>
            </a:xfrm>
            <a:custGeom>
              <a:avLst/>
              <a:gdLst>
                <a:gd name="T0" fmla="*/ 17 w 39"/>
                <a:gd name="T1" fmla="*/ 52 h 52"/>
                <a:gd name="T2" fmla="*/ 0 w 39"/>
                <a:gd name="T3" fmla="*/ 10 h 52"/>
                <a:gd name="T4" fmla="*/ 22 w 39"/>
                <a:gd name="T5" fmla="*/ 0 h 52"/>
                <a:gd name="T6" fmla="*/ 39 w 39"/>
                <a:gd name="T7" fmla="*/ 39 h 52"/>
                <a:gd name="T8" fmla="*/ 17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7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9" y="39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1" name="Freeform 5587"/>
            <p:cNvSpPr>
              <a:spLocks/>
            </p:cNvSpPr>
            <p:nvPr/>
          </p:nvSpPr>
          <p:spPr bwMode="auto">
            <a:xfrm>
              <a:off x="3481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2" name="Freeform 5588"/>
            <p:cNvSpPr>
              <a:spLocks/>
            </p:cNvSpPr>
            <p:nvPr/>
          </p:nvSpPr>
          <p:spPr bwMode="auto">
            <a:xfrm>
              <a:off x="3472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3" name="Rectangle 5589"/>
            <p:cNvSpPr>
              <a:spLocks noChangeArrowheads="1"/>
            </p:cNvSpPr>
            <p:nvPr/>
          </p:nvSpPr>
          <p:spPr bwMode="auto">
            <a:xfrm>
              <a:off x="3472" y="3233"/>
              <a:ext cx="24" cy="34"/>
            </a:xfrm>
            <a:prstGeom prst="rect">
              <a:avLst/>
            </a:prstGeom>
            <a:solidFill>
              <a:srgbClr val="0083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4" name="Freeform 5590"/>
            <p:cNvSpPr>
              <a:spLocks/>
            </p:cNvSpPr>
            <p:nvPr/>
          </p:nvSpPr>
          <p:spPr bwMode="auto">
            <a:xfrm>
              <a:off x="3472" y="3198"/>
              <a:ext cx="26" cy="35"/>
            </a:xfrm>
            <a:custGeom>
              <a:avLst/>
              <a:gdLst>
                <a:gd name="T0" fmla="*/ 0 w 26"/>
                <a:gd name="T1" fmla="*/ 35 h 35"/>
                <a:gd name="T2" fmla="*/ 2 w 26"/>
                <a:gd name="T3" fmla="*/ 0 h 35"/>
                <a:gd name="T4" fmla="*/ 26 w 26"/>
                <a:gd name="T5" fmla="*/ 5 h 35"/>
                <a:gd name="T6" fmla="*/ 24 w 26"/>
                <a:gd name="T7" fmla="*/ 35 h 35"/>
                <a:gd name="T8" fmla="*/ 0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0" y="35"/>
                  </a:moveTo>
                  <a:lnTo>
                    <a:pt x="2" y="0"/>
                  </a:lnTo>
                  <a:lnTo>
                    <a:pt x="26" y="5"/>
                  </a:lnTo>
                  <a:lnTo>
                    <a:pt x="24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5" name="Freeform 5591"/>
            <p:cNvSpPr>
              <a:spLocks/>
            </p:cNvSpPr>
            <p:nvPr/>
          </p:nvSpPr>
          <p:spPr bwMode="auto">
            <a:xfrm>
              <a:off x="3474" y="3140"/>
              <a:ext cx="37" cy="63"/>
            </a:xfrm>
            <a:custGeom>
              <a:avLst/>
              <a:gdLst>
                <a:gd name="T0" fmla="*/ 0 w 37"/>
                <a:gd name="T1" fmla="*/ 58 h 63"/>
                <a:gd name="T2" fmla="*/ 13 w 37"/>
                <a:gd name="T3" fmla="*/ 0 h 63"/>
                <a:gd name="T4" fmla="*/ 37 w 37"/>
                <a:gd name="T5" fmla="*/ 4 h 63"/>
                <a:gd name="T6" fmla="*/ 24 w 37"/>
                <a:gd name="T7" fmla="*/ 63 h 63"/>
                <a:gd name="T8" fmla="*/ 0 w 37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3">
                  <a:moveTo>
                    <a:pt x="0" y="58"/>
                  </a:moveTo>
                  <a:lnTo>
                    <a:pt x="13" y="0"/>
                  </a:lnTo>
                  <a:lnTo>
                    <a:pt x="37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6" name="Freeform 5592"/>
            <p:cNvSpPr>
              <a:spLocks/>
            </p:cNvSpPr>
            <p:nvPr/>
          </p:nvSpPr>
          <p:spPr bwMode="auto">
            <a:xfrm>
              <a:off x="3487" y="3083"/>
              <a:ext cx="37" cy="61"/>
            </a:xfrm>
            <a:custGeom>
              <a:avLst/>
              <a:gdLst>
                <a:gd name="T0" fmla="*/ 0 w 37"/>
                <a:gd name="T1" fmla="*/ 57 h 61"/>
                <a:gd name="T2" fmla="*/ 13 w 37"/>
                <a:gd name="T3" fmla="*/ 0 h 61"/>
                <a:gd name="T4" fmla="*/ 37 w 37"/>
                <a:gd name="T5" fmla="*/ 5 h 61"/>
                <a:gd name="T6" fmla="*/ 24 w 37"/>
                <a:gd name="T7" fmla="*/ 61 h 61"/>
                <a:gd name="T8" fmla="*/ 0 w 37"/>
                <a:gd name="T9" fmla="*/ 5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0" y="57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7" name="Freeform 5593"/>
            <p:cNvSpPr>
              <a:spLocks/>
            </p:cNvSpPr>
            <p:nvPr/>
          </p:nvSpPr>
          <p:spPr bwMode="auto">
            <a:xfrm>
              <a:off x="3500" y="3051"/>
              <a:ext cx="24" cy="37"/>
            </a:xfrm>
            <a:custGeom>
              <a:avLst/>
              <a:gdLst>
                <a:gd name="T0" fmla="*/ 0 w 24"/>
                <a:gd name="T1" fmla="*/ 32 h 37"/>
                <a:gd name="T2" fmla="*/ 0 w 24"/>
                <a:gd name="T3" fmla="*/ 3 h 37"/>
                <a:gd name="T4" fmla="*/ 24 w 24"/>
                <a:gd name="T5" fmla="*/ 0 h 37"/>
                <a:gd name="T6" fmla="*/ 24 w 24"/>
                <a:gd name="T7" fmla="*/ 37 h 37"/>
                <a:gd name="T8" fmla="*/ 0 w 24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3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8" name="Freeform 5594"/>
            <p:cNvSpPr>
              <a:spLocks/>
            </p:cNvSpPr>
            <p:nvPr/>
          </p:nvSpPr>
          <p:spPr bwMode="auto">
            <a:xfrm>
              <a:off x="3496" y="3017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5 h 37"/>
                <a:gd name="T4" fmla="*/ 24 w 28"/>
                <a:gd name="T5" fmla="*/ 0 h 37"/>
                <a:gd name="T6" fmla="*/ 28 w 28"/>
                <a:gd name="T7" fmla="*/ 34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9" name="Freeform 5595"/>
            <p:cNvSpPr>
              <a:spLocks/>
            </p:cNvSpPr>
            <p:nvPr/>
          </p:nvSpPr>
          <p:spPr bwMode="auto">
            <a:xfrm>
              <a:off x="3472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0" name="Freeform 5596"/>
            <p:cNvSpPr>
              <a:spLocks/>
            </p:cNvSpPr>
            <p:nvPr/>
          </p:nvSpPr>
          <p:spPr bwMode="auto">
            <a:xfrm>
              <a:off x="3492" y="2990"/>
              <a:ext cx="28" cy="34"/>
            </a:xfrm>
            <a:custGeom>
              <a:avLst/>
              <a:gdLst>
                <a:gd name="T0" fmla="*/ 6 w 28"/>
                <a:gd name="T1" fmla="*/ 34 h 34"/>
                <a:gd name="T2" fmla="*/ 0 w 28"/>
                <a:gd name="T3" fmla="*/ 10 h 34"/>
                <a:gd name="T4" fmla="*/ 21 w 28"/>
                <a:gd name="T5" fmla="*/ 0 h 34"/>
                <a:gd name="T6" fmla="*/ 28 w 28"/>
                <a:gd name="T7" fmla="*/ 25 h 34"/>
                <a:gd name="T8" fmla="*/ 6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6" y="34"/>
                  </a:moveTo>
                  <a:lnTo>
                    <a:pt x="0" y="10"/>
                  </a:lnTo>
                  <a:lnTo>
                    <a:pt x="21" y="0"/>
                  </a:lnTo>
                  <a:lnTo>
                    <a:pt x="28" y="25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1" name="Freeform 5597"/>
            <p:cNvSpPr>
              <a:spLocks/>
            </p:cNvSpPr>
            <p:nvPr/>
          </p:nvSpPr>
          <p:spPr bwMode="auto">
            <a:xfrm>
              <a:off x="3481" y="2968"/>
              <a:ext cx="32" cy="32"/>
            </a:xfrm>
            <a:custGeom>
              <a:avLst/>
              <a:gdLst>
                <a:gd name="T0" fmla="*/ 11 w 32"/>
                <a:gd name="T1" fmla="*/ 32 h 32"/>
                <a:gd name="T2" fmla="*/ 0 w 32"/>
                <a:gd name="T3" fmla="*/ 15 h 32"/>
                <a:gd name="T4" fmla="*/ 19 w 32"/>
                <a:gd name="T5" fmla="*/ 0 h 32"/>
                <a:gd name="T6" fmla="*/ 32 w 32"/>
                <a:gd name="T7" fmla="*/ 22 h 32"/>
                <a:gd name="T8" fmla="*/ 11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1" y="32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2" y="2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2" name="Freeform 5598"/>
            <p:cNvSpPr>
              <a:spLocks/>
            </p:cNvSpPr>
            <p:nvPr/>
          </p:nvSpPr>
          <p:spPr bwMode="auto">
            <a:xfrm>
              <a:off x="3472" y="2946"/>
              <a:ext cx="28" cy="37"/>
            </a:xfrm>
            <a:custGeom>
              <a:avLst/>
              <a:gdLst>
                <a:gd name="T0" fmla="*/ 9 w 28"/>
                <a:gd name="T1" fmla="*/ 37 h 37"/>
                <a:gd name="T2" fmla="*/ 0 w 28"/>
                <a:gd name="T3" fmla="*/ 20 h 37"/>
                <a:gd name="T4" fmla="*/ 17 w 28"/>
                <a:gd name="T5" fmla="*/ 0 h 37"/>
                <a:gd name="T6" fmla="*/ 28 w 28"/>
                <a:gd name="T7" fmla="*/ 22 h 37"/>
                <a:gd name="T8" fmla="*/ 9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9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28" y="22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3" name="Freeform 5599"/>
            <p:cNvSpPr>
              <a:spLocks/>
            </p:cNvSpPr>
            <p:nvPr/>
          </p:nvSpPr>
          <p:spPr bwMode="auto">
            <a:xfrm>
              <a:off x="3459" y="2929"/>
              <a:ext cx="30" cy="37"/>
            </a:xfrm>
            <a:custGeom>
              <a:avLst/>
              <a:gdLst>
                <a:gd name="T0" fmla="*/ 13 w 30"/>
                <a:gd name="T1" fmla="*/ 37 h 37"/>
                <a:gd name="T2" fmla="*/ 0 w 30"/>
                <a:gd name="T3" fmla="*/ 20 h 37"/>
                <a:gd name="T4" fmla="*/ 17 w 30"/>
                <a:gd name="T5" fmla="*/ 0 h 37"/>
                <a:gd name="T6" fmla="*/ 30 w 30"/>
                <a:gd name="T7" fmla="*/ 17 h 37"/>
                <a:gd name="T8" fmla="*/ 13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3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4" name="Freeform 5600"/>
            <p:cNvSpPr>
              <a:spLocks/>
            </p:cNvSpPr>
            <p:nvPr/>
          </p:nvSpPr>
          <p:spPr bwMode="auto">
            <a:xfrm>
              <a:off x="3430" y="2902"/>
              <a:ext cx="46" cy="47"/>
            </a:xfrm>
            <a:custGeom>
              <a:avLst/>
              <a:gdLst>
                <a:gd name="T0" fmla="*/ 29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7 h 47"/>
                <a:gd name="T8" fmla="*/ 29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9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5" name="Freeform 5601"/>
            <p:cNvSpPr>
              <a:spLocks/>
            </p:cNvSpPr>
            <p:nvPr/>
          </p:nvSpPr>
          <p:spPr bwMode="auto">
            <a:xfrm>
              <a:off x="3395" y="2878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22 h 46"/>
                <a:gd name="T4" fmla="*/ 13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6" name="Freeform 5602"/>
            <p:cNvSpPr>
              <a:spLocks/>
            </p:cNvSpPr>
            <p:nvPr/>
          </p:nvSpPr>
          <p:spPr bwMode="auto">
            <a:xfrm>
              <a:off x="3360" y="2853"/>
              <a:ext cx="48" cy="47"/>
            </a:xfrm>
            <a:custGeom>
              <a:avLst/>
              <a:gdLst>
                <a:gd name="T0" fmla="*/ 35 w 48"/>
                <a:gd name="T1" fmla="*/ 47 h 47"/>
                <a:gd name="T2" fmla="*/ 0 w 48"/>
                <a:gd name="T3" fmla="*/ 22 h 47"/>
                <a:gd name="T4" fmla="*/ 13 w 48"/>
                <a:gd name="T5" fmla="*/ 0 h 47"/>
                <a:gd name="T6" fmla="*/ 48 w 48"/>
                <a:gd name="T7" fmla="*/ 25 h 47"/>
                <a:gd name="T8" fmla="*/ 35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5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7" name="Freeform 5603"/>
            <p:cNvSpPr>
              <a:spLocks/>
            </p:cNvSpPr>
            <p:nvPr/>
          </p:nvSpPr>
          <p:spPr bwMode="auto">
            <a:xfrm>
              <a:off x="3323" y="2826"/>
              <a:ext cx="50" cy="49"/>
            </a:xfrm>
            <a:custGeom>
              <a:avLst/>
              <a:gdLst>
                <a:gd name="T0" fmla="*/ 37 w 50"/>
                <a:gd name="T1" fmla="*/ 49 h 49"/>
                <a:gd name="T2" fmla="*/ 0 w 50"/>
                <a:gd name="T3" fmla="*/ 20 h 49"/>
                <a:gd name="T4" fmla="*/ 17 w 50"/>
                <a:gd name="T5" fmla="*/ 0 h 49"/>
                <a:gd name="T6" fmla="*/ 50 w 50"/>
                <a:gd name="T7" fmla="*/ 27 h 49"/>
                <a:gd name="T8" fmla="*/ 37 w 5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37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50" y="27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8" name="Freeform 5604"/>
            <p:cNvSpPr>
              <a:spLocks/>
            </p:cNvSpPr>
            <p:nvPr/>
          </p:nvSpPr>
          <p:spPr bwMode="auto">
            <a:xfrm>
              <a:off x="3292" y="2794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15 h 52"/>
                <a:gd name="T4" fmla="*/ 20 w 48"/>
                <a:gd name="T5" fmla="*/ 0 h 52"/>
                <a:gd name="T6" fmla="*/ 48 w 48"/>
                <a:gd name="T7" fmla="*/ 32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8" y="32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9" name="Freeform 5605"/>
            <p:cNvSpPr>
              <a:spLocks/>
            </p:cNvSpPr>
            <p:nvPr/>
          </p:nvSpPr>
          <p:spPr bwMode="auto">
            <a:xfrm>
              <a:off x="3268" y="2753"/>
              <a:ext cx="44" cy="56"/>
            </a:xfrm>
            <a:custGeom>
              <a:avLst/>
              <a:gdLst>
                <a:gd name="T0" fmla="*/ 24 w 44"/>
                <a:gd name="T1" fmla="*/ 56 h 56"/>
                <a:gd name="T2" fmla="*/ 0 w 44"/>
                <a:gd name="T3" fmla="*/ 14 h 56"/>
                <a:gd name="T4" fmla="*/ 20 w 44"/>
                <a:gd name="T5" fmla="*/ 0 h 56"/>
                <a:gd name="T6" fmla="*/ 44 w 44"/>
                <a:gd name="T7" fmla="*/ 41 h 56"/>
                <a:gd name="T8" fmla="*/ 24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4" y="41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0" name="Freeform 5606"/>
            <p:cNvSpPr>
              <a:spLocks/>
            </p:cNvSpPr>
            <p:nvPr/>
          </p:nvSpPr>
          <p:spPr bwMode="auto">
            <a:xfrm>
              <a:off x="3496" y="3015"/>
              <a:ext cx="24" cy="9"/>
            </a:xfrm>
            <a:custGeom>
              <a:avLst/>
              <a:gdLst>
                <a:gd name="T0" fmla="*/ 24 w 24"/>
                <a:gd name="T1" fmla="*/ 2 h 9"/>
                <a:gd name="T2" fmla="*/ 24 w 24"/>
                <a:gd name="T3" fmla="*/ 0 h 9"/>
                <a:gd name="T4" fmla="*/ 0 w 24"/>
                <a:gd name="T5" fmla="*/ 7 h 9"/>
                <a:gd name="T6" fmla="*/ 2 w 24"/>
                <a:gd name="T7" fmla="*/ 9 h 9"/>
                <a:gd name="T8" fmla="*/ 24 w 24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9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1" name="Freeform 5607"/>
            <p:cNvSpPr>
              <a:spLocks/>
            </p:cNvSpPr>
            <p:nvPr/>
          </p:nvSpPr>
          <p:spPr bwMode="auto">
            <a:xfrm>
              <a:off x="3257" y="2726"/>
              <a:ext cx="33" cy="39"/>
            </a:xfrm>
            <a:custGeom>
              <a:avLst/>
              <a:gdLst>
                <a:gd name="T0" fmla="*/ 11 w 33"/>
                <a:gd name="T1" fmla="*/ 39 h 39"/>
                <a:gd name="T2" fmla="*/ 0 w 33"/>
                <a:gd name="T3" fmla="*/ 5 h 39"/>
                <a:gd name="T4" fmla="*/ 24 w 33"/>
                <a:gd name="T5" fmla="*/ 0 h 39"/>
                <a:gd name="T6" fmla="*/ 33 w 33"/>
                <a:gd name="T7" fmla="*/ 29 h 39"/>
                <a:gd name="T8" fmla="*/ 1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1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2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2" name="Freeform 5608"/>
            <p:cNvSpPr>
              <a:spLocks/>
            </p:cNvSpPr>
            <p:nvPr/>
          </p:nvSpPr>
          <p:spPr bwMode="auto">
            <a:xfrm>
              <a:off x="3253" y="2696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3 h 35"/>
                <a:gd name="T4" fmla="*/ 24 w 28"/>
                <a:gd name="T5" fmla="*/ 0 h 35"/>
                <a:gd name="T6" fmla="*/ 28 w 28"/>
                <a:gd name="T7" fmla="*/ 30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3" name="Freeform 5609"/>
            <p:cNvSpPr>
              <a:spLocks/>
            </p:cNvSpPr>
            <p:nvPr/>
          </p:nvSpPr>
          <p:spPr bwMode="auto">
            <a:xfrm>
              <a:off x="3253" y="2642"/>
              <a:ext cx="24" cy="57"/>
            </a:xfrm>
            <a:custGeom>
              <a:avLst/>
              <a:gdLst>
                <a:gd name="T0" fmla="*/ 0 w 24"/>
                <a:gd name="T1" fmla="*/ 57 h 57"/>
                <a:gd name="T2" fmla="*/ 0 w 24"/>
                <a:gd name="T3" fmla="*/ 0 h 57"/>
                <a:gd name="T4" fmla="*/ 24 w 24"/>
                <a:gd name="T5" fmla="*/ 0 h 57"/>
                <a:gd name="T6" fmla="*/ 24 w 24"/>
                <a:gd name="T7" fmla="*/ 54 h 57"/>
                <a:gd name="T8" fmla="*/ 0 w 2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0" y="57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4" name="Freeform 5610"/>
            <p:cNvSpPr>
              <a:spLocks/>
            </p:cNvSpPr>
            <p:nvPr/>
          </p:nvSpPr>
          <p:spPr bwMode="auto">
            <a:xfrm>
              <a:off x="3248" y="2584"/>
              <a:ext cx="29" cy="58"/>
            </a:xfrm>
            <a:custGeom>
              <a:avLst/>
              <a:gdLst>
                <a:gd name="T0" fmla="*/ 5 w 29"/>
                <a:gd name="T1" fmla="*/ 58 h 58"/>
                <a:gd name="T2" fmla="*/ 0 w 29"/>
                <a:gd name="T3" fmla="*/ 2 h 58"/>
                <a:gd name="T4" fmla="*/ 24 w 29"/>
                <a:gd name="T5" fmla="*/ 0 h 58"/>
                <a:gd name="T6" fmla="*/ 29 w 29"/>
                <a:gd name="T7" fmla="*/ 58 h 58"/>
                <a:gd name="T8" fmla="*/ 5 w 2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8">
                  <a:moveTo>
                    <a:pt x="5" y="58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58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5" name="Freeform 5611"/>
            <p:cNvSpPr>
              <a:spLocks/>
            </p:cNvSpPr>
            <p:nvPr/>
          </p:nvSpPr>
          <p:spPr bwMode="auto">
            <a:xfrm>
              <a:off x="3244" y="2552"/>
              <a:ext cx="28" cy="34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10 h 34"/>
                <a:gd name="T4" fmla="*/ 22 w 28"/>
                <a:gd name="T5" fmla="*/ 0 h 34"/>
                <a:gd name="T6" fmla="*/ 28 w 28"/>
                <a:gd name="T7" fmla="*/ 32 h 34"/>
                <a:gd name="T8" fmla="*/ 4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6" name="Freeform 5612"/>
            <p:cNvSpPr>
              <a:spLocks/>
            </p:cNvSpPr>
            <p:nvPr/>
          </p:nvSpPr>
          <p:spPr bwMode="auto">
            <a:xfrm>
              <a:off x="3233" y="2525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12 h 37"/>
                <a:gd name="T4" fmla="*/ 22 w 33"/>
                <a:gd name="T5" fmla="*/ 0 h 37"/>
                <a:gd name="T6" fmla="*/ 33 w 33"/>
                <a:gd name="T7" fmla="*/ 27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7" name="Freeform 5613"/>
            <p:cNvSpPr>
              <a:spLocks/>
            </p:cNvSpPr>
            <p:nvPr/>
          </p:nvSpPr>
          <p:spPr bwMode="auto">
            <a:xfrm>
              <a:off x="3268" y="2753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20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8" name="Freeform 5614"/>
            <p:cNvSpPr>
              <a:spLocks/>
            </p:cNvSpPr>
            <p:nvPr/>
          </p:nvSpPr>
          <p:spPr bwMode="auto">
            <a:xfrm>
              <a:off x="3207" y="2486"/>
              <a:ext cx="46" cy="54"/>
            </a:xfrm>
            <a:custGeom>
              <a:avLst/>
              <a:gdLst>
                <a:gd name="T0" fmla="*/ 28 w 46"/>
                <a:gd name="T1" fmla="*/ 54 h 54"/>
                <a:gd name="T2" fmla="*/ 0 w 46"/>
                <a:gd name="T3" fmla="*/ 19 h 54"/>
                <a:gd name="T4" fmla="*/ 17 w 46"/>
                <a:gd name="T5" fmla="*/ 0 h 54"/>
                <a:gd name="T6" fmla="*/ 46 w 46"/>
                <a:gd name="T7" fmla="*/ 34 h 54"/>
                <a:gd name="T8" fmla="*/ 28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8" y="54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46" y="34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9" name="Freeform 5615"/>
            <p:cNvSpPr>
              <a:spLocks/>
            </p:cNvSpPr>
            <p:nvPr/>
          </p:nvSpPr>
          <p:spPr bwMode="auto">
            <a:xfrm>
              <a:off x="3180" y="2461"/>
              <a:ext cx="44" cy="44"/>
            </a:xfrm>
            <a:custGeom>
              <a:avLst/>
              <a:gdLst>
                <a:gd name="T0" fmla="*/ 27 w 44"/>
                <a:gd name="T1" fmla="*/ 44 h 44"/>
                <a:gd name="T2" fmla="*/ 0 w 44"/>
                <a:gd name="T3" fmla="*/ 25 h 44"/>
                <a:gd name="T4" fmla="*/ 9 w 44"/>
                <a:gd name="T5" fmla="*/ 0 h 44"/>
                <a:gd name="T6" fmla="*/ 44 w 44"/>
                <a:gd name="T7" fmla="*/ 25 h 44"/>
                <a:gd name="T8" fmla="*/ 27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7" y="4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25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0" name="Freeform 5616"/>
            <p:cNvSpPr>
              <a:spLocks/>
            </p:cNvSpPr>
            <p:nvPr/>
          </p:nvSpPr>
          <p:spPr bwMode="auto">
            <a:xfrm>
              <a:off x="3145" y="2449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1" name="Freeform 5617"/>
            <p:cNvSpPr>
              <a:spLocks/>
            </p:cNvSpPr>
            <p:nvPr/>
          </p:nvSpPr>
          <p:spPr bwMode="auto">
            <a:xfrm>
              <a:off x="3108" y="2442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7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2" name="Freeform 5618"/>
            <p:cNvSpPr>
              <a:spLocks/>
            </p:cNvSpPr>
            <p:nvPr/>
          </p:nvSpPr>
          <p:spPr bwMode="auto">
            <a:xfrm>
              <a:off x="3031" y="2424"/>
              <a:ext cx="81" cy="45"/>
            </a:xfrm>
            <a:custGeom>
              <a:avLst/>
              <a:gdLst>
                <a:gd name="T0" fmla="*/ 77 w 81"/>
                <a:gd name="T1" fmla="*/ 45 h 45"/>
                <a:gd name="T2" fmla="*/ 0 w 81"/>
                <a:gd name="T3" fmla="*/ 27 h 45"/>
                <a:gd name="T4" fmla="*/ 5 w 81"/>
                <a:gd name="T5" fmla="*/ 0 h 45"/>
                <a:gd name="T6" fmla="*/ 81 w 81"/>
                <a:gd name="T7" fmla="*/ 18 h 45"/>
                <a:gd name="T8" fmla="*/ 77 w 8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5">
                  <a:moveTo>
                    <a:pt x="77" y="45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81" y="18"/>
                  </a:lnTo>
                  <a:lnTo>
                    <a:pt x="77" y="4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3" name="Freeform 5619"/>
            <p:cNvSpPr>
              <a:spLocks/>
            </p:cNvSpPr>
            <p:nvPr/>
          </p:nvSpPr>
          <p:spPr bwMode="auto">
            <a:xfrm>
              <a:off x="2992" y="2407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17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17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4" name="Freeform 5620"/>
            <p:cNvSpPr>
              <a:spLocks/>
            </p:cNvSpPr>
            <p:nvPr/>
          </p:nvSpPr>
          <p:spPr bwMode="auto">
            <a:xfrm>
              <a:off x="2974" y="2395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5" name="Freeform 5621"/>
            <p:cNvSpPr>
              <a:spLocks/>
            </p:cNvSpPr>
            <p:nvPr/>
          </p:nvSpPr>
          <p:spPr bwMode="auto">
            <a:xfrm>
              <a:off x="2961" y="2376"/>
              <a:ext cx="31" cy="36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19 h 36"/>
                <a:gd name="T4" fmla="*/ 18 w 31"/>
                <a:gd name="T5" fmla="*/ 0 h 36"/>
                <a:gd name="T6" fmla="*/ 31 w 31"/>
                <a:gd name="T7" fmla="*/ 19 h 36"/>
                <a:gd name="T8" fmla="*/ 13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1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6" name="Freeform 5622"/>
            <p:cNvSpPr>
              <a:spLocks/>
            </p:cNvSpPr>
            <p:nvPr/>
          </p:nvSpPr>
          <p:spPr bwMode="auto">
            <a:xfrm>
              <a:off x="3253" y="2520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7" name="Freeform 5623"/>
            <p:cNvSpPr>
              <a:spLocks/>
            </p:cNvSpPr>
            <p:nvPr/>
          </p:nvSpPr>
          <p:spPr bwMode="auto">
            <a:xfrm>
              <a:off x="3233" y="2520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8" name="Freeform 5624"/>
            <p:cNvSpPr>
              <a:spLocks/>
            </p:cNvSpPr>
            <p:nvPr/>
          </p:nvSpPr>
          <p:spPr bwMode="auto">
            <a:xfrm>
              <a:off x="2944" y="2356"/>
              <a:ext cx="35" cy="37"/>
            </a:xfrm>
            <a:custGeom>
              <a:avLst/>
              <a:gdLst>
                <a:gd name="T0" fmla="*/ 15 w 35"/>
                <a:gd name="T1" fmla="*/ 37 h 37"/>
                <a:gd name="T2" fmla="*/ 0 w 35"/>
                <a:gd name="T3" fmla="*/ 12 h 37"/>
                <a:gd name="T4" fmla="*/ 21 w 35"/>
                <a:gd name="T5" fmla="*/ 0 h 37"/>
                <a:gd name="T6" fmla="*/ 35 w 35"/>
                <a:gd name="T7" fmla="*/ 22 h 37"/>
                <a:gd name="T8" fmla="*/ 15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5" y="37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5" y="2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9" name="Freeform 5625"/>
            <p:cNvSpPr>
              <a:spLocks/>
            </p:cNvSpPr>
            <p:nvPr/>
          </p:nvSpPr>
          <p:spPr bwMode="auto">
            <a:xfrm>
              <a:off x="2935" y="2331"/>
              <a:ext cx="30" cy="37"/>
            </a:xfrm>
            <a:custGeom>
              <a:avLst/>
              <a:gdLst>
                <a:gd name="T0" fmla="*/ 9 w 30"/>
                <a:gd name="T1" fmla="*/ 37 h 37"/>
                <a:gd name="T2" fmla="*/ 0 w 30"/>
                <a:gd name="T3" fmla="*/ 10 h 37"/>
                <a:gd name="T4" fmla="*/ 22 w 30"/>
                <a:gd name="T5" fmla="*/ 0 h 37"/>
                <a:gd name="T6" fmla="*/ 30 w 30"/>
                <a:gd name="T7" fmla="*/ 25 h 37"/>
                <a:gd name="T8" fmla="*/ 9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9" y="37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0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0" name="Freeform 5626"/>
            <p:cNvSpPr>
              <a:spLocks/>
            </p:cNvSpPr>
            <p:nvPr/>
          </p:nvSpPr>
          <p:spPr bwMode="auto">
            <a:xfrm>
              <a:off x="2922" y="2282"/>
              <a:ext cx="35" cy="59"/>
            </a:xfrm>
            <a:custGeom>
              <a:avLst/>
              <a:gdLst>
                <a:gd name="T0" fmla="*/ 13 w 35"/>
                <a:gd name="T1" fmla="*/ 59 h 59"/>
                <a:gd name="T2" fmla="*/ 0 w 35"/>
                <a:gd name="T3" fmla="*/ 5 h 59"/>
                <a:gd name="T4" fmla="*/ 24 w 35"/>
                <a:gd name="T5" fmla="*/ 0 h 59"/>
                <a:gd name="T6" fmla="*/ 35 w 35"/>
                <a:gd name="T7" fmla="*/ 49 h 59"/>
                <a:gd name="T8" fmla="*/ 13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3" y="5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9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1" name="Freeform 5627"/>
            <p:cNvSpPr>
              <a:spLocks/>
            </p:cNvSpPr>
            <p:nvPr/>
          </p:nvSpPr>
          <p:spPr bwMode="auto">
            <a:xfrm>
              <a:off x="2913" y="2231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10 h 56"/>
                <a:gd name="T4" fmla="*/ 22 w 33"/>
                <a:gd name="T5" fmla="*/ 0 h 56"/>
                <a:gd name="T6" fmla="*/ 33 w 33"/>
                <a:gd name="T7" fmla="*/ 51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3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2" name="Freeform 5628"/>
            <p:cNvSpPr>
              <a:spLocks/>
            </p:cNvSpPr>
            <p:nvPr/>
          </p:nvSpPr>
          <p:spPr bwMode="auto">
            <a:xfrm>
              <a:off x="2893" y="2177"/>
              <a:ext cx="42" cy="64"/>
            </a:xfrm>
            <a:custGeom>
              <a:avLst/>
              <a:gdLst>
                <a:gd name="T0" fmla="*/ 20 w 42"/>
                <a:gd name="T1" fmla="*/ 64 h 64"/>
                <a:gd name="T2" fmla="*/ 0 w 42"/>
                <a:gd name="T3" fmla="*/ 10 h 64"/>
                <a:gd name="T4" fmla="*/ 22 w 42"/>
                <a:gd name="T5" fmla="*/ 0 h 64"/>
                <a:gd name="T6" fmla="*/ 42 w 42"/>
                <a:gd name="T7" fmla="*/ 54 h 64"/>
                <a:gd name="T8" fmla="*/ 20 w 4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4">
                  <a:moveTo>
                    <a:pt x="20" y="6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2" y="54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3" name="Freeform 5629"/>
            <p:cNvSpPr>
              <a:spLocks/>
            </p:cNvSpPr>
            <p:nvPr/>
          </p:nvSpPr>
          <p:spPr bwMode="auto">
            <a:xfrm>
              <a:off x="2959" y="2376"/>
              <a:ext cx="20" cy="19"/>
            </a:xfrm>
            <a:custGeom>
              <a:avLst/>
              <a:gdLst>
                <a:gd name="T0" fmla="*/ 2 w 20"/>
                <a:gd name="T1" fmla="*/ 19 h 19"/>
                <a:gd name="T2" fmla="*/ 0 w 20"/>
                <a:gd name="T3" fmla="*/ 17 h 19"/>
                <a:gd name="T4" fmla="*/ 20 w 20"/>
                <a:gd name="T5" fmla="*/ 0 h 19"/>
                <a:gd name="T6" fmla="*/ 20 w 20"/>
                <a:gd name="T7" fmla="*/ 2 h 19"/>
                <a:gd name="T8" fmla="*/ 2 w 20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4" name="Freeform 5630"/>
            <p:cNvSpPr>
              <a:spLocks/>
            </p:cNvSpPr>
            <p:nvPr/>
          </p:nvSpPr>
          <p:spPr bwMode="auto">
            <a:xfrm>
              <a:off x="2852" y="2094"/>
              <a:ext cx="61" cy="95"/>
            </a:xfrm>
            <a:custGeom>
              <a:avLst/>
              <a:gdLst>
                <a:gd name="T0" fmla="*/ 41 w 61"/>
                <a:gd name="T1" fmla="*/ 95 h 95"/>
                <a:gd name="T2" fmla="*/ 0 w 61"/>
                <a:gd name="T3" fmla="*/ 15 h 95"/>
                <a:gd name="T4" fmla="*/ 19 w 61"/>
                <a:gd name="T5" fmla="*/ 0 h 95"/>
                <a:gd name="T6" fmla="*/ 61 w 61"/>
                <a:gd name="T7" fmla="*/ 81 h 95"/>
                <a:gd name="T8" fmla="*/ 41 w 61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5">
                  <a:moveTo>
                    <a:pt x="41" y="9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61" y="81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015" name="Line 5631"/>
          <p:cNvSpPr>
            <a:spLocks noChangeShapeType="1"/>
          </p:cNvSpPr>
          <p:nvPr/>
        </p:nvSpPr>
        <p:spPr bwMode="auto">
          <a:xfrm>
            <a:off x="0" y="5462588"/>
            <a:ext cx="9144000" cy="1587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6" name="Line 5632"/>
          <p:cNvSpPr>
            <a:spLocks noChangeShapeType="1"/>
          </p:cNvSpPr>
          <p:nvPr/>
        </p:nvSpPr>
        <p:spPr bwMode="auto">
          <a:xfrm>
            <a:off x="0" y="5470525"/>
            <a:ext cx="9144000" cy="1588"/>
          </a:xfrm>
          <a:prstGeom prst="line">
            <a:avLst/>
          </a:prstGeom>
          <a:noFill/>
          <a:ln w="11113">
            <a:solidFill>
              <a:srgbClr val="4440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7" name="Line 5633"/>
          <p:cNvSpPr>
            <a:spLocks noChangeShapeType="1"/>
          </p:cNvSpPr>
          <p:nvPr/>
        </p:nvSpPr>
        <p:spPr bwMode="auto">
          <a:xfrm>
            <a:off x="0" y="5478463"/>
            <a:ext cx="9144000" cy="1587"/>
          </a:xfrm>
          <a:prstGeom prst="line">
            <a:avLst/>
          </a:prstGeom>
          <a:noFill/>
          <a:ln w="11113">
            <a:solidFill>
              <a:srgbClr val="4B474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8" name="Line 5634"/>
          <p:cNvSpPr>
            <a:spLocks noChangeShapeType="1"/>
          </p:cNvSpPr>
          <p:nvPr/>
        </p:nvSpPr>
        <p:spPr bwMode="auto">
          <a:xfrm>
            <a:off x="0" y="5486400"/>
            <a:ext cx="9144000" cy="1588"/>
          </a:xfrm>
          <a:prstGeom prst="line">
            <a:avLst/>
          </a:prstGeom>
          <a:noFill/>
          <a:ln w="11113">
            <a:solidFill>
              <a:srgbClr val="514E4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9" name="Line 5635"/>
          <p:cNvSpPr>
            <a:spLocks noChangeShapeType="1"/>
          </p:cNvSpPr>
          <p:nvPr/>
        </p:nvSpPr>
        <p:spPr bwMode="auto">
          <a:xfrm>
            <a:off x="0" y="5492750"/>
            <a:ext cx="9144000" cy="1588"/>
          </a:xfrm>
          <a:prstGeom prst="line">
            <a:avLst/>
          </a:prstGeom>
          <a:noFill/>
          <a:ln w="11113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0" name="Line 5636"/>
          <p:cNvSpPr>
            <a:spLocks noChangeShapeType="1"/>
          </p:cNvSpPr>
          <p:nvPr/>
        </p:nvSpPr>
        <p:spPr bwMode="auto">
          <a:xfrm>
            <a:off x="0" y="5500688"/>
            <a:ext cx="9144000" cy="1587"/>
          </a:xfrm>
          <a:prstGeom prst="line">
            <a:avLst/>
          </a:prstGeom>
          <a:noFill/>
          <a:ln w="11113">
            <a:solidFill>
              <a:srgbClr val="5F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1" name="Line 5637"/>
          <p:cNvSpPr>
            <a:spLocks noChangeShapeType="1"/>
          </p:cNvSpPr>
          <p:nvPr/>
        </p:nvSpPr>
        <p:spPr bwMode="auto">
          <a:xfrm>
            <a:off x="0" y="5508625"/>
            <a:ext cx="9144000" cy="1588"/>
          </a:xfrm>
          <a:prstGeom prst="line">
            <a:avLst/>
          </a:prstGeom>
          <a:noFill/>
          <a:ln w="11113">
            <a:solidFill>
              <a:srgbClr val="66636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2" name="Line 5638"/>
          <p:cNvSpPr>
            <a:spLocks noChangeShapeType="1"/>
          </p:cNvSpPr>
          <p:nvPr/>
        </p:nvSpPr>
        <p:spPr bwMode="auto">
          <a:xfrm>
            <a:off x="0" y="5516563"/>
            <a:ext cx="9144000" cy="1587"/>
          </a:xfrm>
          <a:prstGeom prst="line">
            <a:avLst/>
          </a:prstGeom>
          <a:noFill/>
          <a:ln w="11113">
            <a:solidFill>
              <a:srgbClr val="6C69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3" name="Line 5639"/>
          <p:cNvSpPr>
            <a:spLocks noChangeShapeType="1"/>
          </p:cNvSpPr>
          <p:nvPr/>
        </p:nvSpPr>
        <p:spPr bwMode="auto">
          <a:xfrm>
            <a:off x="0" y="5524500"/>
            <a:ext cx="9144000" cy="1588"/>
          </a:xfrm>
          <a:prstGeom prst="line">
            <a:avLst/>
          </a:prstGeom>
          <a:noFill/>
          <a:ln w="11113">
            <a:solidFill>
              <a:srgbClr val="73707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4" name="Line 5640"/>
          <p:cNvSpPr>
            <a:spLocks noChangeShapeType="1"/>
          </p:cNvSpPr>
          <p:nvPr/>
        </p:nvSpPr>
        <p:spPr bwMode="auto">
          <a:xfrm>
            <a:off x="0" y="5532438"/>
            <a:ext cx="9144000" cy="1587"/>
          </a:xfrm>
          <a:prstGeom prst="line">
            <a:avLst/>
          </a:prstGeom>
          <a:noFill/>
          <a:ln w="11113">
            <a:solidFill>
              <a:srgbClr val="7A777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5" name="Line 5641"/>
          <p:cNvSpPr>
            <a:spLocks noChangeShapeType="1"/>
          </p:cNvSpPr>
          <p:nvPr/>
        </p:nvSpPr>
        <p:spPr bwMode="auto">
          <a:xfrm>
            <a:off x="0" y="5540375"/>
            <a:ext cx="9144000" cy="1588"/>
          </a:xfrm>
          <a:prstGeom prst="line">
            <a:avLst/>
          </a:prstGeom>
          <a:noFill/>
          <a:ln w="11113">
            <a:solidFill>
              <a:srgbClr val="817E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6" name="Line 5642"/>
          <p:cNvSpPr>
            <a:spLocks noChangeShapeType="1"/>
          </p:cNvSpPr>
          <p:nvPr/>
        </p:nvSpPr>
        <p:spPr bwMode="auto">
          <a:xfrm>
            <a:off x="0" y="5548313"/>
            <a:ext cx="9144000" cy="1587"/>
          </a:xfrm>
          <a:prstGeom prst="line">
            <a:avLst/>
          </a:prstGeom>
          <a:noFill/>
          <a:ln w="11113">
            <a:solidFill>
              <a:srgbClr val="88858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7" name="Line 5643"/>
          <p:cNvSpPr>
            <a:spLocks noChangeShapeType="1"/>
          </p:cNvSpPr>
          <p:nvPr/>
        </p:nvSpPr>
        <p:spPr bwMode="auto">
          <a:xfrm>
            <a:off x="0" y="5556250"/>
            <a:ext cx="9144000" cy="1588"/>
          </a:xfrm>
          <a:prstGeom prst="line">
            <a:avLst/>
          </a:prstGeom>
          <a:noFill/>
          <a:ln w="11113">
            <a:solidFill>
              <a:srgbClr val="8E8C8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8" name="Line 5644"/>
          <p:cNvSpPr>
            <a:spLocks noChangeShapeType="1"/>
          </p:cNvSpPr>
          <p:nvPr/>
        </p:nvSpPr>
        <p:spPr bwMode="auto">
          <a:xfrm>
            <a:off x="0" y="5562600"/>
            <a:ext cx="9144000" cy="1588"/>
          </a:xfrm>
          <a:prstGeom prst="line">
            <a:avLst/>
          </a:prstGeom>
          <a:noFill/>
          <a:ln w="11113">
            <a:solidFill>
              <a:srgbClr val="95939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9" name="Line 5645"/>
          <p:cNvSpPr>
            <a:spLocks noChangeShapeType="1"/>
          </p:cNvSpPr>
          <p:nvPr/>
        </p:nvSpPr>
        <p:spPr bwMode="auto">
          <a:xfrm>
            <a:off x="0" y="5570538"/>
            <a:ext cx="9144000" cy="1587"/>
          </a:xfrm>
          <a:prstGeom prst="line">
            <a:avLst/>
          </a:prstGeom>
          <a:noFill/>
          <a:ln w="11113">
            <a:solidFill>
              <a:srgbClr val="9C9A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0" name="Line 5646"/>
          <p:cNvSpPr>
            <a:spLocks noChangeShapeType="1"/>
          </p:cNvSpPr>
          <p:nvPr/>
        </p:nvSpPr>
        <p:spPr bwMode="auto">
          <a:xfrm>
            <a:off x="0" y="5578475"/>
            <a:ext cx="9144000" cy="1588"/>
          </a:xfrm>
          <a:prstGeom prst="line">
            <a:avLst/>
          </a:prstGeom>
          <a:noFill/>
          <a:ln w="11113">
            <a:solidFill>
              <a:srgbClr val="A3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Line 5647"/>
          <p:cNvSpPr>
            <a:spLocks noChangeShapeType="1"/>
          </p:cNvSpPr>
          <p:nvPr/>
        </p:nvSpPr>
        <p:spPr bwMode="auto">
          <a:xfrm>
            <a:off x="0" y="5586413"/>
            <a:ext cx="9144000" cy="1587"/>
          </a:xfrm>
          <a:prstGeom prst="line">
            <a:avLst/>
          </a:prstGeom>
          <a:noFill/>
          <a:ln w="11113">
            <a:solidFill>
              <a:srgbClr val="A9A8A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2" name="Line 5648"/>
          <p:cNvSpPr>
            <a:spLocks noChangeShapeType="1"/>
          </p:cNvSpPr>
          <p:nvPr/>
        </p:nvSpPr>
        <p:spPr bwMode="auto">
          <a:xfrm>
            <a:off x="0" y="5594350"/>
            <a:ext cx="9144000" cy="1588"/>
          </a:xfrm>
          <a:prstGeom prst="line">
            <a:avLst/>
          </a:prstGeom>
          <a:noFill/>
          <a:ln w="11113">
            <a:solidFill>
              <a:srgbClr val="B0AFA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3" name="Line 5649"/>
          <p:cNvSpPr>
            <a:spLocks noChangeShapeType="1"/>
          </p:cNvSpPr>
          <p:nvPr/>
        </p:nvSpPr>
        <p:spPr bwMode="auto">
          <a:xfrm>
            <a:off x="0" y="5602288"/>
            <a:ext cx="9144000" cy="1587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4" name="Line 5650"/>
          <p:cNvSpPr>
            <a:spLocks noChangeShapeType="1"/>
          </p:cNvSpPr>
          <p:nvPr/>
        </p:nvSpPr>
        <p:spPr bwMode="auto">
          <a:xfrm>
            <a:off x="0" y="5610225"/>
            <a:ext cx="9144000" cy="15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5" name="Line 5651"/>
          <p:cNvSpPr>
            <a:spLocks noChangeShapeType="1"/>
          </p:cNvSpPr>
          <p:nvPr/>
        </p:nvSpPr>
        <p:spPr bwMode="auto">
          <a:xfrm>
            <a:off x="0" y="5618163"/>
            <a:ext cx="9144000" cy="1587"/>
          </a:xfrm>
          <a:prstGeom prst="line">
            <a:avLst/>
          </a:prstGeom>
          <a:noFill/>
          <a:ln w="11113">
            <a:solidFill>
              <a:srgbClr val="B3B2B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6" name="Line 5652"/>
          <p:cNvSpPr>
            <a:spLocks noChangeShapeType="1"/>
          </p:cNvSpPr>
          <p:nvPr/>
        </p:nvSpPr>
        <p:spPr bwMode="auto">
          <a:xfrm>
            <a:off x="0" y="5626100"/>
            <a:ext cx="9144000" cy="1588"/>
          </a:xfrm>
          <a:prstGeom prst="line">
            <a:avLst/>
          </a:prstGeom>
          <a:noFill/>
          <a:ln w="11113">
            <a:solidFill>
              <a:srgbClr val="AFAEA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7" name="Line 5653"/>
          <p:cNvSpPr>
            <a:spLocks noChangeShapeType="1"/>
          </p:cNvSpPr>
          <p:nvPr/>
        </p:nvSpPr>
        <p:spPr bwMode="auto">
          <a:xfrm>
            <a:off x="0" y="5634038"/>
            <a:ext cx="9144000" cy="1587"/>
          </a:xfrm>
          <a:prstGeom prst="line">
            <a:avLst/>
          </a:prstGeom>
          <a:noFill/>
          <a:ln w="11113">
            <a:solidFill>
              <a:srgbClr val="ACAAA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8" name="Line 5654"/>
          <p:cNvSpPr>
            <a:spLocks noChangeShapeType="1"/>
          </p:cNvSpPr>
          <p:nvPr/>
        </p:nvSpPr>
        <p:spPr bwMode="auto">
          <a:xfrm>
            <a:off x="0" y="5640388"/>
            <a:ext cx="9144000" cy="1587"/>
          </a:xfrm>
          <a:prstGeom prst="line">
            <a:avLst/>
          </a:prstGeom>
          <a:noFill/>
          <a:ln w="11113">
            <a:solidFill>
              <a:srgbClr val="A8A6A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9" name="Line 5655"/>
          <p:cNvSpPr>
            <a:spLocks noChangeShapeType="1"/>
          </p:cNvSpPr>
          <p:nvPr/>
        </p:nvSpPr>
        <p:spPr bwMode="auto">
          <a:xfrm>
            <a:off x="0" y="5648325"/>
            <a:ext cx="9144000" cy="1588"/>
          </a:xfrm>
          <a:prstGeom prst="line">
            <a:avLst/>
          </a:prstGeom>
          <a:noFill/>
          <a:ln w="11113">
            <a:solidFill>
              <a:srgbClr val="A4A2A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0" name="Line 5656"/>
          <p:cNvSpPr>
            <a:spLocks noChangeShapeType="1"/>
          </p:cNvSpPr>
          <p:nvPr/>
        </p:nvSpPr>
        <p:spPr bwMode="auto">
          <a:xfrm>
            <a:off x="0" y="5656263"/>
            <a:ext cx="9144000" cy="1587"/>
          </a:xfrm>
          <a:prstGeom prst="line">
            <a:avLst/>
          </a:prstGeom>
          <a:noFill/>
          <a:ln w="11113">
            <a:solidFill>
              <a:srgbClr val="A09E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1" name="Line 5657"/>
          <p:cNvSpPr>
            <a:spLocks noChangeShapeType="1"/>
          </p:cNvSpPr>
          <p:nvPr/>
        </p:nvSpPr>
        <p:spPr bwMode="auto">
          <a:xfrm>
            <a:off x="0" y="5664200"/>
            <a:ext cx="9144000" cy="1588"/>
          </a:xfrm>
          <a:prstGeom prst="line">
            <a:avLst/>
          </a:prstGeom>
          <a:noFill/>
          <a:ln w="11113">
            <a:solidFill>
              <a:srgbClr val="9C9A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2" name="Line 5658"/>
          <p:cNvSpPr>
            <a:spLocks noChangeShapeType="1"/>
          </p:cNvSpPr>
          <p:nvPr/>
        </p:nvSpPr>
        <p:spPr bwMode="auto">
          <a:xfrm>
            <a:off x="0" y="5672138"/>
            <a:ext cx="9144000" cy="1587"/>
          </a:xfrm>
          <a:prstGeom prst="line">
            <a:avLst/>
          </a:prstGeom>
          <a:noFill/>
          <a:ln w="11113">
            <a:solidFill>
              <a:srgbClr val="98979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3" name="Line 5659"/>
          <p:cNvSpPr>
            <a:spLocks noChangeShapeType="1"/>
          </p:cNvSpPr>
          <p:nvPr/>
        </p:nvSpPr>
        <p:spPr bwMode="auto">
          <a:xfrm>
            <a:off x="0" y="5676900"/>
            <a:ext cx="9144000" cy="1588"/>
          </a:xfrm>
          <a:prstGeom prst="line">
            <a:avLst/>
          </a:prstGeom>
          <a:noFill/>
          <a:ln w="11113">
            <a:solidFill>
              <a:srgbClr val="95939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4" name="Line 5660"/>
          <p:cNvSpPr>
            <a:spLocks noChangeShapeType="1"/>
          </p:cNvSpPr>
          <p:nvPr/>
        </p:nvSpPr>
        <p:spPr bwMode="auto">
          <a:xfrm>
            <a:off x="0" y="5683250"/>
            <a:ext cx="9144000" cy="1588"/>
          </a:xfrm>
          <a:prstGeom prst="line">
            <a:avLst/>
          </a:prstGeom>
          <a:noFill/>
          <a:ln w="11113">
            <a:solidFill>
              <a:srgbClr val="918F8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5" name="Line 5661"/>
          <p:cNvSpPr>
            <a:spLocks noChangeShapeType="1"/>
          </p:cNvSpPr>
          <p:nvPr/>
        </p:nvSpPr>
        <p:spPr bwMode="auto">
          <a:xfrm>
            <a:off x="0" y="5691188"/>
            <a:ext cx="9144000" cy="1587"/>
          </a:xfrm>
          <a:prstGeom prst="line">
            <a:avLst/>
          </a:prstGeom>
          <a:noFill/>
          <a:ln w="11113">
            <a:solidFill>
              <a:srgbClr val="8D8B8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6" name="Line 5662"/>
          <p:cNvSpPr>
            <a:spLocks noChangeShapeType="1"/>
          </p:cNvSpPr>
          <p:nvPr/>
        </p:nvSpPr>
        <p:spPr bwMode="auto">
          <a:xfrm>
            <a:off x="0" y="5699125"/>
            <a:ext cx="9144000" cy="1588"/>
          </a:xfrm>
          <a:prstGeom prst="line">
            <a:avLst/>
          </a:prstGeom>
          <a:noFill/>
          <a:ln w="11113">
            <a:solidFill>
              <a:srgbClr val="89878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7" name="Line 5663"/>
          <p:cNvSpPr>
            <a:spLocks noChangeShapeType="1"/>
          </p:cNvSpPr>
          <p:nvPr/>
        </p:nvSpPr>
        <p:spPr bwMode="auto">
          <a:xfrm>
            <a:off x="0" y="5707063"/>
            <a:ext cx="9144000" cy="1587"/>
          </a:xfrm>
          <a:prstGeom prst="line">
            <a:avLst/>
          </a:prstGeom>
          <a:noFill/>
          <a:ln w="11113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8" name="Line 5664"/>
          <p:cNvSpPr>
            <a:spLocks noChangeShapeType="1"/>
          </p:cNvSpPr>
          <p:nvPr/>
        </p:nvSpPr>
        <p:spPr bwMode="auto">
          <a:xfrm>
            <a:off x="0" y="5715000"/>
            <a:ext cx="9144000" cy="1588"/>
          </a:xfrm>
          <a:prstGeom prst="line">
            <a:avLst/>
          </a:prstGeom>
          <a:noFill/>
          <a:ln w="11113">
            <a:solidFill>
              <a:srgbClr val="827F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9" name="Line 5665"/>
          <p:cNvSpPr>
            <a:spLocks noChangeShapeType="1"/>
          </p:cNvSpPr>
          <p:nvPr/>
        </p:nvSpPr>
        <p:spPr bwMode="auto">
          <a:xfrm>
            <a:off x="0" y="5722938"/>
            <a:ext cx="9144000" cy="1587"/>
          </a:xfrm>
          <a:prstGeom prst="line">
            <a:avLst/>
          </a:prstGeom>
          <a:noFill/>
          <a:ln w="11113">
            <a:solidFill>
              <a:srgbClr val="7E7B7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0" name="Line 5666"/>
          <p:cNvSpPr>
            <a:spLocks noChangeShapeType="1"/>
          </p:cNvSpPr>
          <p:nvPr/>
        </p:nvSpPr>
        <p:spPr bwMode="auto">
          <a:xfrm>
            <a:off x="0" y="5730875"/>
            <a:ext cx="9144000" cy="1588"/>
          </a:xfrm>
          <a:prstGeom prst="line">
            <a:avLst/>
          </a:prstGeom>
          <a:noFill/>
          <a:ln w="11113">
            <a:solidFill>
              <a:srgbClr val="7A777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1" name="Line 5667"/>
          <p:cNvSpPr>
            <a:spLocks noChangeShapeType="1"/>
          </p:cNvSpPr>
          <p:nvPr/>
        </p:nvSpPr>
        <p:spPr bwMode="auto">
          <a:xfrm>
            <a:off x="0" y="5738813"/>
            <a:ext cx="9144000" cy="1587"/>
          </a:xfrm>
          <a:prstGeom prst="line">
            <a:avLst/>
          </a:prstGeom>
          <a:noFill/>
          <a:ln w="11113">
            <a:solidFill>
              <a:srgbClr val="7673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2" name="Line 5668"/>
          <p:cNvSpPr>
            <a:spLocks noChangeShapeType="1"/>
          </p:cNvSpPr>
          <p:nvPr/>
        </p:nvSpPr>
        <p:spPr bwMode="auto">
          <a:xfrm>
            <a:off x="0" y="5746750"/>
            <a:ext cx="9144000" cy="1588"/>
          </a:xfrm>
          <a:prstGeom prst="line">
            <a:avLst/>
          </a:prstGeom>
          <a:noFill/>
          <a:ln w="11113">
            <a:solidFill>
              <a:srgbClr val="72706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3" name="Line 5669"/>
          <p:cNvSpPr>
            <a:spLocks noChangeShapeType="1"/>
          </p:cNvSpPr>
          <p:nvPr/>
        </p:nvSpPr>
        <p:spPr bwMode="auto">
          <a:xfrm>
            <a:off x="0" y="5753100"/>
            <a:ext cx="9144000" cy="1588"/>
          </a:xfrm>
          <a:prstGeom prst="line">
            <a:avLst/>
          </a:prstGeom>
          <a:noFill/>
          <a:ln w="11113">
            <a:solidFill>
              <a:srgbClr val="6F6C6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4" name="Line 5670"/>
          <p:cNvSpPr>
            <a:spLocks noChangeShapeType="1"/>
          </p:cNvSpPr>
          <p:nvPr/>
        </p:nvSpPr>
        <p:spPr bwMode="auto">
          <a:xfrm>
            <a:off x="0" y="5761038"/>
            <a:ext cx="9144000" cy="1587"/>
          </a:xfrm>
          <a:prstGeom prst="line">
            <a:avLst/>
          </a:prstGeom>
          <a:noFill/>
          <a:ln w="11113">
            <a:solidFill>
              <a:srgbClr val="6B686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5" name="Line 5671"/>
          <p:cNvSpPr>
            <a:spLocks noChangeShapeType="1"/>
          </p:cNvSpPr>
          <p:nvPr/>
        </p:nvSpPr>
        <p:spPr bwMode="auto">
          <a:xfrm>
            <a:off x="0" y="5768975"/>
            <a:ext cx="9144000" cy="15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6" name="Line 5672"/>
          <p:cNvSpPr>
            <a:spLocks noChangeShapeType="1"/>
          </p:cNvSpPr>
          <p:nvPr/>
        </p:nvSpPr>
        <p:spPr bwMode="auto">
          <a:xfrm>
            <a:off x="0" y="5776913"/>
            <a:ext cx="9144000" cy="1587"/>
          </a:xfrm>
          <a:prstGeom prst="line">
            <a:avLst/>
          </a:prstGeom>
          <a:noFill/>
          <a:ln w="11113">
            <a:solidFill>
              <a:srgbClr val="6360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7" name="Line 5673"/>
          <p:cNvSpPr>
            <a:spLocks noChangeShapeType="1"/>
          </p:cNvSpPr>
          <p:nvPr/>
        </p:nvSpPr>
        <p:spPr bwMode="auto">
          <a:xfrm>
            <a:off x="0" y="5784850"/>
            <a:ext cx="9144000" cy="1588"/>
          </a:xfrm>
          <a:prstGeom prst="line">
            <a:avLst/>
          </a:prstGeom>
          <a:noFill/>
          <a:ln w="11113">
            <a:solidFill>
              <a:srgbClr val="5F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8" name="Line 5674"/>
          <p:cNvSpPr>
            <a:spLocks noChangeShapeType="1"/>
          </p:cNvSpPr>
          <p:nvPr/>
        </p:nvSpPr>
        <p:spPr bwMode="auto">
          <a:xfrm>
            <a:off x="0" y="5792788"/>
            <a:ext cx="9144000" cy="1587"/>
          </a:xfrm>
          <a:prstGeom prst="line">
            <a:avLst/>
          </a:prstGeom>
          <a:noFill/>
          <a:ln w="11113">
            <a:solidFill>
              <a:srgbClr val="5B585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9" name="Line 5675"/>
          <p:cNvSpPr>
            <a:spLocks noChangeShapeType="1"/>
          </p:cNvSpPr>
          <p:nvPr/>
        </p:nvSpPr>
        <p:spPr bwMode="auto">
          <a:xfrm>
            <a:off x="0" y="5800725"/>
            <a:ext cx="9144000" cy="1588"/>
          </a:xfrm>
          <a:prstGeom prst="line">
            <a:avLst/>
          </a:prstGeom>
          <a:noFill/>
          <a:ln w="11113">
            <a:solidFill>
              <a:srgbClr val="58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0" name="Line 5676"/>
          <p:cNvSpPr>
            <a:spLocks noChangeShapeType="1"/>
          </p:cNvSpPr>
          <p:nvPr/>
        </p:nvSpPr>
        <p:spPr bwMode="auto">
          <a:xfrm>
            <a:off x="0" y="5808663"/>
            <a:ext cx="9144000" cy="1587"/>
          </a:xfrm>
          <a:prstGeom prst="line">
            <a:avLst/>
          </a:prstGeom>
          <a:noFill/>
          <a:ln w="11113">
            <a:solidFill>
              <a:srgbClr val="54504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1" name="Line 5677"/>
          <p:cNvSpPr>
            <a:spLocks noChangeShapeType="1"/>
          </p:cNvSpPr>
          <p:nvPr/>
        </p:nvSpPr>
        <p:spPr bwMode="auto">
          <a:xfrm>
            <a:off x="0" y="5816600"/>
            <a:ext cx="9144000" cy="15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2" name="Line 5678"/>
          <p:cNvSpPr>
            <a:spLocks noChangeShapeType="1"/>
          </p:cNvSpPr>
          <p:nvPr/>
        </p:nvSpPr>
        <p:spPr bwMode="auto">
          <a:xfrm>
            <a:off x="0" y="5824538"/>
            <a:ext cx="9144000" cy="1587"/>
          </a:xfrm>
          <a:prstGeom prst="line">
            <a:avLst/>
          </a:prstGeom>
          <a:noFill/>
          <a:ln w="11113">
            <a:solidFill>
              <a:srgbClr val="4C494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3" name="Line 5679"/>
          <p:cNvSpPr>
            <a:spLocks noChangeShapeType="1"/>
          </p:cNvSpPr>
          <p:nvPr/>
        </p:nvSpPr>
        <p:spPr bwMode="auto">
          <a:xfrm>
            <a:off x="0" y="5830888"/>
            <a:ext cx="9144000" cy="1587"/>
          </a:xfrm>
          <a:prstGeom prst="line">
            <a:avLst/>
          </a:prstGeom>
          <a:noFill/>
          <a:ln w="11113">
            <a:solidFill>
              <a:srgbClr val="4845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4" name="Line 5680"/>
          <p:cNvSpPr>
            <a:spLocks noChangeShapeType="1"/>
          </p:cNvSpPr>
          <p:nvPr/>
        </p:nvSpPr>
        <p:spPr bwMode="auto">
          <a:xfrm>
            <a:off x="0" y="5838825"/>
            <a:ext cx="9144000" cy="1588"/>
          </a:xfrm>
          <a:prstGeom prst="line">
            <a:avLst/>
          </a:prstGeom>
          <a:noFill/>
          <a:ln w="11113">
            <a:solidFill>
              <a:srgbClr val="4541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5" name="Line 5681"/>
          <p:cNvSpPr>
            <a:spLocks noChangeShapeType="1"/>
          </p:cNvSpPr>
          <p:nvPr/>
        </p:nvSpPr>
        <p:spPr bwMode="auto">
          <a:xfrm>
            <a:off x="0" y="5846763"/>
            <a:ext cx="9144000" cy="1587"/>
          </a:xfrm>
          <a:prstGeom prst="line">
            <a:avLst/>
          </a:prstGeom>
          <a:noFill/>
          <a:ln w="11113">
            <a:solidFill>
              <a:srgbClr val="413D3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6" name="Line 5682"/>
          <p:cNvSpPr>
            <a:spLocks noChangeShapeType="1"/>
          </p:cNvSpPr>
          <p:nvPr/>
        </p:nvSpPr>
        <p:spPr bwMode="auto">
          <a:xfrm>
            <a:off x="0" y="5854700"/>
            <a:ext cx="9144000" cy="15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7" name="Rectangle 5683"/>
          <p:cNvSpPr>
            <a:spLocks noChangeArrowheads="1"/>
          </p:cNvSpPr>
          <p:nvPr/>
        </p:nvSpPr>
        <p:spPr bwMode="auto">
          <a:xfrm>
            <a:off x="-268288" y="5461000"/>
            <a:ext cx="9628188" cy="395288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8" name="Rectangle 5684"/>
          <p:cNvSpPr>
            <a:spLocks noChangeArrowheads="1"/>
          </p:cNvSpPr>
          <p:nvPr/>
        </p:nvSpPr>
        <p:spPr bwMode="auto">
          <a:xfrm>
            <a:off x="949325" y="5438775"/>
            <a:ext cx="63500" cy="439738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9" name="Rectangle 5685"/>
          <p:cNvSpPr>
            <a:spLocks noChangeArrowheads="1"/>
          </p:cNvSpPr>
          <p:nvPr/>
        </p:nvSpPr>
        <p:spPr bwMode="auto">
          <a:xfrm>
            <a:off x="1465263" y="5438775"/>
            <a:ext cx="61912" cy="439738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0" name="Line 5686"/>
          <p:cNvSpPr>
            <a:spLocks noChangeShapeType="1"/>
          </p:cNvSpPr>
          <p:nvPr/>
        </p:nvSpPr>
        <p:spPr bwMode="auto">
          <a:xfrm flipV="1">
            <a:off x="1109663" y="2543175"/>
            <a:ext cx="1587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1" name="Line 5687"/>
          <p:cNvSpPr>
            <a:spLocks noChangeShapeType="1"/>
          </p:cNvSpPr>
          <p:nvPr/>
        </p:nvSpPr>
        <p:spPr bwMode="auto">
          <a:xfrm flipV="1">
            <a:off x="1117600" y="2543175"/>
            <a:ext cx="1588" cy="3024188"/>
          </a:xfrm>
          <a:prstGeom prst="line">
            <a:avLst/>
          </a:prstGeom>
          <a:noFill/>
          <a:ln w="11113">
            <a:solidFill>
              <a:srgbClr val="4643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2" name="Line 5688"/>
          <p:cNvSpPr>
            <a:spLocks noChangeShapeType="1"/>
          </p:cNvSpPr>
          <p:nvPr/>
        </p:nvSpPr>
        <p:spPr bwMode="auto">
          <a:xfrm flipV="1">
            <a:off x="1123950" y="2543175"/>
            <a:ext cx="1588" cy="30241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3" name="Line 5689"/>
          <p:cNvSpPr>
            <a:spLocks noChangeShapeType="1"/>
          </p:cNvSpPr>
          <p:nvPr/>
        </p:nvSpPr>
        <p:spPr bwMode="auto">
          <a:xfrm flipV="1">
            <a:off x="1130300" y="2543175"/>
            <a:ext cx="1588" cy="3024188"/>
          </a:xfrm>
          <a:prstGeom prst="line">
            <a:avLst/>
          </a:prstGeom>
          <a:noFill/>
          <a:ln w="11113">
            <a:solidFill>
              <a:srgbClr val="59565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4" name="Line 5690"/>
          <p:cNvSpPr>
            <a:spLocks noChangeShapeType="1"/>
          </p:cNvSpPr>
          <p:nvPr/>
        </p:nvSpPr>
        <p:spPr bwMode="auto">
          <a:xfrm flipV="1">
            <a:off x="1138238" y="2543175"/>
            <a:ext cx="1587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5" name="Line 5691"/>
          <p:cNvSpPr>
            <a:spLocks noChangeShapeType="1"/>
          </p:cNvSpPr>
          <p:nvPr/>
        </p:nvSpPr>
        <p:spPr bwMode="auto">
          <a:xfrm flipV="1">
            <a:off x="1144588" y="2543175"/>
            <a:ext cx="1587" cy="3024188"/>
          </a:xfrm>
          <a:prstGeom prst="line">
            <a:avLst/>
          </a:prstGeom>
          <a:noFill/>
          <a:ln w="11113">
            <a:solidFill>
              <a:srgbClr val="6C696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6" name="Line 5692"/>
          <p:cNvSpPr>
            <a:spLocks noChangeShapeType="1"/>
          </p:cNvSpPr>
          <p:nvPr/>
        </p:nvSpPr>
        <p:spPr bwMode="auto">
          <a:xfrm flipV="1">
            <a:off x="1150938" y="2543175"/>
            <a:ext cx="1587" cy="3024188"/>
          </a:xfrm>
          <a:prstGeom prst="line">
            <a:avLst/>
          </a:prstGeom>
          <a:noFill/>
          <a:ln w="11113">
            <a:solidFill>
              <a:srgbClr val="75737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7" name="Line 5693"/>
          <p:cNvSpPr>
            <a:spLocks noChangeShapeType="1"/>
          </p:cNvSpPr>
          <p:nvPr/>
        </p:nvSpPr>
        <p:spPr bwMode="auto">
          <a:xfrm flipV="1">
            <a:off x="1158875" y="2543175"/>
            <a:ext cx="1588" cy="3024188"/>
          </a:xfrm>
          <a:prstGeom prst="line">
            <a:avLst/>
          </a:prstGeom>
          <a:noFill/>
          <a:ln w="11113">
            <a:solidFill>
              <a:srgbClr val="7F7C7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8" name="Line 5694"/>
          <p:cNvSpPr>
            <a:spLocks noChangeShapeType="1"/>
          </p:cNvSpPr>
          <p:nvPr/>
        </p:nvSpPr>
        <p:spPr bwMode="auto">
          <a:xfrm flipV="1">
            <a:off x="1165225" y="2543175"/>
            <a:ext cx="1588" cy="3024188"/>
          </a:xfrm>
          <a:prstGeom prst="line">
            <a:avLst/>
          </a:prstGeom>
          <a:noFill/>
          <a:ln w="11113">
            <a:solidFill>
              <a:srgbClr val="88868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9" name="Line 5695"/>
          <p:cNvSpPr>
            <a:spLocks noChangeShapeType="1"/>
          </p:cNvSpPr>
          <p:nvPr/>
        </p:nvSpPr>
        <p:spPr bwMode="auto">
          <a:xfrm flipV="1">
            <a:off x="1173163" y="2543175"/>
            <a:ext cx="1587" cy="3024188"/>
          </a:xfrm>
          <a:prstGeom prst="line">
            <a:avLst/>
          </a:prstGeom>
          <a:noFill/>
          <a:ln w="11113">
            <a:solidFill>
              <a:srgbClr val="918F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0" name="Line 5696"/>
          <p:cNvSpPr>
            <a:spLocks noChangeShapeType="1"/>
          </p:cNvSpPr>
          <p:nvPr/>
        </p:nvSpPr>
        <p:spPr bwMode="auto">
          <a:xfrm flipV="1">
            <a:off x="1179513" y="2543175"/>
            <a:ext cx="1587" cy="3024188"/>
          </a:xfrm>
          <a:prstGeom prst="line">
            <a:avLst/>
          </a:prstGeom>
          <a:noFill/>
          <a:ln w="11113">
            <a:solidFill>
              <a:srgbClr val="9B999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1" name="Line 5697"/>
          <p:cNvSpPr>
            <a:spLocks noChangeShapeType="1"/>
          </p:cNvSpPr>
          <p:nvPr/>
        </p:nvSpPr>
        <p:spPr bwMode="auto">
          <a:xfrm flipV="1">
            <a:off x="1185863" y="2543175"/>
            <a:ext cx="1587" cy="3024188"/>
          </a:xfrm>
          <a:prstGeom prst="line">
            <a:avLst/>
          </a:prstGeom>
          <a:noFill/>
          <a:ln w="11113">
            <a:solidFill>
              <a:srgbClr val="A4A3A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2" name="Line 5698"/>
          <p:cNvSpPr>
            <a:spLocks noChangeShapeType="1"/>
          </p:cNvSpPr>
          <p:nvPr/>
        </p:nvSpPr>
        <p:spPr bwMode="auto">
          <a:xfrm flipV="1">
            <a:off x="1193800" y="2543175"/>
            <a:ext cx="1588" cy="3024188"/>
          </a:xfrm>
          <a:prstGeom prst="line">
            <a:avLst/>
          </a:prstGeom>
          <a:noFill/>
          <a:ln w="11113">
            <a:solidFill>
              <a:srgbClr val="AEACA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3" name="Line 5699"/>
          <p:cNvSpPr>
            <a:spLocks noChangeShapeType="1"/>
          </p:cNvSpPr>
          <p:nvPr/>
        </p:nvSpPr>
        <p:spPr bwMode="auto">
          <a:xfrm flipV="1">
            <a:off x="1200150" y="2543175"/>
            <a:ext cx="1588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4" name="Line 5700"/>
          <p:cNvSpPr>
            <a:spLocks noChangeShapeType="1"/>
          </p:cNvSpPr>
          <p:nvPr/>
        </p:nvSpPr>
        <p:spPr bwMode="auto">
          <a:xfrm flipV="1">
            <a:off x="1208088" y="2543175"/>
            <a:ext cx="1587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5" name="Line 5701"/>
          <p:cNvSpPr>
            <a:spLocks noChangeShapeType="1"/>
          </p:cNvSpPr>
          <p:nvPr/>
        </p:nvSpPr>
        <p:spPr bwMode="auto">
          <a:xfrm flipV="1">
            <a:off x="1214438" y="2543175"/>
            <a:ext cx="1587" cy="3024188"/>
          </a:xfrm>
          <a:prstGeom prst="line">
            <a:avLst/>
          </a:prstGeom>
          <a:noFill/>
          <a:ln w="11113">
            <a:solidFill>
              <a:srgbClr val="B2B0B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6" name="Line 5702"/>
          <p:cNvSpPr>
            <a:spLocks noChangeShapeType="1"/>
          </p:cNvSpPr>
          <p:nvPr/>
        </p:nvSpPr>
        <p:spPr bwMode="auto">
          <a:xfrm flipV="1">
            <a:off x="1220788" y="2543175"/>
            <a:ext cx="1587" cy="3024188"/>
          </a:xfrm>
          <a:prstGeom prst="line">
            <a:avLst/>
          </a:prstGeom>
          <a:noFill/>
          <a:ln w="11113">
            <a:solidFill>
              <a:srgbClr val="ACABA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7" name="Line 5703"/>
          <p:cNvSpPr>
            <a:spLocks noChangeShapeType="1"/>
          </p:cNvSpPr>
          <p:nvPr/>
        </p:nvSpPr>
        <p:spPr bwMode="auto">
          <a:xfrm flipV="1">
            <a:off x="1228725" y="2543175"/>
            <a:ext cx="1588" cy="3024188"/>
          </a:xfrm>
          <a:prstGeom prst="line">
            <a:avLst/>
          </a:prstGeom>
          <a:noFill/>
          <a:ln w="11113">
            <a:solidFill>
              <a:srgbClr val="A7A6A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8" name="Line 5704"/>
          <p:cNvSpPr>
            <a:spLocks noChangeShapeType="1"/>
          </p:cNvSpPr>
          <p:nvPr/>
        </p:nvSpPr>
        <p:spPr bwMode="auto">
          <a:xfrm flipV="1">
            <a:off x="1235075" y="2543175"/>
            <a:ext cx="1588" cy="3024188"/>
          </a:xfrm>
          <a:prstGeom prst="line">
            <a:avLst/>
          </a:prstGeom>
          <a:noFill/>
          <a:ln w="11113">
            <a:solidFill>
              <a:srgbClr val="A2A0A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9" name="Line 5705"/>
          <p:cNvSpPr>
            <a:spLocks noChangeShapeType="1"/>
          </p:cNvSpPr>
          <p:nvPr/>
        </p:nvSpPr>
        <p:spPr bwMode="auto">
          <a:xfrm flipV="1">
            <a:off x="1241425" y="2543175"/>
            <a:ext cx="1588" cy="3024188"/>
          </a:xfrm>
          <a:prstGeom prst="line">
            <a:avLst/>
          </a:prstGeom>
          <a:noFill/>
          <a:ln w="11113">
            <a:solidFill>
              <a:srgbClr val="9C9B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0" name="Line 5706"/>
          <p:cNvSpPr>
            <a:spLocks noChangeShapeType="1"/>
          </p:cNvSpPr>
          <p:nvPr/>
        </p:nvSpPr>
        <p:spPr bwMode="auto">
          <a:xfrm flipV="1">
            <a:off x="1249363" y="2543175"/>
            <a:ext cx="1587" cy="3024188"/>
          </a:xfrm>
          <a:prstGeom prst="line">
            <a:avLst/>
          </a:prstGeom>
          <a:noFill/>
          <a:ln w="11113">
            <a:solidFill>
              <a:srgbClr val="97959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1" name="Line 5707"/>
          <p:cNvSpPr>
            <a:spLocks noChangeShapeType="1"/>
          </p:cNvSpPr>
          <p:nvPr/>
        </p:nvSpPr>
        <p:spPr bwMode="auto">
          <a:xfrm flipV="1">
            <a:off x="1255713" y="2543175"/>
            <a:ext cx="1587" cy="3024188"/>
          </a:xfrm>
          <a:prstGeom prst="line">
            <a:avLst/>
          </a:prstGeom>
          <a:noFill/>
          <a:ln w="11113">
            <a:solidFill>
              <a:srgbClr val="9290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2" name="Line 5708"/>
          <p:cNvSpPr>
            <a:spLocks noChangeShapeType="1"/>
          </p:cNvSpPr>
          <p:nvPr/>
        </p:nvSpPr>
        <p:spPr bwMode="auto">
          <a:xfrm flipV="1">
            <a:off x="1263650" y="2543175"/>
            <a:ext cx="1588" cy="3024188"/>
          </a:xfrm>
          <a:prstGeom prst="line">
            <a:avLst/>
          </a:prstGeom>
          <a:noFill/>
          <a:ln w="11113">
            <a:solidFill>
              <a:srgbClr val="8D8A8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3" name="Line 5709"/>
          <p:cNvSpPr>
            <a:spLocks noChangeShapeType="1"/>
          </p:cNvSpPr>
          <p:nvPr/>
        </p:nvSpPr>
        <p:spPr bwMode="auto">
          <a:xfrm flipV="1">
            <a:off x="1270000" y="2543175"/>
            <a:ext cx="1588" cy="3024188"/>
          </a:xfrm>
          <a:prstGeom prst="line">
            <a:avLst/>
          </a:prstGeom>
          <a:noFill/>
          <a:ln w="11113">
            <a:solidFill>
              <a:srgbClr val="87858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4" name="Line 5710"/>
          <p:cNvSpPr>
            <a:spLocks noChangeShapeType="1"/>
          </p:cNvSpPr>
          <p:nvPr/>
        </p:nvSpPr>
        <p:spPr bwMode="auto">
          <a:xfrm flipV="1">
            <a:off x="1276350" y="2543175"/>
            <a:ext cx="1588" cy="3024188"/>
          </a:xfrm>
          <a:prstGeom prst="line">
            <a:avLst/>
          </a:prstGeom>
          <a:noFill/>
          <a:ln w="11113">
            <a:solidFill>
              <a:srgbClr val="8280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5" name="Line 5711"/>
          <p:cNvSpPr>
            <a:spLocks noChangeShapeType="1"/>
          </p:cNvSpPr>
          <p:nvPr/>
        </p:nvSpPr>
        <p:spPr bwMode="auto">
          <a:xfrm flipV="1">
            <a:off x="1284288" y="2543175"/>
            <a:ext cx="1587" cy="3024188"/>
          </a:xfrm>
          <a:prstGeom prst="line">
            <a:avLst/>
          </a:prstGeom>
          <a:noFill/>
          <a:ln w="11113">
            <a:solidFill>
              <a:srgbClr val="7D7A7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6" name="Line 5712"/>
          <p:cNvSpPr>
            <a:spLocks noChangeShapeType="1"/>
          </p:cNvSpPr>
          <p:nvPr/>
        </p:nvSpPr>
        <p:spPr bwMode="auto">
          <a:xfrm flipV="1">
            <a:off x="1290638" y="2543175"/>
            <a:ext cx="1587" cy="3024188"/>
          </a:xfrm>
          <a:prstGeom prst="line">
            <a:avLst/>
          </a:prstGeom>
          <a:noFill/>
          <a:ln w="11113">
            <a:solidFill>
              <a:srgbClr val="77757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7" name="Line 5713"/>
          <p:cNvSpPr>
            <a:spLocks noChangeShapeType="1"/>
          </p:cNvSpPr>
          <p:nvPr/>
        </p:nvSpPr>
        <p:spPr bwMode="auto">
          <a:xfrm flipV="1">
            <a:off x="1298575" y="2543175"/>
            <a:ext cx="1588" cy="3024188"/>
          </a:xfrm>
          <a:prstGeom prst="line">
            <a:avLst/>
          </a:prstGeom>
          <a:noFill/>
          <a:ln w="11113">
            <a:solidFill>
              <a:srgbClr val="726F6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8" name="Line 5714"/>
          <p:cNvSpPr>
            <a:spLocks noChangeShapeType="1"/>
          </p:cNvSpPr>
          <p:nvPr/>
        </p:nvSpPr>
        <p:spPr bwMode="auto">
          <a:xfrm flipV="1">
            <a:off x="1304925" y="2543175"/>
            <a:ext cx="1588" cy="3024188"/>
          </a:xfrm>
          <a:prstGeom prst="line">
            <a:avLst/>
          </a:prstGeom>
          <a:noFill/>
          <a:ln w="11113">
            <a:solidFill>
              <a:srgbClr val="6D6A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9" name="Line 5715"/>
          <p:cNvSpPr>
            <a:spLocks noChangeShapeType="1"/>
          </p:cNvSpPr>
          <p:nvPr/>
        </p:nvSpPr>
        <p:spPr bwMode="auto">
          <a:xfrm flipV="1">
            <a:off x="1311275" y="2543175"/>
            <a:ext cx="1588" cy="30241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0" name="Line 5716"/>
          <p:cNvSpPr>
            <a:spLocks noChangeShapeType="1"/>
          </p:cNvSpPr>
          <p:nvPr/>
        </p:nvSpPr>
        <p:spPr bwMode="auto">
          <a:xfrm flipV="1">
            <a:off x="1319213" y="2543175"/>
            <a:ext cx="1587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1" name="Line 5717"/>
          <p:cNvSpPr>
            <a:spLocks noChangeShapeType="1"/>
          </p:cNvSpPr>
          <p:nvPr/>
        </p:nvSpPr>
        <p:spPr bwMode="auto">
          <a:xfrm flipV="1">
            <a:off x="1325563" y="2543175"/>
            <a:ext cx="1587" cy="3024188"/>
          </a:xfrm>
          <a:prstGeom prst="line">
            <a:avLst/>
          </a:prstGeom>
          <a:noFill/>
          <a:ln w="11113">
            <a:solidFill>
              <a:srgbClr val="5D5A5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2" name="Line 5718"/>
          <p:cNvSpPr>
            <a:spLocks noChangeShapeType="1"/>
          </p:cNvSpPr>
          <p:nvPr/>
        </p:nvSpPr>
        <p:spPr bwMode="auto">
          <a:xfrm flipV="1">
            <a:off x="1331913" y="2543175"/>
            <a:ext cx="1587" cy="3024188"/>
          </a:xfrm>
          <a:prstGeom prst="line">
            <a:avLst/>
          </a:prstGeom>
          <a:noFill/>
          <a:ln w="11113">
            <a:solidFill>
              <a:srgbClr val="57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3" name="Line 5719"/>
          <p:cNvSpPr>
            <a:spLocks noChangeShapeType="1"/>
          </p:cNvSpPr>
          <p:nvPr/>
        </p:nvSpPr>
        <p:spPr bwMode="auto">
          <a:xfrm flipV="1">
            <a:off x="1339850" y="2543175"/>
            <a:ext cx="1588" cy="3024188"/>
          </a:xfrm>
          <a:prstGeom prst="line">
            <a:avLst/>
          </a:prstGeom>
          <a:noFill/>
          <a:ln w="11113">
            <a:solidFill>
              <a:srgbClr val="524F4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4" name="Line 5720"/>
          <p:cNvSpPr>
            <a:spLocks noChangeShapeType="1"/>
          </p:cNvSpPr>
          <p:nvPr/>
        </p:nvSpPr>
        <p:spPr bwMode="auto">
          <a:xfrm flipV="1">
            <a:off x="1346200" y="2543175"/>
            <a:ext cx="1588" cy="3024188"/>
          </a:xfrm>
          <a:prstGeom prst="line">
            <a:avLst/>
          </a:prstGeom>
          <a:noFill/>
          <a:ln w="11113">
            <a:solidFill>
              <a:srgbClr val="4D494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5" name="Line 5721"/>
          <p:cNvSpPr>
            <a:spLocks noChangeShapeType="1"/>
          </p:cNvSpPr>
          <p:nvPr/>
        </p:nvSpPr>
        <p:spPr bwMode="auto">
          <a:xfrm flipV="1">
            <a:off x="1357313" y="2543175"/>
            <a:ext cx="1587" cy="3024188"/>
          </a:xfrm>
          <a:prstGeom prst="line">
            <a:avLst/>
          </a:prstGeom>
          <a:noFill/>
          <a:ln w="11113">
            <a:solidFill>
              <a:srgbClr val="4844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6" name="Line 5722"/>
          <p:cNvSpPr>
            <a:spLocks noChangeShapeType="1"/>
          </p:cNvSpPr>
          <p:nvPr/>
        </p:nvSpPr>
        <p:spPr bwMode="auto">
          <a:xfrm flipV="1">
            <a:off x="1363663" y="2543175"/>
            <a:ext cx="1587" cy="3024188"/>
          </a:xfrm>
          <a:prstGeom prst="line">
            <a:avLst/>
          </a:prstGeom>
          <a:noFill/>
          <a:ln w="11113">
            <a:solidFill>
              <a:srgbClr val="423E3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7" name="Line 5723"/>
          <p:cNvSpPr>
            <a:spLocks noChangeShapeType="1"/>
          </p:cNvSpPr>
          <p:nvPr/>
        </p:nvSpPr>
        <p:spPr bwMode="auto">
          <a:xfrm flipV="1">
            <a:off x="1371600" y="2543175"/>
            <a:ext cx="1588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8" name="Freeform 5724"/>
          <p:cNvSpPr>
            <a:spLocks/>
          </p:cNvSpPr>
          <p:nvPr/>
        </p:nvSpPr>
        <p:spPr bwMode="auto">
          <a:xfrm>
            <a:off x="1106488" y="2084388"/>
            <a:ext cx="268287" cy="3482975"/>
          </a:xfrm>
          <a:custGeom>
            <a:avLst/>
            <a:gdLst>
              <a:gd name="T0" fmla="*/ 0 w 169"/>
              <a:gd name="T1" fmla="*/ 3416300 h 2194"/>
              <a:gd name="T2" fmla="*/ 0 w 169"/>
              <a:gd name="T3" fmla="*/ 676275 h 2194"/>
              <a:gd name="T4" fmla="*/ 73025 w 169"/>
              <a:gd name="T5" fmla="*/ 520700 h 2194"/>
              <a:gd name="T6" fmla="*/ 69850 w 169"/>
              <a:gd name="T7" fmla="*/ 0 h 2194"/>
              <a:gd name="T8" fmla="*/ 195262 w 169"/>
              <a:gd name="T9" fmla="*/ 0 h 2194"/>
              <a:gd name="T10" fmla="*/ 195262 w 169"/>
              <a:gd name="T11" fmla="*/ 520700 h 2194"/>
              <a:gd name="T12" fmla="*/ 268287 w 169"/>
              <a:gd name="T13" fmla="*/ 676275 h 2194"/>
              <a:gd name="T14" fmla="*/ 268287 w 169"/>
              <a:gd name="T15" fmla="*/ 3416300 h 2194"/>
              <a:gd name="T16" fmla="*/ 257175 w 169"/>
              <a:gd name="T17" fmla="*/ 3440113 h 2194"/>
              <a:gd name="T18" fmla="*/ 236537 w 169"/>
              <a:gd name="T19" fmla="*/ 3463925 h 2194"/>
              <a:gd name="T20" fmla="*/ 201612 w 169"/>
              <a:gd name="T21" fmla="*/ 3475038 h 2194"/>
              <a:gd name="T22" fmla="*/ 160337 w 169"/>
              <a:gd name="T23" fmla="*/ 3482975 h 2194"/>
              <a:gd name="T24" fmla="*/ 107950 w 169"/>
              <a:gd name="T25" fmla="*/ 3482975 h 2194"/>
              <a:gd name="T26" fmla="*/ 66675 w 169"/>
              <a:gd name="T27" fmla="*/ 3475038 h 2194"/>
              <a:gd name="T28" fmla="*/ 31750 w 169"/>
              <a:gd name="T29" fmla="*/ 3463925 h 2194"/>
              <a:gd name="T30" fmla="*/ 6350 w 169"/>
              <a:gd name="T31" fmla="*/ 3440113 h 2194"/>
              <a:gd name="T32" fmla="*/ 0 w 169"/>
              <a:gd name="T33" fmla="*/ 3429000 h 2194"/>
              <a:gd name="T34" fmla="*/ 0 w 169"/>
              <a:gd name="T35" fmla="*/ 3416300 h 21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9" h="2194">
                <a:moveTo>
                  <a:pt x="0" y="2152"/>
                </a:moveTo>
                <a:lnTo>
                  <a:pt x="0" y="426"/>
                </a:lnTo>
                <a:lnTo>
                  <a:pt x="46" y="328"/>
                </a:lnTo>
                <a:lnTo>
                  <a:pt x="44" y="0"/>
                </a:lnTo>
                <a:lnTo>
                  <a:pt x="123" y="0"/>
                </a:lnTo>
                <a:lnTo>
                  <a:pt x="123" y="328"/>
                </a:lnTo>
                <a:lnTo>
                  <a:pt x="169" y="426"/>
                </a:lnTo>
                <a:lnTo>
                  <a:pt x="169" y="2152"/>
                </a:lnTo>
                <a:lnTo>
                  <a:pt x="162" y="2167"/>
                </a:lnTo>
                <a:lnTo>
                  <a:pt x="149" y="2182"/>
                </a:lnTo>
                <a:lnTo>
                  <a:pt x="127" y="2189"/>
                </a:lnTo>
                <a:lnTo>
                  <a:pt x="101" y="2194"/>
                </a:lnTo>
                <a:lnTo>
                  <a:pt x="68" y="2194"/>
                </a:lnTo>
                <a:lnTo>
                  <a:pt x="42" y="2189"/>
                </a:lnTo>
                <a:lnTo>
                  <a:pt x="20" y="2182"/>
                </a:lnTo>
                <a:lnTo>
                  <a:pt x="4" y="2167"/>
                </a:lnTo>
                <a:lnTo>
                  <a:pt x="0" y="2160"/>
                </a:lnTo>
                <a:lnTo>
                  <a:pt x="0" y="2152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9" name="Rectangle 5725"/>
          <p:cNvSpPr>
            <a:spLocks noChangeArrowheads="1"/>
          </p:cNvSpPr>
          <p:nvPr/>
        </p:nvSpPr>
        <p:spPr bwMode="auto">
          <a:xfrm>
            <a:off x="1085850" y="5314950"/>
            <a:ext cx="309563" cy="69850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0" name="Line 5726"/>
          <p:cNvSpPr>
            <a:spLocks noChangeShapeType="1"/>
          </p:cNvSpPr>
          <p:nvPr/>
        </p:nvSpPr>
        <p:spPr bwMode="auto">
          <a:xfrm flipV="1">
            <a:off x="8288338" y="2543175"/>
            <a:ext cx="1587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1" name="Line 5727"/>
          <p:cNvSpPr>
            <a:spLocks noChangeShapeType="1"/>
          </p:cNvSpPr>
          <p:nvPr/>
        </p:nvSpPr>
        <p:spPr bwMode="auto">
          <a:xfrm flipV="1">
            <a:off x="8294688" y="2543175"/>
            <a:ext cx="1587" cy="3024188"/>
          </a:xfrm>
          <a:prstGeom prst="line">
            <a:avLst/>
          </a:prstGeom>
          <a:noFill/>
          <a:ln w="11113">
            <a:solidFill>
              <a:srgbClr val="4643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2" name="Line 5728"/>
          <p:cNvSpPr>
            <a:spLocks noChangeShapeType="1"/>
          </p:cNvSpPr>
          <p:nvPr/>
        </p:nvSpPr>
        <p:spPr bwMode="auto">
          <a:xfrm flipV="1">
            <a:off x="8302625" y="2543175"/>
            <a:ext cx="1588" cy="30241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3" name="Line 5729"/>
          <p:cNvSpPr>
            <a:spLocks noChangeShapeType="1"/>
          </p:cNvSpPr>
          <p:nvPr/>
        </p:nvSpPr>
        <p:spPr bwMode="auto">
          <a:xfrm flipV="1">
            <a:off x="8308975" y="2543175"/>
            <a:ext cx="1588" cy="3024188"/>
          </a:xfrm>
          <a:prstGeom prst="line">
            <a:avLst/>
          </a:prstGeom>
          <a:noFill/>
          <a:ln w="11113">
            <a:solidFill>
              <a:srgbClr val="59565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4" name="Line 5730"/>
          <p:cNvSpPr>
            <a:spLocks noChangeShapeType="1"/>
          </p:cNvSpPr>
          <p:nvPr/>
        </p:nvSpPr>
        <p:spPr bwMode="auto">
          <a:xfrm flipV="1">
            <a:off x="8315325" y="2543175"/>
            <a:ext cx="1588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5" name="Line 5731"/>
          <p:cNvSpPr>
            <a:spLocks noChangeShapeType="1"/>
          </p:cNvSpPr>
          <p:nvPr/>
        </p:nvSpPr>
        <p:spPr bwMode="auto">
          <a:xfrm flipV="1">
            <a:off x="8323263" y="2543175"/>
            <a:ext cx="1587" cy="3024188"/>
          </a:xfrm>
          <a:prstGeom prst="line">
            <a:avLst/>
          </a:prstGeom>
          <a:noFill/>
          <a:ln w="11113">
            <a:solidFill>
              <a:srgbClr val="6C696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6" name="Line 5732"/>
          <p:cNvSpPr>
            <a:spLocks noChangeShapeType="1"/>
          </p:cNvSpPr>
          <p:nvPr/>
        </p:nvSpPr>
        <p:spPr bwMode="auto">
          <a:xfrm flipV="1">
            <a:off x="8329613" y="2543175"/>
            <a:ext cx="1587" cy="3024188"/>
          </a:xfrm>
          <a:prstGeom prst="line">
            <a:avLst/>
          </a:prstGeom>
          <a:noFill/>
          <a:ln w="11113">
            <a:solidFill>
              <a:srgbClr val="75737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7" name="Line 5733"/>
          <p:cNvSpPr>
            <a:spLocks noChangeShapeType="1"/>
          </p:cNvSpPr>
          <p:nvPr/>
        </p:nvSpPr>
        <p:spPr bwMode="auto">
          <a:xfrm flipV="1">
            <a:off x="8337550" y="2543175"/>
            <a:ext cx="1588" cy="3024188"/>
          </a:xfrm>
          <a:prstGeom prst="line">
            <a:avLst/>
          </a:prstGeom>
          <a:noFill/>
          <a:ln w="11113">
            <a:solidFill>
              <a:srgbClr val="7F7C7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8" name="Line 5734"/>
          <p:cNvSpPr>
            <a:spLocks noChangeShapeType="1"/>
          </p:cNvSpPr>
          <p:nvPr/>
        </p:nvSpPr>
        <p:spPr bwMode="auto">
          <a:xfrm flipV="1">
            <a:off x="8343900" y="2543175"/>
            <a:ext cx="1588" cy="3024188"/>
          </a:xfrm>
          <a:prstGeom prst="line">
            <a:avLst/>
          </a:prstGeom>
          <a:noFill/>
          <a:ln w="11113">
            <a:solidFill>
              <a:srgbClr val="88868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9" name="Line 5735"/>
          <p:cNvSpPr>
            <a:spLocks noChangeShapeType="1"/>
          </p:cNvSpPr>
          <p:nvPr/>
        </p:nvSpPr>
        <p:spPr bwMode="auto">
          <a:xfrm flipV="1">
            <a:off x="8350250" y="2543175"/>
            <a:ext cx="1588" cy="3024188"/>
          </a:xfrm>
          <a:prstGeom prst="line">
            <a:avLst/>
          </a:prstGeom>
          <a:noFill/>
          <a:ln w="11113">
            <a:solidFill>
              <a:srgbClr val="918F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0" name="Line 5736"/>
          <p:cNvSpPr>
            <a:spLocks noChangeShapeType="1"/>
          </p:cNvSpPr>
          <p:nvPr/>
        </p:nvSpPr>
        <p:spPr bwMode="auto">
          <a:xfrm flipV="1">
            <a:off x="8358188" y="2543175"/>
            <a:ext cx="1587" cy="3024188"/>
          </a:xfrm>
          <a:prstGeom prst="line">
            <a:avLst/>
          </a:prstGeom>
          <a:noFill/>
          <a:ln w="11113">
            <a:solidFill>
              <a:srgbClr val="9B999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1" name="Line 5737"/>
          <p:cNvSpPr>
            <a:spLocks noChangeShapeType="1"/>
          </p:cNvSpPr>
          <p:nvPr/>
        </p:nvSpPr>
        <p:spPr bwMode="auto">
          <a:xfrm flipV="1">
            <a:off x="8364538" y="2543175"/>
            <a:ext cx="1587" cy="3024188"/>
          </a:xfrm>
          <a:prstGeom prst="line">
            <a:avLst/>
          </a:prstGeom>
          <a:noFill/>
          <a:ln w="11113">
            <a:solidFill>
              <a:srgbClr val="A4A3A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2" name="Line 5738"/>
          <p:cNvSpPr>
            <a:spLocks noChangeShapeType="1"/>
          </p:cNvSpPr>
          <p:nvPr/>
        </p:nvSpPr>
        <p:spPr bwMode="auto">
          <a:xfrm flipV="1">
            <a:off x="8370888" y="2543175"/>
            <a:ext cx="1587" cy="3024188"/>
          </a:xfrm>
          <a:prstGeom prst="line">
            <a:avLst/>
          </a:prstGeom>
          <a:noFill/>
          <a:ln w="11113">
            <a:solidFill>
              <a:srgbClr val="AEACA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3" name="Line 5739"/>
          <p:cNvSpPr>
            <a:spLocks noChangeShapeType="1"/>
          </p:cNvSpPr>
          <p:nvPr/>
        </p:nvSpPr>
        <p:spPr bwMode="auto">
          <a:xfrm flipV="1">
            <a:off x="8378825" y="2543175"/>
            <a:ext cx="1588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4" name="Line 5740"/>
          <p:cNvSpPr>
            <a:spLocks noChangeShapeType="1"/>
          </p:cNvSpPr>
          <p:nvPr/>
        </p:nvSpPr>
        <p:spPr bwMode="auto">
          <a:xfrm flipV="1">
            <a:off x="8385175" y="2543175"/>
            <a:ext cx="1588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5" name="Line 5741"/>
          <p:cNvSpPr>
            <a:spLocks noChangeShapeType="1"/>
          </p:cNvSpPr>
          <p:nvPr/>
        </p:nvSpPr>
        <p:spPr bwMode="auto">
          <a:xfrm flipV="1">
            <a:off x="8393113" y="2543175"/>
            <a:ext cx="1587" cy="3024188"/>
          </a:xfrm>
          <a:prstGeom prst="line">
            <a:avLst/>
          </a:prstGeom>
          <a:noFill/>
          <a:ln w="11113">
            <a:solidFill>
              <a:srgbClr val="B2B0B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6" name="Line 5742"/>
          <p:cNvSpPr>
            <a:spLocks noChangeShapeType="1"/>
          </p:cNvSpPr>
          <p:nvPr/>
        </p:nvSpPr>
        <p:spPr bwMode="auto">
          <a:xfrm flipV="1">
            <a:off x="8399463" y="2543175"/>
            <a:ext cx="1587" cy="3024188"/>
          </a:xfrm>
          <a:prstGeom prst="line">
            <a:avLst/>
          </a:prstGeom>
          <a:noFill/>
          <a:ln w="11113">
            <a:solidFill>
              <a:srgbClr val="ACABA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7" name="Line 5743"/>
          <p:cNvSpPr>
            <a:spLocks noChangeShapeType="1"/>
          </p:cNvSpPr>
          <p:nvPr/>
        </p:nvSpPr>
        <p:spPr bwMode="auto">
          <a:xfrm flipV="1">
            <a:off x="8405813" y="2543175"/>
            <a:ext cx="1587" cy="3024188"/>
          </a:xfrm>
          <a:prstGeom prst="line">
            <a:avLst/>
          </a:prstGeom>
          <a:noFill/>
          <a:ln w="11113">
            <a:solidFill>
              <a:srgbClr val="A7A6A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8" name="Line 5744"/>
          <p:cNvSpPr>
            <a:spLocks noChangeShapeType="1"/>
          </p:cNvSpPr>
          <p:nvPr/>
        </p:nvSpPr>
        <p:spPr bwMode="auto">
          <a:xfrm flipV="1">
            <a:off x="8413750" y="2543175"/>
            <a:ext cx="1588" cy="3024188"/>
          </a:xfrm>
          <a:prstGeom prst="line">
            <a:avLst/>
          </a:prstGeom>
          <a:noFill/>
          <a:ln w="11113">
            <a:solidFill>
              <a:srgbClr val="A2A0A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9" name="Line 5745"/>
          <p:cNvSpPr>
            <a:spLocks noChangeShapeType="1"/>
          </p:cNvSpPr>
          <p:nvPr/>
        </p:nvSpPr>
        <p:spPr bwMode="auto">
          <a:xfrm flipV="1">
            <a:off x="8420100" y="2543175"/>
            <a:ext cx="1588" cy="3024188"/>
          </a:xfrm>
          <a:prstGeom prst="line">
            <a:avLst/>
          </a:prstGeom>
          <a:noFill/>
          <a:ln w="11113">
            <a:solidFill>
              <a:srgbClr val="9C9B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0" name="Line 5746"/>
          <p:cNvSpPr>
            <a:spLocks noChangeShapeType="1"/>
          </p:cNvSpPr>
          <p:nvPr/>
        </p:nvSpPr>
        <p:spPr bwMode="auto">
          <a:xfrm flipV="1">
            <a:off x="8426450" y="2543175"/>
            <a:ext cx="1588" cy="3024188"/>
          </a:xfrm>
          <a:prstGeom prst="line">
            <a:avLst/>
          </a:prstGeom>
          <a:noFill/>
          <a:ln w="11113">
            <a:solidFill>
              <a:srgbClr val="97959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1" name="Line 5747"/>
          <p:cNvSpPr>
            <a:spLocks noChangeShapeType="1"/>
          </p:cNvSpPr>
          <p:nvPr/>
        </p:nvSpPr>
        <p:spPr bwMode="auto">
          <a:xfrm flipV="1">
            <a:off x="8434388" y="2543175"/>
            <a:ext cx="1587" cy="3024188"/>
          </a:xfrm>
          <a:prstGeom prst="line">
            <a:avLst/>
          </a:prstGeom>
          <a:noFill/>
          <a:ln w="11113">
            <a:solidFill>
              <a:srgbClr val="9290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2" name="Line 5748"/>
          <p:cNvSpPr>
            <a:spLocks noChangeShapeType="1"/>
          </p:cNvSpPr>
          <p:nvPr/>
        </p:nvSpPr>
        <p:spPr bwMode="auto">
          <a:xfrm flipV="1">
            <a:off x="8440738" y="2543175"/>
            <a:ext cx="1587" cy="3024188"/>
          </a:xfrm>
          <a:prstGeom prst="line">
            <a:avLst/>
          </a:prstGeom>
          <a:noFill/>
          <a:ln w="11113">
            <a:solidFill>
              <a:srgbClr val="8D8A8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3" name="Line 5749"/>
          <p:cNvSpPr>
            <a:spLocks noChangeShapeType="1"/>
          </p:cNvSpPr>
          <p:nvPr/>
        </p:nvSpPr>
        <p:spPr bwMode="auto">
          <a:xfrm flipV="1">
            <a:off x="8448675" y="2543175"/>
            <a:ext cx="1588" cy="3024188"/>
          </a:xfrm>
          <a:prstGeom prst="line">
            <a:avLst/>
          </a:prstGeom>
          <a:noFill/>
          <a:ln w="11113">
            <a:solidFill>
              <a:srgbClr val="87858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4" name="Line 5750"/>
          <p:cNvSpPr>
            <a:spLocks noChangeShapeType="1"/>
          </p:cNvSpPr>
          <p:nvPr/>
        </p:nvSpPr>
        <p:spPr bwMode="auto">
          <a:xfrm flipV="1">
            <a:off x="8455025" y="2543175"/>
            <a:ext cx="1588" cy="3024188"/>
          </a:xfrm>
          <a:prstGeom prst="line">
            <a:avLst/>
          </a:prstGeom>
          <a:noFill/>
          <a:ln w="11113">
            <a:solidFill>
              <a:srgbClr val="8280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5" name="Line 5751"/>
          <p:cNvSpPr>
            <a:spLocks noChangeShapeType="1"/>
          </p:cNvSpPr>
          <p:nvPr/>
        </p:nvSpPr>
        <p:spPr bwMode="auto">
          <a:xfrm flipV="1">
            <a:off x="8461375" y="2543175"/>
            <a:ext cx="1588" cy="3024188"/>
          </a:xfrm>
          <a:prstGeom prst="line">
            <a:avLst/>
          </a:prstGeom>
          <a:noFill/>
          <a:ln w="11113">
            <a:solidFill>
              <a:srgbClr val="7D7A7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6" name="Line 5752"/>
          <p:cNvSpPr>
            <a:spLocks noChangeShapeType="1"/>
          </p:cNvSpPr>
          <p:nvPr/>
        </p:nvSpPr>
        <p:spPr bwMode="auto">
          <a:xfrm flipV="1">
            <a:off x="8469313" y="2543175"/>
            <a:ext cx="1587" cy="3024188"/>
          </a:xfrm>
          <a:prstGeom prst="line">
            <a:avLst/>
          </a:prstGeom>
          <a:noFill/>
          <a:ln w="11113">
            <a:solidFill>
              <a:srgbClr val="77757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7" name="Line 5753"/>
          <p:cNvSpPr>
            <a:spLocks noChangeShapeType="1"/>
          </p:cNvSpPr>
          <p:nvPr/>
        </p:nvSpPr>
        <p:spPr bwMode="auto">
          <a:xfrm flipV="1">
            <a:off x="8475663" y="2543175"/>
            <a:ext cx="1587" cy="3024188"/>
          </a:xfrm>
          <a:prstGeom prst="line">
            <a:avLst/>
          </a:prstGeom>
          <a:noFill/>
          <a:ln w="11113">
            <a:solidFill>
              <a:srgbClr val="726F6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8" name="Line 5754"/>
          <p:cNvSpPr>
            <a:spLocks noChangeShapeType="1"/>
          </p:cNvSpPr>
          <p:nvPr/>
        </p:nvSpPr>
        <p:spPr bwMode="auto">
          <a:xfrm flipV="1">
            <a:off x="8483600" y="2543175"/>
            <a:ext cx="1588" cy="3024188"/>
          </a:xfrm>
          <a:prstGeom prst="line">
            <a:avLst/>
          </a:prstGeom>
          <a:noFill/>
          <a:ln w="11113">
            <a:solidFill>
              <a:srgbClr val="6D6A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9" name="Line 5755"/>
          <p:cNvSpPr>
            <a:spLocks noChangeShapeType="1"/>
          </p:cNvSpPr>
          <p:nvPr/>
        </p:nvSpPr>
        <p:spPr bwMode="auto">
          <a:xfrm flipV="1">
            <a:off x="8489950" y="2543175"/>
            <a:ext cx="1588" cy="30241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0" name="Line 5756"/>
          <p:cNvSpPr>
            <a:spLocks noChangeShapeType="1"/>
          </p:cNvSpPr>
          <p:nvPr/>
        </p:nvSpPr>
        <p:spPr bwMode="auto">
          <a:xfrm flipV="1">
            <a:off x="8496300" y="2543175"/>
            <a:ext cx="1588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1" name="Line 5757"/>
          <p:cNvSpPr>
            <a:spLocks noChangeShapeType="1"/>
          </p:cNvSpPr>
          <p:nvPr/>
        </p:nvSpPr>
        <p:spPr bwMode="auto">
          <a:xfrm flipV="1">
            <a:off x="8504238" y="2543175"/>
            <a:ext cx="1587" cy="3024188"/>
          </a:xfrm>
          <a:prstGeom prst="line">
            <a:avLst/>
          </a:prstGeom>
          <a:noFill/>
          <a:ln w="11113">
            <a:solidFill>
              <a:srgbClr val="5D5A5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2" name="Line 5758"/>
          <p:cNvSpPr>
            <a:spLocks noChangeShapeType="1"/>
          </p:cNvSpPr>
          <p:nvPr/>
        </p:nvSpPr>
        <p:spPr bwMode="auto">
          <a:xfrm flipV="1">
            <a:off x="8510588" y="2543175"/>
            <a:ext cx="1587" cy="3024188"/>
          </a:xfrm>
          <a:prstGeom prst="line">
            <a:avLst/>
          </a:prstGeom>
          <a:noFill/>
          <a:ln w="11113">
            <a:solidFill>
              <a:srgbClr val="57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3" name="Line 5759"/>
          <p:cNvSpPr>
            <a:spLocks noChangeShapeType="1"/>
          </p:cNvSpPr>
          <p:nvPr/>
        </p:nvSpPr>
        <p:spPr bwMode="auto">
          <a:xfrm flipV="1">
            <a:off x="8516938" y="2543175"/>
            <a:ext cx="1587" cy="3024188"/>
          </a:xfrm>
          <a:prstGeom prst="line">
            <a:avLst/>
          </a:prstGeom>
          <a:noFill/>
          <a:ln w="11113">
            <a:solidFill>
              <a:srgbClr val="524F4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4" name="Line 5760"/>
          <p:cNvSpPr>
            <a:spLocks noChangeShapeType="1"/>
          </p:cNvSpPr>
          <p:nvPr/>
        </p:nvSpPr>
        <p:spPr bwMode="auto">
          <a:xfrm flipV="1">
            <a:off x="8524875" y="2543175"/>
            <a:ext cx="1588" cy="3024188"/>
          </a:xfrm>
          <a:prstGeom prst="line">
            <a:avLst/>
          </a:prstGeom>
          <a:noFill/>
          <a:ln w="11113">
            <a:solidFill>
              <a:srgbClr val="4D494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5" name="Line 5761"/>
          <p:cNvSpPr>
            <a:spLocks noChangeShapeType="1"/>
          </p:cNvSpPr>
          <p:nvPr/>
        </p:nvSpPr>
        <p:spPr bwMode="auto">
          <a:xfrm flipV="1">
            <a:off x="8531225" y="2543175"/>
            <a:ext cx="1588" cy="3024188"/>
          </a:xfrm>
          <a:prstGeom prst="line">
            <a:avLst/>
          </a:prstGeom>
          <a:noFill/>
          <a:ln w="11113">
            <a:solidFill>
              <a:srgbClr val="4844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6" name="Line 5762"/>
          <p:cNvSpPr>
            <a:spLocks noChangeShapeType="1"/>
          </p:cNvSpPr>
          <p:nvPr/>
        </p:nvSpPr>
        <p:spPr bwMode="auto">
          <a:xfrm flipV="1">
            <a:off x="8539163" y="2543175"/>
            <a:ext cx="1587" cy="3024188"/>
          </a:xfrm>
          <a:prstGeom prst="line">
            <a:avLst/>
          </a:prstGeom>
          <a:noFill/>
          <a:ln w="11113">
            <a:solidFill>
              <a:srgbClr val="423E3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7" name="Line 5763"/>
          <p:cNvSpPr>
            <a:spLocks noChangeShapeType="1"/>
          </p:cNvSpPr>
          <p:nvPr/>
        </p:nvSpPr>
        <p:spPr bwMode="auto">
          <a:xfrm flipV="1">
            <a:off x="8548688" y="2543175"/>
            <a:ext cx="1587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8" name="Freeform 5764"/>
          <p:cNvSpPr>
            <a:spLocks/>
          </p:cNvSpPr>
          <p:nvPr/>
        </p:nvSpPr>
        <p:spPr bwMode="auto">
          <a:xfrm>
            <a:off x="8285163" y="2400300"/>
            <a:ext cx="254000" cy="3167063"/>
          </a:xfrm>
          <a:custGeom>
            <a:avLst/>
            <a:gdLst>
              <a:gd name="T0" fmla="*/ 0 w 168"/>
              <a:gd name="T1" fmla="*/ 3126743 h 3299"/>
              <a:gd name="T2" fmla="*/ 0 w 168"/>
              <a:gd name="T3" fmla="*/ 40320 h 3299"/>
              <a:gd name="T4" fmla="*/ 6048 w 168"/>
              <a:gd name="T5" fmla="*/ 24000 h 3299"/>
              <a:gd name="T6" fmla="*/ 28726 w 168"/>
              <a:gd name="T7" fmla="*/ 11520 h 3299"/>
              <a:gd name="T8" fmla="*/ 61988 w 168"/>
              <a:gd name="T9" fmla="*/ 2880 h 3299"/>
              <a:gd name="T10" fmla="*/ 98274 w 168"/>
              <a:gd name="T11" fmla="*/ 0 h 3299"/>
              <a:gd name="T12" fmla="*/ 151190 w 168"/>
              <a:gd name="T13" fmla="*/ 0 h 3299"/>
              <a:gd name="T14" fmla="*/ 192012 w 168"/>
              <a:gd name="T15" fmla="*/ 2880 h 3299"/>
              <a:gd name="T16" fmla="*/ 225274 w 168"/>
              <a:gd name="T17" fmla="*/ 11520 h 3299"/>
              <a:gd name="T18" fmla="*/ 244929 w 168"/>
              <a:gd name="T19" fmla="*/ 24000 h 3299"/>
              <a:gd name="T20" fmla="*/ 250976 w 168"/>
              <a:gd name="T21" fmla="*/ 30720 h 3299"/>
              <a:gd name="T22" fmla="*/ 254000 w 168"/>
              <a:gd name="T23" fmla="*/ 40320 h 3299"/>
              <a:gd name="T24" fmla="*/ 254000 w 168"/>
              <a:gd name="T25" fmla="*/ 3126743 h 3299"/>
              <a:gd name="T26" fmla="*/ 244929 w 168"/>
              <a:gd name="T27" fmla="*/ 3141143 h 3299"/>
              <a:gd name="T28" fmla="*/ 225274 w 168"/>
              <a:gd name="T29" fmla="*/ 3155543 h 3299"/>
              <a:gd name="T30" fmla="*/ 192012 w 168"/>
              <a:gd name="T31" fmla="*/ 3162263 h 3299"/>
              <a:gd name="T32" fmla="*/ 151190 w 168"/>
              <a:gd name="T33" fmla="*/ 3167063 h 3299"/>
              <a:gd name="T34" fmla="*/ 98274 w 168"/>
              <a:gd name="T35" fmla="*/ 3167063 h 3299"/>
              <a:gd name="T36" fmla="*/ 61988 w 168"/>
              <a:gd name="T37" fmla="*/ 3162263 h 3299"/>
              <a:gd name="T38" fmla="*/ 28726 w 168"/>
              <a:gd name="T39" fmla="*/ 3155543 h 3299"/>
              <a:gd name="T40" fmla="*/ 6048 w 168"/>
              <a:gd name="T41" fmla="*/ 3141143 h 3299"/>
              <a:gd name="T42" fmla="*/ 0 w 168"/>
              <a:gd name="T43" fmla="*/ 3134423 h 3299"/>
              <a:gd name="T44" fmla="*/ 0 w 168"/>
              <a:gd name="T45" fmla="*/ 3126743 h 329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8" h="3299">
                <a:moveTo>
                  <a:pt x="0" y="3257"/>
                </a:moveTo>
                <a:lnTo>
                  <a:pt x="0" y="42"/>
                </a:lnTo>
                <a:lnTo>
                  <a:pt x="4" y="25"/>
                </a:lnTo>
                <a:lnTo>
                  <a:pt x="19" y="12"/>
                </a:lnTo>
                <a:lnTo>
                  <a:pt x="41" y="3"/>
                </a:lnTo>
                <a:lnTo>
                  <a:pt x="65" y="0"/>
                </a:lnTo>
                <a:lnTo>
                  <a:pt x="100" y="0"/>
                </a:lnTo>
                <a:lnTo>
                  <a:pt x="127" y="3"/>
                </a:lnTo>
                <a:lnTo>
                  <a:pt x="149" y="12"/>
                </a:lnTo>
                <a:lnTo>
                  <a:pt x="162" y="25"/>
                </a:lnTo>
                <a:lnTo>
                  <a:pt x="166" y="32"/>
                </a:lnTo>
                <a:lnTo>
                  <a:pt x="168" y="42"/>
                </a:lnTo>
                <a:lnTo>
                  <a:pt x="168" y="3257"/>
                </a:lnTo>
                <a:lnTo>
                  <a:pt x="162" y="3272"/>
                </a:lnTo>
                <a:lnTo>
                  <a:pt x="149" y="3287"/>
                </a:lnTo>
                <a:lnTo>
                  <a:pt x="127" y="3294"/>
                </a:lnTo>
                <a:lnTo>
                  <a:pt x="100" y="3299"/>
                </a:lnTo>
                <a:lnTo>
                  <a:pt x="65" y="3299"/>
                </a:lnTo>
                <a:lnTo>
                  <a:pt x="41" y="3294"/>
                </a:lnTo>
                <a:lnTo>
                  <a:pt x="19" y="3287"/>
                </a:lnTo>
                <a:lnTo>
                  <a:pt x="4" y="3272"/>
                </a:lnTo>
                <a:lnTo>
                  <a:pt x="0" y="3265"/>
                </a:lnTo>
                <a:lnTo>
                  <a:pt x="0" y="3257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9" name="Line 5765"/>
          <p:cNvSpPr>
            <a:spLocks noChangeShapeType="1"/>
          </p:cNvSpPr>
          <p:nvPr/>
        </p:nvSpPr>
        <p:spPr bwMode="auto">
          <a:xfrm flipV="1">
            <a:off x="981075" y="5438775"/>
            <a:ext cx="1588" cy="439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0" name="Line 5766"/>
          <p:cNvSpPr>
            <a:spLocks noChangeShapeType="1"/>
          </p:cNvSpPr>
          <p:nvPr/>
        </p:nvSpPr>
        <p:spPr bwMode="auto">
          <a:xfrm flipV="1">
            <a:off x="1495425" y="5438775"/>
            <a:ext cx="1588" cy="439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1" name="Line 5767"/>
          <p:cNvSpPr>
            <a:spLocks noChangeShapeType="1"/>
          </p:cNvSpPr>
          <p:nvPr/>
        </p:nvSpPr>
        <p:spPr bwMode="auto">
          <a:xfrm>
            <a:off x="1085850" y="5349875"/>
            <a:ext cx="3095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2" name="Rectangle 5768"/>
          <p:cNvSpPr>
            <a:spLocks noChangeArrowheads="1"/>
          </p:cNvSpPr>
          <p:nvPr/>
        </p:nvSpPr>
        <p:spPr bwMode="auto">
          <a:xfrm>
            <a:off x="0" y="2522538"/>
            <a:ext cx="9144000" cy="428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3" name="Rectangle 5769"/>
          <p:cNvSpPr>
            <a:spLocks noChangeArrowheads="1"/>
          </p:cNvSpPr>
          <p:nvPr/>
        </p:nvSpPr>
        <p:spPr bwMode="auto">
          <a:xfrm>
            <a:off x="9126538" y="2543175"/>
            <a:ext cx="38100" cy="43116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4" name="Rectangle 5770"/>
          <p:cNvSpPr>
            <a:spLocks noChangeArrowheads="1"/>
          </p:cNvSpPr>
          <p:nvPr/>
        </p:nvSpPr>
        <p:spPr bwMode="auto">
          <a:xfrm>
            <a:off x="0" y="6834188"/>
            <a:ext cx="9144000" cy="428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5" name="Freeform 5771"/>
          <p:cNvSpPr>
            <a:spLocks/>
          </p:cNvSpPr>
          <p:nvPr/>
        </p:nvSpPr>
        <p:spPr bwMode="auto">
          <a:xfrm>
            <a:off x="9144000" y="6854825"/>
            <a:ext cx="20638" cy="22225"/>
          </a:xfrm>
          <a:custGeom>
            <a:avLst/>
            <a:gdLst>
              <a:gd name="T0" fmla="*/ 20638 w 13"/>
              <a:gd name="T1" fmla="*/ 0 h 14"/>
              <a:gd name="T2" fmla="*/ 0 w 13"/>
              <a:gd name="T3" fmla="*/ 22225 h 14"/>
              <a:gd name="T4" fmla="*/ 20638 w 13"/>
              <a:gd name="T5" fmla="*/ 22225 h 14"/>
              <a:gd name="T6" fmla="*/ 20638 w 1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4">
                <a:moveTo>
                  <a:pt x="13" y="0"/>
                </a:moveTo>
                <a:lnTo>
                  <a:pt x="0" y="14"/>
                </a:lnTo>
                <a:lnTo>
                  <a:pt x="13" y="14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6" name="Freeform 5772"/>
          <p:cNvSpPr>
            <a:spLocks/>
          </p:cNvSpPr>
          <p:nvPr/>
        </p:nvSpPr>
        <p:spPr bwMode="auto">
          <a:xfrm>
            <a:off x="9126538" y="6834188"/>
            <a:ext cx="38100" cy="42862"/>
          </a:xfrm>
          <a:custGeom>
            <a:avLst/>
            <a:gdLst>
              <a:gd name="T0" fmla="*/ 38100 w 24"/>
              <a:gd name="T1" fmla="*/ 20637 h 27"/>
              <a:gd name="T2" fmla="*/ 17463 w 24"/>
              <a:gd name="T3" fmla="*/ 42862 h 27"/>
              <a:gd name="T4" fmla="*/ 0 w 24"/>
              <a:gd name="T5" fmla="*/ 20637 h 27"/>
              <a:gd name="T6" fmla="*/ 17463 w 24"/>
              <a:gd name="T7" fmla="*/ 0 h 27"/>
              <a:gd name="T8" fmla="*/ 38100 w 24"/>
              <a:gd name="T9" fmla="*/ 2063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24" y="13"/>
                </a:moveTo>
                <a:lnTo>
                  <a:pt x="11" y="27"/>
                </a:lnTo>
                <a:lnTo>
                  <a:pt x="0" y="13"/>
                </a:lnTo>
                <a:lnTo>
                  <a:pt x="11" y="0"/>
                </a:lnTo>
                <a:lnTo>
                  <a:pt x="24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7" name="Rectangle 5773"/>
          <p:cNvSpPr>
            <a:spLocks noChangeArrowheads="1"/>
          </p:cNvSpPr>
          <p:nvPr/>
        </p:nvSpPr>
        <p:spPr bwMode="auto">
          <a:xfrm>
            <a:off x="-20638" y="2543175"/>
            <a:ext cx="38101" cy="43116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8" name="Freeform 5774"/>
          <p:cNvSpPr>
            <a:spLocks/>
          </p:cNvSpPr>
          <p:nvPr/>
        </p:nvSpPr>
        <p:spPr bwMode="auto">
          <a:xfrm>
            <a:off x="-20638" y="6854825"/>
            <a:ext cx="20638" cy="22225"/>
          </a:xfrm>
          <a:custGeom>
            <a:avLst/>
            <a:gdLst>
              <a:gd name="T0" fmla="*/ 20638 w 13"/>
              <a:gd name="T1" fmla="*/ 22225 h 14"/>
              <a:gd name="T2" fmla="*/ 0 w 13"/>
              <a:gd name="T3" fmla="*/ 0 h 14"/>
              <a:gd name="T4" fmla="*/ 0 w 13"/>
              <a:gd name="T5" fmla="*/ 22225 h 14"/>
              <a:gd name="T6" fmla="*/ 20638 w 13"/>
              <a:gd name="T7" fmla="*/ 22225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4">
                <a:moveTo>
                  <a:pt x="13" y="14"/>
                </a:moveTo>
                <a:lnTo>
                  <a:pt x="0" y="0"/>
                </a:lnTo>
                <a:lnTo>
                  <a:pt x="0" y="14"/>
                </a:lnTo>
                <a:lnTo>
                  <a:pt x="13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9" name="Freeform 5775"/>
          <p:cNvSpPr>
            <a:spLocks/>
          </p:cNvSpPr>
          <p:nvPr/>
        </p:nvSpPr>
        <p:spPr bwMode="auto">
          <a:xfrm>
            <a:off x="-20638" y="6834188"/>
            <a:ext cx="38101" cy="42862"/>
          </a:xfrm>
          <a:custGeom>
            <a:avLst/>
            <a:gdLst>
              <a:gd name="T0" fmla="*/ 20638 w 24"/>
              <a:gd name="T1" fmla="*/ 42862 h 27"/>
              <a:gd name="T2" fmla="*/ 0 w 24"/>
              <a:gd name="T3" fmla="*/ 20637 h 27"/>
              <a:gd name="T4" fmla="*/ 20638 w 24"/>
              <a:gd name="T5" fmla="*/ 0 h 27"/>
              <a:gd name="T6" fmla="*/ 38101 w 24"/>
              <a:gd name="T7" fmla="*/ 20637 h 27"/>
              <a:gd name="T8" fmla="*/ 20638 w 24"/>
              <a:gd name="T9" fmla="*/ 42862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13" y="27"/>
                </a:moveTo>
                <a:lnTo>
                  <a:pt x="0" y="13"/>
                </a:lnTo>
                <a:lnTo>
                  <a:pt x="13" y="0"/>
                </a:lnTo>
                <a:lnTo>
                  <a:pt x="24" y="13"/>
                </a:lnTo>
                <a:lnTo>
                  <a:pt x="13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0" name="Freeform 5776"/>
          <p:cNvSpPr>
            <a:spLocks/>
          </p:cNvSpPr>
          <p:nvPr/>
        </p:nvSpPr>
        <p:spPr bwMode="auto">
          <a:xfrm>
            <a:off x="-20638" y="2522538"/>
            <a:ext cx="20638" cy="20637"/>
          </a:xfrm>
          <a:custGeom>
            <a:avLst/>
            <a:gdLst>
              <a:gd name="T0" fmla="*/ 0 w 13"/>
              <a:gd name="T1" fmla="*/ 20637 h 13"/>
              <a:gd name="T2" fmla="*/ 20638 w 13"/>
              <a:gd name="T3" fmla="*/ 0 h 13"/>
              <a:gd name="T4" fmla="*/ 0 w 13"/>
              <a:gd name="T5" fmla="*/ 0 h 13"/>
              <a:gd name="T6" fmla="*/ 0 w 13"/>
              <a:gd name="T7" fmla="*/ 2063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0" y="13"/>
                </a:moveTo>
                <a:lnTo>
                  <a:pt x="13" y="0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1" name="Freeform 5777"/>
          <p:cNvSpPr>
            <a:spLocks/>
          </p:cNvSpPr>
          <p:nvPr/>
        </p:nvSpPr>
        <p:spPr bwMode="auto">
          <a:xfrm>
            <a:off x="-20638" y="2522538"/>
            <a:ext cx="38101" cy="42862"/>
          </a:xfrm>
          <a:custGeom>
            <a:avLst/>
            <a:gdLst>
              <a:gd name="T0" fmla="*/ 0 w 24"/>
              <a:gd name="T1" fmla="*/ 20637 h 27"/>
              <a:gd name="T2" fmla="*/ 20638 w 24"/>
              <a:gd name="T3" fmla="*/ 0 h 27"/>
              <a:gd name="T4" fmla="*/ 38101 w 24"/>
              <a:gd name="T5" fmla="*/ 20637 h 27"/>
              <a:gd name="T6" fmla="*/ 20638 w 24"/>
              <a:gd name="T7" fmla="*/ 42862 h 27"/>
              <a:gd name="T8" fmla="*/ 0 w 24"/>
              <a:gd name="T9" fmla="*/ 2063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0" y="13"/>
                </a:moveTo>
                <a:lnTo>
                  <a:pt x="13" y="0"/>
                </a:lnTo>
                <a:lnTo>
                  <a:pt x="24" y="13"/>
                </a:lnTo>
                <a:lnTo>
                  <a:pt x="13" y="27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2" name="Freeform 5778"/>
          <p:cNvSpPr>
            <a:spLocks/>
          </p:cNvSpPr>
          <p:nvPr/>
        </p:nvSpPr>
        <p:spPr bwMode="auto">
          <a:xfrm>
            <a:off x="5299075" y="5314950"/>
            <a:ext cx="38100" cy="77788"/>
          </a:xfrm>
          <a:custGeom>
            <a:avLst/>
            <a:gdLst>
              <a:gd name="T0" fmla="*/ 0 w 24"/>
              <a:gd name="T1" fmla="*/ 46038 h 49"/>
              <a:gd name="T2" fmla="*/ 0 w 24"/>
              <a:gd name="T3" fmla="*/ 15875 h 49"/>
              <a:gd name="T4" fmla="*/ 3175 w 24"/>
              <a:gd name="T5" fmla="*/ 3175 h 49"/>
              <a:gd name="T6" fmla="*/ 6350 w 24"/>
              <a:gd name="T7" fmla="*/ 0 h 49"/>
              <a:gd name="T8" fmla="*/ 17463 w 24"/>
              <a:gd name="T9" fmla="*/ 0 h 49"/>
              <a:gd name="T10" fmla="*/ 23813 w 24"/>
              <a:gd name="T11" fmla="*/ 7938 h 49"/>
              <a:gd name="T12" fmla="*/ 34925 w 24"/>
              <a:gd name="T13" fmla="*/ 34925 h 49"/>
              <a:gd name="T14" fmla="*/ 38100 w 24"/>
              <a:gd name="T15" fmla="*/ 61913 h 49"/>
              <a:gd name="T16" fmla="*/ 34925 w 24"/>
              <a:gd name="T17" fmla="*/ 73025 h 49"/>
              <a:gd name="T18" fmla="*/ 28575 w 24"/>
              <a:gd name="T19" fmla="*/ 77788 h 49"/>
              <a:gd name="T20" fmla="*/ 20638 w 24"/>
              <a:gd name="T21" fmla="*/ 77788 h 49"/>
              <a:gd name="T22" fmla="*/ 14288 w 24"/>
              <a:gd name="T23" fmla="*/ 69850 h 49"/>
              <a:gd name="T24" fmla="*/ 0 w 24"/>
              <a:gd name="T25" fmla="*/ 46038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49">
                <a:moveTo>
                  <a:pt x="0" y="29"/>
                </a:moveTo>
                <a:lnTo>
                  <a:pt x="0" y="10"/>
                </a:lnTo>
                <a:lnTo>
                  <a:pt x="2" y="2"/>
                </a:lnTo>
                <a:lnTo>
                  <a:pt x="4" y="0"/>
                </a:lnTo>
                <a:lnTo>
                  <a:pt x="11" y="0"/>
                </a:lnTo>
                <a:lnTo>
                  <a:pt x="15" y="5"/>
                </a:lnTo>
                <a:lnTo>
                  <a:pt x="22" y="22"/>
                </a:lnTo>
                <a:lnTo>
                  <a:pt x="24" y="39"/>
                </a:lnTo>
                <a:lnTo>
                  <a:pt x="22" y="46"/>
                </a:lnTo>
                <a:lnTo>
                  <a:pt x="18" y="49"/>
                </a:lnTo>
                <a:lnTo>
                  <a:pt x="13" y="49"/>
                </a:lnTo>
                <a:lnTo>
                  <a:pt x="9" y="44"/>
                </a:lnTo>
                <a:lnTo>
                  <a:pt x="0" y="29"/>
                </a:lnTo>
                <a:close/>
              </a:path>
            </a:pathLst>
          </a:cu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3" name="Line 5779"/>
          <p:cNvSpPr>
            <a:spLocks noChangeShapeType="1"/>
          </p:cNvSpPr>
          <p:nvPr/>
        </p:nvSpPr>
        <p:spPr bwMode="auto">
          <a:xfrm flipV="1">
            <a:off x="93663" y="6364288"/>
            <a:ext cx="22225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4" name="Line 5780"/>
          <p:cNvSpPr>
            <a:spLocks noChangeShapeType="1"/>
          </p:cNvSpPr>
          <p:nvPr/>
        </p:nvSpPr>
        <p:spPr bwMode="auto">
          <a:xfrm flipV="1">
            <a:off x="93663" y="6364288"/>
            <a:ext cx="33337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5" name="Line 5781"/>
          <p:cNvSpPr>
            <a:spLocks noChangeShapeType="1"/>
          </p:cNvSpPr>
          <p:nvPr/>
        </p:nvSpPr>
        <p:spPr bwMode="auto">
          <a:xfrm flipV="1">
            <a:off x="93663" y="6367463"/>
            <a:ext cx="41275" cy="3333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6" name="Line 5782"/>
          <p:cNvSpPr>
            <a:spLocks noChangeShapeType="1"/>
          </p:cNvSpPr>
          <p:nvPr/>
        </p:nvSpPr>
        <p:spPr bwMode="auto">
          <a:xfrm flipV="1">
            <a:off x="96838" y="6372225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7" name="Line 5783"/>
          <p:cNvSpPr>
            <a:spLocks noChangeShapeType="1"/>
          </p:cNvSpPr>
          <p:nvPr/>
        </p:nvSpPr>
        <p:spPr bwMode="auto">
          <a:xfrm flipV="1">
            <a:off x="101600" y="6380163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8" name="Line 5784"/>
          <p:cNvSpPr>
            <a:spLocks noChangeShapeType="1"/>
          </p:cNvSpPr>
          <p:nvPr/>
        </p:nvSpPr>
        <p:spPr bwMode="auto">
          <a:xfrm flipV="1">
            <a:off x="104775" y="6391275"/>
            <a:ext cx="41275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9" name="Line 5785"/>
          <p:cNvSpPr>
            <a:spLocks noChangeShapeType="1"/>
          </p:cNvSpPr>
          <p:nvPr/>
        </p:nvSpPr>
        <p:spPr bwMode="auto">
          <a:xfrm flipV="1">
            <a:off x="112713" y="6397625"/>
            <a:ext cx="33337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0" name="Line 5786"/>
          <p:cNvSpPr>
            <a:spLocks noChangeShapeType="1"/>
          </p:cNvSpPr>
          <p:nvPr/>
        </p:nvSpPr>
        <p:spPr bwMode="auto">
          <a:xfrm flipV="1">
            <a:off x="120650" y="6407150"/>
            <a:ext cx="25400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1" name="Line 5787"/>
          <p:cNvSpPr>
            <a:spLocks noChangeShapeType="1"/>
          </p:cNvSpPr>
          <p:nvPr/>
        </p:nvSpPr>
        <p:spPr bwMode="auto">
          <a:xfrm flipV="1">
            <a:off x="557213" y="5959475"/>
            <a:ext cx="22225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2" name="Line 5788"/>
          <p:cNvSpPr>
            <a:spLocks noChangeShapeType="1"/>
          </p:cNvSpPr>
          <p:nvPr/>
        </p:nvSpPr>
        <p:spPr bwMode="auto">
          <a:xfrm flipV="1">
            <a:off x="557213" y="5959475"/>
            <a:ext cx="38100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3" name="Line 5789"/>
          <p:cNvSpPr>
            <a:spLocks noChangeShapeType="1"/>
          </p:cNvSpPr>
          <p:nvPr/>
        </p:nvSpPr>
        <p:spPr bwMode="auto">
          <a:xfrm flipV="1">
            <a:off x="557213" y="5964238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4" name="Line 5790"/>
          <p:cNvSpPr>
            <a:spLocks noChangeShapeType="1"/>
          </p:cNvSpPr>
          <p:nvPr/>
        </p:nvSpPr>
        <p:spPr bwMode="auto">
          <a:xfrm flipV="1">
            <a:off x="560388" y="5967413"/>
            <a:ext cx="44450" cy="396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5" name="Line 5791"/>
          <p:cNvSpPr>
            <a:spLocks noChangeShapeType="1"/>
          </p:cNvSpPr>
          <p:nvPr/>
        </p:nvSpPr>
        <p:spPr bwMode="auto">
          <a:xfrm flipV="1">
            <a:off x="563563" y="5975350"/>
            <a:ext cx="46037" cy="3968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6" name="Line 5792"/>
          <p:cNvSpPr>
            <a:spLocks noChangeShapeType="1"/>
          </p:cNvSpPr>
          <p:nvPr/>
        </p:nvSpPr>
        <p:spPr bwMode="auto">
          <a:xfrm flipV="1">
            <a:off x="566738" y="5986463"/>
            <a:ext cx="42862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7" name="Line 5793"/>
          <p:cNvSpPr>
            <a:spLocks noChangeShapeType="1"/>
          </p:cNvSpPr>
          <p:nvPr/>
        </p:nvSpPr>
        <p:spPr bwMode="auto">
          <a:xfrm flipV="1">
            <a:off x="574675" y="5999163"/>
            <a:ext cx="34925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8" name="Line 5794"/>
          <p:cNvSpPr>
            <a:spLocks noChangeShapeType="1"/>
          </p:cNvSpPr>
          <p:nvPr/>
        </p:nvSpPr>
        <p:spPr bwMode="auto">
          <a:xfrm flipV="1">
            <a:off x="585788" y="6005513"/>
            <a:ext cx="23812" cy="2063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9" name="Line 5795"/>
          <p:cNvSpPr>
            <a:spLocks noChangeShapeType="1"/>
          </p:cNvSpPr>
          <p:nvPr/>
        </p:nvSpPr>
        <p:spPr bwMode="auto">
          <a:xfrm flipV="1">
            <a:off x="668338" y="6267450"/>
            <a:ext cx="28575" cy="222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0" name="Line 5796"/>
          <p:cNvSpPr>
            <a:spLocks noChangeShapeType="1"/>
          </p:cNvSpPr>
          <p:nvPr/>
        </p:nvSpPr>
        <p:spPr bwMode="auto">
          <a:xfrm flipV="1">
            <a:off x="668338" y="6267450"/>
            <a:ext cx="36512" cy="3333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1" name="Line 5797"/>
          <p:cNvSpPr>
            <a:spLocks noChangeShapeType="1"/>
          </p:cNvSpPr>
          <p:nvPr/>
        </p:nvSpPr>
        <p:spPr bwMode="auto">
          <a:xfrm flipV="1">
            <a:off x="668338" y="6270625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2" name="Line 5798"/>
          <p:cNvSpPr>
            <a:spLocks noChangeShapeType="1"/>
          </p:cNvSpPr>
          <p:nvPr/>
        </p:nvSpPr>
        <p:spPr bwMode="auto">
          <a:xfrm flipV="1">
            <a:off x="671513" y="6278563"/>
            <a:ext cx="46037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3" name="Line 5799"/>
          <p:cNvSpPr>
            <a:spLocks noChangeShapeType="1"/>
          </p:cNvSpPr>
          <p:nvPr/>
        </p:nvSpPr>
        <p:spPr bwMode="auto">
          <a:xfrm flipV="1">
            <a:off x="677863" y="6283325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4" name="Line 5800"/>
          <p:cNvSpPr>
            <a:spLocks noChangeShapeType="1"/>
          </p:cNvSpPr>
          <p:nvPr/>
        </p:nvSpPr>
        <p:spPr bwMode="auto">
          <a:xfrm flipV="1">
            <a:off x="682625" y="6292850"/>
            <a:ext cx="41275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5" name="Line 5801"/>
          <p:cNvSpPr>
            <a:spLocks noChangeShapeType="1"/>
          </p:cNvSpPr>
          <p:nvPr/>
        </p:nvSpPr>
        <p:spPr bwMode="auto">
          <a:xfrm flipV="1">
            <a:off x="685800" y="6303963"/>
            <a:ext cx="38100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6" name="Line 5802"/>
          <p:cNvSpPr>
            <a:spLocks noChangeShapeType="1"/>
          </p:cNvSpPr>
          <p:nvPr/>
        </p:nvSpPr>
        <p:spPr bwMode="auto">
          <a:xfrm flipV="1">
            <a:off x="696913" y="6310313"/>
            <a:ext cx="26987" cy="222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0" name="Group 5803"/>
          <p:cNvGrpSpPr>
            <a:grpSpLocks/>
          </p:cNvGrpSpPr>
          <p:nvPr/>
        </p:nvGrpSpPr>
        <p:grpSpPr bwMode="auto">
          <a:xfrm>
            <a:off x="90488" y="2625725"/>
            <a:ext cx="8453437" cy="4156075"/>
            <a:chOff x="57" y="1654"/>
            <a:chExt cx="5325" cy="2618"/>
          </a:xfrm>
        </p:grpSpPr>
        <p:sp>
          <p:nvSpPr>
            <p:cNvPr id="44345" name="Line 5804"/>
            <p:cNvSpPr>
              <a:spLocks noChangeShapeType="1"/>
            </p:cNvSpPr>
            <p:nvPr/>
          </p:nvSpPr>
          <p:spPr bwMode="auto">
            <a:xfrm flipV="1">
              <a:off x="219" y="2057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6" name="Line 5805"/>
            <p:cNvSpPr>
              <a:spLocks noChangeShapeType="1"/>
            </p:cNvSpPr>
            <p:nvPr/>
          </p:nvSpPr>
          <p:spPr bwMode="auto">
            <a:xfrm flipV="1">
              <a:off x="221" y="206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7" name="Line 5806"/>
            <p:cNvSpPr>
              <a:spLocks noChangeShapeType="1"/>
            </p:cNvSpPr>
            <p:nvPr/>
          </p:nvSpPr>
          <p:spPr bwMode="auto">
            <a:xfrm flipV="1">
              <a:off x="224" y="206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8" name="Line 5807"/>
            <p:cNvSpPr>
              <a:spLocks noChangeShapeType="1"/>
            </p:cNvSpPr>
            <p:nvPr/>
          </p:nvSpPr>
          <p:spPr bwMode="auto">
            <a:xfrm flipV="1">
              <a:off x="226" y="2071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9" name="Line 5808"/>
            <p:cNvSpPr>
              <a:spLocks noChangeShapeType="1"/>
            </p:cNvSpPr>
            <p:nvPr/>
          </p:nvSpPr>
          <p:spPr bwMode="auto">
            <a:xfrm flipV="1">
              <a:off x="228" y="207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0" name="Line 5809"/>
            <p:cNvSpPr>
              <a:spLocks noChangeShapeType="1"/>
            </p:cNvSpPr>
            <p:nvPr/>
          </p:nvSpPr>
          <p:spPr bwMode="auto">
            <a:xfrm flipV="1">
              <a:off x="236" y="2084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1" name="Line 5810"/>
            <p:cNvSpPr>
              <a:spLocks noChangeShapeType="1"/>
            </p:cNvSpPr>
            <p:nvPr/>
          </p:nvSpPr>
          <p:spPr bwMode="auto">
            <a:xfrm flipV="1">
              <a:off x="706" y="4019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2" name="Line 5811"/>
            <p:cNvSpPr>
              <a:spLocks noChangeShapeType="1"/>
            </p:cNvSpPr>
            <p:nvPr/>
          </p:nvSpPr>
          <p:spPr bwMode="auto">
            <a:xfrm flipV="1">
              <a:off x="706" y="4019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3" name="Line 5812"/>
            <p:cNvSpPr>
              <a:spLocks noChangeShapeType="1"/>
            </p:cNvSpPr>
            <p:nvPr/>
          </p:nvSpPr>
          <p:spPr bwMode="auto">
            <a:xfrm flipV="1">
              <a:off x="706" y="4019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4" name="Line 5813"/>
            <p:cNvSpPr>
              <a:spLocks noChangeShapeType="1"/>
            </p:cNvSpPr>
            <p:nvPr/>
          </p:nvSpPr>
          <p:spPr bwMode="auto">
            <a:xfrm flipV="1">
              <a:off x="708" y="4024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5" name="Line 5814"/>
            <p:cNvSpPr>
              <a:spLocks noChangeShapeType="1"/>
            </p:cNvSpPr>
            <p:nvPr/>
          </p:nvSpPr>
          <p:spPr bwMode="auto">
            <a:xfrm flipV="1">
              <a:off x="710" y="402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6" name="Line 5815"/>
            <p:cNvSpPr>
              <a:spLocks noChangeShapeType="1"/>
            </p:cNvSpPr>
            <p:nvPr/>
          </p:nvSpPr>
          <p:spPr bwMode="auto">
            <a:xfrm flipV="1">
              <a:off x="712" y="4035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7" name="Line 5816"/>
            <p:cNvSpPr>
              <a:spLocks noChangeShapeType="1"/>
            </p:cNvSpPr>
            <p:nvPr/>
          </p:nvSpPr>
          <p:spPr bwMode="auto">
            <a:xfrm flipV="1">
              <a:off x="717" y="404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8" name="Line 5817"/>
            <p:cNvSpPr>
              <a:spLocks noChangeShapeType="1"/>
            </p:cNvSpPr>
            <p:nvPr/>
          </p:nvSpPr>
          <p:spPr bwMode="auto">
            <a:xfrm flipV="1">
              <a:off x="723" y="404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9" name="Line 5818"/>
            <p:cNvSpPr>
              <a:spLocks noChangeShapeType="1"/>
            </p:cNvSpPr>
            <p:nvPr/>
          </p:nvSpPr>
          <p:spPr bwMode="auto">
            <a:xfrm flipV="1">
              <a:off x="649" y="2187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0" name="Line 5819"/>
            <p:cNvSpPr>
              <a:spLocks noChangeShapeType="1"/>
            </p:cNvSpPr>
            <p:nvPr/>
          </p:nvSpPr>
          <p:spPr bwMode="auto">
            <a:xfrm flipV="1">
              <a:off x="649" y="2187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1" name="Line 5820"/>
            <p:cNvSpPr>
              <a:spLocks noChangeShapeType="1"/>
            </p:cNvSpPr>
            <p:nvPr/>
          </p:nvSpPr>
          <p:spPr bwMode="auto">
            <a:xfrm flipV="1">
              <a:off x="649" y="2187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2" name="Line 5821"/>
            <p:cNvSpPr>
              <a:spLocks noChangeShapeType="1"/>
            </p:cNvSpPr>
            <p:nvPr/>
          </p:nvSpPr>
          <p:spPr bwMode="auto">
            <a:xfrm flipV="1">
              <a:off x="651" y="219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3" name="Line 5822"/>
            <p:cNvSpPr>
              <a:spLocks noChangeShapeType="1"/>
            </p:cNvSpPr>
            <p:nvPr/>
          </p:nvSpPr>
          <p:spPr bwMode="auto">
            <a:xfrm flipV="1">
              <a:off x="655" y="219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4" name="Line 5823"/>
            <p:cNvSpPr>
              <a:spLocks noChangeShapeType="1"/>
            </p:cNvSpPr>
            <p:nvPr/>
          </p:nvSpPr>
          <p:spPr bwMode="auto">
            <a:xfrm flipV="1">
              <a:off x="658" y="2201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5" name="Line 5824"/>
            <p:cNvSpPr>
              <a:spLocks noChangeShapeType="1"/>
            </p:cNvSpPr>
            <p:nvPr/>
          </p:nvSpPr>
          <p:spPr bwMode="auto">
            <a:xfrm flipV="1">
              <a:off x="660" y="220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6" name="Line 5825"/>
            <p:cNvSpPr>
              <a:spLocks noChangeShapeType="1"/>
            </p:cNvSpPr>
            <p:nvPr/>
          </p:nvSpPr>
          <p:spPr bwMode="auto">
            <a:xfrm flipV="1">
              <a:off x="668" y="2214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7" name="Line 5826"/>
            <p:cNvSpPr>
              <a:spLocks noChangeShapeType="1"/>
            </p:cNvSpPr>
            <p:nvPr/>
          </p:nvSpPr>
          <p:spPr bwMode="auto">
            <a:xfrm flipV="1">
              <a:off x="1451" y="416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8" name="Line 5827"/>
            <p:cNvSpPr>
              <a:spLocks noChangeShapeType="1"/>
            </p:cNvSpPr>
            <p:nvPr/>
          </p:nvSpPr>
          <p:spPr bwMode="auto">
            <a:xfrm flipV="1">
              <a:off x="1451" y="4163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9" name="Line 5828"/>
            <p:cNvSpPr>
              <a:spLocks noChangeShapeType="1"/>
            </p:cNvSpPr>
            <p:nvPr/>
          </p:nvSpPr>
          <p:spPr bwMode="auto">
            <a:xfrm flipV="1">
              <a:off x="1451" y="4163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0" name="Line 5829"/>
            <p:cNvSpPr>
              <a:spLocks noChangeShapeType="1"/>
            </p:cNvSpPr>
            <p:nvPr/>
          </p:nvSpPr>
          <p:spPr bwMode="auto">
            <a:xfrm flipV="1">
              <a:off x="1453" y="4168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1" name="Line 5830"/>
            <p:cNvSpPr>
              <a:spLocks noChangeShapeType="1"/>
            </p:cNvSpPr>
            <p:nvPr/>
          </p:nvSpPr>
          <p:spPr bwMode="auto">
            <a:xfrm flipV="1">
              <a:off x="1455" y="4171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2" name="Line 5831"/>
            <p:cNvSpPr>
              <a:spLocks noChangeShapeType="1"/>
            </p:cNvSpPr>
            <p:nvPr/>
          </p:nvSpPr>
          <p:spPr bwMode="auto">
            <a:xfrm flipV="1">
              <a:off x="1458" y="4178"/>
              <a:ext cx="24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3" name="Line 5832"/>
            <p:cNvSpPr>
              <a:spLocks noChangeShapeType="1"/>
            </p:cNvSpPr>
            <p:nvPr/>
          </p:nvSpPr>
          <p:spPr bwMode="auto">
            <a:xfrm flipV="1">
              <a:off x="1462" y="418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4" name="Line 5833"/>
            <p:cNvSpPr>
              <a:spLocks noChangeShapeType="1"/>
            </p:cNvSpPr>
            <p:nvPr/>
          </p:nvSpPr>
          <p:spPr bwMode="auto">
            <a:xfrm flipV="1">
              <a:off x="1469" y="4188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5" name="Line 5834"/>
            <p:cNvSpPr>
              <a:spLocks noChangeShapeType="1"/>
            </p:cNvSpPr>
            <p:nvPr/>
          </p:nvSpPr>
          <p:spPr bwMode="auto">
            <a:xfrm flipV="1">
              <a:off x="267" y="4188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Line 5835"/>
            <p:cNvSpPr>
              <a:spLocks noChangeShapeType="1"/>
            </p:cNvSpPr>
            <p:nvPr/>
          </p:nvSpPr>
          <p:spPr bwMode="auto">
            <a:xfrm flipV="1">
              <a:off x="267" y="418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7" name="Line 5836"/>
            <p:cNvSpPr>
              <a:spLocks noChangeShapeType="1"/>
            </p:cNvSpPr>
            <p:nvPr/>
          </p:nvSpPr>
          <p:spPr bwMode="auto">
            <a:xfrm flipV="1">
              <a:off x="267" y="4190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8" name="Line 5837"/>
            <p:cNvSpPr>
              <a:spLocks noChangeShapeType="1"/>
            </p:cNvSpPr>
            <p:nvPr/>
          </p:nvSpPr>
          <p:spPr bwMode="auto">
            <a:xfrm flipV="1">
              <a:off x="270" y="419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9" name="Line 5838"/>
            <p:cNvSpPr>
              <a:spLocks noChangeShapeType="1"/>
            </p:cNvSpPr>
            <p:nvPr/>
          </p:nvSpPr>
          <p:spPr bwMode="auto">
            <a:xfrm flipV="1">
              <a:off x="272" y="4198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Line 5839"/>
            <p:cNvSpPr>
              <a:spLocks noChangeShapeType="1"/>
            </p:cNvSpPr>
            <p:nvPr/>
          </p:nvSpPr>
          <p:spPr bwMode="auto">
            <a:xfrm flipV="1">
              <a:off x="274" y="4204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1" name="Line 5840"/>
            <p:cNvSpPr>
              <a:spLocks noChangeShapeType="1"/>
            </p:cNvSpPr>
            <p:nvPr/>
          </p:nvSpPr>
          <p:spPr bwMode="auto">
            <a:xfrm flipV="1">
              <a:off x="278" y="420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2" name="Line 5841"/>
            <p:cNvSpPr>
              <a:spLocks noChangeShapeType="1"/>
            </p:cNvSpPr>
            <p:nvPr/>
          </p:nvSpPr>
          <p:spPr bwMode="auto">
            <a:xfrm flipV="1">
              <a:off x="286" y="421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Line 5842"/>
            <p:cNvSpPr>
              <a:spLocks noChangeShapeType="1"/>
            </p:cNvSpPr>
            <p:nvPr/>
          </p:nvSpPr>
          <p:spPr bwMode="auto">
            <a:xfrm flipV="1">
              <a:off x="807" y="4207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Line 5843"/>
            <p:cNvSpPr>
              <a:spLocks noChangeShapeType="1"/>
            </p:cNvSpPr>
            <p:nvPr/>
          </p:nvSpPr>
          <p:spPr bwMode="auto">
            <a:xfrm flipV="1">
              <a:off x="807" y="4207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5" name="Line 5844"/>
            <p:cNvSpPr>
              <a:spLocks noChangeShapeType="1"/>
            </p:cNvSpPr>
            <p:nvPr/>
          </p:nvSpPr>
          <p:spPr bwMode="auto">
            <a:xfrm flipV="1">
              <a:off x="807" y="4207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6" name="Line 5845"/>
            <p:cNvSpPr>
              <a:spLocks noChangeShapeType="1"/>
            </p:cNvSpPr>
            <p:nvPr/>
          </p:nvSpPr>
          <p:spPr bwMode="auto">
            <a:xfrm flipV="1">
              <a:off x="809" y="421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7" name="Line 5846"/>
            <p:cNvSpPr>
              <a:spLocks noChangeShapeType="1"/>
            </p:cNvSpPr>
            <p:nvPr/>
          </p:nvSpPr>
          <p:spPr bwMode="auto">
            <a:xfrm flipV="1">
              <a:off x="811" y="421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8" name="Line 5847"/>
            <p:cNvSpPr>
              <a:spLocks noChangeShapeType="1"/>
            </p:cNvSpPr>
            <p:nvPr/>
          </p:nvSpPr>
          <p:spPr bwMode="auto">
            <a:xfrm flipV="1">
              <a:off x="813" y="4223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9" name="Line 5848"/>
            <p:cNvSpPr>
              <a:spLocks noChangeShapeType="1"/>
            </p:cNvSpPr>
            <p:nvPr/>
          </p:nvSpPr>
          <p:spPr bwMode="auto">
            <a:xfrm flipV="1">
              <a:off x="817" y="422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0" name="Line 5849"/>
            <p:cNvSpPr>
              <a:spLocks noChangeShapeType="1"/>
            </p:cNvSpPr>
            <p:nvPr/>
          </p:nvSpPr>
          <p:spPr bwMode="auto">
            <a:xfrm flipV="1">
              <a:off x="825" y="423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1" name="Line 5850"/>
            <p:cNvSpPr>
              <a:spLocks noChangeShapeType="1"/>
            </p:cNvSpPr>
            <p:nvPr/>
          </p:nvSpPr>
          <p:spPr bwMode="auto">
            <a:xfrm flipV="1">
              <a:off x="522" y="272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2" name="Line 5851"/>
            <p:cNvSpPr>
              <a:spLocks noChangeShapeType="1"/>
            </p:cNvSpPr>
            <p:nvPr/>
          </p:nvSpPr>
          <p:spPr bwMode="auto">
            <a:xfrm flipV="1">
              <a:off x="522" y="2723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3" name="Line 5852"/>
            <p:cNvSpPr>
              <a:spLocks noChangeShapeType="1"/>
            </p:cNvSpPr>
            <p:nvPr/>
          </p:nvSpPr>
          <p:spPr bwMode="auto">
            <a:xfrm flipV="1">
              <a:off x="522" y="2726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4" name="Line 5853"/>
            <p:cNvSpPr>
              <a:spLocks noChangeShapeType="1"/>
            </p:cNvSpPr>
            <p:nvPr/>
          </p:nvSpPr>
          <p:spPr bwMode="auto">
            <a:xfrm flipV="1">
              <a:off x="524" y="2728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5" name="Line 5854"/>
            <p:cNvSpPr>
              <a:spLocks noChangeShapeType="1"/>
            </p:cNvSpPr>
            <p:nvPr/>
          </p:nvSpPr>
          <p:spPr bwMode="auto">
            <a:xfrm flipV="1">
              <a:off x="526" y="273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6" name="Line 5855"/>
            <p:cNvSpPr>
              <a:spLocks noChangeShapeType="1"/>
            </p:cNvSpPr>
            <p:nvPr/>
          </p:nvSpPr>
          <p:spPr bwMode="auto">
            <a:xfrm flipV="1">
              <a:off x="530" y="2740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7" name="Line 5856"/>
            <p:cNvSpPr>
              <a:spLocks noChangeShapeType="1"/>
            </p:cNvSpPr>
            <p:nvPr/>
          </p:nvSpPr>
          <p:spPr bwMode="auto">
            <a:xfrm flipV="1">
              <a:off x="536" y="2744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8" name="Line 5857"/>
            <p:cNvSpPr>
              <a:spLocks noChangeShapeType="1"/>
            </p:cNvSpPr>
            <p:nvPr/>
          </p:nvSpPr>
          <p:spPr bwMode="auto">
            <a:xfrm flipV="1">
              <a:off x="541" y="275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9" name="Line 5858"/>
            <p:cNvSpPr>
              <a:spLocks noChangeShapeType="1"/>
            </p:cNvSpPr>
            <p:nvPr/>
          </p:nvSpPr>
          <p:spPr bwMode="auto">
            <a:xfrm flipV="1">
              <a:off x="607" y="3730"/>
              <a:ext cx="15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Line 5859"/>
            <p:cNvSpPr>
              <a:spLocks noChangeShapeType="1"/>
            </p:cNvSpPr>
            <p:nvPr/>
          </p:nvSpPr>
          <p:spPr bwMode="auto">
            <a:xfrm flipV="1">
              <a:off x="607" y="373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1" name="Line 5860"/>
            <p:cNvSpPr>
              <a:spLocks noChangeShapeType="1"/>
            </p:cNvSpPr>
            <p:nvPr/>
          </p:nvSpPr>
          <p:spPr bwMode="auto">
            <a:xfrm flipV="1">
              <a:off x="607" y="3730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2" name="Line 5861"/>
            <p:cNvSpPr>
              <a:spLocks noChangeShapeType="1"/>
            </p:cNvSpPr>
            <p:nvPr/>
          </p:nvSpPr>
          <p:spPr bwMode="auto">
            <a:xfrm flipV="1">
              <a:off x="609" y="3735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3" name="Line 5862"/>
            <p:cNvSpPr>
              <a:spLocks noChangeShapeType="1"/>
            </p:cNvSpPr>
            <p:nvPr/>
          </p:nvSpPr>
          <p:spPr bwMode="auto">
            <a:xfrm flipV="1">
              <a:off x="612" y="3740"/>
              <a:ext cx="30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4" name="Line 5863"/>
            <p:cNvSpPr>
              <a:spLocks noChangeShapeType="1"/>
            </p:cNvSpPr>
            <p:nvPr/>
          </p:nvSpPr>
          <p:spPr bwMode="auto">
            <a:xfrm flipV="1">
              <a:off x="616" y="3746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5" name="Line 5864"/>
            <p:cNvSpPr>
              <a:spLocks noChangeShapeType="1"/>
            </p:cNvSpPr>
            <p:nvPr/>
          </p:nvSpPr>
          <p:spPr bwMode="auto">
            <a:xfrm flipV="1">
              <a:off x="620" y="3751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6" name="Line 5865"/>
            <p:cNvSpPr>
              <a:spLocks noChangeShapeType="1"/>
            </p:cNvSpPr>
            <p:nvPr/>
          </p:nvSpPr>
          <p:spPr bwMode="auto">
            <a:xfrm flipV="1">
              <a:off x="626" y="3757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7" name="Oval 5866"/>
            <p:cNvSpPr>
              <a:spLocks noChangeArrowheads="1"/>
            </p:cNvSpPr>
            <p:nvPr/>
          </p:nvSpPr>
          <p:spPr bwMode="auto">
            <a:xfrm>
              <a:off x="109" y="3744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Oval 5867"/>
            <p:cNvSpPr>
              <a:spLocks noChangeArrowheads="1"/>
            </p:cNvSpPr>
            <p:nvPr/>
          </p:nvSpPr>
          <p:spPr bwMode="auto">
            <a:xfrm>
              <a:off x="243" y="3984"/>
              <a:ext cx="36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9" name="Oval 5868"/>
            <p:cNvSpPr>
              <a:spLocks noChangeArrowheads="1"/>
            </p:cNvSpPr>
            <p:nvPr/>
          </p:nvSpPr>
          <p:spPr bwMode="auto">
            <a:xfrm>
              <a:off x="504" y="3093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0" name="Oval 5869"/>
            <p:cNvSpPr>
              <a:spLocks noChangeArrowheads="1"/>
            </p:cNvSpPr>
            <p:nvPr/>
          </p:nvSpPr>
          <p:spPr bwMode="auto">
            <a:xfrm>
              <a:off x="446" y="2452"/>
              <a:ext cx="26" cy="38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1" name="Oval 5870"/>
            <p:cNvSpPr>
              <a:spLocks noChangeArrowheads="1"/>
            </p:cNvSpPr>
            <p:nvPr/>
          </p:nvSpPr>
          <p:spPr bwMode="auto">
            <a:xfrm>
              <a:off x="824" y="3955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Oval 5871"/>
            <p:cNvSpPr>
              <a:spLocks noChangeArrowheads="1"/>
            </p:cNvSpPr>
            <p:nvPr/>
          </p:nvSpPr>
          <p:spPr bwMode="auto">
            <a:xfrm>
              <a:off x="509" y="4108"/>
              <a:ext cx="27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3" name="Oval 5872"/>
            <p:cNvSpPr>
              <a:spLocks noChangeArrowheads="1"/>
            </p:cNvSpPr>
            <p:nvPr/>
          </p:nvSpPr>
          <p:spPr bwMode="auto">
            <a:xfrm>
              <a:off x="639" y="4235"/>
              <a:ext cx="28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4" name="Oval 5873"/>
            <p:cNvSpPr>
              <a:spLocks noChangeArrowheads="1"/>
            </p:cNvSpPr>
            <p:nvPr/>
          </p:nvSpPr>
          <p:spPr bwMode="auto">
            <a:xfrm>
              <a:off x="523" y="3760"/>
              <a:ext cx="28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5" name="Oval 5874"/>
            <p:cNvSpPr>
              <a:spLocks noChangeArrowheads="1"/>
            </p:cNvSpPr>
            <p:nvPr/>
          </p:nvSpPr>
          <p:spPr bwMode="auto">
            <a:xfrm>
              <a:off x="1048" y="2593"/>
              <a:ext cx="24" cy="30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Oval 5875"/>
            <p:cNvSpPr>
              <a:spLocks noChangeArrowheads="1"/>
            </p:cNvSpPr>
            <p:nvPr/>
          </p:nvSpPr>
          <p:spPr bwMode="auto">
            <a:xfrm>
              <a:off x="1368" y="4029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7" name="Oval 5876"/>
            <p:cNvSpPr>
              <a:spLocks noChangeArrowheads="1"/>
            </p:cNvSpPr>
            <p:nvPr/>
          </p:nvSpPr>
          <p:spPr bwMode="auto">
            <a:xfrm>
              <a:off x="605" y="3916"/>
              <a:ext cx="26" cy="42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8" name="Oval 5877"/>
            <p:cNvSpPr>
              <a:spLocks noChangeArrowheads="1"/>
            </p:cNvSpPr>
            <p:nvPr/>
          </p:nvSpPr>
          <p:spPr bwMode="auto">
            <a:xfrm>
              <a:off x="1346" y="3370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9" name="Oval 5878"/>
            <p:cNvSpPr>
              <a:spLocks noChangeArrowheads="1"/>
            </p:cNvSpPr>
            <p:nvPr/>
          </p:nvSpPr>
          <p:spPr bwMode="auto">
            <a:xfrm>
              <a:off x="815" y="3767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Oval 5879"/>
            <p:cNvSpPr>
              <a:spLocks noChangeArrowheads="1"/>
            </p:cNvSpPr>
            <p:nvPr/>
          </p:nvSpPr>
          <p:spPr bwMode="auto">
            <a:xfrm>
              <a:off x="1024" y="4220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4421" name="Picture 588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236" y="4063"/>
              <a:ext cx="29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4422" name="Picture 588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236" y="4063"/>
              <a:ext cx="29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423" name="Oval 5882"/>
            <p:cNvSpPr>
              <a:spLocks noChangeArrowheads="1"/>
            </p:cNvSpPr>
            <p:nvPr/>
          </p:nvSpPr>
          <p:spPr bwMode="auto">
            <a:xfrm>
              <a:off x="259" y="3833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Oval 5883"/>
            <p:cNvSpPr>
              <a:spLocks noChangeArrowheads="1"/>
            </p:cNvSpPr>
            <p:nvPr/>
          </p:nvSpPr>
          <p:spPr bwMode="auto">
            <a:xfrm>
              <a:off x="883" y="4149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Oval 5884"/>
            <p:cNvSpPr>
              <a:spLocks noChangeArrowheads="1"/>
            </p:cNvSpPr>
            <p:nvPr/>
          </p:nvSpPr>
          <p:spPr bwMode="auto">
            <a:xfrm>
              <a:off x="328" y="1654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6" name="Oval 5885"/>
            <p:cNvSpPr>
              <a:spLocks noChangeArrowheads="1"/>
            </p:cNvSpPr>
            <p:nvPr/>
          </p:nvSpPr>
          <p:spPr bwMode="auto">
            <a:xfrm>
              <a:off x="1782" y="4131"/>
              <a:ext cx="28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7" name="Oval 5886"/>
            <p:cNvSpPr>
              <a:spLocks noChangeArrowheads="1"/>
            </p:cNvSpPr>
            <p:nvPr/>
          </p:nvSpPr>
          <p:spPr bwMode="auto">
            <a:xfrm>
              <a:off x="942" y="2929"/>
              <a:ext cx="29" cy="5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Oval 5887"/>
            <p:cNvSpPr>
              <a:spLocks noChangeArrowheads="1"/>
            </p:cNvSpPr>
            <p:nvPr/>
          </p:nvSpPr>
          <p:spPr bwMode="auto">
            <a:xfrm>
              <a:off x="186" y="277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Oval 5888"/>
            <p:cNvSpPr>
              <a:spLocks noChangeArrowheads="1"/>
            </p:cNvSpPr>
            <p:nvPr/>
          </p:nvSpPr>
          <p:spPr bwMode="auto">
            <a:xfrm>
              <a:off x="1061" y="214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Line 5889"/>
            <p:cNvSpPr>
              <a:spLocks noChangeShapeType="1"/>
            </p:cNvSpPr>
            <p:nvPr/>
          </p:nvSpPr>
          <p:spPr bwMode="auto">
            <a:xfrm flipV="1">
              <a:off x="458" y="182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Line 5890"/>
            <p:cNvSpPr>
              <a:spLocks noChangeShapeType="1"/>
            </p:cNvSpPr>
            <p:nvPr/>
          </p:nvSpPr>
          <p:spPr bwMode="auto">
            <a:xfrm flipV="1">
              <a:off x="458" y="1824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Line 5891"/>
            <p:cNvSpPr>
              <a:spLocks noChangeShapeType="1"/>
            </p:cNvSpPr>
            <p:nvPr/>
          </p:nvSpPr>
          <p:spPr bwMode="auto">
            <a:xfrm flipV="1">
              <a:off x="458" y="182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3" name="Line 5892"/>
            <p:cNvSpPr>
              <a:spLocks noChangeShapeType="1"/>
            </p:cNvSpPr>
            <p:nvPr/>
          </p:nvSpPr>
          <p:spPr bwMode="auto">
            <a:xfrm flipV="1">
              <a:off x="460" y="182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4" name="Line 5893"/>
            <p:cNvSpPr>
              <a:spLocks noChangeShapeType="1"/>
            </p:cNvSpPr>
            <p:nvPr/>
          </p:nvSpPr>
          <p:spPr bwMode="auto">
            <a:xfrm flipV="1">
              <a:off x="465" y="1832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5" name="Line 5894"/>
            <p:cNvSpPr>
              <a:spLocks noChangeShapeType="1"/>
            </p:cNvSpPr>
            <p:nvPr/>
          </p:nvSpPr>
          <p:spPr bwMode="auto">
            <a:xfrm flipV="1">
              <a:off x="467" y="1839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Line 5895"/>
            <p:cNvSpPr>
              <a:spLocks noChangeShapeType="1"/>
            </p:cNvSpPr>
            <p:nvPr/>
          </p:nvSpPr>
          <p:spPr bwMode="auto">
            <a:xfrm flipV="1">
              <a:off x="469" y="184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7" name="Line 5896"/>
            <p:cNvSpPr>
              <a:spLocks noChangeShapeType="1"/>
            </p:cNvSpPr>
            <p:nvPr/>
          </p:nvSpPr>
          <p:spPr bwMode="auto">
            <a:xfrm flipV="1">
              <a:off x="476" y="1850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8" name="Line 5897"/>
            <p:cNvSpPr>
              <a:spLocks noChangeShapeType="1"/>
            </p:cNvSpPr>
            <p:nvPr/>
          </p:nvSpPr>
          <p:spPr bwMode="auto">
            <a:xfrm flipV="1">
              <a:off x="508" y="334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9" name="Line 5898"/>
            <p:cNvSpPr>
              <a:spLocks noChangeShapeType="1"/>
            </p:cNvSpPr>
            <p:nvPr/>
          </p:nvSpPr>
          <p:spPr bwMode="auto">
            <a:xfrm flipV="1">
              <a:off x="508" y="3343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0" name="Line 5899"/>
            <p:cNvSpPr>
              <a:spLocks noChangeShapeType="1"/>
            </p:cNvSpPr>
            <p:nvPr/>
          </p:nvSpPr>
          <p:spPr bwMode="auto">
            <a:xfrm flipV="1">
              <a:off x="508" y="3343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1" name="Line 5900"/>
            <p:cNvSpPr>
              <a:spLocks noChangeShapeType="1"/>
            </p:cNvSpPr>
            <p:nvPr/>
          </p:nvSpPr>
          <p:spPr bwMode="auto">
            <a:xfrm flipV="1">
              <a:off x="511" y="334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2" name="Line 5901"/>
            <p:cNvSpPr>
              <a:spLocks noChangeShapeType="1"/>
            </p:cNvSpPr>
            <p:nvPr/>
          </p:nvSpPr>
          <p:spPr bwMode="auto">
            <a:xfrm flipV="1">
              <a:off x="515" y="3350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3" name="Line 5902"/>
            <p:cNvSpPr>
              <a:spLocks noChangeShapeType="1"/>
            </p:cNvSpPr>
            <p:nvPr/>
          </p:nvSpPr>
          <p:spPr bwMode="auto">
            <a:xfrm flipV="1">
              <a:off x="517" y="3357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Line 5903"/>
            <p:cNvSpPr>
              <a:spLocks noChangeShapeType="1"/>
            </p:cNvSpPr>
            <p:nvPr/>
          </p:nvSpPr>
          <p:spPr bwMode="auto">
            <a:xfrm flipV="1">
              <a:off x="519" y="3364"/>
              <a:ext cx="25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5" name="Line 5904"/>
            <p:cNvSpPr>
              <a:spLocks noChangeShapeType="1"/>
            </p:cNvSpPr>
            <p:nvPr/>
          </p:nvSpPr>
          <p:spPr bwMode="auto">
            <a:xfrm flipV="1">
              <a:off x="528" y="337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6" name="Line 5905"/>
            <p:cNvSpPr>
              <a:spLocks noChangeShapeType="1"/>
            </p:cNvSpPr>
            <p:nvPr/>
          </p:nvSpPr>
          <p:spPr bwMode="auto">
            <a:xfrm flipV="1">
              <a:off x="57" y="2885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7" name="Line 5906"/>
            <p:cNvSpPr>
              <a:spLocks noChangeShapeType="1"/>
            </p:cNvSpPr>
            <p:nvPr/>
          </p:nvSpPr>
          <p:spPr bwMode="auto">
            <a:xfrm flipV="1">
              <a:off x="57" y="2885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Line 5907"/>
            <p:cNvSpPr>
              <a:spLocks noChangeShapeType="1"/>
            </p:cNvSpPr>
            <p:nvPr/>
          </p:nvSpPr>
          <p:spPr bwMode="auto">
            <a:xfrm flipV="1">
              <a:off x="57" y="288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9" name="Line 5908"/>
            <p:cNvSpPr>
              <a:spLocks noChangeShapeType="1"/>
            </p:cNvSpPr>
            <p:nvPr/>
          </p:nvSpPr>
          <p:spPr bwMode="auto">
            <a:xfrm flipV="1">
              <a:off x="59" y="2890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0" name="Line 5909"/>
            <p:cNvSpPr>
              <a:spLocks noChangeShapeType="1"/>
            </p:cNvSpPr>
            <p:nvPr/>
          </p:nvSpPr>
          <p:spPr bwMode="auto">
            <a:xfrm flipV="1">
              <a:off x="64" y="2895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1" name="Line 5910"/>
            <p:cNvSpPr>
              <a:spLocks noChangeShapeType="1"/>
            </p:cNvSpPr>
            <p:nvPr/>
          </p:nvSpPr>
          <p:spPr bwMode="auto">
            <a:xfrm flipV="1">
              <a:off x="66" y="2902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Line 5911"/>
            <p:cNvSpPr>
              <a:spLocks noChangeShapeType="1"/>
            </p:cNvSpPr>
            <p:nvPr/>
          </p:nvSpPr>
          <p:spPr bwMode="auto">
            <a:xfrm flipV="1">
              <a:off x="68" y="2908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3" name="Line 5912"/>
            <p:cNvSpPr>
              <a:spLocks noChangeShapeType="1"/>
            </p:cNvSpPr>
            <p:nvPr/>
          </p:nvSpPr>
          <p:spPr bwMode="auto">
            <a:xfrm flipV="1">
              <a:off x="74" y="2913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4" name="Oval 5913"/>
            <p:cNvSpPr>
              <a:spLocks noChangeArrowheads="1"/>
            </p:cNvSpPr>
            <p:nvPr/>
          </p:nvSpPr>
          <p:spPr bwMode="auto">
            <a:xfrm>
              <a:off x="1559" y="4150"/>
              <a:ext cx="38" cy="2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5" name="Oval 5914"/>
            <p:cNvSpPr>
              <a:spLocks noChangeArrowheads="1"/>
            </p:cNvSpPr>
            <p:nvPr/>
          </p:nvSpPr>
          <p:spPr bwMode="auto">
            <a:xfrm>
              <a:off x="572" y="2630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6" name="Oval 5915"/>
            <p:cNvSpPr>
              <a:spLocks noChangeArrowheads="1"/>
            </p:cNvSpPr>
            <p:nvPr/>
          </p:nvSpPr>
          <p:spPr bwMode="auto">
            <a:xfrm>
              <a:off x="247" y="3068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7" name="Oval 5916"/>
            <p:cNvSpPr>
              <a:spLocks noChangeArrowheads="1"/>
            </p:cNvSpPr>
            <p:nvPr/>
          </p:nvSpPr>
          <p:spPr bwMode="auto">
            <a:xfrm>
              <a:off x="341" y="3305"/>
              <a:ext cx="26" cy="34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8" name="Freeform 5917"/>
            <p:cNvSpPr>
              <a:spLocks/>
            </p:cNvSpPr>
            <p:nvPr/>
          </p:nvSpPr>
          <p:spPr bwMode="auto">
            <a:xfrm>
              <a:off x="1129" y="1695"/>
              <a:ext cx="28" cy="54"/>
            </a:xfrm>
            <a:custGeom>
              <a:avLst/>
              <a:gdLst>
                <a:gd name="T0" fmla="*/ 2 w 28"/>
                <a:gd name="T1" fmla="*/ 32 h 54"/>
                <a:gd name="T2" fmla="*/ 0 w 28"/>
                <a:gd name="T3" fmla="*/ 12 h 54"/>
                <a:gd name="T4" fmla="*/ 2 w 28"/>
                <a:gd name="T5" fmla="*/ 5 h 54"/>
                <a:gd name="T6" fmla="*/ 6 w 28"/>
                <a:gd name="T7" fmla="*/ 0 h 54"/>
                <a:gd name="T8" fmla="*/ 11 w 28"/>
                <a:gd name="T9" fmla="*/ 0 h 54"/>
                <a:gd name="T10" fmla="*/ 17 w 28"/>
                <a:gd name="T11" fmla="*/ 5 h 54"/>
                <a:gd name="T12" fmla="*/ 26 w 28"/>
                <a:gd name="T13" fmla="*/ 22 h 54"/>
                <a:gd name="T14" fmla="*/ 28 w 28"/>
                <a:gd name="T15" fmla="*/ 41 h 54"/>
                <a:gd name="T16" fmla="*/ 26 w 28"/>
                <a:gd name="T17" fmla="*/ 49 h 54"/>
                <a:gd name="T18" fmla="*/ 22 w 28"/>
                <a:gd name="T19" fmla="*/ 54 h 54"/>
                <a:gd name="T20" fmla="*/ 17 w 28"/>
                <a:gd name="T21" fmla="*/ 51 h 54"/>
                <a:gd name="T22" fmla="*/ 13 w 28"/>
                <a:gd name="T23" fmla="*/ 49 h 54"/>
                <a:gd name="T24" fmla="*/ 2 w 28"/>
                <a:gd name="T25" fmla="*/ 32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54">
                  <a:moveTo>
                    <a:pt x="2" y="32"/>
                  </a:moveTo>
                  <a:lnTo>
                    <a:pt x="0" y="12"/>
                  </a:lnTo>
                  <a:lnTo>
                    <a:pt x="2" y="5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7" y="5"/>
                  </a:lnTo>
                  <a:lnTo>
                    <a:pt x="26" y="22"/>
                  </a:lnTo>
                  <a:lnTo>
                    <a:pt x="28" y="41"/>
                  </a:lnTo>
                  <a:lnTo>
                    <a:pt x="26" y="49"/>
                  </a:lnTo>
                  <a:lnTo>
                    <a:pt x="22" y="54"/>
                  </a:lnTo>
                  <a:lnTo>
                    <a:pt x="17" y="51"/>
                  </a:lnTo>
                  <a:lnTo>
                    <a:pt x="13" y="49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9" name="Oval 5918"/>
            <p:cNvSpPr>
              <a:spLocks noChangeArrowheads="1"/>
            </p:cNvSpPr>
            <p:nvPr/>
          </p:nvSpPr>
          <p:spPr bwMode="auto">
            <a:xfrm>
              <a:off x="121" y="3144"/>
              <a:ext cx="26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0" name="Oval 5919"/>
            <p:cNvSpPr>
              <a:spLocks noChangeArrowheads="1"/>
            </p:cNvSpPr>
            <p:nvPr/>
          </p:nvSpPr>
          <p:spPr bwMode="auto">
            <a:xfrm>
              <a:off x="949" y="3154"/>
              <a:ext cx="29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1" name="Oval 5920"/>
            <p:cNvSpPr>
              <a:spLocks noChangeArrowheads="1"/>
            </p:cNvSpPr>
            <p:nvPr/>
          </p:nvSpPr>
          <p:spPr bwMode="auto">
            <a:xfrm>
              <a:off x="316" y="3108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2" name="Oval 5921"/>
            <p:cNvSpPr>
              <a:spLocks noChangeArrowheads="1"/>
            </p:cNvSpPr>
            <p:nvPr/>
          </p:nvSpPr>
          <p:spPr bwMode="auto">
            <a:xfrm>
              <a:off x="884" y="3087"/>
              <a:ext cx="27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3" name="Oval 5922"/>
            <p:cNvSpPr>
              <a:spLocks noChangeArrowheads="1"/>
            </p:cNvSpPr>
            <p:nvPr/>
          </p:nvSpPr>
          <p:spPr bwMode="auto">
            <a:xfrm>
              <a:off x="435" y="290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4" name="Oval 5923"/>
            <p:cNvSpPr>
              <a:spLocks noChangeArrowheads="1"/>
            </p:cNvSpPr>
            <p:nvPr/>
          </p:nvSpPr>
          <p:spPr bwMode="auto">
            <a:xfrm>
              <a:off x="1341" y="3064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5" name="Line 5924"/>
            <p:cNvSpPr>
              <a:spLocks noChangeShapeType="1"/>
            </p:cNvSpPr>
            <p:nvPr/>
          </p:nvSpPr>
          <p:spPr bwMode="auto">
            <a:xfrm flipV="1">
              <a:off x="651" y="2946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6" name="Line 5925"/>
            <p:cNvSpPr>
              <a:spLocks noChangeShapeType="1"/>
            </p:cNvSpPr>
            <p:nvPr/>
          </p:nvSpPr>
          <p:spPr bwMode="auto">
            <a:xfrm flipV="1">
              <a:off x="651" y="2946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7" name="Line 5926"/>
            <p:cNvSpPr>
              <a:spLocks noChangeShapeType="1"/>
            </p:cNvSpPr>
            <p:nvPr/>
          </p:nvSpPr>
          <p:spPr bwMode="auto">
            <a:xfrm flipV="1">
              <a:off x="651" y="2949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8" name="Line 5927"/>
            <p:cNvSpPr>
              <a:spLocks noChangeShapeType="1"/>
            </p:cNvSpPr>
            <p:nvPr/>
          </p:nvSpPr>
          <p:spPr bwMode="auto">
            <a:xfrm flipV="1">
              <a:off x="653" y="2953"/>
              <a:ext cx="29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9" name="Line 5928"/>
            <p:cNvSpPr>
              <a:spLocks noChangeShapeType="1"/>
            </p:cNvSpPr>
            <p:nvPr/>
          </p:nvSpPr>
          <p:spPr bwMode="auto">
            <a:xfrm flipV="1">
              <a:off x="655" y="2956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0" name="Line 5929"/>
            <p:cNvSpPr>
              <a:spLocks noChangeShapeType="1"/>
            </p:cNvSpPr>
            <p:nvPr/>
          </p:nvSpPr>
          <p:spPr bwMode="auto">
            <a:xfrm flipV="1">
              <a:off x="658" y="2963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1" name="Line 5930"/>
            <p:cNvSpPr>
              <a:spLocks noChangeShapeType="1"/>
            </p:cNvSpPr>
            <p:nvPr/>
          </p:nvSpPr>
          <p:spPr bwMode="auto">
            <a:xfrm flipV="1">
              <a:off x="660" y="2970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2" name="Line 5931"/>
            <p:cNvSpPr>
              <a:spLocks noChangeShapeType="1"/>
            </p:cNvSpPr>
            <p:nvPr/>
          </p:nvSpPr>
          <p:spPr bwMode="auto">
            <a:xfrm flipV="1">
              <a:off x="667" y="2973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3" name="Oval 5932"/>
            <p:cNvSpPr>
              <a:spLocks noChangeArrowheads="1"/>
            </p:cNvSpPr>
            <p:nvPr/>
          </p:nvSpPr>
          <p:spPr bwMode="auto">
            <a:xfrm>
              <a:off x="187" y="2624"/>
              <a:ext cx="29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4" name="Oval 5933"/>
            <p:cNvSpPr>
              <a:spLocks noChangeArrowheads="1"/>
            </p:cNvSpPr>
            <p:nvPr/>
          </p:nvSpPr>
          <p:spPr bwMode="auto">
            <a:xfrm>
              <a:off x="984" y="2733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5" name="Oval 5934"/>
            <p:cNvSpPr>
              <a:spLocks noChangeArrowheads="1"/>
            </p:cNvSpPr>
            <p:nvPr/>
          </p:nvSpPr>
          <p:spPr bwMode="auto">
            <a:xfrm>
              <a:off x="2493" y="2827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6" name="Line 5935"/>
            <p:cNvSpPr>
              <a:spLocks noChangeShapeType="1"/>
            </p:cNvSpPr>
            <p:nvPr/>
          </p:nvSpPr>
          <p:spPr bwMode="auto">
            <a:xfrm flipV="1">
              <a:off x="5212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7" name="Line 5936"/>
            <p:cNvSpPr>
              <a:spLocks noChangeShapeType="1"/>
            </p:cNvSpPr>
            <p:nvPr/>
          </p:nvSpPr>
          <p:spPr bwMode="auto">
            <a:xfrm flipV="1">
              <a:off x="5214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8" name="Line 5937"/>
            <p:cNvSpPr>
              <a:spLocks noChangeShapeType="1"/>
            </p:cNvSpPr>
            <p:nvPr/>
          </p:nvSpPr>
          <p:spPr bwMode="auto">
            <a:xfrm flipV="1">
              <a:off x="5216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9" name="Line 5938"/>
            <p:cNvSpPr>
              <a:spLocks noChangeShapeType="1"/>
            </p:cNvSpPr>
            <p:nvPr/>
          </p:nvSpPr>
          <p:spPr bwMode="auto">
            <a:xfrm flipV="1">
              <a:off x="5219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Line 5939"/>
            <p:cNvSpPr>
              <a:spLocks noChangeShapeType="1"/>
            </p:cNvSpPr>
            <p:nvPr/>
          </p:nvSpPr>
          <p:spPr bwMode="auto">
            <a:xfrm flipV="1">
              <a:off x="5221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1" name="Line 5940"/>
            <p:cNvSpPr>
              <a:spLocks noChangeShapeType="1"/>
            </p:cNvSpPr>
            <p:nvPr/>
          </p:nvSpPr>
          <p:spPr bwMode="auto">
            <a:xfrm flipV="1">
              <a:off x="5223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2" name="Line 5941"/>
            <p:cNvSpPr>
              <a:spLocks noChangeShapeType="1"/>
            </p:cNvSpPr>
            <p:nvPr/>
          </p:nvSpPr>
          <p:spPr bwMode="auto">
            <a:xfrm flipV="1">
              <a:off x="5223" y="2890"/>
              <a:ext cx="1" cy="56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3" name="Line 5942"/>
            <p:cNvSpPr>
              <a:spLocks noChangeShapeType="1"/>
            </p:cNvSpPr>
            <p:nvPr/>
          </p:nvSpPr>
          <p:spPr bwMode="auto">
            <a:xfrm flipV="1">
              <a:off x="5227" y="2890"/>
              <a:ext cx="1" cy="568"/>
            </a:xfrm>
            <a:prstGeom prst="line">
              <a:avLst/>
            </a:prstGeom>
            <a:noFill/>
            <a:ln w="11113">
              <a:solidFill>
                <a:srgbClr val="10101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4" name="Line 5943"/>
            <p:cNvSpPr>
              <a:spLocks noChangeShapeType="1"/>
            </p:cNvSpPr>
            <p:nvPr/>
          </p:nvSpPr>
          <p:spPr bwMode="auto">
            <a:xfrm flipV="1">
              <a:off x="5234" y="2890"/>
              <a:ext cx="1" cy="568"/>
            </a:xfrm>
            <a:prstGeom prst="line">
              <a:avLst/>
            </a:prstGeom>
            <a:noFill/>
            <a:ln w="11113">
              <a:solidFill>
                <a:srgbClr val="21212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5" name="Line 5944"/>
            <p:cNvSpPr>
              <a:spLocks noChangeShapeType="1"/>
            </p:cNvSpPr>
            <p:nvPr/>
          </p:nvSpPr>
          <p:spPr bwMode="auto">
            <a:xfrm flipV="1">
              <a:off x="5238" y="2890"/>
              <a:ext cx="1" cy="568"/>
            </a:xfrm>
            <a:prstGeom prst="line">
              <a:avLst/>
            </a:prstGeom>
            <a:noFill/>
            <a:ln w="11113">
              <a:solidFill>
                <a:srgbClr val="32313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6" name="Line 5945"/>
            <p:cNvSpPr>
              <a:spLocks noChangeShapeType="1"/>
            </p:cNvSpPr>
            <p:nvPr/>
          </p:nvSpPr>
          <p:spPr bwMode="auto">
            <a:xfrm flipV="1">
              <a:off x="5243" y="2890"/>
              <a:ext cx="1" cy="568"/>
            </a:xfrm>
            <a:prstGeom prst="line">
              <a:avLst/>
            </a:prstGeom>
            <a:noFill/>
            <a:ln w="11113">
              <a:solidFill>
                <a:srgbClr val="42424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7" name="Line 5946"/>
            <p:cNvSpPr>
              <a:spLocks noChangeShapeType="1"/>
            </p:cNvSpPr>
            <p:nvPr/>
          </p:nvSpPr>
          <p:spPr bwMode="auto">
            <a:xfrm flipV="1">
              <a:off x="5247" y="2890"/>
              <a:ext cx="1" cy="568"/>
            </a:xfrm>
            <a:prstGeom prst="line">
              <a:avLst/>
            </a:prstGeom>
            <a:noFill/>
            <a:ln w="11113">
              <a:solidFill>
                <a:srgbClr val="53525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Line 5947"/>
            <p:cNvSpPr>
              <a:spLocks noChangeShapeType="1"/>
            </p:cNvSpPr>
            <p:nvPr/>
          </p:nvSpPr>
          <p:spPr bwMode="auto">
            <a:xfrm flipV="1">
              <a:off x="5252" y="2890"/>
              <a:ext cx="1" cy="568"/>
            </a:xfrm>
            <a:prstGeom prst="line">
              <a:avLst/>
            </a:prstGeom>
            <a:noFill/>
            <a:ln w="11113">
              <a:solidFill>
                <a:srgbClr val="6463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9" name="Line 5948"/>
            <p:cNvSpPr>
              <a:spLocks noChangeShapeType="1"/>
            </p:cNvSpPr>
            <p:nvPr/>
          </p:nvSpPr>
          <p:spPr bwMode="auto">
            <a:xfrm flipV="1">
              <a:off x="5256" y="2890"/>
              <a:ext cx="1" cy="568"/>
            </a:xfrm>
            <a:prstGeom prst="line">
              <a:avLst/>
            </a:prstGeom>
            <a:noFill/>
            <a:ln w="11113">
              <a:solidFill>
                <a:srgbClr val="74747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0" name="Line 5949"/>
            <p:cNvSpPr>
              <a:spLocks noChangeShapeType="1"/>
            </p:cNvSpPr>
            <p:nvPr/>
          </p:nvSpPr>
          <p:spPr bwMode="auto">
            <a:xfrm flipV="1">
              <a:off x="5260" y="2890"/>
              <a:ext cx="1" cy="568"/>
            </a:xfrm>
            <a:prstGeom prst="line">
              <a:avLst/>
            </a:prstGeom>
            <a:noFill/>
            <a:ln w="11113">
              <a:solidFill>
                <a:srgbClr val="85848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1" name="Line 5950"/>
            <p:cNvSpPr>
              <a:spLocks noChangeShapeType="1"/>
            </p:cNvSpPr>
            <p:nvPr/>
          </p:nvSpPr>
          <p:spPr bwMode="auto">
            <a:xfrm flipV="1">
              <a:off x="5265" y="2890"/>
              <a:ext cx="1" cy="568"/>
            </a:xfrm>
            <a:prstGeom prst="line">
              <a:avLst/>
            </a:prstGeom>
            <a:noFill/>
            <a:ln w="11113">
              <a:solidFill>
                <a:srgbClr val="96959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Line 5951"/>
            <p:cNvSpPr>
              <a:spLocks noChangeShapeType="1"/>
            </p:cNvSpPr>
            <p:nvPr/>
          </p:nvSpPr>
          <p:spPr bwMode="auto">
            <a:xfrm flipV="1">
              <a:off x="5269" y="2890"/>
              <a:ext cx="1" cy="568"/>
            </a:xfrm>
            <a:prstGeom prst="line">
              <a:avLst/>
            </a:prstGeom>
            <a:noFill/>
            <a:ln w="11113">
              <a:solidFill>
                <a:srgbClr val="A6A5A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3" name="Line 5952"/>
            <p:cNvSpPr>
              <a:spLocks noChangeShapeType="1"/>
            </p:cNvSpPr>
            <p:nvPr/>
          </p:nvSpPr>
          <p:spPr bwMode="auto">
            <a:xfrm flipV="1">
              <a:off x="5273" y="2890"/>
              <a:ext cx="1" cy="568"/>
            </a:xfrm>
            <a:prstGeom prst="line">
              <a:avLst/>
            </a:prstGeom>
            <a:noFill/>
            <a:ln w="11113">
              <a:solidFill>
                <a:srgbClr val="B7B6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4" name="Line 5953"/>
            <p:cNvSpPr>
              <a:spLocks noChangeShapeType="1"/>
            </p:cNvSpPr>
            <p:nvPr/>
          </p:nvSpPr>
          <p:spPr bwMode="auto">
            <a:xfrm flipV="1">
              <a:off x="5278" y="2890"/>
              <a:ext cx="1" cy="568"/>
            </a:xfrm>
            <a:prstGeom prst="line">
              <a:avLst/>
            </a:prstGeom>
            <a:noFill/>
            <a:ln w="11113">
              <a:solidFill>
                <a:srgbClr val="B7B6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Line 5954"/>
            <p:cNvSpPr>
              <a:spLocks noChangeShapeType="1"/>
            </p:cNvSpPr>
            <p:nvPr/>
          </p:nvSpPr>
          <p:spPr bwMode="auto">
            <a:xfrm flipV="1">
              <a:off x="5282" y="2890"/>
              <a:ext cx="1" cy="568"/>
            </a:xfrm>
            <a:prstGeom prst="line">
              <a:avLst/>
            </a:prstGeom>
            <a:noFill/>
            <a:ln w="11113">
              <a:solidFill>
                <a:srgbClr val="B2B1B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Line 5955"/>
            <p:cNvSpPr>
              <a:spLocks noChangeShapeType="1"/>
            </p:cNvSpPr>
            <p:nvPr/>
          </p:nvSpPr>
          <p:spPr bwMode="auto">
            <a:xfrm flipV="1">
              <a:off x="5287" y="2890"/>
              <a:ext cx="1" cy="568"/>
            </a:xfrm>
            <a:prstGeom prst="line">
              <a:avLst/>
            </a:prstGeom>
            <a:noFill/>
            <a:ln w="11113">
              <a:solidFill>
                <a:srgbClr val="ADACA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Line 5956"/>
            <p:cNvSpPr>
              <a:spLocks noChangeShapeType="1"/>
            </p:cNvSpPr>
            <p:nvPr/>
          </p:nvSpPr>
          <p:spPr bwMode="auto">
            <a:xfrm flipV="1">
              <a:off x="5291" y="2890"/>
              <a:ext cx="1" cy="568"/>
            </a:xfrm>
            <a:prstGeom prst="line">
              <a:avLst/>
            </a:prstGeom>
            <a:noFill/>
            <a:ln w="11113">
              <a:solidFill>
                <a:srgbClr val="A8A7A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Line 5957"/>
            <p:cNvSpPr>
              <a:spLocks noChangeShapeType="1"/>
            </p:cNvSpPr>
            <p:nvPr/>
          </p:nvSpPr>
          <p:spPr bwMode="auto">
            <a:xfrm flipV="1">
              <a:off x="5295" y="2890"/>
              <a:ext cx="1" cy="568"/>
            </a:xfrm>
            <a:prstGeom prst="line">
              <a:avLst/>
            </a:prstGeom>
            <a:noFill/>
            <a:ln w="11113">
              <a:solidFill>
                <a:srgbClr val="A3A1A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9" name="Line 5958"/>
            <p:cNvSpPr>
              <a:spLocks noChangeShapeType="1"/>
            </p:cNvSpPr>
            <p:nvPr/>
          </p:nvSpPr>
          <p:spPr bwMode="auto">
            <a:xfrm flipV="1">
              <a:off x="5300" y="2890"/>
              <a:ext cx="1" cy="568"/>
            </a:xfrm>
            <a:prstGeom prst="line">
              <a:avLst/>
            </a:prstGeom>
            <a:noFill/>
            <a:ln w="11113">
              <a:solidFill>
                <a:srgbClr val="9E9C9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Line 5959"/>
            <p:cNvSpPr>
              <a:spLocks noChangeShapeType="1"/>
            </p:cNvSpPr>
            <p:nvPr/>
          </p:nvSpPr>
          <p:spPr bwMode="auto">
            <a:xfrm flipV="1">
              <a:off x="5304" y="2890"/>
              <a:ext cx="1" cy="568"/>
            </a:xfrm>
            <a:prstGeom prst="line">
              <a:avLst/>
            </a:prstGeom>
            <a:noFill/>
            <a:ln w="11113">
              <a:solidFill>
                <a:srgbClr val="99979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1" name="Line 5960"/>
            <p:cNvSpPr>
              <a:spLocks noChangeShapeType="1"/>
            </p:cNvSpPr>
            <p:nvPr/>
          </p:nvSpPr>
          <p:spPr bwMode="auto">
            <a:xfrm flipV="1">
              <a:off x="5308" y="2890"/>
              <a:ext cx="1" cy="568"/>
            </a:xfrm>
            <a:prstGeom prst="line">
              <a:avLst/>
            </a:prstGeom>
            <a:noFill/>
            <a:ln w="11113">
              <a:solidFill>
                <a:srgbClr val="94929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2" name="Line 5961"/>
            <p:cNvSpPr>
              <a:spLocks noChangeShapeType="1"/>
            </p:cNvSpPr>
            <p:nvPr/>
          </p:nvSpPr>
          <p:spPr bwMode="auto">
            <a:xfrm flipV="1">
              <a:off x="5313" y="2890"/>
              <a:ext cx="1" cy="568"/>
            </a:xfrm>
            <a:prstGeom prst="line">
              <a:avLst/>
            </a:prstGeom>
            <a:noFill/>
            <a:ln w="11113">
              <a:solidFill>
                <a:srgbClr val="8F8D8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3" name="Line 5962"/>
            <p:cNvSpPr>
              <a:spLocks noChangeShapeType="1"/>
            </p:cNvSpPr>
            <p:nvPr/>
          </p:nvSpPr>
          <p:spPr bwMode="auto">
            <a:xfrm flipV="1">
              <a:off x="5317" y="2890"/>
              <a:ext cx="1" cy="568"/>
            </a:xfrm>
            <a:prstGeom prst="line">
              <a:avLst/>
            </a:prstGeom>
            <a:noFill/>
            <a:ln w="11113">
              <a:solidFill>
                <a:srgbClr val="8A888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Line 5963"/>
            <p:cNvSpPr>
              <a:spLocks noChangeShapeType="1"/>
            </p:cNvSpPr>
            <p:nvPr/>
          </p:nvSpPr>
          <p:spPr bwMode="auto">
            <a:xfrm flipV="1">
              <a:off x="5322" y="2890"/>
              <a:ext cx="1" cy="568"/>
            </a:xfrm>
            <a:prstGeom prst="line">
              <a:avLst/>
            </a:prstGeom>
            <a:noFill/>
            <a:ln w="11113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5" name="Line 5964"/>
            <p:cNvSpPr>
              <a:spLocks noChangeShapeType="1"/>
            </p:cNvSpPr>
            <p:nvPr/>
          </p:nvSpPr>
          <p:spPr bwMode="auto">
            <a:xfrm flipV="1">
              <a:off x="5326" y="2890"/>
              <a:ext cx="1" cy="568"/>
            </a:xfrm>
            <a:prstGeom prst="line">
              <a:avLst/>
            </a:prstGeom>
            <a:noFill/>
            <a:ln w="11113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6" name="Line 5965"/>
            <p:cNvSpPr>
              <a:spLocks noChangeShapeType="1"/>
            </p:cNvSpPr>
            <p:nvPr/>
          </p:nvSpPr>
          <p:spPr bwMode="auto">
            <a:xfrm flipV="1">
              <a:off x="5330" y="2890"/>
              <a:ext cx="1" cy="568"/>
            </a:xfrm>
            <a:prstGeom prst="line">
              <a:avLst/>
            </a:prstGeom>
            <a:noFill/>
            <a:ln w="11113">
              <a:solidFill>
                <a:srgbClr val="76747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7" name="Line 5966"/>
            <p:cNvSpPr>
              <a:spLocks noChangeShapeType="1"/>
            </p:cNvSpPr>
            <p:nvPr/>
          </p:nvSpPr>
          <p:spPr bwMode="auto">
            <a:xfrm flipV="1">
              <a:off x="5335" y="2890"/>
              <a:ext cx="1" cy="568"/>
            </a:xfrm>
            <a:prstGeom prst="line">
              <a:avLst/>
            </a:prstGeom>
            <a:noFill/>
            <a:ln w="11113">
              <a:solidFill>
                <a:srgbClr val="67666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8" name="Line 5967"/>
            <p:cNvSpPr>
              <a:spLocks noChangeShapeType="1"/>
            </p:cNvSpPr>
            <p:nvPr/>
          </p:nvSpPr>
          <p:spPr bwMode="auto">
            <a:xfrm flipV="1">
              <a:off x="5339" y="2890"/>
              <a:ext cx="1" cy="568"/>
            </a:xfrm>
            <a:prstGeom prst="line">
              <a:avLst/>
            </a:prstGeom>
            <a:noFill/>
            <a:ln w="11113">
              <a:solidFill>
                <a:srgbClr val="59575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9" name="Line 5968"/>
            <p:cNvSpPr>
              <a:spLocks noChangeShapeType="1"/>
            </p:cNvSpPr>
            <p:nvPr/>
          </p:nvSpPr>
          <p:spPr bwMode="auto">
            <a:xfrm flipV="1">
              <a:off x="5344" y="2890"/>
              <a:ext cx="1" cy="568"/>
            </a:xfrm>
            <a:prstGeom prst="line">
              <a:avLst/>
            </a:prstGeom>
            <a:noFill/>
            <a:ln w="11113">
              <a:solidFill>
                <a:srgbClr val="4A494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0" name="Line 5969"/>
            <p:cNvSpPr>
              <a:spLocks noChangeShapeType="1"/>
            </p:cNvSpPr>
            <p:nvPr/>
          </p:nvSpPr>
          <p:spPr bwMode="auto">
            <a:xfrm flipV="1">
              <a:off x="5348" y="2890"/>
              <a:ext cx="1" cy="568"/>
            </a:xfrm>
            <a:prstGeom prst="line">
              <a:avLst/>
            </a:prstGeom>
            <a:noFill/>
            <a:ln w="11113">
              <a:solidFill>
                <a:srgbClr val="3B3A3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1" name="Line 5970"/>
            <p:cNvSpPr>
              <a:spLocks noChangeShapeType="1"/>
            </p:cNvSpPr>
            <p:nvPr/>
          </p:nvSpPr>
          <p:spPr bwMode="auto">
            <a:xfrm flipV="1">
              <a:off x="5352" y="2890"/>
              <a:ext cx="1" cy="568"/>
            </a:xfrm>
            <a:prstGeom prst="line">
              <a:avLst/>
            </a:prstGeom>
            <a:noFill/>
            <a:ln w="11113">
              <a:solidFill>
                <a:srgbClr val="2C2B2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Line 5971"/>
            <p:cNvSpPr>
              <a:spLocks noChangeShapeType="1"/>
            </p:cNvSpPr>
            <p:nvPr/>
          </p:nvSpPr>
          <p:spPr bwMode="auto">
            <a:xfrm flipV="1">
              <a:off x="5357" y="2890"/>
              <a:ext cx="1" cy="568"/>
            </a:xfrm>
            <a:prstGeom prst="line">
              <a:avLst/>
            </a:prstGeom>
            <a:noFill/>
            <a:ln w="11113">
              <a:solidFill>
                <a:srgbClr val="1D1D1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3" name="Line 5972"/>
            <p:cNvSpPr>
              <a:spLocks noChangeShapeType="1"/>
            </p:cNvSpPr>
            <p:nvPr/>
          </p:nvSpPr>
          <p:spPr bwMode="auto">
            <a:xfrm flipV="1">
              <a:off x="5361" y="2890"/>
              <a:ext cx="1" cy="568"/>
            </a:xfrm>
            <a:prstGeom prst="line">
              <a:avLst/>
            </a:prstGeom>
            <a:noFill/>
            <a:ln w="11113">
              <a:solidFill>
                <a:srgbClr val="0E0E0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4" name="Line 5973"/>
            <p:cNvSpPr>
              <a:spLocks noChangeShapeType="1"/>
            </p:cNvSpPr>
            <p:nvPr/>
          </p:nvSpPr>
          <p:spPr bwMode="auto">
            <a:xfrm flipV="1">
              <a:off x="5365" y="2890"/>
              <a:ext cx="1" cy="56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5" name="Line 5974"/>
            <p:cNvSpPr>
              <a:spLocks noChangeShapeType="1"/>
            </p:cNvSpPr>
            <p:nvPr/>
          </p:nvSpPr>
          <p:spPr bwMode="auto">
            <a:xfrm flipV="1">
              <a:off x="5370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6" name="Line 5975"/>
            <p:cNvSpPr>
              <a:spLocks noChangeShapeType="1"/>
            </p:cNvSpPr>
            <p:nvPr/>
          </p:nvSpPr>
          <p:spPr bwMode="auto">
            <a:xfrm flipV="1">
              <a:off x="5372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7" name="Line 5976"/>
            <p:cNvSpPr>
              <a:spLocks noChangeShapeType="1"/>
            </p:cNvSpPr>
            <p:nvPr/>
          </p:nvSpPr>
          <p:spPr bwMode="auto">
            <a:xfrm flipV="1">
              <a:off x="5374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8" name="Line 5977"/>
            <p:cNvSpPr>
              <a:spLocks noChangeShapeType="1"/>
            </p:cNvSpPr>
            <p:nvPr/>
          </p:nvSpPr>
          <p:spPr bwMode="auto">
            <a:xfrm flipV="1">
              <a:off x="5376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9" name="Line 5978"/>
            <p:cNvSpPr>
              <a:spLocks noChangeShapeType="1"/>
            </p:cNvSpPr>
            <p:nvPr/>
          </p:nvSpPr>
          <p:spPr bwMode="auto">
            <a:xfrm flipV="1">
              <a:off x="5379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0" name="Line 5979"/>
            <p:cNvSpPr>
              <a:spLocks noChangeShapeType="1"/>
            </p:cNvSpPr>
            <p:nvPr/>
          </p:nvSpPr>
          <p:spPr bwMode="auto">
            <a:xfrm flipV="1">
              <a:off x="5381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1" name="Rectangle 5980"/>
            <p:cNvSpPr>
              <a:spLocks noChangeArrowheads="1"/>
            </p:cNvSpPr>
            <p:nvPr/>
          </p:nvSpPr>
          <p:spPr bwMode="auto">
            <a:xfrm>
              <a:off x="5210" y="3051"/>
              <a:ext cx="15" cy="409"/>
            </a:xfrm>
            <a:prstGeom prst="rect">
              <a:avLst/>
            </a:prstGeom>
            <a:solidFill>
              <a:srgbClr val="85838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2" name="Rectangle 5981"/>
            <p:cNvSpPr>
              <a:spLocks noChangeArrowheads="1"/>
            </p:cNvSpPr>
            <p:nvPr/>
          </p:nvSpPr>
          <p:spPr bwMode="auto">
            <a:xfrm>
              <a:off x="5210" y="3051"/>
              <a:ext cx="15" cy="410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3" name="Rectangle 5982"/>
            <p:cNvSpPr>
              <a:spLocks noChangeArrowheads="1"/>
            </p:cNvSpPr>
            <p:nvPr/>
          </p:nvSpPr>
          <p:spPr bwMode="auto">
            <a:xfrm>
              <a:off x="5365" y="3047"/>
              <a:ext cx="16" cy="406"/>
            </a:xfrm>
            <a:prstGeom prst="rect">
              <a:avLst/>
            </a:prstGeom>
            <a:solidFill>
              <a:srgbClr val="85838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4" name="Rectangle 5983"/>
            <p:cNvSpPr>
              <a:spLocks noChangeArrowheads="1"/>
            </p:cNvSpPr>
            <p:nvPr/>
          </p:nvSpPr>
          <p:spPr bwMode="auto">
            <a:xfrm>
              <a:off x="5365" y="3046"/>
              <a:ext cx="16" cy="408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5" name="Freeform 5984"/>
            <p:cNvSpPr>
              <a:spLocks/>
            </p:cNvSpPr>
            <p:nvPr/>
          </p:nvSpPr>
          <p:spPr bwMode="auto">
            <a:xfrm>
              <a:off x="5210" y="2887"/>
              <a:ext cx="171" cy="571"/>
            </a:xfrm>
            <a:custGeom>
              <a:avLst/>
              <a:gdLst>
                <a:gd name="T0" fmla="*/ 0 w 171"/>
                <a:gd name="T1" fmla="*/ 204 h 571"/>
                <a:gd name="T2" fmla="*/ 17 w 171"/>
                <a:gd name="T3" fmla="*/ 186 h 571"/>
                <a:gd name="T4" fmla="*/ 39 w 171"/>
                <a:gd name="T5" fmla="*/ 145 h 571"/>
                <a:gd name="T6" fmla="*/ 33 w 171"/>
                <a:gd name="T7" fmla="*/ 91 h 571"/>
                <a:gd name="T8" fmla="*/ 52 w 171"/>
                <a:gd name="T9" fmla="*/ 71 h 571"/>
                <a:gd name="T10" fmla="*/ 63 w 171"/>
                <a:gd name="T11" fmla="*/ 8 h 571"/>
                <a:gd name="T12" fmla="*/ 101 w 171"/>
                <a:gd name="T13" fmla="*/ 8 h 571"/>
                <a:gd name="T14" fmla="*/ 118 w 171"/>
                <a:gd name="T15" fmla="*/ 0 h 571"/>
                <a:gd name="T16" fmla="*/ 134 w 171"/>
                <a:gd name="T17" fmla="*/ 49 h 571"/>
                <a:gd name="T18" fmla="*/ 129 w 171"/>
                <a:gd name="T19" fmla="*/ 81 h 571"/>
                <a:gd name="T20" fmla="*/ 149 w 171"/>
                <a:gd name="T21" fmla="*/ 113 h 571"/>
                <a:gd name="T22" fmla="*/ 155 w 171"/>
                <a:gd name="T23" fmla="*/ 152 h 571"/>
                <a:gd name="T24" fmla="*/ 171 w 171"/>
                <a:gd name="T25" fmla="*/ 196 h 571"/>
                <a:gd name="T26" fmla="*/ 171 w 171"/>
                <a:gd name="T27" fmla="*/ 571 h 571"/>
                <a:gd name="T28" fmla="*/ 0 w 171"/>
                <a:gd name="T29" fmla="*/ 571 h 571"/>
                <a:gd name="T30" fmla="*/ 0 w 171"/>
                <a:gd name="T31" fmla="*/ 204 h 5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1" h="571">
                  <a:moveTo>
                    <a:pt x="0" y="204"/>
                  </a:moveTo>
                  <a:lnTo>
                    <a:pt x="17" y="186"/>
                  </a:lnTo>
                  <a:lnTo>
                    <a:pt x="39" y="145"/>
                  </a:lnTo>
                  <a:lnTo>
                    <a:pt x="33" y="91"/>
                  </a:lnTo>
                  <a:lnTo>
                    <a:pt x="52" y="71"/>
                  </a:lnTo>
                  <a:lnTo>
                    <a:pt x="63" y="8"/>
                  </a:lnTo>
                  <a:lnTo>
                    <a:pt x="101" y="8"/>
                  </a:lnTo>
                  <a:lnTo>
                    <a:pt x="118" y="0"/>
                  </a:lnTo>
                  <a:lnTo>
                    <a:pt x="134" y="49"/>
                  </a:lnTo>
                  <a:lnTo>
                    <a:pt x="129" y="81"/>
                  </a:lnTo>
                  <a:lnTo>
                    <a:pt x="149" y="113"/>
                  </a:lnTo>
                  <a:lnTo>
                    <a:pt x="155" y="152"/>
                  </a:lnTo>
                  <a:lnTo>
                    <a:pt x="171" y="196"/>
                  </a:lnTo>
                  <a:lnTo>
                    <a:pt x="171" y="571"/>
                  </a:lnTo>
                  <a:lnTo>
                    <a:pt x="0" y="571"/>
                  </a:lnTo>
                  <a:lnTo>
                    <a:pt x="0" y="204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6" name="Rectangle 5985"/>
            <p:cNvSpPr>
              <a:spLocks noChangeArrowheads="1"/>
            </p:cNvSpPr>
            <p:nvPr/>
          </p:nvSpPr>
          <p:spPr bwMode="auto">
            <a:xfrm>
              <a:off x="5291" y="2897"/>
              <a:ext cx="15" cy="157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7" name="Rectangle 5986"/>
            <p:cNvSpPr>
              <a:spLocks noChangeArrowheads="1"/>
            </p:cNvSpPr>
            <p:nvPr/>
          </p:nvSpPr>
          <p:spPr bwMode="auto">
            <a:xfrm>
              <a:off x="5273" y="3230"/>
              <a:ext cx="46" cy="5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Line 5987"/>
            <p:cNvSpPr>
              <a:spLocks noChangeShapeType="1"/>
            </p:cNvSpPr>
            <p:nvPr/>
          </p:nvSpPr>
          <p:spPr bwMode="auto">
            <a:xfrm flipV="1">
              <a:off x="971" y="400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9" name="Line 5988"/>
            <p:cNvSpPr>
              <a:spLocks noChangeShapeType="1"/>
            </p:cNvSpPr>
            <p:nvPr/>
          </p:nvSpPr>
          <p:spPr bwMode="auto">
            <a:xfrm flipV="1">
              <a:off x="971" y="4009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0" name="Line 5989"/>
            <p:cNvSpPr>
              <a:spLocks noChangeShapeType="1"/>
            </p:cNvSpPr>
            <p:nvPr/>
          </p:nvSpPr>
          <p:spPr bwMode="auto">
            <a:xfrm flipV="1">
              <a:off x="971" y="401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1" name="Line 5990"/>
            <p:cNvSpPr>
              <a:spLocks noChangeShapeType="1"/>
            </p:cNvSpPr>
            <p:nvPr/>
          </p:nvSpPr>
          <p:spPr bwMode="auto">
            <a:xfrm flipV="1">
              <a:off x="973" y="401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2" name="Line 5991"/>
            <p:cNvSpPr>
              <a:spLocks noChangeShapeType="1"/>
            </p:cNvSpPr>
            <p:nvPr/>
          </p:nvSpPr>
          <p:spPr bwMode="auto">
            <a:xfrm flipV="1">
              <a:off x="975" y="401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3" name="Line 5992"/>
            <p:cNvSpPr>
              <a:spLocks noChangeShapeType="1"/>
            </p:cNvSpPr>
            <p:nvPr/>
          </p:nvSpPr>
          <p:spPr bwMode="auto">
            <a:xfrm flipV="1">
              <a:off x="978" y="402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4" name="Line 5993"/>
            <p:cNvSpPr>
              <a:spLocks noChangeShapeType="1"/>
            </p:cNvSpPr>
            <p:nvPr/>
          </p:nvSpPr>
          <p:spPr bwMode="auto">
            <a:xfrm flipV="1">
              <a:off x="983" y="4031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5" name="Line 5994"/>
            <p:cNvSpPr>
              <a:spLocks noChangeShapeType="1"/>
            </p:cNvSpPr>
            <p:nvPr/>
          </p:nvSpPr>
          <p:spPr bwMode="auto">
            <a:xfrm flipV="1">
              <a:off x="990" y="403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6" name="Line 5995"/>
            <p:cNvSpPr>
              <a:spLocks noChangeShapeType="1"/>
            </p:cNvSpPr>
            <p:nvPr/>
          </p:nvSpPr>
          <p:spPr bwMode="auto">
            <a:xfrm flipV="1">
              <a:off x="1219" y="261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7" name="Line 5996"/>
            <p:cNvSpPr>
              <a:spLocks noChangeShapeType="1"/>
            </p:cNvSpPr>
            <p:nvPr/>
          </p:nvSpPr>
          <p:spPr bwMode="auto">
            <a:xfrm flipV="1">
              <a:off x="1219" y="2613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8" name="Line 5997"/>
            <p:cNvSpPr>
              <a:spLocks noChangeShapeType="1"/>
            </p:cNvSpPr>
            <p:nvPr/>
          </p:nvSpPr>
          <p:spPr bwMode="auto">
            <a:xfrm flipV="1">
              <a:off x="1219" y="261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9" name="Line 5998"/>
            <p:cNvSpPr>
              <a:spLocks noChangeShapeType="1"/>
            </p:cNvSpPr>
            <p:nvPr/>
          </p:nvSpPr>
          <p:spPr bwMode="auto">
            <a:xfrm flipV="1">
              <a:off x="1221" y="261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Line 5999"/>
            <p:cNvSpPr>
              <a:spLocks noChangeShapeType="1"/>
            </p:cNvSpPr>
            <p:nvPr/>
          </p:nvSpPr>
          <p:spPr bwMode="auto">
            <a:xfrm flipV="1">
              <a:off x="1225" y="262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1" name="Line 6000"/>
            <p:cNvSpPr>
              <a:spLocks noChangeShapeType="1"/>
            </p:cNvSpPr>
            <p:nvPr/>
          </p:nvSpPr>
          <p:spPr bwMode="auto">
            <a:xfrm flipV="1">
              <a:off x="1227" y="2627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2" name="Line 6001"/>
            <p:cNvSpPr>
              <a:spLocks noChangeShapeType="1"/>
            </p:cNvSpPr>
            <p:nvPr/>
          </p:nvSpPr>
          <p:spPr bwMode="auto">
            <a:xfrm flipV="1">
              <a:off x="1233" y="2634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3" name="Line 6002"/>
            <p:cNvSpPr>
              <a:spLocks noChangeShapeType="1"/>
            </p:cNvSpPr>
            <p:nvPr/>
          </p:nvSpPr>
          <p:spPr bwMode="auto">
            <a:xfrm flipV="1">
              <a:off x="1238" y="264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4" name="Line 6003"/>
            <p:cNvSpPr>
              <a:spLocks noChangeShapeType="1"/>
            </p:cNvSpPr>
            <p:nvPr/>
          </p:nvSpPr>
          <p:spPr bwMode="auto">
            <a:xfrm flipV="1">
              <a:off x="1087" y="3764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" name="Group 6004"/>
          <p:cNvGrpSpPr>
            <a:grpSpLocks/>
          </p:cNvGrpSpPr>
          <p:nvPr/>
        </p:nvGrpSpPr>
        <p:grpSpPr bwMode="auto">
          <a:xfrm>
            <a:off x="87313" y="2941638"/>
            <a:ext cx="6556375" cy="3811587"/>
            <a:chOff x="55" y="1853"/>
            <a:chExt cx="4130" cy="2401"/>
          </a:xfrm>
        </p:grpSpPr>
        <p:sp>
          <p:nvSpPr>
            <p:cNvPr id="44145" name="Line 6005"/>
            <p:cNvSpPr>
              <a:spLocks noChangeShapeType="1"/>
            </p:cNvSpPr>
            <p:nvPr/>
          </p:nvSpPr>
          <p:spPr bwMode="auto">
            <a:xfrm flipV="1">
              <a:off x="1087" y="3764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Line 6006"/>
            <p:cNvSpPr>
              <a:spLocks noChangeShapeType="1"/>
            </p:cNvSpPr>
            <p:nvPr/>
          </p:nvSpPr>
          <p:spPr bwMode="auto">
            <a:xfrm flipV="1">
              <a:off x="1089" y="376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Line 6007"/>
            <p:cNvSpPr>
              <a:spLocks noChangeShapeType="1"/>
            </p:cNvSpPr>
            <p:nvPr/>
          </p:nvSpPr>
          <p:spPr bwMode="auto">
            <a:xfrm flipV="1">
              <a:off x="1092" y="3771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Line 6008"/>
            <p:cNvSpPr>
              <a:spLocks noChangeShapeType="1"/>
            </p:cNvSpPr>
            <p:nvPr/>
          </p:nvSpPr>
          <p:spPr bwMode="auto">
            <a:xfrm flipV="1">
              <a:off x="1094" y="3776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Line 6009"/>
            <p:cNvSpPr>
              <a:spLocks noChangeShapeType="1"/>
            </p:cNvSpPr>
            <p:nvPr/>
          </p:nvSpPr>
          <p:spPr bwMode="auto">
            <a:xfrm flipV="1">
              <a:off x="1096" y="3781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Line 6010"/>
            <p:cNvSpPr>
              <a:spLocks noChangeShapeType="1"/>
            </p:cNvSpPr>
            <p:nvPr/>
          </p:nvSpPr>
          <p:spPr bwMode="auto">
            <a:xfrm flipV="1">
              <a:off x="1104" y="378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Line 6011"/>
            <p:cNvSpPr>
              <a:spLocks noChangeShapeType="1"/>
            </p:cNvSpPr>
            <p:nvPr/>
          </p:nvSpPr>
          <p:spPr bwMode="auto">
            <a:xfrm flipV="1">
              <a:off x="1140" y="418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Line 6012"/>
            <p:cNvSpPr>
              <a:spLocks noChangeShapeType="1"/>
            </p:cNvSpPr>
            <p:nvPr/>
          </p:nvSpPr>
          <p:spPr bwMode="auto">
            <a:xfrm flipV="1">
              <a:off x="1140" y="418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Line 6013"/>
            <p:cNvSpPr>
              <a:spLocks noChangeShapeType="1"/>
            </p:cNvSpPr>
            <p:nvPr/>
          </p:nvSpPr>
          <p:spPr bwMode="auto">
            <a:xfrm flipV="1">
              <a:off x="1140" y="419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Line 6014"/>
            <p:cNvSpPr>
              <a:spLocks noChangeShapeType="1"/>
            </p:cNvSpPr>
            <p:nvPr/>
          </p:nvSpPr>
          <p:spPr bwMode="auto">
            <a:xfrm flipV="1">
              <a:off x="1142" y="419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Line 6015"/>
            <p:cNvSpPr>
              <a:spLocks noChangeShapeType="1"/>
            </p:cNvSpPr>
            <p:nvPr/>
          </p:nvSpPr>
          <p:spPr bwMode="auto">
            <a:xfrm flipV="1">
              <a:off x="1144" y="419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Line 6016"/>
            <p:cNvSpPr>
              <a:spLocks noChangeShapeType="1"/>
            </p:cNvSpPr>
            <p:nvPr/>
          </p:nvSpPr>
          <p:spPr bwMode="auto">
            <a:xfrm flipV="1">
              <a:off x="1146" y="420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Line 6017"/>
            <p:cNvSpPr>
              <a:spLocks noChangeShapeType="1"/>
            </p:cNvSpPr>
            <p:nvPr/>
          </p:nvSpPr>
          <p:spPr bwMode="auto">
            <a:xfrm flipV="1">
              <a:off x="1150" y="4208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Line 6018"/>
            <p:cNvSpPr>
              <a:spLocks noChangeShapeType="1"/>
            </p:cNvSpPr>
            <p:nvPr/>
          </p:nvSpPr>
          <p:spPr bwMode="auto">
            <a:xfrm flipV="1">
              <a:off x="1161" y="4217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Line 6019"/>
            <p:cNvSpPr>
              <a:spLocks noChangeShapeType="1"/>
            </p:cNvSpPr>
            <p:nvPr/>
          </p:nvSpPr>
          <p:spPr bwMode="auto">
            <a:xfrm flipV="1">
              <a:off x="55" y="334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Line 6020"/>
            <p:cNvSpPr>
              <a:spLocks noChangeShapeType="1"/>
            </p:cNvSpPr>
            <p:nvPr/>
          </p:nvSpPr>
          <p:spPr bwMode="auto">
            <a:xfrm flipV="1">
              <a:off x="55" y="3343"/>
              <a:ext cx="20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Line 6021"/>
            <p:cNvSpPr>
              <a:spLocks noChangeShapeType="1"/>
            </p:cNvSpPr>
            <p:nvPr/>
          </p:nvSpPr>
          <p:spPr bwMode="auto">
            <a:xfrm flipV="1">
              <a:off x="55" y="334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Line 6022"/>
            <p:cNvSpPr>
              <a:spLocks noChangeShapeType="1"/>
            </p:cNvSpPr>
            <p:nvPr/>
          </p:nvSpPr>
          <p:spPr bwMode="auto">
            <a:xfrm flipV="1">
              <a:off x="57" y="335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Line 6023"/>
            <p:cNvSpPr>
              <a:spLocks noChangeShapeType="1"/>
            </p:cNvSpPr>
            <p:nvPr/>
          </p:nvSpPr>
          <p:spPr bwMode="auto">
            <a:xfrm flipV="1">
              <a:off x="59" y="3353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Line 6024"/>
            <p:cNvSpPr>
              <a:spLocks noChangeShapeType="1"/>
            </p:cNvSpPr>
            <p:nvPr/>
          </p:nvSpPr>
          <p:spPr bwMode="auto">
            <a:xfrm flipV="1">
              <a:off x="61" y="3360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5" name="Line 6025"/>
            <p:cNvSpPr>
              <a:spLocks noChangeShapeType="1"/>
            </p:cNvSpPr>
            <p:nvPr/>
          </p:nvSpPr>
          <p:spPr bwMode="auto">
            <a:xfrm flipV="1">
              <a:off x="66" y="3367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6" name="Line 6026"/>
            <p:cNvSpPr>
              <a:spLocks noChangeShapeType="1"/>
            </p:cNvSpPr>
            <p:nvPr/>
          </p:nvSpPr>
          <p:spPr bwMode="auto">
            <a:xfrm flipV="1">
              <a:off x="73" y="3372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7" name="Line 6027"/>
            <p:cNvSpPr>
              <a:spLocks noChangeShapeType="1"/>
            </p:cNvSpPr>
            <p:nvPr/>
          </p:nvSpPr>
          <p:spPr bwMode="auto">
            <a:xfrm flipV="1">
              <a:off x="1102" y="2958"/>
              <a:ext cx="14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Line 6028"/>
            <p:cNvSpPr>
              <a:spLocks noChangeShapeType="1"/>
            </p:cNvSpPr>
            <p:nvPr/>
          </p:nvSpPr>
          <p:spPr bwMode="auto">
            <a:xfrm flipV="1">
              <a:off x="1102" y="2958"/>
              <a:ext cx="25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Line 6029"/>
            <p:cNvSpPr>
              <a:spLocks noChangeShapeType="1"/>
            </p:cNvSpPr>
            <p:nvPr/>
          </p:nvSpPr>
          <p:spPr bwMode="auto">
            <a:xfrm flipV="1">
              <a:off x="1102" y="295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Line 6030"/>
            <p:cNvSpPr>
              <a:spLocks noChangeShapeType="1"/>
            </p:cNvSpPr>
            <p:nvPr/>
          </p:nvSpPr>
          <p:spPr bwMode="auto">
            <a:xfrm flipV="1">
              <a:off x="1105" y="296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Line 6031"/>
            <p:cNvSpPr>
              <a:spLocks noChangeShapeType="1"/>
            </p:cNvSpPr>
            <p:nvPr/>
          </p:nvSpPr>
          <p:spPr bwMode="auto">
            <a:xfrm flipV="1">
              <a:off x="1107" y="296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Line 6032"/>
            <p:cNvSpPr>
              <a:spLocks noChangeShapeType="1"/>
            </p:cNvSpPr>
            <p:nvPr/>
          </p:nvSpPr>
          <p:spPr bwMode="auto">
            <a:xfrm flipV="1">
              <a:off x="1109" y="2976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3" name="Line 6033"/>
            <p:cNvSpPr>
              <a:spLocks noChangeShapeType="1"/>
            </p:cNvSpPr>
            <p:nvPr/>
          </p:nvSpPr>
          <p:spPr bwMode="auto">
            <a:xfrm flipV="1">
              <a:off x="1115" y="298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4" name="Line 6034"/>
            <p:cNvSpPr>
              <a:spLocks noChangeShapeType="1"/>
            </p:cNvSpPr>
            <p:nvPr/>
          </p:nvSpPr>
          <p:spPr bwMode="auto">
            <a:xfrm flipV="1">
              <a:off x="1121" y="2987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5" name="Oval 6035"/>
            <p:cNvSpPr>
              <a:spLocks noChangeArrowheads="1"/>
            </p:cNvSpPr>
            <p:nvPr/>
          </p:nvSpPr>
          <p:spPr bwMode="auto">
            <a:xfrm>
              <a:off x="1592" y="3368"/>
              <a:ext cx="29" cy="38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Oval 6036"/>
            <p:cNvSpPr>
              <a:spLocks noChangeArrowheads="1"/>
            </p:cNvSpPr>
            <p:nvPr/>
          </p:nvSpPr>
          <p:spPr bwMode="auto">
            <a:xfrm>
              <a:off x="1118" y="3984"/>
              <a:ext cx="33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Oval 6037"/>
            <p:cNvSpPr>
              <a:spLocks noChangeArrowheads="1"/>
            </p:cNvSpPr>
            <p:nvPr/>
          </p:nvSpPr>
          <p:spPr bwMode="auto">
            <a:xfrm>
              <a:off x="905" y="1853"/>
              <a:ext cx="49" cy="3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Oval 6038"/>
            <p:cNvSpPr>
              <a:spLocks noChangeArrowheads="1"/>
            </p:cNvSpPr>
            <p:nvPr/>
          </p:nvSpPr>
          <p:spPr bwMode="auto">
            <a:xfrm>
              <a:off x="1332" y="2458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Oval 6039"/>
            <p:cNvSpPr>
              <a:spLocks noChangeArrowheads="1"/>
            </p:cNvSpPr>
            <p:nvPr/>
          </p:nvSpPr>
          <p:spPr bwMode="auto">
            <a:xfrm>
              <a:off x="1343" y="4212"/>
              <a:ext cx="34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Oval 6040"/>
            <p:cNvSpPr>
              <a:spLocks noChangeArrowheads="1"/>
            </p:cNvSpPr>
            <p:nvPr/>
          </p:nvSpPr>
          <p:spPr bwMode="auto">
            <a:xfrm>
              <a:off x="1258" y="2755"/>
              <a:ext cx="24" cy="2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1" name="Oval 6041"/>
            <p:cNvSpPr>
              <a:spLocks noChangeArrowheads="1"/>
            </p:cNvSpPr>
            <p:nvPr/>
          </p:nvSpPr>
          <p:spPr bwMode="auto">
            <a:xfrm>
              <a:off x="1668" y="4220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Oval 6042"/>
            <p:cNvSpPr>
              <a:spLocks noChangeArrowheads="1"/>
            </p:cNvSpPr>
            <p:nvPr/>
          </p:nvSpPr>
          <p:spPr bwMode="auto">
            <a:xfrm>
              <a:off x="1946" y="4056"/>
              <a:ext cx="24" cy="36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Oval 6043"/>
            <p:cNvSpPr>
              <a:spLocks noChangeArrowheads="1"/>
            </p:cNvSpPr>
            <p:nvPr/>
          </p:nvSpPr>
          <p:spPr bwMode="auto">
            <a:xfrm>
              <a:off x="160" y="4149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Oval 6044"/>
            <p:cNvSpPr>
              <a:spLocks noChangeArrowheads="1"/>
            </p:cNvSpPr>
            <p:nvPr/>
          </p:nvSpPr>
          <p:spPr bwMode="auto">
            <a:xfrm>
              <a:off x="1106" y="2751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Oval 6045"/>
            <p:cNvSpPr>
              <a:spLocks noChangeArrowheads="1"/>
            </p:cNvSpPr>
            <p:nvPr/>
          </p:nvSpPr>
          <p:spPr bwMode="auto">
            <a:xfrm>
              <a:off x="2084" y="3333"/>
              <a:ext cx="27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Oval 6046"/>
            <p:cNvSpPr>
              <a:spLocks noChangeArrowheads="1"/>
            </p:cNvSpPr>
            <p:nvPr/>
          </p:nvSpPr>
          <p:spPr bwMode="auto">
            <a:xfrm>
              <a:off x="1837" y="3034"/>
              <a:ext cx="28" cy="17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Oval 6047"/>
            <p:cNvSpPr>
              <a:spLocks noChangeArrowheads="1"/>
            </p:cNvSpPr>
            <p:nvPr/>
          </p:nvSpPr>
          <p:spPr bwMode="auto">
            <a:xfrm>
              <a:off x="1427" y="2836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Oval 6048"/>
            <p:cNvSpPr>
              <a:spLocks noChangeArrowheads="1"/>
            </p:cNvSpPr>
            <p:nvPr/>
          </p:nvSpPr>
          <p:spPr bwMode="auto">
            <a:xfrm>
              <a:off x="1688" y="2706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9" name="Oval 6049"/>
            <p:cNvSpPr>
              <a:spLocks noChangeArrowheads="1"/>
            </p:cNvSpPr>
            <p:nvPr/>
          </p:nvSpPr>
          <p:spPr bwMode="auto">
            <a:xfrm>
              <a:off x="1585" y="2689"/>
              <a:ext cx="28" cy="49"/>
            </a:xfrm>
            <a:prstGeom prst="ellipse">
              <a:avLst/>
            </a:pr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0" name="Line 6050"/>
            <p:cNvSpPr>
              <a:spLocks noChangeShapeType="1"/>
            </p:cNvSpPr>
            <p:nvPr/>
          </p:nvSpPr>
          <p:spPr bwMode="auto">
            <a:xfrm flipV="1">
              <a:off x="1953" y="3316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1" name="Line 6051"/>
            <p:cNvSpPr>
              <a:spLocks noChangeShapeType="1"/>
            </p:cNvSpPr>
            <p:nvPr/>
          </p:nvSpPr>
          <p:spPr bwMode="auto">
            <a:xfrm flipV="1">
              <a:off x="1953" y="3316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Line 6052"/>
            <p:cNvSpPr>
              <a:spLocks noChangeShapeType="1"/>
            </p:cNvSpPr>
            <p:nvPr/>
          </p:nvSpPr>
          <p:spPr bwMode="auto">
            <a:xfrm flipV="1">
              <a:off x="1953" y="331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Line 6053"/>
            <p:cNvSpPr>
              <a:spLocks noChangeShapeType="1"/>
            </p:cNvSpPr>
            <p:nvPr/>
          </p:nvSpPr>
          <p:spPr bwMode="auto">
            <a:xfrm flipV="1">
              <a:off x="1955" y="332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Line 6054"/>
            <p:cNvSpPr>
              <a:spLocks noChangeShapeType="1"/>
            </p:cNvSpPr>
            <p:nvPr/>
          </p:nvSpPr>
          <p:spPr bwMode="auto">
            <a:xfrm flipV="1">
              <a:off x="1959" y="33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Line 6055"/>
            <p:cNvSpPr>
              <a:spLocks noChangeShapeType="1"/>
            </p:cNvSpPr>
            <p:nvPr/>
          </p:nvSpPr>
          <p:spPr bwMode="auto">
            <a:xfrm flipV="1">
              <a:off x="1962" y="3330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Line 6056"/>
            <p:cNvSpPr>
              <a:spLocks noChangeShapeType="1"/>
            </p:cNvSpPr>
            <p:nvPr/>
          </p:nvSpPr>
          <p:spPr bwMode="auto">
            <a:xfrm flipV="1">
              <a:off x="1967" y="3337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7" name="Line 6057"/>
            <p:cNvSpPr>
              <a:spLocks noChangeShapeType="1"/>
            </p:cNvSpPr>
            <p:nvPr/>
          </p:nvSpPr>
          <p:spPr bwMode="auto">
            <a:xfrm flipV="1">
              <a:off x="1972" y="3343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8" name="Line 6058"/>
            <p:cNvSpPr>
              <a:spLocks noChangeShapeType="1"/>
            </p:cNvSpPr>
            <p:nvPr/>
          </p:nvSpPr>
          <p:spPr bwMode="auto">
            <a:xfrm flipV="1">
              <a:off x="910" y="3309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9" name="Line 6059"/>
            <p:cNvSpPr>
              <a:spLocks noChangeShapeType="1"/>
            </p:cNvSpPr>
            <p:nvPr/>
          </p:nvSpPr>
          <p:spPr bwMode="auto">
            <a:xfrm flipV="1">
              <a:off x="910" y="330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Line 6060"/>
            <p:cNvSpPr>
              <a:spLocks noChangeShapeType="1"/>
            </p:cNvSpPr>
            <p:nvPr/>
          </p:nvSpPr>
          <p:spPr bwMode="auto">
            <a:xfrm flipV="1">
              <a:off x="910" y="3309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Line 6061"/>
            <p:cNvSpPr>
              <a:spLocks noChangeShapeType="1"/>
            </p:cNvSpPr>
            <p:nvPr/>
          </p:nvSpPr>
          <p:spPr bwMode="auto">
            <a:xfrm flipV="1">
              <a:off x="912" y="331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Line 6062"/>
            <p:cNvSpPr>
              <a:spLocks noChangeShapeType="1"/>
            </p:cNvSpPr>
            <p:nvPr/>
          </p:nvSpPr>
          <p:spPr bwMode="auto">
            <a:xfrm flipV="1">
              <a:off x="914" y="331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Line 6063"/>
            <p:cNvSpPr>
              <a:spLocks noChangeShapeType="1"/>
            </p:cNvSpPr>
            <p:nvPr/>
          </p:nvSpPr>
          <p:spPr bwMode="auto">
            <a:xfrm flipV="1">
              <a:off x="918" y="3323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Line 6064"/>
            <p:cNvSpPr>
              <a:spLocks noChangeShapeType="1"/>
            </p:cNvSpPr>
            <p:nvPr/>
          </p:nvSpPr>
          <p:spPr bwMode="auto">
            <a:xfrm flipV="1">
              <a:off x="923" y="333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5" name="Line 6065"/>
            <p:cNvSpPr>
              <a:spLocks noChangeShapeType="1"/>
            </p:cNvSpPr>
            <p:nvPr/>
          </p:nvSpPr>
          <p:spPr bwMode="auto">
            <a:xfrm flipV="1">
              <a:off x="929" y="333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6" name="Oval 6066"/>
            <p:cNvSpPr>
              <a:spLocks noChangeArrowheads="1"/>
            </p:cNvSpPr>
            <p:nvPr/>
          </p:nvSpPr>
          <p:spPr bwMode="auto">
            <a:xfrm>
              <a:off x="1442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Oval 6067"/>
            <p:cNvSpPr>
              <a:spLocks noChangeArrowheads="1"/>
            </p:cNvSpPr>
            <p:nvPr/>
          </p:nvSpPr>
          <p:spPr bwMode="auto">
            <a:xfrm>
              <a:off x="1582" y="3049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Oval 6068"/>
            <p:cNvSpPr>
              <a:spLocks noChangeArrowheads="1"/>
            </p:cNvSpPr>
            <p:nvPr/>
          </p:nvSpPr>
          <p:spPr bwMode="auto">
            <a:xfrm>
              <a:off x="1702" y="3258"/>
              <a:ext cx="26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6069"/>
            <p:cNvSpPr>
              <a:spLocks/>
            </p:cNvSpPr>
            <p:nvPr/>
          </p:nvSpPr>
          <p:spPr bwMode="auto">
            <a:xfrm>
              <a:off x="1278" y="3206"/>
              <a:ext cx="35" cy="41"/>
            </a:xfrm>
            <a:custGeom>
              <a:avLst/>
              <a:gdLst>
                <a:gd name="T0" fmla="*/ 0 w 35"/>
                <a:gd name="T1" fmla="*/ 19 h 41"/>
                <a:gd name="T2" fmla="*/ 4 w 35"/>
                <a:gd name="T3" fmla="*/ 5 h 41"/>
                <a:gd name="T4" fmla="*/ 17 w 35"/>
                <a:gd name="T5" fmla="*/ 0 h 41"/>
                <a:gd name="T6" fmla="*/ 30 w 35"/>
                <a:gd name="T7" fmla="*/ 5 h 41"/>
                <a:gd name="T8" fmla="*/ 35 w 35"/>
                <a:gd name="T9" fmla="*/ 19 h 41"/>
                <a:gd name="T10" fmla="*/ 35 w 35"/>
                <a:gd name="T11" fmla="*/ 29 h 41"/>
                <a:gd name="T12" fmla="*/ 30 w 35"/>
                <a:gd name="T13" fmla="*/ 36 h 41"/>
                <a:gd name="T14" fmla="*/ 17 w 35"/>
                <a:gd name="T15" fmla="*/ 41 h 41"/>
                <a:gd name="T16" fmla="*/ 4 w 35"/>
                <a:gd name="T17" fmla="*/ 36 h 41"/>
                <a:gd name="T18" fmla="*/ 0 w 35"/>
                <a:gd name="T19" fmla="*/ 19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41">
                  <a:moveTo>
                    <a:pt x="0" y="19"/>
                  </a:moveTo>
                  <a:lnTo>
                    <a:pt x="4" y="5"/>
                  </a:lnTo>
                  <a:lnTo>
                    <a:pt x="17" y="0"/>
                  </a:lnTo>
                  <a:lnTo>
                    <a:pt x="30" y="5"/>
                  </a:lnTo>
                  <a:lnTo>
                    <a:pt x="35" y="19"/>
                  </a:lnTo>
                  <a:lnTo>
                    <a:pt x="35" y="29"/>
                  </a:lnTo>
                  <a:lnTo>
                    <a:pt x="30" y="36"/>
                  </a:lnTo>
                  <a:lnTo>
                    <a:pt x="17" y="41"/>
                  </a:lnTo>
                  <a:lnTo>
                    <a:pt x="4" y="36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Oval 6070"/>
            <p:cNvSpPr>
              <a:spLocks noChangeArrowheads="1"/>
            </p:cNvSpPr>
            <p:nvPr/>
          </p:nvSpPr>
          <p:spPr bwMode="auto">
            <a:xfrm>
              <a:off x="2062" y="3142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Oval 6071"/>
            <p:cNvSpPr>
              <a:spLocks noChangeArrowheads="1"/>
            </p:cNvSpPr>
            <p:nvPr/>
          </p:nvSpPr>
          <p:spPr bwMode="auto">
            <a:xfrm>
              <a:off x="1867" y="3238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6072"/>
            <p:cNvSpPr>
              <a:spLocks/>
            </p:cNvSpPr>
            <p:nvPr/>
          </p:nvSpPr>
          <p:spPr bwMode="auto">
            <a:xfrm>
              <a:off x="1646" y="3159"/>
              <a:ext cx="26" cy="44"/>
            </a:xfrm>
            <a:custGeom>
              <a:avLst/>
              <a:gdLst>
                <a:gd name="T0" fmla="*/ 2 w 26"/>
                <a:gd name="T1" fmla="*/ 27 h 44"/>
                <a:gd name="T2" fmla="*/ 0 w 26"/>
                <a:gd name="T3" fmla="*/ 10 h 44"/>
                <a:gd name="T4" fmla="*/ 2 w 26"/>
                <a:gd name="T5" fmla="*/ 3 h 44"/>
                <a:gd name="T6" fmla="*/ 7 w 26"/>
                <a:gd name="T7" fmla="*/ 0 h 44"/>
                <a:gd name="T8" fmla="*/ 18 w 26"/>
                <a:gd name="T9" fmla="*/ 3 h 44"/>
                <a:gd name="T10" fmla="*/ 24 w 26"/>
                <a:gd name="T11" fmla="*/ 17 h 44"/>
                <a:gd name="T12" fmla="*/ 26 w 26"/>
                <a:gd name="T13" fmla="*/ 34 h 44"/>
                <a:gd name="T14" fmla="*/ 24 w 26"/>
                <a:gd name="T15" fmla="*/ 42 h 44"/>
                <a:gd name="T16" fmla="*/ 20 w 26"/>
                <a:gd name="T17" fmla="*/ 44 h 44"/>
                <a:gd name="T18" fmla="*/ 9 w 26"/>
                <a:gd name="T19" fmla="*/ 42 h 44"/>
                <a:gd name="T20" fmla="*/ 2 w 26"/>
                <a:gd name="T21" fmla="*/ 2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44">
                  <a:moveTo>
                    <a:pt x="2" y="27"/>
                  </a:moveTo>
                  <a:lnTo>
                    <a:pt x="0" y="10"/>
                  </a:lnTo>
                  <a:lnTo>
                    <a:pt x="2" y="3"/>
                  </a:lnTo>
                  <a:lnTo>
                    <a:pt x="7" y="0"/>
                  </a:lnTo>
                  <a:lnTo>
                    <a:pt x="18" y="3"/>
                  </a:lnTo>
                  <a:lnTo>
                    <a:pt x="24" y="17"/>
                  </a:lnTo>
                  <a:lnTo>
                    <a:pt x="26" y="34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9" y="42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Oval 6073"/>
            <p:cNvSpPr>
              <a:spLocks noChangeArrowheads="1"/>
            </p:cNvSpPr>
            <p:nvPr/>
          </p:nvSpPr>
          <p:spPr bwMode="auto">
            <a:xfrm>
              <a:off x="1162" y="3370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Oval 6074"/>
            <p:cNvSpPr>
              <a:spLocks noChangeArrowheads="1"/>
            </p:cNvSpPr>
            <p:nvPr/>
          </p:nvSpPr>
          <p:spPr bwMode="auto">
            <a:xfrm>
              <a:off x="1689" y="302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Oval 6075"/>
            <p:cNvSpPr>
              <a:spLocks noChangeArrowheads="1"/>
            </p:cNvSpPr>
            <p:nvPr/>
          </p:nvSpPr>
          <p:spPr bwMode="auto">
            <a:xfrm>
              <a:off x="71" y="2433"/>
              <a:ext cx="51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Oval 6076"/>
            <p:cNvSpPr>
              <a:spLocks noChangeArrowheads="1"/>
            </p:cNvSpPr>
            <p:nvPr/>
          </p:nvSpPr>
          <p:spPr bwMode="auto">
            <a:xfrm>
              <a:off x="1734" y="2784"/>
              <a:ext cx="26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Line 6077"/>
            <p:cNvSpPr>
              <a:spLocks noChangeShapeType="1"/>
            </p:cNvSpPr>
            <p:nvPr/>
          </p:nvSpPr>
          <p:spPr bwMode="auto">
            <a:xfrm flipV="1">
              <a:off x="1499" y="2985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Line 6078"/>
            <p:cNvSpPr>
              <a:spLocks noChangeShapeType="1"/>
            </p:cNvSpPr>
            <p:nvPr/>
          </p:nvSpPr>
          <p:spPr bwMode="auto">
            <a:xfrm flipV="1">
              <a:off x="1499" y="2985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Line 6079"/>
            <p:cNvSpPr>
              <a:spLocks noChangeShapeType="1"/>
            </p:cNvSpPr>
            <p:nvPr/>
          </p:nvSpPr>
          <p:spPr bwMode="auto">
            <a:xfrm flipV="1">
              <a:off x="1499" y="298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Line 6080"/>
            <p:cNvSpPr>
              <a:spLocks noChangeShapeType="1"/>
            </p:cNvSpPr>
            <p:nvPr/>
          </p:nvSpPr>
          <p:spPr bwMode="auto">
            <a:xfrm flipV="1">
              <a:off x="1501" y="2990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1" name="Line 6081"/>
            <p:cNvSpPr>
              <a:spLocks noChangeShapeType="1"/>
            </p:cNvSpPr>
            <p:nvPr/>
          </p:nvSpPr>
          <p:spPr bwMode="auto">
            <a:xfrm flipV="1">
              <a:off x="1504" y="2995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2" name="Line 6082"/>
            <p:cNvSpPr>
              <a:spLocks noChangeShapeType="1"/>
            </p:cNvSpPr>
            <p:nvPr/>
          </p:nvSpPr>
          <p:spPr bwMode="auto">
            <a:xfrm flipV="1">
              <a:off x="1508" y="3002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Line 6083"/>
            <p:cNvSpPr>
              <a:spLocks noChangeShapeType="1"/>
            </p:cNvSpPr>
            <p:nvPr/>
          </p:nvSpPr>
          <p:spPr bwMode="auto">
            <a:xfrm flipV="1">
              <a:off x="1510" y="3009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Line 6084"/>
            <p:cNvSpPr>
              <a:spLocks noChangeShapeType="1"/>
            </p:cNvSpPr>
            <p:nvPr/>
          </p:nvSpPr>
          <p:spPr bwMode="auto">
            <a:xfrm flipV="1">
              <a:off x="1517" y="3013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Oval 6085"/>
            <p:cNvSpPr>
              <a:spLocks noChangeArrowheads="1"/>
            </p:cNvSpPr>
            <p:nvPr/>
          </p:nvSpPr>
          <p:spPr bwMode="auto">
            <a:xfrm>
              <a:off x="1598" y="2867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Oval 6086"/>
            <p:cNvSpPr>
              <a:spLocks noChangeArrowheads="1"/>
            </p:cNvSpPr>
            <p:nvPr/>
          </p:nvSpPr>
          <p:spPr bwMode="auto">
            <a:xfrm>
              <a:off x="1919" y="2732"/>
              <a:ext cx="26" cy="32"/>
            </a:xfrm>
            <a:prstGeom prst="ellipse">
              <a:avLst/>
            </a:prstGeom>
            <a:noFill/>
            <a:ln w="3175">
              <a:solidFill>
                <a:srgbClr val="63513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Oval 6087"/>
            <p:cNvSpPr>
              <a:spLocks noChangeArrowheads="1"/>
            </p:cNvSpPr>
            <p:nvPr/>
          </p:nvSpPr>
          <p:spPr bwMode="auto">
            <a:xfrm>
              <a:off x="1952" y="2957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Line 6088"/>
            <p:cNvSpPr>
              <a:spLocks noChangeShapeType="1"/>
            </p:cNvSpPr>
            <p:nvPr/>
          </p:nvSpPr>
          <p:spPr bwMode="auto">
            <a:xfrm flipV="1">
              <a:off x="2812" y="400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9" name="Line 6089"/>
            <p:cNvSpPr>
              <a:spLocks noChangeShapeType="1"/>
            </p:cNvSpPr>
            <p:nvPr/>
          </p:nvSpPr>
          <p:spPr bwMode="auto">
            <a:xfrm flipV="1">
              <a:off x="2812" y="4009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0" name="Line 6090"/>
            <p:cNvSpPr>
              <a:spLocks noChangeShapeType="1"/>
            </p:cNvSpPr>
            <p:nvPr/>
          </p:nvSpPr>
          <p:spPr bwMode="auto">
            <a:xfrm flipV="1">
              <a:off x="2812" y="401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1" name="Line 6091"/>
            <p:cNvSpPr>
              <a:spLocks noChangeShapeType="1"/>
            </p:cNvSpPr>
            <p:nvPr/>
          </p:nvSpPr>
          <p:spPr bwMode="auto">
            <a:xfrm flipV="1">
              <a:off x="2814" y="401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Line 6092"/>
            <p:cNvSpPr>
              <a:spLocks noChangeShapeType="1"/>
            </p:cNvSpPr>
            <p:nvPr/>
          </p:nvSpPr>
          <p:spPr bwMode="auto">
            <a:xfrm flipV="1">
              <a:off x="2816" y="401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Line 6093"/>
            <p:cNvSpPr>
              <a:spLocks noChangeShapeType="1"/>
            </p:cNvSpPr>
            <p:nvPr/>
          </p:nvSpPr>
          <p:spPr bwMode="auto">
            <a:xfrm flipV="1">
              <a:off x="2821" y="402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4" name="Line 6094"/>
            <p:cNvSpPr>
              <a:spLocks noChangeShapeType="1"/>
            </p:cNvSpPr>
            <p:nvPr/>
          </p:nvSpPr>
          <p:spPr bwMode="auto">
            <a:xfrm flipV="1">
              <a:off x="2826" y="4030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5" name="Line 6095"/>
            <p:cNvSpPr>
              <a:spLocks noChangeShapeType="1"/>
            </p:cNvSpPr>
            <p:nvPr/>
          </p:nvSpPr>
          <p:spPr bwMode="auto">
            <a:xfrm flipV="1">
              <a:off x="2831" y="403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Line 6096"/>
            <p:cNvSpPr>
              <a:spLocks noChangeShapeType="1"/>
            </p:cNvSpPr>
            <p:nvPr/>
          </p:nvSpPr>
          <p:spPr bwMode="auto">
            <a:xfrm flipV="1">
              <a:off x="3066" y="3740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Line 6097"/>
            <p:cNvSpPr>
              <a:spLocks noChangeShapeType="1"/>
            </p:cNvSpPr>
            <p:nvPr/>
          </p:nvSpPr>
          <p:spPr bwMode="auto">
            <a:xfrm flipV="1">
              <a:off x="3066" y="3740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Line 6098"/>
            <p:cNvSpPr>
              <a:spLocks noChangeShapeType="1"/>
            </p:cNvSpPr>
            <p:nvPr/>
          </p:nvSpPr>
          <p:spPr bwMode="auto">
            <a:xfrm flipV="1">
              <a:off x="3066" y="3742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Line 6099"/>
            <p:cNvSpPr>
              <a:spLocks noChangeShapeType="1"/>
            </p:cNvSpPr>
            <p:nvPr/>
          </p:nvSpPr>
          <p:spPr bwMode="auto">
            <a:xfrm flipV="1">
              <a:off x="3068" y="374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Line 6100"/>
            <p:cNvSpPr>
              <a:spLocks noChangeShapeType="1"/>
            </p:cNvSpPr>
            <p:nvPr/>
          </p:nvSpPr>
          <p:spPr bwMode="auto">
            <a:xfrm flipV="1">
              <a:off x="3071" y="374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1" name="Line 6101"/>
            <p:cNvSpPr>
              <a:spLocks noChangeShapeType="1"/>
            </p:cNvSpPr>
            <p:nvPr/>
          </p:nvSpPr>
          <p:spPr bwMode="auto">
            <a:xfrm flipV="1">
              <a:off x="3073" y="375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2" name="Line 6102"/>
            <p:cNvSpPr>
              <a:spLocks noChangeShapeType="1"/>
            </p:cNvSpPr>
            <p:nvPr/>
          </p:nvSpPr>
          <p:spPr bwMode="auto">
            <a:xfrm flipV="1">
              <a:off x="3077" y="3761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3" name="Line 6103"/>
            <p:cNvSpPr>
              <a:spLocks noChangeShapeType="1"/>
            </p:cNvSpPr>
            <p:nvPr/>
          </p:nvSpPr>
          <p:spPr bwMode="auto">
            <a:xfrm flipV="1">
              <a:off x="3083" y="3767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4" name="Line 6104"/>
            <p:cNvSpPr>
              <a:spLocks noChangeShapeType="1"/>
            </p:cNvSpPr>
            <p:nvPr/>
          </p:nvSpPr>
          <p:spPr bwMode="auto">
            <a:xfrm flipV="1">
              <a:off x="2681" y="3696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5" name="Line 6105"/>
            <p:cNvSpPr>
              <a:spLocks noChangeShapeType="1"/>
            </p:cNvSpPr>
            <p:nvPr/>
          </p:nvSpPr>
          <p:spPr bwMode="auto">
            <a:xfrm flipV="1">
              <a:off x="2681" y="3696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6" name="Line 6106"/>
            <p:cNvSpPr>
              <a:spLocks noChangeShapeType="1"/>
            </p:cNvSpPr>
            <p:nvPr/>
          </p:nvSpPr>
          <p:spPr bwMode="auto">
            <a:xfrm flipV="1">
              <a:off x="2681" y="3696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7" name="Line 6107"/>
            <p:cNvSpPr>
              <a:spLocks noChangeShapeType="1"/>
            </p:cNvSpPr>
            <p:nvPr/>
          </p:nvSpPr>
          <p:spPr bwMode="auto">
            <a:xfrm flipV="1">
              <a:off x="2681" y="3700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8" name="Line 6108"/>
            <p:cNvSpPr>
              <a:spLocks noChangeShapeType="1"/>
            </p:cNvSpPr>
            <p:nvPr/>
          </p:nvSpPr>
          <p:spPr bwMode="auto">
            <a:xfrm flipV="1">
              <a:off x="2685" y="370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9" name="Line 6109"/>
            <p:cNvSpPr>
              <a:spLocks noChangeShapeType="1"/>
            </p:cNvSpPr>
            <p:nvPr/>
          </p:nvSpPr>
          <p:spPr bwMode="auto">
            <a:xfrm flipV="1">
              <a:off x="2687" y="3713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0" name="Line 6110"/>
            <p:cNvSpPr>
              <a:spLocks noChangeShapeType="1"/>
            </p:cNvSpPr>
            <p:nvPr/>
          </p:nvSpPr>
          <p:spPr bwMode="auto">
            <a:xfrm flipV="1">
              <a:off x="2691" y="3717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1" name="Line 6111"/>
            <p:cNvSpPr>
              <a:spLocks noChangeShapeType="1"/>
            </p:cNvSpPr>
            <p:nvPr/>
          </p:nvSpPr>
          <p:spPr bwMode="auto">
            <a:xfrm flipV="1">
              <a:off x="2698" y="3724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2" name="Line 6112"/>
            <p:cNvSpPr>
              <a:spLocks noChangeShapeType="1"/>
            </p:cNvSpPr>
            <p:nvPr/>
          </p:nvSpPr>
          <p:spPr bwMode="auto">
            <a:xfrm flipV="1">
              <a:off x="3419" y="4019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3" name="Line 6113"/>
            <p:cNvSpPr>
              <a:spLocks noChangeShapeType="1"/>
            </p:cNvSpPr>
            <p:nvPr/>
          </p:nvSpPr>
          <p:spPr bwMode="auto">
            <a:xfrm flipV="1">
              <a:off x="3419" y="401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4" name="Line 6114"/>
            <p:cNvSpPr>
              <a:spLocks noChangeShapeType="1"/>
            </p:cNvSpPr>
            <p:nvPr/>
          </p:nvSpPr>
          <p:spPr bwMode="auto">
            <a:xfrm flipV="1">
              <a:off x="3419" y="4019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5" name="Line 6115"/>
            <p:cNvSpPr>
              <a:spLocks noChangeShapeType="1"/>
            </p:cNvSpPr>
            <p:nvPr/>
          </p:nvSpPr>
          <p:spPr bwMode="auto">
            <a:xfrm flipV="1">
              <a:off x="3421" y="402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6" name="Line 6116"/>
            <p:cNvSpPr>
              <a:spLocks noChangeShapeType="1"/>
            </p:cNvSpPr>
            <p:nvPr/>
          </p:nvSpPr>
          <p:spPr bwMode="auto">
            <a:xfrm flipV="1">
              <a:off x="3424" y="402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7" name="Line 6117"/>
            <p:cNvSpPr>
              <a:spLocks noChangeShapeType="1"/>
            </p:cNvSpPr>
            <p:nvPr/>
          </p:nvSpPr>
          <p:spPr bwMode="auto">
            <a:xfrm flipV="1">
              <a:off x="3428" y="403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8" name="Line 6118"/>
            <p:cNvSpPr>
              <a:spLocks noChangeShapeType="1"/>
            </p:cNvSpPr>
            <p:nvPr/>
          </p:nvSpPr>
          <p:spPr bwMode="auto">
            <a:xfrm flipV="1">
              <a:off x="3432" y="404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9" name="Line 6119"/>
            <p:cNvSpPr>
              <a:spLocks noChangeShapeType="1"/>
            </p:cNvSpPr>
            <p:nvPr/>
          </p:nvSpPr>
          <p:spPr bwMode="auto">
            <a:xfrm flipV="1">
              <a:off x="3438" y="404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0" name="Line 6120"/>
            <p:cNvSpPr>
              <a:spLocks noChangeShapeType="1"/>
            </p:cNvSpPr>
            <p:nvPr/>
          </p:nvSpPr>
          <p:spPr bwMode="auto">
            <a:xfrm flipV="1">
              <a:off x="3259" y="3923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1" name="Line 6121"/>
            <p:cNvSpPr>
              <a:spLocks noChangeShapeType="1"/>
            </p:cNvSpPr>
            <p:nvPr/>
          </p:nvSpPr>
          <p:spPr bwMode="auto">
            <a:xfrm flipV="1">
              <a:off x="3259" y="3923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2" name="Line 6122"/>
            <p:cNvSpPr>
              <a:spLocks noChangeShapeType="1"/>
            </p:cNvSpPr>
            <p:nvPr/>
          </p:nvSpPr>
          <p:spPr bwMode="auto">
            <a:xfrm flipV="1">
              <a:off x="3259" y="39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3" name="Line 6123"/>
            <p:cNvSpPr>
              <a:spLocks noChangeShapeType="1"/>
            </p:cNvSpPr>
            <p:nvPr/>
          </p:nvSpPr>
          <p:spPr bwMode="auto">
            <a:xfrm flipV="1">
              <a:off x="3261" y="39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4" name="Line 6124"/>
            <p:cNvSpPr>
              <a:spLocks noChangeShapeType="1"/>
            </p:cNvSpPr>
            <p:nvPr/>
          </p:nvSpPr>
          <p:spPr bwMode="auto">
            <a:xfrm flipV="1">
              <a:off x="3264" y="39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5" name="Line 6125"/>
            <p:cNvSpPr>
              <a:spLocks noChangeShapeType="1"/>
            </p:cNvSpPr>
            <p:nvPr/>
          </p:nvSpPr>
          <p:spPr bwMode="auto">
            <a:xfrm flipV="1">
              <a:off x="3266" y="394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6" name="Line 6126"/>
            <p:cNvSpPr>
              <a:spLocks noChangeShapeType="1"/>
            </p:cNvSpPr>
            <p:nvPr/>
          </p:nvSpPr>
          <p:spPr bwMode="auto">
            <a:xfrm flipV="1">
              <a:off x="3270" y="3949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7" name="Line 6127"/>
            <p:cNvSpPr>
              <a:spLocks noChangeShapeType="1"/>
            </p:cNvSpPr>
            <p:nvPr/>
          </p:nvSpPr>
          <p:spPr bwMode="auto">
            <a:xfrm flipV="1">
              <a:off x="3277" y="395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8" name="Line 6128"/>
            <p:cNvSpPr>
              <a:spLocks noChangeShapeType="1"/>
            </p:cNvSpPr>
            <p:nvPr/>
          </p:nvSpPr>
          <p:spPr bwMode="auto">
            <a:xfrm flipV="1">
              <a:off x="2898" y="4178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9" name="Line 6129"/>
            <p:cNvSpPr>
              <a:spLocks noChangeShapeType="1"/>
            </p:cNvSpPr>
            <p:nvPr/>
          </p:nvSpPr>
          <p:spPr bwMode="auto">
            <a:xfrm flipV="1">
              <a:off x="2898" y="4178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0" name="Line 6130"/>
            <p:cNvSpPr>
              <a:spLocks noChangeShapeType="1"/>
            </p:cNvSpPr>
            <p:nvPr/>
          </p:nvSpPr>
          <p:spPr bwMode="auto">
            <a:xfrm flipV="1">
              <a:off x="2898" y="4178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1" name="Line 6131"/>
            <p:cNvSpPr>
              <a:spLocks noChangeShapeType="1"/>
            </p:cNvSpPr>
            <p:nvPr/>
          </p:nvSpPr>
          <p:spPr bwMode="auto">
            <a:xfrm flipV="1">
              <a:off x="2900" y="4183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2" name="Line 6132"/>
            <p:cNvSpPr>
              <a:spLocks noChangeShapeType="1"/>
            </p:cNvSpPr>
            <p:nvPr/>
          </p:nvSpPr>
          <p:spPr bwMode="auto">
            <a:xfrm flipV="1">
              <a:off x="2902" y="418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3" name="Line 6133"/>
            <p:cNvSpPr>
              <a:spLocks noChangeShapeType="1"/>
            </p:cNvSpPr>
            <p:nvPr/>
          </p:nvSpPr>
          <p:spPr bwMode="auto">
            <a:xfrm flipV="1">
              <a:off x="2906" y="4192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4" name="Line 6134"/>
            <p:cNvSpPr>
              <a:spLocks noChangeShapeType="1"/>
            </p:cNvSpPr>
            <p:nvPr/>
          </p:nvSpPr>
          <p:spPr bwMode="auto">
            <a:xfrm flipV="1">
              <a:off x="2908" y="4199"/>
              <a:ext cx="25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5" name="Line 6135"/>
            <p:cNvSpPr>
              <a:spLocks noChangeShapeType="1"/>
            </p:cNvSpPr>
            <p:nvPr/>
          </p:nvSpPr>
          <p:spPr bwMode="auto">
            <a:xfrm flipV="1">
              <a:off x="2917" y="4205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6" name="Line 6136"/>
            <p:cNvSpPr>
              <a:spLocks noChangeShapeType="1"/>
            </p:cNvSpPr>
            <p:nvPr/>
          </p:nvSpPr>
          <p:spPr bwMode="auto">
            <a:xfrm flipV="1">
              <a:off x="3520" y="4207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7" name="Line 6137"/>
            <p:cNvSpPr>
              <a:spLocks noChangeShapeType="1"/>
            </p:cNvSpPr>
            <p:nvPr/>
          </p:nvSpPr>
          <p:spPr bwMode="auto">
            <a:xfrm flipV="1">
              <a:off x="3520" y="420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8" name="Line 6138"/>
            <p:cNvSpPr>
              <a:spLocks noChangeShapeType="1"/>
            </p:cNvSpPr>
            <p:nvPr/>
          </p:nvSpPr>
          <p:spPr bwMode="auto">
            <a:xfrm flipV="1">
              <a:off x="3520" y="4207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9" name="Line 6139"/>
            <p:cNvSpPr>
              <a:spLocks noChangeShapeType="1"/>
            </p:cNvSpPr>
            <p:nvPr/>
          </p:nvSpPr>
          <p:spPr bwMode="auto">
            <a:xfrm flipV="1">
              <a:off x="3522" y="421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Line 6140"/>
            <p:cNvSpPr>
              <a:spLocks noChangeShapeType="1"/>
            </p:cNvSpPr>
            <p:nvPr/>
          </p:nvSpPr>
          <p:spPr bwMode="auto">
            <a:xfrm flipV="1">
              <a:off x="3524" y="421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Line 6141"/>
            <p:cNvSpPr>
              <a:spLocks noChangeShapeType="1"/>
            </p:cNvSpPr>
            <p:nvPr/>
          </p:nvSpPr>
          <p:spPr bwMode="auto">
            <a:xfrm flipV="1">
              <a:off x="3529" y="4222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2" name="Line 6142"/>
            <p:cNvSpPr>
              <a:spLocks noChangeShapeType="1"/>
            </p:cNvSpPr>
            <p:nvPr/>
          </p:nvSpPr>
          <p:spPr bwMode="auto">
            <a:xfrm flipV="1">
              <a:off x="3533" y="4228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3" name="Line 6143"/>
            <p:cNvSpPr>
              <a:spLocks noChangeShapeType="1"/>
            </p:cNvSpPr>
            <p:nvPr/>
          </p:nvSpPr>
          <p:spPr bwMode="auto">
            <a:xfrm flipV="1">
              <a:off x="3538" y="4235"/>
              <a:ext cx="17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Line 6144"/>
            <p:cNvSpPr>
              <a:spLocks noChangeShapeType="1"/>
            </p:cNvSpPr>
            <p:nvPr/>
          </p:nvSpPr>
          <p:spPr bwMode="auto">
            <a:xfrm flipV="1">
              <a:off x="2792" y="3142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5" name="Line 6145"/>
            <p:cNvSpPr>
              <a:spLocks noChangeShapeType="1"/>
            </p:cNvSpPr>
            <p:nvPr/>
          </p:nvSpPr>
          <p:spPr bwMode="auto">
            <a:xfrm flipV="1">
              <a:off x="2792" y="3142"/>
              <a:ext cx="25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6" name="Line 6146"/>
            <p:cNvSpPr>
              <a:spLocks noChangeShapeType="1"/>
            </p:cNvSpPr>
            <p:nvPr/>
          </p:nvSpPr>
          <p:spPr bwMode="auto">
            <a:xfrm flipV="1">
              <a:off x="2792" y="314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7" name="Line 6147"/>
            <p:cNvSpPr>
              <a:spLocks noChangeShapeType="1"/>
            </p:cNvSpPr>
            <p:nvPr/>
          </p:nvSpPr>
          <p:spPr bwMode="auto">
            <a:xfrm flipV="1">
              <a:off x="2795" y="314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Line 6148"/>
            <p:cNvSpPr>
              <a:spLocks noChangeShapeType="1"/>
            </p:cNvSpPr>
            <p:nvPr/>
          </p:nvSpPr>
          <p:spPr bwMode="auto">
            <a:xfrm flipV="1">
              <a:off x="2797" y="315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9" name="Line 6149"/>
            <p:cNvSpPr>
              <a:spLocks noChangeShapeType="1"/>
            </p:cNvSpPr>
            <p:nvPr/>
          </p:nvSpPr>
          <p:spPr bwMode="auto">
            <a:xfrm flipV="1">
              <a:off x="2801" y="315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0" name="Line 6150"/>
            <p:cNvSpPr>
              <a:spLocks noChangeShapeType="1"/>
            </p:cNvSpPr>
            <p:nvPr/>
          </p:nvSpPr>
          <p:spPr bwMode="auto">
            <a:xfrm flipV="1">
              <a:off x="2803" y="3163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1" name="Line 6151"/>
            <p:cNvSpPr>
              <a:spLocks noChangeShapeType="1"/>
            </p:cNvSpPr>
            <p:nvPr/>
          </p:nvSpPr>
          <p:spPr bwMode="auto">
            <a:xfrm flipV="1">
              <a:off x="2811" y="3169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Oval 6152"/>
            <p:cNvSpPr>
              <a:spLocks noChangeArrowheads="1"/>
            </p:cNvSpPr>
            <p:nvPr/>
          </p:nvSpPr>
          <p:spPr bwMode="auto">
            <a:xfrm>
              <a:off x="3151" y="2590"/>
              <a:ext cx="33" cy="39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3" name="Oval 6153"/>
            <p:cNvSpPr>
              <a:spLocks noChangeArrowheads="1"/>
            </p:cNvSpPr>
            <p:nvPr/>
          </p:nvSpPr>
          <p:spPr bwMode="auto">
            <a:xfrm>
              <a:off x="3038" y="3891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4" name="Oval 6154"/>
            <p:cNvSpPr>
              <a:spLocks noChangeArrowheads="1"/>
            </p:cNvSpPr>
            <p:nvPr/>
          </p:nvSpPr>
          <p:spPr bwMode="auto">
            <a:xfrm>
              <a:off x="3662" y="2294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5" name="Oval 6155"/>
            <p:cNvSpPr>
              <a:spLocks noChangeArrowheads="1"/>
            </p:cNvSpPr>
            <p:nvPr/>
          </p:nvSpPr>
          <p:spPr bwMode="auto">
            <a:xfrm>
              <a:off x="2487" y="4011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Oval 6156"/>
            <p:cNvSpPr>
              <a:spLocks noChangeArrowheads="1"/>
            </p:cNvSpPr>
            <p:nvPr/>
          </p:nvSpPr>
          <p:spPr bwMode="auto">
            <a:xfrm>
              <a:off x="3202" y="4067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7" name="Oval 6157"/>
            <p:cNvSpPr>
              <a:spLocks noChangeArrowheads="1"/>
            </p:cNvSpPr>
            <p:nvPr/>
          </p:nvSpPr>
          <p:spPr bwMode="auto">
            <a:xfrm>
              <a:off x="2729" y="4192"/>
              <a:ext cx="42" cy="3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8" name="Oval 6158"/>
            <p:cNvSpPr>
              <a:spLocks noChangeArrowheads="1"/>
            </p:cNvSpPr>
            <p:nvPr/>
          </p:nvSpPr>
          <p:spPr bwMode="auto">
            <a:xfrm>
              <a:off x="3349" y="4207"/>
              <a:ext cx="31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9" name="Oval 6159"/>
            <p:cNvSpPr>
              <a:spLocks noChangeArrowheads="1"/>
            </p:cNvSpPr>
            <p:nvPr/>
          </p:nvSpPr>
          <p:spPr bwMode="auto">
            <a:xfrm>
              <a:off x="3261" y="3803"/>
              <a:ext cx="51" cy="3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Oval 6160"/>
            <p:cNvSpPr>
              <a:spLocks noChangeArrowheads="1"/>
            </p:cNvSpPr>
            <p:nvPr/>
          </p:nvSpPr>
          <p:spPr bwMode="auto">
            <a:xfrm>
              <a:off x="3125" y="287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1" name="Oval 6161"/>
            <p:cNvSpPr>
              <a:spLocks noChangeArrowheads="1"/>
            </p:cNvSpPr>
            <p:nvPr/>
          </p:nvSpPr>
          <p:spPr bwMode="auto">
            <a:xfrm>
              <a:off x="2908" y="372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2" name="Oval 6162"/>
            <p:cNvSpPr>
              <a:spLocks noChangeArrowheads="1"/>
            </p:cNvSpPr>
            <p:nvPr/>
          </p:nvSpPr>
          <p:spPr bwMode="auto">
            <a:xfrm>
              <a:off x="3095" y="3960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3" name="Oval 6163"/>
            <p:cNvSpPr>
              <a:spLocks noChangeArrowheads="1"/>
            </p:cNvSpPr>
            <p:nvPr/>
          </p:nvSpPr>
          <p:spPr bwMode="auto">
            <a:xfrm>
              <a:off x="3040" y="407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4" name="Oval 6164"/>
            <p:cNvSpPr>
              <a:spLocks noChangeArrowheads="1"/>
            </p:cNvSpPr>
            <p:nvPr/>
          </p:nvSpPr>
          <p:spPr bwMode="auto">
            <a:xfrm>
              <a:off x="2619" y="4029"/>
              <a:ext cx="26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5" name="Oval 6165"/>
            <p:cNvSpPr>
              <a:spLocks noChangeArrowheads="1"/>
            </p:cNvSpPr>
            <p:nvPr/>
          </p:nvSpPr>
          <p:spPr bwMode="auto">
            <a:xfrm>
              <a:off x="3299" y="4073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6" name="Oval 6166"/>
            <p:cNvSpPr>
              <a:spLocks noChangeArrowheads="1"/>
            </p:cNvSpPr>
            <p:nvPr/>
          </p:nvSpPr>
          <p:spPr bwMode="auto">
            <a:xfrm>
              <a:off x="3105" y="3314"/>
              <a:ext cx="26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7" name="Oval 6167"/>
            <p:cNvSpPr>
              <a:spLocks noChangeArrowheads="1"/>
            </p:cNvSpPr>
            <p:nvPr/>
          </p:nvSpPr>
          <p:spPr bwMode="auto">
            <a:xfrm>
              <a:off x="2937" y="3353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8" name="Oval 6168"/>
            <p:cNvSpPr>
              <a:spLocks noChangeArrowheads="1"/>
            </p:cNvSpPr>
            <p:nvPr/>
          </p:nvSpPr>
          <p:spPr bwMode="auto">
            <a:xfrm>
              <a:off x="3608" y="3203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9" name="Line 6169"/>
            <p:cNvSpPr>
              <a:spLocks noChangeShapeType="1"/>
            </p:cNvSpPr>
            <p:nvPr/>
          </p:nvSpPr>
          <p:spPr bwMode="auto">
            <a:xfrm flipV="1">
              <a:off x="3763" y="2620"/>
              <a:ext cx="1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0" name="Line 6170"/>
            <p:cNvSpPr>
              <a:spLocks noChangeShapeType="1"/>
            </p:cNvSpPr>
            <p:nvPr/>
          </p:nvSpPr>
          <p:spPr bwMode="auto">
            <a:xfrm flipV="1">
              <a:off x="3763" y="2620"/>
              <a:ext cx="25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1" name="Line 6171"/>
            <p:cNvSpPr>
              <a:spLocks noChangeShapeType="1"/>
            </p:cNvSpPr>
            <p:nvPr/>
          </p:nvSpPr>
          <p:spPr bwMode="auto">
            <a:xfrm flipV="1">
              <a:off x="3763" y="262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2" name="Line 6172"/>
            <p:cNvSpPr>
              <a:spLocks noChangeShapeType="1"/>
            </p:cNvSpPr>
            <p:nvPr/>
          </p:nvSpPr>
          <p:spPr bwMode="auto">
            <a:xfrm flipV="1">
              <a:off x="3765" y="2625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3" name="Line 6173"/>
            <p:cNvSpPr>
              <a:spLocks noChangeShapeType="1"/>
            </p:cNvSpPr>
            <p:nvPr/>
          </p:nvSpPr>
          <p:spPr bwMode="auto">
            <a:xfrm flipV="1">
              <a:off x="3768" y="263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4" name="Line 6174"/>
            <p:cNvSpPr>
              <a:spLocks noChangeShapeType="1"/>
            </p:cNvSpPr>
            <p:nvPr/>
          </p:nvSpPr>
          <p:spPr bwMode="auto">
            <a:xfrm flipV="1">
              <a:off x="3772" y="2638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5" name="Line 6175"/>
            <p:cNvSpPr>
              <a:spLocks noChangeShapeType="1"/>
            </p:cNvSpPr>
            <p:nvPr/>
          </p:nvSpPr>
          <p:spPr bwMode="auto">
            <a:xfrm flipV="1">
              <a:off x="3776" y="264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6" name="Line 6176"/>
            <p:cNvSpPr>
              <a:spLocks noChangeShapeType="1"/>
            </p:cNvSpPr>
            <p:nvPr/>
          </p:nvSpPr>
          <p:spPr bwMode="auto">
            <a:xfrm flipV="1">
              <a:off x="3784" y="2648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7" name="Line 6177"/>
            <p:cNvSpPr>
              <a:spLocks noChangeShapeType="1"/>
            </p:cNvSpPr>
            <p:nvPr/>
          </p:nvSpPr>
          <p:spPr bwMode="auto">
            <a:xfrm flipV="1">
              <a:off x="3209" y="3255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8" name="Line 6178"/>
            <p:cNvSpPr>
              <a:spLocks noChangeShapeType="1"/>
            </p:cNvSpPr>
            <p:nvPr/>
          </p:nvSpPr>
          <p:spPr bwMode="auto">
            <a:xfrm flipV="1">
              <a:off x="3209" y="3255"/>
              <a:ext cx="20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9" name="Line 6179"/>
            <p:cNvSpPr>
              <a:spLocks noChangeShapeType="1"/>
            </p:cNvSpPr>
            <p:nvPr/>
          </p:nvSpPr>
          <p:spPr bwMode="auto">
            <a:xfrm flipV="1">
              <a:off x="3209" y="325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0" name="Line 6180"/>
            <p:cNvSpPr>
              <a:spLocks noChangeShapeType="1"/>
            </p:cNvSpPr>
            <p:nvPr/>
          </p:nvSpPr>
          <p:spPr bwMode="auto">
            <a:xfrm flipV="1">
              <a:off x="3211" y="326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1" name="Line 6181"/>
            <p:cNvSpPr>
              <a:spLocks noChangeShapeType="1"/>
            </p:cNvSpPr>
            <p:nvPr/>
          </p:nvSpPr>
          <p:spPr bwMode="auto">
            <a:xfrm flipV="1">
              <a:off x="3213" y="326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2" name="Line 6182"/>
            <p:cNvSpPr>
              <a:spLocks noChangeShapeType="1"/>
            </p:cNvSpPr>
            <p:nvPr/>
          </p:nvSpPr>
          <p:spPr bwMode="auto">
            <a:xfrm flipV="1">
              <a:off x="3215" y="3271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3" name="Line 6183"/>
            <p:cNvSpPr>
              <a:spLocks noChangeShapeType="1"/>
            </p:cNvSpPr>
            <p:nvPr/>
          </p:nvSpPr>
          <p:spPr bwMode="auto">
            <a:xfrm flipV="1">
              <a:off x="3220" y="327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4" name="Line 6184"/>
            <p:cNvSpPr>
              <a:spLocks noChangeShapeType="1"/>
            </p:cNvSpPr>
            <p:nvPr/>
          </p:nvSpPr>
          <p:spPr bwMode="auto">
            <a:xfrm flipV="1">
              <a:off x="3227" y="328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5" name="Line 6185"/>
            <p:cNvSpPr>
              <a:spLocks noChangeShapeType="1"/>
            </p:cNvSpPr>
            <p:nvPr/>
          </p:nvSpPr>
          <p:spPr bwMode="auto">
            <a:xfrm flipV="1">
              <a:off x="1098" y="3174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6" name="Line 6186"/>
            <p:cNvSpPr>
              <a:spLocks noChangeShapeType="1"/>
            </p:cNvSpPr>
            <p:nvPr/>
          </p:nvSpPr>
          <p:spPr bwMode="auto">
            <a:xfrm flipV="1">
              <a:off x="1098" y="3174"/>
              <a:ext cx="21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7" name="Line 6187"/>
            <p:cNvSpPr>
              <a:spLocks noChangeShapeType="1"/>
            </p:cNvSpPr>
            <p:nvPr/>
          </p:nvSpPr>
          <p:spPr bwMode="auto">
            <a:xfrm flipV="1">
              <a:off x="1098" y="3176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8" name="Line 6188"/>
            <p:cNvSpPr>
              <a:spLocks noChangeShapeType="1"/>
            </p:cNvSpPr>
            <p:nvPr/>
          </p:nvSpPr>
          <p:spPr bwMode="auto">
            <a:xfrm flipV="1">
              <a:off x="1100" y="3179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9" name="Line 6189"/>
            <p:cNvSpPr>
              <a:spLocks noChangeShapeType="1"/>
            </p:cNvSpPr>
            <p:nvPr/>
          </p:nvSpPr>
          <p:spPr bwMode="auto">
            <a:xfrm flipV="1">
              <a:off x="1102" y="318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0" name="Line 6190"/>
            <p:cNvSpPr>
              <a:spLocks noChangeShapeType="1"/>
            </p:cNvSpPr>
            <p:nvPr/>
          </p:nvSpPr>
          <p:spPr bwMode="auto">
            <a:xfrm flipV="1">
              <a:off x="1105" y="319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1" name="Line 6191"/>
            <p:cNvSpPr>
              <a:spLocks noChangeShapeType="1"/>
            </p:cNvSpPr>
            <p:nvPr/>
          </p:nvSpPr>
          <p:spPr bwMode="auto">
            <a:xfrm flipV="1">
              <a:off x="1107" y="319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2" name="Line 6192"/>
            <p:cNvSpPr>
              <a:spLocks noChangeShapeType="1"/>
            </p:cNvSpPr>
            <p:nvPr/>
          </p:nvSpPr>
          <p:spPr bwMode="auto">
            <a:xfrm flipV="1">
              <a:off x="1113" y="3202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3" name="Oval 6193"/>
            <p:cNvSpPr>
              <a:spLocks noChangeArrowheads="1"/>
            </p:cNvSpPr>
            <p:nvPr/>
          </p:nvSpPr>
          <p:spPr bwMode="auto">
            <a:xfrm>
              <a:off x="3283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4" name="Oval 6194"/>
            <p:cNvSpPr>
              <a:spLocks noChangeArrowheads="1"/>
            </p:cNvSpPr>
            <p:nvPr/>
          </p:nvSpPr>
          <p:spPr bwMode="auto">
            <a:xfrm>
              <a:off x="3417" y="3107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5" name="Oval 6195"/>
            <p:cNvSpPr>
              <a:spLocks noChangeArrowheads="1"/>
            </p:cNvSpPr>
            <p:nvPr/>
          </p:nvSpPr>
          <p:spPr bwMode="auto">
            <a:xfrm>
              <a:off x="3908" y="3367"/>
              <a:ext cx="29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6" name="Oval 6196"/>
            <p:cNvSpPr>
              <a:spLocks noChangeArrowheads="1"/>
            </p:cNvSpPr>
            <p:nvPr/>
          </p:nvSpPr>
          <p:spPr bwMode="auto">
            <a:xfrm>
              <a:off x="2964" y="3221"/>
              <a:ext cx="27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7" name="Oval 6197"/>
            <p:cNvSpPr>
              <a:spLocks noChangeArrowheads="1"/>
            </p:cNvSpPr>
            <p:nvPr/>
          </p:nvSpPr>
          <p:spPr bwMode="auto">
            <a:xfrm>
              <a:off x="245" y="3358"/>
              <a:ext cx="29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8" name="Oval 6198"/>
            <p:cNvSpPr>
              <a:spLocks noChangeArrowheads="1"/>
            </p:cNvSpPr>
            <p:nvPr/>
          </p:nvSpPr>
          <p:spPr bwMode="auto">
            <a:xfrm>
              <a:off x="3121" y="315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9" name="Oval 6199"/>
            <p:cNvSpPr>
              <a:spLocks noChangeArrowheads="1"/>
            </p:cNvSpPr>
            <p:nvPr/>
          </p:nvSpPr>
          <p:spPr bwMode="auto">
            <a:xfrm>
              <a:off x="3242" y="2802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0" name="Oval 6200"/>
            <p:cNvSpPr>
              <a:spLocks noChangeArrowheads="1"/>
            </p:cNvSpPr>
            <p:nvPr/>
          </p:nvSpPr>
          <p:spPr bwMode="auto">
            <a:xfrm>
              <a:off x="4159" y="2514"/>
              <a:ext cx="26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1" name="Oval 6201"/>
            <p:cNvSpPr>
              <a:spLocks noChangeArrowheads="1"/>
            </p:cNvSpPr>
            <p:nvPr/>
          </p:nvSpPr>
          <p:spPr bwMode="auto">
            <a:xfrm>
              <a:off x="3232" y="2979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2" name="Oval 6202"/>
            <p:cNvSpPr>
              <a:spLocks noChangeArrowheads="1"/>
            </p:cNvSpPr>
            <p:nvPr/>
          </p:nvSpPr>
          <p:spPr bwMode="auto">
            <a:xfrm>
              <a:off x="3467" y="2775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3" name="Line 6203"/>
            <p:cNvSpPr>
              <a:spLocks noChangeShapeType="1"/>
            </p:cNvSpPr>
            <p:nvPr/>
          </p:nvSpPr>
          <p:spPr bwMode="auto">
            <a:xfrm flipV="1">
              <a:off x="3364" y="294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4" name="Line 6204"/>
            <p:cNvSpPr>
              <a:spLocks noChangeShapeType="1"/>
            </p:cNvSpPr>
            <p:nvPr/>
          </p:nvSpPr>
          <p:spPr bwMode="auto">
            <a:xfrm flipV="1">
              <a:off x="3364" y="2946"/>
              <a:ext cx="25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4" name="Group 6205"/>
          <p:cNvGrpSpPr>
            <a:grpSpLocks/>
          </p:cNvGrpSpPr>
          <p:nvPr/>
        </p:nvGrpSpPr>
        <p:grpSpPr bwMode="auto">
          <a:xfrm>
            <a:off x="1398588" y="3316288"/>
            <a:ext cx="5815012" cy="3471862"/>
            <a:chOff x="881" y="2089"/>
            <a:chExt cx="3663" cy="2187"/>
          </a:xfrm>
        </p:grpSpPr>
        <p:sp>
          <p:nvSpPr>
            <p:cNvPr id="43945" name="Line 6206"/>
            <p:cNvSpPr>
              <a:spLocks noChangeShapeType="1"/>
            </p:cNvSpPr>
            <p:nvPr/>
          </p:nvSpPr>
          <p:spPr bwMode="auto">
            <a:xfrm flipV="1">
              <a:off x="3364" y="294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6" name="Line 6207"/>
            <p:cNvSpPr>
              <a:spLocks noChangeShapeType="1"/>
            </p:cNvSpPr>
            <p:nvPr/>
          </p:nvSpPr>
          <p:spPr bwMode="auto">
            <a:xfrm flipV="1">
              <a:off x="3367" y="295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7" name="Line 6208"/>
            <p:cNvSpPr>
              <a:spLocks noChangeShapeType="1"/>
            </p:cNvSpPr>
            <p:nvPr/>
          </p:nvSpPr>
          <p:spPr bwMode="auto">
            <a:xfrm flipV="1">
              <a:off x="3369" y="295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8" name="Line 6209"/>
            <p:cNvSpPr>
              <a:spLocks noChangeShapeType="1"/>
            </p:cNvSpPr>
            <p:nvPr/>
          </p:nvSpPr>
          <p:spPr bwMode="auto">
            <a:xfrm flipV="1">
              <a:off x="3373" y="296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9" name="Line 6210"/>
            <p:cNvSpPr>
              <a:spLocks noChangeShapeType="1"/>
            </p:cNvSpPr>
            <p:nvPr/>
          </p:nvSpPr>
          <p:spPr bwMode="auto">
            <a:xfrm flipV="1">
              <a:off x="3375" y="2972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0" name="Line 6211"/>
            <p:cNvSpPr>
              <a:spLocks noChangeShapeType="1"/>
            </p:cNvSpPr>
            <p:nvPr/>
          </p:nvSpPr>
          <p:spPr bwMode="auto">
            <a:xfrm flipV="1">
              <a:off x="3383" y="2976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1" name="Oval 6212"/>
            <p:cNvSpPr>
              <a:spLocks noChangeArrowheads="1"/>
            </p:cNvSpPr>
            <p:nvPr/>
          </p:nvSpPr>
          <p:spPr bwMode="auto">
            <a:xfrm>
              <a:off x="3586" y="2848"/>
              <a:ext cx="26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2" name="Oval 6213"/>
            <p:cNvSpPr>
              <a:spLocks noChangeArrowheads="1"/>
            </p:cNvSpPr>
            <p:nvPr/>
          </p:nvSpPr>
          <p:spPr bwMode="auto">
            <a:xfrm>
              <a:off x="3504" y="2652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3" name="Oval 6214"/>
            <p:cNvSpPr>
              <a:spLocks noChangeArrowheads="1"/>
            </p:cNvSpPr>
            <p:nvPr/>
          </p:nvSpPr>
          <p:spPr bwMode="auto">
            <a:xfrm>
              <a:off x="3567" y="3008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4" name="Line 6215"/>
            <p:cNvSpPr>
              <a:spLocks noChangeShapeType="1"/>
            </p:cNvSpPr>
            <p:nvPr/>
          </p:nvSpPr>
          <p:spPr bwMode="auto">
            <a:xfrm flipV="1">
              <a:off x="1398" y="3894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5" name="Line 6216"/>
            <p:cNvSpPr>
              <a:spLocks noChangeShapeType="1"/>
            </p:cNvSpPr>
            <p:nvPr/>
          </p:nvSpPr>
          <p:spPr bwMode="auto">
            <a:xfrm flipV="1">
              <a:off x="1398" y="3894"/>
              <a:ext cx="20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6" name="Line 6217"/>
            <p:cNvSpPr>
              <a:spLocks noChangeShapeType="1"/>
            </p:cNvSpPr>
            <p:nvPr/>
          </p:nvSpPr>
          <p:spPr bwMode="auto">
            <a:xfrm flipV="1">
              <a:off x="1398" y="3894"/>
              <a:ext cx="2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7" name="Line 6218"/>
            <p:cNvSpPr>
              <a:spLocks noChangeShapeType="1"/>
            </p:cNvSpPr>
            <p:nvPr/>
          </p:nvSpPr>
          <p:spPr bwMode="auto">
            <a:xfrm flipV="1">
              <a:off x="1401" y="3899"/>
              <a:ext cx="28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8" name="Line 6219"/>
            <p:cNvSpPr>
              <a:spLocks noChangeShapeType="1"/>
            </p:cNvSpPr>
            <p:nvPr/>
          </p:nvSpPr>
          <p:spPr bwMode="auto">
            <a:xfrm flipV="1">
              <a:off x="1403" y="3904"/>
              <a:ext cx="28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9" name="Line 6220"/>
            <p:cNvSpPr>
              <a:spLocks noChangeShapeType="1"/>
            </p:cNvSpPr>
            <p:nvPr/>
          </p:nvSpPr>
          <p:spPr bwMode="auto">
            <a:xfrm flipV="1">
              <a:off x="1409" y="3908"/>
              <a:ext cx="22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0" name="Line 6221"/>
            <p:cNvSpPr>
              <a:spLocks noChangeShapeType="1"/>
            </p:cNvSpPr>
            <p:nvPr/>
          </p:nvSpPr>
          <p:spPr bwMode="auto">
            <a:xfrm flipV="1">
              <a:off x="1418" y="3915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1" name="Line 6222"/>
            <p:cNvSpPr>
              <a:spLocks noChangeShapeType="1"/>
            </p:cNvSpPr>
            <p:nvPr/>
          </p:nvSpPr>
          <p:spPr bwMode="auto">
            <a:xfrm flipV="1">
              <a:off x="3012" y="3020"/>
              <a:ext cx="15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2" name="Line 6223"/>
            <p:cNvSpPr>
              <a:spLocks noChangeShapeType="1"/>
            </p:cNvSpPr>
            <p:nvPr/>
          </p:nvSpPr>
          <p:spPr bwMode="auto">
            <a:xfrm flipV="1">
              <a:off x="3012" y="3020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3" name="Line 6224"/>
            <p:cNvSpPr>
              <a:spLocks noChangeShapeType="1"/>
            </p:cNvSpPr>
            <p:nvPr/>
          </p:nvSpPr>
          <p:spPr bwMode="auto">
            <a:xfrm flipV="1">
              <a:off x="3012" y="302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4" name="Line 6225"/>
            <p:cNvSpPr>
              <a:spLocks noChangeShapeType="1"/>
            </p:cNvSpPr>
            <p:nvPr/>
          </p:nvSpPr>
          <p:spPr bwMode="auto">
            <a:xfrm flipV="1">
              <a:off x="3014" y="3024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5" name="Line 6226"/>
            <p:cNvSpPr>
              <a:spLocks noChangeShapeType="1"/>
            </p:cNvSpPr>
            <p:nvPr/>
          </p:nvSpPr>
          <p:spPr bwMode="auto">
            <a:xfrm flipV="1">
              <a:off x="3018" y="3029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6" name="Line 6227"/>
            <p:cNvSpPr>
              <a:spLocks noChangeShapeType="1"/>
            </p:cNvSpPr>
            <p:nvPr/>
          </p:nvSpPr>
          <p:spPr bwMode="auto">
            <a:xfrm flipV="1">
              <a:off x="3020" y="3036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7" name="Line 6228"/>
            <p:cNvSpPr>
              <a:spLocks noChangeShapeType="1"/>
            </p:cNvSpPr>
            <p:nvPr/>
          </p:nvSpPr>
          <p:spPr bwMode="auto">
            <a:xfrm flipV="1">
              <a:off x="3024" y="3040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8" name="Line 6229"/>
            <p:cNvSpPr>
              <a:spLocks noChangeShapeType="1"/>
            </p:cNvSpPr>
            <p:nvPr/>
          </p:nvSpPr>
          <p:spPr bwMode="auto">
            <a:xfrm flipV="1">
              <a:off x="3033" y="3047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9" name="Line 6230"/>
            <p:cNvSpPr>
              <a:spLocks noChangeShapeType="1"/>
            </p:cNvSpPr>
            <p:nvPr/>
          </p:nvSpPr>
          <p:spPr bwMode="auto">
            <a:xfrm flipV="1">
              <a:off x="1181" y="3857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0" name="Line 6231"/>
            <p:cNvSpPr>
              <a:spLocks noChangeShapeType="1"/>
            </p:cNvSpPr>
            <p:nvPr/>
          </p:nvSpPr>
          <p:spPr bwMode="auto">
            <a:xfrm flipV="1">
              <a:off x="1181" y="3857"/>
              <a:ext cx="25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1" name="Line 6232"/>
            <p:cNvSpPr>
              <a:spLocks noChangeShapeType="1"/>
            </p:cNvSpPr>
            <p:nvPr/>
          </p:nvSpPr>
          <p:spPr bwMode="auto">
            <a:xfrm flipV="1">
              <a:off x="1181" y="386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2" name="Line 6233"/>
            <p:cNvSpPr>
              <a:spLocks noChangeShapeType="1"/>
            </p:cNvSpPr>
            <p:nvPr/>
          </p:nvSpPr>
          <p:spPr bwMode="auto">
            <a:xfrm flipV="1">
              <a:off x="1184" y="3864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3" name="Line 6234"/>
            <p:cNvSpPr>
              <a:spLocks noChangeShapeType="1"/>
            </p:cNvSpPr>
            <p:nvPr/>
          </p:nvSpPr>
          <p:spPr bwMode="auto">
            <a:xfrm flipV="1">
              <a:off x="1186" y="3867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4" name="Line 6235"/>
            <p:cNvSpPr>
              <a:spLocks noChangeShapeType="1"/>
            </p:cNvSpPr>
            <p:nvPr/>
          </p:nvSpPr>
          <p:spPr bwMode="auto">
            <a:xfrm flipV="1">
              <a:off x="1190" y="387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5" name="Line 6236"/>
            <p:cNvSpPr>
              <a:spLocks noChangeShapeType="1"/>
            </p:cNvSpPr>
            <p:nvPr/>
          </p:nvSpPr>
          <p:spPr bwMode="auto">
            <a:xfrm flipV="1">
              <a:off x="1192" y="3883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6" name="Line 6237"/>
            <p:cNvSpPr>
              <a:spLocks noChangeShapeType="1"/>
            </p:cNvSpPr>
            <p:nvPr/>
          </p:nvSpPr>
          <p:spPr bwMode="auto">
            <a:xfrm flipV="1">
              <a:off x="1200" y="3887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7" name="Line 6238"/>
            <p:cNvSpPr>
              <a:spLocks noChangeShapeType="1"/>
            </p:cNvSpPr>
            <p:nvPr/>
          </p:nvSpPr>
          <p:spPr bwMode="auto">
            <a:xfrm flipV="1">
              <a:off x="881" y="2515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8" name="Line 6239"/>
            <p:cNvSpPr>
              <a:spLocks noChangeShapeType="1"/>
            </p:cNvSpPr>
            <p:nvPr/>
          </p:nvSpPr>
          <p:spPr bwMode="auto">
            <a:xfrm flipV="1">
              <a:off x="881" y="2515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9" name="Line 6240"/>
            <p:cNvSpPr>
              <a:spLocks noChangeShapeType="1"/>
            </p:cNvSpPr>
            <p:nvPr/>
          </p:nvSpPr>
          <p:spPr bwMode="auto">
            <a:xfrm flipV="1">
              <a:off x="881" y="2515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0" name="Line 6241"/>
            <p:cNvSpPr>
              <a:spLocks noChangeShapeType="1"/>
            </p:cNvSpPr>
            <p:nvPr/>
          </p:nvSpPr>
          <p:spPr bwMode="auto">
            <a:xfrm flipV="1">
              <a:off x="883" y="252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1" name="Line 6242"/>
            <p:cNvSpPr>
              <a:spLocks noChangeShapeType="1"/>
            </p:cNvSpPr>
            <p:nvPr/>
          </p:nvSpPr>
          <p:spPr bwMode="auto">
            <a:xfrm flipV="1">
              <a:off x="885" y="252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2" name="Line 6243"/>
            <p:cNvSpPr>
              <a:spLocks noChangeShapeType="1"/>
            </p:cNvSpPr>
            <p:nvPr/>
          </p:nvSpPr>
          <p:spPr bwMode="auto">
            <a:xfrm flipV="1">
              <a:off x="888" y="2529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3" name="Line 6244"/>
            <p:cNvSpPr>
              <a:spLocks noChangeShapeType="1"/>
            </p:cNvSpPr>
            <p:nvPr/>
          </p:nvSpPr>
          <p:spPr bwMode="auto">
            <a:xfrm flipV="1">
              <a:off x="892" y="2538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4" name="Line 6245"/>
            <p:cNvSpPr>
              <a:spLocks noChangeShapeType="1"/>
            </p:cNvSpPr>
            <p:nvPr/>
          </p:nvSpPr>
          <p:spPr bwMode="auto">
            <a:xfrm flipV="1">
              <a:off x="900" y="2544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5" name="Line 6246"/>
            <p:cNvSpPr>
              <a:spLocks noChangeShapeType="1"/>
            </p:cNvSpPr>
            <p:nvPr/>
          </p:nvSpPr>
          <p:spPr bwMode="auto">
            <a:xfrm flipV="1">
              <a:off x="2277" y="4058"/>
              <a:ext cx="11" cy="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6" name="Line 6247"/>
            <p:cNvSpPr>
              <a:spLocks noChangeShapeType="1"/>
            </p:cNvSpPr>
            <p:nvPr/>
          </p:nvSpPr>
          <p:spPr bwMode="auto">
            <a:xfrm flipV="1">
              <a:off x="2279" y="4058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7" name="Line 6248"/>
            <p:cNvSpPr>
              <a:spLocks noChangeShapeType="1"/>
            </p:cNvSpPr>
            <p:nvPr/>
          </p:nvSpPr>
          <p:spPr bwMode="auto">
            <a:xfrm flipV="1">
              <a:off x="2282" y="4058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8" name="Line 6249"/>
            <p:cNvSpPr>
              <a:spLocks noChangeShapeType="1"/>
            </p:cNvSpPr>
            <p:nvPr/>
          </p:nvSpPr>
          <p:spPr bwMode="auto">
            <a:xfrm flipV="1">
              <a:off x="2284" y="405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9" name="Line 6250"/>
            <p:cNvSpPr>
              <a:spLocks noChangeShapeType="1"/>
            </p:cNvSpPr>
            <p:nvPr/>
          </p:nvSpPr>
          <p:spPr bwMode="auto">
            <a:xfrm flipV="1">
              <a:off x="2289" y="406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0" name="Line 6251"/>
            <p:cNvSpPr>
              <a:spLocks noChangeShapeType="1"/>
            </p:cNvSpPr>
            <p:nvPr/>
          </p:nvSpPr>
          <p:spPr bwMode="auto">
            <a:xfrm flipV="1">
              <a:off x="2297" y="4065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1" name="Line 6252"/>
            <p:cNvSpPr>
              <a:spLocks noChangeShapeType="1"/>
            </p:cNvSpPr>
            <p:nvPr/>
          </p:nvSpPr>
          <p:spPr bwMode="auto">
            <a:xfrm flipV="1">
              <a:off x="2304" y="4070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2" name="Line 6253"/>
            <p:cNvSpPr>
              <a:spLocks noChangeShapeType="1"/>
            </p:cNvSpPr>
            <p:nvPr/>
          </p:nvSpPr>
          <p:spPr bwMode="auto">
            <a:xfrm flipV="1">
              <a:off x="1718" y="2368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3" name="Line 6254"/>
            <p:cNvSpPr>
              <a:spLocks noChangeShapeType="1"/>
            </p:cNvSpPr>
            <p:nvPr/>
          </p:nvSpPr>
          <p:spPr bwMode="auto">
            <a:xfrm flipV="1">
              <a:off x="1718" y="2368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4" name="Line 6255"/>
            <p:cNvSpPr>
              <a:spLocks noChangeShapeType="1"/>
            </p:cNvSpPr>
            <p:nvPr/>
          </p:nvSpPr>
          <p:spPr bwMode="auto">
            <a:xfrm flipV="1">
              <a:off x="1718" y="2371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5" name="Line 6256"/>
            <p:cNvSpPr>
              <a:spLocks noChangeShapeType="1"/>
            </p:cNvSpPr>
            <p:nvPr/>
          </p:nvSpPr>
          <p:spPr bwMode="auto">
            <a:xfrm flipV="1">
              <a:off x="1718" y="237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6" name="Line 6257"/>
            <p:cNvSpPr>
              <a:spLocks noChangeShapeType="1"/>
            </p:cNvSpPr>
            <p:nvPr/>
          </p:nvSpPr>
          <p:spPr bwMode="auto">
            <a:xfrm flipV="1">
              <a:off x="1723" y="237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7" name="Line 6258"/>
            <p:cNvSpPr>
              <a:spLocks noChangeShapeType="1"/>
            </p:cNvSpPr>
            <p:nvPr/>
          </p:nvSpPr>
          <p:spPr bwMode="auto">
            <a:xfrm flipV="1">
              <a:off x="1725" y="238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8" name="Line 6259"/>
            <p:cNvSpPr>
              <a:spLocks noChangeShapeType="1"/>
            </p:cNvSpPr>
            <p:nvPr/>
          </p:nvSpPr>
          <p:spPr bwMode="auto">
            <a:xfrm flipV="1">
              <a:off x="1730" y="2389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9" name="Line 6260"/>
            <p:cNvSpPr>
              <a:spLocks noChangeShapeType="1"/>
            </p:cNvSpPr>
            <p:nvPr/>
          </p:nvSpPr>
          <p:spPr bwMode="auto">
            <a:xfrm flipV="1">
              <a:off x="1738" y="2396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0" name="Line 6261"/>
            <p:cNvSpPr>
              <a:spLocks noChangeShapeType="1"/>
            </p:cNvSpPr>
            <p:nvPr/>
          </p:nvSpPr>
          <p:spPr bwMode="auto">
            <a:xfrm flipV="1">
              <a:off x="2032" y="4171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1" name="Line 6262"/>
            <p:cNvSpPr>
              <a:spLocks noChangeShapeType="1"/>
            </p:cNvSpPr>
            <p:nvPr/>
          </p:nvSpPr>
          <p:spPr bwMode="auto">
            <a:xfrm flipV="1">
              <a:off x="2032" y="4171"/>
              <a:ext cx="18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2" name="Line 6263"/>
            <p:cNvSpPr>
              <a:spLocks noChangeShapeType="1"/>
            </p:cNvSpPr>
            <p:nvPr/>
          </p:nvSpPr>
          <p:spPr bwMode="auto">
            <a:xfrm flipV="1">
              <a:off x="2032" y="4173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3" name="Line 6264"/>
            <p:cNvSpPr>
              <a:spLocks noChangeShapeType="1"/>
            </p:cNvSpPr>
            <p:nvPr/>
          </p:nvSpPr>
          <p:spPr bwMode="auto">
            <a:xfrm flipV="1">
              <a:off x="2034" y="4176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4" name="Line 6265"/>
            <p:cNvSpPr>
              <a:spLocks noChangeShapeType="1"/>
            </p:cNvSpPr>
            <p:nvPr/>
          </p:nvSpPr>
          <p:spPr bwMode="auto">
            <a:xfrm flipV="1">
              <a:off x="2036" y="4180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5" name="Line 6266"/>
            <p:cNvSpPr>
              <a:spLocks noChangeShapeType="1"/>
            </p:cNvSpPr>
            <p:nvPr/>
          </p:nvSpPr>
          <p:spPr bwMode="auto">
            <a:xfrm flipV="1">
              <a:off x="2038" y="4186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6" name="Line 6267"/>
            <p:cNvSpPr>
              <a:spLocks noChangeShapeType="1"/>
            </p:cNvSpPr>
            <p:nvPr/>
          </p:nvSpPr>
          <p:spPr bwMode="auto">
            <a:xfrm flipV="1">
              <a:off x="2041" y="4192"/>
              <a:ext cx="21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7" name="Line 6268"/>
            <p:cNvSpPr>
              <a:spLocks noChangeShapeType="1"/>
            </p:cNvSpPr>
            <p:nvPr/>
          </p:nvSpPr>
          <p:spPr bwMode="auto">
            <a:xfrm flipV="1">
              <a:off x="2048" y="419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8" name="Line 6269"/>
            <p:cNvSpPr>
              <a:spLocks noChangeShapeType="1"/>
            </p:cNvSpPr>
            <p:nvPr/>
          </p:nvSpPr>
          <p:spPr bwMode="auto">
            <a:xfrm flipV="1">
              <a:off x="2545" y="4185"/>
              <a:ext cx="11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9" name="Line 6270"/>
            <p:cNvSpPr>
              <a:spLocks noChangeShapeType="1"/>
            </p:cNvSpPr>
            <p:nvPr/>
          </p:nvSpPr>
          <p:spPr bwMode="auto">
            <a:xfrm flipV="1">
              <a:off x="2545" y="4185"/>
              <a:ext cx="19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0" name="Line 6271"/>
            <p:cNvSpPr>
              <a:spLocks noChangeShapeType="1"/>
            </p:cNvSpPr>
            <p:nvPr/>
          </p:nvSpPr>
          <p:spPr bwMode="auto">
            <a:xfrm flipV="1">
              <a:off x="2545" y="4185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1" name="Line 6272"/>
            <p:cNvSpPr>
              <a:spLocks noChangeShapeType="1"/>
            </p:cNvSpPr>
            <p:nvPr/>
          </p:nvSpPr>
          <p:spPr bwMode="auto">
            <a:xfrm flipV="1">
              <a:off x="2545" y="4190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2" name="Line 6273"/>
            <p:cNvSpPr>
              <a:spLocks noChangeShapeType="1"/>
            </p:cNvSpPr>
            <p:nvPr/>
          </p:nvSpPr>
          <p:spPr bwMode="auto">
            <a:xfrm flipV="1">
              <a:off x="2549" y="4193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3" name="Line 6274"/>
            <p:cNvSpPr>
              <a:spLocks noChangeShapeType="1"/>
            </p:cNvSpPr>
            <p:nvPr/>
          </p:nvSpPr>
          <p:spPr bwMode="auto">
            <a:xfrm flipV="1">
              <a:off x="2551" y="4200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4" name="Line 6275"/>
            <p:cNvSpPr>
              <a:spLocks noChangeShapeType="1"/>
            </p:cNvSpPr>
            <p:nvPr/>
          </p:nvSpPr>
          <p:spPr bwMode="auto">
            <a:xfrm flipV="1">
              <a:off x="2555" y="4206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5" name="Line 6276"/>
            <p:cNvSpPr>
              <a:spLocks noChangeShapeType="1"/>
            </p:cNvSpPr>
            <p:nvPr/>
          </p:nvSpPr>
          <p:spPr bwMode="auto">
            <a:xfrm flipV="1">
              <a:off x="2561" y="4212"/>
              <a:ext cx="12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6" name="Line 6277"/>
            <p:cNvSpPr>
              <a:spLocks noChangeShapeType="1"/>
            </p:cNvSpPr>
            <p:nvPr/>
          </p:nvSpPr>
          <p:spPr bwMode="auto">
            <a:xfrm flipV="1">
              <a:off x="2613" y="275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7" name="Line 6278"/>
            <p:cNvSpPr>
              <a:spLocks noChangeShapeType="1"/>
            </p:cNvSpPr>
            <p:nvPr/>
          </p:nvSpPr>
          <p:spPr bwMode="auto">
            <a:xfrm flipV="1">
              <a:off x="2613" y="2753"/>
              <a:ext cx="23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8" name="Line 6279"/>
            <p:cNvSpPr>
              <a:spLocks noChangeShapeType="1"/>
            </p:cNvSpPr>
            <p:nvPr/>
          </p:nvSpPr>
          <p:spPr bwMode="auto">
            <a:xfrm flipV="1">
              <a:off x="2613" y="275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9" name="Line 6280"/>
            <p:cNvSpPr>
              <a:spLocks noChangeShapeType="1"/>
            </p:cNvSpPr>
            <p:nvPr/>
          </p:nvSpPr>
          <p:spPr bwMode="auto">
            <a:xfrm flipV="1">
              <a:off x="2615" y="276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0" name="Line 6281"/>
            <p:cNvSpPr>
              <a:spLocks noChangeShapeType="1"/>
            </p:cNvSpPr>
            <p:nvPr/>
          </p:nvSpPr>
          <p:spPr bwMode="auto">
            <a:xfrm flipV="1">
              <a:off x="2617" y="276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1" name="Line 6282"/>
            <p:cNvSpPr>
              <a:spLocks noChangeShapeType="1"/>
            </p:cNvSpPr>
            <p:nvPr/>
          </p:nvSpPr>
          <p:spPr bwMode="auto">
            <a:xfrm flipV="1">
              <a:off x="2619" y="2770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2" name="Line 6283"/>
            <p:cNvSpPr>
              <a:spLocks noChangeShapeType="1"/>
            </p:cNvSpPr>
            <p:nvPr/>
          </p:nvSpPr>
          <p:spPr bwMode="auto">
            <a:xfrm flipV="1">
              <a:off x="2624" y="277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3" name="Line 6284"/>
            <p:cNvSpPr>
              <a:spLocks noChangeShapeType="1"/>
            </p:cNvSpPr>
            <p:nvPr/>
          </p:nvSpPr>
          <p:spPr bwMode="auto">
            <a:xfrm flipV="1">
              <a:off x="2631" y="2782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4" name="Line 6285"/>
            <p:cNvSpPr>
              <a:spLocks noChangeShapeType="1"/>
            </p:cNvSpPr>
            <p:nvPr/>
          </p:nvSpPr>
          <p:spPr bwMode="auto">
            <a:xfrm flipV="1">
              <a:off x="3033" y="2829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5" name="Line 6286"/>
            <p:cNvSpPr>
              <a:spLocks noChangeShapeType="1"/>
            </p:cNvSpPr>
            <p:nvPr/>
          </p:nvSpPr>
          <p:spPr bwMode="auto">
            <a:xfrm flipV="1">
              <a:off x="3033" y="2829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6" name="Line 6287"/>
            <p:cNvSpPr>
              <a:spLocks noChangeShapeType="1"/>
            </p:cNvSpPr>
            <p:nvPr/>
          </p:nvSpPr>
          <p:spPr bwMode="auto">
            <a:xfrm flipV="1">
              <a:off x="3033" y="28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7" name="Line 6288"/>
            <p:cNvSpPr>
              <a:spLocks noChangeShapeType="1"/>
            </p:cNvSpPr>
            <p:nvPr/>
          </p:nvSpPr>
          <p:spPr bwMode="auto">
            <a:xfrm flipV="1">
              <a:off x="3036" y="28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8" name="Line 6289"/>
            <p:cNvSpPr>
              <a:spLocks noChangeShapeType="1"/>
            </p:cNvSpPr>
            <p:nvPr/>
          </p:nvSpPr>
          <p:spPr bwMode="auto">
            <a:xfrm flipV="1">
              <a:off x="3040" y="283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9" name="Line 6290"/>
            <p:cNvSpPr>
              <a:spLocks noChangeShapeType="1"/>
            </p:cNvSpPr>
            <p:nvPr/>
          </p:nvSpPr>
          <p:spPr bwMode="auto">
            <a:xfrm flipV="1">
              <a:off x="3042" y="2846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0" name="Line 6291"/>
            <p:cNvSpPr>
              <a:spLocks noChangeShapeType="1"/>
            </p:cNvSpPr>
            <p:nvPr/>
          </p:nvSpPr>
          <p:spPr bwMode="auto">
            <a:xfrm flipV="1">
              <a:off x="3046" y="285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1" name="Line 6292"/>
            <p:cNvSpPr>
              <a:spLocks noChangeShapeType="1"/>
            </p:cNvSpPr>
            <p:nvPr/>
          </p:nvSpPr>
          <p:spPr bwMode="auto">
            <a:xfrm flipV="1">
              <a:off x="3055" y="2857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2" name="Oval 6293"/>
            <p:cNvSpPr>
              <a:spLocks noChangeArrowheads="1"/>
            </p:cNvSpPr>
            <p:nvPr/>
          </p:nvSpPr>
          <p:spPr bwMode="auto">
            <a:xfrm>
              <a:off x="1199" y="3049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3" name="Oval 6294"/>
            <p:cNvSpPr>
              <a:spLocks noChangeArrowheads="1"/>
            </p:cNvSpPr>
            <p:nvPr/>
          </p:nvSpPr>
          <p:spPr bwMode="auto">
            <a:xfrm>
              <a:off x="1533" y="3934"/>
              <a:ext cx="22" cy="4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4" name="Oval 6295"/>
            <p:cNvSpPr>
              <a:spLocks noChangeArrowheads="1"/>
            </p:cNvSpPr>
            <p:nvPr/>
          </p:nvSpPr>
          <p:spPr bwMode="auto">
            <a:xfrm>
              <a:off x="1867" y="2968"/>
              <a:ext cx="27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5" name="Oval 6296"/>
            <p:cNvSpPr>
              <a:spLocks noChangeArrowheads="1"/>
            </p:cNvSpPr>
            <p:nvPr/>
          </p:nvSpPr>
          <p:spPr bwMode="auto">
            <a:xfrm>
              <a:off x="2365" y="2728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6" name="Oval 6297"/>
            <p:cNvSpPr>
              <a:spLocks noChangeArrowheads="1"/>
            </p:cNvSpPr>
            <p:nvPr/>
          </p:nvSpPr>
          <p:spPr bwMode="auto">
            <a:xfrm>
              <a:off x="2409" y="3717"/>
              <a:ext cx="35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Oval 6298"/>
            <p:cNvSpPr>
              <a:spLocks noChangeArrowheads="1"/>
            </p:cNvSpPr>
            <p:nvPr/>
          </p:nvSpPr>
          <p:spPr bwMode="auto">
            <a:xfrm>
              <a:off x="1887" y="4214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Oval 6299"/>
            <p:cNvSpPr>
              <a:spLocks noChangeArrowheads="1"/>
            </p:cNvSpPr>
            <p:nvPr/>
          </p:nvSpPr>
          <p:spPr bwMode="auto">
            <a:xfrm>
              <a:off x="2426" y="4234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Oval 6300"/>
            <p:cNvSpPr>
              <a:spLocks noChangeArrowheads="1"/>
            </p:cNvSpPr>
            <p:nvPr/>
          </p:nvSpPr>
          <p:spPr bwMode="auto">
            <a:xfrm>
              <a:off x="2826" y="2837"/>
              <a:ext cx="25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Oval 6301"/>
            <p:cNvSpPr>
              <a:spLocks noChangeArrowheads="1"/>
            </p:cNvSpPr>
            <p:nvPr/>
          </p:nvSpPr>
          <p:spPr bwMode="auto">
            <a:xfrm>
              <a:off x="2369" y="2858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Oval 6302"/>
            <p:cNvSpPr>
              <a:spLocks noChangeArrowheads="1"/>
            </p:cNvSpPr>
            <p:nvPr/>
          </p:nvSpPr>
          <p:spPr bwMode="auto">
            <a:xfrm>
              <a:off x="2214" y="3732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Oval 6303"/>
            <p:cNvSpPr>
              <a:spLocks noChangeArrowheads="1"/>
            </p:cNvSpPr>
            <p:nvPr/>
          </p:nvSpPr>
          <p:spPr bwMode="auto">
            <a:xfrm>
              <a:off x="2076" y="4021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Oval 6304"/>
            <p:cNvSpPr>
              <a:spLocks noChangeArrowheads="1"/>
            </p:cNvSpPr>
            <p:nvPr/>
          </p:nvSpPr>
          <p:spPr bwMode="auto">
            <a:xfrm>
              <a:off x="2192" y="421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Oval 6305"/>
            <p:cNvSpPr>
              <a:spLocks noChangeArrowheads="1"/>
            </p:cNvSpPr>
            <p:nvPr/>
          </p:nvSpPr>
          <p:spPr bwMode="auto">
            <a:xfrm>
              <a:off x="2415" y="4104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Oval 6306"/>
            <p:cNvSpPr>
              <a:spLocks noChangeArrowheads="1"/>
            </p:cNvSpPr>
            <p:nvPr/>
          </p:nvSpPr>
          <p:spPr bwMode="auto">
            <a:xfrm>
              <a:off x="2768" y="4122"/>
              <a:ext cx="27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Oval 6307"/>
            <p:cNvSpPr>
              <a:spLocks noChangeArrowheads="1"/>
            </p:cNvSpPr>
            <p:nvPr/>
          </p:nvSpPr>
          <p:spPr bwMode="auto">
            <a:xfrm>
              <a:off x="2468" y="3073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Oval 6308"/>
            <p:cNvSpPr>
              <a:spLocks noChangeArrowheads="1"/>
            </p:cNvSpPr>
            <p:nvPr/>
          </p:nvSpPr>
          <p:spPr bwMode="auto">
            <a:xfrm>
              <a:off x="3064" y="3047"/>
              <a:ext cx="26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Oval 6309"/>
            <p:cNvSpPr>
              <a:spLocks noChangeArrowheads="1"/>
            </p:cNvSpPr>
            <p:nvPr/>
          </p:nvSpPr>
          <p:spPr bwMode="auto">
            <a:xfrm>
              <a:off x="2859" y="2607"/>
              <a:ext cx="27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Oval 6310"/>
            <p:cNvSpPr>
              <a:spLocks noChangeArrowheads="1"/>
            </p:cNvSpPr>
            <p:nvPr/>
          </p:nvSpPr>
          <p:spPr bwMode="auto">
            <a:xfrm>
              <a:off x="2707" y="2642"/>
              <a:ext cx="26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Oval 6311"/>
            <p:cNvSpPr>
              <a:spLocks noChangeArrowheads="1"/>
            </p:cNvSpPr>
            <p:nvPr/>
          </p:nvSpPr>
          <p:spPr bwMode="auto">
            <a:xfrm>
              <a:off x="2882" y="2966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Oval 6312"/>
            <p:cNvSpPr>
              <a:spLocks noChangeArrowheads="1"/>
            </p:cNvSpPr>
            <p:nvPr/>
          </p:nvSpPr>
          <p:spPr bwMode="auto">
            <a:xfrm>
              <a:off x="2974" y="275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Oval 6313"/>
            <p:cNvSpPr>
              <a:spLocks noChangeArrowheads="1"/>
            </p:cNvSpPr>
            <p:nvPr/>
          </p:nvSpPr>
          <p:spPr bwMode="auto">
            <a:xfrm>
              <a:off x="2643" y="337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6314"/>
            <p:cNvSpPr>
              <a:spLocks noChangeShapeType="1"/>
            </p:cNvSpPr>
            <p:nvPr/>
          </p:nvSpPr>
          <p:spPr bwMode="auto">
            <a:xfrm flipV="1">
              <a:off x="2556" y="3299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Line 6315"/>
            <p:cNvSpPr>
              <a:spLocks noChangeShapeType="1"/>
            </p:cNvSpPr>
            <p:nvPr/>
          </p:nvSpPr>
          <p:spPr bwMode="auto">
            <a:xfrm flipV="1">
              <a:off x="2556" y="3299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Line 6316"/>
            <p:cNvSpPr>
              <a:spLocks noChangeShapeType="1"/>
            </p:cNvSpPr>
            <p:nvPr/>
          </p:nvSpPr>
          <p:spPr bwMode="auto">
            <a:xfrm flipV="1">
              <a:off x="2558" y="329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Line 6317"/>
            <p:cNvSpPr>
              <a:spLocks noChangeShapeType="1"/>
            </p:cNvSpPr>
            <p:nvPr/>
          </p:nvSpPr>
          <p:spPr bwMode="auto">
            <a:xfrm flipV="1">
              <a:off x="2560" y="3301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Line 6318"/>
            <p:cNvSpPr>
              <a:spLocks noChangeShapeType="1"/>
            </p:cNvSpPr>
            <p:nvPr/>
          </p:nvSpPr>
          <p:spPr bwMode="auto">
            <a:xfrm flipV="1">
              <a:off x="2562" y="330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6319"/>
            <p:cNvSpPr>
              <a:spLocks noChangeShapeType="1"/>
            </p:cNvSpPr>
            <p:nvPr/>
          </p:nvSpPr>
          <p:spPr bwMode="auto">
            <a:xfrm flipV="1">
              <a:off x="2566" y="3309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6320"/>
            <p:cNvSpPr>
              <a:spLocks noChangeShapeType="1"/>
            </p:cNvSpPr>
            <p:nvPr/>
          </p:nvSpPr>
          <p:spPr bwMode="auto">
            <a:xfrm flipV="1">
              <a:off x="2574" y="3315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321"/>
            <p:cNvSpPr>
              <a:spLocks noChangeShapeType="1"/>
            </p:cNvSpPr>
            <p:nvPr/>
          </p:nvSpPr>
          <p:spPr bwMode="auto">
            <a:xfrm flipV="1">
              <a:off x="2581" y="3321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322"/>
            <p:cNvSpPr>
              <a:spLocks noChangeShapeType="1"/>
            </p:cNvSpPr>
            <p:nvPr/>
          </p:nvSpPr>
          <p:spPr bwMode="auto">
            <a:xfrm flipV="1">
              <a:off x="2299" y="333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6323"/>
            <p:cNvSpPr>
              <a:spLocks noChangeShapeType="1"/>
            </p:cNvSpPr>
            <p:nvPr/>
          </p:nvSpPr>
          <p:spPr bwMode="auto">
            <a:xfrm flipV="1">
              <a:off x="2299" y="3333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6324"/>
            <p:cNvSpPr>
              <a:spLocks noChangeShapeType="1"/>
            </p:cNvSpPr>
            <p:nvPr/>
          </p:nvSpPr>
          <p:spPr bwMode="auto">
            <a:xfrm flipV="1">
              <a:off x="2299" y="333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6325"/>
            <p:cNvSpPr>
              <a:spLocks noChangeShapeType="1"/>
            </p:cNvSpPr>
            <p:nvPr/>
          </p:nvSpPr>
          <p:spPr bwMode="auto">
            <a:xfrm flipV="1">
              <a:off x="2301" y="333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6326"/>
            <p:cNvSpPr>
              <a:spLocks noChangeShapeType="1"/>
            </p:cNvSpPr>
            <p:nvPr/>
          </p:nvSpPr>
          <p:spPr bwMode="auto">
            <a:xfrm flipV="1">
              <a:off x="2304" y="3343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6327"/>
            <p:cNvSpPr>
              <a:spLocks noChangeShapeType="1"/>
            </p:cNvSpPr>
            <p:nvPr/>
          </p:nvSpPr>
          <p:spPr bwMode="auto">
            <a:xfrm flipV="1">
              <a:off x="2306" y="3350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6328"/>
            <p:cNvSpPr>
              <a:spLocks noChangeShapeType="1"/>
            </p:cNvSpPr>
            <p:nvPr/>
          </p:nvSpPr>
          <p:spPr bwMode="auto">
            <a:xfrm flipV="1">
              <a:off x="2313" y="3356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6329"/>
            <p:cNvSpPr>
              <a:spLocks noChangeShapeType="1"/>
            </p:cNvSpPr>
            <p:nvPr/>
          </p:nvSpPr>
          <p:spPr bwMode="auto">
            <a:xfrm flipV="1">
              <a:off x="2318" y="3362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330"/>
            <p:cNvSpPr>
              <a:spLocks noChangeShapeType="1"/>
            </p:cNvSpPr>
            <p:nvPr/>
          </p:nvSpPr>
          <p:spPr bwMode="auto">
            <a:xfrm flipV="1">
              <a:off x="2082" y="292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331"/>
            <p:cNvSpPr>
              <a:spLocks noChangeShapeType="1"/>
            </p:cNvSpPr>
            <p:nvPr/>
          </p:nvSpPr>
          <p:spPr bwMode="auto">
            <a:xfrm flipV="1">
              <a:off x="2082" y="2929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332"/>
            <p:cNvSpPr>
              <a:spLocks noChangeShapeType="1"/>
            </p:cNvSpPr>
            <p:nvPr/>
          </p:nvSpPr>
          <p:spPr bwMode="auto">
            <a:xfrm flipV="1">
              <a:off x="2082" y="2929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6333"/>
            <p:cNvSpPr>
              <a:spLocks noChangeShapeType="1"/>
            </p:cNvSpPr>
            <p:nvPr/>
          </p:nvSpPr>
          <p:spPr bwMode="auto">
            <a:xfrm flipV="1">
              <a:off x="2084" y="293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6334"/>
            <p:cNvSpPr>
              <a:spLocks noChangeShapeType="1"/>
            </p:cNvSpPr>
            <p:nvPr/>
          </p:nvSpPr>
          <p:spPr bwMode="auto">
            <a:xfrm flipV="1">
              <a:off x="2087" y="293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6335"/>
            <p:cNvSpPr>
              <a:spLocks noChangeShapeType="1"/>
            </p:cNvSpPr>
            <p:nvPr/>
          </p:nvSpPr>
          <p:spPr bwMode="auto">
            <a:xfrm flipV="1">
              <a:off x="2089" y="294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Line 6336"/>
            <p:cNvSpPr>
              <a:spLocks noChangeShapeType="1"/>
            </p:cNvSpPr>
            <p:nvPr/>
          </p:nvSpPr>
          <p:spPr bwMode="auto">
            <a:xfrm flipV="1">
              <a:off x="2094" y="2950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Line 6337"/>
            <p:cNvSpPr>
              <a:spLocks noChangeShapeType="1"/>
            </p:cNvSpPr>
            <p:nvPr/>
          </p:nvSpPr>
          <p:spPr bwMode="auto">
            <a:xfrm flipV="1">
              <a:off x="2101" y="295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Oval 6338"/>
            <p:cNvSpPr>
              <a:spLocks noChangeArrowheads="1"/>
            </p:cNvSpPr>
            <p:nvPr/>
          </p:nvSpPr>
          <p:spPr bwMode="auto">
            <a:xfrm>
              <a:off x="2358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Oval 6339"/>
            <p:cNvSpPr>
              <a:spLocks noChangeArrowheads="1"/>
            </p:cNvSpPr>
            <p:nvPr/>
          </p:nvSpPr>
          <p:spPr bwMode="auto">
            <a:xfrm>
              <a:off x="2536" y="3100"/>
              <a:ext cx="44" cy="3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Oval 6340"/>
            <p:cNvSpPr>
              <a:spLocks noChangeArrowheads="1"/>
            </p:cNvSpPr>
            <p:nvPr/>
          </p:nvSpPr>
          <p:spPr bwMode="auto">
            <a:xfrm>
              <a:off x="2226" y="3204"/>
              <a:ext cx="24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Oval 6341"/>
            <p:cNvSpPr>
              <a:spLocks noChangeArrowheads="1"/>
            </p:cNvSpPr>
            <p:nvPr/>
          </p:nvSpPr>
          <p:spPr bwMode="auto">
            <a:xfrm>
              <a:off x="2788" y="3233"/>
              <a:ext cx="26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Oval 6342"/>
            <p:cNvSpPr>
              <a:spLocks noChangeArrowheads="1"/>
            </p:cNvSpPr>
            <p:nvPr/>
          </p:nvSpPr>
          <p:spPr bwMode="auto">
            <a:xfrm>
              <a:off x="2602" y="3240"/>
              <a:ext cx="24" cy="44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Oval 6343"/>
            <p:cNvSpPr>
              <a:spLocks noChangeArrowheads="1"/>
            </p:cNvSpPr>
            <p:nvPr/>
          </p:nvSpPr>
          <p:spPr bwMode="auto">
            <a:xfrm>
              <a:off x="2382" y="3240"/>
              <a:ext cx="20" cy="4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Oval 6344"/>
            <p:cNvSpPr>
              <a:spLocks noChangeArrowheads="1"/>
            </p:cNvSpPr>
            <p:nvPr/>
          </p:nvSpPr>
          <p:spPr bwMode="auto">
            <a:xfrm>
              <a:off x="1685" y="2089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Oval 6345"/>
            <p:cNvSpPr>
              <a:spLocks noChangeArrowheads="1"/>
            </p:cNvSpPr>
            <p:nvPr/>
          </p:nvSpPr>
          <p:spPr bwMode="auto">
            <a:xfrm>
              <a:off x="1667" y="4030"/>
              <a:ext cx="26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Oval 6346"/>
            <p:cNvSpPr>
              <a:spLocks noChangeArrowheads="1"/>
            </p:cNvSpPr>
            <p:nvPr/>
          </p:nvSpPr>
          <p:spPr bwMode="auto">
            <a:xfrm>
              <a:off x="2318" y="2996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Oval 6347"/>
            <p:cNvSpPr>
              <a:spLocks noChangeArrowheads="1"/>
            </p:cNvSpPr>
            <p:nvPr/>
          </p:nvSpPr>
          <p:spPr bwMode="auto">
            <a:xfrm>
              <a:off x="2773" y="306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Line 6348"/>
            <p:cNvSpPr>
              <a:spLocks noChangeShapeType="1"/>
            </p:cNvSpPr>
            <p:nvPr/>
          </p:nvSpPr>
          <p:spPr bwMode="auto">
            <a:xfrm flipV="1">
              <a:off x="2439" y="294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Line 6349"/>
            <p:cNvSpPr>
              <a:spLocks noChangeShapeType="1"/>
            </p:cNvSpPr>
            <p:nvPr/>
          </p:nvSpPr>
          <p:spPr bwMode="auto">
            <a:xfrm flipV="1">
              <a:off x="2439" y="2946"/>
              <a:ext cx="25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Line 6350"/>
            <p:cNvSpPr>
              <a:spLocks noChangeShapeType="1"/>
            </p:cNvSpPr>
            <p:nvPr/>
          </p:nvSpPr>
          <p:spPr bwMode="auto">
            <a:xfrm flipV="1">
              <a:off x="2439" y="294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Line 6351"/>
            <p:cNvSpPr>
              <a:spLocks noChangeShapeType="1"/>
            </p:cNvSpPr>
            <p:nvPr/>
          </p:nvSpPr>
          <p:spPr bwMode="auto">
            <a:xfrm flipV="1">
              <a:off x="2442" y="295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Line 6352"/>
            <p:cNvSpPr>
              <a:spLocks noChangeShapeType="1"/>
            </p:cNvSpPr>
            <p:nvPr/>
          </p:nvSpPr>
          <p:spPr bwMode="auto">
            <a:xfrm flipV="1">
              <a:off x="2444" y="295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Line 6353"/>
            <p:cNvSpPr>
              <a:spLocks noChangeShapeType="1"/>
            </p:cNvSpPr>
            <p:nvPr/>
          </p:nvSpPr>
          <p:spPr bwMode="auto">
            <a:xfrm flipV="1">
              <a:off x="2448" y="2963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Line 6354"/>
            <p:cNvSpPr>
              <a:spLocks noChangeShapeType="1"/>
            </p:cNvSpPr>
            <p:nvPr/>
          </p:nvSpPr>
          <p:spPr bwMode="auto">
            <a:xfrm flipV="1">
              <a:off x="2450" y="2970"/>
              <a:ext cx="25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Line 6355"/>
            <p:cNvSpPr>
              <a:spLocks noChangeShapeType="1"/>
            </p:cNvSpPr>
            <p:nvPr/>
          </p:nvSpPr>
          <p:spPr bwMode="auto">
            <a:xfrm flipV="1">
              <a:off x="2458" y="2973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Oval 6356"/>
            <p:cNvSpPr>
              <a:spLocks noChangeArrowheads="1"/>
            </p:cNvSpPr>
            <p:nvPr/>
          </p:nvSpPr>
          <p:spPr bwMode="auto">
            <a:xfrm>
              <a:off x="2691" y="2791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Oval 6357"/>
            <p:cNvSpPr>
              <a:spLocks noChangeArrowheads="1"/>
            </p:cNvSpPr>
            <p:nvPr/>
          </p:nvSpPr>
          <p:spPr bwMode="auto">
            <a:xfrm>
              <a:off x="2730" y="2957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Line 6358"/>
            <p:cNvSpPr>
              <a:spLocks noChangeShapeType="1"/>
            </p:cNvSpPr>
            <p:nvPr/>
          </p:nvSpPr>
          <p:spPr bwMode="auto">
            <a:xfrm flipV="1">
              <a:off x="3704" y="4021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Line 6359"/>
            <p:cNvSpPr>
              <a:spLocks noChangeShapeType="1"/>
            </p:cNvSpPr>
            <p:nvPr/>
          </p:nvSpPr>
          <p:spPr bwMode="auto">
            <a:xfrm flipV="1">
              <a:off x="3704" y="4021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Line 6360"/>
            <p:cNvSpPr>
              <a:spLocks noChangeShapeType="1"/>
            </p:cNvSpPr>
            <p:nvPr/>
          </p:nvSpPr>
          <p:spPr bwMode="auto">
            <a:xfrm flipV="1">
              <a:off x="3704" y="4024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Line 6361"/>
            <p:cNvSpPr>
              <a:spLocks noChangeShapeType="1"/>
            </p:cNvSpPr>
            <p:nvPr/>
          </p:nvSpPr>
          <p:spPr bwMode="auto">
            <a:xfrm flipV="1">
              <a:off x="3706" y="402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Line 6362"/>
            <p:cNvSpPr>
              <a:spLocks noChangeShapeType="1"/>
            </p:cNvSpPr>
            <p:nvPr/>
          </p:nvSpPr>
          <p:spPr bwMode="auto">
            <a:xfrm flipV="1">
              <a:off x="3708" y="4031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Line 6363"/>
            <p:cNvSpPr>
              <a:spLocks noChangeShapeType="1"/>
            </p:cNvSpPr>
            <p:nvPr/>
          </p:nvSpPr>
          <p:spPr bwMode="auto">
            <a:xfrm flipV="1">
              <a:off x="3711" y="4038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Line 6364"/>
            <p:cNvSpPr>
              <a:spLocks noChangeShapeType="1"/>
            </p:cNvSpPr>
            <p:nvPr/>
          </p:nvSpPr>
          <p:spPr bwMode="auto">
            <a:xfrm flipV="1">
              <a:off x="3713" y="404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Line 6365"/>
            <p:cNvSpPr>
              <a:spLocks noChangeShapeType="1"/>
            </p:cNvSpPr>
            <p:nvPr/>
          </p:nvSpPr>
          <p:spPr bwMode="auto">
            <a:xfrm flipV="1">
              <a:off x="3722" y="4051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Line 6366"/>
            <p:cNvSpPr>
              <a:spLocks noChangeShapeType="1"/>
            </p:cNvSpPr>
            <p:nvPr/>
          </p:nvSpPr>
          <p:spPr bwMode="auto">
            <a:xfrm flipV="1">
              <a:off x="2021" y="3715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Line 6367"/>
            <p:cNvSpPr>
              <a:spLocks noChangeShapeType="1"/>
            </p:cNvSpPr>
            <p:nvPr/>
          </p:nvSpPr>
          <p:spPr bwMode="auto">
            <a:xfrm flipV="1">
              <a:off x="2021" y="3715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Line 6368"/>
            <p:cNvSpPr>
              <a:spLocks noChangeShapeType="1"/>
            </p:cNvSpPr>
            <p:nvPr/>
          </p:nvSpPr>
          <p:spPr bwMode="auto">
            <a:xfrm flipV="1">
              <a:off x="2021" y="3718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Line 6369"/>
            <p:cNvSpPr>
              <a:spLocks noChangeShapeType="1"/>
            </p:cNvSpPr>
            <p:nvPr/>
          </p:nvSpPr>
          <p:spPr bwMode="auto">
            <a:xfrm flipV="1">
              <a:off x="2023" y="372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Line 6370"/>
            <p:cNvSpPr>
              <a:spLocks noChangeShapeType="1"/>
            </p:cNvSpPr>
            <p:nvPr/>
          </p:nvSpPr>
          <p:spPr bwMode="auto">
            <a:xfrm flipV="1">
              <a:off x="2025" y="3725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Line 6371"/>
            <p:cNvSpPr>
              <a:spLocks noChangeShapeType="1"/>
            </p:cNvSpPr>
            <p:nvPr/>
          </p:nvSpPr>
          <p:spPr bwMode="auto">
            <a:xfrm flipV="1">
              <a:off x="2027" y="3732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Line 6372"/>
            <p:cNvSpPr>
              <a:spLocks noChangeShapeType="1"/>
            </p:cNvSpPr>
            <p:nvPr/>
          </p:nvSpPr>
          <p:spPr bwMode="auto">
            <a:xfrm flipV="1">
              <a:off x="2030" y="3739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Line 6373"/>
            <p:cNvSpPr>
              <a:spLocks noChangeShapeType="1"/>
            </p:cNvSpPr>
            <p:nvPr/>
          </p:nvSpPr>
          <p:spPr bwMode="auto">
            <a:xfrm flipV="1">
              <a:off x="2037" y="3742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Line 6374"/>
            <p:cNvSpPr>
              <a:spLocks noChangeShapeType="1"/>
            </p:cNvSpPr>
            <p:nvPr/>
          </p:nvSpPr>
          <p:spPr bwMode="auto">
            <a:xfrm flipV="1">
              <a:off x="4055" y="395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Line 6375"/>
            <p:cNvSpPr>
              <a:spLocks noChangeShapeType="1"/>
            </p:cNvSpPr>
            <p:nvPr/>
          </p:nvSpPr>
          <p:spPr bwMode="auto">
            <a:xfrm flipV="1">
              <a:off x="4055" y="395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Line 6376"/>
            <p:cNvSpPr>
              <a:spLocks noChangeShapeType="1"/>
            </p:cNvSpPr>
            <p:nvPr/>
          </p:nvSpPr>
          <p:spPr bwMode="auto">
            <a:xfrm flipV="1">
              <a:off x="4055" y="3958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Line 6377"/>
            <p:cNvSpPr>
              <a:spLocks noChangeShapeType="1"/>
            </p:cNvSpPr>
            <p:nvPr/>
          </p:nvSpPr>
          <p:spPr bwMode="auto">
            <a:xfrm flipV="1">
              <a:off x="4057" y="396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Line 6378"/>
            <p:cNvSpPr>
              <a:spLocks noChangeShapeType="1"/>
            </p:cNvSpPr>
            <p:nvPr/>
          </p:nvSpPr>
          <p:spPr bwMode="auto">
            <a:xfrm flipV="1">
              <a:off x="4059" y="396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Line 6379"/>
            <p:cNvSpPr>
              <a:spLocks noChangeShapeType="1"/>
            </p:cNvSpPr>
            <p:nvPr/>
          </p:nvSpPr>
          <p:spPr bwMode="auto">
            <a:xfrm flipV="1">
              <a:off x="4061" y="397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Line 6380"/>
            <p:cNvSpPr>
              <a:spLocks noChangeShapeType="1"/>
            </p:cNvSpPr>
            <p:nvPr/>
          </p:nvSpPr>
          <p:spPr bwMode="auto">
            <a:xfrm flipV="1">
              <a:off x="4066" y="397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Line 6381"/>
            <p:cNvSpPr>
              <a:spLocks noChangeShapeType="1"/>
            </p:cNvSpPr>
            <p:nvPr/>
          </p:nvSpPr>
          <p:spPr bwMode="auto">
            <a:xfrm flipV="1">
              <a:off x="4074" y="398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Line 6382"/>
            <p:cNvSpPr>
              <a:spLocks noChangeShapeType="1"/>
            </p:cNvSpPr>
            <p:nvPr/>
          </p:nvSpPr>
          <p:spPr bwMode="auto">
            <a:xfrm flipV="1">
              <a:off x="3755" y="3032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Line 6383"/>
            <p:cNvSpPr>
              <a:spLocks noChangeShapeType="1"/>
            </p:cNvSpPr>
            <p:nvPr/>
          </p:nvSpPr>
          <p:spPr bwMode="auto">
            <a:xfrm flipV="1">
              <a:off x="3755" y="3032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Line 6384"/>
            <p:cNvSpPr>
              <a:spLocks noChangeShapeType="1"/>
            </p:cNvSpPr>
            <p:nvPr/>
          </p:nvSpPr>
          <p:spPr bwMode="auto">
            <a:xfrm flipV="1">
              <a:off x="3755" y="3032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Line 6385"/>
            <p:cNvSpPr>
              <a:spLocks noChangeShapeType="1"/>
            </p:cNvSpPr>
            <p:nvPr/>
          </p:nvSpPr>
          <p:spPr bwMode="auto">
            <a:xfrm flipV="1">
              <a:off x="3757" y="3037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Line 6386"/>
            <p:cNvSpPr>
              <a:spLocks noChangeShapeType="1"/>
            </p:cNvSpPr>
            <p:nvPr/>
          </p:nvSpPr>
          <p:spPr bwMode="auto">
            <a:xfrm flipV="1">
              <a:off x="3759" y="304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Line 6387"/>
            <p:cNvSpPr>
              <a:spLocks noChangeShapeType="1"/>
            </p:cNvSpPr>
            <p:nvPr/>
          </p:nvSpPr>
          <p:spPr bwMode="auto">
            <a:xfrm flipV="1">
              <a:off x="3761" y="304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Line 6388"/>
            <p:cNvSpPr>
              <a:spLocks noChangeShapeType="1"/>
            </p:cNvSpPr>
            <p:nvPr/>
          </p:nvSpPr>
          <p:spPr bwMode="auto">
            <a:xfrm flipV="1">
              <a:off x="3765" y="305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Line 6389"/>
            <p:cNvSpPr>
              <a:spLocks noChangeShapeType="1"/>
            </p:cNvSpPr>
            <p:nvPr/>
          </p:nvSpPr>
          <p:spPr bwMode="auto">
            <a:xfrm flipV="1">
              <a:off x="3774" y="3061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Line 6390"/>
            <p:cNvSpPr>
              <a:spLocks noChangeShapeType="1"/>
            </p:cNvSpPr>
            <p:nvPr/>
          </p:nvSpPr>
          <p:spPr bwMode="auto">
            <a:xfrm flipV="1">
              <a:off x="4511" y="3955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Line 6391"/>
            <p:cNvSpPr>
              <a:spLocks noChangeShapeType="1"/>
            </p:cNvSpPr>
            <p:nvPr/>
          </p:nvSpPr>
          <p:spPr bwMode="auto">
            <a:xfrm flipV="1">
              <a:off x="4511" y="3955"/>
              <a:ext cx="23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Line 6392"/>
            <p:cNvSpPr>
              <a:spLocks noChangeShapeType="1"/>
            </p:cNvSpPr>
            <p:nvPr/>
          </p:nvSpPr>
          <p:spPr bwMode="auto">
            <a:xfrm flipV="1">
              <a:off x="4511" y="395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Line 6393"/>
            <p:cNvSpPr>
              <a:spLocks noChangeShapeType="1"/>
            </p:cNvSpPr>
            <p:nvPr/>
          </p:nvSpPr>
          <p:spPr bwMode="auto">
            <a:xfrm flipV="1">
              <a:off x="4513" y="3960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Line 6394"/>
            <p:cNvSpPr>
              <a:spLocks noChangeShapeType="1"/>
            </p:cNvSpPr>
            <p:nvPr/>
          </p:nvSpPr>
          <p:spPr bwMode="auto">
            <a:xfrm flipV="1">
              <a:off x="4515" y="396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Line 6395"/>
            <p:cNvSpPr>
              <a:spLocks noChangeShapeType="1"/>
            </p:cNvSpPr>
            <p:nvPr/>
          </p:nvSpPr>
          <p:spPr bwMode="auto">
            <a:xfrm flipV="1">
              <a:off x="4517" y="3972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Line 6396"/>
            <p:cNvSpPr>
              <a:spLocks noChangeShapeType="1"/>
            </p:cNvSpPr>
            <p:nvPr/>
          </p:nvSpPr>
          <p:spPr bwMode="auto">
            <a:xfrm flipV="1">
              <a:off x="4525" y="3978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Line 6397"/>
            <p:cNvSpPr>
              <a:spLocks noChangeShapeType="1"/>
            </p:cNvSpPr>
            <p:nvPr/>
          </p:nvSpPr>
          <p:spPr bwMode="auto">
            <a:xfrm flipV="1">
              <a:off x="4532" y="3984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Line 6398"/>
            <p:cNvSpPr>
              <a:spLocks noChangeShapeType="1"/>
            </p:cNvSpPr>
            <p:nvPr/>
          </p:nvSpPr>
          <p:spPr bwMode="auto">
            <a:xfrm flipV="1">
              <a:off x="4441" y="3703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Line 6399"/>
            <p:cNvSpPr>
              <a:spLocks noChangeShapeType="1"/>
            </p:cNvSpPr>
            <p:nvPr/>
          </p:nvSpPr>
          <p:spPr bwMode="auto">
            <a:xfrm flipV="1">
              <a:off x="4441" y="3703"/>
              <a:ext cx="18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Line 6400"/>
            <p:cNvSpPr>
              <a:spLocks noChangeShapeType="1"/>
            </p:cNvSpPr>
            <p:nvPr/>
          </p:nvSpPr>
          <p:spPr bwMode="auto">
            <a:xfrm flipV="1">
              <a:off x="4441" y="3703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Line 6401"/>
            <p:cNvSpPr>
              <a:spLocks noChangeShapeType="1"/>
            </p:cNvSpPr>
            <p:nvPr/>
          </p:nvSpPr>
          <p:spPr bwMode="auto">
            <a:xfrm flipV="1">
              <a:off x="4443" y="370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Line 6402"/>
            <p:cNvSpPr>
              <a:spLocks noChangeShapeType="1"/>
            </p:cNvSpPr>
            <p:nvPr/>
          </p:nvSpPr>
          <p:spPr bwMode="auto">
            <a:xfrm flipV="1">
              <a:off x="4445" y="3710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Line 6403"/>
            <p:cNvSpPr>
              <a:spLocks noChangeShapeType="1"/>
            </p:cNvSpPr>
            <p:nvPr/>
          </p:nvSpPr>
          <p:spPr bwMode="auto">
            <a:xfrm flipV="1">
              <a:off x="4447" y="371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Line 6404"/>
            <p:cNvSpPr>
              <a:spLocks noChangeShapeType="1"/>
            </p:cNvSpPr>
            <p:nvPr/>
          </p:nvSpPr>
          <p:spPr bwMode="auto">
            <a:xfrm flipV="1">
              <a:off x="4449" y="3724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Line 6405"/>
            <p:cNvSpPr>
              <a:spLocks noChangeShapeType="1"/>
            </p:cNvSpPr>
            <p:nvPr/>
          </p:nvSpPr>
          <p:spPr bwMode="auto">
            <a:xfrm flipV="1">
              <a:off x="4458" y="3731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5" name="Group 6406"/>
          <p:cNvGrpSpPr>
            <a:grpSpLocks/>
          </p:cNvGrpSpPr>
          <p:nvPr/>
        </p:nvGrpSpPr>
        <p:grpSpPr bwMode="auto">
          <a:xfrm>
            <a:off x="2822575" y="3657600"/>
            <a:ext cx="6262688" cy="3130550"/>
            <a:chOff x="1778" y="2304"/>
            <a:chExt cx="3945" cy="1972"/>
          </a:xfrm>
        </p:grpSpPr>
        <p:sp>
          <p:nvSpPr>
            <p:cNvPr id="43745" name="Line 6407"/>
            <p:cNvSpPr>
              <a:spLocks noChangeShapeType="1"/>
            </p:cNvSpPr>
            <p:nvPr/>
          </p:nvSpPr>
          <p:spPr bwMode="auto">
            <a:xfrm flipV="1">
              <a:off x="3908" y="418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6" name="Line 6408"/>
            <p:cNvSpPr>
              <a:spLocks noChangeShapeType="1"/>
            </p:cNvSpPr>
            <p:nvPr/>
          </p:nvSpPr>
          <p:spPr bwMode="auto">
            <a:xfrm flipV="1">
              <a:off x="3908" y="4188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7" name="Line 6409"/>
            <p:cNvSpPr>
              <a:spLocks noChangeShapeType="1"/>
            </p:cNvSpPr>
            <p:nvPr/>
          </p:nvSpPr>
          <p:spPr bwMode="auto">
            <a:xfrm flipV="1">
              <a:off x="3908" y="4190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8" name="Line 6410"/>
            <p:cNvSpPr>
              <a:spLocks noChangeShapeType="1"/>
            </p:cNvSpPr>
            <p:nvPr/>
          </p:nvSpPr>
          <p:spPr bwMode="auto">
            <a:xfrm flipV="1">
              <a:off x="3908" y="419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9" name="Line 6411"/>
            <p:cNvSpPr>
              <a:spLocks noChangeShapeType="1"/>
            </p:cNvSpPr>
            <p:nvPr/>
          </p:nvSpPr>
          <p:spPr bwMode="auto">
            <a:xfrm flipV="1">
              <a:off x="3912" y="419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0" name="Line 6412"/>
            <p:cNvSpPr>
              <a:spLocks noChangeShapeType="1"/>
            </p:cNvSpPr>
            <p:nvPr/>
          </p:nvSpPr>
          <p:spPr bwMode="auto">
            <a:xfrm flipV="1">
              <a:off x="3915" y="4204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1" name="Line 6413"/>
            <p:cNvSpPr>
              <a:spLocks noChangeShapeType="1"/>
            </p:cNvSpPr>
            <p:nvPr/>
          </p:nvSpPr>
          <p:spPr bwMode="auto">
            <a:xfrm flipV="1">
              <a:off x="3919" y="420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2" name="Line 6414"/>
            <p:cNvSpPr>
              <a:spLocks noChangeShapeType="1"/>
            </p:cNvSpPr>
            <p:nvPr/>
          </p:nvSpPr>
          <p:spPr bwMode="auto">
            <a:xfrm flipV="1">
              <a:off x="3927" y="4215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3" name="Line 6415"/>
            <p:cNvSpPr>
              <a:spLocks noChangeShapeType="1"/>
            </p:cNvSpPr>
            <p:nvPr/>
          </p:nvSpPr>
          <p:spPr bwMode="auto">
            <a:xfrm flipV="1">
              <a:off x="4289" y="407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4" name="Line 6416"/>
            <p:cNvSpPr>
              <a:spLocks noChangeShapeType="1"/>
            </p:cNvSpPr>
            <p:nvPr/>
          </p:nvSpPr>
          <p:spPr bwMode="auto">
            <a:xfrm flipV="1">
              <a:off x="4289" y="4073"/>
              <a:ext cx="21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5" name="Line 6417"/>
            <p:cNvSpPr>
              <a:spLocks noChangeShapeType="1"/>
            </p:cNvSpPr>
            <p:nvPr/>
          </p:nvSpPr>
          <p:spPr bwMode="auto">
            <a:xfrm flipV="1">
              <a:off x="4289" y="4075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6" name="Line 6418"/>
            <p:cNvSpPr>
              <a:spLocks noChangeShapeType="1"/>
            </p:cNvSpPr>
            <p:nvPr/>
          </p:nvSpPr>
          <p:spPr bwMode="auto">
            <a:xfrm flipV="1">
              <a:off x="4289" y="408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7" name="Line 6419"/>
            <p:cNvSpPr>
              <a:spLocks noChangeShapeType="1"/>
            </p:cNvSpPr>
            <p:nvPr/>
          </p:nvSpPr>
          <p:spPr bwMode="auto">
            <a:xfrm flipV="1">
              <a:off x="4294" y="408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8" name="Line 6420"/>
            <p:cNvSpPr>
              <a:spLocks noChangeShapeType="1"/>
            </p:cNvSpPr>
            <p:nvPr/>
          </p:nvSpPr>
          <p:spPr bwMode="auto">
            <a:xfrm flipV="1">
              <a:off x="4296" y="4089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9" name="Line 6421"/>
            <p:cNvSpPr>
              <a:spLocks noChangeShapeType="1"/>
            </p:cNvSpPr>
            <p:nvPr/>
          </p:nvSpPr>
          <p:spPr bwMode="auto">
            <a:xfrm flipV="1">
              <a:off x="4298" y="409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0" name="Line 6422"/>
            <p:cNvSpPr>
              <a:spLocks noChangeShapeType="1"/>
            </p:cNvSpPr>
            <p:nvPr/>
          </p:nvSpPr>
          <p:spPr bwMode="auto">
            <a:xfrm flipV="1">
              <a:off x="4306" y="4101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1" name="Line 6423"/>
            <p:cNvSpPr>
              <a:spLocks noChangeShapeType="1"/>
            </p:cNvSpPr>
            <p:nvPr/>
          </p:nvSpPr>
          <p:spPr bwMode="auto">
            <a:xfrm flipV="1">
              <a:off x="3645" y="328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2" name="Line 6424"/>
            <p:cNvSpPr>
              <a:spLocks noChangeShapeType="1"/>
            </p:cNvSpPr>
            <p:nvPr/>
          </p:nvSpPr>
          <p:spPr bwMode="auto">
            <a:xfrm flipV="1">
              <a:off x="3645" y="3284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3" name="Line 6425"/>
            <p:cNvSpPr>
              <a:spLocks noChangeShapeType="1"/>
            </p:cNvSpPr>
            <p:nvPr/>
          </p:nvSpPr>
          <p:spPr bwMode="auto">
            <a:xfrm flipV="1">
              <a:off x="3645" y="3284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4" name="Line 6426"/>
            <p:cNvSpPr>
              <a:spLocks noChangeShapeType="1"/>
            </p:cNvSpPr>
            <p:nvPr/>
          </p:nvSpPr>
          <p:spPr bwMode="auto">
            <a:xfrm flipV="1">
              <a:off x="3647" y="328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5" name="Line 6427"/>
            <p:cNvSpPr>
              <a:spLocks noChangeShapeType="1"/>
            </p:cNvSpPr>
            <p:nvPr/>
          </p:nvSpPr>
          <p:spPr bwMode="auto">
            <a:xfrm flipV="1">
              <a:off x="3649" y="3294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6" name="Line 6428"/>
            <p:cNvSpPr>
              <a:spLocks noChangeShapeType="1"/>
            </p:cNvSpPr>
            <p:nvPr/>
          </p:nvSpPr>
          <p:spPr bwMode="auto">
            <a:xfrm flipV="1">
              <a:off x="3654" y="3298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7" name="Line 6429"/>
            <p:cNvSpPr>
              <a:spLocks noChangeShapeType="1"/>
            </p:cNvSpPr>
            <p:nvPr/>
          </p:nvSpPr>
          <p:spPr bwMode="auto">
            <a:xfrm flipV="1">
              <a:off x="3659" y="3305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8" name="Line 6430"/>
            <p:cNvSpPr>
              <a:spLocks noChangeShapeType="1"/>
            </p:cNvSpPr>
            <p:nvPr/>
          </p:nvSpPr>
          <p:spPr bwMode="auto">
            <a:xfrm flipV="1">
              <a:off x="3664" y="3311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9" name="Line 6431"/>
            <p:cNvSpPr>
              <a:spLocks noChangeShapeType="1"/>
            </p:cNvSpPr>
            <p:nvPr/>
          </p:nvSpPr>
          <p:spPr bwMode="auto">
            <a:xfrm flipV="1">
              <a:off x="4248" y="3737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0" name="Line 6432"/>
            <p:cNvSpPr>
              <a:spLocks noChangeShapeType="1"/>
            </p:cNvSpPr>
            <p:nvPr/>
          </p:nvSpPr>
          <p:spPr bwMode="auto">
            <a:xfrm flipV="1">
              <a:off x="4248" y="3737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1" name="Line 6433"/>
            <p:cNvSpPr>
              <a:spLocks noChangeShapeType="1"/>
            </p:cNvSpPr>
            <p:nvPr/>
          </p:nvSpPr>
          <p:spPr bwMode="auto">
            <a:xfrm flipV="1">
              <a:off x="4248" y="374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2" name="Line 6434"/>
            <p:cNvSpPr>
              <a:spLocks noChangeShapeType="1"/>
            </p:cNvSpPr>
            <p:nvPr/>
          </p:nvSpPr>
          <p:spPr bwMode="auto">
            <a:xfrm flipV="1">
              <a:off x="4250" y="3744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3" name="Line 6435"/>
            <p:cNvSpPr>
              <a:spLocks noChangeShapeType="1"/>
            </p:cNvSpPr>
            <p:nvPr/>
          </p:nvSpPr>
          <p:spPr bwMode="auto">
            <a:xfrm flipV="1">
              <a:off x="4252" y="3747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4" name="Line 6436"/>
            <p:cNvSpPr>
              <a:spLocks noChangeShapeType="1"/>
            </p:cNvSpPr>
            <p:nvPr/>
          </p:nvSpPr>
          <p:spPr bwMode="auto">
            <a:xfrm flipV="1">
              <a:off x="4256" y="3754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5" name="Line 6437"/>
            <p:cNvSpPr>
              <a:spLocks noChangeShapeType="1"/>
            </p:cNvSpPr>
            <p:nvPr/>
          </p:nvSpPr>
          <p:spPr bwMode="auto">
            <a:xfrm flipV="1">
              <a:off x="4259" y="3761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6" name="Line 6438"/>
            <p:cNvSpPr>
              <a:spLocks noChangeShapeType="1"/>
            </p:cNvSpPr>
            <p:nvPr/>
          </p:nvSpPr>
          <p:spPr bwMode="auto">
            <a:xfrm flipV="1">
              <a:off x="4266" y="3764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7" name="Oval 6439"/>
            <p:cNvSpPr>
              <a:spLocks noChangeArrowheads="1"/>
            </p:cNvSpPr>
            <p:nvPr/>
          </p:nvSpPr>
          <p:spPr bwMode="auto">
            <a:xfrm>
              <a:off x="3892" y="4011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8" name="Oval 6440"/>
            <p:cNvSpPr>
              <a:spLocks noChangeArrowheads="1"/>
            </p:cNvSpPr>
            <p:nvPr/>
          </p:nvSpPr>
          <p:spPr bwMode="auto">
            <a:xfrm>
              <a:off x="4059" y="2850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9" name="Oval 6441"/>
            <p:cNvSpPr>
              <a:spLocks noChangeArrowheads="1"/>
            </p:cNvSpPr>
            <p:nvPr/>
          </p:nvSpPr>
          <p:spPr bwMode="auto">
            <a:xfrm>
              <a:off x="4287" y="3903"/>
              <a:ext cx="29" cy="5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0" name="Oval 6442"/>
            <p:cNvSpPr>
              <a:spLocks noChangeArrowheads="1"/>
            </p:cNvSpPr>
            <p:nvPr/>
          </p:nvSpPr>
          <p:spPr bwMode="auto">
            <a:xfrm>
              <a:off x="3746" y="4195"/>
              <a:ext cx="31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1" name="Oval 6443"/>
            <p:cNvSpPr>
              <a:spLocks noChangeArrowheads="1"/>
            </p:cNvSpPr>
            <p:nvPr/>
          </p:nvSpPr>
          <p:spPr bwMode="auto">
            <a:xfrm>
              <a:off x="4232" y="4212"/>
              <a:ext cx="31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2" name="Oval 6444"/>
            <p:cNvSpPr>
              <a:spLocks noChangeArrowheads="1"/>
            </p:cNvSpPr>
            <p:nvPr/>
          </p:nvSpPr>
          <p:spPr bwMode="auto">
            <a:xfrm>
              <a:off x="4052" y="3766"/>
              <a:ext cx="31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3" name="Oval 6445"/>
            <p:cNvSpPr>
              <a:spLocks noChangeArrowheads="1"/>
            </p:cNvSpPr>
            <p:nvPr/>
          </p:nvSpPr>
          <p:spPr bwMode="auto">
            <a:xfrm>
              <a:off x="3630" y="410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4" name="Oval 6446"/>
            <p:cNvSpPr>
              <a:spLocks noChangeArrowheads="1"/>
            </p:cNvSpPr>
            <p:nvPr/>
          </p:nvSpPr>
          <p:spPr bwMode="auto">
            <a:xfrm>
              <a:off x="3829" y="4092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5" name="Oval 6447"/>
            <p:cNvSpPr>
              <a:spLocks noChangeArrowheads="1"/>
            </p:cNvSpPr>
            <p:nvPr/>
          </p:nvSpPr>
          <p:spPr bwMode="auto">
            <a:xfrm>
              <a:off x="3890" y="3931"/>
              <a:ext cx="40" cy="2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6" name="Oval 6448"/>
            <p:cNvSpPr>
              <a:spLocks noChangeArrowheads="1"/>
            </p:cNvSpPr>
            <p:nvPr/>
          </p:nvSpPr>
          <p:spPr bwMode="auto">
            <a:xfrm>
              <a:off x="4140" y="2603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7" name="Oval 6449"/>
            <p:cNvSpPr>
              <a:spLocks noChangeArrowheads="1"/>
            </p:cNvSpPr>
            <p:nvPr/>
          </p:nvSpPr>
          <p:spPr bwMode="auto">
            <a:xfrm>
              <a:off x="1778" y="3377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8" name="Oval 6450"/>
            <p:cNvSpPr>
              <a:spLocks noChangeArrowheads="1"/>
            </p:cNvSpPr>
            <p:nvPr/>
          </p:nvSpPr>
          <p:spPr bwMode="auto">
            <a:xfrm>
              <a:off x="5428" y="2962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9" name="Oval 6451"/>
            <p:cNvSpPr>
              <a:spLocks noChangeArrowheads="1"/>
            </p:cNvSpPr>
            <p:nvPr/>
          </p:nvSpPr>
          <p:spPr bwMode="auto">
            <a:xfrm>
              <a:off x="4160" y="3397"/>
              <a:ext cx="26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0" name="Oval 6452"/>
            <p:cNvSpPr>
              <a:spLocks noChangeArrowheads="1"/>
            </p:cNvSpPr>
            <p:nvPr/>
          </p:nvSpPr>
          <p:spPr bwMode="auto">
            <a:xfrm>
              <a:off x="4241" y="289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1" name="Oval 6453"/>
            <p:cNvSpPr>
              <a:spLocks noChangeArrowheads="1"/>
            </p:cNvSpPr>
            <p:nvPr/>
          </p:nvSpPr>
          <p:spPr bwMode="auto">
            <a:xfrm>
              <a:off x="4046" y="3272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2" name="Line 6454"/>
            <p:cNvSpPr>
              <a:spLocks noChangeShapeType="1"/>
            </p:cNvSpPr>
            <p:nvPr/>
          </p:nvSpPr>
          <p:spPr bwMode="auto">
            <a:xfrm flipV="1">
              <a:off x="4263" y="3328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3" name="Line 6455"/>
            <p:cNvSpPr>
              <a:spLocks noChangeShapeType="1"/>
            </p:cNvSpPr>
            <p:nvPr/>
          </p:nvSpPr>
          <p:spPr bwMode="auto">
            <a:xfrm flipV="1">
              <a:off x="4263" y="3328"/>
              <a:ext cx="20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4" name="Line 6456"/>
            <p:cNvSpPr>
              <a:spLocks noChangeShapeType="1"/>
            </p:cNvSpPr>
            <p:nvPr/>
          </p:nvSpPr>
          <p:spPr bwMode="auto">
            <a:xfrm flipV="1">
              <a:off x="4263" y="3328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5" name="Line 6457"/>
            <p:cNvSpPr>
              <a:spLocks noChangeShapeType="1"/>
            </p:cNvSpPr>
            <p:nvPr/>
          </p:nvSpPr>
          <p:spPr bwMode="auto">
            <a:xfrm flipV="1">
              <a:off x="4265" y="3333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6" name="Line 6458"/>
            <p:cNvSpPr>
              <a:spLocks noChangeShapeType="1"/>
            </p:cNvSpPr>
            <p:nvPr/>
          </p:nvSpPr>
          <p:spPr bwMode="auto">
            <a:xfrm flipV="1">
              <a:off x="4267" y="3336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7" name="Line 6459"/>
            <p:cNvSpPr>
              <a:spLocks noChangeShapeType="1"/>
            </p:cNvSpPr>
            <p:nvPr/>
          </p:nvSpPr>
          <p:spPr bwMode="auto">
            <a:xfrm flipV="1">
              <a:off x="4270" y="3342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8" name="Line 6460"/>
            <p:cNvSpPr>
              <a:spLocks noChangeShapeType="1"/>
            </p:cNvSpPr>
            <p:nvPr/>
          </p:nvSpPr>
          <p:spPr bwMode="auto">
            <a:xfrm flipV="1">
              <a:off x="4275" y="3346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9" name="Line 6461"/>
            <p:cNvSpPr>
              <a:spLocks noChangeShapeType="1"/>
            </p:cNvSpPr>
            <p:nvPr/>
          </p:nvSpPr>
          <p:spPr bwMode="auto">
            <a:xfrm flipV="1">
              <a:off x="4280" y="3352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0" name="Line 6462"/>
            <p:cNvSpPr>
              <a:spLocks noChangeShapeType="1"/>
            </p:cNvSpPr>
            <p:nvPr/>
          </p:nvSpPr>
          <p:spPr bwMode="auto">
            <a:xfrm flipV="1">
              <a:off x="3921" y="3015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1" name="Line 6463"/>
            <p:cNvSpPr>
              <a:spLocks noChangeShapeType="1"/>
            </p:cNvSpPr>
            <p:nvPr/>
          </p:nvSpPr>
          <p:spPr bwMode="auto">
            <a:xfrm flipV="1">
              <a:off x="3921" y="3015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2" name="Line 6464"/>
            <p:cNvSpPr>
              <a:spLocks noChangeShapeType="1"/>
            </p:cNvSpPr>
            <p:nvPr/>
          </p:nvSpPr>
          <p:spPr bwMode="auto">
            <a:xfrm flipV="1">
              <a:off x="3921" y="301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3" name="Line 6465"/>
            <p:cNvSpPr>
              <a:spLocks noChangeShapeType="1"/>
            </p:cNvSpPr>
            <p:nvPr/>
          </p:nvSpPr>
          <p:spPr bwMode="auto">
            <a:xfrm flipV="1">
              <a:off x="3923" y="3020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4" name="Line 6466"/>
            <p:cNvSpPr>
              <a:spLocks noChangeShapeType="1"/>
            </p:cNvSpPr>
            <p:nvPr/>
          </p:nvSpPr>
          <p:spPr bwMode="auto">
            <a:xfrm flipV="1">
              <a:off x="3925" y="3024"/>
              <a:ext cx="29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5" name="Line 6467"/>
            <p:cNvSpPr>
              <a:spLocks noChangeShapeType="1"/>
            </p:cNvSpPr>
            <p:nvPr/>
          </p:nvSpPr>
          <p:spPr bwMode="auto">
            <a:xfrm flipV="1">
              <a:off x="3928" y="303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6" name="Line 6468"/>
            <p:cNvSpPr>
              <a:spLocks noChangeShapeType="1"/>
            </p:cNvSpPr>
            <p:nvPr/>
          </p:nvSpPr>
          <p:spPr bwMode="auto">
            <a:xfrm flipV="1">
              <a:off x="3934" y="3038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7" name="Line 6469"/>
            <p:cNvSpPr>
              <a:spLocks noChangeShapeType="1"/>
            </p:cNvSpPr>
            <p:nvPr/>
          </p:nvSpPr>
          <p:spPr bwMode="auto">
            <a:xfrm flipV="1">
              <a:off x="3942" y="3045"/>
              <a:ext cx="12" cy="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8" name="Oval 6470"/>
            <p:cNvSpPr>
              <a:spLocks noChangeArrowheads="1"/>
            </p:cNvSpPr>
            <p:nvPr/>
          </p:nvSpPr>
          <p:spPr bwMode="auto">
            <a:xfrm>
              <a:off x="4274" y="3142"/>
              <a:ext cx="29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9" name="Oval 6471"/>
            <p:cNvSpPr>
              <a:spLocks noChangeArrowheads="1"/>
            </p:cNvSpPr>
            <p:nvPr/>
          </p:nvSpPr>
          <p:spPr bwMode="auto">
            <a:xfrm>
              <a:off x="4164" y="2686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0" name="Oval 6472"/>
            <p:cNvSpPr>
              <a:spLocks noChangeArrowheads="1"/>
            </p:cNvSpPr>
            <p:nvPr/>
          </p:nvSpPr>
          <p:spPr bwMode="auto">
            <a:xfrm>
              <a:off x="4432" y="3195"/>
              <a:ext cx="26" cy="3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1" name="Oval 6473"/>
            <p:cNvSpPr>
              <a:spLocks noChangeArrowheads="1"/>
            </p:cNvSpPr>
            <p:nvPr/>
          </p:nvSpPr>
          <p:spPr bwMode="auto">
            <a:xfrm>
              <a:off x="3965" y="3284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2" name="Oval 6474"/>
            <p:cNvSpPr>
              <a:spLocks noChangeArrowheads="1"/>
            </p:cNvSpPr>
            <p:nvPr/>
          </p:nvSpPr>
          <p:spPr bwMode="auto">
            <a:xfrm>
              <a:off x="3901" y="2870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3" name="Oval 6475"/>
            <p:cNvSpPr>
              <a:spLocks noChangeArrowheads="1"/>
            </p:cNvSpPr>
            <p:nvPr/>
          </p:nvSpPr>
          <p:spPr bwMode="auto">
            <a:xfrm>
              <a:off x="3862" y="315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4" name="Oval 6476"/>
            <p:cNvSpPr>
              <a:spLocks noChangeArrowheads="1"/>
            </p:cNvSpPr>
            <p:nvPr/>
          </p:nvSpPr>
          <p:spPr bwMode="auto">
            <a:xfrm>
              <a:off x="3700" y="3159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5" name="Oval 6477"/>
            <p:cNvSpPr>
              <a:spLocks noChangeArrowheads="1"/>
            </p:cNvSpPr>
            <p:nvPr/>
          </p:nvSpPr>
          <p:spPr bwMode="auto">
            <a:xfrm>
              <a:off x="4040" y="3025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6" name="Oval 6478"/>
            <p:cNvSpPr>
              <a:spLocks noChangeArrowheads="1"/>
            </p:cNvSpPr>
            <p:nvPr/>
          </p:nvSpPr>
          <p:spPr bwMode="auto">
            <a:xfrm>
              <a:off x="3764" y="2876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7" name="Oval 6479"/>
            <p:cNvSpPr>
              <a:spLocks noChangeArrowheads="1"/>
            </p:cNvSpPr>
            <p:nvPr/>
          </p:nvSpPr>
          <p:spPr bwMode="auto">
            <a:xfrm>
              <a:off x="5585" y="2304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8" name="Line 6480"/>
            <p:cNvSpPr>
              <a:spLocks noChangeShapeType="1"/>
            </p:cNvSpPr>
            <p:nvPr/>
          </p:nvSpPr>
          <p:spPr bwMode="auto">
            <a:xfrm flipV="1">
              <a:off x="4292" y="2946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9" name="Line 6481"/>
            <p:cNvSpPr>
              <a:spLocks noChangeShapeType="1"/>
            </p:cNvSpPr>
            <p:nvPr/>
          </p:nvSpPr>
          <p:spPr bwMode="auto">
            <a:xfrm flipV="1">
              <a:off x="4292" y="2946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0" name="Line 6482"/>
            <p:cNvSpPr>
              <a:spLocks noChangeShapeType="1"/>
            </p:cNvSpPr>
            <p:nvPr/>
          </p:nvSpPr>
          <p:spPr bwMode="auto">
            <a:xfrm flipV="1">
              <a:off x="4292" y="2949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1" name="Line 6483"/>
            <p:cNvSpPr>
              <a:spLocks noChangeShapeType="1"/>
            </p:cNvSpPr>
            <p:nvPr/>
          </p:nvSpPr>
          <p:spPr bwMode="auto">
            <a:xfrm flipV="1">
              <a:off x="4292" y="295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2" name="Line 6484"/>
            <p:cNvSpPr>
              <a:spLocks noChangeShapeType="1"/>
            </p:cNvSpPr>
            <p:nvPr/>
          </p:nvSpPr>
          <p:spPr bwMode="auto">
            <a:xfrm flipV="1">
              <a:off x="4296" y="295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3" name="Line 6485"/>
            <p:cNvSpPr>
              <a:spLocks noChangeShapeType="1"/>
            </p:cNvSpPr>
            <p:nvPr/>
          </p:nvSpPr>
          <p:spPr bwMode="auto">
            <a:xfrm flipV="1">
              <a:off x="4298" y="2964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4" name="Line 6486"/>
            <p:cNvSpPr>
              <a:spLocks noChangeShapeType="1"/>
            </p:cNvSpPr>
            <p:nvPr/>
          </p:nvSpPr>
          <p:spPr bwMode="auto">
            <a:xfrm flipV="1">
              <a:off x="4300" y="2970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5" name="Line 6487"/>
            <p:cNvSpPr>
              <a:spLocks noChangeShapeType="1"/>
            </p:cNvSpPr>
            <p:nvPr/>
          </p:nvSpPr>
          <p:spPr bwMode="auto">
            <a:xfrm flipV="1">
              <a:off x="4307" y="2974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6" name="Oval 6488"/>
            <p:cNvSpPr>
              <a:spLocks noChangeArrowheads="1"/>
            </p:cNvSpPr>
            <p:nvPr/>
          </p:nvSpPr>
          <p:spPr bwMode="auto">
            <a:xfrm>
              <a:off x="4326" y="2848"/>
              <a:ext cx="27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7" name="Oval 6489"/>
            <p:cNvSpPr>
              <a:spLocks noChangeArrowheads="1"/>
            </p:cNvSpPr>
            <p:nvPr/>
          </p:nvSpPr>
          <p:spPr bwMode="auto">
            <a:xfrm>
              <a:off x="4502" y="3034"/>
              <a:ext cx="46" cy="2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8" name="Oval 6490"/>
            <p:cNvSpPr>
              <a:spLocks noChangeArrowheads="1"/>
            </p:cNvSpPr>
            <p:nvPr/>
          </p:nvSpPr>
          <p:spPr bwMode="auto">
            <a:xfrm>
              <a:off x="4354" y="302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9" name="Line 6491"/>
            <p:cNvSpPr>
              <a:spLocks noChangeShapeType="1"/>
            </p:cNvSpPr>
            <p:nvPr/>
          </p:nvSpPr>
          <p:spPr bwMode="auto">
            <a:xfrm flipV="1">
              <a:off x="4677" y="4087"/>
              <a:ext cx="19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0" name="Line 6492"/>
            <p:cNvSpPr>
              <a:spLocks noChangeShapeType="1"/>
            </p:cNvSpPr>
            <p:nvPr/>
          </p:nvSpPr>
          <p:spPr bwMode="auto">
            <a:xfrm flipV="1">
              <a:off x="4679" y="4087"/>
              <a:ext cx="24" cy="2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1" name="Line 6493"/>
            <p:cNvSpPr>
              <a:spLocks noChangeShapeType="1"/>
            </p:cNvSpPr>
            <p:nvPr/>
          </p:nvSpPr>
          <p:spPr bwMode="auto">
            <a:xfrm flipV="1">
              <a:off x="4682" y="4087"/>
              <a:ext cx="26" cy="3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2" name="Line 6494"/>
            <p:cNvSpPr>
              <a:spLocks noChangeShapeType="1"/>
            </p:cNvSpPr>
            <p:nvPr/>
          </p:nvSpPr>
          <p:spPr bwMode="auto">
            <a:xfrm flipV="1">
              <a:off x="4685" y="4087"/>
              <a:ext cx="29" cy="3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3" name="Line 6495"/>
            <p:cNvSpPr>
              <a:spLocks noChangeShapeType="1"/>
            </p:cNvSpPr>
            <p:nvPr/>
          </p:nvSpPr>
          <p:spPr bwMode="auto">
            <a:xfrm flipV="1">
              <a:off x="4690" y="4087"/>
              <a:ext cx="29" cy="3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4" name="Line 6496"/>
            <p:cNvSpPr>
              <a:spLocks noChangeShapeType="1"/>
            </p:cNvSpPr>
            <p:nvPr/>
          </p:nvSpPr>
          <p:spPr bwMode="auto">
            <a:xfrm flipV="1">
              <a:off x="4698" y="4092"/>
              <a:ext cx="23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5" name="Line 6497"/>
            <p:cNvSpPr>
              <a:spLocks noChangeShapeType="1"/>
            </p:cNvSpPr>
            <p:nvPr/>
          </p:nvSpPr>
          <p:spPr bwMode="auto">
            <a:xfrm flipV="1">
              <a:off x="4704" y="4099"/>
              <a:ext cx="17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6" name="Line 6498"/>
            <p:cNvSpPr>
              <a:spLocks noChangeShapeType="1"/>
            </p:cNvSpPr>
            <p:nvPr/>
          </p:nvSpPr>
          <p:spPr bwMode="auto">
            <a:xfrm flipV="1">
              <a:off x="4916" y="3754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7" name="Line 6499"/>
            <p:cNvSpPr>
              <a:spLocks noChangeShapeType="1"/>
            </p:cNvSpPr>
            <p:nvPr/>
          </p:nvSpPr>
          <p:spPr bwMode="auto">
            <a:xfrm flipV="1">
              <a:off x="4916" y="3754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8" name="Line 6500"/>
            <p:cNvSpPr>
              <a:spLocks noChangeShapeType="1"/>
            </p:cNvSpPr>
            <p:nvPr/>
          </p:nvSpPr>
          <p:spPr bwMode="auto">
            <a:xfrm flipV="1">
              <a:off x="4916" y="375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9" name="Line 6501"/>
            <p:cNvSpPr>
              <a:spLocks noChangeShapeType="1"/>
            </p:cNvSpPr>
            <p:nvPr/>
          </p:nvSpPr>
          <p:spPr bwMode="auto">
            <a:xfrm flipV="1">
              <a:off x="4918" y="3759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0" name="Line 6502"/>
            <p:cNvSpPr>
              <a:spLocks noChangeShapeType="1"/>
            </p:cNvSpPr>
            <p:nvPr/>
          </p:nvSpPr>
          <p:spPr bwMode="auto">
            <a:xfrm flipV="1">
              <a:off x="4923" y="3764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1" name="Line 6503"/>
            <p:cNvSpPr>
              <a:spLocks noChangeShapeType="1"/>
            </p:cNvSpPr>
            <p:nvPr/>
          </p:nvSpPr>
          <p:spPr bwMode="auto">
            <a:xfrm flipV="1">
              <a:off x="4925" y="377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2" name="Line 6504"/>
            <p:cNvSpPr>
              <a:spLocks noChangeShapeType="1"/>
            </p:cNvSpPr>
            <p:nvPr/>
          </p:nvSpPr>
          <p:spPr bwMode="auto">
            <a:xfrm flipV="1">
              <a:off x="4927" y="377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3" name="Line 6505"/>
            <p:cNvSpPr>
              <a:spLocks noChangeShapeType="1"/>
            </p:cNvSpPr>
            <p:nvPr/>
          </p:nvSpPr>
          <p:spPr bwMode="auto">
            <a:xfrm flipV="1">
              <a:off x="4934" y="3782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4" name="Line 6506"/>
            <p:cNvSpPr>
              <a:spLocks noChangeShapeType="1"/>
            </p:cNvSpPr>
            <p:nvPr/>
          </p:nvSpPr>
          <p:spPr bwMode="auto">
            <a:xfrm flipV="1">
              <a:off x="5576" y="4048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5" name="Line 6507"/>
            <p:cNvSpPr>
              <a:spLocks noChangeShapeType="1"/>
            </p:cNvSpPr>
            <p:nvPr/>
          </p:nvSpPr>
          <p:spPr bwMode="auto">
            <a:xfrm flipV="1">
              <a:off x="5576" y="4048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6" name="Line 6508"/>
            <p:cNvSpPr>
              <a:spLocks noChangeShapeType="1"/>
            </p:cNvSpPr>
            <p:nvPr/>
          </p:nvSpPr>
          <p:spPr bwMode="auto">
            <a:xfrm flipV="1">
              <a:off x="5576" y="405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7" name="Line 6509"/>
            <p:cNvSpPr>
              <a:spLocks noChangeShapeType="1"/>
            </p:cNvSpPr>
            <p:nvPr/>
          </p:nvSpPr>
          <p:spPr bwMode="auto">
            <a:xfrm flipV="1">
              <a:off x="5578" y="405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8" name="Line 6510"/>
            <p:cNvSpPr>
              <a:spLocks noChangeShapeType="1"/>
            </p:cNvSpPr>
            <p:nvPr/>
          </p:nvSpPr>
          <p:spPr bwMode="auto">
            <a:xfrm flipV="1">
              <a:off x="5582" y="405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9" name="Line 6511"/>
            <p:cNvSpPr>
              <a:spLocks noChangeShapeType="1"/>
            </p:cNvSpPr>
            <p:nvPr/>
          </p:nvSpPr>
          <p:spPr bwMode="auto">
            <a:xfrm flipV="1">
              <a:off x="5585" y="406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0" name="Line 6512"/>
            <p:cNvSpPr>
              <a:spLocks noChangeShapeType="1"/>
            </p:cNvSpPr>
            <p:nvPr/>
          </p:nvSpPr>
          <p:spPr bwMode="auto">
            <a:xfrm flipV="1">
              <a:off x="5590" y="4069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1" name="Line 6513"/>
            <p:cNvSpPr>
              <a:spLocks noChangeShapeType="1"/>
            </p:cNvSpPr>
            <p:nvPr/>
          </p:nvSpPr>
          <p:spPr bwMode="auto">
            <a:xfrm flipV="1">
              <a:off x="5598" y="4076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2" name="Line 6514"/>
            <p:cNvSpPr>
              <a:spLocks noChangeShapeType="1"/>
            </p:cNvSpPr>
            <p:nvPr/>
          </p:nvSpPr>
          <p:spPr bwMode="auto">
            <a:xfrm flipV="1">
              <a:off x="4633" y="2748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3" name="Line 6515"/>
            <p:cNvSpPr>
              <a:spLocks noChangeShapeType="1"/>
            </p:cNvSpPr>
            <p:nvPr/>
          </p:nvSpPr>
          <p:spPr bwMode="auto">
            <a:xfrm flipV="1">
              <a:off x="4633" y="2748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4" name="Line 6516"/>
            <p:cNvSpPr>
              <a:spLocks noChangeShapeType="1"/>
            </p:cNvSpPr>
            <p:nvPr/>
          </p:nvSpPr>
          <p:spPr bwMode="auto">
            <a:xfrm flipV="1">
              <a:off x="4633" y="274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5" name="Line 6517"/>
            <p:cNvSpPr>
              <a:spLocks noChangeShapeType="1"/>
            </p:cNvSpPr>
            <p:nvPr/>
          </p:nvSpPr>
          <p:spPr bwMode="auto">
            <a:xfrm flipV="1">
              <a:off x="4636" y="275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6" name="Line 6518"/>
            <p:cNvSpPr>
              <a:spLocks noChangeShapeType="1"/>
            </p:cNvSpPr>
            <p:nvPr/>
          </p:nvSpPr>
          <p:spPr bwMode="auto">
            <a:xfrm flipV="1">
              <a:off x="4638" y="275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7" name="Line 6519"/>
            <p:cNvSpPr>
              <a:spLocks noChangeShapeType="1"/>
            </p:cNvSpPr>
            <p:nvPr/>
          </p:nvSpPr>
          <p:spPr bwMode="auto">
            <a:xfrm flipV="1">
              <a:off x="4642" y="2765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8" name="Line 6520"/>
            <p:cNvSpPr>
              <a:spLocks noChangeShapeType="1"/>
            </p:cNvSpPr>
            <p:nvPr/>
          </p:nvSpPr>
          <p:spPr bwMode="auto">
            <a:xfrm flipV="1">
              <a:off x="4646" y="276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9" name="Line 6521"/>
            <p:cNvSpPr>
              <a:spLocks noChangeShapeType="1"/>
            </p:cNvSpPr>
            <p:nvPr/>
          </p:nvSpPr>
          <p:spPr bwMode="auto">
            <a:xfrm flipV="1">
              <a:off x="4653" y="2776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0" name="Line 6522"/>
            <p:cNvSpPr>
              <a:spLocks noChangeShapeType="1"/>
            </p:cNvSpPr>
            <p:nvPr/>
          </p:nvSpPr>
          <p:spPr bwMode="auto">
            <a:xfrm flipV="1">
              <a:off x="5350" y="4024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1" name="Line 6523"/>
            <p:cNvSpPr>
              <a:spLocks noChangeShapeType="1"/>
            </p:cNvSpPr>
            <p:nvPr/>
          </p:nvSpPr>
          <p:spPr bwMode="auto">
            <a:xfrm flipV="1">
              <a:off x="5350" y="4024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2" name="Line 6524"/>
            <p:cNvSpPr>
              <a:spLocks noChangeShapeType="1"/>
            </p:cNvSpPr>
            <p:nvPr/>
          </p:nvSpPr>
          <p:spPr bwMode="auto">
            <a:xfrm flipV="1">
              <a:off x="5350" y="4026"/>
              <a:ext cx="22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3" name="Line 6525"/>
            <p:cNvSpPr>
              <a:spLocks noChangeShapeType="1"/>
            </p:cNvSpPr>
            <p:nvPr/>
          </p:nvSpPr>
          <p:spPr bwMode="auto">
            <a:xfrm flipV="1">
              <a:off x="5352" y="4031"/>
              <a:ext cx="24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4" name="Line 6526"/>
            <p:cNvSpPr>
              <a:spLocks noChangeShapeType="1"/>
            </p:cNvSpPr>
            <p:nvPr/>
          </p:nvSpPr>
          <p:spPr bwMode="auto">
            <a:xfrm flipV="1">
              <a:off x="5355" y="4036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5" name="Line 6527"/>
            <p:cNvSpPr>
              <a:spLocks noChangeShapeType="1"/>
            </p:cNvSpPr>
            <p:nvPr/>
          </p:nvSpPr>
          <p:spPr bwMode="auto">
            <a:xfrm flipV="1">
              <a:off x="5359" y="4042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6" name="Line 6528"/>
            <p:cNvSpPr>
              <a:spLocks noChangeShapeType="1"/>
            </p:cNvSpPr>
            <p:nvPr/>
          </p:nvSpPr>
          <p:spPr bwMode="auto">
            <a:xfrm flipV="1">
              <a:off x="5364" y="4048"/>
              <a:ext cx="12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7" name="Line 6529"/>
            <p:cNvSpPr>
              <a:spLocks noChangeShapeType="1"/>
            </p:cNvSpPr>
            <p:nvPr/>
          </p:nvSpPr>
          <p:spPr bwMode="auto">
            <a:xfrm flipV="1">
              <a:off x="5111" y="3923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8" name="Line 6530"/>
            <p:cNvSpPr>
              <a:spLocks noChangeShapeType="1"/>
            </p:cNvSpPr>
            <p:nvPr/>
          </p:nvSpPr>
          <p:spPr bwMode="auto">
            <a:xfrm flipV="1">
              <a:off x="5111" y="3923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9" name="Line 6531"/>
            <p:cNvSpPr>
              <a:spLocks noChangeShapeType="1"/>
            </p:cNvSpPr>
            <p:nvPr/>
          </p:nvSpPr>
          <p:spPr bwMode="auto">
            <a:xfrm flipV="1">
              <a:off x="5111" y="39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0" name="Line 6532"/>
            <p:cNvSpPr>
              <a:spLocks noChangeShapeType="1"/>
            </p:cNvSpPr>
            <p:nvPr/>
          </p:nvSpPr>
          <p:spPr bwMode="auto">
            <a:xfrm flipV="1">
              <a:off x="5113" y="39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1" name="Line 6533"/>
            <p:cNvSpPr>
              <a:spLocks noChangeShapeType="1"/>
            </p:cNvSpPr>
            <p:nvPr/>
          </p:nvSpPr>
          <p:spPr bwMode="auto">
            <a:xfrm flipV="1">
              <a:off x="5116" y="39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2" name="Line 6534"/>
            <p:cNvSpPr>
              <a:spLocks noChangeShapeType="1"/>
            </p:cNvSpPr>
            <p:nvPr/>
          </p:nvSpPr>
          <p:spPr bwMode="auto">
            <a:xfrm flipV="1">
              <a:off x="5118" y="394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3" name="Line 6535"/>
            <p:cNvSpPr>
              <a:spLocks noChangeShapeType="1"/>
            </p:cNvSpPr>
            <p:nvPr/>
          </p:nvSpPr>
          <p:spPr bwMode="auto">
            <a:xfrm flipV="1">
              <a:off x="5120" y="3947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4" name="Line 6536"/>
            <p:cNvSpPr>
              <a:spLocks noChangeShapeType="1"/>
            </p:cNvSpPr>
            <p:nvPr/>
          </p:nvSpPr>
          <p:spPr bwMode="auto">
            <a:xfrm flipV="1">
              <a:off x="5129" y="395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5" name="Line 6537"/>
            <p:cNvSpPr>
              <a:spLocks noChangeShapeType="1"/>
            </p:cNvSpPr>
            <p:nvPr/>
          </p:nvSpPr>
          <p:spPr bwMode="auto">
            <a:xfrm flipV="1">
              <a:off x="5477" y="3816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6" name="Line 6538"/>
            <p:cNvSpPr>
              <a:spLocks noChangeShapeType="1"/>
            </p:cNvSpPr>
            <p:nvPr/>
          </p:nvSpPr>
          <p:spPr bwMode="auto">
            <a:xfrm flipV="1">
              <a:off x="5477" y="3816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7" name="Line 6539"/>
            <p:cNvSpPr>
              <a:spLocks noChangeShapeType="1"/>
            </p:cNvSpPr>
            <p:nvPr/>
          </p:nvSpPr>
          <p:spPr bwMode="auto">
            <a:xfrm flipV="1">
              <a:off x="5477" y="3816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8" name="Line 6540"/>
            <p:cNvSpPr>
              <a:spLocks noChangeShapeType="1"/>
            </p:cNvSpPr>
            <p:nvPr/>
          </p:nvSpPr>
          <p:spPr bwMode="auto">
            <a:xfrm flipV="1">
              <a:off x="5479" y="382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9" name="Line 6541"/>
            <p:cNvSpPr>
              <a:spLocks noChangeShapeType="1"/>
            </p:cNvSpPr>
            <p:nvPr/>
          </p:nvSpPr>
          <p:spPr bwMode="auto">
            <a:xfrm flipV="1">
              <a:off x="5482" y="382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0" name="Line 6542"/>
            <p:cNvSpPr>
              <a:spLocks noChangeShapeType="1"/>
            </p:cNvSpPr>
            <p:nvPr/>
          </p:nvSpPr>
          <p:spPr bwMode="auto">
            <a:xfrm flipV="1">
              <a:off x="5484" y="383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1" name="Line 6543"/>
            <p:cNvSpPr>
              <a:spLocks noChangeShapeType="1"/>
            </p:cNvSpPr>
            <p:nvPr/>
          </p:nvSpPr>
          <p:spPr bwMode="auto">
            <a:xfrm flipV="1">
              <a:off x="5488" y="3839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2" name="Line 6544"/>
            <p:cNvSpPr>
              <a:spLocks noChangeShapeType="1"/>
            </p:cNvSpPr>
            <p:nvPr/>
          </p:nvSpPr>
          <p:spPr bwMode="auto">
            <a:xfrm flipV="1">
              <a:off x="5496" y="3845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3" name="Line 6545"/>
            <p:cNvSpPr>
              <a:spLocks noChangeShapeType="1"/>
            </p:cNvSpPr>
            <p:nvPr/>
          </p:nvSpPr>
          <p:spPr bwMode="auto">
            <a:xfrm flipV="1">
              <a:off x="4833" y="418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4" name="Line 6546"/>
            <p:cNvSpPr>
              <a:spLocks noChangeShapeType="1"/>
            </p:cNvSpPr>
            <p:nvPr/>
          </p:nvSpPr>
          <p:spPr bwMode="auto">
            <a:xfrm flipV="1">
              <a:off x="4833" y="418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5" name="Line 6547"/>
            <p:cNvSpPr>
              <a:spLocks noChangeShapeType="1"/>
            </p:cNvSpPr>
            <p:nvPr/>
          </p:nvSpPr>
          <p:spPr bwMode="auto">
            <a:xfrm flipV="1">
              <a:off x="4833" y="419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6" name="Line 6548"/>
            <p:cNvSpPr>
              <a:spLocks noChangeShapeType="1"/>
            </p:cNvSpPr>
            <p:nvPr/>
          </p:nvSpPr>
          <p:spPr bwMode="auto">
            <a:xfrm flipV="1">
              <a:off x="4835" y="4193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7" name="Line 6549"/>
            <p:cNvSpPr>
              <a:spLocks noChangeShapeType="1"/>
            </p:cNvSpPr>
            <p:nvPr/>
          </p:nvSpPr>
          <p:spPr bwMode="auto">
            <a:xfrm flipV="1">
              <a:off x="4837" y="419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8" name="Line 6550"/>
            <p:cNvSpPr>
              <a:spLocks noChangeShapeType="1"/>
            </p:cNvSpPr>
            <p:nvPr/>
          </p:nvSpPr>
          <p:spPr bwMode="auto">
            <a:xfrm flipV="1">
              <a:off x="4839" y="420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9" name="Line 6551"/>
            <p:cNvSpPr>
              <a:spLocks noChangeShapeType="1"/>
            </p:cNvSpPr>
            <p:nvPr/>
          </p:nvSpPr>
          <p:spPr bwMode="auto">
            <a:xfrm flipV="1">
              <a:off x="4846" y="4210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0" name="Line 6552"/>
            <p:cNvSpPr>
              <a:spLocks noChangeShapeType="1"/>
            </p:cNvSpPr>
            <p:nvPr/>
          </p:nvSpPr>
          <p:spPr bwMode="auto">
            <a:xfrm flipV="1">
              <a:off x="4854" y="4218"/>
              <a:ext cx="12" cy="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1" name="Line 6553"/>
            <p:cNvSpPr>
              <a:spLocks noChangeShapeType="1"/>
            </p:cNvSpPr>
            <p:nvPr/>
          </p:nvSpPr>
          <p:spPr bwMode="auto">
            <a:xfrm flipV="1">
              <a:off x="5372" y="4207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2" name="Line 6554"/>
            <p:cNvSpPr>
              <a:spLocks noChangeShapeType="1"/>
            </p:cNvSpPr>
            <p:nvPr/>
          </p:nvSpPr>
          <p:spPr bwMode="auto">
            <a:xfrm flipV="1">
              <a:off x="5372" y="420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3" name="Line 6555"/>
            <p:cNvSpPr>
              <a:spLocks noChangeShapeType="1"/>
            </p:cNvSpPr>
            <p:nvPr/>
          </p:nvSpPr>
          <p:spPr bwMode="auto">
            <a:xfrm flipV="1">
              <a:off x="5372" y="4207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4" name="Line 6556"/>
            <p:cNvSpPr>
              <a:spLocks noChangeShapeType="1"/>
            </p:cNvSpPr>
            <p:nvPr/>
          </p:nvSpPr>
          <p:spPr bwMode="auto">
            <a:xfrm flipV="1">
              <a:off x="5374" y="421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5" name="Line 6557"/>
            <p:cNvSpPr>
              <a:spLocks noChangeShapeType="1"/>
            </p:cNvSpPr>
            <p:nvPr/>
          </p:nvSpPr>
          <p:spPr bwMode="auto">
            <a:xfrm flipV="1">
              <a:off x="5376" y="421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6" name="Line 6558"/>
            <p:cNvSpPr>
              <a:spLocks noChangeShapeType="1"/>
            </p:cNvSpPr>
            <p:nvPr/>
          </p:nvSpPr>
          <p:spPr bwMode="auto">
            <a:xfrm flipV="1">
              <a:off x="5379" y="4222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7" name="Line 6559"/>
            <p:cNvSpPr>
              <a:spLocks noChangeShapeType="1"/>
            </p:cNvSpPr>
            <p:nvPr/>
          </p:nvSpPr>
          <p:spPr bwMode="auto">
            <a:xfrm flipV="1">
              <a:off x="5385" y="4230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8" name="Line 6560"/>
            <p:cNvSpPr>
              <a:spLocks noChangeShapeType="1"/>
            </p:cNvSpPr>
            <p:nvPr/>
          </p:nvSpPr>
          <p:spPr bwMode="auto">
            <a:xfrm flipV="1">
              <a:off x="5390" y="4236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9" name="Line 6561"/>
            <p:cNvSpPr>
              <a:spLocks noChangeShapeType="1"/>
            </p:cNvSpPr>
            <p:nvPr/>
          </p:nvSpPr>
          <p:spPr bwMode="auto">
            <a:xfrm flipV="1">
              <a:off x="4544" y="413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0" name="Line 6562"/>
            <p:cNvSpPr>
              <a:spLocks noChangeShapeType="1"/>
            </p:cNvSpPr>
            <p:nvPr/>
          </p:nvSpPr>
          <p:spPr bwMode="auto">
            <a:xfrm flipV="1">
              <a:off x="4544" y="4134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1" name="Line 6563"/>
            <p:cNvSpPr>
              <a:spLocks noChangeShapeType="1"/>
            </p:cNvSpPr>
            <p:nvPr/>
          </p:nvSpPr>
          <p:spPr bwMode="auto">
            <a:xfrm flipV="1">
              <a:off x="4544" y="4134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2" name="Line 6564"/>
            <p:cNvSpPr>
              <a:spLocks noChangeShapeType="1"/>
            </p:cNvSpPr>
            <p:nvPr/>
          </p:nvSpPr>
          <p:spPr bwMode="auto">
            <a:xfrm flipV="1">
              <a:off x="4546" y="413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3" name="Line 6565"/>
            <p:cNvSpPr>
              <a:spLocks noChangeShapeType="1"/>
            </p:cNvSpPr>
            <p:nvPr/>
          </p:nvSpPr>
          <p:spPr bwMode="auto">
            <a:xfrm flipV="1">
              <a:off x="4550" y="4141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4" name="Line 6566"/>
            <p:cNvSpPr>
              <a:spLocks noChangeShapeType="1"/>
            </p:cNvSpPr>
            <p:nvPr/>
          </p:nvSpPr>
          <p:spPr bwMode="auto">
            <a:xfrm flipV="1">
              <a:off x="4552" y="4148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5" name="Line 6567"/>
            <p:cNvSpPr>
              <a:spLocks noChangeShapeType="1"/>
            </p:cNvSpPr>
            <p:nvPr/>
          </p:nvSpPr>
          <p:spPr bwMode="auto">
            <a:xfrm flipV="1">
              <a:off x="4555" y="415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6" name="Line 6568"/>
            <p:cNvSpPr>
              <a:spLocks noChangeShapeType="1"/>
            </p:cNvSpPr>
            <p:nvPr/>
          </p:nvSpPr>
          <p:spPr bwMode="auto">
            <a:xfrm flipV="1">
              <a:off x="4563" y="4161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7" name="Line 6569"/>
            <p:cNvSpPr>
              <a:spLocks noChangeShapeType="1"/>
            </p:cNvSpPr>
            <p:nvPr/>
          </p:nvSpPr>
          <p:spPr bwMode="auto">
            <a:xfrm flipV="1">
              <a:off x="5282" y="3735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8" name="Line 6570"/>
            <p:cNvSpPr>
              <a:spLocks noChangeShapeType="1"/>
            </p:cNvSpPr>
            <p:nvPr/>
          </p:nvSpPr>
          <p:spPr bwMode="auto">
            <a:xfrm flipV="1">
              <a:off x="5282" y="3735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9" name="Line 6571"/>
            <p:cNvSpPr>
              <a:spLocks noChangeShapeType="1"/>
            </p:cNvSpPr>
            <p:nvPr/>
          </p:nvSpPr>
          <p:spPr bwMode="auto">
            <a:xfrm flipV="1">
              <a:off x="5282" y="3735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0" name="Line 6572"/>
            <p:cNvSpPr>
              <a:spLocks noChangeShapeType="1"/>
            </p:cNvSpPr>
            <p:nvPr/>
          </p:nvSpPr>
          <p:spPr bwMode="auto">
            <a:xfrm flipV="1">
              <a:off x="5284" y="374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1" name="Line 6573"/>
            <p:cNvSpPr>
              <a:spLocks noChangeShapeType="1"/>
            </p:cNvSpPr>
            <p:nvPr/>
          </p:nvSpPr>
          <p:spPr bwMode="auto">
            <a:xfrm flipV="1">
              <a:off x="5287" y="3744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2" name="Line 6574"/>
            <p:cNvSpPr>
              <a:spLocks noChangeShapeType="1"/>
            </p:cNvSpPr>
            <p:nvPr/>
          </p:nvSpPr>
          <p:spPr bwMode="auto">
            <a:xfrm flipV="1">
              <a:off x="5289" y="3749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3" name="Line 6575"/>
            <p:cNvSpPr>
              <a:spLocks noChangeShapeType="1"/>
            </p:cNvSpPr>
            <p:nvPr/>
          </p:nvSpPr>
          <p:spPr bwMode="auto">
            <a:xfrm flipV="1">
              <a:off x="5293" y="3758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4" name="Line 6576"/>
            <p:cNvSpPr>
              <a:spLocks noChangeShapeType="1"/>
            </p:cNvSpPr>
            <p:nvPr/>
          </p:nvSpPr>
          <p:spPr bwMode="auto">
            <a:xfrm flipV="1">
              <a:off x="5301" y="3764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5" name="Oval 6577"/>
            <p:cNvSpPr>
              <a:spLocks noChangeArrowheads="1"/>
            </p:cNvSpPr>
            <p:nvPr/>
          </p:nvSpPr>
          <p:spPr bwMode="auto">
            <a:xfrm>
              <a:off x="4996" y="4157"/>
              <a:ext cx="29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6" name="Oval 6578"/>
            <p:cNvSpPr>
              <a:spLocks noChangeArrowheads="1"/>
            </p:cNvSpPr>
            <p:nvPr/>
          </p:nvSpPr>
          <p:spPr bwMode="auto">
            <a:xfrm>
              <a:off x="4811" y="3984"/>
              <a:ext cx="33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7" name="Oval 6579"/>
            <p:cNvSpPr>
              <a:spLocks noChangeArrowheads="1"/>
            </p:cNvSpPr>
            <p:nvPr/>
          </p:nvSpPr>
          <p:spPr bwMode="auto">
            <a:xfrm>
              <a:off x="5131" y="2899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8" name="Oval 6580"/>
            <p:cNvSpPr>
              <a:spLocks noChangeArrowheads="1"/>
            </p:cNvSpPr>
            <p:nvPr/>
          </p:nvSpPr>
          <p:spPr bwMode="auto">
            <a:xfrm>
              <a:off x="4963" y="3959"/>
              <a:ext cx="29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9" name="Oval 6581"/>
            <p:cNvSpPr>
              <a:spLocks noChangeArrowheads="1"/>
            </p:cNvSpPr>
            <p:nvPr/>
          </p:nvSpPr>
          <p:spPr bwMode="auto">
            <a:xfrm>
              <a:off x="5228" y="3863"/>
              <a:ext cx="29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0" name="Oval 6582"/>
            <p:cNvSpPr>
              <a:spLocks noChangeArrowheads="1"/>
            </p:cNvSpPr>
            <p:nvPr/>
          </p:nvSpPr>
          <p:spPr bwMode="auto">
            <a:xfrm>
              <a:off x="4713" y="4196"/>
              <a:ext cx="27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1" name="Oval 6583"/>
            <p:cNvSpPr>
              <a:spLocks noChangeArrowheads="1"/>
            </p:cNvSpPr>
            <p:nvPr/>
          </p:nvSpPr>
          <p:spPr bwMode="auto">
            <a:xfrm>
              <a:off x="5203" y="4234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2" name="Oval 6584"/>
            <p:cNvSpPr>
              <a:spLocks noChangeArrowheads="1"/>
            </p:cNvSpPr>
            <p:nvPr/>
          </p:nvSpPr>
          <p:spPr bwMode="auto">
            <a:xfrm>
              <a:off x="5004" y="3739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3" name="Oval 6585"/>
            <p:cNvSpPr>
              <a:spLocks noChangeArrowheads="1"/>
            </p:cNvSpPr>
            <p:nvPr/>
          </p:nvSpPr>
          <p:spPr bwMode="auto">
            <a:xfrm>
              <a:off x="4364" y="420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4" name="Oval 6586"/>
            <p:cNvSpPr>
              <a:spLocks noChangeArrowheads="1"/>
            </p:cNvSpPr>
            <p:nvPr/>
          </p:nvSpPr>
          <p:spPr bwMode="auto">
            <a:xfrm>
              <a:off x="4620" y="3970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5" name="Oval 6587"/>
            <p:cNvSpPr>
              <a:spLocks noChangeArrowheads="1"/>
            </p:cNvSpPr>
            <p:nvPr/>
          </p:nvSpPr>
          <p:spPr bwMode="auto">
            <a:xfrm>
              <a:off x="4579" y="3769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6" name="Oval 6588"/>
            <p:cNvSpPr>
              <a:spLocks noChangeArrowheads="1"/>
            </p:cNvSpPr>
            <p:nvPr/>
          </p:nvSpPr>
          <p:spPr bwMode="auto">
            <a:xfrm>
              <a:off x="4947" y="4007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7" name="Oval 6589"/>
            <p:cNvSpPr>
              <a:spLocks noChangeArrowheads="1"/>
            </p:cNvSpPr>
            <p:nvPr/>
          </p:nvSpPr>
          <p:spPr bwMode="auto">
            <a:xfrm>
              <a:off x="4342" y="4051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8" name="Oval 6590"/>
            <p:cNvSpPr>
              <a:spLocks noChangeArrowheads="1"/>
            </p:cNvSpPr>
            <p:nvPr/>
          </p:nvSpPr>
          <p:spPr bwMode="auto">
            <a:xfrm>
              <a:off x="4782" y="371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9" name="Oval 6591"/>
            <p:cNvSpPr>
              <a:spLocks noChangeArrowheads="1"/>
            </p:cNvSpPr>
            <p:nvPr/>
          </p:nvSpPr>
          <p:spPr bwMode="auto">
            <a:xfrm>
              <a:off x="4627" y="4242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0" name="Oval 6592"/>
            <p:cNvSpPr>
              <a:spLocks noChangeArrowheads="1"/>
            </p:cNvSpPr>
            <p:nvPr/>
          </p:nvSpPr>
          <p:spPr bwMode="auto">
            <a:xfrm>
              <a:off x="5696" y="3953"/>
              <a:ext cx="27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1" name="Oval 6593"/>
            <p:cNvSpPr>
              <a:spLocks noChangeArrowheads="1"/>
            </p:cNvSpPr>
            <p:nvPr/>
          </p:nvSpPr>
          <p:spPr bwMode="auto">
            <a:xfrm>
              <a:off x="4643" y="3268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2" name="Oval 6594"/>
            <p:cNvSpPr>
              <a:spLocks noChangeArrowheads="1"/>
            </p:cNvSpPr>
            <p:nvPr/>
          </p:nvSpPr>
          <p:spPr bwMode="auto">
            <a:xfrm>
              <a:off x="4381" y="3201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3" name="Oval 6595"/>
            <p:cNvSpPr>
              <a:spLocks noChangeArrowheads="1"/>
            </p:cNvSpPr>
            <p:nvPr/>
          </p:nvSpPr>
          <p:spPr bwMode="auto">
            <a:xfrm>
              <a:off x="4171" y="3752"/>
              <a:ext cx="28" cy="1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4" name="Oval 6596"/>
            <p:cNvSpPr>
              <a:spLocks noChangeArrowheads="1"/>
            </p:cNvSpPr>
            <p:nvPr/>
          </p:nvSpPr>
          <p:spPr bwMode="auto">
            <a:xfrm>
              <a:off x="4149" y="3196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5" name="Oval 6597"/>
            <p:cNvSpPr>
              <a:spLocks noChangeArrowheads="1"/>
            </p:cNvSpPr>
            <p:nvPr/>
          </p:nvSpPr>
          <p:spPr bwMode="auto">
            <a:xfrm>
              <a:off x="4866" y="3272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6" name="Line 6598"/>
            <p:cNvSpPr>
              <a:spLocks noChangeShapeType="1"/>
            </p:cNvSpPr>
            <p:nvPr/>
          </p:nvSpPr>
          <p:spPr bwMode="auto">
            <a:xfrm flipV="1">
              <a:off x="5618" y="295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7" name="Line 6599"/>
            <p:cNvSpPr>
              <a:spLocks noChangeShapeType="1"/>
            </p:cNvSpPr>
            <p:nvPr/>
          </p:nvSpPr>
          <p:spPr bwMode="auto">
            <a:xfrm flipV="1">
              <a:off x="5618" y="2953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8" name="Line 6600"/>
            <p:cNvSpPr>
              <a:spLocks noChangeShapeType="1"/>
            </p:cNvSpPr>
            <p:nvPr/>
          </p:nvSpPr>
          <p:spPr bwMode="auto">
            <a:xfrm flipV="1">
              <a:off x="5618" y="295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9" name="Line 6601"/>
            <p:cNvSpPr>
              <a:spLocks noChangeShapeType="1"/>
            </p:cNvSpPr>
            <p:nvPr/>
          </p:nvSpPr>
          <p:spPr bwMode="auto">
            <a:xfrm flipV="1">
              <a:off x="5620" y="2958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0" name="Line 6602"/>
            <p:cNvSpPr>
              <a:spLocks noChangeShapeType="1"/>
            </p:cNvSpPr>
            <p:nvPr/>
          </p:nvSpPr>
          <p:spPr bwMode="auto">
            <a:xfrm flipV="1">
              <a:off x="5622" y="2963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1" name="Line 6603"/>
            <p:cNvSpPr>
              <a:spLocks noChangeShapeType="1"/>
            </p:cNvSpPr>
            <p:nvPr/>
          </p:nvSpPr>
          <p:spPr bwMode="auto">
            <a:xfrm flipV="1">
              <a:off x="5624" y="2969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2" name="Line 6604"/>
            <p:cNvSpPr>
              <a:spLocks noChangeShapeType="1"/>
            </p:cNvSpPr>
            <p:nvPr/>
          </p:nvSpPr>
          <p:spPr bwMode="auto">
            <a:xfrm flipV="1">
              <a:off x="5628" y="2975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3" name="Line 6605"/>
            <p:cNvSpPr>
              <a:spLocks noChangeShapeType="1"/>
            </p:cNvSpPr>
            <p:nvPr/>
          </p:nvSpPr>
          <p:spPr bwMode="auto">
            <a:xfrm flipV="1">
              <a:off x="5637" y="2983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4" name="Line 6606"/>
            <p:cNvSpPr>
              <a:spLocks noChangeShapeType="1"/>
            </p:cNvSpPr>
            <p:nvPr/>
          </p:nvSpPr>
          <p:spPr bwMode="auto">
            <a:xfrm flipV="1">
              <a:off x="5098" y="3304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6607"/>
          <p:cNvGrpSpPr>
            <a:grpSpLocks/>
          </p:cNvGrpSpPr>
          <p:nvPr/>
        </p:nvGrpSpPr>
        <p:grpSpPr bwMode="auto">
          <a:xfrm>
            <a:off x="76200" y="2600325"/>
            <a:ext cx="9005888" cy="4100513"/>
            <a:chOff x="48" y="1638"/>
            <a:chExt cx="5673" cy="2583"/>
          </a:xfrm>
        </p:grpSpPr>
        <p:sp>
          <p:nvSpPr>
            <p:cNvPr id="43545" name="Line 6608"/>
            <p:cNvSpPr>
              <a:spLocks noChangeShapeType="1"/>
            </p:cNvSpPr>
            <p:nvPr/>
          </p:nvSpPr>
          <p:spPr bwMode="auto">
            <a:xfrm flipV="1">
              <a:off x="5098" y="3304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6" name="Line 6609"/>
            <p:cNvSpPr>
              <a:spLocks noChangeShapeType="1"/>
            </p:cNvSpPr>
            <p:nvPr/>
          </p:nvSpPr>
          <p:spPr bwMode="auto">
            <a:xfrm flipV="1">
              <a:off x="5098" y="330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7" name="Line 6610"/>
            <p:cNvSpPr>
              <a:spLocks noChangeShapeType="1"/>
            </p:cNvSpPr>
            <p:nvPr/>
          </p:nvSpPr>
          <p:spPr bwMode="auto">
            <a:xfrm flipV="1">
              <a:off x="5100" y="330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8" name="Line 6611"/>
            <p:cNvSpPr>
              <a:spLocks noChangeShapeType="1"/>
            </p:cNvSpPr>
            <p:nvPr/>
          </p:nvSpPr>
          <p:spPr bwMode="auto">
            <a:xfrm flipV="1">
              <a:off x="5105" y="331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9" name="Line 6612"/>
            <p:cNvSpPr>
              <a:spLocks noChangeShapeType="1"/>
            </p:cNvSpPr>
            <p:nvPr/>
          </p:nvSpPr>
          <p:spPr bwMode="auto">
            <a:xfrm flipV="1">
              <a:off x="5107" y="331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0" name="Line 6613"/>
            <p:cNvSpPr>
              <a:spLocks noChangeShapeType="1"/>
            </p:cNvSpPr>
            <p:nvPr/>
          </p:nvSpPr>
          <p:spPr bwMode="auto">
            <a:xfrm flipV="1">
              <a:off x="5109" y="332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1" name="Line 6614"/>
            <p:cNvSpPr>
              <a:spLocks noChangeShapeType="1"/>
            </p:cNvSpPr>
            <p:nvPr/>
          </p:nvSpPr>
          <p:spPr bwMode="auto">
            <a:xfrm flipV="1">
              <a:off x="5117" y="3331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2" name="Line 6615"/>
            <p:cNvSpPr>
              <a:spLocks noChangeShapeType="1"/>
            </p:cNvSpPr>
            <p:nvPr/>
          </p:nvSpPr>
          <p:spPr bwMode="auto">
            <a:xfrm flipV="1">
              <a:off x="4730" y="3189"/>
              <a:ext cx="11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3" name="Line 6616"/>
            <p:cNvSpPr>
              <a:spLocks noChangeShapeType="1"/>
            </p:cNvSpPr>
            <p:nvPr/>
          </p:nvSpPr>
          <p:spPr bwMode="auto">
            <a:xfrm flipV="1">
              <a:off x="4730" y="3189"/>
              <a:ext cx="19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4" name="Line 6617"/>
            <p:cNvSpPr>
              <a:spLocks noChangeShapeType="1"/>
            </p:cNvSpPr>
            <p:nvPr/>
          </p:nvSpPr>
          <p:spPr bwMode="auto">
            <a:xfrm flipV="1">
              <a:off x="4730" y="319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5" name="Line 6618"/>
            <p:cNvSpPr>
              <a:spLocks noChangeShapeType="1"/>
            </p:cNvSpPr>
            <p:nvPr/>
          </p:nvSpPr>
          <p:spPr bwMode="auto">
            <a:xfrm flipV="1">
              <a:off x="4732" y="3193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6" name="Line 6619"/>
            <p:cNvSpPr>
              <a:spLocks noChangeShapeType="1"/>
            </p:cNvSpPr>
            <p:nvPr/>
          </p:nvSpPr>
          <p:spPr bwMode="auto">
            <a:xfrm flipV="1">
              <a:off x="4734" y="3198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7" name="Line 6620"/>
            <p:cNvSpPr>
              <a:spLocks noChangeShapeType="1"/>
            </p:cNvSpPr>
            <p:nvPr/>
          </p:nvSpPr>
          <p:spPr bwMode="auto">
            <a:xfrm flipV="1">
              <a:off x="4736" y="3203"/>
              <a:ext cx="25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8" name="Line 6621"/>
            <p:cNvSpPr>
              <a:spLocks noChangeShapeType="1"/>
            </p:cNvSpPr>
            <p:nvPr/>
          </p:nvSpPr>
          <p:spPr bwMode="auto">
            <a:xfrm flipV="1">
              <a:off x="4739" y="3209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9" name="Line 6622"/>
            <p:cNvSpPr>
              <a:spLocks noChangeShapeType="1"/>
            </p:cNvSpPr>
            <p:nvPr/>
          </p:nvSpPr>
          <p:spPr bwMode="auto">
            <a:xfrm flipV="1">
              <a:off x="4746" y="321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0" name="Oval 6623"/>
            <p:cNvSpPr>
              <a:spLocks noChangeArrowheads="1"/>
            </p:cNvSpPr>
            <p:nvPr/>
          </p:nvSpPr>
          <p:spPr bwMode="auto">
            <a:xfrm>
              <a:off x="5135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1" name="Oval 6624"/>
            <p:cNvSpPr>
              <a:spLocks noChangeArrowheads="1"/>
            </p:cNvSpPr>
            <p:nvPr/>
          </p:nvSpPr>
          <p:spPr bwMode="auto">
            <a:xfrm>
              <a:off x="5477" y="3100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2" name="Oval 6625"/>
            <p:cNvSpPr>
              <a:spLocks noChangeArrowheads="1"/>
            </p:cNvSpPr>
            <p:nvPr/>
          </p:nvSpPr>
          <p:spPr bwMode="auto">
            <a:xfrm>
              <a:off x="5534" y="3318"/>
              <a:ext cx="44" cy="3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3" name="Oval 6626"/>
            <p:cNvSpPr>
              <a:spLocks noChangeArrowheads="1"/>
            </p:cNvSpPr>
            <p:nvPr/>
          </p:nvSpPr>
          <p:spPr bwMode="auto">
            <a:xfrm>
              <a:off x="4890" y="3342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4" name="Oval 6627"/>
            <p:cNvSpPr>
              <a:spLocks noChangeArrowheads="1"/>
            </p:cNvSpPr>
            <p:nvPr/>
          </p:nvSpPr>
          <p:spPr bwMode="auto">
            <a:xfrm>
              <a:off x="5420" y="3336"/>
              <a:ext cx="27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5" name="Oval 6628"/>
            <p:cNvSpPr>
              <a:spLocks noChangeArrowheads="1"/>
            </p:cNvSpPr>
            <p:nvPr/>
          </p:nvSpPr>
          <p:spPr bwMode="auto">
            <a:xfrm>
              <a:off x="4956" y="3238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6" name="Oval 6629"/>
            <p:cNvSpPr>
              <a:spLocks noChangeArrowheads="1"/>
            </p:cNvSpPr>
            <p:nvPr/>
          </p:nvSpPr>
          <p:spPr bwMode="auto">
            <a:xfrm>
              <a:off x="4405" y="3362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7" name="Oval 6630"/>
            <p:cNvSpPr>
              <a:spLocks noChangeArrowheads="1"/>
            </p:cNvSpPr>
            <p:nvPr/>
          </p:nvSpPr>
          <p:spPr bwMode="auto">
            <a:xfrm>
              <a:off x="4827" y="3025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8" name="Freeform 6631"/>
            <p:cNvSpPr>
              <a:spLocks/>
            </p:cNvSpPr>
            <p:nvPr/>
          </p:nvSpPr>
          <p:spPr bwMode="auto">
            <a:xfrm>
              <a:off x="4677" y="3044"/>
              <a:ext cx="27" cy="54"/>
            </a:xfrm>
            <a:custGeom>
              <a:avLst/>
              <a:gdLst>
                <a:gd name="T0" fmla="*/ 2 w 27"/>
                <a:gd name="T1" fmla="*/ 29 h 54"/>
                <a:gd name="T2" fmla="*/ 0 w 27"/>
                <a:gd name="T3" fmla="*/ 10 h 54"/>
                <a:gd name="T4" fmla="*/ 2 w 27"/>
                <a:gd name="T5" fmla="*/ 3 h 54"/>
                <a:gd name="T6" fmla="*/ 7 w 27"/>
                <a:gd name="T7" fmla="*/ 0 h 54"/>
                <a:gd name="T8" fmla="*/ 16 w 27"/>
                <a:gd name="T9" fmla="*/ 5 h 54"/>
                <a:gd name="T10" fmla="*/ 24 w 27"/>
                <a:gd name="T11" fmla="*/ 22 h 54"/>
                <a:gd name="T12" fmla="*/ 27 w 27"/>
                <a:gd name="T13" fmla="*/ 44 h 54"/>
                <a:gd name="T14" fmla="*/ 24 w 27"/>
                <a:gd name="T15" fmla="*/ 52 h 54"/>
                <a:gd name="T16" fmla="*/ 20 w 27"/>
                <a:gd name="T17" fmla="*/ 54 h 54"/>
                <a:gd name="T18" fmla="*/ 11 w 27"/>
                <a:gd name="T19" fmla="*/ 49 h 54"/>
                <a:gd name="T20" fmla="*/ 2 w 27"/>
                <a:gd name="T21" fmla="*/ 29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54">
                  <a:moveTo>
                    <a:pt x="2" y="29"/>
                  </a:moveTo>
                  <a:lnTo>
                    <a:pt x="0" y="10"/>
                  </a:lnTo>
                  <a:lnTo>
                    <a:pt x="2" y="3"/>
                  </a:lnTo>
                  <a:lnTo>
                    <a:pt x="7" y="0"/>
                  </a:lnTo>
                  <a:lnTo>
                    <a:pt x="16" y="5"/>
                  </a:lnTo>
                  <a:lnTo>
                    <a:pt x="24" y="22"/>
                  </a:lnTo>
                  <a:lnTo>
                    <a:pt x="27" y="44"/>
                  </a:lnTo>
                  <a:lnTo>
                    <a:pt x="24" y="52"/>
                  </a:lnTo>
                  <a:lnTo>
                    <a:pt x="20" y="54"/>
                  </a:lnTo>
                  <a:lnTo>
                    <a:pt x="11" y="49"/>
                  </a:lnTo>
                  <a:lnTo>
                    <a:pt x="2" y="29"/>
                  </a:lnTo>
                  <a:close/>
                </a:path>
              </a:pathLst>
            </a:custGeom>
            <a:noFill/>
            <a:ln w="3175">
              <a:solidFill>
                <a:srgbClr val="8164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9" name="Oval 6632"/>
            <p:cNvSpPr>
              <a:spLocks noChangeArrowheads="1"/>
            </p:cNvSpPr>
            <p:nvPr/>
          </p:nvSpPr>
          <p:spPr bwMode="auto">
            <a:xfrm>
              <a:off x="5056" y="3044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0" name="Oval 6633"/>
            <p:cNvSpPr>
              <a:spLocks noChangeArrowheads="1"/>
            </p:cNvSpPr>
            <p:nvPr/>
          </p:nvSpPr>
          <p:spPr bwMode="auto">
            <a:xfrm>
              <a:off x="4793" y="2980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1" name="Oval 6634"/>
            <p:cNvSpPr>
              <a:spLocks noChangeArrowheads="1"/>
            </p:cNvSpPr>
            <p:nvPr/>
          </p:nvSpPr>
          <p:spPr bwMode="auto">
            <a:xfrm>
              <a:off x="5468" y="2791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2" name="Oval 6635"/>
            <p:cNvSpPr>
              <a:spLocks noChangeArrowheads="1"/>
            </p:cNvSpPr>
            <p:nvPr/>
          </p:nvSpPr>
          <p:spPr bwMode="auto">
            <a:xfrm>
              <a:off x="5064" y="2957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3" name="Oval 6636"/>
            <p:cNvSpPr>
              <a:spLocks noChangeArrowheads="1"/>
            </p:cNvSpPr>
            <p:nvPr/>
          </p:nvSpPr>
          <p:spPr bwMode="auto">
            <a:xfrm>
              <a:off x="5555" y="4184"/>
              <a:ext cx="29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4" name="Oval 6637"/>
            <p:cNvSpPr>
              <a:spLocks noChangeArrowheads="1"/>
            </p:cNvSpPr>
            <p:nvPr/>
          </p:nvSpPr>
          <p:spPr bwMode="auto">
            <a:xfrm>
              <a:off x="5144" y="4056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5" name="Oval 6638"/>
            <p:cNvSpPr>
              <a:spLocks noChangeArrowheads="1"/>
            </p:cNvSpPr>
            <p:nvPr/>
          </p:nvSpPr>
          <p:spPr bwMode="auto">
            <a:xfrm>
              <a:off x="5583" y="3743"/>
              <a:ext cx="27" cy="32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6" name="Line 6639"/>
            <p:cNvSpPr>
              <a:spLocks noChangeShapeType="1"/>
            </p:cNvSpPr>
            <p:nvPr/>
          </p:nvSpPr>
          <p:spPr bwMode="auto">
            <a:xfrm flipV="1">
              <a:off x="241" y="2368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7" name="Line 6640"/>
            <p:cNvSpPr>
              <a:spLocks noChangeShapeType="1"/>
            </p:cNvSpPr>
            <p:nvPr/>
          </p:nvSpPr>
          <p:spPr bwMode="auto">
            <a:xfrm flipV="1">
              <a:off x="241" y="2368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8" name="Line 6641"/>
            <p:cNvSpPr>
              <a:spLocks noChangeShapeType="1"/>
            </p:cNvSpPr>
            <p:nvPr/>
          </p:nvSpPr>
          <p:spPr bwMode="auto">
            <a:xfrm flipV="1">
              <a:off x="241" y="237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9" name="Line 6642"/>
            <p:cNvSpPr>
              <a:spLocks noChangeShapeType="1"/>
            </p:cNvSpPr>
            <p:nvPr/>
          </p:nvSpPr>
          <p:spPr bwMode="auto">
            <a:xfrm flipV="1">
              <a:off x="243" y="237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0" name="Line 6643"/>
            <p:cNvSpPr>
              <a:spLocks noChangeShapeType="1"/>
            </p:cNvSpPr>
            <p:nvPr/>
          </p:nvSpPr>
          <p:spPr bwMode="auto">
            <a:xfrm flipV="1">
              <a:off x="248" y="237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1" name="Line 6644"/>
            <p:cNvSpPr>
              <a:spLocks noChangeShapeType="1"/>
            </p:cNvSpPr>
            <p:nvPr/>
          </p:nvSpPr>
          <p:spPr bwMode="auto">
            <a:xfrm flipV="1">
              <a:off x="250" y="238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2" name="Line 6645"/>
            <p:cNvSpPr>
              <a:spLocks noChangeShapeType="1"/>
            </p:cNvSpPr>
            <p:nvPr/>
          </p:nvSpPr>
          <p:spPr bwMode="auto">
            <a:xfrm flipV="1">
              <a:off x="255" y="2389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3" name="Line 6646"/>
            <p:cNvSpPr>
              <a:spLocks noChangeShapeType="1"/>
            </p:cNvSpPr>
            <p:nvPr/>
          </p:nvSpPr>
          <p:spPr bwMode="auto">
            <a:xfrm flipV="1">
              <a:off x="263" y="2396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4" name="Oval 6647"/>
            <p:cNvSpPr>
              <a:spLocks noChangeArrowheads="1"/>
            </p:cNvSpPr>
            <p:nvPr/>
          </p:nvSpPr>
          <p:spPr bwMode="auto">
            <a:xfrm>
              <a:off x="560" y="2308"/>
              <a:ext cx="42" cy="2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5" name="Oval 6648"/>
            <p:cNvSpPr>
              <a:spLocks noChangeArrowheads="1"/>
            </p:cNvSpPr>
            <p:nvPr/>
          </p:nvSpPr>
          <p:spPr bwMode="auto">
            <a:xfrm>
              <a:off x="142" y="1944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6" name="Oval 6649"/>
            <p:cNvSpPr>
              <a:spLocks noChangeArrowheads="1"/>
            </p:cNvSpPr>
            <p:nvPr/>
          </p:nvSpPr>
          <p:spPr bwMode="auto">
            <a:xfrm>
              <a:off x="942" y="2349"/>
              <a:ext cx="29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7" name="Oval 6650"/>
            <p:cNvSpPr>
              <a:spLocks noChangeArrowheads="1"/>
            </p:cNvSpPr>
            <p:nvPr/>
          </p:nvSpPr>
          <p:spPr bwMode="auto">
            <a:xfrm>
              <a:off x="329" y="2302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8" name="Oval 6651"/>
            <p:cNvSpPr>
              <a:spLocks noChangeArrowheads="1"/>
            </p:cNvSpPr>
            <p:nvPr/>
          </p:nvSpPr>
          <p:spPr bwMode="auto">
            <a:xfrm>
              <a:off x="104" y="2171"/>
              <a:ext cx="42" cy="22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9" name="Freeform 6652"/>
            <p:cNvSpPr>
              <a:spLocks/>
            </p:cNvSpPr>
            <p:nvPr/>
          </p:nvSpPr>
          <p:spPr bwMode="auto">
            <a:xfrm>
              <a:off x="171" y="1800"/>
              <a:ext cx="44" cy="24"/>
            </a:xfrm>
            <a:custGeom>
              <a:avLst/>
              <a:gdLst>
                <a:gd name="T0" fmla="*/ 0 w 44"/>
                <a:gd name="T1" fmla="*/ 7 h 24"/>
                <a:gd name="T2" fmla="*/ 9 w 44"/>
                <a:gd name="T3" fmla="*/ 0 h 24"/>
                <a:gd name="T4" fmla="*/ 24 w 44"/>
                <a:gd name="T5" fmla="*/ 0 h 24"/>
                <a:gd name="T6" fmla="*/ 37 w 44"/>
                <a:gd name="T7" fmla="*/ 7 h 24"/>
                <a:gd name="T8" fmla="*/ 42 w 44"/>
                <a:gd name="T9" fmla="*/ 12 h 24"/>
                <a:gd name="T10" fmla="*/ 44 w 44"/>
                <a:gd name="T11" fmla="*/ 17 h 24"/>
                <a:gd name="T12" fmla="*/ 35 w 44"/>
                <a:gd name="T13" fmla="*/ 24 h 24"/>
                <a:gd name="T14" fmla="*/ 20 w 44"/>
                <a:gd name="T15" fmla="*/ 24 h 24"/>
                <a:gd name="T16" fmla="*/ 4 w 44"/>
                <a:gd name="T17" fmla="*/ 17 h 24"/>
                <a:gd name="T18" fmla="*/ 0 w 44"/>
                <a:gd name="T19" fmla="*/ 12 h 24"/>
                <a:gd name="T20" fmla="*/ 0 w 44"/>
                <a:gd name="T21" fmla="*/ 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24">
                  <a:moveTo>
                    <a:pt x="0" y="7"/>
                  </a:moveTo>
                  <a:lnTo>
                    <a:pt x="9" y="0"/>
                  </a:lnTo>
                  <a:lnTo>
                    <a:pt x="24" y="0"/>
                  </a:lnTo>
                  <a:lnTo>
                    <a:pt x="37" y="7"/>
                  </a:lnTo>
                  <a:lnTo>
                    <a:pt x="42" y="12"/>
                  </a:lnTo>
                  <a:lnTo>
                    <a:pt x="44" y="17"/>
                  </a:lnTo>
                  <a:lnTo>
                    <a:pt x="35" y="24"/>
                  </a:lnTo>
                  <a:lnTo>
                    <a:pt x="20" y="24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0" name="Oval 6653"/>
            <p:cNvSpPr>
              <a:spLocks noChangeArrowheads="1"/>
            </p:cNvSpPr>
            <p:nvPr/>
          </p:nvSpPr>
          <p:spPr bwMode="auto">
            <a:xfrm>
              <a:off x="48" y="1670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1" name="Oval 6654"/>
            <p:cNvSpPr>
              <a:spLocks noChangeArrowheads="1"/>
            </p:cNvSpPr>
            <p:nvPr/>
          </p:nvSpPr>
          <p:spPr bwMode="auto">
            <a:xfrm>
              <a:off x="925" y="1749"/>
              <a:ext cx="28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2" name="Oval 6655"/>
            <p:cNvSpPr>
              <a:spLocks noChangeArrowheads="1"/>
            </p:cNvSpPr>
            <p:nvPr/>
          </p:nvSpPr>
          <p:spPr bwMode="auto">
            <a:xfrm>
              <a:off x="312" y="1857"/>
              <a:ext cx="27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3" name="Oval 6656"/>
            <p:cNvSpPr>
              <a:spLocks noChangeArrowheads="1"/>
            </p:cNvSpPr>
            <p:nvPr/>
          </p:nvSpPr>
          <p:spPr bwMode="auto">
            <a:xfrm>
              <a:off x="548" y="1973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4" name="Oval 6657"/>
            <p:cNvSpPr>
              <a:spLocks noChangeArrowheads="1"/>
            </p:cNvSpPr>
            <p:nvPr/>
          </p:nvSpPr>
          <p:spPr bwMode="auto">
            <a:xfrm>
              <a:off x="438" y="2143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5" name="Oval 6658"/>
            <p:cNvSpPr>
              <a:spLocks noChangeArrowheads="1"/>
            </p:cNvSpPr>
            <p:nvPr/>
          </p:nvSpPr>
          <p:spPr bwMode="auto">
            <a:xfrm>
              <a:off x="981" y="2029"/>
              <a:ext cx="26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6" name="Oval 6659"/>
            <p:cNvSpPr>
              <a:spLocks noChangeArrowheads="1"/>
            </p:cNvSpPr>
            <p:nvPr/>
          </p:nvSpPr>
          <p:spPr bwMode="auto">
            <a:xfrm>
              <a:off x="583" y="1658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7" name="Oval 6660"/>
            <p:cNvSpPr>
              <a:spLocks noChangeArrowheads="1"/>
            </p:cNvSpPr>
            <p:nvPr/>
          </p:nvSpPr>
          <p:spPr bwMode="auto">
            <a:xfrm>
              <a:off x="1425" y="2158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8" name="Line 6661"/>
            <p:cNvSpPr>
              <a:spLocks noChangeShapeType="1"/>
            </p:cNvSpPr>
            <p:nvPr/>
          </p:nvSpPr>
          <p:spPr bwMode="auto">
            <a:xfrm flipV="1">
              <a:off x="1109" y="2390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9" name="Line 6662"/>
            <p:cNvSpPr>
              <a:spLocks noChangeShapeType="1"/>
            </p:cNvSpPr>
            <p:nvPr/>
          </p:nvSpPr>
          <p:spPr bwMode="auto">
            <a:xfrm flipV="1">
              <a:off x="1109" y="2390"/>
              <a:ext cx="19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0" name="Line 6663"/>
            <p:cNvSpPr>
              <a:spLocks noChangeShapeType="1"/>
            </p:cNvSpPr>
            <p:nvPr/>
          </p:nvSpPr>
          <p:spPr bwMode="auto">
            <a:xfrm flipV="1">
              <a:off x="1109" y="2390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1" name="Line 6664"/>
            <p:cNvSpPr>
              <a:spLocks noChangeShapeType="1"/>
            </p:cNvSpPr>
            <p:nvPr/>
          </p:nvSpPr>
          <p:spPr bwMode="auto">
            <a:xfrm flipV="1">
              <a:off x="1111" y="239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2" name="Line 6665"/>
            <p:cNvSpPr>
              <a:spLocks noChangeShapeType="1"/>
            </p:cNvSpPr>
            <p:nvPr/>
          </p:nvSpPr>
          <p:spPr bwMode="auto">
            <a:xfrm flipV="1">
              <a:off x="1113" y="240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3" name="Line 6666"/>
            <p:cNvSpPr>
              <a:spLocks noChangeShapeType="1"/>
            </p:cNvSpPr>
            <p:nvPr/>
          </p:nvSpPr>
          <p:spPr bwMode="auto">
            <a:xfrm flipV="1">
              <a:off x="1116" y="2404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4" name="Line 6667"/>
            <p:cNvSpPr>
              <a:spLocks noChangeShapeType="1"/>
            </p:cNvSpPr>
            <p:nvPr/>
          </p:nvSpPr>
          <p:spPr bwMode="auto">
            <a:xfrm flipV="1">
              <a:off x="1118" y="2411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5" name="Line 6668"/>
            <p:cNvSpPr>
              <a:spLocks noChangeShapeType="1"/>
            </p:cNvSpPr>
            <p:nvPr/>
          </p:nvSpPr>
          <p:spPr bwMode="auto">
            <a:xfrm flipV="1">
              <a:off x="1128" y="2419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6" name="Oval 6669"/>
            <p:cNvSpPr>
              <a:spLocks noChangeArrowheads="1"/>
            </p:cNvSpPr>
            <p:nvPr/>
          </p:nvSpPr>
          <p:spPr bwMode="auto">
            <a:xfrm>
              <a:off x="1148" y="2223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7" name="Oval 6670"/>
            <p:cNvSpPr>
              <a:spLocks noChangeArrowheads="1"/>
            </p:cNvSpPr>
            <p:nvPr/>
          </p:nvSpPr>
          <p:spPr bwMode="auto">
            <a:xfrm>
              <a:off x="298" y="2745"/>
              <a:ext cx="29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8" name="Oval 6671"/>
            <p:cNvSpPr>
              <a:spLocks noChangeArrowheads="1"/>
            </p:cNvSpPr>
            <p:nvPr/>
          </p:nvSpPr>
          <p:spPr bwMode="auto">
            <a:xfrm>
              <a:off x="1414" y="2297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9" name="Oval 6672"/>
            <p:cNvSpPr>
              <a:spLocks noChangeArrowheads="1"/>
            </p:cNvSpPr>
            <p:nvPr/>
          </p:nvSpPr>
          <p:spPr bwMode="auto">
            <a:xfrm>
              <a:off x="1290" y="2188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0" name="Line 6673"/>
            <p:cNvSpPr>
              <a:spLocks noChangeShapeType="1"/>
            </p:cNvSpPr>
            <p:nvPr/>
          </p:nvSpPr>
          <p:spPr bwMode="auto">
            <a:xfrm flipV="1">
              <a:off x="1230" y="1993"/>
              <a:ext cx="17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1" name="Line 6674"/>
            <p:cNvSpPr>
              <a:spLocks noChangeShapeType="1"/>
            </p:cNvSpPr>
            <p:nvPr/>
          </p:nvSpPr>
          <p:spPr bwMode="auto">
            <a:xfrm flipV="1">
              <a:off x="1230" y="1993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2" name="Line 6675"/>
            <p:cNvSpPr>
              <a:spLocks noChangeShapeType="1"/>
            </p:cNvSpPr>
            <p:nvPr/>
          </p:nvSpPr>
          <p:spPr bwMode="auto">
            <a:xfrm flipV="1">
              <a:off x="1230" y="1996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3" name="Line 6676"/>
            <p:cNvSpPr>
              <a:spLocks noChangeShapeType="1"/>
            </p:cNvSpPr>
            <p:nvPr/>
          </p:nvSpPr>
          <p:spPr bwMode="auto">
            <a:xfrm flipV="1">
              <a:off x="1232" y="200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4" name="Line 6677"/>
            <p:cNvSpPr>
              <a:spLocks noChangeShapeType="1"/>
            </p:cNvSpPr>
            <p:nvPr/>
          </p:nvSpPr>
          <p:spPr bwMode="auto">
            <a:xfrm flipV="1">
              <a:off x="1234" y="200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5" name="Line 6678"/>
            <p:cNvSpPr>
              <a:spLocks noChangeShapeType="1"/>
            </p:cNvSpPr>
            <p:nvPr/>
          </p:nvSpPr>
          <p:spPr bwMode="auto">
            <a:xfrm flipV="1">
              <a:off x="1236" y="2011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6" name="Line 6679"/>
            <p:cNvSpPr>
              <a:spLocks noChangeShapeType="1"/>
            </p:cNvSpPr>
            <p:nvPr/>
          </p:nvSpPr>
          <p:spPr bwMode="auto">
            <a:xfrm flipV="1">
              <a:off x="1241" y="2019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7" name="Line 6680"/>
            <p:cNvSpPr>
              <a:spLocks noChangeShapeType="1"/>
            </p:cNvSpPr>
            <p:nvPr/>
          </p:nvSpPr>
          <p:spPr bwMode="auto">
            <a:xfrm flipV="1">
              <a:off x="1248" y="202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8" name="Oval 6681"/>
            <p:cNvSpPr>
              <a:spLocks noChangeArrowheads="1"/>
            </p:cNvSpPr>
            <p:nvPr/>
          </p:nvSpPr>
          <p:spPr bwMode="auto">
            <a:xfrm>
              <a:off x="905" y="2096"/>
              <a:ext cx="35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9" name="Oval 6682"/>
            <p:cNvSpPr>
              <a:spLocks noChangeArrowheads="1"/>
            </p:cNvSpPr>
            <p:nvPr/>
          </p:nvSpPr>
          <p:spPr bwMode="auto">
            <a:xfrm>
              <a:off x="388" y="195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0" name="Oval 6683"/>
            <p:cNvSpPr>
              <a:spLocks noChangeArrowheads="1"/>
            </p:cNvSpPr>
            <p:nvPr/>
          </p:nvSpPr>
          <p:spPr bwMode="auto">
            <a:xfrm>
              <a:off x="1254" y="1665"/>
              <a:ext cx="46" cy="3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1" name="Oval 6684"/>
            <p:cNvSpPr>
              <a:spLocks noChangeArrowheads="1"/>
            </p:cNvSpPr>
            <p:nvPr/>
          </p:nvSpPr>
          <p:spPr bwMode="auto">
            <a:xfrm>
              <a:off x="1510" y="2123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2" name="Oval 6685"/>
            <p:cNvSpPr>
              <a:spLocks noChangeArrowheads="1"/>
            </p:cNvSpPr>
            <p:nvPr/>
          </p:nvSpPr>
          <p:spPr bwMode="auto">
            <a:xfrm>
              <a:off x="1916" y="2165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3" name="Oval 6686"/>
            <p:cNvSpPr>
              <a:spLocks noChangeArrowheads="1"/>
            </p:cNvSpPr>
            <p:nvPr/>
          </p:nvSpPr>
          <p:spPr bwMode="auto">
            <a:xfrm>
              <a:off x="1187" y="233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4" name="Oval 6687"/>
            <p:cNvSpPr>
              <a:spLocks noChangeArrowheads="1"/>
            </p:cNvSpPr>
            <p:nvPr/>
          </p:nvSpPr>
          <p:spPr bwMode="auto">
            <a:xfrm>
              <a:off x="2063" y="2185"/>
              <a:ext cx="27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5" name="Line 6688"/>
            <p:cNvSpPr>
              <a:spLocks noChangeShapeType="1"/>
            </p:cNvSpPr>
            <p:nvPr/>
          </p:nvSpPr>
          <p:spPr bwMode="auto">
            <a:xfrm flipV="1">
              <a:off x="5451" y="2226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6" name="Line 6689"/>
            <p:cNvSpPr>
              <a:spLocks noChangeShapeType="1"/>
            </p:cNvSpPr>
            <p:nvPr/>
          </p:nvSpPr>
          <p:spPr bwMode="auto">
            <a:xfrm flipV="1">
              <a:off x="5451" y="2226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7" name="Line 6690"/>
            <p:cNvSpPr>
              <a:spLocks noChangeShapeType="1"/>
            </p:cNvSpPr>
            <p:nvPr/>
          </p:nvSpPr>
          <p:spPr bwMode="auto">
            <a:xfrm flipV="1">
              <a:off x="5451" y="2229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8" name="Line 6691"/>
            <p:cNvSpPr>
              <a:spLocks noChangeShapeType="1"/>
            </p:cNvSpPr>
            <p:nvPr/>
          </p:nvSpPr>
          <p:spPr bwMode="auto">
            <a:xfrm flipV="1">
              <a:off x="5453" y="2231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9" name="Line 6692"/>
            <p:cNvSpPr>
              <a:spLocks noChangeShapeType="1"/>
            </p:cNvSpPr>
            <p:nvPr/>
          </p:nvSpPr>
          <p:spPr bwMode="auto">
            <a:xfrm flipV="1">
              <a:off x="5455" y="2236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0" name="Line 6693"/>
            <p:cNvSpPr>
              <a:spLocks noChangeShapeType="1"/>
            </p:cNvSpPr>
            <p:nvPr/>
          </p:nvSpPr>
          <p:spPr bwMode="auto">
            <a:xfrm flipV="1">
              <a:off x="5458" y="2240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1" name="Line 6694"/>
            <p:cNvSpPr>
              <a:spLocks noChangeShapeType="1"/>
            </p:cNvSpPr>
            <p:nvPr/>
          </p:nvSpPr>
          <p:spPr bwMode="auto">
            <a:xfrm flipV="1">
              <a:off x="5460" y="2247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2" name="Line 6695"/>
            <p:cNvSpPr>
              <a:spLocks noChangeShapeType="1"/>
            </p:cNvSpPr>
            <p:nvPr/>
          </p:nvSpPr>
          <p:spPr bwMode="auto">
            <a:xfrm flipV="1">
              <a:off x="5467" y="2251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3" name="Line 6696"/>
            <p:cNvSpPr>
              <a:spLocks noChangeShapeType="1"/>
            </p:cNvSpPr>
            <p:nvPr/>
          </p:nvSpPr>
          <p:spPr bwMode="auto">
            <a:xfrm flipV="1">
              <a:off x="5506" y="2427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4" name="Line 6697"/>
            <p:cNvSpPr>
              <a:spLocks noChangeShapeType="1"/>
            </p:cNvSpPr>
            <p:nvPr/>
          </p:nvSpPr>
          <p:spPr bwMode="auto">
            <a:xfrm flipV="1">
              <a:off x="5506" y="2427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5" name="Line 6698"/>
            <p:cNvSpPr>
              <a:spLocks noChangeShapeType="1"/>
            </p:cNvSpPr>
            <p:nvPr/>
          </p:nvSpPr>
          <p:spPr bwMode="auto">
            <a:xfrm flipV="1">
              <a:off x="5506" y="242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6" name="Line 6699"/>
            <p:cNvSpPr>
              <a:spLocks noChangeShapeType="1"/>
            </p:cNvSpPr>
            <p:nvPr/>
          </p:nvSpPr>
          <p:spPr bwMode="auto">
            <a:xfrm flipV="1">
              <a:off x="5508" y="2434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7" name="Line 6700"/>
            <p:cNvSpPr>
              <a:spLocks noChangeShapeType="1"/>
            </p:cNvSpPr>
            <p:nvPr/>
          </p:nvSpPr>
          <p:spPr bwMode="auto">
            <a:xfrm flipV="1">
              <a:off x="5510" y="2437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8" name="Line 6701"/>
            <p:cNvSpPr>
              <a:spLocks noChangeShapeType="1"/>
            </p:cNvSpPr>
            <p:nvPr/>
          </p:nvSpPr>
          <p:spPr bwMode="auto">
            <a:xfrm flipV="1">
              <a:off x="5512" y="244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9" name="Line 6702"/>
            <p:cNvSpPr>
              <a:spLocks noChangeShapeType="1"/>
            </p:cNvSpPr>
            <p:nvPr/>
          </p:nvSpPr>
          <p:spPr bwMode="auto">
            <a:xfrm flipV="1">
              <a:off x="5517" y="2452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0" name="Line 6703"/>
            <p:cNvSpPr>
              <a:spLocks noChangeShapeType="1"/>
            </p:cNvSpPr>
            <p:nvPr/>
          </p:nvSpPr>
          <p:spPr bwMode="auto">
            <a:xfrm flipV="1">
              <a:off x="5523" y="245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1" name="Oval 6704"/>
            <p:cNvSpPr>
              <a:spLocks noChangeArrowheads="1"/>
            </p:cNvSpPr>
            <p:nvPr/>
          </p:nvSpPr>
          <p:spPr bwMode="auto">
            <a:xfrm>
              <a:off x="5578" y="2610"/>
              <a:ext cx="29" cy="3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2" name="Oval 6705"/>
            <p:cNvSpPr>
              <a:spLocks noChangeArrowheads="1"/>
            </p:cNvSpPr>
            <p:nvPr/>
          </p:nvSpPr>
          <p:spPr bwMode="auto">
            <a:xfrm>
              <a:off x="5679" y="2770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3" name="Oval 6706"/>
            <p:cNvSpPr>
              <a:spLocks noChangeArrowheads="1"/>
            </p:cNvSpPr>
            <p:nvPr/>
          </p:nvSpPr>
          <p:spPr bwMode="auto">
            <a:xfrm>
              <a:off x="4846" y="2699"/>
              <a:ext cx="26" cy="2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4" name="Oval 6707"/>
            <p:cNvSpPr>
              <a:spLocks noChangeArrowheads="1"/>
            </p:cNvSpPr>
            <p:nvPr/>
          </p:nvSpPr>
          <p:spPr bwMode="auto">
            <a:xfrm>
              <a:off x="5619" y="3197"/>
              <a:ext cx="26" cy="32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5" name="Oval 6708"/>
            <p:cNvSpPr>
              <a:spLocks noChangeArrowheads="1"/>
            </p:cNvSpPr>
            <p:nvPr/>
          </p:nvSpPr>
          <p:spPr bwMode="auto">
            <a:xfrm>
              <a:off x="5156" y="2320"/>
              <a:ext cx="24" cy="59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6" name="Line 6709"/>
            <p:cNvSpPr>
              <a:spLocks noChangeShapeType="1"/>
            </p:cNvSpPr>
            <p:nvPr/>
          </p:nvSpPr>
          <p:spPr bwMode="auto">
            <a:xfrm flipV="1">
              <a:off x="5477" y="1670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7" name="Line 6710"/>
            <p:cNvSpPr>
              <a:spLocks noChangeShapeType="1"/>
            </p:cNvSpPr>
            <p:nvPr/>
          </p:nvSpPr>
          <p:spPr bwMode="auto">
            <a:xfrm flipV="1">
              <a:off x="5477" y="1670"/>
              <a:ext cx="23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8" name="Line 6711"/>
            <p:cNvSpPr>
              <a:spLocks noChangeShapeType="1"/>
            </p:cNvSpPr>
            <p:nvPr/>
          </p:nvSpPr>
          <p:spPr bwMode="auto">
            <a:xfrm flipV="1">
              <a:off x="5477" y="1670"/>
              <a:ext cx="29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9" name="Line 6712"/>
            <p:cNvSpPr>
              <a:spLocks noChangeShapeType="1"/>
            </p:cNvSpPr>
            <p:nvPr/>
          </p:nvSpPr>
          <p:spPr bwMode="auto">
            <a:xfrm flipV="1">
              <a:off x="5479" y="1675"/>
              <a:ext cx="29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0" name="Line 6713"/>
            <p:cNvSpPr>
              <a:spLocks noChangeShapeType="1"/>
            </p:cNvSpPr>
            <p:nvPr/>
          </p:nvSpPr>
          <p:spPr bwMode="auto">
            <a:xfrm flipV="1">
              <a:off x="5482" y="1680"/>
              <a:ext cx="28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1" name="Line 6714"/>
            <p:cNvSpPr>
              <a:spLocks noChangeShapeType="1"/>
            </p:cNvSpPr>
            <p:nvPr/>
          </p:nvSpPr>
          <p:spPr bwMode="auto">
            <a:xfrm flipV="1">
              <a:off x="5484" y="1687"/>
              <a:ext cx="2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2" name="Line 6715"/>
            <p:cNvSpPr>
              <a:spLocks noChangeShapeType="1"/>
            </p:cNvSpPr>
            <p:nvPr/>
          </p:nvSpPr>
          <p:spPr bwMode="auto">
            <a:xfrm flipV="1">
              <a:off x="5493" y="1691"/>
              <a:ext cx="17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3" name="Oval 6716"/>
            <p:cNvSpPr>
              <a:spLocks noChangeArrowheads="1"/>
            </p:cNvSpPr>
            <p:nvPr/>
          </p:nvSpPr>
          <p:spPr bwMode="auto">
            <a:xfrm>
              <a:off x="4905" y="1976"/>
              <a:ext cx="57" cy="2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4" name="Oval 6717"/>
            <p:cNvSpPr>
              <a:spLocks noChangeArrowheads="1"/>
            </p:cNvSpPr>
            <p:nvPr/>
          </p:nvSpPr>
          <p:spPr bwMode="auto">
            <a:xfrm>
              <a:off x="4710" y="2716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5" name="Line 6718"/>
            <p:cNvSpPr>
              <a:spLocks noChangeShapeType="1"/>
            </p:cNvSpPr>
            <p:nvPr/>
          </p:nvSpPr>
          <p:spPr bwMode="auto">
            <a:xfrm flipV="1">
              <a:off x="5554" y="2033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6" name="Line 6719"/>
            <p:cNvSpPr>
              <a:spLocks noChangeShapeType="1"/>
            </p:cNvSpPr>
            <p:nvPr/>
          </p:nvSpPr>
          <p:spPr bwMode="auto">
            <a:xfrm flipV="1">
              <a:off x="5554" y="2033"/>
              <a:ext cx="23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7" name="Line 6720"/>
            <p:cNvSpPr>
              <a:spLocks noChangeShapeType="1"/>
            </p:cNvSpPr>
            <p:nvPr/>
          </p:nvSpPr>
          <p:spPr bwMode="auto">
            <a:xfrm flipV="1">
              <a:off x="5556" y="2033"/>
              <a:ext cx="2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8" name="Line 6721"/>
            <p:cNvSpPr>
              <a:spLocks noChangeShapeType="1"/>
            </p:cNvSpPr>
            <p:nvPr/>
          </p:nvSpPr>
          <p:spPr bwMode="auto">
            <a:xfrm flipV="1">
              <a:off x="5558" y="2038"/>
              <a:ext cx="2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9" name="Line 6722"/>
            <p:cNvSpPr>
              <a:spLocks noChangeShapeType="1"/>
            </p:cNvSpPr>
            <p:nvPr/>
          </p:nvSpPr>
          <p:spPr bwMode="auto">
            <a:xfrm flipV="1">
              <a:off x="5561" y="2042"/>
              <a:ext cx="28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0" name="Line 6723"/>
            <p:cNvSpPr>
              <a:spLocks noChangeShapeType="1"/>
            </p:cNvSpPr>
            <p:nvPr/>
          </p:nvSpPr>
          <p:spPr bwMode="auto">
            <a:xfrm flipV="1">
              <a:off x="5563" y="2049"/>
              <a:ext cx="2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1" name="Line 6724"/>
            <p:cNvSpPr>
              <a:spLocks noChangeShapeType="1"/>
            </p:cNvSpPr>
            <p:nvPr/>
          </p:nvSpPr>
          <p:spPr bwMode="auto">
            <a:xfrm flipV="1">
              <a:off x="5572" y="2053"/>
              <a:ext cx="17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2" name="Oval 6725"/>
            <p:cNvSpPr>
              <a:spLocks noChangeArrowheads="1"/>
            </p:cNvSpPr>
            <p:nvPr/>
          </p:nvSpPr>
          <p:spPr bwMode="auto">
            <a:xfrm>
              <a:off x="5668" y="2182"/>
              <a:ext cx="53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3" name="Oval 6726"/>
            <p:cNvSpPr>
              <a:spLocks noChangeArrowheads="1"/>
            </p:cNvSpPr>
            <p:nvPr/>
          </p:nvSpPr>
          <p:spPr bwMode="auto">
            <a:xfrm>
              <a:off x="4929" y="2236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664" name="Picture 6727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574" y="1749"/>
              <a:ext cx="35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665" name="Picture 6728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574" y="1749"/>
              <a:ext cx="35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666" name="Oval 6729"/>
            <p:cNvSpPr>
              <a:spLocks noChangeArrowheads="1"/>
            </p:cNvSpPr>
            <p:nvPr/>
          </p:nvSpPr>
          <p:spPr bwMode="auto">
            <a:xfrm>
              <a:off x="5392" y="1863"/>
              <a:ext cx="26" cy="3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7" name="Oval 6730"/>
            <p:cNvSpPr>
              <a:spLocks noChangeArrowheads="1"/>
            </p:cNvSpPr>
            <p:nvPr/>
          </p:nvSpPr>
          <p:spPr bwMode="auto">
            <a:xfrm>
              <a:off x="5419" y="2092"/>
              <a:ext cx="31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8" name="Oval 6731"/>
            <p:cNvSpPr>
              <a:spLocks noChangeArrowheads="1"/>
            </p:cNvSpPr>
            <p:nvPr/>
          </p:nvSpPr>
          <p:spPr bwMode="auto">
            <a:xfrm>
              <a:off x="4331" y="2669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9" name="Oval 6732"/>
            <p:cNvSpPr>
              <a:spLocks noChangeArrowheads="1"/>
            </p:cNvSpPr>
            <p:nvPr/>
          </p:nvSpPr>
          <p:spPr bwMode="auto">
            <a:xfrm>
              <a:off x="4442" y="2553"/>
              <a:ext cx="37" cy="2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0" name="Line 6733"/>
            <p:cNvSpPr>
              <a:spLocks noChangeShapeType="1"/>
            </p:cNvSpPr>
            <p:nvPr/>
          </p:nvSpPr>
          <p:spPr bwMode="auto">
            <a:xfrm flipV="1">
              <a:off x="4892" y="2358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1" name="Line 6734"/>
            <p:cNvSpPr>
              <a:spLocks noChangeShapeType="1"/>
            </p:cNvSpPr>
            <p:nvPr/>
          </p:nvSpPr>
          <p:spPr bwMode="auto">
            <a:xfrm flipV="1">
              <a:off x="4892" y="2358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2" name="Line 6735"/>
            <p:cNvSpPr>
              <a:spLocks noChangeShapeType="1"/>
            </p:cNvSpPr>
            <p:nvPr/>
          </p:nvSpPr>
          <p:spPr bwMode="auto">
            <a:xfrm flipV="1">
              <a:off x="4892" y="236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3" name="Line 6736"/>
            <p:cNvSpPr>
              <a:spLocks noChangeShapeType="1"/>
            </p:cNvSpPr>
            <p:nvPr/>
          </p:nvSpPr>
          <p:spPr bwMode="auto">
            <a:xfrm flipV="1">
              <a:off x="4894" y="236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4" name="Line 6737"/>
            <p:cNvSpPr>
              <a:spLocks noChangeShapeType="1"/>
            </p:cNvSpPr>
            <p:nvPr/>
          </p:nvSpPr>
          <p:spPr bwMode="auto">
            <a:xfrm flipV="1">
              <a:off x="4896" y="236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5" name="Line 6738"/>
            <p:cNvSpPr>
              <a:spLocks noChangeShapeType="1"/>
            </p:cNvSpPr>
            <p:nvPr/>
          </p:nvSpPr>
          <p:spPr bwMode="auto">
            <a:xfrm flipV="1">
              <a:off x="4899" y="237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6" name="Line 6739"/>
            <p:cNvSpPr>
              <a:spLocks noChangeShapeType="1"/>
            </p:cNvSpPr>
            <p:nvPr/>
          </p:nvSpPr>
          <p:spPr bwMode="auto">
            <a:xfrm flipV="1">
              <a:off x="4903" y="2384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7" name="Line 6740"/>
            <p:cNvSpPr>
              <a:spLocks noChangeShapeType="1"/>
            </p:cNvSpPr>
            <p:nvPr/>
          </p:nvSpPr>
          <p:spPr bwMode="auto">
            <a:xfrm flipV="1">
              <a:off x="4910" y="2388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8" name="Oval 6741"/>
            <p:cNvSpPr>
              <a:spLocks noChangeArrowheads="1"/>
            </p:cNvSpPr>
            <p:nvPr/>
          </p:nvSpPr>
          <p:spPr bwMode="auto">
            <a:xfrm>
              <a:off x="4217" y="2439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9" name="Oval 6742"/>
            <p:cNvSpPr>
              <a:spLocks noChangeArrowheads="1"/>
            </p:cNvSpPr>
            <p:nvPr/>
          </p:nvSpPr>
          <p:spPr bwMode="auto">
            <a:xfrm>
              <a:off x="4999" y="2591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0" name="Oval 6743"/>
            <p:cNvSpPr>
              <a:spLocks noChangeArrowheads="1"/>
            </p:cNvSpPr>
            <p:nvPr/>
          </p:nvSpPr>
          <p:spPr bwMode="auto">
            <a:xfrm>
              <a:off x="4495" y="2628"/>
              <a:ext cx="27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1" name="Oval 6744"/>
            <p:cNvSpPr>
              <a:spLocks noChangeArrowheads="1"/>
            </p:cNvSpPr>
            <p:nvPr/>
          </p:nvSpPr>
          <p:spPr bwMode="auto">
            <a:xfrm>
              <a:off x="4726" y="2423"/>
              <a:ext cx="42" cy="2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2" name="Oval 6745"/>
            <p:cNvSpPr>
              <a:spLocks noChangeArrowheads="1"/>
            </p:cNvSpPr>
            <p:nvPr/>
          </p:nvSpPr>
          <p:spPr bwMode="auto">
            <a:xfrm>
              <a:off x="4677" y="2241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3" name="Line 6746"/>
            <p:cNvSpPr>
              <a:spLocks noChangeShapeType="1"/>
            </p:cNvSpPr>
            <p:nvPr/>
          </p:nvSpPr>
          <p:spPr bwMode="auto">
            <a:xfrm flipV="1">
              <a:off x="1339" y="1707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4" name="Line 6747"/>
            <p:cNvSpPr>
              <a:spLocks noChangeShapeType="1"/>
            </p:cNvSpPr>
            <p:nvPr/>
          </p:nvSpPr>
          <p:spPr bwMode="auto">
            <a:xfrm flipV="1">
              <a:off x="1339" y="1707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5" name="Line 6748"/>
            <p:cNvSpPr>
              <a:spLocks noChangeShapeType="1"/>
            </p:cNvSpPr>
            <p:nvPr/>
          </p:nvSpPr>
          <p:spPr bwMode="auto">
            <a:xfrm flipV="1">
              <a:off x="1339" y="1707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6" name="Line 6749"/>
            <p:cNvSpPr>
              <a:spLocks noChangeShapeType="1"/>
            </p:cNvSpPr>
            <p:nvPr/>
          </p:nvSpPr>
          <p:spPr bwMode="auto">
            <a:xfrm flipV="1">
              <a:off x="1341" y="1712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7" name="Line 6750"/>
            <p:cNvSpPr>
              <a:spLocks noChangeShapeType="1"/>
            </p:cNvSpPr>
            <p:nvPr/>
          </p:nvSpPr>
          <p:spPr bwMode="auto">
            <a:xfrm flipV="1">
              <a:off x="1344" y="171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8" name="Line 6751"/>
            <p:cNvSpPr>
              <a:spLocks noChangeShapeType="1"/>
            </p:cNvSpPr>
            <p:nvPr/>
          </p:nvSpPr>
          <p:spPr bwMode="auto">
            <a:xfrm flipV="1">
              <a:off x="1346" y="1721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9" name="Line 6752"/>
            <p:cNvSpPr>
              <a:spLocks noChangeShapeType="1"/>
            </p:cNvSpPr>
            <p:nvPr/>
          </p:nvSpPr>
          <p:spPr bwMode="auto">
            <a:xfrm flipV="1">
              <a:off x="1351" y="1728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0" name="Line 6753"/>
            <p:cNvSpPr>
              <a:spLocks noChangeShapeType="1"/>
            </p:cNvSpPr>
            <p:nvPr/>
          </p:nvSpPr>
          <p:spPr bwMode="auto">
            <a:xfrm flipV="1">
              <a:off x="1358" y="1736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1" name="Line 6754"/>
            <p:cNvSpPr>
              <a:spLocks noChangeShapeType="1"/>
            </p:cNvSpPr>
            <p:nvPr/>
          </p:nvSpPr>
          <p:spPr bwMode="auto">
            <a:xfrm flipV="1">
              <a:off x="2157" y="1692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2" name="Line 6755"/>
            <p:cNvSpPr>
              <a:spLocks noChangeShapeType="1"/>
            </p:cNvSpPr>
            <p:nvPr/>
          </p:nvSpPr>
          <p:spPr bwMode="auto">
            <a:xfrm flipV="1">
              <a:off x="2157" y="1692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3" name="Line 6756"/>
            <p:cNvSpPr>
              <a:spLocks noChangeShapeType="1"/>
            </p:cNvSpPr>
            <p:nvPr/>
          </p:nvSpPr>
          <p:spPr bwMode="auto">
            <a:xfrm flipV="1">
              <a:off x="2157" y="1692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4" name="Line 6757"/>
            <p:cNvSpPr>
              <a:spLocks noChangeShapeType="1"/>
            </p:cNvSpPr>
            <p:nvPr/>
          </p:nvSpPr>
          <p:spPr bwMode="auto">
            <a:xfrm flipV="1">
              <a:off x="2159" y="169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5" name="Line 6758"/>
            <p:cNvSpPr>
              <a:spLocks noChangeShapeType="1"/>
            </p:cNvSpPr>
            <p:nvPr/>
          </p:nvSpPr>
          <p:spPr bwMode="auto">
            <a:xfrm flipV="1">
              <a:off x="2161" y="170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6" name="Line 6759"/>
            <p:cNvSpPr>
              <a:spLocks noChangeShapeType="1"/>
            </p:cNvSpPr>
            <p:nvPr/>
          </p:nvSpPr>
          <p:spPr bwMode="auto">
            <a:xfrm flipV="1">
              <a:off x="2163" y="1706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7" name="Line 6760"/>
            <p:cNvSpPr>
              <a:spLocks noChangeShapeType="1"/>
            </p:cNvSpPr>
            <p:nvPr/>
          </p:nvSpPr>
          <p:spPr bwMode="auto">
            <a:xfrm flipV="1">
              <a:off x="2168" y="171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8" name="Line 6761"/>
            <p:cNvSpPr>
              <a:spLocks noChangeShapeType="1"/>
            </p:cNvSpPr>
            <p:nvPr/>
          </p:nvSpPr>
          <p:spPr bwMode="auto">
            <a:xfrm flipV="1">
              <a:off x="2176" y="1720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9" name="Line 6762"/>
            <p:cNvSpPr>
              <a:spLocks noChangeShapeType="1"/>
            </p:cNvSpPr>
            <p:nvPr/>
          </p:nvSpPr>
          <p:spPr bwMode="auto">
            <a:xfrm flipV="1">
              <a:off x="1962" y="1954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0" name="Line 6763"/>
            <p:cNvSpPr>
              <a:spLocks noChangeShapeType="1"/>
            </p:cNvSpPr>
            <p:nvPr/>
          </p:nvSpPr>
          <p:spPr bwMode="auto">
            <a:xfrm flipV="1">
              <a:off x="1962" y="1954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1" name="Line 6764"/>
            <p:cNvSpPr>
              <a:spLocks noChangeShapeType="1"/>
            </p:cNvSpPr>
            <p:nvPr/>
          </p:nvSpPr>
          <p:spPr bwMode="auto">
            <a:xfrm flipV="1">
              <a:off x="1962" y="195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2" name="Line 6765"/>
            <p:cNvSpPr>
              <a:spLocks noChangeShapeType="1"/>
            </p:cNvSpPr>
            <p:nvPr/>
          </p:nvSpPr>
          <p:spPr bwMode="auto">
            <a:xfrm flipV="1">
              <a:off x="1964" y="196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3" name="Line 6766"/>
            <p:cNvSpPr>
              <a:spLocks noChangeShapeType="1"/>
            </p:cNvSpPr>
            <p:nvPr/>
          </p:nvSpPr>
          <p:spPr bwMode="auto">
            <a:xfrm flipV="1">
              <a:off x="1968" y="196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4" name="Line 6767"/>
            <p:cNvSpPr>
              <a:spLocks noChangeShapeType="1"/>
            </p:cNvSpPr>
            <p:nvPr/>
          </p:nvSpPr>
          <p:spPr bwMode="auto">
            <a:xfrm flipV="1">
              <a:off x="1970" y="1971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5" name="Line 6768"/>
            <p:cNvSpPr>
              <a:spLocks noChangeShapeType="1"/>
            </p:cNvSpPr>
            <p:nvPr/>
          </p:nvSpPr>
          <p:spPr bwMode="auto">
            <a:xfrm flipV="1">
              <a:off x="1973" y="197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6" name="Line 6769"/>
            <p:cNvSpPr>
              <a:spLocks noChangeShapeType="1"/>
            </p:cNvSpPr>
            <p:nvPr/>
          </p:nvSpPr>
          <p:spPr bwMode="auto">
            <a:xfrm flipV="1">
              <a:off x="1980" y="1981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7" name="Line 6770"/>
            <p:cNvSpPr>
              <a:spLocks noChangeShapeType="1"/>
            </p:cNvSpPr>
            <p:nvPr/>
          </p:nvSpPr>
          <p:spPr bwMode="auto">
            <a:xfrm flipV="1">
              <a:off x="2332" y="191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8" name="Line 6771"/>
            <p:cNvSpPr>
              <a:spLocks noChangeShapeType="1"/>
            </p:cNvSpPr>
            <p:nvPr/>
          </p:nvSpPr>
          <p:spPr bwMode="auto">
            <a:xfrm flipV="1">
              <a:off x="2332" y="1918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9" name="Line 6772"/>
            <p:cNvSpPr>
              <a:spLocks noChangeShapeType="1"/>
            </p:cNvSpPr>
            <p:nvPr/>
          </p:nvSpPr>
          <p:spPr bwMode="auto">
            <a:xfrm flipV="1">
              <a:off x="2332" y="192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0" name="Line 6773"/>
            <p:cNvSpPr>
              <a:spLocks noChangeShapeType="1"/>
            </p:cNvSpPr>
            <p:nvPr/>
          </p:nvSpPr>
          <p:spPr bwMode="auto">
            <a:xfrm flipV="1">
              <a:off x="2334" y="192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1" name="Line 6774"/>
            <p:cNvSpPr>
              <a:spLocks noChangeShapeType="1"/>
            </p:cNvSpPr>
            <p:nvPr/>
          </p:nvSpPr>
          <p:spPr bwMode="auto">
            <a:xfrm flipV="1">
              <a:off x="2336" y="1927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2" name="Line 6775"/>
            <p:cNvSpPr>
              <a:spLocks noChangeShapeType="1"/>
            </p:cNvSpPr>
            <p:nvPr/>
          </p:nvSpPr>
          <p:spPr bwMode="auto">
            <a:xfrm flipV="1">
              <a:off x="2341" y="1934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3" name="Line 6776"/>
            <p:cNvSpPr>
              <a:spLocks noChangeShapeType="1"/>
            </p:cNvSpPr>
            <p:nvPr/>
          </p:nvSpPr>
          <p:spPr bwMode="auto">
            <a:xfrm flipV="1">
              <a:off x="2343" y="1941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4" name="Line 6777"/>
            <p:cNvSpPr>
              <a:spLocks noChangeShapeType="1"/>
            </p:cNvSpPr>
            <p:nvPr/>
          </p:nvSpPr>
          <p:spPr bwMode="auto">
            <a:xfrm flipV="1">
              <a:off x="2351" y="194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5" name="Oval 6778"/>
            <p:cNvSpPr>
              <a:spLocks noChangeArrowheads="1"/>
            </p:cNvSpPr>
            <p:nvPr/>
          </p:nvSpPr>
          <p:spPr bwMode="auto">
            <a:xfrm>
              <a:off x="1828" y="1706"/>
              <a:ext cx="35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6" name="Oval 6779"/>
            <p:cNvSpPr>
              <a:spLocks noChangeArrowheads="1"/>
            </p:cNvSpPr>
            <p:nvPr/>
          </p:nvSpPr>
          <p:spPr bwMode="auto">
            <a:xfrm>
              <a:off x="1793" y="1983"/>
              <a:ext cx="33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7" name="Oval 6780"/>
            <p:cNvSpPr>
              <a:spLocks noChangeArrowheads="1"/>
            </p:cNvSpPr>
            <p:nvPr/>
          </p:nvSpPr>
          <p:spPr bwMode="auto">
            <a:xfrm>
              <a:off x="2399" y="2068"/>
              <a:ext cx="26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8" name="Oval 6781"/>
            <p:cNvSpPr>
              <a:spLocks noChangeArrowheads="1"/>
            </p:cNvSpPr>
            <p:nvPr/>
          </p:nvSpPr>
          <p:spPr bwMode="auto">
            <a:xfrm>
              <a:off x="1683" y="1638"/>
              <a:ext cx="27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9" name="Oval 6782"/>
            <p:cNvSpPr>
              <a:spLocks noChangeArrowheads="1"/>
            </p:cNvSpPr>
            <p:nvPr/>
          </p:nvSpPr>
          <p:spPr bwMode="auto">
            <a:xfrm>
              <a:off x="2409" y="219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0" name="Oval 6783"/>
            <p:cNvSpPr>
              <a:spLocks noChangeArrowheads="1"/>
            </p:cNvSpPr>
            <p:nvPr/>
          </p:nvSpPr>
          <p:spPr bwMode="auto">
            <a:xfrm>
              <a:off x="1955" y="1800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1" name="Oval 6784"/>
            <p:cNvSpPr>
              <a:spLocks noChangeArrowheads="1"/>
            </p:cNvSpPr>
            <p:nvPr/>
          </p:nvSpPr>
          <p:spPr bwMode="auto">
            <a:xfrm>
              <a:off x="2266" y="2233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2" name="Oval 6785"/>
            <p:cNvSpPr>
              <a:spLocks noChangeArrowheads="1"/>
            </p:cNvSpPr>
            <p:nvPr/>
          </p:nvSpPr>
          <p:spPr bwMode="auto">
            <a:xfrm>
              <a:off x="2547" y="1991"/>
              <a:ext cx="35" cy="25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3" name="Line 6786"/>
            <p:cNvSpPr>
              <a:spLocks noChangeShapeType="1"/>
            </p:cNvSpPr>
            <p:nvPr/>
          </p:nvSpPr>
          <p:spPr bwMode="auto">
            <a:xfrm flipV="1">
              <a:off x="2650" y="1665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4" name="Line 6787"/>
            <p:cNvSpPr>
              <a:spLocks noChangeShapeType="1"/>
            </p:cNvSpPr>
            <p:nvPr/>
          </p:nvSpPr>
          <p:spPr bwMode="auto">
            <a:xfrm flipV="1">
              <a:off x="2650" y="1665"/>
              <a:ext cx="21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5" name="Line 6788"/>
            <p:cNvSpPr>
              <a:spLocks noChangeShapeType="1"/>
            </p:cNvSpPr>
            <p:nvPr/>
          </p:nvSpPr>
          <p:spPr bwMode="auto">
            <a:xfrm flipV="1">
              <a:off x="2650" y="1665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6" name="Line 6789"/>
            <p:cNvSpPr>
              <a:spLocks noChangeShapeType="1"/>
            </p:cNvSpPr>
            <p:nvPr/>
          </p:nvSpPr>
          <p:spPr bwMode="auto">
            <a:xfrm flipV="1">
              <a:off x="2652" y="167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7" name="Line 6790"/>
            <p:cNvSpPr>
              <a:spLocks noChangeShapeType="1"/>
            </p:cNvSpPr>
            <p:nvPr/>
          </p:nvSpPr>
          <p:spPr bwMode="auto">
            <a:xfrm flipV="1">
              <a:off x="2654" y="167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8" name="Line 6791"/>
            <p:cNvSpPr>
              <a:spLocks noChangeShapeType="1"/>
            </p:cNvSpPr>
            <p:nvPr/>
          </p:nvSpPr>
          <p:spPr bwMode="auto">
            <a:xfrm flipV="1">
              <a:off x="2659" y="168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9" name="Line 6792"/>
            <p:cNvSpPr>
              <a:spLocks noChangeShapeType="1"/>
            </p:cNvSpPr>
            <p:nvPr/>
          </p:nvSpPr>
          <p:spPr bwMode="auto">
            <a:xfrm flipV="1">
              <a:off x="2661" y="168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0" name="Line 6793"/>
            <p:cNvSpPr>
              <a:spLocks noChangeShapeType="1"/>
            </p:cNvSpPr>
            <p:nvPr/>
          </p:nvSpPr>
          <p:spPr bwMode="auto">
            <a:xfrm flipV="1">
              <a:off x="2669" y="1692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1" name="Line 6794"/>
            <p:cNvSpPr>
              <a:spLocks noChangeShapeType="1"/>
            </p:cNvSpPr>
            <p:nvPr/>
          </p:nvSpPr>
          <p:spPr bwMode="auto">
            <a:xfrm flipV="1">
              <a:off x="1067" y="1859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2" name="Line 6795"/>
            <p:cNvSpPr>
              <a:spLocks noChangeShapeType="1"/>
            </p:cNvSpPr>
            <p:nvPr/>
          </p:nvSpPr>
          <p:spPr bwMode="auto">
            <a:xfrm flipV="1">
              <a:off x="1067" y="1859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3" name="Line 6796"/>
            <p:cNvSpPr>
              <a:spLocks noChangeShapeType="1"/>
            </p:cNvSpPr>
            <p:nvPr/>
          </p:nvSpPr>
          <p:spPr bwMode="auto">
            <a:xfrm flipV="1">
              <a:off x="1067" y="186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4" name="Line 6797"/>
            <p:cNvSpPr>
              <a:spLocks noChangeShapeType="1"/>
            </p:cNvSpPr>
            <p:nvPr/>
          </p:nvSpPr>
          <p:spPr bwMode="auto">
            <a:xfrm flipV="1">
              <a:off x="1070" y="1864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5" name="Line 6798"/>
            <p:cNvSpPr>
              <a:spLocks noChangeShapeType="1"/>
            </p:cNvSpPr>
            <p:nvPr/>
          </p:nvSpPr>
          <p:spPr bwMode="auto">
            <a:xfrm flipV="1">
              <a:off x="1072" y="186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6" name="Line 6799"/>
            <p:cNvSpPr>
              <a:spLocks noChangeShapeType="1"/>
            </p:cNvSpPr>
            <p:nvPr/>
          </p:nvSpPr>
          <p:spPr bwMode="auto">
            <a:xfrm flipV="1">
              <a:off x="1074" y="1875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7" name="Line 6800"/>
            <p:cNvSpPr>
              <a:spLocks noChangeShapeType="1"/>
            </p:cNvSpPr>
            <p:nvPr/>
          </p:nvSpPr>
          <p:spPr bwMode="auto">
            <a:xfrm flipV="1">
              <a:off x="1080" y="188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8" name="Line 6801"/>
            <p:cNvSpPr>
              <a:spLocks noChangeShapeType="1"/>
            </p:cNvSpPr>
            <p:nvPr/>
          </p:nvSpPr>
          <p:spPr bwMode="auto">
            <a:xfrm flipV="1">
              <a:off x="1087" y="1888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9" name="Line 6802"/>
            <p:cNvSpPr>
              <a:spLocks noChangeShapeType="1"/>
            </p:cNvSpPr>
            <p:nvPr/>
          </p:nvSpPr>
          <p:spPr bwMode="auto">
            <a:xfrm flipV="1">
              <a:off x="3332" y="1660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0" name="Line 6803"/>
            <p:cNvSpPr>
              <a:spLocks noChangeShapeType="1"/>
            </p:cNvSpPr>
            <p:nvPr/>
          </p:nvSpPr>
          <p:spPr bwMode="auto">
            <a:xfrm flipV="1">
              <a:off x="3332" y="1660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1" name="Line 6804"/>
            <p:cNvSpPr>
              <a:spLocks noChangeShapeType="1"/>
            </p:cNvSpPr>
            <p:nvPr/>
          </p:nvSpPr>
          <p:spPr bwMode="auto">
            <a:xfrm flipV="1">
              <a:off x="3332" y="1663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2" name="Line 6805"/>
            <p:cNvSpPr>
              <a:spLocks noChangeShapeType="1"/>
            </p:cNvSpPr>
            <p:nvPr/>
          </p:nvSpPr>
          <p:spPr bwMode="auto">
            <a:xfrm flipV="1">
              <a:off x="3334" y="1665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3" name="Line 6806"/>
            <p:cNvSpPr>
              <a:spLocks noChangeShapeType="1"/>
            </p:cNvSpPr>
            <p:nvPr/>
          </p:nvSpPr>
          <p:spPr bwMode="auto">
            <a:xfrm flipV="1">
              <a:off x="3336" y="1670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4" name="Line 6807"/>
            <p:cNvSpPr>
              <a:spLocks noChangeShapeType="1"/>
            </p:cNvSpPr>
            <p:nvPr/>
          </p:nvSpPr>
          <p:spPr bwMode="auto">
            <a:xfrm flipV="1">
              <a:off x="3338" y="1678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6808"/>
          <p:cNvGrpSpPr>
            <a:grpSpLocks/>
          </p:cNvGrpSpPr>
          <p:nvPr/>
        </p:nvGrpSpPr>
        <p:grpSpPr bwMode="auto">
          <a:xfrm>
            <a:off x="601663" y="2578100"/>
            <a:ext cx="6711950" cy="4003675"/>
            <a:chOff x="379" y="1624"/>
            <a:chExt cx="4228" cy="2522"/>
          </a:xfrm>
        </p:grpSpPr>
        <p:sp>
          <p:nvSpPr>
            <p:cNvPr id="43345" name="Line 6809"/>
            <p:cNvSpPr>
              <a:spLocks noChangeShapeType="1"/>
            </p:cNvSpPr>
            <p:nvPr/>
          </p:nvSpPr>
          <p:spPr bwMode="auto">
            <a:xfrm flipV="1">
              <a:off x="3342" y="168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6" name="Line 6810"/>
            <p:cNvSpPr>
              <a:spLocks noChangeShapeType="1"/>
            </p:cNvSpPr>
            <p:nvPr/>
          </p:nvSpPr>
          <p:spPr bwMode="auto">
            <a:xfrm flipV="1">
              <a:off x="3350" y="1688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7" name="Line 6811"/>
            <p:cNvSpPr>
              <a:spLocks noChangeShapeType="1"/>
            </p:cNvSpPr>
            <p:nvPr/>
          </p:nvSpPr>
          <p:spPr bwMode="auto">
            <a:xfrm flipV="1">
              <a:off x="3167" y="1692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8" name="Line 6812"/>
            <p:cNvSpPr>
              <a:spLocks noChangeShapeType="1"/>
            </p:cNvSpPr>
            <p:nvPr/>
          </p:nvSpPr>
          <p:spPr bwMode="auto">
            <a:xfrm flipV="1">
              <a:off x="3167" y="1692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9" name="Line 6813"/>
            <p:cNvSpPr>
              <a:spLocks noChangeShapeType="1"/>
            </p:cNvSpPr>
            <p:nvPr/>
          </p:nvSpPr>
          <p:spPr bwMode="auto">
            <a:xfrm flipV="1">
              <a:off x="3167" y="169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0" name="Line 6814"/>
            <p:cNvSpPr>
              <a:spLocks noChangeShapeType="1"/>
            </p:cNvSpPr>
            <p:nvPr/>
          </p:nvSpPr>
          <p:spPr bwMode="auto">
            <a:xfrm flipV="1">
              <a:off x="3169" y="169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1" name="Line 6815"/>
            <p:cNvSpPr>
              <a:spLocks noChangeShapeType="1"/>
            </p:cNvSpPr>
            <p:nvPr/>
          </p:nvSpPr>
          <p:spPr bwMode="auto">
            <a:xfrm flipV="1">
              <a:off x="3172" y="170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2" name="Line 6816"/>
            <p:cNvSpPr>
              <a:spLocks noChangeShapeType="1"/>
            </p:cNvSpPr>
            <p:nvPr/>
          </p:nvSpPr>
          <p:spPr bwMode="auto">
            <a:xfrm flipV="1">
              <a:off x="3174" y="1706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3" name="Line 6817"/>
            <p:cNvSpPr>
              <a:spLocks noChangeShapeType="1"/>
            </p:cNvSpPr>
            <p:nvPr/>
          </p:nvSpPr>
          <p:spPr bwMode="auto">
            <a:xfrm flipV="1">
              <a:off x="3179" y="1713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4" name="Line 6818"/>
            <p:cNvSpPr>
              <a:spLocks noChangeShapeType="1"/>
            </p:cNvSpPr>
            <p:nvPr/>
          </p:nvSpPr>
          <p:spPr bwMode="auto">
            <a:xfrm flipV="1">
              <a:off x="3186" y="1721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5" name="Line 6819"/>
            <p:cNvSpPr>
              <a:spLocks noChangeShapeType="1"/>
            </p:cNvSpPr>
            <p:nvPr/>
          </p:nvSpPr>
          <p:spPr bwMode="auto">
            <a:xfrm flipV="1">
              <a:off x="2935" y="195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6" name="Line 6820"/>
            <p:cNvSpPr>
              <a:spLocks noChangeShapeType="1"/>
            </p:cNvSpPr>
            <p:nvPr/>
          </p:nvSpPr>
          <p:spPr bwMode="auto">
            <a:xfrm flipV="1">
              <a:off x="2935" y="1954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7" name="Line 6821"/>
            <p:cNvSpPr>
              <a:spLocks noChangeShapeType="1"/>
            </p:cNvSpPr>
            <p:nvPr/>
          </p:nvSpPr>
          <p:spPr bwMode="auto">
            <a:xfrm flipV="1">
              <a:off x="2935" y="195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8" name="Line 6822"/>
            <p:cNvSpPr>
              <a:spLocks noChangeShapeType="1"/>
            </p:cNvSpPr>
            <p:nvPr/>
          </p:nvSpPr>
          <p:spPr bwMode="auto">
            <a:xfrm flipV="1">
              <a:off x="2937" y="196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9" name="Line 6823"/>
            <p:cNvSpPr>
              <a:spLocks noChangeShapeType="1"/>
            </p:cNvSpPr>
            <p:nvPr/>
          </p:nvSpPr>
          <p:spPr bwMode="auto">
            <a:xfrm flipV="1">
              <a:off x="2939" y="196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0" name="Line 6824"/>
            <p:cNvSpPr>
              <a:spLocks noChangeShapeType="1"/>
            </p:cNvSpPr>
            <p:nvPr/>
          </p:nvSpPr>
          <p:spPr bwMode="auto">
            <a:xfrm flipV="1">
              <a:off x="2941" y="1971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1" name="Line 6825"/>
            <p:cNvSpPr>
              <a:spLocks noChangeShapeType="1"/>
            </p:cNvSpPr>
            <p:nvPr/>
          </p:nvSpPr>
          <p:spPr bwMode="auto">
            <a:xfrm flipV="1">
              <a:off x="2946" y="197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2" name="Line 6826"/>
            <p:cNvSpPr>
              <a:spLocks noChangeShapeType="1"/>
            </p:cNvSpPr>
            <p:nvPr/>
          </p:nvSpPr>
          <p:spPr bwMode="auto">
            <a:xfrm flipV="1">
              <a:off x="2953" y="1983"/>
              <a:ext cx="15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3" name="Line 6827"/>
            <p:cNvSpPr>
              <a:spLocks noChangeShapeType="1"/>
            </p:cNvSpPr>
            <p:nvPr/>
          </p:nvSpPr>
          <p:spPr bwMode="auto">
            <a:xfrm flipV="1">
              <a:off x="3016" y="1785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4" name="Line 6828"/>
            <p:cNvSpPr>
              <a:spLocks noChangeShapeType="1"/>
            </p:cNvSpPr>
            <p:nvPr/>
          </p:nvSpPr>
          <p:spPr bwMode="auto">
            <a:xfrm flipV="1">
              <a:off x="3016" y="1785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5" name="Line 6829"/>
            <p:cNvSpPr>
              <a:spLocks noChangeShapeType="1"/>
            </p:cNvSpPr>
            <p:nvPr/>
          </p:nvSpPr>
          <p:spPr bwMode="auto">
            <a:xfrm flipV="1">
              <a:off x="3016" y="1785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6" name="Line 6830"/>
            <p:cNvSpPr>
              <a:spLocks noChangeShapeType="1"/>
            </p:cNvSpPr>
            <p:nvPr/>
          </p:nvSpPr>
          <p:spPr bwMode="auto">
            <a:xfrm flipV="1">
              <a:off x="3018" y="179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7" name="Line 6831"/>
            <p:cNvSpPr>
              <a:spLocks noChangeShapeType="1"/>
            </p:cNvSpPr>
            <p:nvPr/>
          </p:nvSpPr>
          <p:spPr bwMode="auto">
            <a:xfrm flipV="1">
              <a:off x="3020" y="179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8" name="Line 6832"/>
            <p:cNvSpPr>
              <a:spLocks noChangeShapeType="1"/>
            </p:cNvSpPr>
            <p:nvPr/>
          </p:nvSpPr>
          <p:spPr bwMode="auto">
            <a:xfrm flipV="1">
              <a:off x="3022" y="1800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9" name="Line 6833"/>
            <p:cNvSpPr>
              <a:spLocks noChangeShapeType="1"/>
            </p:cNvSpPr>
            <p:nvPr/>
          </p:nvSpPr>
          <p:spPr bwMode="auto">
            <a:xfrm flipV="1">
              <a:off x="3025" y="180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0" name="Line 6834"/>
            <p:cNvSpPr>
              <a:spLocks noChangeShapeType="1"/>
            </p:cNvSpPr>
            <p:nvPr/>
          </p:nvSpPr>
          <p:spPr bwMode="auto">
            <a:xfrm flipV="1">
              <a:off x="3035" y="1814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1" name="Oval 6835"/>
            <p:cNvSpPr>
              <a:spLocks noChangeArrowheads="1"/>
            </p:cNvSpPr>
            <p:nvPr/>
          </p:nvSpPr>
          <p:spPr bwMode="auto">
            <a:xfrm>
              <a:off x="2807" y="1682"/>
              <a:ext cx="36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2" name="Freeform 6836"/>
            <p:cNvSpPr>
              <a:spLocks/>
            </p:cNvSpPr>
            <p:nvPr/>
          </p:nvSpPr>
          <p:spPr bwMode="auto">
            <a:xfrm>
              <a:off x="3084" y="1952"/>
              <a:ext cx="41" cy="51"/>
            </a:xfrm>
            <a:custGeom>
              <a:avLst/>
              <a:gdLst>
                <a:gd name="T0" fmla="*/ 0 w 41"/>
                <a:gd name="T1" fmla="*/ 0 h 51"/>
                <a:gd name="T2" fmla="*/ 11 w 41"/>
                <a:gd name="T3" fmla="*/ 0 h 51"/>
                <a:gd name="T4" fmla="*/ 28 w 41"/>
                <a:gd name="T5" fmla="*/ 17 h 51"/>
                <a:gd name="T6" fmla="*/ 39 w 41"/>
                <a:gd name="T7" fmla="*/ 37 h 51"/>
                <a:gd name="T8" fmla="*/ 41 w 41"/>
                <a:gd name="T9" fmla="*/ 51 h 51"/>
                <a:gd name="T10" fmla="*/ 28 w 41"/>
                <a:gd name="T11" fmla="*/ 49 h 51"/>
                <a:gd name="T12" fmla="*/ 13 w 41"/>
                <a:gd name="T13" fmla="*/ 34 h 51"/>
                <a:gd name="T14" fmla="*/ 0 w 41"/>
                <a:gd name="T15" fmla="*/ 15 h 51"/>
                <a:gd name="T16" fmla="*/ 0 w 4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51">
                  <a:moveTo>
                    <a:pt x="0" y="0"/>
                  </a:moveTo>
                  <a:lnTo>
                    <a:pt x="11" y="0"/>
                  </a:lnTo>
                  <a:lnTo>
                    <a:pt x="28" y="17"/>
                  </a:lnTo>
                  <a:lnTo>
                    <a:pt x="39" y="37"/>
                  </a:lnTo>
                  <a:lnTo>
                    <a:pt x="41" y="51"/>
                  </a:lnTo>
                  <a:lnTo>
                    <a:pt x="28" y="49"/>
                  </a:lnTo>
                  <a:lnTo>
                    <a:pt x="13" y="34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3" name="Oval 6837"/>
            <p:cNvSpPr>
              <a:spLocks noChangeArrowheads="1"/>
            </p:cNvSpPr>
            <p:nvPr/>
          </p:nvSpPr>
          <p:spPr bwMode="auto">
            <a:xfrm>
              <a:off x="2708" y="2051"/>
              <a:ext cx="26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4" name="Oval 6838"/>
            <p:cNvSpPr>
              <a:spLocks noChangeArrowheads="1"/>
            </p:cNvSpPr>
            <p:nvPr/>
          </p:nvSpPr>
          <p:spPr bwMode="auto">
            <a:xfrm>
              <a:off x="3322" y="2119"/>
              <a:ext cx="30" cy="4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5" name="Oval 6839"/>
            <p:cNvSpPr>
              <a:spLocks noChangeArrowheads="1"/>
            </p:cNvSpPr>
            <p:nvPr/>
          </p:nvSpPr>
          <p:spPr bwMode="auto">
            <a:xfrm>
              <a:off x="3128" y="217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6" name="Oval 6840"/>
            <p:cNvSpPr>
              <a:spLocks noChangeArrowheads="1"/>
            </p:cNvSpPr>
            <p:nvPr/>
          </p:nvSpPr>
          <p:spPr bwMode="auto">
            <a:xfrm>
              <a:off x="3086" y="1636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7" name="Oval 6841"/>
            <p:cNvSpPr>
              <a:spLocks noChangeArrowheads="1"/>
            </p:cNvSpPr>
            <p:nvPr/>
          </p:nvSpPr>
          <p:spPr bwMode="auto">
            <a:xfrm>
              <a:off x="2104" y="1893"/>
              <a:ext cx="33" cy="25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8" name="Oval 6842"/>
            <p:cNvSpPr>
              <a:spLocks noChangeArrowheads="1"/>
            </p:cNvSpPr>
            <p:nvPr/>
          </p:nvSpPr>
          <p:spPr bwMode="auto">
            <a:xfrm>
              <a:off x="3478" y="1687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9" name="Line 6843"/>
            <p:cNvSpPr>
              <a:spLocks noChangeShapeType="1"/>
            </p:cNvSpPr>
            <p:nvPr/>
          </p:nvSpPr>
          <p:spPr bwMode="auto">
            <a:xfrm flipV="1">
              <a:off x="3904" y="1629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0" name="Line 6844"/>
            <p:cNvSpPr>
              <a:spLocks noChangeShapeType="1"/>
            </p:cNvSpPr>
            <p:nvPr/>
          </p:nvSpPr>
          <p:spPr bwMode="auto">
            <a:xfrm flipV="1">
              <a:off x="3904" y="162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1" name="Line 6845"/>
            <p:cNvSpPr>
              <a:spLocks noChangeShapeType="1"/>
            </p:cNvSpPr>
            <p:nvPr/>
          </p:nvSpPr>
          <p:spPr bwMode="auto">
            <a:xfrm flipV="1">
              <a:off x="3904" y="163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2" name="Line 6846"/>
            <p:cNvSpPr>
              <a:spLocks noChangeShapeType="1"/>
            </p:cNvSpPr>
            <p:nvPr/>
          </p:nvSpPr>
          <p:spPr bwMode="auto">
            <a:xfrm flipV="1">
              <a:off x="3906" y="16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3" name="Line 6847"/>
            <p:cNvSpPr>
              <a:spLocks noChangeShapeType="1"/>
            </p:cNvSpPr>
            <p:nvPr/>
          </p:nvSpPr>
          <p:spPr bwMode="auto">
            <a:xfrm flipV="1">
              <a:off x="3908" y="163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4" name="Line 6848"/>
            <p:cNvSpPr>
              <a:spLocks noChangeShapeType="1"/>
            </p:cNvSpPr>
            <p:nvPr/>
          </p:nvSpPr>
          <p:spPr bwMode="auto">
            <a:xfrm flipV="1">
              <a:off x="3912" y="1645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5" name="Line 6849"/>
            <p:cNvSpPr>
              <a:spLocks noChangeShapeType="1"/>
            </p:cNvSpPr>
            <p:nvPr/>
          </p:nvSpPr>
          <p:spPr bwMode="auto">
            <a:xfrm flipV="1">
              <a:off x="3917" y="165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6" name="Line 6850"/>
            <p:cNvSpPr>
              <a:spLocks noChangeShapeType="1"/>
            </p:cNvSpPr>
            <p:nvPr/>
          </p:nvSpPr>
          <p:spPr bwMode="auto">
            <a:xfrm flipV="1">
              <a:off x="3923" y="165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7" name="Oval 6851"/>
            <p:cNvSpPr>
              <a:spLocks noChangeArrowheads="1"/>
            </p:cNvSpPr>
            <p:nvPr/>
          </p:nvSpPr>
          <p:spPr bwMode="auto">
            <a:xfrm>
              <a:off x="3792" y="1692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8" name="Oval 6852"/>
            <p:cNvSpPr>
              <a:spLocks noChangeArrowheads="1"/>
            </p:cNvSpPr>
            <p:nvPr/>
          </p:nvSpPr>
          <p:spPr bwMode="auto">
            <a:xfrm>
              <a:off x="4063" y="1699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9" name="Oval 6853"/>
            <p:cNvSpPr>
              <a:spLocks noChangeArrowheads="1"/>
            </p:cNvSpPr>
            <p:nvPr/>
          </p:nvSpPr>
          <p:spPr bwMode="auto">
            <a:xfrm>
              <a:off x="3549" y="2097"/>
              <a:ext cx="27" cy="33"/>
            </a:xfrm>
            <a:prstGeom prst="ellipse">
              <a:avLst/>
            </a:prstGeom>
            <a:noFill/>
            <a:ln w="3175">
              <a:solidFill>
                <a:srgbClr val="63513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0" name="Oval 6854"/>
            <p:cNvSpPr>
              <a:spLocks noChangeArrowheads="1"/>
            </p:cNvSpPr>
            <p:nvPr/>
          </p:nvSpPr>
          <p:spPr bwMode="auto">
            <a:xfrm>
              <a:off x="1543" y="1756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1" name="Oval 6855"/>
            <p:cNvSpPr>
              <a:spLocks noChangeArrowheads="1"/>
            </p:cNvSpPr>
            <p:nvPr/>
          </p:nvSpPr>
          <p:spPr bwMode="auto">
            <a:xfrm>
              <a:off x="3358" y="2302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2" name="Oval 6856"/>
            <p:cNvSpPr>
              <a:spLocks noChangeArrowheads="1"/>
            </p:cNvSpPr>
            <p:nvPr/>
          </p:nvSpPr>
          <p:spPr bwMode="auto">
            <a:xfrm>
              <a:off x="3338" y="1829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3" name="Line 6857"/>
            <p:cNvSpPr>
              <a:spLocks noChangeShapeType="1"/>
            </p:cNvSpPr>
            <p:nvPr/>
          </p:nvSpPr>
          <p:spPr bwMode="auto">
            <a:xfrm flipV="1">
              <a:off x="1964" y="223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4" name="Line 6858"/>
            <p:cNvSpPr>
              <a:spLocks noChangeShapeType="1"/>
            </p:cNvSpPr>
            <p:nvPr/>
          </p:nvSpPr>
          <p:spPr bwMode="auto">
            <a:xfrm flipV="1">
              <a:off x="1964" y="2233"/>
              <a:ext cx="23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5" name="Line 6859"/>
            <p:cNvSpPr>
              <a:spLocks noChangeShapeType="1"/>
            </p:cNvSpPr>
            <p:nvPr/>
          </p:nvSpPr>
          <p:spPr bwMode="auto">
            <a:xfrm flipV="1">
              <a:off x="1964" y="22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6" name="Line 6860"/>
            <p:cNvSpPr>
              <a:spLocks noChangeShapeType="1"/>
            </p:cNvSpPr>
            <p:nvPr/>
          </p:nvSpPr>
          <p:spPr bwMode="auto">
            <a:xfrm flipV="1">
              <a:off x="1966" y="223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7" name="Line 6861"/>
            <p:cNvSpPr>
              <a:spLocks noChangeShapeType="1"/>
            </p:cNvSpPr>
            <p:nvPr/>
          </p:nvSpPr>
          <p:spPr bwMode="auto">
            <a:xfrm flipV="1">
              <a:off x="1968" y="224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8" name="Line 6862"/>
            <p:cNvSpPr>
              <a:spLocks noChangeShapeType="1"/>
            </p:cNvSpPr>
            <p:nvPr/>
          </p:nvSpPr>
          <p:spPr bwMode="auto">
            <a:xfrm flipV="1">
              <a:off x="1970" y="2250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9" name="Line 6863"/>
            <p:cNvSpPr>
              <a:spLocks noChangeShapeType="1"/>
            </p:cNvSpPr>
            <p:nvPr/>
          </p:nvSpPr>
          <p:spPr bwMode="auto">
            <a:xfrm flipV="1">
              <a:off x="1977" y="2256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0" name="Line 6864"/>
            <p:cNvSpPr>
              <a:spLocks noChangeShapeType="1"/>
            </p:cNvSpPr>
            <p:nvPr/>
          </p:nvSpPr>
          <p:spPr bwMode="auto">
            <a:xfrm flipV="1">
              <a:off x="1983" y="2262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1" name="Line 6865"/>
            <p:cNvSpPr>
              <a:spLocks noChangeShapeType="1"/>
            </p:cNvSpPr>
            <p:nvPr/>
          </p:nvSpPr>
          <p:spPr bwMode="auto">
            <a:xfrm flipV="1">
              <a:off x="1995" y="2711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2" name="Line 6866"/>
            <p:cNvSpPr>
              <a:spLocks noChangeShapeType="1"/>
            </p:cNvSpPr>
            <p:nvPr/>
          </p:nvSpPr>
          <p:spPr bwMode="auto">
            <a:xfrm flipV="1">
              <a:off x="1995" y="2711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3" name="Line 6867"/>
            <p:cNvSpPr>
              <a:spLocks noChangeShapeType="1"/>
            </p:cNvSpPr>
            <p:nvPr/>
          </p:nvSpPr>
          <p:spPr bwMode="auto">
            <a:xfrm flipV="1">
              <a:off x="1995" y="271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4" name="Line 6868"/>
            <p:cNvSpPr>
              <a:spLocks noChangeShapeType="1"/>
            </p:cNvSpPr>
            <p:nvPr/>
          </p:nvSpPr>
          <p:spPr bwMode="auto">
            <a:xfrm flipV="1">
              <a:off x="1997" y="271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5" name="Line 6869"/>
            <p:cNvSpPr>
              <a:spLocks noChangeShapeType="1"/>
            </p:cNvSpPr>
            <p:nvPr/>
          </p:nvSpPr>
          <p:spPr bwMode="auto">
            <a:xfrm flipV="1">
              <a:off x="1999" y="2721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6" name="Line 6870"/>
            <p:cNvSpPr>
              <a:spLocks noChangeShapeType="1"/>
            </p:cNvSpPr>
            <p:nvPr/>
          </p:nvSpPr>
          <p:spPr bwMode="auto">
            <a:xfrm flipV="1">
              <a:off x="2001" y="2729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7" name="Line 6871"/>
            <p:cNvSpPr>
              <a:spLocks noChangeShapeType="1"/>
            </p:cNvSpPr>
            <p:nvPr/>
          </p:nvSpPr>
          <p:spPr bwMode="auto">
            <a:xfrm flipV="1">
              <a:off x="2005" y="2737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8" name="Line 6872"/>
            <p:cNvSpPr>
              <a:spLocks noChangeShapeType="1"/>
            </p:cNvSpPr>
            <p:nvPr/>
          </p:nvSpPr>
          <p:spPr bwMode="auto">
            <a:xfrm flipV="1">
              <a:off x="2013" y="2741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9" name="Line 6873"/>
            <p:cNvSpPr>
              <a:spLocks noChangeShapeType="1"/>
            </p:cNvSpPr>
            <p:nvPr/>
          </p:nvSpPr>
          <p:spPr bwMode="auto">
            <a:xfrm flipV="1">
              <a:off x="2571" y="2243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0" name="Line 6874"/>
            <p:cNvSpPr>
              <a:spLocks noChangeShapeType="1"/>
            </p:cNvSpPr>
            <p:nvPr/>
          </p:nvSpPr>
          <p:spPr bwMode="auto">
            <a:xfrm flipV="1">
              <a:off x="2571" y="2243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1" name="Line 6875"/>
            <p:cNvSpPr>
              <a:spLocks noChangeShapeType="1"/>
            </p:cNvSpPr>
            <p:nvPr/>
          </p:nvSpPr>
          <p:spPr bwMode="auto">
            <a:xfrm flipV="1">
              <a:off x="2571" y="224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2" name="Line 6876"/>
            <p:cNvSpPr>
              <a:spLocks noChangeShapeType="1"/>
            </p:cNvSpPr>
            <p:nvPr/>
          </p:nvSpPr>
          <p:spPr bwMode="auto">
            <a:xfrm flipV="1">
              <a:off x="2573" y="224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3" name="Line 6877"/>
            <p:cNvSpPr>
              <a:spLocks noChangeShapeType="1"/>
            </p:cNvSpPr>
            <p:nvPr/>
          </p:nvSpPr>
          <p:spPr bwMode="auto">
            <a:xfrm flipV="1">
              <a:off x="2575" y="225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4" name="Line 6878"/>
            <p:cNvSpPr>
              <a:spLocks noChangeShapeType="1"/>
            </p:cNvSpPr>
            <p:nvPr/>
          </p:nvSpPr>
          <p:spPr bwMode="auto">
            <a:xfrm flipV="1">
              <a:off x="2578" y="225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5" name="Line 6879"/>
            <p:cNvSpPr>
              <a:spLocks noChangeShapeType="1"/>
            </p:cNvSpPr>
            <p:nvPr/>
          </p:nvSpPr>
          <p:spPr bwMode="auto">
            <a:xfrm flipV="1">
              <a:off x="2585" y="2266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6" name="Line 6880"/>
            <p:cNvSpPr>
              <a:spLocks noChangeShapeType="1"/>
            </p:cNvSpPr>
            <p:nvPr/>
          </p:nvSpPr>
          <p:spPr bwMode="auto">
            <a:xfrm flipV="1">
              <a:off x="2590" y="2272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7" name="Line 6881"/>
            <p:cNvSpPr>
              <a:spLocks noChangeShapeType="1"/>
            </p:cNvSpPr>
            <p:nvPr/>
          </p:nvSpPr>
          <p:spPr bwMode="auto">
            <a:xfrm flipV="1">
              <a:off x="2194" y="2006"/>
              <a:ext cx="15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8" name="Line 6882"/>
            <p:cNvSpPr>
              <a:spLocks noChangeShapeType="1"/>
            </p:cNvSpPr>
            <p:nvPr/>
          </p:nvSpPr>
          <p:spPr bwMode="auto">
            <a:xfrm flipV="1">
              <a:off x="2194" y="2006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9" name="Line 6883"/>
            <p:cNvSpPr>
              <a:spLocks noChangeShapeType="1"/>
            </p:cNvSpPr>
            <p:nvPr/>
          </p:nvSpPr>
          <p:spPr bwMode="auto">
            <a:xfrm flipV="1">
              <a:off x="2194" y="200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0" name="Line 6884"/>
            <p:cNvSpPr>
              <a:spLocks noChangeShapeType="1"/>
            </p:cNvSpPr>
            <p:nvPr/>
          </p:nvSpPr>
          <p:spPr bwMode="auto">
            <a:xfrm flipV="1">
              <a:off x="2196" y="2011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1" name="Line 6885"/>
            <p:cNvSpPr>
              <a:spLocks noChangeShapeType="1"/>
            </p:cNvSpPr>
            <p:nvPr/>
          </p:nvSpPr>
          <p:spPr bwMode="auto">
            <a:xfrm flipV="1">
              <a:off x="2198" y="2016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2" name="Line 6886"/>
            <p:cNvSpPr>
              <a:spLocks noChangeShapeType="1"/>
            </p:cNvSpPr>
            <p:nvPr/>
          </p:nvSpPr>
          <p:spPr bwMode="auto">
            <a:xfrm flipV="1">
              <a:off x="2203" y="2022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3" name="Line 6887"/>
            <p:cNvSpPr>
              <a:spLocks noChangeShapeType="1"/>
            </p:cNvSpPr>
            <p:nvPr/>
          </p:nvSpPr>
          <p:spPr bwMode="auto">
            <a:xfrm flipV="1">
              <a:off x="2205" y="2029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4" name="Line 6888"/>
            <p:cNvSpPr>
              <a:spLocks noChangeShapeType="1"/>
            </p:cNvSpPr>
            <p:nvPr/>
          </p:nvSpPr>
          <p:spPr bwMode="auto">
            <a:xfrm flipV="1">
              <a:off x="2213" y="2034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5" name="Line 6889"/>
            <p:cNvSpPr>
              <a:spLocks noChangeShapeType="1"/>
            </p:cNvSpPr>
            <p:nvPr/>
          </p:nvSpPr>
          <p:spPr bwMode="auto">
            <a:xfrm flipV="1">
              <a:off x="2159" y="2571"/>
              <a:ext cx="1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6" name="Line 6890"/>
            <p:cNvSpPr>
              <a:spLocks noChangeShapeType="1"/>
            </p:cNvSpPr>
            <p:nvPr/>
          </p:nvSpPr>
          <p:spPr bwMode="auto">
            <a:xfrm flipV="1">
              <a:off x="2159" y="2571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7" name="Line 6891"/>
            <p:cNvSpPr>
              <a:spLocks noChangeShapeType="1"/>
            </p:cNvSpPr>
            <p:nvPr/>
          </p:nvSpPr>
          <p:spPr bwMode="auto">
            <a:xfrm flipV="1">
              <a:off x="2159" y="2574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8" name="Line 6892"/>
            <p:cNvSpPr>
              <a:spLocks noChangeShapeType="1"/>
            </p:cNvSpPr>
            <p:nvPr/>
          </p:nvSpPr>
          <p:spPr bwMode="auto">
            <a:xfrm flipV="1">
              <a:off x="2161" y="2576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9" name="Line 6893"/>
            <p:cNvSpPr>
              <a:spLocks noChangeShapeType="1"/>
            </p:cNvSpPr>
            <p:nvPr/>
          </p:nvSpPr>
          <p:spPr bwMode="auto">
            <a:xfrm flipV="1">
              <a:off x="2163" y="2581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0" name="Line 6894"/>
            <p:cNvSpPr>
              <a:spLocks noChangeShapeType="1"/>
            </p:cNvSpPr>
            <p:nvPr/>
          </p:nvSpPr>
          <p:spPr bwMode="auto">
            <a:xfrm flipV="1">
              <a:off x="2168" y="2588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1" name="Line 6895"/>
            <p:cNvSpPr>
              <a:spLocks noChangeShapeType="1"/>
            </p:cNvSpPr>
            <p:nvPr/>
          </p:nvSpPr>
          <p:spPr bwMode="auto">
            <a:xfrm flipV="1">
              <a:off x="2172" y="259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2" name="Line 6896"/>
            <p:cNvSpPr>
              <a:spLocks noChangeShapeType="1"/>
            </p:cNvSpPr>
            <p:nvPr/>
          </p:nvSpPr>
          <p:spPr bwMode="auto">
            <a:xfrm flipV="1">
              <a:off x="2180" y="259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3" name="Line 6897"/>
            <p:cNvSpPr>
              <a:spLocks noChangeShapeType="1"/>
            </p:cNvSpPr>
            <p:nvPr/>
          </p:nvSpPr>
          <p:spPr bwMode="auto">
            <a:xfrm flipV="1">
              <a:off x="2672" y="2432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4" name="Line 6898"/>
            <p:cNvSpPr>
              <a:spLocks noChangeShapeType="1"/>
            </p:cNvSpPr>
            <p:nvPr/>
          </p:nvSpPr>
          <p:spPr bwMode="auto">
            <a:xfrm flipV="1">
              <a:off x="2672" y="243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5" name="Line 6899"/>
            <p:cNvSpPr>
              <a:spLocks noChangeShapeType="1"/>
            </p:cNvSpPr>
            <p:nvPr/>
          </p:nvSpPr>
          <p:spPr bwMode="auto">
            <a:xfrm flipV="1">
              <a:off x="2672" y="2432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6" name="Line 6900"/>
            <p:cNvSpPr>
              <a:spLocks noChangeShapeType="1"/>
            </p:cNvSpPr>
            <p:nvPr/>
          </p:nvSpPr>
          <p:spPr bwMode="auto">
            <a:xfrm flipV="1">
              <a:off x="2674" y="243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7" name="Line 6901"/>
            <p:cNvSpPr>
              <a:spLocks noChangeShapeType="1"/>
            </p:cNvSpPr>
            <p:nvPr/>
          </p:nvSpPr>
          <p:spPr bwMode="auto">
            <a:xfrm flipV="1">
              <a:off x="2676" y="244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8" name="Line 6902"/>
            <p:cNvSpPr>
              <a:spLocks noChangeShapeType="1"/>
            </p:cNvSpPr>
            <p:nvPr/>
          </p:nvSpPr>
          <p:spPr bwMode="auto">
            <a:xfrm flipV="1">
              <a:off x="2678" y="2446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9" name="Line 6903"/>
            <p:cNvSpPr>
              <a:spLocks noChangeShapeType="1"/>
            </p:cNvSpPr>
            <p:nvPr/>
          </p:nvSpPr>
          <p:spPr bwMode="auto">
            <a:xfrm flipV="1">
              <a:off x="2683" y="2454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0" name="Line 6904"/>
            <p:cNvSpPr>
              <a:spLocks noChangeShapeType="1"/>
            </p:cNvSpPr>
            <p:nvPr/>
          </p:nvSpPr>
          <p:spPr bwMode="auto">
            <a:xfrm flipV="1">
              <a:off x="2691" y="2460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1" name="Line 6905"/>
            <p:cNvSpPr>
              <a:spLocks noChangeShapeType="1"/>
            </p:cNvSpPr>
            <p:nvPr/>
          </p:nvSpPr>
          <p:spPr bwMode="auto">
            <a:xfrm flipV="1">
              <a:off x="2319" y="2358"/>
              <a:ext cx="1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2" name="Line 6906"/>
            <p:cNvSpPr>
              <a:spLocks noChangeShapeType="1"/>
            </p:cNvSpPr>
            <p:nvPr/>
          </p:nvSpPr>
          <p:spPr bwMode="auto">
            <a:xfrm flipV="1">
              <a:off x="2319" y="2358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3" name="Line 6907"/>
            <p:cNvSpPr>
              <a:spLocks noChangeShapeType="1"/>
            </p:cNvSpPr>
            <p:nvPr/>
          </p:nvSpPr>
          <p:spPr bwMode="auto">
            <a:xfrm flipV="1">
              <a:off x="2319" y="236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4" name="Line 6908"/>
            <p:cNvSpPr>
              <a:spLocks noChangeShapeType="1"/>
            </p:cNvSpPr>
            <p:nvPr/>
          </p:nvSpPr>
          <p:spPr bwMode="auto">
            <a:xfrm flipV="1">
              <a:off x="2321" y="236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5" name="Line 6909"/>
            <p:cNvSpPr>
              <a:spLocks noChangeShapeType="1"/>
            </p:cNvSpPr>
            <p:nvPr/>
          </p:nvSpPr>
          <p:spPr bwMode="auto">
            <a:xfrm flipV="1">
              <a:off x="2323" y="236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6" name="Line 6910"/>
            <p:cNvSpPr>
              <a:spLocks noChangeShapeType="1"/>
            </p:cNvSpPr>
            <p:nvPr/>
          </p:nvSpPr>
          <p:spPr bwMode="auto">
            <a:xfrm flipV="1">
              <a:off x="2328" y="237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7" name="Line 6911"/>
            <p:cNvSpPr>
              <a:spLocks noChangeShapeType="1"/>
            </p:cNvSpPr>
            <p:nvPr/>
          </p:nvSpPr>
          <p:spPr bwMode="auto">
            <a:xfrm flipV="1">
              <a:off x="2330" y="2382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8" name="Line 6912"/>
            <p:cNvSpPr>
              <a:spLocks noChangeShapeType="1"/>
            </p:cNvSpPr>
            <p:nvPr/>
          </p:nvSpPr>
          <p:spPr bwMode="auto">
            <a:xfrm flipV="1">
              <a:off x="2337" y="2386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9" name="Oval 6913"/>
            <p:cNvSpPr>
              <a:spLocks noChangeArrowheads="1"/>
            </p:cNvSpPr>
            <p:nvPr/>
          </p:nvSpPr>
          <p:spPr bwMode="auto">
            <a:xfrm>
              <a:off x="2110" y="2209"/>
              <a:ext cx="34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0" name="Oval 6914"/>
            <p:cNvSpPr>
              <a:spLocks noChangeArrowheads="1"/>
            </p:cNvSpPr>
            <p:nvPr/>
          </p:nvSpPr>
          <p:spPr bwMode="auto">
            <a:xfrm>
              <a:off x="1961" y="2439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1" name="Oval 6915"/>
            <p:cNvSpPr>
              <a:spLocks noChangeArrowheads="1"/>
            </p:cNvSpPr>
            <p:nvPr/>
          </p:nvSpPr>
          <p:spPr bwMode="auto">
            <a:xfrm>
              <a:off x="2535" y="2479"/>
              <a:ext cx="26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2" name="Oval 6916"/>
            <p:cNvSpPr>
              <a:spLocks noChangeArrowheads="1"/>
            </p:cNvSpPr>
            <p:nvPr/>
          </p:nvSpPr>
          <p:spPr bwMode="auto">
            <a:xfrm>
              <a:off x="1624" y="239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3" name="Oval 6917"/>
            <p:cNvSpPr>
              <a:spLocks noChangeArrowheads="1"/>
            </p:cNvSpPr>
            <p:nvPr/>
          </p:nvSpPr>
          <p:spPr bwMode="auto">
            <a:xfrm>
              <a:off x="2459" y="2373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4" name="Oval 6918"/>
            <p:cNvSpPr>
              <a:spLocks noChangeArrowheads="1"/>
            </p:cNvSpPr>
            <p:nvPr/>
          </p:nvSpPr>
          <p:spPr bwMode="auto">
            <a:xfrm>
              <a:off x="651" y="2427"/>
              <a:ext cx="20" cy="44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5" name="Oval 6919"/>
            <p:cNvSpPr>
              <a:spLocks noChangeArrowheads="1"/>
            </p:cNvSpPr>
            <p:nvPr/>
          </p:nvSpPr>
          <p:spPr bwMode="auto">
            <a:xfrm>
              <a:off x="1488" y="2596"/>
              <a:ext cx="40" cy="2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6" name="Oval 6920"/>
            <p:cNvSpPr>
              <a:spLocks noChangeArrowheads="1"/>
            </p:cNvSpPr>
            <p:nvPr/>
          </p:nvSpPr>
          <p:spPr bwMode="auto">
            <a:xfrm>
              <a:off x="2393" y="2576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7" name="Oval 6921"/>
            <p:cNvSpPr>
              <a:spLocks noChangeArrowheads="1"/>
            </p:cNvSpPr>
            <p:nvPr/>
          </p:nvSpPr>
          <p:spPr bwMode="auto">
            <a:xfrm>
              <a:off x="2757" y="2378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8" name="Line 6922"/>
            <p:cNvSpPr>
              <a:spLocks noChangeShapeType="1"/>
            </p:cNvSpPr>
            <p:nvPr/>
          </p:nvSpPr>
          <p:spPr bwMode="auto">
            <a:xfrm flipV="1">
              <a:off x="2812" y="222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9" name="Line 6923"/>
            <p:cNvSpPr>
              <a:spLocks noChangeShapeType="1"/>
            </p:cNvSpPr>
            <p:nvPr/>
          </p:nvSpPr>
          <p:spPr bwMode="auto">
            <a:xfrm flipV="1">
              <a:off x="2812" y="2224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0" name="Line 6924"/>
            <p:cNvSpPr>
              <a:spLocks noChangeShapeType="1"/>
            </p:cNvSpPr>
            <p:nvPr/>
          </p:nvSpPr>
          <p:spPr bwMode="auto">
            <a:xfrm flipV="1">
              <a:off x="2812" y="22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1" name="Line 6925"/>
            <p:cNvSpPr>
              <a:spLocks noChangeShapeType="1"/>
            </p:cNvSpPr>
            <p:nvPr/>
          </p:nvSpPr>
          <p:spPr bwMode="auto">
            <a:xfrm flipV="1">
              <a:off x="2814" y="22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2" name="Line 6926"/>
            <p:cNvSpPr>
              <a:spLocks noChangeShapeType="1"/>
            </p:cNvSpPr>
            <p:nvPr/>
          </p:nvSpPr>
          <p:spPr bwMode="auto">
            <a:xfrm flipV="1">
              <a:off x="2816" y="223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3" name="Line 6927"/>
            <p:cNvSpPr>
              <a:spLocks noChangeShapeType="1"/>
            </p:cNvSpPr>
            <p:nvPr/>
          </p:nvSpPr>
          <p:spPr bwMode="auto">
            <a:xfrm flipV="1">
              <a:off x="2821" y="2240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4" name="Line 6928"/>
            <p:cNvSpPr>
              <a:spLocks noChangeShapeType="1"/>
            </p:cNvSpPr>
            <p:nvPr/>
          </p:nvSpPr>
          <p:spPr bwMode="auto">
            <a:xfrm flipV="1">
              <a:off x="2823" y="2247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5" name="Line 6929"/>
            <p:cNvSpPr>
              <a:spLocks noChangeShapeType="1"/>
            </p:cNvSpPr>
            <p:nvPr/>
          </p:nvSpPr>
          <p:spPr bwMode="auto">
            <a:xfrm flipV="1">
              <a:off x="2831" y="2252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6" name="Line 6930"/>
            <p:cNvSpPr>
              <a:spLocks noChangeShapeType="1"/>
            </p:cNvSpPr>
            <p:nvPr/>
          </p:nvSpPr>
          <p:spPr bwMode="auto">
            <a:xfrm flipV="1">
              <a:off x="3207" y="2182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7" name="Line 6931"/>
            <p:cNvSpPr>
              <a:spLocks noChangeShapeType="1"/>
            </p:cNvSpPr>
            <p:nvPr/>
          </p:nvSpPr>
          <p:spPr bwMode="auto">
            <a:xfrm flipV="1">
              <a:off x="3207" y="2182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8" name="Line 6932"/>
            <p:cNvSpPr>
              <a:spLocks noChangeShapeType="1"/>
            </p:cNvSpPr>
            <p:nvPr/>
          </p:nvSpPr>
          <p:spPr bwMode="auto">
            <a:xfrm flipV="1">
              <a:off x="3207" y="2182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9" name="Line 6933"/>
            <p:cNvSpPr>
              <a:spLocks noChangeShapeType="1"/>
            </p:cNvSpPr>
            <p:nvPr/>
          </p:nvSpPr>
          <p:spPr bwMode="auto">
            <a:xfrm flipV="1">
              <a:off x="3209" y="218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0" name="Line 6934"/>
            <p:cNvSpPr>
              <a:spLocks noChangeShapeType="1"/>
            </p:cNvSpPr>
            <p:nvPr/>
          </p:nvSpPr>
          <p:spPr bwMode="auto">
            <a:xfrm flipV="1">
              <a:off x="3211" y="219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1" name="Line 6935"/>
            <p:cNvSpPr>
              <a:spLocks noChangeShapeType="1"/>
            </p:cNvSpPr>
            <p:nvPr/>
          </p:nvSpPr>
          <p:spPr bwMode="auto">
            <a:xfrm flipV="1">
              <a:off x="3213" y="219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2" name="Line 6936"/>
            <p:cNvSpPr>
              <a:spLocks noChangeShapeType="1"/>
            </p:cNvSpPr>
            <p:nvPr/>
          </p:nvSpPr>
          <p:spPr bwMode="auto">
            <a:xfrm flipV="1">
              <a:off x="3218" y="2203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3" name="Line 6937"/>
            <p:cNvSpPr>
              <a:spLocks noChangeShapeType="1"/>
            </p:cNvSpPr>
            <p:nvPr/>
          </p:nvSpPr>
          <p:spPr bwMode="auto">
            <a:xfrm flipV="1">
              <a:off x="3224" y="2210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4" name="Line 6938"/>
            <p:cNvSpPr>
              <a:spLocks noChangeShapeType="1"/>
            </p:cNvSpPr>
            <p:nvPr/>
          </p:nvSpPr>
          <p:spPr bwMode="auto">
            <a:xfrm flipV="1">
              <a:off x="3496" y="224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5" name="Line 6939"/>
            <p:cNvSpPr>
              <a:spLocks noChangeShapeType="1"/>
            </p:cNvSpPr>
            <p:nvPr/>
          </p:nvSpPr>
          <p:spPr bwMode="auto">
            <a:xfrm flipV="1">
              <a:off x="3496" y="2243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6" name="Line 6940"/>
            <p:cNvSpPr>
              <a:spLocks noChangeShapeType="1"/>
            </p:cNvSpPr>
            <p:nvPr/>
          </p:nvSpPr>
          <p:spPr bwMode="auto">
            <a:xfrm flipV="1">
              <a:off x="3496" y="224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7" name="Line 6941"/>
            <p:cNvSpPr>
              <a:spLocks noChangeShapeType="1"/>
            </p:cNvSpPr>
            <p:nvPr/>
          </p:nvSpPr>
          <p:spPr bwMode="auto">
            <a:xfrm flipV="1">
              <a:off x="3498" y="224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8" name="Line 6942"/>
            <p:cNvSpPr>
              <a:spLocks noChangeShapeType="1"/>
            </p:cNvSpPr>
            <p:nvPr/>
          </p:nvSpPr>
          <p:spPr bwMode="auto">
            <a:xfrm flipV="1">
              <a:off x="3500" y="2253"/>
              <a:ext cx="31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9" name="Line 6943"/>
            <p:cNvSpPr>
              <a:spLocks noChangeShapeType="1"/>
            </p:cNvSpPr>
            <p:nvPr/>
          </p:nvSpPr>
          <p:spPr bwMode="auto">
            <a:xfrm flipV="1">
              <a:off x="3505" y="225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0" name="Line 6944"/>
            <p:cNvSpPr>
              <a:spLocks noChangeShapeType="1"/>
            </p:cNvSpPr>
            <p:nvPr/>
          </p:nvSpPr>
          <p:spPr bwMode="auto">
            <a:xfrm flipV="1">
              <a:off x="3510" y="2264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1" name="Line 6945"/>
            <p:cNvSpPr>
              <a:spLocks noChangeShapeType="1"/>
            </p:cNvSpPr>
            <p:nvPr/>
          </p:nvSpPr>
          <p:spPr bwMode="auto">
            <a:xfrm flipV="1">
              <a:off x="3515" y="227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2" name="Line 6946"/>
            <p:cNvSpPr>
              <a:spLocks noChangeShapeType="1"/>
            </p:cNvSpPr>
            <p:nvPr/>
          </p:nvSpPr>
          <p:spPr bwMode="auto">
            <a:xfrm flipV="1">
              <a:off x="3253" y="1959"/>
              <a:ext cx="12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3" name="Line 6947"/>
            <p:cNvSpPr>
              <a:spLocks noChangeShapeType="1"/>
            </p:cNvSpPr>
            <p:nvPr/>
          </p:nvSpPr>
          <p:spPr bwMode="auto">
            <a:xfrm flipV="1">
              <a:off x="3253" y="1959"/>
              <a:ext cx="1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4" name="Line 6948"/>
            <p:cNvSpPr>
              <a:spLocks noChangeShapeType="1"/>
            </p:cNvSpPr>
            <p:nvPr/>
          </p:nvSpPr>
          <p:spPr bwMode="auto">
            <a:xfrm flipV="1">
              <a:off x="3253" y="1962"/>
              <a:ext cx="24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5" name="Line 6949"/>
            <p:cNvSpPr>
              <a:spLocks noChangeShapeType="1"/>
            </p:cNvSpPr>
            <p:nvPr/>
          </p:nvSpPr>
          <p:spPr bwMode="auto">
            <a:xfrm flipV="1">
              <a:off x="3253" y="196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6" name="Line 6950"/>
            <p:cNvSpPr>
              <a:spLocks noChangeShapeType="1"/>
            </p:cNvSpPr>
            <p:nvPr/>
          </p:nvSpPr>
          <p:spPr bwMode="auto">
            <a:xfrm flipV="1">
              <a:off x="3255" y="1969"/>
              <a:ext cx="26" cy="2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7" name="Line 6951"/>
            <p:cNvSpPr>
              <a:spLocks noChangeShapeType="1"/>
            </p:cNvSpPr>
            <p:nvPr/>
          </p:nvSpPr>
          <p:spPr bwMode="auto">
            <a:xfrm flipV="1">
              <a:off x="3257" y="1971"/>
              <a:ext cx="26" cy="2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8" name="Line 6952"/>
            <p:cNvSpPr>
              <a:spLocks noChangeShapeType="1"/>
            </p:cNvSpPr>
            <p:nvPr/>
          </p:nvSpPr>
          <p:spPr bwMode="auto">
            <a:xfrm flipV="1">
              <a:off x="3259" y="1981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9" name="Line 6953"/>
            <p:cNvSpPr>
              <a:spLocks noChangeShapeType="1"/>
            </p:cNvSpPr>
            <p:nvPr/>
          </p:nvSpPr>
          <p:spPr bwMode="auto">
            <a:xfrm flipV="1">
              <a:off x="3261" y="1986"/>
              <a:ext cx="22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0" name="Line 6954"/>
            <p:cNvSpPr>
              <a:spLocks noChangeShapeType="1"/>
            </p:cNvSpPr>
            <p:nvPr/>
          </p:nvSpPr>
          <p:spPr bwMode="auto">
            <a:xfrm flipV="1">
              <a:off x="3270" y="1993"/>
              <a:ext cx="13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1" name="Line 6955"/>
            <p:cNvSpPr>
              <a:spLocks noChangeShapeType="1"/>
            </p:cNvSpPr>
            <p:nvPr/>
          </p:nvSpPr>
          <p:spPr bwMode="auto">
            <a:xfrm flipV="1">
              <a:off x="3119" y="238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2" name="Line 6956"/>
            <p:cNvSpPr>
              <a:spLocks noChangeShapeType="1"/>
            </p:cNvSpPr>
            <p:nvPr/>
          </p:nvSpPr>
          <p:spPr bwMode="auto">
            <a:xfrm flipV="1">
              <a:off x="3119" y="238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3" name="Line 6957"/>
            <p:cNvSpPr>
              <a:spLocks noChangeShapeType="1"/>
            </p:cNvSpPr>
            <p:nvPr/>
          </p:nvSpPr>
          <p:spPr bwMode="auto">
            <a:xfrm flipV="1">
              <a:off x="3119" y="238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4" name="Line 6958"/>
            <p:cNvSpPr>
              <a:spLocks noChangeShapeType="1"/>
            </p:cNvSpPr>
            <p:nvPr/>
          </p:nvSpPr>
          <p:spPr bwMode="auto">
            <a:xfrm flipV="1">
              <a:off x="3121" y="238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5" name="Line 6959"/>
            <p:cNvSpPr>
              <a:spLocks noChangeShapeType="1"/>
            </p:cNvSpPr>
            <p:nvPr/>
          </p:nvSpPr>
          <p:spPr bwMode="auto">
            <a:xfrm flipV="1">
              <a:off x="3125" y="239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6" name="Line 6960"/>
            <p:cNvSpPr>
              <a:spLocks noChangeShapeType="1"/>
            </p:cNvSpPr>
            <p:nvPr/>
          </p:nvSpPr>
          <p:spPr bwMode="auto">
            <a:xfrm flipV="1">
              <a:off x="3128" y="2397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7" name="Line 6961"/>
            <p:cNvSpPr>
              <a:spLocks noChangeShapeType="1"/>
            </p:cNvSpPr>
            <p:nvPr/>
          </p:nvSpPr>
          <p:spPr bwMode="auto">
            <a:xfrm flipV="1">
              <a:off x="3130" y="2404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8" name="Line 6962"/>
            <p:cNvSpPr>
              <a:spLocks noChangeShapeType="1"/>
            </p:cNvSpPr>
            <p:nvPr/>
          </p:nvSpPr>
          <p:spPr bwMode="auto">
            <a:xfrm flipV="1">
              <a:off x="3138" y="241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9" name="Line 6963"/>
            <p:cNvSpPr>
              <a:spLocks noChangeShapeType="1"/>
            </p:cNvSpPr>
            <p:nvPr/>
          </p:nvSpPr>
          <p:spPr bwMode="auto">
            <a:xfrm flipV="1">
              <a:off x="3597" y="2432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0" name="Line 6964"/>
            <p:cNvSpPr>
              <a:spLocks noChangeShapeType="1"/>
            </p:cNvSpPr>
            <p:nvPr/>
          </p:nvSpPr>
          <p:spPr bwMode="auto">
            <a:xfrm flipV="1">
              <a:off x="3597" y="243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1" name="Line 6965"/>
            <p:cNvSpPr>
              <a:spLocks noChangeShapeType="1"/>
            </p:cNvSpPr>
            <p:nvPr/>
          </p:nvSpPr>
          <p:spPr bwMode="auto">
            <a:xfrm flipV="1">
              <a:off x="3597" y="2432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2" name="Line 6966"/>
            <p:cNvSpPr>
              <a:spLocks noChangeShapeType="1"/>
            </p:cNvSpPr>
            <p:nvPr/>
          </p:nvSpPr>
          <p:spPr bwMode="auto">
            <a:xfrm flipV="1">
              <a:off x="3599" y="243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3" name="Line 6967"/>
            <p:cNvSpPr>
              <a:spLocks noChangeShapeType="1"/>
            </p:cNvSpPr>
            <p:nvPr/>
          </p:nvSpPr>
          <p:spPr bwMode="auto">
            <a:xfrm flipV="1">
              <a:off x="3603" y="244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4" name="Line 6968"/>
            <p:cNvSpPr>
              <a:spLocks noChangeShapeType="1"/>
            </p:cNvSpPr>
            <p:nvPr/>
          </p:nvSpPr>
          <p:spPr bwMode="auto">
            <a:xfrm flipV="1">
              <a:off x="3605" y="2446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5" name="Line 6969"/>
            <p:cNvSpPr>
              <a:spLocks noChangeShapeType="1"/>
            </p:cNvSpPr>
            <p:nvPr/>
          </p:nvSpPr>
          <p:spPr bwMode="auto">
            <a:xfrm flipV="1">
              <a:off x="3608" y="2453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6" name="Line 6970"/>
            <p:cNvSpPr>
              <a:spLocks noChangeShapeType="1"/>
            </p:cNvSpPr>
            <p:nvPr/>
          </p:nvSpPr>
          <p:spPr bwMode="auto">
            <a:xfrm flipV="1">
              <a:off x="3616" y="2459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Oval 6971"/>
            <p:cNvSpPr>
              <a:spLocks noChangeArrowheads="1"/>
            </p:cNvSpPr>
            <p:nvPr/>
          </p:nvSpPr>
          <p:spPr bwMode="auto">
            <a:xfrm>
              <a:off x="3035" y="2209"/>
              <a:ext cx="34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Oval 6972"/>
            <p:cNvSpPr>
              <a:spLocks noChangeArrowheads="1"/>
            </p:cNvSpPr>
            <p:nvPr/>
          </p:nvSpPr>
          <p:spPr bwMode="auto">
            <a:xfrm>
              <a:off x="3297" y="2283"/>
              <a:ext cx="31" cy="43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Oval 6973"/>
            <p:cNvSpPr>
              <a:spLocks noChangeArrowheads="1"/>
            </p:cNvSpPr>
            <p:nvPr/>
          </p:nvSpPr>
          <p:spPr bwMode="auto">
            <a:xfrm>
              <a:off x="2844" y="2462"/>
              <a:ext cx="26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Oval 6974"/>
            <p:cNvSpPr>
              <a:spLocks noChangeArrowheads="1"/>
            </p:cNvSpPr>
            <p:nvPr/>
          </p:nvSpPr>
          <p:spPr bwMode="auto">
            <a:xfrm>
              <a:off x="3398" y="2472"/>
              <a:ext cx="31" cy="4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1" name="Oval 6975"/>
            <p:cNvSpPr>
              <a:spLocks noChangeArrowheads="1"/>
            </p:cNvSpPr>
            <p:nvPr/>
          </p:nvSpPr>
          <p:spPr bwMode="auto">
            <a:xfrm>
              <a:off x="3662" y="1633"/>
              <a:ext cx="25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2" name="Oval 6976"/>
            <p:cNvSpPr>
              <a:spLocks noChangeArrowheads="1"/>
            </p:cNvSpPr>
            <p:nvPr/>
          </p:nvSpPr>
          <p:spPr bwMode="auto">
            <a:xfrm>
              <a:off x="3450" y="2630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3" name="Oval 6977"/>
            <p:cNvSpPr>
              <a:spLocks noChangeArrowheads="1"/>
            </p:cNvSpPr>
            <p:nvPr/>
          </p:nvSpPr>
          <p:spPr bwMode="auto">
            <a:xfrm>
              <a:off x="3329" y="265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4" name="Oval 6978"/>
            <p:cNvSpPr>
              <a:spLocks noChangeArrowheads="1"/>
            </p:cNvSpPr>
            <p:nvPr/>
          </p:nvSpPr>
          <p:spPr bwMode="auto">
            <a:xfrm>
              <a:off x="2777" y="1812"/>
              <a:ext cx="28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5" name="Oval 6979"/>
            <p:cNvSpPr>
              <a:spLocks noChangeArrowheads="1"/>
            </p:cNvSpPr>
            <p:nvPr/>
          </p:nvSpPr>
          <p:spPr bwMode="auto">
            <a:xfrm>
              <a:off x="3042" y="2613"/>
              <a:ext cx="40" cy="34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6" name="Freeform 6980"/>
            <p:cNvSpPr>
              <a:spLocks/>
            </p:cNvSpPr>
            <p:nvPr/>
          </p:nvSpPr>
          <p:spPr bwMode="auto">
            <a:xfrm>
              <a:off x="379" y="4102"/>
              <a:ext cx="22" cy="44"/>
            </a:xfrm>
            <a:custGeom>
              <a:avLst/>
              <a:gdLst>
                <a:gd name="T0" fmla="*/ 2 w 22"/>
                <a:gd name="T1" fmla="*/ 17 h 44"/>
                <a:gd name="T2" fmla="*/ 11 w 22"/>
                <a:gd name="T3" fmla="*/ 2 h 44"/>
                <a:gd name="T4" fmla="*/ 18 w 22"/>
                <a:gd name="T5" fmla="*/ 0 h 44"/>
                <a:gd name="T6" fmla="*/ 22 w 22"/>
                <a:gd name="T7" fmla="*/ 7 h 44"/>
                <a:gd name="T8" fmla="*/ 20 w 22"/>
                <a:gd name="T9" fmla="*/ 25 h 44"/>
                <a:gd name="T10" fmla="*/ 13 w 22"/>
                <a:gd name="T11" fmla="*/ 39 h 44"/>
                <a:gd name="T12" fmla="*/ 5 w 22"/>
                <a:gd name="T13" fmla="*/ 44 h 44"/>
                <a:gd name="T14" fmla="*/ 0 w 22"/>
                <a:gd name="T15" fmla="*/ 34 h 44"/>
                <a:gd name="T16" fmla="*/ 2 w 22"/>
                <a:gd name="T17" fmla="*/ 1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4">
                  <a:moveTo>
                    <a:pt x="2" y="17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2" y="7"/>
                  </a:lnTo>
                  <a:lnTo>
                    <a:pt x="20" y="25"/>
                  </a:lnTo>
                  <a:lnTo>
                    <a:pt x="13" y="39"/>
                  </a:lnTo>
                  <a:lnTo>
                    <a:pt x="5" y="44"/>
                  </a:lnTo>
                  <a:lnTo>
                    <a:pt x="0" y="34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7" name="Line 6981"/>
            <p:cNvSpPr>
              <a:spLocks noChangeShapeType="1"/>
            </p:cNvSpPr>
            <p:nvPr/>
          </p:nvSpPr>
          <p:spPr bwMode="auto">
            <a:xfrm flipV="1">
              <a:off x="3816" y="223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8" name="Line 6982"/>
            <p:cNvSpPr>
              <a:spLocks noChangeShapeType="1"/>
            </p:cNvSpPr>
            <p:nvPr/>
          </p:nvSpPr>
          <p:spPr bwMode="auto">
            <a:xfrm flipV="1">
              <a:off x="3816" y="2233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9" name="Line 6983"/>
            <p:cNvSpPr>
              <a:spLocks noChangeShapeType="1"/>
            </p:cNvSpPr>
            <p:nvPr/>
          </p:nvSpPr>
          <p:spPr bwMode="auto">
            <a:xfrm flipV="1">
              <a:off x="3816" y="22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0" name="Line 6984"/>
            <p:cNvSpPr>
              <a:spLocks noChangeShapeType="1"/>
            </p:cNvSpPr>
            <p:nvPr/>
          </p:nvSpPr>
          <p:spPr bwMode="auto">
            <a:xfrm flipV="1">
              <a:off x="3818" y="223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1" name="Line 6985"/>
            <p:cNvSpPr>
              <a:spLocks noChangeShapeType="1"/>
            </p:cNvSpPr>
            <p:nvPr/>
          </p:nvSpPr>
          <p:spPr bwMode="auto">
            <a:xfrm flipV="1">
              <a:off x="3820" y="224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2" name="Line 6986"/>
            <p:cNvSpPr>
              <a:spLocks noChangeShapeType="1"/>
            </p:cNvSpPr>
            <p:nvPr/>
          </p:nvSpPr>
          <p:spPr bwMode="auto">
            <a:xfrm flipV="1">
              <a:off x="3822" y="2250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3" name="Line 6987"/>
            <p:cNvSpPr>
              <a:spLocks noChangeShapeType="1"/>
            </p:cNvSpPr>
            <p:nvPr/>
          </p:nvSpPr>
          <p:spPr bwMode="auto">
            <a:xfrm flipV="1">
              <a:off x="3827" y="2255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4" name="Line 6988"/>
            <p:cNvSpPr>
              <a:spLocks noChangeShapeType="1"/>
            </p:cNvSpPr>
            <p:nvPr/>
          </p:nvSpPr>
          <p:spPr bwMode="auto">
            <a:xfrm flipV="1">
              <a:off x="3835" y="2263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5" name="Line 6989"/>
            <p:cNvSpPr>
              <a:spLocks noChangeShapeType="1"/>
            </p:cNvSpPr>
            <p:nvPr/>
          </p:nvSpPr>
          <p:spPr bwMode="auto">
            <a:xfrm flipV="1">
              <a:off x="4015" y="2473"/>
              <a:ext cx="11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6" name="Line 6990"/>
            <p:cNvSpPr>
              <a:spLocks noChangeShapeType="1"/>
            </p:cNvSpPr>
            <p:nvPr/>
          </p:nvSpPr>
          <p:spPr bwMode="auto">
            <a:xfrm flipV="1">
              <a:off x="4015" y="2473"/>
              <a:ext cx="19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7" name="Line 6991"/>
            <p:cNvSpPr>
              <a:spLocks noChangeShapeType="1"/>
            </p:cNvSpPr>
            <p:nvPr/>
          </p:nvSpPr>
          <p:spPr bwMode="auto">
            <a:xfrm flipV="1">
              <a:off x="4015" y="2473"/>
              <a:ext cx="24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8" name="Line 6992"/>
            <p:cNvSpPr>
              <a:spLocks noChangeShapeType="1"/>
            </p:cNvSpPr>
            <p:nvPr/>
          </p:nvSpPr>
          <p:spPr bwMode="auto">
            <a:xfrm flipV="1">
              <a:off x="4018" y="2478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9" name="Line 6993"/>
            <p:cNvSpPr>
              <a:spLocks noChangeShapeType="1"/>
            </p:cNvSpPr>
            <p:nvPr/>
          </p:nvSpPr>
          <p:spPr bwMode="auto">
            <a:xfrm flipV="1">
              <a:off x="4020" y="2481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0" name="Line 6994"/>
            <p:cNvSpPr>
              <a:spLocks noChangeShapeType="1"/>
            </p:cNvSpPr>
            <p:nvPr/>
          </p:nvSpPr>
          <p:spPr bwMode="auto">
            <a:xfrm flipV="1">
              <a:off x="4022" y="2488"/>
              <a:ext cx="24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1" name="Line 6995"/>
            <p:cNvSpPr>
              <a:spLocks noChangeShapeType="1"/>
            </p:cNvSpPr>
            <p:nvPr/>
          </p:nvSpPr>
          <p:spPr bwMode="auto">
            <a:xfrm flipV="1">
              <a:off x="4026" y="249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2" name="Line 6996"/>
            <p:cNvSpPr>
              <a:spLocks noChangeShapeType="1"/>
            </p:cNvSpPr>
            <p:nvPr/>
          </p:nvSpPr>
          <p:spPr bwMode="auto">
            <a:xfrm flipV="1">
              <a:off x="4032" y="249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3" name="Oval 6997"/>
            <p:cNvSpPr>
              <a:spLocks noChangeArrowheads="1"/>
            </p:cNvSpPr>
            <p:nvPr/>
          </p:nvSpPr>
          <p:spPr bwMode="auto">
            <a:xfrm>
              <a:off x="3960" y="2209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4" name="Oval 6998"/>
            <p:cNvSpPr>
              <a:spLocks noChangeArrowheads="1"/>
            </p:cNvSpPr>
            <p:nvPr/>
          </p:nvSpPr>
          <p:spPr bwMode="auto">
            <a:xfrm>
              <a:off x="4581" y="2527"/>
              <a:ext cx="26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5" name="Oval 6999"/>
            <p:cNvSpPr>
              <a:spLocks noChangeArrowheads="1"/>
            </p:cNvSpPr>
            <p:nvPr/>
          </p:nvSpPr>
          <p:spPr bwMode="auto">
            <a:xfrm>
              <a:off x="3886" y="2461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6" name="Oval 7000"/>
            <p:cNvSpPr>
              <a:spLocks noChangeArrowheads="1"/>
            </p:cNvSpPr>
            <p:nvPr/>
          </p:nvSpPr>
          <p:spPr bwMode="auto">
            <a:xfrm>
              <a:off x="3719" y="2395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7" name="Oval 7001"/>
            <p:cNvSpPr>
              <a:spLocks noChangeArrowheads="1"/>
            </p:cNvSpPr>
            <p:nvPr/>
          </p:nvSpPr>
          <p:spPr bwMode="auto">
            <a:xfrm>
              <a:off x="4261" y="162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8" name="Oval 7002"/>
            <p:cNvSpPr>
              <a:spLocks noChangeArrowheads="1"/>
            </p:cNvSpPr>
            <p:nvPr/>
          </p:nvSpPr>
          <p:spPr bwMode="auto">
            <a:xfrm>
              <a:off x="3687" y="264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9" name="Oval 7003"/>
            <p:cNvSpPr>
              <a:spLocks noChangeArrowheads="1"/>
            </p:cNvSpPr>
            <p:nvPr/>
          </p:nvSpPr>
          <p:spPr bwMode="auto">
            <a:xfrm>
              <a:off x="3529" y="2319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0" name="Oval 7004"/>
            <p:cNvSpPr>
              <a:spLocks noChangeArrowheads="1"/>
            </p:cNvSpPr>
            <p:nvPr/>
          </p:nvSpPr>
          <p:spPr bwMode="auto">
            <a:xfrm>
              <a:off x="2069" y="2628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1" name="Oval 7005"/>
            <p:cNvSpPr>
              <a:spLocks noChangeArrowheads="1"/>
            </p:cNvSpPr>
            <p:nvPr/>
          </p:nvSpPr>
          <p:spPr bwMode="auto">
            <a:xfrm>
              <a:off x="1620" y="2289"/>
              <a:ext cx="35" cy="5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2" name="Oval 7006"/>
            <p:cNvSpPr>
              <a:spLocks noChangeArrowheads="1"/>
            </p:cNvSpPr>
            <p:nvPr/>
          </p:nvSpPr>
          <p:spPr bwMode="auto">
            <a:xfrm>
              <a:off x="2008" y="1631"/>
              <a:ext cx="28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3" name="Oval 7007"/>
            <p:cNvSpPr>
              <a:spLocks noChangeArrowheads="1"/>
            </p:cNvSpPr>
            <p:nvPr/>
          </p:nvSpPr>
          <p:spPr bwMode="auto">
            <a:xfrm>
              <a:off x="2045" y="1996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4" name="Freeform 7008"/>
            <p:cNvSpPr>
              <a:spLocks/>
            </p:cNvSpPr>
            <p:nvPr/>
          </p:nvSpPr>
          <p:spPr bwMode="auto">
            <a:xfrm>
              <a:off x="1797" y="2559"/>
              <a:ext cx="24" cy="57"/>
            </a:xfrm>
            <a:custGeom>
              <a:avLst/>
              <a:gdLst>
                <a:gd name="T0" fmla="*/ 0 w 24"/>
                <a:gd name="T1" fmla="*/ 25 h 57"/>
                <a:gd name="T2" fmla="*/ 7 w 24"/>
                <a:gd name="T3" fmla="*/ 5 h 57"/>
                <a:gd name="T4" fmla="*/ 18 w 24"/>
                <a:gd name="T5" fmla="*/ 0 h 57"/>
                <a:gd name="T6" fmla="*/ 22 w 24"/>
                <a:gd name="T7" fmla="*/ 3 h 57"/>
                <a:gd name="T8" fmla="*/ 24 w 24"/>
                <a:gd name="T9" fmla="*/ 10 h 57"/>
                <a:gd name="T10" fmla="*/ 24 w 24"/>
                <a:gd name="T11" fmla="*/ 32 h 57"/>
                <a:gd name="T12" fmla="*/ 18 w 24"/>
                <a:gd name="T13" fmla="*/ 52 h 57"/>
                <a:gd name="T14" fmla="*/ 7 w 24"/>
                <a:gd name="T15" fmla="*/ 57 h 57"/>
                <a:gd name="T16" fmla="*/ 2 w 24"/>
                <a:gd name="T17" fmla="*/ 54 h 57"/>
                <a:gd name="T18" fmla="*/ 0 w 24"/>
                <a:gd name="T19" fmla="*/ 47 h 57"/>
                <a:gd name="T20" fmla="*/ 0 w 24"/>
                <a:gd name="T21" fmla="*/ 25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7">
                  <a:moveTo>
                    <a:pt x="0" y="25"/>
                  </a:moveTo>
                  <a:lnTo>
                    <a:pt x="7" y="5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4" y="10"/>
                  </a:lnTo>
                  <a:lnTo>
                    <a:pt x="24" y="32"/>
                  </a:lnTo>
                  <a:lnTo>
                    <a:pt x="18" y="52"/>
                  </a:lnTo>
                  <a:lnTo>
                    <a:pt x="7" y="57"/>
                  </a:lnTo>
                  <a:lnTo>
                    <a:pt x="2" y="54"/>
                  </a:lnTo>
                  <a:lnTo>
                    <a:pt x="0" y="47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3175">
              <a:solidFill>
                <a:srgbClr val="8164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193" name="Oval 7009"/>
          <p:cNvSpPr>
            <a:spLocks noChangeArrowheads="1"/>
          </p:cNvSpPr>
          <p:nvPr/>
        </p:nvSpPr>
        <p:spPr bwMode="auto">
          <a:xfrm>
            <a:off x="3497263" y="4448175"/>
            <a:ext cx="41275" cy="61913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4" name="Oval 7010"/>
          <p:cNvSpPr>
            <a:spLocks noChangeArrowheads="1"/>
          </p:cNvSpPr>
          <p:nvPr/>
        </p:nvSpPr>
        <p:spPr bwMode="auto">
          <a:xfrm>
            <a:off x="3287713" y="3798888"/>
            <a:ext cx="42862" cy="49212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195" name="Picture 701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075113" y="4241800"/>
            <a:ext cx="65087" cy="65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196" name="Picture 701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075113" y="4241800"/>
            <a:ext cx="65087" cy="65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197" name="Freeform 7013"/>
          <p:cNvSpPr>
            <a:spLocks/>
          </p:cNvSpPr>
          <p:nvPr/>
        </p:nvSpPr>
        <p:spPr bwMode="auto">
          <a:xfrm>
            <a:off x="4192588" y="3402013"/>
            <a:ext cx="38100" cy="85725"/>
          </a:xfrm>
          <a:custGeom>
            <a:avLst/>
            <a:gdLst>
              <a:gd name="T0" fmla="*/ 3175 w 24"/>
              <a:gd name="T1" fmla="*/ 50800 h 54"/>
              <a:gd name="T2" fmla="*/ 0 w 24"/>
              <a:gd name="T3" fmla="*/ 15875 h 54"/>
              <a:gd name="T4" fmla="*/ 3175 w 24"/>
              <a:gd name="T5" fmla="*/ 3175 h 54"/>
              <a:gd name="T6" fmla="*/ 11113 w 24"/>
              <a:gd name="T7" fmla="*/ 0 h 54"/>
              <a:gd name="T8" fmla="*/ 23813 w 24"/>
              <a:gd name="T9" fmla="*/ 7938 h 54"/>
              <a:gd name="T10" fmla="*/ 31750 w 24"/>
              <a:gd name="T11" fmla="*/ 19050 h 54"/>
              <a:gd name="T12" fmla="*/ 34925 w 24"/>
              <a:gd name="T13" fmla="*/ 38100 h 54"/>
              <a:gd name="T14" fmla="*/ 38100 w 24"/>
              <a:gd name="T15" fmla="*/ 69850 h 54"/>
              <a:gd name="T16" fmla="*/ 34925 w 24"/>
              <a:gd name="T17" fmla="*/ 80963 h 54"/>
              <a:gd name="T18" fmla="*/ 28575 w 24"/>
              <a:gd name="T19" fmla="*/ 85725 h 54"/>
              <a:gd name="T20" fmla="*/ 14288 w 24"/>
              <a:gd name="T21" fmla="*/ 77788 h 54"/>
              <a:gd name="T22" fmla="*/ 6350 w 24"/>
              <a:gd name="T23" fmla="*/ 65088 h 54"/>
              <a:gd name="T24" fmla="*/ 3175 w 24"/>
              <a:gd name="T25" fmla="*/ 5080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54">
                <a:moveTo>
                  <a:pt x="2" y="32"/>
                </a:moveTo>
                <a:lnTo>
                  <a:pt x="0" y="10"/>
                </a:lnTo>
                <a:lnTo>
                  <a:pt x="2" y="2"/>
                </a:lnTo>
                <a:lnTo>
                  <a:pt x="7" y="0"/>
                </a:lnTo>
                <a:lnTo>
                  <a:pt x="15" y="5"/>
                </a:lnTo>
                <a:lnTo>
                  <a:pt x="20" y="12"/>
                </a:lnTo>
                <a:lnTo>
                  <a:pt x="22" y="24"/>
                </a:lnTo>
                <a:lnTo>
                  <a:pt x="24" y="44"/>
                </a:lnTo>
                <a:lnTo>
                  <a:pt x="22" y="51"/>
                </a:lnTo>
                <a:lnTo>
                  <a:pt x="18" y="54"/>
                </a:lnTo>
                <a:lnTo>
                  <a:pt x="9" y="49"/>
                </a:lnTo>
                <a:lnTo>
                  <a:pt x="4" y="41"/>
                </a:lnTo>
                <a:lnTo>
                  <a:pt x="2" y="32"/>
                </a:lnTo>
                <a:close/>
              </a:path>
            </a:pathLst>
          </a:cu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8" name="Freeform 7014"/>
          <p:cNvSpPr>
            <a:spLocks/>
          </p:cNvSpPr>
          <p:nvPr/>
        </p:nvSpPr>
        <p:spPr bwMode="auto">
          <a:xfrm>
            <a:off x="6130925" y="3297238"/>
            <a:ext cx="55563" cy="85725"/>
          </a:xfrm>
          <a:custGeom>
            <a:avLst/>
            <a:gdLst>
              <a:gd name="T0" fmla="*/ 9525 w 35"/>
              <a:gd name="T1" fmla="*/ 53975 h 54"/>
              <a:gd name="T2" fmla="*/ 0 w 35"/>
              <a:gd name="T3" fmla="*/ 19050 h 54"/>
              <a:gd name="T4" fmla="*/ 0 w 35"/>
              <a:gd name="T5" fmla="*/ 7938 h 54"/>
              <a:gd name="T6" fmla="*/ 6350 w 35"/>
              <a:gd name="T7" fmla="*/ 0 h 54"/>
              <a:gd name="T8" fmla="*/ 23813 w 35"/>
              <a:gd name="T9" fmla="*/ 3175 h 54"/>
              <a:gd name="T10" fmla="*/ 44450 w 35"/>
              <a:gd name="T11" fmla="*/ 30163 h 54"/>
              <a:gd name="T12" fmla="*/ 55563 w 35"/>
              <a:gd name="T13" fmla="*/ 65088 h 54"/>
              <a:gd name="T14" fmla="*/ 55563 w 35"/>
              <a:gd name="T15" fmla="*/ 77788 h 54"/>
              <a:gd name="T16" fmla="*/ 52388 w 35"/>
              <a:gd name="T17" fmla="*/ 85725 h 54"/>
              <a:gd name="T18" fmla="*/ 31750 w 35"/>
              <a:gd name="T19" fmla="*/ 80963 h 54"/>
              <a:gd name="T20" fmla="*/ 9525 w 35"/>
              <a:gd name="T21" fmla="*/ 53975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54">
                <a:moveTo>
                  <a:pt x="6" y="34"/>
                </a:moveTo>
                <a:lnTo>
                  <a:pt x="0" y="12"/>
                </a:lnTo>
                <a:lnTo>
                  <a:pt x="0" y="5"/>
                </a:lnTo>
                <a:lnTo>
                  <a:pt x="4" y="0"/>
                </a:lnTo>
                <a:lnTo>
                  <a:pt x="15" y="2"/>
                </a:lnTo>
                <a:lnTo>
                  <a:pt x="28" y="19"/>
                </a:lnTo>
                <a:lnTo>
                  <a:pt x="35" y="41"/>
                </a:lnTo>
                <a:lnTo>
                  <a:pt x="35" y="49"/>
                </a:lnTo>
                <a:lnTo>
                  <a:pt x="33" y="54"/>
                </a:lnTo>
                <a:lnTo>
                  <a:pt x="20" y="51"/>
                </a:lnTo>
                <a:lnTo>
                  <a:pt x="6" y="34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9" name="Oval 7015"/>
          <p:cNvSpPr>
            <a:spLocks noChangeArrowheads="1"/>
          </p:cNvSpPr>
          <p:nvPr/>
        </p:nvSpPr>
        <p:spPr bwMode="auto">
          <a:xfrm>
            <a:off x="6300788" y="4298950"/>
            <a:ext cx="42862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0" name="Line 7016"/>
          <p:cNvSpPr>
            <a:spLocks noChangeShapeType="1"/>
          </p:cNvSpPr>
          <p:nvPr/>
        </p:nvSpPr>
        <p:spPr bwMode="auto">
          <a:xfrm flipV="1">
            <a:off x="6761163" y="3327400"/>
            <a:ext cx="22225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1" name="Line 7017"/>
          <p:cNvSpPr>
            <a:spLocks noChangeShapeType="1"/>
          </p:cNvSpPr>
          <p:nvPr/>
        </p:nvSpPr>
        <p:spPr bwMode="auto">
          <a:xfrm flipV="1">
            <a:off x="6761163" y="3327400"/>
            <a:ext cx="33337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2" name="Line 7018"/>
          <p:cNvSpPr>
            <a:spLocks noChangeShapeType="1"/>
          </p:cNvSpPr>
          <p:nvPr/>
        </p:nvSpPr>
        <p:spPr bwMode="auto">
          <a:xfrm flipV="1">
            <a:off x="6761163" y="3332163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3" name="Line 7019"/>
          <p:cNvSpPr>
            <a:spLocks noChangeShapeType="1"/>
          </p:cNvSpPr>
          <p:nvPr/>
        </p:nvSpPr>
        <p:spPr bwMode="auto">
          <a:xfrm flipV="1">
            <a:off x="6764338" y="3335338"/>
            <a:ext cx="44450" cy="396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4" name="Line 7020"/>
          <p:cNvSpPr>
            <a:spLocks noChangeShapeType="1"/>
          </p:cNvSpPr>
          <p:nvPr/>
        </p:nvSpPr>
        <p:spPr bwMode="auto">
          <a:xfrm flipV="1">
            <a:off x="6767513" y="3343275"/>
            <a:ext cx="46037" cy="3968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5" name="Line 7021"/>
          <p:cNvSpPr>
            <a:spLocks noChangeShapeType="1"/>
          </p:cNvSpPr>
          <p:nvPr/>
        </p:nvSpPr>
        <p:spPr bwMode="auto">
          <a:xfrm flipV="1">
            <a:off x="6770688" y="3354388"/>
            <a:ext cx="42862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6" name="Line 7022"/>
          <p:cNvSpPr>
            <a:spLocks noChangeShapeType="1"/>
          </p:cNvSpPr>
          <p:nvPr/>
        </p:nvSpPr>
        <p:spPr bwMode="auto">
          <a:xfrm flipV="1">
            <a:off x="6778625" y="3367088"/>
            <a:ext cx="34925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7" name="Line 7023"/>
          <p:cNvSpPr>
            <a:spLocks noChangeShapeType="1"/>
          </p:cNvSpPr>
          <p:nvPr/>
        </p:nvSpPr>
        <p:spPr bwMode="auto">
          <a:xfrm flipV="1">
            <a:off x="6789738" y="3373438"/>
            <a:ext cx="23812" cy="2063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8" name="Oval 7024"/>
          <p:cNvSpPr>
            <a:spLocks noChangeArrowheads="1"/>
          </p:cNvSpPr>
          <p:nvPr/>
        </p:nvSpPr>
        <p:spPr bwMode="auto">
          <a:xfrm>
            <a:off x="6202363" y="4340225"/>
            <a:ext cx="44450" cy="50800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9" name="Oval 7025"/>
          <p:cNvSpPr>
            <a:spLocks noChangeArrowheads="1"/>
          </p:cNvSpPr>
          <p:nvPr/>
        </p:nvSpPr>
        <p:spPr bwMode="auto">
          <a:xfrm>
            <a:off x="7108825" y="3486150"/>
            <a:ext cx="44450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0" name="Oval 7026"/>
          <p:cNvSpPr>
            <a:spLocks noChangeArrowheads="1"/>
          </p:cNvSpPr>
          <p:nvPr/>
        </p:nvSpPr>
        <p:spPr bwMode="auto">
          <a:xfrm>
            <a:off x="6429375" y="3708400"/>
            <a:ext cx="42863" cy="63500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1" name="Oval 7027"/>
          <p:cNvSpPr>
            <a:spLocks noChangeArrowheads="1"/>
          </p:cNvSpPr>
          <p:nvPr/>
        </p:nvSpPr>
        <p:spPr bwMode="auto">
          <a:xfrm>
            <a:off x="7874000" y="3611563"/>
            <a:ext cx="52388" cy="71437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2" name="Oval 7028"/>
          <p:cNvSpPr>
            <a:spLocks noChangeArrowheads="1"/>
          </p:cNvSpPr>
          <p:nvPr/>
        </p:nvSpPr>
        <p:spPr bwMode="auto">
          <a:xfrm>
            <a:off x="7145338" y="3321050"/>
            <a:ext cx="41275" cy="55563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3" name="Oval 7029"/>
          <p:cNvSpPr>
            <a:spLocks noChangeArrowheads="1"/>
          </p:cNvSpPr>
          <p:nvPr/>
        </p:nvSpPr>
        <p:spPr bwMode="auto">
          <a:xfrm>
            <a:off x="6318250" y="4078288"/>
            <a:ext cx="42863" cy="50800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4" name="Oval 7030"/>
          <p:cNvSpPr>
            <a:spLocks noChangeArrowheads="1"/>
          </p:cNvSpPr>
          <p:nvPr/>
        </p:nvSpPr>
        <p:spPr bwMode="auto">
          <a:xfrm>
            <a:off x="6588125" y="3484563"/>
            <a:ext cx="42863" cy="55562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5" name="Oval 7031"/>
          <p:cNvSpPr>
            <a:spLocks noChangeArrowheads="1"/>
          </p:cNvSpPr>
          <p:nvPr/>
        </p:nvSpPr>
        <p:spPr bwMode="auto">
          <a:xfrm>
            <a:off x="8212138" y="4257675"/>
            <a:ext cx="41275" cy="49213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6" name="Oval 7032"/>
          <p:cNvSpPr>
            <a:spLocks noChangeArrowheads="1"/>
          </p:cNvSpPr>
          <p:nvPr/>
        </p:nvSpPr>
        <p:spPr bwMode="auto">
          <a:xfrm>
            <a:off x="7775575" y="3327400"/>
            <a:ext cx="53975" cy="66675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7" name="Oval 7033"/>
          <p:cNvSpPr>
            <a:spLocks noChangeArrowheads="1"/>
          </p:cNvSpPr>
          <p:nvPr/>
        </p:nvSpPr>
        <p:spPr bwMode="auto">
          <a:xfrm>
            <a:off x="7450138" y="3898900"/>
            <a:ext cx="41275" cy="50800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8" name="Freeform 7034"/>
          <p:cNvSpPr>
            <a:spLocks/>
          </p:cNvSpPr>
          <p:nvPr/>
        </p:nvSpPr>
        <p:spPr bwMode="auto">
          <a:xfrm>
            <a:off x="7616825" y="3954463"/>
            <a:ext cx="44450" cy="100012"/>
          </a:xfrm>
          <a:custGeom>
            <a:avLst/>
            <a:gdLst>
              <a:gd name="T0" fmla="*/ 3175 w 28"/>
              <a:gd name="T1" fmla="*/ 42862 h 63"/>
              <a:gd name="T2" fmla="*/ 17463 w 28"/>
              <a:gd name="T3" fmla="*/ 11112 h 63"/>
              <a:gd name="T4" fmla="*/ 34925 w 28"/>
              <a:gd name="T5" fmla="*/ 0 h 63"/>
              <a:gd name="T6" fmla="*/ 41275 w 28"/>
              <a:gd name="T7" fmla="*/ 7937 h 63"/>
              <a:gd name="T8" fmla="*/ 44450 w 28"/>
              <a:gd name="T9" fmla="*/ 19050 h 63"/>
              <a:gd name="T10" fmla="*/ 41275 w 28"/>
              <a:gd name="T11" fmla="*/ 57150 h 63"/>
              <a:gd name="T12" fmla="*/ 26988 w 28"/>
              <a:gd name="T13" fmla="*/ 88900 h 63"/>
              <a:gd name="T14" fmla="*/ 9525 w 28"/>
              <a:gd name="T15" fmla="*/ 100012 h 63"/>
              <a:gd name="T16" fmla="*/ 3175 w 28"/>
              <a:gd name="T17" fmla="*/ 92075 h 63"/>
              <a:gd name="T18" fmla="*/ 0 w 28"/>
              <a:gd name="T19" fmla="*/ 80962 h 63"/>
              <a:gd name="T20" fmla="*/ 3175 w 28"/>
              <a:gd name="T21" fmla="*/ 42862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3">
                <a:moveTo>
                  <a:pt x="2" y="27"/>
                </a:moveTo>
                <a:lnTo>
                  <a:pt x="11" y="7"/>
                </a:lnTo>
                <a:lnTo>
                  <a:pt x="22" y="0"/>
                </a:lnTo>
                <a:lnTo>
                  <a:pt x="26" y="5"/>
                </a:lnTo>
                <a:lnTo>
                  <a:pt x="28" y="12"/>
                </a:lnTo>
                <a:lnTo>
                  <a:pt x="26" y="36"/>
                </a:lnTo>
                <a:lnTo>
                  <a:pt x="17" y="56"/>
                </a:lnTo>
                <a:lnTo>
                  <a:pt x="6" y="63"/>
                </a:lnTo>
                <a:lnTo>
                  <a:pt x="2" y="58"/>
                </a:lnTo>
                <a:lnTo>
                  <a:pt x="0" y="51"/>
                </a:lnTo>
                <a:lnTo>
                  <a:pt x="2" y="27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9" name="Oval 7035"/>
          <p:cNvSpPr>
            <a:spLocks noChangeArrowheads="1"/>
          </p:cNvSpPr>
          <p:nvPr/>
        </p:nvSpPr>
        <p:spPr bwMode="auto">
          <a:xfrm>
            <a:off x="7535863" y="3370263"/>
            <a:ext cx="46037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0" name="Oval 7036"/>
          <p:cNvSpPr>
            <a:spLocks noChangeArrowheads="1"/>
          </p:cNvSpPr>
          <p:nvPr/>
        </p:nvSpPr>
        <p:spPr bwMode="auto">
          <a:xfrm>
            <a:off x="7088188" y="3592513"/>
            <a:ext cx="41275" cy="61912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1" name="Oval 7037"/>
          <p:cNvSpPr>
            <a:spLocks noChangeArrowheads="1"/>
          </p:cNvSpPr>
          <p:nvPr/>
        </p:nvSpPr>
        <p:spPr bwMode="auto">
          <a:xfrm>
            <a:off x="8070850" y="3392488"/>
            <a:ext cx="41275" cy="53975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2" name="Oval 7038"/>
          <p:cNvSpPr>
            <a:spLocks noChangeArrowheads="1"/>
          </p:cNvSpPr>
          <p:nvPr/>
        </p:nvSpPr>
        <p:spPr bwMode="auto">
          <a:xfrm>
            <a:off x="7108825" y="4583113"/>
            <a:ext cx="38100" cy="50800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3" name="Oval 7039"/>
          <p:cNvSpPr>
            <a:spLocks noChangeArrowheads="1"/>
          </p:cNvSpPr>
          <p:nvPr/>
        </p:nvSpPr>
        <p:spPr bwMode="auto">
          <a:xfrm>
            <a:off x="7832725" y="4516438"/>
            <a:ext cx="52388" cy="68262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4" name="Oval 7040"/>
          <p:cNvSpPr>
            <a:spLocks noChangeArrowheads="1"/>
          </p:cNvSpPr>
          <p:nvPr/>
        </p:nvSpPr>
        <p:spPr bwMode="auto">
          <a:xfrm>
            <a:off x="8045450" y="4402138"/>
            <a:ext cx="52388" cy="63500"/>
          </a:xfrm>
          <a:prstGeom prst="ellips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5" name="Oval 7041"/>
          <p:cNvSpPr>
            <a:spLocks noChangeArrowheads="1"/>
          </p:cNvSpPr>
          <p:nvPr/>
        </p:nvSpPr>
        <p:spPr bwMode="auto">
          <a:xfrm>
            <a:off x="6775450" y="3605213"/>
            <a:ext cx="60325" cy="39687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6" name="Freeform 7042"/>
          <p:cNvSpPr>
            <a:spLocks/>
          </p:cNvSpPr>
          <p:nvPr/>
        </p:nvSpPr>
        <p:spPr bwMode="auto">
          <a:xfrm>
            <a:off x="5813425" y="3367088"/>
            <a:ext cx="42863" cy="69850"/>
          </a:xfrm>
          <a:custGeom>
            <a:avLst/>
            <a:gdLst>
              <a:gd name="T0" fmla="*/ 4763 w 27"/>
              <a:gd name="T1" fmla="*/ 30163 h 44"/>
              <a:gd name="T2" fmla="*/ 14288 w 27"/>
              <a:gd name="T3" fmla="*/ 3175 h 44"/>
              <a:gd name="T4" fmla="*/ 31750 w 27"/>
              <a:gd name="T5" fmla="*/ 0 h 44"/>
              <a:gd name="T6" fmla="*/ 39688 w 27"/>
              <a:gd name="T7" fmla="*/ 3175 h 44"/>
              <a:gd name="T8" fmla="*/ 42863 w 27"/>
              <a:gd name="T9" fmla="*/ 15875 h 44"/>
              <a:gd name="T10" fmla="*/ 42863 w 27"/>
              <a:gd name="T11" fmla="*/ 42863 h 44"/>
              <a:gd name="T12" fmla="*/ 28575 w 27"/>
              <a:gd name="T13" fmla="*/ 65088 h 44"/>
              <a:gd name="T14" fmla="*/ 14288 w 27"/>
              <a:gd name="T15" fmla="*/ 69850 h 44"/>
              <a:gd name="T16" fmla="*/ 7938 w 27"/>
              <a:gd name="T17" fmla="*/ 65088 h 44"/>
              <a:gd name="T18" fmla="*/ 0 w 27"/>
              <a:gd name="T19" fmla="*/ 58738 h 44"/>
              <a:gd name="T20" fmla="*/ 4763 w 27"/>
              <a:gd name="T21" fmla="*/ 30163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4">
                <a:moveTo>
                  <a:pt x="3" y="19"/>
                </a:moveTo>
                <a:lnTo>
                  <a:pt x="9" y="2"/>
                </a:lnTo>
                <a:lnTo>
                  <a:pt x="20" y="0"/>
                </a:lnTo>
                <a:lnTo>
                  <a:pt x="25" y="2"/>
                </a:lnTo>
                <a:lnTo>
                  <a:pt x="27" y="10"/>
                </a:lnTo>
                <a:lnTo>
                  <a:pt x="27" y="27"/>
                </a:lnTo>
                <a:lnTo>
                  <a:pt x="18" y="41"/>
                </a:lnTo>
                <a:lnTo>
                  <a:pt x="9" y="44"/>
                </a:lnTo>
                <a:lnTo>
                  <a:pt x="5" y="41"/>
                </a:lnTo>
                <a:lnTo>
                  <a:pt x="0" y="37"/>
                </a:lnTo>
                <a:lnTo>
                  <a:pt x="3" y="19"/>
                </a:lnTo>
                <a:close/>
              </a:path>
            </a:pathLst>
          </a:cu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7" name="Freeform 7043"/>
          <p:cNvSpPr>
            <a:spLocks/>
          </p:cNvSpPr>
          <p:nvPr/>
        </p:nvSpPr>
        <p:spPr bwMode="auto">
          <a:xfrm>
            <a:off x="563563" y="4202113"/>
            <a:ext cx="79375" cy="66675"/>
          </a:xfrm>
          <a:custGeom>
            <a:avLst/>
            <a:gdLst>
              <a:gd name="T0" fmla="*/ 31750 w 50"/>
              <a:gd name="T1" fmla="*/ 12700 h 42"/>
              <a:gd name="T2" fmla="*/ 63500 w 50"/>
              <a:gd name="T3" fmla="*/ 0 h 42"/>
              <a:gd name="T4" fmla="*/ 73025 w 50"/>
              <a:gd name="T5" fmla="*/ 4763 h 42"/>
              <a:gd name="T6" fmla="*/ 79375 w 50"/>
              <a:gd name="T7" fmla="*/ 7938 h 42"/>
              <a:gd name="T8" fmla="*/ 79375 w 50"/>
              <a:gd name="T9" fmla="*/ 20638 h 42"/>
              <a:gd name="T10" fmla="*/ 76200 w 50"/>
              <a:gd name="T11" fmla="*/ 31750 h 42"/>
              <a:gd name="T12" fmla="*/ 52388 w 50"/>
              <a:gd name="T13" fmla="*/ 55563 h 42"/>
              <a:gd name="T14" fmla="*/ 20638 w 50"/>
              <a:gd name="T15" fmla="*/ 66675 h 42"/>
              <a:gd name="T16" fmla="*/ 11113 w 50"/>
              <a:gd name="T17" fmla="*/ 66675 h 42"/>
              <a:gd name="T18" fmla="*/ 3175 w 50"/>
              <a:gd name="T19" fmla="*/ 58738 h 42"/>
              <a:gd name="T20" fmla="*/ 0 w 50"/>
              <a:gd name="T21" fmla="*/ 50800 h 42"/>
              <a:gd name="T22" fmla="*/ 6350 w 50"/>
              <a:gd name="T23" fmla="*/ 39688 h 42"/>
              <a:gd name="T24" fmla="*/ 31750 w 50"/>
              <a:gd name="T25" fmla="*/ 12700 h 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42">
                <a:moveTo>
                  <a:pt x="20" y="8"/>
                </a:moveTo>
                <a:lnTo>
                  <a:pt x="40" y="0"/>
                </a:lnTo>
                <a:lnTo>
                  <a:pt x="46" y="3"/>
                </a:lnTo>
                <a:lnTo>
                  <a:pt x="50" y="5"/>
                </a:lnTo>
                <a:lnTo>
                  <a:pt x="50" y="13"/>
                </a:lnTo>
                <a:lnTo>
                  <a:pt x="48" y="20"/>
                </a:lnTo>
                <a:lnTo>
                  <a:pt x="33" y="35"/>
                </a:lnTo>
                <a:lnTo>
                  <a:pt x="13" y="42"/>
                </a:lnTo>
                <a:lnTo>
                  <a:pt x="7" y="42"/>
                </a:lnTo>
                <a:lnTo>
                  <a:pt x="2" y="37"/>
                </a:lnTo>
                <a:lnTo>
                  <a:pt x="0" y="32"/>
                </a:lnTo>
                <a:lnTo>
                  <a:pt x="4" y="25"/>
                </a:lnTo>
                <a:lnTo>
                  <a:pt x="20" y="8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8" name="Freeform 7044"/>
          <p:cNvSpPr>
            <a:spLocks/>
          </p:cNvSpPr>
          <p:nvPr/>
        </p:nvSpPr>
        <p:spPr bwMode="auto">
          <a:xfrm>
            <a:off x="5894388" y="5921375"/>
            <a:ext cx="100012" cy="236538"/>
          </a:xfrm>
          <a:custGeom>
            <a:avLst/>
            <a:gdLst>
              <a:gd name="T0" fmla="*/ 0 w 63"/>
              <a:gd name="T1" fmla="*/ 166688 h 149"/>
              <a:gd name="T2" fmla="*/ 3175 w 63"/>
              <a:gd name="T3" fmla="*/ 131763 h 149"/>
              <a:gd name="T4" fmla="*/ 14287 w 63"/>
              <a:gd name="T5" fmla="*/ 104775 h 149"/>
              <a:gd name="T6" fmla="*/ 23812 w 63"/>
              <a:gd name="T7" fmla="*/ 65088 h 149"/>
              <a:gd name="T8" fmla="*/ 23812 w 63"/>
              <a:gd name="T9" fmla="*/ 0 h 149"/>
              <a:gd name="T10" fmla="*/ 76200 w 63"/>
              <a:gd name="T11" fmla="*/ 93663 h 149"/>
              <a:gd name="T12" fmla="*/ 93662 w 63"/>
              <a:gd name="T13" fmla="*/ 131763 h 149"/>
              <a:gd name="T14" fmla="*/ 100012 w 63"/>
              <a:gd name="T15" fmla="*/ 166688 h 149"/>
              <a:gd name="T16" fmla="*/ 96837 w 63"/>
              <a:gd name="T17" fmla="*/ 193675 h 149"/>
              <a:gd name="T18" fmla="*/ 90487 w 63"/>
              <a:gd name="T19" fmla="*/ 217488 h 149"/>
              <a:gd name="T20" fmla="*/ 73025 w 63"/>
              <a:gd name="T21" fmla="*/ 233363 h 149"/>
              <a:gd name="T22" fmla="*/ 55562 w 63"/>
              <a:gd name="T23" fmla="*/ 236538 h 149"/>
              <a:gd name="T24" fmla="*/ 34925 w 63"/>
              <a:gd name="T25" fmla="*/ 233363 h 149"/>
              <a:gd name="T26" fmla="*/ 17462 w 63"/>
              <a:gd name="T27" fmla="*/ 217488 h 149"/>
              <a:gd name="T28" fmla="*/ 6350 w 63"/>
              <a:gd name="T29" fmla="*/ 198438 h 149"/>
              <a:gd name="T30" fmla="*/ 0 w 63"/>
              <a:gd name="T31" fmla="*/ 166688 h 1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149">
                <a:moveTo>
                  <a:pt x="0" y="105"/>
                </a:moveTo>
                <a:lnTo>
                  <a:pt x="2" y="83"/>
                </a:lnTo>
                <a:lnTo>
                  <a:pt x="9" y="66"/>
                </a:lnTo>
                <a:lnTo>
                  <a:pt x="15" y="41"/>
                </a:lnTo>
                <a:lnTo>
                  <a:pt x="15" y="0"/>
                </a:lnTo>
                <a:lnTo>
                  <a:pt x="48" y="59"/>
                </a:lnTo>
                <a:lnTo>
                  <a:pt x="59" y="83"/>
                </a:lnTo>
                <a:lnTo>
                  <a:pt x="63" y="105"/>
                </a:lnTo>
                <a:lnTo>
                  <a:pt x="61" y="122"/>
                </a:lnTo>
                <a:lnTo>
                  <a:pt x="57" y="137"/>
                </a:lnTo>
                <a:lnTo>
                  <a:pt x="46" y="147"/>
                </a:lnTo>
                <a:lnTo>
                  <a:pt x="35" y="149"/>
                </a:lnTo>
                <a:lnTo>
                  <a:pt x="22" y="147"/>
                </a:lnTo>
                <a:lnTo>
                  <a:pt x="11" y="137"/>
                </a:lnTo>
                <a:lnTo>
                  <a:pt x="4" y="125"/>
                </a:lnTo>
                <a:lnTo>
                  <a:pt x="0" y="105"/>
                </a:lnTo>
                <a:close/>
              </a:path>
            </a:pathLst>
          </a:custGeom>
          <a:solidFill>
            <a:srgbClr val="002C7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229" name="Picture 7045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897563" y="5932488"/>
            <a:ext cx="93662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0" name="Picture 704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897563" y="5932488"/>
            <a:ext cx="93662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1" name="Picture 7047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897563" y="5940425"/>
            <a:ext cx="93662" cy="20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2" name="Picture 7048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897563" y="5940425"/>
            <a:ext cx="93662" cy="20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3" name="Picture 7049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900738" y="5948363"/>
            <a:ext cx="87312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4" name="Picture 705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900738" y="5948363"/>
            <a:ext cx="87312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5" name="Picture 7051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903913" y="5956300"/>
            <a:ext cx="80962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6" name="Picture 705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5903913" y="5956300"/>
            <a:ext cx="80962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7" name="Picture 7053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903913" y="5964238"/>
            <a:ext cx="77787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8" name="Picture 7054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5903913" y="5964238"/>
            <a:ext cx="77787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9" name="Picture 7055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5908675" y="5972175"/>
            <a:ext cx="73025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0" name="Picture 7056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5908675" y="5972175"/>
            <a:ext cx="73025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1" name="Picture 7057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5911850" y="5980113"/>
            <a:ext cx="65088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2" name="Picture 7058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5911850" y="5980113"/>
            <a:ext cx="65088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3" name="Picture 7059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5911850" y="5986463"/>
            <a:ext cx="61913" cy="141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4" name="Picture 7060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5911850" y="5986463"/>
            <a:ext cx="61913" cy="141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5" name="Picture 7061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5915025" y="5994400"/>
            <a:ext cx="587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6" name="Picture 7062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5915025" y="5994400"/>
            <a:ext cx="587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7" name="Picture 7063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5918200" y="5999163"/>
            <a:ext cx="52388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8" name="Picture 7064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5918200" y="5999163"/>
            <a:ext cx="52388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9" name="Picture 7065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5918200" y="6007100"/>
            <a:ext cx="4921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50" name="Picture 7066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5918200" y="6007100"/>
            <a:ext cx="4921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51" name="Picture 7067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5921375" y="6015038"/>
            <a:ext cx="42863" cy="96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52" name="Picture 7068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5921375" y="6015038"/>
            <a:ext cx="42863" cy="96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253" name="Freeform 7069"/>
          <p:cNvSpPr>
            <a:spLocks/>
          </p:cNvSpPr>
          <p:nvPr/>
        </p:nvSpPr>
        <p:spPr bwMode="auto">
          <a:xfrm>
            <a:off x="5926138" y="6018213"/>
            <a:ext cx="38100" cy="88900"/>
          </a:xfrm>
          <a:custGeom>
            <a:avLst/>
            <a:gdLst>
              <a:gd name="T0" fmla="*/ 9525 w 24"/>
              <a:gd name="T1" fmla="*/ 0 h 56"/>
              <a:gd name="T2" fmla="*/ 30163 w 24"/>
              <a:gd name="T3" fmla="*/ 34925 h 56"/>
              <a:gd name="T4" fmla="*/ 38100 w 24"/>
              <a:gd name="T5" fmla="*/ 61913 h 56"/>
              <a:gd name="T6" fmla="*/ 34925 w 24"/>
              <a:gd name="T7" fmla="*/ 80963 h 56"/>
              <a:gd name="T8" fmla="*/ 20638 w 24"/>
              <a:gd name="T9" fmla="*/ 88900 h 56"/>
              <a:gd name="T10" fmla="*/ 6350 w 24"/>
              <a:gd name="T11" fmla="*/ 80963 h 56"/>
              <a:gd name="T12" fmla="*/ 0 w 24"/>
              <a:gd name="T13" fmla="*/ 61913 h 56"/>
              <a:gd name="T14" fmla="*/ 3175 w 24"/>
              <a:gd name="T15" fmla="*/ 39688 h 56"/>
              <a:gd name="T16" fmla="*/ 9525 w 24"/>
              <a:gd name="T17" fmla="*/ 0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6">
                <a:moveTo>
                  <a:pt x="6" y="0"/>
                </a:moveTo>
                <a:lnTo>
                  <a:pt x="19" y="22"/>
                </a:lnTo>
                <a:lnTo>
                  <a:pt x="24" y="39"/>
                </a:lnTo>
                <a:lnTo>
                  <a:pt x="22" y="51"/>
                </a:lnTo>
                <a:lnTo>
                  <a:pt x="13" y="56"/>
                </a:lnTo>
                <a:lnTo>
                  <a:pt x="4" y="51"/>
                </a:lnTo>
                <a:lnTo>
                  <a:pt x="0" y="39"/>
                </a:lnTo>
                <a:lnTo>
                  <a:pt x="2" y="25"/>
                </a:lnTo>
                <a:lnTo>
                  <a:pt x="6" y="0"/>
                </a:lnTo>
                <a:close/>
              </a:path>
            </a:pathLst>
          </a:custGeom>
          <a:solidFill>
            <a:srgbClr val="A2B1D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4" name="Freeform 7070"/>
          <p:cNvSpPr>
            <a:spLocks/>
          </p:cNvSpPr>
          <p:nvPr/>
        </p:nvSpPr>
        <p:spPr bwMode="auto">
          <a:xfrm>
            <a:off x="5926138" y="6026150"/>
            <a:ext cx="34925" cy="73025"/>
          </a:xfrm>
          <a:custGeom>
            <a:avLst/>
            <a:gdLst>
              <a:gd name="T0" fmla="*/ 9525 w 22"/>
              <a:gd name="T1" fmla="*/ 0 h 46"/>
              <a:gd name="T2" fmla="*/ 26988 w 22"/>
              <a:gd name="T3" fmla="*/ 31750 h 46"/>
              <a:gd name="T4" fmla="*/ 34925 w 22"/>
              <a:gd name="T5" fmla="*/ 50800 h 46"/>
              <a:gd name="T6" fmla="*/ 30163 w 22"/>
              <a:gd name="T7" fmla="*/ 69850 h 46"/>
              <a:gd name="T8" fmla="*/ 20638 w 22"/>
              <a:gd name="T9" fmla="*/ 73025 h 46"/>
              <a:gd name="T10" fmla="*/ 6350 w 22"/>
              <a:gd name="T11" fmla="*/ 69850 h 46"/>
              <a:gd name="T12" fmla="*/ 0 w 22"/>
              <a:gd name="T13" fmla="*/ 53975 h 46"/>
              <a:gd name="T14" fmla="*/ 6350 w 22"/>
              <a:gd name="T15" fmla="*/ 34925 h 46"/>
              <a:gd name="T16" fmla="*/ 9525 w 22"/>
              <a:gd name="T17" fmla="*/ 0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46">
                <a:moveTo>
                  <a:pt x="6" y="0"/>
                </a:moveTo>
                <a:lnTo>
                  <a:pt x="17" y="20"/>
                </a:lnTo>
                <a:lnTo>
                  <a:pt x="22" y="32"/>
                </a:lnTo>
                <a:lnTo>
                  <a:pt x="19" y="44"/>
                </a:lnTo>
                <a:lnTo>
                  <a:pt x="13" y="46"/>
                </a:lnTo>
                <a:lnTo>
                  <a:pt x="4" y="44"/>
                </a:lnTo>
                <a:lnTo>
                  <a:pt x="0" y="34"/>
                </a:lnTo>
                <a:lnTo>
                  <a:pt x="4" y="22"/>
                </a:lnTo>
                <a:lnTo>
                  <a:pt x="6" y="0"/>
                </a:lnTo>
                <a:close/>
              </a:path>
            </a:pathLst>
          </a:custGeom>
          <a:solidFill>
            <a:srgbClr val="BBC6E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5" name="Freeform 7071"/>
          <p:cNvSpPr>
            <a:spLocks/>
          </p:cNvSpPr>
          <p:nvPr/>
        </p:nvSpPr>
        <p:spPr bwMode="auto">
          <a:xfrm>
            <a:off x="5929313" y="6034088"/>
            <a:ext cx="26987" cy="61912"/>
          </a:xfrm>
          <a:custGeom>
            <a:avLst/>
            <a:gdLst>
              <a:gd name="T0" fmla="*/ 9525 w 17"/>
              <a:gd name="T1" fmla="*/ 0 h 39"/>
              <a:gd name="T2" fmla="*/ 23812 w 17"/>
              <a:gd name="T3" fmla="*/ 23812 h 39"/>
              <a:gd name="T4" fmla="*/ 26987 w 17"/>
              <a:gd name="T5" fmla="*/ 42862 h 39"/>
              <a:gd name="T6" fmla="*/ 23812 w 17"/>
              <a:gd name="T7" fmla="*/ 58737 h 39"/>
              <a:gd name="T8" fmla="*/ 17462 w 17"/>
              <a:gd name="T9" fmla="*/ 61912 h 39"/>
              <a:gd name="T10" fmla="*/ 6350 w 17"/>
              <a:gd name="T11" fmla="*/ 61912 h 39"/>
              <a:gd name="T12" fmla="*/ 0 w 17"/>
              <a:gd name="T13" fmla="*/ 46037 h 39"/>
              <a:gd name="T14" fmla="*/ 9525 w 17"/>
              <a:gd name="T15" fmla="*/ 0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39">
                <a:moveTo>
                  <a:pt x="6" y="0"/>
                </a:moveTo>
                <a:lnTo>
                  <a:pt x="15" y="15"/>
                </a:lnTo>
                <a:lnTo>
                  <a:pt x="17" y="27"/>
                </a:lnTo>
                <a:lnTo>
                  <a:pt x="15" y="37"/>
                </a:lnTo>
                <a:lnTo>
                  <a:pt x="11" y="39"/>
                </a:lnTo>
                <a:lnTo>
                  <a:pt x="4" y="39"/>
                </a:lnTo>
                <a:lnTo>
                  <a:pt x="0" y="29"/>
                </a:lnTo>
                <a:lnTo>
                  <a:pt x="6" y="0"/>
                </a:lnTo>
                <a:close/>
              </a:path>
            </a:pathLst>
          </a:custGeom>
          <a:solidFill>
            <a:srgbClr val="DBE1F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6" name="Freeform 7072"/>
          <p:cNvSpPr>
            <a:spLocks/>
          </p:cNvSpPr>
          <p:nvPr/>
        </p:nvSpPr>
        <p:spPr bwMode="auto">
          <a:xfrm>
            <a:off x="5932488" y="6042025"/>
            <a:ext cx="23812" cy="50800"/>
          </a:xfrm>
          <a:custGeom>
            <a:avLst/>
            <a:gdLst>
              <a:gd name="T0" fmla="*/ 0 w 15"/>
              <a:gd name="T1" fmla="*/ 38100 h 32"/>
              <a:gd name="T2" fmla="*/ 3175 w 15"/>
              <a:gd name="T3" fmla="*/ 22225 h 32"/>
              <a:gd name="T4" fmla="*/ 6350 w 15"/>
              <a:gd name="T5" fmla="*/ 0 h 32"/>
              <a:gd name="T6" fmla="*/ 20637 w 15"/>
              <a:gd name="T7" fmla="*/ 19050 h 32"/>
              <a:gd name="T8" fmla="*/ 23812 w 15"/>
              <a:gd name="T9" fmla="*/ 34925 h 32"/>
              <a:gd name="T10" fmla="*/ 20637 w 15"/>
              <a:gd name="T11" fmla="*/ 46038 h 32"/>
              <a:gd name="T12" fmla="*/ 14287 w 15"/>
              <a:gd name="T13" fmla="*/ 50800 h 32"/>
              <a:gd name="T14" fmla="*/ 3175 w 15"/>
              <a:gd name="T15" fmla="*/ 50800 h 32"/>
              <a:gd name="T16" fmla="*/ 0 w 15"/>
              <a:gd name="T17" fmla="*/ 38100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32">
                <a:moveTo>
                  <a:pt x="0" y="24"/>
                </a:moveTo>
                <a:lnTo>
                  <a:pt x="2" y="14"/>
                </a:lnTo>
                <a:lnTo>
                  <a:pt x="4" y="0"/>
                </a:lnTo>
                <a:lnTo>
                  <a:pt x="13" y="12"/>
                </a:lnTo>
                <a:lnTo>
                  <a:pt x="15" y="22"/>
                </a:lnTo>
                <a:lnTo>
                  <a:pt x="13" y="29"/>
                </a:lnTo>
                <a:lnTo>
                  <a:pt x="9" y="32"/>
                </a:lnTo>
                <a:lnTo>
                  <a:pt x="2" y="32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7" name="Freeform 7073"/>
          <p:cNvSpPr>
            <a:spLocks/>
          </p:cNvSpPr>
          <p:nvPr/>
        </p:nvSpPr>
        <p:spPr bwMode="auto">
          <a:xfrm>
            <a:off x="6562725" y="6430963"/>
            <a:ext cx="44450" cy="73025"/>
          </a:xfrm>
          <a:custGeom>
            <a:avLst/>
            <a:gdLst>
              <a:gd name="T0" fmla="*/ 9525 w 28"/>
              <a:gd name="T1" fmla="*/ 30163 h 46"/>
              <a:gd name="T2" fmla="*/ 26988 w 28"/>
              <a:gd name="T3" fmla="*/ 7938 h 46"/>
              <a:gd name="T4" fmla="*/ 41275 w 28"/>
              <a:gd name="T5" fmla="*/ 0 h 46"/>
              <a:gd name="T6" fmla="*/ 44450 w 28"/>
              <a:gd name="T7" fmla="*/ 19050 h 46"/>
              <a:gd name="T8" fmla="*/ 34925 w 28"/>
              <a:gd name="T9" fmla="*/ 46038 h 46"/>
              <a:gd name="T10" fmla="*/ 17463 w 28"/>
              <a:gd name="T11" fmla="*/ 69850 h 46"/>
              <a:gd name="T12" fmla="*/ 3175 w 28"/>
              <a:gd name="T13" fmla="*/ 73025 h 46"/>
              <a:gd name="T14" fmla="*/ 0 w 28"/>
              <a:gd name="T15" fmla="*/ 57150 h 46"/>
              <a:gd name="T16" fmla="*/ 9525 w 28"/>
              <a:gd name="T17" fmla="*/ 30163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46">
                <a:moveTo>
                  <a:pt x="6" y="19"/>
                </a:moveTo>
                <a:lnTo>
                  <a:pt x="17" y="5"/>
                </a:lnTo>
                <a:lnTo>
                  <a:pt x="26" y="0"/>
                </a:lnTo>
                <a:lnTo>
                  <a:pt x="28" y="12"/>
                </a:lnTo>
                <a:lnTo>
                  <a:pt x="22" y="29"/>
                </a:lnTo>
                <a:lnTo>
                  <a:pt x="11" y="44"/>
                </a:lnTo>
                <a:lnTo>
                  <a:pt x="2" y="46"/>
                </a:lnTo>
                <a:lnTo>
                  <a:pt x="0" y="36"/>
                </a:lnTo>
                <a:lnTo>
                  <a:pt x="6" y="19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8" name="Line 7074"/>
          <p:cNvSpPr>
            <a:spLocks noChangeShapeType="1"/>
          </p:cNvSpPr>
          <p:nvPr/>
        </p:nvSpPr>
        <p:spPr bwMode="auto">
          <a:xfrm>
            <a:off x="8215313" y="5470525"/>
            <a:ext cx="388937" cy="15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9" name="Line 7075"/>
          <p:cNvSpPr>
            <a:spLocks noChangeShapeType="1"/>
          </p:cNvSpPr>
          <p:nvPr/>
        </p:nvSpPr>
        <p:spPr bwMode="auto">
          <a:xfrm>
            <a:off x="8215313" y="5478463"/>
            <a:ext cx="388937" cy="1587"/>
          </a:xfrm>
          <a:prstGeom prst="line">
            <a:avLst/>
          </a:prstGeom>
          <a:noFill/>
          <a:ln w="11113">
            <a:solidFill>
              <a:srgbClr val="413D3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0" name="Line 7076"/>
          <p:cNvSpPr>
            <a:spLocks noChangeShapeType="1"/>
          </p:cNvSpPr>
          <p:nvPr/>
        </p:nvSpPr>
        <p:spPr bwMode="auto">
          <a:xfrm>
            <a:off x="8215313" y="5486400"/>
            <a:ext cx="388937" cy="1588"/>
          </a:xfrm>
          <a:prstGeom prst="line">
            <a:avLst/>
          </a:prstGeom>
          <a:noFill/>
          <a:ln w="11113">
            <a:solidFill>
              <a:srgbClr val="4541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1" name="Line 7077"/>
          <p:cNvSpPr>
            <a:spLocks noChangeShapeType="1"/>
          </p:cNvSpPr>
          <p:nvPr/>
        </p:nvSpPr>
        <p:spPr bwMode="auto">
          <a:xfrm>
            <a:off x="8215313" y="5492750"/>
            <a:ext cx="388937" cy="1588"/>
          </a:xfrm>
          <a:prstGeom prst="line">
            <a:avLst/>
          </a:prstGeom>
          <a:noFill/>
          <a:ln w="11113">
            <a:solidFill>
              <a:srgbClr val="4845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2" name="Line 7078"/>
          <p:cNvSpPr>
            <a:spLocks noChangeShapeType="1"/>
          </p:cNvSpPr>
          <p:nvPr/>
        </p:nvSpPr>
        <p:spPr bwMode="auto">
          <a:xfrm>
            <a:off x="8215313" y="5500688"/>
            <a:ext cx="388937" cy="1587"/>
          </a:xfrm>
          <a:prstGeom prst="line">
            <a:avLst/>
          </a:prstGeom>
          <a:noFill/>
          <a:ln w="11113">
            <a:solidFill>
              <a:srgbClr val="4C494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3" name="Line 7079"/>
          <p:cNvSpPr>
            <a:spLocks noChangeShapeType="1"/>
          </p:cNvSpPr>
          <p:nvPr/>
        </p:nvSpPr>
        <p:spPr bwMode="auto">
          <a:xfrm>
            <a:off x="8215313" y="5508625"/>
            <a:ext cx="388937" cy="15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4" name="Line 7080"/>
          <p:cNvSpPr>
            <a:spLocks noChangeShapeType="1"/>
          </p:cNvSpPr>
          <p:nvPr/>
        </p:nvSpPr>
        <p:spPr bwMode="auto">
          <a:xfrm>
            <a:off x="8215313" y="5516563"/>
            <a:ext cx="388937" cy="1587"/>
          </a:xfrm>
          <a:prstGeom prst="line">
            <a:avLst/>
          </a:prstGeom>
          <a:noFill/>
          <a:ln w="11113">
            <a:solidFill>
              <a:srgbClr val="54504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5" name="Line 7081"/>
          <p:cNvSpPr>
            <a:spLocks noChangeShapeType="1"/>
          </p:cNvSpPr>
          <p:nvPr/>
        </p:nvSpPr>
        <p:spPr bwMode="auto">
          <a:xfrm>
            <a:off x="8215313" y="5524500"/>
            <a:ext cx="388937" cy="1588"/>
          </a:xfrm>
          <a:prstGeom prst="line">
            <a:avLst/>
          </a:prstGeom>
          <a:noFill/>
          <a:ln w="11113">
            <a:solidFill>
              <a:srgbClr val="57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6" name="Line 7082"/>
          <p:cNvSpPr>
            <a:spLocks noChangeShapeType="1"/>
          </p:cNvSpPr>
          <p:nvPr/>
        </p:nvSpPr>
        <p:spPr bwMode="auto">
          <a:xfrm>
            <a:off x="8215313" y="5532438"/>
            <a:ext cx="388937" cy="1587"/>
          </a:xfrm>
          <a:prstGeom prst="line">
            <a:avLst/>
          </a:prstGeom>
          <a:noFill/>
          <a:ln w="11113">
            <a:solidFill>
              <a:srgbClr val="5B585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7" name="Line 7083"/>
          <p:cNvSpPr>
            <a:spLocks noChangeShapeType="1"/>
          </p:cNvSpPr>
          <p:nvPr/>
        </p:nvSpPr>
        <p:spPr bwMode="auto">
          <a:xfrm>
            <a:off x="8215313" y="5540375"/>
            <a:ext cx="388937" cy="1588"/>
          </a:xfrm>
          <a:prstGeom prst="line">
            <a:avLst/>
          </a:prstGeom>
          <a:noFill/>
          <a:ln w="11113">
            <a:solidFill>
              <a:srgbClr val="5F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8" name="Line 7084"/>
          <p:cNvSpPr>
            <a:spLocks noChangeShapeType="1"/>
          </p:cNvSpPr>
          <p:nvPr/>
        </p:nvSpPr>
        <p:spPr bwMode="auto">
          <a:xfrm>
            <a:off x="8215313" y="5548313"/>
            <a:ext cx="388937" cy="1587"/>
          </a:xfrm>
          <a:prstGeom prst="line">
            <a:avLst/>
          </a:prstGeom>
          <a:noFill/>
          <a:ln w="11113">
            <a:solidFill>
              <a:srgbClr val="6360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9" name="Line 7085"/>
          <p:cNvSpPr>
            <a:spLocks noChangeShapeType="1"/>
          </p:cNvSpPr>
          <p:nvPr/>
        </p:nvSpPr>
        <p:spPr bwMode="auto">
          <a:xfrm>
            <a:off x="8215313" y="5556250"/>
            <a:ext cx="388937" cy="15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0" name="Line 7086"/>
          <p:cNvSpPr>
            <a:spLocks noChangeShapeType="1"/>
          </p:cNvSpPr>
          <p:nvPr/>
        </p:nvSpPr>
        <p:spPr bwMode="auto">
          <a:xfrm>
            <a:off x="8215313" y="5562600"/>
            <a:ext cx="388937" cy="1588"/>
          </a:xfrm>
          <a:prstGeom prst="line">
            <a:avLst/>
          </a:prstGeom>
          <a:noFill/>
          <a:ln w="11113">
            <a:solidFill>
              <a:srgbClr val="6A686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1" name="Line 7087"/>
          <p:cNvSpPr>
            <a:spLocks noChangeShapeType="1"/>
          </p:cNvSpPr>
          <p:nvPr/>
        </p:nvSpPr>
        <p:spPr bwMode="auto">
          <a:xfrm>
            <a:off x="8215313" y="5570538"/>
            <a:ext cx="388937" cy="1587"/>
          </a:xfrm>
          <a:prstGeom prst="line">
            <a:avLst/>
          </a:prstGeom>
          <a:noFill/>
          <a:ln w="11113">
            <a:solidFill>
              <a:srgbClr val="6E6C6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2" name="Line 7088"/>
          <p:cNvSpPr>
            <a:spLocks noChangeShapeType="1"/>
          </p:cNvSpPr>
          <p:nvPr/>
        </p:nvSpPr>
        <p:spPr bwMode="auto">
          <a:xfrm>
            <a:off x="8215313" y="5578475"/>
            <a:ext cx="388937" cy="1588"/>
          </a:xfrm>
          <a:prstGeom prst="line">
            <a:avLst/>
          </a:prstGeom>
          <a:noFill/>
          <a:ln w="11113">
            <a:solidFill>
              <a:srgbClr val="72706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3" name="Line 7089"/>
          <p:cNvSpPr>
            <a:spLocks noChangeShapeType="1"/>
          </p:cNvSpPr>
          <p:nvPr/>
        </p:nvSpPr>
        <p:spPr bwMode="auto">
          <a:xfrm>
            <a:off x="8215313" y="5586413"/>
            <a:ext cx="388937" cy="1587"/>
          </a:xfrm>
          <a:prstGeom prst="line">
            <a:avLst/>
          </a:prstGeom>
          <a:noFill/>
          <a:ln w="11113">
            <a:solidFill>
              <a:srgbClr val="7673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4" name="Line 7090"/>
          <p:cNvSpPr>
            <a:spLocks noChangeShapeType="1"/>
          </p:cNvSpPr>
          <p:nvPr/>
        </p:nvSpPr>
        <p:spPr bwMode="auto">
          <a:xfrm>
            <a:off x="8215313" y="5594350"/>
            <a:ext cx="388937" cy="1588"/>
          </a:xfrm>
          <a:prstGeom prst="line">
            <a:avLst/>
          </a:prstGeom>
          <a:noFill/>
          <a:ln w="11113">
            <a:solidFill>
              <a:srgbClr val="7A777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5" name="Line 7091"/>
          <p:cNvSpPr>
            <a:spLocks noChangeShapeType="1"/>
          </p:cNvSpPr>
          <p:nvPr/>
        </p:nvSpPr>
        <p:spPr bwMode="auto">
          <a:xfrm>
            <a:off x="8215313" y="5599113"/>
            <a:ext cx="388937" cy="1587"/>
          </a:xfrm>
          <a:prstGeom prst="line">
            <a:avLst/>
          </a:prstGeom>
          <a:noFill/>
          <a:ln w="11113">
            <a:solidFill>
              <a:srgbClr val="7D7B7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6" name="Line 7092"/>
          <p:cNvSpPr>
            <a:spLocks noChangeShapeType="1"/>
          </p:cNvSpPr>
          <p:nvPr/>
        </p:nvSpPr>
        <p:spPr bwMode="auto">
          <a:xfrm>
            <a:off x="8215313" y="5605463"/>
            <a:ext cx="388937" cy="1587"/>
          </a:xfrm>
          <a:prstGeom prst="line">
            <a:avLst/>
          </a:prstGeom>
          <a:noFill/>
          <a:ln w="11113">
            <a:solidFill>
              <a:srgbClr val="817F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7" name="Line 7093"/>
          <p:cNvSpPr>
            <a:spLocks noChangeShapeType="1"/>
          </p:cNvSpPr>
          <p:nvPr/>
        </p:nvSpPr>
        <p:spPr bwMode="auto">
          <a:xfrm>
            <a:off x="8215313" y="5613400"/>
            <a:ext cx="388937" cy="1588"/>
          </a:xfrm>
          <a:prstGeom prst="line">
            <a:avLst/>
          </a:prstGeom>
          <a:noFill/>
          <a:ln w="11113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8" name="Line 7094"/>
          <p:cNvSpPr>
            <a:spLocks noChangeShapeType="1"/>
          </p:cNvSpPr>
          <p:nvPr/>
        </p:nvSpPr>
        <p:spPr bwMode="auto">
          <a:xfrm>
            <a:off x="8215313" y="5621338"/>
            <a:ext cx="388937" cy="1587"/>
          </a:xfrm>
          <a:prstGeom prst="line">
            <a:avLst/>
          </a:prstGeom>
          <a:noFill/>
          <a:ln w="11113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9" name="Line 7095"/>
          <p:cNvSpPr>
            <a:spLocks noChangeShapeType="1"/>
          </p:cNvSpPr>
          <p:nvPr/>
        </p:nvSpPr>
        <p:spPr bwMode="auto">
          <a:xfrm>
            <a:off x="8215313" y="5629275"/>
            <a:ext cx="388937" cy="1588"/>
          </a:xfrm>
          <a:prstGeom prst="line">
            <a:avLst/>
          </a:prstGeom>
          <a:noFill/>
          <a:ln w="11113">
            <a:solidFill>
              <a:srgbClr val="817F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0" name="Line 7096"/>
          <p:cNvSpPr>
            <a:spLocks noChangeShapeType="1"/>
          </p:cNvSpPr>
          <p:nvPr/>
        </p:nvSpPr>
        <p:spPr bwMode="auto">
          <a:xfrm>
            <a:off x="8215313" y="5637213"/>
            <a:ext cx="388937" cy="1587"/>
          </a:xfrm>
          <a:prstGeom prst="line">
            <a:avLst/>
          </a:prstGeom>
          <a:noFill/>
          <a:ln w="11113">
            <a:solidFill>
              <a:srgbClr val="7C7A7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1" name="Line 7097"/>
          <p:cNvSpPr>
            <a:spLocks noChangeShapeType="1"/>
          </p:cNvSpPr>
          <p:nvPr/>
        </p:nvSpPr>
        <p:spPr bwMode="auto">
          <a:xfrm>
            <a:off x="8215313" y="5645150"/>
            <a:ext cx="388937" cy="1588"/>
          </a:xfrm>
          <a:prstGeom prst="line">
            <a:avLst/>
          </a:prstGeom>
          <a:noFill/>
          <a:ln w="11113">
            <a:solidFill>
              <a:srgbClr val="7876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2" name="Line 7098"/>
          <p:cNvSpPr>
            <a:spLocks noChangeShapeType="1"/>
          </p:cNvSpPr>
          <p:nvPr/>
        </p:nvSpPr>
        <p:spPr bwMode="auto">
          <a:xfrm>
            <a:off x="8215313" y="5653088"/>
            <a:ext cx="388937" cy="1587"/>
          </a:xfrm>
          <a:prstGeom prst="line">
            <a:avLst/>
          </a:prstGeom>
          <a:noFill/>
          <a:ln w="11113">
            <a:solidFill>
              <a:srgbClr val="73717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3" name="Line 7099"/>
          <p:cNvSpPr>
            <a:spLocks noChangeShapeType="1"/>
          </p:cNvSpPr>
          <p:nvPr/>
        </p:nvSpPr>
        <p:spPr bwMode="auto">
          <a:xfrm>
            <a:off x="8215313" y="5661025"/>
            <a:ext cx="388937" cy="1588"/>
          </a:xfrm>
          <a:prstGeom prst="line">
            <a:avLst/>
          </a:prstGeom>
          <a:noFill/>
          <a:ln w="11113">
            <a:solidFill>
              <a:srgbClr val="6F6D6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4" name="Line 7100"/>
          <p:cNvSpPr>
            <a:spLocks noChangeShapeType="1"/>
          </p:cNvSpPr>
          <p:nvPr/>
        </p:nvSpPr>
        <p:spPr bwMode="auto">
          <a:xfrm>
            <a:off x="8215313" y="5672138"/>
            <a:ext cx="388937" cy="1587"/>
          </a:xfrm>
          <a:prstGeom prst="line">
            <a:avLst/>
          </a:prstGeom>
          <a:noFill/>
          <a:ln w="11113">
            <a:solidFill>
              <a:srgbClr val="6A69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5" name="Line 7101"/>
          <p:cNvSpPr>
            <a:spLocks noChangeShapeType="1"/>
          </p:cNvSpPr>
          <p:nvPr/>
        </p:nvSpPr>
        <p:spPr bwMode="auto">
          <a:xfrm>
            <a:off x="8215313" y="5680075"/>
            <a:ext cx="388937" cy="1588"/>
          </a:xfrm>
          <a:prstGeom prst="line">
            <a:avLst/>
          </a:prstGeom>
          <a:noFill/>
          <a:ln w="11113">
            <a:solidFill>
              <a:srgbClr val="66646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6" name="Line 7102"/>
          <p:cNvSpPr>
            <a:spLocks noChangeShapeType="1"/>
          </p:cNvSpPr>
          <p:nvPr/>
        </p:nvSpPr>
        <p:spPr bwMode="auto">
          <a:xfrm>
            <a:off x="8215313" y="5688013"/>
            <a:ext cx="388937" cy="1587"/>
          </a:xfrm>
          <a:prstGeom prst="line">
            <a:avLst/>
          </a:prstGeom>
          <a:noFill/>
          <a:ln w="11113">
            <a:solidFill>
              <a:srgbClr val="61606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7" name="Line 7103"/>
          <p:cNvSpPr>
            <a:spLocks noChangeShapeType="1"/>
          </p:cNvSpPr>
          <p:nvPr/>
        </p:nvSpPr>
        <p:spPr bwMode="auto">
          <a:xfrm>
            <a:off x="8215313" y="5695950"/>
            <a:ext cx="388937" cy="1588"/>
          </a:xfrm>
          <a:prstGeom prst="line">
            <a:avLst/>
          </a:prstGeom>
          <a:noFill/>
          <a:ln w="11113">
            <a:solidFill>
              <a:srgbClr val="5D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8" name="Line 7104"/>
          <p:cNvSpPr>
            <a:spLocks noChangeShapeType="1"/>
          </p:cNvSpPr>
          <p:nvPr/>
        </p:nvSpPr>
        <p:spPr bwMode="auto">
          <a:xfrm>
            <a:off x="8215313" y="5703888"/>
            <a:ext cx="388937" cy="1587"/>
          </a:xfrm>
          <a:prstGeom prst="line">
            <a:avLst/>
          </a:prstGeom>
          <a:noFill/>
          <a:ln w="11113">
            <a:solidFill>
              <a:srgbClr val="59575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9" name="Line 7105"/>
          <p:cNvSpPr>
            <a:spLocks noChangeShapeType="1"/>
          </p:cNvSpPr>
          <p:nvPr/>
        </p:nvSpPr>
        <p:spPr bwMode="auto">
          <a:xfrm>
            <a:off x="8215313" y="5711825"/>
            <a:ext cx="388937" cy="1588"/>
          </a:xfrm>
          <a:prstGeom prst="line">
            <a:avLst/>
          </a:prstGeom>
          <a:noFill/>
          <a:ln w="11113">
            <a:solidFill>
              <a:srgbClr val="5453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0" name="Line 7106"/>
          <p:cNvSpPr>
            <a:spLocks noChangeShapeType="1"/>
          </p:cNvSpPr>
          <p:nvPr/>
        </p:nvSpPr>
        <p:spPr bwMode="auto">
          <a:xfrm>
            <a:off x="8215313" y="5718175"/>
            <a:ext cx="388937" cy="1588"/>
          </a:xfrm>
          <a:prstGeom prst="line">
            <a:avLst/>
          </a:prstGeom>
          <a:noFill/>
          <a:ln w="11113">
            <a:solidFill>
              <a:srgbClr val="504E4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1" name="Line 7107"/>
          <p:cNvSpPr>
            <a:spLocks noChangeShapeType="1"/>
          </p:cNvSpPr>
          <p:nvPr/>
        </p:nvSpPr>
        <p:spPr bwMode="auto">
          <a:xfrm>
            <a:off x="8215313" y="5726113"/>
            <a:ext cx="388937" cy="1587"/>
          </a:xfrm>
          <a:prstGeom prst="line">
            <a:avLst/>
          </a:prstGeom>
          <a:noFill/>
          <a:ln w="11113">
            <a:solidFill>
              <a:srgbClr val="4B4A4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2" name="Line 7108"/>
          <p:cNvSpPr>
            <a:spLocks noChangeShapeType="1"/>
          </p:cNvSpPr>
          <p:nvPr/>
        </p:nvSpPr>
        <p:spPr bwMode="auto">
          <a:xfrm>
            <a:off x="8215313" y="5734050"/>
            <a:ext cx="388937" cy="1588"/>
          </a:xfrm>
          <a:prstGeom prst="line">
            <a:avLst/>
          </a:prstGeom>
          <a:noFill/>
          <a:ln w="11113">
            <a:solidFill>
              <a:srgbClr val="47464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3" name="Line 7109"/>
          <p:cNvSpPr>
            <a:spLocks noChangeShapeType="1"/>
          </p:cNvSpPr>
          <p:nvPr/>
        </p:nvSpPr>
        <p:spPr bwMode="auto">
          <a:xfrm>
            <a:off x="8215313" y="5741988"/>
            <a:ext cx="388937" cy="1587"/>
          </a:xfrm>
          <a:prstGeom prst="line">
            <a:avLst/>
          </a:prstGeom>
          <a:noFill/>
          <a:ln w="11113">
            <a:solidFill>
              <a:srgbClr val="4241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4" name="Freeform 7110"/>
          <p:cNvSpPr>
            <a:spLocks/>
          </p:cNvSpPr>
          <p:nvPr/>
        </p:nvSpPr>
        <p:spPr bwMode="auto">
          <a:xfrm>
            <a:off x="8323263" y="4129088"/>
            <a:ext cx="23812" cy="3175"/>
          </a:xfrm>
          <a:custGeom>
            <a:avLst/>
            <a:gdLst>
              <a:gd name="T0" fmla="*/ 0 w 15"/>
              <a:gd name="T1" fmla="*/ 0 h 2"/>
              <a:gd name="T2" fmla="*/ 0 w 15"/>
              <a:gd name="T3" fmla="*/ 3175 h 2"/>
              <a:gd name="T4" fmla="*/ 23812 w 15"/>
              <a:gd name="T5" fmla="*/ 3175 h 2"/>
              <a:gd name="T6" fmla="*/ 23812 w 15"/>
              <a:gd name="T7" fmla="*/ 3175 h 2"/>
              <a:gd name="T8" fmla="*/ 0 w 15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0" y="2"/>
                </a:lnTo>
                <a:lnTo>
                  <a:pt x="15" y="2"/>
                </a:lnTo>
                <a:lnTo>
                  <a:pt x="0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5" name="Rectangle 7111"/>
          <p:cNvSpPr>
            <a:spLocks noChangeArrowheads="1"/>
          </p:cNvSpPr>
          <p:nvPr/>
        </p:nvSpPr>
        <p:spPr bwMode="auto">
          <a:xfrm>
            <a:off x="8323263" y="4148138"/>
            <a:ext cx="23812" cy="23812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6" name="Rectangle 7112"/>
          <p:cNvSpPr>
            <a:spLocks noChangeArrowheads="1"/>
          </p:cNvSpPr>
          <p:nvPr/>
        </p:nvSpPr>
        <p:spPr bwMode="auto">
          <a:xfrm>
            <a:off x="8323263" y="4171950"/>
            <a:ext cx="23812" cy="7938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7" name="Rectangle 7113"/>
          <p:cNvSpPr>
            <a:spLocks noChangeArrowheads="1"/>
          </p:cNvSpPr>
          <p:nvPr/>
        </p:nvSpPr>
        <p:spPr bwMode="auto">
          <a:xfrm>
            <a:off x="8323263" y="4171950"/>
            <a:ext cx="23812" cy="1588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8" name="Freeform 7114"/>
          <p:cNvSpPr>
            <a:spLocks/>
          </p:cNvSpPr>
          <p:nvPr/>
        </p:nvSpPr>
        <p:spPr bwMode="auto">
          <a:xfrm>
            <a:off x="8323263" y="4194175"/>
            <a:ext cx="26987" cy="15875"/>
          </a:xfrm>
          <a:custGeom>
            <a:avLst/>
            <a:gdLst>
              <a:gd name="T0" fmla="*/ 23812 w 17"/>
              <a:gd name="T1" fmla="*/ 0 h 10"/>
              <a:gd name="T2" fmla="*/ 0 w 17"/>
              <a:gd name="T3" fmla="*/ 0 h 10"/>
              <a:gd name="T4" fmla="*/ 3175 w 17"/>
              <a:gd name="T5" fmla="*/ 15875 h 10"/>
              <a:gd name="T6" fmla="*/ 26987 w 17"/>
              <a:gd name="T7" fmla="*/ 15875 h 10"/>
              <a:gd name="T8" fmla="*/ 23812 w 17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15" y="0"/>
                </a:moveTo>
                <a:lnTo>
                  <a:pt x="0" y="0"/>
                </a:lnTo>
                <a:lnTo>
                  <a:pt x="2" y="10"/>
                </a:lnTo>
                <a:lnTo>
                  <a:pt x="17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9" name="Freeform 7115"/>
          <p:cNvSpPr>
            <a:spLocks/>
          </p:cNvSpPr>
          <p:nvPr/>
        </p:nvSpPr>
        <p:spPr bwMode="auto">
          <a:xfrm>
            <a:off x="8326438" y="4210050"/>
            <a:ext cx="23812" cy="19050"/>
          </a:xfrm>
          <a:custGeom>
            <a:avLst/>
            <a:gdLst>
              <a:gd name="T0" fmla="*/ 23812 w 15"/>
              <a:gd name="T1" fmla="*/ 0 h 12"/>
              <a:gd name="T2" fmla="*/ 0 w 15"/>
              <a:gd name="T3" fmla="*/ 4763 h 12"/>
              <a:gd name="T4" fmla="*/ 0 w 15"/>
              <a:gd name="T5" fmla="*/ 19050 h 12"/>
              <a:gd name="T6" fmla="*/ 23812 w 15"/>
              <a:gd name="T7" fmla="*/ 15875 h 12"/>
              <a:gd name="T8" fmla="*/ 23812 w 15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2">
                <a:moveTo>
                  <a:pt x="15" y="0"/>
                </a:moveTo>
                <a:lnTo>
                  <a:pt x="0" y="3"/>
                </a:lnTo>
                <a:lnTo>
                  <a:pt x="0" y="12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0" name="Freeform 7116"/>
          <p:cNvSpPr>
            <a:spLocks/>
          </p:cNvSpPr>
          <p:nvPr/>
        </p:nvSpPr>
        <p:spPr bwMode="auto">
          <a:xfrm>
            <a:off x="8326438" y="4210050"/>
            <a:ext cx="23812" cy="4763"/>
          </a:xfrm>
          <a:custGeom>
            <a:avLst/>
            <a:gdLst>
              <a:gd name="T0" fmla="*/ 0 w 15"/>
              <a:gd name="T1" fmla="*/ 0 h 3"/>
              <a:gd name="T2" fmla="*/ 0 w 15"/>
              <a:gd name="T3" fmla="*/ 4763 h 3"/>
              <a:gd name="T4" fmla="*/ 23812 w 15"/>
              <a:gd name="T5" fmla="*/ 0 h 3"/>
              <a:gd name="T6" fmla="*/ 23812 w 15"/>
              <a:gd name="T7" fmla="*/ 0 h 3"/>
              <a:gd name="T8" fmla="*/ 0 w 15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">
                <a:moveTo>
                  <a:pt x="0" y="0"/>
                </a:moveTo>
                <a:lnTo>
                  <a:pt x="0" y="3"/>
                </a:ln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1" name="Freeform 7117"/>
          <p:cNvSpPr>
            <a:spLocks/>
          </p:cNvSpPr>
          <p:nvPr/>
        </p:nvSpPr>
        <p:spPr bwMode="auto">
          <a:xfrm>
            <a:off x="8329613" y="4241800"/>
            <a:ext cx="23812" cy="19050"/>
          </a:xfrm>
          <a:custGeom>
            <a:avLst/>
            <a:gdLst>
              <a:gd name="T0" fmla="*/ 23812 w 15"/>
              <a:gd name="T1" fmla="*/ 0 h 12"/>
              <a:gd name="T2" fmla="*/ 0 w 15"/>
              <a:gd name="T3" fmla="*/ 3175 h 12"/>
              <a:gd name="T4" fmla="*/ 0 w 15"/>
              <a:gd name="T5" fmla="*/ 19050 h 12"/>
              <a:gd name="T6" fmla="*/ 23812 w 15"/>
              <a:gd name="T7" fmla="*/ 15875 h 12"/>
              <a:gd name="T8" fmla="*/ 23812 w 15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2">
                <a:moveTo>
                  <a:pt x="15" y="0"/>
                </a:moveTo>
                <a:lnTo>
                  <a:pt x="0" y="2"/>
                </a:lnTo>
                <a:lnTo>
                  <a:pt x="0" y="12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2" name="Freeform 7118"/>
          <p:cNvSpPr>
            <a:spLocks/>
          </p:cNvSpPr>
          <p:nvPr/>
        </p:nvSpPr>
        <p:spPr bwMode="auto">
          <a:xfrm>
            <a:off x="8329613" y="4257675"/>
            <a:ext cx="28575" cy="19050"/>
          </a:xfrm>
          <a:custGeom>
            <a:avLst/>
            <a:gdLst>
              <a:gd name="T0" fmla="*/ 23813 w 18"/>
              <a:gd name="T1" fmla="*/ 0 h 12"/>
              <a:gd name="T2" fmla="*/ 0 w 18"/>
              <a:gd name="T3" fmla="*/ 3175 h 12"/>
              <a:gd name="T4" fmla="*/ 3175 w 18"/>
              <a:gd name="T5" fmla="*/ 19050 h 12"/>
              <a:gd name="T6" fmla="*/ 28575 w 18"/>
              <a:gd name="T7" fmla="*/ 14288 h 12"/>
              <a:gd name="T8" fmla="*/ 23813 w 18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2">
                <a:moveTo>
                  <a:pt x="15" y="0"/>
                </a:moveTo>
                <a:lnTo>
                  <a:pt x="0" y="2"/>
                </a:lnTo>
                <a:lnTo>
                  <a:pt x="2" y="12"/>
                </a:lnTo>
                <a:lnTo>
                  <a:pt x="18" y="9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3" name="Freeform 7119"/>
          <p:cNvSpPr>
            <a:spLocks/>
          </p:cNvSpPr>
          <p:nvPr/>
        </p:nvSpPr>
        <p:spPr bwMode="auto">
          <a:xfrm>
            <a:off x="8329613" y="4257675"/>
            <a:ext cx="23812" cy="3175"/>
          </a:xfrm>
          <a:custGeom>
            <a:avLst/>
            <a:gdLst>
              <a:gd name="T0" fmla="*/ 0 w 15"/>
              <a:gd name="T1" fmla="*/ 3175 h 2"/>
              <a:gd name="T2" fmla="*/ 0 w 15"/>
              <a:gd name="T3" fmla="*/ 3175 h 2"/>
              <a:gd name="T4" fmla="*/ 23812 w 15"/>
              <a:gd name="T5" fmla="*/ 0 h 2"/>
              <a:gd name="T6" fmla="*/ 23812 w 15"/>
              <a:gd name="T7" fmla="*/ 0 h 2"/>
              <a:gd name="T8" fmla="*/ 0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2"/>
                </a:lnTo>
                <a:lnTo>
                  <a:pt x="15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4" name="Freeform 7120"/>
          <p:cNvSpPr>
            <a:spLocks/>
          </p:cNvSpPr>
          <p:nvPr/>
        </p:nvSpPr>
        <p:spPr bwMode="auto">
          <a:xfrm>
            <a:off x="8337550" y="4287838"/>
            <a:ext cx="26988" cy="19050"/>
          </a:xfrm>
          <a:custGeom>
            <a:avLst/>
            <a:gdLst>
              <a:gd name="T0" fmla="*/ 23813 w 17"/>
              <a:gd name="T1" fmla="*/ 0 h 12"/>
              <a:gd name="T2" fmla="*/ 0 w 17"/>
              <a:gd name="T3" fmla="*/ 4763 h 12"/>
              <a:gd name="T4" fmla="*/ 3175 w 17"/>
              <a:gd name="T5" fmla="*/ 19050 h 12"/>
              <a:gd name="T6" fmla="*/ 26988 w 17"/>
              <a:gd name="T7" fmla="*/ 15875 h 12"/>
              <a:gd name="T8" fmla="*/ 23813 w 17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2">
                <a:moveTo>
                  <a:pt x="15" y="0"/>
                </a:moveTo>
                <a:lnTo>
                  <a:pt x="0" y="3"/>
                </a:lnTo>
                <a:lnTo>
                  <a:pt x="2" y="12"/>
                </a:lnTo>
                <a:lnTo>
                  <a:pt x="17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5" name="Freeform 7121"/>
          <p:cNvSpPr>
            <a:spLocks/>
          </p:cNvSpPr>
          <p:nvPr/>
        </p:nvSpPr>
        <p:spPr bwMode="auto">
          <a:xfrm>
            <a:off x="8340725" y="4303713"/>
            <a:ext cx="26988" cy="19050"/>
          </a:xfrm>
          <a:custGeom>
            <a:avLst/>
            <a:gdLst>
              <a:gd name="T0" fmla="*/ 23813 w 17"/>
              <a:gd name="T1" fmla="*/ 0 h 12"/>
              <a:gd name="T2" fmla="*/ 0 w 17"/>
              <a:gd name="T3" fmla="*/ 3175 h 12"/>
              <a:gd name="T4" fmla="*/ 3175 w 17"/>
              <a:gd name="T5" fmla="*/ 19050 h 12"/>
              <a:gd name="T6" fmla="*/ 26988 w 17"/>
              <a:gd name="T7" fmla="*/ 15875 h 12"/>
              <a:gd name="T8" fmla="*/ 23813 w 17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2">
                <a:moveTo>
                  <a:pt x="15" y="0"/>
                </a:moveTo>
                <a:lnTo>
                  <a:pt x="0" y="2"/>
                </a:lnTo>
                <a:lnTo>
                  <a:pt x="2" y="12"/>
                </a:lnTo>
                <a:lnTo>
                  <a:pt x="17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6" name="Freeform 7122"/>
          <p:cNvSpPr>
            <a:spLocks/>
          </p:cNvSpPr>
          <p:nvPr/>
        </p:nvSpPr>
        <p:spPr bwMode="auto">
          <a:xfrm>
            <a:off x="8340725" y="4303713"/>
            <a:ext cx="23813" cy="3175"/>
          </a:xfrm>
          <a:custGeom>
            <a:avLst/>
            <a:gdLst>
              <a:gd name="T0" fmla="*/ 0 w 15"/>
              <a:gd name="T1" fmla="*/ 3175 h 2"/>
              <a:gd name="T2" fmla="*/ 0 w 15"/>
              <a:gd name="T3" fmla="*/ 3175 h 2"/>
              <a:gd name="T4" fmla="*/ 23813 w 15"/>
              <a:gd name="T5" fmla="*/ 0 h 2"/>
              <a:gd name="T6" fmla="*/ 23813 w 15"/>
              <a:gd name="T7" fmla="*/ 0 h 2"/>
              <a:gd name="T8" fmla="*/ 0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2"/>
                </a:lnTo>
                <a:lnTo>
                  <a:pt x="15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7" name="Freeform 7123"/>
          <p:cNvSpPr>
            <a:spLocks/>
          </p:cNvSpPr>
          <p:nvPr/>
        </p:nvSpPr>
        <p:spPr bwMode="auto">
          <a:xfrm>
            <a:off x="8347075" y="4335463"/>
            <a:ext cx="28575" cy="22225"/>
          </a:xfrm>
          <a:custGeom>
            <a:avLst/>
            <a:gdLst>
              <a:gd name="T0" fmla="*/ 23813 w 18"/>
              <a:gd name="T1" fmla="*/ 0 h 14"/>
              <a:gd name="T2" fmla="*/ 0 w 18"/>
              <a:gd name="T3" fmla="*/ 3175 h 14"/>
              <a:gd name="T4" fmla="*/ 3175 w 18"/>
              <a:gd name="T5" fmla="*/ 22225 h 14"/>
              <a:gd name="T6" fmla="*/ 28575 w 18"/>
              <a:gd name="T7" fmla="*/ 19050 h 14"/>
              <a:gd name="T8" fmla="*/ 23813 w 18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4">
                <a:moveTo>
                  <a:pt x="15" y="0"/>
                </a:moveTo>
                <a:lnTo>
                  <a:pt x="0" y="2"/>
                </a:lnTo>
                <a:lnTo>
                  <a:pt x="2" y="14"/>
                </a:lnTo>
                <a:lnTo>
                  <a:pt x="18" y="12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8" name="Freeform 7124"/>
          <p:cNvSpPr>
            <a:spLocks/>
          </p:cNvSpPr>
          <p:nvPr/>
        </p:nvSpPr>
        <p:spPr bwMode="auto">
          <a:xfrm>
            <a:off x="8350250" y="4354513"/>
            <a:ext cx="28575" cy="11112"/>
          </a:xfrm>
          <a:custGeom>
            <a:avLst/>
            <a:gdLst>
              <a:gd name="T0" fmla="*/ 25400 w 18"/>
              <a:gd name="T1" fmla="*/ 0 h 7"/>
              <a:gd name="T2" fmla="*/ 0 w 18"/>
              <a:gd name="T3" fmla="*/ 3175 h 7"/>
              <a:gd name="T4" fmla="*/ 3175 w 18"/>
              <a:gd name="T5" fmla="*/ 11112 h 7"/>
              <a:gd name="T6" fmla="*/ 28575 w 18"/>
              <a:gd name="T7" fmla="*/ 7937 h 7"/>
              <a:gd name="T8" fmla="*/ 25400 w 1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7">
                <a:moveTo>
                  <a:pt x="16" y="0"/>
                </a:moveTo>
                <a:lnTo>
                  <a:pt x="0" y="2"/>
                </a:lnTo>
                <a:lnTo>
                  <a:pt x="2" y="7"/>
                </a:lnTo>
                <a:lnTo>
                  <a:pt x="18" y="5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9" name="Freeform 7125"/>
          <p:cNvSpPr>
            <a:spLocks/>
          </p:cNvSpPr>
          <p:nvPr/>
        </p:nvSpPr>
        <p:spPr bwMode="auto">
          <a:xfrm>
            <a:off x="8350250" y="4354513"/>
            <a:ext cx="25400" cy="3175"/>
          </a:xfrm>
          <a:custGeom>
            <a:avLst/>
            <a:gdLst>
              <a:gd name="T0" fmla="*/ 0 w 16"/>
              <a:gd name="T1" fmla="*/ 3175 h 2"/>
              <a:gd name="T2" fmla="*/ 0 w 16"/>
              <a:gd name="T3" fmla="*/ 3175 h 2"/>
              <a:gd name="T4" fmla="*/ 25400 w 16"/>
              <a:gd name="T5" fmla="*/ 0 h 2"/>
              <a:gd name="T6" fmla="*/ 25400 w 16"/>
              <a:gd name="T7" fmla="*/ 0 h 2"/>
              <a:gd name="T8" fmla="*/ 0 w 16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">
                <a:moveTo>
                  <a:pt x="0" y="2"/>
                </a:moveTo>
                <a:lnTo>
                  <a:pt x="0" y="2"/>
                </a:lnTo>
                <a:lnTo>
                  <a:pt x="16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0" name="Freeform 7126"/>
          <p:cNvSpPr>
            <a:spLocks/>
          </p:cNvSpPr>
          <p:nvPr/>
        </p:nvSpPr>
        <p:spPr bwMode="auto">
          <a:xfrm>
            <a:off x="8358188" y="4378325"/>
            <a:ext cx="30162" cy="22225"/>
          </a:xfrm>
          <a:custGeom>
            <a:avLst/>
            <a:gdLst>
              <a:gd name="T0" fmla="*/ 23812 w 19"/>
              <a:gd name="T1" fmla="*/ 0 h 14"/>
              <a:gd name="T2" fmla="*/ 0 w 19"/>
              <a:gd name="T3" fmla="*/ 3175 h 14"/>
              <a:gd name="T4" fmla="*/ 6350 w 19"/>
              <a:gd name="T5" fmla="*/ 22225 h 14"/>
              <a:gd name="T6" fmla="*/ 30162 w 19"/>
              <a:gd name="T7" fmla="*/ 19050 h 14"/>
              <a:gd name="T8" fmla="*/ 23812 w 19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4">
                <a:moveTo>
                  <a:pt x="15" y="0"/>
                </a:moveTo>
                <a:lnTo>
                  <a:pt x="0" y="2"/>
                </a:lnTo>
                <a:lnTo>
                  <a:pt x="4" y="14"/>
                </a:lnTo>
                <a:lnTo>
                  <a:pt x="19" y="12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1" name="Freeform 7127"/>
          <p:cNvSpPr>
            <a:spLocks/>
          </p:cNvSpPr>
          <p:nvPr/>
        </p:nvSpPr>
        <p:spPr bwMode="auto">
          <a:xfrm>
            <a:off x="8364538" y="4397375"/>
            <a:ext cx="28575" cy="15875"/>
          </a:xfrm>
          <a:custGeom>
            <a:avLst/>
            <a:gdLst>
              <a:gd name="T0" fmla="*/ 23813 w 18"/>
              <a:gd name="T1" fmla="*/ 0 h 10"/>
              <a:gd name="T2" fmla="*/ 0 w 18"/>
              <a:gd name="T3" fmla="*/ 3175 h 10"/>
              <a:gd name="T4" fmla="*/ 3175 w 18"/>
              <a:gd name="T5" fmla="*/ 15875 h 10"/>
              <a:gd name="T6" fmla="*/ 28575 w 18"/>
              <a:gd name="T7" fmla="*/ 11113 h 10"/>
              <a:gd name="T8" fmla="*/ 23813 w 1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15" y="0"/>
                </a:moveTo>
                <a:lnTo>
                  <a:pt x="0" y="2"/>
                </a:lnTo>
                <a:lnTo>
                  <a:pt x="2" y="10"/>
                </a:lnTo>
                <a:lnTo>
                  <a:pt x="18" y="7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2" name="Freeform 7128"/>
          <p:cNvSpPr>
            <a:spLocks/>
          </p:cNvSpPr>
          <p:nvPr/>
        </p:nvSpPr>
        <p:spPr bwMode="auto">
          <a:xfrm>
            <a:off x="8364538" y="4397375"/>
            <a:ext cx="23812" cy="3175"/>
          </a:xfrm>
          <a:custGeom>
            <a:avLst/>
            <a:gdLst>
              <a:gd name="T0" fmla="*/ 0 w 15"/>
              <a:gd name="T1" fmla="*/ 3175 h 2"/>
              <a:gd name="T2" fmla="*/ 0 w 15"/>
              <a:gd name="T3" fmla="*/ 3175 h 2"/>
              <a:gd name="T4" fmla="*/ 23812 w 15"/>
              <a:gd name="T5" fmla="*/ 0 h 2"/>
              <a:gd name="T6" fmla="*/ 23812 w 15"/>
              <a:gd name="T7" fmla="*/ 0 h 2"/>
              <a:gd name="T8" fmla="*/ 0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2"/>
                </a:lnTo>
                <a:lnTo>
                  <a:pt x="15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3" name="Freeform 7129"/>
          <p:cNvSpPr>
            <a:spLocks/>
          </p:cNvSpPr>
          <p:nvPr/>
        </p:nvSpPr>
        <p:spPr bwMode="auto">
          <a:xfrm>
            <a:off x="8370888" y="4424363"/>
            <a:ext cx="31750" cy="31750"/>
          </a:xfrm>
          <a:custGeom>
            <a:avLst/>
            <a:gdLst>
              <a:gd name="T0" fmla="*/ 25400 w 20"/>
              <a:gd name="T1" fmla="*/ 0 h 20"/>
              <a:gd name="T2" fmla="*/ 0 w 20"/>
              <a:gd name="T3" fmla="*/ 3175 h 20"/>
              <a:gd name="T4" fmla="*/ 7938 w 20"/>
              <a:gd name="T5" fmla="*/ 31750 h 20"/>
              <a:gd name="T6" fmla="*/ 31750 w 20"/>
              <a:gd name="T7" fmla="*/ 26988 h 20"/>
              <a:gd name="T8" fmla="*/ 25400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6" y="0"/>
                </a:moveTo>
                <a:lnTo>
                  <a:pt x="0" y="2"/>
                </a:lnTo>
                <a:lnTo>
                  <a:pt x="5" y="20"/>
                </a:lnTo>
                <a:lnTo>
                  <a:pt x="20" y="17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4" name="Freeform 7130"/>
          <p:cNvSpPr>
            <a:spLocks/>
          </p:cNvSpPr>
          <p:nvPr/>
        </p:nvSpPr>
        <p:spPr bwMode="auto">
          <a:xfrm>
            <a:off x="8385175" y="4467225"/>
            <a:ext cx="25400" cy="7938"/>
          </a:xfrm>
          <a:custGeom>
            <a:avLst/>
            <a:gdLst>
              <a:gd name="T0" fmla="*/ 25400 w 16"/>
              <a:gd name="T1" fmla="*/ 0 h 5"/>
              <a:gd name="T2" fmla="*/ 0 w 16"/>
              <a:gd name="T3" fmla="*/ 3175 h 5"/>
              <a:gd name="T4" fmla="*/ 0 w 16"/>
              <a:gd name="T5" fmla="*/ 7938 h 5"/>
              <a:gd name="T6" fmla="*/ 25400 w 16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5">
                <a:moveTo>
                  <a:pt x="16" y="0"/>
                </a:moveTo>
                <a:lnTo>
                  <a:pt x="0" y="2"/>
                </a:lnTo>
                <a:lnTo>
                  <a:pt x="0" y="5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5" name="Freeform 7131"/>
          <p:cNvSpPr>
            <a:spLocks/>
          </p:cNvSpPr>
          <p:nvPr/>
        </p:nvSpPr>
        <p:spPr bwMode="auto">
          <a:xfrm>
            <a:off x="8385175" y="4470400"/>
            <a:ext cx="31750" cy="31750"/>
          </a:xfrm>
          <a:custGeom>
            <a:avLst/>
            <a:gdLst>
              <a:gd name="T0" fmla="*/ 25400 w 20"/>
              <a:gd name="T1" fmla="*/ 0 h 20"/>
              <a:gd name="T2" fmla="*/ 0 w 20"/>
              <a:gd name="T3" fmla="*/ 4763 h 20"/>
              <a:gd name="T4" fmla="*/ 7938 w 20"/>
              <a:gd name="T5" fmla="*/ 31750 h 20"/>
              <a:gd name="T6" fmla="*/ 31750 w 20"/>
              <a:gd name="T7" fmla="*/ 26988 h 20"/>
              <a:gd name="T8" fmla="*/ 25400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6" y="0"/>
                </a:moveTo>
                <a:lnTo>
                  <a:pt x="0" y="3"/>
                </a:lnTo>
                <a:lnTo>
                  <a:pt x="5" y="20"/>
                </a:lnTo>
                <a:lnTo>
                  <a:pt x="20" y="17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6" name="Freeform 7132"/>
          <p:cNvSpPr>
            <a:spLocks/>
          </p:cNvSpPr>
          <p:nvPr/>
        </p:nvSpPr>
        <p:spPr bwMode="auto">
          <a:xfrm>
            <a:off x="8385175" y="4470400"/>
            <a:ext cx="25400" cy="4763"/>
          </a:xfrm>
          <a:custGeom>
            <a:avLst/>
            <a:gdLst>
              <a:gd name="T0" fmla="*/ 0 w 16"/>
              <a:gd name="T1" fmla="*/ 4763 h 3"/>
              <a:gd name="T2" fmla="*/ 0 w 16"/>
              <a:gd name="T3" fmla="*/ 4763 h 3"/>
              <a:gd name="T4" fmla="*/ 25400 w 16"/>
              <a:gd name="T5" fmla="*/ 0 h 3"/>
              <a:gd name="T6" fmla="*/ 25400 w 16"/>
              <a:gd name="T7" fmla="*/ 0 h 3"/>
              <a:gd name="T8" fmla="*/ 0 w 16"/>
              <a:gd name="T9" fmla="*/ 476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">
                <a:moveTo>
                  <a:pt x="0" y="3"/>
                </a:moveTo>
                <a:lnTo>
                  <a:pt x="0" y="3"/>
                </a:lnTo>
                <a:lnTo>
                  <a:pt x="16" y="0"/>
                </a:lnTo>
                <a:lnTo>
                  <a:pt x="0" y="3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7" name="Rectangle 7133"/>
          <p:cNvSpPr>
            <a:spLocks noChangeArrowheads="1"/>
          </p:cNvSpPr>
          <p:nvPr/>
        </p:nvSpPr>
        <p:spPr bwMode="auto">
          <a:xfrm>
            <a:off x="8399463" y="4513263"/>
            <a:ext cx="23812" cy="31750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8" name="Rectangle 7134"/>
          <p:cNvSpPr>
            <a:spLocks noChangeArrowheads="1"/>
          </p:cNvSpPr>
          <p:nvPr/>
        </p:nvSpPr>
        <p:spPr bwMode="auto">
          <a:xfrm>
            <a:off x="8399463" y="4560888"/>
            <a:ext cx="23812" cy="19050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9" name="Rectangle 7135"/>
          <p:cNvSpPr>
            <a:spLocks noChangeArrowheads="1"/>
          </p:cNvSpPr>
          <p:nvPr/>
        </p:nvSpPr>
        <p:spPr bwMode="auto">
          <a:xfrm>
            <a:off x="8385175" y="4800600"/>
            <a:ext cx="46038" cy="85725"/>
          </a:xfrm>
          <a:prstGeom prst="rect">
            <a:avLst/>
          </a:prstGeom>
          <a:solidFill>
            <a:srgbClr val="81644C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0" name="Rectangle 7136"/>
          <p:cNvSpPr>
            <a:spLocks noChangeArrowheads="1"/>
          </p:cNvSpPr>
          <p:nvPr/>
        </p:nvSpPr>
        <p:spPr bwMode="auto">
          <a:xfrm>
            <a:off x="8386763" y="4802188"/>
            <a:ext cx="46037" cy="87312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1" name="AutoShape 7137"/>
          <p:cNvSpPr>
            <a:spLocks noChangeArrowheads="1"/>
          </p:cNvSpPr>
          <p:nvPr/>
        </p:nvSpPr>
        <p:spPr bwMode="auto">
          <a:xfrm>
            <a:off x="8364538" y="4875213"/>
            <a:ext cx="87312" cy="260350"/>
          </a:xfrm>
          <a:prstGeom prst="roundRect">
            <a:avLst>
              <a:gd name="adj" fmla="val 36000"/>
            </a:avLst>
          </a:prstGeom>
          <a:solidFill>
            <a:srgbClr val="9F15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2" name="AutoShape 7138"/>
          <p:cNvSpPr>
            <a:spLocks noChangeArrowheads="1"/>
          </p:cNvSpPr>
          <p:nvPr/>
        </p:nvSpPr>
        <p:spPr bwMode="auto">
          <a:xfrm>
            <a:off x="8366125" y="4876800"/>
            <a:ext cx="87313" cy="258763"/>
          </a:xfrm>
          <a:prstGeom prst="roundRect">
            <a:avLst>
              <a:gd name="adj" fmla="val 32144"/>
            </a:avLst>
          </a:prstGeom>
          <a:gradFill rotWithShape="1">
            <a:gsLst>
              <a:gs pos="0">
                <a:srgbClr val="3B3B3B"/>
              </a:gs>
              <a:gs pos="50000">
                <a:srgbClr val="808080"/>
              </a:gs>
              <a:gs pos="100000">
                <a:srgbClr val="3B3B3B"/>
              </a:gs>
            </a:gsLst>
            <a:lin ang="0" scaled="1"/>
          </a:gradFill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3" name="Freeform 7139"/>
          <p:cNvSpPr>
            <a:spLocks/>
          </p:cNvSpPr>
          <p:nvPr/>
        </p:nvSpPr>
        <p:spPr bwMode="auto">
          <a:xfrm>
            <a:off x="7842250" y="1562100"/>
            <a:ext cx="7938" cy="1588"/>
          </a:xfrm>
          <a:custGeom>
            <a:avLst/>
            <a:gdLst>
              <a:gd name="T0" fmla="*/ 7938 w 5"/>
              <a:gd name="T1" fmla="*/ 0 h 1588"/>
              <a:gd name="T2" fmla="*/ 0 w 5"/>
              <a:gd name="T3" fmla="*/ 0 h 1588"/>
              <a:gd name="T4" fmla="*/ 3175 w 5"/>
              <a:gd name="T5" fmla="*/ 0 h 1588"/>
              <a:gd name="T6" fmla="*/ 7938 w 5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588">
                <a:moveTo>
                  <a:pt x="5" y="0"/>
                </a:move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4" name="Freeform 7140"/>
          <p:cNvSpPr>
            <a:spLocks/>
          </p:cNvSpPr>
          <p:nvPr/>
        </p:nvSpPr>
        <p:spPr bwMode="auto">
          <a:xfrm>
            <a:off x="2654300" y="6227763"/>
            <a:ext cx="73025" cy="90487"/>
          </a:xfrm>
          <a:custGeom>
            <a:avLst/>
            <a:gdLst>
              <a:gd name="T0" fmla="*/ 73025 w 46"/>
              <a:gd name="T1" fmla="*/ 31750 h 57"/>
              <a:gd name="T2" fmla="*/ 66675 w 46"/>
              <a:gd name="T3" fmla="*/ 7937 h 57"/>
              <a:gd name="T4" fmla="*/ 42863 w 46"/>
              <a:gd name="T5" fmla="*/ 0 h 57"/>
              <a:gd name="T6" fmla="*/ 25400 w 46"/>
              <a:gd name="T7" fmla="*/ 7937 h 57"/>
              <a:gd name="T8" fmla="*/ 11113 w 46"/>
              <a:gd name="T9" fmla="*/ 20637 h 57"/>
              <a:gd name="T10" fmla="*/ 4763 w 46"/>
              <a:gd name="T11" fmla="*/ 34925 h 57"/>
              <a:gd name="T12" fmla="*/ 0 w 46"/>
              <a:gd name="T13" fmla="*/ 55562 h 57"/>
              <a:gd name="T14" fmla="*/ 7938 w 46"/>
              <a:gd name="T15" fmla="*/ 82550 h 57"/>
              <a:gd name="T16" fmla="*/ 31750 w 46"/>
              <a:gd name="T17" fmla="*/ 90487 h 57"/>
              <a:gd name="T18" fmla="*/ 55563 w 46"/>
              <a:gd name="T19" fmla="*/ 82550 h 57"/>
              <a:gd name="T20" fmla="*/ 69850 w 46"/>
              <a:gd name="T21" fmla="*/ 58737 h 57"/>
              <a:gd name="T22" fmla="*/ 52388 w 46"/>
              <a:gd name="T23" fmla="*/ 58737 h 57"/>
              <a:gd name="T24" fmla="*/ 46038 w 46"/>
              <a:gd name="T25" fmla="*/ 69850 h 57"/>
              <a:gd name="T26" fmla="*/ 34925 w 46"/>
              <a:gd name="T27" fmla="*/ 77787 h 57"/>
              <a:gd name="T28" fmla="*/ 20638 w 46"/>
              <a:gd name="T29" fmla="*/ 69850 h 57"/>
              <a:gd name="T30" fmla="*/ 17463 w 46"/>
              <a:gd name="T31" fmla="*/ 55562 h 57"/>
              <a:gd name="T32" fmla="*/ 25400 w 46"/>
              <a:gd name="T33" fmla="*/ 31750 h 57"/>
              <a:gd name="T34" fmla="*/ 42863 w 46"/>
              <a:gd name="T35" fmla="*/ 15875 h 57"/>
              <a:gd name="T36" fmla="*/ 52388 w 46"/>
              <a:gd name="T37" fmla="*/ 20637 h 57"/>
              <a:gd name="T38" fmla="*/ 55563 w 46"/>
              <a:gd name="T39" fmla="*/ 31750 h 57"/>
              <a:gd name="T40" fmla="*/ 73025 w 46"/>
              <a:gd name="T41" fmla="*/ 31750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57">
                <a:moveTo>
                  <a:pt x="46" y="20"/>
                </a:moveTo>
                <a:lnTo>
                  <a:pt x="42" y="5"/>
                </a:lnTo>
                <a:lnTo>
                  <a:pt x="27" y="0"/>
                </a:lnTo>
                <a:lnTo>
                  <a:pt x="16" y="5"/>
                </a:lnTo>
                <a:lnTo>
                  <a:pt x="7" y="13"/>
                </a:lnTo>
                <a:lnTo>
                  <a:pt x="3" y="22"/>
                </a:lnTo>
                <a:lnTo>
                  <a:pt x="0" y="35"/>
                </a:lnTo>
                <a:lnTo>
                  <a:pt x="5" y="52"/>
                </a:lnTo>
                <a:lnTo>
                  <a:pt x="20" y="57"/>
                </a:lnTo>
                <a:lnTo>
                  <a:pt x="35" y="52"/>
                </a:lnTo>
                <a:lnTo>
                  <a:pt x="44" y="37"/>
                </a:lnTo>
                <a:lnTo>
                  <a:pt x="33" y="37"/>
                </a:lnTo>
                <a:lnTo>
                  <a:pt x="29" y="44"/>
                </a:lnTo>
                <a:lnTo>
                  <a:pt x="22" y="49"/>
                </a:lnTo>
                <a:lnTo>
                  <a:pt x="13" y="44"/>
                </a:lnTo>
                <a:lnTo>
                  <a:pt x="11" y="35"/>
                </a:lnTo>
                <a:lnTo>
                  <a:pt x="16" y="20"/>
                </a:lnTo>
                <a:lnTo>
                  <a:pt x="27" y="10"/>
                </a:lnTo>
                <a:lnTo>
                  <a:pt x="33" y="13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25" name="Picture 7141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2732088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26" name="Picture 7142"/>
          <p:cNvPicPr>
            <a:picLocks noChangeAspect="1" noChangeArrowheads="1"/>
          </p:cNvPicPr>
          <p:nvPr/>
        </p:nvPicPr>
        <p:blipFill>
          <a:blip r:embed="rId34" cstate="print"/>
          <a:srcRect/>
          <a:stretch>
            <a:fillRect/>
          </a:stretch>
        </p:blipFill>
        <p:spPr bwMode="auto">
          <a:xfrm>
            <a:off x="2732088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27" name="Freeform 7143"/>
          <p:cNvSpPr>
            <a:spLocks/>
          </p:cNvSpPr>
          <p:nvPr/>
        </p:nvSpPr>
        <p:spPr bwMode="auto">
          <a:xfrm>
            <a:off x="2814638" y="6200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8" name="Freeform 7144"/>
          <p:cNvSpPr>
            <a:spLocks/>
          </p:cNvSpPr>
          <p:nvPr/>
        </p:nvSpPr>
        <p:spPr bwMode="auto">
          <a:xfrm>
            <a:off x="2852738" y="6232525"/>
            <a:ext cx="76200" cy="85725"/>
          </a:xfrm>
          <a:custGeom>
            <a:avLst/>
            <a:gdLst>
              <a:gd name="T0" fmla="*/ 76200 w 48"/>
              <a:gd name="T1" fmla="*/ 0 h 54"/>
              <a:gd name="T2" fmla="*/ 60325 w 48"/>
              <a:gd name="T3" fmla="*/ 0 h 54"/>
              <a:gd name="T4" fmla="*/ 52388 w 48"/>
              <a:gd name="T5" fmla="*/ 46038 h 54"/>
              <a:gd name="T6" fmla="*/ 46038 w 48"/>
              <a:gd name="T7" fmla="*/ 61913 h 54"/>
              <a:gd name="T8" fmla="*/ 28575 w 48"/>
              <a:gd name="T9" fmla="*/ 73025 h 54"/>
              <a:gd name="T10" fmla="*/ 17463 w 48"/>
              <a:gd name="T11" fmla="*/ 65088 h 54"/>
              <a:gd name="T12" fmla="*/ 17463 w 48"/>
              <a:gd name="T13" fmla="*/ 61913 h 54"/>
              <a:gd name="T14" fmla="*/ 17463 w 48"/>
              <a:gd name="T15" fmla="*/ 50800 h 54"/>
              <a:gd name="T16" fmla="*/ 28575 w 48"/>
              <a:gd name="T17" fmla="*/ 0 h 54"/>
              <a:gd name="T18" fmla="*/ 11113 w 48"/>
              <a:gd name="T19" fmla="*/ 0 h 54"/>
              <a:gd name="T20" fmla="*/ 0 w 48"/>
              <a:gd name="T21" fmla="*/ 53975 h 54"/>
              <a:gd name="T22" fmla="*/ 0 w 48"/>
              <a:gd name="T23" fmla="*/ 65088 h 54"/>
              <a:gd name="T24" fmla="*/ 0 w 48"/>
              <a:gd name="T25" fmla="*/ 73025 h 54"/>
              <a:gd name="T26" fmla="*/ 3175 w 48"/>
              <a:gd name="T27" fmla="*/ 80963 h 54"/>
              <a:gd name="T28" fmla="*/ 20638 w 48"/>
              <a:gd name="T29" fmla="*/ 85725 h 54"/>
              <a:gd name="T30" fmla="*/ 34925 w 48"/>
              <a:gd name="T31" fmla="*/ 80963 h 54"/>
              <a:gd name="T32" fmla="*/ 49213 w 48"/>
              <a:gd name="T33" fmla="*/ 73025 h 54"/>
              <a:gd name="T34" fmla="*/ 49213 w 48"/>
              <a:gd name="T35" fmla="*/ 73025 h 54"/>
              <a:gd name="T36" fmla="*/ 46038 w 48"/>
              <a:gd name="T37" fmla="*/ 85725 h 54"/>
              <a:gd name="T38" fmla="*/ 63500 w 48"/>
              <a:gd name="T39" fmla="*/ 85725 h 54"/>
              <a:gd name="T40" fmla="*/ 76200 w 48"/>
              <a:gd name="T41" fmla="*/ 0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48" y="0"/>
                </a:moveTo>
                <a:lnTo>
                  <a:pt x="38" y="0"/>
                </a:lnTo>
                <a:lnTo>
                  <a:pt x="33" y="29"/>
                </a:lnTo>
                <a:lnTo>
                  <a:pt x="29" y="39"/>
                </a:lnTo>
                <a:lnTo>
                  <a:pt x="18" y="46"/>
                </a:lnTo>
                <a:lnTo>
                  <a:pt x="11" y="41"/>
                </a:lnTo>
                <a:lnTo>
                  <a:pt x="11" y="39"/>
                </a:lnTo>
                <a:lnTo>
                  <a:pt x="11" y="32"/>
                </a:lnTo>
                <a:lnTo>
                  <a:pt x="18" y="0"/>
                </a:lnTo>
                <a:lnTo>
                  <a:pt x="7" y="0"/>
                </a:lnTo>
                <a:lnTo>
                  <a:pt x="0" y="34"/>
                </a:lnTo>
                <a:lnTo>
                  <a:pt x="0" y="41"/>
                </a:lnTo>
                <a:lnTo>
                  <a:pt x="0" y="46"/>
                </a:lnTo>
                <a:lnTo>
                  <a:pt x="2" y="51"/>
                </a:lnTo>
                <a:lnTo>
                  <a:pt x="13" y="54"/>
                </a:lnTo>
                <a:lnTo>
                  <a:pt x="22" y="51"/>
                </a:lnTo>
                <a:lnTo>
                  <a:pt x="31" y="46"/>
                </a:lnTo>
                <a:lnTo>
                  <a:pt x="29" y="54"/>
                </a:lnTo>
                <a:lnTo>
                  <a:pt x="40" y="54"/>
                </a:lnTo>
                <a:lnTo>
                  <a:pt x="48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9" name="Freeform 7145"/>
          <p:cNvSpPr>
            <a:spLocks/>
          </p:cNvSpPr>
          <p:nvPr/>
        </p:nvSpPr>
        <p:spPr bwMode="auto">
          <a:xfrm>
            <a:off x="2933700" y="6227763"/>
            <a:ext cx="120650" cy="90487"/>
          </a:xfrm>
          <a:custGeom>
            <a:avLst/>
            <a:gdLst>
              <a:gd name="T0" fmla="*/ 0 w 76"/>
              <a:gd name="T1" fmla="*/ 90487 h 57"/>
              <a:gd name="T2" fmla="*/ 12700 w 76"/>
              <a:gd name="T3" fmla="*/ 90487 h 57"/>
              <a:gd name="T4" fmla="*/ 23813 w 76"/>
              <a:gd name="T5" fmla="*/ 39687 h 57"/>
              <a:gd name="T6" fmla="*/ 26988 w 76"/>
              <a:gd name="T7" fmla="*/ 31750 h 57"/>
              <a:gd name="T8" fmla="*/ 34925 w 76"/>
              <a:gd name="T9" fmla="*/ 23812 h 57"/>
              <a:gd name="T10" fmla="*/ 47625 w 76"/>
              <a:gd name="T11" fmla="*/ 15875 h 57"/>
              <a:gd name="T12" fmla="*/ 55563 w 76"/>
              <a:gd name="T13" fmla="*/ 20637 h 57"/>
              <a:gd name="T14" fmla="*/ 55563 w 76"/>
              <a:gd name="T15" fmla="*/ 26987 h 57"/>
              <a:gd name="T16" fmla="*/ 55563 w 76"/>
              <a:gd name="T17" fmla="*/ 42862 h 57"/>
              <a:gd name="T18" fmla="*/ 44450 w 76"/>
              <a:gd name="T19" fmla="*/ 90487 h 57"/>
              <a:gd name="T20" fmla="*/ 61913 w 76"/>
              <a:gd name="T21" fmla="*/ 90487 h 57"/>
              <a:gd name="T22" fmla="*/ 73025 w 76"/>
              <a:gd name="T23" fmla="*/ 39687 h 57"/>
              <a:gd name="T24" fmla="*/ 79375 w 76"/>
              <a:gd name="T25" fmla="*/ 23812 h 57"/>
              <a:gd name="T26" fmla="*/ 93663 w 76"/>
              <a:gd name="T27" fmla="*/ 15875 h 57"/>
              <a:gd name="T28" fmla="*/ 100013 w 76"/>
              <a:gd name="T29" fmla="*/ 20637 h 57"/>
              <a:gd name="T30" fmla="*/ 103188 w 76"/>
              <a:gd name="T31" fmla="*/ 26987 h 57"/>
              <a:gd name="T32" fmla="*/ 103188 w 76"/>
              <a:gd name="T33" fmla="*/ 39687 h 57"/>
              <a:gd name="T34" fmla="*/ 93663 w 76"/>
              <a:gd name="T35" fmla="*/ 90487 h 57"/>
              <a:gd name="T36" fmla="*/ 111125 w 76"/>
              <a:gd name="T37" fmla="*/ 90487 h 57"/>
              <a:gd name="T38" fmla="*/ 117475 w 76"/>
              <a:gd name="T39" fmla="*/ 34925 h 57"/>
              <a:gd name="T40" fmla="*/ 120650 w 76"/>
              <a:gd name="T41" fmla="*/ 23812 h 57"/>
              <a:gd name="T42" fmla="*/ 114300 w 76"/>
              <a:gd name="T43" fmla="*/ 7937 h 57"/>
              <a:gd name="T44" fmla="*/ 100013 w 76"/>
              <a:gd name="T45" fmla="*/ 0 h 57"/>
              <a:gd name="T46" fmla="*/ 82550 w 76"/>
              <a:gd name="T47" fmla="*/ 7937 h 57"/>
              <a:gd name="T48" fmla="*/ 73025 w 76"/>
              <a:gd name="T49" fmla="*/ 15875 h 57"/>
              <a:gd name="T50" fmla="*/ 65088 w 76"/>
              <a:gd name="T51" fmla="*/ 4762 h 57"/>
              <a:gd name="T52" fmla="*/ 55563 w 76"/>
              <a:gd name="T53" fmla="*/ 0 h 57"/>
              <a:gd name="T54" fmla="*/ 38100 w 76"/>
              <a:gd name="T55" fmla="*/ 4762 h 57"/>
              <a:gd name="T56" fmla="*/ 26988 w 76"/>
              <a:gd name="T57" fmla="*/ 15875 h 57"/>
              <a:gd name="T58" fmla="*/ 26988 w 76"/>
              <a:gd name="T59" fmla="*/ 15875 h 57"/>
              <a:gd name="T60" fmla="*/ 30163 w 76"/>
              <a:gd name="T61" fmla="*/ 4762 h 57"/>
              <a:gd name="T62" fmla="*/ 12700 w 76"/>
              <a:gd name="T63" fmla="*/ 4762 h 57"/>
              <a:gd name="T64" fmla="*/ 0 w 76"/>
              <a:gd name="T65" fmla="*/ 90487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6" h="57">
                <a:moveTo>
                  <a:pt x="0" y="57"/>
                </a:moveTo>
                <a:lnTo>
                  <a:pt x="8" y="57"/>
                </a:lnTo>
                <a:lnTo>
                  <a:pt x="15" y="25"/>
                </a:lnTo>
                <a:lnTo>
                  <a:pt x="17" y="20"/>
                </a:lnTo>
                <a:lnTo>
                  <a:pt x="22" y="15"/>
                </a:lnTo>
                <a:lnTo>
                  <a:pt x="30" y="10"/>
                </a:lnTo>
                <a:lnTo>
                  <a:pt x="35" y="13"/>
                </a:lnTo>
                <a:lnTo>
                  <a:pt x="35" y="17"/>
                </a:lnTo>
                <a:lnTo>
                  <a:pt x="35" y="27"/>
                </a:lnTo>
                <a:lnTo>
                  <a:pt x="28" y="57"/>
                </a:lnTo>
                <a:lnTo>
                  <a:pt x="39" y="57"/>
                </a:lnTo>
                <a:lnTo>
                  <a:pt x="46" y="25"/>
                </a:lnTo>
                <a:lnTo>
                  <a:pt x="50" y="15"/>
                </a:lnTo>
                <a:lnTo>
                  <a:pt x="59" y="10"/>
                </a:lnTo>
                <a:lnTo>
                  <a:pt x="63" y="13"/>
                </a:lnTo>
                <a:lnTo>
                  <a:pt x="65" y="17"/>
                </a:lnTo>
                <a:lnTo>
                  <a:pt x="65" y="25"/>
                </a:lnTo>
                <a:lnTo>
                  <a:pt x="59" y="57"/>
                </a:lnTo>
                <a:lnTo>
                  <a:pt x="70" y="57"/>
                </a:lnTo>
                <a:lnTo>
                  <a:pt x="74" y="22"/>
                </a:lnTo>
                <a:lnTo>
                  <a:pt x="76" y="15"/>
                </a:lnTo>
                <a:lnTo>
                  <a:pt x="72" y="5"/>
                </a:lnTo>
                <a:lnTo>
                  <a:pt x="63" y="0"/>
                </a:lnTo>
                <a:lnTo>
                  <a:pt x="52" y="5"/>
                </a:lnTo>
                <a:lnTo>
                  <a:pt x="46" y="10"/>
                </a:lnTo>
                <a:lnTo>
                  <a:pt x="41" y="3"/>
                </a:lnTo>
                <a:lnTo>
                  <a:pt x="35" y="0"/>
                </a:lnTo>
                <a:lnTo>
                  <a:pt x="24" y="3"/>
                </a:lnTo>
                <a:lnTo>
                  <a:pt x="17" y="10"/>
                </a:lnTo>
                <a:lnTo>
                  <a:pt x="19" y="3"/>
                </a:lnTo>
                <a:lnTo>
                  <a:pt x="8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30" name="Freeform 7146"/>
          <p:cNvSpPr>
            <a:spLocks/>
          </p:cNvSpPr>
          <p:nvPr/>
        </p:nvSpPr>
        <p:spPr bwMode="auto">
          <a:xfrm>
            <a:off x="3059113" y="6227763"/>
            <a:ext cx="79375" cy="90487"/>
          </a:xfrm>
          <a:custGeom>
            <a:avLst/>
            <a:gdLst>
              <a:gd name="T0" fmla="*/ 0 w 50"/>
              <a:gd name="T1" fmla="*/ 90487 h 57"/>
              <a:gd name="T2" fmla="*/ 17463 w 50"/>
              <a:gd name="T3" fmla="*/ 90487 h 57"/>
              <a:gd name="T4" fmla="*/ 26988 w 50"/>
              <a:gd name="T5" fmla="*/ 42862 h 57"/>
              <a:gd name="T6" fmla="*/ 33338 w 50"/>
              <a:gd name="T7" fmla="*/ 23812 h 57"/>
              <a:gd name="T8" fmla="*/ 50800 w 50"/>
              <a:gd name="T9" fmla="*/ 15875 h 57"/>
              <a:gd name="T10" fmla="*/ 61913 w 50"/>
              <a:gd name="T11" fmla="*/ 23812 h 57"/>
              <a:gd name="T12" fmla="*/ 61913 w 50"/>
              <a:gd name="T13" fmla="*/ 26987 h 57"/>
              <a:gd name="T14" fmla="*/ 61913 w 50"/>
              <a:gd name="T15" fmla="*/ 34925 h 57"/>
              <a:gd name="T16" fmla="*/ 50800 w 50"/>
              <a:gd name="T17" fmla="*/ 90487 h 57"/>
              <a:gd name="T18" fmla="*/ 68263 w 50"/>
              <a:gd name="T19" fmla="*/ 90487 h 57"/>
              <a:gd name="T20" fmla="*/ 79375 w 50"/>
              <a:gd name="T21" fmla="*/ 34925 h 57"/>
              <a:gd name="T22" fmla="*/ 79375 w 50"/>
              <a:gd name="T23" fmla="*/ 23812 h 57"/>
              <a:gd name="T24" fmla="*/ 76200 w 50"/>
              <a:gd name="T25" fmla="*/ 15875 h 57"/>
              <a:gd name="T26" fmla="*/ 73025 w 50"/>
              <a:gd name="T27" fmla="*/ 7937 h 57"/>
              <a:gd name="T28" fmla="*/ 55563 w 50"/>
              <a:gd name="T29" fmla="*/ 0 h 57"/>
              <a:gd name="T30" fmla="*/ 41275 w 50"/>
              <a:gd name="T31" fmla="*/ 4762 h 57"/>
              <a:gd name="T32" fmla="*/ 30163 w 50"/>
              <a:gd name="T33" fmla="*/ 15875 h 57"/>
              <a:gd name="T34" fmla="*/ 30163 w 50"/>
              <a:gd name="T35" fmla="*/ 15875 h 57"/>
              <a:gd name="T36" fmla="*/ 33338 w 50"/>
              <a:gd name="T37" fmla="*/ 4762 h 57"/>
              <a:gd name="T38" fmla="*/ 17463 w 50"/>
              <a:gd name="T39" fmla="*/ 4762 h 57"/>
              <a:gd name="T40" fmla="*/ 0 w 50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57">
                <a:moveTo>
                  <a:pt x="0" y="57"/>
                </a:moveTo>
                <a:lnTo>
                  <a:pt x="11" y="57"/>
                </a:lnTo>
                <a:lnTo>
                  <a:pt x="17" y="27"/>
                </a:lnTo>
                <a:lnTo>
                  <a:pt x="21" y="15"/>
                </a:lnTo>
                <a:lnTo>
                  <a:pt x="32" y="10"/>
                </a:lnTo>
                <a:lnTo>
                  <a:pt x="39" y="15"/>
                </a:lnTo>
                <a:lnTo>
                  <a:pt x="39" y="17"/>
                </a:lnTo>
                <a:lnTo>
                  <a:pt x="39" y="22"/>
                </a:lnTo>
                <a:lnTo>
                  <a:pt x="32" y="57"/>
                </a:lnTo>
                <a:lnTo>
                  <a:pt x="43" y="57"/>
                </a:lnTo>
                <a:lnTo>
                  <a:pt x="50" y="22"/>
                </a:lnTo>
                <a:lnTo>
                  <a:pt x="50" y="15"/>
                </a:lnTo>
                <a:lnTo>
                  <a:pt x="48" y="10"/>
                </a:lnTo>
                <a:lnTo>
                  <a:pt x="46" y="5"/>
                </a:lnTo>
                <a:lnTo>
                  <a:pt x="35" y="0"/>
                </a:lnTo>
                <a:lnTo>
                  <a:pt x="26" y="3"/>
                </a:lnTo>
                <a:lnTo>
                  <a:pt x="19" y="10"/>
                </a:lnTo>
                <a:lnTo>
                  <a:pt x="21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31" name="Picture 7147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3182938" y="6232525"/>
            <a:ext cx="74612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2" name="Picture 7148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3182938" y="6232525"/>
            <a:ext cx="74612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33" name="Freeform 7149"/>
          <p:cNvSpPr>
            <a:spLocks/>
          </p:cNvSpPr>
          <p:nvPr/>
        </p:nvSpPr>
        <p:spPr bwMode="auto">
          <a:xfrm>
            <a:off x="3263900" y="6227763"/>
            <a:ext cx="76200" cy="90487"/>
          </a:xfrm>
          <a:custGeom>
            <a:avLst/>
            <a:gdLst>
              <a:gd name="T0" fmla="*/ 0 w 48"/>
              <a:gd name="T1" fmla="*/ 90487 h 57"/>
              <a:gd name="T2" fmla="*/ 14288 w 48"/>
              <a:gd name="T3" fmla="*/ 90487 h 57"/>
              <a:gd name="T4" fmla="*/ 23813 w 48"/>
              <a:gd name="T5" fmla="*/ 42862 h 57"/>
              <a:gd name="T6" fmla="*/ 31750 w 48"/>
              <a:gd name="T7" fmla="*/ 23812 h 57"/>
              <a:gd name="T8" fmla="*/ 49213 w 48"/>
              <a:gd name="T9" fmla="*/ 15875 h 57"/>
              <a:gd name="T10" fmla="*/ 58738 w 48"/>
              <a:gd name="T11" fmla="*/ 23812 h 57"/>
              <a:gd name="T12" fmla="*/ 58738 w 48"/>
              <a:gd name="T13" fmla="*/ 26987 h 57"/>
              <a:gd name="T14" fmla="*/ 58738 w 48"/>
              <a:gd name="T15" fmla="*/ 34925 h 57"/>
              <a:gd name="T16" fmla="*/ 49213 w 48"/>
              <a:gd name="T17" fmla="*/ 90487 h 57"/>
              <a:gd name="T18" fmla="*/ 66675 w 48"/>
              <a:gd name="T19" fmla="*/ 90487 h 57"/>
              <a:gd name="T20" fmla="*/ 76200 w 48"/>
              <a:gd name="T21" fmla="*/ 34925 h 57"/>
              <a:gd name="T22" fmla="*/ 76200 w 48"/>
              <a:gd name="T23" fmla="*/ 23812 h 57"/>
              <a:gd name="T24" fmla="*/ 76200 w 48"/>
              <a:gd name="T25" fmla="*/ 15875 h 57"/>
              <a:gd name="T26" fmla="*/ 69850 w 48"/>
              <a:gd name="T27" fmla="*/ 7937 h 57"/>
              <a:gd name="T28" fmla="*/ 55563 w 48"/>
              <a:gd name="T29" fmla="*/ 0 h 57"/>
              <a:gd name="T30" fmla="*/ 38100 w 48"/>
              <a:gd name="T31" fmla="*/ 4762 h 57"/>
              <a:gd name="T32" fmla="*/ 26988 w 48"/>
              <a:gd name="T33" fmla="*/ 15875 h 57"/>
              <a:gd name="T34" fmla="*/ 26988 w 48"/>
              <a:gd name="T35" fmla="*/ 15875 h 57"/>
              <a:gd name="T36" fmla="*/ 31750 w 48"/>
              <a:gd name="T37" fmla="*/ 4762 h 57"/>
              <a:gd name="T38" fmla="*/ 14288 w 48"/>
              <a:gd name="T39" fmla="*/ 4762 h 57"/>
              <a:gd name="T40" fmla="*/ 0 w 48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7">
                <a:moveTo>
                  <a:pt x="0" y="57"/>
                </a:moveTo>
                <a:lnTo>
                  <a:pt x="9" y="57"/>
                </a:lnTo>
                <a:lnTo>
                  <a:pt x="15" y="27"/>
                </a:lnTo>
                <a:lnTo>
                  <a:pt x="20" y="15"/>
                </a:lnTo>
                <a:lnTo>
                  <a:pt x="31" y="10"/>
                </a:lnTo>
                <a:lnTo>
                  <a:pt x="37" y="15"/>
                </a:lnTo>
                <a:lnTo>
                  <a:pt x="37" y="17"/>
                </a:lnTo>
                <a:lnTo>
                  <a:pt x="37" y="22"/>
                </a:lnTo>
                <a:lnTo>
                  <a:pt x="31" y="57"/>
                </a:lnTo>
                <a:lnTo>
                  <a:pt x="42" y="57"/>
                </a:lnTo>
                <a:lnTo>
                  <a:pt x="48" y="22"/>
                </a:lnTo>
                <a:lnTo>
                  <a:pt x="48" y="15"/>
                </a:lnTo>
                <a:lnTo>
                  <a:pt x="48" y="10"/>
                </a:lnTo>
                <a:lnTo>
                  <a:pt x="44" y="5"/>
                </a:lnTo>
                <a:lnTo>
                  <a:pt x="35" y="0"/>
                </a:lnTo>
                <a:lnTo>
                  <a:pt x="24" y="3"/>
                </a:lnTo>
                <a:lnTo>
                  <a:pt x="17" y="10"/>
                </a:lnTo>
                <a:lnTo>
                  <a:pt x="20" y="3"/>
                </a:lnTo>
                <a:lnTo>
                  <a:pt x="9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34" name="Picture 7150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3346450" y="6200775"/>
            <a:ext cx="90488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5" name="Picture 7151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3346450" y="6200775"/>
            <a:ext cx="90488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6" name="Picture 7152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3471863" y="6232525"/>
            <a:ext cx="77787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7" name="Picture 7153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>
            <a:off x="3471863" y="6232525"/>
            <a:ext cx="77787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38" name="Freeform 7154"/>
          <p:cNvSpPr>
            <a:spLocks/>
          </p:cNvSpPr>
          <p:nvPr/>
        </p:nvSpPr>
        <p:spPr bwMode="auto">
          <a:xfrm>
            <a:off x="3552825" y="6200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39" name="Picture 7155"/>
          <p:cNvPicPr>
            <a:picLocks noChangeAspect="1" noChangeArrowheads="1"/>
          </p:cNvPicPr>
          <p:nvPr/>
        </p:nvPicPr>
        <p:blipFill>
          <a:blip r:embed="rId41" cstate="print"/>
          <a:srcRect/>
          <a:stretch>
            <a:fillRect/>
          </a:stretch>
        </p:blipFill>
        <p:spPr bwMode="auto">
          <a:xfrm>
            <a:off x="3590925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0" name="Picture 7156"/>
          <p:cNvPicPr>
            <a:picLocks noChangeAspect="1" noChangeArrowheads="1"/>
          </p:cNvPicPr>
          <p:nvPr/>
        </p:nvPicPr>
        <p:blipFill>
          <a:blip r:embed="rId42" cstate="print"/>
          <a:srcRect/>
          <a:stretch>
            <a:fillRect/>
          </a:stretch>
        </p:blipFill>
        <p:spPr bwMode="auto">
          <a:xfrm>
            <a:off x="3590925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41" name="Freeform 7157"/>
          <p:cNvSpPr>
            <a:spLocks/>
          </p:cNvSpPr>
          <p:nvPr/>
        </p:nvSpPr>
        <p:spPr bwMode="auto">
          <a:xfrm>
            <a:off x="3675063" y="6227763"/>
            <a:ext cx="76200" cy="90487"/>
          </a:xfrm>
          <a:custGeom>
            <a:avLst/>
            <a:gdLst>
              <a:gd name="T0" fmla="*/ 0 w 48"/>
              <a:gd name="T1" fmla="*/ 90487 h 57"/>
              <a:gd name="T2" fmla="*/ 12700 w 48"/>
              <a:gd name="T3" fmla="*/ 90487 h 57"/>
              <a:gd name="T4" fmla="*/ 23813 w 48"/>
              <a:gd name="T5" fmla="*/ 42862 h 57"/>
              <a:gd name="T6" fmla="*/ 30163 w 48"/>
              <a:gd name="T7" fmla="*/ 23812 h 57"/>
              <a:gd name="T8" fmla="*/ 47625 w 48"/>
              <a:gd name="T9" fmla="*/ 15875 h 57"/>
              <a:gd name="T10" fmla="*/ 58738 w 48"/>
              <a:gd name="T11" fmla="*/ 23812 h 57"/>
              <a:gd name="T12" fmla="*/ 58738 w 48"/>
              <a:gd name="T13" fmla="*/ 26987 h 57"/>
              <a:gd name="T14" fmla="*/ 58738 w 48"/>
              <a:gd name="T15" fmla="*/ 34925 h 57"/>
              <a:gd name="T16" fmla="*/ 47625 w 48"/>
              <a:gd name="T17" fmla="*/ 90487 h 57"/>
              <a:gd name="T18" fmla="*/ 65088 w 48"/>
              <a:gd name="T19" fmla="*/ 90487 h 57"/>
              <a:gd name="T20" fmla="*/ 76200 w 48"/>
              <a:gd name="T21" fmla="*/ 34925 h 57"/>
              <a:gd name="T22" fmla="*/ 76200 w 48"/>
              <a:gd name="T23" fmla="*/ 23812 h 57"/>
              <a:gd name="T24" fmla="*/ 76200 w 48"/>
              <a:gd name="T25" fmla="*/ 15875 h 57"/>
              <a:gd name="T26" fmla="*/ 68263 w 48"/>
              <a:gd name="T27" fmla="*/ 7937 h 57"/>
              <a:gd name="T28" fmla="*/ 55563 w 48"/>
              <a:gd name="T29" fmla="*/ 0 h 57"/>
              <a:gd name="T30" fmla="*/ 38100 w 48"/>
              <a:gd name="T31" fmla="*/ 4762 h 57"/>
              <a:gd name="T32" fmla="*/ 26988 w 48"/>
              <a:gd name="T33" fmla="*/ 15875 h 57"/>
              <a:gd name="T34" fmla="*/ 26988 w 48"/>
              <a:gd name="T35" fmla="*/ 15875 h 57"/>
              <a:gd name="T36" fmla="*/ 30163 w 48"/>
              <a:gd name="T37" fmla="*/ 4762 h 57"/>
              <a:gd name="T38" fmla="*/ 12700 w 48"/>
              <a:gd name="T39" fmla="*/ 4762 h 57"/>
              <a:gd name="T40" fmla="*/ 0 w 48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7">
                <a:moveTo>
                  <a:pt x="0" y="57"/>
                </a:moveTo>
                <a:lnTo>
                  <a:pt x="8" y="57"/>
                </a:lnTo>
                <a:lnTo>
                  <a:pt x="15" y="27"/>
                </a:lnTo>
                <a:lnTo>
                  <a:pt x="19" y="15"/>
                </a:lnTo>
                <a:lnTo>
                  <a:pt x="30" y="10"/>
                </a:lnTo>
                <a:lnTo>
                  <a:pt x="37" y="15"/>
                </a:lnTo>
                <a:lnTo>
                  <a:pt x="37" y="17"/>
                </a:lnTo>
                <a:lnTo>
                  <a:pt x="37" y="22"/>
                </a:lnTo>
                <a:lnTo>
                  <a:pt x="30" y="57"/>
                </a:lnTo>
                <a:lnTo>
                  <a:pt x="41" y="57"/>
                </a:lnTo>
                <a:lnTo>
                  <a:pt x="48" y="22"/>
                </a:lnTo>
                <a:lnTo>
                  <a:pt x="48" y="15"/>
                </a:lnTo>
                <a:lnTo>
                  <a:pt x="48" y="10"/>
                </a:lnTo>
                <a:lnTo>
                  <a:pt x="43" y="5"/>
                </a:lnTo>
                <a:lnTo>
                  <a:pt x="35" y="0"/>
                </a:lnTo>
                <a:lnTo>
                  <a:pt x="24" y="3"/>
                </a:lnTo>
                <a:lnTo>
                  <a:pt x="17" y="10"/>
                </a:lnTo>
                <a:lnTo>
                  <a:pt x="19" y="3"/>
                </a:lnTo>
                <a:lnTo>
                  <a:pt x="8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42" name="Picture 7158"/>
          <p:cNvPicPr>
            <a:picLocks noChangeAspect="1" noChangeArrowheads="1"/>
          </p:cNvPicPr>
          <p:nvPr/>
        </p:nvPicPr>
        <p:blipFill>
          <a:blip r:embed="rId43" cstate="print"/>
          <a:srcRect/>
          <a:stretch>
            <a:fillRect/>
          </a:stretch>
        </p:blipFill>
        <p:spPr bwMode="auto">
          <a:xfrm>
            <a:off x="3754438" y="6232525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3" name="Picture 7159"/>
          <p:cNvPicPr>
            <a:picLocks noChangeAspect="1" noChangeArrowheads="1"/>
          </p:cNvPicPr>
          <p:nvPr/>
        </p:nvPicPr>
        <p:blipFill>
          <a:blip r:embed="rId44" cstate="print"/>
          <a:srcRect/>
          <a:stretch>
            <a:fillRect/>
          </a:stretch>
        </p:blipFill>
        <p:spPr bwMode="auto">
          <a:xfrm>
            <a:off x="3754438" y="6232525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44" name="Freeform 7160"/>
          <p:cNvSpPr>
            <a:spLocks/>
          </p:cNvSpPr>
          <p:nvPr/>
        </p:nvSpPr>
        <p:spPr bwMode="auto">
          <a:xfrm>
            <a:off x="3886200" y="6205538"/>
            <a:ext cx="46038" cy="112712"/>
          </a:xfrm>
          <a:custGeom>
            <a:avLst/>
            <a:gdLst>
              <a:gd name="T0" fmla="*/ 14288 w 29"/>
              <a:gd name="T1" fmla="*/ 26987 h 71"/>
              <a:gd name="T2" fmla="*/ 0 w 29"/>
              <a:gd name="T3" fmla="*/ 26987 h 71"/>
              <a:gd name="T4" fmla="*/ 0 w 29"/>
              <a:gd name="T5" fmla="*/ 42862 h 71"/>
              <a:gd name="T6" fmla="*/ 11113 w 29"/>
              <a:gd name="T7" fmla="*/ 42862 h 71"/>
              <a:gd name="T8" fmla="*/ 3175 w 29"/>
              <a:gd name="T9" fmla="*/ 88900 h 71"/>
              <a:gd name="T10" fmla="*/ 3175 w 29"/>
              <a:gd name="T11" fmla="*/ 96837 h 71"/>
              <a:gd name="T12" fmla="*/ 3175 w 29"/>
              <a:gd name="T13" fmla="*/ 107950 h 71"/>
              <a:gd name="T14" fmla="*/ 17463 w 29"/>
              <a:gd name="T15" fmla="*/ 112712 h 71"/>
              <a:gd name="T16" fmla="*/ 31750 w 29"/>
              <a:gd name="T17" fmla="*/ 112712 h 71"/>
              <a:gd name="T18" fmla="*/ 34925 w 29"/>
              <a:gd name="T19" fmla="*/ 96837 h 71"/>
              <a:gd name="T20" fmla="*/ 25400 w 29"/>
              <a:gd name="T21" fmla="*/ 96837 h 71"/>
              <a:gd name="T22" fmla="*/ 17463 w 29"/>
              <a:gd name="T23" fmla="*/ 92075 h 71"/>
              <a:gd name="T24" fmla="*/ 20638 w 29"/>
              <a:gd name="T25" fmla="*/ 80962 h 71"/>
              <a:gd name="T26" fmla="*/ 28575 w 29"/>
              <a:gd name="T27" fmla="*/ 42862 h 71"/>
              <a:gd name="T28" fmla="*/ 42863 w 29"/>
              <a:gd name="T29" fmla="*/ 42862 h 71"/>
              <a:gd name="T30" fmla="*/ 46038 w 29"/>
              <a:gd name="T31" fmla="*/ 26987 h 71"/>
              <a:gd name="T32" fmla="*/ 31750 w 29"/>
              <a:gd name="T33" fmla="*/ 26987 h 71"/>
              <a:gd name="T34" fmla="*/ 34925 w 29"/>
              <a:gd name="T35" fmla="*/ 0 h 71"/>
              <a:gd name="T36" fmla="*/ 20638 w 29"/>
              <a:gd name="T37" fmla="*/ 0 h 71"/>
              <a:gd name="T38" fmla="*/ 14288 w 29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71">
                <a:moveTo>
                  <a:pt x="9" y="17"/>
                </a:moveTo>
                <a:lnTo>
                  <a:pt x="0" y="17"/>
                </a:lnTo>
                <a:lnTo>
                  <a:pt x="0" y="27"/>
                </a:lnTo>
                <a:lnTo>
                  <a:pt x="7" y="27"/>
                </a:lnTo>
                <a:lnTo>
                  <a:pt x="2" y="56"/>
                </a:lnTo>
                <a:lnTo>
                  <a:pt x="2" y="61"/>
                </a:lnTo>
                <a:lnTo>
                  <a:pt x="2" y="68"/>
                </a:lnTo>
                <a:lnTo>
                  <a:pt x="11" y="71"/>
                </a:lnTo>
                <a:lnTo>
                  <a:pt x="20" y="71"/>
                </a:lnTo>
                <a:lnTo>
                  <a:pt x="22" y="61"/>
                </a:lnTo>
                <a:lnTo>
                  <a:pt x="16" y="61"/>
                </a:lnTo>
                <a:lnTo>
                  <a:pt x="11" y="58"/>
                </a:lnTo>
                <a:lnTo>
                  <a:pt x="13" y="51"/>
                </a:lnTo>
                <a:lnTo>
                  <a:pt x="18" y="27"/>
                </a:lnTo>
                <a:lnTo>
                  <a:pt x="27" y="27"/>
                </a:lnTo>
                <a:lnTo>
                  <a:pt x="29" y="17"/>
                </a:lnTo>
                <a:lnTo>
                  <a:pt x="20" y="17"/>
                </a:lnTo>
                <a:lnTo>
                  <a:pt x="22" y="0"/>
                </a:lnTo>
                <a:lnTo>
                  <a:pt x="13" y="0"/>
                </a:lnTo>
                <a:lnTo>
                  <a:pt x="9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45" name="Freeform 7161"/>
          <p:cNvSpPr>
            <a:spLocks/>
          </p:cNvSpPr>
          <p:nvPr/>
        </p:nvSpPr>
        <p:spPr bwMode="auto">
          <a:xfrm>
            <a:off x="3929063" y="6200775"/>
            <a:ext cx="76200" cy="117475"/>
          </a:xfrm>
          <a:custGeom>
            <a:avLst/>
            <a:gdLst>
              <a:gd name="T0" fmla="*/ 0 w 48"/>
              <a:gd name="T1" fmla="*/ 117475 h 74"/>
              <a:gd name="T2" fmla="*/ 15875 w 48"/>
              <a:gd name="T3" fmla="*/ 117475 h 74"/>
              <a:gd name="T4" fmla="*/ 23813 w 48"/>
              <a:gd name="T5" fmla="*/ 69850 h 74"/>
              <a:gd name="T6" fmla="*/ 33338 w 48"/>
              <a:gd name="T7" fmla="*/ 50800 h 74"/>
              <a:gd name="T8" fmla="*/ 47625 w 48"/>
              <a:gd name="T9" fmla="*/ 42863 h 74"/>
              <a:gd name="T10" fmla="*/ 58738 w 48"/>
              <a:gd name="T11" fmla="*/ 50800 h 74"/>
              <a:gd name="T12" fmla="*/ 58738 w 48"/>
              <a:gd name="T13" fmla="*/ 53975 h 74"/>
              <a:gd name="T14" fmla="*/ 58738 w 48"/>
              <a:gd name="T15" fmla="*/ 61913 h 74"/>
              <a:gd name="T16" fmla="*/ 47625 w 48"/>
              <a:gd name="T17" fmla="*/ 117475 h 74"/>
              <a:gd name="T18" fmla="*/ 65088 w 48"/>
              <a:gd name="T19" fmla="*/ 117475 h 74"/>
              <a:gd name="T20" fmla="*/ 76200 w 48"/>
              <a:gd name="T21" fmla="*/ 61913 h 74"/>
              <a:gd name="T22" fmla="*/ 76200 w 48"/>
              <a:gd name="T23" fmla="*/ 50800 h 74"/>
              <a:gd name="T24" fmla="*/ 76200 w 48"/>
              <a:gd name="T25" fmla="*/ 42863 h 74"/>
              <a:gd name="T26" fmla="*/ 73025 w 48"/>
              <a:gd name="T27" fmla="*/ 34925 h 74"/>
              <a:gd name="T28" fmla="*/ 55563 w 48"/>
              <a:gd name="T29" fmla="*/ 26988 h 74"/>
              <a:gd name="T30" fmla="*/ 41275 w 48"/>
              <a:gd name="T31" fmla="*/ 31750 h 74"/>
              <a:gd name="T32" fmla="*/ 30163 w 48"/>
              <a:gd name="T33" fmla="*/ 42863 h 74"/>
              <a:gd name="T34" fmla="*/ 30163 w 48"/>
              <a:gd name="T35" fmla="*/ 42863 h 74"/>
              <a:gd name="T36" fmla="*/ 38100 w 48"/>
              <a:gd name="T37" fmla="*/ 0 h 74"/>
              <a:gd name="T38" fmla="*/ 20638 w 48"/>
              <a:gd name="T39" fmla="*/ 0 h 74"/>
              <a:gd name="T40" fmla="*/ 0 w 48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74">
                <a:moveTo>
                  <a:pt x="0" y="74"/>
                </a:moveTo>
                <a:lnTo>
                  <a:pt x="10" y="74"/>
                </a:lnTo>
                <a:lnTo>
                  <a:pt x="15" y="44"/>
                </a:lnTo>
                <a:lnTo>
                  <a:pt x="21" y="32"/>
                </a:lnTo>
                <a:lnTo>
                  <a:pt x="30" y="27"/>
                </a:lnTo>
                <a:lnTo>
                  <a:pt x="37" y="32"/>
                </a:lnTo>
                <a:lnTo>
                  <a:pt x="37" y="34"/>
                </a:lnTo>
                <a:lnTo>
                  <a:pt x="37" y="39"/>
                </a:lnTo>
                <a:lnTo>
                  <a:pt x="30" y="74"/>
                </a:lnTo>
                <a:lnTo>
                  <a:pt x="41" y="74"/>
                </a:lnTo>
                <a:lnTo>
                  <a:pt x="48" y="39"/>
                </a:lnTo>
                <a:lnTo>
                  <a:pt x="48" y="32"/>
                </a:lnTo>
                <a:lnTo>
                  <a:pt x="48" y="27"/>
                </a:lnTo>
                <a:lnTo>
                  <a:pt x="46" y="22"/>
                </a:lnTo>
                <a:lnTo>
                  <a:pt x="35" y="17"/>
                </a:lnTo>
                <a:lnTo>
                  <a:pt x="26" y="20"/>
                </a:lnTo>
                <a:lnTo>
                  <a:pt x="19" y="27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46" name="Picture 7162"/>
          <p:cNvPicPr>
            <a:picLocks noChangeAspect="1" noChangeArrowheads="1"/>
          </p:cNvPicPr>
          <p:nvPr/>
        </p:nvPicPr>
        <p:blipFill>
          <a:blip r:embed="rId45" cstate="print"/>
          <a:srcRect/>
          <a:stretch>
            <a:fillRect/>
          </a:stretch>
        </p:blipFill>
        <p:spPr bwMode="auto">
          <a:xfrm>
            <a:off x="4014788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7" name="Picture 7163"/>
          <p:cNvPicPr>
            <a:picLocks noChangeAspect="1" noChangeArrowheads="1"/>
          </p:cNvPicPr>
          <p:nvPr/>
        </p:nvPicPr>
        <p:blipFill>
          <a:blip r:embed="rId46" cstate="print"/>
          <a:srcRect/>
          <a:stretch>
            <a:fillRect/>
          </a:stretch>
        </p:blipFill>
        <p:spPr bwMode="auto">
          <a:xfrm>
            <a:off x="4014788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8" name="Picture 7164"/>
          <p:cNvPicPr>
            <a:picLocks noChangeAspect="1" noChangeArrowheads="1"/>
          </p:cNvPicPr>
          <p:nvPr/>
        </p:nvPicPr>
        <p:blipFill>
          <a:blip r:embed="rId47" cstate="print"/>
          <a:srcRect/>
          <a:stretch>
            <a:fillRect/>
          </a:stretch>
        </p:blipFill>
        <p:spPr bwMode="auto">
          <a:xfrm>
            <a:off x="4125913" y="6232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9" name="Picture 7165"/>
          <p:cNvPicPr>
            <a:picLocks noChangeAspect="1" noChangeArrowheads="1"/>
          </p:cNvPicPr>
          <p:nvPr/>
        </p:nvPicPr>
        <p:blipFill>
          <a:blip r:embed="rId48" cstate="print"/>
          <a:srcRect/>
          <a:stretch>
            <a:fillRect/>
          </a:stretch>
        </p:blipFill>
        <p:spPr bwMode="auto">
          <a:xfrm>
            <a:off x="4125913" y="6232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0" name="Picture 7166"/>
          <p:cNvPicPr>
            <a:picLocks noChangeAspect="1" noChangeArrowheads="1"/>
          </p:cNvPicPr>
          <p:nvPr/>
        </p:nvPicPr>
        <p:blipFill>
          <a:blip r:embed="rId49" cstate="print"/>
          <a:srcRect/>
          <a:stretch>
            <a:fillRect/>
          </a:stretch>
        </p:blipFill>
        <p:spPr bwMode="auto">
          <a:xfrm>
            <a:off x="4221163" y="6200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1" name="Picture 7167"/>
          <p:cNvPicPr>
            <a:picLocks noChangeAspect="1" noChangeArrowheads="1"/>
          </p:cNvPicPr>
          <p:nvPr/>
        </p:nvPicPr>
        <p:blipFill>
          <a:blip r:embed="rId50" cstate="print"/>
          <a:srcRect/>
          <a:stretch>
            <a:fillRect/>
          </a:stretch>
        </p:blipFill>
        <p:spPr bwMode="auto">
          <a:xfrm>
            <a:off x="4221163" y="6200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2" name="Picture 7168"/>
          <p:cNvPicPr>
            <a:picLocks noChangeAspect="1" noChangeArrowheads="1"/>
          </p:cNvPicPr>
          <p:nvPr/>
        </p:nvPicPr>
        <p:blipFill>
          <a:blip r:embed="rId51" cstate="print"/>
          <a:srcRect/>
          <a:stretch>
            <a:fillRect/>
          </a:stretch>
        </p:blipFill>
        <p:spPr bwMode="auto">
          <a:xfrm>
            <a:off x="4251325" y="6232525"/>
            <a:ext cx="84138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3" name="Picture 7169"/>
          <p:cNvPicPr>
            <a:picLocks noChangeAspect="1" noChangeArrowheads="1"/>
          </p:cNvPicPr>
          <p:nvPr/>
        </p:nvPicPr>
        <p:blipFill>
          <a:blip r:embed="rId52" cstate="print"/>
          <a:srcRect/>
          <a:stretch>
            <a:fillRect/>
          </a:stretch>
        </p:blipFill>
        <p:spPr bwMode="auto">
          <a:xfrm>
            <a:off x="4251325" y="6232525"/>
            <a:ext cx="84138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4" name="Picture 7170"/>
          <p:cNvPicPr>
            <a:picLocks noChangeAspect="1" noChangeArrowheads="1"/>
          </p:cNvPicPr>
          <p:nvPr/>
        </p:nvPicPr>
        <p:blipFill>
          <a:blip r:embed="rId53" cstate="print"/>
          <a:srcRect/>
          <a:stretch>
            <a:fillRect/>
          </a:stretch>
        </p:blipFill>
        <p:spPr bwMode="auto">
          <a:xfrm>
            <a:off x="4346575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5" name="Picture 7171"/>
          <p:cNvPicPr>
            <a:picLocks noChangeAspect="1" noChangeArrowheads="1"/>
          </p:cNvPicPr>
          <p:nvPr/>
        </p:nvPicPr>
        <p:blipFill>
          <a:blip r:embed="rId54" cstate="print"/>
          <a:srcRect/>
          <a:stretch>
            <a:fillRect/>
          </a:stretch>
        </p:blipFill>
        <p:spPr bwMode="auto">
          <a:xfrm>
            <a:off x="4346575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56" name="Freeform 7172"/>
          <p:cNvSpPr>
            <a:spLocks/>
          </p:cNvSpPr>
          <p:nvPr/>
        </p:nvSpPr>
        <p:spPr bwMode="auto">
          <a:xfrm>
            <a:off x="4467225" y="6232525"/>
            <a:ext cx="111125" cy="85725"/>
          </a:xfrm>
          <a:custGeom>
            <a:avLst/>
            <a:gdLst>
              <a:gd name="T0" fmla="*/ 7938 w 70"/>
              <a:gd name="T1" fmla="*/ 85725 h 54"/>
              <a:gd name="T2" fmla="*/ 25400 w 70"/>
              <a:gd name="T3" fmla="*/ 85725 h 54"/>
              <a:gd name="T4" fmla="*/ 52388 w 70"/>
              <a:gd name="T5" fmla="*/ 22225 h 54"/>
              <a:gd name="T6" fmla="*/ 52388 w 70"/>
              <a:gd name="T7" fmla="*/ 22225 h 54"/>
              <a:gd name="T8" fmla="*/ 55563 w 70"/>
              <a:gd name="T9" fmla="*/ 85725 h 54"/>
              <a:gd name="T10" fmla="*/ 73025 w 70"/>
              <a:gd name="T11" fmla="*/ 85725 h 54"/>
              <a:gd name="T12" fmla="*/ 111125 w 70"/>
              <a:gd name="T13" fmla="*/ 0 h 54"/>
              <a:gd name="T14" fmla="*/ 93663 w 70"/>
              <a:gd name="T15" fmla="*/ 0 h 54"/>
              <a:gd name="T16" fmla="*/ 66675 w 70"/>
              <a:gd name="T17" fmla="*/ 61913 h 54"/>
              <a:gd name="T18" fmla="*/ 66675 w 70"/>
              <a:gd name="T19" fmla="*/ 61913 h 54"/>
              <a:gd name="T20" fmla="*/ 63500 w 70"/>
              <a:gd name="T21" fmla="*/ 0 h 54"/>
              <a:gd name="T22" fmla="*/ 46038 w 70"/>
              <a:gd name="T23" fmla="*/ 0 h 54"/>
              <a:gd name="T24" fmla="*/ 20638 w 70"/>
              <a:gd name="T25" fmla="*/ 61913 h 54"/>
              <a:gd name="T26" fmla="*/ 20638 w 70"/>
              <a:gd name="T27" fmla="*/ 61913 h 54"/>
              <a:gd name="T28" fmla="*/ 17463 w 70"/>
              <a:gd name="T29" fmla="*/ 0 h 54"/>
              <a:gd name="T30" fmla="*/ 0 w 70"/>
              <a:gd name="T31" fmla="*/ 0 h 54"/>
              <a:gd name="T32" fmla="*/ 7938 w 70"/>
              <a:gd name="T33" fmla="*/ 85725 h 5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0" h="54">
                <a:moveTo>
                  <a:pt x="5" y="54"/>
                </a:moveTo>
                <a:lnTo>
                  <a:pt x="16" y="54"/>
                </a:lnTo>
                <a:lnTo>
                  <a:pt x="33" y="14"/>
                </a:lnTo>
                <a:lnTo>
                  <a:pt x="35" y="54"/>
                </a:lnTo>
                <a:lnTo>
                  <a:pt x="46" y="54"/>
                </a:lnTo>
                <a:lnTo>
                  <a:pt x="70" y="0"/>
                </a:lnTo>
                <a:lnTo>
                  <a:pt x="59" y="0"/>
                </a:lnTo>
                <a:lnTo>
                  <a:pt x="42" y="39"/>
                </a:lnTo>
                <a:lnTo>
                  <a:pt x="40" y="0"/>
                </a:lnTo>
                <a:lnTo>
                  <a:pt x="29" y="0"/>
                </a:lnTo>
                <a:lnTo>
                  <a:pt x="13" y="39"/>
                </a:lnTo>
                <a:lnTo>
                  <a:pt x="11" y="0"/>
                </a:lnTo>
                <a:lnTo>
                  <a:pt x="0" y="0"/>
                </a:lnTo>
                <a:lnTo>
                  <a:pt x="5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57" name="Picture 7173"/>
          <p:cNvPicPr>
            <a:picLocks noChangeAspect="1" noChangeArrowheads="1"/>
          </p:cNvPicPr>
          <p:nvPr/>
        </p:nvPicPr>
        <p:blipFill>
          <a:blip r:embed="rId55" cstate="print"/>
          <a:srcRect/>
          <a:stretch>
            <a:fillRect/>
          </a:stretch>
        </p:blipFill>
        <p:spPr bwMode="auto">
          <a:xfrm>
            <a:off x="4572000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8" name="Picture 7174"/>
          <p:cNvPicPr>
            <a:picLocks noChangeAspect="1" noChangeArrowheads="1"/>
          </p:cNvPicPr>
          <p:nvPr/>
        </p:nvPicPr>
        <p:blipFill>
          <a:blip r:embed="rId56" cstate="print"/>
          <a:srcRect/>
          <a:stretch>
            <a:fillRect/>
          </a:stretch>
        </p:blipFill>
        <p:spPr bwMode="auto">
          <a:xfrm>
            <a:off x="4572000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59" name="Freeform 7175"/>
          <p:cNvSpPr>
            <a:spLocks/>
          </p:cNvSpPr>
          <p:nvPr/>
        </p:nvSpPr>
        <p:spPr bwMode="auto">
          <a:xfrm>
            <a:off x="4651375" y="6200775"/>
            <a:ext cx="39688" cy="117475"/>
          </a:xfrm>
          <a:custGeom>
            <a:avLst/>
            <a:gdLst>
              <a:gd name="T0" fmla="*/ 0 w 25"/>
              <a:gd name="T1" fmla="*/ 117475 h 74"/>
              <a:gd name="T2" fmla="*/ 17463 w 25"/>
              <a:gd name="T3" fmla="*/ 117475 h 74"/>
              <a:gd name="T4" fmla="*/ 39688 w 25"/>
              <a:gd name="T5" fmla="*/ 0 h 74"/>
              <a:gd name="T6" fmla="*/ 25400 w 25"/>
              <a:gd name="T7" fmla="*/ 0 h 74"/>
              <a:gd name="T8" fmla="*/ 0 w 25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74">
                <a:moveTo>
                  <a:pt x="0" y="74"/>
                </a:moveTo>
                <a:lnTo>
                  <a:pt x="11" y="74"/>
                </a:lnTo>
                <a:lnTo>
                  <a:pt x="25" y="0"/>
                </a:lnTo>
                <a:lnTo>
                  <a:pt x="16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0" name="Freeform 7176"/>
          <p:cNvSpPr>
            <a:spLocks/>
          </p:cNvSpPr>
          <p:nvPr/>
        </p:nvSpPr>
        <p:spPr bwMode="auto">
          <a:xfrm>
            <a:off x="4686300" y="6200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1" name="Freeform 7177"/>
          <p:cNvSpPr>
            <a:spLocks/>
          </p:cNvSpPr>
          <p:nvPr/>
        </p:nvSpPr>
        <p:spPr bwMode="auto">
          <a:xfrm>
            <a:off x="4721225" y="6294438"/>
            <a:ext cx="28575" cy="23812"/>
          </a:xfrm>
          <a:custGeom>
            <a:avLst/>
            <a:gdLst>
              <a:gd name="T0" fmla="*/ 0 w 18"/>
              <a:gd name="T1" fmla="*/ 23812 h 15"/>
              <a:gd name="T2" fmla="*/ 20638 w 18"/>
              <a:gd name="T3" fmla="*/ 23812 h 15"/>
              <a:gd name="T4" fmla="*/ 28575 w 18"/>
              <a:gd name="T5" fmla="*/ 0 h 15"/>
              <a:gd name="T6" fmla="*/ 7938 w 18"/>
              <a:gd name="T7" fmla="*/ 0 h 15"/>
              <a:gd name="T8" fmla="*/ 0 w 18"/>
              <a:gd name="T9" fmla="*/ 23812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5">
                <a:moveTo>
                  <a:pt x="0" y="15"/>
                </a:moveTo>
                <a:lnTo>
                  <a:pt x="13" y="15"/>
                </a:lnTo>
                <a:lnTo>
                  <a:pt x="18" y="0"/>
                </a:lnTo>
                <a:lnTo>
                  <a:pt x="5" y="0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2" name="Freeform 7178"/>
          <p:cNvSpPr>
            <a:spLocks/>
          </p:cNvSpPr>
          <p:nvPr/>
        </p:nvSpPr>
        <p:spPr bwMode="auto">
          <a:xfrm>
            <a:off x="2654300" y="6021388"/>
            <a:ext cx="73025" cy="117475"/>
          </a:xfrm>
          <a:custGeom>
            <a:avLst/>
            <a:gdLst>
              <a:gd name="T0" fmla="*/ 0 w 46"/>
              <a:gd name="T1" fmla="*/ 117475 h 74"/>
              <a:gd name="T2" fmla="*/ 69850 w 46"/>
              <a:gd name="T3" fmla="*/ 117475 h 74"/>
              <a:gd name="T4" fmla="*/ 73025 w 46"/>
              <a:gd name="T5" fmla="*/ 101600 h 74"/>
              <a:gd name="T6" fmla="*/ 20638 w 46"/>
              <a:gd name="T7" fmla="*/ 101600 h 74"/>
              <a:gd name="T8" fmla="*/ 38100 w 46"/>
              <a:gd name="T9" fmla="*/ 0 h 74"/>
              <a:gd name="T10" fmla="*/ 20638 w 46"/>
              <a:gd name="T11" fmla="*/ 0 h 74"/>
              <a:gd name="T12" fmla="*/ 0 w 46"/>
              <a:gd name="T13" fmla="*/ 117475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74">
                <a:moveTo>
                  <a:pt x="0" y="74"/>
                </a:moveTo>
                <a:lnTo>
                  <a:pt x="44" y="74"/>
                </a:lnTo>
                <a:lnTo>
                  <a:pt x="46" y="64"/>
                </a:lnTo>
                <a:lnTo>
                  <a:pt x="13" y="6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63" name="Picture 7179"/>
          <p:cNvPicPr>
            <a:picLocks noChangeAspect="1" noChangeArrowheads="1"/>
          </p:cNvPicPr>
          <p:nvPr/>
        </p:nvPicPr>
        <p:blipFill>
          <a:blip r:embed="rId57" cstate="print"/>
          <a:srcRect/>
          <a:stretch>
            <a:fillRect/>
          </a:stretch>
        </p:blipFill>
        <p:spPr bwMode="auto">
          <a:xfrm>
            <a:off x="272732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64" name="Picture 7180"/>
          <p:cNvPicPr>
            <a:picLocks noChangeAspect="1" noChangeArrowheads="1"/>
          </p:cNvPicPr>
          <p:nvPr/>
        </p:nvPicPr>
        <p:blipFill>
          <a:blip r:embed="rId58" cstate="print"/>
          <a:srcRect/>
          <a:stretch>
            <a:fillRect/>
          </a:stretch>
        </p:blipFill>
        <p:spPr bwMode="auto">
          <a:xfrm>
            <a:off x="272732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65" name="Picture 7181"/>
          <p:cNvPicPr>
            <a:picLocks noChangeAspect="1" noChangeArrowheads="1"/>
          </p:cNvPicPr>
          <p:nvPr/>
        </p:nvPicPr>
        <p:blipFill>
          <a:blip r:embed="rId59" cstate="print"/>
          <a:srcRect/>
          <a:stretch>
            <a:fillRect/>
          </a:stretch>
        </p:blipFill>
        <p:spPr bwMode="auto">
          <a:xfrm>
            <a:off x="28051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66" name="Picture 7182"/>
          <p:cNvPicPr>
            <a:picLocks noChangeAspect="1" noChangeArrowheads="1"/>
          </p:cNvPicPr>
          <p:nvPr/>
        </p:nvPicPr>
        <p:blipFill>
          <a:blip r:embed="rId60" cstate="print"/>
          <a:srcRect/>
          <a:stretch>
            <a:fillRect/>
          </a:stretch>
        </p:blipFill>
        <p:spPr bwMode="auto">
          <a:xfrm>
            <a:off x="28051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67" name="Freeform 7183"/>
          <p:cNvSpPr>
            <a:spLocks/>
          </p:cNvSpPr>
          <p:nvPr/>
        </p:nvSpPr>
        <p:spPr bwMode="auto">
          <a:xfrm>
            <a:off x="2884488" y="6021388"/>
            <a:ext cx="84137" cy="117475"/>
          </a:xfrm>
          <a:custGeom>
            <a:avLst/>
            <a:gdLst>
              <a:gd name="T0" fmla="*/ 0 w 53"/>
              <a:gd name="T1" fmla="*/ 117475 h 74"/>
              <a:gd name="T2" fmla="*/ 17462 w 53"/>
              <a:gd name="T3" fmla="*/ 117475 h 74"/>
              <a:gd name="T4" fmla="*/ 20637 w 53"/>
              <a:gd name="T5" fmla="*/ 90488 h 74"/>
              <a:gd name="T6" fmla="*/ 34925 w 53"/>
              <a:gd name="T7" fmla="*/ 74613 h 74"/>
              <a:gd name="T8" fmla="*/ 49212 w 53"/>
              <a:gd name="T9" fmla="*/ 117475 h 74"/>
              <a:gd name="T10" fmla="*/ 66675 w 53"/>
              <a:gd name="T11" fmla="*/ 117475 h 74"/>
              <a:gd name="T12" fmla="*/ 49212 w 53"/>
              <a:gd name="T13" fmla="*/ 63500 h 74"/>
              <a:gd name="T14" fmla="*/ 84137 w 53"/>
              <a:gd name="T15" fmla="*/ 31750 h 74"/>
              <a:gd name="T16" fmla="*/ 58737 w 53"/>
              <a:gd name="T17" fmla="*/ 31750 h 74"/>
              <a:gd name="T18" fmla="*/ 28575 w 53"/>
              <a:gd name="T19" fmla="*/ 66675 h 74"/>
              <a:gd name="T20" fmla="*/ 23812 w 53"/>
              <a:gd name="T21" fmla="*/ 66675 h 74"/>
              <a:gd name="T22" fmla="*/ 38100 w 53"/>
              <a:gd name="T23" fmla="*/ 0 h 74"/>
              <a:gd name="T24" fmla="*/ 20637 w 53"/>
              <a:gd name="T25" fmla="*/ 0 h 74"/>
              <a:gd name="T26" fmla="*/ 0 w 53"/>
              <a:gd name="T27" fmla="*/ 117475 h 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74">
                <a:moveTo>
                  <a:pt x="0" y="74"/>
                </a:moveTo>
                <a:lnTo>
                  <a:pt x="11" y="74"/>
                </a:lnTo>
                <a:lnTo>
                  <a:pt x="13" y="57"/>
                </a:lnTo>
                <a:lnTo>
                  <a:pt x="22" y="47"/>
                </a:lnTo>
                <a:lnTo>
                  <a:pt x="31" y="74"/>
                </a:lnTo>
                <a:lnTo>
                  <a:pt x="42" y="74"/>
                </a:lnTo>
                <a:lnTo>
                  <a:pt x="31" y="40"/>
                </a:lnTo>
                <a:lnTo>
                  <a:pt x="53" y="20"/>
                </a:lnTo>
                <a:lnTo>
                  <a:pt x="37" y="20"/>
                </a:lnTo>
                <a:lnTo>
                  <a:pt x="18" y="42"/>
                </a:lnTo>
                <a:lnTo>
                  <a:pt x="15" y="42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8" name="Freeform 7184"/>
          <p:cNvSpPr>
            <a:spLocks/>
          </p:cNvSpPr>
          <p:nvPr/>
        </p:nvSpPr>
        <p:spPr bwMode="auto">
          <a:xfrm>
            <a:off x="2998788" y="6053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0325 w 44"/>
              <a:gd name="T3" fmla="*/ 4763 h 56"/>
              <a:gd name="T4" fmla="*/ 38100 w 44"/>
              <a:gd name="T5" fmla="*/ 0 h 56"/>
              <a:gd name="T6" fmla="*/ 28575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7938 w 44"/>
              <a:gd name="T13" fmla="*/ 23813 h 56"/>
              <a:gd name="T14" fmla="*/ 14288 w 44"/>
              <a:gd name="T15" fmla="*/ 39688 h 56"/>
              <a:gd name="T16" fmla="*/ 25400 w 44"/>
              <a:gd name="T17" fmla="*/ 46038 h 56"/>
              <a:gd name="T18" fmla="*/ 42863 w 44"/>
              <a:gd name="T19" fmla="*/ 50800 h 56"/>
              <a:gd name="T20" fmla="*/ 49213 w 44"/>
              <a:gd name="T21" fmla="*/ 61913 h 56"/>
              <a:gd name="T22" fmla="*/ 42863 w 44"/>
              <a:gd name="T23" fmla="*/ 69850 h 56"/>
              <a:gd name="T24" fmla="*/ 31750 w 44"/>
              <a:gd name="T25" fmla="*/ 74613 h 56"/>
              <a:gd name="T26" fmla="*/ 20638 w 44"/>
              <a:gd name="T27" fmla="*/ 69850 h 56"/>
              <a:gd name="T28" fmla="*/ 14288 w 44"/>
              <a:gd name="T29" fmla="*/ 58738 h 56"/>
              <a:gd name="T30" fmla="*/ 0 w 44"/>
              <a:gd name="T31" fmla="*/ 58738 h 56"/>
              <a:gd name="T32" fmla="*/ 4763 w 44"/>
              <a:gd name="T33" fmla="*/ 74613 h 56"/>
              <a:gd name="T34" fmla="*/ 7938 w 44"/>
              <a:gd name="T35" fmla="*/ 80963 h 56"/>
              <a:gd name="T36" fmla="*/ 31750 w 44"/>
              <a:gd name="T37" fmla="*/ 88900 h 56"/>
              <a:gd name="T38" fmla="*/ 55563 w 44"/>
              <a:gd name="T39" fmla="*/ 80963 h 56"/>
              <a:gd name="T40" fmla="*/ 63500 w 44"/>
              <a:gd name="T41" fmla="*/ 74613 h 56"/>
              <a:gd name="T42" fmla="*/ 66675 w 44"/>
              <a:gd name="T43" fmla="*/ 58738 h 56"/>
              <a:gd name="T44" fmla="*/ 60325 w 44"/>
              <a:gd name="T45" fmla="*/ 46038 h 56"/>
              <a:gd name="T46" fmla="*/ 46038 w 44"/>
              <a:gd name="T47" fmla="*/ 39688 h 56"/>
              <a:gd name="T48" fmla="*/ 31750 w 44"/>
              <a:gd name="T49" fmla="*/ 31750 h 56"/>
              <a:gd name="T50" fmla="*/ 25400 w 44"/>
              <a:gd name="T51" fmla="*/ 23813 h 56"/>
              <a:gd name="T52" fmla="*/ 28575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8" y="3"/>
                </a:lnTo>
                <a:lnTo>
                  <a:pt x="24" y="0"/>
                </a:lnTo>
                <a:lnTo>
                  <a:pt x="18" y="0"/>
                </a:lnTo>
                <a:lnTo>
                  <a:pt x="11" y="3"/>
                </a:lnTo>
                <a:lnTo>
                  <a:pt x="7" y="7"/>
                </a:lnTo>
                <a:lnTo>
                  <a:pt x="5" y="15"/>
                </a:lnTo>
                <a:lnTo>
                  <a:pt x="9" y="25"/>
                </a:lnTo>
                <a:lnTo>
                  <a:pt x="16" y="29"/>
                </a:lnTo>
                <a:lnTo>
                  <a:pt x="27" y="32"/>
                </a:lnTo>
                <a:lnTo>
                  <a:pt x="31" y="39"/>
                </a:lnTo>
                <a:lnTo>
                  <a:pt x="27" y="44"/>
                </a:lnTo>
                <a:lnTo>
                  <a:pt x="20" y="47"/>
                </a:lnTo>
                <a:lnTo>
                  <a:pt x="13" y="44"/>
                </a:lnTo>
                <a:lnTo>
                  <a:pt x="9" y="37"/>
                </a:lnTo>
                <a:lnTo>
                  <a:pt x="0" y="37"/>
                </a:lnTo>
                <a:lnTo>
                  <a:pt x="3" y="47"/>
                </a:lnTo>
                <a:lnTo>
                  <a:pt x="5" y="51"/>
                </a:lnTo>
                <a:lnTo>
                  <a:pt x="20" y="56"/>
                </a:lnTo>
                <a:lnTo>
                  <a:pt x="35" y="51"/>
                </a:lnTo>
                <a:lnTo>
                  <a:pt x="40" y="47"/>
                </a:lnTo>
                <a:lnTo>
                  <a:pt x="42" y="37"/>
                </a:lnTo>
                <a:lnTo>
                  <a:pt x="38" y="29"/>
                </a:lnTo>
                <a:lnTo>
                  <a:pt x="29" y="25"/>
                </a:lnTo>
                <a:lnTo>
                  <a:pt x="20" y="20"/>
                </a:lnTo>
                <a:lnTo>
                  <a:pt x="16" y="15"/>
                </a:lnTo>
                <a:lnTo>
                  <a:pt x="18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69" name="Picture 7185"/>
          <p:cNvPicPr>
            <a:picLocks noChangeAspect="1" noChangeArrowheads="1"/>
          </p:cNvPicPr>
          <p:nvPr/>
        </p:nvPicPr>
        <p:blipFill>
          <a:blip r:embed="rId61" cstate="print"/>
          <a:srcRect/>
          <a:stretch>
            <a:fillRect/>
          </a:stretch>
        </p:blipFill>
        <p:spPr bwMode="auto">
          <a:xfrm>
            <a:off x="30718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70" name="Picture 7186"/>
          <p:cNvPicPr>
            <a:picLocks noChangeAspect="1" noChangeArrowheads="1"/>
          </p:cNvPicPr>
          <p:nvPr/>
        </p:nvPicPr>
        <p:blipFill>
          <a:blip r:embed="rId62" cstate="print"/>
          <a:srcRect/>
          <a:stretch>
            <a:fillRect/>
          </a:stretch>
        </p:blipFill>
        <p:spPr bwMode="auto">
          <a:xfrm>
            <a:off x="30718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71" name="Freeform 7187"/>
          <p:cNvSpPr>
            <a:spLocks/>
          </p:cNvSpPr>
          <p:nvPr/>
        </p:nvSpPr>
        <p:spPr bwMode="auto">
          <a:xfrm>
            <a:off x="3159125" y="6053138"/>
            <a:ext cx="80963" cy="88900"/>
          </a:xfrm>
          <a:custGeom>
            <a:avLst/>
            <a:gdLst>
              <a:gd name="T0" fmla="*/ 80963 w 51"/>
              <a:gd name="T1" fmla="*/ 0 h 56"/>
              <a:gd name="T2" fmla="*/ 63500 w 51"/>
              <a:gd name="T3" fmla="*/ 0 h 56"/>
              <a:gd name="T4" fmla="*/ 52388 w 51"/>
              <a:gd name="T5" fmla="*/ 46038 h 56"/>
              <a:gd name="T6" fmla="*/ 46038 w 51"/>
              <a:gd name="T7" fmla="*/ 66675 h 56"/>
              <a:gd name="T8" fmla="*/ 28575 w 51"/>
              <a:gd name="T9" fmla="*/ 74613 h 56"/>
              <a:gd name="T10" fmla="*/ 17463 w 51"/>
              <a:gd name="T11" fmla="*/ 69850 h 56"/>
              <a:gd name="T12" fmla="*/ 17463 w 51"/>
              <a:gd name="T13" fmla="*/ 61913 h 56"/>
              <a:gd name="T14" fmla="*/ 17463 w 51"/>
              <a:gd name="T15" fmla="*/ 53975 h 56"/>
              <a:gd name="T16" fmla="*/ 28575 w 51"/>
              <a:gd name="T17" fmla="*/ 0 h 56"/>
              <a:gd name="T18" fmla="*/ 11113 w 51"/>
              <a:gd name="T19" fmla="*/ 0 h 56"/>
              <a:gd name="T20" fmla="*/ 0 w 51"/>
              <a:gd name="T21" fmla="*/ 53975 h 56"/>
              <a:gd name="T22" fmla="*/ 0 w 51"/>
              <a:gd name="T23" fmla="*/ 66675 h 56"/>
              <a:gd name="T24" fmla="*/ 3175 w 51"/>
              <a:gd name="T25" fmla="*/ 74613 h 56"/>
              <a:gd name="T26" fmla="*/ 7938 w 51"/>
              <a:gd name="T27" fmla="*/ 80963 h 56"/>
              <a:gd name="T28" fmla="*/ 23813 w 51"/>
              <a:gd name="T29" fmla="*/ 88900 h 56"/>
              <a:gd name="T30" fmla="*/ 38100 w 51"/>
              <a:gd name="T31" fmla="*/ 85725 h 56"/>
              <a:gd name="T32" fmla="*/ 49213 w 51"/>
              <a:gd name="T33" fmla="*/ 74613 h 56"/>
              <a:gd name="T34" fmla="*/ 49213 w 51"/>
              <a:gd name="T35" fmla="*/ 74613 h 56"/>
              <a:gd name="T36" fmla="*/ 49213 w 51"/>
              <a:gd name="T37" fmla="*/ 85725 h 56"/>
              <a:gd name="T38" fmla="*/ 63500 w 51"/>
              <a:gd name="T39" fmla="*/ 85725 h 56"/>
              <a:gd name="T40" fmla="*/ 80963 w 51"/>
              <a:gd name="T41" fmla="*/ 0 h 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6">
                <a:moveTo>
                  <a:pt x="51" y="0"/>
                </a:moveTo>
                <a:lnTo>
                  <a:pt x="40" y="0"/>
                </a:lnTo>
                <a:lnTo>
                  <a:pt x="33" y="29"/>
                </a:lnTo>
                <a:lnTo>
                  <a:pt x="29" y="42"/>
                </a:lnTo>
                <a:lnTo>
                  <a:pt x="18" y="47"/>
                </a:lnTo>
                <a:lnTo>
                  <a:pt x="11" y="44"/>
                </a:lnTo>
                <a:lnTo>
                  <a:pt x="11" y="39"/>
                </a:lnTo>
                <a:lnTo>
                  <a:pt x="11" y="34"/>
                </a:lnTo>
                <a:lnTo>
                  <a:pt x="18" y="0"/>
                </a:lnTo>
                <a:lnTo>
                  <a:pt x="7" y="0"/>
                </a:lnTo>
                <a:lnTo>
                  <a:pt x="0" y="34"/>
                </a:lnTo>
                <a:lnTo>
                  <a:pt x="0" y="42"/>
                </a:lnTo>
                <a:lnTo>
                  <a:pt x="2" y="47"/>
                </a:lnTo>
                <a:lnTo>
                  <a:pt x="5" y="51"/>
                </a:lnTo>
                <a:lnTo>
                  <a:pt x="15" y="56"/>
                </a:lnTo>
                <a:lnTo>
                  <a:pt x="24" y="54"/>
                </a:lnTo>
                <a:lnTo>
                  <a:pt x="31" y="47"/>
                </a:lnTo>
                <a:lnTo>
                  <a:pt x="31" y="54"/>
                </a:lnTo>
                <a:lnTo>
                  <a:pt x="40" y="54"/>
                </a:lnTo>
                <a:lnTo>
                  <a:pt x="5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2" name="Freeform 7188"/>
          <p:cNvSpPr>
            <a:spLocks/>
          </p:cNvSpPr>
          <p:nvPr/>
        </p:nvSpPr>
        <p:spPr bwMode="auto">
          <a:xfrm>
            <a:off x="3240088" y="6053138"/>
            <a:ext cx="76200" cy="85725"/>
          </a:xfrm>
          <a:custGeom>
            <a:avLst/>
            <a:gdLst>
              <a:gd name="T0" fmla="*/ 0 w 48"/>
              <a:gd name="T1" fmla="*/ 85725 h 54"/>
              <a:gd name="T2" fmla="*/ 17463 w 48"/>
              <a:gd name="T3" fmla="*/ 85725 h 54"/>
              <a:gd name="T4" fmla="*/ 23813 w 48"/>
              <a:gd name="T5" fmla="*/ 39688 h 54"/>
              <a:gd name="T6" fmla="*/ 30163 w 48"/>
              <a:gd name="T7" fmla="*/ 23813 h 54"/>
              <a:gd name="T8" fmla="*/ 47625 w 48"/>
              <a:gd name="T9" fmla="*/ 11113 h 54"/>
              <a:gd name="T10" fmla="*/ 58738 w 48"/>
              <a:gd name="T11" fmla="*/ 19050 h 54"/>
              <a:gd name="T12" fmla="*/ 58738 w 48"/>
              <a:gd name="T13" fmla="*/ 26988 h 54"/>
              <a:gd name="T14" fmla="*/ 58738 w 48"/>
              <a:gd name="T15" fmla="*/ 34925 h 54"/>
              <a:gd name="T16" fmla="*/ 47625 w 48"/>
              <a:gd name="T17" fmla="*/ 85725 h 54"/>
              <a:gd name="T18" fmla="*/ 65088 w 48"/>
              <a:gd name="T19" fmla="*/ 85725 h 54"/>
              <a:gd name="T20" fmla="*/ 76200 w 48"/>
              <a:gd name="T21" fmla="*/ 31750 h 54"/>
              <a:gd name="T22" fmla="*/ 76200 w 48"/>
              <a:gd name="T23" fmla="*/ 19050 h 54"/>
              <a:gd name="T24" fmla="*/ 76200 w 48"/>
              <a:gd name="T25" fmla="*/ 11113 h 54"/>
              <a:gd name="T26" fmla="*/ 73025 w 48"/>
              <a:gd name="T27" fmla="*/ 4763 h 54"/>
              <a:gd name="T28" fmla="*/ 55563 w 48"/>
              <a:gd name="T29" fmla="*/ 0 h 54"/>
              <a:gd name="T30" fmla="*/ 41275 w 48"/>
              <a:gd name="T31" fmla="*/ 4763 h 54"/>
              <a:gd name="T32" fmla="*/ 26988 w 48"/>
              <a:gd name="T33" fmla="*/ 15875 h 54"/>
              <a:gd name="T34" fmla="*/ 26988 w 48"/>
              <a:gd name="T35" fmla="*/ 11113 h 54"/>
              <a:gd name="T36" fmla="*/ 30163 w 48"/>
              <a:gd name="T37" fmla="*/ 0 h 54"/>
              <a:gd name="T38" fmla="*/ 12700 w 48"/>
              <a:gd name="T39" fmla="*/ 0 h 54"/>
              <a:gd name="T40" fmla="*/ 0 w 48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11" y="54"/>
                </a:lnTo>
                <a:lnTo>
                  <a:pt x="15" y="25"/>
                </a:lnTo>
                <a:lnTo>
                  <a:pt x="19" y="15"/>
                </a:lnTo>
                <a:lnTo>
                  <a:pt x="30" y="7"/>
                </a:lnTo>
                <a:lnTo>
                  <a:pt x="37" y="12"/>
                </a:lnTo>
                <a:lnTo>
                  <a:pt x="37" y="17"/>
                </a:lnTo>
                <a:lnTo>
                  <a:pt x="37" y="22"/>
                </a:lnTo>
                <a:lnTo>
                  <a:pt x="30" y="54"/>
                </a:lnTo>
                <a:lnTo>
                  <a:pt x="41" y="54"/>
                </a:lnTo>
                <a:lnTo>
                  <a:pt x="48" y="20"/>
                </a:lnTo>
                <a:lnTo>
                  <a:pt x="48" y="12"/>
                </a:lnTo>
                <a:lnTo>
                  <a:pt x="48" y="7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17" y="10"/>
                </a:lnTo>
                <a:lnTo>
                  <a:pt x="17" y="7"/>
                </a:lnTo>
                <a:lnTo>
                  <a:pt x="19" y="0"/>
                </a:lnTo>
                <a:lnTo>
                  <a:pt x="8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73" name="Picture 7189"/>
          <p:cNvPicPr>
            <a:picLocks noChangeAspect="1" noChangeArrowheads="1"/>
          </p:cNvPicPr>
          <p:nvPr/>
        </p:nvPicPr>
        <p:blipFill>
          <a:blip r:embed="rId63" cstate="print"/>
          <a:srcRect/>
          <a:stretch>
            <a:fillRect/>
          </a:stretch>
        </p:blipFill>
        <p:spPr bwMode="auto">
          <a:xfrm>
            <a:off x="3325813" y="602138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74" name="Picture 7190"/>
          <p:cNvPicPr>
            <a:picLocks noChangeAspect="1" noChangeArrowheads="1"/>
          </p:cNvPicPr>
          <p:nvPr/>
        </p:nvPicPr>
        <p:blipFill>
          <a:blip r:embed="rId64" cstate="print"/>
          <a:srcRect/>
          <a:stretch>
            <a:fillRect/>
          </a:stretch>
        </p:blipFill>
        <p:spPr bwMode="auto">
          <a:xfrm>
            <a:off x="3325813" y="602138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75" name="Freeform 7191"/>
          <p:cNvSpPr>
            <a:spLocks/>
          </p:cNvSpPr>
          <p:nvPr/>
        </p:nvSpPr>
        <p:spPr bwMode="auto">
          <a:xfrm>
            <a:off x="3409950" y="6053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1913 w 44"/>
              <a:gd name="T3" fmla="*/ 4763 h 56"/>
              <a:gd name="T4" fmla="*/ 41275 w 44"/>
              <a:gd name="T5" fmla="*/ 0 h 56"/>
              <a:gd name="T6" fmla="*/ 26988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11113 w 44"/>
              <a:gd name="T13" fmla="*/ 23813 h 56"/>
              <a:gd name="T14" fmla="*/ 14288 w 44"/>
              <a:gd name="T15" fmla="*/ 39688 h 56"/>
              <a:gd name="T16" fmla="*/ 23813 w 44"/>
              <a:gd name="T17" fmla="*/ 46038 h 56"/>
              <a:gd name="T18" fmla="*/ 41275 w 44"/>
              <a:gd name="T19" fmla="*/ 50800 h 56"/>
              <a:gd name="T20" fmla="*/ 49213 w 44"/>
              <a:gd name="T21" fmla="*/ 61913 h 56"/>
              <a:gd name="T22" fmla="*/ 44450 w 44"/>
              <a:gd name="T23" fmla="*/ 69850 h 56"/>
              <a:gd name="T24" fmla="*/ 31750 w 44"/>
              <a:gd name="T25" fmla="*/ 74613 h 56"/>
              <a:gd name="T26" fmla="*/ 20638 w 44"/>
              <a:gd name="T27" fmla="*/ 69850 h 56"/>
              <a:gd name="T28" fmla="*/ 17463 w 44"/>
              <a:gd name="T29" fmla="*/ 58738 h 56"/>
              <a:gd name="T30" fmla="*/ 0 w 44"/>
              <a:gd name="T31" fmla="*/ 58738 h 56"/>
              <a:gd name="T32" fmla="*/ 3175 w 44"/>
              <a:gd name="T33" fmla="*/ 74613 h 56"/>
              <a:gd name="T34" fmla="*/ 11113 w 44"/>
              <a:gd name="T35" fmla="*/ 80963 h 56"/>
              <a:gd name="T36" fmla="*/ 31750 w 44"/>
              <a:gd name="T37" fmla="*/ 88900 h 56"/>
              <a:gd name="T38" fmla="*/ 55563 w 44"/>
              <a:gd name="T39" fmla="*/ 80963 h 56"/>
              <a:gd name="T40" fmla="*/ 61913 w 44"/>
              <a:gd name="T41" fmla="*/ 74613 h 56"/>
              <a:gd name="T42" fmla="*/ 66675 w 44"/>
              <a:gd name="T43" fmla="*/ 58738 h 56"/>
              <a:gd name="T44" fmla="*/ 58738 w 44"/>
              <a:gd name="T45" fmla="*/ 46038 h 56"/>
              <a:gd name="T46" fmla="*/ 49213 w 44"/>
              <a:gd name="T47" fmla="*/ 39688 h 56"/>
              <a:gd name="T48" fmla="*/ 31750 w 44"/>
              <a:gd name="T49" fmla="*/ 31750 h 56"/>
              <a:gd name="T50" fmla="*/ 23813 w 44"/>
              <a:gd name="T51" fmla="*/ 23813 h 56"/>
              <a:gd name="T52" fmla="*/ 31750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9" y="3"/>
                </a:lnTo>
                <a:lnTo>
                  <a:pt x="26" y="0"/>
                </a:lnTo>
                <a:lnTo>
                  <a:pt x="17" y="0"/>
                </a:lnTo>
                <a:lnTo>
                  <a:pt x="11" y="3"/>
                </a:lnTo>
                <a:lnTo>
                  <a:pt x="7" y="7"/>
                </a:lnTo>
                <a:lnTo>
                  <a:pt x="7" y="15"/>
                </a:lnTo>
                <a:lnTo>
                  <a:pt x="9" y="25"/>
                </a:lnTo>
                <a:lnTo>
                  <a:pt x="15" y="29"/>
                </a:lnTo>
                <a:lnTo>
                  <a:pt x="26" y="32"/>
                </a:lnTo>
                <a:lnTo>
                  <a:pt x="31" y="39"/>
                </a:lnTo>
                <a:lnTo>
                  <a:pt x="28" y="44"/>
                </a:lnTo>
                <a:lnTo>
                  <a:pt x="20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1"/>
                </a:lnTo>
                <a:lnTo>
                  <a:pt x="20" y="56"/>
                </a:lnTo>
                <a:lnTo>
                  <a:pt x="35" y="51"/>
                </a:lnTo>
                <a:lnTo>
                  <a:pt x="39" y="47"/>
                </a:lnTo>
                <a:lnTo>
                  <a:pt x="42" y="37"/>
                </a:lnTo>
                <a:lnTo>
                  <a:pt x="37" y="29"/>
                </a:lnTo>
                <a:lnTo>
                  <a:pt x="31" y="25"/>
                </a:lnTo>
                <a:lnTo>
                  <a:pt x="20" y="20"/>
                </a:lnTo>
                <a:lnTo>
                  <a:pt x="15" y="15"/>
                </a:lnTo>
                <a:lnTo>
                  <a:pt x="20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6" name="Freeform 7192"/>
          <p:cNvSpPr>
            <a:spLocks/>
          </p:cNvSpPr>
          <p:nvPr/>
        </p:nvSpPr>
        <p:spPr bwMode="auto">
          <a:xfrm>
            <a:off x="3524250" y="6029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3175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7938 w 31"/>
              <a:gd name="T9" fmla="*/ 85725 h 69"/>
              <a:gd name="T10" fmla="*/ 3175 w 31"/>
              <a:gd name="T11" fmla="*/ 93663 h 69"/>
              <a:gd name="T12" fmla="*/ 7938 w 31"/>
              <a:gd name="T13" fmla="*/ 104775 h 69"/>
              <a:gd name="T14" fmla="*/ 20638 w 31"/>
              <a:gd name="T15" fmla="*/ 109538 h 69"/>
              <a:gd name="T16" fmla="*/ 34925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0638 w 31"/>
              <a:gd name="T23" fmla="*/ 90488 h 69"/>
              <a:gd name="T24" fmla="*/ 25400 w 31"/>
              <a:gd name="T25" fmla="*/ 82550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4925 w 31"/>
              <a:gd name="T33" fmla="*/ 23813 h 69"/>
              <a:gd name="T34" fmla="*/ 38100 w 31"/>
              <a:gd name="T35" fmla="*/ 0 h 69"/>
              <a:gd name="T36" fmla="*/ 20638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5" y="54"/>
                </a:lnTo>
                <a:lnTo>
                  <a:pt x="2" y="59"/>
                </a:lnTo>
                <a:lnTo>
                  <a:pt x="5" y="66"/>
                </a:lnTo>
                <a:lnTo>
                  <a:pt x="13" y="69"/>
                </a:lnTo>
                <a:lnTo>
                  <a:pt x="22" y="69"/>
                </a:lnTo>
                <a:lnTo>
                  <a:pt x="22" y="59"/>
                </a:lnTo>
                <a:lnTo>
                  <a:pt x="18" y="59"/>
                </a:lnTo>
                <a:lnTo>
                  <a:pt x="13" y="57"/>
                </a:lnTo>
                <a:lnTo>
                  <a:pt x="16" y="52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2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7" name="Freeform 7193"/>
          <p:cNvSpPr>
            <a:spLocks/>
          </p:cNvSpPr>
          <p:nvPr/>
        </p:nvSpPr>
        <p:spPr bwMode="auto">
          <a:xfrm>
            <a:off x="3570288" y="6053138"/>
            <a:ext cx="58737" cy="85725"/>
          </a:xfrm>
          <a:custGeom>
            <a:avLst/>
            <a:gdLst>
              <a:gd name="T0" fmla="*/ 0 w 37"/>
              <a:gd name="T1" fmla="*/ 85725 h 54"/>
              <a:gd name="T2" fmla="*/ 14287 w 37"/>
              <a:gd name="T3" fmla="*/ 85725 h 54"/>
              <a:gd name="T4" fmla="*/ 23812 w 37"/>
              <a:gd name="T5" fmla="*/ 46038 h 54"/>
              <a:gd name="T6" fmla="*/ 30162 w 37"/>
              <a:gd name="T7" fmla="*/ 26988 h 54"/>
              <a:gd name="T8" fmla="*/ 52387 w 37"/>
              <a:gd name="T9" fmla="*/ 15875 h 54"/>
              <a:gd name="T10" fmla="*/ 55562 w 37"/>
              <a:gd name="T11" fmla="*/ 15875 h 54"/>
              <a:gd name="T12" fmla="*/ 58737 w 37"/>
              <a:gd name="T13" fmla="*/ 0 h 54"/>
              <a:gd name="T14" fmla="*/ 52387 w 37"/>
              <a:gd name="T15" fmla="*/ 0 h 54"/>
              <a:gd name="T16" fmla="*/ 38100 w 37"/>
              <a:gd name="T17" fmla="*/ 4763 h 54"/>
              <a:gd name="T18" fmla="*/ 26987 w 37"/>
              <a:gd name="T19" fmla="*/ 19050 h 54"/>
              <a:gd name="T20" fmla="*/ 26987 w 37"/>
              <a:gd name="T21" fmla="*/ 19050 h 54"/>
              <a:gd name="T22" fmla="*/ 30162 w 37"/>
              <a:gd name="T23" fmla="*/ 0 h 54"/>
              <a:gd name="T24" fmla="*/ 14287 w 37"/>
              <a:gd name="T25" fmla="*/ 0 h 54"/>
              <a:gd name="T26" fmla="*/ 0 w 37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54">
                <a:moveTo>
                  <a:pt x="0" y="54"/>
                </a:moveTo>
                <a:lnTo>
                  <a:pt x="9" y="54"/>
                </a:lnTo>
                <a:lnTo>
                  <a:pt x="15" y="29"/>
                </a:lnTo>
                <a:lnTo>
                  <a:pt x="19" y="17"/>
                </a:lnTo>
                <a:lnTo>
                  <a:pt x="33" y="10"/>
                </a:lnTo>
                <a:lnTo>
                  <a:pt x="35" y="10"/>
                </a:lnTo>
                <a:lnTo>
                  <a:pt x="37" y="0"/>
                </a:lnTo>
                <a:lnTo>
                  <a:pt x="33" y="0"/>
                </a:lnTo>
                <a:lnTo>
                  <a:pt x="24" y="3"/>
                </a:lnTo>
                <a:lnTo>
                  <a:pt x="17" y="12"/>
                </a:lnTo>
                <a:lnTo>
                  <a:pt x="19" y="0"/>
                </a:lnTo>
                <a:lnTo>
                  <a:pt x="9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78" name="Picture 7194"/>
          <p:cNvPicPr>
            <a:picLocks noChangeAspect="1" noChangeArrowheads="1"/>
          </p:cNvPicPr>
          <p:nvPr/>
        </p:nvPicPr>
        <p:blipFill>
          <a:blip r:embed="rId65" cstate="print"/>
          <a:srcRect/>
          <a:stretch>
            <a:fillRect/>
          </a:stretch>
        </p:blipFill>
        <p:spPr bwMode="auto">
          <a:xfrm>
            <a:off x="36179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79" name="Picture 7195"/>
          <p:cNvPicPr>
            <a:picLocks noChangeAspect="1" noChangeArrowheads="1"/>
          </p:cNvPicPr>
          <p:nvPr/>
        </p:nvPicPr>
        <p:blipFill>
          <a:blip r:embed="rId66" cstate="print"/>
          <a:srcRect/>
          <a:stretch>
            <a:fillRect/>
          </a:stretch>
        </p:blipFill>
        <p:spPr bwMode="auto">
          <a:xfrm>
            <a:off x="36179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80" name="Freeform 7196"/>
          <p:cNvSpPr>
            <a:spLocks/>
          </p:cNvSpPr>
          <p:nvPr/>
        </p:nvSpPr>
        <p:spPr bwMode="auto">
          <a:xfrm>
            <a:off x="3705225" y="6053138"/>
            <a:ext cx="69850" cy="85725"/>
          </a:xfrm>
          <a:custGeom>
            <a:avLst/>
            <a:gdLst>
              <a:gd name="T0" fmla="*/ 11113 w 44"/>
              <a:gd name="T1" fmla="*/ 85725 h 54"/>
              <a:gd name="T2" fmla="*/ 28575 w 44"/>
              <a:gd name="T3" fmla="*/ 85725 h 54"/>
              <a:gd name="T4" fmla="*/ 69850 w 44"/>
              <a:gd name="T5" fmla="*/ 0 h 54"/>
              <a:gd name="T6" fmla="*/ 52388 w 44"/>
              <a:gd name="T7" fmla="*/ 0 h 54"/>
              <a:gd name="T8" fmla="*/ 25400 w 44"/>
              <a:gd name="T9" fmla="*/ 61913 h 54"/>
              <a:gd name="T10" fmla="*/ 25400 w 44"/>
              <a:gd name="T11" fmla="*/ 61913 h 54"/>
              <a:gd name="T12" fmla="*/ 17463 w 44"/>
              <a:gd name="T13" fmla="*/ 0 h 54"/>
              <a:gd name="T14" fmla="*/ 0 w 44"/>
              <a:gd name="T15" fmla="*/ 0 h 54"/>
              <a:gd name="T16" fmla="*/ 11113 w 44"/>
              <a:gd name="T17" fmla="*/ 85725 h 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54">
                <a:moveTo>
                  <a:pt x="7" y="54"/>
                </a:moveTo>
                <a:lnTo>
                  <a:pt x="18" y="54"/>
                </a:lnTo>
                <a:lnTo>
                  <a:pt x="44" y="0"/>
                </a:lnTo>
                <a:lnTo>
                  <a:pt x="33" y="0"/>
                </a:lnTo>
                <a:lnTo>
                  <a:pt x="16" y="39"/>
                </a:lnTo>
                <a:lnTo>
                  <a:pt x="11" y="0"/>
                </a:lnTo>
                <a:lnTo>
                  <a:pt x="0" y="0"/>
                </a:lnTo>
                <a:lnTo>
                  <a:pt x="7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81" name="Picture 7197"/>
          <p:cNvPicPr>
            <a:picLocks noChangeAspect="1" noChangeArrowheads="1"/>
          </p:cNvPicPr>
          <p:nvPr/>
        </p:nvPicPr>
        <p:blipFill>
          <a:blip r:embed="rId57" cstate="print"/>
          <a:srcRect/>
          <a:stretch>
            <a:fillRect/>
          </a:stretch>
        </p:blipFill>
        <p:spPr bwMode="auto">
          <a:xfrm>
            <a:off x="377507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82" name="Picture 7198"/>
          <p:cNvPicPr>
            <a:picLocks noChangeAspect="1" noChangeArrowheads="1"/>
          </p:cNvPicPr>
          <p:nvPr/>
        </p:nvPicPr>
        <p:blipFill>
          <a:blip r:embed="rId58" cstate="print"/>
          <a:srcRect/>
          <a:stretch>
            <a:fillRect/>
          </a:stretch>
        </p:blipFill>
        <p:spPr bwMode="auto">
          <a:xfrm>
            <a:off x="377507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83" name="Freeform 7199"/>
          <p:cNvSpPr>
            <a:spLocks/>
          </p:cNvSpPr>
          <p:nvPr/>
        </p:nvSpPr>
        <p:spPr bwMode="auto">
          <a:xfrm>
            <a:off x="3851275" y="6021388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4" name="Freeform 7200"/>
          <p:cNvSpPr>
            <a:spLocks/>
          </p:cNvSpPr>
          <p:nvPr/>
        </p:nvSpPr>
        <p:spPr bwMode="auto">
          <a:xfrm>
            <a:off x="3929063" y="6029325"/>
            <a:ext cx="47625" cy="109538"/>
          </a:xfrm>
          <a:custGeom>
            <a:avLst/>
            <a:gdLst>
              <a:gd name="T0" fmla="*/ 15875 w 30"/>
              <a:gd name="T1" fmla="*/ 23813 h 69"/>
              <a:gd name="T2" fmla="*/ 3175 w 30"/>
              <a:gd name="T3" fmla="*/ 23813 h 69"/>
              <a:gd name="T4" fmla="*/ 0 w 30"/>
              <a:gd name="T5" fmla="*/ 39688 h 69"/>
              <a:gd name="T6" fmla="*/ 12700 w 30"/>
              <a:gd name="T7" fmla="*/ 39688 h 69"/>
              <a:gd name="T8" fmla="*/ 3175 w 30"/>
              <a:gd name="T9" fmla="*/ 85725 h 69"/>
              <a:gd name="T10" fmla="*/ 3175 w 30"/>
              <a:gd name="T11" fmla="*/ 93663 h 69"/>
              <a:gd name="T12" fmla="*/ 6350 w 30"/>
              <a:gd name="T13" fmla="*/ 104775 h 69"/>
              <a:gd name="T14" fmla="*/ 20638 w 30"/>
              <a:gd name="T15" fmla="*/ 109538 h 69"/>
              <a:gd name="T16" fmla="*/ 33338 w 30"/>
              <a:gd name="T17" fmla="*/ 109538 h 69"/>
              <a:gd name="T18" fmla="*/ 33338 w 30"/>
              <a:gd name="T19" fmla="*/ 93663 h 69"/>
              <a:gd name="T20" fmla="*/ 26988 w 30"/>
              <a:gd name="T21" fmla="*/ 93663 h 69"/>
              <a:gd name="T22" fmla="*/ 20638 w 30"/>
              <a:gd name="T23" fmla="*/ 90488 h 69"/>
              <a:gd name="T24" fmla="*/ 20638 w 30"/>
              <a:gd name="T25" fmla="*/ 82550 h 69"/>
              <a:gd name="T26" fmla="*/ 30163 w 30"/>
              <a:gd name="T27" fmla="*/ 39688 h 69"/>
              <a:gd name="T28" fmla="*/ 44450 w 30"/>
              <a:gd name="T29" fmla="*/ 39688 h 69"/>
              <a:gd name="T30" fmla="*/ 47625 w 30"/>
              <a:gd name="T31" fmla="*/ 23813 h 69"/>
              <a:gd name="T32" fmla="*/ 30163 w 30"/>
              <a:gd name="T33" fmla="*/ 23813 h 69"/>
              <a:gd name="T34" fmla="*/ 38100 w 30"/>
              <a:gd name="T35" fmla="*/ 0 h 69"/>
              <a:gd name="T36" fmla="*/ 20638 w 30"/>
              <a:gd name="T37" fmla="*/ 0 h 69"/>
              <a:gd name="T38" fmla="*/ 15875 w 30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9">
                <a:moveTo>
                  <a:pt x="10" y="15"/>
                </a:moveTo>
                <a:lnTo>
                  <a:pt x="2" y="15"/>
                </a:lnTo>
                <a:lnTo>
                  <a:pt x="0" y="25"/>
                </a:lnTo>
                <a:lnTo>
                  <a:pt x="8" y="25"/>
                </a:lnTo>
                <a:lnTo>
                  <a:pt x="2" y="54"/>
                </a:lnTo>
                <a:lnTo>
                  <a:pt x="2" y="59"/>
                </a:lnTo>
                <a:lnTo>
                  <a:pt x="4" y="66"/>
                </a:lnTo>
                <a:lnTo>
                  <a:pt x="13" y="69"/>
                </a:lnTo>
                <a:lnTo>
                  <a:pt x="21" y="69"/>
                </a:lnTo>
                <a:lnTo>
                  <a:pt x="21" y="59"/>
                </a:lnTo>
                <a:lnTo>
                  <a:pt x="17" y="59"/>
                </a:lnTo>
                <a:lnTo>
                  <a:pt x="13" y="57"/>
                </a:lnTo>
                <a:lnTo>
                  <a:pt x="13" y="52"/>
                </a:lnTo>
                <a:lnTo>
                  <a:pt x="19" y="25"/>
                </a:lnTo>
                <a:lnTo>
                  <a:pt x="28" y="25"/>
                </a:lnTo>
                <a:lnTo>
                  <a:pt x="30" y="15"/>
                </a:lnTo>
                <a:lnTo>
                  <a:pt x="19" y="15"/>
                </a:lnTo>
                <a:lnTo>
                  <a:pt x="24" y="0"/>
                </a:lnTo>
                <a:lnTo>
                  <a:pt x="13" y="0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5" name="Freeform 7201"/>
          <p:cNvSpPr>
            <a:spLocks/>
          </p:cNvSpPr>
          <p:nvPr/>
        </p:nvSpPr>
        <p:spPr bwMode="auto">
          <a:xfrm>
            <a:off x="3970338" y="6021388"/>
            <a:ext cx="79375" cy="117475"/>
          </a:xfrm>
          <a:custGeom>
            <a:avLst/>
            <a:gdLst>
              <a:gd name="T0" fmla="*/ 0 w 50"/>
              <a:gd name="T1" fmla="*/ 117475 h 74"/>
              <a:gd name="T2" fmla="*/ 17463 w 50"/>
              <a:gd name="T3" fmla="*/ 117475 h 74"/>
              <a:gd name="T4" fmla="*/ 26988 w 50"/>
              <a:gd name="T5" fmla="*/ 71438 h 74"/>
              <a:gd name="T6" fmla="*/ 34925 w 50"/>
              <a:gd name="T7" fmla="*/ 55563 h 74"/>
              <a:gd name="T8" fmla="*/ 52388 w 50"/>
              <a:gd name="T9" fmla="*/ 42863 h 74"/>
              <a:gd name="T10" fmla="*/ 61913 w 50"/>
              <a:gd name="T11" fmla="*/ 50800 h 74"/>
              <a:gd name="T12" fmla="*/ 61913 w 50"/>
              <a:gd name="T13" fmla="*/ 58738 h 74"/>
              <a:gd name="T14" fmla="*/ 61913 w 50"/>
              <a:gd name="T15" fmla="*/ 66675 h 74"/>
              <a:gd name="T16" fmla="*/ 52388 w 50"/>
              <a:gd name="T17" fmla="*/ 117475 h 74"/>
              <a:gd name="T18" fmla="*/ 69850 w 50"/>
              <a:gd name="T19" fmla="*/ 117475 h 74"/>
              <a:gd name="T20" fmla="*/ 79375 w 50"/>
              <a:gd name="T21" fmla="*/ 63500 h 74"/>
              <a:gd name="T22" fmla="*/ 79375 w 50"/>
              <a:gd name="T23" fmla="*/ 50800 h 74"/>
              <a:gd name="T24" fmla="*/ 76200 w 50"/>
              <a:gd name="T25" fmla="*/ 42863 h 74"/>
              <a:gd name="T26" fmla="*/ 73025 w 50"/>
              <a:gd name="T27" fmla="*/ 36513 h 74"/>
              <a:gd name="T28" fmla="*/ 55563 w 50"/>
              <a:gd name="T29" fmla="*/ 31750 h 74"/>
              <a:gd name="T30" fmla="*/ 41275 w 50"/>
              <a:gd name="T31" fmla="*/ 36513 h 74"/>
              <a:gd name="T32" fmla="*/ 31750 w 50"/>
              <a:gd name="T33" fmla="*/ 42863 h 74"/>
              <a:gd name="T34" fmla="*/ 31750 w 50"/>
              <a:gd name="T35" fmla="*/ 42863 h 74"/>
              <a:gd name="T36" fmla="*/ 41275 w 50"/>
              <a:gd name="T37" fmla="*/ 0 h 74"/>
              <a:gd name="T38" fmla="*/ 23813 w 50"/>
              <a:gd name="T39" fmla="*/ 0 h 74"/>
              <a:gd name="T40" fmla="*/ 0 w 50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74">
                <a:moveTo>
                  <a:pt x="0" y="74"/>
                </a:moveTo>
                <a:lnTo>
                  <a:pt x="11" y="74"/>
                </a:lnTo>
                <a:lnTo>
                  <a:pt x="17" y="45"/>
                </a:lnTo>
                <a:lnTo>
                  <a:pt x="22" y="35"/>
                </a:lnTo>
                <a:lnTo>
                  <a:pt x="33" y="27"/>
                </a:lnTo>
                <a:lnTo>
                  <a:pt x="39" y="32"/>
                </a:lnTo>
                <a:lnTo>
                  <a:pt x="39" y="37"/>
                </a:lnTo>
                <a:lnTo>
                  <a:pt x="39" y="42"/>
                </a:lnTo>
                <a:lnTo>
                  <a:pt x="33" y="74"/>
                </a:lnTo>
                <a:lnTo>
                  <a:pt x="44" y="74"/>
                </a:lnTo>
                <a:lnTo>
                  <a:pt x="50" y="40"/>
                </a:lnTo>
                <a:lnTo>
                  <a:pt x="50" y="32"/>
                </a:lnTo>
                <a:lnTo>
                  <a:pt x="48" y="27"/>
                </a:lnTo>
                <a:lnTo>
                  <a:pt x="46" y="23"/>
                </a:lnTo>
                <a:lnTo>
                  <a:pt x="35" y="20"/>
                </a:lnTo>
                <a:lnTo>
                  <a:pt x="26" y="23"/>
                </a:lnTo>
                <a:lnTo>
                  <a:pt x="20" y="27"/>
                </a:lnTo>
                <a:lnTo>
                  <a:pt x="26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6" name="Freeform 7202"/>
          <p:cNvSpPr>
            <a:spLocks/>
          </p:cNvSpPr>
          <p:nvPr/>
        </p:nvSpPr>
        <p:spPr bwMode="auto">
          <a:xfrm>
            <a:off x="4052888" y="6053138"/>
            <a:ext cx="63500" cy="85725"/>
          </a:xfrm>
          <a:custGeom>
            <a:avLst/>
            <a:gdLst>
              <a:gd name="T0" fmla="*/ 0 w 40"/>
              <a:gd name="T1" fmla="*/ 85725 h 54"/>
              <a:gd name="T2" fmla="*/ 17463 w 40"/>
              <a:gd name="T3" fmla="*/ 85725 h 54"/>
              <a:gd name="T4" fmla="*/ 25400 w 40"/>
              <a:gd name="T5" fmla="*/ 46038 h 54"/>
              <a:gd name="T6" fmla="*/ 34925 w 40"/>
              <a:gd name="T7" fmla="*/ 26988 h 54"/>
              <a:gd name="T8" fmla="*/ 52388 w 40"/>
              <a:gd name="T9" fmla="*/ 15875 h 54"/>
              <a:gd name="T10" fmla="*/ 60325 w 40"/>
              <a:gd name="T11" fmla="*/ 15875 h 54"/>
              <a:gd name="T12" fmla="*/ 63500 w 40"/>
              <a:gd name="T13" fmla="*/ 0 h 54"/>
              <a:gd name="T14" fmla="*/ 55563 w 40"/>
              <a:gd name="T15" fmla="*/ 0 h 54"/>
              <a:gd name="T16" fmla="*/ 39688 w 40"/>
              <a:gd name="T17" fmla="*/ 4763 h 54"/>
              <a:gd name="T18" fmla="*/ 31750 w 40"/>
              <a:gd name="T19" fmla="*/ 19050 h 54"/>
              <a:gd name="T20" fmla="*/ 31750 w 40"/>
              <a:gd name="T21" fmla="*/ 19050 h 54"/>
              <a:gd name="T22" fmla="*/ 31750 w 40"/>
              <a:gd name="T23" fmla="*/ 0 h 54"/>
              <a:gd name="T24" fmla="*/ 17463 w 40"/>
              <a:gd name="T25" fmla="*/ 0 h 54"/>
              <a:gd name="T26" fmla="*/ 0 w 40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4">
                <a:moveTo>
                  <a:pt x="0" y="54"/>
                </a:moveTo>
                <a:lnTo>
                  <a:pt x="11" y="54"/>
                </a:lnTo>
                <a:lnTo>
                  <a:pt x="16" y="29"/>
                </a:lnTo>
                <a:lnTo>
                  <a:pt x="22" y="17"/>
                </a:lnTo>
                <a:lnTo>
                  <a:pt x="33" y="10"/>
                </a:lnTo>
                <a:lnTo>
                  <a:pt x="38" y="10"/>
                </a:lnTo>
                <a:lnTo>
                  <a:pt x="40" y="0"/>
                </a:lnTo>
                <a:lnTo>
                  <a:pt x="35" y="0"/>
                </a:lnTo>
                <a:lnTo>
                  <a:pt x="25" y="3"/>
                </a:lnTo>
                <a:lnTo>
                  <a:pt x="20" y="12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87" name="Picture 7203"/>
          <p:cNvPicPr>
            <a:picLocks noChangeAspect="1" noChangeArrowheads="1"/>
          </p:cNvPicPr>
          <p:nvPr/>
        </p:nvPicPr>
        <p:blipFill>
          <a:blip r:embed="rId67" cstate="print"/>
          <a:srcRect/>
          <a:stretch>
            <a:fillRect/>
          </a:stretch>
        </p:blipFill>
        <p:spPr bwMode="auto">
          <a:xfrm>
            <a:off x="41132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88" name="Picture 7204"/>
          <p:cNvPicPr>
            <a:picLocks noChangeAspect="1" noChangeArrowheads="1"/>
          </p:cNvPicPr>
          <p:nvPr/>
        </p:nvPicPr>
        <p:blipFill>
          <a:blip r:embed="rId68" cstate="print"/>
          <a:srcRect/>
          <a:stretch>
            <a:fillRect/>
          </a:stretch>
        </p:blipFill>
        <p:spPr bwMode="auto">
          <a:xfrm>
            <a:off x="41132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89" name="Freeform 7205"/>
          <p:cNvSpPr>
            <a:spLocks/>
          </p:cNvSpPr>
          <p:nvPr/>
        </p:nvSpPr>
        <p:spPr bwMode="auto">
          <a:xfrm>
            <a:off x="4195763" y="6053138"/>
            <a:ext cx="80962" cy="88900"/>
          </a:xfrm>
          <a:custGeom>
            <a:avLst/>
            <a:gdLst>
              <a:gd name="T0" fmla="*/ 80962 w 51"/>
              <a:gd name="T1" fmla="*/ 0 h 56"/>
              <a:gd name="T2" fmla="*/ 63500 w 51"/>
              <a:gd name="T3" fmla="*/ 0 h 56"/>
              <a:gd name="T4" fmla="*/ 52387 w 51"/>
              <a:gd name="T5" fmla="*/ 46038 h 56"/>
              <a:gd name="T6" fmla="*/ 46037 w 51"/>
              <a:gd name="T7" fmla="*/ 66675 h 56"/>
              <a:gd name="T8" fmla="*/ 31750 w 51"/>
              <a:gd name="T9" fmla="*/ 74613 h 56"/>
              <a:gd name="T10" fmla="*/ 20637 w 51"/>
              <a:gd name="T11" fmla="*/ 69850 h 56"/>
              <a:gd name="T12" fmla="*/ 17462 w 51"/>
              <a:gd name="T13" fmla="*/ 61913 h 56"/>
              <a:gd name="T14" fmla="*/ 20637 w 51"/>
              <a:gd name="T15" fmla="*/ 53975 h 56"/>
              <a:gd name="T16" fmla="*/ 28575 w 51"/>
              <a:gd name="T17" fmla="*/ 0 h 56"/>
              <a:gd name="T18" fmla="*/ 11112 w 51"/>
              <a:gd name="T19" fmla="*/ 0 h 56"/>
              <a:gd name="T20" fmla="*/ 3175 w 51"/>
              <a:gd name="T21" fmla="*/ 53975 h 56"/>
              <a:gd name="T22" fmla="*/ 0 w 51"/>
              <a:gd name="T23" fmla="*/ 66675 h 56"/>
              <a:gd name="T24" fmla="*/ 3175 w 51"/>
              <a:gd name="T25" fmla="*/ 74613 h 56"/>
              <a:gd name="T26" fmla="*/ 7937 w 51"/>
              <a:gd name="T27" fmla="*/ 80963 h 56"/>
              <a:gd name="T28" fmla="*/ 25400 w 51"/>
              <a:gd name="T29" fmla="*/ 88900 h 56"/>
              <a:gd name="T30" fmla="*/ 38100 w 51"/>
              <a:gd name="T31" fmla="*/ 85725 h 56"/>
              <a:gd name="T32" fmla="*/ 49212 w 51"/>
              <a:gd name="T33" fmla="*/ 74613 h 56"/>
              <a:gd name="T34" fmla="*/ 49212 w 51"/>
              <a:gd name="T35" fmla="*/ 74613 h 56"/>
              <a:gd name="T36" fmla="*/ 49212 w 51"/>
              <a:gd name="T37" fmla="*/ 85725 h 56"/>
              <a:gd name="T38" fmla="*/ 63500 w 51"/>
              <a:gd name="T39" fmla="*/ 85725 h 56"/>
              <a:gd name="T40" fmla="*/ 80962 w 51"/>
              <a:gd name="T41" fmla="*/ 0 h 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6">
                <a:moveTo>
                  <a:pt x="51" y="0"/>
                </a:moveTo>
                <a:lnTo>
                  <a:pt x="40" y="0"/>
                </a:lnTo>
                <a:lnTo>
                  <a:pt x="33" y="29"/>
                </a:lnTo>
                <a:lnTo>
                  <a:pt x="29" y="42"/>
                </a:lnTo>
                <a:lnTo>
                  <a:pt x="20" y="47"/>
                </a:lnTo>
                <a:lnTo>
                  <a:pt x="13" y="44"/>
                </a:lnTo>
                <a:lnTo>
                  <a:pt x="11" y="39"/>
                </a:lnTo>
                <a:lnTo>
                  <a:pt x="13" y="34"/>
                </a:lnTo>
                <a:lnTo>
                  <a:pt x="18" y="0"/>
                </a:lnTo>
                <a:lnTo>
                  <a:pt x="7" y="0"/>
                </a:lnTo>
                <a:lnTo>
                  <a:pt x="2" y="34"/>
                </a:lnTo>
                <a:lnTo>
                  <a:pt x="0" y="42"/>
                </a:lnTo>
                <a:lnTo>
                  <a:pt x="2" y="47"/>
                </a:lnTo>
                <a:lnTo>
                  <a:pt x="5" y="51"/>
                </a:lnTo>
                <a:lnTo>
                  <a:pt x="16" y="56"/>
                </a:lnTo>
                <a:lnTo>
                  <a:pt x="24" y="54"/>
                </a:lnTo>
                <a:lnTo>
                  <a:pt x="31" y="47"/>
                </a:lnTo>
                <a:lnTo>
                  <a:pt x="31" y="54"/>
                </a:lnTo>
                <a:lnTo>
                  <a:pt x="40" y="54"/>
                </a:lnTo>
                <a:lnTo>
                  <a:pt x="5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90" name="Picture 7206"/>
          <p:cNvPicPr>
            <a:picLocks noChangeAspect="1" noChangeArrowheads="1"/>
          </p:cNvPicPr>
          <p:nvPr/>
        </p:nvPicPr>
        <p:blipFill>
          <a:blip r:embed="rId69" cstate="print"/>
          <a:srcRect/>
          <a:stretch>
            <a:fillRect/>
          </a:stretch>
        </p:blipFill>
        <p:spPr bwMode="auto">
          <a:xfrm>
            <a:off x="4276725" y="6053138"/>
            <a:ext cx="85725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91" name="Picture 7207"/>
          <p:cNvPicPr>
            <a:picLocks noChangeAspect="1" noChangeArrowheads="1"/>
          </p:cNvPicPr>
          <p:nvPr/>
        </p:nvPicPr>
        <p:blipFill>
          <a:blip r:embed="rId70" cstate="print"/>
          <a:srcRect/>
          <a:stretch>
            <a:fillRect/>
          </a:stretch>
        </p:blipFill>
        <p:spPr bwMode="auto">
          <a:xfrm>
            <a:off x="4276725" y="6053138"/>
            <a:ext cx="85725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92" name="Freeform 7208"/>
          <p:cNvSpPr>
            <a:spLocks/>
          </p:cNvSpPr>
          <p:nvPr/>
        </p:nvSpPr>
        <p:spPr bwMode="auto">
          <a:xfrm>
            <a:off x="4362450" y="6021388"/>
            <a:ext cx="77788" cy="117475"/>
          </a:xfrm>
          <a:custGeom>
            <a:avLst/>
            <a:gdLst>
              <a:gd name="T0" fmla="*/ 0 w 49"/>
              <a:gd name="T1" fmla="*/ 117475 h 74"/>
              <a:gd name="T2" fmla="*/ 14288 w 49"/>
              <a:gd name="T3" fmla="*/ 117475 h 74"/>
              <a:gd name="T4" fmla="*/ 25400 w 49"/>
              <a:gd name="T5" fmla="*/ 71438 h 74"/>
              <a:gd name="T6" fmla="*/ 31750 w 49"/>
              <a:gd name="T7" fmla="*/ 55563 h 74"/>
              <a:gd name="T8" fmla="*/ 49213 w 49"/>
              <a:gd name="T9" fmla="*/ 42863 h 74"/>
              <a:gd name="T10" fmla="*/ 60325 w 49"/>
              <a:gd name="T11" fmla="*/ 50800 h 74"/>
              <a:gd name="T12" fmla="*/ 60325 w 49"/>
              <a:gd name="T13" fmla="*/ 58738 h 74"/>
              <a:gd name="T14" fmla="*/ 60325 w 49"/>
              <a:gd name="T15" fmla="*/ 66675 h 74"/>
              <a:gd name="T16" fmla="*/ 49213 w 49"/>
              <a:gd name="T17" fmla="*/ 117475 h 74"/>
              <a:gd name="T18" fmla="*/ 66675 w 49"/>
              <a:gd name="T19" fmla="*/ 117475 h 74"/>
              <a:gd name="T20" fmla="*/ 77788 w 49"/>
              <a:gd name="T21" fmla="*/ 63500 h 74"/>
              <a:gd name="T22" fmla="*/ 77788 w 49"/>
              <a:gd name="T23" fmla="*/ 50800 h 74"/>
              <a:gd name="T24" fmla="*/ 77788 w 49"/>
              <a:gd name="T25" fmla="*/ 42863 h 74"/>
              <a:gd name="T26" fmla="*/ 69850 w 49"/>
              <a:gd name="T27" fmla="*/ 36513 h 74"/>
              <a:gd name="T28" fmla="*/ 57150 w 49"/>
              <a:gd name="T29" fmla="*/ 31750 h 74"/>
              <a:gd name="T30" fmla="*/ 42863 w 49"/>
              <a:gd name="T31" fmla="*/ 36513 h 74"/>
              <a:gd name="T32" fmla="*/ 28575 w 49"/>
              <a:gd name="T33" fmla="*/ 42863 h 74"/>
              <a:gd name="T34" fmla="*/ 28575 w 49"/>
              <a:gd name="T35" fmla="*/ 42863 h 74"/>
              <a:gd name="T36" fmla="*/ 39688 w 49"/>
              <a:gd name="T37" fmla="*/ 0 h 74"/>
              <a:gd name="T38" fmla="*/ 22225 w 49"/>
              <a:gd name="T39" fmla="*/ 0 h 74"/>
              <a:gd name="T40" fmla="*/ 0 w 49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" h="74">
                <a:moveTo>
                  <a:pt x="0" y="74"/>
                </a:moveTo>
                <a:lnTo>
                  <a:pt x="9" y="74"/>
                </a:lnTo>
                <a:lnTo>
                  <a:pt x="16" y="45"/>
                </a:lnTo>
                <a:lnTo>
                  <a:pt x="20" y="35"/>
                </a:lnTo>
                <a:lnTo>
                  <a:pt x="31" y="27"/>
                </a:lnTo>
                <a:lnTo>
                  <a:pt x="38" y="32"/>
                </a:lnTo>
                <a:lnTo>
                  <a:pt x="38" y="37"/>
                </a:lnTo>
                <a:lnTo>
                  <a:pt x="38" y="42"/>
                </a:lnTo>
                <a:lnTo>
                  <a:pt x="31" y="74"/>
                </a:lnTo>
                <a:lnTo>
                  <a:pt x="42" y="74"/>
                </a:lnTo>
                <a:lnTo>
                  <a:pt x="49" y="40"/>
                </a:lnTo>
                <a:lnTo>
                  <a:pt x="49" y="32"/>
                </a:lnTo>
                <a:lnTo>
                  <a:pt x="49" y="27"/>
                </a:lnTo>
                <a:lnTo>
                  <a:pt x="44" y="23"/>
                </a:lnTo>
                <a:lnTo>
                  <a:pt x="36" y="20"/>
                </a:lnTo>
                <a:lnTo>
                  <a:pt x="27" y="23"/>
                </a:lnTo>
                <a:lnTo>
                  <a:pt x="18" y="27"/>
                </a:lnTo>
                <a:lnTo>
                  <a:pt x="25" y="0"/>
                </a:lnTo>
                <a:lnTo>
                  <a:pt x="14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93" name="Freeform 7209"/>
          <p:cNvSpPr>
            <a:spLocks/>
          </p:cNvSpPr>
          <p:nvPr/>
        </p:nvSpPr>
        <p:spPr bwMode="auto">
          <a:xfrm>
            <a:off x="4487863" y="6029325"/>
            <a:ext cx="49212" cy="109538"/>
          </a:xfrm>
          <a:custGeom>
            <a:avLst/>
            <a:gdLst>
              <a:gd name="T0" fmla="*/ 17462 w 31"/>
              <a:gd name="T1" fmla="*/ 23813 h 69"/>
              <a:gd name="T2" fmla="*/ 4762 w 31"/>
              <a:gd name="T3" fmla="*/ 23813 h 69"/>
              <a:gd name="T4" fmla="*/ 0 w 31"/>
              <a:gd name="T5" fmla="*/ 39688 h 69"/>
              <a:gd name="T6" fmla="*/ 14287 w 31"/>
              <a:gd name="T7" fmla="*/ 39688 h 69"/>
              <a:gd name="T8" fmla="*/ 4762 w 31"/>
              <a:gd name="T9" fmla="*/ 85725 h 69"/>
              <a:gd name="T10" fmla="*/ 4762 w 31"/>
              <a:gd name="T11" fmla="*/ 93663 h 69"/>
              <a:gd name="T12" fmla="*/ 7937 w 31"/>
              <a:gd name="T13" fmla="*/ 104775 h 69"/>
              <a:gd name="T14" fmla="*/ 17462 w 31"/>
              <a:gd name="T15" fmla="*/ 109538 h 69"/>
              <a:gd name="T16" fmla="*/ 31750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2225 w 31"/>
              <a:gd name="T23" fmla="*/ 90488 h 69"/>
              <a:gd name="T24" fmla="*/ 22225 w 31"/>
              <a:gd name="T25" fmla="*/ 82550 h 69"/>
              <a:gd name="T26" fmla="*/ 28575 w 31"/>
              <a:gd name="T27" fmla="*/ 39688 h 69"/>
              <a:gd name="T28" fmla="*/ 46037 w 31"/>
              <a:gd name="T29" fmla="*/ 39688 h 69"/>
              <a:gd name="T30" fmla="*/ 49212 w 31"/>
              <a:gd name="T31" fmla="*/ 23813 h 69"/>
              <a:gd name="T32" fmla="*/ 31750 w 31"/>
              <a:gd name="T33" fmla="*/ 23813 h 69"/>
              <a:gd name="T34" fmla="*/ 39687 w 31"/>
              <a:gd name="T35" fmla="*/ 0 h 69"/>
              <a:gd name="T36" fmla="*/ 22225 w 31"/>
              <a:gd name="T37" fmla="*/ 0 h 69"/>
              <a:gd name="T38" fmla="*/ 17462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3" y="15"/>
                </a:lnTo>
                <a:lnTo>
                  <a:pt x="0" y="25"/>
                </a:lnTo>
                <a:lnTo>
                  <a:pt x="9" y="25"/>
                </a:lnTo>
                <a:lnTo>
                  <a:pt x="3" y="54"/>
                </a:lnTo>
                <a:lnTo>
                  <a:pt x="3" y="59"/>
                </a:lnTo>
                <a:lnTo>
                  <a:pt x="5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8" y="59"/>
                </a:lnTo>
                <a:lnTo>
                  <a:pt x="14" y="57"/>
                </a:lnTo>
                <a:lnTo>
                  <a:pt x="14" y="52"/>
                </a:lnTo>
                <a:lnTo>
                  <a:pt x="18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5" y="0"/>
                </a:lnTo>
                <a:lnTo>
                  <a:pt x="14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94" name="Freeform 7210"/>
          <p:cNvSpPr>
            <a:spLocks/>
          </p:cNvSpPr>
          <p:nvPr/>
        </p:nvSpPr>
        <p:spPr bwMode="auto">
          <a:xfrm>
            <a:off x="4530725" y="6021388"/>
            <a:ext cx="79375" cy="117475"/>
          </a:xfrm>
          <a:custGeom>
            <a:avLst/>
            <a:gdLst>
              <a:gd name="T0" fmla="*/ 0 w 50"/>
              <a:gd name="T1" fmla="*/ 117475 h 74"/>
              <a:gd name="T2" fmla="*/ 17463 w 50"/>
              <a:gd name="T3" fmla="*/ 117475 h 74"/>
              <a:gd name="T4" fmla="*/ 26988 w 50"/>
              <a:gd name="T5" fmla="*/ 71438 h 74"/>
              <a:gd name="T6" fmla="*/ 34925 w 50"/>
              <a:gd name="T7" fmla="*/ 55563 h 74"/>
              <a:gd name="T8" fmla="*/ 52388 w 50"/>
              <a:gd name="T9" fmla="*/ 42863 h 74"/>
              <a:gd name="T10" fmla="*/ 58738 w 50"/>
              <a:gd name="T11" fmla="*/ 50800 h 74"/>
              <a:gd name="T12" fmla="*/ 61913 w 50"/>
              <a:gd name="T13" fmla="*/ 58738 h 74"/>
              <a:gd name="T14" fmla="*/ 61913 w 50"/>
              <a:gd name="T15" fmla="*/ 66675 h 74"/>
              <a:gd name="T16" fmla="*/ 52388 w 50"/>
              <a:gd name="T17" fmla="*/ 117475 h 74"/>
              <a:gd name="T18" fmla="*/ 69850 w 50"/>
              <a:gd name="T19" fmla="*/ 117475 h 74"/>
              <a:gd name="T20" fmla="*/ 76200 w 50"/>
              <a:gd name="T21" fmla="*/ 63500 h 74"/>
              <a:gd name="T22" fmla="*/ 79375 w 50"/>
              <a:gd name="T23" fmla="*/ 50800 h 74"/>
              <a:gd name="T24" fmla="*/ 76200 w 50"/>
              <a:gd name="T25" fmla="*/ 42863 h 74"/>
              <a:gd name="T26" fmla="*/ 73025 w 50"/>
              <a:gd name="T27" fmla="*/ 36513 h 74"/>
              <a:gd name="T28" fmla="*/ 55563 w 50"/>
              <a:gd name="T29" fmla="*/ 31750 h 74"/>
              <a:gd name="T30" fmla="*/ 41275 w 50"/>
              <a:gd name="T31" fmla="*/ 36513 h 74"/>
              <a:gd name="T32" fmla="*/ 30163 w 50"/>
              <a:gd name="T33" fmla="*/ 42863 h 74"/>
              <a:gd name="T34" fmla="*/ 30163 w 50"/>
              <a:gd name="T35" fmla="*/ 42863 h 74"/>
              <a:gd name="T36" fmla="*/ 38100 w 50"/>
              <a:gd name="T37" fmla="*/ 0 h 74"/>
              <a:gd name="T38" fmla="*/ 23813 w 50"/>
              <a:gd name="T39" fmla="*/ 0 h 74"/>
              <a:gd name="T40" fmla="*/ 0 w 50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74">
                <a:moveTo>
                  <a:pt x="0" y="74"/>
                </a:moveTo>
                <a:lnTo>
                  <a:pt x="11" y="74"/>
                </a:lnTo>
                <a:lnTo>
                  <a:pt x="17" y="45"/>
                </a:lnTo>
                <a:lnTo>
                  <a:pt x="22" y="35"/>
                </a:lnTo>
                <a:lnTo>
                  <a:pt x="33" y="27"/>
                </a:lnTo>
                <a:lnTo>
                  <a:pt x="37" y="32"/>
                </a:lnTo>
                <a:lnTo>
                  <a:pt x="39" y="37"/>
                </a:lnTo>
                <a:lnTo>
                  <a:pt x="39" y="42"/>
                </a:lnTo>
                <a:lnTo>
                  <a:pt x="33" y="74"/>
                </a:lnTo>
                <a:lnTo>
                  <a:pt x="44" y="74"/>
                </a:lnTo>
                <a:lnTo>
                  <a:pt x="48" y="40"/>
                </a:lnTo>
                <a:lnTo>
                  <a:pt x="50" y="32"/>
                </a:lnTo>
                <a:lnTo>
                  <a:pt x="48" y="27"/>
                </a:lnTo>
                <a:lnTo>
                  <a:pt x="46" y="23"/>
                </a:lnTo>
                <a:lnTo>
                  <a:pt x="35" y="20"/>
                </a:lnTo>
                <a:lnTo>
                  <a:pt x="26" y="23"/>
                </a:lnTo>
                <a:lnTo>
                  <a:pt x="19" y="27"/>
                </a:lnTo>
                <a:lnTo>
                  <a:pt x="24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95" name="Picture 7211"/>
          <p:cNvPicPr>
            <a:picLocks noChangeAspect="1" noChangeArrowheads="1"/>
          </p:cNvPicPr>
          <p:nvPr/>
        </p:nvPicPr>
        <p:blipFill>
          <a:blip r:embed="rId71" cstate="print"/>
          <a:srcRect/>
          <a:stretch>
            <a:fillRect/>
          </a:stretch>
        </p:blipFill>
        <p:spPr bwMode="auto">
          <a:xfrm>
            <a:off x="4616450" y="6057900"/>
            <a:ext cx="74613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96" name="Picture 7212"/>
          <p:cNvPicPr>
            <a:picLocks noChangeAspect="1" noChangeArrowheads="1"/>
          </p:cNvPicPr>
          <p:nvPr/>
        </p:nvPicPr>
        <p:blipFill>
          <a:blip r:embed="rId72" cstate="print"/>
          <a:srcRect/>
          <a:stretch>
            <a:fillRect/>
          </a:stretch>
        </p:blipFill>
        <p:spPr bwMode="auto">
          <a:xfrm>
            <a:off x="4616450" y="6057900"/>
            <a:ext cx="74613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97" name="Freeform 7213"/>
          <p:cNvSpPr>
            <a:spLocks/>
          </p:cNvSpPr>
          <p:nvPr/>
        </p:nvSpPr>
        <p:spPr bwMode="auto">
          <a:xfrm>
            <a:off x="4738688" y="6053138"/>
            <a:ext cx="115887" cy="85725"/>
          </a:xfrm>
          <a:custGeom>
            <a:avLst/>
            <a:gdLst>
              <a:gd name="T0" fmla="*/ 11112 w 73"/>
              <a:gd name="T1" fmla="*/ 85725 h 54"/>
              <a:gd name="T2" fmla="*/ 28575 w 73"/>
              <a:gd name="T3" fmla="*/ 85725 h 54"/>
              <a:gd name="T4" fmla="*/ 52387 w 73"/>
              <a:gd name="T5" fmla="*/ 23813 h 54"/>
              <a:gd name="T6" fmla="*/ 52387 w 73"/>
              <a:gd name="T7" fmla="*/ 23813 h 54"/>
              <a:gd name="T8" fmla="*/ 55562 w 73"/>
              <a:gd name="T9" fmla="*/ 85725 h 54"/>
              <a:gd name="T10" fmla="*/ 73025 w 73"/>
              <a:gd name="T11" fmla="*/ 85725 h 54"/>
              <a:gd name="T12" fmla="*/ 115887 w 73"/>
              <a:gd name="T13" fmla="*/ 0 h 54"/>
              <a:gd name="T14" fmla="*/ 93662 w 73"/>
              <a:gd name="T15" fmla="*/ 0 h 54"/>
              <a:gd name="T16" fmla="*/ 69850 w 73"/>
              <a:gd name="T17" fmla="*/ 61913 h 54"/>
              <a:gd name="T18" fmla="*/ 69850 w 73"/>
              <a:gd name="T19" fmla="*/ 61913 h 54"/>
              <a:gd name="T20" fmla="*/ 66675 w 73"/>
              <a:gd name="T21" fmla="*/ 0 h 54"/>
              <a:gd name="T22" fmla="*/ 49212 w 73"/>
              <a:gd name="T23" fmla="*/ 0 h 54"/>
              <a:gd name="T24" fmla="*/ 25400 w 73"/>
              <a:gd name="T25" fmla="*/ 61913 h 54"/>
              <a:gd name="T26" fmla="*/ 20637 w 73"/>
              <a:gd name="T27" fmla="*/ 61913 h 54"/>
              <a:gd name="T28" fmla="*/ 17462 w 73"/>
              <a:gd name="T29" fmla="*/ 0 h 54"/>
              <a:gd name="T30" fmla="*/ 0 w 73"/>
              <a:gd name="T31" fmla="*/ 0 h 54"/>
              <a:gd name="T32" fmla="*/ 11112 w 73"/>
              <a:gd name="T33" fmla="*/ 85725 h 5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54">
                <a:moveTo>
                  <a:pt x="7" y="54"/>
                </a:moveTo>
                <a:lnTo>
                  <a:pt x="18" y="54"/>
                </a:lnTo>
                <a:lnTo>
                  <a:pt x="33" y="15"/>
                </a:lnTo>
                <a:lnTo>
                  <a:pt x="35" y="54"/>
                </a:lnTo>
                <a:lnTo>
                  <a:pt x="46" y="54"/>
                </a:lnTo>
                <a:lnTo>
                  <a:pt x="73" y="0"/>
                </a:lnTo>
                <a:lnTo>
                  <a:pt x="59" y="0"/>
                </a:lnTo>
                <a:lnTo>
                  <a:pt x="44" y="39"/>
                </a:lnTo>
                <a:lnTo>
                  <a:pt x="42" y="0"/>
                </a:lnTo>
                <a:lnTo>
                  <a:pt x="31" y="0"/>
                </a:lnTo>
                <a:lnTo>
                  <a:pt x="16" y="39"/>
                </a:lnTo>
                <a:lnTo>
                  <a:pt x="13" y="39"/>
                </a:lnTo>
                <a:lnTo>
                  <a:pt x="11" y="0"/>
                </a:lnTo>
                <a:lnTo>
                  <a:pt x="0" y="0"/>
                </a:lnTo>
                <a:lnTo>
                  <a:pt x="7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98" name="Picture 7214"/>
          <p:cNvPicPr>
            <a:picLocks noChangeAspect="1" noChangeArrowheads="1"/>
          </p:cNvPicPr>
          <p:nvPr/>
        </p:nvPicPr>
        <p:blipFill>
          <a:blip r:embed="rId73" cstate="print"/>
          <a:srcRect/>
          <a:stretch>
            <a:fillRect/>
          </a:stretch>
        </p:blipFill>
        <p:spPr bwMode="auto">
          <a:xfrm>
            <a:off x="4846638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99" name="Picture 7215"/>
          <p:cNvPicPr>
            <a:picLocks noChangeAspect="1" noChangeArrowheads="1"/>
          </p:cNvPicPr>
          <p:nvPr/>
        </p:nvPicPr>
        <p:blipFill>
          <a:blip r:embed="rId74" cstate="print"/>
          <a:srcRect/>
          <a:stretch>
            <a:fillRect/>
          </a:stretch>
        </p:blipFill>
        <p:spPr bwMode="auto">
          <a:xfrm>
            <a:off x="4846638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00" name="Freeform 7216"/>
          <p:cNvSpPr>
            <a:spLocks/>
          </p:cNvSpPr>
          <p:nvPr/>
        </p:nvSpPr>
        <p:spPr bwMode="auto">
          <a:xfrm>
            <a:off x="4930775" y="6029325"/>
            <a:ext cx="47625" cy="109538"/>
          </a:xfrm>
          <a:custGeom>
            <a:avLst/>
            <a:gdLst>
              <a:gd name="T0" fmla="*/ 17463 w 30"/>
              <a:gd name="T1" fmla="*/ 23813 h 69"/>
              <a:gd name="T2" fmla="*/ 3175 w 30"/>
              <a:gd name="T3" fmla="*/ 23813 h 69"/>
              <a:gd name="T4" fmla="*/ 0 w 30"/>
              <a:gd name="T5" fmla="*/ 39688 h 69"/>
              <a:gd name="T6" fmla="*/ 14288 w 30"/>
              <a:gd name="T7" fmla="*/ 39688 h 69"/>
              <a:gd name="T8" fmla="*/ 6350 w 30"/>
              <a:gd name="T9" fmla="*/ 85725 h 69"/>
              <a:gd name="T10" fmla="*/ 3175 w 30"/>
              <a:gd name="T11" fmla="*/ 93663 h 69"/>
              <a:gd name="T12" fmla="*/ 6350 w 30"/>
              <a:gd name="T13" fmla="*/ 104775 h 69"/>
              <a:gd name="T14" fmla="*/ 20638 w 30"/>
              <a:gd name="T15" fmla="*/ 109538 h 69"/>
              <a:gd name="T16" fmla="*/ 34925 w 30"/>
              <a:gd name="T17" fmla="*/ 109538 h 69"/>
              <a:gd name="T18" fmla="*/ 34925 w 30"/>
              <a:gd name="T19" fmla="*/ 93663 h 69"/>
              <a:gd name="T20" fmla="*/ 26988 w 30"/>
              <a:gd name="T21" fmla="*/ 93663 h 69"/>
              <a:gd name="T22" fmla="*/ 20638 w 30"/>
              <a:gd name="T23" fmla="*/ 90488 h 69"/>
              <a:gd name="T24" fmla="*/ 23813 w 30"/>
              <a:gd name="T25" fmla="*/ 82550 h 69"/>
              <a:gd name="T26" fmla="*/ 30163 w 30"/>
              <a:gd name="T27" fmla="*/ 39688 h 69"/>
              <a:gd name="T28" fmla="*/ 44450 w 30"/>
              <a:gd name="T29" fmla="*/ 39688 h 69"/>
              <a:gd name="T30" fmla="*/ 47625 w 30"/>
              <a:gd name="T31" fmla="*/ 23813 h 69"/>
              <a:gd name="T32" fmla="*/ 34925 w 30"/>
              <a:gd name="T33" fmla="*/ 23813 h 69"/>
              <a:gd name="T34" fmla="*/ 38100 w 30"/>
              <a:gd name="T35" fmla="*/ 0 h 69"/>
              <a:gd name="T36" fmla="*/ 20638 w 30"/>
              <a:gd name="T37" fmla="*/ 0 h 69"/>
              <a:gd name="T38" fmla="*/ 17463 w 30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4" y="54"/>
                </a:lnTo>
                <a:lnTo>
                  <a:pt x="2" y="59"/>
                </a:lnTo>
                <a:lnTo>
                  <a:pt x="4" y="66"/>
                </a:lnTo>
                <a:lnTo>
                  <a:pt x="13" y="69"/>
                </a:lnTo>
                <a:lnTo>
                  <a:pt x="22" y="69"/>
                </a:lnTo>
                <a:lnTo>
                  <a:pt x="22" y="59"/>
                </a:lnTo>
                <a:lnTo>
                  <a:pt x="17" y="59"/>
                </a:lnTo>
                <a:lnTo>
                  <a:pt x="13" y="57"/>
                </a:lnTo>
                <a:lnTo>
                  <a:pt x="15" y="52"/>
                </a:lnTo>
                <a:lnTo>
                  <a:pt x="19" y="25"/>
                </a:lnTo>
                <a:lnTo>
                  <a:pt x="28" y="25"/>
                </a:lnTo>
                <a:lnTo>
                  <a:pt x="30" y="15"/>
                </a:lnTo>
                <a:lnTo>
                  <a:pt x="22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01" name="Picture 7217"/>
          <p:cNvPicPr>
            <a:picLocks noChangeAspect="1" noChangeArrowheads="1"/>
          </p:cNvPicPr>
          <p:nvPr/>
        </p:nvPicPr>
        <p:blipFill>
          <a:blip r:embed="rId75" cstate="print"/>
          <a:srcRect/>
          <a:stretch>
            <a:fillRect/>
          </a:stretch>
        </p:blipFill>
        <p:spPr bwMode="auto">
          <a:xfrm>
            <a:off x="4978400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02" name="Picture 7218"/>
          <p:cNvPicPr>
            <a:picLocks noChangeAspect="1" noChangeArrowheads="1"/>
          </p:cNvPicPr>
          <p:nvPr/>
        </p:nvPicPr>
        <p:blipFill>
          <a:blip r:embed="rId76" cstate="print"/>
          <a:srcRect/>
          <a:stretch>
            <a:fillRect/>
          </a:stretch>
        </p:blipFill>
        <p:spPr bwMode="auto">
          <a:xfrm>
            <a:off x="4978400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03" name="Freeform 7219"/>
          <p:cNvSpPr>
            <a:spLocks/>
          </p:cNvSpPr>
          <p:nvPr/>
        </p:nvSpPr>
        <p:spPr bwMode="auto">
          <a:xfrm>
            <a:off x="5056188" y="6053138"/>
            <a:ext cx="58737" cy="85725"/>
          </a:xfrm>
          <a:custGeom>
            <a:avLst/>
            <a:gdLst>
              <a:gd name="T0" fmla="*/ 0 w 37"/>
              <a:gd name="T1" fmla="*/ 85725 h 54"/>
              <a:gd name="T2" fmla="*/ 12700 w 37"/>
              <a:gd name="T3" fmla="*/ 85725 h 54"/>
              <a:gd name="T4" fmla="*/ 20637 w 37"/>
              <a:gd name="T5" fmla="*/ 46038 h 54"/>
              <a:gd name="T6" fmla="*/ 30162 w 37"/>
              <a:gd name="T7" fmla="*/ 26988 h 54"/>
              <a:gd name="T8" fmla="*/ 47625 w 37"/>
              <a:gd name="T9" fmla="*/ 15875 h 54"/>
              <a:gd name="T10" fmla="*/ 55562 w 37"/>
              <a:gd name="T11" fmla="*/ 15875 h 54"/>
              <a:gd name="T12" fmla="*/ 58737 w 37"/>
              <a:gd name="T13" fmla="*/ 0 h 54"/>
              <a:gd name="T14" fmla="*/ 52387 w 37"/>
              <a:gd name="T15" fmla="*/ 0 h 54"/>
              <a:gd name="T16" fmla="*/ 38100 w 37"/>
              <a:gd name="T17" fmla="*/ 4763 h 54"/>
              <a:gd name="T18" fmla="*/ 26987 w 37"/>
              <a:gd name="T19" fmla="*/ 19050 h 54"/>
              <a:gd name="T20" fmla="*/ 26987 w 37"/>
              <a:gd name="T21" fmla="*/ 19050 h 54"/>
              <a:gd name="T22" fmla="*/ 30162 w 37"/>
              <a:gd name="T23" fmla="*/ 0 h 54"/>
              <a:gd name="T24" fmla="*/ 12700 w 37"/>
              <a:gd name="T25" fmla="*/ 0 h 54"/>
              <a:gd name="T26" fmla="*/ 0 w 37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54">
                <a:moveTo>
                  <a:pt x="0" y="54"/>
                </a:moveTo>
                <a:lnTo>
                  <a:pt x="8" y="54"/>
                </a:lnTo>
                <a:lnTo>
                  <a:pt x="13" y="29"/>
                </a:lnTo>
                <a:lnTo>
                  <a:pt x="19" y="17"/>
                </a:lnTo>
                <a:lnTo>
                  <a:pt x="30" y="10"/>
                </a:lnTo>
                <a:lnTo>
                  <a:pt x="35" y="10"/>
                </a:lnTo>
                <a:lnTo>
                  <a:pt x="37" y="0"/>
                </a:lnTo>
                <a:lnTo>
                  <a:pt x="33" y="0"/>
                </a:lnTo>
                <a:lnTo>
                  <a:pt x="24" y="3"/>
                </a:lnTo>
                <a:lnTo>
                  <a:pt x="17" y="12"/>
                </a:lnTo>
                <a:lnTo>
                  <a:pt x="19" y="0"/>
                </a:lnTo>
                <a:lnTo>
                  <a:pt x="8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4" name="Oval 7220"/>
          <p:cNvSpPr>
            <a:spLocks noChangeArrowheads="1"/>
          </p:cNvSpPr>
          <p:nvPr/>
        </p:nvSpPr>
        <p:spPr bwMode="auto">
          <a:xfrm>
            <a:off x="1522413" y="6105525"/>
            <a:ext cx="44450" cy="58738"/>
          </a:xfrm>
          <a:prstGeom prst="ellips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5" name="Oval 7221"/>
          <p:cNvSpPr>
            <a:spLocks noChangeArrowheads="1"/>
          </p:cNvSpPr>
          <p:nvPr/>
        </p:nvSpPr>
        <p:spPr bwMode="auto">
          <a:xfrm>
            <a:off x="1987550" y="5867400"/>
            <a:ext cx="55563" cy="41275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6" name="Line 7222"/>
          <p:cNvSpPr>
            <a:spLocks noChangeShapeType="1"/>
          </p:cNvSpPr>
          <p:nvPr/>
        </p:nvSpPr>
        <p:spPr bwMode="auto">
          <a:xfrm>
            <a:off x="6040438" y="3114675"/>
            <a:ext cx="385762" cy="1588"/>
          </a:xfrm>
          <a:prstGeom prst="line">
            <a:avLst/>
          </a:prstGeom>
          <a:noFill/>
          <a:ln w="11113">
            <a:solidFill>
              <a:srgbClr val="AC131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7" name="Freeform 7223"/>
          <p:cNvSpPr>
            <a:spLocks/>
          </p:cNvSpPr>
          <p:nvPr/>
        </p:nvSpPr>
        <p:spPr bwMode="auto">
          <a:xfrm>
            <a:off x="5435600" y="3179763"/>
            <a:ext cx="68263" cy="90487"/>
          </a:xfrm>
          <a:custGeom>
            <a:avLst/>
            <a:gdLst>
              <a:gd name="T0" fmla="*/ 68263 w 43"/>
              <a:gd name="T1" fmla="*/ 26987 h 57"/>
              <a:gd name="T2" fmla="*/ 61913 w 43"/>
              <a:gd name="T3" fmla="*/ 7937 h 57"/>
              <a:gd name="T4" fmla="*/ 41275 w 43"/>
              <a:gd name="T5" fmla="*/ 0 h 57"/>
              <a:gd name="T6" fmla="*/ 30163 w 43"/>
              <a:gd name="T7" fmla="*/ 4762 h 57"/>
              <a:gd name="T8" fmla="*/ 20638 w 43"/>
              <a:gd name="T9" fmla="*/ 7937 h 57"/>
              <a:gd name="T10" fmla="*/ 12700 w 43"/>
              <a:gd name="T11" fmla="*/ 15875 h 57"/>
              <a:gd name="T12" fmla="*/ 9525 w 43"/>
              <a:gd name="T13" fmla="*/ 26987 h 57"/>
              <a:gd name="T14" fmla="*/ 12700 w 43"/>
              <a:gd name="T15" fmla="*/ 42862 h 57"/>
              <a:gd name="T16" fmla="*/ 26988 w 43"/>
              <a:gd name="T17" fmla="*/ 50800 h 57"/>
              <a:gd name="T18" fmla="*/ 41275 w 43"/>
              <a:gd name="T19" fmla="*/ 55562 h 57"/>
              <a:gd name="T20" fmla="*/ 47625 w 43"/>
              <a:gd name="T21" fmla="*/ 61912 h 57"/>
              <a:gd name="T22" fmla="*/ 44450 w 43"/>
              <a:gd name="T23" fmla="*/ 74612 h 57"/>
              <a:gd name="T24" fmla="*/ 33338 w 43"/>
              <a:gd name="T25" fmla="*/ 77787 h 57"/>
              <a:gd name="T26" fmla="*/ 20638 w 43"/>
              <a:gd name="T27" fmla="*/ 74612 h 57"/>
              <a:gd name="T28" fmla="*/ 17463 w 43"/>
              <a:gd name="T29" fmla="*/ 61912 h 57"/>
              <a:gd name="T30" fmla="*/ 0 w 43"/>
              <a:gd name="T31" fmla="*/ 61912 h 57"/>
              <a:gd name="T32" fmla="*/ 3175 w 43"/>
              <a:gd name="T33" fmla="*/ 74612 h 57"/>
              <a:gd name="T34" fmla="*/ 9525 w 43"/>
              <a:gd name="T35" fmla="*/ 85725 h 57"/>
              <a:gd name="T36" fmla="*/ 33338 w 43"/>
              <a:gd name="T37" fmla="*/ 90487 h 57"/>
              <a:gd name="T38" fmla="*/ 55563 w 43"/>
              <a:gd name="T39" fmla="*/ 85725 h 57"/>
              <a:gd name="T40" fmla="*/ 61913 w 43"/>
              <a:gd name="T41" fmla="*/ 74612 h 57"/>
              <a:gd name="T42" fmla="*/ 65088 w 43"/>
              <a:gd name="T43" fmla="*/ 61912 h 57"/>
              <a:gd name="T44" fmla="*/ 61913 w 43"/>
              <a:gd name="T45" fmla="*/ 47625 h 57"/>
              <a:gd name="T46" fmla="*/ 47625 w 43"/>
              <a:gd name="T47" fmla="*/ 39687 h 57"/>
              <a:gd name="T48" fmla="*/ 33338 w 43"/>
              <a:gd name="T49" fmla="*/ 34925 h 57"/>
              <a:gd name="T50" fmla="*/ 26988 w 43"/>
              <a:gd name="T51" fmla="*/ 26987 h 57"/>
              <a:gd name="T52" fmla="*/ 30163 w 43"/>
              <a:gd name="T53" fmla="*/ 20637 h 57"/>
              <a:gd name="T54" fmla="*/ 38100 w 43"/>
              <a:gd name="T55" fmla="*/ 15875 h 57"/>
              <a:gd name="T56" fmla="*/ 50800 w 43"/>
              <a:gd name="T57" fmla="*/ 20637 h 57"/>
              <a:gd name="T58" fmla="*/ 55563 w 43"/>
              <a:gd name="T59" fmla="*/ 26987 h 57"/>
              <a:gd name="T60" fmla="*/ 68263 w 43"/>
              <a:gd name="T61" fmla="*/ 26987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3" h="57">
                <a:moveTo>
                  <a:pt x="43" y="17"/>
                </a:moveTo>
                <a:lnTo>
                  <a:pt x="39" y="5"/>
                </a:lnTo>
                <a:lnTo>
                  <a:pt x="26" y="0"/>
                </a:lnTo>
                <a:lnTo>
                  <a:pt x="19" y="3"/>
                </a:lnTo>
                <a:lnTo>
                  <a:pt x="13" y="5"/>
                </a:lnTo>
                <a:lnTo>
                  <a:pt x="8" y="10"/>
                </a:lnTo>
                <a:lnTo>
                  <a:pt x="6" y="17"/>
                </a:lnTo>
                <a:lnTo>
                  <a:pt x="8" y="27"/>
                </a:lnTo>
                <a:lnTo>
                  <a:pt x="17" y="32"/>
                </a:lnTo>
                <a:lnTo>
                  <a:pt x="26" y="35"/>
                </a:lnTo>
                <a:lnTo>
                  <a:pt x="30" y="39"/>
                </a:lnTo>
                <a:lnTo>
                  <a:pt x="28" y="47"/>
                </a:lnTo>
                <a:lnTo>
                  <a:pt x="21" y="49"/>
                </a:lnTo>
                <a:lnTo>
                  <a:pt x="13" y="47"/>
                </a:lnTo>
                <a:lnTo>
                  <a:pt x="11" y="39"/>
                </a:lnTo>
                <a:lnTo>
                  <a:pt x="0" y="39"/>
                </a:lnTo>
                <a:lnTo>
                  <a:pt x="2" y="47"/>
                </a:lnTo>
                <a:lnTo>
                  <a:pt x="6" y="54"/>
                </a:lnTo>
                <a:lnTo>
                  <a:pt x="21" y="57"/>
                </a:lnTo>
                <a:lnTo>
                  <a:pt x="35" y="54"/>
                </a:lnTo>
                <a:lnTo>
                  <a:pt x="39" y="47"/>
                </a:lnTo>
                <a:lnTo>
                  <a:pt x="41" y="39"/>
                </a:lnTo>
                <a:lnTo>
                  <a:pt x="39" y="30"/>
                </a:lnTo>
                <a:lnTo>
                  <a:pt x="30" y="25"/>
                </a:lnTo>
                <a:lnTo>
                  <a:pt x="21" y="22"/>
                </a:lnTo>
                <a:lnTo>
                  <a:pt x="17" y="17"/>
                </a:lnTo>
                <a:lnTo>
                  <a:pt x="19" y="13"/>
                </a:lnTo>
                <a:lnTo>
                  <a:pt x="24" y="10"/>
                </a:lnTo>
                <a:lnTo>
                  <a:pt x="32" y="13"/>
                </a:lnTo>
                <a:lnTo>
                  <a:pt x="35" y="17"/>
                </a:lnTo>
                <a:lnTo>
                  <a:pt x="43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08" name="Picture 7224"/>
          <p:cNvPicPr>
            <a:picLocks noChangeAspect="1" noChangeArrowheads="1"/>
          </p:cNvPicPr>
          <p:nvPr/>
        </p:nvPicPr>
        <p:blipFill>
          <a:blip r:embed="rId77" cstate="print"/>
          <a:srcRect/>
          <a:stretch>
            <a:fillRect/>
          </a:stretch>
        </p:blipFill>
        <p:spPr bwMode="auto">
          <a:xfrm>
            <a:off x="5511800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09" name="Picture 7225"/>
          <p:cNvPicPr>
            <a:picLocks noChangeAspect="1" noChangeArrowheads="1"/>
          </p:cNvPicPr>
          <p:nvPr/>
        </p:nvPicPr>
        <p:blipFill>
          <a:blip r:embed="rId78" cstate="print"/>
          <a:srcRect/>
          <a:stretch>
            <a:fillRect/>
          </a:stretch>
        </p:blipFill>
        <p:spPr bwMode="auto">
          <a:xfrm>
            <a:off x="5511800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0" name="Picture 7226"/>
          <p:cNvPicPr>
            <a:picLocks noChangeAspect="1" noChangeArrowheads="1"/>
          </p:cNvPicPr>
          <p:nvPr/>
        </p:nvPicPr>
        <p:blipFill>
          <a:blip r:embed="rId79" cstate="print"/>
          <a:srcRect/>
          <a:stretch>
            <a:fillRect/>
          </a:stretch>
        </p:blipFill>
        <p:spPr bwMode="auto">
          <a:xfrm>
            <a:off x="5538788" y="3184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1" name="Picture 7227"/>
          <p:cNvPicPr>
            <a:picLocks noChangeAspect="1" noChangeArrowheads="1"/>
          </p:cNvPicPr>
          <p:nvPr/>
        </p:nvPicPr>
        <p:blipFill>
          <a:blip r:embed="rId80" cstate="print"/>
          <a:srcRect/>
          <a:stretch>
            <a:fillRect/>
          </a:stretch>
        </p:blipFill>
        <p:spPr bwMode="auto">
          <a:xfrm>
            <a:off x="5538788" y="3184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12" name="Freeform 7228"/>
          <p:cNvSpPr>
            <a:spLocks/>
          </p:cNvSpPr>
          <p:nvPr/>
        </p:nvSpPr>
        <p:spPr bwMode="auto">
          <a:xfrm>
            <a:off x="5626100" y="3179763"/>
            <a:ext cx="80963" cy="90487"/>
          </a:xfrm>
          <a:custGeom>
            <a:avLst/>
            <a:gdLst>
              <a:gd name="T0" fmla="*/ 0 w 51"/>
              <a:gd name="T1" fmla="*/ 90487 h 57"/>
              <a:gd name="T2" fmla="*/ 17463 w 51"/>
              <a:gd name="T3" fmla="*/ 90487 h 57"/>
              <a:gd name="T4" fmla="*/ 28575 w 51"/>
              <a:gd name="T5" fmla="*/ 42862 h 57"/>
              <a:gd name="T6" fmla="*/ 34925 w 51"/>
              <a:gd name="T7" fmla="*/ 23812 h 57"/>
              <a:gd name="T8" fmla="*/ 52388 w 51"/>
              <a:gd name="T9" fmla="*/ 15875 h 57"/>
              <a:gd name="T10" fmla="*/ 63500 w 51"/>
              <a:gd name="T11" fmla="*/ 20637 h 57"/>
              <a:gd name="T12" fmla="*/ 63500 w 51"/>
              <a:gd name="T13" fmla="*/ 26987 h 57"/>
              <a:gd name="T14" fmla="*/ 63500 w 51"/>
              <a:gd name="T15" fmla="*/ 34925 h 57"/>
              <a:gd name="T16" fmla="*/ 52388 w 51"/>
              <a:gd name="T17" fmla="*/ 90487 h 57"/>
              <a:gd name="T18" fmla="*/ 69850 w 51"/>
              <a:gd name="T19" fmla="*/ 90487 h 57"/>
              <a:gd name="T20" fmla="*/ 80963 w 51"/>
              <a:gd name="T21" fmla="*/ 34925 h 57"/>
              <a:gd name="T22" fmla="*/ 80963 w 51"/>
              <a:gd name="T23" fmla="*/ 23812 h 57"/>
              <a:gd name="T24" fmla="*/ 76200 w 51"/>
              <a:gd name="T25" fmla="*/ 15875 h 57"/>
              <a:gd name="T26" fmla="*/ 73025 w 51"/>
              <a:gd name="T27" fmla="*/ 7937 h 57"/>
              <a:gd name="T28" fmla="*/ 55563 w 51"/>
              <a:gd name="T29" fmla="*/ 0 h 57"/>
              <a:gd name="T30" fmla="*/ 41275 w 51"/>
              <a:gd name="T31" fmla="*/ 4762 h 57"/>
              <a:gd name="T32" fmla="*/ 31750 w 51"/>
              <a:gd name="T33" fmla="*/ 15875 h 57"/>
              <a:gd name="T34" fmla="*/ 31750 w 51"/>
              <a:gd name="T35" fmla="*/ 15875 h 57"/>
              <a:gd name="T36" fmla="*/ 31750 w 51"/>
              <a:gd name="T37" fmla="*/ 4762 h 57"/>
              <a:gd name="T38" fmla="*/ 17463 w 51"/>
              <a:gd name="T39" fmla="*/ 4762 h 57"/>
              <a:gd name="T40" fmla="*/ 0 w 51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7">
                <a:moveTo>
                  <a:pt x="0" y="57"/>
                </a:moveTo>
                <a:lnTo>
                  <a:pt x="11" y="57"/>
                </a:lnTo>
                <a:lnTo>
                  <a:pt x="18" y="27"/>
                </a:lnTo>
                <a:lnTo>
                  <a:pt x="22" y="15"/>
                </a:lnTo>
                <a:lnTo>
                  <a:pt x="33" y="10"/>
                </a:lnTo>
                <a:lnTo>
                  <a:pt x="40" y="13"/>
                </a:lnTo>
                <a:lnTo>
                  <a:pt x="40" y="17"/>
                </a:lnTo>
                <a:lnTo>
                  <a:pt x="40" y="22"/>
                </a:lnTo>
                <a:lnTo>
                  <a:pt x="33" y="57"/>
                </a:lnTo>
                <a:lnTo>
                  <a:pt x="44" y="57"/>
                </a:lnTo>
                <a:lnTo>
                  <a:pt x="51" y="22"/>
                </a:lnTo>
                <a:lnTo>
                  <a:pt x="51" y="15"/>
                </a:lnTo>
                <a:lnTo>
                  <a:pt x="48" y="10"/>
                </a:lnTo>
                <a:lnTo>
                  <a:pt x="46" y="5"/>
                </a:lnTo>
                <a:lnTo>
                  <a:pt x="35" y="0"/>
                </a:lnTo>
                <a:lnTo>
                  <a:pt x="26" y="3"/>
                </a:lnTo>
                <a:lnTo>
                  <a:pt x="20" y="10"/>
                </a:lnTo>
                <a:lnTo>
                  <a:pt x="20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13" name="Picture 7229"/>
          <p:cNvPicPr>
            <a:picLocks noChangeAspect="1" noChangeArrowheads="1"/>
          </p:cNvPicPr>
          <p:nvPr/>
        </p:nvPicPr>
        <p:blipFill>
          <a:blip r:embed="rId81" cstate="print"/>
          <a:srcRect/>
          <a:stretch>
            <a:fillRect/>
          </a:stretch>
        </p:blipFill>
        <p:spPr bwMode="auto">
          <a:xfrm>
            <a:off x="57102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4" name="Picture 7230"/>
          <p:cNvPicPr>
            <a:picLocks noChangeAspect="1" noChangeArrowheads="1"/>
          </p:cNvPicPr>
          <p:nvPr/>
        </p:nvPicPr>
        <p:blipFill>
          <a:blip r:embed="rId82" cstate="print"/>
          <a:srcRect/>
          <a:stretch>
            <a:fillRect/>
          </a:stretch>
        </p:blipFill>
        <p:spPr bwMode="auto">
          <a:xfrm>
            <a:off x="57102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15" name="Freeform 7231"/>
          <p:cNvSpPr>
            <a:spLocks/>
          </p:cNvSpPr>
          <p:nvPr/>
        </p:nvSpPr>
        <p:spPr bwMode="auto">
          <a:xfrm>
            <a:off x="5789613" y="3152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3813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16" name="Freeform 7232"/>
          <p:cNvSpPr>
            <a:spLocks/>
          </p:cNvSpPr>
          <p:nvPr/>
        </p:nvSpPr>
        <p:spPr bwMode="auto">
          <a:xfrm>
            <a:off x="5870575" y="3157538"/>
            <a:ext cx="44450" cy="112712"/>
          </a:xfrm>
          <a:custGeom>
            <a:avLst/>
            <a:gdLst>
              <a:gd name="T0" fmla="*/ 12700 w 28"/>
              <a:gd name="T1" fmla="*/ 26987 h 71"/>
              <a:gd name="T2" fmla="*/ 0 w 28"/>
              <a:gd name="T3" fmla="*/ 26987 h 71"/>
              <a:gd name="T4" fmla="*/ 0 w 28"/>
              <a:gd name="T5" fmla="*/ 42862 h 71"/>
              <a:gd name="T6" fmla="*/ 9525 w 28"/>
              <a:gd name="T7" fmla="*/ 42862 h 71"/>
              <a:gd name="T8" fmla="*/ 3175 w 28"/>
              <a:gd name="T9" fmla="*/ 84137 h 71"/>
              <a:gd name="T10" fmla="*/ 3175 w 28"/>
              <a:gd name="T11" fmla="*/ 96837 h 71"/>
              <a:gd name="T12" fmla="*/ 6350 w 28"/>
              <a:gd name="T13" fmla="*/ 107950 h 71"/>
              <a:gd name="T14" fmla="*/ 15875 w 28"/>
              <a:gd name="T15" fmla="*/ 112712 h 71"/>
              <a:gd name="T16" fmla="*/ 30163 w 28"/>
              <a:gd name="T17" fmla="*/ 112712 h 71"/>
              <a:gd name="T18" fmla="*/ 33338 w 28"/>
              <a:gd name="T19" fmla="*/ 96837 h 71"/>
              <a:gd name="T20" fmla="*/ 23813 w 28"/>
              <a:gd name="T21" fmla="*/ 96837 h 71"/>
              <a:gd name="T22" fmla="*/ 20638 w 28"/>
              <a:gd name="T23" fmla="*/ 92075 h 71"/>
              <a:gd name="T24" fmla="*/ 20638 w 28"/>
              <a:gd name="T25" fmla="*/ 80962 h 71"/>
              <a:gd name="T26" fmla="*/ 26988 w 28"/>
              <a:gd name="T27" fmla="*/ 42862 h 71"/>
              <a:gd name="T28" fmla="*/ 44450 w 28"/>
              <a:gd name="T29" fmla="*/ 42862 h 71"/>
              <a:gd name="T30" fmla="*/ 44450 w 28"/>
              <a:gd name="T31" fmla="*/ 26987 h 71"/>
              <a:gd name="T32" fmla="*/ 30163 w 28"/>
              <a:gd name="T33" fmla="*/ 26987 h 71"/>
              <a:gd name="T34" fmla="*/ 33338 w 28"/>
              <a:gd name="T35" fmla="*/ 0 h 71"/>
              <a:gd name="T36" fmla="*/ 20638 w 28"/>
              <a:gd name="T37" fmla="*/ 0 h 71"/>
              <a:gd name="T38" fmla="*/ 12700 w 28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8" h="71">
                <a:moveTo>
                  <a:pt x="8" y="17"/>
                </a:moveTo>
                <a:lnTo>
                  <a:pt x="0" y="17"/>
                </a:lnTo>
                <a:lnTo>
                  <a:pt x="0" y="27"/>
                </a:lnTo>
                <a:lnTo>
                  <a:pt x="6" y="27"/>
                </a:lnTo>
                <a:lnTo>
                  <a:pt x="2" y="53"/>
                </a:lnTo>
                <a:lnTo>
                  <a:pt x="2" y="61"/>
                </a:lnTo>
                <a:lnTo>
                  <a:pt x="4" y="68"/>
                </a:lnTo>
                <a:lnTo>
                  <a:pt x="10" y="71"/>
                </a:lnTo>
                <a:lnTo>
                  <a:pt x="19" y="71"/>
                </a:lnTo>
                <a:lnTo>
                  <a:pt x="21" y="61"/>
                </a:lnTo>
                <a:lnTo>
                  <a:pt x="15" y="61"/>
                </a:lnTo>
                <a:lnTo>
                  <a:pt x="13" y="58"/>
                </a:lnTo>
                <a:lnTo>
                  <a:pt x="13" y="51"/>
                </a:lnTo>
                <a:lnTo>
                  <a:pt x="17" y="27"/>
                </a:lnTo>
                <a:lnTo>
                  <a:pt x="28" y="27"/>
                </a:lnTo>
                <a:lnTo>
                  <a:pt x="28" y="17"/>
                </a:lnTo>
                <a:lnTo>
                  <a:pt x="19" y="17"/>
                </a:lnTo>
                <a:lnTo>
                  <a:pt x="21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17" name="Picture 7233"/>
          <p:cNvPicPr>
            <a:picLocks noChangeAspect="1" noChangeArrowheads="1"/>
          </p:cNvPicPr>
          <p:nvPr/>
        </p:nvPicPr>
        <p:blipFill>
          <a:blip r:embed="rId83" cstate="print"/>
          <a:srcRect/>
          <a:stretch>
            <a:fillRect/>
          </a:stretch>
        </p:blipFill>
        <p:spPr bwMode="auto">
          <a:xfrm>
            <a:off x="5915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8" name="Picture 7234"/>
          <p:cNvPicPr>
            <a:picLocks noChangeAspect="1" noChangeArrowheads="1"/>
          </p:cNvPicPr>
          <p:nvPr/>
        </p:nvPicPr>
        <p:blipFill>
          <a:blip r:embed="rId84" cstate="print"/>
          <a:srcRect/>
          <a:stretch>
            <a:fillRect/>
          </a:stretch>
        </p:blipFill>
        <p:spPr bwMode="auto">
          <a:xfrm>
            <a:off x="5915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19" name="Freeform 7235"/>
          <p:cNvSpPr>
            <a:spLocks/>
          </p:cNvSpPr>
          <p:nvPr/>
        </p:nvSpPr>
        <p:spPr bwMode="auto">
          <a:xfrm>
            <a:off x="6040438" y="3157538"/>
            <a:ext cx="49212" cy="112712"/>
          </a:xfrm>
          <a:custGeom>
            <a:avLst/>
            <a:gdLst>
              <a:gd name="T0" fmla="*/ 17462 w 31"/>
              <a:gd name="T1" fmla="*/ 26987 h 71"/>
              <a:gd name="T2" fmla="*/ 3175 w 31"/>
              <a:gd name="T3" fmla="*/ 26987 h 71"/>
              <a:gd name="T4" fmla="*/ 0 w 31"/>
              <a:gd name="T5" fmla="*/ 42862 h 71"/>
              <a:gd name="T6" fmla="*/ 14287 w 31"/>
              <a:gd name="T7" fmla="*/ 42862 h 71"/>
              <a:gd name="T8" fmla="*/ 6350 w 31"/>
              <a:gd name="T9" fmla="*/ 84137 h 71"/>
              <a:gd name="T10" fmla="*/ 3175 w 31"/>
              <a:gd name="T11" fmla="*/ 96837 h 71"/>
              <a:gd name="T12" fmla="*/ 6350 w 31"/>
              <a:gd name="T13" fmla="*/ 107950 h 71"/>
              <a:gd name="T14" fmla="*/ 20637 w 31"/>
              <a:gd name="T15" fmla="*/ 112712 h 71"/>
              <a:gd name="T16" fmla="*/ 34925 w 31"/>
              <a:gd name="T17" fmla="*/ 112712 h 71"/>
              <a:gd name="T18" fmla="*/ 34925 w 31"/>
              <a:gd name="T19" fmla="*/ 96837 h 71"/>
              <a:gd name="T20" fmla="*/ 26987 w 31"/>
              <a:gd name="T21" fmla="*/ 96837 h 71"/>
              <a:gd name="T22" fmla="*/ 20637 w 31"/>
              <a:gd name="T23" fmla="*/ 92075 h 71"/>
              <a:gd name="T24" fmla="*/ 20637 w 31"/>
              <a:gd name="T25" fmla="*/ 80962 h 71"/>
              <a:gd name="T26" fmla="*/ 31750 w 31"/>
              <a:gd name="T27" fmla="*/ 42862 h 71"/>
              <a:gd name="T28" fmla="*/ 44450 w 31"/>
              <a:gd name="T29" fmla="*/ 42862 h 71"/>
              <a:gd name="T30" fmla="*/ 49212 w 31"/>
              <a:gd name="T31" fmla="*/ 26987 h 71"/>
              <a:gd name="T32" fmla="*/ 31750 w 31"/>
              <a:gd name="T33" fmla="*/ 26987 h 71"/>
              <a:gd name="T34" fmla="*/ 38100 w 31"/>
              <a:gd name="T35" fmla="*/ 0 h 71"/>
              <a:gd name="T36" fmla="*/ 20637 w 31"/>
              <a:gd name="T37" fmla="*/ 0 h 71"/>
              <a:gd name="T38" fmla="*/ 17462 w 31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71">
                <a:moveTo>
                  <a:pt x="11" y="17"/>
                </a:moveTo>
                <a:lnTo>
                  <a:pt x="2" y="17"/>
                </a:lnTo>
                <a:lnTo>
                  <a:pt x="0" y="27"/>
                </a:lnTo>
                <a:lnTo>
                  <a:pt x="9" y="27"/>
                </a:lnTo>
                <a:lnTo>
                  <a:pt x="4" y="53"/>
                </a:lnTo>
                <a:lnTo>
                  <a:pt x="2" y="61"/>
                </a:lnTo>
                <a:lnTo>
                  <a:pt x="4" y="68"/>
                </a:lnTo>
                <a:lnTo>
                  <a:pt x="13" y="71"/>
                </a:lnTo>
                <a:lnTo>
                  <a:pt x="22" y="71"/>
                </a:lnTo>
                <a:lnTo>
                  <a:pt x="22" y="61"/>
                </a:lnTo>
                <a:lnTo>
                  <a:pt x="17" y="61"/>
                </a:lnTo>
                <a:lnTo>
                  <a:pt x="13" y="58"/>
                </a:lnTo>
                <a:lnTo>
                  <a:pt x="13" y="51"/>
                </a:lnTo>
                <a:lnTo>
                  <a:pt x="20" y="27"/>
                </a:lnTo>
                <a:lnTo>
                  <a:pt x="28" y="27"/>
                </a:lnTo>
                <a:lnTo>
                  <a:pt x="31" y="17"/>
                </a:lnTo>
                <a:lnTo>
                  <a:pt x="20" y="17"/>
                </a:lnTo>
                <a:lnTo>
                  <a:pt x="24" y="0"/>
                </a:lnTo>
                <a:lnTo>
                  <a:pt x="13" y="0"/>
                </a:lnTo>
                <a:lnTo>
                  <a:pt x="11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0" name="Freeform 7236"/>
          <p:cNvSpPr>
            <a:spLocks/>
          </p:cNvSpPr>
          <p:nvPr/>
        </p:nvSpPr>
        <p:spPr bwMode="auto">
          <a:xfrm>
            <a:off x="6084888" y="3152775"/>
            <a:ext cx="77787" cy="117475"/>
          </a:xfrm>
          <a:custGeom>
            <a:avLst/>
            <a:gdLst>
              <a:gd name="T0" fmla="*/ 0 w 49"/>
              <a:gd name="T1" fmla="*/ 117475 h 74"/>
              <a:gd name="T2" fmla="*/ 14287 w 49"/>
              <a:gd name="T3" fmla="*/ 117475 h 74"/>
              <a:gd name="T4" fmla="*/ 25400 w 49"/>
              <a:gd name="T5" fmla="*/ 69850 h 74"/>
              <a:gd name="T6" fmla="*/ 31750 w 49"/>
              <a:gd name="T7" fmla="*/ 50800 h 74"/>
              <a:gd name="T8" fmla="*/ 49212 w 49"/>
              <a:gd name="T9" fmla="*/ 42863 h 74"/>
              <a:gd name="T10" fmla="*/ 60325 w 49"/>
              <a:gd name="T11" fmla="*/ 47625 h 74"/>
              <a:gd name="T12" fmla="*/ 60325 w 49"/>
              <a:gd name="T13" fmla="*/ 53975 h 74"/>
              <a:gd name="T14" fmla="*/ 60325 w 49"/>
              <a:gd name="T15" fmla="*/ 61913 h 74"/>
              <a:gd name="T16" fmla="*/ 49212 w 49"/>
              <a:gd name="T17" fmla="*/ 117475 h 74"/>
              <a:gd name="T18" fmla="*/ 66675 w 49"/>
              <a:gd name="T19" fmla="*/ 117475 h 74"/>
              <a:gd name="T20" fmla="*/ 77787 w 49"/>
              <a:gd name="T21" fmla="*/ 61913 h 74"/>
              <a:gd name="T22" fmla="*/ 77787 w 49"/>
              <a:gd name="T23" fmla="*/ 50800 h 74"/>
              <a:gd name="T24" fmla="*/ 77787 w 49"/>
              <a:gd name="T25" fmla="*/ 42863 h 74"/>
              <a:gd name="T26" fmla="*/ 69850 w 49"/>
              <a:gd name="T27" fmla="*/ 34925 h 74"/>
              <a:gd name="T28" fmla="*/ 55562 w 49"/>
              <a:gd name="T29" fmla="*/ 26988 h 74"/>
              <a:gd name="T30" fmla="*/ 42862 w 49"/>
              <a:gd name="T31" fmla="*/ 31750 h 74"/>
              <a:gd name="T32" fmla="*/ 28575 w 49"/>
              <a:gd name="T33" fmla="*/ 42863 h 74"/>
              <a:gd name="T34" fmla="*/ 28575 w 49"/>
              <a:gd name="T35" fmla="*/ 42863 h 74"/>
              <a:gd name="T36" fmla="*/ 39687 w 49"/>
              <a:gd name="T37" fmla="*/ 0 h 74"/>
              <a:gd name="T38" fmla="*/ 22225 w 49"/>
              <a:gd name="T39" fmla="*/ 0 h 74"/>
              <a:gd name="T40" fmla="*/ 0 w 49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" h="74">
                <a:moveTo>
                  <a:pt x="0" y="74"/>
                </a:moveTo>
                <a:lnTo>
                  <a:pt x="9" y="74"/>
                </a:lnTo>
                <a:lnTo>
                  <a:pt x="16" y="44"/>
                </a:lnTo>
                <a:lnTo>
                  <a:pt x="20" y="32"/>
                </a:lnTo>
                <a:lnTo>
                  <a:pt x="31" y="27"/>
                </a:lnTo>
                <a:lnTo>
                  <a:pt x="38" y="30"/>
                </a:lnTo>
                <a:lnTo>
                  <a:pt x="38" y="34"/>
                </a:lnTo>
                <a:lnTo>
                  <a:pt x="38" y="39"/>
                </a:lnTo>
                <a:lnTo>
                  <a:pt x="31" y="74"/>
                </a:lnTo>
                <a:lnTo>
                  <a:pt x="42" y="74"/>
                </a:lnTo>
                <a:lnTo>
                  <a:pt x="49" y="39"/>
                </a:lnTo>
                <a:lnTo>
                  <a:pt x="49" y="32"/>
                </a:lnTo>
                <a:lnTo>
                  <a:pt x="49" y="27"/>
                </a:lnTo>
                <a:lnTo>
                  <a:pt x="44" y="22"/>
                </a:lnTo>
                <a:lnTo>
                  <a:pt x="35" y="17"/>
                </a:lnTo>
                <a:lnTo>
                  <a:pt x="27" y="20"/>
                </a:lnTo>
                <a:lnTo>
                  <a:pt x="18" y="27"/>
                </a:lnTo>
                <a:lnTo>
                  <a:pt x="25" y="0"/>
                </a:lnTo>
                <a:lnTo>
                  <a:pt x="14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21" name="Picture 7237"/>
          <p:cNvPicPr>
            <a:picLocks noChangeAspect="1" noChangeArrowheads="1"/>
          </p:cNvPicPr>
          <p:nvPr/>
        </p:nvPicPr>
        <p:blipFill>
          <a:blip r:embed="rId85" cstate="print"/>
          <a:srcRect/>
          <a:stretch>
            <a:fillRect/>
          </a:stretch>
        </p:blipFill>
        <p:spPr bwMode="auto">
          <a:xfrm>
            <a:off x="6169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22" name="Picture 7238"/>
          <p:cNvPicPr>
            <a:picLocks noChangeAspect="1" noChangeArrowheads="1"/>
          </p:cNvPicPr>
          <p:nvPr/>
        </p:nvPicPr>
        <p:blipFill>
          <a:blip r:embed="rId86" cstate="print"/>
          <a:srcRect/>
          <a:stretch>
            <a:fillRect/>
          </a:stretch>
        </p:blipFill>
        <p:spPr bwMode="auto">
          <a:xfrm>
            <a:off x="6169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23" name="Freeform 7239"/>
          <p:cNvSpPr>
            <a:spLocks/>
          </p:cNvSpPr>
          <p:nvPr/>
        </p:nvSpPr>
        <p:spPr bwMode="auto">
          <a:xfrm>
            <a:off x="5441950" y="2973388"/>
            <a:ext cx="55563" cy="117475"/>
          </a:xfrm>
          <a:custGeom>
            <a:avLst/>
            <a:gdLst>
              <a:gd name="T0" fmla="*/ 0 w 35"/>
              <a:gd name="T1" fmla="*/ 117475 h 74"/>
              <a:gd name="T2" fmla="*/ 17463 w 35"/>
              <a:gd name="T3" fmla="*/ 117475 h 74"/>
              <a:gd name="T4" fmla="*/ 26988 w 35"/>
              <a:gd name="T5" fmla="*/ 47625 h 74"/>
              <a:gd name="T6" fmla="*/ 44450 w 35"/>
              <a:gd name="T7" fmla="*/ 47625 h 74"/>
              <a:gd name="T8" fmla="*/ 44450 w 35"/>
              <a:gd name="T9" fmla="*/ 31750 h 74"/>
              <a:gd name="T10" fmla="*/ 31750 w 35"/>
              <a:gd name="T11" fmla="*/ 31750 h 74"/>
              <a:gd name="T12" fmla="*/ 34925 w 35"/>
              <a:gd name="T13" fmla="*/ 20638 h 74"/>
              <a:gd name="T14" fmla="*/ 44450 w 35"/>
              <a:gd name="T15" fmla="*/ 15875 h 74"/>
              <a:gd name="T16" fmla="*/ 52388 w 35"/>
              <a:gd name="T17" fmla="*/ 15875 h 74"/>
              <a:gd name="T18" fmla="*/ 55563 w 35"/>
              <a:gd name="T19" fmla="*/ 0 h 74"/>
              <a:gd name="T20" fmla="*/ 41275 w 35"/>
              <a:gd name="T21" fmla="*/ 0 h 74"/>
              <a:gd name="T22" fmla="*/ 20638 w 35"/>
              <a:gd name="T23" fmla="*/ 7938 h 74"/>
              <a:gd name="T24" fmla="*/ 14288 w 35"/>
              <a:gd name="T25" fmla="*/ 31750 h 74"/>
              <a:gd name="T26" fmla="*/ 3175 w 35"/>
              <a:gd name="T27" fmla="*/ 31750 h 74"/>
              <a:gd name="T28" fmla="*/ 0 w 35"/>
              <a:gd name="T29" fmla="*/ 47625 h 74"/>
              <a:gd name="T30" fmla="*/ 14288 w 35"/>
              <a:gd name="T31" fmla="*/ 47625 h 74"/>
              <a:gd name="T32" fmla="*/ 0 w 35"/>
              <a:gd name="T33" fmla="*/ 117475 h 7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4">
                <a:moveTo>
                  <a:pt x="0" y="74"/>
                </a:moveTo>
                <a:lnTo>
                  <a:pt x="11" y="74"/>
                </a:lnTo>
                <a:lnTo>
                  <a:pt x="17" y="30"/>
                </a:lnTo>
                <a:lnTo>
                  <a:pt x="28" y="30"/>
                </a:lnTo>
                <a:lnTo>
                  <a:pt x="28" y="20"/>
                </a:lnTo>
                <a:lnTo>
                  <a:pt x="20" y="20"/>
                </a:lnTo>
                <a:lnTo>
                  <a:pt x="22" y="13"/>
                </a:lnTo>
                <a:lnTo>
                  <a:pt x="28" y="10"/>
                </a:lnTo>
                <a:lnTo>
                  <a:pt x="33" y="10"/>
                </a:lnTo>
                <a:lnTo>
                  <a:pt x="35" y="0"/>
                </a:lnTo>
                <a:lnTo>
                  <a:pt x="26" y="0"/>
                </a:lnTo>
                <a:lnTo>
                  <a:pt x="13" y="5"/>
                </a:lnTo>
                <a:lnTo>
                  <a:pt x="9" y="20"/>
                </a:lnTo>
                <a:lnTo>
                  <a:pt x="2" y="20"/>
                </a:lnTo>
                <a:lnTo>
                  <a:pt x="0" y="30"/>
                </a:lnTo>
                <a:lnTo>
                  <a:pt x="9" y="3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4" name="Freeform 7240"/>
          <p:cNvSpPr>
            <a:spLocks/>
          </p:cNvSpPr>
          <p:nvPr/>
        </p:nvSpPr>
        <p:spPr bwMode="auto">
          <a:xfrm>
            <a:off x="5480050" y="3005138"/>
            <a:ext cx="63500" cy="85725"/>
          </a:xfrm>
          <a:custGeom>
            <a:avLst/>
            <a:gdLst>
              <a:gd name="T0" fmla="*/ 0 w 40"/>
              <a:gd name="T1" fmla="*/ 85725 h 54"/>
              <a:gd name="T2" fmla="*/ 17463 w 40"/>
              <a:gd name="T3" fmla="*/ 85725 h 54"/>
              <a:gd name="T4" fmla="*/ 23813 w 40"/>
              <a:gd name="T5" fmla="*/ 46038 h 54"/>
              <a:gd name="T6" fmla="*/ 34925 w 40"/>
              <a:gd name="T7" fmla="*/ 26988 h 54"/>
              <a:gd name="T8" fmla="*/ 52388 w 40"/>
              <a:gd name="T9" fmla="*/ 15875 h 54"/>
              <a:gd name="T10" fmla="*/ 58738 w 40"/>
              <a:gd name="T11" fmla="*/ 15875 h 54"/>
              <a:gd name="T12" fmla="*/ 63500 w 40"/>
              <a:gd name="T13" fmla="*/ 0 h 54"/>
              <a:gd name="T14" fmla="*/ 55563 w 40"/>
              <a:gd name="T15" fmla="*/ 0 h 54"/>
              <a:gd name="T16" fmla="*/ 38100 w 40"/>
              <a:gd name="T17" fmla="*/ 4763 h 54"/>
              <a:gd name="T18" fmla="*/ 31750 w 40"/>
              <a:gd name="T19" fmla="*/ 19050 h 54"/>
              <a:gd name="T20" fmla="*/ 28575 w 40"/>
              <a:gd name="T21" fmla="*/ 15875 h 54"/>
              <a:gd name="T22" fmla="*/ 31750 w 40"/>
              <a:gd name="T23" fmla="*/ 0 h 54"/>
              <a:gd name="T24" fmla="*/ 17463 w 40"/>
              <a:gd name="T25" fmla="*/ 0 h 54"/>
              <a:gd name="T26" fmla="*/ 0 w 40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4">
                <a:moveTo>
                  <a:pt x="0" y="54"/>
                </a:moveTo>
                <a:lnTo>
                  <a:pt x="11" y="54"/>
                </a:lnTo>
                <a:lnTo>
                  <a:pt x="15" y="29"/>
                </a:lnTo>
                <a:lnTo>
                  <a:pt x="22" y="17"/>
                </a:lnTo>
                <a:lnTo>
                  <a:pt x="33" y="10"/>
                </a:lnTo>
                <a:lnTo>
                  <a:pt x="37" y="10"/>
                </a:lnTo>
                <a:lnTo>
                  <a:pt x="40" y="0"/>
                </a:lnTo>
                <a:lnTo>
                  <a:pt x="35" y="0"/>
                </a:lnTo>
                <a:lnTo>
                  <a:pt x="24" y="3"/>
                </a:lnTo>
                <a:lnTo>
                  <a:pt x="20" y="12"/>
                </a:lnTo>
                <a:lnTo>
                  <a:pt x="18" y="10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25" name="Picture 7241"/>
          <p:cNvPicPr>
            <a:picLocks noChangeAspect="1" noChangeArrowheads="1"/>
          </p:cNvPicPr>
          <p:nvPr/>
        </p:nvPicPr>
        <p:blipFill>
          <a:blip r:embed="rId61" cstate="print"/>
          <a:srcRect/>
          <a:stretch>
            <a:fillRect/>
          </a:stretch>
        </p:blipFill>
        <p:spPr bwMode="auto">
          <a:xfrm>
            <a:off x="5535613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26" name="Picture 7242"/>
          <p:cNvPicPr>
            <a:picLocks noChangeAspect="1" noChangeArrowheads="1"/>
          </p:cNvPicPr>
          <p:nvPr/>
        </p:nvPicPr>
        <p:blipFill>
          <a:blip r:embed="rId62" cstate="print"/>
          <a:srcRect/>
          <a:stretch>
            <a:fillRect/>
          </a:stretch>
        </p:blipFill>
        <p:spPr bwMode="auto">
          <a:xfrm>
            <a:off x="5535613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27" name="Freeform 7243"/>
          <p:cNvSpPr>
            <a:spLocks/>
          </p:cNvSpPr>
          <p:nvPr/>
        </p:nvSpPr>
        <p:spPr bwMode="auto">
          <a:xfrm>
            <a:off x="5619750" y="3005138"/>
            <a:ext cx="120650" cy="85725"/>
          </a:xfrm>
          <a:custGeom>
            <a:avLst/>
            <a:gdLst>
              <a:gd name="T0" fmla="*/ 0 w 76"/>
              <a:gd name="T1" fmla="*/ 85725 h 54"/>
              <a:gd name="T2" fmla="*/ 17463 w 76"/>
              <a:gd name="T3" fmla="*/ 85725 h 54"/>
              <a:gd name="T4" fmla="*/ 26988 w 76"/>
              <a:gd name="T5" fmla="*/ 34925 h 54"/>
              <a:gd name="T6" fmla="*/ 30163 w 76"/>
              <a:gd name="T7" fmla="*/ 26988 h 54"/>
              <a:gd name="T8" fmla="*/ 34925 w 76"/>
              <a:gd name="T9" fmla="*/ 19050 h 54"/>
              <a:gd name="T10" fmla="*/ 47625 w 76"/>
              <a:gd name="T11" fmla="*/ 11113 h 54"/>
              <a:gd name="T12" fmla="*/ 55563 w 76"/>
              <a:gd name="T13" fmla="*/ 15875 h 54"/>
              <a:gd name="T14" fmla="*/ 58738 w 76"/>
              <a:gd name="T15" fmla="*/ 23813 h 54"/>
              <a:gd name="T16" fmla="*/ 55563 w 76"/>
              <a:gd name="T17" fmla="*/ 39688 h 54"/>
              <a:gd name="T18" fmla="*/ 47625 w 76"/>
              <a:gd name="T19" fmla="*/ 85725 h 54"/>
              <a:gd name="T20" fmla="*/ 65088 w 76"/>
              <a:gd name="T21" fmla="*/ 85725 h 54"/>
              <a:gd name="T22" fmla="*/ 73025 w 76"/>
              <a:gd name="T23" fmla="*/ 34925 h 54"/>
              <a:gd name="T24" fmla="*/ 79375 w 76"/>
              <a:gd name="T25" fmla="*/ 19050 h 54"/>
              <a:gd name="T26" fmla="*/ 96838 w 76"/>
              <a:gd name="T27" fmla="*/ 11113 h 54"/>
              <a:gd name="T28" fmla="*/ 103188 w 76"/>
              <a:gd name="T29" fmla="*/ 15875 h 54"/>
              <a:gd name="T30" fmla="*/ 107950 w 76"/>
              <a:gd name="T31" fmla="*/ 26988 h 54"/>
              <a:gd name="T32" fmla="*/ 103188 w 76"/>
              <a:gd name="T33" fmla="*/ 34925 h 54"/>
              <a:gd name="T34" fmla="*/ 96838 w 76"/>
              <a:gd name="T35" fmla="*/ 85725 h 54"/>
              <a:gd name="T36" fmla="*/ 111125 w 76"/>
              <a:gd name="T37" fmla="*/ 85725 h 54"/>
              <a:gd name="T38" fmla="*/ 120650 w 76"/>
              <a:gd name="T39" fmla="*/ 31750 h 54"/>
              <a:gd name="T40" fmla="*/ 120650 w 76"/>
              <a:gd name="T41" fmla="*/ 19050 h 54"/>
              <a:gd name="T42" fmla="*/ 117475 w 76"/>
              <a:gd name="T43" fmla="*/ 4763 h 54"/>
              <a:gd name="T44" fmla="*/ 100013 w 76"/>
              <a:gd name="T45" fmla="*/ 0 h 54"/>
              <a:gd name="T46" fmla="*/ 87313 w 76"/>
              <a:gd name="T47" fmla="*/ 4763 h 54"/>
              <a:gd name="T48" fmla="*/ 76200 w 76"/>
              <a:gd name="T49" fmla="*/ 11113 h 54"/>
              <a:gd name="T50" fmla="*/ 69850 w 76"/>
              <a:gd name="T51" fmla="*/ 0 h 54"/>
              <a:gd name="T52" fmla="*/ 55563 w 76"/>
              <a:gd name="T53" fmla="*/ 0 h 54"/>
              <a:gd name="T54" fmla="*/ 41275 w 76"/>
              <a:gd name="T55" fmla="*/ 4763 h 54"/>
              <a:gd name="T56" fmla="*/ 30163 w 76"/>
              <a:gd name="T57" fmla="*/ 11113 h 54"/>
              <a:gd name="T58" fmla="*/ 30163 w 76"/>
              <a:gd name="T59" fmla="*/ 11113 h 54"/>
              <a:gd name="T60" fmla="*/ 30163 w 76"/>
              <a:gd name="T61" fmla="*/ 0 h 54"/>
              <a:gd name="T62" fmla="*/ 17463 w 76"/>
              <a:gd name="T63" fmla="*/ 0 h 54"/>
              <a:gd name="T64" fmla="*/ 0 w 76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6" h="54">
                <a:moveTo>
                  <a:pt x="0" y="54"/>
                </a:moveTo>
                <a:lnTo>
                  <a:pt x="11" y="54"/>
                </a:lnTo>
                <a:lnTo>
                  <a:pt x="17" y="22"/>
                </a:lnTo>
                <a:lnTo>
                  <a:pt x="19" y="17"/>
                </a:lnTo>
                <a:lnTo>
                  <a:pt x="22" y="12"/>
                </a:lnTo>
                <a:lnTo>
                  <a:pt x="30" y="7"/>
                </a:lnTo>
                <a:lnTo>
                  <a:pt x="35" y="10"/>
                </a:lnTo>
                <a:lnTo>
                  <a:pt x="37" y="15"/>
                </a:lnTo>
                <a:lnTo>
                  <a:pt x="35" y="25"/>
                </a:lnTo>
                <a:lnTo>
                  <a:pt x="30" y="54"/>
                </a:lnTo>
                <a:lnTo>
                  <a:pt x="41" y="54"/>
                </a:lnTo>
                <a:lnTo>
                  <a:pt x="46" y="22"/>
                </a:lnTo>
                <a:lnTo>
                  <a:pt x="50" y="12"/>
                </a:lnTo>
                <a:lnTo>
                  <a:pt x="61" y="7"/>
                </a:lnTo>
                <a:lnTo>
                  <a:pt x="65" y="10"/>
                </a:lnTo>
                <a:lnTo>
                  <a:pt x="68" y="17"/>
                </a:lnTo>
                <a:lnTo>
                  <a:pt x="65" y="22"/>
                </a:lnTo>
                <a:lnTo>
                  <a:pt x="61" y="54"/>
                </a:lnTo>
                <a:lnTo>
                  <a:pt x="70" y="54"/>
                </a:lnTo>
                <a:lnTo>
                  <a:pt x="76" y="20"/>
                </a:lnTo>
                <a:lnTo>
                  <a:pt x="76" y="12"/>
                </a:lnTo>
                <a:lnTo>
                  <a:pt x="74" y="3"/>
                </a:lnTo>
                <a:lnTo>
                  <a:pt x="63" y="0"/>
                </a:lnTo>
                <a:lnTo>
                  <a:pt x="55" y="3"/>
                </a:lnTo>
                <a:lnTo>
                  <a:pt x="48" y="7"/>
                </a:lnTo>
                <a:lnTo>
                  <a:pt x="44" y="0"/>
                </a:lnTo>
                <a:lnTo>
                  <a:pt x="35" y="0"/>
                </a:lnTo>
                <a:lnTo>
                  <a:pt x="26" y="3"/>
                </a:lnTo>
                <a:lnTo>
                  <a:pt x="19" y="7"/>
                </a:lnTo>
                <a:lnTo>
                  <a:pt x="19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8" name="Freeform 7244"/>
          <p:cNvSpPr>
            <a:spLocks/>
          </p:cNvSpPr>
          <p:nvPr/>
        </p:nvSpPr>
        <p:spPr bwMode="auto">
          <a:xfrm>
            <a:off x="5792788" y="2981325"/>
            <a:ext cx="46037" cy="109538"/>
          </a:xfrm>
          <a:custGeom>
            <a:avLst/>
            <a:gdLst>
              <a:gd name="T0" fmla="*/ 14287 w 29"/>
              <a:gd name="T1" fmla="*/ 23813 h 69"/>
              <a:gd name="T2" fmla="*/ 4762 w 29"/>
              <a:gd name="T3" fmla="*/ 23813 h 69"/>
              <a:gd name="T4" fmla="*/ 0 w 29"/>
              <a:gd name="T5" fmla="*/ 39688 h 69"/>
              <a:gd name="T6" fmla="*/ 14287 w 29"/>
              <a:gd name="T7" fmla="*/ 39688 h 69"/>
              <a:gd name="T8" fmla="*/ 4762 w 29"/>
              <a:gd name="T9" fmla="*/ 85725 h 69"/>
              <a:gd name="T10" fmla="*/ 4762 w 29"/>
              <a:gd name="T11" fmla="*/ 93663 h 69"/>
              <a:gd name="T12" fmla="*/ 7937 w 29"/>
              <a:gd name="T13" fmla="*/ 104775 h 69"/>
              <a:gd name="T14" fmla="*/ 17462 w 29"/>
              <a:gd name="T15" fmla="*/ 109538 h 69"/>
              <a:gd name="T16" fmla="*/ 31750 w 29"/>
              <a:gd name="T17" fmla="*/ 109538 h 69"/>
              <a:gd name="T18" fmla="*/ 34925 w 29"/>
              <a:gd name="T19" fmla="*/ 93663 h 69"/>
              <a:gd name="T20" fmla="*/ 25400 w 29"/>
              <a:gd name="T21" fmla="*/ 93663 h 69"/>
              <a:gd name="T22" fmla="*/ 20637 w 29"/>
              <a:gd name="T23" fmla="*/ 90488 h 69"/>
              <a:gd name="T24" fmla="*/ 20637 w 29"/>
              <a:gd name="T25" fmla="*/ 77788 h 69"/>
              <a:gd name="T26" fmla="*/ 28575 w 29"/>
              <a:gd name="T27" fmla="*/ 39688 h 69"/>
              <a:gd name="T28" fmla="*/ 46037 w 29"/>
              <a:gd name="T29" fmla="*/ 39688 h 69"/>
              <a:gd name="T30" fmla="*/ 46037 w 29"/>
              <a:gd name="T31" fmla="*/ 23813 h 69"/>
              <a:gd name="T32" fmla="*/ 31750 w 29"/>
              <a:gd name="T33" fmla="*/ 23813 h 69"/>
              <a:gd name="T34" fmla="*/ 34925 w 29"/>
              <a:gd name="T35" fmla="*/ 0 h 69"/>
              <a:gd name="T36" fmla="*/ 20637 w 29"/>
              <a:gd name="T37" fmla="*/ 0 h 69"/>
              <a:gd name="T38" fmla="*/ 14287 w 29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69">
                <a:moveTo>
                  <a:pt x="9" y="15"/>
                </a:moveTo>
                <a:lnTo>
                  <a:pt x="3" y="15"/>
                </a:lnTo>
                <a:lnTo>
                  <a:pt x="0" y="25"/>
                </a:lnTo>
                <a:lnTo>
                  <a:pt x="9" y="25"/>
                </a:lnTo>
                <a:lnTo>
                  <a:pt x="3" y="54"/>
                </a:lnTo>
                <a:lnTo>
                  <a:pt x="3" y="59"/>
                </a:lnTo>
                <a:lnTo>
                  <a:pt x="5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6" y="59"/>
                </a:lnTo>
                <a:lnTo>
                  <a:pt x="13" y="57"/>
                </a:lnTo>
                <a:lnTo>
                  <a:pt x="13" y="49"/>
                </a:lnTo>
                <a:lnTo>
                  <a:pt x="18" y="25"/>
                </a:lnTo>
                <a:lnTo>
                  <a:pt x="29" y="25"/>
                </a:lnTo>
                <a:lnTo>
                  <a:pt x="29" y="15"/>
                </a:lnTo>
                <a:lnTo>
                  <a:pt x="20" y="15"/>
                </a:lnTo>
                <a:lnTo>
                  <a:pt x="22" y="0"/>
                </a:lnTo>
                <a:lnTo>
                  <a:pt x="13" y="0"/>
                </a:lnTo>
                <a:lnTo>
                  <a:pt x="9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9" name="Freeform 7245"/>
          <p:cNvSpPr>
            <a:spLocks/>
          </p:cNvSpPr>
          <p:nvPr/>
        </p:nvSpPr>
        <p:spPr bwMode="auto">
          <a:xfrm>
            <a:off x="5835650" y="2973388"/>
            <a:ext cx="76200" cy="117475"/>
          </a:xfrm>
          <a:custGeom>
            <a:avLst/>
            <a:gdLst>
              <a:gd name="T0" fmla="*/ 0 w 48"/>
              <a:gd name="T1" fmla="*/ 117475 h 74"/>
              <a:gd name="T2" fmla="*/ 17463 w 48"/>
              <a:gd name="T3" fmla="*/ 117475 h 74"/>
              <a:gd name="T4" fmla="*/ 23813 w 48"/>
              <a:gd name="T5" fmla="*/ 71438 h 74"/>
              <a:gd name="T6" fmla="*/ 34925 w 48"/>
              <a:gd name="T7" fmla="*/ 50800 h 74"/>
              <a:gd name="T8" fmla="*/ 47625 w 48"/>
              <a:gd name="T9" fmla="*/ 42863 h 74"/>
              <a:gd name="T10" fmla="*/ 58738 w 48"/>
              <a:gd name="T11" fmla="*/ 50800 h 74"/>
              <a:gd name="T12" fmla="*/ 61913 w 48"/>
              <a:gd name="T13" fmla="*/ 58738 h 74"/>
              <a:gd name="T14" fmla="*/ 58738 w 48"/>
              <a:gd name="T15" fmla="*/ 66675 h 74"/>
              <a:gd name="T16" fmla="*/ 50800 w 48"/>
              <a:gd name="T17" fmla="*/ 117475 h 74"/>
              <a:gd name="T18" fmla="*/ 65088 w 48"/>
              <a:gd name="T19" fmla="*/ 117475 h 74"/>
              <a:gd name="T20" fmla="*/ 76200 w 48"/>
              <a:gd name="T21" fmla="*/ 63500 h 74"/>
              <a:gd name="T22" fmla="*/ 76200 w 48"/>
              <a:gd name="T23" fmla="*/ 50800 h 74"/>
              <a:gd name="T24" fmla="*/ 76200 w 48"/>
              <a:gd name="T25" fmla="*/ 42863 h 74"/>
              <a:gd name="T26" fmla="*/ 73025 w 48"/>
              <a:gd name="T27" fmla="*/ 36513 h 74"/>
              <a:gd name="T28" fmla="*/ 55563 w 48"/>
              <a:gd name="T29" fmla="*/ 31750 h 74"/>
              <a:gd name="T30" fmla="*/ 41275 w 48"/>
              <a:gd name="T31" fmla="*/ 36513 h 74"/>
              <a:gd name="T32" fmla="*/ 30163 w 48"/>
              <a:gd name="T33" fmla="*/ 42863 h 74"/>
              <a:gd name="T34" fmla="*/ 30163 w 48"/>
              <a:gd name="T35" fmla="*/ 42863 h 74"/>
              <a:gd name="T36" fmla="*/ 38100 w 48"/>
              <a:gd name="T37" fmla="*/ 0 h 74"/>
              <a:gd name="T38" fmla="*/ 20638 w 48"/>
              <a:gd name="T39" fmla="*/ 0 h 74"/>
              <a:gd name="T40" fmla="*/ 0 w 48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74">
                <a:moveTo>
                  <a:pt x="0" y="74"/>
                </a:moveTo>
                <a:lnTo>
                  <a:pt x="11" y="74"/>
                </a:lnTo>
                <a:lnTo>
                  <a:pt x="15" y="45"/>
                </a:lnTo>
                <a:lnTo>
                  <a:pt x="22" y="32"/>
                </a:lnTo>
                <a:lnTo>
                  <a:pt x="30" y="27"/>
                </a:lnTo>
                <a:lnTo>
                  <a:pt x="37" y="32"/>
                </a:lnTo>
                <a:lnTo>
                  <a:pt x="39" y="37"/>
                </a:lnTo>
                <a:lnTo>
                  <a:pt x="37" y="42"/>
                </a:lnTo>
                <a:lnTo>
                  <a:pt x="32" y="74"/>
                </a:lnTo>
                <a:lnTo>
                  <a:pt x="41" y="74"/>
                </a:lnTo>
                <a:lnTo>
                  <a:pt x="48" y="40"/>
                </a:lnTo>
                <a:lnTo>
                  <a:pt x="48" y="32"/>
                </a:lnTo>
                <a:lnTo>
                  <a:pt x="48" y="27"/>
                </a:lnTo>
                <a:lnTo>
                  <a:pt x="46" y="23"/>
                </a:lnTo>
                <a:lnTo>
                  <a:pt x="35" y="20"/>
                </a:lnTo>
                <a:lnTo>
                  <a:pt x="26" y="23"/>
                </a:lnTo>
                <a:lnTo>
                  <a:pt x="19" y="27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30" name="Picture 7246"/>
          <p:cNvPicPr>
            <a:picLocks noChangeAspect="1" noChangeArrowheads="1"/>
          </p:cNvPicPr>
          <p:nvPr/>
        </p:nvPicPr>
        <p:blipFill>
          <a:blip r:embed="rId87" cstate="print"/>
          <a:srcRect/>
          <a:stretch>
            <a:fillRect/>
          </a:stretch>
        </p:blipFill>
        <p:spPr bwMode="auto">
          <a:xfrm>
            <a:off x="5921375" y="3009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1" name="Picture 7247"/>
          <p:cNvPicPr>
            <a:picLocks noChangeAspect="1" noChangeArrowheads="1"/>
          </p:cNvPicPr>
          <p:nvPr/>
        </p:nvPicPr>
        <p:blipFill>
          <a:blip r:embed="rId88" cstate="print"/>
          <a:srcRect/>
          <a:stretch>
            <a:fillRect/>
          </a:stretch>
        </p:blipFill>
        <p:spPr bwMode="auto">
          <a:xfrm>
            <a:off x="5921375" y="3009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2" name="Picture 7248"/>
          <p:cNvPicPr>
            <a:picLocks noChangeAspect="1" noChangeArrowheads="1"/>
          </p:cNvPicPr>
          <p:nvPr/>
        </p:nvPicPr>
        <p:blipFill>
          <a:blip r:embed="rId89" cstate="print"/>
          <a:srcRect/>
          <a:stretch>
            <a:fillRect/>
          </a:stretch>
        </p:blipFill>
        <p:spPr bwMode="auto">
          <a:xfrm>
            <a:off x="604043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3" name="Picture 7249"/>
          <p:cNvPicPr>
            <a:picLocks noChangeAspect="1" noChangeArrowheads="1"/>
          </p:cNvPicPr>
          <p:nvPr/>
        </p:nvPicPr>
        <p:blipFill>
          <a:blip r:embed="rId90" cstate="print"/>
          <a:srcRect/>
          <a:stretch>
            <a:fillRect/>
          </a:stretch>
        </p:blipFill>
        <p:spPr bwMode="auto">
          <a:xfrm>
            <a:off x="604043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4" name="Picture 7250"/>
          <p:cNvPicPr>
            <a:picLocks noChangeAspect="1" noChangeArrowheads="1"/>
          </p:cNvPicPr>
          <p:nvPr/>
        </p:nvPicPr>
        <p:blipFill>
          <a:blip r:embed="rId91" cstate="print"/>
          <a:srcRect/>
          <a:stretch>
            <a:fillRect/>
          </a:stretch>
        </p:blipFill>
        <p:spPr bwMode="auto">
          <a:xfrm>
            <a:off x="61309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5" name="Picture 7251"/>
          <p:cNvPicPr>
            <a:picLocks noChangeAspect="1" noChangeArrowheads="1"/>
          </p:cNvPicPr>
          <p:nvPr/>
        </p:nvPicPr>
        <p:blipFill>
          <a:blip r:embed="rId92" cstate="print"/>
          <a:srcRect/>
          <a:stretch>
            <a:fillRect/>
          </a:stretch>
        </p:blipFill>
        <p:spPr bwMode="auto">
          <a:xfrm>
            <a:off x="61309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6" name="Picture 7252"/>
          <p:cNvPicPr>
            <a:picLocks noChangeAspect="1" noChangeArrowheads="1"/>
          </p:cNvPicPr>
          <p:nvPr/>
        </p:nvPicPr>
        <p:blipFill>
          <a:blip r:embed="rId93" cstate="print"/>
          <a:srcRect/>
          <a:stretch>
            <a:fillRect/>
          </a:stretch>
        </p:blipFill>
        <p:spPr bwMode="auto">
          <a:xfrm>
            <a:off x="6157913" y="300513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7" name="Picture 7253"/>
          <p:cNvPicPr>
            <a:picLocks noChangeAspect="1" noChangeArrowheads="1"/>
          </p:cNvPicPr>
          <p:nvPr/>
        </p:nvPicPr>
        <p:blipFill>
          <a:blip r:embed="rId94" cstate="print"/>
          <a:srcRect/>
          <a:stretch>
            <a:fillRect/>
          </a:stretch>
        </p:blipFill>
        <p:spPr bwMode="auto">
          <a:xfrm>
            <a:off x="6157913" y="300513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8" name="Picture 7254"/>
          <p:cNvPicPr>
            <a:picLocks noChangeAspect="1" noChangeArrowheads="1"/>
          </p:cNvPicPr>
          <p:nvPr/>
        </p:nvPicPr>
        <p:blipFill>
          <a:blip r:embed="rId77" cstate="print"/>
          <a:srcRect/>
          <a:stretch>
            <a:fillRect/>
          </a:stretch>
        </p:blipFill>
        <p:spPr bwMode="auto">
          <a:xfrm>
            <a:off x="6248400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9" name="Picture 7255"/>
          <p:cNvPicPr>
            <a:picLocks noChangeAspect="1" noChangeArrowheads="1"/>
          </p:cNvPicPr>
          <p:nvPr/>
        </p:nvPicPr>
        <p:blipFill>
          <a:blip r:embed="rId78" cstate="print"/>
          <a:srcRect/>
          <a:stretch>
            <a:fillRect/>
          </a:stretch>
        </p:blipFill>
        <p:spPr bwMode="auto">
          <a:xfrm>
            <a:off x="6248400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40" name="Freeform 7256"/>
          <p:cNvSpPr>
            <a:spLocks/>
          </p:cNvSpPr>
          <p:nvPr/>
        </p:nvSpPr>
        <p:spPr bwMode="auto">
          <a:xfrm>
            <a:off x="5445125" y="2795588"/>
            <a:ext cx="90488" cy="115887"/>
          </a:xfrm>
          <a:custGeom>
            <a:avLst/>
            <a:gdLst>
              <a:gd name="T0" fmla="*/ 0 w 57"/>
              <a:gd name="T1" fmla="*/ 19050 h 73"/>
              <a:gd name="T2" fmla="*/ 34925 w 57"/>
              <a:gd name="T3" fmla="*/ 19050 h 73"/>
              <a:gd name="T4" fmla="*/ 17463 w 57"/>
              <a:gd name="T5" fmla="*/ 115887 h 73"/>
              <a:gd name="T6" fmla="*/ 34925 w 57"/>
              <a:gd name="T7" fmla="*/ 115887 h 73"/>
              <a:gd name="T8" fmla="*/ 55563 w 57"/>
              <a:gd name="T9" fmla="*/ 19050 h 73"/>
              <a:gd name="T10" fmla="*/ 87313 w 57"/>
              <a:gd name="T11" fmla="*/ 19050 h 73"/>
              <a:gd name="T12" fmla="*/ 90488 w 57"/>
              <a:gd name="T13" fmla="*/ 0 h 73"/>
              <a:gd name="T14" fmla="*/ 3175 w 57"/>
              <a:gd name="T15" fmla="*/ 0 h 73"/>
              <a:gd name="T16" fmla="*/ 0 w 57"/>
              <a:gd name="T17" fmla="*/ 19050 h 7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7" h="73">
                <a:moveTo>
                  <a:pt x="0" y="12"/>
                </a:moveTo>
                <a:lnTo>
                  <a:pt x="22" y="12"/>
                </a:lnTo>
                <a:lnTo>
                  <a:pt x="11" y="73"/>
                </a:lnTo>
                <a:lnTo>
                  <a:pt x="22" y="73"/>
                </a:lnTo>
                <a:lnTo>
                  <a:pt x="35" y="12"/>
                </a:lnTo>
                <a:lnTo>
                  <a:pt x="55" y="12"/>
                </a:lnTo>
                <a:lnTo>
                  <a:pt x="57" y="0"/>
                </a:lnTo>
                <a:lnTo>
                  <a:pt x="2" y="0"/>
                </a:lnTo>
                <a:lnTo>
                  <a:pt x="0" y="1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41" name="Freeform 7257"/>
          <p:cNvSpPr>
            <a:spLocks/>
          </p:cNvSpPr>
          <p:nvPr/>
        </p:nvSpPr>
        <p:spPr bwMode="auto">
          <a:xfrm>
            <a:off x="5521325" y="2795588"/>
            <a:ext cx="77788" cy="115887"/>
          </a:xfrm>
          <a:custGeom>
            <a:avLst/>
            <a:gdLst>
              <a:gd name="T0" fmla="*/ 0 w 49"/>
              <a:gd name="T1" fmla="*/ 115887 h 73"/>
              <a:gd name="T2" fmla="*/ 17463 w 49"/>
              <a:gd name="T3" fmla="*/ 115887 h 73"/>
              <a:gd name="T4" fmla="*/ 25400 w 49"/>
              <a:gd name="T5" fmla="*/ 69850 h 73"/>
              <a:gd name="T6" fmla="*/ 34925 w 49"/>
              <a:gd name="T7" fmla="*/ 53975 h 73"/>
              <a:gd name="T8" fmla="*/ 49213 w 49"/>
              <a:gd name="T9" fmla="*/ 46037 h 73"/>
              <a:gd name="T10" fmla="*/ 60325 w 49"/>
              <a:gd name="T11" fmla="*/ 50800 h 73"/>
              <a:gd name="T12" fmla="*/ 63500 w 49"/>
              <a:gd name="T13" fmla="*/ 58737 h 73"/>
              <a:gd name="T14" fmla="*/ 60325 w 49"/>
              <a:gd name="T15" fmla="*/ 65087 h 73"/>
              <a:gd name="T16" fmla="*/ 49213 w 49"/>
              <a:gd name="T17" fmla="*/ 115887 h 73"/>
              <a:gd name="T18" fmla="*/ 66675 w 49"/>
              <a:gd name="T19" fmla="*/ 115887 h 73"/>
              <a:gd name="T20" fmla="*/ 77788 w 49"/>
              <a:gd name="T21" fmla="*/ 61912 h 73"/>
              <a:gd name="T22" fmla="*/ 77788 w 49"/>
              <a:gd name="T23" fmla="*/ 53975 h 73"/>
              <a:gd name="T24" fmla="*/ 77788 w 49"/>
              <a:gd name="T25" fmla="*/ 42862 h 73"/>
              <a:gd name="T26" fmla="*/ 73025 w 49"/>
              <a:gd name="T27" fmla="*/ 34925 h 73"/>
              <a:gd name="T28" fmla="*/ 55563 w 49"/>
              <a:gd name="T29" fmla="*/ 30162 h 73"/>
              <a:gd name="T30" fmla="*/ 42863 w 49"/>
              <a:gd name="T31" fmla="*/ 34925 h 73"/>
              <a:gd name="T32" fmla="*/ 31750 w 49"/>
              <a:gd name="T33" fmla="*/ 42862 h 73"/>
              <a:gd name="T34" fmla="*/ 31750 w 49"/>
              <a:gd name="T35" fmla="*/ 42862 h 73"/>
              <a:gd name="T36" fmla="*/ 38100 w 49"/>
              <a:gd name="T37" fmla="*/ 0 h 73"/>
              <a:gd name="T38" fmla="*/ 22225 w 49"/>
              <a:gd name="T39" fmla="*/ 0 h 73"/>
              <a:gd name="T40" fmla="*/ 0 w 49"/>
              <a:gd name="T41" fmla="*/ 115887 h 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" h="73">
                <a:moveTo>
                  <a:pt x="0" y="73"/>
                </a:moveTo>
                <a:lnTo>
                  <a:pt x="11" y="73"/>
                </a:lnTo>
                <a:lnTo>
                  <a:pt x="16" y="44"/>
                </a:lnTo>
                <a:lnTo>
                  <a:pt x="22" y="34"/>
                </a:lnTo>
                <a:lnTo>
                  <a:pt x="31" y="29"/>
                </a:lnTo>
                <a:lnTo>
                  <a:pt x="38" y="32"/>
                </a:lnTo>
                <a:lnTo>
                  <a:pt x="40" y="37"/>
                </a:lnTo>
                <a:lnTo>
                  <a:pt x="38" y="41"/>
                </a:lnTo>
                <a:lnTo>
                  <a:pt x="31" y="73"/>
                </a:lnTo>
                <a:lnTo>
                  <a:pt x="42" y="73"/>
                </a:lnTo>
                <a:lnTo>
                  <a:pt x="49" y="39"/>
                </a:lnTo>
                <a:lnTo>
                  <a:pt x="49" y="34"/>
                </a:lnTo>
                <a:lnTo>
                  <a:pt x="49" y="27"/>
                </a:lnTo>
                <a:lnTo>
                  <a:pt x="46" y="22"/>
                </a:lnTo>
                <a:lnTo>
                  <a:pt x="35" y="19"/>
                </a:lnTo>
                <a:lnTo>
                  <a:pt x="27" y="22"/>
                </a:lnTo>
                <a:lnTo>
                  <a:pt x="20" y="27"/>
                </a:lnTo>
                <a:lnTo>
                  <a:pt x="24" y="0"/>
                </a:lnTo>
                <a:lnTo>
                  <a:pt x="14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42" name="Picture 7258"/>
          <p:cNvPicPr>
            <a:picLocks noChangeAspect="1" noChangeArrowheads="1"/>
          </p:cNvPicPr>
          <p:nvPr/>
        </p:nvPicPr>
        <p:blipFill>
          <a:blip r:embed="rId95" cstate="print"/>
          <a:srcRect/>
          <a:stretch>
            <a:fillRect/>
          </a:stretch>
        </p:blipFill>
        <p:spPr bwMode="auto">
          <a:xfrm>
            <a:off x="5608638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3" name="Picture 7259"/>
          <p:cNvPicPr>
            <a:picLocks noChangeAspect="1" noChangeArrowheads="1"/>
          </p:cNvPicPr>
          <p:nvPr/>
        </p:nvPicPr>
        <p:blipFill>
          <a:blip r:embed="rId96" cstate="print"/>
          <a:srcRect/>
          <a:stretch>
            <a:fillRect/>
          </a:stretch>
        </p:blipFill>
        <p:spPr bwMode="auto">
          <a:xfrm>
            <a:off x="5608638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4" name="Picture 7260"/>
          <p:cNvPicPr>
            <a:picLocks noChangeAspect="1" noChangeArrowheads="1"/>
          </p:cNvPicPr>
          <p:nvPr/>
        </p:nvPicPr>
        <p:blipFill>
          <a:blip r:embed="rId97" cstate="print"/>
          <a:srcRect/>
          <a:stretch>
            <a:fillRect/>
          </a:stretch>
        </p:blipFill>
        <p:spPr bwMode="auto">
          <a:xfrm>
            <a:off x="5722938" y="2825750"/>
            <a:ext cx="84137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5" name="Picture 7261"/>
          <p:cNvPicPr>
            <a:picLocks noChangeAspect="1" noChangeArrowheads="1"/>
          </p:cNvPicPr>
          <p:nvPr/>
        </p:nvPicPr>
        <p:blipFill>
          <a:blip r:embed="rId98" cstate="print"/>
          <a:srcRect/>
          <a:stretch>
            <a:fillRect/>
          </a:stretch>
        </p:blipFill>
        <p:spPr bwMode="auto">
          <a:xfrm>
            <a:off x="5722938" y="2825750"/>
            <a:ext cx="84137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46" name="Freeform 7262"/>
          <p:cNvSpPr>
            <a:spLocks/>
          </p:cNvSpPr>
          <p:nvPr/>
        </p:nvSpPr>
        <p:spPr bwMode="auto">
          <a:xfrm>
            <a:off x="5813425" y="2825750"/>
            <a:ext cx="60325" cy="85725"/>
          </a:xfrm>
          <a:custGeom>
            <a:avLst/>
            <a:gdLst>
              <a:gd name="T0" fmla="*/ 0 w 38"/>
              <a:gd name="T1" fmla="*/ 85725 h 54"/>
              <a:gd name="T2" fmla="*/ 14288 w 38"/>
              <a:gd name="T3" fmla="*/ 85725 h 54"/>
              <a:gd name="T4" fmla="*/ 22225 w 38"/>
              <a:gd name="T5" fmla="*/ 50800 h 54"/>
              <a:gd name="T6" fmla="*/ 31750 w 38"/>
              <a:gd name="T7" fmla="*/ 28575 h 54"/>
              <a:gd name="T8" fmla="*/ 49213 w 38"/>
              <a:gd name="T9" fmla="*/ 15875 h 54"/>
              <a:gd name="T10" fmla="*/ 57150 w 38"/>
              <a:gd name="T11" fmla="*/ 20638 h 54"/>
              <a:gd name="T12" fmla="*/ 60325 w 38"/>
              <a:gd name="T13" fmla="*/ 0 h 54"/>
              <a:gd name="T14" fmla="*/ 52388 w 38"/>
              <a:gd name="T15" fmla="*/ 0 h 54"/>
              <a:gd name="T16" fmla="*/ 39688 w 38"/>
              <a:gd name="T17" fmla="*/ 4763 h 54"/>
              <a:gd name="T18" fmla="*/ 28575 w 38"/>
              <a:gd name="T19" fmla="*/ 20638 h 54"/>
              <a:gd name="T20" fmla="*/ 28575 w 38"/>
              <a:gd name="T21" fmla="*/ 20638 h 54"/>
              <a:gd name="T22" fmla="*/ 31750 w 38"/>
              <a:gd name="T23" fmla="*/ 0 h 54"/>
              <a:gd name="T24" fmla="*/ 14288 w 38"/>
              <a:gd name="T25" fmla="*/ 0 h 54"/>
              <a:gd name="T26" fmla="*/ 0 w 38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8" h="54">
                <a:moveTo>
                  <a:pt x="0" y="54"/>
                </a:moveTo>
                <a:lnTo>
                  <a:pt x="9" y="54"/>
                </a:lnTo>
                <a:lnTo>
                  <a:pt x="14" y="32"/>
                </a:lnTo>
                <a:lnTo>
                  <a:pt x="20" y="18"/>
                </a:lnTo>
                <a:lnTo>
                  <a:pt x="31" y="10"/>
                </a:lnTo>
                <a:lnTo>
                  <a:pt x="36" y="13"/>
                </a:lnTo>
                <a:lnTo>
                  <a:pt x="38" y="0"/>
                </a:lnTo>
                <a:lnTo>
                  <a:pt x="33" y="0"/>
                </a:lnTo>
                <a:lnTo>
                  <a:pt x="25" y="3"/>
                </a:lnTo>
                <a:lnTo>
                  <a:pt x="18" y="13"/>
                </a:lnTo>
                <a:lnTo>
                  <a:pt x="20" y="0"/>
                </a:lnTo>
                <a:lnTo>
                  <a:pt x="9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47" name="Picture 7263"/>
          <p:cNvPicPr>
            <a:picLocks noChangeAspect="1" noChangeArrowheads="1"/>
          </p:cNvPicPr>
          <p:nvPr/>
        </p:nvPicPr>
        <p:blipFill>
          <a:blip r:embed="rId99" cstate="print"/>
          <a:srcRect/>
          <a:stretch>
            <a:fillRect/>
          </a:stretch>
        </p:blipFill>
        <p:spPr bwMode="auto">
          <a:xfrm>
            <a:off x="5870575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8" name="Picture 7264"/>
          <p:cNvPicPr>
            <a:picLocks noChangeAspect="1" noChangeArrowheads="1"/>
          </p:cNvPicPr>
          <p:nvPr/>
        </p:nvPicPr>
        <p:blipFill>
          <a:blip r:embed="rId100" cstate="print"/>
          <a:srcRect/>
          <a:stretch>
            <a:fillRect/>
          </a:stretch>
        </p:blipFill>
        <p:spPr bwMode="auto">
          <a:xfrm>
            <a:off x="5870575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9" name="Picture 7265"/>
          <p:cNvPicPr>
            <a:picLocks noChangeAspect="1" noChangeArrowheads="1"/>
          </p:cNvPicPr>
          <p:nvPr/>
        </p:nvPicPr>
        <p:blipFill>
          <a:blip r:embed="rId101" cstate="print"/>
          <a:srcRect/>
          <a:stretch>
            <a:fillRect/>
          </a:stretch>
        </p:blipFill>
        <p:spPr bwMode="auto">
          <a:xfrm>
            <a:off x="59467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50" name="Picture 7266"/>
          <p:cNvPicPr>
            <a:picLocks noChangeAspect="1" noChangeArrowheads="1"/>
          </p:cNvPicPr>
          <p:nvPr/>
        </p:nvPicPr>
        <p:blipFill>
          <a:blip r:embed="rId102" cstate="print"/>
          <a:srcRect/>
          <a:stretch>
            <a:fillRect/>
          </a:stretch>
        </p:blipFill>
        <p:spPr bwMode="auto">
          <a:xfrm>
            <a:off x="59467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51" name="Freeform 7267"/>
          <p:cNvSpPr>
            <a:spLocks/>
          </p:cNvSpPr>
          <p:nvPr/>
        </p:nvSpPr>
        <p:spPr bwMode="auto">
          <a:xfrm>
            <a:off x="6026150" y="2825750"/>
            <a:ext cx="122238" cy="85725"/>
          </a:xfrm>
          <a:custGeom>
            <a:avLst/>
            <a:gdLst>
              <a:gd name="T0" fmla="*/ 0 w 77"/>
              <a:gd name="T1" fmla="*/ 85725 h 54"/>
              <a:gd name="T2" fmla="*/ 17463 w 77"/>
              <a:gd name="T3" fmla="*/ 85725 h 54"/>
              <a:gd name="T4" fmla="*/ 28575 w 77"/>
              <a:gd name="T5" fmla="*/ 39688 h 54"/>
              <a:gd name="T6" fmla="*/ 31750 w 77"/>
              <a:gd name="T7" fmla="*/ 28575 h 54"/>
              <a:gd name="T8" fmla="*/ 34925 w 77"/>
              <a:gd name="T9" fmla="*/ 20638 h 54"/>
              <a:gd name="T10" fmla="*/ 49213 w 77"/>
              <a:gd name="T11" fmla="*/ 15875 h 54"/>
              <a:gd name="T12" fmla="*/ 55563 w 77"/>
              <a:gd name="T13" fmla="*/ 15875 h 54"/>
              <a:gd name="T14" fmla="*/ 58738 w 77"/>
              <a:gd name="T15" fmla="*/ 23813 h 54"/>
              <a:gd name="T16" fmla="*/ 55563 w 77"/>
              <a:gd name="T17" fmla="*/ 39688 h 54"/>
              <a:gd name="T18" fmla="*/ 49213 w 77"/>
              <a:gd name="T19" fmla="*/ 85725 h 54"/>
              <a:gd name="T20" fmla="*/ 66675 w 77"/>
              <a:gd name="T21" fmla="*/ 85725 h 54"/>
              <a:gd name="T22" fmla="*/ 73025 w 77"/>
              <a:gd name="T23" fmla="*/ 34925 h 54"/>
              <a:gd name="T24" fmla="*/ 80963 w 77"/>
              <a:gd name="T25" fmla="*/ 23813 h 54"/>
              <a:gd name="T26" fmla="*/ 93663 w 77"/>
              <a:gd name="T27" fmla="*/ 15875 h 54"/>
              <a:gd name="T28" fmla="*/ 104775 w 77"/>
              <a:gd name="T29" fmla="*/ 20638 h 54"/>
              <a:gd name="T30" fmla="*/ 104775 w 77"/>
              <a:gd name="T31" fmla="*/ 28575 h 54"/>
              <a:gd name="T32" fmla="*/ 104775 w 77"/>
              <a:gd name="T33" fmla="*/ 34925 h 54"/>
              <a:gd name="T34" fmla="*/ 93663 w 77"/>
              <a:gd name="T35" fmla="*/ 85725 h 54"/>
              <a:gd name="T36" fmla="*/ 111125 w 77"/>
              <a:gd name="T37" fmla="*/ 85725 h 54"/>
              <a:gd name="T38" fmla="*/ 122238 w 77"/>
              <a:gd name="T39" fmla="*/ 31750 h 54"/>
              <a:gd name="T40" fmla="*/ 122238 w 77"/>
              <a:gd name="T41" fmla="*/ 23813 h 54"/>
              <a:gd name="T42" fmla="*/ 119063 w 77"/>
              <a:gd name="T43" fmla="*/ 4763 h 54"/>
              <a:gd name="T44" fmla="*/ 101600 w 77"/>
              <a:gd name="T45" fmla="*/ 0 h 54"/>
              <a:gd name="T46" fmla="*/ 87313 w 77"/>
              <a:gd name="T47" fmla="*/ 4763 h 54"/>
              <a:gd name="T48" fmla="*/ 76200 w 77"/>
              <a:gd name="T49" fmla="*/ 15875 h 54"/>
              <a:gd name="T50" fmla="*/ 69850 w 77"/>
              <a:gd name="T51" fmla="*/ 4763 h 54"/>
              <a:gd name="T52" fmla="*/ 55563 w 77"/>
              <a:gd name="T53" fmla="*/ 0 h 54"/>
              <a:gd name="T54" fmla="*/ 41275 w 77"/>
              <a:gd name="T55" fmla="*/ 4763 h 54"/>
              <a:gd name="T56" fmla="*/ 31750 w 77"/>
              <a:gd name="T57" fmla="*/ 15875 h 54"/>
              <a:gd name="T58" fmla="*/ 31750 w 77"/>
              <a:gd name="T59" fmla="*/ 12700 h 54"/>
              <a:gd name="T60" fmla="*/ 31750 w 77"/>
              <a:gd name="T61" fmla="*/ 0 h 54"/>
              <a:gd name="T62" fmla="*/ 17463 w 77"/>
              <a:gd name="T63" fmla="*/ 0 h 54"/>
              <a:gd name="T64" fmla="*/ 0 w 77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4">
                <a:moveTo>
                  <a:pt x="0" y="54"/>
                </a:moveTo>
                <a:lnTo>
                  <a:pt x="11" y="54"/>
                </a:lnTo>
                <a:lnTo>
                  <a:pt x="18" y="25"/>
                </a:lnTo>
                <a:lnTo>
                  <a:pt x="20" y="18"/>
                </a:lnTo>
                <a:lnTo>
                  <a:pt x="22" y="13"/>
                </a:lnTo>
                <a:lnTo>
                  <a:pt x="31" y="10"/>
                </a:lnTo>
                <a:lnTo>
                  <a:pt x="35" y="10"/>
                </a:lnTo>
                <a:lnTo>
                  <a:pt x="37" y="15"/>
                </a:lnTo>
                <a:lnTo>
                  <a:pt x="35" y="25"/>
                </a:lnTo>
                <a:lnTo>
                  <a:pt x="31" y="54"/>
                </a:lnTo>
                <a:lnTo>
                  <a:pt x="42" y="54"/>
                </a:lnTo>
                <a:lnTo>
                  <a:pt x="46" y="22"/>
                </a:lnTo>
                <a:lnTo>
                  <a:pt x="51" y="15"/>
                </a:lnTo>
                <a:lnTo>
                  <a:pt x="59" y="10"/>
                </a:lnTo>
                <a:lnTo>
                  <a:pt x="66" y="13"/>
                </a:lnTo>
                <a:lnTo>
                  <a:pt x="66" y="18"/>
                </a:lnTo>
                <a:lnTo>
                  <a:pt x="66" y="22"/>
                </a:lnTo>
                <a:lnTo>
                  <a:pt x="59" y="54"/>
                </a:lnTo>
                <a:lnTo>
                  <a:pt x="70" y="54"/>
                </a:lnTo>
                <a:lnTo>
                  <a:pt x="77" y="20"/>
                </a:lnTo>
                <a:lnTo>
                  <a:pt x="77" y="15"/>
                </a:lnTo>
                <a:lnTo>
                  <a:pt x="75" y="3"/>
                </a:lnTo>
                <a:lnTo>
                  <a:pt x="64" y="0"/>
                </a:lnTo>
                <a:lnTo>
                  <a:pt x="55" y="3"/>
                </a:lnTo>
                <a:lnTo>
                  <a:pt x="48" y="10"/>
                </a:lnTo>
                <a:lnTo>
                  <a:pt x="44" y="3"/>
                </a:lnTo>
                <a:lnTo>
                  <a:pt x="35" y="0"/>
                </a:lnTo>
                <a:lnTo>
                  <a:pt x="26" y="3"/>
                </a:lnTo>
                <a:lnTo>
                  <a:pt x="20" y="10"/>
                </a:lnTo>
                <a:lnTo>
                  <a:pt x="20" y="8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52" name="Picture 7268"/>
          <p:cNvPicPr>
            <a:picLocks noChangeAspect="1" noChangeArrowheads="1"/>
          </p:cNvPicPr>
          <p:nvPr/>
        </p:nvPicPr>
        <p:blipFill>
          <a:blip r:embed="rId103" cstate="print"/>
          <a:srcRect/>
          <a:stretch>
            <a:fillRect/>
          </a:stretch>
        </p:blipFill>
        <p:spPr bwMode="auto">
          <a:xfrm>
            <a:off x="6151563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53" name="Picture 7269"/>
          <p:cNvPicPr>
            <a:picLocks noChangeAspect="1" noChangeArrowheads="1"/>
          </p:cNvPicPr>
          <p:nvPr/>
        </p:nvPicPr>
        <p:blipFill>
          <a:blip r:embed="rId104" cstate="print"/>
          <a:srcRect/>
          <a:stretch>
            <a:fillRect/>
          </a:stretch>
        </p:blipFill>
        <p:spPr bwMode="auto">
          <a:xfrm>
            <a:off x="6151563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54" name="Freeform 7270"/>
          <p:cNvSpPr>
            <a:spLocks/>
          </p:cNvSpPr>
          <p:nvPr/>
        </p:nvSpPr>
        <p:spPr bwMode="auto">
          <a:xfrm>
            <a:off x="6242050" y="2795588"/>
            <a:ext cx="38100" cy="115887"/>
          </a:xfrm>
          <a:custGeom>
            <a:avLst/>
            <a:gdLst>
              <a:gd name="T0" fmla="*/ 0 w 24"/>
              <a:gd name="T1" fmla="*/ 115887 h 73"/>
              <a:gd name="T2" fmla="*/ 17463 w 24"/>
              <a:gd name="T3" fmla="*/ 115887 h 73"/>
              <a:gd name="T4" fmla="*/ 38100 w 24"/>
              <a:gd name="T5" fmla="*/ 0 h 73"/>
              <a:gd name="T6" fmla="*/ 23813 w 24"/>
              <a:gd name="T7" fmla="*/ 0 h 73"/>
              <a:gd name="T8" fmla="*/ 0 w 24"/>
              <a:gd name="T9" fmla="*/ 115887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3">
                <a:moveTo>
                  <a:pt x="0" y="73"/>
                </a:moveTo>
                <a:lnTo>
                  <a:pt x="11" y="73"/>
                </a:lnTo>
                <a:lnTo>
                  <a:pt x="24" y="0"/>
                </a:lnTo>
                <a:lnTo>
                  <a:pt x="15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989" name="Group 7271"/>
          <p:cNvGrpSpPr>
            <a:grpSpLocks/>
          </p:cNvGrpSpPr>
          <p:nvPr/>
        </p:nvGrpSpPr>
        <p:grpSpPr bwMode="auto">
          <a:xfrm>
            <a:off x="5745163" y="5495925"/>
            <a:ext cx="1568450" cy="319088"/>
            <a:chOff x="3619" y="3462"/>
            <a:chExt cx="988" cy="201"/>
          </a:xfrm>
        </p:grpSpPr>
        <p:sp>
          <p:nvSpPr>
            <p:cNvPr id="43340" name="AutoShape 7272"/>
            <p:cNvSpPr>
              <a:spLocks noChangeArrowheads="1"/>
            </p:cNvSpPr>
            <p:nvPr/>
          </p:nvSpPr>
          <p:spPr bwMode="auto">
            <a:xfrm rot="5377734" flipH="1">
              <a:off x="3658" y="3432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1" name="AutoShape 7273"/>
            <p:cNvSpPr>
              <a:spLocks noChangeArrowheads="1"/>
            </p:cNvSpPr>
            <p:nvPr/>
          </p:nvSpPr>
          <p:spPr bwMode="auto">
            <a:xfrm rot="5377734" flipH="1">
              <a:off x="3808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2" name="AutoShape 7274"/>
            <p:cNvSpPr>
              <a:spLocks noChangeArrowheads="1"/>
            </p:cNvSpPr>
            <p:nvPr/>
          </p:nvSpPr>
          <p:spPr bwMode="auto">
            <a:xfrm rot="5377734" flipH="1">
              <a:off x="3977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3" name="AutoShape 7275"/>
            <p:cNvSpPr>
              <a:spLocks noChangeArrowheads="1"/>
            </p:cNvSpPr>
            <p:nvPr/>
          </p:nvSpPr>
          <p:spPr bwMode="auto">
            <a:xfrm rot="5377734" flipH="1">
              <a:off x="4169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4" name="AutoShape 7276"/>
            <p:cNvSpPr>
              <a:spLocks noChangeArrowheads="1"/>
            </p:cNvSpPr>
            <p:nvPr/>
          </p:nvSpPr>
          <p:spPr bwMode="auto">
            <a:xfrm rot="5377734" flipH="1">
              <a:off x="4377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990" name="Group 7277"/>
          <p:cNvGrpSpPr>
            <a:grpSpLocks/>
          </p:cNvGrpSpPr>
          <p:nvPr/>
        </p:nvGrpSpPr>
        <p:grpSpPr bwMode="auto">
          <a:xfrm flipH="1">
            <a:off x="4322763" y="5495925"/>
            <a:ext cx="1568450" cy="319088"/>
            <a:chOff x="3619" y="3462"/>
            <a:chExt cx="988" cy="201"/>
          </a:xfrm>
        </p:grpSpPr>
        <p:sp>
          <p:nvSpPr>
            <p:cNvPr id="43335" name="AutoShape 7278"/>
            <p:cNvSpPr>
              <a:spLocks noChangeArrowheads="1"/>
            </p:cNvSpPr>
            <p:nvPr/>
          </p:nvSpPr>
          <p:spPr bwMode="auto">
            <a:xfrm rot="5377734" flipH="1">
              <a:off x="3658" y="3432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6" name="AutoShape 7279"/>
            <p:cNvSpPr>
              <a:spLocks noChangeArrowheads="1"/>
            </p:cNvSpPr>
            <p:nvPr/>
          </p:nvSpPr>
          <p:spPr bwMode="auto">
            <a:xfrm rot="5377734" flipH="1">
              <a:off x="3808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7" name="AutoShape 7280"/>
            <p:cNvSpPr>
              <a:spLocks noChangeArrowheads="1"/>
            </p:cNvSpPr>
            <p:nvPr/>
          </p:nvSpPr>
          <p:spPr bwMode="auto">
            <a:xfrm rot="5377734" flipH="1">
              <a:off x="3977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8" name="AutoShape 7281"/>
            <p:cNvSpPr>
              <a:spLocks noChangeArrowheads="1"/>
            </p:cNvSpPr>
            <p:nvPr/>
          </p:nvSpPr>
          <p:spPr bwMode="auto">
            <a:xfrm rot="5377734" flipH="1">
              <a:off x="4169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9" name="AutoShape 7282"/>
            <p:cNvSpPr>
              <a:spLocks noChangeArrowheads="1"/>
            </p:cNvSpPr>
            <p:nvPr/>
          </p:nvSpPr>
          <p:spPr bwMode="auto">
            <a:xfrm rot="5377734" flipH="1">
              <a:off x="4377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2457" name="Rectangle 7283"/>
          <p:cNvSpPr>
            <a:spLocks noChangeArrowheads="1"/>
          </p:cNvSpPr>
          <p:nvPr/>
        </p:nvSpPr>
        <p:spPr bwMode="auto">
          <a:xfrm>
            <a:off x="-165100" y="0"/>
            <a:ext cx="9309100" cy="2400300"/>
          </a:xfrm>
          <a:prstGeom prst="rect">
            <a:avLst/>
          </a:prstGeom>
          <a:gradFill rotWithShape="1">
            <a:gsLst>
              <a:gs pos="0">
                <a:srgbClr val="006688"/>
              </a:gs>
              <a:gs pos="100000">
                <a:srgbClr val="0099CC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2458" name="Line 7284"/>
          <p:cNvSpPr>
            <a:spLocks noChangeShapeType="1"/>
          </p:cNvSpPr>
          <p:nvPr/>
        </p:nvSpPr>
        <p:spPr bwMode="auto">
          <a:xfrm flipV="1">
            <a:off x="347663" y="3265488"/>
            <a:ext cx="22225" cy="17462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59" name="Line 7285"/>
          <p:cNvSpPr>
            <a:spLocks noChangeShapeType="1"/>
          </p:cNvSpPr>
          <p:nvPr/>
        </p:nvSpPr>
        <p:spPr bwMode="auto">
          <a:xfrm flipV="1">
            <a:off x="347663" y="3265488"/>
            <a:ext cx="33337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0" name="Line 7286"/>
          <p:cNvSpPr>
            <a:spLocks noChangeShapeType="1"/>
          </p:cNvSpPr>
          <p:nvPr/>
        </p:nvSpPr>
        <p:spPr bwMode="auto">
          <a:xfrm flipV="1">
            <a:off x="2619375" y="2943225"/>
            <a:ext cx="20638" cy="127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1" name="Line 7287"/>
          <p:cNvSpPr>
            <a:spLocks noChangeShapeType="1"/>
          </p:cNvSpPr>
          <p:nvPr/>
        </p:nvSpPr>
        <p:spPr bwMode="auto">
          <a:xfrm flipV="1">
            <a:off x="2619375" y="2943225"/>
            <a:ext cx="31750" cy="222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2" name="Line 7288"/>
          <p:cNvSpPr>
            <a:spLocks noChangeShapeType="1"/>
          </p:cNvSpPr>
          <p:nvPr/>
        </p:nvSpPr>
        <p:spPr bwMode="auto">
          <a:xfrm flipV="1">
            <a:off x="2619375" y="2943225"/>
            <a:ext cx="46038" cy="30163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3" name="Line 7289"/>
          <p:cNvSpPr>
            <a:spLocks noChangeShapeType="1"/>
          </p:cNvSpPr>
          <p:nvPr/>
        </p:nvSpPr>
        <p:spPr bwMode="auto">
          <a:xfrm flipV="1">
            <a:off x="2624138" y="2951163"/>
            <a:ext cx="44450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4" name="Line 7290"/>
          <p:cNvSpPr>
            <a:spLocks noChangeShapeType="1"/>
          </p:cNvSpPr>
          <p:nvPr/>
        </p:nvSpPr>
        <p:spPr bwMode="auto">
          <a:xfrm flipV="1">
            <a:off x="2627313" y="2959100"/>
            <a:ext cx="44450" cy="2698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5" name="Line 7291"/>
          <p:cNvSpPr>
            <a:spLocks noChangeShapeType="1"/>
          </p:cNvSpPr>
          <p:nvPr/>
        </p:nvSpPr>
        <p:spPr bwMode="auto">
          <a:xfrm flipV="1">
            <a:off x="2633663" y="2968625"/>
            <a:ext cx="38100" cy="254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6" name="Line 7292"/>
          <p:cNvSpPr>
            <a:spLocks noChangeShapeType="1"/>
          </p:cNvSpPr>
          <p:nvPr/>
        </p:nvSpPr>
        <p:spPr bwMode="auto">
          <a:xfrm flipV="1">
            <a:off x="2647950" y="2978150"/>
            <a:ext cx="23813" cy="158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7" name="Oval 7293"/>
          <p:cNvSpPr>
            <a:spLocks noChangeArrowheads="1"/>
          </p:cNvSpPr>
          <p:nvPr/>
        </p:nvSpPr>
        <p:spPr bwMode="auto">
          <a:xfrm>
            <a:off x="2382838" y="3105150"/>
            <a:ext cx="42862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8" name="Oval 7294"/>
          <p:cNvSpPr>
            <a:spLocks noChangeArrowheads="1"/>
          </p:cNvSpPr>
          <p:nvPr/>
        </p:nvSpPr>
        <p:spPr bwMode="auto">
          <a:xfrm>
            <a:off x="2130425" y="2940050"/>
            <a:ext cx="39688" cy="55563"/>
          </a:xfrm>
          <a:prstGeom prst="ellips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9" name="Oval 7295"/>
          <p:cNvSpPr>
            <a:spLocks noChangeArrowheads="1"/>
          </p:cNvSpPr>
          <p:nvPr/>
        </p:nvSpPr>
        <p:spPr bwMode="auto">
          <a:xfrm>
            <a:off x="2143125" y="3152775"/>
            <a:ext cx="41275" cy="61913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0" name="Line 7296"/>
          <p:cNvSpPr>
            <a:spLocks noChangeShapeType="1"/>
          </p:cNvSpPr>
          <p:nvPr/>
        </p:nvSpPr>
        <p:spPr bwMode="auto">
          <a:xfrm flipV="1">
            <a:off x="1054100" y="1985963"/>
            <a:ext cx="1588" cy="409575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1" name="Line 7297"/>
          <p:cNvSpPr>
            <a:spLocks noChangeShapeType="1"/>
          </p:cNvSpPr>
          <p:nvPr/>
        </p:nvSpPr>
        <p:spPr bwMode="auto">
          <a:xfrm flipV="1">
            <a:off x="1060450" y="1985963"/>
            <a:ext cx="1588" cy="409575"/>
          </a:xfrm>
          <a:prstGeom prst="line">
            <a:avLst/>
          </a:prstGeom>
          <a:noFill/>
          <a:ln w="11113">
            <a:solidFill>
              <a:srgbClr val="CE8F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2" name="Line 7298"/>
          <p:cNvSpPr>
            <a:spLocks noChangeShapeType="1"/>
          </p:cNvSpPr>
          <p:nvPr/>
        </p:nvSpPr>
        <p:spPr bwMode="auto">
          <a:xfrm flipV="1">
            <a:off x="1068388" y="1985963"/>
            <a:ext cx="1587" cy="409575"/>
          </a:xfrm>
          <a:prstGeom prst="line">
            <a:avLst/>
          </a:prstGeom>
          <a:noFill/>
          <a:ln w="11113">
            <a:solidFill>
              <a:srgbClr val="D191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3" name="Line 7299"/>
          <p:cNvSpPr>
            <a:spLocks noChangeShapeType="1"/>
          </p:cNvSpPr>
          <p:nvPr/>
        </p:nvSpPr>
        <p:spPr bwMode="auto">
          <a:xfrm flipV="1">
            <a:off x="1074738" y="1985963"/>
            <a:ext cx="1587" cy="409575"/>
          </a:xfrm>
          <a:prstGeom prst="line">
            <a:avLst/>
          </a:prstGeom>
          <a:noFill/>
          <a:ln w="11113">
            <a:solidFill>
              <a:srgbClr val="D494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4" name="Line 7300"/>
          <p:cNvSpPr>
            <a:spLocks noChangeShapeType="1"/>
          </p:cNvSpPr>
          <p:nvPr/>
        </p:nvSpPr>
        <p:spPr bwMode="auto">
          <a:xfrm flipV="1">
            <a:off x="1082675" y="1985963"/>
            <a:ext cx="1588" cy="409575"/>
          </a:xfrm>
          <a:prstGeom prst="line">
            <a:avLst/>
          </a:prstGeom>
          <a:noFill/>
          <a:ln w="11113">
            <a:solidFill>
              <a:srgbClr val="D896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5" name="Line 7301"/>
          <p:cNvSpPr>
            <a:spLocks noChangeShapeType="1"/>
          </p:cNvSpPr>
          <p:nvPr/>
        </p:nvSpPr>
        <p:spPr bwMode="auto">
          <a:xfrm flipV="1">
            <a:off x="1089025" y="1985963"/>
            <a:ext cx="1588" cy="409575"/>
          </a:xfrm>
          <a:prstGeom prst="line">
            <a:avLst/>
          </a:prstGeom>
          <a:noFill/>
          <a:ln w="11113">
            <a:solidFill>
              <a:srgbClr val="DB99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6" name="Line 7302"/>
          <p:cNvSpPr>
            <a:spLocks noChangeShapeType="1"/>
          </p:cNvSpPr>
          <p:nvPr/>
        </p:nvSpPr>
        <p:spPr bwMode="auto">
          <a:xfrm flipV="1">
            <a:off x="1095375" y="1985963"/>
            <a:ext cx="1588" cy="409575"/>
          </a:xfrm>
          <a:prstGeom prst="line">
            <a:avLst/>
          </a:prstGeom>
          <a:noFill/>
          <a:ln w="11113">
            <a:solidFill>
              <a:srgbClr val="DE9B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7" name="Line 7303"/>
          <p:cNvSpPr>
            <a:spLocks noChangeShapeType="1"/>
          </p:cNvSpPr>
          <p:nvPr/>
        </p:nvSpPr>
        <p:spPr bwMode="auto">
          <a:xfrm flipV="1">
            <a:off x="1103313" y="1985963"/>
            <a:ext cx="1587" cy="409575"/>
          </a:xfrm>
          <a:prstGeom prst="line">
            <a:avLst/>
          </a:prstGeom>
          <a:noFill/>
          <a:ln w="11113">
            <a:solidFill>
              <a:srgbClr val="E29E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8" name="Line 7304"/>
          <p:cNvSpPr>
            <a:spLocks noChangeShapeType="1"/>
          </p:cNvSpPr>
          <p:nvPr/>
        </p:nvSpPr>
        <p:spPr bwMode="auto">
          <a:xfrm flipV="1">
            <a:off x="1109663" y="1985963"/>
            <a:ext cx="1587" cy="409575"/>
          </a:xfrm>
          <a:prstGeom prst="line">
            <a:avLst/>
          </a:prstGeom>
          <a:noFill/>
          <a:ln w="11113">
            <a:solidFill>
              <a:srgbClr val="E5A0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9" name="Line 7305"/>
          <p:cNvSpPr>
            <a:spLocks noChangeShapeType="1"/>
          </p:cNvSpPr>
          <p:nvPr/>
        </p:nvSpPr>
        <p:spPr bwMode="auto">
          <a:xfrm flipV="1">
            <a:off x="1117600" y="1985963"/>
            <a:ext cx="1588" cy="409575"/>
          </a:xfrm>
          <a:prstGeom prst="line">
            <a:avLst/>
          </a:prstGeom>
          <a:noFill/>
          <a:ln w="11113">
            <a:solidFill>
              <a:srgbClr val="E8A3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0" name="Line 7306"/>
          <p:cNvSpPr>
            <a:spLocks noChangeShapeType="1"/>
          </p:cNvSpPr>
          <p:nvPr/>
        </p:nvSpPr>
        <p:spPr bwMode="auto">
          <a:xfrm flipV="1">
            <a:off x="1123950" y="1985963"/>
            <a:ext cx="1588" cy="409575"/>
          </a:xfrm>
          <a:prstGeom prst="line">
            <a:avLst/>
          </a:prstGeom>
          <a:noFill/>
          <a:ln w="11113">
            <a:solidFill>
              <a:srgbClr val="ECA5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1" name="Line 7307"/>
          <p:cNvSpPr>
            <a:spLocks noChangeShapeType="1"/>
          </p:cNvSpPr>
          <p:nvPr/>
        </p:nvSpPr>
        <p:spPr bwMode="auto">
          <a:xfrm flipV="1">
            <a:off x="1130300" y="1985963"/>
            <a:ext cx="1588" cy="409575"/>
          </a:xfrm>
          <a:prstGeom prst="line">
            <a:avLst/>
          </a:prstGeom>
          <a:noFill/>
          <a:ln w="11113">
            <a:solidFill>
              <a:srgbClr val="EFA8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2" name="Line 7308"/>
          <p:cNvSpPr>
            <a:spLocks noChangeShapeType="1"/>
          </p:cNvSpPr>
          <p:nvPr/>
        </p:nvSpPr>
        <p:spPr bwMode="auto">
          <a:xfrm flipV="1">
            <a:off x="1138238" y="1985963"/>
            <a:ext cx="1587" cy="409575"/>
          </a:xfrm>
          <a:prstGeom prst="line">
            <a:avLst/>
          </a:prstGeom>
          <a:noFill/>
          <a:ln w="11113">
            <a:solidFill>
              <a:srgbClr val="F2AA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3" name="Line 7309"/>
          <p:cNvSpPr>
            <a:spLocks noChangeShapeType="1"/>
          </p:cNvSpPr>
          <p:nvPr/>
        </p:nvSpPr>
        <p:spPr bwMode="auto">
          <a:xfrm flipV="1">
            <a:off x="1144588" y="1985963"/>
            <a:ext cx="1587" cy="409575"/>
          </a:xfrm>
          <a:prstGeom prst="line">
            <a:avLst/>
          </a:prstGeom>
          <a:noFill/>
          <a:ln w="11113">
            <a:solidFill>
              <a:srgbClr val="F6AD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4" name="Line 7310"/>
          <p:cNvSpPr>
            <a:spLocks noChangeShapeType="1"/>
          </p:cNvSpPr>
          <p:nvPr/>
        </p:nvSpPr>
        <p:spPr bwMode="auto">
          <a:xfrm flipV="1">
            <a:off x="1150938" y="1985963"/>
            <a:ext cx="1587" cy="409575"/>
          </a:xfrm>
          <a:prstGeom prst="line">
            <a:avLst/>
          </a:prstGeom>
          <a:noFill/>
          <a:ln w="11113">
            <a:solidFill>
              <a:srgbClr val="F9AF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5" name="Line 7311"/>
          <p:cNvSpPr>
            <a:spLocks noChangeShapeType="1"/>
          </p:cNvSpPr>
          <p:nvPr/>
        </p:nvSpPr>
        <p:spPr bwMode="auto">
          <a:xfrm flipV="1">
            <a:off x="1158875" y="1985963"/>
            <a:ext cx="1588" cy="409575"/>
          </a:xfrm>
          <a:prstGeom prst="line">
            <a:avLst/>
          </a:prstGeom>
          <a:noFill/>
          <a:ln w="11113">
            <a:solidFill>
              <a:srgbClr val="FCB2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6" name="Line 7312"/>
          <p:cNvSpPr>
            <a:spLocks noChangeShapeType="1"/>
          </p:cNvSpPr>
          <p:nvPr/>
        </p:nvSpPr>
        <p:spPr bwMode="auto">
          <a:xfrm flipV="1">
            <a:off x="1165225" y="1985963"/>
            <a:ext cx="1588" cy="409575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7" name="Line 7313"/>
          <p:cNvSpPr>
            <a:spLocks noChangeShapeType="1"/>
          </p:cNvSpPr>
          <p:nvPr/>
        </p:nvSpPr>
        <p:spPr bwMode="auto">
          <a:xfrm flipV="1">
            <a:off x="1173163" y="1985963"/>
            <a:ext cx="1587" cy="409575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8" name="Line 7314"/>
          <p:cNvSpPr>
            <a:spLocks noChangeShapeType="1"/>
          </p:cNvSpPr>
          <p:nvPr/>
        </p:nvSpPr>
        <p:spPr bwMode="auto">
          <a:xfrm flipV="1">
            <a:off x="1179513" y="1985963"/>
            <a:ext cx="1587" cy="409575"/>
          </a:xfrm>
          <a:prstGeom prst="line">
            <a:avLst/>
          </a:prstGeom>
          <a:noFill/>
          <a:ln w="11113">
            <a:solidFill>
              <a:srgbClr val="FFBA0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9" name="Line 7315"/>
          <p:cNvSpPr>
            <a:spLocks noChangeShapeType="1"/>
          </p:cNvSpPr>
          <p:nvPr/>
        </p:nvSpPr>
        <p:spPr bwMode="auto">
          <a:xfrm flipV="1">
            <a:off x="1185863" y="1985963"/>
            <a:ext cx="1587" cy="409575"/>
          </a:xfrm>
          <a:prstGeom prst="line">
            <a:avLst/>
          </a:prstGeom>
          <a:noFill/>
          <a:ln w="11113">
            <a:solidFill>
              <a:srgbClr val="FFC0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0" name="Line 7316"/>
          <p:cNvSpPr>
            <a:spLocks noChangeShapeType="1"/>
          </p:cNvSpPr>
          <p:nvPr/>
        </p:nvSpPr>
        <p:spPr bwMode="auto">
          <a:xfrm flipV="1">
            <a:off x="1193800" y="1985963"/>
            <a:ext cx="1588" cy="409575"/>
          </a:xfrm>
          <a:prstGeom prst="line">
            <a:avLst/>
          </a:prstGeom>
          <a:noFill/>
          <a:ln w="11113">
            <a:solidFill>
              <a:srgbClr val="FFC62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1" name="Line 7317"/>
          <p:cNvSpPr>
            <a:spLocks noChangeShapeType="1"/>
          </p:cNvSpPr>
          <p:nvPr/>
        </p:nvSpPr>
        <p:spPr bwMode="auto">
          <a:xfrm flipV="1">
            <a:off x="1200150" y="1985963"/>
            <a:ext cx="1588" cy="409575"/>
          </a:xfrm>
          <a:prstGeom prst="line">
            <a:avLst/>
          </a:prstGeom>
          <a:noFill/>
          <a:ln w="11113">
            <a:solidFill>
              <a:srgbClr val="FFCC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2" name="Line 7318"/>
          <p:cNvSpPr>
            <a:spLocks noChangeShapeType="1"/>
          </p:cNvSpPr>
          <p:nvPr/>
        </p:nvSpPr>
        <p:spPr bwMode="auto">
          <a:xfrm flipV="1">
            <a:off x="1208088" y="1985963"/>
            <a:ext cx="1587" cy="409575"/>
          </a:xfrm>
          <a:prstGeom prst="line">
            <a:avLst/>
          </a:prstGeom>
          <a:noFill/>
          <a:ln w="11113">
            <a:solidFill>
              <a:srgbClr val="FFD24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3" name="Line 7319"/>
          <p:cNvSpPr>
            <a:spLocks noChangeShapeType="1"/>
          </p:cNvSpPr>
          <p:nvPr/>
        </p:nvSpPr>
        <p:spPr bwMode="auto">
          <a:xfrm flipV="1">
            <a:off x="1214438" y="1985963"/>
            <a:ext cx="1587" cy="409575"/>
          </a:xfrm>
          <a:prstGeom prst="line">
            <a:avLst/>
          </a:prstGeom>
          <a:noFill/>
          <a:ln w="11113">
            <a:solidFill>
              <a:srgbClr val="FFD8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4" name="Line 7320"/>
          <p:cNvSpPr>
            <a:spLocks noChangeShapeType="1"/>
          </p:cNvSpPr>
          <p:nvPr/>
        </p:nvSpPr>
        <p:spPr bwMode="auto">
          <a:xfrm flipV="1">
            <a:off x="1220788" y="1985963"/>
            <a:ext cx="1587" cy="409575"/>
          </a:xfrm>
          <a:prstGeom prst="line">
            <a:avLst/>
          </a:prstGeom>
          <a:noFill/>
          <a:ln w="11113">
            <a:solidFill>
              <a:srgbClr val="FFDE6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5" name="Line 7321"/>
          <p:cNvSpPr>
            <a:spLocks noChangeShapeType="1"/>
          </p:cNvSpPr>
          <p:nvPr/>
        </p:nvSpPr>
        <p:spPr bwMode="auto">
          <a:xfrm flipV="1">
            <a:off x="1228725" y="1985963"/>
            <a:ext cx="1588" cy="409575"/>
          </a:xfrm>
          <a:prstGeom prst="line">
            <a:avLst/>
          </a:prstGeom>
          <a:noFill/>
          <a:ln w="11113">
            <a:solidFill>
              <a:srgbClr val="FFE4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6" name="Line 7322"/>
          <p:cNvSpPr>
            <a:spLocks noChangeShapeType="1"/>
          </p:cNvSpPr>
          <p:nvPr/>
        </p:nvSpPr>
        <p:spPr bwMode="auto">
          <a:xfrm flipV="1">
            <a:off x="1235075" y="1985963"/>
            <a:ext cx="1588" cy="409575"/>
          </a:xfrm>
          <a:prstGeom prst="line">
            <a:avLst/>
          </a:prstGeom>
          <a:noFill/>
          <a:ln w="11113">
            <a:solidFill>
              <a:srgbClr val="FFEA8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7" name="Line 7323"/>
          <p:cNvSpPr>
            <a:spLocks noChangeShapeType="1"/>
          </p:cNvSpPr>
          <p:nvPr/>
        </p:nvSpPr>
        <p:spPr bwMode="auto">
          <a:xfrm flipV="1">
            <a:off x="1241425" y="1985963"/>
            <a:ext cx="1588" cy="409575"/>
          </a:xfrm>
          <a:prstGeom prst="line">
            <a:avLst/>
          </a:prstGeom>
          <a:noFill/>
          <a:ln w="11113">
            <a:solidFill>
              <a:srgbClr val="FFEF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8" name="Line 7324"/>
          <p:cNvSpPr>
            <a:spLocks noChangeShapeType="1"/>
          </p:cNvSpPr>
          <p:nvPr/>
        </p:nvSpPr>
        <p:spPr bwMode="auto">
          <a:xfrm flipV="1">
            <a:off x="1249363" y="1985963"/>
            <a:ext cx="1587" cy="409575"/>
          </a:xfrm>
          <a:prstGeom prst="line">
            <a:avLst/>
          </a:prstGeom>
          <a:noFill/>
          <a:ln w="11113">
            <a:solidFill>
              <a:srgbClr val="FFF5A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9" name="Line 7325"/>
          <p:cNvSpPr>
            <a:spLocks noChangeShapeType="1"/>
          </p:cNvSpPr>
          <p:nvPr/>
        </p:nvSpPr>
        <p:spPr bwMode="auto">
          <a:xfrm flipV="1">
            <a:off x="1255713" y="1985963"/>
            <a:ext cx="1587" cy="409575"/>
          </a:xfrm>
          <a:prstGeom prst="line">
            <a:avLst/>
          </a:prstGeom>
          <a:noFill/>
          <a:ln w="11113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0" name="Line 7326"/>
          <p:cNvSpPr>
            <a:spLocks noChangeShapeType="1"/>
          </p:cNvSpPr>
          <p:nvPr/>
        </p:nvSpPr>
        <p:spPr bwMode="auto">
          <a:xfrm flipV="1">
            <a:off x="1263650" y="1985963"/>
            <a:ext cx="1588" cy="409575"/>
          </a:xfrm>
          <a:prstGeom prst="line">
            <a:avLst/>
          </a:prstGeom>
          <a:noFill/>
          <a:ln w="11113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" name="Line 7327"/>
          <p:cNvSpPr>
            <a:spLocks noChangeShapeType="1"/>
          </p:cNvSpPr>
          <p:nvPr/>
        </p:nvSpPr>
        <p:spPr bwMode="auto">
          <a:xfrm flipV="1">
            <a:off x="1270000" y="1985963"/>
            <a:ext cx="1588" cy="409575"/>
          </a:xfrm>
          <a:prstGeom prst="line">
            <a:avLst/>
          </a:prstGeom>
          <a:noFill/>
          <a:ln w="11113">
            <a:solidFill>
              <a:srgbClr val="FDF6B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" name="Line 7328"/>
          <p:cNvSpPr>
            <a:spLocks noChangeShapeType="1"/>
          </p:cNvSpPr>
          <p:nvPr/>
        </p:nvSpPr>
        <p:spPr bwMode="auto">
          <a:xfrm flipV="1">
            <a:off x="1276350" y="1985963"/>
            <a:ext cx="1588" cy="409575"/>
          </a:xfrm>
          <a:prstGeom prst="line">
            <a:avLst/>
          </a:prstGeom>
          <a:noFill/>
          <a:ln w="11113">
            <a:solidFill>
              <a:srgbClr val="FAF1A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" name="Line 7329"/>
          <p:cNvSpPr>
            <a:spLocks noChangeShapeType="1"/>
          </p:cNvSpPr>
          <p:nvPr/>
        </p:nvSpPr>
        <p:spPr bwMode="auto">
          <a:xfrm flipV="1">
            <a:off x="1284288" y="1985963"/>
            <a:ext cx="1587" cy="409575"/>
          </a:xfrm>
          <a:prstGeom prst="line">
            <a:avLst/>
          </a:prstGeom>
          <a:noFill/>
          <a:ln w="11113">
            <a:solidFill>
              <a:srgbClr val="F8EBA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" name="Line 7330"/>
          <p:cNvSpPr>
            <a:spLocks noChangeShapeType="1"/>
          </p:cNvSpPr>
          <p:nvPr/>
        </p:nvSpPr>
        <p:spPr bwMode="auto">
          <a:xfrm flipV="1">
            <a:off x="1290638" y="1985963"/>
            <a:ext cx="1587" cy="409575"/>
          </a:xfrm>
          <a:prstGeom prst="line">
            <a:avLst/>
          </a:prstGeom>
          <a:noFill/>
          <a:ln w="11113">
            <a:solidFill>
              <a:srgbClr val="F5E6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" name="Line 7331"/>
          <p:cNvSpPr>
            <a:spLocks noChangeShapeType="1"/>
          </p:cNvSpPr>
          <p:nvPr/>
        </p:nvSpPr>
        <p:spPr bwMode="auto">
          <a:xfrm flipV="1">
            <a:off x="1298575" y="1985963"/>
            <a:ext cx="1588" cy="409575"/>
          </a:xfrm>
          <a:prstGeom prst="line">
            <a:avLst/>
          </a:prstGeom>
          <a:noFill/>
          <a:ln w="11113">
            <a:solidFill>
              <a:srgbClr val="F3E19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" name="Line 7332"/>
          <p:cNvSpPr>
            <a:spLocks noChangeShapeType="1"/>
          </p:cNvSpPr>
          <p:nvPr/>
        </p:nvSpPr>
        <p:spPr bwMode="auto">
          <a:xfrm flipV="1">
            <a:off x="1304925" y="1985963"/>
            <a:ext cx="1588" cy="409575"/>
          </a:xfrm>
          <a:prstGeom prst="line">
            <a:avLst/>
          </a:prstGeom>
          <a:noFill/>
          <a:ln w="11113">
            <a:solidFill>
              <a:srgbClr val="F0DC8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" name="Line 7333"/>
          <p:cNvSpPr>
            <a:spLocks noChangeShapeType="1"/>
          </p:cNvSpPr>
          <p:nvPr/>
        </p:nvSpPr>
        <p:spPr bwMode="auto">
          <a:xfrm flipV="1">
            <a:off x="1311275" y="1985963"/>
            <a:ext cx="1588" cy="409575"/>
          </a:xfrm>
          <a:prstGeom prst="line">
            <a:avLst/>
          </a:prstGeom>
          <a:noFill/>
          <a:ln w="11113">
            <a:solidFill>
              <a:srgbClr val="EED6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" name="Line 7334"/>
          <p:cNvSpPr>
            <a:spLocks noChangeShapeType="1"/>
          </p:cNvSpPr>
          <p:nvPr/>
        </p:nvSpPr>
        <p:spPr bwMode="auto">
          <a:xfrm flipV="1">
            <a:off x="1319213" y="1985963"/>
            <a:ext cx="1587" cy="409575"/>
          </a:xfrm>
          <a:prstGeom prst="line">
            <a:avLst/>
          </a:prstGeom>
          <a:noFill/>
          <a:ln w="11113">
            <a:solidFill>
              <a:srgbClr val="EBD1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" name="Line 7335"/>
          <p:cNvSpPr>
            <a:spLocks noChangeShapeType="1"/>
          </p:cNvSpPr>
          <p:nvPr/>
        </p:nvSpPr>
        <p:spPr bwMode="auto">
          <a:xfrm flipV="1">
            <a:off x="1325563" y="1985963"/>
            <a:ext cx="1587" cy="409575"/>
          </a:xfrm>
          <a:prstGeom prst="line">
            <a:avLst/>
          </a:prstGeom>
          <a:noFill/>
          <a:ln w="11113">
            <a:solidFill>
              <a:srgbClr val="E9CC6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0" name="Line 7336"/>
          <p:cNvSpPr>
            <a:spLocks noChangeShapeType="1"/>
          </p:cNvSpPr>
          <p:nvPr/>
        </p:nvSpPr>
        <p:spPr bwMode="auto">
          <a:xfrm flipV="1">
            <a:off x="1331913" y="1985963"/>
            <a:ext cx="1587" cy="409575"/>
          </a:xfrm>
          <a:prstGeom prst="line">
            <a:avLst/>
          </a:prstGeom>
          <a:noFill/>
          <a:ln w="11113">
            <a:solidFill>
              <a:srgbClr val="E6C66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1" name="Line 7337"/>
          <p:cNvSpPr>
            <a:spLocks noChangeShapeType="1"/>
          </p:cNvSpPr>
          <p:nvPr/>
        </p:nvSpPr>
        <p:spPr bwMode="auto">
          <a:xfrm flipV="1">
            <a:off x="1339850" y="1985963"/>
            <a:ext cx="1588" cy="409575"/>
          </a:xfrm>
          <a:prstGeom prst="line">
            <a:avLst/>
          </a:prstGeom>
          <a:noFill/>
          <a:ln w="11113">
            <a:solidFill>
              <a:srgbClr val="E4C1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2" name="Line 7338"/>
          <p:cNvSpPr>
            <a:spLocks noChangeShapeType="1"/>
          </p:cNvSpPr>
          <p:nvPr/>
        </p:nvSpPr>
        <p:spPr bwMode="auto">
          <a:xfrm flipV="1">
            <a:off x="1346200" y="1985963"/>
            <a:ext cx="1588" cy="409575"/>
          </a:xfrm>
          <a:prstGeom prst="line">
            <a:avLst/>
          </a:prstGeom>
          <a:noFill/>
          <a:ln w="11113">
            <a:solidFill>
              <a:srgbClr val="E1BC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3" name="Line 7339"/>
          <p:cNvSpPr>
            <a:spLocks noChangeShapeType="1"/>
          </p:cNvSpPr>
          <p:nvPr/>
        </p:nvSpPr>
        <p:spPr bwMode="auto">
          <a:xfrm flipV="1">
            <a:off x="1354138" y="1985963"/>
            <a:ext cx="1587" cy="409575"/>
          </a:xfrm>
          <a:prstGeom prst="line">
            <a:avLst/>
          </a:prstGeom>
          <a:noFill/>
          <a:ln w="11113">
            <a:solidFill>
              <a:srgbClr val="DFB74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4" name="Line 7340"/>
          <p:cNvSpPr>
            <a:spLocks noChangeShapeType="1"/>
          </p:cNvSpPr>
          <p:nvPr/>
        </p:nvSpPr>
        <p:spPr bwMode="auto">
          <a:xfrm flipV="1">
            <a:off x="1360488" y="1985963"/>
            <a:ext cx="1587" cy="409575"/>
          </a:xfrm>
          <a:prstGeom prst="line">
            <a:avLst/>
          </a:prstGeom>
          <a:noFill/>
          <a:ln w="11113">
            <a:solidFill>
              <a:srgbClr val="DCB1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5" name="Line 7341"/>
          <p:cNvSpPr>
            <a:spLocks noChangeShapeType="1"/>
          </p:cNvSpPr>
          <p:nvPr/>
        </p:nvSpPr>
        <p:spPr bwMode="auto">
          <a:xfrm flipV="1">
            <a:off x="1366838" y="1985963"/>
            <a:ext cx="1587" cy="409575"/>
          </a:xfrm>
          <a:prstGeom prst="line">
            <a:avLst/>
          </a:prstGeom>
          <a:noFill/>
          <a:ln w="11113">
            <a:solidFill>
              <a:srgbClr val="DAAC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6" name="Line 7342"/>
          <p:cNvSpPr>
            <a:spLocks noChangeShapeType="1"/>
          </p:cNvSpPr>
          <p:nvPr/>
        </p:nvSpPr>
        <p:spPr bwMode="auto">
          <a:xfrm flipV="1">
            <a:off x="1374775" y="1985963"/>
            <a:ext cx="1588" cy="409575"/>
          </a:xfrm>
          <a:prstGeom prst="line">
            <a:avLst/>
          </a:prstGeom>
          <a:noFill/>
          <a:ln w="11113">
            <a:solidFill>
              <a:srgbClr val="D7A72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7" name="Line 7343"/>
          <p:cNvSpPr>
            <a:spLocks noChangeShapeType="1"/>
          </p:cNvSpPr>
          <p:nvPr/>
        </p:nvSpPr>
        <p:spPr bwMode="auto">
          <a:xfrm flipV="1">
            <a:off x="1381125" y="1985963"/>
            <a:ext cx="1588" cy="409575"/>
          </a:xfrm>
          <a:prstGeom prst="line">
            <a:avLst/>
          </a:prstGeom>
          <a:noFill/>
          <a:ln w="11113">
            <a:solidFill>
              <a:srgbClr val="D4A12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8" name="Line 7344"/>
          <p:cNvSpPr>
            <a:spLocks noChangeShapeType="1"/>
          </p:cNvSpPr>
          <p:nvPr/>
        </p:nvSpPr>
        <p:spPr bwMode="auto">
          <a:xfrm flipV="1">
            <a:off x="1389063" y="1985963"/>
            <a:ext cx="1587" cy="409575"/>
          </a:xfrm>
          <a:prstGeom prst="line">
            <a:avLst/>
          </a:prstGeom>
          <a:noFill/>
          <a:ln w="11113">
            <a:solidFill>
              <a:srgbClr val="D29C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9" name="Line 7345"/>
          <p:cNvSpPr>
            <a:spLocks noChangeShapeType="1"/>
          </p:cNvSpPr>
          <p:nvPr/>
        </p:nvSpPr>
        <p:spPr bwMode="auto">
          <a:xfrm flipV="1">
            <a:off x="1395413" y="1985963"/>
            <a:ext cx="1587" cy="409575"/>
          </a:xfrm>
          <a:prstGeom prst="line">
            <a:avLst/>
          </a:prstGeom>
          <a:noFill/>
          <a:ln w="11113">
            <a:solidFill>
              <a:srgbClr val="CF971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0" name="Line 7346"/>
          <p:cNvSpPr>
            <a:spLocks noChangeShapeType="1"/>
          </p:cNvSpPr>
          <p:nvPr/>
        </p:nvSpPr>
        <p:spPr bwMode="auto">
          <a:xfrm flipV="1">
            <a:off x="1401763" y="1985963"/>
            <a:ext cx="1587" cy="409575"/>
          </a:xfrm>
          <a:prstGeom prst="line">
            <a:avLst/>
          </a:prstGeom>
          <a:noFill/>
          <a:ln w="11113">
            <a:solidFill>
              <a:srgbClr val="CD920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1" name="Line 7347"/>
          <p:cNvSpPr>
            <a:spLocks noChangeShapeType="1"/>
          </p:cNvSpPr>
          <p:nvPr/>
        </p:nvSpPr>
        <p:spPr bwMode="auto">
          <a:xfrm flipV="1">
            <a:off x="1409700" y="1985963"/>
            <a:ext cx="1588" cy="409575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2" name="Rectangle 7348"/>
          <p:cNvSpPr>
            <a:spLocks noChangeArrowheads="1"/>
          </p:cNvSpPr>
          <p:nvPr/>
        </p:nvSpPr>
        <p:spPr bwMode="auto">
          <a:xfrm>
            <a:off x="1050925" y="1981200"/>
            <a:ext cx="361950" cy="414338"/>
          </a:xfrm>
          <a:prstGeom prst="rect">
            <a:avLst/>
          </a:prstGeom>
          <a:noFill/>
          <a:ln w="14288">
            <a:solidFill>
              <a:srgbClr val="CA8C02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3" name="Rectangle 7349"/>
          <p:cNvSpPr>
            <a:spLocks noChangeArrowheads="1"/>
          </p:cNvSpPr>
          <p:nvPr/>
        </p:nvSpPr>
        <p:spPr bwMode="auto">
          <a:xfrm>
            <a:off x="1022350" y="2371725"/>
            <a:ext cx="417513" cy="123825"/>
          </a:xfrm>
          <a:prstGeom prst="rect">
            <a:avLst/>
          </a:prstGeom>
          <a:solidFill>
            <a:srgbClr val="FFB4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4" name="Rectangle 7350"/>
          <p:cNvSpPr>
            <a:spLocks noChangeArrowheads="1"/>
          </p:cNvSpPr>
          <p:nvPr/>
        </p:nvSpPr>
        <p:spPr bwMode="auto">
          <a:xfrm>
            <a:off x="954088" y="2425700"/>
            <a:ext cx="555625" cy="15875"/>
          </a:xfrm>
          <a:prstGeom prst="rect">
            <a:avLst/>
          </a:prstGeom>
          <a:solidFill>
            <a:srgbClr val="5F5C5C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5" name="Freeform 7351"/>
          <p:cNvSpPr>
            <a:spLocks/>
          </p:cNvSpPr>
          <p:nvPr/>
        </p:nvSpPr>
        <p:spPr bwMode="auto">
          <a:xfrm>
            <a:off x="1457325" y="2305050"/>
            <a:ext cx="46038" cy="198438"/>
          </a:xfrm>
          <a:custGeom>
            <a:avLst/>
            <a:gdLst>
              <a:gd name="T0" fmla="*/ 0 w 29"/>
              <a:gd name="T1" fmla="*/ 198438 h 125"/>
              <a:gd name="T2" fmla="*/ 0 w 29"/>
              <a:gd name="T3" fmla="*/ 85725 h 125"/>
              <a:gd name="T4" fmla="*/ 4763 w 29"/>
              <a:gd name="T5" fmla="*/ 58738 h 125"/>
              <a:gd name="T6" fmla="*/ 11113 w 29"/>
              <a:gd name="T7" fmla="*/ 34925 h 125"/>
              <a:gd name="T8" fmla="*/ 25400 w 29"/>
              <a:gd name="T9" fmla="*/ 15875 h 125"/>
              <a:gd name="T10" fmla="*/ 46038 w 29"/>
              <a:gd name="T11" fmla="*/ 0 h 1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125">
                <a:moveTo>
                  <a:pt x="0" y="125"/>
                </a:moveTo>
                <a:lnTo>
                  <a:pt x="0" y="54"/>
                </a:lnTo>
                <a:lnTo>
                  <a:pt x="3" y="37"/>
                </a:lnTo>
                <a:lnTo>
                  <a:pt x="7" y="22"/>
                </a:lnTo>
                <a:lnTo>
                  <a:pt x="16" y="10"/>
                </a:lnTo>
                <a:lnTo>
                  <a:pt x="29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6" name="Freeform 7352"/>
          <p:cNvSpPr>
            <a:spLocks/>
          </p:cNvSpPr>
          <p:nvPr/>
        </p:nvSpPr>
        <p:spPr bwMode="auto">
          <a:xfrm>
            <a:off x="1471613" y="2360613"/>
            <a:ext cx="28575" cy="131762"/>
          </a:xfrm>
          <a:custGeom>
            <a:avLst/>
            <a:gdLst>
              <a:gd name="T0" fmla="*/ 0 w 18"/>
              <a:gd name="T1" fmla="*/ 131762 h 83"/>
              <a:gd name="T2" fmla="*/ 3175 w 18"/>
              <a:gd name="T3" fmla="*/ 69850 h 83"/>
              <a:gd name="T4" fmla="*/ 11113 w 18"/>
              <a:gd name="T5" fmla="*/ 30162 h 83"/>
              <a:gd name="T6" fmla="*/ 28575 w 18"/>
              <a:gd name="T7" fmla="*/ 0 h 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83">
                <a:moveTo>
                  <a:pt x="0" y="83"/>
                </a:moveTo>
                <a:lnTo>
                  <a:pt x="2" y="44"/>
                </a:lnTo>
                <a:lnTo>
                  <a:pt x="7" y="19"/>
                </a:lnTo>
                <a:lnTo>
                  <a:pt x="18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7" name="Freeform 7353"/>
          <p:cNvSpPr>
            <a:spLocks/>
          </p:cNvSpPr>
          <p:nvPr/>
        </p:nvSpPr>
        <p:spPr bwMode="auto">
          <a:xfrm>
            <a:off x="901700" y="2344738"/>
            <a:ext cx="111125" cy="163512"/>
          </a:xfrm>
          <a:custGeom>
            <a:avLst/>
            <a:gdLst>
              <a:gd name="T0" fmla="*/ 111125 w 70"/>
              <a:gd name="T1" fmla="*/ 163512 h 103"/>
              <a:gd name="T2" fmla="*/ 100013 w 70"/>
              <a:gd name="T3" fmla="*/ 107950 h 103"/>
              <a:gd name="T4" fmla="*/ 79375 w 70"/>
              <a:gd name="T5" fmla="*/ 53975 h 103"/>
              <a:gd name="T6" fmla="*/ 61913 w 70"/>
              <a:gd name="T7" fmla="*/ 30162 h 103"/>
              <a:gd name="T8" fmla="*/ 44450 w 70"/>
              <a:gd name="T9" fmla="*/ 15875 h 103"/>
              <a:gd name="T10" fmla="*/ 23813 w 70"/>
              <a:gd name="T11" fmla="*/ 3175 h 103"/>
              <a:gd name="T12" fmla="*/ 0 w 70"/>
              <a:gd name="T13" fmla="*/ 0 h 1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0" h="103">
                <a:moveTo>
                  <a:pt x="70" y="103"/>
                </a:moveTo>
                <a:lnTo>
                  <a:pt x="63" y="68"/>
                </a:lnTo>
                <a:lnTo>
                  <a:pt x="50" y="34"/>
                </a:lnTo>
                <a:lnTo>
                  <a:pt x="39" y="19"/>
                </a:lnTo>
                <a:lnTo>
                  <a:pt x="28" y="10"/>
                </a:lnTo>
                <a:lnTo>
                  <a:pt x="15" y="2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8" name="Freeform 7354"/>
          <p:cNvSpPr>
            <a:spLocks/>
          </p:cNvSpPr>
          <p:nvPr/>
        </p:nvSpPr>
        <p:spPr bwMode="auto">
          <a:xfrm>
            <a:off x="966788" y="2336800"/>
            <a:ext cx="38100" cy="177800"/>
          </a:xfrm>
          <a:custGeom>
            <a:avLst/>
            <a:gdLst>
              <a:gd name="T0" fmla="*/ 14288 w 24"/>
              <a:gd name="T1" fmla="*/ 177800 h 112"/>
              <a:gd name="T2" fmla="*/ 4763 w 24"/>
              <a:gd name="T3" fmla="*/ 139700 h 112"/>
              <a:gd name="T4" fmla="*/ 0 w 24"/>
              <a:gd name="T5" fmla="*/ 96838 h 112"/>
              <a:gd name="T6" fmla="*/ 7938 w 24"/>
              <a:gd name="T7" fmla="*/ 42863 h 112"/>
              <a:gd name="T8" fmla="*/ 20638 w 24"/>
              <a:gd name="T9" fmla="*/ 19050 h 112"/>
              <a:gd name="T10" fmla="*/ 38100 w 24"/>
              <a:gd name="T11" fmla="*/ 0 h 1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112">
                <a:moveTo>
                  <a:pt x="9" y="112"/>
                </a:moveTo>
                <a:lnTo>
                  <a:pt x="3" y="88"/>
                </a:lnTo>
                <a:lnTo>
                  <a:pt x="0" y="61"/>
                </a:lnTo>
                <a:lnTo>
                  <a:pt x="5" y="27"/>
                </a:lnTo>
                <a:lnTo>
                  <a:pt x="13" y="12"/>
                </a:lnTo>
                <a:lnTo>
                  <a:pt x="24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9" name="Freeform 7355"/>
          <p:cNvSpPr>
            <a:spLocks/>
          </p:cNvSpPr>
          <p:nvPr/>
        </p:nvSpPr>
        <p:spPr bwMode="auto">
          <a:xfrm>
            <a:off x="887413" y="2430463"/>
            <a:ext cx="111125" cy="73025"/>
          </a:xfrm>
          <a:custGeom>
            <a:avLst/>
            <a:gdLst>
              <a:gd name="T0" fmla="*/ 111125 w 70"/>
              <a:gd name="T1" fmla="*/ 73025 h 46"/>
              <a:gd name="T2" fmla="*/ 93663 w 70"/>
              <a:gd name="T3" fmla="*/ 42863 h 46"/>
              <a:gd name="T4" fmla="*/ 66675 w 70"/>
              <a:gd name="T5" fmla="*/ 14288 h 46"/>
              <a:gd name="T6" fmla="*/ 38100 w 70"/>
              <a:gd name="T7" fmla="*/ 3175 h 46"/>
              <a:gd name="T8" fmla="*/ 0 w 70"/>
              <a:gd name="T9" fmla="*/ 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46">
                <a:moveTo>
                  <a:pt x="70" y="46"/>
                </a:moveTo>
                <a:lnTo>
                  <a:pt x="59" y="27"/>
                </a:lnTo>
                <a:lnTo>
                  <a:pt x="42" y="9"/>
                </a:lnTo>
                <a:lnTo>
                  <a:pt x="24" y="2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0" name="Freeform 7356"/>
          <p:cNvSpPr>
            <a:spLocks/>
          </p:cNvSpPr>
          <p:nvPr/>
        </p:nvSpPr>
        <p:spPr bwMode="auto">
          <a:xfrm>
            <a:off x="1482725" y="2401888"/>
            <a:ext cx="55563" cy="106362"/>
          </a:xfrm>
          <a:custGeom>
            <a:avLst/>
            <a:gdLst>
              <a:gd name="T0" fmla="*/ 0 w 35"/>
              <a:gd name="T1" fmla="*/ 106362 h 67"/>
              <a:gd name="T2" fmla="*/ 0 w 35"/>
              <a:gd name="T3" fmla="*/ 74612 h 67"/>
              <a:gd name="T4" fmla="*/ 9525 w 35"/>
              <a:gd name="T5" fmla="*/ 42862 h 67"/>
              <a:gd name="T6" fmla="*/ 30163 w 35"/>
              <a:gd name="T7" fmla="*/ 20637 h 67"/>
              <a:gd name="T8" fmla="*/ 55563 w 35"/>
              <a:gd name="T9" fmla="*/ 0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67">
                <a:moveTo>
                  <a:pt x="0" y="67"/>
                </a:moveTo>
                <a:lnTo>
                  <a:pt x="0" y="47"/>
                </a:lnTo>
                <a:lnTo>
                  <a:pt x="6" y="27"/>
                </a:lnTo>
                <a:lnTo>
                  <a:pt x="19" y="13"/>
                </a:lnTo>
                <a:lnTo>
                  <a:pt x="35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1" name="Freeform 7357"/>
          <p:cNvSpPr>
            <a:spLocks/>
          </p:cNvSpPr>
          <p:nvPr/>
        </p:nvSpPr>
        <p:spPr bwMode="auto">
          <a:xfrm>
            <a:off x="1389063" y="2286000"/>
            <a:ext cx="61912" cy="214313"/>
          </a:xfrm>
          <a:custGeom>
            <a:avLst/>
            <a:gdLst>
              <a:gd name="T0" fmla="*/ 61912 w 39"/>
              <a:gd name="T1" fmla="*/ 214313 h 135"/>
              <a:gd name="T2" fmla="*/ 61912 w 39"/>
              <a:gd name="T3" fmla="*/ 104775 h 135"/>
              <a:gd name="T4" fmla="*/ 47625 w 39"/>
              <a:gd name="T5" fmla="*/ 46038 h 135"/>
              <a:gd name="T6" fmla="*/ 30162 w 39"/>
              <a:gd name="T7" fmla="*/ 23813 h 135"/>
              <a:gd name="T8" fmla="*/ 0 w 39"/>
              <a:gd name="T9" fmla="*/ 0 h 1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135">
                <a:moveTo>
                  <a:pt x="39" y="135"/>
                </a:moveTo>
                <a:lnTo>
                  <a:pt x="39" y="66"/>
                </a:lnTo>
                <a:lnTo>
                  <a:pt x="30" y="29"/>
                </a:lnTo>
                <a:lnTo>
                  <a:pt x="19" y="15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2" name="Freeform 7358"/>
          <p:cNvSpPr>
            <a:spLocks/>
          </p:cNvSpPr>
          <p:nvPr/>
        </p:nvSpPr>
        <p:spPr bwMode="auto">
          <a:xfrm>
            <a:off x="1033463" y="2406650"/>
            <a:ext cx="55562" cy="107950"/>
          </a:xfrm>
          <a:custGeom>
            <a:avLst/>
            <a:gdLst>
              <a:gd name="T0" fmla="*/ 0 w 35"/>
              <a:gd name="T1" fmla="*/ 107950 h 68"/>
              <a:gd name="T2" fmla="*/ 0 w 35"/>
              <a:gd name="T3" fmla="*/ 73025 h 68"/>
              <a:gd name="T4" fmla="*/ 11112 w 35"/>
              <a:gd name="T5" fmla="*/ 42863 h 68"/>
              <a:gd name="T6" fmla="*/ 31750 w 35"/>
              <a:gd name="T7" fmla="*/ 19050 h 68"/>
              <a:gd name="T8" fmla="*/ 55562 w 35"/>
              <a:gd name="T9" fmla="*/ 0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68">
                <a:moveTo>
                  <a:pt x="0" y="68"/>
                </a:moveTo>
                <a:lnTo>
                  <a:pt x="0" y="46"/>
                </a:lnTo>
                <a:lnTo>
                  <a:pt x="7" y="27"/>
                </a:lnTo>
                <a:lnTo>
                  <a:pt x="20" y="12"/>
                </a:lnTo>
                <a:lnTo>
                  <a:pt x="35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33" name="Picture 7359"/>
          <p:cNvPicPr>
            <a:picLocks noChangeAspect="1" noChangeArrowheads="1"/>
          </p:cNvPicPr>
          <p:nvPr/>
        </p:nvPicPr>
        <p:blipFill>
          <a:blip r:embed="rId105" cstate="print"/>
          <a:srcRect/>
          <a:stretch>
            <a:fillRect/>
          </a:stretch>
        </p:blipFill>
        <p:spPr bwMode="auto">
          <a:xfrm>
            <a:off x="2300288" y="2006600"/>
            <a:ext cx="73025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34" name="Freeform 7360"/>
          <p:cNvSpPr>
            <a:spLocks/>
          </p:cNvSpPr>
          <p:nvPr/>
        </p:nvSpPr>
        <p:spPr bwMode="auto">
          <a:xfrm>
            <a:off x="2379663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4288 w 24"/>
              <a:gd name="T3" fmla="*/ 77787 h 49"/>
              <a:gd name="T4" fmla="*/ 14288 w 24"/>
              <a:gd name="T5" fmla="*/ 42862 h 49"/>
              <a:gd name="T6" fmla="*/ 20638 w 24"/>
              <a:gd name="T7" fmla="*/ 23812 h 49"/>
              <a:gd name="T8" fmla="*/ 34925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4925 w 24"/>
              <a:gd name="T15" fmla="*/ 0 h 49"/>
              <a:gd name="T16" fmla="*/ 20638 w 24"/>
              <a:gd name="T17" fmla="*/ 3175 h 49"/>
              <a:gd name="T18" fmla="*/ 14288 w 24"/>
              <a:gd name="T19" fmla="*/ 15875 h 49"/>
              <a:gd name="T20" fmla="*/ 14288 w 24"/>
              <a:gd name="T21" fmla="*/ 15875 h 49"/>
              <a:gd name="T22" fmla="*/ 14288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9" y="49"/>
                </a:lnTo>
                <a:lnTo>
                  <a:pt x="9" y="27"/>
                </a:lnTo>
                <a:lnTo>
                  <a:pt x="13" y="15"/>
                </a:lnTo>
                <a:lnTo>
                  <a:pt x="22" y="10"/>
                </a:lnTo>
                <a:lnTo>
                  <a:pt x="24" y="10"/>
                </a:lnTo>
                <a:lnTo>
                  <a:pt x="24" y="0"/>
                </a:lnTo>
                <a:lnTo>
                  <a:pt x="22" y="0"/>
                </a:lnTo>
                <a:lnTo>
                  <a:pt x="13" y="2"/>
                </a:lnTo>
                <a:lnTo>
                  <a:pt x="9" y="10"/>
                </a:lnTo>
                <a:lnTo>
                  <a:pt x="9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35" name="Picture 7361"/>
          <p:cNvPicPr>
            <a:picLocks noChangeAspect="1" noChangeArrowheads="1"/>
          </p:cNvPicPr>
          <p:nvPr/>
        </p:nvPicPr>
        <p:blipFill>
          <a:blip r:embed="rId106" cstate="print"/>
          <a:srcRect/>
          <a:stretch>
            <a:fillRect/>
          </a:stretch>
        </p:blipFill>
        <p:spPr bwMode="auto">
          <a:xfrm>
            <a:off x="2417763" y="2036763"/>
            <a:ext cx="63500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36" name="Picture 7362"/>
          <p:cNvPicPr>
            <a:picLocks noChangeAspect="1" noChangeArrowheads="1"/>
          </p:cNvPicPr>
          <p:nvPr/>
        </p:nvPicPr>
        <p:blipFill>
          <a:blip r:embed="rId107" cstate="print"/>
          <a:srcRect/>
          <a:stretch>
            <a:fillRect/>
          </a:stretch>
        </p:blipFill>
        <p:spPr bwMode="auto">
          <a:xfrm>
            <a:off x="2487613" y="2036763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37" name="Freeform 7363"/>
          <p:cNvSpPr>
            <a:spLocks/>
          </p:cNvSpPr>
          <p:nvPr/>
        </p:nvSpPr>
        <p:spPr bwMode="auto">
          <a:xfrm>
            <a:off x="2557463" y="2033588"/>
            <a:ext cx="96837" cy="77787"/>
          </a:xfrm>
          <a:custGeom>
            <a:avLst/>
            <a:gdLst>
              <a:gd name="T0" fmla="*/ 0 w 61"/>
              <a:gd name="T1" fmla="*/ 77787 h 49"/>
              <a:gd name="T2" fmla="*/ 17462 w 61"/>
              <a:gd name="T3" fmla="*/ 77787 h 49"/>
              <a:gd name="T4" fmla="*/ 17462 w 61"/>
              <a:gd name="T5" fmla="*/ 30162 h 49"/>
              <a:gd name="T6" fmla="*/ 20637 w 61"/>
              <a:gd name="T7" fmla="*/ 19050 h 49"/>
              <a:gd name="T8" fmla="*/ 31750 w 61"/>
              <a:gd name="T9" fmla="*/ 11112 h 49"/>
              <a:gd name="T10" fmla="*/ 38100 w 61"/>
              <a:gd name="T11" fmla="*/ 15875 h 49"/>
              <a:gd name="T12" fmla="*/ 41275 w 61"/>
              <a:gd name="T13" fmla="*/ 26987 h 49"/>
              <a:gd name="T14" fmla="*/ 41275 w 61"/>
              <a:gd name="T15" fmla="*/ 77787 h 49"/>
              <a:gd name="T16" fmla="*/ 55562 w 61"/>
              <a:gd name="T17" fmla="*/ 77787 h 49"/>
              <a:gd name="T18" fmla="*/ 55562 w 61"/>
              <a:gd name="T19" fmla="*/ 30162 h 49"/>
              <a:gd name="T20" fmla="*/ 58737 w 61"/>
              <a:gd name="T21" fmla="*/ 19050 h 49"/>
              <a:gd name="T22" fmla="*/ 69850 w 61"/>
              <a:gd name="T23" fmla="*/ 11112 h 49"/>
              <a:gd name="T24" fmla="*/ 79375 w 61"/>
              <a:gd name="T25" fmla="*/ 19050 h 49"/>
              <a:gd name="T26" fmla="*/ 84137 w 61"/>
              <a:gd name="T27" fmla="*/ 30162 h 49"/>
              <a:gd name="T28" fmla="*/ 84137 w 61"/>
              <a:gd name="T29" fmla="*/ 77787 h 49"/>
              <a:gd name="T30" fmla="*/ 96837 w 61"/>
              <a:gd name="T31" fmla="*/ 77787 h 49"/>
              <a:gd name="T32" fmla="*/ 96837 w 61"/>
              <a:gd name="T33" fmla="*/ 23812 h 49"/>
              <a:gd name="T34" fmla="*/ 90487 w 61"/>
              <a:gd name="T35" fmla="*/ 3175 h 49"/>
              <a:gd name="T36" fmla="*/ 76200 w 61"/>
              <a:gd name="T37" fmla="*/ 0 h 49"/>
              <a:gd name="T38" fmla="*/ 61912 w 61"/>
              <a:gd name="T39" fmla="*/ 3175 h 49"/>
              <a:gd name="T40" fmla="*/ 55562 w 61"/>
              <a:gd name="T41" fmla="*/ 11112 h 49"/>
              <a:gd name="T42" fmla="*/ 34925 w 61"/>
              <a:gd name="T43" fmla="*/ 0 h 49"/>
              <a:gd name="T44" fmla="*/ 23812 w 61"/>
              <a:gd name="T45" fmla="*/ 3175 h 49"/>
              <a:gd name="T46" fmla="*/ 17462 w 61"/>
              <a:gd name="T47" fmla="*/ 11112 h 49"/>
              <a:gd name="T48" fmla="*/ 14287 w 61"/>
              <a:gd name="T49" fmla="*/ 11112 h 49"/>
              <a:gd name="T50" fmla="*/ 14287 w 61"/>
              <a:gd name="T51" fmla="*/ 3175 h 49"/>
              <a:gd name="T52" fmla="*/ 0 w 61"/>
              <a:gd name="T53" fmla="*/ 3175 h 49"/>
              <a:gd name="T54" fmla="*/ 0 w 61"/>
              <a:gd name="T55" fmla="*/ 77787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49">
                <a:moveTo>
                  <a:pt x="0" y="49"/>
                </a:moveTo>
                <a:lnTo>
                  <a:pt x="11" y="49"/>
                </a:lnTo>
                <a:lnTo>
                  <a:pt x="11" y="19"/>
                </a:lnTo>
                <a:lnTo>
                  <a:pt x="13" y="12"/>
                </a:lnTo>
                <a:lnTo>
                  <a:pt x="20" y="7"/>
                </a:lnTo>
                <a:lnTo>
                  <a:pt x="24" y="10"/>
                </a:lnTo>
                <a:lnTo>
                  <a:pt x="26" y="17"/>
                </a:lnTo>
                <a:lnTo>
                  <a:pt x="26" y="49"/>
                </a:lnTo>
                <a:lnTo>
                  <a:pt x="35" y="49"/>
                </a:lnTo>
                <a:lnTo>
                  <a:pt x="35" y="19"/>
                </a:lnTo>
                <a:lnTo>
                  <a:pt x="37" y="12"/>
                </a:lnTo>
                <a:lnTo>
                  <a:pt x="44" y="7"/>
                </a:lnTo>
                <a:lnTo>
                  <a:pt x="50" y="12"/>
                </a:lnTo>
                <a:lnTo>
                  <a:pt x="53" y="19"/>
                </a:lnTo>
                <a:lnTo>
                  <a:pt x="53" y="49"/>
                </a:lnTo>
                <a:lnTo>
                  <a:pt x="61" y="49"/>
                </a:lnTo>
                <a:lnTo>
                  <a:pt x="61" y="15"/>
                </a:lnTo>
                <a:lnTo>
                  <a:pt x="57" y="2"/>
                </a:lnTo>
                <a:lnTo>
                  <a:pt x="48" y="0"/>
                </a:lnTo>
                <a:lnTo>
                  <a:pt x="39" y="2"/>
                </a:lnTo>
                <a:lnTo>
                  <a:pt x="35" y="7"/>
                </a:lnTo>
                <a:lnTo>
                  <a:pt x="22" y="0"/>
                </a:lnTo>
                <a:lnTo>
                  <a:pt x="15" y="2"/>
                </a:lnTo>
                <a:lnTo>
                  <a:pt x="11" y="7"/>
                </a:lnTo>
                <a:lnTo>
                  <a:pt x="9" y="7"/>
                </a:lnTo>
                <a:lnTo>
                  <a:pt x="9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38" name="Picture 7364"/>
          <p:cNvPicPr>
            <a:picLocks noChangeAspect="1" noChangeArrowheads="1"/>
          </p:cNvPicPr>
          <p:nvPr/>
        </p:nvPicPr>
        <p:blipFill>
          <a:blip r:embed="rId108" cstate="print"/>
          <a:srcRect/>
          <a:stretch>
            <a:fillRect/>
          </a:stretch>
        </p:blipFill>
        <p:spPr bwMode="auto">
          <a:xfrm>
            <a:off x="2668588" y="2036763"/>
            <a:ext cx="66675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39" name="Rectangle 7365"/>
          <p:cNvSpPr>
            <a:spLocks noChangeArrowheads="1"/>
          </p:cNvSpPr>
          <p:nvPr/>
        </p:nvSpPr>
        <p:spPr bwMode="auto">
          <a:xfrm>
            <a:off x="2744788" y="2006600"/>
            <a:ext cx="14287" cy="1047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40" name="Picture 7366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2773363" y="2006600"/>
            <a:ext cx="14287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41" name="Freeform 7367"/>
          <p:cNvSpPr>
            <a:spLocks/>
          </p:cNvSpPr>
          <p:nvPr/>
        </p:nvSpPr>
        <p:spPr bwMode="auto">
          <a:xfrm>
            <a:off x="2794000" y="2006600"/>
            <a:ext cx="41275" cy="104775"/>
          </a:xfrm>
          <a:custGeom>
            <a:avLst/>
            <a:gdLst>
              <a:gd name="T0" fmla="*/ 0 w 26"/>
              <a:gd name="T1" fmla="*/ 42863 h 66"/>
              <a:gd name="T2" fmla="*/ 14288 w 26"/>
              <a:gd name="T3" fmla="*/ 42863 h 66"/>
              <a:gd name="T4" fmla="*/ 14288 w 26"/>
              <a:gd name="T5" fmla="*/ 104775 h 66"/>
              <a:gd name="T6" fmla="*/ 28575 w 26"/>
              <a:gd name="T7" fmla="*/ 104775 h 66"/>
              <a:gd name="T8" fmla="*/ 28575 w 26"/>
              <a:gd name="T9" fmla="*/ 42863 h 66"/>
              <a:gd name="T10" fmla="*/ 38100 w 26"/>
              <a:gd name="T11" fmla="*/ 42863 h 66"/>
              <a:gd name="T12" fmla="*/ 38100 w 26"/>
              <a:gd name="T13" fmla="*/ 30163 h 66"/>
              <a:gd name="T14" fmla="*/ 28575 w 26"/>
              <a:gd name="T15" fmla="*/ 30163 h 66"/>
              <a:gd name="T16" fmla="*/ 28575 w 26"/>
              <a:gd name="T17" fmla="*/ 22225 h 66"/>
              <a:gd name="T18" fmla="*/ 28575 w 26"/>
              <a:gd name="T19" fmla="*/ 14288 h 66"/>
              <a:gd name="T20" fmla="*/ 34925 w 26"/>
              <a:gd name="T21" fmla="*/ 14288 h 66"/>
              <a:gd name="T22" fmla="*/ 41275 w 26"/>
              <a:gd name="T23" fmla="*/ 14288 h 66"/>
              <a:gd name="T24" fmla="*/ 41275 w 26"/>
              <a:gd name="T25" fmla="*/ 0 h 66"/>
              <a:gd name="T26" fmla="*/ 31750 w 26"/>
              <a:gd name="T27" fmla="*/ 0 h 66"/>
              <a:gd name="T28" fmla="*/ 17463 w 26"/>
              <a:gd name="T29" fmla="*/ 3175 h 66"/>
              <a:gd name="T30" fmla="*/ 14288 w 26"/>
              <a:gd name="T31" fmla="*/ 22225 h 66"/>
              <a:gd name="T32" fmla="*/ 14288 w 26"/>
              <a:gd name="T33" fmla="*/ 30163 h 66"/>
              <a:gd name="T34" fmla="*/ 0 w 26"/>
              <a:gd name="T35" fmla="*/ 30163 h 66"/>
              <a:gd name="T36" fmla="*/ 0 w 26"/>
              <a:gd name="T37" fmla="*/ 42863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66">
                <a:moveTo>
                  <a:pt x="0" y="27"/>
                </a:moveTo>
                <a:lnTo>
                  <a:pt x="9" y="27"/>
                </a:lnTo>
                <a:lnTo>
                  <a:pt x="9" y="66"/>
                </a:lnTo>
                <a:lnTo>
                  <a:pt x="18" y="66"/>
                </a:lnTo>
                <a:lnTo>
                  <a:pt x="18" y="27"/>
                </a:lnTo>
                <a:lnTo>
                  <a:pt x="24" y="27"/>
                </a:lnTo>
                <a:lnTo>
                  <a:pt x="24" y="19"/>
                </a:lnTo>
                <a:lnTo>
                  <a:pt x="18" y="19"/>
                </a:lnTo>
                <a:lnTo>
                  <a:pt x="18" y="14"/>
                </a:lnTo>
                <a:lnTo>
                  <a:pt x="18" y="9"/>
                </a:lnTo>
                <a:lnTo>
                  <a:pt x="22" y="9"/>
                </a:lnTo>
                <a:lnTo>
                  <a:pt x="26" y="9"/>
                </a:lnTo>
                <a:lnTo>
                  <a:pt x="26" y="0"/>
                </a:lnTo>
                <a:lnTo>
                  <a:pt x="20" y="0"/>
                </a:lnTo>
                <a:lnTo>
                  <a:pt x="11" y="2"/>
                </a:lnTo>
                <a:lnTo>
                  <a:pt x="9" y="14"/>
                </a:lnTo>
                <a:lnTo>
                  <a:pt x="9" y="19"/>
                </a:lnTo>
                <a:lnTo>
                  <a:pt x="0" y="1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42" name="Picture 7368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2843213" y="2006600"/>
            <a:ext cx="12700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43" name="Picture 7369"/>
          <p:cNvPicPr>
            <a:picLocks noChangeAspect="1" noChangeArrowheads="1"/>
          </p:cNvPicPr>
          <p:nvPr/>
        </p:nvPicPr>
        <p:blipFill>
          <a:blip r:embed="rId110" cstate="print"/>
          <a:srcRect/>
          <a:stretch>
            <a:fillRect/>
          </a:stretch>
        </p:blipFill>
        <p:spPr bwMode="auto">
          <a:xfrm>
            <a:off x="2867025" y="2036763"/>
            <a:ext cx="61913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44" name="Freeform 7370"/>
          <p:cNvSpPr>
            <a:spLocks/>
          </p:cNvSpPr>
          <p:nvPr/>
        </p:nvSpPr>
        <p:spPr bwMode="auto">
          <a:xfrm>
            <a:off x="2940050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4288 w 24"/>
              <a:gd name="T3" fmla="*/ 77787 h 49"/>
              <a:gd name="T4" fmla="*/ 14288 w 24"/>
              <a:gd name="T5" fmla="*/ 42862 h 49"/>
              <a:gd name="T6" fmla="*/ 17463 w 24"/>
              <a:gd name="T7" fmla="*/ 23812 h 49"/>
              <a:gd name="T8" fmla="*/ 31750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1750 w 24"/>
              <a:gd name="T15" fmla="*/ 0 h 49"/>
              <a:gd name="T16" fmla="*/ 20638 w 24"/>
              <a:gd name="T17" fmla="*/ 3175 h 49"/>
              <a:gd name="T18" fmla="*/ 14288 w 24"/>
              <a:gd name="T19" fmla="*/ 15875 h 49"/>
              <a:gd name="T20" fmla="*/ 14288 w 24"/>
              <a:gd name="T21" fmla="*/ 15875 h 49"/>
              <a:gd name="T22" fmla="*/ 14288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9" y="49"/>
                </a:lnTo>
                <a:lnTo>
                  <a:pt x="9" y="27"/>
                </a:lnTo>
                <a:lnTo>
                  <a:pt x="11" y="15"/>
                </a:lnTo>
                <a:lnTo>
                  <a:pt x="20" y="10"/>
                </a:lnTo>
                <a:lnTo>
                  <a:pt x="24" y="10"/>
                </a:lnTo>
                <a:lnTo>
                  <a:pt x="24" y="0"/>
                </a:lnTo>
                <a:lnTo>
                  <a:pt x="20" y="0"/>
                </a:lnTo>
                <a:lnTo>
                  <a:pt x="13" y="2"/>
                </a:lnTo>
                <a:lnTo>
                  <a:pt x="9" y="10"/>
                </a:lnTo>
                <a:lnTo>
                  <a:pt x="9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5" name="Freeform 7371"/>
          <p:cNvSpPr>
            <a:spLocks/>
          </p:cNvSpPr>
          <p:nvPr/>
        </p:nvSpPr>
        <p:spPr bwMode="auto">
          <a:xfrm>
            <a:off x="2922588" y="427038"/>
            <a:ext cx="76200" cy="106362"/>
          </a:xfrm>
          <a:custGeom>
            <a:avLst/>
            <a:gdLst>
              <a:gd name="T0" fmla="*/ 0 w 48"/>
              <a:gd name="T1" fmla="*/ 15875 h 67"/>
              <a:gd name="T2" fmla="*/ 31750 w 48"/>
              <a:gd name="T3" fmla="*/ 15875 h 67"/>
              <a:gd name="T4" fmla="*/ 14288 w 48"/>
              <a:gd name="T5" fmla="*/ 106362 h 67"/>
              <a:gd name="T6" fmla="*/ 31750 w 48"/>
              <a:gd name="T7" fmla="*/ 106362 h 67"/>
              <a:gd name="T8" fmla="*/ 46038 w 48"/>
              <a:gd name="T9" fmla="*/ 15875 h 67"/>
              <a:gd name="T10" fmla="*/ 76200 w 48"/>
              <a:gd name="T11" fmla="*/ 15875 h 67"/>
              <a:gd name="T12" fmla="*/ 76200 w 48"/>
              <a:gd name="T13" fmla="*/ 0 h 67"/>
              <a:gd name="T14" fmla="*/ 3175 w 48"/>
              <a:gd name="T15" fmla="*/ 0 h 67"/>
              <a:gd name="T16" fmla="*/ 0 w 48"/>
              <a:gd name="T17" fmla="*/ 15875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67">
                <a:moveTo>
                  <a:pt x="0" y="10"/>
                </a:moveTo>
                <a:lnTo>
                  <a:pt x="20" y="10"/>
                </a:lnTo>
                <a:lnTo>
                  <a:pt x="9" y="67"/>
                </a:lnTo>
                <a:lnTo>
                  <a:pt x="20" y="67"/>
                </a:lnTo>
                <a:lnTo>
                  <a:pt x="29" y="10"/>
                </a:lnTo>
                <a:lnTo>
                  <a:pt x="48" y="10"/>
                </a:lnTo>
                <a:lnTo>
                  <a:pt x="48" y="0"/>
                </a:ln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6" name="Freeform 7372"/>
          <p:cNvSpPr>
            <a:spLocks/>
          </p:cNvSpPr>
          <p:nvPr/>
        </p:nvSpPr>
        <p:spPr bwMode="auto">
          <a:xfrm>
            <a:off x="2974975" y="455613"/>
            <a:ext cx="55563" cy="77787"/>
          </a:xfrm>
          <a:custGeom>
            <a:avLst/>
            <a:gdLst>
              <a:gd name="T0" fmla="*/ 0 w 35"/>
              <a:gd name="T1" fmla="*/ 77787 h 49"/>
              <a:gd name="T2" fmla="*/ 14288 w 35"/>
              <a:gd name="T3" fmla="*/ 77787 h 49"/>
              <a:gd name="T4" fmla="*/ 20638 w 35"/>
              <a:gd name="T5" fmla="*/ 41275 h 49"/>
              <a:gd name="T6" fmla="*/ 28575 w 35"/>
              <a:gd name="T7" fmla="*/ 22225 h 49"/>
              <a:gd name="T8" fmla="*/ 44450 w 35"/>
              <a:gd name="T9" fmla="*/ 14287 h 49"/>
              <a:gd name="T10" fmla="*/ 52388 w 35"/>
              <a:gd name="T11" fmla="*/ 14287 h 49"/>
              <a:gd name="T12" fmla="*/ 55563 w 35"/>
              <a:gd name="T13" fmla="*/ 0 h 49"/>
              <a:gd name="T14" fmla="*/ 44450 w 35"/>
              <a:gd name="T15" fmla="*/ 0 h 49"/>
              <a:gd name="T16" fmla="*/ 34925 w 35"/>
              <a:gd name="T17" fmla="*/ 3175 h 49"/>
              <a:gd name="T18" fmla="*/ 23813 w 35"/>
              <a:gd name="T19" fmla="*/ 14287 h 49"/>
              <a:gd name="T20" fmla="*/ 23813 w 35"/>
              <a:gd name="T21" fmla="*/ 14287 h 49"/>
              <a:gd name="T22" fmla="*/ 28575 w 35"/>
              <a:gd name="T23" fmla="*/ 3175 h 49"/>
              <a:gd name="T24" fmla="*/ 14288 w 35"/>
              <a:gd name="T25" fmla="*/ 3175 h 49"/>
              <a:gd name="T26" fmla="*/ 0 w 35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49">
                <a:moveTo>
                  <a:pt x="0" y="49"/>
                </a:moveTo>
                <a:lnTo>
                  <a:pt x="9" y="49"/>
                </a:lnTo>
                <a:lnTo>
                  <a:pt x="13" y="26"/>
                </a:lnTo>
                <a:lnTo>
                  <a:pt x="18" y="14"/>
                </a:lnTo>
                <a:lnTo>
                  <a:pt x="28" y="9"/>
                </a:lnTo>
                <a:lnTo>
                  <a:pt x="33" y="9"/>
                </a:lnTo>
                <a:lnTo>
                  <a:pt x="35" y="0"/>
                </a:lnTo>
                <a:lnTo>
                  <a:pt x="28" y="0"/>
                </a:lnTo>
                <a:lnTo>
                  <a:pt x="22" y="2"/>
                </a:lnTo>
                <a:lnTo>
                  <a:pt x="15" y="9"/>
                </a:lnTo>
                <a:lnTo>
                  <a:pt x="18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47" name="Picture 7373"/>
          <p:cNvPicPr>
            <a:picLocks noChangeAspect="1" noChangeArrowheads="1"/>
          </p:cNvPicPr>
          <p:nvPr/>
        </p:nvPicPr>
        <p:blipFill>
          <a:blip r:embed="rId111" cstate="print"/>
          <a:srcRect/>
          <a:stretch>
            <a:fillRect/>
          </a:stretch>
        </p:blipFill>
        <p:spPr bwMode="auto">
          <a:xfrm>
            <a:off x="3016250" y="4587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48" name="Freeform 7374"/>
          <p:cNvSpPr>
            <a:spLocks/>
          </p:cNvSpPr>
          <p:nvPr/>
        </p:nvSpPr>
        <p:spPr bwMode="auto">
          <a:xfrm>
            <a:off x="3086100" y="455613"/>
            <a:ext cx="66675" cy="77787"/>
          </a:xfrm>
          <a:custGeom>
            <a:avLst/>
            <a:gdLst>
              <a:gd name="T0" fmla="*/ 0 w 42"/>
              <a:gd name="T1" fmla="*/ 77787 h 49"/>
              <a:gd name="T2" fmla="*/ 14288 w 42"/>
              <a:gd name="T3" fmla="*/ 77787 h 49"/>
              <a:gd name="T4" fmla="*/ 20638 w 42"/>
              <a:gd name="T5" fmla="*/ 34925 h 49"/>
              <a:gd name="T6" fmla="*/ 28575 w 42"/>
              <a:gd name="T7" fmla="*/ 19050 h 49"/>
              <a:gd name="T8" fmla="*/ 41275 w 42"/>
              <a:gd name="T9" fmla="*/ 11112 h 49"/>
              <a:gd name="T10" fmla="*/ 52388 w 42"/>
              <a:gd name="T11" fmla="*/ 14287 h 49"/>
              <a:gd name="T12" fmla="*/ 52388 w 42"/>
              <a:gd name="T13" fmla="*/ 22225 h 49"/>
              <a:gd name="T14" fmla="*/ 52388 w 42"/>
              <a:gd name="T15" fmla="*/ 30162 h 49"/>
              <a:gd name="T16" fmla="*/ 41275 w 42"/>
              <a:gd name="T17" fmla="*/ 77787 h 49"/>
              <a:gd name="T18" fmla="*/ 58738 w 42"/>
              <a:gd name="T19" fmla="*/ 77787 h 49"/>
              <a:gd name="T20" fmla="*/ 66675 w 42"/>
              <a:gd name="T21" fmla="*/ 26987 h 49"/>
              <a:gd name="T22" fmla="*/ 66675 w 42"/>
              <a:gd name="T23" fmla="*/ 19050 h 49"/>
              <a:gd name="T24" fmla="*/ 63500 w 42"/>
              <a:gd name="T25" fmla="*/ 3175 h 49"/>
              <a:gd name="T26" fmla="*/ 49213 w 42"/>
              <a:gd name="T27" fmla="*/ 0 h 49"/>
              <a:gd name="T28" fmla="*/ 23813 w 42"/>
              <a:gd name="T29" fmla="*/ 11112 h 49"/>
              <a:gd name="T30" fmla="*/ 23813 w 42"/>
              <a:gd name="T31" fmla="*/ 11112 h 49"/>
              <a:gd name="T32" fmla="*/ 28575 w 42"/>
              <a:gd name="T33" fmla="*/ 3175 h 49"/>
              <a:gd name="T34" fmla="*/ 14288 w 42"/>
              <a:gd name="T35" fmla="*/ 3175 h 49"/>
              <a:gd name="T36" fmla="*/ 0 w 42"/>
              <a:gd name="T37" fmla="*/ 77787 h 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2" h="49">
                <a:moveTo>
                  <a:pt x="0" y="49"/>
                </a:moveTo>
                <a:lnTo>
                  <a:pt x="9" y="49"/>
                </a:lnTo>
                <a:lnTo>
                  <a:pt x="13" y="22"/>
                </a:lnTo>
                <a:lnTo>
                  <a:pt x="18" y="12"/>
                </a:lnTo>
                <a:lnTo>
                  <a:pt x="26" y="7"/>
                </a:lnTo>
                <a:lnTo>
                  <a:pt x="33" y="9"/>
                </a:lnTo>
                <a:lnTo>
                  <a:pt x="33" y="14"/>
                </a:lnTo>
                <a:lnTo>
                  <a:pt x="33" y="19"/>
                </a:lnTo>
                <a:lnTo>
                  <a:pt x="26" y="49"/>
                </a:lnTo>
                <a:lnTo>
                  <a:pt x="37" y="49"/>
                </a:lnTo>
                <a:lnTo>
                  <a:pt x="42" y="17"/>
                </a:lnTo>
                <a:lnTo>
                  <a:pt x="42" y="12"/>
                </a:lnTo>
                <a:lnTo>
                  <a:pt x="40" y="2"/>
                </a:lnTo>
                <a:lnTo>
                  <a:pt x="31" y="0"/>
                </a:lnTo>
                <a:lnTo>
                  <a:pt x="15" y="7"/>
                </a:lnTo>
                <a:lnTo>
                  <a:pt x="18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9" name="Freeform 7375"/>
          <p:cNvSpPr>
            <a:spLocks/>
          </p:cNvSpPr>
          <p:nvPr/>
        </p:nvSpPr>
        <p:spPr bwMode="auto">
          <a:xfrm>
            <a:off x="3155950" y="455613"/>
            <a:ext cx="61913" cy="77787"/>
          </a:xfrm>
          <a:custGeom>
            <a:avLst/>
            <a:gdLst>
              <a:gd name="T0" fmla="*/ 61913 w 39"/>
              <a:gd name="T1" fmla="*/ 22225 h 49"/>
              <a:gd name="T2" fmla="*/ 55563 w 39"/>
              <a:gd name="T3" fmla="*/ 3175 h 49"/>
              <a:gd name="T4" fmla="*/ 34925 w 39"/>
              <a:gd name="T5" fmla="*/ 0 h 49"/>
              <a:gd name="T6" fmla="*/ 17463 w 39"/>
              <a:gd name="T7" fmla="*/ 3175 h 49"/>
              <a:gd name="T8" fmla="*/ 6350 w 39"/>
              <a:gd name="T9" fmla="*/ 22225 h 49"/>
              <a:gd name="T10" fmla="*/ 14288 w 39"/>
              <a:gd name="T11" fmla="*/ 34925 h 49"/>
              <a:gd name="T12" fmla="*/ 23813 w 39"/>
              <a:gd name="T13" fmla="*/ 41275 h 49"/>
              <a:gd name="T14" fmla="*/ 38100 w 39"/>
              <a:gd name="T15" fmla="*/ 46037 h 49"/>
              <a:gd name="T16" fmla="*/ 41275 w 39"/>
              <a:gd name="T17" fmla="*/ 53975 h 49"/>
              <a:gd name="T18" fmla="*/ 38100 w 39"/>
              <a:gd name="T19" fmla="*/ 61912 h 49"/>
              <a:gd name="T20" fmla="*/ 26988 w 39"/>
              <a:gd name="T21" fmla="*/ 65087 h 49"/>
              <a:gd name="T22" fmla="*/ 17463 w 39"/>
              <a:gd name="T23" fmla="*/ 61912 h 49"/>
              <a:gd name="T24" fmla="*/ 14288 w 39"/>
              <a:gd name="T25" fmla="*/ 49212 h 49"/>
              <a:gd name="T26" fmla="*/ 0 w 39"/>
              <a:gd name="T27" fmla="*/ 49212 h 49"/>
              <a:gd name="T28" fmla="*/ 11113 w 39"/>
              <a:gd name="T29" fmla="*/ 73025 h 49"/>
              <a:gd name="T30" fmla="*/ 26988 w 39"/>
              <a:gd name="T31" fmla="*/ 77787 h 49"/>
              <a:gd name="T32" fmla="*/ 49213 w 39"/>
              <a:gd name="T33" fmla="*/ 73025 h 49"/>
              <a:gd name="T34" fmla="*/ 55563 w 39"/>
              <a:gd name="T35" fmla="*/ 65087 h 49"/>
              <a:gd name="T36" fmla="*/ 58738 w 39"/>
              <a:gd name="T37" fmla="*/ 53975 h 49"/>
              <a:gd name="T38" fmla="*/ 52388 w 39"/>
              <a:gd name="T39" fmla="*/ 41275 h 49"/>
              <a:gd name="T40" fmla="*/ 41275 w 39"/>
              <a:gd name="T41" fmla="*/ 34925 h 49"/>
              <a:gd name="T42" fmla="*/ 26988 w 39"/>
              <a:gd name="T43" fmla="*/ 30162 h 49"/>
              <a:gd name="T44" fmla="*/ 23813 w 39"/>
              <a:gd name="T45" fmla="*/ 22225 h 49"/>
              <a:gd name="T46" fmla="*/ 26988 w 39"/>
              <a:gd name="T47" fmla="*/ 14287 h 49"/>
              <a:gd name="T48" fmla="*/ 34925 w 39"/>
              <a:gd name="T49" fmla="*/ 11112 h 49"/>
              <a:gd name="T50" fmla="*/ 44450 w 39"/>
              <a:gd name="T51" fmla="*/ 14287 h 49"/>
              <a:gd name="T52" fmla="*/ 49213 w 39"/>
              <a:gd name="T53" fmla="*/ 22225 h 49"/>
              <a:gd name="T54" fmla="*/ 61913 w 39"/>
              <a:gd name="T55" fmla="*/ 22225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49">
                <a:moveTo>
                  <a:pt x="39" y="14"/>
                </a:moveTo>
                <a:lnTo>
                  <a:pt x="35" y="2"/>
                </a:lnTo>
                <a:lnTo>
                  <a:pt x="22" y="0"/>
                </a:lnTo>
                <a:lnTo>
                  <a:pt x="11" y="2"/>
                </a:lnTo>
                <a:lnTo>
                  <a:pt x="4" y="14"/>
                </a:lnTo>
                <a:lnTo>
                  <a:pt x="9" y="22"/>
                </a:lnTo>
                <a:lnTo>
                  <a:pt x="15" y="26"/>
                </a:lnTo>
                <a:lnTo>
                  <a:pt x="24" y="29"/>
                </a:lnTo>
                <a:lnTo>
                  <a:pt x="26" y="34"/>
                </a:lnTo>
                <a:lnTo>
                  <a:pt x="24" y="39"/>
                </a:lnTo>
                <a:lnTo>
                  <a:pt x="17" y="41"/>
                </a:lnTo>
                <a:lnTo>
                  <a:pt x="11" y="39"/>
                </a:lnTo>
                <a:lnTo>
                  <a:pt x="9" y="31"/>
                </a:lnTo>
                <a:lnTo>
                  <a:pt x="0" y="31"/>
                </a:lnTo>
                <a:lnTo>
                  <a:pt x="7" y="46"/>
                </a:lnTo>
                <a:lnTo>
                  <a:pt x="17" y="49"/>
                </a:lnTo>
                <a:lnTo>
                  <a:pt x="31" y="46"/>
                </a:lnTo>
                <a:lnTo>
                  <a:pt x="35" y="41"/>
                </a:lnTo>
                <a:lnTo>
                  <a:pt x="37" y="34"/>
                </a:lnTo>
                <a:lnTo>
                  <a:pt x="33" y="26"/>
                </a:lnTo>
                <a:lnTo>
                  <a:pt x="26" y="22"/>
                </a:lnTo>
                <a:lnTo>
                  <a:pt x="17" y="19"/>
                </a:lnTo>
                <a:lnTo>
                  <a:pt x="15" y="14"/>
                </a:lnTo>
                <a:lnTo>
                  <a:pt x="17" y="9"/>
                </a:lnTo>
                <a:lnTo>
                  <a:pt x="22" y="7"/>
                </a:lnTo>
                <a:lnTo>
                  <a:pt x="28" y="9"/>
                </a:lnTo>
                <a:lnTo>
                  <a:pt x="31" y="14"/>
                </a:lnTo>
                <a:lnTo>
                  <a:pt x="3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50" name="Freeform 7376"/>
          <p:cNvSpPr>
            <a:spLocks/>
          </p:cNvSpPr>
          <p:nvPr/>
        </p:nvSpPr>
        <p:spPr bwMode="auto">
          <a:xfrm>
            <a:off x="3217863" y="455613"/>
            <a:ext cx="107950" cy="77787"/>
          </a:xfrm>
          <a:custGeom>
            <a:avLst/>
            <a:gdLst>
              <a:gd name="T0" fmla="*/ 0 w 68"/>
              <a:gd name="T1" fmla="*/ 77787 h 49"/>
              <a:gd name="T2" fmla="*/ 14288 w 68"/>
              <a:gd name="T3" fmla="*/ 77787 h 49"/>
              <a:gd name="T4" fmla="*/ 25400 w 68"/>
              <a:gd name="T5" fmla="*/ 34925 h 49"/>
              <a:gd name="T6" fmla="*/ 31750 w 68"/>
              <a:gd name="T7" fmla="*/ 19050 h 49"/>
              <a:gd name="T8" fmla="*/ 42863 w 68"/>
              <a:gd name="T9" fmla="*/ 11112 h 49"/>
              <a:gd name="T10" fmla="*/ 49213 w 68"/>
              <a:gd name="T11" fmla="*/ 14287 h 49"/>
              <a:gd name="T12" fmla="*/ 52388 w 68"/>
              <a:gd name="T13" fmla="*/ 22225 h 49"/>
              <a:gd name="T14" fmla="*/ 49213 w 68"/>
              <a:gd name="T15" fmla="*/ 34925 h 49"/>
              <a:gd name="T16" fmla="*/ 42863 w 68"/>
              <a:gd name="T17" fmla="*/ 77787 h 49"/>
              <a:gd name="T18" fmla="*/ 55563 w 68"/>
              <a:gd name="T19" fmla="*/ 77787 h 49"/>
              <a:gd name="T20" fmla="*/ 66675 w 68"/>
              <a:gd name="T21" fmla="*/ 30162 h 49"/>
              <a:gd name="T22" fmla="*/ 69850 w 68"/>
              <a:gd name="T23" fmla="*/ 19050 h 49"/>
              <a:gd name="T24" fmla="*/ 84138 w 68"/>
              <a:gd name="T25" fmla="*/ 11112 h 49"/>
              <a:gd name="T26" fmla="*/ 90488 w 68"/>
              <a:gd name="T27" fmla="*/ 14287 h 49"/>
              <a:gd name="T28" fmla="*/ 95250 w 68"/>
              <a:gd name="T29" fmla="*/ 22225 h 49"/>
              <a:gd name="T30" fmla="*/ 90488 w 68"/>
              <a:gd name="T31" fmla="*/ 30162 h 49"/>
              <a:gd name="T32" fmla="*/ 84138 w 68"/>
              <a:gd name="T33" fmla="*/ 77787 h 49"/>
              <a:gd name="T34" fmla="*/ 98425 w 68"/>
              <a:gd name="T35" fmla="*/ 77787 h 49"/>
              <a:gd name="T36" fmla="*/ 107950 w 68"/>
              <a:gd name="T37" fmla="*/ 26987 h 49"/>
              <a:gd name="T38" fmla="*/ 107950 w 68"/>
              <a:gd name="T39" fmla="*/ 19050 h 49"/>
              <a:gd name="T40" fmla="*/ 104775 w 68"/>
              <a:gd name="T41" fmla="*/ 3175 h 49"/>
              <a:gd name="T42" fmla="*/ 90488 w 68"/>
              <a:gd name="T43" fmla="*/ 0 h 49"/>
              <a:gd name="T44" fmla="*/ 77788 w 68"/>
              <a:gd name="T45" fmla="*/ 3175 h 49"/>
              <a:gd name="T46" fmla="*/ 66675 w 68"/>
              <a:gd name="T47" fmla="*/ 11112 h 49"/>
              <a:gd name="T48" fmla="*/ 60325 w 68"/>
              <a:gd name="T49" fmla="*/ 3175 h 49"/>
              <a:gd name="T50" fmla="*/ 49213 w 68"/>
              <a:gd name="T51" fmla="*/ 0 h 49"/>
              <a:gd name="T52" fmla="*/ 28575 w 68"/>
              <a:gd name="T53" fmla="*/ 11112 h 49"/>
              <a:gd name="T54" fmla="*/ 28575 w 68"/>
              <a:gd name="T55" fmla="*/ 11112 h 49"/>
              <a:gd name="T56" fmla="*/ 28575 w 68"/>
              <a:gd name="T57" fmla="*/ 3175 h 49"/>
              <a:gd name="T58" fmla="*/ 14288 w 68"/>
              <a:gd name="T59" fmla="*/ 3175 h 49"/>
              <a:gd name="T60" fmla="*/ 0 w 68"/>
              <a:gd name="T61" fmla="*/ 77787 h 4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49">
                <a:moveTo>
                  <a:pt x="0" y="49"/>
                </a:moveTo>
                <a:lnTo>
                  <a:pt x="9" y="49"/>
                </a:lnTo>
                <a:lnTo>
                  <a:pt x="16" y="22"/>
                </a:lnTo>
                <a:lnTo>
                  <a:pt x="20" y="12"/>
                </a:lnTo>
                <a:lnTo>
                  <a:pt x="27" y="7"/>
                </a:lnTo>
                <a:lnTo>
                  <a:pt x="31" y="9"/>
                </a:lnTo>
                <a:lnTo>
                  <a:pt x="33" y="14"/>
                </a:lnTo>
                <a:lnTo>
                  <a:pt x="31" y="22"/>
                </a:lnTo>
                <a:lnTo>
                  <a:pt x="27" y="49"/>
                </a:lnTo>
                <a:lnTo>
                  <a:pt x="35" y="49"/>
                </a:lnTo>
                <a:lnTo>
                  <a:pt x="42" y="19"/>
                </a:lnTo>
                <a:lnTo>
                  <a:pt x="44" y="12"/>
                </a:lnTo>
                <a:lnTo>
                  <a:pt x="53" y="7"/>
                </a:lnTo>
                <a:lnTo>
                  <a:pt x="57" y="9"/>
                </a:lnTo>
                <a:lnTo>
                  <a:pt x="60" y="14"/>
                </a:lnTo>
                <a:lnTo>
                  <a:pt x="57" y="19"/>
                </a:lnTo>
                <a:lnTo>
                  <a:pt x="53" y="49"/>
                </a:lnTo>
                <a:lnTo>
                  <a:pt x="62" y="49"/>
                </a:lnTo>
                <a:lnTo>
                  <a:pt x="68" y="17"/>
                </a:lnTo>
                <a:lnTo>
                  <a:pt x="68" y="12"/>
                </a:lnTo>
                <a:lnTo>
                  <a:pt x="66" y="2"/>
                </a:lnTo>
                <a:lnTo>
                  <a:pt x="57" y="0"/>
                </a:lnTo>
                <a:lnTo>
                  <a:pt x="49" y="2"/>
                </a:lnTo>
                <a:lnTo>
                  <a:pt x="42" y="7"/>
                </a:lnTo>
                <a:lnTo>
                  <a:pt x="38" y="2"/>
                </a:lnTo>
                <a:lnTo>
                  <a:pt x="31" y="0"/>
                </a:lnTo>
                <a:lnTo>
                  <a:pt x="18" y="7"/>
                </a:lnTo>
                <a:lnTo>
                  <a:pt x="18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51" name="Picture 7377"/>
          <p:cNvPicPr>
            <a:picLocks noChangeAspect="1" noChangeArrowheads="1"/>
          </p:cNvPicPr>
          <p:nvPr/>
        </p:nvPicPr>
        <p:blipFill>
          <a:blip r:embed="rId112" cstate="print"/>
          <a:srcRect/>
          <a:stretch>
            <a:fillRect/>
          </a:stretch>
        </p:blipFill>
        <p:spPr bwMode="auto">
          <a:xfrm>
            <a:off x="3336925" y="427038"/>
            <a:ext cx="31750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52" name="Freeform 7378"/>
          <p:cNvSpPr>
            <a:spLocks/>
          </p:cNvSpPr>
          <p:nvPr/>
        </p:nvSpPr>
        <p:spPr bwMode="auto">
          <a:xfrm>
            <a:off x="3360738" y="455613"/>
            <a:ext cx="63500" cy="77787"/>
          </a:xfrm>
          <a:custGeom>
            <a:avLst/>
            <a:gdLst>
              <a:gd name="T0" fmla="*/ 63500 w 40"/>
              <a:gd name="T1" fmla="*/ 22225 h 49"/>
              <a:gd name="T2" fmla="*/ 55563 w 40"/>
              <a:gd name="T3" fmla="*/ 3175 h 49"/>
              <a:gd name="T4" fmla="*/ 34925 w 40"/>
              <a:gd name="T5" fmla="*/ 0 h 49"/>
              <a:gd name="T6" fmla="*/ 17463 w 40"/>
              <a:gd name="T7" fmla="*/ 3175 h 49"/>
              <a:gd name="T8" fmla="*/ 11113 w 40"/>
              <a:gd name="T9" fmla="*/ 22225 h 49"/>
              <a:gd name="T10" fmla="*/ 14288 w 40"/>
              <a:gd name="T11" fmla="*/ 34925 h 49"/>
              <a:gd name="T12" fmla="*/ 25400 w 40"/>
              <a:gd name="T13" fmla="*/ 41275 h 49"/>
              <a:gd name="T14" fmla="*/ 38100 w 40"/>
              <a:gd name="T15" fmla="*/ 46037 h 49"/>
              <a:gd name="T16" fmla="*/ 46038 w 40"/>
              <a:gd name="T17" fmla="*/ 53975 h 49"/>
              <a:gd name="T18" fmla="*/ 38100 w 40"/>
              <a:gd name="T19" fmla="*/ 61912 h 49"/>
              <a:gd name="T20" fmla="*/ 31750 w 40"/>
              <a:gd name="T21" fmla="*/ 65087 h 49"/>
              <a:gd name="T22" fmla="*/ 20638 w 40"/>
              <a:gd name="T23" fmla="*/ 61912 h 49"/>
              <a:gd name="T24" fmla="*/ 14288 w 40"/>
              <a:gd name="T25" fmla="*/ 49212 h 49"/>
              <a:gd name="T26" fmla="*/ 0 w 40"/>
              <a:gd name="T27" fmla="*/ 49212 h 49"/>
              <a:gd name="T28" fmla="*/ 11113 w 40"/>
              <a:gd name="T29" fmla="*/ 73025 h 49"/>
              <a:gd name="T30" fmla="*/ 28575 w 40"/>
              <a:gd name="T31" fmla="*/ 77787 h 49"/>
              <a:gd name="T32" fmla="*/ 49213 w 40"/>
              <a:gd name="T33" fmla="*/ 73025 h 49"/>
              <a:gd name="T34" fmla="*/ 55563 w 40"/>
              <a:gd name="T35" fmla="*/ 65087 h 49"/>
              <a:gd name="T36" fmla="*/ 60325 w 40"/>
              <a:gd name="T37" fmla="*/ 53975 h 49"/>
              <a:gd name="T38" fmla="*/ 52388 w 40"/>
              <a:gd name="T39" fmla="*/ 41275 h 49"/>
              <a:gd name="T40" fmla="*/ 42863 w 40"/>
              <a:gd name="T41" fmla="*/ 34925 h 49"/>
              <a:gd name="T42" fmla="*/ 31750 w 40"/>
              <a:gd name="T43" fmla="*/ 30162 h 49"/>
              <a:gd name="T44" fmla="*/ 25400 w 40"/>
              <a:gd name="T45" fmla="*/ 22225 h 49"/>
              <a:gd name="T46" fmla="*/ 28575 w 40"/>
              <a:gd name="T47" fmla="*/ 14287 h 49"/>
              <a:gd name="T48" fmla="*/ 34925 w 40"/>
              <a:gd name="T49" fmla="*/ 11112 h 49"/>
              <a:gd name="T50" fmla="*/ 46038 w 40"/>
              <a:gd name="T51" fmla="*/ 14287 h 49"/>
              <a:gd name="T52" fmla="*/ 49213 w 40"/>
              <a:gd name="T53" fmla="*/ 22225 h 49"/>
              <a:gd name="T54" fmla="*/ 63500 w 40"/>
              <a:gd name="T55" fmla="*/ 22225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0" h="49">
                <a:moveTo>
                  <a:pt x="40" y="14"/>
                </a:moveTo>
                <a:lnTo>
                  <a:pt x="35" y="2"/>
                </a:lnTo>
                <a:lnTo>
                  <a:pt x="22" y="0"/>
                </a:lnTo>
                <a:lnTo>
                  <a:pt x="11" y="2"/>
                </a:lnTo>
                <a:lnTo>
                  <a:pt x="7" y="14"/>
                </a:lnTo>
                <a:lnTo>
                  <a:pt x="9" y="22"/>
                </a:lnTo>
                <a:lnTo>
                  <a:pt x="16" y="26"/>
                </a:lnTo>
                <a:lnTo>
                  <a:pt x="24" y="29"/>
                </a:lnTo>
                <a:lnTo>
                  <a:pt x="29" y="34"/>
                </a:lnTo>
                <a:lnTo>
                  <a:pt x="24" y="39"/>
                </a:lnTo>
                <a:lnTo>
                  <a:pt x="20" y="41"/>
                </a:lnTo>
                <a:lnTo>
                  <a:pt x="13" y="39"/>
                </a:lnTo>
                <a:lnTo>
                  <a:pt x="9" y="31"/>
                </a:lnTo>
                <a:lnTo>
                  <a:pt x="0" y="31"/>
                </a:lnTo>
                <a:lnTo>
                  <a:pt x="7" y="46"/>
                </a:lnTo>
                <a:lnTo>
                  <a:pt x="18" y="49"/>
                </a:lnTo>
                <a:lnTo>
                  <a:pt x="31" y="46"/>
                </a:lnTo>
                <a:lnTo>
                  <a:pt x="35" y="41"/>
                </a:lnTo>
                <a:lnTo>
                  <a:pt x="38" y="34"/>
                </a:lnTo>
                <a:lnTo>
                  <a:pt x="33" y="26"/>
                </a:lnTo>
                <a:lnTo>
                  <a:pt x="27" y="22"/>
                </a:lnTo>
                <a:lnTo>
                  <a:pt x="20" y="19"/>
                </a:lnTo>
                <a:lnTo>
                  <a:pt x="16" y="14"/>
                </a:lnTo>
                <a:lnTo>
                  <a:pt x="18" y="9"/>
                </a:lnTo>
                <a:lnTo>
                  <a:pt x="22" y="7"/>
                </a:lnTo>
                <a:lnTo>
                  <a:pt x="29" y="9"/>
                </a:lnTo>
                <a:lnTo>
                  <a:pt x="31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53" name="Freeform 7379"/>
          <p:cNvSpPr>
            <a:spLocks/>
          </p:cNvSpPr>
          <p:nvPr/>
        </p:nvSpPr>
        <p:spPr bwMode="auto">
          <a:xfrm>
            <a:off x="3424238" y="455613"/>
            <a:ext cx="61912" cy="77787"/>
          </a:xfrm>
          <a:custGeom>
            <a:avLst/>
            <a:gdLst>
              <a:gd name="T0" fmla="*/ 61912 w 39"/>
              <a:gd name="T1" fmla="*/ 22225 h 49"/>
              <a:gd name="T2" fmla="*/ 52387 w 39"/>
              <a:gd name="T3" fmla="*/ 3175 h 49"/>
              <a:gd name="T4" fmla="*/ 34925 w 39"/>
              <a:gd name="T5" fmla="*/ 0 h 49"/>
              <a:gd name="T6" fmla="*/ 17462 w 39"/>
              <a:gd name="T7" fmla="*/ 3175 h 49"/>
              <a:gd name="T8" fmla="*/ 6350 w 39"/>
              <a:gd name="T9" fmla="*/ 22225 h 49"/>
              <a:gd name="T10" fmla="*/ 12700 w 39"/>
              <a:gd name="T11" fmla="*/ 34925 h 49"/>
              <a:gd name="T12" fmla="*/ 23812 w 39"/>
              <a:gd name="T13" fmla="*/ 41275 h 49"/>
              <a:gd name="T14" fmla="*/ 34925 w 39"/>
              <a:gd name="T15" fmla="*/ 46037 h 49"/>
              <a:gd name="T16" fmla="*/ 41275 w 39"/>
              <a:gd name="T17" fmla="*/ 53975 h 49"/>
              <a:gd name="T18" fmla="*/ 38100 w 39"/>
              <a:gd name="T19" fmla="*/ 61912 h 49"/>
              <a:gd name="T20" fmla="*/ 26987 w 39"/>
              <a:gd name="T21" fmla="*/ 65087 h 49"/>
              <a:gd name="T22" fmla="*/ 17462 w 39"/>
              <a:gd name="T23" fmla="*/ 61912 h 49"/>
              <a:gd name="T24" fmla="*/ 12700 w 39"/>
              <a:gd name="T25" fmla="*/ 49212 h 49"/>
              <a:gd name="T26" fmla="*/ 0 w 39"/>
              <a:gd name="T27" fmla="*/ 49212 h 49"/>
              <a:gd name="T28" fmla="*/ 6350 w 39"/>
              <a:gd name="T29" fmla="*/ 73025 h 49"/>
              <a:gd name="T30" fmla="*/ 26987 w 39"/>
              <a:gd name="T31" fmla="*/ 77787 h 49"/>
              <a:gd name="T32" fmla="*/ 47625 w 39"/>
              <a:gd name="T33" fmla="*/ 73025 h 49"/>
              <a:gd name="T34" fmla="*/ 55562 w 39"/>
              <a:gd name="T35" fmla="*/ 65087 h 49"/>
              <a:gd name="T36" fmla="*/ 58737 w 39"/>
              <a:gd name="T37" fmla="*/ 53975 h 49"/>
              <a:gd name="T38" fmla="*/ 52387 w 39"/>
              <a:gd name="T39" fmla="*/ 41275 h 49"/>
              <a:gd name="T40" fmla="*/ 41275 w 39"/>
              <a:gd name="T41" fmla="*/ 34925 h 49"/>
              <a:gd name="T42" fmla="*/ 26987 w 39"/>
              <a:gd name="T43" fmla="*/ 30162 h 49"/>
              <a:gd name="T44" fmla="*/ 23812 w 39"/>
              <a:gd name="T45" fmla="*/ 22225 h 49"/>
              <a:gd name="T46" fmla="*/ 26987 w 39"/>
              <a:gd name="T47" fmla="*/ 14287 h 49"/>
              <a:gd name="T48" fmla="*/ 34925 w 39"/>
              <a:gd name="T49" fmla="*/ 11112 h 49"/>
              <a:gd name="T50" fmla="*/ 44450 w 39"/>
              <a:gd name="T51" fmla="*/ 14287 h 49"/>
              <a:gd name="T52" fmla="*/ 47625 w 39"/>
              <a:gd name="T53" fmla="*/ 22225 h 49"/>
              <a:gd name="T54" fmla="*/ 61912 w 39"/>
              <a:gd name="T55" fmla="*/ 22225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49">
                <a:moveTo>
                  <a:pt x="39" y="14"/>
                </a:moveTo>
                <a:lnTo>
                  <a:pt x="33" y="2"/>
                </a:lnTo>
                <a:lnTo>
                  <a:pt x="22" y="0"/>
                </a:lnTo>
                <a:lnTo>
                  <a:pt x="11" y="2"/>
                </a:lnTo>
                <a:lnTo>
                  <a:pt x="4" y="14"/>
                </a:lnTo>
                <a:lnTo>
                  <a:pt x="8" y="22"/>
                </a:lnTo>
                <a:lnTo>
                  <a:pt x="15" y="26"/>
                </a:lnTo>
                <a:lnTo>
                  <a:pt x="22" y="29"/>
                </a:lnTo>
                <a:lnTo>
                  <a:pt x="26" y="34"/>
                </a:lnTo>
                <a:lnTo>
                  <a:pt x="24" y="39"/>
                </a:lnTo>
                <a:lnTo>
                  <a:pt x="17" y="41"/>
                </a:lnTo>
                <a:lnTo>
                  <a:pt x="11" y="39"/>
                </a:lnTo>
                <a:lnTo>
                  <a:pt x="8" y="31"/>
                </a:lnTo>
                <a:lnTo>
                  <a:pt x="0" y="31"/>
                </a:lnTo>
                <a:lnTo>
                  <a:pt x="4" y="46"/>
                </a:lnTo>
                <a:lnTo>
                  <a:pt x="17" y="49"/>
                </a:lnTo>
                <a:lnTo>
                  <a:pt x="30" y="46"/>
                </a:lnTo>
                <a:lnTo>
                  <a:pt x="35" y="41"/>
                </a:lnTo>
                <a:lnTo>
                  <a:pt x="37" y="34"/>
                </a:lnTo>
                <a:lnTo>
                  <a:pt x="33" y="26"/>
                </a:lnTo>
                <a:lnTo>
                  <a:pt x="26" y="22"/>
                </a:lnTo>
                <a:lnTo>
                  <a:pt x="17" y="19"/>
                </a:lnTo>
                <a:lnTo>
                  <a:pt x="15" y="14"/>
                </a:lnTo>
                <a:lnTo>
                  <a:pt x="17" y="9"/>
                </a:lnTo>
                <a:lnTo>
                  <a:pt x="22" y="7"/>
                </a:lnTo>
                <a:lnTo>
                  <a:pt x="28" y="9"/>
                </a:lnTo>
                <a:lnTo>
                  <a:pt x="30" y="14"/>
                </a:lnTo>
                <a:lnTo>
                  <a:pt x="3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54" name="Picture 7380"/>
          <p:cNvPicPr>
            <a:picLocks noChangeAspect="1" noChangeArrowheads="1"/>
          </p:cNvPicPr>
          <p:nvPr/>
        </p:nvPicPr>
        <p:blipFill>
          <a:blip r:embed="rId112" cstate="print"/>
          <a:srcRect/>
          <a:stretch>
            <a:fillRect/>
          </a:stretch>
        </p:blipFill>
        <p:spPr bwMode="auto">
          <a:xfrm>
            <a:off x="3489325" y="427038"/>
            <a:ext cx="31750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55" name="Picture 7381"/>
          <p:cNvPicPr>
            <a:picLocks noChangeAspect="1" noChangeArrowheads="1"/>
          </p:cNvPicPr>
          <p:nvPr/>
        </p:nvPicPr>
        <p:blipFill>
          <a:blip r:embed="rId113" cstate="print"/>
          <a:srcRect/>
          <a:stretch>
            <a:fillRect/>
          </a:stretch>
        </p:blipFill>
        <p:spPr bwMode="auto">
          <a:xfrm>
            <a:off x="3521075" y="4587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56" name="Freeform 7382"/>
          <p:cNvSpPr>
            <a:spLocks/>
          </p:cNvSpPr>
          <p:nvPr/>
        </p:nvSpPr>
        <p:spPr bwMode="auto">
          <a:xfrm>
            <a:off x="3590925" y="455613"/>
            <a:ext cx="66675" cy="77787"/>
          </a:xfrm>
          <a:custGeom>
            <a:avLst/>
            <a:gdLst>
              <a:gd name="T0" fmla="*/ 0 w 42"/>
              <a:gd name="T1" fmla="*/ 77787 h 49"/>
              <a:gd name="T2" fmla="*/ 14288 w 42"/>
              <a:gd name="T3" fmla="*/ 77787 h 49"/>
              <a:gd name="T4" fmla="*/ 20638 w 42"/>
              <a:gd name="T5" fmla="*/ 34925 h 49"/>
              <a:gd name="T6" fmla="*/ 26988 w 42"/>
              <a:gd name="T7" fmla="*/ 19050 h 49"/>
              <a:gd name="T8" fmla="*/ 41275 w 42"/>
              <a:gd name="T9" fmla="*/ 11112 h 49"/>
              <a:gd name="T10" fmla="*/ 52388 w 42"/>
              <a:gd name="T11" fmla="*/ 14287 h 49"/>
              <a:gd name="T12" fmla="*/ 52388 w 42"/>
              <a:gd name="T13" fmla="*/ 22225 h 49"/>
              <a:gd name="T14" fmla="*/ 52388 w 42"/>
              <a:gd name="T15" fmla="*/ 30162 h 49"/>
              <a:gd name="T16" fmla="*/ 41275 w 42"/>
              <a:gd name="T17" fmla="*/ 77787 h 49"/>
              <a:gd name="T18" fmla="*/ 58738 w 42"/>
              <a:gd name="T19" fmla="*/ 77787 h 49"/>
              <a:gd name="T20" fmla="*/ 66675 w 42"/>
              <a:gd name="T21" fmla="*/ 26987 h 49"/>
              <a:gd name="T22" fmla="*/ 66675 w 42"/>
              <a:gd name="T23" fmla="*/ 19050 h 49"/>
              <a:gd name="T24" fmla="*/ 61913 w 42"/>
              <a:gd name="T25" fmla="*/ 3175 h 49"/>
              <a:gd name="T26" fmla="*/ 49213 w 42"/>
              <a:gd name="T27" fmla="*/ 0 h 49"/>
              <a:gd name="T28" fmla="*/ 23813 w 42"/>
              <a:gd name="T29" fmla="*/ 11112 h 49"/>
              <a:gd name="T30" fmla="*/ 23813 w 42"/>
              <a:gd name="T31" fmla="*/ 11112 h 49"/>
              <a:gd name="T32" fmla="*/ 26988 w 42"/>
              <a:gd name="T33" fmla="*/ 3175 h 49"/>
              <a:gd name="T34" fmla="*/ 14288 w 42"/>
              <a:gd name="T35" fmla="*/ 3175 h 49"/>
              <a:gd name="T36" fmla="*/ 0 w 42"/>
              <a:gd name="T37" fmla="*/ 77787 h 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2" h="49">
                <a:moveTo>
                  <a:pt x="0" y="49"/>
                </a:moveTo>
                <a:lnTo>
                  <a:pt x="9" y="49"/>
                </a:lnTo>
                <a:lnTo>
                  <a:pt x="13" y="22"/>
                </a:lnTo>
                <a:lnTo>
                  <a:pt x="17" y="12"/>
                </a:lnTo>
                <a:lnTo>
                  <a:pt x="26" y="7"/>
                </a:lnTo>
                <a:lnTo>
                  <a:pt x="33" y="9"/>
                </a:lnTo>
                <a:lnTo>
                  <a:pt x="33" y="14"/>
                </a:lnTo>
                <a:lnTo>
                  <a:pt x="33" y="19"/>
                </a:lnTo>
                <a:lnTo>
                  <a:pt x="26" y="49"/>
                </a:lnTo>
                <a:lnTo>
                  <a:pt x="37" y="49"/>
                </a:lnTo>
                <a:lnTo>
                  <a:pt x="42" y="17"/>
                </a:lnTo>
                <a:lnTo>
                  <a:pt x="42" y="12"/>
                </a:lnTo>
                <a:lnTo>
                  <a:pt x="39" y="2"/>
                </a:lnTo>
                <a:lnTo>
                  <a:pt x="31" y="0"/>
                </a:lnTo>
                <a:lnTo>
                  <a:pt x="15" y="7"/>
                </a:lnTo>
                <a:lnTo>
                  <a:pt x="17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57" name="Picture 7383"/>
          <p:cNvPicPr>
            <a:picLocks noChangeAspect="1" noChangeArrowheads="1"/>
          </p:cNvPicPr>
          <p:nvPr/>
        </p:nvPicPr>
        <p:blipFill>
          <a:blip r:embed="rId114" cstate="print"/>
          <a:srcRect/>
          <a:stretch>
            <a:fillRect/>
          </a:stretch>
        </p:blipFill>
        <p:spPr bwMode="auto">
          <a:xfrm>
            <a:off x="2919413" y="279400"/>
            <a:ext cx="84137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58" name="Picture 7384"/>
          <p:cNvPicPr>
            <a:picLocks noChangeAspect="1" noChangeArrowheads="1"/>
          </p:cNvPicPr>
          <p:nvPr/>
        </p:nvPicPr>
        <p:blipFill>
          <a:blip r:embed="rId115" cstate="print"/>
          <a:srcRect/>
          <a:stretch>
            <a:fillRect/>
          </a:stretch>
        </p:blipFill>
        <p:spPr bwMode="auto">
          <a:xfrm>
            <a:off x="3006725" y="279400"/>
            <a:ext cx="30163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59" name="Picture 7385"/>
          <p:cNvPicPr>
            <a:picLocks noChangeAspect="1" noChangeArrowheads="1"/>
          </p:cNvPicPr>
          <p:nvPr/>
        </p:nvPicPr>
        <p:blipFill>
          <a:blip r:embed="rId116" cstate="print"/>
          <a:srcRect/>
          <a:stretch>
            <a:fillRect/>
          </a:stretch>
        </p:blipFill>
        <p:spPr bwMode="auto">
          <a:xfrm>
            <a:off x="3030538" y="306388"/>
            <a:ext cx="76200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0" name="Picture 7386"/>
          <p:cNvPicPr>
            <a:picLocks noChangeAspect="1" noChangeArrowheads="1"/>
          </p:cNvPicPr>
          <p:nvPr/>
        </p:nvPicPr>
        <p:blipFill>
          <a:blip r:embed="rId117" cstate="print"/>
          <a:srcRect/>
          <a:stretch>
            <a:fillRect/>
          </a:stretch>
        </p:blipFill>
        <p:spPr bwMode="auto">
          <a:xfrm>
            <a:off x="3109913" y="279400"/>
            <a:ext cx="28575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61" name="Freeform 7387"/>
          <p:cNvSpPr>
            <a:spLocks/>
          </p:cNvSpPr>
          <p:nvPr/>
        </p:nvSpPr>
        <p:spPr bwMode="auto">
          <a:xfrm>
            <a:off x="3138488" y="284163"/>
            <a:ext cx="41275" cy="96837"/>
          </a:xfrm>
          <a:custGeom>
            <a:avLst/>
            <a:gdLst>
              <a:gd name="T0" fmla="*/ 14288 w 26"/>
              <a:gd name="T1" fmla="*/ 22225 h 61"/>
              <a:gd name="T2" fmla="*/ 3175 w 26"/>
              <a:gd name="T3" fmla="*/ 22225 h 61"/>
              <a:gd name="T4" fmla="*/ 0 w 26"/>
              <a:gd name="T5" fmla="*/ 34925 h 61"/>
              <a:gd name="T6" fmla="*/ 11113 w 26"/>
              <a:gd name="T7" fmla="*/ 34925 h 61"/>
              <a:gd name="T8" fmla="*/ 3175 w 26"/>
              <a:gd name="T9" fmla="*/ 73025 h 61"/>
              <a:gd name="T10" fmla="*/ 3175 w 26"/>
              <a:gd name="T11" fmla="*/ 85725 h 61"/>
              <a:gd name="T12" fmla="*/ 6350 w 26"/>
              <a:gd name="T13" fmla="*/ 93662 h 61"/>
              <a:gd name="T14" fmla="*/ 17463 w 26"/>
              <a:gd name="T15" fmla="*/ 96837 h 61"/>
              <a:gd name="T16" fmla="*/ 28575 w 26"/>
              <a:gd name="T17" fmla="*/ 96837 h 61"/>
              <a:gd name="T18" fmla="*/ 31750 w 26"/>
              <a:gd name="T19" fmla="*/ 85725 h 61"/>
              <a:gd name="T20" fmla="*/ 23813 w 26"/>
              <a:gd name="T21" fmla="*/ 85725 h 61"/>
              <a:gd name="T22" fmla="*/ 17463 w 26"/>
              <a:gd name="T23" fmla="*/ 77787 h 61"/>
              <a:gd name="T24" fmla="*/ 17463 w 26"/>
              <a:gd name="T25" fmla="*/ 69850 h 61"/>
              <a:gd name="T26" fmla="*/ 23813 w 26"/>
              <a:gd name="T27" fmla="*/ 34925 h 61"/>
              <a:gd name="T28" fmla="*/ 38100 w 26"/>
              <a:gd name="T29" fmla="*/ 34925 h 61"/>
              <a:gd name="T30" fmla="*/ 41275 w 26"/>
              <a:gd name="T31" fmla="*/ 22225 h 61"/>
              <a:gd name="T32" fmla="*/ 28575 w 26"/>
              <a:gd name="T33" fmla="*/ 22225 h 61"/>
              <a:gd name="T34" fmla="*/ 31750 w 26"/>
              <a:gd name="T35" fmla="*/ 0 h 61"/>
              <a:gd name="T36" fmla="*/ 17463 w 26"/>
              <a:gd name="T37" fmla="*/ 0 h 61"/>
              <a:gd name="T38" fmla="*/ 14288 w 26"/>
              <a:gd name="T39" fmla="*/ 22225 h 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" h="61">
                <a:moveTo>
                  <a:pt x="9" y="14"/>
                </a:moveTo>
                <a:lnTo>
                  <a:pt x="2" y="14"/>
                </a:lnTo>
                <a:lnTo>
                  <a:pt x="0" y="22"/>
                </a:lnTo>
                <a:lnTo>
                  <a:pt x="7" y="22"/>
                </a:lnTo>
                <a:lnTo>
                  <a:pt x="2" y="46"/>
                </a:lnTo>
                <a:lnTo>
                  <a:pt x="2" y="54"/>
                </a:lnTo>
                <a:lnTo>
                  <a:pt x="4" y="59"/>
                </a:lnTo>
                <a:lnTo>
                  <a:pt x="11" y="61"/>
                </a:lnTo>
                <a:lnTo>
                  <a:pt x="18" y="61"/>
                </a:lnTo>
                <a:lnTo>
                  <a:pt x="20" y="54"/>
                </a:lnTo>
                <a:lnTo>
                  <a:pt x="15" y="54"/>
                </a:lnTo>
                <a:lnTo>
                  <a:pt x="11" y="49"/>
                </a:lnTo>
                <a:lnTo>
                  <a:pt x="11" y="44"/>
                </a:lnTo>
                <a:lnTo>
                  <a:pt x="15" y="22"/>
                </a:lnTo>
                <a:lnTo>
                  <a:pt x="24" y="22"/>
                </a:lnTo>
                <a:lnTo>
                  <a:pt x="26" y="14"/>
                </a:lnTo>
                <a:lnTo>
                  <a:pt x="18" y="14"/>
                </a:lnTo>
                <a:lnTo>
                  <a:pt x="20" y="0"/>
                </a:lnTo>
                <a:lnTo>
                  <a:pt x="11" y="0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62" name="Picture 7388"/>
          <p:cNvPicPr>
            <a:picLocks noChangeAspect="1" noChangeArrowheads="1"/>
          </p:cNvPicPr>
          <p:nvPr/>
        </p:nvPicPr>
        <p:blipFill>
          <a:blip r:embed="rId118" cstate="print"/>
          <a:srcRect/>
          <a:stretch>
            <a:fillRect/>
          </a:stretch>
        </p:blipFill>
        <p:spPr bwMode="auto">
          <a:xfrm>
            <a:off x="3173413" y="3063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63" name="Freeform 7389"/>
          <p:cNvSpPr>
            <a:spLocks/>
          </p:cNvSpPr>
          <p:nvPr/>
        </p:nvSpPr>
        <p:spPr bwMode="auto">
          <a:xfrm>
            <a:off x="3243263" y="279400"/>
            <a:ext cx="34925" cy="101600"/>
          </a:xfrm>
          <a:custGeom>
            <a:avLst/>
            <a:gdLst>
              <a:gd name="T0" fmla="*/ 0 w 22"/>
              <a:gd name="T1" fmla="*/ 101600 h 64"/>
              <a:gd name="T2" fmla="*/ 14288 w 22"/>
              <a:gd name="T3" fmla="*/ 101600 h 64"/>
              <a:gd name="T4" fmla="*/ 34925 w 22"/>
              <a:gd name="T5" fmla="*/ 0 h 64"/>
              <a:gd name="T6" fmla="*/ 20638 w 22"/>
              <a:gd name="T7" fmla="*/ 0 h 64"/>
              <a:gd name="T8" fmla="*/ 0 w 22"/>
              <a:gd name="T9" fmla="*/ 101600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64">
                <a:moveTo>
                  <a:pt x="0" y="64"/>
                </a:moveTo>
                <a:lnTo>
                  <a:pt x="9" y="64"/>
                </a:lnTo>
                <a:lnTo>
                  <a:pt x="22" y="0"/>
                </a:lnTo>
                <a:lnTo>
                  <a:pt x="13" y="0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64" name="Picture 7390"/>
          <p:cNvPicPr>
            <a:picLocks noChangeAspect="1" noChangeArrowheads="1"/>
          </p:cNvPicPr>
          <p:nvPr/>
        </p:nvPicPr>
        <p:blipFill>
          <a:blip r:embed="rId119" cstate="print"/>
          <a:srcRect/>
          <a:stretch>
            <a:fillRect/>
          </a:stretch>
        </p:blipFill>
        <p:spPr bwMode="auto">
          <a:xfrm>
            <a:off x="3308350" y="279400"/>
            <a:ext cx="87313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5" name="Picture 7391"/>
          <p:cNvPicPr>
            <a:picLocks noChangeAspect="1" noChangeArrowheads="1"/>
          </p:cNvPicPr>
          <p:nvPr/>
        </p:nvPicPr>
        <p:blipFill>
          <a:blip r:embed="rId120" cstate="print"/>
          <a:srcRect/>
          <a:stretch>
            <a:fillRect/>
          </a:stretch>
        </p:blipFill>
        <p:spPr bwMode="auto">
          <a:xfrm>
            <a:off x="3386138" y="306388"/>
            <a:ext cx="65087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6" name="Picture 7392"/>
          <p:cNvPicPr>
            <a:picLocks noChangeAspect="1" noChangeArrowheads="1"/>
          </p:cNvPicPr>
          <p:nvPr/>
        </p:nvPicPr>
        <p:blipFill>
          <a:blip r:embed="rId121" cstate="print"/>
          <a:srcRect/>
          <a:stretch>
            <a:fillRect/>
          </a:stretch>
        </p:blipFill>
        <p:spPr bwMode="auto">
          <a:xfrm>
            <a:off x="3454400" y="279400"/>
            <a:ext cx="80963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7" name="Picture 7393"/>
          <p:cNvPicPr>
            <a:picLocks noChangeAspect="1" noChangeArrowheads="1"/>
          </p:cNvPicPr>
          <p:nvPr/>
        </p:nvPicPr>
        <p:blipFill>
          <a:blip r:embed="rId122" cstate="print"/>
          <a:srcRect/>
          <a:stretch>
            <a:fillRect/>
          </a:stretch>
        </p:blipFill>
        <p:spPr bwMode="auto">
          <a:xfrm>
            <a:off x="3535363" y="279400"/>
            <a:ext cx="26987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8" name="Picture 7394"/>
          <p:cNvPicPr>
            <a:picLocks noChangeAspect="1" noChangeArrowheads="1"/>
          </p:cNvPicPr>
          <p:nvPr/>
        </p:nvPicPr>
        <p:blipFill>
          <a:blip r:embed="rId123" cstate="print"/>
          <a:srcRect/>
          <a:stretch>
            <a:fillRect/>
          </a:stretch>
        </p:blipFill>
        <p:spPr bwMode="auto">
          <a:xfrm>
            <a:off x="3562350" y="3063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6963" name="Oval 7395"/>
          <p:cNvSpPr>
            <a:spLocks noChangeArrowheads="1"/>
          </p:cNvSpPr>
          <p:nvPr/>
        </p:nvSpPr>
        <p:spPr bwMode="auto">
          <a:xfrm>
            <a:off x="1598613" y="1317625"/>
            <a:ext cx="819150" cy="9175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4" name="Oval 7396"/>
          <p:cNvSpPr>
            <a:spLocks noChangeArrowheads="1"/>
          </p:cNvSpPr>
          <p:nvPr/>
        </p:nvSpPr>
        <p:spPr bwMode="auto">
          <a:xfrm>
            <a:off x="1417638" y="1116013"/>
            <a:ext cx="1181100" cy="1320800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5" name="Oval 7397"/>
          <p:cNvSpPr>
            <a:spLocks noChangeArrowheads="1"/>
          </p:cNvSpPr>
          <p:nvPr/>
        </p:nvSpPr>
        <p:spPr bwMode="auto">
          <a:xfrm>
            <a:off x="1204913" y="874713"/>
            <a:ext cx="1609725" cy="17986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6" name="Oval 7398"/>
          <p:cNvSpPr>
            <a:spLocks noChangeArrowheads="1"/>
          </p:cNvSpPr>
          <p:nvPr/>
        </p:nvSpPr>
        <p:spPr bwMode="auto">
          <a:xfrm>
            <a:off x="962025" y="606425"/>
            <a:ext cx="2092325" cy="23399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7" name="Oval 7399"/>
          <p:cNvSpPr>
            <a:spLocks noChangeArrowheads="1"/>
          </p:cNvSpPr>
          <p:nvPr/>
        </p:nvSpPr>
        <p:spPr bwMode="auto">
          <a:xfrm>
            <a:off x="647700" y="257175"/>
            <a:ext cx="2719388" cy="30384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4" name="Rectangle 7400"/>
          <p:cNvSpPr>
            <a:spLocks noChangeArrowheads="1"/>
          </p:cNvSpPr>
          <p:nvPr/>
        </p:nvSpPr>
        <p:spPr bwMode="auto">
          <a:xfrm>
            <a:off x="823913" y="1671638"/>
            <a:ext cx="814387" cy="61912"/>
          </a:xfrm>
          <a:prstGeom prst="rect">
            <a:avLst/>
          </a:prstGeom>
          <a:solidFill>
            <a:srgbClr val="FFB4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5" name="Line 7401"/>
          <p:cNvSpPr>
            <a:spLocks noChangeShapeType="1"/>
          </p:cNvSpPr>
          <p:nvPr/>
        </p:nvSpPr>
        <p:spPr bwMode="auto">
          <a:xfrm flipV="1">
            <a:off x="1185863" y="1204913"/>
            <a:ext cx="1587" cy="93662"/>
          </a:xfrm>
          <a:prstGeom prst="line">
            <a:avLst/>
          </a:prstGeom>
          <a:noFill/>
          <a:ln w="11113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6" name="Line 7402"/>
          <p:cNvSpPr>
            <a:spLocks noChangeShapeType="1"/>
          </p:cNvSpPr>
          <p:nvPr/>
        </p:nvSpPr>
        <p:spPr bwMode="auto">
          <a:xfrm flipV="1">
            <a:off x="1193800" y="1204913"/>
            <a:ext cx="1588" cy="93662"/>
          </a:xfrm>
          <a:prstGeom prst="line">
            <a:avLst/>
          </a:prstGeom>
          <a:noFill/>
          <a:ln w="11113">
            <a:solidFill>
              <a:srgbClr val="F7E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7" name="Line 7403"/>
          <p:cNvSpPr>
            <a:spLocks noChangeShapeType="1"/>
          </p:cNvSpPr>
          <p:nvPr/>
        </p:nvSpPr>
        <p:spPr bwMode="auto">
          <a:xfrm flipV="1">
            <a:off x="1200150" y="1204913"/>
            <a:ext cx="1588" cy="93662"/>
          </a:xfrm>
          <a:prstGeom prst="line">
            <a:avLst/>
          </a:prstGeom>
          <a:noFill/>
          <a:ln w="11113">
            <a:solidFill>
              <a:srgbClr val="EED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8" name="Line 7404"/>
          <p:cNvSpPr>
            <a:spLocks noChangeShapeType="1"/>
          </p:cNvSpPr>
          <p:nvPr/>
        </p:nvSpPr>
        <p:spPr bwMode="auto">
          <a:xfrm flipV="1">
            <a:off x="1208088" y="1204913"/>
            <a:ext cx="1587" cy="93662"/>
          </a:xfrm>
          <a:prstGeom prst="line">
            <a:avLst/>
          </a:prstGeom>
          <a:noFill/>
          <a:ln w="11113">
            <a:solidFill>
              <a:srgbClr val="E5BF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9" name="Line 7405"/>
          <p:cNvSpPr>
            <a:spLocks noChangeShapeType="1"/>
          </p:cNvSpPr>
          <p:nvPr/>
        </p:nvSpPr>
        <p:spPr bwMode="auto">
          <a:xfrm flipV="1">
            <a:off x="1214438" y="1204913"/>
            <a:ext cx="1587" cy="93662"/>
          </a:xfrm>
          <a:prstGeom prst="line">
            <a:avLst/>
          </a:prstGeom>
          <a:noFill/>
          <a:ln w="11113">
            <a:solidFill>
              <a:srgbClr val="DCAE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0" name="Line 7406"/>
          <p:cNvSpPr>
            <a:spLocks noChangeShapeType="1"/>
          </p:cNvSpPr>
          <p:nvPr/>
        </p:nvSpPr>
        <p:spPr bwMode="auto">
          <a:xfrm flipV="1">
            <a:off x="1220788" y="1204913"/>
            <a:ext cx="1587" cy="93662"/>
          </a:xfrm>
          <a:prstGeom prst="line">
            <a:avLst/>
          </a:prstGeom>
          <a:noFill/>
          <a:ln w="11113">
            <a:solidFill>
              <a:srgbClr val="D39D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1" name="Line 7407"/>
          <p:cNvSpPr>
            <a:spLocks noChangeShapeType="1"/>
          </p:cNvSpPr>
          <p:nvPr/>
        </p:nvSpPr>
        <p:spPr bwMode="auto">
          <a:xfrm flipV="1">
            <a:off x="1228725" y="1204913"/>
            <a:ext cx="1588" cy="93662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2" name="Line 7408"/>
          <p:cNvSpPr>
            <a:spLocks noChangeShapeType="1"/>
          </p:cNvSpPr>
          <p:nvPr/>
        </p:nvSpPr>
        <p:spPr bwMode="auto">
          <a:xfrm flipV="1">
            <a:off x="1235075" y="1204913"/>
            <a:ext cx="1588" cy="93662"/>
          </a:xfrm>
          <a:prstGeom prst="line">
            <a:avLst/>
          </a:prstGeom>
          <a:noFill/>
          <a:ln w="6350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3" name="Line 7409"/>
          <p:cNvSpPr>
            <a:spLocks noChangeShapeType="1"/>
          </p:cNvSpPr>
          <p:nvPr/>
        </p:nvSpPr>
        <p:spPr bwMode="auto">
          <a:xfrm flipV="1">
            <a:off x="1238250" y="1204913"/>
            <a:ext cx="1588" cy="93662"/>
          </a:xfrm>
          <a:prstGeom prst="line">
            <a:avLst/>
          </a:prstGeom>
          <a:noFill/>
          <a:ln w="6350">
            <a:solidFill>
              <a:srgbClr val="FFFA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4" name="Line 7410"/>
          <p:cNvSpPr>
            <a:spLocks noChangeShapeType="1"/>
          </p:cNvSpPr>
          <p:nvPr/>
        </p:nvSpPr>
        <p:spPr bwMode="auto">
          <a:xfrm flipV="1">
            <a:off x="1241425" y="1204913"/>
            <a:ext cx="1588" cy="93662"/>
          </a:xfrm>
          <a:prstGeom prst="line">
            <a:avLst/>
          </a:prstGeom>
          <a:noFill/>
          <a:ln w="6350">
            <a:solidFill>
              <a:srgbClr val="FFF6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5" name="Line 7411"/>
          <p:cNvSpPr>
            <a:spLocks noChangeShapeType="1"/>
          </p:cNvSpPr>
          <p:nvPr/>
        </p:nvSpPr>
        <p:spPr bwMode="auto">
          <a:xfrm flipV="1">
            <a:off x="1246188" y="1204913"/>
            <a:ext cx="1587" cy="93662"/>
          </a:xfrm>
          <a:prstGeom prst="line">
            <a:avLst/>
          </a:prstGeom>
          <a:noFill/>
          <a:ln w="6350">
            <a:solidFill>
              <a:srgbClr val="FFF5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6" name="Line 7412"/>
          <p:cNvSpPr>
            <a:spLocks noChangeShapeType="1"/>
          </p:cNvSpPr>
          <p:nvPr/>
        </p:nvSpPr>
        <p:spPr bwMode="auto">
          <a:xfrm flipV="1">
            <a:off x="1249363" y="1204913"/>
            <a:ext cx="1587" cy="93662"/>
          </a:xfrm>
          <a:prstGeom prst="line">
            <a:avLst/>
          </a:prstGeom>
          <a:noFill/>
          <a:ln w="6350">
            <a:solidFill>
              <a:srgbClr val="FFF3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7" name="Line 7413"/>
          <p:cNvSpPr>
            <a:spLocks noChangeShapeType="1"/>
          </p:cNvSpPr>
          <p:nvPr/>
        </p:nvSpPr>
        <p:spPr bwMode="auto">
          <a:xfrm flipV="1">
            <a:off x="1252538" y="1204913"/>
            <a:ext cx="1587" cy="93662"/>
          </a:xfrm>
          <a:prstGeom prst="line">
            <a:avLst/>
          </a:prstGeom>
          <a:noFill/>
          <a:ln w="6350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8" name="Line 7414"/>
          <p:cNvSpPr>
            <a:spLocks noChangeShapeType="1"/>
          </p:cNvSpPr>
          <p:nvPr/>
        </p:nvSpPr>
        <p:spPr bwMode="auto">
          <a:xfrm flipV="1">
            <a:off x="1255713" y="1204913"/>
            <a:ext cx="1587" cy="93662"/>
          </a:xfrm>
          <a:prstGeom prst="line">
            <a:avLst/>
          </a:prstGeom>
          <a:noFill/>
          <a:ln w="6350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9" name="Line 7415"/>
          <p:cNvSpPr>
            <a:spLocks noChangeShapeType="1"/>
          </p:cNvSpPr>
          <p:nvPr/>
        </p:nvSpPr>
        <p:spPr bwMode="auto">
          <a:xfrm flipV="1">
            <a:off x="1258888" y="1204913"/>
            <a:ext cx="1587" cy="93662"/>
          </a:xfrm>
          <a:prstGeom prst="line">
            <a:avLst/>
          </a:prstGeom>
          <a:noFill/>
          <a:ln w="6350">
            <a:solidFill>
              <a:srgbClr val="FFDD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0" name="Line 7416"/>
          <p:cNvSpPr>
            <a:spLocks noChangeShapeType="1"/>
          </p:cNvSpPr>
          <p:nvPr/>
        </p:nvSpPr>
        <p:spPr bwMode="auto">
          <a:xfrm flipV="1">
            <a:off x="1263650" y="1204913"/>
            <a:ext cx="1588" cy="93662"/>
          </a:xfrm>
          <a:prstGeom prst="line">
            <a:avLst/>
          </a:prstGeom>
          <a:noFill/>
          <a:ln w="6350">
            <a:solidFill>
              <a:srgbClr val="FFD3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1" name="Line 7417"/>
          <p:cNvSpPr>
            <a:spLocks noChangeShapeType="1"/>
          </p:cNvSpPr>
          <p:nvPr/>
        </p:nvSpPr>
        <p:spPr bwMode="auto">
          <a:xfrm flipV="1">
            <a:off x="1266825" y="1204913"/>
            <a:ext cx="1588" cy="93662"/>
          </a:xfrm>
          <a:prstGeom prst="line">
            <a:avLst/>
          </a:prstGeom>
          <a:noFill/>
          <a:ln w="6350">
            <a:solidFill>
              <a:srgbClr val="FFC9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2" name="Line 7418"/>
          <p:cNvSpPr>
            <a:spLocks noChangeShapeType="1"/>
          </p:cNvSpPr>
          <p:nvPr/>
        </p:nvSpPr>
        <p:spPr bwMode="auto">
          <a:xfrm flipV="1">
            <a:off x="1270000" y="1204913"/>
            <a:ext cx="1588" cy="93662"/>
          </a:xfrm>
          <a:prstGeom prst="line">
            <a:avLst/>
          </a:prstGeom>
          <a:noFill/>
          <a:ln w="6350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3" name="Line 7419"/>
          <p:cNvSpPr>
            <a:spLocks noChangeShapeType="1"/>
          </p:cNvSpPr>
          <p:nvPr/>
        </p:nvSpPr>
        <p:spPr bwMode="auto">
          <a:xfrm flipV="1">
            <a:off x="1270000" y="1201738"/>
            <a:ext cx="1588" cy="96837"/>
          </a:xfrm>
          <a:prstGeom prst="line">
            <a:avLst/>
          </a:prstGeom>
          <a:noFill/>
          <a:ln w="3175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4" name="Line 7420"/>
          <p:cNvSpPr>
            <a:spLocks noChangeShapeType="1"/>
          </p:cNvSpPr>
          <p:nvPr/>
        </p:nvSpPr>
        <p:spPr bwMode="auto">
          <a:xfrm flipV="1">
            <a:off x="1273175" y="1201738"/>
            <a:ext cx="1588" cy="96837"/>
          </a:xfrm>
          <a:prstGeom prst="line">
            <a:avLst/>
          </a:prstGeom>
          <a:noFill/>
          <a:ln w="3175">
            <a:solidFill>
              <a:srgbClr val="EEA7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5" name="Line 7421"/>
          <p:cNvSpPr>
            <a:spLocks noChangeShapeType="1"/>
          </p:cNvSpPr>
          <p:nvPr/>
        </p:nvSpPr>
        <p:spPr bwMode="auto">
          <a:xfrm flipV="1">
            <a:off x="1276350" y="1201738"/>
            <a:ext cx="1588" cy="96837"/>
          </a:xfrm>
          <a:prstGeom prst="line">
            <a:avLst/>
          </a:prstGeom>
          <a:noFill/>
          <a:ln w="3175">
            <a:solidFill>
              <a:srgbClr val="D393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6" name="Line 7422"/>
          <p:cNvSpPr>
            <a:spLocks noChangeShapeType="1"/>
          </p:cNvSpPr>
          <p:nvPr/>
        </p:nvSpPr>
        <p:spPr bwMode="auto">
          <a:xfrm>
            <a:off x="873125" y="1577975"/>
            <a:ext cx="720725" cy="1588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7" name="Line 7423"/>
          <p:cNvSpPr>
            <a:spLocks noChangeShapeType="1"/>
          </p:cNvSpPr>
          <p:nvPr/>
        </p:nvSpPr>
        <p:spPr bwMode="auto">
          <a:xfrm>
            <a:off x="873125" y="1585913"/>
            <a:ext cx="720725" cy="1587"/>
          </a:xfrm>
          <a:prstGeom prst="line">
            <a:avLst/>
          </a:prstGeom>
          <a:noFill/>
          <a:ln w="11113">
            <a:solidFill>
              <a:srgbClr val="D393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8" name="Line 7424"/>
          <p:cNvSpPr>
            <a:spLocks noChangeShapeType="1"/>
          </p:cNvSpPr>
          <p:nvPr/>
        </p:nvSpPr>
        <p:spPr bwMode="auto">
          <a:xfrm>
            <a:off x="873125" y="1593850"/>
            <a:ext cx="720725" cy="1588"/>
          </a:xfrm>
          <a:prstGeom prst="line">
            <a:avLst/>
          </a:prstGeom>
          <a:noFill/>
          <a:ln w="11113">
            <a:solidFill>
              <a:srgbClr val="DC9A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9" name="Line 7425"/>
          <p:cNvSpPr>
            <a:spLocks noChangeShapeType="1"/>
          </p:cNvSpPr>
          <p:nvPr/>
        </p:nvSpPr>
        <p:spPr bwMode="auto">
          <a:xfrm>
            <a:off x="873125" y="1598613"/>
            <a:ext cx="720725" cy="1587"/>
          </a:xfrm>
          <a:prstGeom prst="line">
            <a:avLst/>
          </a:prstGeom>
          <a:noFill/>
          <a:ln w="11113">
            <a:solidFill>
              <a:srgbClr val="E5A0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0" name="Line 7426"/>
          <p:cNvSpPr>
            <a:spLocks noChangeShapeType="1"/>
          </p:cNvSpPr>
          <p:nvPr/>
        </p:nvSpPr>
        <p:spPr bwMode="auto">
          <a:xfrm>
            <a:off x="873125" y="1604963"/>
            <a:ext cx="720725" cy="1587"/>
          </a:xfrm>
          <a:prstGeom prst="line">
            <a:avLst/>
          </a:prstGeom>
          <a:noFill/>
          <a:ln w="11113">
            <a:solidFill>
              <a:srgbClr val="EEA7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1" name="Line 7427"/>
          <p:cNvSpPr>
            <a:spLocks noChangeShapeType="1"/>
          </p:cNvSpPr>
          <p:nvPr/>
        </p:nvSpPr>
        <p:spPr bwMode="auto">
          <a:xfrm>
            <a:off x="873125" y="1612900"/>
            <a:ext cx="720725" cy="1588"/>
          </a:xfrm>
          <a:prstGeom prst="line">
            <a:avLst/>
          </a:prstGeom>
          <a:noFill/>
          <a:ln w="11113">
            <a:solidFill>
              <a:srgbClr val="F7AE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2" name="Line 7428"/>
          <p:cNvSpPr>
            <a:spLocks noChangeShapeType="1"/>
          </p:cNvSpPr>
          <p:nvPr/>
        </p:nvSpPr>
        <p:spPr bwMode="auto">
          <a:xfrm>
            <a:off x="873125" y="1617663"/>
            <a:ext cx="720725" cy="1587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" name="Line 7429"/>
          <p:cNvSpPr>
            <a:spLocks noChangeShapeType="1"/>
          </p:cNvSpPr>
          <p:nvPr/>
        </p:nvSpPr>
        <p:spPr bwMode="auto">
          <a:xfrm>
            <a:off x="873125" y="1625600"/>
            <a:ext cx="720725" cy="1588"/>
          </a:xfrm>
          <a:prstGeom prst="line">
            <a:avLst/>
          </a:prstGeom>
          <a:noFill/>
          <a:ln w="6350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" name="Line 7430"/>
          <p:cNvSpPr>
            <a:spLocks noChangeShapeType="1"/>
          </p:cNvSpPr>
          <p:nvPr/>
        </p:nvSpPr>
        <p:spPr bwMode="auto">
          <a:xfrm>
            <a:off x="873125" y="1633538"/>
            <a:ext cx="720725" cy="1587"/>
          </a:xfrm>
          <a:prstGeom prst="line">
            <a:avLst/>
          </a:prstGeom>
          <a:noFill/>
          <a:ln w="6350">
            <a:solidFill>
              <a:srgbClr val="FFC0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" name="Line 7431"/>
          <p:cNvSpPr>
            <a:spLocks noChangeShapeType="1"/>
          </p:cNvSpPr>
          <p:nvPr/>
        </p:nvSpPr>
        <p:spPr bwMode="auto">
          <a:xfrm>
            <a:off x="873125" y="1636713"/>
            <a:ext cx="720725" cy="1587"/>
          </a:xfrm>
          <a:prstGeom prst="line">
            <a:avLst/>
          </a:prstGeom>
          <a:noFill/>
          <a:ln w="6350">
            <a:solidFill>
              <a:srgbClr val="FFCC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" name="Line 7432"/>
          <p:cNvSpPr>
            <a:spLocks noChangeShapeType="1"/>
          </p:cNvSpPr>
          <p:nvPr/>
        </p:nvSpPr>
        <p:spPr bwMode="auto">
          <a:xfrm>
            <a:off x="873125" y="1644650"/>
            <a:ext cx="720725" cy="1588"/>
          </a:xfrm>
          <a:prstGeom prst="line">
            <a:avLst/>
          </a:prstGeom>
          <a:noFill/>
          <a:ln w="6350">
            <a:solidFill>
              <a:srgbClr val="FFD8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" name="Line 7433"/>
          <p:cNvSpPr>
            <a:spLocks noChangeShapeType="1"/>
          </p:cNvSpPr>
          <p:nvPr/>
        </p:nvSpPr>
        <p:spPr bwMode="auto">
          <a:xfrm>
            <a:off x="873125" y="1647825"/>
            <a:ext cx="720725" cy="1588"/>
          </a:xfrm>
          <a:prstGeom prst="line">
            <a:avLst/>
          </a:prstGeom>
          <a:noFill/>
          <a:ln w="6350">
            <a:solidFill>
              <a:srgbClr val="FFE4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" name="Line 7434"/>
          <p:cNvSpPr>
            <a:spLocks noChangeShapeType="1"/>
          </p:cNvSpPr>
          <p:nvPr/>
        </p:nvSpPr>
        <p:spPr bwMode="auto">
          <a:xfrm>
            <a:off x="873125" y="1652588"/>
            <a:ext cx="720725" cy="1587"/>
          </a:xfrm>
          <a:prstGeom prst="line">
            <a:avLst/>
          </a:prstGeom>
          <a:noFill/>
          <a:ln w="6350">
            <a:solidFill>
              <a:srgbClr val="FFEF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" name="Line 7435"/>
          <p:cNvSpPr>
            <a:spLocks noChangeShapeType="1"/>
          </p:cNvSpPr>
          <p:nvPr/>
        </p:nvSpPr>
        <p:spPr bwMode="auto">
          <a:xfrm>
            <a:off x="873125" y="1660525"/>
            <a:ext cx="720725" cy="1588"/>
          </a:xfrm>
          <a:prstGeom prst="line">
            <a:avLst/>
          </a:prstGeom>
          <a:noFill/>
          <a:ln w="6350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" name="Line 7436"/>
          <p:cNvSpPr>
            <a:spLocks noChangeShapeType="1"/>
          </p:cNvSpPr>
          <p:nvPr/>
        </p:nvSpPr>
        <p:spPr bwMode="auto">
          <a:xfrm>
            <a:off x="873125" y="1663700"/>
            <a:ext cx="720725" cy="1588"/>
          </a:xfrm>
          <a:prstGeom prst="line">
            <a:avLst/>
          </a:prstGeom>
          <a:noFill/>
          <a:ln w="11113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" name="Line 7437"/>
          <p:cNvSpPr>
            <a:spLocks noChangeShapeType="1"/>
          </p:cNvSpPr>
          <p:nvPr/>
        </p:nvSpPr>
        <p:spPr bwMode="auto">
          <a:xfrm>
            <a:off x="873125" y="1676400"/>
            <a:ext cx="720725" cy="1588"/>
          </a:xfrm>
          <a:prstGeom prst="line">
            <a:avLst/>
          </a:prstGeom>
          <a:noFill/>
          <a:ln w="11113">
            <a:solidFill>
              <a:srgbClr val="FFFA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2" name="Line 7438"/>
          <p:cNvSpPr>
            <a:spLocks noChangeShapeType="1"/>
          </p:cNvSpPr>
          <p:nvPr/>
        </p:nvSpPr>
        <p:spPr bwMode="auto">
          <a:xfrm>
            <a:off x="873125" y="1682750"/>
            <a:ext cx="720725" cy="1588"/>
          </a:xfrm>
          <a:prstGeom prst="line">
            <a:avLst/>
          </a:prstGeom>
          <a:noFill/>
          <a:ln w="11113">
            <a:solidFill>
              <a:srgbClr val="FFF8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3" name="Line 7439"/>
          <p:cNvSpPr>
            <a:spLocks noChangeShapeType="1"/>
          </p:cNvSpPr>
          <p:nvPr/>
        </p:nvSpPr>
        <p:spPr bwMode="auto">
          <a:xfrm>
            <a:off x="873125" y="1690688"/>
            <a:ext cx="720725" cy="1587"/>
          </a:xfrm>
          <a:prstGeom prst="line">
            <a:avLst/>
          </a:prstGeom>
          <a:noFill/>
          <a:ln w="11113">
            <a:solidFill>
              <a:srgbClr val="FFF6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4" name="Line 7440"/>
          <p:cNvSpPr>
            <a:spLocks noChangeShapeType="1"/>
          </p:cNvSpPr>
          <p:nvPr/>
        </p:nvSpPr>
        <p:spPr bwMode="auto">
          <a:xfrm>
            <a:off x="873125" y="1698625"/>
            <a:ext cx="720725" cy="1588"/>
          </a:xfrm>
          <a:prstGeom prst="line">
            <a:avLst/>
          </a:prstGeom>
          <a:noFill/>
          <a:ln w="11113">
            <a:solidFill>
              <a:srgbClr val="FFF5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5" name="Line 7441"/>
          <p:cNvSpPr>
            <a:spLocks noChangeShapeType="1"/>
          </p:cNvSpPr>
          <p:nvPr/>
        </p:nvSpPr>
        <p:spPr bwMode="auto">
          <a:xfrm>
            <a:off x="873125" y="1706563"/>
            <a:ext cx="720725" cy="1587"/>
          </a:xfrm>
          <a:prstGeom prst="line">
            <a:avLst/>
          </a:prstGeom>
          <a:noFill/>
          <a:ln w="11113">
            <a:solidFill>
              <a:srgbClr val="FFF3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6" name="Line 7442"/>
          <p:cNvSpPr>
            <a:spLocks noChangeShapeType="1"/>
          </p:cNvSpPr>
          <p:nvPr/>
        </p:nvSpPr>
        <p:spPr bwMode="auto">
          <a:xfrm>
            <a:off x="873125" y="1714500"/>
            <a:ext cx="720725" cy="1588"/>
          </a:xfrm>
          <a:prstGeom prst="line">
            <a:avLst/>
          </a:prstGeom>
          <a:noFill/>
          <a:ln w="11113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7" name="Line 7443"/>
          <p:cNvSpPr>
            <a:spLocks noChangeShapeType="1"/>
          </p:cNvSpPr>
          <p:nvPr/>
        </p:nvSpPr>
        <p:spPr bwMode="auto">
          <a:xfrm>
            <a:off x="873125" y="1722438"/>
            <a:ext cx="720725" cy="1587"/>
          </a:xfrm>
          <a:prstGeom prst="line">
            <a:avLst/>
          </a:prstGeom>
          <a:noFill/>
          <a:ln w="11113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8" name="Line 7444"/>
          <p:cNvSpPr>
            <a:spLocks noChangeShapeType="1"/>
          </p:cNvSpPr>
          <p:nvPr/>
        </p:nvSpPr>
        <p:spPr bwMode="auto">
          <a:xfrm>
            <a:off x="873125" y="1730375"/>
            <a:ext cx="720725" cy="1588"/>
          </a:xfrm>
          <a:prstGeom prst="line">
            <a:avLst/>
          </a:prstGeom>
          <a:noFill/>
          <a:ln w="11113">
            <a:solidFill>
              <a:srgbClr val="FFEA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9" name="Line 7445"/>
          <p:cNvSpPr>
            <a:spLocks noChangeShapeType="1"/>
          </p:cNvSpPr>
          <p:nvPr/>
        </p:nvSpPr>
        <p:spPr bwMode="auto">
          <a:xfrm>
            <a:off x="873125" y="1738313"/>
            <a:ext cx="720725" cy="1587"/>
          </a:xfrm>
          <a:prstGeom prst="line">
            <a:avLst/>
          </a:prstGeom>
          <a:noFill/>
          <a:ln w="11113">
            <a:solidFill>
              <a:srgbClr val="FFE2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0" name="Line 7446"/>
          <p:cNvSpPr>
            <a:spLocks noChangeShapeType="1"/>
          </p:cNvSpPr>
          <p:nvPr/>
        </p:nvSpPr>
        <p:spPr bwMode="auto">
          <a:xfrm>
            <a:off x="873125" y="1749425"/>
            <a:ext cx="720725" cy="1588"/>
          </a:xfrm>
          <a:prstGeom prst="line">
            <a:avLst/>
          </a:prstGeom>
          <a:noFill/>
          <a:ln w="11113">
            <a:solidFill>
              <a:srgbClr val="FFDB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1" name="Line 7447"/>
          <p:cNvSpPr>
            <a:spLocks noChangeShapeType="1"/>
          </p:cNvSpPr>
          <p:nvPr/>
        </p:nvSpPr>
        <p:spPr bwMode="auto">
          <a:xfrm>
            <a:off x="873125" y="1757363"/>
            <a:ext cx="720725" cy="1587"/>
          </a:xfrm>
          <a:prstGeom prst="line">
            <a:avLst/>
          </a:prstGeom>
          <a:noFill/>
          <a:ln w="11113">
            <a:solidFill>
              <a:srgbClr val="FFD3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2" name="Line 7448"/>
          <p:cNvSpPr>
            <a:spLocks noChangeShapeType="1"/>
          </p:cNvSpPr>
          <p:nvPr/>
        </p:nvSpPr>
        <p:spPr bwMode="auto">
          <a:xfrm>
            <a:off x="873125" y="1765300"/>
            <a:ext cx="720725" cy="1588"/>
          </a:xfrm>
          <a:prstGeom prst="line">
            <a:avLst/>
          </a:prstGeom>
          <a:noFill/>
          <a:ln w="11113">
            <a:solidFill>
              <a:srgbClr val="FFCB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3" name="Line 7449"/>
          <p:cNvSpPr>
            <a:spLocks noChangeShapeType="1"/>
          </p:cNvSpPr>
          <p:nvPr/>
        </p:nvSpPr>
        <p:spPr bwMode="auto">
          <a:xfrm>
            <a:off x="873125" y="1773238"/>
            <a:ext cx="720725" cy="1587"/>
          </a:xfrm>
          <a:prstGeom prst="line">
            <a:avLst/>
          </a:prstGeom>
          <a:noFill/>
          <a:ln w="11113">
            <a:solidFill>
              <a:srgbClr val="FFC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4" name="Line 7450"/>
          <p:cNvSpPr>
            <a:spLocks noChangeShapeType="1"/>
          </p:cNvSpPr>
          <p:nvPr/>
        </p:nvSpPr>
        <p:spPr bwMode="auto">
          <a:xfrm>
            <a:off x="873125" y="1781175"/>
            <a:ext cx="720725" cy="1588"/>
          </a:xfrm>
          <a:prstGeom prst="line">
            <a:avLst/>
          </a:prstGeom>
          <a:noFill/>
          <a:ln w="11113">
            <a:solidFill>
              <a:srgbClr val="FFBC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5" name="Line 7451"/>
          <p:cNvSpPr>
            <a:spLocks noChangeShapeType="1"/>
          </p:cNvSpPr>
          <p:nvPr/>
        </p:nvSpPr>
        <p:spPr bwMode="auto">
          <a:xfrm>
            <a:off x="873125" y="1789113"/>
            <a:ext cx="720725" cy="1587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6" name="Line 7452"/>
          <p:cNvSpPr>
            <a:spLocks noChangeShapeType="1"/>
          </p:cNvSpPr>
          <p:nvPr/>
        </p:nvSpPr>
        <p:spPr bwMode="auto">
          <a:xfrm>
            <a:off x="873125" y="1795463"/>
            <a:ext cx="720725" cy="1587"/>
          </a:xfrm>
          <a:prstGeom prst="line">
            <a:avLst/>
          </a:prstGeom>
          <a:noFill/>
          <a:ln w="6350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7" name="Line 7453"/>
          <p:cNvSpPr>
            <a:spLocks noChangeShapeType="1"/>
          </p:cNvSpPr>
          <p:nvPr/>
        </p:nvSpPr>
        <p:spPr bwMode="auto">
          <a:xfrm>
            <a:off x="873125" y="1800225"/>
            <a:ext cx="720725" cy="1588"/>
          </a:xfrm>
          <a:prstGeom prst="line">
            <a:avLst/>
          </a:prstGeom>
          <a:noFill/>
          <a:ln w="6350">
            <a:solidFill>
              <a:srgbClr val="F7AE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8" name="Line 7454"/>
          <p:cNvSpPr>
            <a:spLocks noChangeShapeType="1"/>
          </p:cNvSpPr>
          <p:nvPr/>
        </p:nvSpPr>
        <p:spPr bwMode="auto">
          <a:xfrm>
            <a:off x="873125" y="1803400"/>
            <a:ext cx="720725" cy="1588"/>
          </a:xfrm>
          <a:prstGeom prst="line">
            <a:avLst/>
          </a:prstGeom>
          <a:noFill/>
          <a:ln w="6350">
            <a:solidFill>
              <a:srgbClr val="EEA7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9" name="Line 7455"/>
          <p:cNvSpPr>
            <a:spLocks noChangeShapeType="1"/>
          </p:cNvSpPr>
          <p:nvPr/>
        </p:nvSpPr>
        <p:spPr bwMode="auto">
          <a:xfrm>
            <a:off x="873125" y="1811338"/>
            <a:ext cx="720725" cy="1587"/>
          </a:xfrm>
          <a:prstGeom prst="line">
            <a:avLst/>
          </a:prstGeom>
          <a:noFill/>
          <a:ln w="6350">
            <a:solidFill>
              <a:srgbClr val="E5A0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0" name="Line 7456"/>
          <p:cNvSpPr>
            <a:spLocks noChangeShapeType="1"/>
          </p:cNvSpPr>
          <p:nvPr/>
        </p:nvSpPr>
        <p:spPr bwMode="auto">
          <a:xfrm>
            <a:off x="873125" y="1816100"/>
            <a:ext cx="720725" cy="1588"/>
          </a:xfrm>
          <a:prstGeom prst="line">
            <a:avLst/>
          </a:prstGeom>
          <a:noFill/>
          <a:ln w="6350">
            <a:solidFill>
              <a:srgbClr val="DC9A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1" name="Line 7457"/>
          <p:cNvSpPr>
            <a:spLocks noChangeShapeType="1"/>
          </p:cNvSpPr>
          <p:nvPr/>
        </p:nvSpPr>
        <p:spPr bwMode="auto">
          <a:xfrm>
            <a:off x="873125" y="1819275"/>
            <a:ext cx="720725" cy="1588"/>
          </a:xfrm>
          <a:prstGeom prst="line">
            <a:avLst/>
          </a:prstGeom>
          <a:noFill/>
          <a:ln w="6350">
            <a:solidFill>
              <a:srgbClr val="D393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2" name="Line 7458"/>
          <p:cNvSpPr>
            <a:spLocks noChangeShapeType="1"/>
          </p:cNvSpPr>
          <p:nvPr/>
        </p:nvSpPr>
        <p:spPr bwMode="auto">
          <a:xfrm>
            <a:off x="873125" y="1824038"/>
            <a:ext cx="720725" cy="1587"/>
          </a:xfrm>
          <a:prstGeom prst="line">
            <a:avLst/>
          </a:prstGeom>
          <a:noFill/>
          <a:ln w="6350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3" name="Rectangle 7459"/>
          <p:cNvSpPr>
            <a:spLocks noChangeArrowheads="1"/>
          </p:cNvSpPr>
          <p:nvPr/>
        </p:nvSpPr>
        <p:spPr bwMode="auto">
          <a:xfrm>
            <a:off x="925513" y="1531938"/>
            <a:ext cx="28575" cy="36512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4" name="Rectangle 7460"/>
          <p:cNvSpPr>
            <a:spLocks noChangeArrowheads="1"/>
          </p:cNvSpPr>
          <p:nvPr/>
        </p:nvSpPr>
        <p:spPr bwMode="auto">
          <a:xfrm>
            <a:off x="1509713" y="1531938"/>
            <a:ext cx="28575" cy="36512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5" name="Oval 7461"/>
          <p:cNvSpPr>
            <a:spLocks noChangeArrowheads="1"/>
          </p:cNvSpPr>
          <p:nvPr/>
        </p:nvSpPr>
        <p:spPr bwMode="auto">
          <a:xfrm>
            <a:off x="1049338" y="1252538"/>
            <a:ext cx="358775" cy="400050"/>
          </a:xfrm>
          <a:prstGeom prst="ellipse">
            <a:avLst/>
          </a:prstGeom>
          <a:solidFill>
            <a:srgbClr val="FFC8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6" name="Oval 7462"/>
          <p:cNvSpPr>
            <a:spLocks noChangeArrowheads="1"/>
          </p:cNvSpPr>
          <p:nvPr/>
        </p:nvSpPr>
        <p:spPr bwMode="auto">
          <a:xfrm>
            <a:off x="1109663" y="1247775"/>
            <a:ext cx="274637" cy="342900"/>
          </a:xfrm>
          <a:prstGeom prst="ellipse">
            <a:avLst/>
          </a:prstGeom>
          <a:solidFill>
            <a:srgbClr val="FFC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7" name="Oval 7463"/>
          <p:cNvSpPr>
            <a:spLocks noChangeArrowheads="1"/>
          </p:cNvSpPr>
          <p:nvPr/>
        </p:nvSpPr>
        <p:spPr bwMode="auto">
          <a:xfrm>
            <a:off x="1079500" y="1263650"/>
            <a:ext cx="301625" cy="338138"/>
          </a:xfrm>
          <a:prstGeom prst="ellipse">
            <a:avLst/>
          </a:prstGeom>
          <a:solidFill>
            <a:srgbClr val="FFCF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8" name="Oval 7464"/>
          <p:cNvSpPr>
            <a:spLocks noChangeArrowheads="1"/>
          </p:cNvSpPr>
          <p:nvPr/>
        </p:nvSpPr>
        <p:spPr bwMode="auto">
          <a:xfrm>
            <a:off x="1090613" y="1262063"/>
            <a:ext cx="288925" cy="322262"/>
          </a:xfrm>
          <a:prstGeom prst="ellipse">
            <a:avLst/>
          </a:prstGeom>
          <a:solidFill>
            <a:srgbClr val="FFD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9" name="Oval 7465"/>
          <p:cNvSpPr>
            <a:spLocks noChangeArrowheads="1"/>
          </p:cNvSpPr>
          <p:nvPr/>
        </p:nvSpPr>
        <p:spPr bwMode="auto">
          <a:xfrm>
            <a:off x="1130300" y="1258888"/>
            <a:ext cx="274638" cy="307975"/>
          </a:xfrm>
          <a:prstGeom prst="ellipse">
            <a:avLst/>
          </a:prstGeom>
          <a:solidFill>
            <a:srgbClr val="FFD2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0" name="Oval 7466"/>
          <p:cNvSpPr>
            <a:spLocks noChangeArrowheads="1"/>
          </p:cNvSpPr>
          <p:nvPr/>
        </p:nvSpPr>
        <p:spPr bwMode="auto">
          <a:xfrm>
            <a:off x="1138238" y="1266825"/>
            <a:ext cx="260350" cy="292100"/>
          </a:xfrm>
          <a:prstGeom prst="ellipse">
            <a:avLst/>
          </a:prstGeom>
          <a:solidFill>
            <a:srgbClr val="FFD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1" name="Oval 7467"/>
          <p:cNvSpPr>
            <a:spLocks noChangeArrowheads="1"/>
          </p:cNvSpPr>
          <p:nvPr/>
        </p:nvSpPr>
        <p:spPr bwMode="auto">
          <a:xfrm>
            <a:off x="1144588" y="1274763"/>
            <a:ext cx="247650" cy="276225"/>
          </a:xfrm>
          <a:prstGeom prst="ellipse">
            <a:avLst/>
          </a:prstGeom>
          <a:solidFill>
            <a:srgbClr val="FFD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2" name="Oval 7468"/>
          <p:cNvSpPr>
            <a:spLocks noChangeArrowheads="1"/>
          </p:cNvSpPr>
          <p:nvPr/>
        </p:nvSpPr>
        <p:spPr bwMode="auto">
          <a:xfrm>
            <a:off x="1133475" y="1284288"/>
            <a:ext cx="238125" cy="260350"/>
          </a:xfrm>
          <a:prstGeom prst="ellipse">
            <a:avLst/>
          </a:prstGeom>
          <a:solidFill>
            <a:srgbClr val="FFD7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3" name="Oval 7469"/>
          <p:cNvSpPr>
            <a:spLocks noChangeArrowheads="1"/>
          </p:cNvSpPr>
          <p:nvPr/>
        </p:nvSpPr>
        <p:spPr bwMode="auto">
          <a:xfrm>
            <a:off x="1158875" y="1290638"/>
            <a:ext cx="222250" cy="244475"/>
          </a:xfrm>
          <a:prstGeom prst="ellipse">
            <a:avLst/>
          </a:prstGeom>
          <a:solidFill>
            <a:srgbClr val="FFD9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4" name="Oval 7470"/>
          <p:cNvSpPr>
            <a:spLocks noChangeArrowheads="1"/>
          </p:cNvSpPr>
          <p:nvPr/>
        </p:nvSpPr>
        <p:spPr bwMode="auto">
          <a:xfrm>
            <a:off x="1165225" y="1298575"/>
            <a:ext cx="209550" cy="228600"/>
          </a:xfrm>
          <a:prstGeom prst="ellipse">
            <a:avLst/>
          </a:prstGeom>
          <a:solidFill>
            <a:srgbClr val="FFDA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5" name="Oval 7471"/>
          <p:cNvSpPr>
            <a:spLocks noChangeArrowheads="1"/>
          </p:cNvSpPr>
          <p:nvPr/>
        </p:nvSpPr>
        <p:spPr bwMode="auto">
          <a:xfrm>
            <a:off x="1173163" y="1306513"/>
            <a:ext cx="193675" cy="214312"/>
          </a:xfrm>
          <a:prstGeom prst="ellipse">
            <a:avLst/>
          </a:prstGeom>
          <a:solidFill>
            <a:srgbClr val="FFDC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6" name="Oval 7472"/>
          <p:cNvSpPr>
            <a:spLocks noChangeArrowheads="1"/>
          </p:cNvSpPr>
          <p:nvPr/>
        </p:nvSpPr>
        <p:spPr bwMode="auto">
          <a:xfrm>
            <a:off x="1158875" y="1322388"/>
            <a:ext cx="180975" cy="198437"/>
          </a:xfrm>
          <a:prstGeom prst="ellipse">
            <a:avLst/>
          </a:prstGeom>
          <a:solidFill>
            <a:srgbClr val="FFDE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7" name="Oval 7473"/>
          <p:cNvSpPr>
            <a:spLocks noChangeArrowheads="1"/>
          </p:cNvSpPr>
          <p:nvPr/>
        </p:nvSpPr>
        <p:spPr bwMode="auto">
          <a:xfrm>
            <a:off x="1185863" y="1322388"/>
            <a:ext cx="168275" cy="182562"/>
          </a:xfrm>
          <a:prstGeom prst="ellipse">
            <a:avLst/>
          </a:prstGeom>
          <a:solidFill>
            <a:srgbClr val="FFDF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8" name="Oval 7474"/>
          <p:cNvSpPr>
            <a:spLocks noChangeArrowheads="1"/>
          </p:cNvSpPr>
          <p:nvPr/>
        </p:nvSpPr>
        <p:spPr bwMode="auto">
          <a:xfrm>
            <a:off x="1193800" y="1325563"/>
            <a:ext cx="152400" cy="171450"/>
          </a:xfrm>
          <a:prstGeom prst="ellipse">
            <a:avLst/>
          </a:prstGeom>
          <a:solidFill>
            <a:srgbClr val="FFE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9" name="Oval 7475"/>
          <p:cNvSpPr>
            <a:spLocks noChangeArrowheads="1"/>
          </p:cNvSpPr>
          <p:nvPr/>
        </p:nvSpPr>
        <p:spPr bwMode="auto">
          <a:xfrm>
            <a:off x="1200150" y="1333500"/>
            <a:ext cx="139700" cy="155575"/>
          </a:xfrm>
          <a:prstGeom prst="ellipse">
            <a:avLst/>
          </a:prstGeom>
          <a:solidFill>
            <a:srgbClr val="FFE3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0" name="Oval 7476"/>
          <p:cNvSpPr>
            <a:spLocks noChangeArrowheads="1"/>
          </p:cNvSpPr>
          <p:nvPr/>
        </p:nvSpPr>
        <p:spPr bwMode="auto">
          <a:xfrm>
            <a:off x="1208088" y="1341438"/>
            <a:ext cx="123825" cy="139700"/>
          </a:xfrm>
          <a:prstGeom prst="ellipse">
            <a:avLst/>
          </a:prstGeom>
          <a:solidFill>
            <a:srgbClr val="FFE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1" name="Oval 7477"/>
          <p:cNvSpPr>
            <a:spLocks noChangeArrowheads="1"/>
          </p:cNvSpPr>
          <p:nvPr/>
        </p:nvSpPr>
        <p:spPr bwMode="auto">
          <a:xfrm>
            <a:off x="1214438" y="1349375"/>
            <a:ext cx="111125" cy="123825"/>
          </a:xfrm>
          <a:prstGeom prst="ellipse">
            <a:avLst/>
          </a:prstGeom>
          <a:solidFill>
            <a:srgbClr val="FFE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2" name="Oval 7478"/>
          <p:cNvSpPr>
            <a:spLocks noChangeArrowheads="1"/>
          </p:cNvSpPr>
          <p:nvPr/>
        </p:nvSpPr>
        <p:spPr bwMode="auto">
          <a:xfrm>
            <a:off x="1220788" y="1357313"/>
            <a:ext cx="98425" cy="107950"/>
          </a:xfrm>
          <a:prstGeom prst="ellipse">
            <a:avLst/>
          </a:prstGeom>
          <a:solidFill>
            <a:srgbClr val="FFE8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3" name="Oval 7479"/>
          <p:cNvSpPr>
            <a:spLocks noChangeArrowheads="1"/>
          </p:cNvSpPr>
          <p:nvPr/>
        </p:nvSpPr>
        <p:spPr bwMode="auto">
          <a:xfrm>
            <a:off x="1228725" y="1365250"/>
            <a:ext cx="82550" cy="92075"/>
          </a:xfrm>
          <a:prstGeom prst="ellipse">
            <a:avLst/>
          </a:prstGeom>
          <a:solidFill>
            <a:srgbClr val="FFE9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4" name="Oval 7480"/>
          <p:cNvSpPr>
            <a:spLocks noChangeArrowheads="1"/>
          </p:cNvSpPr>
          <p:nvPr/>
        </p:nvSpPr>
        <p:spPr bwMode="auto">
          <a:xfrm>
            <a:off x="1235075" y="1371600"/>
            <a:ext cx="69850" cy="77788"/>
          </a:xfrm>
          <a:prstGeom prst="ellipse">
            <a:avLst/>
          </a:prstGeom>
          <a:solidFill>
            <a:srgbClr val="FFEB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5" name="Oval 7481"/>
          <p:cNvSpPr>
            <a:spLocks noChangeArrowheads="1"/>
          </p:cNvSpPr>
          <p:nvPr/>
        </p:nvSpPr>
        <p:spPr bwMode="auto">
          <a:xfrm>
            <a:off x="1241425" y="1379538"/>
            <a:ext cx="57150" cy="63500"/>
          </a:xfrm>
          <a:prstGeom prst="ellipse">
            <a:avLst/>
          </a:prstGeom>
          <a:solidFill>
            <a:srgbClr val="FFEC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6" name="Oval 7482"/>
          <p:cNvSpPr>
            <a:spLocks noChangeArrowheads="1"/>
          </p:cNvSpPr>
          <p:nvPr/>
        </p:nvSpPr>
        <p:spPr bwMode="auto">
          <a:xfrm>
            <a:off x="1249363" y="1387475"/>
            <a:ext cx="41275" cy="47625"/>
          </a:xfrm>
          <a:prstGeom prst="ellipse">
            <a:avLst/>
          </a:prstGeom>
          <a:solidFill>
            <a:srgbClr val="FFEE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7" name="Oval 7483"/>
          <p:cNvSpPr>
            <a:spLocks noChangeArrowheads="1"/>
          </p:cNvSpPr>
          <p:nvPr/>
        </p:nvSpPr>
        <p:spPr bwMode="auto">
          <a:xfrm>
            <a:off x="1255713" y="1395413"/>
            <a:ext cx="28575" cy="31750"/>
          </a:xfrm>
          <a:prstGeom prst="ellipse">
            <a:avLst/>
          </a:prstGeom>
          <a:solidFill>
            <a:srgbClr val="FFF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8" name="Oval 7484"/>
          <p:cNvSpPr>
            <a:spLocks noChangeArrowheads="1"/>
          </p:cNvSpPr>
          <p:nvPr/>
        </p:nvSpPr>
        <p:spPr bwMode="auto">
          <a:xfrm>
            <a:off x="1263650" y="1403350"/>
            <a:ext cx="12700" cy="15875"/>
          </a:xfrm>
          <a:prstGeom prst="ellipse">
            <a:avLst/>
          </a:prstGeom>
          <a:solidFill>
            <a:srgbClr val="FFF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9" name="Rectangle 7485"/>
          <p:cNvSpPr>
            <a:spLocks noChangeArrowheads="1"/>
          </p:cNvSpPr>
          <p:nvPr/>
        </p:nvSpPr>
        <p:spPr bwMode="auto">
          <a:xfrm>
            <a:off x="1022350" y="1851025"/>
            <a:ext cx="417513" cy="1587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0" name="Rectangle 7486"/>
          <p:cNvSpPr>
            <a:spLocks noChangeArrowheads="1"/>
          </p:cNvSpPr>
          <p:nvPr/>
        </p:nvSpPr>
        <p:spPr bwMode="auto">
          <a:xfrm>
            <a:off x="1433513" y="1795463"/>
            <a:ext cx="14287" cy="63500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1" name="Freeform 7487"/>
          <p:cNvSpPr>
            <a:spLocks/>
          </p:cNvSpPr>
          <p:nvPr/>
        </p:nvSpPr>
        <p:spPr bwMode="auto">
          <a:xfrm>
            <a:off x="1422400" y="1636713"/>
            <a:ext cx="25400" cy="158750"/>
          </a:xfrm>
          <a:custGeom>
            <a:avLst/>
            <a:gdLst>
              <a:gd name="T0" fmla="*/ 11113 w 16"/>
              <a:gd name="T1" fmla="*/ 158750 h 100"/>
              <a:gd name="T2" fmla="*/ 0 w 16"/>
              <a:gd name="T3" fmla="*/ 3175 h 100"/>
              <a:gd name="T4" fmla="*/ 14288 w 16"/>
              <a:gd name="T5" fmla="*/ 0 h 100"/>
              <a:gd name="T6" fmla="*/ 25400 w 16"/>
              <a:gd name="T7" fmla="*/ 158750 h 100"/>
              <a:gd name="T8" fmla="*/ 11113 w 16"/>
              <a:gd name="T9" fmla="*/ 158750 h 1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00">
                <a:moveTo>
                  <a:pt x="7" y="100"/>
                </a:moveTo>
                <a:lnTo>
                  <a:pt x="0" y="2"/>
                </a:lnTo>
                <a:lnTo>
                  <a:pt x="9" y="0"/>
                </a:lnTo>
                <a:lnTo>
                  <a:pt x="16" y="100"/>
                </a:lnTo>
                <a:lnTo>
                  <a:pt x="7" y="10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2" name="Freeform 7488"/>
          <p:cNvSpPr>
            <a:spLocks/>
          </p:cNvSpPr>
          <p:nvPr/>
        </p:nvSpPr>
        <p:spPr bwMode="auto">
          <a:xfrm>
            <a:off x="1392238" y="1443038"/>
            <a:ext cx="44450" cy="196850"/>
          </a:xfrm>
          <a:custGeom>
            <a:avLst/>
            <a:gdLst>
              <a:gd name="T0" fmla="*/ 30163 w 28"/>
              <a:gd name="T1" fmla="*/ 196850 h 124"/>
              <a:gd name="T2" fmla="*/ 0 w 28"/>
              <a:gd name="T3" fmla="*/ 3175 h 124"/>
              <a:gd name="T4" fmla="*/ 12700 w 28"/>
              <a:gd name="T5" fmla="*/ 0 h 124"/>
              <a:gd name="T6" fmla="*/ 44450 w 28"/>
              <a:gd name="T7" fmla="*/ 193675 h 124"/>
              <a:gd name="T8" fmla="*/ 30163 w 28"/>
              <a:gd name="T9" fmla="*/ 196850 h 1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24">
                <a:moveTo>
                  <a:pt x="19" y="124"/>
                </a:moveTo>
                <a:lnTo>
                  <a:pt x="0" y="2"/>
                </a:lnTo>
                <a:lnTo>
                  <a:pt x="8" y="0"/>
                </a:lnTo>
                <a:lnTo>
                  <a:pt x="28" y="122"/>
                </a:lnTo>
                <a:lnTo>
                  <a:pt x="19" y="124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3" name="Freeform 7489"/>
          <p:cNvSpPr>
            <a:spLocks/>
          </p:cNvSpPr>
          <p:nvPr/>
        </p:nvSpPr>
        <p:spPr bwMode="auto">
          <a:xfrm>
            <a:off x="1360488" y="1349375"/>
            <a:ext cx="44450" cy="96838"/>
          </a:xfrm>
          <a:custGeom>
            <a:avLst/>
            <a:gdLst>
              <a:gd name="T0" fmla="*/ 31750 w 28"/>
              <a:gd name="T1" fmla="*/ 96838 h 61"/>
              <a:gd name="T2" fmla="*/ 0 w 28"/>
              <a:gd name="T3" fmla="*/ 3175 h 61"/>
              <a:gd name="T4" fmla="*/ 14288 w 28"/>
              <a:gd name="T5" fmla="*/ 0 h 61"/>
              <a:gd name="T6" fmla="*/ 44450 w 28"/>
              <a:gd name="T7" fmla="*/ 93663 h 61"/>
              <a:gd name="T8" fmla="*/ 31750 w 28"/>
              <a:gd name="T9" fmla="*/ 96838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61">
                <a:moveTo>
                  <a:pt x="20" y="61"/>
                </a:moveTo>
                <a:lnTo>
                  <a:pt x="0" y="2"/>
                </a:lnTo>
                <a:lnTo>
                  <a:pt x="9" y="0"/>
                </a:lnTo>
                <a:lnTo>
                  <a:pt x="28" y="59"/>
                </a:lnTo>
                <a:lnTo>
                  <a:pt x="20" y="61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4" name="Freeform 7490"/>
          <p:cNvSpPr>
            <a:spLocks/>
          </p:cNvSpPr>
          <p:nvPr/>
        </p:nvSpPr>
        <p:spPr bwMode="auto">
          <a:xfrm>
            <a:off x="1343025" y="1306513"/>
            <a:ext cx="31750" cy="46037"/>
          </a:xfrm>
          <a:custGeom>
            <a:avLst/>
            <a:gdLst>
              <a:gd name="T0" fmla="*/ 17463 w 20"/>
              <a:gd name="T1" fmla="*/ 46037 h 29"/>
              <a:gd name="T2" fmla="*/ 0 w 20"/>
              <a:gd name="T3" fmla="*/ 11112 h 29"/>
              <a:gd name="T4" fmla="*/ 11113 w 20"/>
              <a:gd name="T5" fmla="*/ 0 h 29"/>
              <a:gd name="T6" fmla="*/ 31750 w 20"/>
              <a:gd name="T7" fmla="*/ 42862 h 29"/>
              <a:gd name="T8" fmla="*/ 17463 w 20"/>
              <a:gd name="T9" fmla="*/ 4603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9">
                <a:moveTo>
                  <a:pt x="11" y="29"/>
                </a:moveTo>
                <a:lnTo>
                  <a:pt x="0" y="7"/>
                </a:lnTo>
                <a:lnTo>
                  <a:pt x="7" y="0"/>
                </a:lnTo>
                <a:lnTo>
                  <a:pt x="20" y="27"/>
                </a:lnTo>
                <a:lnTo>
                  <a:pt x="11" y="29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5" name="Freeform 7491"/>
          <p:cNvSpPr>
            <a:spLocks/>
          </p:cNvSpPr>
          <p:nvPr/>
        </p:nvSpPr>
        <p:spPr bwMode="auto">
          <a:xfrm>
            <a:off x="1322388" y="1263650"/>
            <a:ext cx="31750" cy="53975"/>
          </a:xfrm>
          <a:custGeom>
            <a:avLst/>
            <a:gdLst>
              <a:gd name="T0" fmla="*/ 20638 w 20"/>
              <a:gd name="T1" fmla="*/ 53975 h 34"/>
              <a:gd name="T2" fmla="*/ 0 w 20"/>
              <a:gd name="T3" fmla="*/ 11113 h 34"/>
              <a:gd name="T4" fmla="*/ 9525 w 20"/>
              <a:gd name="T5" fmla="*/ 0 h 34"/>
              <a:gd name="T6" fmla="*/ 31750 w 20"/>
              <a:gd name="T7" fmla="*/ 42863 h 34"/>
              <a:gd name="T8" fmla="*/ 20638 w 20"/>
              <a:gd name="T9" fmla="*/ 53975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34">
                <a:moveTo>
                  <a:pt x="13" y="34"/>
                </a:moveTo>
                <a:lnTo>
                  <a:pt x="0" y="7"/>
                </a:lnTo>
                <a:lnTo>
                  <a:pt x="6" y="0"/>
                </a:lnTo>
                <a:lnTo>
                  <a:pt x="20" y="27"/>
                </a:lnTo>
                <a:lnTo>
                  <a:pt x="13" y="34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6" name="Freeform 7492"/>
          <p:cNvSpPr>
            <a:spLocks/>
          </p:cNvSpPr>
          <p:nvPr/>
        </p:nvSpPr>
        <p:spPr bwMode="auto">
          <a:xfrm>
            <a:off x="1439863" y="1858963"/>
            <a:ext cx="7937" cy="7937"/>
          </a:xfrm>
          <a:custGeom>
            <a:avLst/>
            <a:gdLst>
              <a:gd name="T0" fmla="*/ 0 w 5"/>
              <a:gd name="T1" fmla="*/ 7937 h 5"/>
              <a:gd name="T2" fmla="*/ 7937 w 5"/>
              <a:gd name="T3" fmla="*/ 0 h 5"/>
              <a:gd name="T4" fmla="*/ 7937 w 5"/>
              <a:gd name="T5" fmla="*/ 7937 h 5"/>
              <a:gd name="T6" fmla="*/ 0 w 5"/>
              <a:gd name="T7" fmla="*/ 793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5"/>
                </a:move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7" name="Freeform 7493"/>
          <p:cNvSpPr>
            <a:spLocks/>
          </p:cNvSpPr>
          <p:nvPr/>
        </p:nvSpPr>
        <p:spPr bwMode="auto">
          <a:xfrm>
            <a:off x="1433513" y="1851025"/>
            <a:ext cx="14287" cy="15875"/>
          </a:xfrm>
          <a:custGeom>
            <a:avLst/>
            <a:gdLst>
              <a:gd name="T0" fmla="*/ 6350 w 9"/>
              <a:gd name="T1" fmla="*/ 15875 h 10"/>
              <a:gd name="T2" fmla="*/ 14287 w 9"/>
              <a:gd name="T3" fmla="*/ 7938 h 10"/>
              <a:gd name="T4" fmla="*/ 6350 w 9"/>
              <a:gd name="T5" fmla="*/ 0 h 10"/>
              <a:gd name="T6" fmla="*/ 0 w 9"/>
              <a:gd name="T7" fmla="*/ 7938 h 10"/>
              <a:gd name="T8" fmla="*/ 6350 w 9"/>
              <a:gd name="T9" fmla="*/ 1587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10"/>
                </a:moveTo>
                <a:lnTo>
                  <a:pt x="9" y="5"/>
                </a:lnTo>
                <a:lnTo>
                  <a:pt x="4" y="0"/>
                </a:lnTo>
                <a:lnTo>
                  <a:pt x="0" y="5"/>
                </a:lnTo>
                <a:lnTo>
                  <a:pt x="4" y="1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8" name="Rectangle 7494"/>
          <p:cNvSpPr>
            <a:spLocks noChangeArrowheads="1"/>
          </p:cNvSpPr>
          <p:nvPr/>
        </p:nvSpPr>
        <p:spPr bwMode="auto">
          <a:xfrm>
            <a:off x="1135063" y="1258888"/>
            <a:ext cx="193675" cy="1587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9" name="Freeform 7495"/>
          <p:cNvSpPr>
            <a:spLocks/>
          </p:cNvSpPr>
          <p:nvPr/>
        </p:nvSpPr>
        <p:spPr bwMode="auto">
          <a:xfrm>
            <a:off x="1322388" y="1258888"/>
            <a:ext cx="9525" cy="15875"/>
          </a:xfrm>
          <a:custGeom>
            <a:avLst/>
            <a:gdLst>
              <a:gd name="T0" fmla="*/ 9525 w 6"/>
              <a:gd name="T1" fmla="*/ 4763 h 10"/>
              <a:gd name="T2" fmla="*/ 6350 w 6"/>
              <a:gd name="T3" fmla="*/ 0 h 10"/>
              <a:gd name="T4" fmla="*/ 0 w 6"/>
              <a:gd name="T5" fmla="*/ 15875 h 10"/>
              <a:gd name="T6" fmla="*/ 6350 w 6"/>
              <a:gd name="T7" fmla="*/ 15875 h 10"/>
              <a:gd name="T8" fmla="*/ 9525 w 6"/>
              <a:gd name="T9" fmla="*/ 47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6" y="3"/>
                </a:moveTo>
                <a:lnTo>
                  <a:pt x="4" y="0"/>
                </a:lnTo>
                <a:lnTo>
                  <a:pt x="0" y="10"/>
                </a:lnTo>
                <a:lnTo>
                  <a:pt x="4" y="10"/>
                </a:lnTo>
                <a:lnTo>
                  <a:pt x="6" y="3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0" name="Freeform 7496"/>
          <p:cNvSpPr>
            <a:spLocks/>
          </p:cNvSpPr>
          <p:nvPr/>
        </p:nvSpPr>
        <p:spPr bwMode="auto">
          <a:xfrm>
            <a:off x="1057275" y="1349375"/>
            <a:ext cx="46038" cy="96838"/>
          </a:xfrm>
          <a:custGeom>
            <a:avLst/>
            <a:gdLst>
              <a:gd name="T0" fmla="*/ 46038 w 29"/>
              <a:gd name="T1" fmla="*/ 3175 h 61"/>
              <a:gd name="T2" fmla="*/ 14288 w 29"/>
              <a:gd name="T3" fmla="*/ 96838 h 61"/>
              <a:gd name="T4" fmla="*/ 0 w 29"/>
              <a:gd name="T5" fmla="*/ 93663 h 61"/>
              <a:gd name="T6" fmla="*/ 31750 w 29"/>
              <a:gd name="T7" fmla="*/ 0 h 61"/>
              <a:gd name="T8" fmla="*/ 46038 w 29"/>
              <a:gd name="T9" fmla="*/ 3175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1">
                <a:moveTo>
                  <a:pt x="29" y="2"/>
                </a:moveTo>
                <a:lnTo>
                  <a:pt x="9" y="61"/>
                </a:lnTo>
                <a:lnTo>
                  <a:pt x="0" y="59"/>
                </a:lnTo>
                <a:lnTo>
                  <a:pt x="20" y="0"/>
                </a:lnTo>
                <a:lnTo>
                  <a:pt x="29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1" name="Freeform 7497"/>
          <p:cNvSpPr>
            <a:spLocks/>
          </p:cNvSpPr>
          <p:nvPr/>
        </p:nvSpPr>
        <p:spPr bwMode="auto">
          <a:xfrm>
            <a:off x="1039813" y="1443038"/>
            <a:ext cx="31750" cy="100012"/>
          </a:xfrm>
          <a:custGeom>
            <a:avLst/>
            <a:gdLst>
              <a:gd name="T0" fmla="*/ 31750 w 20"/>
              <a:gd name="T1" fmla="*/ 3175 h 63"/>
              <a:gd name="T2" fmla="*/ 14288 w 20"/>
              <a:gd name="T3" fmla="*/ 100012 h 63"/>
              <a:gd name="T4" fmla="*/ 0 w 20"/>
              <a:gd name="T5" fmla="*/ 96837 h 63"/>
              <a:gd name="T6" fmla="*/ 17463 w 20"/>
              <a:gd name="T7" fmla="*/ 0 h 63"/>
              <a:gd name="T8" fmla="*/ 31750 w 20"/>
              <a:gd name="T9" fmla="*/ 3175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63">
                <a:moveTo>
                  <a:pt x="20" y="2"/>
                </a:moveTo>
                <a:lnTo>
                  <a:pt x="9" y="63"/>
                </a:lnTo>
                <a:lnTo>
                  <a:pt x="0" y="61"/>
                </a:lnTo>
                <a:lnTo>
                  <a:pt x="11" y="0"/>
                </a:lnTo>
                <a:lnTo>
                  <a:pt x="20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2" name="Freeform 7498"/>
          <p:cNvSpPr>
            <a:spLocks/>
          </p:cNvSpPr>
          <p:nvPr/>
        </p:nvSpPr>
        <p:spPr bwMode="auto">
          <a:xfrm>
            <a:off x="1027113" y="1539875"/>
            <a:ext cx="26987" cy="100013"/>
          </a:xfrm>
          <a:custGeom>
            <a:avLst/>
            <a:gdLst>
              <a:gd name="T0" fmla="*/ 26987 w 17"/>
              <a:gd name="T1" fmla="*/ 3175 h 63"/>
              <a:gd name="T2" fmla="*/ 12700 w 17"/>
              <a:gd name="T3" fmla="*/ 100013 h 63"/>
              <a:gd name="T4" fmla="*/ 0 w 17"/>
              <a:gd name="T5" fmla="*/ 100013 h 63"/>
              <a:gd name="T6" fmla="*/ 12700 w 17"/>
              <a:gd name="T7" fmla="*/ 0 h 63"/>
              <a:gd name="T8" fmla="*/ 26987 w 17"/>
              <a:gd name="T9" fmla="*/ 3175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63">
                <a:moveTo>
                  <a:pt x="17" y="2"/>
                </a:moveTo>
                <a:lnTo>
                  <a:pt x="8" y="63"/>
                </a:lnTo>
                <a:lnTo>
                  <a:pt x="0" y="63"/>
                </a:lnTo>
                <a:lnTo>
                  <a:pt x="8" y="0"/>
                </a:lnTo>
                <a:lnTo>
                  <a:pt x="17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3" name="Freeform 7499"/>
          <p:cNvSpPr>
            <a:spLocks/>
          </p:cNvSpPr>
          <p:nvPr/>
        </p:nvSpPr>
        <p:spPr bwMode="auto">
          <a:xfrm>
            <a:off x="1016000" y="1639888"/>
            <a:ext cx="23813" cy="155575"/>
          </a:xfrm>
          <a:custGeom>
            <a:avLst/>
            <a:gdLst>
              <a:gd name="T0" fmla="*/ 23813 w 15"/>
              <a:gd name="T1" fmla="*/ 0 h 98"/>
              <a:gd name="T2" fmla="*/ 14288 w 15"/>
              <a:gd name="T3" fmla="*/ 155575 h 98"/>
              <a:gd name="T4" fmla="*/ 0 w 15"/>
              <a:gd name="T5" fmla="*/ 155575 h 98"/>
              <a:gd name="T6" fmla="*/ 11113 w 15"/>
              <a:gd name="T7" fmla="*/ 0 h 98"/>
              <a:gd name="T8" fmla="*/ 23813 w 15"/>
              <a:gd name="T9" fmla="*/ 0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98">
                <a:moveTo>
                  <a:pt x="15" y="0"/>
                </a:moveTo>
                <a:lnTo>
                  <a:pt x="9" y="98"/>
                </a:lnTo>
                <a:lnTo>
                  <a:pt x="0" y="98"/>
                </a:lnTo>
                <a:lnTo>
                  <a:pt x="7" y="0"/>
                </a:lnTo>
                <a:lnTo>
                  <a:pt x="15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4" name="Rectangle 7500"/>
          <p:cNvSpPr>
            <a:spLocks noChangeArrowheads="1"/>
          </p:cNvSpPr>
          <p:nvPr/>
        </p:nvSpPr>
        <p:spPr bwMode="auto">
          <a:xfrm>
            <a:off x="1016000" y="1795463"/>
            <a:ext cx="14288" cy="63500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5" name="Freeform 7501"/>
          <p:cNvSpPr>
            <a:spLocks/>
          </p:cNvSpPr>
          <p:nvPr/>
        </p:nvSpPr>
        <p:spPr bwMode="auto">
          <a:xfrm>
            <a:off x="1127125" y="1258888"/>
            <a:ext cx="7938" cy="4762"/>
          </a:xfrm>
          <a:custGeom>
            <a:avLst/>
            <a:gdLst>
              <a:gd name="T0" fmla="*/ 7938 w 5"/>
              <a:gd name="T1" fmla="*/ 0 h 3"/>
              <a:gd name="T2" fmla="*/ 0 w 5"/>
              <a:gd name="T3" fmla="*/ 4762 h 3"/>
              <a:gd name="T4" fmla="*/ 3175 w 5"/>
              <a:gd name="T5" fmla="*/ 0 h 3"/>
              <a:gd name="T6" fmla="*/ 7938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0" y="3"/>
                </a:lnTo>
                <a:lnTo>
                  <a:pt x="2" y="0"/>
                </a:lnTo>
                <a:lnTo>
                  <a:pt x="5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6" name="Freeform 7502"/>
          <p:cNvSpPr>
            <a:spLocks/>
          </p:cNvSpPr>
          <p:nvPr/>
        </p:nvSpPr>
        <p:spPr bwMode="auto">
          <a:xfrm>
            <a:off x="1127125" y="1258888"/>
            <a:ext cx="14288" cy="15875"/>
          </a:xfrm>
          <a:custGeom>
            <a:avLst/>
            <a:gdLst>
              <a:gd name="T0" fmla="*/ 7938 w 9"/>
              <a:gd name="T1" fmla="*/ 0 h 10"/>
              <a:gd name="T2" fmla="*/ 0 w 9"/>
              <a:gd name="T3" fmla="*/ 4763 h 10"/>
              <a:gd name="T4" fmla="*/ 7938 w 9"/>
              <a:gd name="T5" fmla="*/ 15875 h 10"/>
              <a:gd name="T6" fmla="*/ 14288 w 9"/>
              <a:gd name="T7" fmla="*/ 7938 h 10"/>
              <a:gd name="T8" fmla="*/ 7938 w 9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5" y="0"/>
                </a:moveTo>
                <a:lnTo>
                  <a:pt x="0" y="3"/>
                </a:lnTo>
                <a:lnTo>
                  <a:pt x="5" y="10"/>
                </a:lnTo>
                <a:lnTo>
                  <a:pt x="9" y="5"/>
                </a:lnTo>
                <a:lnTo>
                  <a:pt x="5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7" name="Freeform 7503"/>
          <p:cNvSpPr>
            <a:spLocks/>
          </p:cNvSpPr>
          <p:nvPr/>
        </p:nvSpPr>
        <p:spPr bwMode="auto">
          <a:xfrm>
            <a:off x="1016000" y="1858963"/>
            <a:ext cx="6350" cy="7937"/>
          </a:xfrm>
          <a:custGeom>
            <a:avLst/>
            <a:gdLst>
              <a:gd name="T0" fmla="*/ 0 w 4"/>
              <a:gd name="T1" fmla="*/ 0 h 5"/>
              <a:gd name="T2" fmla="*/ 6350 w 4"/>
              <a:gd name="T3" fmla="*/ 7937 h 5"/>
              <a:gd name="T4" fmla="*/ 0 w 4"/>
              <a:gd name="T5" fmla="*/ 7937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4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8" name="Freeform 7504"/>
          <p:cNvSpPr>
            <a:spLocks/>
          </p:cNvSpPr>
          <p:nvPr/>
        </p:nvSpPr>
        <p:spPr bwMode="auto">
          <a:xfrm>
            <a:off x="1016000" y="1851025"/>
            <a:ext cx="14288" cy="15875"/>
          </a:xfrm>
          <a:custGeom>
            <a:avLst/>
            <a:gdLst>
              <a:gd name="T0" fmla="*/ 0 w 9"/>
              <a:gd name="T1" fmla="*/ 7938 h 10"/>
              <a:gd name="T2" fmla="*/ 6350 w 9"/>
              <a:gd name="T3" fmla="*/ 15875 h 10"/>
              <a:gd name="T4" fmla="*/ 14288 w 9"/>
              <a:gd name="T5" fmla="*/ 7938 h 10"/>
              <a:gd name="T6" fmla="*/ 6350 w 9"/>
              <a:gd name="T7" fmla="*/ 0 h 10"/>
              <a:gd name="T8" fmla="*/ 0 w 9"/>
              <a:gd name="T9" fmla="*/ 793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0" y="5"/>
                </a:moveTo>
                <a:lnTo>
                  <a:pt x="4" y="10"/>
                </a:lnTo>
                <a:lnTo>
                  <a:pt x="9" y="5"/>
                </a:lnTo>
                <a:lnTo>
                  <a:pt x="4" y="0"/>
                </a:lnTo>
                <a:lnTo>
                  <a:pt x="0" y="5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9" name="Rectangle 7505"/>
          <p:cNvSpPr>
            <a:spLocks noChangeArrowheads="1"/>
          </p:cNvSpPr>
          <p:nvPr/>
        </p:nvSpPr>
        <p:spPr bwMode="auto">
          <a:xfrm>
            <a:off x="995363" y="1858963"/>
            <a:ext cx="473075" cy="155575"/>
          </a:xfrm>
          <a:prstGeom prst="rect">
            <a:avLst/>
          </a:prstGeom>
          <a:solidFill>
            <a:srgbClr val="FFB4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0" name="Oval 7506"/>
          <p:cNvSpPr>
            <a:spLocks noChangeArrowheads="1"/>
          </p:cNvSpPr>
          <p:nvPr/>
        </p:nvSpPr>
        <p:spPr bwMode="auto">
          <a:xfrm>
            <a:off x="1047750" y="1492250"/>
            <a:ext cx="368300" cy="412750"/>
          </a:xfrm>
          <a:prstGeom prst="ellipse">
            <a:avLst/>
          </a:prstGeom>
          <a:solidFill>
            <a:srgbClr val="FFB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1" name="Oval 7507"/>
          <p:cNvSpPr>
            <a:spLocks noChangeArrowheads="1"/>
          </p:cNvSpPr>
          <p:nvPr/>
        </p:nvSpPr>
        <p:spPr bwMode="auto">
          <a:xfrm>
            <a:off x="1049338" y="1493838"/>
            <a:ext cx="368300" cy="414337"/>
          </a:xfrm>
          <a:prstGeom prst="ellipse">
            <a:avLst/>
          </a:prstGeom>
          <a:noFill/>
          <a:ln w="11113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2" name="Oval 7508"/>
          <p:cNvSpPr>
            <a:spLocks noChangeArrowheads="1"/>
          </p:cNvSpPr>
          <p:nvPr/>
        </p:nvSpPr>
        <p:spPr bwMode="auto">
          <a:xfrm>
            <a:off x="1168400" y="1633538"/>
            <a:ext cx="122238" cy="134937"/>
          </a:xfrm>
          <a:prstGeom prst="ellipse">
            <a:avLst/>
          </a:pr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3" name="Freeform 7509"/>
          <p:cNvSpPr>
            <a:spLocks/>
          </p:cNvSpPr>
          <p:nvPr/>
        </p:nvSpPr>
        <p:spPr bwMode="auto">
          <a:xfrm>
            <a:off x="1190625" y="1655763"/>
            <a:ext cx="82550" cy="90487"/>
          </a:xfrm>
          <a:custGeom>
            <a:avLst/>
            <a:gdLst>
              <a:gd name="T0" fmla="*/ 65088 w 52"/>
              <a:gd name="T1" fmla="*/ 90487 h 57"/>
              <a:gd name="T2" fmla="*/ 12700 w 52"/>
              <a:gd name="T3" fmla="*/ 90487 h 57"/>
              <a:gd name="T4" fmla="*/ 0 w 52"/>
              <a:gd name="T5" fmla="*/ 31750 h 57"/>
              <a:gd name="T6" fmla="*/ 41275 w 52"/>
              <a:gd name="T7" fmla="*/ 0 h 57"/>
              <a:gd name="T8" fmla="*/ 82550 w 52"/>
              <a:gd name="T9" fmla="*/ 31750 h 57"/>
              <a:gd name="T10" fmla="*/ 65088 w 52"/>
              <a:gd name="T11" fmla="*/ 90487 h 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57">
                <a:moveTo>
                  <a:pt x="41" y="57"/>
                </a:moveTo>
                <a:lnTo>
                  <a:pt x="8" y="57"/>
                </a:lnTo>
                <a:lnTo>
                  <a:pt x="0" y="20"/>
                </a:lnTo>
                <a:lnTo>
                  <a:pt x="26" y="0"/>
                </a:lnTo>
                <a:lnTo>
                  <a:pt x="52" y="20"/>
                </a:lnTo>
                <a:lnTo>
                  <a:pt x="41" y="57"/>
                </a:lnTo>
                <a:close/>
              </a:path>
            </a:pathLst>
          </a:custGeom>
          <a:solidFill>
            <a:srgbClr val="FFB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4" name="Freeform 7510"/>
          <p:cNvSpPr>
            <a:spLocks/>
          </p:cNvSpPr>
          <p:nvPr/>
        </p:nvSpPr>
        <p:spPr bwMode="auto">
          <a:xfrm>
            <a:off x="1190625" y="1655763"/>
            <a:ext cx="82550" cy="90487"/>
          </a:xfrm>
          <a:custGeom>
            <a:avLst/>
            <a:gdLst>
              <a:gd name="T0" fmla="*/ 65088 w 52"/>
              <a:gd name="T1" fmla="*/ 90487 h 57"/>
              <a:gd name="T2" fmla="*/ 12700 w 52"/>
              <a:gd name="T3" fmla="*/ 90487 h 57"/>
              <a:gd name="T4" fmla="*/ 0 w 52"/>
              <a:gd name="T5" fmla="*/ 31750 h 57"/>
              <a:gd name="T6" fmla="*/ 41275 w 52"/>
              <a:gd name="T7" fmla="*/ 0 h 57"/>
              <a:gd name="T8" fmla="*/ 82550 w 52"/>
              <a:gd name="T9" fmla="*/ 31750 h 57"/>
              <a:gd name="T10" fmla="*/ 65088 w 52"/>
              <a:gd name="T11" fmla="*/ 90487 h 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57">
                <a:moveTo>
                  <a:pt x="41" y="57"/>
                </a:moveTo>
                <a:lnTo>
                  <a:pt x="8" y="57"/>
                </a:lnTo>
                <a:lnTo>
                  <a:pt x="0" y="20"/>
                </a:lnTo>
                <a:lnTo>
                  <a:pt x="26" y="0"/>
                </a:lnTo>
                <a:lnTo>
                  <a:pt x="52" y="20"/>
                </a:lnTo>
                <a:lnTo>
                  <a:pt x="41" y="57"/>
                </a:lnTo>
                <a:close/>
              </a:path>
            </a:pathLst>
          </a:custGeom>
          <a:noFill/>
          <a:ln w="6350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5" name="Freeform 7511"/>
          <p:cNvSpPr>
            <a:spLocks/>
          </p:cNvSpPr>
          <p:nvPr/>
        </p:nvSpPr>
        <p:spPr bwMode="auto">
          <a:xfrm>
            <a:off x="1089025" y="1263650"/>
            <a:ext cx="52388" cy="88900"/>
          </a:xfrm>
          <a:custGeom>
            <a:avLst/>
            <a:gdLst>
              <a:gd name="T0" fmla="*/ 52388 w 33"/>
              <a:gd name="T1" fmla="*/ 3175 h 56"/>
              <a:gd name="T2" fmla="*/ 14288 w 33"/>
              <a:gd name="T3" fmla="*/ 88900 h 56"/>
              <a:gd name="T4" fmla="*/ 0 w 33"/>
              <a:gd name="T5" fmla="*/ 85725 h 56"/>
              <a:gd name="T6" fmla="*/ 38100 w 33"/>
              <a:gd name="T7" fmla="*/ 0 h 56"/>
              <a:gd name="T8" fmla="*/ 52388 w 33"/>
              <a:gd name="T9" fmla="*/ 3175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56">
                <a:moveTo>
                  <a:pt x="33" y="2"/>
                </a:moveTo>
                <a:lnTo>
                  <a:pt x="9" y="56"/>
                </a:lnTo>
                <a:lnTo>
                  <a:pt x="0" y="54"/>
                </a:lnTo>
                <a:lnTo>
                  <a:pt x="24" y="0"/>
                </a:lnTo>
                <a:lnTo>
                  <a:pt x="33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080" name="Oval 7512"/>
          <p:cNvSpPr>
            <a:spLocks noChangeArrowheads="1"/>
          </p:cNvSpPr>
          <p:nvPr/>
        </p:nvSpPr>
        <p:spPr bwMode="auto">
          <a:xfrm>
            <a:off x="1935163" y="1695450"/>
            <a:ext cx="144462" cy="1619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081" name="Oval 7513"/>
          <p:cNvSpPr>
            <a:spLocks noChangeArrowheads="1"/>
          </p:cNvSpPr>
          <p:nvPr/>
        </p:nvSpPr>
        <p:spPr bwMode="auto">
          <a:xfrm>
            <a:off x="1841500" y="1585913"/>
            <a:ext cx="334963" cy="3762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082" name="Oval 7514"/>
          <p:cNvSpPr>
            <a:spLocks noChangeArrowheads="1"/>
          </p:cNvSpPr>
          <p:nvPr/>
        </p:nvSpPr>
        <p:spPr bwMode="auto">
          <a:xfrm>
            <a:off x="1744663" y="1477963"/>
            <a:ext cx="530225" cy="5937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991" name="Group 7515"/>
          <p:cNvGrpSpPr>
            <a:grpSpLocks/>
          </p:cNvGrpSpPr>
          <p:nvPr/>
        </p:nvGrpSpPr>
        <p:grpSpPr bwMode="auto">
          <a:xfrm>
            <a:off x="1044575" y="531813"/>
            <a:ext cx="7413625" cy="3602037"/>
            <a:chOff x="658" y="343"/>
            <a:chExt cx="4670" cy="2261"/>
          </a:xfrm>
        </p:grpSpPr>
        <p:sp>
          <p:nvSpPr>
            <p:cNvPr id="43135" name="Freeform 7516"/>
            <p:cNvSpPr>
              <a:spLocks/>
            </p:cNvSpPr>
            <p:nvPr/>
          </p:nvSpPr>
          <p:spPr bwMode="auto">
            <a:xfrm>
              <a:off x="3095" y="634"/>
              <a:ext cx="2" cy="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 h 3"/>
                <a:gd name="T14" fmla="*/ 2 w 2"/>
                <a:gd name="T15" fmla="*/ 3 h 3"/>
                <a:gd name="T16" fmla="*/ 2 w 2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7517"/>
            <p:cNvSpPr>
              <a:spLocks/>
            </p:cNvSpPr>
            <p:nvPr/>
          </p:nvSpPr>
          <p:spPr bwMode="auto">
            <a:xfrm>
              <a:off x="3097" y="634"/>
              <a:ext cx="4" cy="3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3 h 3"/>
                <a:gd name="T10" fmla="*/ 2 w 4"/>
                <a:gd name="T11" fmla="*/ 3 h 3"/>
                <a:gd name="T12" fmla="*/ 2 w 4"/>
                <a:gd name="T13" fmla="*/ 0 h 3"/>
                <a:gd name="T14" fmla="*/ 2 w 4"/>
                <a:gd name="T15" fmla="*/ 0 h 3"/>
                <a:gd name="T16" fmla="*/ 4 w 4"/>
                <a:gd name="T17" fmla="*/ 3 h 3"/>
                <a:gd name="T18" fmla="*/ 4 w 4"/>
                <a:gd name="T19" fmla="*/ 3 h 3"/>
                <a:gd name="T20" fmla="*/ 4 w 4"/>
                <a:gd name="T21" fmla="*/ 0 h 3"/>
                <a:gd name="T22" fmla="*/ 2 w 4"/>
                <a:gd name="T23" fmla="*/ 0 h 3"/>
                <a:gd name="T24" fmla="*/ 2 w 4"/>
                <a:gd name="T25" fmla="*/ 3 h 3"/>
                <a:gd name="T26" fmla="*/ 2 w 4"/>
                <a:gd name="T27" fmla="*/ 0 h 3"/>
                <a:gd name="T28" fmla="*/ 0 w 4"/>
                <a:gd name="T29" fmla="*/ 0 h 3"/>
                <a:gd name="T30" fmla="*/ 0 w 4"/>
                <a:gd name="T31" fmla="*/ 3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Rectangle 7518"/>
            <p:cNvSpPr>
              <a:spLocks noChangeArrowheads="1"/>
            </p:cNvSpPr>
            <p:nvPr/>
          </p:nvSpPr>
          <p:spPr bwMode="auto">
            <a:xfrm>
              <a:off x="3025" y="343"/>
              <a:ext cx="39" cy="34"/>
            </a:xfrm>
            <a:prstGeom prst="rect">
              <a:avLst/>
            </a:prstGeom>
            <a:solidFill>
              <a:srgbClr val="E51B1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38" name="Picture 7519"/>
            <p:cNvPicPr>
              <a:picLocks noChangeAspect="1" noChangeArrowheads="1"/>
            </p:cNvPicPr>
            <p:nvPr/>
          </p:nvPicPr>
          <p:blipFill>
            <a:blip r:embed="rId124" cstate="print"/>
            <a:srcRect/>
            <a:stretch>
              <a:fillRect/>
            </a:stretch>
          </p:blipFill>
          <p:spPr bwMode="auto">
            <a:xfrm>
              <a:off x="3038" y="355"/>
              <a:ext cx="13" cy="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39" name="Picture 7520"/>
            <p:cNvPicPr>
              <a:picLocks noChangeAspect="1" noChangeArrowheads="1"/>
            </p:cNvPicPr>
            <p:nvPr/>
          </p:nvPicPr>
          <p:blipFill>
            <a:blip r:embed="rId125" cstate="print"/>
            <a:srcRect/>
            <a:stretch>
              <a:fillRect/>
            </a:stretch>
          </p:blipFill>
          <p:spPr bwMode="auto">
            <a:xfrm>
              <a:off x="3038" y="355"/>
              <a:ext cx="13" cy="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40" name="Picture 7521"/>
            <p:cNvPicPr>
              <a:picLocks noChangeAspect="1" noChangeArrowheads="1"/>
            </p:cNvPicPr>
            <p:nvPr/>
          </p:nvPicPr>
          <p:blipFill>
            <a:blip r:embed="rId126" cstate="print"/>
            <a:srcRect/>
            <a:stretch>
              <a:fillRect/>
            </a:stretch>
          </p:blipFill>
          <p:spPr bwMode="auto">
            <a:xfrm>
              <a:off x="3051" y="358"/>
              <a:ext cx="13" cy="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41" name="Picture 7522"/>
            <p:cNvPicPr>
              <a:picLocks noChangeAspect="1" noChangeArrowheads="1"/>
            </p:cNvPicPr>
            <p:nvPr/>
          </p:nvPicPr>
          <p:blipFill>
            <a:blip r:embed="rId127" cstate="print"/>
            <a:srcRect/>
            <a:stretch>
              <a:fillRect/>
            </a:stretch>
          </p:blipFill>
          <p:spPr bwMode="auto">
            <a:xfrm>
              <a:off x="3051" y="358"/>
              <a:ext cx="13" cy="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42" name="Rectangle 7523"/>
            <p:cNvSpPr>
              <a:spLocks noChangeArrowheads="1"/>
            </p:cNvSpPr>
            <p:nvPr/>
          </p:nvSpPr>
          <p:spPr bwMode="auto">
            <a:xfrm>
              <a:off x="3051" y="345"/>
              <a:ext cx="9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43" name="Picture 7524"/>
            <p:cNvPicPr>
              <a:picLocks noChangeAspect="1" noChangeArrowheads="1"/>
            </p:cNvPicPr>
            <p:nvPr/>
          </p:nvPicPr>
          <p:blipFill>
            <a:blip r:embed="rId128" cstate="print"/>
            <a:srcRect/>
            <a:stretch>
              <a:fillRect/>
            </a:stretch>
          </p:blipFill>
          <p:spPr bwMode="auto">
            <a:xfrm>
              <a:off x="3025" y="343"/>
              <a:ext cx="15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44" name="Picture 7525"/>
            <p:cNvPicPr>
              <a:picLocks noChangeAspect="1" noChangeArrowheads="1"/>
            </p:cNvPicPr>
            <p:nvPr/>
          </p:nvPicPr>
          <p:blipFill>
            <a:blip r:embed="rId129" cstate="print"/>
            <a:srcRect/>
            <a:stretch>
              <a:fillRect/>
            </a:stretch>
          </p:blipFill>
          <p:spPr bwMode="auto">
            <a:xfrm>
              <a:off x="3025" y="343"/>
              <a:ext cx="15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45" name="Rectangle 7526"/>
            <p:cNvSpPr>
              <a:spLocks noChangeArrowheads="1"/>
            </p:cNvSpPr>
            <p:nvPr/>
          </p:nvSpPr>
          <p:spPr bwMode="auto">
            <a:xfrm>
              <a:off x="763" y="500"/>
              <a:ext cx="15" cy="73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7527"/>
            <p:cNvSpPr>
              <a:spLocks/>
            </p:cNvSpPr>
            <p:nvPr/>
          </p:nvSpPr>
          <p:spPr bwMode="auto">
            <a:xfrm>
              <a:off x="763" y="478"/>
              <a:ext cx="17" cy="24"/>
            </a:xfrm>
            <a:custGeom>
              <a:avLst/>
              <a:gdLst>
                <a:gd name="T0" fmla="*/ 0 w 17"/>
                <a:gd name="T1" fmla="*/ 22 h 24"/>
                <a:gd name="T2" fmla="*/ 4 w 17"/>
                <a:gd name="T3" fmla="*/ 0 h 24"/>
                <a:gd name="T4" fmla="*/ 17 w 17"/>
                <a:gd name="T5" fmla="*/ 9 h 24"/>
                <a:gd name="T6" fmla="*/ 15 w 17"/>
                <a:gd name="T7" fmla="*/ 24 h 24"/>
                <a:gd name="T8" fmla="*/ 0 w 17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4">
                  <a:moveTo>
                    <a:pt x="0" y="22"/>
                  </a:moveTo>
                  <a:lnTo>
                    <a:pt x="4" y="0"/>
                  </a:lnTo>
                  <a:lnTo>
                    <a:pt x="17" y="9"/>
                  </a:lnTo>
                  <a:lnTo>
                    <a:pt x="15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7528"/>
            <p:cNvSpPr>
              <a:spLocks/>
            </p:cNvSpPr>
            <p:nvPr/>
          </p:nvSpPr>
          <p:spPr bwMode="auto">
            <a:xfrm>
              <a:off x="767" y="463"/>
              <a:ext cx="20" cy="24"/>
            </a:xfrm>
            <a:custGeom>
              <a:avLst/>
              <a:gdLst>
                <a:gd name="T0" fmla="*/ 0 w 20"/>
                <a:gd name="T1" fmla="*/ 15 h 24"/>
                <a:gd name="T2" fmla="*/ 9 w 20"/>
                <a:gd name="T3" fmla="*/ 0 h 24"/>
                <a:gd name="T4" fmla="*/ 20 w 20"/>
                <a:gd name="T5" fmla="*/ 12 h 24"/>
                <a:gd name="T6" fmla="*/ 13 w 20"/>
                <a:gd name="T7" fmla="*/ 24 h 24"/>
                <a:gd name="T8" fmla="*/ 0 w 20"/>
                <a:gd name="T9" fmla="*/ 1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4">
                  <a:moveTo>
                    <a:pt x="0" y="15"/>
                  </a:moveTo>
                  <a:lnTo>
                    <a:pt x="9" y="0"/>
                  </a:lnTo>
                  <a:lnTo>
                    <a:pt x="20" y="12"/>
                  </a:lnTo>
                  <a:lnTo>
                    <a:pt x="13" y="2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7529"/>
            <p:cNvSpPr>
              <a:spLocks/>
            </p:cNvSpPr>
            <p:nvPr/>
          </p:nvSpPr>
          <p:spPr bwMode="auto">
            <a:xfrm>
              <a:off x="776" y="448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15 w 24"/>
                <a:gd name="T3" fmla="*/ 0 h 27"/>
                <a:gd name="T4" fmla="*/ 24 w 24"/>
                <a:gd name="T5" fmla="*/ 15 h 27"/>
                <a:gd name="T6" fmla="*/ 11 w 24"/>
                <a:gd name="T7" fmla="*/ 27 h 27"/>
                <a:gd name="T8" fmla="*/ 0 w 24"/>
                <a:gd name="T9" fmla="*/ 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15" y="0"/>
                  </a:lnTo>
                  <a:lnTo>
                    <a:pt x="24" y="15"/>
                  </a:lnTo>
                  <a:lnTo>
                    <a:pt x="11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7530"/>
            <p:cNvSpPr>
              <a:spLocks/>
            </p:cNvSpPr>
            <p:nvPr/>
          </p:nvSpPr>
          <p:spPr bwMode="auto">
            <a:xfrm>
              <a:off x="791" y="438"/>
              <a:ext cx="24" cy="25"/>
            </a:xfrm>
            <a:custGeom>
              <a:avLst/>
              <a:gdLst>
                <a:gd name="T0" fmla="*/ 0 w 24"/>
                <a:gd name="T1" fmla="*/ 10 h 25"/>
                <a:gd name="T2" fmla="*/ 22 w 24"/>
                <a:gd name="T3" fmla="*/ 0 h 25"/>
                <a:gd name="T4" fmla="*/ 24 w 24"/>
                <a:gd name="T5" fmla="*/ 18 h 25"/>
                <a:gd name="T6" fmla="*/ 9 w 24"/>
                <a:gd name="T7" fmla="*/ 25 h 25"/>
                <a:gd name="T8" fmla="*/ 0 w 24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0" y="10"/>
                  </a:moveTo>
                  <a:lnTo>
                    <a:pt x="22" y="0"/>
                  </a:lnTo>
                  <a:lnTo>
                    <a:pt x="24" y="18"/>
                  </a:lnTo>
                  <a:lnTo>
                    <a:pt x="9" y="2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7531"/>
            <p:cNvSpPr>
              <a:spLocks/>
            </p:cNvSpPr>
            <p:nvPr/>
          </p:nvSpPr>
          <p:spPr bwMode="auto">
            <a:xfrm>
              <a:off x="813" y="424"/>
              <a:ext cx="44" cy="32"/>
            </a:xfrm>
            <a:custGeom>
              <a:avLst/>
              <a:gdLst>
                <a:gd name="T0" fmla="*/ 0 w 44"/>
                <a:gd name="T1" fmla="*/ 14 h 32"/>
                <a:gd name="T2" fmla="*/ 42 w 44"/>
                <a:gd name="T3" fmla="*/ 0 h 32"/>
                <a:gd name="T4" fmla="*/ 44 w 44"/>
                <a:gd name="T5" fmla="*/ 17 h 32"/>
                <a:gd name="T6" fmla="*/ 2 w 44"/>
                <a:gd name="T7" fmla="*/ 32 h 32"/>
                <a:gd name="T8" fmla="*/ 0 w 44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2">
                  <a:moveTo>
                    <a:pt x="0" y="14"/>
                  </a:moveTo>
                  <a:lnTo>
                    <a:pt x="42" y="0"/>
                  </a:lnTo>
                  <a:lnTo>
                    <a:pt x="44" y="17"/>
                  </a:lnTo>
                  <a:lnTo>
                    <a:pt x="2" y="3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7532"/>
            <p:cNvSpPr>
              <a:spLocks/>
            </p:cNvSpPr>
            <p:nvPr/>
          </p:nvSpPr>
          <p:spPr bwMode="auto">
            <a:xfrm>
              <a:off x="855" y="416"/>
              <a:ext cx="46" cy="25"/>
            </a:xfrm>
            <a:custGeom>
              <a:avLst/>
              <a:gdLst>
                <a:gd name="T0" fmla="*/ 0 w 46"/>
                <a:gd name="T1" fmla="*/ 8 h 25"/>
                <a:gd name="T2" fmla="*/ 44 w 46"/>
                <a:gd name="T3" fmla="*/ 0 h 25"/>
                <a:gd name="T4" fmla="*/ 46 w 46"/>
                <a:gd name="T5" fmla="*/ 17 h 25"/>
                <a:gd name="T6" fmla="*/ 2 w 46"/>
                <a:gd name="T7" fmla="*/ 25 h 25"/>
                <a:gd name="T8" fmla="*/ 0 w 46"/>
                <a:gd name="T9" fmla="*/ 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5">
                  <a:moveTo>
                    <a:pt x="0" y="8"/>
                  </a:moveTo>
                  <a:lnTo>
                    <a:pt x="44" y="0"/>
                  </a:lnTo>
                  <a:lnTo>
                    <a:pt x="46" y="17"/>
                  </a:lnTo>
                  <a:lnTo>
                    <a:pt x="2" y="2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7533"/>
            <p:cNvSpPr>
              <a:spLocks/>
            </p:cNvSpPr>
            <p:nvPr/>
          </p:nvSpPr>
          <p:spPr bwMode="auto">
            <a:xfrm>
              <a:off x="763" y="500"/>
              <a:ext cx="15" cy="2"/>
            </a:xfrm>
            <a:custGeom>
              <a:avLst/>
              <a:gdLst>
                <a:gd name="T0" fmla="*/ 0 w 15"/>
                <a:gd name="T1" fmla="*/ 0 h 2"/>
                <a:gd name="T2" fmla="*/ 0 w 15"/>
                <a:gd name="T3" fmla="*/ 0 h 2"/>
                <a:gd name="T4" fmla="*/ 15 w 15"/>
                <a:gd name="T5" fmla="*/ 0 h 2"/>
                <a:gd name="T6" fmla="*/ 15 w 15"/>
                <a:gd name="T7" fmla="*/ 2 h 2"/>
                <a:gd name="T8" fmla="*/ 0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7534"/>
            <p:cNvSpPr>
              <a:spLocks/>
            </p:cNvSpPr>
            <p:nvPr/>
          </p:nvSpPr>
          <p:spPr bwMode="auto">
            <a:xfrm>
              <a:off x="896" y="416"/>
              <a:ext cx="44" cy="25"/>
            </a:xfrm>
            <a:custGeom>
              <a:avLst/>
              <a:gdLst>
                <a:gd name="T0" fmla="*/ 3 w 44"/>
                <a:gd name="T1" fmla="*/ 0 h 25"/>
                <a:gd name="T2" fmla="*/ 44 w 44"/>
                <a:gd name="T3" fmla="*/ 8 h 25"/>
                <a:gd name="T4" fmla="*/ 42 w 44"/>
                <a:gd name="T5" fmla="*/ 25 h 25"/>
                <a:gd name="T6" fmla="*/ 0 w 44"/>
                <a:gd name="T7" fmla="*/ 17 h 25"/>
                <a:gd name="T8" fmla="*/ 3 w 4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5">
                  <a:moveTo>
                    <a:pt x="3" y="0"/>
                  </a:moveTo>
                  <a:lnTo>
                    <a:pt x="44" y="8"/>
                  </a:lnTo>
                  <a:lnTo>
                    <a:pt x="42" y="25"/>
                  </a:lnTo>
                  <a:lnTo>
                    <a:pt x="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Freeform 7535"/>
            <p:cNvSpPr>
              <a:spLocks/>
            </p:cNvSpPr>
            <p:nvPr/>
          </p:nvSpPr>
          <p:spPr bwMode="auto">
            <a:xfrm>
              <a:off x="938" y="424"/>
              <a:ext cx="24" cy="24"/>
            </a:xfrm>
            <a:custGeom>
              <a:avLst/>
              <a:gdLst>
                <a:gd name="T0" fmla="*/ 2 w 24"/>
                <a:gd name="T1" fmla="*/ 0 h 24"/>
                <a:gd name="T2" fmla="*/ 24 w 24"/>
                <a:gd name="T3" fmla="*/ 9 h 24"/>
                <a:gd name="T4" fmla="*/ 15 w 24"/>
                <a:gd name="T5" fmla="*/ 24 h 24"/>
                <a:gd name="T6" fmla="*/ 0 w 24"/>
                <a:gd name="T7" fmla="*/ 17 h 24"/>
                <a:gd name="T8" fmla="*/ 2 w 24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" y="0"/>
                  </a:moveTo>
                  <a:lnTo>
                    <a:pt x="24" y="9"/>
                  </a:lnTo>
                  <a:lnTo>
                    <a:pt x="15" y="24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7536"/>
            <p:cNvSpPr>
              <a:spLocks/>
            </p:cNvSpPr>
            <p:nvPr/>
          </p:nvSpPr>
          <p:spPr bwMode="auto">
            <a:xfrm>
              <a:off x="953" y="433"/>
              <a:ext cx="22" cy="27"/>
            </a:xfrm>
            <a:custGeom>
              <a:avLst/>
              <a:gdLst>
                <a:gd name="T0" fmla="*/ 9 w 22"/>
                <a:gd name="T1" fmla="*/ 0 h 27"/>
                <a:gd name="T2" fmla="*/ 22 w 22"/>
                <a:gd name="T3" fmla="*/ 15 h 27"/>
                <a:gd name="T4" fmla="*/ 11 w 22"/>
                <a:gd name="T5" fmla="*/ 27 h 27"/>
                <a:gd name="T6" fmla="*/ 0 w 22"/>
                <a:gd name="T7" fmla="*/ 15 h 27"/>
                <a:gd name="T8" fmla="*/ 9 w 22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7">
                  <a:moveTo>
                    <a:pt x="9" y="0"/>
                  </a:moveTo>
                  <a:lnTo>
                    <a:pt x="22" y="15"/>
                  </a:lnTo>
                  <a:lnTo>
                    <a:pt x="11" y="27"/>
                  </a:lnTo>
                  <a:lnTo>
                    <a:pt x="0" y="1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7537"/>
            <p:cNvSpPr>
              <a:spLocks/>
            </p:cNvSpPr>
            <p:nvPr/>
          </p:nvSpPr>
          <p:spPr bwMode="auto">
            <a:xfrm>
              <a:off x="964" y="448"/>
              <a:ext cx="35" cy="44"/>
            </a:xfrm>
            <a:custGeom>
              <a:avLst/>
              <a:gdLst>
                <a:gd name="T0" fmla="*/ 11 w 35"/>
                <a:gd name="T1" fmla="*/ 0 h 44"/>
                <a:gd name="T2" fmla="*/ 35 w 35"/>
                <a:gd name="T3" fmla="*/ 34 h 44"/>
                <a:gd name="T4" fmla="*/ 22 w 35"/>
                <a:gd name="T5" fmla="*/ 44 h 44"/>
                <a:gd name="T6" fmla="*/ 0 w 35"/>
                <a:gd name="T7" fmla="*/ 12 h 44"/>
                <a:gd name="T8" fmla="*/ 11 w 35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11" y="0"/>
                  </a:moveTo>
                  <a:lnTo>
                    <a:pt x="35" y="34"/>
                  </a:lnTo>
                  <a:lnTo>
                    <a:pt x="22" y="44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7538"/>
            <p:cNvSpPr>
              <a:spLocks/>
            </p:cNvSpPr>
            <p:nvPr/>
          </p:nvSpPr>
          <p:spPr bwMode="auto">
            <a:xfrm>
              <a:off x="986" y="482"/>
              <a:ext cx="29" cy="54"/>
            </a:xfrm>
            <a:custGeom>
              <a:avLst/>
              <a:gdLst>
                <a:gd name="T0" fmla="*/ 13 w 29"/>
                <a:gd name="T1" fmla="*/ 0 h 54"/>
                <a:gd name="T2" fmla="*/ 29 w 29"/>
                <a:gd name="T3" fmla="*/ 52 h 54"/>
                <a:gd name="T4" fmla="*/ 13 w 29"/>
                <a:gd name="T5" fmla="*/ 54 h 54"/>
                <a:gd name="T6" fmla="*/ 0 w 29"/>
                <a:gd name="T7" fmla="*/ 10 h 54"/>
                <a:gd name="T8" fmla="*/ 13 w 29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4">
                  <a:moveTo>
                    <a:pt x="13" y="0"/>
                  </a:moveTo>
                  <a:lnTo>
                    <a:pt x="29" y="52"/>
                  </a:lnTo>
                  <a:lnTo>
                    <a:pt x="13" y="54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7539"/>
            <p:cNvSpPr>
              <a:spLocks/>
            </p:cNvSpPr>
            <p:nvPr/>
          </p:nvSpPr>
          <p:spPr bwMode="auto">
            <a:xfrm>
              <a:off x="999" y="534"/>
              <a:ext cx="25" cy="54"/>
            </a:xfrm>
            <a:custGeom>
              <a:avLst/>
              <a:gdLst>
                <a:gd name="T0" fmla="*/ 16 w 25"/>
                <a:gd name="T1" fmla="*/ 0 h 54"/>
                <a:gd name="T2" fmla="*/ 25 w 25"/>
                <a:gd name="T3" fmla="*/ 51 h 54"/>
                <a:gd name="T4" fmla="*/ 9 w 25"/>
                <a:gd name="T5" fmla="*/ 54 h 54"/>
                <a:gd name="T6" fmla="*/ 0 w 25"/>
                <a:gd name="T7" fmla="*/ 2 h 54"/>
                <a:gd name="T8" fmla="*/ 16 w 25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4">
                  <a:moveTo>
                    <a:pt x="16" y="0"/>
                  </a:moveTo>
                  <a:lnTo>
                    <a:pt x="25" y="51"/>
                  </a:lnTo>
                  <a:lnTo>
                    <a:pt x="9" y="54"/>
                  </a:lnTo>
                  <a:lnTo>
                    <a:pt x="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7540"/>
            <p:cNvSpPr>
              <a:spLocks/>
            </p:cNvSpPr>
            <p:nvPr/>
          </p:nvSpPr>
          <p:spPr bwMode="auto">
            <a:xfrm>
              <a:off x="1008" y="585"/>
              <a:ext cx="22" cy="59"/>
            </a:xfrm>
            <a:custGeom>
              <a:avLst/>
              <a:gdLst>
                <a:gd name="T0" fmla="*/ 16 w 22"/>
                <a:gd name="T1" fmla="*/ 0 h 59"/>
                <a:gd name="T2" fmla="*/ 22 w 22"/>
                <a:gd name="T3" fmla="*/ 57 h 59"/>
                <a:gd name="T4" fmla="*/ 7 w 22"/>
                <a:gd name="T5" fmla="*/ 59 h 59"/>
                <a:gd name="T6" fmla="*/ 0 w 22"/>
                <a:gd name="T7" fmla="*/ 3 h 59"/>
                <a:gd name="T8" fmla="*/ 16 w 22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9">
                  <a:moveTo>
                    <a:pt x="16" y="0"/>
                  </a:moveTo>
                  <a:lnTo>
                    <a:pt x="22" y="57"/>
                  </a:lnTo>
                  <a:lnTo>
                    <a:pt x="7" y="59"/>
                  </a:lnTo>
                  <a:lnTo>
                    <a:pt x="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7541"/>
            <p:cNvSpPr>
              <a:spLocks/>
            </p:cNvSpPr>
            <p:nvPr/>
          </p:nvSpPr>
          <p:spPr bwMode="auto">
            <a:xfrm>
              <a:off x="1015" y="642"/>
              <a:ext cx="22" cy="112"/>
            </a:xfrm>
            <a:custGeom>
              <a:avLst/>
              <a:gdLst>
                <a:gd name="T0" fmla="*/ 15 w 22"/>
                <a:gd name="T1" fmla="*/ 0 h 112"/>
                <a:gd name="T2" fmla="*/ 22 w 22"/>
                <a:gd name="T3" fmla="*/ 110 h 112"/>
                <a:gd name="T4" fmla="*/ 6 w 22"/>
                <a:gd name="T5" fmla="*/ 112 h 112"/>
                <a:gd name="T6" fmla="*/ 0 w 22"/>
                <a:gd name="T7" fmla="*/ 2 h 112"/>
                <a:gd name="T8" fmla="*/ 15 w 22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2">
                  <a:moveTo>
                    <a:pt x="15" y="0"/>
                  </a:moveTo>
                  <a:lnTo>
                    <a:pt x="22" y="110"/>
                  </a:lnTo>
                  <a:lnTo>
                    <a:pt x="6" y="112"/>
                  </a:lnTo>
                  <a:lnTo>
                    <a:pt x="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7542"/>
            <p:cNvSpPr>
              <a:spLocks/>
            </p:cNvSpPr>
            <p:nvPr/>
          </p:nvSpPr>
          <p:spPr bwMode="auto">
            <a:xfrm>
              <a:off x="896" y="416"/>
              <a:ext cx="5" cy="17"/>
            </a:xfrm>
            <a:custGeom>
              <a:avLst/>
              <a:gdLst>
                <a:gd name="T0" fmla="*/ 3 w 5"/>
                <a:gd name="T1" fmla="*/ 0 h 17"/>
                <a:gd name="T2" fmla="*/ 3 w 5"/>
                <a:gd name="T3" fmla="*/ 0 h 17"/>
                <a:gd name="T4" fmla="*/ 5 w 5"/>
                <a:gd name="T5" fmla="*/ 17 h 17"/>
                <a:gd name="T6" fmla="*/ 0 w 5"/>
                <a:gd name="T7" fmla="*/ 17 h 17"/>
                <a:gd name="T8" fmla="*/ 3 w 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lnTo>
                    <a:pt x="3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7543"/>
            <p:cNvSpPr>
              <a:spLocks/>
            </p:cNvSpPr>
            <p:nvPr/>
          </p:nvSpPr>
          <p:spPr bwMode="auto">
            <a:xfrm>
              <a:off x="1019" y="749"/>
              <a:ext cx="18" cy="35"/>
            </a:xfrm>
            <a:custGeom>
              <a:avLst/>
              <a:gdLst>
                <a:gd name="T0" fmla="*/ 18 w 18"/>
                <a:gd name="T1" fmla="*/ 3 h 35"/>
                <a:gd name="T2" fmla="*/ 16 w 18"/>
                <a:gd name="T3" fmla="*/ 35 h 35"/>
                <a:gd name="T4" fmla="*/ 0 w 18"/>
                <a:gd name="T5" fmla="*/ 32 h 35"/>
                <a:gd name="T6" fmla="*/ 2 w 18"/>
                <a:gd name="T7" fmla="*/ 0 h 35"/>
                <a:gd name="T8" fmla="*/ 18 w 18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5">
                  <a:moveTo>
                    <a:pt x="18" y="3"/>
                  </a:moveTo>
                  <a:lnTo>
                    <a:pt x="16" y="35"/>
                  </a:lnTo>
                  <a:lnTo>
                    <a:pt x="0" y="32"/>
                  </a:lnTo>
                  <a:lnTo>
                    <a:pt x="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7544"/>
            <p:cNvSpPr>
              <a:spLocks/>
            </p:cNvSpPr>
            <p:nvPr/>
          </p:nvSpPr>
          <p:spPr bwMode="auto">
            <a:xfrm>
              <a:off x="1010" y="781"/>
              <a:ext cx="25" cy="35"/>
            </a:xfrm>
            <a:custGeom>
              <a:avLst/>
              <a:gdLst>
                <a:gd name="T0" fmla="*/ 25 w 25"/>
                <a:gd name="T1" fmla="*/ 3 h 35"/>
                <a:gd name="T2" fmla="*/ 14 w 25"/>
                <a:gd name="T3" fmla="*/ 35 h 35"/>
                <a:gd name="T4" fmla="*/ 0 w 25"/>
                <a:gd name="T5" fmla="*/ 25 h 35"/>
                <a:gd name="T6" fmla="*/ 9 w 25"/>
                <a:gd name="T7" fmla="*/ 0 h 35"/>
                <a:gd name="T8" fmla="*/ 25 w 25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25" y="3"/>
                  </a:moveTo>
                  <a:lnTo>
                    <a:pt x="14" y="35"/>
                  </a:lnTo>
                  <a:lnTo>
                    <a:pt x="0" y="25"/>
                  </a:lnTo>
                  <a:lnTo>
                    <a:pt x="9" y="0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7545"/>
            <p:cNvSpPr>
              <a:spLocks/>
            </p:cNvSpPr>
            <p:nvPr/>
          </p:nvSpPr>
          <p:spPr bwMode="auto">
            <a:xfrm>
              <a:off x="980" y="806"/>
              <a:ext cx="44" cy="63"/>
            </a:xfrm>
            <a:custGeom>
              <a:avLst/>
              <a:gdLst>
                <a:gd name="T0" fmla="*/ 44 w 44"/>
                <a:gd name="T1" fmla="*/ 10 h 63"/>
                <a:gd name="T2" fmla="*/ 13 w 44"/>
                <a:gd name="T3" fmla="*/ 63 h 63"/>
                <a:gd name="T4" fmla="*/ 0 w 44"/>
                <a:gd name="T5" fmla="*/ 54 h 63"/>
                <a:gd name="T6" fmla="*/ 30 w 44"/>
                <a:gd name="T7" fmla="*/ 0 h 63"/>
                <a:gd name="T8" fmla="*/ 44 w 44"/>
                <a:gd name="T9" fmla="*/ 1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3">
                  <a:moveTo>
                    <a:pt x="44" y="10"/>
                  </a:moveTo>
                  <a:lnTo>
                    <a:pt x="13" y="63"/>
                  </a:lnTo>
                  <a:lnTo>
                    <a:pt x="0" y="54"/>
                  </a:lnTo>
                  <a:lnTo>
                    <a:pt x="30" y="0"/>
                  </a:lnTo>
                  <a:lnTo>
                    <a:pt x="44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7546"/>
            <p:cNvSpPr>
              <a:spLocks/>
            </p:cNvSpPr>
            <p:nvPr/>
          </p:nvSpPr>
          <p:spPr bwMode="auto">
            <a:xfrm>
              <a:off x="967" y="860"/>
              <a:ext cx="26" cy="31"/>
            </a:xfrm>
            <a:custGeom>
              <a:avLst/>
              <a:gdLst>
                <a:gd name="T0" fmla="*/ 26 w 26"/>
                <a:gd name="T1" fmla="*/ 9 h 31"/>
                <a:gd name="T2" fmla="*/ 15 w 26"/>
                <a:gd name="T3" fmla="*/ 31 h 31"/>
                <a:gd name="T4" fmla="*/ 0 w 26"/>
                <a:gd name="T5" fmla="*/ 29 h 31"/>
                <a:gd name="T6" fmla="*/ 13 w 26"/>
                <a:gd name="T7" fmla="*/ 0 h 31"/>
                <a:gd name="T8" fmla="*/ 26 w 26"/>
                <a:gd name="T9" fmla="*/ 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6" y="9"/>
                  </a:moveTo>
                  <a:lnTo>
                    <a:pt x="15" y="31"/>
                  </a:lnTo>
                  <a:lnTo>
                    <a:pt x="0" y="29"/>
                  </a:lnTo>
                  <a:lnTo>
                    <a:pt x="13" y="0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7547"/>
            <p:cNvSpPr>
              <a:spLocks/>
            </p:cNvSpPr>
            <p:nvPr/>
          </p:nvSpPr>
          <p:spPr bwMode="auto">
            <a:xfrm>
              <a:off x="964" y="889"/>
              <a:ext cx="18" cy="15"/>
            </a:xfrm>
            <a:custGeom>
              <a:avLst/>
              <a:gdLst>
                <a:gd name="T0" fmla="*/ 18 w 18"/>
                <a:gd name="T1" fmla="*/ 2 h 15"/>
                <a:gd name="T2" fmla="*/ 16 w 18"/>
                <a:gd name="T3" fmla="*/ 15 h 15"/>
                <a:gd name="T4" fmla="*/ 0 w 18"/>
                <a:gd name="T5" fmla="*/ 12 h 15"/>
                <a:gd name="T6" fmla="*/ 3 w 18"/>
                <a:gd name="T7" fmla="*/ 0 h 15"/>
                <a:gd name="T8" fmla="*/ 18 w 18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8" y="2"/>
                  </a:moveTo>
                  <a:lnTo>
                    <a:pt x="16" y="15"/>
                  </a:lnTo>
                  <a:lnTo>
                    <a:pt x="0" y="12"/>
                  </a:lnTo>
                  <a:lnTo>
                    <a:pt x="3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7548"/>
            <p:cNvSpPr>
              <a:spLocks/>
            </p:cNvSpPr>
            <p:nvPr/>
          </p:nvSpPr>
          <p:spPr bwMode="auto">
            <a:xfrm>
              <a:off x="964" y="901"/>
              <a:ext cx="16" cy="17"/>
            </a:xfrm>
            <a:custGeom>
              <a:avLst/>
              <a:gdLst>
                <a:gd name="T0" fmla="*/ 16 w 16"/>
                <a:gd name="T1" fmla="*/ 3 h 17"/>
                <a:gd name="T2" fmla="*/ 16 w 16"/>
                <a:gd name="T3" fmla="*/ 15 h 17"/>
                <a:gd name="T4" fmla="*/ 0 w 16"/>
                <a:gd name="T5" fmla="*/ 17 h 17"/>
                <a:gd name="T6" fmla="*/ 0 w 16"/>
                <a:gd name="T7" fmla="*/ 0 h 17"/>
                <a:gd name="T8" fmla="*/ 16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6" y="3"/>
                  </a:moveTo>
                  <a:lnTo>
                    <a:pt x="16" y="15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7549"/>
            <p:cNvSpPr>
              <a:spLocks/>
            </p:cNvSpPr>
            <p:nvPr/>
          </p:nvSpPr>
          <p:spPr bwMode="auto">
            <a:xfrm>
              <a:off x="964" y="916"/>
              <a:ext cx="18" cy="17"/>
            </a:xfrm>
            <a:custGeom>
              <a:avLst/>
              <a:gdLst>
                <a:gd name="T0" fmla="*/ 16 w 18"/>
                <a:gd name="T1" fmla="*/ 0 h 17"/>
                <a:gd name="T2" fmla="*/ 18 w 18"/>
                <a:gd name="T3" fmla="*/ 7 h 17"/>
                <a:gd name="T4" fmla="*/ 5 w 18"/>
                <a:gd name="T5" fmla="*/ 17 h 17"/>
                <a:gd name="T6" fmla="*/ 0 w 18"/>
                <a:gd name="T7" fmla="*/ 2 h 17"/>
                <a:gd name="T8" fmla="*/ 16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lnTo>
                    <a:pt x="18" y="7"/>
                  </a:lnTo>
                  <a:lnTo>
                    <a:pt x="5" y="17"/>
                  </a:lnTo>
                  <a:lnTo>
                    <a:pt x="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7550"/>
            <p:cNvSpPr>
              <a:spLocks/>
            </p:cNvSpPr>
            <p:nvPr/>
          </p:nvSpPr>
          <p:spPr bwMode="auto">
            <a:xfrm>
              <a:off x="969" y="923"/>
              <a:ext cx="19" cy="25"/>
            </a:xfrm>
            <a:custGeom>
              <a:avLst/>
              <a:gdLst>
                <a:gd name="T0" fmla="*/ 13 w 19"/>
                <a:gd name="T1" fmla="*/ 0 h 25"/>
                <a:gd name="T2" fmla="*/ 19 w 19"/>
                <a:gd name="T3" fmla="*/ 13 h 25"/>
                <a:gd name="T4" fmla="*/ 9 w 19"/>
                <a:gd name="T5" fmla="*/ 25 h 25"/>
                <a:gd name="T6" fmla="*/ 0 w 19"/>
                <a:gd name="T7" fmla="*/ 10 h 25"/>
                <a:gd name="T8" fmla="*/ 13 w 19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5">
                  <a:moveTo>
                    <a:pt x="13" y="0"/>
                  </a:moveTo>
                  <a:lnTo>
                    <a:pt x="19" y="13"/>
                  </a:lnTo>
                  <a:lnTo>
                    <a:pt x="9" y="25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7551"/>
            <p:cNvSpPr>
              <a:spLocks/>
            </p:cNvSpPr>
            <p:nvPr/>
          </p:nvSpPr>
          <p:spPr bwMode="auto">
            <a:xfrm>
              <a:off x="978" y="936"/>
              <a:ext cx="37" cy="36"/>
            </a:xfrm>
            <a:custGeom>
              <a:avLst/>
              <a:gdLst>
                <a:gd name="T0" fmla="*/ 10 w 37"/>
                <a:gd name="T1" fmla="*/ 0 h 36"/>
                <a:gd name="T2" fmla="*/ 37 w 37"/>
                <a:gd name="T3" fmla="*/ 24 h 36"/>
                <a:gd name="T4" fmla="*/ 26 w 37"/>
                <a:gd name="T5" fmla="*/ 36 h 36"/>
                <a:gd name="T6" fmla="*/ 0 w 37"/>
                <a:gd name="T7" fmla="*/ 12 h 36"/>
                <a:gd name="T8" fmla="*/ 10 w 37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0" y="0"/>
                  </a:moveTo>
                  <a:lnTo>
                    <a:pt x="37" y="24"/>
                  </a:lnTo>
                  <a:lnTo>
                    <a:pt x="26" y="36"/>
                  </a:lnTo>
                  <a:lnTo>
                    <a:pt x="0" y="1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7552"/>
            <p:cNvSpPr>
              <a:spLocks/>
            </p:cNvSpPr>
            <p:nvPr/>
          </p:nvSpPr>
          <p:spPr bwMode="auto">
            <a:xfrm>
              <a:off x="1021" y="749"/>
              <a:ext cx="16" cy="5"/>
            </a:xfrm>
            <a:custGeom>
              <a:avLst/>
              <a:gdLst>
                <a:gd name="T0" fmla="*/ 16 w 16"/>
                <a:gd name="T1" fmla="*/ 3 h 5"/>
                <a:gd name="T2" fmla="*/ 16 w 16"/>
                <a:gd name="T3" fmla="*/ 3 h 5"/>
                <a:gd name="T4" fmla="*/ 0 w 16"/>
                <a:gd name="T5" fmla="*/ 5 h 5"/>
                <a:gd name="T6" fmla="*/ 0 w 16"/>
                <a:gd name="T7" fmla="*/ 0 h 5"/>
                <a:gd name="T8" fmla="*/ 16 w 1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">
                  <a:moveTo>
                    <a:pt x="16" y="3"/>
                  </a:moveTo>
                  <a:lnTo>
                    <a:pt x="16" y="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7553"/>
            <p:cNvSpPr>
              <a:spLocks/>
            </p:cNvSpPr>
            <p:nvPr/>
          </p:nvSpPr>
          <p:spPr bwMode="auto">
            <a:xfrm>
              <a:off x="1006" y="958"/>
              <a:ext cx="26" cy="29"/>
            </a:xfrm>
            <a:custGeom>
              <a:avLst/>
              <a:gdLst>
                <a:gd name="T0" fmla="*/ 9 w 26"/>
                <a:gd name="T1" fmla="*/ 0 h 29"/>
                <a:gd name="T2" fmla="*/ 26 w 26"/>
                <a:gd name="T3" fmla="*/ 12 h 29"/>
                <a:gd name="T4" fmla="*/ 24 w 26"/>
                <a:gd name="T5" fmla="*/ 29 h 29"/>
                <a:gd name="T6" fmla="*/ 0 w 26"/>
                <a:gd name="T7" fmla="*/ 14 h 29"/>
                <a:gd name="T8" fmla="*/ 9 w 2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9">
                  <a:moveTo>
                    <a:pt x="9" y="0"/>
                  </a:moveTo>
                  <a:lnTo>
                    <a:pt x="26" y="12"/>
                  </a:lnTo>
                  <a:lnTo>
                    <a:pt x="24" y="29"/>
                  </a:lnTo>
                  <a:lnTo>
                    <a:pt x="0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7554"/>
            <p:cNvSpPr>
              <a:spLocks/>
            </p:cNvSpPr>
            <p:nvPr/>
          </p:nvSpPr>
          <p:spPr bwMode="auto">
            <a:xfrm>
              <a:off x="1030" y="970"/>
              <a:ext cx="22" cy="22"/>
            </a:xfrm>
            <a:custGeom>
              <a:avLst/>
              <a:gdLst>
                <a:gd name="T0" fmla="*/ 2 w 22"/>
                <a:gd name="T1" fmla="*/ 0 h 22"/>
                <a:gd name="T2" fmla="*/ 20 w 22"/>
                <a:gd name="T3" fmla="*/ 5 h 22"/>
                <a:gd name="T4" fmla="*/ 22 w 22"/>
                <a:gd name="T5" fmla="*/ 22 h 22"/>
                <a:gd name="T6" fmla="*/ 0 w 22"/>
                <a:gd name="T7" fmla="*/ 17 h 22"/>
                <a:gd name="T8" fmla="*/ 2 w 2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" y="0"/>
                  </a:moveTo>
                  <a:lnTo>
                    <a:pt x="20" y="5"/>
                  </a:lnTo>
                  <a:lnTo>
                    <a:pt x="22" y="22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7555"/>
            <p:cNvSpPr>
              <a:spLocks/>
            </p:cNvSpPr>
            <p:nvPr/>
          </p:nvSpPr>
          <p:spPr bwMode="auto">
            <a:xfrm>
              <a:off x="1050" y="970"/>
              <a:ext cx="15" cy="22"/>
            </a:xfrm>
            <a:custGeom>
              <a:avLst/>
              <a:gdLst>
                <a:gd name="T0" fmla="*/ 0 w 15"/>
                <a:gd name="T1" fmla="*/ 5 h 22"/>
                <a:gd name="T2" fmla="*/ 6 w 15"/>
                <a:gd name="T3" fmla="*/ 0 h 22"/>
                <a:gd name="T4" fmla="*/ 15 w 15"/>
                <a:gd name="T5" fmla="*/ 14 h 22"/>
                <a:gd name="T6" fmla="*/ 2 w 15"/>
                <a:gd name="T7" fmla="*/ 22 h 22"/>
                <a:gd name="T8" fmla="*/ 0 w 15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5"/>
                  </a:moveTo>
                  <a:lnTo>
                    <a:pt x="6" y="0"/>
                  </a:lnTo>
                  <a:lnTo>
                    <a:pt x="15" y="14"/>
                  </a:lnTo>
                  <a:lnTo>
                    <a:pt x="2" y="2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7556"/>
            <p:cNvSpPr>
              <a:spLocks/>
            </p:cNvSpPr>
            <p:nvPr/>
          </p:nvSpPr>
          <p:spPr bwMode="auto">
            <a:xfrm>
              <a:off x="1056" y="962"/>
              <a:ext cx="20" cy="22"/>
            </a:xfrm>
            <a:custGeom>
              <a:avLst/>
              <a:gdLst>
                <a:gd name="T0" fmla="*/ 0 w 20"/>
                <a:gd name="T1" fmla="*/ 8 h 22"/>
                <a:gd name="T2" fmla="*/ 9 w 20"/>
                <a:gd name="T3" fmla="*/ 0 h 22"/>
                <a:gd name="T4" fmla="*/ 20 w 20"/>
                <a:gd name="T5" fmla="*/ 13 h 22"/>
                <a:gd name="T6" fmla="*/ 9 w 20"/>
                <a:gd name="T7" fmla="*/ 22 h 22"/>
                <a:gd name="T8" fmla="*/ 0 w 20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0" y="8"/>
                  </a:moveTo>
                  <a:lnTo>
                    <a:pt x="9" y="0"/>
                  </a:lnTo>
                  <a:lnTo>
                    <a:pt x="20" y="13"/>
                  </a:lnTo>
                  <a:lnTo>
                    <a:pt x="9" y="2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7557"/>
            <p:cNvSpPr>
              <a:spLocks/>
            </p:cNvSpPr>
            <p:nvPr/>
          </p:nvSpPr>
          <p:spPr bwMode="auto">
            <a:xfrm>
              <a:off x="1065" y="950"/>
              <a:ext cx="22" cy="25"/>
            </a:xfrm>
            <a:custGeom>
              <a:avLst/>
              <a:gdLst>
                <a:gd name="T0" fmla="*/ 0 w 22"/>
                <a:gd name="T1" fmla="*/ 12 h 25"/>
                <a:gd name="T2" fmla="*/ 13 w 22"/>
                <a:gd name="T3" fmla="*/ 0 h 25"/>
                <a:gd name="T4" fmla="*/ 22 w 22"/>
                <a:gd name="T5" fmla="*/ 15 h 25"/>
                <a:gd name="T6" fmla="*/ 11 w 22"/>
                <a:gd name="T7" fmla="*/ 25 h 25"/>
                <a:gd name="T8" fmla="*/ 0 w 22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0" y="12"/>
                  </a:moveTo>
                  <a:lnTo>
                    <a:pt x="13" y="0"/>
                  </a:lnTo>
                  <a:lnTo>
                    <a:pt x="22" y="15"/>
                  </a:lnTo>
                  <a:lnTo>
                    <a:pt x="11" y="2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7558"/>
            <p:cNvSpPr>
              <a:spLocks/>
            </p:cNvSpPr>
            <p:nvPr/>
          </p:nvSpPr>
          <p:spPr bwMode="auto">
            <a:xfrm>
              <a:off x="1078" y="940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14 w 22"/>
                <a:gd name="T3" fmla="*/ 0 h 25"/>
                <a:gd name="T4" fmla="*/ 22 w 22"/>
                <a:gd name="T5" fmla="*/ 15 h 25"/>
                <a:gd name="T6" fmla="*/ 9 w 22"/>
                <a:gd name="T7" fmla="*/ 25 h 25"/>
                <a:gd name="T8" fmla="*/ 0 w 22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14" y="0"/>
                  </a:lnTo>
                  <a:lnTo>
                    <a:pt x="22" y="15"/>
                  </a:lnTo>
                  <a:lnTo>
                    <a:pt x="9" y="2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7559"/>
            <p:cNvSpPr>
              <a:spLocks/>
            </p:cNvSpPr>
            <p:nvPr/>
          </p:nvSpPr>
          <p:spPr bwMode="auto">
            <a:xfrm>
              <a:off x="1092" y="936"/>
              <a:ext cx="21" cy="19"/>
            </a:xfrm>
            <a:custGeom>
              <a:avLst/>
              <a:gdLst>
                <a:gd name="T0" fmla="*/ 0 w 21"/>
                <a:gd name="T1" fmla="*/ 4 h 19"/>
                <a:gd name="T2" fmla="*/ 19 w 21"/>
                <a:gd name="T3" fmla="*/ 0 h 19"/>
                <a:gd name="T4" fmla="*/ 21 w 21"/>
                <a:gd name="T5" fmla="*/ 17 h 19"/>
                <a:gd name="T6" fmla="*/ 8 w 21"/>
                <a:gd name="T7" fmla="*/ 19 h 19"/>
                <a:gd name="T8" fmla="*/ 0 w 21"/>
                <a:gd name="T9" fmla="*/ 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4"/>
                  </a:moveTo>
                  <a:lnTo>
                    <a:pt x="19" y="0"/>
                  </a:lnTo>
                  <a:lnTo>
                    <a:pt x="21" y="17"/>
                  </a:lnTo>
                  <a:lnTo>
                    <a:pt x="8" y="1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7560"/>
            <p:cNvSpPr>
              <a:spLocks/>
            </p:cNvSpPr>
            <p:nvPr/>
          </p:nvSpPr>
          <p:spPr bwMode="auto">
            <a:xfrm>
              <a:off x="1111" y="936"/>
              <a:ext cx="24" cy="17"/>
            </a:xfrm>
            <a:custGeom>
              <a:avLst/>
              <a:gdLst>
                <a:gd name="T0" fmla="*/ 0 w 24"/>
                <a:gd name="T1" fmla="*/ 0 h 17"/>
                <a:gd name="T2" fmla="*/ 24 w 24"/>
                <a:gd name="T3" fmla="*/ 0 h 17"/>
                <a:gd name="T4" fmla="*/ 24 w 24"/>
                <a:gd name="T5" fmla="*/ 17 h 17"/>
                <a:gd name="T6" fmla="*/ 2 w 24"/>
                <a:gd name="T7" fmla="*/ 17 h 17"/>
                <a:gd name="T8" fmla="*/ 0 w 24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lnTo>
                    <a:pt x="24" y="0"/>
                  </a:lnTo>
                  <a:lnTo>
                    <a:pt x="24" y="17"/>
                  </a:lnTo>
                  <a:lnTo>
                    <a:pt x="2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7561"/>
            <p:cNvSpPr>
              <a:spLocks/>
            </p:cNvSpPr>
            <p:nvPr/>
          </p:nvSpPr>
          <p:spPr bwMode="auto">
            <a:xfrm>
              <a:off x="1004" y="958"/>
              <a:ext cx="11" cy="14"/>
            </a:xfrm>
            <a:custGeom>
              <a:avLst/>
              <a:gdLst>
                <a:gd name="T0" fmla="*/ 0 w 11"/>
                <a:gd name="T1" fmla="*/ 14 h 14"/>
                <a:gd name="T2" fmla="*/ 2 w 11"/>
                <a:gd name="T3" fmla="*/ 14 h 14"/>
                <a:gd name="T4" fmla="*/ 11 w 11"/>
                <a:gd name="T5" fmla="*/ 2 h 14"/>
                <a:gd name="T6" fmla="*/ 11 w 11"/>
                <a:gd name="T7" fmla="*/ 0 h 14"/>
                <a:gd name="T8" fmla="*/ 0 w 11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lnTo>
                    <a:pt x="2" y="1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Freeform 7562"/>
            <p:cNvSpPr>
              <a:spLocks/>
            </p:cNvSpPr>
            <p:nvPr/>
          </p:nvSpPr>
          <p:spPr bwMode="auto">
            <a:xfrm>
              <a:off x="1133" y="936"/>
              <a:ext cx="24" cy="19"/>
            </a:xfrm>
            <a:custGeom>
              <a:avLst/>
              <a:gdLst>
                <a:gd name="T0" fmla="*/ 2 w 24"/>
                <a:gd name="T1" fmla="*/ 0 h 19"/>
                <a:gd name="T2" fmla="*/ 24 w 24"/>
                <a:gd name="T3" fmla="*/ 4 h 19"/>
                <a:gd name="T4" fmla="*/ 15 w 24"/>
                <a:gd name="T5" fmla="*/ 19 h 19"/>
                <a:gd name="T6" fmla="*/ 0 w 24"/>
                <a:gd name="T7" fmla="*/ 17 h 19"/>
                <a:gd name="T8" fmla="*/ 2 w 2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0"/>
                  </a:moveTo>
                  <a:lnTo>
                    <a:pt x="24" y="4"/>
                  </a:lnTo>
                  <a:lnTo>
                    <a:pt x="15" y="19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2" name="Freeform 7563"/>
            <p:cNvSpPr>
              <a:spLocks/>
            </p:cNvSpPr>
            <p:nvPr/>
          </p:nvSpPr>
          <p:spPr bwMode="auto">
            <a:xfrm>
              <a:off x="1148" y="940"/>
              <a:ext cx="25" cy="27"/>
            </a:xfrm>
            <a:custGeom>
              <a:avLst/>
              <a:gdLst>
                <a:gd name="T0" fmla="*/ 9 w 25"/>
                <a:gd name="T1" fmla="*/ 0 h 27"/>
                <a:gd name="T2" fmla="*/ 25 w 25"/>
                <a:gd name="T3" fmla="*/ 15 h 27"/>
                <a:gd name="T4" fmla="*/ 14 w 25"/>
                <a:gd name="T5" fmla="*/ 27 h 27"/>
                <a:gd name="T6" fmla="*/ 0 w 25"/>
                <a:gd name="T7" fmla="*/ 15 h 27"/>
                <a:gd name="T8" fmla="*/ 9 w 25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7">
                  <a:moveTo>
                    <a:pt x="9" y="0"/>
                  </a:moveTo>
                  <a:lnTo>
                    <a:pt x="25" y="15"/>
                  </a:lnTo>
                  <a:lnTo>
                    <a:pt x="14" y="27"/>
                  </a:lnTo>
                  <a:lnTo>
                    <a:pt x="0" y="1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3" name="Freeform 7564"/>
            <p:cNvSpPr>
              <a:spLocks/>
            </p:cNvSpPr>
            <p:nvPr/>
          </p:nvSpPr>
          <p:spPr bwMode="auto">
            <a:xfrm>
              <a:off x="1162" y="955"/>
              <a:ext cx="26" cy="27"/>
            </a:xfrm>
            <a:custGeom>
              <a:avLst/>
              <a:gdLst>
                <a:gd name="T0" fmla="*/ 11 w 26"/>
                <a:gd name="T1" fmla="*/ 0 h 27"/>
                <a:gd name="T2" fmla="*/ 26 w 26"/>
                <a:gd name="T3" fmla="*/ 17 h 27"/>
                <a:gd name="T4" fmla="*/ 13 w 26"/>
                <a:gd name="T5" fmla="*/ 27 h 27"/>
                <a:gd name="T6" fmla="*/ 0 w 26"/>
                <a:gd name="T7" fmla="*/ 12 h 27"/>
                <a:gd name="T8" fmla="*/ 11 w 26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7">
                  <a:moveTo>
                    <a:pt x="11" y="0"/>
                  </a:moveTo>
                  <a:lnTo>
                    <a:pt x="26" y="17"/>
                  </a:lnTo>
                  <a:lnTo>
                    <a:pt x="13" y="27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4" name="Freeform 7565"/>
            <p:cNvSpPr>
              <a:spLocks/>
            </p:cNvSpPr>
            <p:nvPr/>
          </p:nvSpPr>
          <p:spPr bwMode="auto">
            <a:xfrm>
              <a:off x="1175" y="972"/>
              <a:ext cx="24" cy="30"/>
            </a:xfrm>
            <a:custGeom>
              <a:avLst/>
              <a:gdLst>
                <a:gd name="T0" fmla="*/ 13 w 24"/>
                <a:gd name="T1" fmla="*/ 0 h 30"/>
                <a:gd name="T2" fmla="*/ 24 w 24"/>
                <a:gd name="T3" fmla="*/ 20 h 30"/>
                <a:gd name="T4" fmla="*/ 11 w 24"/>
                <a:gd name="T5" fmla="*/ 30 h 30"/>
                <a:gd name="T6" fmla="*/ 0 w 24"/>
                <a:gd name="T7" fmla="*/ 10 h 30"/>
                <a:gd name="T8" fmla="*/ 13 w 24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0">
                  <a:moveTo>
                    <a:pt x="13" y="0"/>
                  </a:moveTo>
                  <a:lnTo>
                    <a:pt x="24" y="20"/>
                  </a:lnTo>
                  <a:lnTo>
                    <a:pt x="11" y="30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5" name="Freeform 7566"/>
            <p:cNvSpPr>
              <a:spLocks/>
            </p:cNvSpPr>
            <p:nvPr/>
          </p:nvSpPr>
          <p:spPr bwMode="auto">
            <a:xfrm>
              <a:off x="1186" y="992"/>
              <a:ext cx="28" cy="51"/>
            </a:xfrm>
            <a:custGeom>
              <a:avLst/>
              <a:gdLst>
                <a:gd name="T0" fmla="*/ 13 w 28"/>
                <a:gd name="T1" fmla="*/ 0 h 51"/>
                <a:gd name="T2" fmla="*/ 28 w 28"/>
                <a:gd name="T3" fmla="*/ 49 h 51"/>
                <a:gd name="T4" fmla="*/ 13 w 28"/>
                <a:gd name="T5" fmla="*/ 51 h 51"/>
                <a:gd name="T6" fmla="*/ 0 w 28"/>
                <a:gd name="T7" fmla="*/ 10 h 51"/>
                <a:gd name="T8" fmla="*/ 13 w 28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1">
                  <a:moveTo>
                    <a:pt x="13" y="0"/>
                  </a:moveTo>
                  <a:lnTo>
                    <a:pt x="28" y="49"/>
                  </a:lnTo>
                  <a:lnTo>
                    <a:pt x="13" y="51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6" name="Freeform 7567"/>
            <p:cNvSpPr>
              <a:spLocks/>
            </p:cNvSpPr>
            <p:nvPr/>
          </p:nvSpPr>
          <p:spPr bwMode="auto">
            <a:xfrm>
              <a:off x="1199" y="1041"/>
              <a:ext cx="22" cy="46"/>
            </a:xfrm>
            <a:custGeom>
              <a:avLst/>
              <a:gdLst>
                <a:gd name="T0" fmla="*/ 15 w 22"/>
                <a:gd name="T1" fmla="*/ 0 h 46"/>
                <a:gd name="T2" fmla="*/ 22 w 22"/>
                <a:gd name="T3" fmla="*/ 44 h 46"/>
                <a:gd name="T4" fmla="*/ 6 w 22"/>
                <a:gd name="T5" fmla="*/ 46 h 46"/>
                <a:gd name="T6" fmla="*/ 0 w 22"/>
                <a:gd name="T7" fmla="*/ 2 h 46"/>
                <a:gd name="T8" fmla="*/ 15 w 22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6">
                  <a:moveTo>
                    <a:pt x="15" y="0"/>
                  </a:moveTo>
                  <a:lnTo>
                    <a:pt x="22" y="44"/>
                  </a:lnTo>
                  <a:lnTo>
                    <a:pt x="6" y="46"/>
                  </a:lnTo>
                  <a:lnTo>
                    <a:pt x="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7568"/>
            <p:cNvSpPr>
              <a:spLocks/>
            </p:cNvSpPr>
            <p:nvPr/>
          </p:nvSpPr>
          <p:spPr bwMode="auto">
            <a:xfrm>
              <a:off x="1133" y="936"/>
              <a:ext cx="2" cy="17"/>
            </a:xfrm>
            <a:custGeom>
              <a:avLst/>
              <a:gdLst>
                <a:gd name="T0" fmla="*/ 2 w 2"/>
                <a:gd name="T1" fmla="*/ 0 h 17"/>
                <a:gd name="T2" fmla="*/ 2 w 2"/>
                <a:gd name="T3" fmla="*/ 0 h 17"/>
                <a:gd name="T4" fmla="*/ 2 w 2"/>
                <a:gd name="T5" fmla="*/ 17 h 17"/>
                <a:gd name="T6" fmla="*/ 0 w 2"/>
                <a:gd name="T7" fmla="*/ 17 h 17"/>
                <a:gd name="T8" fmla="*/ 2 w 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lnTo>
                    <a:pt x="2" y="0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Rectangle 7569"/>
            <p:cNvSpPr>
              <a:spLocks noChangeArrowheads="1"/>
            </p:cNvSpPr>
            <p:nvPr/>
          </p:nvSpPr>
          <p:spPr bwMode="auto">
            <a:xfrm>
              <a:off x="1205" y="1085"/>
              <a:ext cx="16" cy="76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Freeform 7570"/>
            <p:cNvSpPr>
              <a:spLocks/>
            </p:cNvSpPr>
            <p:nvPr/>
          </p:nvSpPr>
          <p:spPr bwMode="auto">
            <a:xfrm>
              <a:off x="1205" y="1085"/>
              <a:ext cx="16" cy="2"/>
            </a:xfrm>
            <a:custGeom>
              <a:avLst/>
              <a:gdLst>
                <a:gd name="T0" fmla="*/ 16 w 16"/>
                <a:gd name="T1" fmla="*/ 0 h 2"/>
                <a:gd name="T2" fmla="*/ 16 w 16"/>
                <a:gd name="T3" fmla="*/ 0 h 2"/>
                <a:gd name="T4" fmla="*/ 0 w 16"/>
                <a:gd name="T5" fmla="*/ 2 h 2"/>
                <a:gd name="T6" fmla="*/ 0 w 16"/>
                <a:gd name="T7" fmla="*/ 0 h 2"/>
                <a:gd name="T8" fmla="*/ 16 w 1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">
                  <a:moveTo>
                    <a:pt x="16" y="0"/>
                  </a:moveTo>
                  <a:lnTo>
                    <a:pt x="16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0" name="Rectangle 7571"/>
            <p:cNvSpPr>
              <a:spLocks noChangeArrowheads="1"/>
            </p:cNvSpPr>
            <p:nvPr/>
          </p:nvSpPr>
          <p:spPr bwMode="auto">
            <a:xfrm>
              <a:off x="761" y="563"/>
              <a:ext cx="24" cy="49"/>
            </a:xfrm>
            <a:prstGeom prst="rect">
              <a:avLst/>
            </a:prstGeom>
            <a:solidFill>
              <a:srgbClr val="81644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1" name="Rectangle 7572"/>
            <p:cNvSpPr>
              <a:spLocks noChangeArrowheads="1"/>
            </p:cNvSpPr>
            <p:nvPr/>
          </p:nvSpPr>
          <p:spPr bwMode="auto">
            <a:xfrm>
              <a:off x="762" y="564"/>
              <a:ext cx="24" cy="50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2" name="AutoShape 7573"/>
            <p:cNvSpPr>
              <a:spLocks noChangeArrowheads="1"/>
            </p:cNvSpPr>
            <p:nvPr/>
          </p:nvSpPr>
          <p:spPr bwMode="auto">
            <a:xfrm>
              <a:off x="747" y="605"/>
              <a:ext cx="51" cy="149"/>
            </a:xfrm>
            <a:prstGeom prst="roundRect">
              <a:avLst>
                <a:gd name="adj" fmla="val 34782"/>
              </a:avLst>
            </a:prstGeom>
            <a:gradFill rotWithShape="1">
              <a:gsLst>
                <a:gs pos="0">
                  <a:srgbClr val="FFFFFF"/>
                </a:gs>
                <a:gs pos="50000">
                  <a:srgbClr val="000000"/>
                </a:gs>
                <a:gs pos="100000">
                  <a:srgbClr val="FFFFFF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3" name="AutoShape 7574"/>
            <p:cNvSpPr>
              <a:spLocks noChangeArrowheads="1"/>
            </p:cNvSpPr>
            <p:nvPr/>
          </p:nvSpPr>
          <p:spPr bwMode="auto">
            <a:xfrm>
              <a:off x="747" y="604"/>
              <a:ext cx="51" cy="151"/>
            </a:xfrm>
            <a:prstGeom prst="roundRect">
              <a:avLst>
                <a:gd name="adj" fmla="val 32000"/>
              </a:avLst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94" name="Picture 7575"/>
            <p:cNvPicPr>
              <a:picLocks noChangeAspect="1" noChangeArrowheads="1"/>
            </p:cNvPicPr>
            <p:nvPr/>
          </p:nvPicPr>
          <p:blipFill>
            <a:blip r:embed="rId130" cstate="print"/>
            <a:srcRect/>
            <a:stretch>
              <a:fillRect/>
            </a:stretch>
          </p:blipFill>
          <p:spPr bwMode="auto">
            <a:xfrm>
              <a:off x="1122" y="1033"/>
              <a:ext cx="294" cy="5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95" name="Freeform 7576"/>
            <p:cNvSpPr>
              <a:spLocks/>
            </p:cNvSpPr>
            <p:nvPr/>
          </p:nvSpPr>
          <p:spPr bwMode="auto">
            <a:xfrm>
              <a:off x="1122" y="1202"/>
              <a:ext cx="294" cy="338"/>
            </a:xfrm>
            <a:custGeom>
              <a:avLst/>
              <a:gdLst>
                <a:gd name="T0" fmla="*/ 48 w 294"/>
                <a:gd name="T1" fmla="*/ 0 h 338"/>
                <a:gd name="T2" fmla="*/ 64 w 294"/>
                <a:gd name="T3" fmla="*/ 0 h 338"/>
                <a:gd name="T4" fmla="*/ 73 w 294"/>
                <a:gd name="T5" fmla="*/ 3 h 338"/>
                <a:gd name="T6" fmla="*/ 219 w 294"/>
                <a:gd name="T7" fmla="*/ 3 h 338"/>
                <a:gd name="T8" fmla="*/ 228 w 294"/>
                <a:gd name="T9" fmla="*/ 0 h 338"/>
                <a:gd name="T10" fmla="*/ 243 w 294"/>
                <a:gd name="T11" fmla="*/ 0 h 338"/>
                <a:gd name="T12" fmla="*/ 252 w 294"/>
                <a:gd name="T13" fmla="*/ 10 h 338"/>
                <a:gd name="T14" fmla="*/ 257 w 294"/>
                <a:gd name="T15" fmla="*/ 25 h 338"/>
                <a:gd name="T16" fmla="*/ 259 w 294"/>
                <a:gd name="T17" fmla="*/ 42 h 338"/>
                <a:gd name="T18" fmla="*/ 294 w 294"/>
                <a:gd name="T19" fmla="*/ 309 h 338"/>
                <a:gd name="T20" fmla="*/ 294 w 294"/>
                <a:gd name="T21" fmla="*/ 338 h 338"/>
                <a:gd name="T22" fmla="*/ 0 w 294"/>
                <a:gd name="T23" fmla="*/ 338 h 338"/>
                <a:gd name="T24" fmla="*/ 0 w 294"/>
                <a:gd name="T25" fmla="*/ 309 h 338"/>
                <a:gd name="T26" fmla="*/ 35 w 294"/>
                <a:gd name="T27" fmla="*/ 42 h 338"/>
                <a:gd name="T28" fmla="*/ 37 w 294"/>
                <a:gd name="T29" fmla="*/ 25 h 338"/>
                <a:gd name="T30" fmla="*/ 42 w 294"/>
                <a:gd name="T31" fmla="*/ 10 h 338"/>
                <a:gd name="T32" fmla="*/ 48 w 294"/>
                <a:gd name="T33" fmla="*/ 0 h 3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4" h="338">
                  <a:moveTo>
                    <a:pt x="48" y="0"/>
                  </a:moveTo>
                  <a:lnTo>
                    <a:pt x="64" y="0"/>
                  </a:lnTo>
                  <a:lnTo>
                    <a:pt x="73" y="3"/>
                  </a:lnTo>
                  <a:lnTo>
                    <a:pt x="219" y="3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52" y="10"/>
                  </a:lnTo>
                  <a:lnTo>
                    <a:pt x="257" y="25"/>
                  </a:lnTo>
                  <a:lnTo>
                    <a:pt x="259" y="42"/>
                  </a:lnTo>
                  <a:lnTo>
                    <a:pt x="294" y="309"/>
                  </a:lnTo>
                  <a:lnTo>
                    <a:pt x="294" y="338"/>
                  </a:lnTo>
                  <a:lnTo>
                    <a:pt x="0" y="338"/>
                  </a:lnTo>
                  <a:lnTo>
                    <a:pt x="0" y="309"/>
                  </a:lnTo>
                  <a:lnTo>
                    <a:pt x="35" y="42"/>
                  </a:lnTo>
                  <a:lnTo>
                    <a:pt x="37" y="25"/>
                  </a:lnTo>
                  <a:lnTo>
                    <a:pt x="42" y="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2B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Rectangle 7577"/>
            <p:cNvSpPr>
              <a:spLocks noChangeArrowheads="1"/>
            </p:cNvSpPr>
            <p:nvPr/>
          </p:nvSpPr>
          <p:spPr bwMode="auto">
            <a:xfrm>
              <a:off x="1113" y="1511"/>
              <a:ext cx="312" cy="34"/>
            </a:xfrm>
            <a:prstGeom prst="rect">
              <a:avLst/>
            </a:prstGeom>
            <a:solidFill>
              <a:srgbClr val="0033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Freeform 7578"/>
            <p:cNvSpPr>
              <a:spLocks/>
            </p:cNvSpPr>
            <p:nvPr/>
          </p:nvSpPr>
          <p:spPr bwMode="auto">
            <a:xfrm>
              <a:off x="1122" y="1202"/>
              <a:ext cx="294" cy="338"/>
            </a:xfrm>
            <a:custGeom>
              <a:avLst/>
              <a:gdLst>
                <a:gd name="T0" fmla="*/ 48 w 294"/>
                <a:gd name="T1" fmla="*/ 0 h 338"/>
                <a:gd name="T2" fmla="*/ 64 w 294"/>
                <a:gd name="T3" fmla="*/ 0 h 338"/>
                <a:gd name="T4" fmla="*/ 73 w 294"/>
                <a:gd name="T5" fmla="*/ 3 h 338"/>
                <a:gd name="T6" fmla="*/ 219 w 294"/>
                <a:gd name="T7" fmla="*/ 3 h 338"/>
                <a:gd name="T8" fmla="*/ 228 w 294"/>
                <a:gd name="T9" fmla="*/ 0 h 338"/>
                <a:gd name="T10" fmla="*/ 243 w 294"/>
                <a:gd name="T11" fmla="*/ 0 h 338"/>
                <a:gd name="T12" fmla="*/ 252 w 294"/>
                <a:gd name="T13" fmla="*/ 10 h 338"/>
                <a:gd name="T14" fmla="*/ 257 w 294"/>
                <a:gd name="T15" fmla="*/ 25 h 338"/>
                <a:gd name="T16" fmla="*/ 259 w 294"/>
                <a:gd name="T17" fmla="*/ 42 h 338"/>
                <a:gd name="T18" fmla="*/ 294 w 294"/>
                <a:gd name="T19" fmla="*/ 309 h 338"/>
                <a:gd name="T20" fmla="*/ 294 w 294"/>
                <a:gd name="T21" fmla="*/ 338 h 338"/>
                <a:gd name="T22" fmla="*/ 0 w 294"/>
                <a:gd name="T23" fmla="*/ 338 h 338"/>
                <a:gd name="T24" fmla="*/ 0 w 294"/>
                <a:gd name="T25" fmla="*/ 309 h 338"/>
                <a:gd name="T26" fmla="*/ 35 w 294"/>
                <a:gd name="T27" fmla="*/ 42 h 338"/>
                <a:gd name="T28" fmla="*/ 37 w 294"/>
                <a:gd name="T29" fmla="*/ 25 h 338"/>
                <a:gd name="T30" fmla="*/ 42 w 294"/>
                <a:gd name="T31" fmla="*/ 10 h 338"/>
                <a:gd name="T32" fmla="*/ 48 w 294"/>
                <a:gd name="T33" fmla="*/ 0 h 3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4" h="338">
                  <a:moveTo>
                    <a:pt x="48" y="0"/>
                  </a:moveTo>
                  <a:lnTo>
                    <a:pt x="64" y="0"/>
                  </a:lnTo>
                  <a:lnTo>
                    <a:pt x="73" y="3"/>
                  </a:lnTo>
                  <a:lnTo>
                    <a:pt x="219" y="3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52" y="10"/>
                  </a:lnTo>
                  <a:lnTo>
                    <a:pt x="257" y="25"/>
                  </a:lnTo>
                  <a:lnTo>
                    <a:pt x="259" y="42"/>
                  </a:lnTo>
                  <a:lnTo>
                    <a:pt x="294" y="309"/>
                  </a:lnTo>
                  <a:lnTo>
                    <a:pt x="294" y="338"/>
                  </a:lnTo>
                  <a:lnTo>
                    <a:pt x="0" y="338"/>
                  </a:lnTo>
                  <a:lnTo>
                    <a:pt x="0" y="309"/>
                  </a:lnTo>
                  <a:lnTo>
                    <a:pt x="35" y="42"/>
                  </a:lnTo>
                  <a:lnTo>
                    <a:pt x="37" y="25"/>
                  </a:lnTo>
                  <a:lnTo>
                    <a:pt x="42" y="10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3175">
              <a:solidFill>
                <a:srgbClr val="00336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8" name="Line 7579"/>
            <p:cNvSpPr>
              <a:spLocks noChangeShapeType="1"/>
            </p:cNvSpPr>
            <p:nvPr/>
          </p:nvSpPr>
          <p:spPr bwMode="auto">
            <a:xfrm flipV="1">
              <a:off x="1230" y="1185"/>
              <a:ext cx="1" cy="20"/>
            </a:xfrm>
            <a:prstGeom prst="line">
              <a:avLst/>
            </a:prstGeom>
            <a:noFill/>
            <a:ln w="6350">
              <a:solidFill>
                <a:srgbClr val="2B272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9" name="Line 7580"/>
            <p:cNvSpPr>
              <a:spLocks noChangeShapeType="1"/>
            </p:cNvSpPr>
            <p:nvPr/>
          </p:nvSpPr>
          <p:spPr bwMode="auto">
            <a:xfrm flipV="1">
              <a:off x="1232" y="1185"/>
              <a:ext cx="1" cy="20"/>
            </a:xfrm>
            <a:prstGeom prst="line">
              <a:avLst/>
            </a:prstGeom>
            <a:noFill/>
            <a:ln w="6350">
              <a:solidFill>
                <a:srgbClr val="3A363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0" name="Line 7581"/>
            <p:cNvSpPr>
              <a:spLocks noChangeShapeType="1"/>
            </p:cNvSpPr>
            <p:nvPr/>
          </p:nvSpPr>
          <p:spPr bwMode="auto">
            <a:xfrm flipV="1">
              <a:off x="1234" y="1185"/>
              <a:ext cx="1" cy="20"/>
            </a:xfrm>
            <a:prstGeom prst="line">
              <a:avLst/>
            </a:prstGeom>
            <a:noFill/>
            <a:ln w="6350">
              <a:solidFill>
                <a:srgbClr val="4946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1" name="Line 7582"/>
            <p:cNvSpPr>
              <a:spLocks noChangeShapeType="1"/>
            </p:cNvSpPr>
            <p:nvPr/>
          </p:nvSpPr>
          <p:spPr bwMode="auto">
            <a:xfrm flipV="1">
              <a:off x="1236" y="1185"/>
              <a:ext cx="1" cy="20"/>
            </a:xfrm>
            <a:prstGeom prst="line">
              <a:avLst/>
            </a:prstGeom>
            <a:noFill/>
            <a:ln w="6350">
              <a:solidFill>
                <a:srgbClr val="58555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2" name="Line 7583"/>
            <p:cNvSpPr>
              <a:spLocks noChangeShapeType="1"/>
            </p:cNvSpPr>
            <p:nvPr/>
          </p:nvSpPr>
          <p:spPr bwMode="auto">
            <a:xfrm flipV="1">
              <a:off x="1238" y="1185"/>
              <a:ext cx="1" cy="20"/>
            </a:xfrm>
            <a:prstGeom prst="line">
              <a:avLst/>
            </a:prstGeom>
            <a:noFill/>
            <a:ln w="6350">
              <a:solidFill>
                <a:srgbClr val="6764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3" name="Line 7584"/>
            <p:cNvSpPr>
              <a:spLocks noChangeShapeType="1"/>
            </p:cNvSpPr>
            <p:nvPr/>
          </p:nvSpPr>
          <p:spPr bwMode="auto">
            <a:xfrm flipV="1">
              <a:off x="1241" y="1185"/>
              <a:ext cx="1" cy="20"/>
            </a:xfrm>
            <a:prstGeom prst="line">
              <a:avLst/>
            </a:prstGeom>
            <a:noFill/>
            <a:ln w="6350">
              <a:solidFill>
                <a:srgbClr val="7674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4" name="Line 7585"/>
            <p:cNvSpPr>
              <a:spLocks noChangeShapeType="1"/>
            </p:cNvSpPr>
            <p:nvPr/>
          </p:nvSpPr>
          <p:spPr bwMode="auto">
            <a:xfrm flipV="1">
              <a:off x="1243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5" name="Line 7586"/>
            <p:cNvSpPr>
              <a:spLocks noChangeShapeType="1"/>
            </p:cNvSpPr>
            <p:nvPr/>
          </p:nvSpPr>
          <p:spPr bwMode="auto">
            <a:xfrm flipV="1">
              <a:off x="1247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6" name="Line 7587"/>
            <p:cNvSpPr>
              <a:spLocks noChangeShapeType="1"/>
            </p:cNvSpPr>
            <p:nvPr/>
          </p:nvSpPr>
          <p:spPr bwMode="auto">
            <a:xfrm flipV="1">
              <a:off x="1249" y="1185"/>
              <a:ext cx="1" cy="20"/>
            </a:xfrm>
            <a:prstGeom prst="line">
              <a:avLst/>
            </a:prstGeom>
            <a:noFill/>
            <a:ln w="6350">
              <a:solidFill>
                <a:srgbClr val="6D6A6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7" name="Line 7588"/>
            <p:cNvSpPr>
              <a:spLocks noChangeShapeType="1"/>
            </p:cNvSpPr>
            <p:nvPr/>
          </p:nvSpPr>
          <p:spPr bwMode="auto">
            <a:xfrm flipV="1">
              <a:off x="1252" y="1185"/>
              <a:ext cx="1" cy="20"/>
            </a:xfrm>
            <a:prstGeom prst="line">
              <a:avLst/>
            </a:prstGeom>
            <a:noFill/>
            <a:ln w="6350">
              <a:solidFill>
                <a:srgbClr val="615E5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8" name="Line 7589"/>
            <p:cNvSpPr>
              <a:spLocks noChangeShapeType="1"/>
            </p:cNvSpPr>
            <p:nvPr/>
          </p:nvSpPr>
          <p:spPr bwMode="auto">
            <a:xfrm flipV="1">
              <a:off x="1254" y="1185"/>
              <a:ext cx="1" cy="20"/>
            </a:xfrm>
            <a:prstGeom prst="line">
              <a:avLst/>
            </a:prstGeom>
            <a:noFill/>
            <a:ln w="6350">
              <a:solidFill>
                <a:srgbClr val="4945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9" name="Line 7590"/>
            <p:cNvSpPr>
              <a:spLocks noChangeShapeType="1"/>
            </p:cNvSpPr>
            <p:nvPr/>
          </p:nvSpPr>
          <p:spPr bwMode="auto">
            <a:xfrm flipV="1">
              <a:off x="1256" y="1185"/>
              <a:ext cx="1" cy="22"/>
            </a:xfrm>
            <a:prstGeom prst="line">
              <a:avLst/>
            </a:prstGeom>
            <a:noFill/>
            <a:ln w="6350">
              <a:solidFill>
                <a:srgbClr val="3D393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0" name="Rectangle 7591"/>
            <p:cNvSpPr>
              <a:spLocks noChangeArrowheads="1"/>
            </p:cNvSpPr>
            <p:nvPr/>
          </p:nvSpPr>
          <p:spPr bwMode="auto">
            <a:xfrm>
              <a:off x="1228" y="1184"/>
              <a:ext cx="27" cy="2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1" name="Line 7592"/>
            <p:cNvSpPr>
              <a:spLocks noChangeShapeType="1"/>
            </p:cNvSpPr>
            <p:nvPr/>
          </p:nvSpPr>
          <p:spPr bwMode="auto">
            <a:xfrm flipV="1">
              <a:off x="1315" y="1183"/>
              <a:ext cx="1" cy="19"/>
            </a:xfrm>
            <a:prstGeom prst="line">
              <a:avLst/>
            </a:prstGeom>
            <a:noFill/>
            <a:ln w="6350">
              <a:solidFill>
                <a:srgbClr val="2B272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2" name="Line 7593"/>
            <p:cNvSpPr>
              <a:spLocks noChangeShapeType="1"/>
            </p:cNvSpPr>
            <p:nvPr/>
          </p:nvSpPr>
          <p:spPr bwMode="auto">
            <a:xfrm flipV="1">
              <a:off x="1317" y="1183"/>
              <a:ext cx="1" cy="19"/>
            </a:xfrm>
            <a:prstGeom prst="line">
              <a:avLst/>
            </a:prstGeom>
            <a:noFill/>
            <a:ln w="6350">
              <a:solidFill>
                <a:srgbClr val="3A363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3" name="Line 7594"/>
            <p:cNvSpPr>
              <a:spLocks noChangeShapeType="1"/>
            </p:cNvSpPr>
            <p:nvPr/>
          </p:nvSpPr>
          <p:spPr bwMode="auto">
            <a:xfrm flipV="1">
              <a:off x="1319" y="1183"/>
              <a:ext cx="1" cy="19"/>
            </a:xfrm>
            <a:prstGeom prst="line">
              <a:avLst/>
            </a:prstGeom>
            <a:noFill/>
            <a:ln w="6350">
              <a:solidFill>
                <a:srgbClr val="4946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4" name="Line 7595"/>
            <p:cNvSpPr>
              <a:spLocks noChangeShapeType="1"/>
            </p:cNvSpPr>
            <p:nvPr/>
          </p:nvSpPr>
          <p:spPr bwMode="auto">
            <a:xfrm flipV="1">
              <a:off x="1322" y="1183"/>
              <a:ext cx="1" cy="19"/>
            </a:xfrm>
            <a:prstGeom prst="line">
              <a:avLst/>
            </a:prstGeom>
            <a:noFill/>
            <a:ln w="6350">
              <a:solidFill>
                <a:srgbClr val="58555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5" name="Line 7596"/>
            <p:cNvSpPr>
              <a:spLocks noChangeShapeType="1"/>
            </p:cNvSpPr>
            <p:nvPr/>
          </p:nvSpPr>
          <p:spPr bwMode="auto">
            <a:xfrm flipV="1">
              <a:off x="1324" y="1183"/>
              <a:ext cx="1" cy="19"/>
            </a:xfrm>
            <a:prstGeom prst="line">
              <a:avLst/>
            </a:prstGeom>
            <a:noFill/>
            <a:ln w="6350">
              <a:solidFill>
                <a:srgbClr val="6764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6" name="Line 7597"/>
            <p:cNvSpPr>
              <a:spLocks noChangeShapeType="1"/>
            </p:cNvSpPr>
            <p:nvPr/>
          </p:nvSpPr>
          <p:spPr bwMode="auto">
            <a:xfrm flipV="1">
              <a:off x="1328" y="1183"/>
              <a:ext cx="1" cy="19"/>
            </a:xfrm>
            <a:prstGeom prst="line">
              <a:avLst/>
            </a:prstGeom>
            <a:noFill/>
            <a:ln w="6350">
              <a:solidFill>
                <a:srgbClr val="7674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7" name="Line 7598"/>
            <p:cNvSpPr>
              <a:spLocks noChangeShapeType="1"/>
            </p:cNvSpPr>
            <p:nvPr/>
          </p:nvSpPr>
          <p:spPr bwMode="auto">
            <a:xfrm flipV="1">
              <a:off x="1330" y="1183"/>
              <a:ext cx="1" cy="19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8" name="Line 7599"/>
            <p:cNvSpPr>
              <a:spLocks noChangeShapeType="1"/>
            </p:cNvSpPr>
            <p:nvPr/>
          </p:nvSpPr>
          <p:spPr bwMode="auto">
            <a:xfrm flipV="1">
              <a:off x="1333" y="1183"/>
              <a:ext cx="1" cy="19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9" name="Line 7600"/>
            <p:cNvSpPr>
              <a:spLocks noChangeShapeType="1"/>
            </p:cNvSpPr>
            <p:nvPr/>
          </p:nvSpPr>
          <p:spPr bwMode="auto">
            <a:xfrm flipV="1">
              <a:off x="1335" y="1183"/>
              <a:ext cx="1" cy="19"/>
            </a:xfrm>
            <a:prstGeom prst="line">
              <a:avLst/>
            </a:prstGeom>
            <a:noFill/>
            <a:ln w="6350">
              <a:solidFill>
                <a:srgbClr val="6D6A6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0" name="Line 7601"/>
            <p:cNvSpPr>
              <a:spLocks noChangeShapeType="1"/>
            </p:cNvSpPr>
            <p:nvPr/>
          </p:nvSpPr>
          <p:spPr bwMode="auto">
            <a:xfrm flipV="1">
              <a:off x="1337" y="1183"/>
              <a:ext cx="1" cy="19"/>
            </a:xfrm>
            <a:prstGeom prst="line">
              <a:avLst/>
            </a:prstGeom>
            <a:noFill/>
            <a:ln w="6350">
              <a:solidFill>
                <a:srgbClr val="615E5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1" name="Line 7602"/>
            <p:cNvSpPr>
              <a:spLocks noChangeShapeType="1"/>
            </p:cNvSpPr>
            <p:nvPr/>
          </p:nvSpPr>
          <p:spPr bwMode="auto">
            <a:xfrm flipV="1">
              <a:off x="1339" y="1183"/>
              <a:ext cx="1" cy="19"/>
            </a:xfrm>
            <a:prstGeom prst="line">
              <a:avLst/>
            </a:prstGeom>
            <a:noFill/>
            <a:ln w="6350">
              <a:solidFill>
                <a:srgbClr val="4945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2" name="Line 7603"/>
            <p:cNvSpPr>
              <a:spLocks noChangeShapeType="1"/>
            </p:cNvSpPr>
            <p:nvPr/>
          </p:nvSpPr>
          <p:spPr bwMode="auto">
            <a:xfrm flipV="1">
              <a:off x="1341" y="1183"/>
              <a:ext cx="1" cy="22"/>
            </a:xfrm>
            <a:prstGeom prst="line">
              <a:avLst/>
            </a:prstGeom>
            <a:noFill/>
            <a:ln w="6350">
              <a:solidFill>
                <a:srgbClr val="3D393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3" name="Rectangle 7604"/>
            <p:cNvSpPr>
              <a:spLocks noChangeArrowheads="1"/>
            </p:cNvSpPr>
            <p:nvPr/>
          </p:nvSpPr>
          <p:spPr bwMode="auto">
            <a:xfrm>
              <a:off x="1314" y="1181"/>
              <a:ext cx="26" cy="2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4" name="Line 7605"/>
            <p:cNvSpPr>
              <a:spLocks noChangeShapeType="1"/>
            </p:cNvSpPr>
            <p:nvPr/>
          </p:nvSpPr>
          <p:spPr bwMode="auto">
            <a:xfrm flipV="1">
              <a:off x="1282" y="1185"/>
              <a:ext cx="1" cy="20"/>
            </a:xfrm>
            <a:prstGeom prst="line">
              <a:avLst/>
            </a:prstGeom>
            <a:noFill/>
            <a:ln w="6350">
              <a:solidFill>
                <a:srgbClr val="2B272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5" name="Line 7606"/>
            <p:cNvSpPr>
              <a:spLocks noChangeShapeType="1"/>
            </p:cNvSpPr>
            <p:nvPr/>
          </p:nvSpPr>
          <p:spPr bwMode="auto">
            <a:xfrm flipV="1">
              <a:off x="1287" y="1185"/>
              <a:ext cx="1" cy="20"/>
            </a:xfrm>
            <a:prstGeom prst="line">
              <a:avLst/>
            </a:prstGeom>
            <a:noFill/>
            <a:ln w="6350">
              <a:solidFill>
                <a:srgbClr val="3A363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6" name="Line 7607"/>
            <p:cNvSpPr>
              <a:spLocks noChangeShapeType="1"/>
            </p:cNvSpPr>
            <p:nvPr/>
          </p:nvSpPr>
          <p:spPr bwMode="auto">
            <a:xfrm flipV="1">
              <a:off x="1289" y="1185"/>
              <a:ext cx="1" cy="20"/>
            </a:xfrm>
            <a:prstGeom prst="line">
              <a:avLst/>
            </a:prstGeom>
            <a:noFill/>
            <a:ln w="6350">
              <a:solidFill>
                <a:srgbClr val="4946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7" name="Line 7608"/>
            <p:cNvSpPr>
              <a:spLocks noChangeShapeType="1"/>
            </p:cNvSpPr>
            <p:nvPr/>
          </p:nvSpPr>
          <p:spPr bwMode="auto">
            <a:xfrm flipV="1">
              <a:off x="1291" y="1185"/>
              <a:ext cx="1" cy="20"/>
            </a:xfrm>
            <a:prstGeom prst="line">
              <a:avLst/>
            </a:prstGeom>
            <a:noFill/>
            <a:ln w="6350">
              <a:solidFill>
                <a:srgbClr val="58555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8" name="Line 7609"/>
            <p:cNvSpPr>
              <a:spLocks noChangeShapeType="1"/>
            </p:cNvSpPr>
            <p:nvPr/>
          </p:nvSpPr>
          <p:spPr bwMode="auto">
            <a:xfrm flipV="1">
              <a:off x="1293" y="1185"/>
              <a:ext cx="1" cy="20"/>
            </a:xfrm>
            <a:prstGeom prst="line">
              <a:avLst/>
            </a:prstGeom>
            <a:noFill/>
            <a:ln w="6350">
              <a:solidFill>
                <a:srgbClr val="6764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9" name="Line 7610"/>
            <p:cNvSpPr>
              <a:spLocks noChangeShapeType="1"/>
            </p:cNvSpPr>
            <p:nvPr/>
          </p:nvSpPr>
          <p:spPr bwMode="auto">
            <a:xfrm flipV="1">
              <a:off x="1295" y="1185"/>
              <a:ext cx="1" cy="20"/>
            </a:xfrm>
            <a:prstGeom prst="line">
              <a:avLst/>
            </a:prstGeom>
            <a:noFill/>
            <a:ln w="6350">
              <a:solidFill>
                <a:srgbClr val="7674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0" name="Line 7611"/>
            <p:cNvSpPr>
              <a:spLocks noChangeShapeType="1"/>
            </p:cNvSpPr>
            <p:nvPr/>
          </p:nvSpPr>
          <p:spPr bwMode="auto">
            <a:xfrm flipV="1">
              <a:off x="1298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1" name="Line 7612"/>
            <p:cNvSpPr>
              <a:spLocks noChangeShapeType="1"/>
            </p:cNvSpPr>
            <p:nvPr/>
          </p:nvSpPr>
          <p:spPr bwMode="auto">
            <a:xfrm flipV="1">
              <a:off x="1300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2" name="Line 7613"/>
            <p:cNvSpPr>
              <a:spLocks noChangeShapeType="1"/>
            </p:cNvSpPr>
            <p:nvPr/>
          </p:nvSpPr>
          <p:spPr bwMode="auto">
            <a:xfrm flipV="1">
              <a:off x="1302" y="1185"/>
              <a:ext cx="1" cy="20"/>
            </a:xfrm>
            <a:prstGeom prst="line">
              <a:avLst/>
            </a:prstGeom>
            <a:noFill/>
            <a:ln w="6350">
              <a:solidFill>
                <a:srgbClr val="79777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3" name="Line 7614"/>
            <p:cNvSpPr>
              <a:spLocks noChangeShapeType="1"/>
            </p:cNvSpPr>
            <p:nvPr/>
          </p:nvSpPr>
          <p:spPr bwMode="auto">
            <a:xfrm flipV="1">
              <a:off x="1304" y="1185"/>
              <a:ext cx="1" cy="20"/>
            </a:xfrm>
            <a:prstGeom prst="line">
              <a:avLst/>
            </a:prstGeom>
            <a:noFill/>
            <a:ln w="6350">
              <a:solidFill>
                <a:srgbClr val="6D6A6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4" name="Line 7615"/>
            <p:cNvSpPr>
              <a:spLocks noChangeShapeType="1"/>
            </p:cNvSpPr>
            <p:nvPr/>
          </p:nvSpPr>
          <p:spPr bwMode="auto">
            <a:xfrm flipV="1">
              <a:off x="1306" y="1185"/>
              <a:ext cx="1" cy="20"/>
            </a:xfrm>
            <a:prstGeom prst="line">
              <a:avLst/>
            </a:prstGeom>
            <a:noFill/>
            <a:ln w="6350">
              <a:solidFill>
                <a:srgbClr val="55525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5" name="Line 7616"/>
            <p:cNvSpPr>
              <a:spLocks noChangeShapeType="1"/>
            </p:cNvSpPr>
            <p:nvPr/>
          </p:nvSpPr>
          <p:spPr bwMode="auto">
            <a:xfrm flipV="1">
              <a:off x="1308" y="1185"/>
              <a:ext cx="1" cy="20"/>
            </a:xfrm>
            <a:prstGeom prst="line">
              <a:avLst/>
            </a:prstGeom>
            <a:noFill/>
            <a:ln w="6350">
              <a:solidFill>
                <a:srgbClr val="4945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6" name="Line 7617"/>
            <p:cNvSpPr>
              <a:spLocks noChangeShapeType="1"/>
            </p:cNvSpPr>
            <p:nvPr/>
          </p:nvSpPr>
          <p:spPr bwMode="auto">
            <a:xfrm flipV="1">
              <a:off x="1311" y="1185"/>
              <a:ext cx="1" cy="22"/>
            </a:xfrm>
            <a:prstGeom prst="line">
              <a:avLst/>
            </a:prstGeom>
            <a:noFill/>
            <a:ln w="6350">
              <a:solidFill>
                <a:srgbClr val="3D393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7" name="Rectangle 7618"/>
            <p:cNvSpPr>
              <a:spLocks noChangeArrowheads="1"/>
            </p:cNvSpPr>
            <p:nvPr/>
          </p:nvSpPr>
          <p:spPr bwMode="auto">
            <a:xfrm>
              <a:off x="1281" y="1184"/>
              <a:ext cx="29" cy="2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8" name="Freeform 7619"/>
            <p:cNvSpPr>
              <a:spLocks/>
            </p:cNvSpPr>
            <p:nvPr/>
          </p:nvSpPr>
          <p:spPr bwMode="auto">
            <a:xfrm>
              <a:off x="1124" y="1210"/>
              <a:ext cx="290" cy="303"/>
            </a:xfrm>
            <a:custGeom>
              <a:avLst/>
              <a:gdLst>
                <a:gd name="T0" fmla="*/ 55 w 290"/>
                <a:gd name="T1" fmla="*/ 24 h 303"/>
                <a:gd name="T2" fmla="*/ 77 w 290"/>
                <a:gd name="T3" fmla="*/ 10 h 303"/>
                <a:gd name="T4" fmla="*/ 92 w 290"/>
                <a:gd name="T5" fmla="*/ 2 h 303"/>
                <a:gd name="T6" fmla="*/ 110 w 290"/>
                <a:gd name="T7" fmla="*/ 0 h 303"/>
                <a:gd name="T8" fmla="*/ 145 w 290"/>
                <a:gd name="T9" fmla="*/ 0 h 303"/>
                <a:gd name="T10" fmla="*/ 178 w 290"/>
                <a:gd name="T11" fmla="*/ 0 h 303"/>
                <a:gd name="T12" fmla="*/ 193 w 290"/>
                <a:gd name="T13" fmla="*/ 2 h 303"/>
                <a:gd name="T14" fmla="*/ 209 w 290"/>
                <a:gd name="T15" fmla="*/ 10 h 303"/>
                <a:gd name="T16" fmla="*/ 231 w 290"/>
                <a:gd name="T17" fmla="*/ 24 h 303"/>
                <a:gd name="T18" fmla="*/ 239 w 290"/>
                <a:gd name="T19" fmla="*/ 51 h 303"/>
                <a:gd name="T20" fmla="*/ 244 w 290"/>
                <a:gd name="T21" fmla="*/ 68 h 303"/>
                <a:gd name="T22" fmla="*/ 290 w 290"/>
                <a:gd name="T23" fmla="*/ 303 h 303"/>
                <a:gd name="T24" fmla="*/ 0 w 290"/>
                <a:gd name="T25" fmla="*/ 303 h 303"/>
                <a:gd name="T26" fmla="*/ 42 w 290"/>
                <a:gd name="T27" fmla="*/ 68 h 303"/>
                <a:gd name="T28" fmla="*/ 44 w 290"/>
                <a:gd name="T29" fmla="*/ 51 h 303"/>
                <a:gd name="T30" fmla="*/ 49 w 290"/>
                <a:gd name="T31" fmla="*/ 37 h 303"/>
                <a:gd name="T32" fmla="*/ 55 w 290"/>
                <a:gd name="T33" fmla="*/ 24 h 3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0" h="303">
                  <a:moveTo>
                    <a:pt x="55" y="24"/>
                  </a:moveTo>
                  <a:lnTo>
                    <a:pt x="77" y="10"/>
                  </a:lnTo>
                  <a:lnTo>
                    <a:pt x="92" y="2"/>
                  </a:lnTo>
                  <a:lnTo>
                    <a:pt x="110" y="0"/>
                  </a:lnTo>
                  <a:lnTo>
                    <a:pt x="145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9" y="10"/>
                  </a:lnTo>
                  <a:lnTo>
                    <a:pt x="231" y="24"/>
                  </a:lnTo>
                  <a:lnTo>
                    <a:pt x="239" y="51"/>
                  </a:lnTo>
                  <a:lnTo>
                    <a:pt x="244" y="68"/>
                  </a:lnTo>
                  <a:lnTo>
                    <a:pt x="290" y="303"/>
                  </a:lnTo>
                  <a:lnTo>
                    <a:pt x="0" y="303"/>
                  </a:lnTo>
                  <a:lnTo>
                    <a:pt x="42" y="68"/>
                  </a:lnTo>
                  <a:lnTo>
                    <a:pt x="44" y="51"/>
                  </a:lnTo>
                  <a:lnTo>
                    <a:pt x="49" y="37"/>
                  </a:lnTo>
                  <a:lnTo>
                    <a:pt x="55" y="24"/>
                  </a:lnTo>
                  <a:close/>
                </a:path>
              </a:pathLst>
            </a:custGeom>
            <a:solidFill>
              <a:srgbClr val="00336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9" name="Rectangle 7620"/>
            <p:cNvSpPr>
              <a:spLocks noChangeArrowheads="1"/>
            </p:cNvSpPr>
            <p:nvPr/>
          </p:nvSpPr>
          <p:spPr bwMode="auto">
            <a:xfrm>
              <a:off x="1258" y="1202"/>
              <a:ext cx="22" cy="324"/>
            </a:xfrm>
            <a:prstGeom prst="rect">
              <a:avLst/>
            </a:prstGeom>
            <a:solidFill>
              <a:srgbClr val="0033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0" name="Rectangle 7621"/>
            <p:cNvSpPr>
              <a:spLocks noChangeArrowheads="1"/>
            </p:cNvSpPr>
            <p:nvPr/>
          </p:nvSpPr>
          <p:spPr bwMode="auto">
            <a:xfrm>
              <a:off x="1260" y="1202"/>
              <a:ext cx="20" cy="324"/>
            </a:xfrm>
            <a:prstGeom prst="rect">
              <a:avLst/>
            </a:prstGeom>
            <a:solidFill>
              <a:srgbClr val="00284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1" name="Rectangle 7622"/>
            <p:cNvSpPr>
              <a:spLocks noChangeArrowheads="1"/>
            </p:cNvSpPr>
            <p:nvPr/>
          </p:nvSpPr>
          <p:spPr bwMode="auto">
            <a:xfrm>
              <a:off x="1262" y="1202"/>
              <a:ext cx="14" cy="3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2" name="Rectangle 7623"/>
            <p:cNvSpPr>
              <a:spLocks noChangeArrowheads="1"/>
            </p:cNvSpPr>
            <p:nvPr/>
          </p:nvSpPr>
          <p:spPr bwMode="auto">
            <a:xfrm>
              <a:off x="1109" y="1489"/>
              <a:ext cx="316" cy="27"/>
            </a:xfrm>
            <a:prstGeom prst="rect">
              <a:avLst/>
            </a:prstGeom>
            <a:solidFill>
              <a:srgbClr val="002B5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3" name="AutoShape 7624"/>
            <p:cNvSpPr>
              <a:spLocks noChangeArrowheads="1"/>
            </p:cNvSpPr>
            <p:nvPr/>
          </p:nvSpPr>
          <p:spPr bwMode="auto">
            <a:xfrm>
              <a:off x="1205" y="1153"/>
              <a:ext cx="18" cy="49"/>
            </a:xfrm>
            <a:prstGeom prst="roundRect">
              <a:avLst>
                <a:gd name="adj" fmla="val 37500"/>
              </a:avLst>
            </a:prstGeom>
            <a:solidFill>
              <a:srgbClr val="5F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4" name="AutoShape 7625"/>
            <p:cNvSpPr>
              <a:spLocks noChangeArrowheads="1"/>
            </p:cNvSpPr>
            <p:nvPr/>
          </p:nvSpPr>
          <p:spPr bwMode="auto">
            <a:xfrm>
              <a:off x="1206" y="1154"/>
              <a:ext cx="18" cy="50"/>
            </a:xfrm>
            <a:prstGeom prst="roundRect">
              <a:avLst>
                <a:gd name="adj" fmla="val 33333"/>
              </a:avLst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5" name="Line 7626"/>
            <p:cNvSpPr>
              <a:spLocks noChangeShapeType="1"/>
            </p:cNvSpPr>
            <p:nvPr/>
          </p:nvSpPr>
          <p:spPr bwMode="auto">
            <a:xfrm flipV="1">
              <a:off x="1203" y="1200"/>
              <a:ext cx="1" cy="7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6" name="Line 7627"/>
            <p:cNvSpPr>
              <a:spLocks noChangeShapeType="1"/>
            </p:cNvSpPr>
            <p:nvPr/>
          </p:nvSpPr>
          <p:spPr bwMode="auto">
            <a:xfrm flipV="1">
              <a:off x="1205" y="1200"/>
              <a:ext cx="1" cy="7"/>
            </a:xfrm>
            <a:prstGeom prst="line">
              <a:avLst/>
            </a:prstGeom>
            <a:noFill/>
            <a:ln w="6350">
              <a:solidFill>
                <a:srgbClr val="93919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7" name="Line 7628"/>
            <p:cNvSpPr>
              <a:spLocks noChangeShapeType="1"/>
            </p:cNvSpPr>
            <p:nvPr/>
          </p:nvSpPr>
          <p:spPr bwMode="auto">
            <a:xfrm flipV="1">
              <a:off x="1208" y="1200"/>
              <a:ext cx="1" cy="7"/>
            </a:xfrm>
            <a:prstGeom prst="line">
              <a:avLst/>
            </a:prstGeom>
            <a:noFill/>
            <a:ln w="6350">
              <a:solidFill>
                <a:srgbClr val="A09F9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8" name="Line 7629"/>
            <p:cNvSpPr>
              <a:spLocks noChangeShapeType="1"/>
            </p:cNvSpPr>
            <p:nvPr/>
          </p:nvSpPr>
          <p:spPr bwMode="auto">
            <a:xfrm flipV="1">
              <a:off x="1210" y="1200"/>
              <a:ext cx="1" cy="7"/>
            </a:xfrm>
            <a:prstGeom prst="line">
              <a:avLst/>
            </a:prstGeom>
            <a:noFill/>
            <a:ln w="6350">
              <a:solidFill>
                <a:srgbClr val="AEADA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9" name="Line 7630"/>
            <p:cNvSpPr>
              <a:spLocks noChangeShapeType="1"/>
            </p:cNvSpPr>
            <p:nvPr/>
          </p:nvSpPr>
          <p:spPr bwMode="auto">
            <a:xfrm flipV="1">
              <a:off x="1212" y="1200"/>
              <a:ext cx="1" cy="7"/>
            </a:xfrm>
            <a:prstGeom prst="line">
              <a:avLst/>
            </a:prstGeom>
            <a:noFill/>
            <a:ln w="6350">
              <a:solidFill>
                <a:srgbClr val="BCBBB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0" name="Line 7631"/>
            <p:cNvSpPr>
              <a:spLocks noChangeShapeType="1"/>
            </p:cNvSpPr>
            <p:nvPr/>
          </p:nvSpPr>
          <p:spPr bwMode="auto">
            <a:xfrm flipV="1">
              <a:off x="1214" y="1200"/>
              <a:ext cx="1" cy="7"/>
            </a:xfrm>
            <a:prstGeom prst="line">
              <a:avLst/>
            </a:prstGeom>
            <a:noFill/>
            <a:ln w="6350">
              <a:solidFill>
                <a:srgbClr val="CAC9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1" name="Line 7632"/>
            <p:cNvSpPr>
              <a:spLocks noChangeShapeType="1"/>
            </p:cNvSpPr>
            <p:nvPr/>
          </p:nvSpPr>
          <p:spPr bwMode="auto">
            <a:xfrm flipV="1">
              <a:off x="1216" y="1200"/>
              <a:ext cx="1" cy="7"/>
            </a:xfrm>
            <a:prstGeom prst="line">
              <a:avLst/>
            </a:prstGeom>
            <a:noFill/>
            <a:ln w="6350">
              <a:solidFill>
                <a:srgbClr val="D7D7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2" name="Line 7633"/>
            <p:cNvSpPr>
              <a:spLocks noChangeShapeType="1"/>
            </p:cNvSpPr>
            <p:nvPr/>
          </p:nvSpPr>
          <p:spPr bwMode="auto">
            <a:xfrm flipV="1">
              <a:off x="1219" y="1200"/>
              <a:ext cx="1" cy="7"/>
            </a:xfrm>
            <a:prstGeom prst="line">
              <a:avLst/>
            </a:prstGeom>
            <a:noFill/>
            <a:ln w="6350">
              <a:solidFill>
                <a:srgbClr val="D7D7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3" name="Line 7634"/>
            <p:cNvSpPr>
              <a:spLocks noChangeShapeType="1"/>
            </p:cNvSpPr>
            <p:nvPr/>
          </p:nvSpPr>
          <p:spPr bwMode="auto">
            <a:xfrm flipV="1">
              <a:off x="1221" y="1200"/>
              <a:ext cx="1" cy="7"/>
            </a:xfrm>
            <a:prstGeom prst="line">
              <a:avLst/>
            </a:prstGeom>
            <a:noFill/>
            <a:ln w="6350">
              <a:solidFill>
                <a:srgbClr val="D2D2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4" name="Line 7635"/>
            <p:cNvSpPr>
              <a:spLocks noChangeShapeType="1"/>
            </p:cNvSpPr>
            <p:nvPr/>
          </p:nvSpPr>
          <p:spPr bwMode="auto">
            <a:xfrm flipV="1">
              <a:off x="1223" y="1200"/>
              <a:ext cx="1" cy="7"/>
            </a:xfrm>
            <a:prstGeom prst="line">
              <a:avLst/>
            </a:prstGeom>
            <a:noFill/>
            <a:ln w="6350">
              <a:solidFill>
                <a:srgbClr val="C7C7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5" name="Line 7636"/>
            <p:cNvSpPr>
              <a:spLocks noChangeShapeType="1"/>
            </p:cNvSpPr>
            <p:nvPr/>
          </p:nvSpPr>
          <p:spPr bwMode="auto">
            <a:xfrm flipV="1">
              <a:off x="1225" y="1200"/>
              <a:ext cx="1" cy="7"/>
            </a:xfrm>
            <a:prstGeom prst="line">
              <a:avLst/>
            </a:prstGeom>
            <a:noFill/>
            <a:ln w="6350">
              <a:solidFill>
                <a:srgbClr val="BCBBB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6" name="Line 7637"/>
            <p:cNvSpPr>
              <a:spLocks noChangeShapeType="1"/>
            </p:cNvSpPr>
            <p:nvPr/>
          </p:nvSpPr>
          <p:spPr bwMode="auto">
            <a:xfrm flipV="1">
              <a:off x="1227" y="1200"/>
              <a:ext cx="1" cy="10"/>
            </a:xfrm>
            <a:prstGeom prst="line">
              <a:avLst/>
            </a:prstGeom>
            <a:noFill/>
            <a:ln w="6350">
              <a:solidFill>
                <a:srgbClr val="B7B6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7" name="Rectangle 7638"/>
            <p:cNvSpPr>
              <a:spLocks noChangeArrowheads="1"/>
            </p:cNvSpPr>
            <p:nvPr/>
          </p:nvSpPr>
          <p:spPr bwMode="auto">
            <a:xfrm>
              <a:off x="1202" y="1199"/>
              <a:ext cx="24" cy="10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8" name="Freeform 7639"/>
            <p:cNvSpPr>
              <a:spLocks/>
            </p:cNvSpPr>
            <p:nvPr/>
          </p:nvSpPr>
          <p:spPr bwMode="auto">
            <a:xfrm>
              <a:off x="890" y="1509"/>
              <a:ext cx="15" cy="71"/>
            </a:xfrm>
            <a:custGeom>
              <a:avLst/>
              <a:gdLst>
                <a:gd name="T0" fmla="*/ 15 w 15"/>
                <a:gd name="T1" fmla="*/ 71 h 71"/>
                <a:gd name="T2" fmla="*/ 13 w 15"/>
                <a:gd name="T3" fmla="*/ 36 h 71"/>
                <a:gd name="T4" fmla="*/ 9 w 15"/>
                <a:gd name="T5" fmla="*/ 17 h 71"/>
                <a:gd name="T6" fmla="*/ 0 w 15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1">
                  <a:moveTo>
                    <a:pt x="15" y="71"/>
                  </a:moveTo>
                  <a:lnTo>
                    <a:pt x="13" y="36"/>
                  </a:lnTo>
                  <a:lnTo>
                    <a:pt x="9" y="17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6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9" name="Freeform 7640"/>
            <p:cNvSpPr>
              <a:spLocks/>
            </p:cNvSpPr>
            <p:nvPr/>
          </p:nvSpPr>
          <p:spPr bwMode="auto">
            <a:xfrm>
              <a:off x="658" y="1511"/>
              <a:ext cx="15" cy="69"/>
            </a:xfrm>
            <a:custGeom>
              <a:avLst/>
              <a:gdLst>
                <a:gd name="T0" fmla="*/ 0 w 15"/>
                <a:gd name="T1" fmla="*/ 69 h 69"/>
                <a:gd name="T2" fmla="*/ 2 w 15"/>
                <a:gd name="T3" fmla="*/ 37 h 69"/>
                <a:gd name="T4" fmla="*/ 4 w 15"/>
                <a:gd name="T5" fmla="*/ 15 h 69"/>
                <a:gd name="T6" fmla="*/ 15 w 15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9">
                  <a:moveTo>
                    <a:pt x="0" y="69"/>
                  </a:moveTo>
                  <a:lnTo>
                    <a:pt x="2" y="37"/>
                  </a:lnTo>
                  <a:lnTo>
                    <a:pt x="4" y="15"/>
                  </a:lnTo>
                  <a:lnTo>
                    <a:pt x="15" y="0"/>
                  </a:lnTo>
                </a:path>
              </a:pathLst>
            </a:custGeom>
            <a:noFill/>
            <a:ln w="3175">
              <a:solidFill>
                <a:srgbClr val="006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0" name="Rectangle 7641"/>
            <p:cNvSpPr>
              <a:spLocks noChangeArrowheads="1"/>
            </p:cNvSpPr>
            <p:nvPr/>
          </p:nvSpPr>
          <p:spPr bwMode="auto">
            <a:xfrm>
              <a:off x="5291" y="1580"/>
              <a:ext cx="15" cy="19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1" name="Rectangle 7642"/>
            <p:cNvSpPr>
              <a:spLocks noChangeArrowheads="1"/>
            </p:cNvSpPr>
            <p:nvPr/>
          </p:nvSpPr>
          <p:spPr bwMode="auto">
            <a:xfrm>
              <a:off x="5291" y="1609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2" name="Rectangle 7643"/>
            <p:cNvSpPr>
              <a:spLocks noChangeArrowheads="1"/>
            </p:cNvSpPr>
            <p:nvPr/>
          </p:nvSpPr>
          <p:spPr bwMode="auto">
            <a:xfrm>
              <a:off x="5291" y="1638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3" name="Freeform 7644"/>
            <p:cNvSpPr>
              <a:spLocks/>
            </p:cNvSpPr>
            <p:nvPr/>
          </p:nvSpPr>
          <p:spPr bwMode="auto">
            <a:xfrm>
              <a:off x="5284" y="1665"/>
              <a:ext cx="18" cy="20"/>
            </a:xfrm>
            <a:custGeom>
              <a:avLst/>
              <a:gdLst>
                <a:gd name="T0" fmla="*/ 18 w 18"/>
                <a:gd name="T1" fmla="*/ 3 h 20"/>
                <a:gd name="T2" fmla="*/ 3 w 18"/>
                <a:gd name="T3" fmla="*/ 0 h 20"/>
                <a:gd name="T4" fmla="*/ 0 w 18"/>
                <a:gd name="T5" fmla="*/ 17 h 20"/>
                <a:gd name="T6" fmla="*/ 16 w 18"/>
                <a:gd name="T7" fmla="*/ 20 h 20"/>
                <a:gd name="T8" fmla="*/ 18 w 18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8" y="3"/>
                  </a:moveTo>
                  <a:lnTo>
                    <a:pt x="3" y="0"/>
                  </a:lnTo>
                  <a:lnTo>
                    <a:pt x="0" y="17"/>
                  </a:lnTo>
                  <a:lnTo>
                    <a:pt x="16" y="2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4" name="Freeform 7645"/>
            <p:cNvSpPr>
              <a:spLocks/>
            </p:cNvSpPr>
            <p:nvPr/>
          </p:nvSpPr>
          <p:spPr bwMode="auto">
            <a:xfrm>
              <a:off x="5282" y="1692"/>
              <a:ext cx="16" cy="12"/>
            </a:xfrm>
            <a:custGeom>
              <a:avLst/>
              <a:gdLst>
                <a:gd name="T0" fmla="*/ 16 w 16"/>
                <a:gd name="T1" fmla="*/ 3 h 12"/>
                <a:gd name="T2" fmla="*/ 0 w 16"/>
                <a:gd name="T3" fmla="*/ 0 h 12"/>
                <a:gd name="T4" fmla="*/ 0 w 16"/>
                <a:gd name="T5" fmla="*/ 10 h 12"/>
                <a:gd name="T6" fmla="*/ 16 w 16"/>
                <a:gd name="T7" fmla="*/ 12 h 12"/>
                <a:gd name="T8" fmla="*/ 16 w 1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6" y="12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5" name="Freeform 7646"/>
            <p:cNvSpPr>
              <a:spLocks/>
            </p:cNvSpPr>
            <p:nvPr/>
          </p:nvSpPr>
          <p:spPr bwMode="auto">
            <a:xfrm>
              <a:off x="5280" y="1702"/>
              <a:ext cx="18" cy="12"/>
            </a:xfrm>
            <a:custGeom>
              <a:avLst/>
              <a:gdLst>
                <a:gd name="T0" fmla="*/ 18 w 18"/>
                <a:gd name="T1" fmla="*/ 2 h 12"/>
                <a:gd name="T2" fmla="*/ 2 w 18"/>
                <a:gd name="T3" fmla="*/ 0 h 12"/>
                <a:gd name="T4" fmla="*/ 0 w 18"/>
                <a:gd name="T5" fmla="*/ 10 h 12"/>
                <a:gd name="T6" fmla="*/ 15 w 18"/>
                <a:gd name="T7" fmla="*/ 12 h 12"/>
                <a:gd name="T8" fmla="*/ 18 w 18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8" y="2"/>
                  </a:moveTo>
                  <a:lnTo>
                    <a:pt x="2" y="0"/>
                  </a:lnTo>
                  <a:lnTo>
                    <a:pt x="0" y="10"/>
                  </a:lnTo>
                  <a:lnTo>
                    <a:pt x="15" y="1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6" name="Freeform 7647"/>
            <p:cNvSpPr>
              <a:spLocks/>
            </p:cNvSpPr>
            <p:nvPr/>
          </p:nvSpPr>
          <p:spPr bwMode="auto">
            <a:xfrm>
              <a:off x="5282" y="1702"/>
              <a:ext cx="16" cy="2"/>
            </a:xfrm>
            <a:custGeom>
              <a:avLst/>
              <a:gdLst>
                <a:gd name="T0" fmla="*/ 0 w 16"/>
                <a:gd name="T1" fmla="*/ 0 h 2"/>
                <a:gd name="T2" fmla="*/ 0 w 16"/>
                <a:gd name="T3" fmla="*/ 0 h 2"/>
                <a:gd name="T4" fmla="*/ 16 w 16"/>
                <a:gd name="T5" fmla="*/ 2 h 2"/>
                <a:gd name="T6" fmla="*/ 16 w 16"/>
                <a:gd name="T7" fmla="*/ 2 h 2"/>
                <a:gd name="T8" fmla="*/ 0 w 1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lnTo>
                    <a:pt x="0" y="0"/>
                  </a:lnTo>
                  <a:lnTo>
                    <a:pt x="1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7" name="Freeform 7648"/>
            <p:cNvSpPr>
              <a:spLocks/>
            </p:cNvSpPr>
            <p:nvPr/>
          </p:nvSpPr>
          <p:spPr bwMode="auto">
            <a:xfrm>
              <a:off x="5276" y="1722"/>
              <a:ext cx="17" cy="22"/>
            </a:xfrm>
            <a:custGeom>
              <a:avLst/>
              <a:gdLst>
                <a:gd name="T0" fmla="*/ 17 w 17"/>
                <a:gd name="T1" fmla="*/ 2 h 22"/>
                <a:gd name="T2" fmla="*/ 2 w 17"/>
                <a:gd name="T3" fmla="*/ 0 h 22"/>
                <a:gd name="T4" fmla="*/ 0 w 17"/>
                <a:gd name="T5" fmla="*/ 19 h 22"/>
                <a:gd name="T6" fmla="*/ 15 w 17"/>
                <a:gd name="T7" fmla="*/ 22 h 22"/>
                <a:gd name="T8" fmla="*/ 17 w 17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17" y="2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15" y="2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8" name="Freeform 7649"/>
            <p:cNvSpPr>
              <a:spLocks/>
            </p:cNvSpPr>
            <p:nvPr/>
          </p:nvSpPr>
          <p:spPr bwMode="auto">
            <a:xfrm>
              <a:off x="5271" y="1751"/>
              <a:ext cx="20" cy="22"/>
            </a:xfrm>
            <a:custGeom>
              <a:avLst/>
              <a:gdLst>
                <a:gd name="T0" fmla="*/ 20 w 20"/>
                <a:gd name="T1" fmla="*/ 2 h 22"/>
                <a:gd name="T2" fmla="*/ 5 w 20"/>
                <a:gd name="T3" fmla="*/ 0 h 22"/>
                <a:gd name="T4" fmla="*/ 0 w 20"/>
                <a:gd name="T5" fmla="*/ 20 h 22"/>
                <a:gd name="T6" fmla="*/ 16 w 20"/>
                <a:gd name="T7" fmla="*/ 22 h 22"/>
                <a:gd name="T8" fmla="*/ 20 w 20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0" y="2"/>
                  </a:moveTo>
                  <a:lnTo>
                    <a:pt x="5" y="0"/>
                  </a:lnTo>
                  <a:lnTo>
                    <a:pt x="0" y="20"/>
                  </a:lnTo>
                  <a:lnTo>
                    <a:pt x="16" y="2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9" name="Freeform 7650"/>
            <p:cNvSpPr>
              <a:spLocks/>
            </p:cNvSpPr>
            <p:nvPr/>
          </p:nvSpPr>
          <p:spPr bwMode="auto">
            <a:xfrm>
              <a:off x="5269" y="1780"/>
              <a:ext cx="18" cy="22"/>
            </a:xfrm>
            <a:custGeom>
              <a:avLst/>
              <a:gdLst>
                <a:gd name="T0" fmla="*/ 18 w 18"/>
                <a:gd name="T1" fmla="*/ 3 h 22"/>
                <a:gd name="T2" fmla="*/ 2 w 18"/>
                <a:gd name="T3" fmla="*/ 0 h 22"/>
                <a:gd name="T4" fmla="*/ 0 w 18"/>
                <a:gd name="T5" fmla="*/ 20 h 22"/>
                <a:gd name="T6" fmla="*/ 15 w 18"/>
                <a:gd name="T7" fmla="*/ 22 h 22"/>
                <a:gd name="T8" fmla="*/ 18 w 18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8" y="3"/>
                  </a:moveTo>
                  <a:lnTo>
                    <a:pt x="2" y="0"/>
                  </a:lnTo>
                  <a:lnTo>
                    <a:pt x="0" y="20"/>
                  </a:lnTo>
                  <a:lnTo>
                    <a:pt x="15" y="2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0" name="Freeform 7651"/>
            <p:cNvSpPr>
              <a:spLocks/>
            </p:cNvSpPr>
            <p:nvPr/>
          </p:nvSpPr>
          <p:spPr bwMode="auto">
            <a:xfrm>
              <a:off x="5267" y="1810"/>
              <a:ext cx="15" cy="22"/>
            </a:xfrm>
            <a:custGeom>
              <a:avLst/>
              <a:gdLst>
                <a:gd name="T0" fmla="*/ 15 w 15"/>
                <a:gd name="T1" fmla="*/ 2 h 22"/>
                <a:gd name="T2" fmla="*/ 0 w 15"/>
                <a:gd name="T3" fmla="*/ 0 h 22"/>
                <a:gd name="T4" fmla="*/ 0 w 15"/>
                <a:gd name="T5" fmla="*/ 19 h 22"/>
                <a:gd name="T6" fmla="*/ 15 w 15"/>
                <a:gd name="T7" fmla="*/ 22 h 22"/>
                <a:gd name="T8" fmla="*/ 15 w 1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15" y="2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5" y="2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1" name="Freeform 7652"/>
            <p:cNvSpPr>
              <a:spLocks/>
            </p:cNvSpPr>
            <p:nvPr/>
          </p:nvSpPr>
          <p:spPr bwMode="auto">
            <a:xfrm>
              <a:off x="5262" y="1839"/>
              <a:ext cx="18" cy="22"/>
            </a:xfrm>
            <a:custGeom>
              <a:avLst/>
              <a:gdLst>
                <a:gd name="T0" fmla="*/ 18 w 18"/>
                <a:gd name="T1" fmla="*/ 3 h 22"/>
                <a:gd name="T2" fmla="*/ 3 w 18"/>
                <a:gd name="T3" fmla="*/ 0 h 22"/>
                <a:gd name="T4" fmla="*/ 0 w 18"/>
                <a:gd name="T5" fmla="*/ 20 h 22"/>
                <a:gd name="T6" fmla="*/ 16 w 18"/>
                <a:gd name="T7" fmla="*/ 22 h 22"/>
                <a:gd name="T8" fmla="*/ 18 w 18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8" y="3"/>
                  </a:moveTo>
                  <a:lnTo>
                    <a:pt x="3" y="0"/>
                  </a:lnTo>
                  <a:lnTo>
                    <a:pt x="0" y="20"/>
                  </a:lnTo>
                  <a:lnTo>
                    <a:pt x="16" y="2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2" name="Freeform 7653"/>
            <p:cNvSpPr>
              <a:spLocks/>
            </p:cNvSpPr>
            <p:nvPr/>
          </p:nvSpPr>
          <p:spPr bwMode="auto">
            <a:xfrm>
              <a:off x="5262" y="1869"/>
              <a:ext cx="16" cy="7"/>
            </a:xfrm>
            <a:custGeom>
              <a:avLst/>
              <a:gdLst>
                <a:gd name="T0" fmla="*/ 16 w 16"/>
                <a:gd name="T1" fmla="*/ 2 h 7"/>
                <a:gd name="T2" fmla="*/ 0 w 16"/>
                <a:gd name="T3" fmla="*/ 0 h 7"/>
                <a:gd name="T4" fmla="*/ 0 w 16"/>
                <a:gd name="T5" fmla="*/ 4 h 7"/>
                <a:gd name="T6" fmla="*/ 16 w 16"/>
                <a:gd name="T7" fmla="*/ 7 h 7"/>
                <a:gd name="T8" fmla="*/ 16 w 16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6" y="7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3" name="Freeform 7654"/>
            <p:cNvSpPr>
              <a:spLocks/>
            </p:cNvSpPr>
            <p:nvPr/>
          </p:nvSpPr>
          <p:spPr bwMode="auto">
            <a:xfrm>
              <a:off x="5260" y="1876"/>
              <a:ext cx="18" cy="15"/>
            </a:xfrm>
            <a:custGeom>
              <a:avLst/>
              <a:gdLst>
                <a:gd name="T0" fmla="*/ 18 w 18"/>
                <a:gd name="T1" fmla="*/ 0 h 15"/>
                <a:gd name="T2" fmla="*/ 2 w 18"/>
                <a:gd name="T3" fmla="*/ 0 h 15"/>
                <a:gd name="T4" fmla="*/ 0 w 18"/>
                <a:gd name="T5" fmla="*/ 15 h 15"/>
                <a:gd name="T6" fmla="*/ 16 w 18"/>
                <a:gd name="T7" fmla="*/ 15 h 15"/>
                <a:gd name="T8" fmla="*/ 18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lnTo>
                    <a:pt x="2" y="0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4" name="Freeform 7655"/>
            <p:cNvSpPr>
              <a:spLocks/>
            </p:cNvSpPr>
            <p:nvPr/>
          </p:nvSpPr>
          <p:spPr bwMode="auto">
            <a:xfrm>
              <a:off x="5262" y="1873"/>
              <a:ext cx="16" cy="3"/>
            </a:xfrm>
            <a:custGeom>
              <a:avLst/>
              <a:gdLst>
                <a:gd name="T0" fmla="*/ 0 w 16"/>
                <a:gd name="T1" fmla="*/ 0 h 3"/>
                <a:gd name="T2" fmla="*/ 0 w 16"/>
                <a:gd name="T3" fmla="*/ 3 h 3"/>
                <a:gd name="T4" fmla="*/ 16 w 16"/>
                <a:gd name="T5" fmla="*/ 3 h 3"/>
                <a:gd name="T6" fmla="*/ 16 w 16"/>
                <a:gd name="T7" fmla="*/ 3 h 3"/>
                <a:gd name="T8" fmla="*/ 0 w 16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0" y="3"/>
                  </a:lnTo>
                  <a:lnTo>
                    <a:pt x="1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5" name="Rectangle 7656"/>
            <p:cNvSpPr>
              <a:spLocks noChangeArrowheads="1"/>
            </p:cNvSpPr>
            <p:nvPr/>
          </p:nvSpPr>
          <p:spPr bwMode="auto">
            <a:xfrm>
              <a:off x="5260" y="1900"/>
              <a:ext cx="16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6" name="Freeform 7657"/>
            <p:cNvSpPr>
              <a:spLocks/>
            </p:cNvSpPr>
            <p:nvPr/>
          </p:nvSpPr>
          <p:spPr bwMode="auto">
            <a:xfrm>
              <a:off x="5258" y="1930"/>
              <a:ext cx="18" cy="17"/>
            </a:xfrm>
            <a:custGeom>
              <a:avLst/>
              <a:gdLst>
                <a:gd name="T0" fmla="*/ 18 w 18"/>
                <a:gd name="T1" fmla="*/ 0 h 17"/>
                <a:gd name="T2" fmla="*/ 2 w 18"/>
                <a:gd name="T3" fmla="*/ 0 h 17"/>
                <a:gd name="T4" fmla="*/ 0 w 18"/>
                <a:gd name="T5" fmla="*/ 17 h 17"/>
                <a:gd name="T6" fmla="*/ 15 w 18"/>
                <a:gd name="T7" fmla="*/ 17 h 17"/>
                <a:gd name="T8" fmla="*/ 18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lnTo>
                    <a:pt x="2" y="0"/>
                  </a:lnTo>
                  <a:lnTo>
                    <a:pt x="0" y="17"/>
                  </a:lnTo>
                  <a:lnTo>
                    <a:pt x="15" y="1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7" name="Freeform 7658"/>
            <p:cNvSpPr>
              <a:spLocks/>
            </p:cNvSpPr>
            <p:nvPr/>
          </p:nvSpPr>
          <p:spPr bwMode="auto">
            <a:xfrm>
              <a:off x="5258" y="1947"/>
              <a:ext cx="15" cy="2"/>
            </a:xfrm>
            <a:custGeom>
              <a:avLst/>
              <a:gdLst>
                <a:gd name="T0" fmla="*/ 15 w 15"/>
                <a:gd name="T1" fmla="*/ 0 h 2"/>
                <a:gd name="T2" fmla="*/ 0 w 15"/>
                <a:gd name="T3" fmla="*/ 0 h 2"/>
                <a:gd name="T4" fmla="*/ 0 w 15"/>
                <a:gd name="T5" fmla="*/ 2 h 2"/>
                <a:gd name="T6" fmla="*/ 15 w 1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">
                  <a:moveTo>
                    <a:pt x="1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8" name="Rectangle 7659"/>
            <p:cNvSpPr>
              <a:spLocks noChangeArrowheads="1"/>
            </p:cNvSpPr>
            <p:nvPr/>
          </p:nvSpPr>
          <p:spPr bwMode="auto">
            <a:xfrm>
              <a:off x="5258" y="1947"/>
              <a:ext cx="15" cy="1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9" name="Rectangle 7660"/>
            <p:cNvSpPr>
              <a:spLocks noChangeArrowheads="1"/>
            </p:cNvSpPr>
            <p:nvPr/>
          </p:nvSpPr>
          <p:spPr bwMode="auto">
            <a:xfrm>
              <a:off x="5258" y="1959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0" name="Rectangle 7661"/>
            <p:cNvSpPr>
              <a:spLocks noChangeArrowheads="1"/>
            </p:cNvSpPr>
            <p:nvPr/>
          </p:nvSpPr>
          <p:spPr bwMode="auto">
            <a:xfrm>
              <a:off x="5258" y="1989"/>
              <a:ext cx="15" cy="19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1" name="Freeform 7662"/>
            <p:cNvSpPr>
              <a:spLocks/>
            </p:cNvSpPr>
            <p:nvPr/>
          </p:nvSpPr>
          <p:spPr bwMode="auto">
            <a:xfrm>
              <a:off x="5258" y="2018"/>
              <a:ext cx="18" cy="20"/>
            </a:xfrm>
            <a:custGeom>
              <a:avLst/>
              <a:gdLst>
                <a:gd name="T0" fmla="*/ 15 w 18"/>
                <a:gd name="T1" fmla="*/ 0 h 20"/>
                <a:gd name="T2" fmla="*/ 0 w 18"/>
                <a:gd name="T3" fmla="*/ 0 h 20"/>
                <a:gd name="T4" fmla="*/ 2 w 18"/>
                <a:gd name="T5" fmla="*/ 20 h 20"/>
                <a:gd name="T6" fmla="*/ 18 w 18"/>
                <a:gd name="T7" fmla="*/ 20 h 20"/>
                <a:gd name="T8" fmla="*/ 15 w 1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5" y="0"/>
                  </a:moveTo>
                  <a:lnTo>
                    <a:pt x="0" y="0"/>
                  </a:lnTo>
                  <a:lnTo>
                    <a:pt x="2" y="20"/>
                  </a:lnTo>
                  <a:lnTo>
                    <a:pt x="18" y="2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2" name="Rectangle 7663"/>
            <p:cNvSpPr>
              <a:spLocks noChangeArrowheads="1"/>
            </p:cNvSpPr>
            <p:nvPr/>
          </p:nvSpPr>
          <p:spPr bwMode="auto">
            <a:xfrm>
              <a:off x="5260" y="2047"/>
              <a:ext cx="16" cy="1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3" name="Freeform 7664"/>
            <p:cNvSpPr>
              <a:spLocks/>
            </p:cNvSpPr>
            <p:nvPr/>
          </p:nvSpPr>
          <p:spPr bwMode="auto">
            <a:xfrm>
              <a:off x="5260" y="2047"/>
              <a:ext cx="16" cy="20"/>
            </a:xfrm>
            <a:custGeom>
              <a:avLst/>
              <a:gdLst>
                <a:gd name="T0" fmla="*/ 16 w 16"/>
                <a:gd name="T1" fmla="*/ 0 h 20"/>
                <a:gd name="T2" fmla="*/ 0 w 16"/>
                <a:gd name="T3" fmla="*/ 3 h 20"/>
                <a:gd name="T4" fmla="*/ 0 w 16"/>
                <a:gd name="T5" fmla="*/ 20 h 20"/>
                <a:gd name="T6" fmla="*/ 16 w 16"/>
                <a:gd name="T7" fmla="*/ 17 h 20"/>
                <a:gd name="T8" fmla="*/ 16 w 16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lnTo>
                    <a:pt x="0" y="3"/>
                  </a:lnTo>
                  <a:lnTo>
                    <a:pt x="0" y="20"/>
                  </a:ln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4" name="Freeform 7665"/>
            <p:cNvSpPr>
              <a:spLocks/>
            </p:cNvSpPr>
            <p:nvPr/>
          </p:nvSpPr>
          <p:spPr bwMode="auto">
            <a:xfrm>
              <a:off x="5260" y="2047"/>
              <a:ext cx="16" cy="3"/>
            </a:xfrm>
            <a:custGeom>
              <a:avLst/>
              <a:gdLst>
                <a:gd name="T0" fmla="*/ 0 w 16"/>
                <a:gd name="T1" fmla="*/ 0 h 3"/>
                <a:gd name="T2" fmla="*/ 0 w 16"/>
                <a:gd name="T3" fmla="*/ 3 h 3"/>
                <a:gd name="T4" fmla="*/ 16 w 16"/>
                <a:gd name="T5" fmla="*/ 0 h 3"/>
                <a:gd name="T6" fmla="*/ 16 w 16"/>
                <a:gd name="T7" fmla="*/ 0 h 3"/>
                <a:gd name="T8" fmla="*/ 0 w 16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5" name="Freeform 7666"/>
            <p:cNvSpPr>
              <a:spLocks/>
            </p:cNvSpPr>
            <p:nvPr/>
          </p:nvSpPr>
          <p:spPr bwMode="auto">
            <a:xfrm>
              <a:off x="5260" y="2064"/>
              <a:ext cx="16" cy="5"/>
            </a:xfrm>
            <a:custGeom>
              <a:avLst/>
              <a:gdLst>
                <a:gd name="T0" fmla="*/ 16 w 16"/>
                <a:gd name="T1" fmla="*/ 0 h 5"/>
                <a:gd name="T2" fmla="*/ 0 w 16"/>
                <a:gd name="T3" fmla="*/ 3 h 5"/>
                <a:gd name="T4" fmla="*/ 2 w 16"/>
                <a:gd name="T5" fmla="*/ 5 h 5"/>
                <a:gd name="T6" fmla="*/ 16 w 1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16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6" name="Freeform 7667"/>
            <p:cNvSpPr>
              <a:spLocks/>
            </p:cNvSpPr>
            <p:nvPr/>
          </p:nvSpPr>
          <p:spPr bwMode="auto">
            <a:xfrm>
              <a:off x="5260" y="2064"/>
              <a:ext cx="16" cy="3"/>
            </a:xfrm>
            <a:custGeom>
              <a:avLst/>
              <a:gdLst>
                <a:gd name="T0" fmla="*/ 0 w 16"/>
                <a:gd name="T1" fmla="*/ 3 h 3"/>
                <a:gd name="T2" fmla="*/ 0 w 16"/>
                <a:gd name="T3" fmla="*/ 3 h 3"/>
                <a:gd name="T4" fmla="*/ 16 w 16"/>
                <a:gd name="T5" fmla="*/ 0 h 3"/>
                <a:gd name="T6" fmla="*/ 16 w 16"/>
                <a:gd name="T7" fmla="*/ 0 h 3"/>
                <a:gd name="T8" fmla="*/ 0 w 16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7" name="Freeform 7668"/>
            <p:cNvSpPr>
              <a:spLocks/>
            </p:cNvSpPr>
            <p:nvPr/>
          </p:nvSpPr>
          <p:spPr bwMode="auto">
            <a:xfrm>
              <a:off x="5262" y="2077"/>
              <a:ext cx="16" cy="5"/>
            </a:xfrm>
            <a:custGeom>
              <a:avLst/>
              <a:gdLst>
                <a:gd name="T0" fmla="*/ 16 w 16"/>
                <a:gd name="T1" fmla="*/ 0 h 5"/>
                <a:gd name="T2" fmla="*/ 0 w 16"/>
                <a:gd name="T3" fmla="*/ 2 h 5"/>
                <a:gd name="T4" fmla="*/ 0 w 16"/>
                <a:gd name="T5" fmla="*/ 5 h 5"/>
                <a:gd name="T6" fmla="*/ 16 w 1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16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8" name="Freeform 7669"/>
            <p:cNvSpPr>
              <a:spLocks/>
            </p:cNvSpPr>
            <p:nvPr/>
          </p:nvSpPr>
          <p:spPr bwMode="auto">
            <a:xfrm>
              <a:off x="5262" y="2079"/>
              <a:ext cx="18" cy="17"/>
            </a:xfrm>
            <a:custGeom>
              <a:avLst/>
              <a:gdLst>
                <a:gd name="T0" fmla="*/ 16 w 18"/>
                <a:gd name="T1" fmla="*/ 0 h 17"/>
                <a:gd name="T2" fmla="*/ 0 w 18"/>
                <a:gd name="T3" fmla="*/ 3 h 17"/>
                <a:gd name="T4" fmla="*/ 3 w 18"/>
                <a:gd name="T5" fmla="*/ 17 h 17"/>
                <a:gd name="T6" fmla="*/ 18 w 18"/>
                <a:gd name="T7" fmla="*/ 15 h 17"/>
                <a:gd name="T8" fmla="*/ 16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lnTo>
                    <a:pt x="0" y="3"/>
                  </a:lnTo>
                  <a:lnTo>
                    <a:pt x="3" y="17"/>
                  </a:lnTo>
                  <a:lnTo>
                    <a:pt x="18" y="1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9" name="Freeform 7670"/>
            <p:cNvSpPr>
              <a:spLocks/>
            </p:cNvSpPr>
            <p:nvPr/>
          </p:nvSpPr>
          <p:spPr bwMode="auto">
            <a:xfrm>
              <a:off x="5262" y="2079"/>
              <a:ext cx="16" cy="3"/>
            </a:xfrm>
            <a:custGeom>
              <a:avLst/>
              <a:gdLst>
                <a:gd name="T0" fmla="*/ 0 w 16"/>
                <a:gd name="T1" fmla="*/ 3 h 3"/>
                <a:gd name="T2" fmla="*/ 0 w 16"/>
                <a:gd name="T3" fmla="*/ 3 h 3"/>
                <a:gd name="T4" fmla="*/ 16 w 16"/>
                <a:gd name="T5" fmla="*/ 0 h 3"/>
                <a:gd name="T6" fmla="*/ 16 w 16"/>
                <a:gd name="T7" fmla="*/ 0 h 3"/>
                <a:gd name="T8" fmla="*/ 0 w 16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0" name="Freeform 7671"/>
            <p:cNvSpPr>
              <a:spLocks/>
            </p:cNvSpPr>
            <p:nvPr/>
          </p:nvSpPr>
          <p:spPr bwMode="auto">
            <a:xfrm>
              <a:off x="5267" y="2104"/>
              <a:ext cx="17" cy="9"/>
            </a:xfrm>
            <a:custGeom>
              <a:avLst/>
              <a:gdLst>
                <a:gd name="T0" fmla="*/ 15 w 17"/>
                <a:gd name="T1" fmla="*/ 0 h 9"/>
                <a:gd name="T2" fmla="*/ 0 w 17"/>
                <a:gd name="T3" fmla="*/ 2 h 9"/>
                <a:gd name="T4" fmla="*/ 2 w 17"/>
                <a:gd name="T5" fmla="*/ 9 h 9"/>
                <a:gd name="T6" fmla="*/ 17 w 17"/>
                <a:gd name="T7" fmla="*/ 7 h 9"/>
                <a:gd name="T8" fmla="*/ 15 w 1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15" y="0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1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1" name="Freeform 7672"/>
            <p:cNvSpPr>
              <a:spLocks/>
            </p:cNvSpPr>
            <p:nvPr/>
          </p:nvSpPr>
          <p:spPr bwMode="auto">
            <a:xfrm>
              <a:off x="5269" y="2111"/>
              <a:ext cx="18" cy="15"/>
            </a:xfrm>
            <a:custGeom>
              <a:avLst/>
              <a:gdLst>
                <a:gd name="T0" fmla="*/ 15 w 18"/>
                <a:gd name="T1" fmla="*/ 0 h 15"/>
                <a:gd name="T2" fmla="*/ 0 w 18"/>
                <a:gd name="T3" fmla="*/ 2 h 15"/>
                <a:gd name="T4" fmla="*/ 2 w 18"/>
                <a:gd name="T5" fmla="*/ 15 h 15"/>
                <a:gd name="T6" fmla="*/ 18 w 18"/>
                <a:gd name="T7" fmla="*/ 12 h 15"/>
                <a:gd name="T8" fmla="*/ 15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5" y="0"/>
                  </a:moveTo>
                  <a:lnTo>
                    <a:pt x="0" y="2"/>
                  </a:lnTo>
                  <a:lnTo>
                    <a:pt x="2" y="15"/>
                  </a:lnTo>
                  <a:lnTo>
                    <a:pt x="18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2" name="Freeform 7673"/>
            <p:cNvSpPr>
              <a:spLocks/>
            </p:cNvSpPr>
            <p:nvPr/>
          </p:nvSpPr>
          <p:spPr bwMode="auto">
            <a:xfrm>
              <a:off x="5269" y="2111"/>
              <a:ext cx="15" cy="2"/>
            </a:xfrm>
            <a:custGeom>
              <a:avLst/>
              <a:gdLst>
                <a:gd name="T0" fmla="*/ 0 w 15"/>
                <a:gd name="T1" fmla="*/ 2 h 2"/>
                <a:gd name="T2" fmla="*/ 0 w 15"/>
                <a:gd name="T3" fmla="*/ 2 h 2"/>
                <a:gd name="T4" fmla="*/ 15 w 15"/>
                <a:gd name="T5" fmla="*/ 0 h 2"/>
                <a:gd name="T6" fmla="*/ 15 w 15"/>
                <a:gd name="T7" fmla="*/ 0 h 2"/>
                <a:gd name="T8" fmla="*/ 0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3" name="Freeform 7674"/>
            <p:cNvSpPr>
              <a:spLocks/>
            </p:cNvSpPr>
            <p:nvPr/>
          </p:nvSpPr>
          <p:spPr bwMode="auto">
            <a:xfrm>
              <a:off x="5273" y="2133"/>
              <a:ext cx="18" cy="7"/>
            </a:xfrm>
            <a:custGeom>
              <a:avLst/>
              <a:gdLst>
                <a:gd name="T0" fmla="*/ 16 w 18"/>
                <a:gd name="T1" fmla="*/ 0 h 7"/>
                <a:gd name="T2" fmla="*/ 0 w 18"/>
                <a:gd name="T3" fmla="*/ 3 h 7"/>
                <a:gd name="T4" fmla="*/ 3 w 18"/>
                <a:gd name="T5" fmla="*/ 7 h 7"/>
                <a:gd name="T6" fmla="*/ 18 w 18"/>
                <a:gd name="T7" fmla="*/ 5 h 7"/>
                <a:gd name="T8" fmla="*/ 16 w 1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16" y="0"/>
                  </a:moveTo>
                  <a:lnTo>
                    <a:pt x="0" y="3"/>
                  </a:lnTo>
                  <a:lnTo>
                    <a:pt x="3" y="7"/>
                  </a:lnTo>
                  <a:lnTo>
                    <a:pt x="18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4" name="Freeform 7675"/>
            <p:cNvSpPr>
              <a:spLocks/>
            </p:cNvSpPr>
            <p:nvPr/>
          </p:nvSpPr>
          <p:spPr bwMode="auto">
            <a:xfrm>
              <a:off x="5276" y="2138"/>
              <a:ext cx="17" cy="17"/>
            </a:xfrm>
            <a:custGeom>
              <a:avLst/>
              <a:gdLst>
                <a:gd name="T0" fmla="*/ 15 w 17"/>
                <a:gd name="T1" fmla="*/ 0 h 17"/>
                <a:gd name="T2" fmla="*/ 0 w 17"/>
                <a:gd name="T3" fmla="*/ 2 h 17"/>
                <a:gd name="T4" fmla="*/ 2 w 17"/>
                <a:gd name="T5" fmla="*/ 17 h 17"/>
                <a:gd name="T6" fmla="*/ 17 w 17"/>
                <a:gd name="T7" fmla="*/ 15 h 17"/>
                <a:gd name="T8" fmla="*/ 15 w 1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lnTo>
                    <a:pt x="0" y="2"/>
                  </a:lnTo>
                  <a:lnTo>
                    <a:pt x="2" y="17"/>
                  </a:lnTo>
                  <a:lnTo>
                    <a:pt x="17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5" name="Freeform 7676"/>
            <p:cNvSpPr>
              <a:spLocks/>
            </p:cNvSpPr>
            <p:nvPr/>
          </p:nvSpPr>
          <p:spPr bwMode="auto">
            <a:xfrm>
              <a:off x="5276" y="2138"/>
              <a:ext cx="15" cy="2"/>
            </a:xfrm>
            <a:custGeom>
              <a:avLst/>
              <a:gdLst>
                <a:gd name="T0" fmla="*/ 0 w 15"/>
                <a:gd name="T1" fmla="*/ 2 h 2"/>
                <a:gd name="T2" fmla="*/ 0 w 15"/>
                <a:gd name="T3" fmla="*/ 2 h 2"/>
                <a:gd name="T4" fmla="*/ 15 w 15"/>
                <a:gd name="T5" fmla="*/ 0 h 2"/>
                <a:gd name="T6" fmla="*/ 15 w 15"/>
                <a:gd name="T7" fmla="*/ 0 h 2"/>
                <a:gd name="T8" fmla="*/ 0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6" name="Freeform 7677"/>
            <p:cNvSpPr>
              <a:spLocks/>
            </p:cNvSpPr>
            <p:nvPr/>
          </p:nvSpPr>
          <p:spPr bwMode="auto">
            <a:xfrm>
              <a:off x="5282" y="2160"/>
              <a:ext cx="20" cy="22"/>
            </a:xfrm>
            <a:custGeom>
              <a:avLst/>
              <a:gdLst>
                <a:gd name="T0" fmla="*/ 16 w 20"/>
                <a:gd name="T1" fmla="*/ 0 h 22"/>
                <a:gd name="T2" fmla="*/ 0 w 20"/>
                <a:gd name="T3" fmla="*/ 2 h 22"/>
                <a:gd name="T4" fmla="*/ 5 w 20"/>
                <a:gd name="T5" fmla="*/ 22 h 22"/>
                <a:gd name="T6" fmla="*/ 20 w 20"/>
                <a:gd name="T7" fmla="*/ 20 h 22"/>
                <a:gd name="T8" fmla="*/ 16 w 2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6" y="0"/>
                  </a:moveTo>
                  <a:lnTo>
                    <a:pt x="0" y="2"/>
                  </a:lnTo>
                  <a:lnTo>
                    <a:pt x="5" y="22"/>
                  </a:lnTo>
                  <a:lnTo>
                    <a:pt x="20" y="2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7" name="Freeform 7678"/>
            <p:cNvSpPr>
              <a:spLocks/>
            </p:cNvSpPr>
            <p:nvPr/>
          </p:nvSpPr>
          <p:spPr bwMode="auto">
            <a:xfrm>
              <a:off x="5291" y="2189"/>
              <a:ext cx="15" cy="3"/>
            </a:xfrm>
            <a:custGeom>
              <a:avLst/>
              <a:gdLst>
                <a:gd name="T0" fmla="*/ 15 w 15"/>
                <a:gd name="T1" fmla="*/ 0 h 3"/>
                <a:gd name="T2" fmla="*/ 0 w 15"/>
                <a:gd name="T3" fmla="*/ 3 h 3"/>
                <a:gd name="T4" fmla="*/ 0 w 15"/>
                <a:gd name="T5" fmla="*/ 3 h 3"/>
                <a:gd name="T6" fmla="*/ 15 w 1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0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8" name="Freeform 7679"/>
            <p:cNvSpPr>
              <a:spLocks/>
            </p:cNvSpPr>
            <p:nvPr/>
          </p:nvSpPr>
          <p:spPr bwMode="auto">
            <a:xfrm>
              <a:off x="5291" y="2189"/>
              <a:ext cx="20" cy="20"/>
            </a:xfrm>
            <a:custGeom>
              <a:avLst/>
              <a:gdLst>
                <a:gd name="T0" fmla="*/ 15 w 20"/>
                <a:gd name="T1" fmla="*/ 0 h 20"/>
                <a:gd name="T2" fmla="*/ 0 w 20"/>
                <a:gd name="T3" fmla="*/ 3 h 20"/>
                <a:gd name="T4" fmla="*/ 4 w 20"/>
                <a:gd name="T5" fmla="*/ 20 h 20"/>
                <a:gd name="T6" fmla="*/ 20 w 20"/>
                <a:gd name="T7" fmla="*/ 18 h 20"/>
                <a:gd name="T8" fmla="*/ 15 w 20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5" y="0"/>
                  </a:moveTo>
                  <a:lnTo>
                    <a:pt x="0" y="3"/>
                  </a:lnTo>
                  <a:lnTo>
                    <a:pt x="4" y="20"/>
                  </a:lnTo>
                  <a:lnTo>
                    <a:pt x="20" y="1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9" name="Freeform 7680"/>
            <p:cNvSpPr>
              <a:spLocks/>
            </p:cNvSpPr>
            <p:nvPr/>
          </p:nvSpPr>
          <p:spPr bwMode="auto">
            <a:xfrm>
              <a:off x="5291" y="2189"/>
              <a:ext cx="15" cy="3"/>
            </a:xfrm>
            <a:custGeom>
              <a:avLst/>
              <a:gdLst>
                <a:gd name="T0" fmla="*/ 0 w 15"/>
                <a:gd name="T1" fmla="*/ 3 h 3"/>
                <a:gd name="T2" fmla="*/ 0 w 15"/>
                <a:gd name="T3" fmla="*/ 3 h 3"/>
                <a:gd name="T4" fmla="*/ 15 w 15"/>
                <a:gd name="T5" fmla="*/ 0 h 3"/>
                <a:gd name="T6" fmla="*/ 15 w 15"/>
                <a:gd name="T7" fmla="*/ 0 h 3"/>
                <a:gd name="T8" fmla="*/ 0 w 15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0" name="Freeform 7681"/>
            <p:cNvSpPr>
              <a:spLocks/>
            </p:cNvSpPr>
            <p:nvPr/>
          </p:nvSpPr>
          <p:spPr bwMode="auto">
            <a:xfrm>
              <a:off x="5298" y="2216"/>
              <a:ext cx="21" cy="22"/>
            </a:xfrm>
            <a:custGeom>
              <a:avLst/>
              <a:gdLst>
                <a:gd name="T0" fmla="*/ 15 w 21"/>
                <a:gd name="T1" fmla="*/ 0 h 22"/>
                <a:gd name="T2" fmla="*/ 0 w 21"/>
                <a:gd name="T3" fmla="*/ 3 h 22"/>
                <a:gd name="T4" fmla="*/ 6 w 21"/>
                <a:gd name="T5" fmla="*/ 22 h 22"/>
                <a:gd name="T6" fmla="*/ 21 w 21"/>
                <a:gd name="T7" fmla="*/ 20 h 22"/>
                <a:gd name="T8" fmla="*/ 15 w 21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15" y="0"/>
                  </a:moveTo>
                  <a:lnTo>
                    <a:pt x="0" y="3"/>
                  </a:lnTo>
                  <a:lnTo>
                    <a:pt x="6" y="22"/>
                  </a:lnTo>
                  <a:lnTo>
                    <a:pt x="21" y="2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1" name="Freeform 7682"/>
            <p:cNvSpPr>
              <a:spLocks/>
            </p:cNvSpPr>
            <p:nvPr/>
          </p:nvSpPr>
          <p:spPr bwMode="auto">
            <a:xfrm>
              <a:off x="5306" y="2246"/>
              <a:ext cx="18" cy="22"/>
            </a:xfrm>
            <a:custGeom>
              <a:avLst/>
              <a:gdLst>
                <a:gd name="T0" fmla="*/ 16 w 18"/>
                <a:gd name="T1" fmla="*/ 0 h 22"/>
                <a:gd name="T2" fmla="*/ 0 w 18"/>
                <a:gd name="T3" fmla="*/ 2 h 22"/>
                <a:gd name="T4" fmla="*/ 2 w 18"/>
                <a:gd name="T5" fmla="*/ 22 h 22"/>
                <a:gd name="T6" fmla="*/ 18 w 18"/>
                <a:gd name="T7" fmla="*/ 19 h 22"/>
                <a:gd name="T8" fmla="*/ 16 w 1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6" y="0"/>
                  </a:moveTo>
                  <a:lnTo>
                    <a:pt x="0" y="2"/>
                  </a:lnTo>
                  <a:lnTo>
                    <a:pt x="2" y="22"/>
                  </a:lnTo>
                  <a:lnTo>
                    <a:pt x="18" y="1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2" name="Freeform 7683"/>
            <p:cNvSpPr>
              <a:spLocks/>
            </p:cNvSpPr>
            <p:nvPr/>
          </p:nvSpPr>
          <p:spPr bwMode="auto">
            <a:xfrm>
              <a:off x="5311" y="2275"/>
              <a:ext cx="17" cy="10"/>
            </a:xfrm>
            <a:custGeom>
              <a:avLst/>
              <a:gdLst>
                <a:gd name="T0" fmla="*/ 15 w 17"/>
                <a:gd name="T1" fmla="*/ 0 h 10"/>
                <a:gd name="T2" fmla="*/ 0 w 17"/>
                <a:gd name="T3" fmla="*/ 3 h 10"/>
                <a:gd name="T4" fmla="*/ 2 w 17"/>
                <a:gd name="T5" fmla="*/ 10 h 10"/>
                <a:gd name="T6" fmla="*/ 17 w 17"/>
                <a:gd name="T7" fmla="*/ 7 h 10"/>
                <a:gd name="T8" fmla="*/ 15 w 1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15" y="0"/>
                  </a:moveTo>
                  <a:lnTo>
                    <a:pt x="0" y="3"/>
                  </a:lnTo>
                  <a:lnTo>
                    <a:pt x="2" y="10"/>
                  </a:lnTo>
                  <a:lnTo>
                    <a:pt x="1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3" name="Freeform 7684"/>
            <p:cNvSpPr>
              <a:spLocks/>
            </p:cNvSpPr>
            <p:nvPr/>
          </p:nvSpPr>
          <p:spPr bwMode="auto">
            <a:xfrm>
              <a:off x="5313" y="2282"/>
              <a:ext cx="15" cy="13"/>
            </a:xfrm>
            <a:custGeom>
              <a:avLst/>
              <a:gdLst>
                <a:gd name="T0" fmla="*/ 15 w 15"/>
                <a:gd name="T1" fmla="*/ 0 h 13"/>
                <a:gd name="T2" fmla="*/ 0 w 15"/>
                <a:gd name="T3" fmla="*/ 3 h 13"/>
                <a:gd name="T4" fmla="*/ 0 w 15"/>
                <a:gd name="T5" fmla="*/ 13 h 13"/>
                <a:gd name="T6" fmla="*/ 15 w 15"/>
                <a:gd name="T7" fmla="*/ 10 h 13"/>
                <a:gd name="T8" fmla="*/ 15 w 1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lnTo>
                    <a:pt x="0" y="3"/>
                  </a:lnTo>
                  <a:lnTo>
                    <a:pt x="0" y="13"/>
                  </a:lnTo>
                  <a:lnTo>
                    <a:pt x="15" y="1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4" name="Freeform 7685"/>
            <p:cNvSpPr>
              <a:spLocks/>
            </p:cNvSpPr>
            <p:nvPr/>
          </p:nvSpPr>
          <p:spPr bwMode="auto">
            <a:xfrm>
              <a:off x="5313" y="2282"/>
              <a:ext cx="15" cy="3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0 w 15"/>
                <a:gd name="T5" fmla="*/ 3 h 3"/>
                <a:gd name="T6" fmla="*/ 0 w 15"/>
                <a:gd name="T7" fmla="*/ 3 h 3"/>
                <a:gd name="T8" fmla="*/ 15 w 15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lnTo>
                    <a:pt x="0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5" name="Rectangle 7686"/>
            <p:cNvSpPr>
              <a:spLocks noChangeArrowheads="1"/>
            </p:cNvSpPr>
            <p:nvPr/>
          </p:nvSpPr>
          <p:spPr bwMode="auto">
            <a:xfrm>
              <a:off x="5313" y="2302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6" name="Rectangle 7687"/>
            <p:cNvSpPr>
              <a:spLocks noChangeArrowheads="1"/>
            </p:cNvSpPr>
            <p:nvPr/>
          </p:nvSpPr>
          <p:spPr bwMode="auto">
            <a:xfrm>
              <a:off x="5313" y="2331"/>
              <a:ext cx="15" cy="5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7" name="Freeform 7688"/>
            <p:cNvSpPr>
              <a:spLocks/>
            </p:cNvSpPr>
            <p:nvPr/>
          </p:nvSpPr>
          <p:spPr bwMode="auto">
            <a:xfrm>
              <a:off x="5313" y="2334"/>
              <a:ext cx="15" cy="15"/>
            </a:xfrm>
            <a:custGeom>
              <a:avLst/>
              <a:gdLst>
                <a:gd name="T0" fmla="*/ 15 w 15"/>
                <a:gd name="T1" fmla="*/ 2 h 15"/>
                <a:gd name="T2" fmla="*/ 0 w 15"/>
                <a:gd name="T3" fmla="*/ 0 h 15"/>
                <a:gd name="T4" fmla="*/ 0 w 15"/>
                <a:gd name="T5" fmla="*/ 12 h 15"/>
                <a:gd name="T6" fmla="*/ 15 w 15"/>
                <a:gd name="T7" fmla="*/ 15 h 15"/>
                <a:gd name="T8" fmla="*/ 15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2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5" y="15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8" name="Freeform 7689"/>
            <p:cNvSpPr>
              <a:spLocks/>
            </p:cNvSpPr>
            <p:nvPr/>
          </p:nvSpPr>
          <p:spPr bwMode="auto">
            <a:xfrm>
              <a:off x="5313" y="2334"/>
              <a:ext cx="15" cy="2"/>
            </a:xfrm>
            <a:custGeom>
              <a:avLst/>
              <a:gdLst>
                <a:gd name="T0" fmla="*/ 15 w 15"/>
                <a:gd name="T1" fmla="*/ 2 h 2"/>
                <a:gd name="T2" fmla="*/ 15 w 15"/>
                <a:gd name="T3" fmla="*/ 2 h 2"/>
                <a:gd name="T4" fmla="*/ 0 w 15"/>
                <a:gd name="T5" fmla="*/ 2 h 2"/>
                <a:gd name="T6" fmla="*/ 0 w 15"/>
                <a:gd name="T7" fmla="*/ 0 h 2"/>
                <a:gd name="T8" fmla="*/ 15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15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9" name="Freeform 7690"/>
            <p:cNvSpPr>
              <a:spLocks/>
            </p:cNvSpPr>
            <p:nvPr/>
          </p:nvSpPr>
          <p:spPr bwMode="auto">
            <a:xfrm>
              <a:off x="5313" y="2346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0 w 15"/>
                <a:gd name="T3" fmla="*/ 0 h 3"/>
                <a:gd name="T4" fmla="*/ 0 w 15"/>
                <a:gd name="T5" fmla="*/ 3 h 3"/>
                <a:gd name="T6" fmla="*/ 15 w 15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0" name="Freeform 7691"/>
            <p:cNvSpPr>
              <a:spLocks/>
            </p:cNvSpPr>
            <p:nvPr/>
          </p:nvSpPr>
          <p:spPr bwMode="auto">
            <a:xfrm>
              <a:off x="5313" y="2346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15 w 15"/>
                <a:gd name="T3" fmla="*/ 3 h 3"/>
                <a:gd name="T4" fmla="*/ 0 w 15"/>
                <a:gd name="T5" fmla="*/ 0 h 3"/>
                <a:gd name="T6" fmla="*/ 0 w 15"/>
                <a:gd name="T7" fmla="*/ 0 h 3"/>
                <a:gd name="T8" fmla="*/ 15 w 15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15" y="3"/>
                  </a:lnTo>
                  <a:lnTo>
                    <a:pt x="0" y="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1" name="Freeform 7692"/>
            <p:cNvSpPr>
              <a:spLocks/>
            </p:cNvSpPr>
            <p:nvPr/>
          </p:nvSpPr>
          <p:spPr bwMode="auto">
            <a:xfrm>
              <a:off x="5308" y="2358"/>
              <a:ext cx="18" cy="15"/>
            </a:xfrm>
            <a:custGeom>
              <a:avLst/>
              <a:gdLst>
                <a:gd name="T0" fmla="*/ 18 w 18"/>
                <a:gd name="T1" fmla="*/ 3 h 15"/>
                <a:gd name="T2" fmla="*/ 3 w 18"/>
                <a:gd name="T3" fmla="*/ 0 h 15"/>
                <a:gd name="T4" fmla="*/ 0 w 18"/>
                <a:gd name="T5" fmla="*/ 13 h 15"/>
                <a:gd name="T6" fmla="*/ 16 w 18"/>
                <a:gd name="T7" fmla="*/ 15 h 15"/>
                <a:gd name="T8" fmla="*/ 18 w 18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16" y="15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2" name="Freeform 7693"/>
            <p:cNvSpPr>
              <a:spLocks/>
            </p:cNvSpPr>
            <p:nvPr/>
          </p:nvSpPr>
          <p:spPr bwMode="auto">
            <a:xfrm>
              <a:off x="5306" y="2371"/>
              <a:ext cx="18" cy="9"/>
            </a:xfrm>
            <a:custGeom>
              <a:avLst/>
              <a:gdLst>
                <a:gd name="T0" fmla="*/ 18 w 18"/>
                <a:gd name="T1" fmla="*/ 2 h 9"/>
                <a:gd name="T2" fmla="*/ 2 w 18"/>
                <a:gd name="T3" fmla="*/ 0 h 9"/>
                <a:gd name="T4" fmla="*/ 0 w 18"/>
                <a:gd name="T5" fmla="*/ 7 h 9"/>
                <a:gd name="T6" fmla="*/ 16 w 18"/>
                <a:gd name="T7" fmla="*/ 9 h 9"/>
                <a:gd name="T8" fmla="*/ 18 w 18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18" y="2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16" y="9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3" name="Freeform 7694"/>
            <p:cNvSpPr>
              <a:spLocks/>
            </p:cNvSpPr>
            <p:nvPr/>
          </p:nvSpPr>
          <p:spPr bwMode="auto">
            <a:xfrm>
              <a:off x="5308" y="2371"/>
              <a:ext cx="16" cy="2"/>
            </a:xfrm>
            <a:custGeom>
              <a:avLst/>
              <a:gdLst>
                <a:gd name="T0" fmla="*/ 16 w 16"/>
                <a:gd name="T1" fmla="*/ 2 h 2"/>
                <a:gd name="T2" fmla="*/ 16 w 16"/>
                <a:gd name="T3" fmla="*/ 2 h 2"/>
                <a:gd name="T4" fmla="*/ 0 w 16"/>
                <a:gd name="T5" fmla="*/ 0 h 2"/>
                <a:gd name="T6" fmla="*/ 0 w 16"/>
                <a:gd name="T7" fmla="*/ 0 h 2"/>
                <a:gd name="T8" fmla="*/ 16 w 16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">
                  <a:moveTo>
                    <a:pt x="16" y="2"/>
                  </a:moveTo>
                  <a:lnTo>
                    <a:pt x="16" y="2"/>
                  </a:lnTo>
                  <a:lnTo>
                    <a:pt x="0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4" name="Freeform 7695"/>
            <p:cNvSpPr>
              <a:spLocks/>
            </p:cNvSpPr>
            <p:nvPr/>
          </p:nvSpPr>
          <p:spPr bwMode="auto">
            <a:xfrm>
              <a:off x="5304" y="2388"/>
              <a:ext cx="18" cy="7"/>
            </a:xfrm>
            <a:custGeom>
              <a:avLst/>
              <a:gdLst>
                <a:gd name="T0" fmla="*/ 18 w 18"/>
                <a:gd name="T1" fmla="*/ 2 h 7"/>
                <a:gd name="T2" fmla="*/ 2 w 18"/>
                <a:gd name="T3" fmla="*/ 0 h 7"/>
                <a:gd name="T4" fmla="*/ 0 w 18"/>
                <a:gd name="T5" fmla="*/ 5 h 7"/>
                <a:gd name="T6" fmla="*/ 15 w 18"/>
                <a:gd name="T7" fmla="*/ 7 h 7"/>
                <a:gd name="T8" fmla="*/ 18 w 18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18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5" y="7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5" name="Freeform 7696"/>
            <p:cNvSpPr>
              <a:spLocks/>
            </p:cNvSpPr>
            <p:nvPr/>
          </p:nvSpPr>
          <p:spPr bwMode="auto">
            <a:xfrm>
              <a:off x="5300" y="2393"/>
              <a:ext cx="19" cy="17"/>
            </a:xfrm>
            <a:custGeom>
              <a:avLst/>
              <a:gdLst>
                <a:gd name="T0" fmla="*/ 19 w 19"/>
                <a:gd name="T1" fmla="*/ 2 h 17"/>
                <a:gd name="T2" fmla="*/ 4 w 19"/>
                <a:gd name="T3" fmla="*/ 0 h 17"/>
                <a:gd name="T4" fmla="*/ 0 w 19"/>
                <a:gd name="T5" fmla="*/ 14 h 17"/>
                <a:gd name="T6" fmla="*/ 15 w 19"/>
                <a:gd name="T7" fmla="*/ 17 h 17"/>
                <a:gd name="T8" fmla="*/ 19 w 19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9" y="2"/>
                  </a:moveTo>
                  <a:lnTo>
                    <a:pt x="4" y="0"/>
                  </a:lnTo>
                  <a:lnTo>
                    <a:pt x="0" y="14"/>
                  </a:lnTo>
                  <a:lnTo>
                    <a:pt x="15" y="17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6" name="Freeform 7697"/>
            <p:cNvSpPr>
              <a:spLocks/>
            </p:cNvSpPr>
            <p:nvPr/>
          </p:nvSpPr>
          <p:spPr bwMode="auto">
            <a:xfrm>
              <a:off x="5304" y="2393"/>
              <a:ext cx="15" cy="2"/>
            </a:xfrm>
            <a:custGeom>
              <a:avLst/>
              <a:gdLst>
                <a:gd name="T0" fmla="*/ 15 w 15"/>
                <a:gd name="T1" fmla="*/ 2 h 2"/>
                <a:gd name="T2" fmla="*/ 15 w 15"/>
                <a:gd name="T3" fmla="*/ 2 h 2"/>
                <a:gd name="T4" fmla="*/ 0 w 15"/>
                <a:gd name="T5" fmla="*/ 0 h 2"/>
                <a:gd name="T6" fmla="*/ 0 w 15"/>
                <a:gd name="T7" fmla="*/ 0 h 2"/>
                <a:gd name="T8" fmla="*/ 15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15" y="2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7" name="Freeform 7698"/>
            <p:cNvSpPr>
              <a:spLocks/>
            </p:cNvSpPr>
            <p:nvPr/>
          </p:nvSpPr>
          <p:spPr bwMode="auto">
            <a:xfrm>
              <a:off x="5291" y="2417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7 w 22"/>
                <a:gd name="T3" fmla="*/ 0 h 20"/>
                <a:gd name="T4" fmla="*/ 0 w 22"/>
                <a:gd name="T5" fmla="*/ 17 h 20"/>
                <a:gd name="T6" fmla="*/ 15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7" y="0"/>
                  </a:lnTo>
                  <a:lnTo>
                    <a:pt x="0" y="17"/>
                  </a:lnTo>
                  <a:lnTo>
                    <a:pt x="15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8" name="Freeform 7699"/>
            <p:cNvSpPr>
              <a:spLocks/>
            </p:cNvSpPr>
            <p:nvPr/>
          </p:nvSpPr>
          <p:spPr bwMode="auto">
            <a:xfrm>
              <a:off x="5293" y="2432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0 w 13"/>
                <a:gd name="T3" fmla="*/ 0 h 10"/>
                <a:gd name="T4" fmla="*/ 0 w 13"/>
                <a:gd name="T5" fmla="*/ 0 h 10"/>
                <a:gd name="T6" fmla="*/ 13 w 1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0" y="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9" name="Freeform 7700"/>
            <p:cNvSpPr>
              <a:spLocks/>
            </p:cNvSpPr>
            <p:nvPr/>
          </p:nvSpPr>
          <p:spPr bwMode="auto">
            <a:xfrm>
              <a:off x="5291" y="2432"/>
              <a:ext cx="15" cy="10"/>
            </a:xfrm>
            <a:custGeom>
              <a:avLst/>
              <a:gdLst>
                <a:gd name="T0" fmla="*/ 15 w 15"/>
                <a:gd name="T1" fmla="*/ 5 h 10"/>
                <a:gd name="T2" fmla="*/ 15 w 15"/>
                <a:gd name="T3" fmla="*/ 10 h 10"/>
                <a:gd name="T4" fmla="*/ 0 w 15"/>
                <a:gd name="T5" fmla="*/ 2 h 10"/>
                <a:gd name="T6" fmla="*/ 2 w 15"/>
                <a:gd name="T7" fmla="*/ 0 h 10"/>
                <a:gd name="T8" fmla="*/ 15 w 15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5" y="5"/>
                  </a:moveTo>
                  <a:lnTo>
                    <a:pt x="15" y="10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0" name="Freeform 7701"/>
            <p:cNvSpPr>
              <a:spLocks/>
            </p:cNvSpPr>
            <p:nvPr/>
          </p:nvSpPr>
          <p:spPr bwMode="auto">
            <a:xfrm>
              <a:off x="5284" y="2442"/>
              <a:ext cx="20" cy="27"/>
            </a:xfrm>
            <a:custGeom>
              <a:avLst/>
              <a:gdLst>
                <a:gd name="T0" fmla="*/ 20 w 20"/>
                <a:gd name="T1" fmla="*/ 9 h 27"/>
                <a:gd name="T2" fmla="*/ 7 w 20"/>
                <a:gd name="T3" fmla="*/ 0 h 27"/>
                <a:gd name="T4" fmla="*/ 0 w 20"/>
                <a:gd name="T5" fmla="*/ 17 h 27"/>
                <a:gd name="T6" fmla="*/ 14 w 20"/>
                <a:gd name="T7" fmla="*/ 27 h 27"/>
                <a:gd name="T8" fmla="*/ 20 w 20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7">
                  <a:moveTo>
                    <a:pt x="20" y="9"/>
                  </a:moveTo>
                  <a:lnTo>
                    <a:pt x="7" y="0"/>
                  </a:lnTo>
                  <a:lnTo>
                    <a:pt x="0" y="17"/>
                  </a:lnTo>
                  <a:lnTo>
                    <a:pt x="14" y="27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1" name="Freeform 7702"/>
            <p:cNvSpPr>
              <a:spLocks/>
            </p:cNvSpPr>
            <p:nvPr/>
          </p:nvSpPr>
          <p:spPr bwMode="auto">
            <a:xfrm>
              <a:off x="5280" y="2469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0 w 13"/>
                <a:gd name="T3" fmla="*/ 0 h 9"/>
                <a:gd name="T4" fmla="*/ 0 w 13"/>
                <a:gd name="T5" fmla="*/ 2 h 9"/>
                <a:gd name="T6" fmla="*/ 13 w 13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2" name="Freeform 7703"/>
            <p:cNvSpPr>
              <a:spLocks/>
            </p:cNvSpPr>
            <p:nvPr/>
          </p:nvSpPr>
          <p:spPr bwMode="auto">
            <a:xfrm>
              <a:off x="5273" y="2471"/>
              <a:ext cx="20" cy="25"/>
            </a:xfrm>
            <a:custGeom>
              <a:avLst/>
              <a:gdLst>
                <a:gd name="T0" fmla="*/ 20 w 20"/>
                <a:gd name="T1" fmla="*/ 10 h 25"/>
                <a:gd name="T2" fmla="*/ 7 w 20"/>
                <a:gd name="T3" fmla="*/ 0 h 25"/>
                <a:gd name="T4" fmla="*/ 0 w 20"/>
                <a:gd name="T5" fmla="*/ 15 h 25"/>
                <a:gd name="T6" fmla="*/ 14 w 20"/>
                <a:gd name="T7" fmla="*/ 25 h 25"/>
                <a:gd name="T8" fmla="*/ 20 w 20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20" y="10"/>
                  </a:moveTo>
                  <a:lnTo>
                    <a:pt x="7" y="0"/>
                  </a:lnTo>
                  <a:lnTo>
                    <a:pt x="0" y="15"/>
                  </a:lnTo>
                  <a:lnTo>
                    <a:pt x="14" y="25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3" name="Freeform 7704"/>
            <p:cNvSpPr>
              <a:spLocks/>
            </p:cNvSpPr>
            <p:nvPr/>
          </p:nvSpPr>
          <p:spPr bwMode="auto">
            <a:xfrm>
              <a:off x="5280" y="2471"/>
              <a:ext cx="13" cy="10"/>
            </a:xfrm>
            <a:custGeom>
              <a:avLst/>
              <a:gdLst>
                <a:gd name="T0" fmla="*/ 0 w 13"/>
                <a:gd name="T1" fmla="*/ 0 h 10"/>
                <a:gd name="T2" fmla="*/ 0 w 13"/>
                <a:gd name="T3" fmla="*/ 0 h 10"/>
                <a:gd name="T4" fmla="*/ 13 w 13"/>
                <a:gd name="T5" fmla="*/ 10 h 10"/>
                <a:gd name="T6" fmla="*/ 13 w 13"/>
                <a:gd name="T7" fmla="*/ 10 h 10"/>
                <a:gd name="T8" fmla="*/ 0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0" y="0"/>
                  </a:lnTo>
                  <a:lnTo>
                    <a:pt x="1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4" name="Freeform 7705"/>
            <p:cNvSpPr>
              <a:spLocks/>
            </p:cNvSpPr>
            <p:nvPr/>
          </p:nvSpPr>
          <p:spPr bwMode="auto">
            <a:xfrm>
              <a:off x="5265" y="2496"/>
              <a:ext cx="19" cy="26"/>
            </a:xfrm>
            <a:custGeom>
              <a:avLst/>
              <a:gdLst>
                <a:gd name="T0" fmla="*/ 19 w 19"/>
                <a:gd name="T1" fmla="*/ 9 h 26"/>
                <a:gd name="T2" fmla="*/ 6 w 19"/>
                <a:gd name="T3" fmla="*/ 0 h 26"/>
                <a:gd name="T4" fmla="*/ 0 w 19"/>
                <a:gd name="T5" fmla="*/ 17 h 26"/>
                <a:gd name="T6" fmla="*/ 13 w 19"/>
                <a:gd name="T7" fmla="*/ 26 h 26"/>
                <a:gd name="T8" fmla="*/ 19 w 19"/>
                <a:gd name="T9" fmla="*/ 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9"/>
                  </a:moveTo>
                  <a:lnTo>
                    <a:pt x="6" y="0"/>
                  </a:lnTo>
                  <a:lnTo>
                    <a:pt x="0" y="17"/>
                  </a:lnTo>
                  <a:lnTo>
                    <a:pt x="13" y="26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5" name="Freeform 7706"/>
            <p:cNvSpPr>
              <a:spLocks/>
            </p:cNvSpPr>
            <p:nvPr/>
          </p:nvSpPr>
          <p:spPr bwMode="auto">
            <a:xfrm>
              <a:off x="5262" y="2515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0 w 16"/>
                <a:gd name="T3" fmla="*/ 0 h 3"/>
                <a:gd name="T4" fmla="*/ 0 w 16"/>
                <a:gd name="T5" fmla="*/ 0 h 3"/>
                <a:gd name="T6" fmla="*/ 16 w 16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0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6" name="Freeform 7707"/>
            <p:cNvSpPr>
              <a:spLocks/>
            </p:cNvSpPr>
            <p:nvPr/>
          </p:nvSpPr>
          <p:spPr bwMode="auto">
            <a:xfrm>
              <a:off x="5262" y="2513"/>
              <a:ext cx="16" cy="9"/>
            </a:xfrm>
            <a:custGeom>
              <a:avLst/>
              <a:gdLst>
                <a:gd name="T0" fmla="*/ 3 w 16"/>
                <a:gd name="T1" fmla="*/ 0 h 9"/>
                <a:gd name="T2" fmla="*/ 0 w 16"/>
                <a:gd name="T3" fmla="*/ 2 h 9"/>
                <a:gd name="T4" fmla="*/ 16 w 16"/>
                <a:gd name="T5" fmla="*/ 9 h 9"/>
                <a:gd name="T6" fmla="*/ 16 w 16"/>
                <a:gd name="T7" fmla="*/ 5 h 9"/>
                <a:gd name="T8" fmla="*/ 3 w 1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3" y="0"/>
                  </a:moveTo>
                  <a:lnTo>
                    <a:pt x="0" y="2"/>
                  </a:lnTo>
                  <a:lnTo>
                    <a:pt x="16" y="9"/>
                  </a:lnTo>
                  <a:lnTo>
                    <a:pt x="16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7" name="Freeform 7708"/>
            <p:cNvSpPr>
              <a:spLocks/>
            </p:cNvSpPr>
            <p:nvPr/>
          </p:nvSpPr>
          <p:spPr bwMode="auto">
            <a:xfrm>
              <a:off x="5256" y="2525"/>
              <a:ext cx="17" cy="12"/>
            </a:xfrm>
            <a:custGeom>
              <a:avLst/>
              <a:gdLst>
                <a:gd name="T0" fmla="*/ 17 w 17"/>
                <a:gd name="T1" fmla="*/ 2 h 12"/>
                <a:gd name="T2" fmla="*/ 2 w 17"/>
                <a:gd name="T3" fmla="*/ 0 h 12"/>
                <a:gd name="T4" fmla="*/ 0 w 17"/>
                <a:gd name="T5" fmla="*/ 10 h 12"/>
                <a:gd name="T6" fmla="*/ 15 w 17"/>
                <a:gd name="T7" fmla="*/ 12 h 12"/>
                <a:gd name="T8" fmla="*/ 17 w 1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2" y="0"/>
                  </a:lnTo>
                  <a:lnTo>
                    <a:pt x="0" y="10"/>
                  </a:lnTo>
                  <a:lnTo>
                    <a:pt x="15" y="1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8" name="Freeform 7709"/>
            <p:cNvSpPr>
              <a:spLocks/>
            </p:cNvSpPr>
            <p:nvPr/>
          </p:nvSpPr>
          <p:spPr bwMode="auto">
            <a:xfrm>
              <a:off x="5254" y="2535"/>
              <a:ext cx="17" cy="12"/>
            </a:xfrm>
            <a:custGeom>
              <a:avLst/>
              <a:gdLst>
                <a:gd name="T0" fmla="*/ 17 w 17"/>
                <a:gd name="T1" fmla="*/ 2 h 12"/>
                <a:gd name="T2" fmla="*/ 2 w 17"/>
                <a:gd name="T3" fmla="*/ 0 h 12"/>
                <a:gd name="T4" fmla="*/ 0 w 17"/>
                <a:gd name="T5" fmla="*/ 9 h 12"/>
                <a:gd name="T6" fmla="*/ 15 w 17"/>
                <a:gd name="T7" fmla="*/ 12 h 12"/>
                <a:gd name="T8" fmla="*/ 17 w 1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15" y="1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9" name="Freeform 7710"/>
            <p:cNvSpPr>
              <a:spLocks/>
            </p:cNvSpPr>
            <p:nvPr/>
          </p:nvSpPr>
          <p:spPr bwMode="auto">
            <a:xfrm>
              <a:off x="5256" y="2535"/>
              <a:ext cx="15" cy="2"/>
            </a:xfrm>
            <a:custGeom>
              <a:avLst/>
              <a:gdLst>
                <a:gd name="T0" fmla="*/ 0 w 15"/>
                <a:gd name="T1" fmla="*/ 0 h 2"/>
                <a:gd name="T2" fmla="*/ 0 w 15"/>
                <a:gd name="T3" fmla="*/ 0 h 2"/>
                <a:gd name="T4" fmla="*/ 15 w 15"/>
                <a:gd name="T5" fmla="*/ 2 h 2"/>
                <a:gd name="T6" fmla="*/ 15 w 15"/>
                <a:gd name="T7" fmla="*/ 2 h 2"/>
                <a:gd name="T8" fmla="*/ 0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0" y="0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0" name="Freeform 7711"/>
            <p:cNvSpPr>
              <a:spLocks/>
            </p:cNvSpPr>
            <p:nvPr/>
          </p:nvSpPr>
          <p:spPr bwMode="auto">
            <a:xfrm>
              <a:off x="5252" y="2554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0 w 15"/>
                <a:gd name="T3" fmla="*/ 0 h 3"/>
                <a:gd name="T4" fmla="*/ 0 w 15"/>
                <a:gd name="T5" fmla="*/ 3 h 3"/>
                <a:gd name="T6" fmla="*/ 15 w 15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1" name="Freeform 7712"/>
            <p:cNvSpPr>
              <a:spLocks/>
            </p:cNvSpPr>
            <p:nvPr/>
          </p:nvSpPr>
          <p:spPr bwMode="auto">
            <a:xfrm>
              <a:off x="5247" y="2557"/>
              <a:ext cx="20" cy="19"/>
            </a:xfrm>
            <a:custGeom>
              <a:avLst/>
              <a:gdLst>
                <a:gd name="T0" fmla="*/ 20 w 20"/>
                <a:gd name="T1" fmla="*/ 2 h 19"/>
                <a:gd name="T2" fmla="*/ 5 w 20"/>
                <a:gd name="T3" fmla="*/ 0 h 19"/>
                <a:gd name="T4" fmla="*/ 0 w 20"/>
                <a:gd name="T5" fmla="*/ 17 h 19"/>
                <a:gd name="T6" fmla="*/ 15 w 20"/>
                <a:gd name="T7" fmla="*/ 19 h 19"/>
                <a:gd name="T8" fmla="*/ 20 w 20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0" y="2"/>
                  </a:moveTo>
                  <a:lnTo>
                    <a:pt x="5" y="0"/>
                  </a:lnTo>
                  <a:lnTo>
                    <a:pt x="0" y="17"/>
                  </a:lnTo>
                  <a:lnTo>
                    <a:pt x="15" y="19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2" name="Freeform 7713"/>
            <p:cNvSpPr>
              <a:spLocks/>
            </p:cNvSpPr>
            <p:nvPr/>
          </p:nvSpPr>
          <p:spPr bwMode="auto">
            <a:xfrm>
              <a:off x="5252" y="2557"/>
              <a:ext cx="15" cy="2"/>
            </a:xfrm>
            <a:custGeom>
              <a:avLst/>
              <a:gdLst>
                <a:gd name="T0" fmla="*/ 0 w 15"/>
                <a:gd name="T1" fmla="*/ 0 h 2"/>
                <a:gd name="T2" fmla="*/ 0 w 15"/>
                <a:gd name="T3" fmla="*/ 0 h 2"/>
                <a:gd name="T4" fmla="*/ 15 w 15"/>
                <a:gd name="T5" fmla="*/ 2 h 2"/>
                <a:gd name="T6" fmla="*/ 15 w 15"/>
                <a:gd name="T7" fmla="*/ 2 h 2"/>
                <a:gd name="T8" fmla="*/ 0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0" y="0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3" name="Freeform 7714"/>
            <p:cNvSpPr>
              <a:spLocks/>
            </p:cNvSpPr>
            <p:nvPr/>
          </p:nvSpPr>
          <p:spPr bwMode="auto">
            <a:xfrm>
              <a:off x="5243" y="2581"/>
              <a:ext cx="17" cy="22"/>
            </a:xfrm>
            <a:custGeom>
              <a:avLst/>
              <a:gdLst>
                <a:gd name="T0" fmla="*/ 17 w 17"/>
                <a:gd name="T1" fmla="*/ 3 h 22"/>
                <a:gd name="T2" fmla="*/ 2 w 17"/>
                <a:gd name="T3" fmla="*/ 0 h 22"/>
                <a:gd name="T4" fmla="*/ 0 w 17"/>
                <a:gd name="T5" fmla="*/ 20 h 22"/>
                <a:gd name="T6" fmla="*/ 15 w 17"/>
                <a:gd name="T7" fmla="*/ 22 h 22"/>
                <a:gd name="T8" fmla="*/ 17 w 17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17" y="3"/>
                  </a:moveTo>
                  <a:lnTo>
                    <a:pt x="2" y="0"/>
                  </a:lnTo>
                  <a:lnTo>
                    <a:pt x="0" y="20"/>
                  </a:lnTo>
                  <a:lnTo>
                    <a:pt x="15" y="22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4" name="Rectangle 7715"/>
            <p:cNvSpPr>
              <a:spLocks noChangeArrowheads="1"/>
            </p:cNvSpPr>
            <p:nvPr/>
          </p:nvSpPr>
          <p:spPr bwMode="auto">
            <a:xfrm>
              <a:off x="5243" y="2603"/>
              <a:ext cx="15" cy="1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2690" name="Picture 7716"/>
          <p:cNvPicPr>
            <a:picLocks noChangeAspect="1" noChangeArrowheads="1"/>
          </p:cNvPicPr>
          <p:nvPr/>
        </p:nvPicPr>
        <p:blipFill>
          <a:blip r:embed="rId131" cstate="print"/>
          <a:srcRect/>
          <a:stretch>
            <a:fillRect/>
          </a:stretch>
        </p:blipFill>
        <p:spPr bwMode="auto">
          <a:xfrm>
            <a:off x="4329113" y="1687513"/>
            <a:ext cx="968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691" name="Freeform 7717"/>
          <p:cNvSpPr>
            <a:spLocks/>
          </p:cNvSpPr>
          <p:nvPr/>
        </p:nvSpPr>
        <p:spPr bwMode="auto">
          <a:xfrm>
            <a:off x="4425950" y="1714500"/>
            <a:ext cx="73025" cy="88900"/>
          </a:xfrm>
          <a:custGeom>
            <a:avLst/>
            <a:gdLst>
              <a:gd name="T0" fmla="*/ 73025 w 46"/>
              <a:gd name="T1" fmla="*/ 31750 h 56"/>
              <a:gd name="T2" fmla="*/ 69850 w 46"/>
              <a:gd name="T3" fmla="*/ 19050 h 56"/>
              <a:gd name="T4" fmla="*/ 61913 w 46"/>
              <a:gd name="T5" fmla="*/ 7938 h 56"/>
              <a:gd name="T6" fmla="*/ 38100 w 46"/>
              <a:gd name="T7" fmla="*/ 0 h 56"/>
              <a:gd name="T8" fmla="*/ 20638 w 46"/>
              <a:gd name="T9" fmla="*/ 3175 h 56"/>
              <a:gd name="T10" fmla="*/ 11113 w 46"/>
              <a:gd name="T11" fmla="*/ 15875 h 56"/>
              <a:gd name="T12" fmla="*/ 3175 w 46"/>
              <a:gd name="T13" fmla="*/ 26988 h 56"/>
              <a:gd name="T14" fmla="*/ 0 w 46"/>
              <a:gd name="T15" fmla="*/ 46038 h 56"/>
              <a:gd name="T16" fmla="*/ 3175 w 46"/>
              <a:gd name="T17" fmla="*/ 66675 h 56"/>
              <a:gd name="T18" fmla="*/ 11113 w 46"/>
              <a:gd name="T19" fmla="*/ 77788 h 56"/>
              <a:gd name="T20" fmla="*/ 20638 w 46"/>
              <a:gd name="T21" fmla="*/ 88900 h 56"/>
              <a:gd name="T22" fmla="*/ 38100 w 46"/>
              <a:gd name="T23" fmla="*/ 88900 h 56"/>
              <a:gd name="T24" fmla="*/ 61913 w 46"/>
              <a:gd name="T25" fmla="*/ 80963 h 56"/>
              <a:gd name="T26" fmla="*/ 69850 w 46"/>
              <a:gd name="T27" fmla="*/ 69850 h 56"/>
              <a:gd name="T28" fmla="*/ 73025 w 46"/>
              <a:gd name="T29" fmla="*/ 58738 h 56"/>
              <a:gd name="T30" fmla="*/ 55563 w 46"/>
              <a:gd name="T31" fmla="*/ 58738 h 56"/>
              <a:gd name="T32" fmla="*/ 49213 w 46"/>
              <a:gd name="T33" fmla="*/ 69850 h 56"/>
              <a:gd name="T34" fmla="*/ 38100 w 46"/>
              <a:gd name="T35" fmla="*/ 77788 h 56"/>
              <a:gd name="T36" fmla="*/ 20638 w 46"/>
              <a:gd name="T37" fmla="*/ 66675 h 56"/>
              <a:gd name="T38" fmla="*/ 17463 w 46"/>
              <a:gd name="T39" fmla="*/ 46038 h 56"/>
              <a:gd name="T40" fmla="*/ 23813 w 46"/>
              <a:gd name="T41" fmla="*/ 23813 h 56"/>
              <a:gd name="T42" fmla="*/ 38100 w 46"/>
              <a:gd name="T43" fmla="*/ 15875 h 56"/>
              <a:gd name="T44" fmla="*/ 49213 w 46"/>
              <a:gd name="T45" fmla="*/ 19050 h 56"/>
              <a:gd name="T46" fmla="*/ 55563 w 46"/>
              <a:gd name="T47" fmla="*/ 31750 h 56"/>
              <a:gd name="T48" fmla="*/ 73025 w 46"/>
              <a:gd name="T49" fmla="*/ 31750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6" h="56">
                <a:moveTo>
                  <a:pt x="46" y="20"/>
                </a:moveTo>
                <a:lnTo>
                  <a:pt x="44" y="12"/>
                </a:lnTo>
                <a:lnTo>
                  <a:pt x="39" y="5"/>
                </a:lnTo>
                <a:lnTo>
                  <a:pt x="24" y="0"/>
                </a:lnTo>
                <a:lnTo>
                  <a:pt x="13" y="2"/>
                </a:lnTo>
                <a:lnTo>
                  <a:pt x="7" y="10"/>
                </a:lnTo>
                <a:lnTo>
                  <a:pt x="2" y="17"/>
                </a:lnTo>
                <a:lnTo>
                  <a:pt x="0" y="29"/>
                </a:lnTo>
                <a:lnTo>
                  <a:pt x="2" y="42"/>
                </a:lnTo>
                <a:lnTo>
                  <a:pt x="7" y="49"/>
                </a:lnTo>
                <a:lnTo>
                  <a:pt x="13" y="56"/>
                </a:lnTo>
                <a:lnTo>
                  <a:pt x="24" y="56"/>
                </a:lnTo>
                <a:lnTo>
                  <a:pt x="39" y="51"/>
                </a:lnTo>
                <a:lnTo>
                  <a:pt x="44" y="44"/>
                </a:lnTo>
                <a:lnTo>
                  <a:pt x="46" y="37"/>
                </a:lnTo>
                <a:lnTo>
                  <a:pt x="35" y="37"/>
                </a:lnTo>
                <a:lnTo>
                  <a:pt x="31" y="44"/>
                </a:lnTo>
                <a:lnTo>
                  <a:pt x="24" y="49"/>
                </a:lnTo>
                <a:lnTo>
                  <a:pt x="13" y="42"/>
                </a:lnTo>
                <a:lnTo>
                  <a:pt x="11" y="29"/>
                </a:lnTo>
                <a:lnTo>
                  <a:pt x="15" y="15"/>
                </a:lnTo>
                <a:lnTo>
                  <a:pt x="24" y="10"/>
                </a:lnTo>
                <a:lnTo>
                  <a:pt x="31" y="12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2" name="Freeform 7718"/>
          <p:cNvSpPr>
            <a:spLocks/>
          </p:cNvSpPr>
          <p:nvPr/>
        </p:nvSpPr>
        <p:spPr bwMode="auto">
          <a:xfrm>
            <a:off x="4502150" y="1714500"/>
            <a:ext cx="73025" cy="88900"/>
          </a:xfrm>
          <a:custGeom>
            <a:avLst/>
            <a:gdLst>
              <a:gd name="T0" fmla="*/ 73025 w 46"/>
              <a:gd name="T1" fmla="*/ 31750 h 56"/>
              <a:gd name="T2" fmla="*/ 69850 w 46"/>
              <a:gd name="T3" fmla="*/ 19050 h 56"/>
              <a:gd name="T4" fmla="*/ 63500 w 46"/>
              <a:gd name="T5" fmla="*/ 7938 h 56"/>
              <a:gd name="T6" fmla="*/ 38100 w 46"/>
              <a:gd name="T7" fmla="*/ 0 h 56"/>
              <a:gd name="T8" fmla="*/ 25400 w 46"/>
              <a:gd name="T9" fmla="*/ 3175 h 56"/>
              <a:gd name="T10" fmla="*/ 11113 w 46"/>
              <a:gd name="T11" fmla="*/ 15875 h 56"/>
              <a:gd name="T12" fmla="*/ 3175 w 46"/>
              <a:gd name="T13" fmla="*/ 26988 h 56"/>
              <a:gd name="T14" fmla="*/ 0 w 46"/>
              <a:gd name="T15" fmla="*/ 46038 h 56"/>
              <a:gd name="T16" fmla="*/ 3175 w 46"/>
              <a:gd name="T17" fmla="*/ 66675 h 56"/>
              <a:gd name="T18" fmla="*/ 11113 w 46"/>
              <a:gd name="T19" fmla="*/ 77788 h 56"/>
              <a:gd name="T20" fmla="*/ 25400 w 46"/>
              <a:gd name="T21" fmla="*/ 88900 h 56"/>
              <a:gd name="T22" fmla="*/ 38100 w 46"/>
              <a:gd name="T23" fmla="*/ 88900 h 56"/>
              <a:gd name="T24" fmla="*/ 63500 w 46"/>
              <a:gd name="T25" fmla="*/ 80963 h 56"/>
              <a:gd name="T26" fmla="*/ 69850 w 46"/>
              <a:gd name="T27" fmla="*/ 69850 h 56"/>
              <a:gd name="T28" fmla="*/ 73025 w 46"/>
              <a:gd name="T29" fmla="*/ 58738 h 56"/>
              <a:gd name="T30" fmla="*/ 55563 w 46"/>
              <a:gd name="T31" fmla="*/ 58738 h 56"/>
              <a:gd name="T32" fmla="*/ 52388 w 46"/>
              <a:gd name="T33" fmla="*/ 69850 h 56"/>
              <a:gd name="T34" fmla="*/ 38100 w 46"/>
              <a:gd name="T35" fmla="*/ 77788 h 56"/>
              <a:gd name="T36" fmla="*/ 25400 w 46"/>
              <a:gd name="T37" fmla="*/ 66675 h 56"/>
              <a:gd name="T38" fmla="*/ 17463 w 46"/>
              <a:gd name="T39" fmla="*/ 46038 h 56"/>
              <a:gd name="T40" fmla="*/ 25400 w 46"/>
              <a:gd name="T41" fmla="*/ 23813 h 56"/>
              <a:gd name="T42" fmla="*/ 38100 w 46"/>
              <a:gd name="T43" fmla="*/ 15875 h 56"/>
              <a:gd name="T44" fmla="*/ 52388 w 46"/>
              <a:gd name="T45" fmla="*/ 19050 h 56"/>
              <a:gd name="T46" fmla="*/ 55563 w 46"/>
              <a:gd name="T47" fmla="*/ 31750 h 56"/>
              <a:gd name="T48" fmla="*/ 73025 w 46"/>
              <a:gd name="T49" fmla="*/ 31750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6" h="56">
                <a:moveTo>
                  <a:pt x="46" y="20"/>
                </a:moveTo>
                <a:lnTo>
                  <a:pt x="44" y="12"/>
                </a:lnTo>
                <a:lnTo>
                  <a:pt x="40" y="5"/>
                </a:lnTo>
                <a:lnTo>
                  <a:pt x="24" y="0"/>
                </a:lnTo>
                <a:lnTo>
                  <a:pt x="16" y="2"/>
                </a:lnTo>
                <a:lnTo>
                  <a:pt x="7" y="10"/>
                </a:lnTo>
                <a:lnTo>
                  <a:pt x="2" y="17"/>
                </a:lnTo>
                <a:lnTo>
                  <a:pt x="0" y="29"/>
                </a:lnTo>
                <a:lnTo>
                  <a:pt x="2" y="42"/>
                </a:lnTo>
                <a:lnTo>
                  <a:pt x="7" y="49"/>
                </a:lnTo>
                <a:lnTo>
                  <a:pt x="16" y="56"/>
                </a:lnTo>
                <a:lnTo>
                  <a:pt x="24" y="56"/>
                </a:lnTo>
                <a:lnTo>
                  <a:pt x="40" y="51"/>
                </a:lnTo>
                <a:lnTo>
                  <a:pt x="44" y="44"/>
                </a:lnTo>
                <a:lnTo>
                  <a:pt x="46" y="37"/>
                </a:lnTo>
                <a:lnTo>
                  <a:pt x="35" y="37"/>
                </a:lnTo>
                <a:lnTo>
                  <a:pt x="33" y="44"/>
                </a:lnTo>
                <a:lnTo>
                  <a:pt x="24" y="49"/>
                </a:lnTo>
                <a:lnTo>
                  <a:pt x="16" y="42"/>
                </a:lnTo>
                <a:lnTo>
                  <a:pt x="11" y="29"/>
                </a:lnTo>
                <a:lnTo>
                  <a:pt x="16" y="15"/>
                </a:lnTo>
                <a:lnTo>
                  <a:pt x="24" y="10"/>
                </a:lnTo>
                <a:lnTo>
                  <a:pt x="33" y="12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3" name="Freeform 7719"/>
          <p:cNvSpPr>
            <a:spLocks/>
          </p:cNvSpPr>
          <p:nvPr/>
        </p:nvSpPr>
        <p:spPr bwMode="auto">
          <a:xfrm>
            <a:off x="4586288" y="1717675"/>
            <a:ext cx="65087" cy="85725"/>
          </a:xfrm>
          <a:custGeom>
            <a:avLst/>
            <a:gdLst>
              <a:gd name="T0" fmla="*/ 65087 w 41"/>
              <a:gd name="T1" fmla="*/ 0 h 54"/>
              <a:gd name="T2" fmla="*/ 52387 w 41"/>
              <a:gd name="T3" fmla="*/ 0 h 54"/>
              <a:gd name="T4" fmla="*/ 52387 w 41"/>
              <a:gd name="T5" fmla="*/ 50800 h 54"/>
              <a:gd name="T6" fmla="*/ 44450 w 41"/>
              <a:gd name="T7" fmla="*/ 66675 h 54"/>
              <a:gd name="T8" fmla="*/ 30162 w 41"/>
              <a:gd name="T9" fmla="*/ 74613 h 54"/>
              <a:gd name="T10" fmla="*/ 20637 w 41"/>
              <a:gd name="T11" fmla="*/ 66675 h 54"/>
              <a:gd name="T12" fmla="*/ 17462 w 41"/>
              <a:gd name="T13" fmla="*/ 50800 h 54"/>
              <a:gd name="T14" fmla="*/ 17462 w 41"/>
              <a:gd name="T15" fmla="*/ 0 h 54"/>
              <a:gd name="T16" fmla="*/ 0 w 41"/>
              <a:gd name="T17" fmla="*/ 0 h 54"/>
              <a:gd name="T18" fmla="*/ 0 w 41"/>
              <a:gd name="T19" fmla="*/ 55563 h 54"/>
              <a:gd name="T20" fmla="*/ 6350 w 41"/>
              <a:gd name="T21" fmla="*/ 77788 h 54"/>
              <a:gd name="T22" fmla="*/ 26987 w 41"/>
              <a:gd name="T23" fmla="*/ 85725 h 54"/>
              <a:gd name="T24" fmla="*/ 41275 w 41"/>
              <a:gd name="T25" fmla="*/ 82550 h 54"/>
              <a:gd name="T26" fmla="*/ 52387 w 41"/>
              <a:gd name="T27" fmla="*/ 74613 h 54"/>
              <a:gd name="T28" fmla="*/ 52387 w 41"/>
              <a:gd name="T29" fmla="*/ 74613 h 54"/>
              <a:gd name="T30" fmla="*/ 52387 w 41"/>
              <a:gd name="T31" fmla="*/ 85725 h 54"/>
              <a:gd name="T32" fmla="*/ 65087 w 41"/>
              <a:gd name="T33" fmla="*/ 85725 h 54"/>
              <a:gd name="T34" fmla="*/ 65087 w 41"/>
              <a:gd name="T35" fmla="*/ 0 h 5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1" h="54">
                <a:moveTo>
                  <a:pt x="41" y="0"/>
                </a:moveTo>
                <a:lnTo>
                  <a:pt x="33" y="0"/>
                </a:lnTo>
                <a:lnTo>
                  <a:pt x="33" y="32"/>
                </a:lnTo>
                <a:lnTo>
                  <a:pt x="28" y="42"/>
                </a:lnTo>
                <a:lnTo>
                  <a:pt x="19" y="47"/>
                </a:lnTo>
                <a:lnTo>
                  <a:pt x="13" y="42"/>
                </a:lnTo>
                <a:lnTo>
                  <a:pt x="11" y="32"/>
                </a:lnTo>
                <a:lnTo>
                  <a:pt x="11" y="0"/>
                </a:lnTo>
                <a:lnTo>
                  <a:pt x="0" y="0"/>
                </a:lnTo>
                <a:lnTo>
                  <a:pt x="0" y="35"/>
                </a:lnTo>
                <a:lnTo>
                  <a:pt x="4" y="49"/>
                </a:lnTo>
                <a:lnTo>
                  <a:pt x="17" y="54"/>
                </a:lnTo>
                <a:lnTo>
                  <a:pt x="26" y="52"/>
                </a:lnTo>
                <a:lnTo>
                  <a:pt x="33" y="47"/>
                </a:lnTo>
                <a:lnTo>
                  <a:pt x="33" y="54"/>
                </a:lnTo>
                <a:lnTo>
                  <a:pt x="41" y="54"/>
                </a:lnTo>
                <a:lnTo>
                  <a:pt x="4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4" name="Freeform 7720"/>
          <p:cNvSpPr>
            <a:spLocks/>
          </p:cNvSpPr>
          <p:nvPr/>
        </p:nvSpPr>
        <p:spPr bwMode="auto">
          <a:xfrm>
            <a:off x="4665663" y="1682750"/>
            <a:ext cx="93662" cy="125413"/>
          </a:xfrm>
          <a:custGeom>
            <a:avLst/>
            <a:gdLst>
              <a:gd name="T0" fmla="*/ 93662 w 59"/>
              <a:gd name="T1" fmla="*/ 39688 h 79"/>
              <a:gd name="T2" fmla="*/ 90487 w 59"/>
              <a:gd name="T3" fmla="*/ 23813 h 79"/>
              <a:gd name="T4" fmla="*/ 80962 w 59"/>
              <a:gd name="T5" fmla="*/ 12700 h 79"/>
              <a:gd name="T6" fmla="*/ 66675 w 59"/>
              <a:gd name="T7" fmla="*/ 4763 h 79"/>
              <a:gd name="T8" fmla="*/ 49212 w 59"/>
              <a:gd name="T9" fmla="*/ 0 h 79"/>
              <a:gd name="T10" fmla="*/ 28575 w 59"/>
              <a:gd name="T11" fmla="*/ 4763 h 79"/>
              <a:gd name="T12" fmla="*/ 11112 w 59"/>
              <a:gd name="T13" fmla="*/ 20638 h 79"/>
              <a:gd name="T14" fmla="*/ 3175 w 59"/>
              <a:gd name="T15" fmla="*/ 39688 h 79"/>
              <a:gd name="T16" fmla="*/ 0 w 59"/>
              <a:gd name="T17" fmla="*/ 63500 h 79"/>
              <a:gd name="T18" fmla="*/ 3175 w 59"/>
              <a:gd name="T19" fmla="*/ 85725 h 79"/>
              <a:gd name="T20" fmla="*/ 11112 w 59"/>
              <a:gd name="T21" fmla="*/ 106363 h 79"/>
              <a:gd name="T22" fmla="*/ 28575 w 59"/>
              <a:gd name="T23" fmla="*/ 117475 h 79"/>
              <a:gd name="T24" fmla="*/ 49212 w 59"/>
              <a:gd name="T25" fmla="*/ 125413 h 79"/>
              <a:gd name="T26" fmla="*/ 66675 w 59"/>
              <a:gd name="T27" fmla="*/ 120650 h 79"/>
              <a:gd name="T28" fmla="*/ 80962 w 59"/>
              <a:gd name="T29" fmla="*/ 109538 h 79"/>
              <a:gd name="T30" fmla="*/ 90487 w 59"/>
              <a:gd name="T31" fmla="*/ 93663 h 79"/>
              <a:gd name="T32" fmla="*/ 93662 w 59"/>
              <a:gd name="T33" fmla="*/ 74613 h 79"/>
              <a:gd name="T34" fmla="*/ 76200 w 59"/>
              <a:gd name="T35" fmla="*/ 74613 h 79"/>
              <a:gd name="T36" fmla="*/ 69850 w 59"/>
              <a:gd name="T37" fmla="*/ 98425 h 79"/>
              <a:gd name="T38" fmla="*/ 49212 w 59"/>
              <a:gd name="T39" fmla="*/ 106363 h 79"/>
              <a:gd name="T40" fmla="*/ 34925 w 59"/>
              <a:gd name="T41" fmla="*/ 101600 h 79"/>
              <a:gd name="T42" fmla="*/ 25400 w 59"/>
              <a:gd name="T43" fmla="*/ 93663 h 79"/>
              <a:gd name="T44" fmla="*/ 17462 w 59"/>
              <a:gd name="T45" fmla="*/ 63500 h 79"/>
              <a:gd name="T46" fmla="*/ 25400 w 59"/>
              <a:gd name="T47" fmla="*/ 31750 h 79"/>
              <a:gd name="T48" fmla="*/ 34925 w 59"/>
              <a:gd name="T49" fmla="*/ 20638 h 79"/>
              <a:gd name="T50" fmla="*/ 49212 w 59"/>
              <a:gd name="T51" fmla="*/ 15875 h 79"/>
              <a:gd name="T52" fmla="*/ 66675 w 59"/>
              <a:gd name="T53" fmla="*/ 23813 h 79"/>
              <a:gd name="T54" fmla="*/ 76200 w 59"/>
              <a:gd name="T55" fmla="*/ 39688 h 79"/>
              <a:gd name="T56" fmla="*/ 93662 w 59"/>
              <a:gd name="T57" fmla="*/ 39688 h 7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79">
                <a:moveTo>
                  <a:pt x="59" y="25"/>
                </a:moveTo>
                <a:lnTo>
                  <a:pt x="57" y="15"/>
                </a:lnTo>
                <a:lnTo>
                  <a:pt x="51" y="8"/>
                </a:lnTo>
                <a:lnTo>
                  <a:pt x="42" y="3"/>
                </a:lnTo>
                <a:lnTo>
                  <a:pt x="31" y="0"/>
                </a:lnTo>
                <a:lnTo>
                  <a:pt x="18" y="3"/>
                </a:lnTo>
                <a:lnTo>
                  <a:pt x="7" y="13"/>
                </a:lnTo>
                <a:lnTo>
                  <a:pt x="2" y="25"/>
                </a:lnTo>
                <a:lnTo>
                  <a:pt x="0" y="40"/>
                </a:lnTo>
                <a:lnTo>
                  <a:pt x="2" y="54"/>
                </a:lnTo>
                <a:lnTo>
                  <a:pt x="7" y="67"/>
                </a:lnTo>
                <a:lnTo>
                  <a:pt x="18" y="74"/>
                </a:lnTo>
                <a:lnTo>
                  <a:pt x="31" y="79"/>
                </a:lnTo>
                <a:lnTo>
                  <a:pt x="42" y="76"/>
                </a:lnTo>
                <a:lnTo>
                  <a:pt x="51" y="69"/>
                </a:lnTo>
                <a:lnTo>
                  <a:pt x="57" y="59"/>
                </a:lnTo>
                <a:lnTo>
                  <a:pt x="59" y="47"/>
                </a:lnTo>
                <a:lnTo>
                  <a:pt x="48" y="47"/>
                </a:lnTo>
                <a:lnTo>
                  <a:pt x="44" y="62"/>
                </a:lnTo>
                <a:lnTo>
                  <a:pt x="31" y="67"/>
                </a:lnTo>
                <a:lnTo>
                  <a:pt x="22" y="64"/>
                </a:lnTo>
                <a:lnTo>
                  <a:pt x="16" y="59"/>
                </a:lnTo>
                <a:lnTo>
                  <a:pt x="11" y="40"/>
                </a:lnTo>
                <a:lnTo>
                  <a:pt x="16" y="20"/>
                </a:lnTo>
                <a:lnTo>
                  <a:pt x="22" y="13"/>
                </a:lnTo>
                <a:lnTo>
                  <a:pt x="31" y="10"/>
                </a:lnTo>
                <a:lnTo>
                  <a:pt x="42" y="15"/>
                </a:lnTo>
                <a:lnTo>
                  <a:pt x="48" y="25"/>
                </a:lnTo>
                <a:lnTo>
                  <a:pt x="59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695" name="Picture 7721"/>
          <p:cNvPicPr>
            <a:picLocks noChangeAspect="1" noChangeArrowheads="1"/>
          </p:cNvPicPr>
          <p:nvPr/>
        </p:nvPicPr>
        <p:blipFill>
          <a:blip r:embed="rId132" cstate="print"/>
          <a:srcRect/>
          <a:stretch>
            <a:fillRect/>
          </a:stretch>
        </p:blipFill>
        <p:spPr bwMode="auto">
          <a:xfrm>
            <a:off x="4764088" y="171767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696" name="Freeform 7722"/>
          <p:cNvSpPr>
            <a:spLocks/>
          </p:cNvSpPr>
          <p:nvPr/>
        </p:nvSpPr>
        <p:spPr bwMode="auto">
          <a:xfrm>
            <a:off x="4854575" y="1714500"/>
            <a:ext cx="41275" cy="88900"/>
          </a:xfrm>
          <a:custGeom>
            <a:avLst/>
            <a:gdLst>
              <a:gd name="T0" fmla="*/ 0 w 26"/>
              <a:gd name="T1" fmla="*/ 88900 h 56"/>
              <a:gd name="T2" fmla="*/ 12700 w 26"/>
              <a:gd name="T3" fmla="*/ 88900 h 56"/>
              <a:gd name="T4" fmla="*/ 12700 w 26"/>
              <a:gd name="T5" fmla="*/ 46038 h 56"/>
              <a:gd name="T6" fmla="*/ 20638 w 26"/>
              <a:gd name="T7" fmla="*/ 26988 h 56"/>
              <a:gd name="T8" fmla="*/ 33338 w 26"/>
              <a:gd name="T9" fmla="*/ 19050 h 56"/>
              <a:gd name="T10" fmla="*/ 41275 w 26"/>
              <a:gd name="T11" fmla="*/ 19050 h 56"/>
              <a:gd name="T12" fmla="*/ 41275 w 26"/>
              <a:gd name="T13" fmla="*/ 0 h 56"/>
              <a:gd name="T14" fmla="*/ 38100 w 26"/>
              <a:gd name="T15" fmla="*/ 0 h 56"/>
              <a:gd name="T16" fmla="*/ 20638 w 26"/>
              <a:gd name="T17" fmla="*/ 7938 h 56"/>
              <a:gd name="T18" fmla="*/ 12700 w 26"/>
              <a:gd name="T19" fmla="*/ 19050 h 56"/>
              <a:gd name="T20" fmla="*/ 12700 w 26"/>
              <a:gd name="T21" fmla="*/ 19050 h 56"/>
              <a:gd name="T22" fmla="*/ 12700 w 26"/>
              <a:gd name="T23" fmla="*/ 3175 h 56"/>
              <a:gd name="T24" fmla="*/ 0 w 26"/>
              <a:gd name="T25" fmla="*/ 3175 h 56"/>
              <a:gd name="T26" fmla="*/ 0 w 26"/>
              <a:gd name="T27" fmla="*/ 88900 h 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56">
                <a:moveTo>
                  <a:pt x="0" y="56"/>
                </a:moveTo>
                <a:lnTo>
                  <a:pt x="8" y="56"/>
                </a:lnTo>
                <a:lnTo>
                  <a:pt x="8" y="29"/>
                </a:lnTo>
                <a:lnTo>
                  <a:pt x="13" y="17"/>
                </a:lnTo>
                <a:lnTo>
                  <a:pt x="21" y="12"/>
                </a:lnTo>
                <a:lnTo>
                  <a:pt x="26" y="12"/>
                </a:lnTo>
                <a:lnTo>
                  <a:pt x="26" y="0"/>
                </a:lnTo>
                <a:lnTo>
                  <a:pt x="24" y="0"/>
                </a:lnTo>
                <a:lnTo>
                  <a:pt x="13" y="5"/>
                </a:lnTo>
                <a:lnTo>
                  <a:pt x="8" y="12"/>
                </a:lnTo>
                <a:lnTo>
                  <a:pt x="8" y="2"/>
                </a:lnTo>
                <a:lnTo>
                  <a:pt x="0" y="2"/>
                </a:ln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7" name="Freeform 7723"/>
          <p:cNvSpPr>
            <a:spLocks/>
          </p:cNvSpPr>
          <p:nvPr/>
        </p:nvSpPr>
        <p:spPr bwMode="auto">
          <a:xfrm>
            <a:off x="4902200" y="1714500"/>
            <a:ext cx="46038" cy="88900"/>
          </a:xfrm>
          <a:custGeom>
            <a:avLst/>
            <a:gdLst>
              <a:gd name="T0" fmla="*/ 0 w 29"/>
              <a:gd name="T1" fmla="*/ 88900 h 56"/>
              <a:gd name="T2" fmla="*/ 17463 w 29"/>
              <a:gd name="T3" fmla="*/ 88900 h 56"/>
              <a:gd name="T4" fmla="*/ 17463 w 29"/>
              <a:gd name="T5" fmla="*/ 46038 h 56"/>
              <a:gd name="T6" fmla="*/ 25400 w 29"/>
              <a:gd name="T7" fmla="*/ 26988 h 56"/>
              <a:gd name="T8" fmla="*/ 38100 w 29"/>
              <a:gd name="T9" fmla="*/ 19050 h 56"/>
              <a:gd name="T10" fmla="*/ 46038 w 29"/>
              <a:gd name="T11" fmla="*/ 19050 h 56"/>
              <a:gd name="T12" fmla="*/ 46038 w 29"/>
              <a:gd name="T13" fmla="*/ 0 h 56"/>
              <a:gd name="T14" fmla="*/ 38100 w 29"/>
              <a:gd name="T15" fmla="*/ 0 h 56"/>
              <a:gd name="T16" fmla="*/ 25400 w 29"/>
              <a:gd name="T17" fmla="*/ 7938 h 56"/>
              <a:gd name="T18" fmla="*/ 17463 w 29"/>
              <a:gd name="T19" fmla="*/ 19050 h 56"/>
              <a:gd name="T20" fmla="*/ 14288 w 29"/>
              <a:gd name="T21" fmla="*/ 19050 h 56"/>
              <a:gd name="T22" fmla="*/ 14288 w 29"/>
              <a:gd name="T23" fmla="*/ 3175 h 56"/>
              <a:gd name="T24" fmla="*/ 0 w 29"/>
              <a:gd name="T25" fmla="*/ 3175 h 56"/>
              <a:gd name="T26" fmla="*/ 0 w 29"/>
              <a:gd name="T27" fmla="*/ 88900 h 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56">
                <a:moveTo>
                  <a:pt x="0" y="56"/>
                </a:moveTo>
                <a:lnTo>
                  <a:pt x="11" y="56"/>
                </a:lnTo>
                <a:lnTo>
                  <a:pt x="11" y="29"/>
                </a:lnTo>
                <a:lnTo>
                  <a:pt x="16" y="17"/>
                </a:lnTo>
                <a:lnTo>
                  <a:pt x="24" y="12"/>
                </a:lnTo>
                <a:lnTo>
                  <a:pt x="29" y="12"/>
                </a:lnTo>
                <a:lnTo>
                  <a:pt x="29" y="0"/>
                </a:lnTo>
                <a:lnTo>
                  <a:pt x="24" y="0"/>
                </a:lnTo>
                <a:lnTo>
                  <a:pt x="16" y="5"/>
                </a:lnTo>
                <a:lnTo>
                  <a:pt x="11" y="12"/>
                </a:lnTo>
                <a:lnTo>
                  <a:pt x="9" y="12"/>
                </a:lnTo>
                <a:lnTo>
                  <a:pt x="9" y="2"/>
                </a:lnTo>
                <a:lnTo>
                  <a:pt x="0" y="2"/>
                </a:ln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8" name="Freeform 7724"/>
          <p:cNvSpPr>
            <a:spLocks/>
          </p:cNvSpPr>
          <p:nvPr/>
        </p:nvSpPr>
        <p:spPr bwMode="auto">
          <a:xfrm>
            <a:off x="4986338" y="1687513"/>
            <a:ext cx="73025" cy="115887"/>
          </a:xfrm>
          <a:custGeom>
            <a:avLst/>
            <a:gdLst>
              <a:gd name="T0" fmla="*/ 26988 w 46"/>
              <a:gd name="T1" fmla="*/ 61912 h 73"/>
              <a:gd name="T2" fmla="*/ 44450 w 46"/>
              <a:gd name="T3" fmla="*/ 65087 h 73"/>
              <a:gd name="T4" fmla="*/ 55563 w 46"/>
              <a:gd name="T5" fmla="*/ 80962 h 73"/>
              <a:gd name="T6" fmla="*/ 49213 w 46"/>
              <a:gd name="T7" fmla="*/ 96837 h 73"/>
              <a:gd name="T8" fmla="*/ 34925 w 46"/>
              <a:gd name="T9" fmla="*/ 101600 h 73"/>
              <a:gd name="T10" fmla="*/ 20638 w 46"/>
              <a:gd name="T11" fmla="*/ 96837 h 73"/>
              <a:gd name="T12" fmla="*/ 14288 w 46"/>
              <a:gd name="T13" fmla="*/ 77787 h 73"/>
              <a:gd name="T14" fmla="*/ 0 w 46"/>
              <a:gd name="T15" fmla="*/ 77787 h 73"/>
              <a:gd name="T16" fmla="*/ 0 w 46"/>
              <a:gd name="T17" fmla="*/ 93662 h 73"/>
              <a:gd name="T18" fmla="*/ 6350 w 46"/>
              <a:gd name="T19" fmla="*/ 107950 h 73"/>
              <a:gd name="T20" fmla="*/ 20638 w 46"/>
              <a:gd name="T21" fmla="*/ 115887 h 73"/>
              <a:gd name="T22" fmla="*/ 34925 w 46"/>
              <a:gd name="T23" fmla="*/ 115887 h 73"/>
              <a:gd name="T24" fmla="*/ 58738 w 46"/>
              <a:gd name="T25" fmla="*/ 107950 h 73"/>
              <a:gd name="T26" fmla="*/ 69850 w 46"/>
              <a:gd name="T27" fmla="*/ 96837 h 73"/>
              <a:gd name="T28" fmla="*/ 73025 w 46"/>
              <a:gd name="T29" fmla="*/ 80962 h 73"/>
              <a:gd name="T30" fmla="*/ 65088 w 46"/>
              <a:gd name="T31" fmla="*/ 61912 h 73"/>
              <a:gd name="T32" fmla="*/ 52388 w 46"/>
              <a:gd name="T33" fmla="*/ 53975 h 73"/>
              <a:gd name="T34" fmla="*/ 52388 w 46"/>
              <a:gd name="T35" fmla="*/ 53975 h 73"/>
              <a:gd name="T36" fmla="*/ 61913 w 46"/>
              <a:gd name="T37" fmla="*/ 42862 h 73"/>
              <a:gd name="T38" fmla="*/ 65088 w 46"/>
              <a:gd name="T39" fmla="*/ 30162 h 73"/>
              <a:gd name="T40" fmla="*/ 65088 w 46"/>
              <a:gd name="T41" fmla="*/ 15875 h 73"/>
              <a:gd name="T42" fmla="*/ 55563 w 46"/>
              <a:gd name="T43" fmla="*/ 7937 h 73"/>
              <a:gd name="T44" fmla="*/ 34925 w 46"/>
              <a:gd name="T45" fmla="*/ 0 h 73"/>
              <a:gd name="T46" fmla="*/ 9525 w 46"/>
              <a:gd name="T47" fmla="*/ 11112 h 73"/>
              <a:gd name="T48" fmla="*/ 3175 w 46"/>
              <a:gd name="T49" fmla="*/ 23812 h 73"/>
              <a:gd name="T50" fmla="*/ 0 w 46"/>
              <a:gd name="T51" fmla="*/ 38100 h 73"/>
              <a:gd name="T52" fmla="*/ 17463 w 46"/>
              <a:gd name="T53" fmla="*/ 38100 h 73"/>
              <a:gd name="T54" fmla="*/ 20638 w 46"/>
              <a:gd name="T55" fmla="*/ 23812 h 73"/>
              <a:gd name="T56" fmla="*/ 34925 w 46"/>
              <a:gd name="T57" fmla="*/ 15875 h 73"/>
              <a:gd name="T58" fmla="*/ 44450 w 46"/>
              <a:gd name="T59" fmla="*/ 19050 h 73"/>
              <a:gd name="T60" fmla="*/ 52388 w 46"/>
              <a:gd name="T61" fmla="*/ 30162 h 73"/>
              <a:gd name="T62" fmla="*/ 41275 w 46"/>
              <a:gd name="T63" fmla="*/ 46037 h 73"/>
              <a:gd name="T64" fmla="*/ 26988 w 46"/>
              <a:gd name="T65" fmla="*/ 46037 h 73"/>
              <a:gd name="T66" fmla="*/ 26988 w 46"/>
              <a:gd name="T67" fmla="*/ 61912 h 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" h="73">
                <a:moveTo>
                  <a:pt x="17" y="39"/>
                </a:moveTo>
                <a:lnTo>
                  <a:pt x="28" y="41"/>
                </a:lnTo>
                <a:lnTo>
                  <a:pt x="35" y="51"/>
                </a:lnTo>
                <a:lnTo>
                  <a:pt x="31" y="61"/>
                </a:lnTo>
                <a:lnTo>
                  <a:pt x="22" y="64"/>
                </a:lnTo>
                <a:lnTo>
                  <a:pt x="13" y="61"/>
                </a:lnTo>
                <a:lnTo>
                  <a:pt x="9" y="49"/>
                </a:lnTo>
                <a:lnTo>
                  <a:pt x="0" y="49"/>
                </a:lnTo>
                <a:lnTo>
                  <a:pt x="0" y="59"/>
                </a:lnTo>
                <a:lnTo>
                  <a:pt x="4" y="68"/>
                </a:lnTo>
                <a:lnTo>
                  <a:pt x="13" y="73"/>
                </a:lnTo>
                <a:lnTo>
                  <a:pt x="22" y="73"/>
                </a:lnTo>
                <a:lnTo>
                  <a:pt x="37" y="68"/>
                </a:lnTo>
                <a:lnTo>
                  <a:pt x="44" y="61"/>
                </a:lnTo>
                <a:lnTo>
                  <a:pt x="46" y="51"/>
                </a:lnTo>
                <a:lnTo>
                  <a:pt x="41" y="39"/>
                </a:lnTo>
                <a:lnTo>
                  <a:pt x="33" y="34"/>
                </a:lnTo>
                <a:lnTo>
                  <a:pt x="39" y="27"/>
                </a:lnTo>
                <a:lnTo>
                  <a:pt x="41" y="19"/>
                </a:lnTo>
                <a:lnTo>
                  <a:pt x="41" y="10"/>
                </a:lnTo>
                <a:lnTo>
                  <a:pt x="35" y="5"/>
                </a:lnTo>
                <a:lnTo>
                  <a:pt x="22" y="0"/>
                </a:lnTo>
                <a:lnTo>
                  <a:pt x="6" y="7"/>
                </a:lnTo>
                <a:lnTo>
                  <a:pt x="2" y="15"/>
                </a:lnTo>
                <a:lnTo>
                  <a:pt x="0" y="24"/>
                </a:lnTo>
                <a:lnTo>
                  <a:pt x="11" y="24"/>
                </a:lnTo>
                <a:lnTo>
                  <a:pt x="13" y="15"/>
                </a:lnTo>
                <a:lnTo>
                  <a:pt x="22" y="10"/>
                </a:lnTo>
                <a:lnTo>
                  <a:pt x="28" y="12"/>
                </a:lnTo>
                <a:lnTo>
                  <a:pt x="33" y="19"/>
                </a:lnTo>
                <a:lnTo>
                  <a:pt x="26" y="29"/>
                </a:lnTo>
                <a:lnTo>
                  <a:pt x="17" y="29"/>
                </a:lnTo>
                <a:lnTo>
                  <a:pt x="17" y="3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699" name="Picture 7725"/>
          <p:cNvPicPr>
            <a:picLocks noChangeAspect="1" noChangeArrowheads="1"/>
          </p:cNvPicPr>
          <p:nvPr/>
        </p:nvPicPr>
        <p:blipFill>
          <a:blip r:embed="rId133" cstate="print"/>
          <a:srcRect/>
          <a:stretch>
            <a:fillRect/>
          </a:stretch>
        </p:blipFill>
        <p:spPr bwMode="auto">
          <a:xfrm>
            <a:off x="5062538" y="1690688"/>
            <a:ext cx="73025" cy="112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00" name="Picture 7726"/>
          <p:cNvPicPr>
            <a:picLocks noChangeAspect="1" noChangeArrowheads="1"/>
          </p:cNvPicPr>
          <p:nvPr/>
        </p:nvPicPr>
        <p:blipFill>
          <a:blip r:embed="rId134" cstate="print"/>
          <a:srcRect/>
          <a:stretch>
            <a:fillRect/>
          </a:stretch>
        </p:blipFill>
        <p:spPr bwMode="auto">
          <a:xfrm>
            <a:off x="5141913" y="1690688"/>
            <a:ext cx="73025" cy="112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01" name="Picture 7727"/>
          <p:cNvPicPr>
            <a:picLocks noChangeAspect="1" noChangeArrowheads="1"/>
          </p:cNvPicPr>
          <p:nvPr/>
        </p:nvPicPr>
        <p:blipFill>
          <a:blip r:embed="rId135" cstate="print"/>
          <a:srcRect/>
          <a:stretch>
            <a:fillRect/>
          </a:stretch>
        </p:blipFill>
        <p:spPr bwMode="auto">
          <a:xfrm>
            <a:off x="5222875" y="1690688"/>
            <a:ext cx="69850" cy="112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02" name="Freeform 7728"/>
          <p:cNvSpPr>
            <a:spLocks/>
          </p:cNvSpPr>
          <p:nvPr/>
        </p:nvSpPr>
        <p:spPr bwMode="auto">
          <a:xfrm>
            <a:off x="5295900" y="1682750"/>
            <a:ext cx="23813" cy="34925"/>
          </a:xfrm>
          <a:custGeom>
            <a:avLst/>
            <a:gdLst>
              <a:gd name="T0" fmla="*/ 0 w 15"/>
              <a:gd name="T1" fmla="*/ 7938 h 22"/>
              <a:gd name="T2" fmla="*/ 9525 w 15"/>
              <a:gd name="T3" fmla="*/ 7938 h 22"/>
              <a:gd name="T4" fmla="*/ 9525 w 15"/>
              <a:gd name="T5" fmla="*/ 34925 h 22"/>
              <a:gd name="T6" fmla="*/ 14288 w 15"/>
              <a:gd name="T7" fmla="*/ 34925 h 22"/>
              <a:gd name="T8" fmla="*/ 14288 w 15"/>
              <a:gd name="T9" fmla="*/ 7938 h 22"/>
              <a:gd name="T10" fmla="*/ 23813 w 15"/>
              <a:gd name="T11" fmla="*/ 7938 h 22"/>
              <a:gd name="T12" fmla="*/ 23813 w 15"/>
              <a:gd name="T13" fmla="*/ 0 h 22"/>
              <a:gd name="T14" fmla="*/ 0 w 15"/>
              <a:gd name="T15" fmla="*/ 0 h 22"/>
              <a:gd name="T16" fmla="*/ 0 w 15"/>
              <a:gd name="T17" fmla="*/ 7938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2">
                <a:moveTo>
                  <a:pt x="0" y="5"/>
                </a:moveTo>
                <a:lnTo>
                  <a:pt x="6" y="5"/>
                </a:lnTo>
                <a:lnTo>
                  <a:pt x="6" y="22"/>
                </a:lnTo>
                <a:lnTo>
                  <a:pt x="9" y="22"/>
                </a:lnTo>
                <a:lnTo>
                  <a:pt x="9" y="5"/>
                </a:lnTo>
                <a:lnTo>
                  <a:pt x="15" y="5"/>
                </a:lnTo>
                <a:lnTo>
                  <a:pt x="15" y="0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3" name="Freeform 7729"/>
          <p:cNvSpPr>
            <a:spLocks/>
          </p:cNvSpPr>
          <p:nvPr/>
        </p:nvSpPr>
        <p:spPr bwMode="auto">
          <a:xfrm>
            <a:off x="5322888" y="1682750"/>
            <a:ext cx="28575" cy="34925"/>
          </a:xfrm>
          <a:custGeom>
            <a:avLst/>
            <a:gdLst>
              <a:gd name="T0" fmla="*/ 0 w 18"/>
              <a:gd name="T1" fmla="*/ 34925 h 22"/>
              <a:gd name="T2" fmla="*/ 4763 w 18"/>
              <a:gd name="T3" fmla="*/ 34925 h 22"/>
              <a:gd name="T4" fmla="*/ 4763 w 18"/>
              <a:gd name="T5" fmla="*/ 7938 h 22"/>
              <a:gd name="T6" fmla="*/ 4763 w 18"/>
              <a:gd name="T7" fmla="*/ 7938 h 22"/>
              <a:gd name="T8" fmla="*/ 11113 w 18"/>
              <a:gd name="T9" fmla="*/ 34925 h 22"/>
              <a:gd name="T10" fmla="*/ 14288 w 18"/>
              <a:gd name="T11" fmla="*/ 34925 h 22"/>
              <a:gd name="T12" fmla="*/ 25400 w 18"/>
              <a:gd name="T13" fmla="*/ 7938 h 22"/>
              <a:gd name="T14" fmla="*/ 25400 w 18"/>
              <a:gd name="T15" fmla="*/ 7938 h 22"/>
              <a:gd name="T16" fmla="*/ 25400 w 18"/>
              <a:gd name="T17" fmla="*/ 34925 h 22"/>
              <a:gd name="T18" fmla="*/ 28575 w 18"/>
              <a:gd name="T19" fmla="*/ 34925 h 22"/>
              <a:gd name="T20" fmla="*/ 28575 w 18"/>
              <a:gd name="T21" fmla="*/ 0 h 22"/>
              <a:gd name="T22" fmla="*/ 22225 w 18"/>
              <a:gd name="T23" fmla="*/ 0 h 22"/>
              <a:gd name="T24" fmla="*/ 14288 w 18"/>
              <a:gd name="T25" fmla="*/ 28575 h 22"/>
              <a:gd name="T26" fmla="*/ 14288 w 18"/>
              <a:gd name="T27" fmla="*/ 28575 h 22"/>
              <a:gd name="T28" fmla="*/ 7938 w 18"/>
              <a:gd name="T29" fmla="*/ 0 h 22"/>
              <a:gd name="T30" fmla="*/ 0 w 18"/>
              <a:gd name="T31" fmla="*/ 0 h 22"/>
              <a:gd name="T32" fmla="*/ 0 w 18"/>
              <a:gd name="T33" fmla="*/ 34925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" h="22">
                <a:moveTo>
                  <a:pt x="0" y="22"/>
                </a:moveTo>
                <a:lnTo>
                  <a:pt x="3" y="22"/>
                </a:lnTo>
                <a:lnTo>
                  <a:pt x="3" y="5"/>
                </a:lnTo>
                <a:lnTo>
                  <a:pt x="7" y="22"/>
                </a:lnTo>
                <a:lnTo>
                  <a:pt x="9" y="22"/>
                </a:lnTo>
                <a:lnTo>
                  <a:pt x="16" y="5"/>
                </a:lnTo>
                <a:lnTo>
                  <a:pt x="16" y="22"/>
                </a:lnTo>
                <a:lnTo>
                  <a:pt x="18" y="22"/>
                </a:lnTo>
                <a:lnTo>
                  <a:pt x="18" y="0"/>
                </a:lnTo>
                <a:lnTo>
                  <a:pt x="14" y="0"/>
                </a:lnTo>
                <a:lnTo>
                  <a:pt x="9" y="18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992" name="Group 7730"/>
          <p:cNvGrpSpPr>
            <a:grpSpLocks/>
          </p:cNvGrpSpPr>
          <p:nvPr/>
        </p:nvGrpSpPr>
        <p:grpSpPr bwMode="auto">
          <a:xfrm>
            <a:off x="2032000" y="407988"/>
            <a:ext cx="6602413" cy="6248400"/>
            <a:chOff x="1280" y="257"/>
            <a:chExt cx="4159" cy="3936"/>
          </a:xfrm>
        </p:grpSpPr>
        <p:pic>
          <p:nvPicPr>
            <p:cNvPr id="42935" name="Picture 7731"/>
            <p:cNvPicPr>
              <a:picLocks noChangeAspect="1" noChangeArrowheads="1"/>
            </p:cNvPicPr>
            <p:nvPr/>
          </p:nvPicPr>
          <p:blipFill>
            <a:blip r:embed="rId136" cstate="print"/>
            <a:srcRect/>
            <a:stretch>
              <a:fillRect/>
            </a:stretch>
          </p:blipFill>
          <p:spPr bwMode="auto">
            <a:xfrm>
              <a:off x="3636" y="3595"/>
              <a:ext cx="79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6" name="Picture 7732"/>
            <p:cNvPicPr>
              <a:picLocks noChangeAspect="1" noChangeArrowheads="1"/>
            </p:cNvPicPr>
            <p:nvPr/>
          </p:nvPicPr>
          <p:blipFill>
            <a:blip r:embed="rId137" cstate="print"/>
            <a:srcRect/>
            <a:stretch>
              <a:fillRect/>
            </a:stretch>
          </p:blipFill>
          <p:spPr bwMode="auto">
            <a:xfrm>
              <a:off x="3636" y="3595"/>
              <a:ext cx="79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7" name="Picture 7733"/>
            <p:cNvPicPr>
              <a:picLocks noChangeAspect="1" noChangeArrowheads="1"/>
            </p:cNvPicPr>
            <p:nvPr/>
          </p:nvPicPr>
          <p:blipFill>
            <a:blip r:embed="rId138" cstate="print"/>
            <a:srcRect/>
            <a:stretch>
              <a:fillRect/>
            </a:stretch>
          </p:blipFill>
          <p:spPr bwMode="auto">
            <a:xfrm>
              <a:off x="3641" y="3602"/>
              <a:ext cx="72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8" name="Picture 7734"/>
            <p:cNvPicPr>
              <a:picLocks noChangeAspect="1" noChangeArrowheads="1"/>
            </p:cNvPicPr>
            <p:nvPr/>
          </p:nvPicPr>
          <p:blipFill>
            <a:blip r:embed="rId139" cstate="print"/>
            <a:srcRect/>
            <a:stretch>
              <a:fillRect/>
            </a:stretch>
          </p:blipFill>
          <p:spPr bwMode="auto">
            <a:xfrm>
              <a:off x="3641" y="3602"/>
              <a:ext cx="72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9" name="Picture 7735"/>
            <p:cNvPicPr>
              <a:picLocks noChangeAspect="1" noChangeArrowheads="1"/>
            </p:cNvPicPr>
            <p:nvPr/>
          </p:nvPicPr>
          <p:blipFill>
            <a:blip r:embed="rId140" cstate="print"/>
            <a:srcRect/>
            <a:stretch>
              <a:fillRect/>
            </a:stretch>
          </p:blipFill>
          <p:spPr bwMode="auto">
            <a:xfrm>
              <a:off x="3643" y="3607"/>
              <a:ext cx="68" cy="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40" name="Picture 7736"/>
            <p:cNvPicPr>
              <a:picLocks noChangeAspect="1" noChangeArrowheads="1"/>
            </p:cNvPicPr>
            <p:nvPr/>
          </p:nvPicPr>
          <p:blipFill>
            <a:blip r:embed="rId141" cstate="print"/>
            <a:srcRect/>
            <a:stretch>
              <a:fillRect/>
            </a:stretch>
          </p:blipFill>
          <p:spPr bwMode="auto">
            <a:xfrm>
              <a:off x="3643" y="3607"/>
              <a:ext cx="68" cy="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941" name="Freeform 7737"/>
            <p:cNvSpPr>
              <a:spLocks/>
            </p:cNvSpPr>
            <p:nvPr/>
          </p:nvSpPr>
          <p:spPr bwMode="auto">
            <a:xfrm>
              <a:off x="3645" y="3612"/>
              <a:ext cx="63" cy="123"/>
            </a:xfrm>
            <a:custGeom>
              <a:avLst/>
              <a:gdLst>
                <a:gd name="T0" fmla="*/ 28 w 63"/>
                <a:gd name="T1" fmla="*/ 0 h 123"/>
                <a:gd name="T2" fmla="*/ 55 w 63"/>
                <a:gd name="T3" fmla="*/ 52 h 123"/>
                <a:gd name="T4" fmla="*/ 61 w 63"/>
                <a:gd name="T5" fmla="*/ 71 h 123"/>
                <a:gd name="T6" fmla="*/ 63 w 63"/>
                <a:gd name="T7" fmla="*/ 88 h 123"/>
                <a:gd name="T8" fmla="*/ 59 w 63"/>
                <a:gd name="T9" fmla="*/ 103 h 123"/>
                <a:gd name="T10" fmla="*/ 53 w 63"/>
                <a:gd name="T11" fmla="*/ 115 h 123"/>
                <a:gd name="T12" fmla="*/ 42 w 63"/>
                <a:gd name="T13" fmla="*/ 123 h 123"/>
                <a:gd name="T14" fmla="*/ 28 w 63"/>
                <a:gd name="T15" fmla="*/ 123 h 123"/>
                <a:gd name="T16" fmla="*/ 17 w 63"/>
                <a:gd name="T17" fmla="*/ 120 h 123"/>
                <a:gd name="T18" fmla="*/ 7 w 63"/>
                <a:gd name="T19" fmla="*/ 113 h 123"/>
                <a:gd name="T20" fmla="*/ 0 w 63"/>
                <a:gd name="T21" fmla="*/ 103 h 123"/>
                <a:gd name="T22" fmla="*/ 0 w 63"/>
                <a:gd name="T23" fmla="*/ 86 h 123"/>
                <a:gd name="T24" fmla="*/ 4 w 63"/>
                <a:gd name="T25" fmla="*/ 69 h 123"/>
                <a:gd name="T26" fmla="*/ 13 w 63"/>
                <a:gd name="T27" fmla="*/ 54 h 123"/>
                <a:gd name="T28" fmla="*/ 22 w 63"/>
                <a:gd name="T29" fmla="*/ 32 h 123"/>
                <a:gd name="T30" fmla="*/ 28 w 63"/>
                <a:gd name="T31" fmla="*/ 0 h 1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123">
                  <a:moveTo>
                    <a:pt x="28" y="0"/>
                  </a:moveTo>
                  <a:lnTo>
                    <a:pt x="55" y="52"/>
                  </a:lnTo>
                  <a:lnTo>
                    <a:pt x="61" y="71"/>
                  </a:lnTo>
                  <a:lnTo>
                    <a:pt x="63" y="88"/>
                  </a:lnTo>
                  <a:lnTo>
                    <a:pt x="59" y="103"/>
                  </a:lnTo>
                  <a:lnTo>
                    <a:pt x="53" y="115"/>
                  </a:lnTo>
                  <a:lnTo>
                    <a:pt x="42" y="123"/>
                  </a:lnTo>
                  <a:lnTo>
                    <a:pt x="28" y="123"/>
                  </a:lnTo>
                  <a:lnTo>
                    <a:pt x="17" y="120"/>
                  </a:lnTo>
                  <a:lnTo>
                    <a:pt x="7" y="113"/>
                  </a:lnTo>
                  <a:lnTo>
                    <a:pt x="0" y="103"/>
                  </a:lnTo>
                  <a:lnTo>
                    <a:pt x="0" y="86"/>
                  </a:lnTo>
                  <a:lnTo>
                    <a:pt x="4" y="69"/>
                  </a:lnTo>
                  <a:lnTo>
                    <a:pt x="13" y="54"/>
                  </a:lnTo>
                  <a:lnTo>
                    <a:pt x="22" y="3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D6DA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2" name="Freeform 7738"/>
            <p:cNvSpPr>
              <a:spLocks/>
            </p:cNvSpPr>
            <p:nvPr/>
          </p:nvSpPr>
          <p:spPr bwMode="auto">
            <a:xfrm>
              <a:off x="3647" y="3617"/>
              <a:ext cx="59" cy="115"/>
            </a:xfrm>
            <a:custGeom>
              <a:avLst/>
              <a:gdLst>
                <a:gd name="T0" fmla="*/ 29 w 59"/>
                <a:gd name="T1" fmla="*/ 0 h 115"/>
                <a:gd name="T2" fmla="*/ 51 w 59"/>
                <a:gd name="T3" fmla="*/ 49 h 115"/>
                <a:gd name="T4" fmla="*/ 57 w 59"/>
                <a:gd name="T5" fmla="*/ 66 h 115"/>
                <a:gd name="T6" fmla="*/ 59 w 59"/>
                <a:gd name="T7" fmla="*/ 83 h 115"/>
                <a:gd name="T8" fmla="*/ 55 w 59"/>
                <a:gd name="T9" fmla="*/ 98 h 115"/>
                <a:gd name="T10" fmla="*/ 48 w 59"/>
                <a:gd name="T11" fmla="*/ 108 h 115"/>
                <a:gd name="T12" fmla="*/ 40 w 59"/>
                <a:gd name="T13" fmla="*/ 113 h 115"/>
                <a:gd name="T14" fmla="*/ 26 w 59"/>
                <a:gd name="T15" fmla="*/ 115 h 115"/>
                <a:gd name="T16" fmla="*/ 15 w 59"/>
                <a:gd name="T17" fmla="*/ 113 h 115"/>
                <a:gd name="T18" fmla="*/ 7 w 59"/>
                <a:gd name="T19" fmla="*/ 105 h 115"/>
                <a:gd name="T20" fmla="*/ 2 w 59"/>
                <a:gd name="T21" fmla="*/ 96 h 115"/>
                <a:gd name="T22" fmla="*/ 0 w 59"/>
                <a:gd name="T23" fmla="*/ 81 h 115"/>
                <a:gd name="T24" fmla="*/ 5 w 59"/>
                <a:gd name="T25" fmla="*/ 64 h 115"/>
                <a:gd name="T26" fmla="*/ 13 w 59"/>
                <a:gd name="T27" fmla="*/ 49 h 115"/>
                <a:gd name="T28" fmla="*/ 22 w 59"/>
                <a:gd name="T29" fmla="*/ 32 h 115"/>
                <a:gd name="T30" fmla="*/ 29 w 59"/>
                <a:gd name="T31" fmla="*/ 0 h 1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9" h="115">
                  <a:moveTo>
                    <a:pt x="29" y="0"/>
                  </a:moveTo>
                  <a:lnTo>
                    <a:pt x="51" y="49"/>
                  </a:lnTo>
                  <a:lnTo>
                    <a:pt x="57" y="66"/>
                  </a:lnTo>
                  <a:lnTo>
                    <a:pt x="59" y="83"/>
                  </a:lnTo>
                  <a:lnTo>
                    <a:pt x="55" y="98"/>
                  </a:lnTo>
                  <a:lnTo>
                    <a:pt x="48" y="108"/>
                  </a:lnTo>
                  <a:lnTo>
                    <a:pt x="40" y="113"/>
                  </a:lnTo>
                  <a:lnTo>
                    <a:pt x="26" y="115"/>
                  </a:lnTo>
                  <a:lnTo>
                    <a:pt x="15" y="113"/>
                  </a:lnTo>
                  <a:lnTo>
                    <a:pt x="7" y="105"/>
                  </a:lnTo>
                  <a:lnTo>
                    <a:pt x="2" y="96"/>
                  </a:lnTo>
                  <a:lnTo>
                    <a:pt x="0" y="81"/>
                  </a:lnTo>
                  <a:lnTo>
                    <a:pt x="5" y="64"/>
                  </a:lnTo>
                  <a:lnTo>
                    <a:pt x="13" y="49"/>
                  </a:lnTo>
                  <a:lnTo>
                    <a:pt x="22" y="3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A77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3" name="Freeform 7739"/>
            <p:cNvSpPr>
              <a:spLocks/>
            </p:cNvSpPr>
            <p:nvPr/>
          </p:nvSpPr>
          <p:spPr bwMode="auto">
            <a:xfrm>
              <a:off x="3649" y="3624"/>
              <a:ext cx="55" cy="106"/>
            </a:xfrm>
            <a:custGeom>
              <a:avLst/>
              <a:gdLst>
                <a:gd name="T0" fmla="*/ 27 w 55"/>
                <a:gd name="T1" fmla="*/ 0 h 106"/>
                <a:gd name="T2" fmla="*/ 49 w 55"/>
                <a:gd name="T3" fmla="*/ 45 h 106"/>
                <a:gd name="T4" fmla="*/ 53 w 55"/>
                <a:gd name="T5" fmla="*/ 59 h 106"/>
                <a:gd name="T6" fmla="*/ 55 w 55"/>
                <a:gd name="T7" fmla="*/ 76 h 106"/>
                <a:gd name="T8" fmla="*/ 44 w 55"/>
                <a:gd name="T9" fmla="*/ 98 h 106"/>
                <a:gd name="T10" fmla="*/ 35 w 55"/>
                <a:gd name="T11" fmla="*/ 103 h 106"/>
                <a:gd name="T12" fmla="*/ 27 w 55"/>
                <a:gd name="T13" fmla="*/ 106 h 106"/>
                <a:gd name="T14" fmla="*/ 7 w 55"/>
                <a:gd name="T15" fmla="*/ 96 h 106"/>
                <a:gd name="T16" fmla="*/ 3 w 55"/>
                <a:gd name="T17" fmla="*/ 86 h 106"/>
                <a:gd name="T18" fmla="*/ 0 w 55"/>
                <a:gd name="T19" fmla="*/ 74 h 106"/>
                <a:gd name="T20" fmla="*/ 5 w 55"/>
                <a:gd name="T21" fmla="*/ 57 h 106"/>
                <a:gd name="T22" fmla="*/ 11 w 55"/>
                <a:gd name="T23" fmla="*/ 45 h 106"/>
                <a:gd name="T24" fmla="*/ 20 w 55"/>
                <a:gd name="T25" fmla="*/ 30 h 106"/>
                <a:gd name="T26" fmla="*/ 27 w 55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106">
                  <a:moveTo>
                    <a:pt x="27" y="0"/>
                  </a:moveTo>
                  <a:lnTo>
                    <a:pt x="49" y="45"/>
                  </a:lnTo>
                  <a:lnTo>
                    <a:pt x="53" y="59"/>
                  </a:lnTo>
                  <a:lnTo>
                    <a:pt x="55" y="76"/>
                  </a:lnTo>
                  <a:lnTo>
                    <a:pt x="44" y="98"/>
                  </a:lnTo>
                  <a:lnTo>
                    <a:pt x="35" y="103"/>
                  </a:lnTo>
                  <a:lnTo>
                    <a:pt x="27" y="106"/>
                  </a:lnTo>
                  <a:lnTo>
                    <a:pt x="7" y="96"/>
                  </a:lnTo>
                  <a:lnTo>
                    <a:pt x="3" y="86"/>
                  </a:lnTo>
                  <a:lnTo>
                    <a:pt x="0" y="74"/>
                  </a:lnTo>
                  <a:lnTo>
                    <a:pt x="5" y="57"/>
                  </a:lnTo>
                  <a:lnTo>
                    <a:pt x="11" y="45"/>
                  </a:lnTo>
                  <a:lnTo>
                    <a:pt x="20" y="3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983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4" name="Freeform 7740"/>
            <p:cNvSpPr>
              <a:spLocks/>
            </p:cNvSpPr>
            <p:nvPr/>
          </p:nvSpPr>
          <p:spPr bwMode="auto">
            <a:xfrm>
              <a:off x="3652" y="3632"/>
              <a:ext cx="48" cy="93"/>
            </a:xfrm>
            <a:custGeom>
              <a:avLst/>
              <a:gdLst>
                <a:gd name="T0" fmla="*/ 24 w 48"/>
                <a:gd name="T1" fmla="*/ 0 h 93"/>
                <a:gd name="T2" fmla="*/ 43 w 48"/>
                <a:gd name="T3" fmla="*/ 39 h 93"/>
                <a:gd name="T4" fmla="*/ 48 w 48"/>
                <a:gd name="T5" fmla="*/ 66 h 93"/>
                <a:gd name="T6" fmla="*/ 41 w 48"/>
                <a:gd name="T7" fmla="*/ 88 h 93"/>
                <a:gd name="T8" fmla="*/ 24 w 48"/>
                <a:gd name="T9" fmla="*/ 93 h 93"/>
                <a:gd name="T10" fmla="*/ 6 w 48"/>
                <a:gd name="T11" fmla="*/ 86 h 93"/>
                <a:gd name="T12" fmla="*/ 2 w 48"/>
                <a:gd name="T13" fmla="*/ 78 h 93"/>
                <a:gd name="T14" fmla="*/ 0 w 48"/>
                <a:gd name="T15" fmla="*/ 66 h 93"/>
                <a:gd name="T16" fmla="*/ 4 w 48"/>
                <a:gd name="T17" fmla="*/ 51 h 93"/>
                <a:gd name="T18" fmla="*/ 10 w 48"/>
                <a:gd name="T19" fmla="*/ 39 h 93"/>
                <a:gd name="T20" fmla="*/ 17 w 48"/>
                <a:gd name="T21" fmla="*/ 24 h 93"/>
                <a:gd name="T22" fmla="*/ 24 w 48"/>
                <a:gd name="T23" fmla="*/ 0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93">
                  <a:moveTo>
                    <a:pt x="24" y="0"/>
                  </a:moveTo>
                  <a:lnTo>
                    <a:pt x="43" y="39"/>
                  </a:lnTo>
                  <a:lnTo>
                    <a:pt x="48" y="66"/>
                  </a:lnTo>
                  <a:lnTo>
                    <a:pt x="41" y="88"/>
                  </a:lnTo>
                  <a:lnTo>
                    <a:pt x="24" y="93"/>
                  </a:lnTo>
                  <a:lnTo>
                    <a:pt x="6" y="86"/>
                  </a:lnTo>
                  <a:lnTo>
                    <a:pt x="2" y="78"/>
                  </a:lnTo>
                  <a:lnTo>
                    <a:pt x="0" y="66"/>
                  </a:lnTo>
                  <a:lnTo>
                    <a:pt x="4" y="51"/>
                  </a:lnTo>
                  <a:lnTo>
                    <a:pt x="10" y="39"/>
                  </a:lnTo>
                  <a:lnTo>
                    <a:pt x="17" y="2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7A90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5" name="Freeform 7741"/>
            <p:cNvSpPr>
              <a:spLocks/>
            </p:cNvSpPr>
            <p:nvPr/>
          </p:nvSpPr>
          <p:spPr bwMode="auto">
            <a:xfrm>
              <a:off x="3654" y="3637"/>
              <a:ext cx="44" cy="85"/>
            </a:xfrm>
            <a:custGeom>
              <a:avLst/>
              <a:gdLst>
                <a:gd name="T0" fmla="*/ 22 w 44"/>
                <a:gd name="T1" fmla="*/ 0 h 85"/>
                <a:gd name="T2" fmla="*/ 39 w 44"/>
                <a:gd name="T3" fmla="*/ 34 h 85"/>
                <a:gd name="T4" fmla="*/ 44 w 44"/>
                <a:gd name="T5" fmla="*/ 49 h 85"/>
                <a:gd name="T6" fmla="*/ 44 w 44"/>
                <a:gd name="T7" fmla="*/ 61 h 85"/>
                <a:gd name="T8" fmla="*/ 41 w 44"/>
                <a:gd name="T9" fmla="*/ 71 h 85"/>
                <a:gd name="T10" fmla="*/ 37 w 44"/>
                <a:gd name="T11" fmla="*/ 78 h 85"/>
                <a:gd name="T12" fmla="*/ 30 w 44"/>
                <a:gd name="T13" fmla="*/ 83 h 85"/>
                <a:gd name="T14" fmla="*/ 22 w 44"/>
                <a:gd name="T15" fmla="*/ 85 h 85"/>
                <a:gd name="T16" fmla="*/ 6 w 44"/>
                <a:gd name="T17" fmla="*/ 78 h 85"/>
                <a:gd name="T18" fmla="*/ 2 w 44"/>
                <a:gd name="T19" fmla="*/ 71 h 85"/>
                <a:gd name="T20" fmla="*/ 0 w 44"/>
                <a:gd name="T21" fmla="*/ 59 h 85"/>
                <a:gd name="T22" fmla="*/ 4 w 44"/>
                <a:gd name="T23" fmla="*/ 46 h 85"/>
                <a:gd name="T24" fmla="*/ 8 w 44"/>
                <a:gd name="T25" fmla="*/ 36 h 85"/>
                <a:gd name="T26" fmla="*/ 22 w 44"/>
                <a:gd name="T27" fmla="*/ 0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85">
                  <a:moveTo>
                    <a:pt x="22" y="0"/>
                  </a:moveTo>
                  <a:lnTo>
                    <a:pt x="39" y="34"/>
                  </a:lnTo>
                  <a:lnTo>
                    <a:pt x="44" y="49"/>
                  </a:lnTo>
                  <a:lnTo>
                    <a:pt x="44" y="61"/>
                  </a:lnTo>
                  <a:lnTo>
                    <a:pt x="41" y="71"/>
                  </a:lnTo>
                  <a:lnTo>
                    <a:pt x="37" y="78"/>
                  </a:lnTo>
                  <a:lnTo>
                    <a:pt x="30" y="83"/>
                  </a:lnTo>
                  <a:lnTo>
                    <a:pt x="22" y="85"/>
                  </a:lnTo>
                  <a:lnTo>
                    <a:pt x="6" y="78"/>
                  </a:lnTo>
                  <a:lnTo>
                    <a:pt x="2" y="71"/>
                  </a:lnTo>
                  <a:lnTo>
                    <a:pt x="0" y="59"/>
                  </a:lnTo>
                  <a:lnTo>
                    <a:pt x="4" y="46"/>
                  </a:lnTo>
                  <a:lnTo>
                    <a:pt x="8" y="3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B9F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6" name="Freeform 7742"/>
            <p:cNvSpPr>
              <a:spLocks/>
            </p:cNvSpPr>
            <p:nvPr/>
          </p:nvSpPr>
          <p:spPr bwMode="auto">
            <a:xfrm>
              <a:off x="3656" y="3644"/>
              <a:ext cx="39" cy="76"/>
            </a:xfrm>
            <a:custGeom>
              <a:avLst/>
              <a:gdLst>
                <a:gd name="T0" fmla="*/ 20 w 39"/>
                <a:gd name="T1" fmla="*/ 0 h 76"/>
                <a:gd name="T2" fmla="*/ 35 w 39"/>
                <a:gd name="T3" fmla="*/ 29 h 76"/>
                <a:gd name="T4" fmla="*/ 39 w 39"/>
                <a:gd name="T5" fmla="*/ 42 h 76"/>
                <a:gd name="T6" fmla="*/ 39 w 39"/>
                <a:gd name="T7" fmla="*/ 54 h 76"/>
                <a:gd name="T8" fmla="*/ 37 w 39"/>
                <a:gd name="T9" fmla="*/ 61 h 76"/>
                <a:gd name="T10" fmla="*/ 33 w 39"/>
                <a:gd name="T11" fmla="*/ 69 h 76"/>
                <a:gd name="T12" fmla="*/ 26 w 39"/>
                <a:gd name="T13" fmla="*/ 74 h 76"/>
                <a:gd name="T14" fmla="*/ 20 w 39"/>
                <a:gd name="T15" fmla="*/ 76 h 76"/>
                <a:gd name="T16" fmla="*/ 6 w 39"/>
                <a:gd name="T17" fmla="*/ 69 h 76"/>
                <a:gd name="T18" fmla="*/ 2 w 39"/>
                <a:gd name="T19" fmla="*/ 61 h 76"/>
                <a:gd name="T20" fmla="*/ 0 w 39"/>
                <a:gd name="T21" fmla="*/ 52 h 76"/>
                <a:gd name="T22" fmla="*/ 2 w 39"/>
                <a:gd name="T23" fmla="*/ 42 h 76"/>
                <a:gd name="T24" fmla="*/ 9 w 39"/>
                <a:gd name="T25" fmla="*/ 32 h 76"/>
                <a:gd name="T26" fmla="*/ 15 w 39"/>
                <a:gd name="T27" fmla="*/ 20 h 76"/>
                <a:gd name="T28" fmla="*/ 20 w 39"/>
                <a:gd name="T29" fmla="*/ 0 h 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76">
                  <a:moveTo>
                    <a:pt x="20" y="0"/>
                  </a:moveTo>
                  <a:lnTo>
                    <a:pt x="35" y="29"/>
                  </a:lnTo>
                  <a:lnTo>
                    <a:pt x="39" y="42"/>
                  </a:lnTo>
                  <a:lnTo>
                    <a:pt x="39" y="54"/>
                  </a:lnTo>
                  <a:lnTo>
                    <a:pt x="37" y="61"/>
                  </a:lnTo>
                  <a:lnTo>
                    <a:pt x="33" y="69"/>
                  </a:lnTo>
                  <a:lnTo>
                    <a:pt x="26" y="74"/>
                  </a:lnTo>
                  <a:lnTo>
                    <a:pt x="20" y="76"/>
                  </a:lnTo>
                  <a:lnTo>
                    <a:pt x="6" y="69"/>
                  </a:lnTo>
                  <a:lnTo>
                    <a:pt x="2" y="61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9" y="32"/>
                  </a:lnTo>
                  <a:lnTo>
                    <a:pt x="15" y="2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2B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7" name="Freeform 7743"/>
            <p:cNvSpPr>
              <a:spLocks/>
            </p:cNvSpPr>
            <p:nvPr/>
          </p:nvSpPr>
          <p:spPr bwMode="auto">
            <a:xfrm>
              <a:off x="3658" y="3651"/>
              <a:ext cx="35" cy="64"/>
            </a:xfrm>
            <a:custGeom>
              <a:avLst/>
              <a:gdLst>
                <a:gd name="T0" fmla="*/ 18 w 35"/>
                <a:gd name="T1" fmla="*/ 0 h 64"/>
                <a:gd name="T2" fmla="*/ 33 w 35"/>
                <a:gd name="T3" fmla="*/ 25 h 64"/>
                <a:gd name="T4" fmla="*/ 35 w 35"/>
                <a:gd name="T5" fmla="*/ 45 h 64"/>
                <a:gd name="T6" fmla="*/ 31 w 35"/>
                <a:gd name="T7" fmla="*/ 59 h 64"/>
                <a:gd name="T8" fmla="*/ 18 w 35"/>
                <a:gd name="T9" fmla="*/ 64 h 64"/>
                <a:gd name="T10" fmla="*/ 4 w 35"/>
                <a:gd name="T11" fmla="*/ 59 h 64"/>
                <a:gd name="T12" fmla="*/ 0 w 35"/>
                <a:gd name="T13" fmla="*/ 45 h 64"/>
                <a:gd name="T14" fmla="*/ 2 w 35"/>
                <a:gd name="T15" fmla="*/ 35 h 64"/>
                <a:gd name="T16" fmla="*/ 9 w 35"/>
                <a:gd name="T17" fmla="*/ 27 h 64"/>
                <a:gd name="T18" fmla="*/ 13 w 35"/>
                <a:gd name="T19" fmla="*/ 18 h 64"/>
                <a:gd name="T20" fmla="*/ 18 w 35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64">
                  <a:moveTo>
                    <a:pt x="18" y="0"/>
                  </a:moveTo>
                  <a:lnTo>
                    <a:pt x="33" y="25"/>
                  </a:lnTo>
                  <a:lnTo>
                    <a:pt x="35" y="45"/>
                  </a:lnTo>
                  <a:lnTo>
                    <a:pt x="31" y="59"/>
                  </a:lnTo>
                  <a:lnTo>
                    <a:pt x="18" y="64"/>
                  </a:lnTo>
                  <a:lnTo>
                    <a:pt x="4" y="59"/>
                  </a:lnTo>
                  <a:lnTo>
                    <a:pt x="0" y="45"/>
                  </a:lnTo>
                  <a:lnTo>
                    <a:pt x="2" y="35"/>
                  </a:lnTo>
                  <a:lnTo>
                    <a:pt x="9" y="27"/>
                  </a:lnTo>
                  <a:lnTo>
                    <a:pt x="1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BBC6E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8" name="Freeform 7744"/>
            <p:cNvSpPr>
              <a:spLocks/>
            </p:cNvSpPr>
            <p:nvPr/>
          </p:nvSpPr>
          <p:spPr bwMode="auto">
            <a:xfrm>
              <a:off x="3660" y="3656"/>
              <a:ext cx="31" cy="57"/>
            </a:xfrm>
            <a:custGeom>
              <a:avLst/>
              <a:gdLst>
                <a:gd name="T0" fmla="*/ 18 w 31"/>
                <a:gd name="T1" fmla="*/ 0 h 57"/>
                <a:gd name="T2" fmla="*/ 29 w 31"/>
                <a:gd name="T3" fmla="*/ 22 h 57"/>
                <a:gd name="T4" fmla="*/ 31 w 31"/>
                <a:gd name="T5" fmla="*/ 32 h 57"/>
                <a:gd name="T6" fmla="*/ 31 w 31"/>
                <a:gd name="T7" fmla="*/ 40 h 57"/>
                <a:gd name="T8" fmla="*/ 27 w 31"/>
                <a:gd name="T9" fmla="*/ 52 h 57"/>
                <a:gd name="T10" fmla="*/ 16 w 31"/>
                <a:gd name="T11" fmla="*/ 57 h 57"/>
                <a:gd name="T12" fmla="*/ 5 w 31"/>
                <a:gd name="T13" fmla="*/ 52 h 57"/>
                <a:gd name="T14" fmla="*/ 0 w 31"/>
                <a:gd name="T15" fmla="*/ 40 h 57"/>
                <a:gd name="T16" fmla="*/ 2 w 31"/>
                <a:gd name="T17" fmla="*/ 32 h 57"/>
                <a:gd name="T18" fmla="*/ 7 w 31"/>
                <a:gd name="T19" fmla="*/ 25 h 57"/>
                <a:gd name="T20" fmla="*/ 18 w 31"/>
                <a:gd name="T21" fmla="*/ 0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57">
                  <a:moveTo>
                    <a:pt x="18" y="0"/>
                  </a:moveTo>
                  <a:lnTo>
                    <a:pt x="29" y="22"/>
                  </a:lnTo>
                  <a:lnTo>
                    <a:pt x="31" y="32"/>
                  </a:lnTo>
                  <a:lnTo>
                    <a:pt x="31" y="40"/>
                  </a:lnTo>
                  <a:lnTo>
                    <a:pt x="27" y="52"/>
                  </a:lnTo>
                  <a:lnTo>
                    <a:pt x="16" y="57"/>
                  </a:lnTo>
                  <a:lnTo>
                    <a:pt x="5" y="52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7" y="2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BE1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9" name="Freeform 7745"/>
            <p:cNvSpPr>
              <a:spLocks/>
            </p:cNvSpPr>
            <p:nvPr/>
          </p:nvSpPr>
          <p:spPr bwMode="auto">
            <a:xfrm>
              <a:off x="3665" y="3664"/>
              <a:ext cx="24" cy="44"/>
            </a:xfrm>
            <a:custGeom>
              <a:avLst/>
              <a:gdLst>
                <a:gd name="T0" fmla="*/ 0 w 24"/>
                <a:gd name="T1" fmla="*/ 32 h 44"/>
                <a:gd name="T2" fmla="*/ 4 w 24"/>
                <a:gd name="T3" fmla="*/ 19 h 44"/>
                <a:gd name="T4" fmla="*/ 13 w 24"/>
                <a:gd name="T5" fmla="*/ 0 h 44"/>
                <a:gd name="T6" fmla="*/ 22 w 24"/>
                <a:gd name="T7" fmla="*/ 17 h 44"/>
                <a:gd name="T8" fmla="*/ 24 w 24"/>
                <a:gd name="T9" fmla="*/ 32 h 44"/>
                <a:gd name="T10" fmla="*/ 19 w 24"/>
                <a:gd name="T11" fmla="*/ 41 h 44"/>
                <a:gd name="T12" fmla="*/ 11 w 24"/>
                <a:gd name="T13" fmla="*/ 44 h 44"/>
                <a:gd name="T14" fmla="*/ 2 w 24"/>
                <a:gd name="T15" fmla="*/ 41 h 44"/>
                <a:gd name="T16" fmla="*/ 0 w 24"/>
                <a:gd name="T17" fmla="*/ 3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4">
                  <a:moveTo>
                    <a:pt x="0" y="32"/>
                  </a:moveTo>
                  <a:lnTo>
                    <a:pt x="4" y="19"/>
                  </a:lnTo>
                  <a:lnTo>
                    <a:pt x="13" y="0"/>
                  </a:lnTo>
                  <a:lnTo>
                    <a:pt x="22" y="17"/>
                  </a:lnTo>
                  <a:lnTo>
                    <a:pt x="24" y="32"/>
                  </a:lnTo>
                  <a:lnTo>
                    <a:pt x="19" y="41"/>
                  </a:lnTo>
                  <a:lnTo>
                    <a:pt x="11" y="44"/>
                  </a:lnTo>
                  <a:lnTo>
                    <a:pt x="2" y="4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50" name="Freeform 7746"/>
            <p:cNvSpPr>
              <a:spLocks/>
            </p:cNvSpPr>
            <p:nvPr/>
          </p:nvSpPr>
          <p:spPr bwMode="auto">
            <a:xfrm>
              <a:off x="3702" y="3333"/>
              <a:ext cx="88" cy="152"/>
            </a:xfrm>
            <a:custGeom>
              <a:avLst/>
              <a:gdLst>
                <a:gd name="T0" fmla="*/ 81 w 88"/>
                <a:gd name="T1" fmla="*/ 69 h 152"/>
                <a:gd name="T2" fmla="*/ 63 w 88"/>
                <a:gd name="T3" fmla="*/ 88 h 152"/>
                <a:gd name="T4" fmla="*/ 46 w 88"/>
                <a:gd name="T5" fmla="*/ 98 h 152"/>
                <a:gd name="T6" fmla="*/ 26 w 88"/>
                <a:gd name="T7" fmla="*/ 118 h 152"/>
                <a:gd name="T8" fmla="*/ 13 w 88"/>
                <a:gd name="T9" fmla="*/ 132 h 152"/>
                <a:gd name="T10" fmla="*/ 0 w 88"/>
                <a:gd name="T11" fmla="*/ 152 h 152"/>
                <a:gd name="T12" fmla="*/ 2 w 88"/>
                <a:gd name="T13" fmla="*/ 76 h 152"/>
                <a:gd name="T14" fmla="*/ 6 w 88"/>
                <a:gd name="T15" fmla="*/ 49 h 152"/>
                <a:gd name="T16" fmla="*/ 15 w 88"/>
                <a:gd name="T17" fmla="*/ 27 h 152"/>
                <a:gd name="T18" fmla="*/ 28 w 88"/>
                <a:gd name="T19" fmla="*/ 10 h 152"/>
                <a:gd name="T20" fmla="*/ 42 w 88"/>
                <a:gd name="T21" fmla="*/ 3 h 152"/>
                <a:gd name="T22" fmla="*/ 57 w 88"/>
                <a:gd name="T23" fmla="*/ 0 h 152"/>
                <a:gd name="T24" fmla="*/ 70 w 88"/>
                <a:gd name="T25" fmla="*/ 5 h 152"/>
                <a:gd name="T26" fmla="*/ 81 w 88"/>
                <a:gd name="T27" fmla="*/ 17 h 152"/>
                <a:gd name="T28" fmla="*/ 88 w 88"/>
                <a:gd name="T29" fmla="*/ 32 h 152"/>
                <a:gd name="T30" fmla="*/ 88 w 88"/>
                <a:gd name="T31" fmla="*/ 49 h 152"/>
                <a:gd name="T32" fmla="*/ 81 w 88"/>
                <a:gd name="T33" fmla="*/ 69 h 1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152">
                  <a:moveTo>
                    <a:pt x="81" y="69"/>
                  </a:moveTo>
                  <a:lnTo>
                    <a:pt x="63" y="88"/>
                  </a:lnTo>
                  <a:lnTo>
                    <a:pt x="46" y="98"/>
                  </a:lnTo>
                  <a:lnTo>
                    <a:pt x="26" y="118"/>
                  </a:lnTo>
                  <a:lnTo>
                    <a:pt x="13" y="132"/>
                  </a:lnTo>
                  <a:lnTo>
                    <a:pt x="0" y="152"/>
                  </a:lnTo>
                  <a:lnTo>
                    <a:pt x="2" y="76"/>
                  </a:lnTo>
                  <a:lnTo>
                    <a:pt x="6" y="49"/>
                  </a:lnTo>
                  <a:lnTo>
                    <a:pt x="15" y="27"/>
                  </a:lnTo>
                  <a:lnTo>
                    <a:pt x="28" y="10"/>
                  </a:lnTo>
                  <a:lnTo>
                    <a:pt x="42" y="3"/>
                  </a:lnTo>
                  <a:lnTo>
                    <a:pt x="57" y="0"/>
                  </a:lnTo>
                  <a:lnTo>
                    <a:pt x="70" y="5"/>
                  </a:lnTo>
                  <a:lnTo>
                    <a:pt x="81" y="17"/>
                  </a:lnTo>
                  <a:lnTo>
                    <a:pt x="88" y="32"/>
                  </a:lnTo>
                  <a:lnTo>
                    <a:pt x="88" y="49"/>
                  </a:lnTo>
                  <a:lnTo>
                    <a:pt x="81" y="69"/>
                  </a:lnTo>
                  <a:close/>
                </a:path>
              </a:pathLst>
            </a:custGeom>
            <a:solidFill>
              <a:srgbClr val="002C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2951" name="Picture 7747"/>
            <p:cNvPicPr>
              <a:picLocks noChangeAspect="1" noChangeArrowheads="1"/>
            </p:cNvPicPr>
            <p:nvPr/>
          </p:nvPicPr>
          <p:blipFill>
            <a:blip r:embed="rId142" cstate="print"/>
            <a:srcRect/>
            <a:stretch>
              <a:fillRect/>
            </a:stretch>
          </p:blipFill>
          <p:spPr bwMode="auto">
            <a:xfrm>
              <a:off x="3704" y="3338"/>
              <a:ext cx="83" cy="1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2" name="Picture 7748"/>
            <p:cNvPicPr>
              <a:picLocks noChangeAspect="1" noChangeArrowheads="1"/>
            </p:cNvPicPr>
            <p:nvPr/>
          </p:nvPicPr>
          <p:blipFill>
            <a:blip r:embed="rId143" cstate="print"/>
            <a:srcRect/>
            <a:stretch>
              <a:fillRect/>
            </a:stretch>
          </p:blipFill>
          <p:spPr bwMode="auto">
            <a:xfrm>
              <a:off x="3704" y="3338"/>
              <a:ext cx="83" cy="1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3" name="Picture 7749"/>
            <p:cNvPicPr>
              <a:picLocks noChangeAspect="1" noChangeArrowheads="1"/>
            </p:cNvPicPr>
            <p:nvPr/>
          </p:nvPicPr>
          <p:blipFill>
            <a:blip r:embed="rId144" cstate="print"/>
            <a:srcRect/>
            <a:stretch>
              <a:fillRect/>
            </a:stretch>
          </p:blipFill>
          <p:spPr bwMode="auto">
            <a:xfrm>
              <a:off x="3706" y="3340"/>
              <a:ext cx="79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4" name="Picture 7750"/>
            <p:cNvPicPr>
              <a:picLocks noChangeAspect="1" noChangeArrowheads="1"/>
            </p:cNvPicPr>
            <p:nvPr/>
          </p:nvPicPr>
          <p:blipFill>
            <a:blip r:embed="rId145" cstate="print"/>
            <a:srcRect/>
            <a:stretch>
              <a:fillRect/>
            </a:stretch>
          </p:blipFill>
          <p:spPr bwMode="auto">
            <a:xfrm>
              <a:off x="3706" y="3340"/>
              <a:ext cx="79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5" name="Picture 7751"/>
            <p:cNvPicPr>
              <a:picLocks noChangeAspect="1" noChangeArrowheads="1"/>
            </p:cNvPicPr>
            <p:nvPr/>
          </p:nvPicPr>
          <p:blipFill>
            <a:blip r:embed="rId146" cstate="print"/>
            <a:srcRect/>
            <a:stretch>
              <a:fillRect/>
            </a:stretch>
          </p:blipFill>
          <p:spPr bwMode="auto">
            <a:xfrm>
              <a:off x="3708" y="3343"/>
              <a:ext cx="75" cy="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6" name="Picture 7752"/>
            <p:cNvPicPr>
              <a:picLocks noChangeAspect="1" noChangeArrowheads="1"/>
            </p:cNvPicPr>
            <p:nvPr/>
          </p:nvPicPr>
          <p:blipFill>
            <a:blip r:embed="rId147" cstate="print"/>
            <a:srcRect/>
            <a:stretch>
              <a:fillRect/>
            </a:stretch>
          </p:blipFill>
          <p:spPr bwMode="auto">
            <a:xfrm>
              <a:off x="3708" y="3343"/>
              <a:ext cx="75" cy="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7" name="Picture 7753"/>
            <p:cNvPicPr>
              <a:picLocks noChangeAspect="1" noChangeArrowheads="1"/>
            </p:cNvPicPr>
            <p:nvPr/>
          </p:nvPicPr>
          <p:blipFill>
            <a:blip r:embed="rId148" cstate="print"/>
            <a:srcRect/>
            <a:stretch>
              <a:fillRect/>
            </a:stretch>
          </p:blipFill>
          <p:spPr bwMode="auto">
            <a:xfrm>
              <a:off x="3711" y="3345"/>
              <a:ext cx="70" cy="1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8" name="Picture 7754"/>
            <p:cNvPicPr>
              <a:picLocks noChangeAspect="1" noChangeArrowheads="1"/>
            </p:cNvPicPr>
            <p:nvPr/>
          </p:nvPicPr>
          <p:blipFill>
            <a:blip r:embed="rId149" cstate="print"/>
            <a:srcRect/>
            <a:stretch>
              <a:fillRect/>
            </a:stretch>
          </p:blipFill>
          <p:spPr bwMode="auto">
            <a:xfrm>
              <a:off x="3711" y="3345"/>
              <a:ext cx="70" cy="1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9" name="Picture 7755"/>
            <p:cNvPicPr>
              <a:picLocks noChangeAspect="1" noChangeArrowheads="1"/>
            </p:cNvPicPr>
            <p:nvPr/>
          </p:nvPicPr>
          <p:blipFill>
            <a:blip r:embed="rId150" cstate="print"/>
            <a:srcRect/>
            <a:stretch>
              <a:fillRect/>
            </a:stretch>
          </p:blipFill>
          <p:spPr bwMode="auto">
            <a:xfrm>
              <a:off x="3713" y="3348"/>
              <a:ext cx="6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0" name="Picture 7756"/>
            <p:cNvPicPr>
              <a:picLocks noChangeAspect="1" noChangeArrowheads="1"/>
            </p:cNvPicPr>
            <p:nvPr/>
          </p:nvPicPr>
          <p:blipFill>
            <a:blip r:embed="rId151" cstate="print"/>
            <a:srcRect/>
            <a:stretch>
              <a:fillRect/>
            </a:stretch>
          </p:blipFill>
          <p:spPr bwMode="auto">
            <a:xfrm>
              <a:off x="3713" y="3348"/>
              <a:ext cx="6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1" name="Picture 7757"/>
            <p:cNvPicPr>
              <a:picLocks noChangeAspect="1" noChangeArrowheads="1"/>
            </p:cNvPicPr>
            <p:nvPr/>
          </p:nvPicPr>
          <p:blipFill>
            <a:blip r:embed="rId152" cstate="print"/>
            <a:srcRect/>
            <a:stretch>
              <a:fillRect/>
            </a:stretch>
          </p:blipFill>
          <p:spPr bwMode="auto">
            <a:xfrm>
              <a:off x="3715" y="3350"/>
              <a:ext cx="61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2" name="Picture 7758"/>
            <p:cNvPicPr>
              <a:picLocks noChangeAspect="1" noChangeArrowheads="1"/>
            </p:cNvPicPr>
            <p:nvPr/>
          </p:nvPicPr>
          <p:blipFill>
            <a:blip r:embed="rId153" cstate="print"/>
            <a:srcRect/>
            <a:stretch>
              <a:fillRect/>
            </a:stretch>
          </p:blipFill>
          <p:spPr bwMode="auto">
            <a:xfrm>
              <a:off x="3715" y="3350"/>
              <a:ext cx="61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3" name="Picture 7759"/>
            <p:cNvPicPr>
              <a:picLocks noChangeAspect="1" noChangeArrowheads="1"/>
            </p:cNvPicPr>
            <p:nvPr/>
          </p:nvPicPr>
          <p:blipFill>
            <a:blip r:embed="rId154" cstate="print"/>
            <a:srcRect/>
            <a:stretch>
              <a:fillRect/>
            </a:stretch>
          </p:blipFill>
          <p:spPr bwMode="auto">
            <a:xfrm>
              <a:off x="3715" y="3353"/>
              <a:ext cx="59" cy="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4" name="Picture 7760"/>
            <p:cNvPicPr>
              <a:picLocks noChangeAspect="1" noChangeArrowheads="1"/>
            </p:cNvPicPr>
            <p:nvPr/>
          </p:nvPicPr>
          <p:blipFill>
            <a:blip r:embed="rId155" cstate="print"/>
            <a:srcRect/>
            <a:stretch>
              <a:fillRect/>
            </a:stretch>
          </p:blipFill>
          <p:spPr bwMode="auto">
            <a:xfrm>
              <a:off x="3715" y="3353"/>
              <a:ext cx="59" cy="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5" name="Picture 7761"/>
            <p:cNvPicPr>
              <a:picLocks noChangeAspect="1" noChangeArrowheads="1"/>
            </p:cNvPicPr>
            <p:nvPr/>
          </p:nvPicPr>
          <p:blipFill>
            <a:blip r:embed="rId156" cstate="print"/>
            <a:srcRect/>
            <a:stretch>
              <a:fillRect/>
            </a:stretch>
          </p:blipFill>
          <p:spPr bwMode="auto">
            <a:xfrm>
              <a:off x="3717" y="3355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6" name="Picture 7762"/>
            <p:cNvPicPr>
              <a:picLocks noChangeAspect="1" noChangeArrowheads="1"/>
            </p:cNvPicPr>
            <p:nvPr/>
          </p:nvPicPr>
          <p:blipFill>
            <a:blip r:embed="rId157" cstate="print"/>
            <a:srcRect/>
            <a:stretch>
              <a:fillRect/>
            </a:stretch>
          </p:blipFill>
          <p:spPr bwMode="auto">
            <a:xfrm>
              <a:off x="3717" y="3355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7" name="Picture 7763"/>
            <p:cNvPicPr>
              <a:picLocks noChangeAspect="1" noChangeArrowheads="1"/>
            </p:cNvPicPr>
            <p:nvPr/>
          </p:nvPicPr>
          <p:blipFill>
            <a:blip r:embed="rId158" cstate="print"/>
            <a:srcRect/>
            <a:stretch>
              <a:fillRect/>
            </a:stretch>
          </p:blipFill>
          <p:spPr bwMode="auto">
            <a:xfrm>
              <a:off x="3719" y="3358"/>
              <a:ext cx="53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8" name="Picture 7764"/>
            <p:cNvPicPr>
              <a:picLocks noChangeAspect="1" noChangeArrowheads="1"/>
            </p:cNvPicPr>
            <p:nvPr/>
          </p:nvPicPr>
          <p:blipFill>
            <a:blip r:embed="rId159" cstate="print"/>
            <a:srcRect/>
            <a:stretch>
              <a:fillRect/>
            </a:stretch>
          </p:blipFill>
          <p:spPr bwMode="auto">
            <a:xfrm>
              <a:off x="3719" y="3358"/>
              <a:ext cx="53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9" name="Picture 7765"/>
            <p:cNvPicPr>
              <a:picLocks noChangeAspect="1" noChangeArrowheads="1"/>
            </p:cNvPicPr>
            <p:nvPr/>
          </p:nvPicPr>
          <p:blipFill>
            <a:blip r:embed="rId160" cstate="print"/>
            <a:srcRect/>
            <a:stretch>
              <a:fillRect/>
            </a:stretch>
          </p:blipFill>
          <p:spPr bwMode="auto">
            <a:xfrm>
              <a:off x="3722" y="3360"/>
              <a:ext cx="48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0" name="Picture 7766"/>
            <p:cNvPicPr>
              <a:picLocks noChangeAspect="1" noChangeArrowheads="1"/>
            </p:cNvPicPr>
            <p:nvPr/>
          </p:nvPicPr>
          <p:blipFill>
            <a:blip r:embed="rId161" cstate="print"/>
            <a:srcRect/>
            <a:stretch>
              <a:fillRect/>
            </a:stretch>
          </p:blipFill>
          <p:spPr bwMode="auto">
            <a:xfrm>
              <a:off x="3722" y="3360"/>
              <a:ext cx="48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1" name="Picture 7767"/>
            <p:cNvPicPr>
              <a:picLocks noChangeAspect="1" noChangeArrowheads="1"/>
            </p:cNvPicPr>
            <p:nvPr/>
          </p:nvPicPr>
          <p:blipFill>
            <a:blip r:embed="rId162" cstate="print"/>
            <a:srcRect/>
            <a:stretch>
              <a:fillRect/>
            </a:stretch>
          </p:blipFill>
          <p:spPr bwMode="auto">
            <a:xfrm>
              <a:off x="3724" y="3362"/>
              <a:ext cx="44" cy="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2" name="Picture 7768"/>
            <p:cNvPicPr>
              <a:picLocks noChangeAspect="1" noChangeArrowheads="1"/>
            </p:cNvPicPr>
            <p:nvPr/>
          </p:nvPicPr>
          <p:blipFill>
            <a:blip r:embed="rId163" cstate="print"/>
            <a:srcRect/>
            <a:stretch>
              <a:fillRect/>
            </a:stretch>
          </p:blipFill>
          <p:spPr bwMode="auto">
            <a:xfrm>
              <a:off x="3724" y="3362"/>
              <a:ext cx="44" cy="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3" name="Picture 7769"/>
            <p:cNvPicPr>
              <a:picLocks noChangeAspect="1" noChangeArrowheads="1"/>
            </p:cNvPicPr>
            <p:nvPr/>
          </p:nvPicPr>
          <p:blipFill>
            <a:blip r:embed="rId164" cstate="print"/>
            <a:srcRect/>
            <a:stretch>
              <a:fillRect/>
            </a:stretch>
          </p:blipFill>
          <p:spPr bwMode="auto">
            <a:xfrm>
              <a:off x="3726" y="3365"/>
              <a:ext cx="39" cy="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4" name="Picture 7770"/>
            <p:cNvPicPr>
              <a:picLocks noChangeAspect="1" noChangeArrowheads="1"/>
            </p:cNvPicPr>
            <p:nvPr/>
          </p:nvPicPr>
          <p:blipFill>
            <a:blip r:embed="rId165" cstate="print"/>
            <a:srcRect/>
            <a:stretch>
              <a:fillRect/>
            </a:stretch>
          </p:blipFill>
          <p:spPr bwMode="auto">
            <a:xfrm>
              <a:off x="3726" y="3365"/>
              <a:ext cx="39" cy="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5" name="Picture 7771"/>
            <p:cNvPicPr>
              <a:picLocks noChangeAspect="1" noChangeArrowheads="1"/>
            </p:cNvPicPr>
            <p:nvPr/>
          </p:nvPicPr>
          <p:blipFill>
            <a:blip r:embed="rId166" cstate="print"/>
            <a:srcRect/>
            <a:stretch>
              <a:fillRect/>
            </a:stretch>
          </p:blipFill>
          <p:spPr bwMode="auto">
            <a:xfrm>
              <a:off x="3728" y="3367"/>
              <a:ext cx="35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6" name="Picture 7772"/>
            <p:cNvPicPr>
              <a:picLocks noChangeAspect="1" noChangeArrowheads="1"/>
            </p:cNvPicPr>
            <p:nvPr/>
          </p:nvPicPr>
          <p:blipFill>
            <a:blip r:embed="rId167" cstate="print"/>
            <a:srcRect/>
            <a:stretch>
              <a:fillRect/>
            </a:stretch>
          </p:blipFill>
          <p:spPr bwMode="auto">
            <a:xfrm>
              <a:off x="3728" y="3367"/>
              <a:ext cx="35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7" name="Picture 7773"/>
            <p:cNvPicPr>
              <a:picLocks noChangeAspect="1" noChangeArrowheads="1"/>
            </p:cNvPicPr>
            <p:nvPr/>
          </p:nvPicPr>
          <p:blipFill>
            <a:blip r:embed="rId168" cstate="print"/>
            <a:srcRect/>
            <a:stretch>
              <a:fillRect/>
            </a:stretch>
          </p:blipFill>
          <p:spPr bwMode="auto">
            <a:xfrm>
              <a:off x="3730" y="3372"/>
              <a:ext cx="31" cy="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8" name="Picture 7774"/>
            <p:cNvPicPr>
              <a:picLocks noChangeAspect="1" noChangeArrowheads="1"/>
            </p:cNvPicPr>
            <p:nvPr/>
          </p:nvPicPr>
          <p:blipFill>
            <a:blip r:embed="rId169" cstate="print"/>
            <a:srcRect/>
            <a:stretch>
              <a:fillRect/>
            </a:stretch>
          </p:blipFill>
          <p:spPr bwMode="auto">
            <a:xfrm>
              <a:off x="3730" y="3372"/>
              <a:ext cx="31" cy="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9" name="Picture 7775"/>
            <p:cNvPicPr>
              <a:picLocks noChangeAspect="1" noChangeArrowheads="1"/>
            </p:cNvPicPr>
            <p:nvPr/>
          </p:nvPicPr>
          <p:blipFill>
            <a:blip r:embed="rId170" cstate="print"/>
            <a:srcRect/>
            <a:stretch>
              <a:fillRect/>
            </a:stretch>
          </p:blipFill>
          <p:spPr bwMode="auto">
            <a:xfrm>
              <a:off x="3733" y="3375"/>
              <a:ext cx="26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0" name="Picture 7776"/>
            <p:cNvPicPr>
              <a:picLocks noChangeAspect="1" noChangeArrowheads="1"/>
            </p:cNvPicPr>
            <p:nvPr/>
          </p:nvPicPr>
          <p:blipFill>
            <a:blip r:embed="rId171" cstate="print"/>
            <a:srcRect/>
            <a:stretch>
              <a:fillRect/>
            </a:stretch>
          </p:blipFill>
          <p:spPr bwMode="auto">
            <a:xfrm>
              <a:off x="3733" y="3375"/>
              <a:ext cx="26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981" name="Freeform 7777"/>
            <p:cNvSpPr>
              <a:spLocks/>
            </p:cNvSpPr>
            <p:nvPr/>
          </p:nvSpPr>
          <p:spPr bwMode="auto">
            <a:xfrm>
              <a:off x="3735" y="3377"/>
              <a:ext cx="22" cy="32"/>
            </a:xfrm>
            <a:custGeom>
              <a:avLst/>
              <a:gdLst>
                <a:gd name="T0" fmla="*/ 20 w 22"/>
                <a:gd name="T1" fmla="*/ 15 h 32"/>
                <a:gd name="T2" fmla="*/ 11 w 22"/>
                <a:gd name="T3" fmla="*/ 22 h 32"/>
                <a:gd name="T4" fmla="*/ 0 w 22"/>
                <a:gd name="T5" fmla="*/ 32 h 32"/>
                <a:gd name="T6" fmla="*/ 0 w 22"/>
                <a:gd name="T7" fmla="*/ 15 h 32"/>
                <a:gd name="T8" fmla="*/ 2 w 22"/>
                <a:gd name="T9" fmla="*/ 5 h 32"/>
                <a:gd name="T10" fmla="*/ 9 w 22"/>
                <a:gd name="T11" fmla="*/ 0 h 32"/>
                <a:gd name="T12" fmla="*/ 17 w 22"/>
                <a:gd name="T13" fmla="*/ 0 h 32"/>
                <a:gd name="T14" fmla="*/ 22 w 22"/>
                <a:gd name="T15" fmla="*/ 5 h 32"/>
                <a:gd name="T16" fmla="*/ 20 w 22"/>
                <a:gd name="T17" fmla="*/ 1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2">
                  <a:moveTo>
                    <a:pt x="20" y="15"/>
                  </a:moveTo>
                  <a:lnTo>
                    <a:pt x="11" y="22"/>
                  </a:lnTo>
                  <a:lnTo>
                    <a:pt x="0" y="32"/>
                  </a:lnTo>
                  <a:lnTo>
                    <a:pt x="0" y="15"/>
                  </a:lnTo>
                  <a:lnTo>
                    <a:pt x="2" y="5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2" y="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82" name="Freeform 7778"/>
            <p:cNvSpPr>
              <a:spLocks/>
            </p:cNvSpPr>
            <p:nvPr/>
          </p:nvSpPr>
          <p:spPr bwMode="auto">
            <a:xfrm>
              <a:off x="3557" y="3365"/>
              <a:ext cx="77" cy="137"/>
            </a:xfrm>
            <a:custGeom>
              <a:avLst/>
              <a:gdLst>
                <a:gd name="T0" fmla="*/ 7 w 77"/>
                <a:gd name="T1" fmla="*/ 64 h 137"/>
                <a:gd name="T2" fmla="*/ 22 w 77"/>
                <a:gd name="T3" fmla="*/ 78 h 137"/>
                <a:gd name="T4" fmla="*/ 35 w 77"/>
                <a:gd name="T5" fmla="*/ 88 h 137"/>
                <a:gd name="T6" fmla="*/ 55 w 77"/>
                <a:gd name="T7" fmla="*/ 105 h 137"/>
                <a:gd name="T8" fmla="*/ 77 w 77"/>
                <a:gd name="T9" fmla="*/ 137 h 137"/>
                <a:gd name="T10" fmla="*/ 73 w 77"/>
                <a:gd name="T11" fmla="*/ 68 h 137"/>
                <a:gd name="T12" fmla="*/ 68 w 77"/>
                <a:gd name="T13" fmla="*/ 42 h 137"/>
                <a:gd name="T14" fmla="*/ 59 w 77"/>
                <a:gd name="T15" fmla="*/ 22 h 137"/>
                <a:gd name="T16" fmla="*/ 48 w 77"/>
                <a:gd name="T17" fmla="*/ 7 h 137"/>
                <a:gd name="T18" fmla="*/ 38 w 77"/>
                <a:gd name="T19" fmla="*/ 0 h 137"/>
                <a:gd name="T20" fmla="*/ 24 w 77"/>
                <a:gd name="T21" fmla="*/ 0 h 137"/>
                <a:gd name="T22" fmla="*/ 13 w 77"/>
                <a:gd name="T23" fmla="*/ 5 h 137"/>
                <a:gd name="T24" fmla="*/ 5 w 77"/>
                <a:gd name="T25" fmla="*/ 15 h 137"/>
                <a:gd name="T26" fmla="*/ 0 w 77"/>
                <a:gd name="T27" fmla="*/ 29 h 137"/>
                <a:gd name="T28" fmla="*/ 0 w 77"/>
                <a:gd name="T29" fmla="*/ 44 h 137"/>
                <a:gd name="T30" fmla="*/ 7 w 77"/>
                <a:gd name="T31" fmla="*/ 64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137">
                  <a:moveTo>
                    <a:pt x="7" y="64"/>
                  </a:moveTo>
                  <a:lnTo>
                    <a:pt x="22" y="78"/>
                  </a:lnTo>
                  <a:lnTo>
                    <a:pt x="35" y="88"/>
                  </a:lnTo>
                  <a:lnTo>
                    <a:pt x="55" y="105"/>
                  </a:lnTo>
                  <a:lnTo>
                    <a:pt x="77" y="137"/>
                  </a:lnTo>
                  <a:lnTo>
                    <a:pt x="73" y="68"/>
                  </a:lnTo>
                  <a:lnTo>
                    <a:pt x="68" y="42"/>
                  </a:lnTo>
                  <a:lnTo>
                    <a:pt x="59" y="22"/>
                  </a:lnTo>
                  <a:lnTo>
                    <a:pt x="48" y="7"/>
                  </a:lnTo>
                  <a:lnTo>
                    <a:pt x="38" y="0"/>
                  </a:lnTo>
                  <a:lnTo>
                    <a:pt x="24" y="0"/>
                  </a:lnTo>
                  <a:lnTo>
                    <a:pt x="13" y="5"/>
                  </a:lnTo>
                  <a:lnTo>
                    <a:pt x="5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7" y="64"/>
                  </a:lnTo>
                  <a:close/>
                </a:path>
              </a:pathLst>
            </a:custGeom>
            <a:solidFill>
              <a:srgbClr val="002C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2983" name="Picture 7779"/>
            <p:cNvPicPr>
              <a:picLocks noChangeAspect="1" noChangeArrowheads="1"/>
            </p:cNvPicPr>
            <p:nvPr/>
          </p:nvPicPr>
          <p:blipFill>
            <a:blip r:embed="rId172" cstate="print"/>
            <a:srcRect/>
            <a:stretch>
              <a:fillRect/>
            </a:stretch>
          </p:blipFill>
          <p:spPr bwMode="auto">
            <a:xfrm>
              <a:off x="3559" y="3367"/>
              <a:ext cx="73" cy="1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4" name="Picture 7780"/>
            <p:cNvPicPr>
              <a:picLocks noChangeAspect="1" noChangeArrowheads="1"/>
            </p:cNvPicPr>
            <p:nvPr/>
          </p:nvPicPr>
          <p:blipFill>
            <a:blip r:embed="rId173" cstate="print"/>
            <a:srcRect/>
            <a:stretch>
              <a:fillRect/>
            </a:stretch>
          </p:blipFill>
          <p:spPr bwMode="auto">
            <a:xfrm>
              <a:off x="3559" y="3367"/>
              <a:ext cx="73" cy="1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5" name="Picture 7781"/>
            <p:cNvPicPr>
              <a:picLocks noChangeAspect="1" noChangeArrowheads="1"/>
            </p:cNvPicPr>
            <p:nvPr/>
          </p:nvPicPr>
          <p:blipFill>
            <a:blip r:embed="rId174" cstate="print"/>
            <a:srcRect/>
            <a:stretch>
              <a:fillRect/>
            </a:stretch>
          </p:blipFill>
          <p:spPr bwMode="auto">
            <a:xfrm>
              <a:off x="3559" y="3370"/>
              <a:ext cx="71" cy="1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6" name="Picture 7782"/>
            <p:cNvPicPr>
              <a:picLocks noChangeAspect="1" noChangeArrowheads="1"/>
            </p:cNvPicPr>
            <p:nvPr/>
          </p:nvPicPr>
          <p:blipFill>
            <a:blip r:embed="rId175" cstate="print"/>
            <a:srcRect/>
            <a:stretch>
              <a:fillRect/>
            </a:stretch>
          </p:blipFill>
          <p:spPr bwMode="auto">
            <a:xfrm>
              <a:off x="3559" y="3370"/>
              <a:ext cx="71" cy="1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7" name="Picture 7783"/>
            <p:cNvPicPr>
              <a:picLocks noChangeAspect="1" noChangeArrowheads="1"/>
            </p:cNvPicPr>
            <p:nvPr/>
          </p:nvPicPr>
          <p:blipFill>
            <a:blip r:embed="rId176" cstate="print"/>
            <a:srcRect/>
            <a:stretch>
              <a:fillRect/>
            </a:stretch>
          </p:blipFill>
          <p:spPr bwMode="auto">
            <a:xfrm>
              <a:off x="3562" y="3372"/>
              <a:ext cx="6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8" name="Picture 7784"/>
            <p:cNvPicPr>
              <a:picLocks noChangeAspect="1" noChangeArrowheads="1"/>
            </p:cNvPicPr>
            <p:nvPr/>
          </p:nvPicPr>
          <p:blipFill>
            <a:blip r:embed="rId177" cstate="print"/>
            <a:srcRect/>
            <a:stretch>
              <a:fillRect/>
            </a:stretch>
          </p:blipFill>
          <p:spPr bwMode="auto">
            <a:xfrm>
              <a:off x="3562" y="3372"/>
              <a:ext cx="6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9" name="Picture 7785"/>
            <p:cNvPicPr>
              <a:picLocks noChangeAspect="1" noChangeArrowheads="1"/>
            </p:cNvPicPr>
            <p:nvPr/>
          </p:nvPicPr>
          <p:blipFill>
            <a:blip r:embed="rId178" cstate="print"/>
            <a:srcRect/>
            <a:stretch>
              <a:fillRect/>
            </a:stretch>
          </p:blipFill>
          <p:spPr bwMode="auto">
            <a:xfrm>
              <a:off x="3564" y="3375"/>
              <a:ext cx="6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0" name="Picture 7786"/>
            <p:cNvPicPr>
              <a:picLocks noChangeAspect="1" noChangeArrowheads="1"/>
            </p:cNvPicPr>
            <p:nvPr/>
          </p:nvPicPr>
          <p:blipFill>
            <a:blip r:embed="rId179" cstate="print"/>
            <a:srcRect/>
            <a:stretch>
              <a:fillRect/>
            </a:stretch>
          </p:blipFill>
          <p:spPr bwMode="auto">
            <a:xfrm>
              <a:off x="3564" y="3375"/>
              <a:ext cx="6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1" name="Picture 7787"/>
            <p:cNvPicPr>
              <a:picLocks noChangeAspect="1" noChangeArrowheads="1"/>
            </p:cNvPicPr>
            <p:nvPr/>
          </p:nvPicPr>
          <p:blipFill>
            <a:blip r:embed="rId180" cstate="print"/>
            <a:srcRect/>
            <a:stretch>
              <a:fillRect/>
            </a:stretch>
          </p:blipFill>
          <p:spPr bwMode="auto">
            <a:xfrm>
              <a:off x="3566" y="3377"/>
              <a:ext cx="57" cy="1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2" name="Picture 7788"/>
            <p:cNvPicPr>
              <a:picLocks noChangeAspect="1" noChangeArrowheads="1"/>
            </p:cNvPicPr>
            <p:nvPr/>
          </p:nvPicPr>
          <p:blipFill>
            <a:blip r:embed="rId181" cstate="print"/>
            <a:srcRect/>
            <a:stretch>
              <a:fillRect/>
            </a:stretch>
          </p:blipFill>
          <p:spPr bwMode="auto">
            <a:xfrm>
              <a:off x="3566" y="3377"/>
              <a:ext cx="57" cy="1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3" name="Picture 7789"/>
            <p:cNvPicPr>
              <a:picLocks noChangeAspect="1" noChangeArrowheads="1"/>
            </p:cNvPicPr>
            <p:nvPr/>
          </p:nvPicPr>
          <p:blipFill>
            <a:blip r:embed="rId182" cstate="print"/>
            <a:srcRect/>
            <a:stretch>
              <a:fillRect/>
            </a:stretch>
          </p:blipFill>
          <p:spPr bwMode="auto">
            <a:xfrm>
              <a:off x="3568" y="3380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4" name="Picture 7790"/>
            <p:cNvPicPr>
              <a:picLocks noChangeAspect="1" noChangeArrowheads="1"/>
            </p:cNvPicPr>
            <p:nvPr/>
          </p:nvPicPr>
          <p:blipFill>
            <a:blip r:embed="rId183" cstate="print"/>
            <a:srcRect/>
            <a:stretch>
              <a:fillRect/>
            </a:stretch>
          </p:blipFill>
          <p:spPr bwMode="auto">
            <a:xfrm>
              <a:off x="3568" y="3380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5" name="Picture 7791"/>
            <p:cNvPicPr>
              <a:picLocks noChangeAspect="1" noChangeArrowheads="1"/>
            </p:cNvPicPr>
            <p:nvPr/>
          </p:nvPicPr>
          <p:blipFill>
            <a:blip r:embed="rId184" cstate="print"/>
            <a:srcRect/>
            <a:stretch>
              <a:fillRect/>
            </a:stretch>
          </p:blipFill>
          <p:spPr bwMode="auto">
            <a:xfrm>
              <a:off x="3570" y="3382"/>
              <a:ext cx="51" cy="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6" name="Picture 7792"/>
            <p:cNvPicPr>
              <a:picLocks noChangeAspect="1" noChangeArrowheads="1"/>
            </p:cNvPicPr>
            <p:nvPr/>
          </p:nvPicPr>
          <p:blipFill>
            <a:blip r:embed="rId185" cstate="print"/>
            <a:srcRect/>
            <a:stretch>
              <a:fillRect/>
            </a:stretch>
          </p:blipFill>
          <p:spPr bwMode="auto">
            <a:xfrm>
              <a:off x="3570" y="3382"/>
              <a:ext cx="51" cy="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7" name="Picture 7793"/>
            <p:cNvPicPr>
              <a:picLocks noChangeAspect="1" noChangeArrowheads="1"/>
            </p:cNvPicPr>
            <p:nvPr/>
          </p:nvPicPr>
          <p:blipFill>
            <a:blip r:embed="rId186" cstate="print"/>
            <a:srcRect/>
            <a:stretch>
              <a:fillRect/>
            </a:stretch>
          </p:blipFill>
          <p:spPr bwMode="auto">
            <a:xfrm>
              <a:off x="3570" y="3384"/>
              <a:ext cx="49" cy="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8" name="Picture 7794"/>
            <p:cNvPicPr>
              <a:picLocks noChangeAspect="1" noChangeArrowheads="1"/>
            </p:cNvPicPr>
            <p:nvPr/>
          </p:nvPicPr>
          <p:blipFill>
            <a:blip r:embed="rId187" cstate="print"/>
            <a:srcRect/>
            <a:stretch>
              <a:fillRect/>
            </a:stretch>
          </p:blipFill>
          <p:spPr bwMode="auto">
            <a:xfrm>
              <a:off x="3570" y="3384"/>
              <a:ext cx="49" cy="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9" name="Picture 7795"/>
            <p:cNvPicPr>
              <a:picLocks noChangeAspect="1" noChangeArrowheads="1"/>
            </p:cNvPicPr>
            <p:nvPr/>
          </p:nvPicPr>
          <p:blipFill>
            <a:blip r:embed="rId188" cstate="print"/>
            <a:srcRect/>
            <a:stretch>
              <a:fillRect/>
            </a:stretch>
          </p:blipFill>
          <p:spPr bwMode="auto">
            <a:xfrm>
              <a:off x="3573" y="3387"/>
              <a:ext cx="43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0" name="Picture 7796"/>
            <p:cNvPicPr>
              <a:picLocks noChangeAspect="1" noChangeArrowheads="1"/>
            </p:cNvPicPr>
            <p:nvPr/>
          </p:nvPicPr>
          <p:blipFill>
            <a:blip r:embed="rId189" cstate="print"/>
            <a:srcRect/>
            <a:stretch>
              <a:fillRect/>
            </a:stretch>
          </p:blipFill>
          <p:spPr bwMode="auto">
            <a:xfrm>
              <a:off x="3573" y="3387"/>
              <a:ext cx="43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1" name="Picture 7797"/>
            <p:cNvPicPr>
              <a:picLocks noChangeAspect="1" noChangeArrowheads="1"/>
            </p:cNvPicPr>
            <p:nvPr/>
          </p:nvPicPr>
          <p:blipFill>
            <a:blip r:embed="rId190" cstate="print"/>
            <a:srcRect/>
            <a:stretch>
              <a:fillRect/>
            </a:stretch>
          </p:blipFill>
          <p:spPr bwMode="auto">
            <a:xfrm>
              <a:off x="3575" y="3389"/>
              <a:ext cx="39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2" name="Picture 7798"/>
            <p:cNvPicPr>
              <a:picLocks noChangeAspect="1" noChangeArrowheads="1"/>
            </p:cNvPicPr>
            <p:nvPr/>
          </p:nvPicPr>
          <p:blipFill>
            <a:blip r:embed="rId191" cstate="print"/>
            <a:srcRect/>
            <a:stretch>
              <a:fillRect/>
            </a:stretch>
          </p:blipFill>
          <p:spPr bwMode="auto">
            <a:xfrm>
              <a:off x="3575" y="3389"/>
              <a:ext cx="39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3" name="Picture 7799"/>
            <p:cNvPicPr>
              <a:picLocks noChangeAspect="1" noChangeArrowheads="1"/>
            </p:cNvPicPr>
            <p:nvPr/>
          </p:nvPicPr>
          <p:blipFill>
            <a:blip r:embed="rId192" cstate="print"/>
            <a:srcRect/>
            <a:stretch>
              <a:fillRect/>
            </a:stretch>
          </p:blipFill>
          <p:spPr bwMode="auto">
            <a:xfrm>
              <a:off x="3577" y="3392"/>
              <a:ext cx="35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4" name="Picture 7800"/>
            <p:cNvPicPr>
              <a:picLocks noChangeAspect="1" noChangeArrowheads="1"/>
            </p:cNvPicPr>
            <p:nvPr/>
          </p:nvPicPr>
          <p:blipFill>
            <a:blip r:embed="rId193" cstate="print"/>
            <a:srcRect/>
            <a:stretch>
              <a:fillRect/>
            </a:stretch>
          </p:blipFill>
          <p:spPr bwMode="auto">
            <a:xfrm>
              <a:off x="3577" y="3392"/>
              <a:ext cx="35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5" name="Picture 7801"/>
            <p:cNvPicPr>
              <a:picLocks noChangeAspect="1" noChangeArrowheads="1"/>
            </p:cNvPicPr>
            <p:nvPr/>
          </p:nvPicPr>
          <p:blipFill>
            <a:blip r:embed="rId194" cstate="print"/>
            <a:srcRect/>
            <a:stretch>
              <a:fillRect/>
            </a:stretch>
          </p:blipFill>
          <p:spPr bwMode="auto">
            <a:xfrm>
              <a:off x="3579" y="3394"/>
              <a:ext cx="33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6" name="Picture 7802"/>
            <p:cNvPicPr>
              <a:picLocks noChangeAspect="1" noChangeArrowheads="1"/>
            </p:cNvPicPr>
            <p:nvPr/>
          </p:nvPicPr>
          <p:blipFill>
            <a:blip r:embed="rId195" cstate="print"/>
            <a:srcRect/>
            <a:stretch>
              <a:fillRect/>
            </a:stretch>
          </p:blipFill>
          <p:spPr bwMode="auto">
            <a:xfrm>
              <a:off x="3579" y="3394"/>
              <a:ext cx="33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7" name="Picture 7803"/>
            <p:cNvPicPr>
              <a:picLocks noChangeAspect="1" noChangeArrowheads="1"/>
            </p:cNvPicPr>
            <p:nvPr/>
          </p:nvPicPr>
          <p:blipFill>
            <a:blip r:embed="rId196" cstate="print"/>
            <a:srcRect/>
            <a:stretch>
              <a:fillRect/>
            </a:stretch>
          </p:blipFill>
          <p:spPr bwMode="auto">
            <a:xfrm>
              <a:off x="3579" y="3397"/>
              <a:ext cx="31" cy="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8" name="Picture 7804"/>
            <p:cNvPicPr>
              <a:picLocks noChangeAspect="1" noChangeArrowheads="1"/>
            </p:cNvPicPr>
            <p:nvPr/>
          </p:nvPicPr>
          <p:blipFill>
            <a:blip r:embed="rId197" cstate="print"/>
            <a:srcRect/>
            <a:stretch>
              <a:fillRect/>
            </a:stretch>
          </p:blipFill>
          <p:spPr bwMode="auto">
            <a:xfrm>
              <a:off x="3579" y="3397"/>
              <a:ext cx="31" cy="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9" name="Picture 7805"/>
            <p:cNvPicPr>
              <a:picLocks noChangeAspect="1" noChangeArrowheads="1"/>
            </p:cNvPicPr>
            <p:nvPr/>
          </p:nvPicPr>
          <p:blipFill>
            <a:blip r:embed="rId198" cstate="print"/>
            <a:srcRect/>
            <a:stretch>
              <a:fillRect/>
            </a:stretch>
          </p:blipFill>
          <p:spPr bwMode="auto">
            <a:xfrm>
              <a:off x="3581" y="3399"/>
              <a:ext cx="27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10" name="Picture 7806"/>
            <p:cNvPicPr>
              <a:picLocks noChangeAspect="1" noChangeArrowheads="1"/>
            </p:cNvPicPr>
            <p:nvPr/>
          </p:nvPicPr>
          <p:blipFill>
            <a:blip r:embed="rId199" cstate="print"/>
            <a:srcRect/>
            <a:stretch>
              <a:fillRect/>
            </a:stretch>
          </p:blipFill>
          <p:spPr bwMode="auto">
            <a:xfrm>
              <a:off x="3581" y="3399"/>
              <a:ext cx="27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11" name="Picture 7807"/>
            <p:cNvPicPr>
              <a:picLocks noChangeAspect="1" noChangeArrowheads="1"/>
            </p:cNvPicPr>
            <p:nvPr/>
          </p:nvPicPr>
          <p:blipFill>
            <a:blip r:embed="rId200" cstate="print"/>
            <a:srcRect/>
            <a:stretch>
              <a:fillRect/>
            </a:stretch>
          </p:blipFill>
          <p:spPr bwMode="auto">
            <a:xfrm>
              <a:off x="3584" y="3402"/>
              <a:ext cx="21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12" name="Picture 7808"/>
            <p:cNvPicPr>
              <a:picLocks noChangeAspect="1" noChangeArrowheads="1"/>
            </p:cNvPicPr>
            <p:nvPr/>
          </p:nvPicPr>
          <p:blipFill>
            <a:blip r:embed="rId201" cstate="print"/>
            <a:srcRect/>
            <a:stretch>
              <a:fillRect/>
            </a:stretch>
          </p:blipFill>
          <p:spPr bwMode="auto">
            <a:xfrm>
              <a:off x="3584" y="3402"/>
              <a:ext cx="21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13" name="Freeform 7809"/>
            <p:cNvSpPr>
              <a:spLocks/>
            </p:cNvSpPr>
            <p:nvPr/>
          </p:nvSpPr>
          <p:spPr bwMode="auto">
            <a:xfrm>
              <a:off x="3586" y="3404"/>
              <a:ext cx="17" cy="29"/>
            </a:xfrm>
            <a:custGeom>
              <a:avLst/>
              <a:gdLst>
                <a:gd name="T0" fmla="*/ 2 w 17"/>
                <a:gd name="T1" fmla="*/ 12 h 29"/>
                <a:gd name="T2" fmla="*/ 9 w 17"/>
                <a:gd name="T3" fmla="*/ 20 h 29"/>
                <a:gd name="T4" fmla="*/ 17 w 17"/>
                <a:gd name="T5" fmla="*/ 29 h 29"/>
                <a:gd name="T6" fmla="*/ 17 w 17"/>
                <a:gd name="T7" fmla="*/ 12 h 29"/>
                <a:gd name="T8" fmla="*/ 15 w 17"/>
                <a:gd name="T9" fmla="*/ 5 h 29"/>
                <a:gd name="T10" fmla="*/ 9 w 17"/>
                <a:gd name="T11" fmla="*/ 0 h 29"/>
                <a:gd name="T12" fmla="*/ 2 w 17"/>
                <a:gd name="T13" fmla="*/ 0 h 29"/>
                <a:gd name="T14" fmla="*/ 0 w 17"/>
                <a:gd name="T15" fmla="*/ 5 h 29"/>
                <a:gd name="T16" fmla="*/ 2 w 17"/>
                <a:gd name="T17" fmla="*/ 12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9">
                  <a:moveTo>
                    <a:pt x="2" y="12"/>
                  </a:moveTo>
                  <a:lnTo>
                    <a:pt x="9" y="20"/>
                  </a:lnTo>
                  <a:lnTo>
                    <a:pt x="17" y="29"/>
                  </a:lnTo>
                  <a:lnTo>
                    <a:pt x="17" y="12"/>
                  </a:lnTo>
                  <a:lnTo>
                    <a:pt x="15" y="5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Oval 7810"/>
            <p:cNvSpPr>
              <a:spLocks noChangeArrowheads="1"/>
            </p:cNvSpPr>
            <p:nvPr/>
          </p:nvSpPr>
          <p:spPr bwMode="auto">
            <a:xfrm>
              <a:off x="5393" y="3902"/>
              <a:ext cx="46" cy="30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Oval 7811"/>
            <p:cNvSpPr>
              <a:spLocks noChangeArrowheads="1"/>
            </p:cNvSpPr>
            <p:nvPr/>
          </p:nvSpPr>
          <p:spPr bwMode="auto">
            <a:xfrm>
              <a:off x="5230" y="4163"/>
              <a:ext cx="30" cy="3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Line 7812"/>
            <p:cNvSpPr>
              <a:spLocks noChangeShapeType="1"/>
            </p:cNvSpPr>
            <p:nvPr/>
          </p:nvSpPr>
          <p:spPr bwMode="auto">
            <a:xfrm flipV="1">
              <a:off x="4432" y="2437"/>
              <a:ext cx="1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Line 7813"/>
            <p:cNvSpPr>
              <a:spLocks noChangeShapeType="1"/>
            </p:cNvSpPr>
            <p:nvPr/>
          </p:nvSpPr>
          <p:spPr bwMode="auto">
            <a:xfrm flipV="1">
              <a:off x="4436" y="2437"/>
              <a:ext cx="1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Line 7814"/>
            <p:cNvSpPr>
              <a:spLocks noChangeShapeType="1"/>
            </p:cNvSpPr>
            <p:nvPr/>
          </p:nvSpPr>
          <p:spPr bwMode="auto">
            <a:xfrm flipV="1">
              <a:off x="4440" y="2437"/>
              <a:ext cx="1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Line 7815"/>
            <p:cNvSpPr>
              <a:spLocks noChangeShapeType="1"/>
            </p:cNvSpPr>
            <p:nvPr/>
          </p:nvSpPr>
          <p:spPr bwMode="auto">
            <a:xfrm flipV="1">
              <a:off x="4446" y="2437"/>
              <a:ext cx="1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Line 7816"/>
            <p:cNvSpPr>
              <a:spLocks noChangeShapeType="1"/>
            </p:cNvSpPr>
            <p:nvPr/>
          </p:nvSpPr>
          <p:spPr bwMode="auto">
            <a:xfrm flipV="1">
              <a:off x="4454" y="2437"/>
              <a:ext cx="17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Line 7817"/>
            <p:cNvSpPr>
              <a:spLocks noChangeShapeType="1"/>
            </p:cNvSpPr>
            <p:nvPr/>
          </p:nvSpPr>
          <p:spPr bwMode="auto">
            <a:xfrm flipV="1">
              <a:off x="4457" y="2439"/>
              <a:ext cx="1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Line 7818"/>
            <p:cNvSpPr>
              <a:spLocks noChangeShapeType="1"/>
            </p:cNvSpPr>
            <p:nvPr/>
          </p:nvSpPr>
          <p:spPr bwMode="auto">
            <a:xfrm flipV="1">
              <a:off x="4464" y="2444"/>
              <a:ext cx="1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Oval 7819"/>
            <p:cNvSpPr>
              <a:spLocks noChangeArrowheads="1"/>
            </p:cNvSpPr>
            <p:nvPr/>
          </p:nvSpPr>
          <p:spPr bwMode="auto">
            <a:xfrm>
              <a:off x="1429" y="3713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Oval 7820"/>
            <p:cNvSpPr>
              <a:spLocks noChangeArrowheads="1"/>
            </p:cNvSpPr>
            <p:nvPr/>
          </p:nvSpPr>
          <p:spPr bwMode="auto">
            <a:xfrm>
              <a:off x="1769" y="3710"/>
              <a:ext cx="28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Oval 7821"/>
            <p:cNvSpPr>
              <a:spLocks noChangeArrowheads="1"/>
            </p:cNvSpPr>
            <p:nvPr/>
          </p:nvSpPr>
          <p:spPr bwMode="auto">
            <a:xfrm>
              <a:off x="1506" y="3825"/>
              <a:ext cx="26" cy="32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7822"/>
            <p:cNvSpPr>
              <a:spLocks/>
            </p:cNvSpPr>
            <p:nvPr/>
          </p:nvSpPr>
          <p:spPr bwMode="auto">
            <a:xfrm>
              <a:off x="1596" y="3737"/>
              <a:ext cx="46" cy="37"/>
            </a:xfrm>
            <a:custGeom>
              <a:avLst/>
              <a:gdLst>
                <a:gd name="T0" fmla="*/ 17 w 46"/>
                <a:gd name="T1" fmla="*/ 7 h 37"/>
                <a:gd name="T2" fmla="*/ 35 w 46"/>
                <a:gd name="T3" fmla="*/ 0 h 37"/>
                <a:gd name="T4" fmla="*/ 41 w 46"/>
                <a:gd name="T5" fmla="*/ 0 h 37"/>
                <a:gd name="T6" fmla="*/ 43 w 46"/>
                <a:gd name="T7" fmla="*/ 5 h 37"/>
                <a:gd name="T8" fmla="*/ 46 w 46"/>
                <a:gd name="T9" fmla="*/ 10 h 37"/>
                <a:gd name="T10" fmla="*/ 41 w 46"/>
                <a:gd name="T11" fmla="*/ 17 h 37"/>
                <a:gd name="T12" fmla="*/ 28 w 46"/>
                <a:gd name="T13" fmla="*/ 30 h 37"/>
                <a:gd name="T14" fmla="*/ 11 w 46"/>
                <a:gd name="T15" fmla="*/ 37 h 37"/>
                <a:gd name="T16" fmla="*/ 4 w 46"/>
                <a:gd name="T17" fmla="*/ 37 h 37"/>
                <a:gd name="T18" fmla="*/ 0 w 46"/>
                <a:gd name="T19" fmla="*/ 32 h 37"/>
                <a:gd name="T20" fmla="*/ 0 w 46"/>
                <a:gd name="T21" fmla="*/ 27 h 37"/>
                <a:gd name="T22" fmla="*/ 2 w 46"/>
                <a:gd name="T23" fmla="*/ 20 h 37"/>
                <a:gd name="T24" fmla="*/ 17 w 46"/>
                <a:gd name="T25" fmla="*/ 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37">
                  <a:moveTo>
                    <a:pt x="17" y="7"/>
                  </a:moveTo>
                  <a:lnTo>
                    <a:pt x="35" y="0"/>
                  </a:lnTo>
                  <a:lnTo>
                    <a:pt x="41" y="0"/>
                  </a:lnTo>
                  <a:lnTo>
                    <a:pt x="43" y="5"/>
                  </a:lnTo>
                  <a:lnTo>
                    <a:pt x="46" y="10"/>
                  </a:lnTo>
                  <a:lnTo>
                    <a:pt x="41" y="17"/>
                  </a:lnTo>
                  <a:lnTo>
                    <a:pt x="28" y="30"/>
                  </a:lnTo>
                  <a:lnTo>
                    <a:pt x="11" y="37"/>
                  </a:lnTo>
                  <a:lnTo>
                    <a:pt x="4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0"/>
                  </a:lnTo>
                  <a:lnTo>
                    <a:pt x="17" y="7"/>
                  </a:lnTo>
                  <a:close/>
                </a:path>
              </a:pathLst>
            </a:custGeom>
            <a:noFill/>
            <a:ln w="3175">
              <a:solidFill>
                <a:srgbClr val="8164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27" name="Picture 7823"/>
            <p:cNvPicPr>
              <a:picLocks noChangeAspect="1" noChangeArrowheads="1"/>
            </p:cNvPicPr>
            <p:nvPr/>
          </p:nvPicPr>
          <p:blipFill>
            <a:blip r:embed="rId202" cstate="print"/>
            <a:srcRect/>
            <a:stretch>
              <a:fillRect/>
            </a:stretch>
          </p:blipFill>
          <p:spPr bwMode="auto">
            <a:xfrm>
              <a:off x="1280" y="2858"/>
              <a:ext cx="39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28" name="Picture 7824"/>
            <p:cNvPicPr>
              <a:picLocks noChangeAspect="1" noChangeArrowheads="1"/>
            </p:cNvPicPr>
            <p:nvPr/>
          </p:nvPicPr>
          <p:blipFill>
            <a:blip r:embed="rId203" cstate="print"/>
            <a:srcRect/>
            <a:stretch>
              <a:fillRect/>
            </a:stretch>
          </p:blipFill>
          <p:spPr bwMode="auto">
            <a:xfrm>
              <a:off x="1280" y="2858"/>
              <a:ext cx="39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29" name="Freeform 7825"/>
            <p:cNvSpPr>
              <a:spLocks/>
            </p:cNvSpPr>
            <p:nvPr/>
          </p:nvSpPr>
          <p:spPr bwMode="auto">
            <a:xfrm>
              <a:off x="2713" y="257"/>
              <a:ext cx="671" cy="750"/>
            </a:xfrm>
            <a:custGeom>
              <a:avLst/>
              <a:gdLst>
                <a:gd name="T0" fmla="*/ 38 w 671"/>
                <a:gd name="T1" fmla="*/ 74 h 750"/>
                <a:gd name="T2" fmla="*/ 60 w 671"/>
                <a:gd name="T3" fmla="*/ 54 h 750"/>
                <a:gd name="T4" fmla="*/ 88 w 671"/>
                <a:gd name="T5" fmla="*/ 37 h 750"/>
                <a:gd name="T6" fmla="*/ 121 w 671"/>
                <a:gd name="T7" fmla="*/ 25 h 750"/>
                <a:gd name="T8" fmla="*/ 160 w 671"/>
                <a:gd name="T9" fmla="*/ 15 h 750"/>
                <a:gd name="T10" fmla="*/ 246 w 671"/>
                <a:gd name="T11" fmla="*/ 3 h 750"/>
                <a:gd name="T12" fmla="*/ 336 w 671"/>
                <a:gd name="T13" fmla="*/ 0 h 750"/>
                <a:gd name="T14" fmla="*/ 426 w 671"/>
                <a:gd name="T15" fmla="*/ 3 h 750"/>
                <a:gd name="T16" fmla="*/ 511 w 671"/>
                <a:gd name="T17" fmla="*/ 15 h 750"/>
                <a:gd name="T18" fmla="*/ 551 w 671"/>
                <a:gd name="T19" fmla="*/ 25 h 750"/>
                <a:gd name="T20" fmla="*/ 583 w 671"/>
                <a:gd name="T21" fmla="*/ 37 h 750"/>
                <a:gd name="T22" fmla="*/ 612 w 671"/>
                <a:gd name="T23" fmla="*/ 54 h 750"/>
                <a:gd name="T24" fmla="*/ 634 w 671"/>
                <a:gd name="T25" fmla="*/ 74 h 750"/>
                <a:gd name="T26" fmla="*/ 649 w 671"/>
                <a:gd name="T27" fmla="*/ 98 h 750"/>
                <a:gd name="T28" fmla="*/ 658 w 671"/>
                <a:gd name="T29" fmla="*/ 127 h 750"/>
                <a:gd name="T30" fmla="*/ 665 w 671"/>
                <a:gd name="T31" fmla="*/ 164 h 750"/>
                <a:gd name="T32" fmla="*/ 669 w 671"/>
                <a:gd name="T33" fmla="*/ 199 h 750"/>
                <a:gd name="T34" fmla="*/ 671 w 671"/>
                <a:gd name="T35" fmla="*/ 260 h 750"/>
                <a:gd name="T36" fmla="*/ 671 w 671"/>
                <a:gd name="T37" fmla="*/ 287 h 750"/>
                <a:gd name="T38" fmla="*/ 671 w 671"/>
                <a:gd name="T39" fmla="*/ 394 h 750"/>
                <a:gd name="T40" fmla="*/ 669 w 671"/>
                <a:gd name="T41" fmla="*/ 429 h 750"/>
                <a:gd name="T42" fmla="*/ 660 w 671"/>
                <a:gd name="T43" fmla="*/ 507 h 750"/>
                <a:gd name="T44" fmla="*/ 651 w 671"/>
                <a:gd name="T45" fmla="*/ 554 h 750"/>
                <a:gd name="T46" fmla="*/ 640 w 671"/>
                <a:gd name="T47" fmla="*/ 598 h 750"/>
                <a:gd name="T48" fmla="*/ 627 w 671"/>
                <a:gd name="T49" fmla="*/ 637 h 750"/>
                <a:gd name="T50" fmla="*/ 608 w 671"/>
                <a:gd name="T51" fmla="*/ 666 h 750"/>
                <a:gd name="T52" fmla="*/ 579 w 671"/>
                <a:gd name="T53" fmla="*/ 691 h 750"/>
                <a:gd name="T54" fmla="*/ 542 w 671"/>
                <a:gd name="T55" fmla="*/ 710 h 750"/>
                <a:gd name="T56" fmla="*/ 502 w 671"/>
                <a:gd name="T57" fmla="*/ 725 h 750"/>
                <a:gd name="T58" fmla="*/ 461 w 671"/>
                <a:gd name="T59" fmla="*/ 737 h 750"/>
                <a:gd name="T60" fmla="*/ 452 w 671"/>
                <a:gd name="T61" fmla="*/ 732 h 750"/>
                <a:gd name="T62" fmla="*/ 445 w 671"/>
                <a:gd name="T63" fmla="*/ 740 h 750"/>
                <a:gd name="T64" fmla="*/ 369 w 671"/>
                <a:gd name="T65" fmla="*/ 750 h 750"/>
                <a:gd name="T66" fmla="*/ 336 w 671"/>
                <a:gd name="T67" fmla="*/ 750 h 750"/>
                <a:gd name="T68" fmla="*/ 303 w 671"/>
                <a:gd name="T69" fmla="*/ 750 h 750"/>
                <a:gd name="T70" fmla="*/ 226 w 671"/>
                <a:gd name="T71" fmla="*/ 742 h 750"/>
                <a:gd name="T72" fmla="*/ 224 w 671"/>
                <a:gd name="T73" fmla="*/ 737 h 750"/>
                <a:gd name="T74" fmla="*/ 220 w 671"/>
                <a:gd name="T75" fmla="*/ 735 h 750"/>
                <a:gd name="T76" fmla="*/ 213 w 671"/>
                <a:gd name="T77" fmla="*/ 740 h 750"/>
                <a:gd name="T78" fmla="*/ 143 w 671"/>
                <a:gd name="T79" fmla="*/ 720 h 750"/>
                <a:gd name="T80" fmla="*/ 112 w 671"/>
                <a:gd name="T81" fmla="*/ 708 h 750"/>
                <a:gd name="T82" fmla="*/ 86 w 671"/>
                <a:gd name="T83" fmla="*/ 691 h 750"/>
                <a:gd name="T84" fmla="*/ 66 w 671"/>
                <a:gd name="T85" fmla="*/ 671 h 750"/>
                <a:gd name="T86" fmla="*/ 53 w 671"/>
                <a:gd name="T87" fmla="*/ 649 h 750"/>
                <a:gd name="T88" fmla="*/ 42 w 671"/>
                <a:gd name="T89" fmla="*/ 625 h 750"/>
                <a:gd name="T90" fmla="*/ 33 w 671"/>
                <a:gd name="T91" fmla="*/ 598 h 750"/>
                <a:gd name="T92" fmla="*/ 29 w 671"/>
                <a:gd name="T93" fmla="*/ 566 h 750"/>
                <a:gd name="T94" fmla="*/ 14 w 671"/>
                <a:gd name="T95" fmla="*/ 522 h 750"/>
                <a:gd name="T96" fmla="*/ 7 w 671"/>
                <a:gd name="T97" fmla="*/ 473 h 750"/>
                <a:gd name="T98" fmla="*/ 3 w 671"/>
                <a:gd name="T99" fmla="*/ 431 h 750"/>
                <a:gd name="T100" fmla="*/ 0 w 671"/>
                <a:gd name="T101" fmla="*/ 394 h 750"/>
                <a:gd name="T102" fmla="*/ 0 w 671"/>
                <a:gd name="T103" fmla="*/ 289 h 750"/>
                <a:gd name="T104" fmla="*/ 0 w 671"/>
                <a:gd name="T105" fmla="*/ 262 h 750"/>
                <a:gd name="T106" fmla="*/ 3 w 671"/>
                <a:gd name="T107" fmla="*/ 201 h 750"/>
                <a:gd name="T108" fmla="*/ 7 w 671"/>
                <a:gd name="T109" fmla="*/ 164 h 750"/>
                <a:gd name="T110" fmla="*/ 14 w 671"/>
                <a:gd name="T111" fmla="*/ 130 h 750"/>
                <a:gd name="T112" fmla="*/ 25 w 671"/>
                <a:gd name="T113" fmla="*/ 98 h 750"/>
                <a:gd name="T114" fmla="*/ 38 w 671"/>
                <a:gd name="T115" fmla="*/ 74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71" h="750">
                  <a:moveTo>
                    <a:pt x="38" y="74"/>
                  </a:moveTo>
                  <a:lnTo>
                    <a:pt x="60" y="54"/>
                  </a:lnTo>
                  <a:lnTo>
                    <a:pt x="88" y="37"/>
                  </a:lnTo>
                  <a:lnTo>
                    <a:pt x="121" y="25"/>
                  </a:lnTo>
                  <a:lnTo>
                    <a:pt x="160" y="15"/>
                  </a:lnTo>
                  <a:lnTo>
                    <a:pt x="246" y="3"/>
                  </a:lnTo>
                  <a:lnTo>
                    <a:pt x="336" y="0"/>
                  </a:lnTo>
                  <a:lnTo>
                    <a:pt x="426" y="3"/>
                  </a:lnTo>
                  <a:lnTo>
                    <a:pt x="511" y="15"/>
                  </a:lnTo>
                  <a:lnTo>
                    <a:pt x="551" y="25"/>
                  </a:lnTo>
                  <a:lnTo>
                    <a:pt x="583" y="37"/>
                  </a:lnTo>
                  <a:lnTo>
                    <a:pt x="612" y="54"/>
                  </a:lnTo>
                  <a:lnTo>
                    <a:pt x="634" y="74"/>
                  </a:lnTo>
                  <a:lnTo>
                    <a:pt x="649" y="98"/>
                  </a:lnTo>
                  <a:lnTo>
                    <a:pt x="658" y="127"/>
                  </a:lnTo>
                  <a:lnTo>
                    <a:pt x="665" y="164"/>
                  </a:lnTo>
                  <a:lnTo>
                    <a:pt x="669" y="199"/>
                  </a:lnTo>
                  <a:lnTo>
                    <a:pt x="671" y="260"/>
                  </a:lnTo>
                  <a:lnTo>
                    <a:pt x="671" y="287"/>
                  </a:lnTo>
                  <a:lnTo>
                    <a:pt x="671" y="394"/>
                  </a:lnTo>
                  <a:lnTo>
                    <a:pt x="669" y="429"/>
                  </a:lnTo>
                  <a:lnTo>
                    <a:pt x="660" y="507"/>
                  </a:lnTo>
                  <a:lnTo>
                    <a:pt x="651" y="554"/>
                  </a:lnTo>
                  <a:lnTo>
                    <a:pt x="640" y="598"/>
                  </a:lnTo>
                  <a:lnTo>
                    <a:pt x="627" y="637"/>
                  </a:lnTo>
                  <a:lnTo>
                    <a:pt x="608" y="666"/>
                  </a:lnTo>
                  <a:lnTo>
                    <a:pt x="579" y="691"/>
                  </a:lnTo>
                  <a:lnTo>
                    <a:pt x="542" y="710"/>
                  </a:lnTo>
                  <a:lnTo>
                    <a:pt x="502" y="725"/>
                  </a:lnTo>
                  <a:lnTo>
                    <a:pt x="461" y="737"/>
                  </a:lnTo>
                  <a:lnTo>
                    <a:pt x="452" y="732"/>
                  </a:lnTo>
                  <a:lnTo>
                    <a:pt x="445" y="740"/>
                  </a:lnTo>
                  <a:lnTo>
                    <a:pt x="369" y="750"/>
                  </a:lnTo>
                  <a:lnTo>
                    <a:pt x="336" y="750"/>
                  </a:lnTo>
                  <a:lnTo>
                    <a:pt x="303" y="750"/>
                  </a:lnTo>
                  <a:lnTo>
                    <a:pt x="226" y="742"/>
                  </a:lnTo>
                  <a:lnTo>
                    <a:pt x="224" y="737"/>
                  </a:lnTo>
                  <a:lnTo>
                    <a:pt x="220" y="735"/>
                  </a:lnTo>
                  <a:lnTo>
                    <a:pt x="213" y="740"/>
                  </a:lnTo>
                  <a:lnTo>
                    <a:pt x="143" y="720"/>
                  </a:lnTo>
                  <a:lnTo>
                    <a:pt x="112" y="708"/>
                  </a:lnTo>
                  <a:lnTo>
                    <a:pt x="86" y="691"/>
                  </a:lnTo>
                  <a:lnTo>
                    <a:pt x="66" y="671"/>
                  </a:lnTo>
                  <a:lnTo>
                    <a:pt x="53" y="649"/>
                  </a:lnTo>
                  <a:lnTo>
                    <a:pt x="42" y="625"/>
                  </a:lnTo>
                  <a:lnTo>
                    <a:pt x="33" y="598"/>
                  </a:lnTo>
                  <a:lnTo>
                    <a:pt x="29" y="566"/>
                  </a:lnTo>
                  <a:lnTo>
                    <a:pt x="14" y="522"/>
                  </a:lnTo>
                  <a:lnTo>
                    <a:pt x="7" y="473"/>
                  </a:lnTo>
                  <a:lnTo>
                    <a:pt x="3" y="431"/>
                  </a:lnTo>
                  <a:lnTo>
                    <a:pt x="0" y="394"/>
                  </a:lnTo>
                  <a:lnTo>
                    <a:pt x="0" y="289"/>
                  </a:lnTo>
                  <a:lnTo>
                    <a:pt x="0" y="262"/>
                  </a:lnTo>
                  <a:lnTo>
                    <a:pt x="3" y="201"/>
                  </a:lnTo>
                  <a:lnTo>
                    <a:pt x="7" y="164"/>
                  </a:lnTo>
                  <a:lnTo>
                    <a:pt x="14" y="130"/>
                  </a:lnTo>
                  <a:lnTo>
                    <a:pt x="25" y="98"/>
                  </a:lnTo>
                  <a:lnTo>
                    <a:pt x="38" y="74"/>
                  </a:lnTo>
                  <a:close/>
                </a:path>
              </a:pathLst>
            </a:custGeom>
            <a:solidFill>
              <a:srgbClr val="B7B6B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7826"/>
            <p:cNvSpPr>
              <a:spLocks/>
            </p:cNvSpPr>
            <p:nvPr/>
          </p:nvSpPr>
          <p:spPr bwMode="auto">
            <a:xfrm>
              <a:off x="2716" y="257"/>
              <a:ext cx="666" cy="747"/>
            </a:xfrm>
            <a:custGeom>
              <a:avLst/>
              <a:gdLst>
                <a:gd name="T0" fmla="*/ 333 w 666"/>
                <a:gd name="T1" fmla="*/ 0 h 747"/>
                <a:gd name="T2" fmla="*/ 423 w 666"/>
                <a:gd name="T3" fmla="*/ 5 h 747"/>
                <a:gd name="T4" fmla="*/ 508 w 666"/>
                <a:gd name="T5" fmla="*/ 17 h 747"/>
                <a:gd name="T6" fmla="*/ 545 w 666"/>
                <a:gd name="T7" fmla="*/ 27 h 747"/>
                <a:gd name="T8" fmla="*/ 578 w 666"/>
                <a:gd name="T9" fmla="*/ 39 h 747"/>
                <a:gd name="T10" fmla="*/ 607 w 666"/>
                <a:gd name="T11" fmla="*/ 56 h 747"/>
                <a:gd name="T12" fmla="*/ 629 w 666"/>
                <a:gd name="T13" fmla="*/ 74 h 747"/>
                <a:gd name="T14" fmla="*/ 637 w 666"/>
                <a:gd name="T15" fmla="*/ 86 h 747"/>
                <a:gd name="T16" fmla="*/ 644 w 666"/>
                <a:gd name="T17" fmla="*/ 98 h 747"/>
                <a:gd name="T18" fmla="*/ 653 w 666"/>
                <a:gd name="T19" fmla="*/ 130 h 747"/>
                <a:gd name="T20" fmla="*/ 659 w 666"/>
                <a:gd name="T21" fmla="*/ 164 h 747"/>
                <a:gd name="T22" fmla="*/ 664 w 666"/>
                <a:gd name="T23" fmla="*/ 199 h 747"/>
                <a:gd name="T24" fmla="*/ 666 w 666"/>
                <a:gd name="T25" fmla="*/ 260 h 747"/>
                <a:gd name="T26" fmla="*/ 666 w 666"/>
                <a:gd name="T27" fmla="*/ 287 h 747"/>
                <a:gd name="T28" fmla="*/ 666 w 666"/>
                <a:gd name="T29" fmla="*/ 392 h 747"/>
                <a:gd name="T30" fmla="*/ 664 w 666"/>
                <a:gd name="T31" fmla="*/ 426 h 747"/>
                <a:gd name="T32" fmla="*/ 655 w 666"/>
                <a:gd name="T33" fmla="*/ 505 h 747"/>
                <a:gd name="T34" fmla="*/ 635 w 666"/>
                <a:gd name="T35" fmla="*/ 595 h 747"/>
                <a:gd name="T36" fmla="*/ 622 w 666"/>
                <a:gd name="T37" fmla="*/ 634 h 747"/>
                <a:gd name="T38" fmla="*/ 602 w 666"/>
                <a:gd name="T39" fmla="*/ 664 h 747"/>
                <a:gd name="T40" fmla="*/ 574 w 666"/>
                <a:gd name="T41" fmla="*/ 688 h 747"/>
                <a:gd name="T42" fmla="*/ 537 w 666"/>
                <a:gd name="T43" fmla="*/ 708 h 747"/>
                <a:gd name="T44" fmla="*/ 497 w 666"/>
                <a:gd name="T45" fmla="*/ 723 h 747"/>
                <a:gd name="T46" fmla="*/ 456 w 666"/>
                <a:gd name="T47" fmla="*/ 732 h 747"/>
                <a:gd name="T48" fmla="*/ 451 w 666"/>
                <a:gd name="T49" fmla="*/ 732 h 747"/>
                <a:gd name="T50" fmla="*/ 447 w 666"/>
                <a:gd name="T51" fmla="*/ 730 h 747"/>
                <a:gd name="T52" fmla="*/ 442 w 666"/>
                <a:gd name="T53" fmla="*/ 737 h 747"/>
                <a:gd name="T54" fmla="*/ 366 w 666"/>
                <a:gd name="T55" fmla="*/ 745 h 747"/>
                <a:gd name="T56" fmla="*/ 333 w 666"/>
                <a:gd name="T57" fmla="*/ 747 h 747"/>
                <a:gd name="T58" fmla="*/ 300 w 666"/>
                <a:gd name="T59" fmla="*/ 747 h 747"/>
                <a:gd name="T60" fmla="*/ 225 w 666"/>
                <a:gd name="T61" fmla="*/ 740 h 747"/>
                <a:gd name="T62" fmla="*/ 223 w 666"/>
                <a:gd name="T63" fmla="*/ 735 h 747"/>
                <a:gd name="T64" fmla="*/ 219 w 666"/>
                <a:gd name="T65" fmla="*/ 732 h 747"/>
                <a:gd name="T66" fmla="*/ 212 w 666"/>
                <a:gd name="T67" fmla="*/ 735 h 747"/>
                <a:gd name="T68" fmla="*/ 142 w 666"/>
                <a:gd name="T69" fmla="*/ 718 h 747"/>
                <a:gd name="T70" fmla="*/ 111 w 666"/>
                <a:gd name="T71" fmla="*/ 705 h 747"/>
                <a:gd name="T72" fmla="*/ 85 w 666"/>
                <a:gd name="T73" fmla="*/ 688 h 747"/>
                <a:gd name="T74" fmla="*/ 65 w 666"/>
                <a:gd name="T75" fmla="*/ 669 h 747"/>
                <a:gd name="T76" fmla="*/ 52 w 666"/>
                <a:gd name="T77" fmla="*/ 644 h 747"/>
                <a:gd name="T78" fmla="*/ 41 w 666"/>
                <a:gd name="T79" fmla="*/ 620 h 747"/>
                <a:gd name="T80" fmla="*/ 32 w 666"/>
                <a:gd name="T81" fmla="*/ 593 h 747"/>
                <a:gd name="T82" fmla="*/ 28 w 666"/>
                <a:gd name="T83" fmla="*/ 563 h 747"/>
                <a:gd name="T84" fmla="*/ 13 w 666"/>
                <a:gd name="T85" fmla="*/ 519 h 747"/>
                <a:gd name="T86" fmla="*/ 2 w 666"/>
                <a:gd name="T87" fmla="*/ 431 h 747"/>
                <a:gd name="T88" fmla="*/ 0 w 666"/>
                <a:gd name="T89" fmla="*/ 392 h 747"/>
                <a:gd name="T90" fmla="*/ 0 w 666"/>
                <a:gd name="T91" fmla="*/ 289 h 747"/>
                <a:gd name="T92" fmla="*/ 0 w 666"/>
                <a:gd name="T93" fmla="*/ 262 h 747"/>
                <a:gd name="T94" fmla="*/ 2 w 666"/>
                <a:gd name="T95" fmla="*/ 201 h 747"/>
                <a:gd name="T96" fmla="*/ 6 w 666"/>
                <a:gd name="T97" fmla="*/ 164 h 747"/>
                <a:gd name="T98" fmla="*/ 13 w 666"/>
                <a:gd name="T99" fmla="*/ 130 h 747"/>
                <a:gd name="T100" fmla="*/ 24 w 666"/>
                <a:gd name="T101" fmla="*/ 98 h 747"/>
                <a:gd name="T102" fmla="*/ 37 w 666"/>
                <a:gd name="T103" fmla="*/ 74 h 747"/>
                <a:gd name="T104" fmla="*/ 59 w 666"/>
                <a:gd name="T105" fmla="*/ 56 h 747"/>
                <a:gd name="T106" fmla="*/ 87 w 666"/>
                <a:gd name="T107" fmla="*/ 39 h 747"/>
                <a:gd name="T108" fmla="*/ 120 w 666"/>
                <a:gd name="T109" fmla="*/ 27 h 747"/>
                <a:gd name="T110" fmla="*/ 157 w 666"/>
                <a:gd name="T111" fmla="*/ 17 h 747"/>
                <a:gd name="T112" fmla="*/ 243 w 666"/>
                <a:gd name="T113" fmla="*/ 5 h 747"/>
                <a:gd name="T114" fmla="*/ 333 w 666"/>
                <a:gd name="T115" fmla="*/ 0 h 7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66" h="747">
                  <a:moveTo>
                    <a:pt x="333" y="0"/>
                  </a:moveTo>
                  <a:lnTo>
                    <a:pt x="423" y="5"/>
                  </a:lnTo>
                  <a:lnTo>
                    <a:pt x="508" y="17"/>
                  </a:lnTo>
                  <a:lnTo>
                    <a:pt x="545" y="27"/>
                  </a:lnTo>
                  <a:lnTo>
                    <a:pt x="578" y="39"/>
                  </a:lnTo>
                  <a:lnTo>
                    <a:pt x="607" y="56"/>
                  </a:lnTo>
                  <a:lnTo>
                    <a:pt x="629" y="74"/>
                  </a:lnTo>
                  <a:lnTo>
                    <a:pt x="637" y="86"/>
                  </a:lnTo>
                  <a:lnTo>
                    <a:pt x="644" y="98"/>
                  </a:lnTo>
                  <a:lnTo>
                    <a:pt x="653" y="130"/>
                  </a:lnTo>
                  <a:lnTo>
                    <a:pt x="659" y="164"/>
                  </a:lnTo>
                  <a:lnTo>
                    <a:pt x="664" y="199"/>
                  </a:lnTo>
                  <a:lnTo>
                    <a:pt x="666" y="260"/>
                  </a:lnTo>
                  <a:lnTo>
                    <a:pt x="666" y="287"/>
                  </a:lnTo>
                  <a:lnTo>
                    <a:pt x="666" y="392"/>
                  </a:lnTo>
                  <a:lnTo>
                    <a:pt x="664" y="426"/>
                  </a:lnTo>
                  <a:lnTo>
                    <a:pt x="655" y="505"/>
                  </a:lnTo>
                  <a:lnTo>
                    <a:pt x="635" y="595"/>
                  </a:lnTo>
                  <a:lnTo>
                    <a:pt x="622" y="634"/>
                  </a:lnTo>
                  <a:lnTo>
                    <a:pt x="602" y="664"/>
                  </a:lnTo>
                  <a:lnTo>
                    <a:pt x="574" y="688"/>
                  </a:lnTo>
                  <a:lnTo>
                    <a:pt x="537" y="708"/>
                  </a:lnTo>
                  <a:lnTo>
                    <a:pt x="497" y="723"/>
                  </a:lnTo>
                  <a:lnTo>
                    <a:pt x="456" y="732"/>
                  </a:lnTo>
                  <a:lnTo>
                    <a:pt x="451" y="732"/>
                  </a:lnTo>
                  <a:lnTo>
                    <a:pt x="447" y="730"/>
                  </a:lnTo>
                  <a:lnTo>
                    <a:pt x="442" y="737"/>
                  </a:lnTo>
                  <a:lnTo>
                    <a:pt x="366" y="745"/>
                  </a:lnTo>
                  <a:lnTo>
                    <a:pt x="333" y="747"/>
                  </a:lnTo>
                  <a:lnTo>
                    <a:pt x="300" y="747"/>
                  </a:lnTo>
                  <a:lnTo>
                    <a:pt x="225" y="740"/>
                  </a:lnTo>
                  <a:lnTo>
                    <a:pt x="223" y="735"/>
                  </a:lnTo>
                  <a:lnTo>
                    <a:pt x="219" y="732"/>
                  </a:lnTo>
                  <a:lnTo>
                    <a:pt x="212" y="735"/>
                  </a:lnTo>
                  <a:lnTo>
                    <a:pt x="142" y="718"/>
                  </a:lnTo>
                  <a:lnTo>
                    <a:pt x="111" y="705"/>
                  </a:lnTo>
                  <a:lnTo>
                    <a:pt x="85" y="688"/>
                  </a:lnTo>
                  <a:lnTo>
                    <a:pt x="65" y="669"/>
                  </a:lnTo>
                  <a:lnTo>
                    <a:pt x="52" y="644"/>
                  </a:lnTo>
                  <a:lnTo>
                    <a:pt x="41" y="620"/>
                  </a:lnTo>
                  <a:lnTo>
                    <a:pt x="32" y="593"/>
                  </a:lnTo>
                  <a:lnTo>
                    <a:pt x="28" y="563"/>
                  </a:lnTo>
                  <a:lnTo>
                    <a:pt x="13" y="519"/>
                  </a:lnTo>
                  <a:lnTo>
                    <a:pt x="2" y="431"/>
                  </a:lnTo>
                  <a:lnTo>
                    <a:pt x="0" y="392"/>
                  </a:lnTo>
                  <a:lnTo>
                    <a:pt x="0" y="289"/>
                  </a:lnTo>
                  <a:lnTo>
                    <a:pt x="0" y="262"/>
                  </a:lnTo>
                  <a:lnTo>
                    <a:pt x="2" y="201"/>
                  </a:lnTo>
                  <a:lnTo>
                    <a:pt x="6" y="164"/>
                  </a:lnTo>
                  <a:lnTo>
                    <a:pt x="13" y="130"/>
                  </a:lnTo>
                  <a:lnTo>
                    <a:pt x="24" y="98"/>
                  </a:lnTo>
                  <a:lnTo>
                    <a:pt x="37" y="74"/>
                  </a:lnTo>
                  <a:lnTo>
                    <a:pt x="59" y="56"/>
                  </a:lnTo>
                  <a:lnTo>
                    <a:pt x="87" y="39"/>
                  </a:lnTo>
                  <a:lnTo>
                    <a:pt x="120" y="27"/>
                  </a:lnTo>
                  <a:lnTo>
                    <a:pt x="157" y="17"/>
                  </a:lnTo>
                  <a:lnTo>
                    <a:pt x="243" y="5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B8B7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7827"/>
            <p:cNvSpPr>
              <a:spLocks/>
            </p:cNvSpPr>
            <p:nvPr/>
          </p:nvSpPr>
          <p:spPr bwMode="auto">
            <a:xfrm>
              <a:off x="2718" y="260"/>
              <a:ext cx="662" cy="742"/>
            </a:xfrm>
            <a:custGeom>
              <a:avLst/>
              <a:gdLst>
                <a:gd name="T0" fmla="*/ 331 w 662"/>
                <a:gd name="T1" fmla="*/ 0 h 742"/>
                <a:gd name="T2" fmla="*/ 421 w 662"/>
                <a:gd name="T3" fmla="*/ 2 h 742"/>
                <a:gd name="T4" fmla="*/ 504 w 662"/>
                <a:gd name="T5" fmla="*/ 14 h 742"/>
                <a:gd name="T6" fmla="*/ 541 w 662"/>
                <a:gd name="T7" fmla="*/ 24 h 742"/>
                <a:gd name="T8" fmla="*/ 576 w 662"/>
                <a:gd name="T9" fmla="*/ 39 h 742"/>
                <a:gd name="T10" fmla="*/ 603 w 662"/>
                <a:gd name="T11" fmla="*/ 53 h 742"/>
                <a:gd name="T12" fmla="*/ 624 w 662"/>
                <a:gd name="T13" fmla="*/ 73 h 742"/>
                <a:gd name="T14" fmla="*/ 633 w 662"/>
                <a:gd name="T15" fmla="*/ 83 h 742"/>
                <a:gd name="T16" fmla="*/ 640 w 662"/>
                <a:gd name="T17" fmla="*/ 98 h 742"/>
                <a:gd name="T18" fmla="*/ 649 w 662"/>
                <a:gd name="T19" fmla="*/ 127 h 742"/>
                <a:gd name="T20" fmla="*/ 655 w 662"/>
                <a:gd name="T21" fmla="*/ 161 h 742"/>
                <a:gd name="T22" fmla="*/ 660 w 662"/>
                <a:gd name="T23" fmla="*/ 198 h 742"/>
                <a:gd name="T24" fmla="*/ 662 w 662"/>
                <a:gd name="T25" fmla="*/ 257 h 742"/>
                <a:gd name="T26" fmla="*/ 662 w 662"/>
                <a:gd name="T27" fmla="*/ 284 h 742"/>
                <a:gd name="T28" fmla="*/ 662 w 662"/>
                <a:gd name="T29" fmla="*/ 389 h 742"/>
                <a:gd name="T30" fmla="*/ 660 w 662"/>
                <a:gd name="T31" fmla="*/ 423 h 742"/>
                <a:gd name="T32" fmla="*/ 651 w 662"/>
                <a:gd name="T33" fmla="*/ 502 h 742"/>
                <a:gd name="T34" fmla="*/ 631 w 662"/>
                <a:gd name="T35" fmla="*/ 590 h 742"/>
                <a:gd name="T36" fmla="*/ 618 w 662"/>
                <a:gd name="T37" fmla="*/ 629 h 742"/>
                <a:gd name="T38" fmla="*/ 600 w 662"/>
                <a:gd name="T39" fmla="*/ 658 h 742"/>
                <a:gd name="T40" fmla="*/ 570 w 662"/>
                <a:gd name="T41" fmla="*/ 683 h 742"/>
                <a:gd name="T42" fmla="*/ 535 w 662"/>
                <a:gd name="T43" fmla="*/ 702 h 742"/>
                <a:gd name="T44" fmla="*/ 493 w 662"/>
                <a:gd name="T45" fmla="*/ 717 h 742"/>
                <a:gd name="T46" fmla="*/ 451 w 662"/>
                <a:gd name="T47" fmla="*/ 727 h 742"/>
                <a:gd name="T48" fmla="*/ 449 w 662"/>
                <a:gd name="T49" fmla="*/ 724 h 742"/>
                <a:gd name="T50" fmla="*/ 443 w 662"/>
                <a:gd name="T51" fmla="*/ 724 h 742"/>
                <a:gd name="T52" fmla="*/ 438 w 662"/>
                <a:gd name="T53" fmla="*/ 729 h 742"/>
                <a:gd name="T54" fmla="*/ 364 w 662"/>
                <a:gd name="T55" fmla="*/ 739 h 742"/>
                <a:gd name="T56" fmla="*/ 331 w 662"/>
                <a:gd name="T57" fmla="*/ 742 h 742"/>
                <a:gd name="T58" fmla="*/ 298 w 662"/>
                <a:gd name="T59" fmla="*/ 739 h 742"/>
                <a:gd name="T60" fmla="*/ 226 w 662"/>
                <a:gd name="T61" fmla="*/ 732 h 742"/>
                <a:gd name="T62" fmla="*/ 221 w 662"/>
                <a:gd name="T63" fmla="*/ 729 h 742"/>
                <a:gd name="T64" fmla="*/ 219 w 662"/>
                <a:gd name="T65" fmla="*/ 727 h 742"/>
                <a:gd name="T66" fmla="*/ 212 w 662"/>
                <a:gd name="T67" fmla="*/ 729 h 742"/>
                <a:gd name="T68" fmla="*/ 142 w 662"/>
                <a:gd name="T69" fmla="*/ 712 h 742"/>
                <a:gd name="T70" fmla="*/ 112 w 662"/>
                <a:gd name="T71" fmla="*/ 700 h 742"/>
                <a:gd name="T72" fmla="*/ 85 w 662"/>
                <a:gd name="T73" fmla="*/ 683 h 742"/>
                <a:gd name="T74" fmla="*/ 66 w 662"/>
                <a:gd name="T75" fmla="*/ 661 h 742"/>
                <a:gd name="T76" fmla="*/ 50 w 662"/>
                <a:gd name="T77" fmla="*/ 639 h 742"/>
                <a:gd name="T78" fmla="*/ 41 w 662"/>
                <a:gd name="T79" fmla="*/ 614 h 742"/>
                <a:gd name="T80" fmla="*/ 33 w 662"/>
                <a:gd name="T81" fmla="*/ 587 h 742"/>
                <a:gd name="T82" fmla="*/ 28 w 662"/>
                <a:gd name="T83" fmla="*/ 558 h 742"/>
                <a:gd name="T84" fmla="*/ 13 w 662"/>
                <a:gd name="T85" fmla="*/ 514 h 742"/>
                <a:gd name="T86" fmla="*/ 2 w 662"/>
                <a:gd name="T87" fmla="*/ 426 h 742"/>
                <a:gd name="T88" fmla="*/ 0 w 662"/>
                <a:gd name="T89" fmla="*/ 389 h 742"/>
                <a:gd name="T90" fmla="*/ 0 w 662"/>
                <a:gd name="T91" fmla="*/ 286 h 742"/>
                <a:gd name="T92" fmla="*/ 0 w 662"/>
                <a:gd name="T93" fmla="*/ 259 h 742"/>
                <a:gd name="T94" fmla="*/ 2 w 662"/>
                <a:gd name="T95" fmla="*/ 198 h 742"/>
                <a:gd name="T96" fmla="*/ 6 w 662"/>
                <a:gd name="T97" fmla="*/ 164 h 742"/>
                <a:gd name="T98" fmla="*/ 13 w 662"/>
                <a:gd name="T99" fmla="*/ 127 h 742"/>
                <a:gd name="T100" fmla="*/ 24 w 662"/>
                <a:gd name="T101" fmla="*/ 98 h 742"/>
                <a:gd name="T102" fmla="*/ 37 w 662"/>
                <a:gd name="T103" fmla="*/ 73 h 742"/>
                <a:gd name="T104" fmla="*/ 59 w 662"/>
                <a:gd name="T105" fmla="*/ 53 h 742"/>
                <a:gd name="T106" fmla="*/ 72 w 662"/>
                <a:gd name="T107" fmla="*/ 46 h 742"/>
                <a:gd name="T108" fmla="*/ 85 w 662"/>
                <a:gd name="T109" fmla="*/ 39 h 742"/>
                <a:gd name="T110" fmla="*/ 120 w 662"/>
                <a:gd name="T111" fmla="*/ 24 h 742"/>
                <a:gd name="T112" fmla="*/ 158 w 662"/>
                <a:gd name="T113" fmla="*/ 14 h 742"/>
                <a:gd name="T114" fmla="*/ 243 w 662"/>
                <a:gd name="T115" fmla="*/ 2 h 742"/>
                <a:gd name="T116" fmla="*/ 331 w 662"/>
                <a:gd name="T117" fmla="*/ 0 h 7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62" h="742">
                  <a:moveTo>
                    <a:pt x="331" y="0"/>
                  </a:moveTo>
                  <a:lnTo>
                    <a:pt x="421" y="2"/>
                  </a:lnTo>
                  <a:lnTo>
                    <a:pt x="504" y="14"/>
                  </a:lnTo>
                  <a:lnTo>
                    <a:pt x="541" y="24"/>
                  </a:lnTo>
                  <a:lnTo>
                    <a:pt x="576" y="39"/>
                  </a:lnTo>
                  <a:lnTo>
                    <a:pt x="603" y="53"/>
                  </a:lnTo>
                  <a:lnTo>
                    <a:pt x="624" y="73"/>
                  </a:lnTo>
                  <a:lnTo>
                    <a:pt x="633" y="83"/>
                  </a:lnTo>
                  <a:lnTo>
                    <a:pt x="640" y="98"/>
                  </a:lnTo>
                  <a:lnTo>
                    <a:pt x="649" y="127"/>
                  </a:lnTo>
                  <a:lnTo>
                    <a:pt x="655" y="161"/>
                  </a:lnTo>
                  <a:lnTo>
                    <a:pt x="660" y="198"/>
                  </a:lnTo>
                  <a:lnTo>
                    <a:pt x="662" y="257"/>
                  </a:lnTo>
                  <a:lnTo>
                    <a:pt x="662" y="284"/>
                  </a:lnTo>
                  <a:lnTo>
                    <a:pt x="662" y="389"/>
                  </a:lnTo>
                  <a:lnTo>
                    <a:pt x="660" y="423"/>
                  </a:lnTo>
                  <a:lnTo>
                    <a:pt x="651" y="502"/>
                  </a:lnTo>
                  <a:lnTo>
                    <a:pt x="631" y="590"/>
                  </a:lnTo>
                  <a:lnTo>
                    <a:pt x="618" y="629"/>
                  </a:lnTo>
                  <a:lnTo>
                    <a:pt x="600" y="658"/>
                  </a:lnTo>
                  <a:lnTo>
                    <a:pt x="570" y="683"/>
                  </a:lnTo>
                  <a:lnTo>
                    <a:pt x="535" y="702"/>
                  </a:lnTo>
                  <a:lnTo>
                    <a:pt x="493" y="717"/>
                  </a:lnTo>
                  <a:lnTo>
                    <a:pt x="451" y="727"/>
                  </a:lnTo>
                  <a:lnTo>
                    <a:pt x="449" y="724"/>
                  </a:lnTo>
                  <a:lnTo>
                    <a:pt x="443" y="724"/>
                  </a:lnTo>
                  <a:lnTo>
                    <a:pt x="438" y="729"/>
                  </a:lnTo>
                  <a:lnTo>
                    <a:pt x="364" y="739"/>
                  </a:lnTo>
                  <a:lnTo>
                    <a:pt x="331" y="742"/>
                  </a:lnTo>
                  <a:lnTo>
                    <a:pt x="298" y="739"/>
                  </a:lnTo>
                  <a:lnTo>
                    <a:pt x="226" y="732"/>
                  </a:lnTo>
                  <a:lnTo>
                    <a:pt x="221" y="729"/>
                  </a:lnTo>
                  <a:lnTo>
                    <a:pt x="219" y="727"/>
                  </a:lnTo>
                  <a:lnTo>
                    <a:pt x="212" y="729"/>
                  </a:lnTo>
                  <a:lnTo>
                    <a:pt x="142" y="712"/>
                  </a:lnTo>
                  <a:lnTo>
                    <a:pt x="112" y="700"/>
                  </a:lnTo>
                  <a:lnTo>
                    <a:pt x="85" y="683"/>
                  </a:lnTo>
                  <a:lnTo>
                    <a:pt x="66" y="661"/>
                  </a:lnTo>
                  <a:lnTo>
                    <a:pt x="50" y="639"/>
                  </a:lnTo>
                  <a:lnTo>
                    <a:pt x="41" y="614"/>
                  </a:lnTo>
                  <a:lnTo>
                    <a:pt x="33" y="587"/>
                  </a:lnTo>
                  <a:lnTo>
                    <a:pt x="28" y="558"/>
                  </a:lnTo>
                  <a:lnTo>
                    <a:pt x="13" y="514"/>
                  </a:lnTo>
                  <a:lnTo>
                    <a:pt x="2" y="426"/>
                  </a:lnTo>
                  <a:lnTo>
                    <a:pt x="0" y="389"/>
                  </a:lnTo>
                  <a:lnTo>
                    <a:pt x="0" y="286"/>
                  </a:lnTo>
                  <a:lnTo>
                    <a:pt x="0" y="259"/>
                  </a:lnTo>
                  <a:lnTo>
                    <a:pt x="2" y="198"/>
                  </a:lnTo>
                  <a:lnTo>
                    <a:pt x="6" y="164"/>
                  </a:lnTo>
                  <a:lnTo>
                    <a:pt x="13" y="127"/>
                  </a:lnTo>
                  <a:lnTo>
                    <a:pt x="24" y="98"/>
                  </a:lnTo>
                  <a:lnTo>
                    <a:pt x="37" y="73"/>
                  </a:lnTo>
                  <a:lnTo>
                    <a:pt x="59" y="53"/>
                  </a:lnTo>
                  <a:lnTo>
                    <a:pt x="72" y="46"/>
                  </a:lnTo>
                  <a:lnTo>
                    <a:pt x="85" y="39"/>
                  </a:lnTo>
                  <a:lnTo>
                    <a:pt x="120" y="24"/>
                  </a:lnTo>
                  <a:lnTo>
                    <a:pt x="158" y="14"/>
                  </a:lnTo>
                  <a:lnTo>
                    <a:pt x="243" y="2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B9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7828"/>
            <p:cNvSpPr>
              <a:spLocks/>
            </p:cNvSpPr>
            <p:nvPr/>
          </p:nvSpPr>
          <p:spPr bwMode="auto">
            <a:xfrm>
              <a:off x="2720" y="262"/>
              <a:ext cx="658" cy="735"/>
            </a:xfrm>
            <a:custGeom>
              <a:avLst/>
              <a:gdLst>
                <a:gd name="T0" fmla="*/ 329 w 658"/>
                <a:gd name="T1" fmla="*/ 0 h 735"/>
                <a:gd name="T2" fmla="*/ 416 w 658"/>
                <a:gd name="T3" fmla="*/ 2 h 735"/>
                <a:gd name="T4" fmla="*/ 502 w 658"/>
                <a:gd name="T5" fmla="*/ 15 h 735"/>
                <a:gd name="T6" fmla="*/ 539 w 658"/>
                <a:gd name="T7" fmla="*/ 25 h 735"/>
                <a:gd name="T8" fmla="*/ 572 w 658"/>
                <a:gd name="T9" fmla="*/ 37 h 735"/>
                <a:gd name="T10" fmla="*/ 601 w 658"/>
                <a:gd name="T11" fmla="*/ 54 h 735"/>
                <a:gd name="T12" fmla="*/ 620 w 658"/>
                <a:gd name="T13" fmla="*/ 71 h 735"/>
                <a:gd name="T14" fmla="*/ 629 w 658"/>
                <a:gd name="T15" fmla="*/ 83 h 735"/>
                <a:gd name="T16" fmla="*/ 636 w 658"/>
                <a:gd name="T17" fmla="*/ 96 h 735"/>
                <a:gd name="T18" fmla="*/ 644 w 658"/>
                <a:gd name="T19" fmla="*/ 125 h 735"/>
                <a:gd name="T20" fmla="*/ 651 w 658"/>
                <a:gd name="T21" fmla="*/ 159 h 735"/>
                <a:gd name="T22" fmla="*/ 655 w 658"/>
                <a:gd name="T23" fmla="*/ 196 h 735"/>
                <a:gd name="T24" fmla="*/ 658 w 658"/>
                <a:gd name="T25" fmla="*/ 255 h 735"/>
                <a:gd name="T26" fmla="*/ 658 w 658"/>
                <a:gd name="T27" fmla="*/ 282 h 735"/>
                <a:gd name="T28" fmla="*/ 658 w 658"/>
                <a:gd name="T29" fmla="*/ 387 h 735"/>
                <a:gd name="T30" fmla="*/ 655 w 658"/>
                <a:gd name="T31" fmla="*/ 419 h 735"/>
                <a:gd name="T32" fmla="*/ 647 w 658"/>
                <a:gd name="T33" fmla="*/ 497 h 735"/>
                <a:gd name="T34" fmla="*/ 638 w 658"/>
                <a:gd name="T35" fmla="*/ 544 h 735"/>
                <a:gd name="T36" fmla="*/ 627 w 658"/>
                <a:gd name="T37" fmla="*/ 585 h 735"/>
                <a:gd name="T38" fmla="*/ 614 w 658"/>
                <a:gd name="T39" fmla="*/ 625 h 735"/>
                <a:gd name="T40" fmla="*/ 596 w 658"/>
                <a:gd name="T41" fmla="*/ 654 h 735"/>
                <a:gd name="T42" fmla="*/ 565 w 658"/>
                <a:gd name="T43" fmla="*/ 678 h 735"/>
                <a:gd name="T44" fmla="*/ 530 w 658"/>
                <a:gd name="T45" fmla="*/ 698 h 735"/>
                <a:gd name="T46" fmla="*/ 489 w 658"/>
                <a:gd name="T47" fmla="*/ 713 h 735"/>
                <a:gd name="T48" fmla="*/ 447 w 658"/>
                <a:gd name="T49" fmla="*/ 722 h 735"/>
                <a:gd name="T50" fmla="*/ 445 w 658"/>
                <a:gd name="T51" fmla="*/ 720 h 735"/>
                <a:gd name="T52" fmla="*/ 438 w 658"/>
                <a:gd name="T53" fmla="*/ 720 h 735"/>
                <a:gd name="T54" fmla="*/ 434 w 658"/>
                <a:gd name="T55" fmla="*/ 725 h 735"/>
                <a:gd name="T56" fmla="*/ 359 w 658"/>
                <a:gd name="T57" fmla="*/ 735 h 735"/>
                <a:gd name="T58" fmla="*/ 329 w 658"/>
                <a:gd name="T59" fmla="*/ 735 h 735"/>
                <a:gd name="T60" fmla="*/ 298 w 658"/>
                <a:gd name="T61" fmla="*/ 735 h 735"/>
                <a:gd name="T62" fmla="*/ 226 w 658"/>
                <a:gd name="T63" fmla="*/ 727 h 735"/>
                <a:gd name="T64" fmla="*/ 221 w 658"/>
                <a:gd name="T65" fmla="*/ 725 h 735"/>
                <a:gd name="T66" fmla="*/ 219 w 658"/>
                <a:gd name="T67" fmla="*/ 720 h 735"/>
                <a:gd name="T68" fmla="*/ 210 w 658"/>
                <a:gd name="T69" fmla="*/ 725 h 735"/>
                <a:gd name="T70" fmla="*/ 142 w 658"/>
                <a:gd name="T71" fmla="*/ 708 h 735"/>
                <a:gd name="T72" fmla="*/ 110 w 658"/>
                <a:gd name="T73" fmla="*/ 693 h 735"/>
                <a:gd name="T74" fmla="*/ 83 w 658"/>
                <a:gd name="T75" fmla="*/ 676 h 735"/>
                <a:gd name="T76" fmla="*/ 66 w 658"/>
                <a:gd name="T77" fmla="*/ 656 h 735"/>
                <a:gd name="T78" fmla="*/ 50 w 658"/>
                <a:gd name="T79" fmla="*/ 634 h 735"/>
                <a:gd name="T80" fmla="*/ 42 w 658"/>
                <a:gd name="T81" fmla="*/ 610 h 735"/>
                <a:gd name="T82" fmla="*/ 33 w 658"/>
                <a:gd name="T83" fmla="*/ 583 h 735"/>
                <a:gd name="T84" fmla="*/ 28 w 658"/>
                <a:gd name="T85" fmla="*/ 554 h 735"/>
                <a:gd name="T86" fmla="*/ 13 w 658"/>
                <a:gd name="T87" fmla="*/ 509 h 735"/>
                <a:gd name="T88" fmla="*/ 7 w 658"/>
                <a:gd name="T89" fmla="*/ 460 h 735"/>
                <a:gd name="T90" fmla="*/ 2 w 658"/>
                <a:gd name="T91" fmla="*/ 424 h 735"/>
                <a:gd name="T92" fmla="*/ 0 w 658"/>
                <a:gd name="T93" fmla="*/ 387 h 735"/>
                <a:gd name="T94" fmla="*/ 0 w 658"/>
                <a:gd name="T95" fmla="*/ 282 h 735"/>
                <a:gd name="T96" fmla="*/ 0 w 658"/>
                <a:gd name="T97" fmla="*/ 257 h 735"/>
                <a:gd name="T98" fmla="*/ 2 w 658"/>
                <a:gd name="T99" fmla="*/ 196 h 735"/>
                <a:gd name="T100" fmla="*/ 7 w 658"/>
                <a:gd name="T101" fmla="*/ 162 h 735"/>
                <a:gd name="T102" fmla="*/ 13 w 658"/>
                <a:gd name="T103" fmla="*/ 127 h 735"/>
                <a:gd name="T104" fmla="*/ 24 w 658"/>
                <a:gd name="T105" fmla="*/ 96 h 735"/>
                <a:gd name="T106" fmla="*/ 37 w 658"/>
                <a:gd name="T107" fmla="*/ 71 h 735"/>
                <a:gd name="T108" fmla="*/ 57 w 658"/>
                <a:gd name="T109" fmla="*/ 54 h 735"/>
                <a:gd name="T110" fmla="*/ 85 w 658"/>
                <a:gd name="T111" fmla="*/ 37 h 735"/>
                <a:gd name="T112" fmla="*/ 118 w 658"/>
                <a:gd name="T113" fmla="*/ 25 h 735"/>
                <a:gd name="T114" fmla="*/ 156 w 658"/>
                <a:gd name="T115" fmla="*/ 15 h 735"/>
                <a:gd name="T116" fmla="*/ 241 w 658"/>
                <a:gd name="T117" fmla="*/ 2 h 735"/>
                <a:gd name="T118" fmla="*/ 329 w 658"/>
                <a:gd name="T119" fmla="*/ 0 h 7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58" h="735">
                  <a:moveTo>
                    <a:pt x="329" y="0"/>
                  </a:moveTo>
                  <a:lnTo>
                    <a:pt x="416" y="2"/>
                  </a:lnTo>
                  <a:lnTo>
                    <a:pt x="502" y="15"/>
                  </a:lnTo>
                  <a:lnTo>
                    <a:pt x="539" y="25"/>
                  </a:lnTo>
                  <a:lnTo>
                    <a:pt x="572" y="37"/>
                  </a:lnTo>
                  <a:lnTo>
                    <a:pt x="601" y="54"/>
                  </a:lnTo>
                  <a:lnTo>
                    <a:pt x="620" y="71"/>
                  </a:lnTo>
                  <a:lnTo>
                    <a:pt x="629" y="83"/>
                  </a:lnTo>
                  <a:lnTo>
                    <a:pt x="636" y="96"/>
                  </a:lnTo>
                  <a:lnTo>
                    <a:pt x="644" y="125"/>
                  </a:lnTo>
                  <a:lnTo>
                    <a:pt x="651" y="159"/>
                  </a:lnTo>
                  <a:lnTo>
                    <a:pt x="655" y="196"/>
                  </a:lnTo>
                  <a:lnTo>
                    <a:pt x="658" y="255"/>
                  </a:lnTo>
                  <a:lnTo>
                    <a:pt x="658" y="282"/>
                  </a:lnTo>
                  <a:lnTo>
                    <a:pt x="658" y="387"/>
                  </a:lnTo>
                  <a:lnTo>
                    <a:pt x="655" y="419"/>
                  </a:lnTo>
                  <a:lnTo>
                    <a:pt x="647" y="497"/>
                  </a:lnTo>
                  <a:lnTo>
                    <a:pt x="638" y="544"/>
                  </a:lnTo>
                  <a:lnTo>
                    <a:pt x="627" y="585"/>
                  </a:lnTo>
                  <a:lnTo>
                    <a:pt x="614" y="625"/>
                  </a:lnTo>
                  <a:lnTo>
                    <a:pt x="596" y="654"/>
                  </a:lnTo>
                  <a:lnTo>
                    <a:pt x="565" y="678"/>
                  </a:lnTo>
                  <a:lnTo>
                    <a:pt x="530" y="698"/>
                  </a:lnTo>
                  <a:lnTo>
                    <a:pt x="489" y="713"/>
                  </a:lnTo>
                  <a:lnTo>
                    <a:pt x="447" y="722"/>
                  </a:lnTo>
                  <a:lnTo>
                    <a:pt x="445" y="720"/>
                  </a:lnTo>
                  <a:lnTo>
                    <a:pt x="438" y="720"/>
                  </a:lnTo>
                  <a:lnTo>
                    <a:pt x="434" y="725"/>
                  </a:lnTo>
                  <a:lnTo>
                    <a:pt x="359" y="735"/>
                  </a:lnTo>
                  <a:lnTo>
                    <a:pt x="329" y="735"/>
                  </a:lnTo>
                  <a:lnTo>
                    <a:pt x="298" y="735"/>
                  </a:lnTo>
                  <a:lnTo>
                    <a:pt x="226" y="727"/>
                  </a:lnTo>
                  <a:lnTo>
                    <a:pt x="221" y="725"/>
                  </a:lnTo>
                  <a:lnTo>
                    <a:pt x="219" y="720"/>
                  </a:lnTo>
                  <a:lnTo>
                    <a:pt x="210" y="725"/>
                  </a:lnTo>
                  <a:lnTo>
                    <a:pt x="142" y="708"/>
                  </a:lnTo>
                  <a:lnTo>
                    <a:pt x="110" y="693"/>
                  </a:lnTo>
                  <a:lnTo>
                    <a:pt x="83" y="676"/>
                  </a:lnTo>
                  <a:lnTo>
                    <a:pt x="66" y="656"/>
                  </a:lnTo>
                  <a:lnTo>
                    <a:pt x="50" y="634"/>
                  </a:lnTo>
                  <a:lnTo>
                    <a:pt x="42" y="610"/>
                  </a:lnTo>
                  <a:lnTo>
                    <a:pt x="33" y="583"/>
                  </a:lnTo>
                  <a:lnTo>
                    <a:pt x="28" y="554"/>
                  </a:lnTo>
                  <a:lnTo>
                    <a:pt x="13" y="509"/>
                  </a:lnTo>
                  <a:lnTo>
                    <a:pt x="7" y="460"/>
                  </a:lnTo>
                  <a:lnTo>
                    <a:pt x="2" y="424"/>
                  </a:lnTo>
                  <a:lnTo>
                    <a:pt x="0" y="387"/>
                  </a:lnTo>
                  <a:lnTo>
                    <a:pt x="0" y="282"/>
                  </a:lnTo>
                  <a:lnTo>
                    <a:pt x="0" y="257"/>
                  </a:lnTo>
                  <a:lnTo>
                    <a:pt x="2" y="196"/>
                  </a:lnTo>
                  <a:lnTo>
                    <a:pt x="7" y="162"/>
                  </a:lnTo>
                  <a:lnTo>
                    <a:pt x="13" y="127"/>
                  </a:lnTo>
                  <a:lnTo>
                    <a:pt x="24" y="96"/>
                  </a:lnTo>
                  <a:lnTo>
                    <a:pt x="37" y="71"/>
                  </a:lnTo>
                  <a:lnTo>
                    <a:pt x="57" y="54"/>
                  </a:lnTo>
                  <a:lnTo>
                    <a:pt x="85" y="37"/>
                  </a:lnTo>
                  <a:lnTo>
                    <a:pt x="118" y="25"/>
                  </a:lnTo>
                  <a:lnTo>
                    <a:pt x="156" y="15"/>
                  </a:lnTo>
                  <a:lnTo>
                    <a:pt x="241" y="2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BAB9B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7829"/>
            <p:cNvSpPr>
              <a:spLocks/>
            </p:cNvSpPr>
            <p:nvPr/>
          </p:nvSpPr>
          <p:spPr bwMode="auto">
            <a:xfrm>
              <a:off x="2722" y="262"/>
              <a:ext cx="653" cy="732"/>
            </a:xfrm>
            <a:custGeom>
              <a:avLst/>
              <a:gdLst>
                <a:gd name="T0" fmla="*/ 327 w 653"/>
                <a:gd name="T1" fmla="*/ 0 h 732"/>
                <a:gd name="T2" fmla="*/ 414 w 653"/>
                <a:gd name="T3" fmla="*/ 5 h 732"/>
                <a:gd name="T4" fmla="*/ 498 w 653"/>
                <a:gd name="T5" fmla="*/ 17 h 732"/>
                <a:gd name="T6" fmla="*/ 535 w 653"/>
                <a:gd name="T7" fmla="*/ 27 h 732"/>
                <a:gd name="T8" fmla="*/ 568 w 653"/>
                <a:gd name="T9" fmla="*/ 39 h 732"/>
                <a:gd name="T10" fmla="*/ 596 w 653"/>
                <a:gd name="T11" fmla="*/ 54 h 732"/>
                <a:gd name="T12" fmla="*/ 618 w 653"/>
                <a:gd name="T13" fmla="*/ 74 h 732"/>
                <a:gd name="T14" fmla="*/ 631 w 653"/>
                <a:gd name="T15" fmla="*/ 96 h 732"/>
                <a:gd name="T16" fmla="*/ 640 w 653"/>
                <a:gd name="T17" fmla="*/ 127 h 732"/>
                <a:gd name="T18" fmla="*/ 651 w 653"/>
                <a:gd name="T19" fmla="*/ 196 h 732"/>
                <a:gd name="T20" fmla="*/ 653 w 653"/>
                <a:gd name="T21" fmla="*/ 255 h 732"/>
                <a:gd name="T22" fmla="*/ 653 w 653"/>
                <a:gd name="T23" fmla="*/ 282 h 732"/>
                <a:gd name="T24" fmla="*/ 653 w 653"/>
                <a:gd name="T25" fmla="*/ 385 h 732"/>
                <a:gd name="T26" fmla="*/ 651 w 653"/>
                <a:gd name="T27" fmla="*/ 419 h 732"/>
                <a:gd name="T28" fmla="*/ 642 w 653"/>
                <a:gd name="T29" fmla="*/ 495 h 732"/>
                <a:gd name="T30" fmla="*/ 634 w 653"/>
                <a:gd name="T31" fmla="*/ 541 h 732"/>
                <a:gd name="T32" fmla="*/ 623 w 653"/>
                <a:gd name="T33" fmla="*/ 585 h 732"/>
                <a:gd name="T34" fmla="*/ 610 w 653"/>
                <a:gd name="T35" fmla="*/ 622 h 732"/>
                <a:gd name="T36" fmla="*/ 592 w 653"/>
                <a:gd name="T37" fmla="*/ 651 h 732"/>
                <a:gd name="T38" fmla="*/ 563 w 653"/>
                <a:gd name="T39" fmla="*/ 676 h 732"/>
                <a:gd name="T40" fmla="*/ 526 w 653"/>
                <a:gd name="T41" fmla="*/ 696 h 732"/>
                <a:gd name="T42" fmla="*/ 485 w 653"/>
                <a:gd name="T43" fmla="*/ 710 h 732"/>
                <a:gd name="T44" fmla="*/ 443 w 653"/>
                <a:gd name="T45" fmla="*/ 720 h 732"/>
                <a:gd name="T46" fmla="*/ 441 w 653"/>
                <a:gd name="T47" fmla="*/ 718 h 732"/>
                <a:gd name="T48" fmla="*/ 436 w 653"/>
                <a:gd name="T49" fmla="*/ 718 h 732"/>
                <a:gd name="T50" fmla="*/ 430 w 653"/>
                <a:gd name="T51" fmla="*/ 722 h 732"/>
                <a:gd name="T52" fmla="*/ 357 w 653"/>
                <a:gd name="T53" fmla="*/ 730 h 732"/>
                <a:gd name="T54" fmla="*/ 327 w 653"/>
                <a:gd name="T55" fmla="*/ 732 h 732"/>
                <a:gd name="T56" fmla="*/ 296 w 653"/>
                <a:gd name="T57" fmla="*/ 732 h 732"/>
                <a:gd name="T58" fmla="*/ 224 w 653"/>
                <a:gd name="T59" fmla="*/ 725 h 732"/>
                <a:gd name="T60" fmla="*/ 222 w 653"/>
                <a:gd name="T61" fmla="*/ 722 h 732"/>
                <a:gd name="T62" fmla="*/ 219 w 653"/>
                <a:gd name="T63" fmla="*/ 718 h 732"/>
                <a:gd name="T64" fmla="*/ 211 w 653"/>
                <a:gd name="T65" fmla="*/ 722 h 732"/>
                <a:gd name="T66" fmla="*/ 140 w 653"/>
                <a:gd name="T67" fmla="*/ 705 h 732"/>
                <a:gd name="T68" fmla="*/ 110 w 653"/>
                <a:gd name="T69" fmla="*/ 691 h 732"/>
                <a:gd name="T70" fmla="*/ 83 w 653"/>
                <a:gd name="T71" fmla="*/ 674 h 732"/>
                <a:gd name="T72" fmla="*/ 64 w 653"/>
                <a:gd name="T73" fmla="*/ 654 h 732"/>
                <a:gd name="T74" fmla="*/ 51 w 653"/>
                <a:gd name="T75" fmla="*/ 632 h 732"/>
                <a:gd name="T76" fmla="*/ 42 w 653"/>
                <a:gd name="T77" fmla="*/ 607 h 732"/>
                <a:gd name="T78" fmla="*/ 33 w 653"/>
                <a:gd name="T79" fmla="*/ 580 h 732"/>
                <a:gd name="T80" fmla="*/ 29 w 653"/>
                <a:gd name="T81" fmla="*/ 551 h 732"/>
                <a:gd name="T82" fmla="*/ 13 w 653"/>
                <a:gd name="T83" fmla="*/ 505 h 732"/>
                <a:gd name="T84" fmla="*/ 7 w 653"/>
                <a:gd name="T85" fmla="*/ 460 h 732"/>
                <a:gd name="T86" fmla="*/ 2 w 653"/>
                <a:gd name="T87" fmla="*/ 421 h 732"/>
                <a:gd name="T88" fmla="*/ 0 w 653"/>
                <a:gd name="T89" fmla="*/ 385 h 732"/>
                <a:gd name="T90" fmla="*/ 0 w 653"/>
                <a:gd name="T91" fmla="*/ 282 h 732"/>
                <a:gd name="T92" fmla="*/ 0 w 653"/>
                <a:gd name="T93" fmla="*/ 257 h 732"/>
                <a:gd name="T94" fmla="*/ 2 w 653"/>
                <a:gd name="T95" fmla="*/ 196 h 732"/>
                <a:gd name="T96" fmla="*/ 7 w 653"/>
                <a:gd name="T97" fmla="*/ 162 h 732"/>
                <a:gd name="T98" fmla="*/ 13 w 653"/>
                <a:gd name="T99" fmla="*/ 127 h 732"/>
                <a:gd name="T100" fmla="*/ 24 w 653"/>
                <a:gd name="T101" fmla="*/ 98 h 732"/>
                <a:gd name="T102" fmla="*/ 37 w 653"/>
                <a:gd name="T103" fmla="*/ 74 h 732"/>
                <a:gd name="T104" fmla="*/ 57 w 653"/>
                <a:gd name="T105" fmla="*/ 54 h 732"/>
                <a:gd name="T106" fmla="*/ 86 w 653"/>
                <a:gd name="T107" fmla="*/ 39 h 732"/>
                <a:gd name="T108" fmla="*/ 119 w 653"/>
                <a:gd name="T109" fmla="*/ 27 h 732"/>
                <a:gd name="T110" fmla="*/ 156 w 653"/>
                <a:gd name="T111" fmla="*/ 17 h 732"/>
                <a:gd name="T112" fmla="*/ 239 w 653"/>
                <a:gd name="T113" fmla="*/ 5 h 732"/>
                <a:gd name="T114" fmla="*/ 327 w 653"/>
                <a:gd name="T115" fmla="*/ 0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3" h="732">
                  <a:moveTo>
                    <a:pt x="327" y="0"/>
                  </a:moveTo>
                  <a:lnTo>
                    <a:pt x="414" y="5"/>
                  </a:lnTo>
                  <a:lnTo>
                    <a:pt x="498" y="17"/>
                  </a:lnTo>
                  <a:lnTo>
                    <a:pt x="535" y="27"/>
                  </a:lnTo>
                  <a:lnTo>
                    <a:pt x="568" y="39"/>
                  </a:lnTo>
                  <a:lnTo>
                    <a:pt x="596" y="54"/>
                  </a:lnTo>
                  <a:lnTo>
                    <a:pt x="618" y="74"/>
                  </a:lnTo>
                  <a:lnTo>
                    <a:pt x="631" y="96"/>
                  </a:lnTo>
                  <a:lnTo>
                    <a:pt x="640" y="127"/>
                  </a:lnTo>
                  <a:lnTo>
                    <a:pt x="651" y="196"/>
                  </a:lnTo>
                  <a:lnTo>
                    <a:pt x="653" y="255"/>
                  </a:lnTo>
                  <a:lnTo>
                    <a:pt x="653" y="282"/>
                  </a:lnTo>
                  <a:lnTo>
                    <a:pt x="653" y="385"/>
                  </a:lnTo>
                  <a:lnTo>
                    <a:pt x="651" y="419"/>
                  </a:lnTo>
                  <a:lnTo>
                    <a:pt x="642" y="495"/>
                  </a:lnTo>
                  <a:lnTo>
                    <a:pt x="634" y="541"/>
                  </a:lnTo>
                  <a:lnTo>
                    <a:pt x="623" y="585"/>
                  </a:lnTo>
                  <a:lnTo>
                    <a:pt x="610" y="622"/>
                  </a:lnTo>
                  <a:lnTo>
                    <a:pt x="592" y="651"/>
                  </a:lnTo>
                  <a:lnTo>
                    <a:pt x="563" y="676"/>
                  </a:lnTo>
                  <a:lnTo>
                    <a:pt x="526" y="696"/>
                  </a:lnTo>
                  <a:lnTo>
                    <a:pt x="485" y="710"/>
                  </a:lnTo>
                  <a:lnTo>
                    <a:pt x="443" y="720"/>
                  </a:lnTo>
                  <a:lnTo>
                    <a:pt x="441" y="718"/>
                  </a:lnTo>
                  <a:lnTo>
                    <a:pt x="436" y="718"/>
                  </a:lnTo>
                  <a:lnTo>
                    <a:pt x="430" y="722"/>
                  </a:lnTo>
                  <a:lnTo>
                    <a:pt x="357" y="730"/>
                  </a:lnTo>
                  <a:lnTo>
                    <a:pt x="327" y="732"/>
                  </a:lnTo>
                  <a:lnTo>
                    <a:pt x="296" y="732"/>
                  </a:lnTo>
                  <a:lnTo>
                    <a:pt x="224" y="725"/>
                  </a:lnTo>
                  <a:lnTo>
                    <a:pt x="222" y="722"/>
                  </a:lnTo>
                  <a:lnTo>
                    <a:pt x="219" y="718"/>
                  </a:lnTo>
                  <a:lnTo>
                    <a:pt x="211" y="722"/>
                  </a:lnTo>
                  <a:lnTo>
                    <a:pt x="140" y="705"/>
                  </a:lnTo>
                  <a:lnTo>
                    <a:pt x="110" y="691"/>
                  </a:lnTo>
                  <a:lnTo>
                    <a:pt x="83" y="674"/>
                  </a:lnTo>
                  <a:lnTo>
                    <a:pt x="64" y="654"/>
                  </a:lnTo>
                  <a:lnTo>
                    <a:pt x="51" y="632"/>
                  </a:lnTo>
                  <a:lnTo>
                    <a:pt x="42" y="607"/>
                  </a:lnTo>
                  <a:lnTo>
                    <a:pt x="33" y="580"/>
                  </a:lnTo>
                  <a:lnTo>
                    <a:pt x="29" y="551"/>
                  </a:lnTo>
                  <a:lnTo>
                    <a:pt x="13" y="505"/>
                  </a:lnTo>
                  <a:lnTo>
                    <a:pt x="7" y="460"/>
                  </a:lnTo>
                  <a:lnTo>
                    <a:pt x="2" y="421"/>
                  </a:lnTo>
                  <a:lnTo>
                    <a:pt x="0" y="385"/>
                  </a:lnTo>
                  <a:lnTo>
                    <a:pt x="0" y="282"/>
                  </a:lnTo>
                  <a:lnTo>
                    <a:pt x="0" y="257"/>
                  </a:lnTo>
                  <a:lnTo>
                    <a:pt x="2" y="196"/>
                  </a:lnTo>
                  <a:lnTo>
                    <a:pt x="7" y="162"/>
                  </a:lnTo>
                  <a:lnTo>
                    <a:pt x="13" y="127"/>
                  </a:lnTo>
                  <a:lnTo>
                    <a:pt x="24" y="98"/>
                  </a:lnTo>
                  <a:lnTo>
                    <a:pt x="37" y="74"/>
                  </a:lnTo>
                  <a:lnTo>
                    <a:pt x="57" y="54"/>
                  </a:lnTo>
                  <a:lnTo>
                    <a:pt x="86" y="39"/>
                  </a:lnTo>
                  <a:lnTo>
                    <a:pt x="119" y="27"/>
                  </a:lnTo>
                  <a:lnTo>
                    <a:pt x="156" y="17"/>
                  </a:lnTo>
                  <a:lnTo>
                    <a:pt x="239" y="5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BCB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7830"/>
            <p:cNvSpPr>
              <a:spLocks/>
            </p:cNvSpPr>
            <p:nvPr/>
          </p:nvSpPr>
          <p:spPr bwMode="auto">
            <a:xfrm>
              <a:off x="2724" y="264"/>
              <a:ext cx="649" cy="728"/>
            </a:xfrm>
            <a:custGeom>
              <a:avLst/>
              <a:gdLst>
                <a:gd name="T0" fmla="*/ 325 w 649"/>
                <a:gd name="T1" fmla="*/ 0 h 728"/>
                <a:gd name="T2" fmla="*/ 412 w 649"/>
                <a:gd name="T3" fmla="*/ 5 h 728"/>
                <a:gd name="T4" fmla="*/ 494 w 649"/>
                <a:gd name="T5" fmla="*/ 15 h 728"/>
                <a:gd name="T6" fmla="*/ 531 w 649"/>
                <a:gd name="T7" fmla="*/ 25 h 728"/>
                <a:gd name="T8" fmla="*/ 564 w 649"/>
                <a:gd name="T9" fmla="*/ 37 h 728"/>
                <a:gd name="T10" fmla="*/ 592 w 649"/>
                <a:gd name="T11" fmla="*/ 54 h 728"/>
                <a:gd name="T12" fmla="*/ 614 w 649"/>
                <a:gd name="T13" fmla="*/ 74 h 728"/>
                <a:gd name="T14" fmla="*/ 627 w 649"/>
                <a:gd name="T15" fmla="*/ 96 h 728"/>
                <a:gd name="T16" fmla="*/ 636 w 649"/>
                <a:gd name="T17" fmla="*/ 125 h 728"/>
                <a:gd name="T18" fmla="*/ 647 w 649"/>
                <a:gd name="T19" fmla="*/ 194 h 728"/>
                <a:gd name="T20" fmla="*/ 649 w 649"/>
                <a:gd name="T21" fmla="*/ 253 h 728"/>
                <a:gd name="T22" fmla="*/ 649 w 649"/>
                <a:gd name="T23" fmla="*/ 280 h 728"/>
                <a:gd name="T24" fmla="*/ 649 w 649"/>
                <a:gd name="T25" fmla="*/ 383 h 728"/>
                <a:gd name="T26" fmla="*/ 647 w 649"/>
                <a:gd name="T27" fmla="*/ 414 h 728"/>
                <a:gd name="T28" fmla="*/ 638 w 649"/>
                <a:gd name="T29" fmla="*/ 493 h 728"/>
                <a:gd name="T30" fmla="*/ 629 w 649"/>
                <a:gd name="T31" fmla="*/ 537 h 728"/>
                <a:gd name="T32" fmla="*/ 618 w 649"/>
                <a:gd name="T33" fmla="*/ 581 h 728"/>
                <a:gd name="T34" fmla="*/ 605 w 649"/>
                <a:gd name="T35" fmla="*/ 618 h 728"/>
                <a:gd name="T36" fmla="*/ 597 w 649"/>
                <a:gd name="T37" fmla="*/ 632 h 728"/>
                <a:gd name="T38" fmla="*/ 588 w 649"/>
                <a:gd name="T39" fmla="*/ 647 h 728"/>
                <a:gd name="T40" fmla="*/ 559 w 649"/>
                <a:gd name="T41" fmla="*/ 672 h 728"/>
                <a:gd name="T42" fmla="*/ 522 w 649"/>
                <a:gd name="T43" fmla="*/ 691 h 728"/>
                <a:gd name="T44" fmla="*/ 480 w 649"/>
                <a:gd name="T45" fmla="*/ 706 h 728"/>
                <a:gd name="T46" fmla="*/ 439 w 649"/>
                <a:gd name="T47" fmla="*/ 716 h 728"/>
                <a:gd name="T48" fmla="*/ 432 w 649"/>
                <a:gd name="T49" fmla="*/ 711 h 728"/>
                <a:gd name="T50" fmla="*/ 426 w 649"/>
                <a:gd name="T51" fmla="*/ 718 h 728"/>
                <a:gd name="T52" fmla="*/ 355 w 649"/>
                <a:gd name="T53" fmla="*/ 725 h 728"/>
                <a:gd name="T54" fmla="*/ 325 w 649"/>
                <a:gd name="T55" fmla="*/ 728 h 728"/>
                <a:gd name="T56" fmla="*/ 294 w 649"/>
                <a:gd name="T57" fmla="*/ 725 h 728"/>
                <a:gd name="T58" fmla="*/ 224 w 649"/>
                <a:gd name="T59" fmla="*/ 720 h 728"/>
                <a:gd name="T60" fmla="*/ 217 w 649"/>
                <a:gd name="T61" fmla="*/ 713 h 728"/>
                <a:gd name="T62" fmla="*/ 211 w 649"/>
                <a:gd name="T63" fmla="*/ 718 h 728"/>
                <a:gd name="T64" fmla="*/ 141 w 649"/>
                <a:gd name="T65" fmla="*/ 701 h 728"/>
                <a:gd name="T66" fmla="*/ 110 w 649"/>
                <a:gd name="T67" fmla="*/ 686 h 728"/>
                <a:gd name="T68" fmla="*/ 84 w 649"/>
                <a:gd name="T69" fmla="*/ 669 h 728"/>
                <a:gd name="T70" fmla="*/ 64 w 649"/>
                <a:gd name="T71" fmla="*/ 649 h 728"/>
                <a:gd name="T72" fmla="*/ 51 w 649"/>
                <a:gd name="T73" fmla="*/ 627 h 728"/>
                <a:gd name="T74" fmla="*/ 31 w 649"/>
                <a:gd name="T75" fmla="*/ 576 h 728"/>
                <a:gd name="T76" fmla="*/ 29 w 649"/>
                <a:gd name="T77" fmla="*/ 544 h 728"/>
                <a:gd name="T78" fmla="*/ 20 w 649"/>
                <a:gd name="T79" fmla="*/ 522 h 728"/>
                <a:gd name="T80" fmla="*/ 14 w 649"/>
                <a:gd name="T81" fmla="*/ 500 h 728"/>
                <a:gd name="T82" fmla="*/ 7 w 649"/>
                <a:gd name="T83" fmla="*/ 456 h 728"/>
                <a:gd name="T84" fmla="*/ 3 w 649"/>
                <a:gd name="T85" fmla="*/ 417 h 728"/>
                <a:gd name="T86" fmla="*/ 0 w 649"/>
                <a:gd name="T87" fmla="*/ 383 h 728"/>
                <a:gd name="T88" fmla="*/ 0 w 649"/>
                <a:gd name="T89" fmla="*/ 280 h 728"/>
                <a:gd name="T90" fmla="*/ 0 w 649"/>
                <a:gd name="T91" fmla="*/ 255 h 728"/>
                <a:gd name="T92" fmla="*/ 3 w 649"/>
                <a:gd name="T93" fmla="*/ 196 h 728"/>
                <a:gd name="T94" fmla="*/ 7 w 649"/>
                <a:gd name="T95" fmla="*/ 160 h 728"/>
                <a:gd name="T96" fmla="*/ 14 w 649"/>
                <a:gd name="T97" fmla="*/ 125 h 728"/>
                <a:gd name="T98" fmla="*/ 24 w 649"/>
                <a:gd name="T99" fmla="*/ 96 h 728"/>
                <a:gd name="T100" fmla="*/ 38 w 649"/>
                <a:gd name="T101" fmla="*/ 74 h 728"/>
                <a:gd name="T102" fmla="*/ 57 w 649"/>
                <a:gd name="T103" fmla="*/ 54 h 728"/>
                <a:gd name="T104" fmla="*/ 86 w 649"/>
                <a:gd name="T105" fmla="*/ 37 h 728"/>
                <a:gd name="T106" fmla="*/ 119 w 649"/>
                <a:gd name="T107" fmla="*/ 25 h 728"/>
                <a:gd name="T108" fmla="*/ 156 w 649"/>
                <a:gd name="T109" fmla="*/ 15 h 728"/>
                <a:gd name="T110" fmla="*/ 237 w 649"/>
                <a:gd name="T111" fmla="*/ 5 h 728"/>
                <a:gd name="T112" fmla="*/ 325 w 649"/>
                <a:gd name="T113" fmla="*/ 0 h 7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49" h="728">
                  <a:moveTo>
                    <a:pt x="325" y="0"/>
                  </a:moveTo>
                  <a:lnTo>
                    <a:pt x="412" y="5"/>
                  </a:lnTo>
                  <a:lnTo>
                    <a:pt x="494" y="15"/>
                  </a:lnTo>
                  <a:lnTo>
                    <a:pt x="531" y="25"/>
                  </a:lnTo>
                  <a:lnTo>
                    <a:pt x="564" y="37"/>
                  </a:lnTo>
                  <a:lnTo>
                    <a:pt x="592" y="54"/>
                  </a:lnTo>
                  <a:lnTo>
                    <a:pt x="614" y="74"/>
                  </a:lnTo>
                  <a:lnTo>
                    <a:pt x="627" y="96"/>
                  </a:lnTo>
                  <a:lnTo>
                    <a:pt x="636" y="125"/>
                  </a:lnTo>
                  <a:lnTo>
                    <a:pt x="647" y="194"/>
                  </a:lnTo>
                  <a:lnTo>
                    <a:pt x="649" y="253"/>
                  </a:lnTo>
                  <a:lnTo>
                    <a:pt x="649" y="280"/>
                  </a:lnTo>
                  <a:lnTo>
                    <a:pt x="649" y="383"/>
                  </a:lnTo>
                  <a:lnTo>
                    <a:pt x="647" y="414"/>
                  </a:lnTo>
                  <a:lnTo>
                    <a:pt x="638" y="493"/>
                  </a:lnTo>
                  <a:lnTo>
                    <a:pt x="629" y="537"/>
                  </a:lnTo>
                  <a:lnTo>
                    <a:pt x="618" y="581"/>
                  </a:lnTo>
                  <a:lnTo>
                    <a:pt x="605" y="618"/>
                  </a:lnTo>
                  <a:lnTo>
                    <a:pt x="597" y="632"/>
                  </a:lnTo>
                  <a:lnTo>
                    <a:pt x="588" y="647"/>
                  </a:lnTo>
                  <a:lnTo>
                    <a:pt x="559" y="672"/>
                  </a:lnTo>
                  <a:lnTo>
                    <a:pt x="522" y="691"/>
                  </a:lnTo>
                  <a:lnTo>
                    <a:pt x="480" y="706"/>
                  </a:lnTo>
                  <a:lnTo>
                    <a:pt x="439" y="716"/>
                  </a:lnTo>
                  <a:lnTo>
                    <a:pt x="432" y="711"/>
                  </a:lnTo>
                  <a:lnTo>
                    <a:pt x="426" y="718"/>
                  </a:lnTo>
                  <a:lnTo>
                    <a:pt x="355" y="725"/>
                  </a:lnTo>
                  <a:lnTo>
                    <a:pt x="325" y="728"/>
                  </a:lnTo>
                  <a:lnTo>
                    <a:pt x="294" y="725"/>
                  </a:lnTo>
                  <a:lnTo>
                    <a:pt x="224" y="720"/>
                  </a:lnTo>
                  <a:lnTo>
                    <a:pt x="217" y="713"/>
                  </a:lnTo>
                  <a:lnTo>
                    <a:pt x="211" y="718"/>
                  </a:lnTo>
                  <a:lnTo>
                    <a:pt x="141" y="701"/>
                  </a:lnTo>
                  <a:lnTo>
                    <a:pt x="110" y="686"/>
                  </a:lnTo>
                  <a:lnTo>
                    <a:pt x="84" y="669"/>
                  </a:lnTo>
                  <a:lnTo>
                    <a:pt x="64" y="649"/>
                  </a:lnTo>
                  <a:lnTo>
                    <a:pt x="51" y="627"/>
                  </a:lnTo>
                  <a:lnTo>
                    <a:pt x="31" y="576"/>
                  </a:lnTo>
                  <a:lnTo>
                    <a:pt x="29" y="544"/>
                  </a:lnTo>
                  <a:lnTo>
                    <a:pt x="20" y="522"/>
                  </a:lnTo>
                  <a:lnTo>
                    <a:pt x="14" y="500"/>
                  </a:lnTo>
                  <a:lnTo>
                    <a:pt x="7" y="456"/>
                  </a:lnTo>
                  <a:lnTo>
                    <a:pt x="3" y="417"/>
                  </a:lnTo>
                  <a:lnTo>
                    <a:pt x="0" y="383"/>
                  </a:lnTo>
                  <a:lnTo>
                    <a:pt x="0" y="280"/>
                  </a:lnTo>
                  <a:lnTo>
                    <a:pt x="0" y="255"/>
                  </a:lnTo>
                  <a:lnTo>
                    <a:pt x="3" y="196"/>
                  </a:lnTo>
                  <a:lnTo>
                    <a:pt x="7" y="160"/>
                  </a:lnTo>
                  <a:lnTo>
                    <a:pt x="14" y="125"/>
                  </a:lnTo>
                  <a:lnTo>
                    <a:pt x="24" y="96"/>
                  </a:lnTo>
                  <a:lnTo>
                    <a:pt x="38" y="74"/>
                  </a:lnTo>
                  <a:lnTo>
                    <a:pt x="57" y="54"/>
                  </a:lnTo>
                  <a:lnTo>
                    <a:pt x="86" y="37"/>
                  </a:lnTo>
                  <a:lnTo>
                    <a:pt x="119" y="25"/>
                  </a:lnTo>
                  <a:lnTo>
                    <a:pt x="156" y="15"/>
                  </a:lnTo>
                  <a:lnTo>
                    <a:pt x="237" y="5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BDBC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7831"/>
            <p:cNvSpPr>
              <a:spLocks/>
            </p:cNvSpPr>
            <p:nvPr/>
          </p:nvSpPr>
          <p:spPr bwMode="auto">
            <a:xfrm>
              <a:off x="2727" y="267"/>
              <a:ext cx="644" cy="720"/>
            </a:xfrm>
            <a:custGeom>
              <a:avLst/>
              <a:gdLst>
                <a:gd name="T0" fmla="*/ 322 w 644"/>
                <a:gd name="T1" fmla="*/ 0 h 720"/>
                <a:gd name="T2" fmla="*/ 409 w 644"/>
                <a:gd name="T3" fmla="*/ 2 h 720"/>
                <a:gd name="T4" fmla="*/ 491 w 644"/>
                <a:gd name="T5" fmla="*/ 15 h 720"/>
                <a:gd name="T6" fmla="*/ 528 w 644"/>
                <a:gd name="T7" fmla="*/ 24 h 720"/>
                <a:gd name="T8" fmla="*/ 561 w 644"/>
                <a:gd name="T9" fmla="*/ 37 h 720"/>
                <a:gd name="T10" fmla="*/ 587 w 644"/>
                <a:gd name="T11" fmla="*/ 51 h 720"/>
                <a:gd name="T12" fmla="*/ 609 w 644"/>
                <a:gd name="T13" fmla="*/ 71 h 720"/>
                <a:gd name="T14" fmla="*/ 622 w 644"/>
                <a:gd name="T15" fmla="*/ 93 h 720"/>
                <a:gd name="T16" fmla="*/ 631 w 644"/>
                <a:gd name="T17" fmla="*/ 122 h 720"/>
                <a:gd name="T18" fmla="*/ 642 w 644"/>
                <a:gd name="T19" fmla="*/ 191 h 720"/>
                <a:gd name="T20" fmla="*/ 644 w 644"/>
                <a:gd name="T21" fmla="*/ 250 h 720"/>
                <a:gd name="T22" fmla="*/ 644 w 644"/>
                <a:gd name="T23" fmla="*/ 277 h 720"/>
                <a:gd name="T24" fmla="*/ 644 w 644"/>
                <a:gd name="T25" fmla="*/ 377 h 720"/>
                <a:gd name="T26" fmla="*/ 642 w 644"/>
                <a:gd name="T27" fmla="*/ 411 h 720"/>
                <a:gd name="T28" fmla="*/ 633 w 644"/>
                <a:gd name="T29" fmla="*/ 487 h 720"/>
                <a:gd name="T30" fmla="*/ 613 w 644"/>
                <a:gd name="T31" fmla="*/ 575 h 720"/>
                <a:gd name="T32" fmla="*/ 600 w 644"/>
                <a:gd name="T33" fmla="*/ 612 h 720"/>
                <a:gd name="T34" fmla="*/ 591 w 644"/>
                <a:gd name="T35" fmla="*/ 627 h 720"/>
                <a:gd name="T36" fmla="*/ 583 w 644"/>
                <a:gd name="T37" fmla="*/ 639 h 720"/>
                <a:gd name="T38" fmla="*/ 554 w 644"/>
                <a:gd name="T39" fmla="*/ 666 h 720"/>
                <a:gd name="T40" fmla="*/ 517 w 644"/>
                <a:gd name="T41" fmla="*/ 686 h 720"/>
                <a:gd name="T42" fmla="*/ 475 w 644"/>
                <a:gd name="T43" fmla="*/ 698 h 720"/>
                <a:gd name="T44" fmla="*/ 436 w 644"/>
                <a:gd name="T45" fmla="*/ 708 h 720"/>
                <a:gd name="T46" fmla="*/ 427 w 644"/>
                <a:gd name="T47" fmla="*/ 705 h 720"/>
                <a:gd name="T48" fmla="*/ 420 w 644"/>
                <a:gd name="T49" fmla="*/ 710 h 720"/>
                <a:gd name="T50" fmla="*/ 350 w 644"/>
                <a:gd name="T51" fmla="*/ 720 h 720"/>
                <a:gd name="T52" fmla="*/ 322 w 644"/>
                <a:gd name="T53" fmla="*/ 720 h 720"/>
                <a:gd name="T54" fmla="*/ 291 w 644"/>
                <a:gd name="T55" fmla="*/ 720 h 720"/>
                <a:gd name="T56" fmla="*/ 223 w 644"/>
                <a:gd name="T57" fmla="*/ 715 h 720"/>
                <a:gd name="T58" fmla="*/ 217 w 644"/>
                <a:gd name="T59" fmla="*/ 708 h 720"/>
                <a:gd name="T60" fmla="*/ 210 w 644"/>
                <a:gd name="T61" fmla="*/ 710 h 720"/>
                <a:gd name="T62" fmla="*/ 140 w 644"/>
                <a:gd name="T63" fmla="*/ 693 h 720"/>
                <a:gd name="T64" fmla="*/ 109 w 644"/>
                <a:gd name="T65" fmla="*/ 681 h 720"/>
                <a:gd name="T66" fmla="*/ 83 w 644"/>
                <a:gd name="T67" fmla="*/ 664 h 720"/>
                <a:gd name="T68" fmla="*/ 63 w 644"/>
                <a:gd name="T69" fmla="*/ 644 h 720"/>
                <a:gd name="T70" fmla="*/ 50 w 644"/>
                <a:gd name="T71" fmla="*/ 622 h 720"/>
                <a:gd name="T72" fmla="*/ 30 w 644"/>
                <a:gd name="T73" fmla="*/ 568 h 720"/>
                <a:gd name="T74" fmla="*/ 26 w 644"/>
                <a:gd name="T75" fmla="*/ 539 h 720"/>
                <a:gd name="T76" fmla="*/ 19 w 644"/>
                <a:gd name="T77" fmla="*/ 517 h 720"/>
                <a:gd name="T78" fmla="*/ 13 w 644"/>
                <a:gd name="T79" fmla="*/ 495 h 720"/>
                <a:gd name="T80" fmla="*/ 2 w 644"/>
                <a:gd name="T81" fmla="*/ 414 h 720"/>
                <a:gd name="T82" fmla="*/ 0 w 644"/>
                <a:gd name="T83" fmla="*/ 377 h 720"/>
                <a:gd name="T84" fmla="*/ 0 w 644"/>
                <a:gd name="T85" fmla="*/ 277 h 720"/>
                <a:gd name="T86" fmla="*/ 0 w 644"/>
                <a:gd name="T87" fmla="*/ 252 h 720"/>
                <a:gd name="T88" fmla="*/ 2 w 644"/>
                <a:gd name="T89" fmla="*/ 193 h 720"/>
                <a:gd name="T90" fmla="*/ 6 w 644"/>
                <a:gd name="T91" fmla="*/ 159 h 720"/>
                <a:gd name="T92" fmla="*/ 13 w 644"/>
                <a:gd name="T93" fmla="*/ 125 h 720"/>
                <a:gd name="T94" fmla="*/ 24 w 644"/>
                <a:gd name="T95" fmla="*/ 95 h 720"/>
                <a:gd name="T96" fmla="*/ 37 w 644"/>
                <a:gd name="T97" fmla="*/ 71 h 720"/>
                <a:gd name="T98" fmla="*/ 57 w 644"/>
                <a:gd name="T99" fmla="*/ 51 h 720"/>
                <a:gd name="T100" fmla="*/ 83 w 644"/>
                <a:gd name="T101" fmla="*/ 37 h 720"/>
                <a:gd name="T102" fmla="*/ 116 w 644"/>
                <a:gd name="T103" fmla="*/ 24 h 720"/>
                <a:gd name="T104" fmla="*/ 153 w 644"/>
                <a:gd name="T105" fmla="*/ 15 h 720"/>
                <a:gd name="T106" fmla="*/ 236 w 644"/>
                <a:gd name="T107" fmla="*/ 2 h 720"/>
                <a:gd name="T108" fmla="*/ 322 w 644"/>
                <a:gd name="T109" fmla="*/ 0 h 7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44" h="720">
                  <a:moveTo>
                    <a:pt x="322" y="0"/>
                  </a:moveTo>
                  <a:lnTo>
                    <a:pt x="409" y="2"/>
                  </a:lnTo>
                  <a:lnTo>
                    <a:pt x="491" y="15"/>
                  </a:lnTo>
                  <a:lnTo>
                    <a:pt x="528" y="24"/>
                  </a:lnTo>
                  <a:lnTo>
                    <a:pt x="561" y="37"/>
                  </a:lnTo>
                  <a:lnTo>
                    <a:pt x="587" y="51"/>
                  </a:lnTo>
                  <a:lnTo>
                    <a:pt x="609" y="71"/>
                  </a:lnTo>
                  <a:lnTo>
                    <a:pt x="622" y="93"/>
                  </a:lnTo>
                  <a:lnTo>
                    <a:pt x="631" y="122"/>
                  </a:lnTo>
                  <a:lnTo>
                    <a:pt x="642" y="191"/>
                  </a:lnTo>
                  <a:lnTo>
                    <a:pt x="644" y="250"/>
                  </a:lnTo>
                  <a:lnTo>
                    <a:pt x="644" y="277"/>
                  </a:lnTo>
                  <a:lnTo>
                    <a:pt x="644" y="377"/>
                  </a:lnTo>
                  <a:lnTo>
                    <a:pt x="642" y="411"/>
                  </a:lnTo>
                  <a:lnTo>
                    <a:pt x="633" y="487"/>
                  </a:lnTo>
                  <a:lnTo>
                    <a:pt x="613" y="575"/>
                  </a:lnTo>
                  <a:lnTo>
                    <a:pt x="600" y="612"/>
                  </a:lnTo>
                  <a:lnTo>
                    <a:pt x="591" y="627"/>
                  </a:lnTo>
                  <a:lnTo>
                    <a:pt x="583" y="639"/>
                  </a:lnTo>
                  <a:lnTo>
                    <a:pt x="554" y="666"/>
                  </a:lnTo>
                  <a:lnTo>
                    <a:pt x="517" y="686"/>
                  </a:lnTo>
                  <a:lnTo>
                    <a:pt x="475" y="698"/>
                  </a:lnTo>
                  <a:lnTo>
                    <a:pt x="436" y="708"/>
                  </a:lnTo>
                  <a:lnTo>
                    <a:pt x="427" y="705"/>
                  </a:lnTo>
                  <a:lnTo>
                    <a:pt x="420" y="710"/>
                  </a:lnTo>
                  <a:lnTo>
                    <a:pt x="350" y="720"/>
                  </a:lnTo>
                  <a:lnTo>
                    <a:pt x="322" y="720"/>
                  </a:lnTo>
                  <a:lnTo>
                    <a:pt x="291" y="720"/>
                  </a:lnTo>
                  <a:lnTo>
                    <a:pt x="223" y="715"/>
                  </a:lnTo>
                  <a:lnTo>
                    <a:pt x="217" y="708"/>
                  </a:lnTo>
                  <a:lnTo>
                    <a:pt x="210" y="710"/>
                  </a:lnTo>
                  <a:lnTo>
                    <a:pt x="140" y="693"/>
                  </a:lnTo>
                  <a:lnTo>
                    <a:pt x="109" y="681"/>
                  </a:lnTo>
                  <a:lnTo>
                    <a:pt x="83" y="664"/>
                  </a:lnTo>
                  <a:lnTo>
                    <a:pt x="63" y="644"/>
                  </a:lnTo>
                  <a:lnTo>
                    <a:pt x="50" y="622"/>
                  </a:lnTo>
                  <a:lnTo>
                    <a:pt x="30" y="568"/>
                  </a:lnTo>
                  <a:lnTo>
                    <a:pt x="26" y="539"/>
                  </a:lnTo>
                  <a:lnTo>
                    <a:pt x="19" y="517"/>
                  </a:lnTo>
                  <a:lnTo>
                    <a:pt x="13" y="495"/>
                  </a:lnTo>
                  <a:lnTo>
                    <a:pt x="2" y="414"/>
                  </a:lnTo>
                  <a:lnTo>
                    <a:pt x="0" y="377"/>
                  </a:lnTo>
                  <a:lnTo>
                    <a:pt x="0" y="277"/>
                  </a:lnTo>
                  <a:lnTo>
                    <a:pt x="0" y="252"/>
                  </a:lnTo>
                  <a:lnTo>
                    <a:pt x="2" y="193"/>
                  </a:lnTo>
                  <a:lnTo>
                    <a:pt x="6" y="159"/>
                  </a:lnTo>
                  <a:lnTo>
                    <a:pt x="13" y="125"/>
                  </a:lnTo>
                  <a:lnTo>
                    <a:pt x="24" y="95"/>
                  </a:lnTo>
                  <a:lnTo>
                    <a:pt x="37" y="71"/>
                  </a:lnTo>
                  <a:lnTo>
                    <a:pt x="57" y="51"/>
                  </a:lnTo>
                  <a:lnTo>
                    <a:pt x="83" y="37"/>
                  </a:lnTo>
                  <a:lnTo>
                    <a:pt x="116" y="24"/>
                  </a:lnTo>
                  <a:lnTo>
                    <a:pt x="153" y="15"/>
                  </a:lnTo>
                  <a:lnTo>
                    <a:pt x="236" y="2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BE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7832"/>
            <p:cNvSpPr>
              <a:spLocks/>
            </p:cNvSpPr>
            <p:nvPr/>
          </p:nvSpPr>
          <p:spPr bwMode="auto">
            <a:xfrm>
              <a:off x="2729" y="269"/>
              <a:ext cx="640" cy="715"/>
            </a:xfrm>
            <a:custGeom>
              <a:avLst/>
              <a:gdLst>
                <a:gd name="T0" fmla="*/ 320 w 640"/>
                <a:gd name="T1" fmla="*/ 0 h 715"/>
                <a:gd name="T2" fmla="*/ 405 w 640"/>
                <a:gd name="T3" fmla="*/ 3 h 715"/>
                <a:gd name="T4" fmla="*/ 486 w 640"/>
                <a:gd name="T5" fmla="*/ 15 h 715"/>
                <a:gd name="T6" fmla="*/ 524 w 640"/>
                <a:gd name="T7" fmla="*/ 25 h 715"/>
                <a:gd name="T8" fmla="*/ 556 w 640"/>
                <a:gd name="T9" fmla="*/ 37 h 715"/>
                <a:gd name="T10" fmla="*/ 583 w 640"/>
                <a:gd name="T11" fmla="*/ 52 h 715"/>
                <a:gd name="T12" fmla="*/ 605 w 640"/>
                <a:gd name="T13" fmla="*/ 71 h 715"/>
                <a:gd name="T14" fmla="*/ 618 w 640"/>
                <a:gd name="T15" fmla="*/ 93 h 715"/>
                <a:gd name="T16" fmla="*/ 627 w 640"/>
                <a:gd name="T17" fmla="*/ 123 h 715"/>
                <a:gd name="T18" fmla="*/ 638 w 640"/>
                <a:gd name="T19" fmla="*/ 189 h 715"/>
                <a:gd name="T20" fmla="*/ 640 w 640"/>
                <a:gd name="T21" fmla="*/ 248 h 715"/>
                <a:gd name="T22" fmla="*/ 640 w 640"/>
                <a:gd name="T23" fmla="*/ 275 h 715"/>
                <a:gd name="T24" fmla="*/ 640 w 640"/>
                <a:gd name="T25" fmla="*/ 375 h 715"/>
                <a:gd name="T26" fmla="*/ 638 w 640"/>
                <a:gd name="T27" fmla="*/ 407 h 715"/>
                <a:gd name="T28" fmla="*/ 629 w 640"/>
                <a:gd name="T29" fmla="*/ 483 h 715"/>
                <a:gd name="T30" fmla="*/ 611 w 640"/>
                <a:gd name="T31" fmla="*/ 571 h 715"/>
                <a:gd name="T32" fmla="*/ 596 w 640"/>
                <a:gd name="T33" fmla="*/ 608 h 715"/>
                <a:gd name="T34" fmla="*/ 589 w 640"/>
                <a:gd name="T35" fmla="*/ 622 h 715"/>
                <a:gd name="T36" fmla="*/ 578 w 640"/>
                <a:gd name="T37" fmla="*/ 635 h 715"/>
                <a:gd name="T38" fmla="*/ 550 w 640"/>
                <a:gd name="T39" fmla="*/ 662 h 715"/>
                <a:gd name="T40" fmla="*/ 513 w 640"/>
                <a:gd name="T41" fmla="*/ 679 h 715"/>
                <a:gd name="T42" fmla="*/ 473 w 640"/>
                <a:gd name="T43" fmla="*/ 693 h 715"/>
                <a:gd name="T44" fmla="*/ 432 w 640"/>
                <a:gd name="T45" fmla="*/ 703 h 715"/>
                <a:gd name="T46" fmla="*/ 423 w 640"/>
                <a:gd name="T47" fmla="*/ 701 h 715"/>
                <a:gd name="T48" fmla="*/ 416 w 640"/>
                <a:gd name="T49" fmla="*/ 706 h 715"/>
                <a:gd name="T50" fmla="*/ 348 w 640"/>
                <a:gd name="T51" fmla="*/ 715 h 715"/>
                <a:gd name="T52" fmla="*/ 320 w 640"/>
                <a:gd name="T53" fmla="*/ 715 h 715"/>
                <a:gd name="T54" fmla="*/ 291 w 640"/>
                <a:gd name="T55" fmla="*/ 715 h 715"/>
                <a:gd name="T56" fmla="*/ 223 w 640"/>
                <a:gd name="T57" fmla="*/ 708 h 715"/>
                <a:gd name="T58" fmla="*/ 217 w 640"/>
                <a:gd name="T59" fmla="*/ 703 h 715"/>
                <a:gd name="T60" fmla="*/ 210 w 640"/>
                <a:gd name="T61" fmla="*/ 706 h 715"/>
                <a:gd name="T62" fmla="*/ 140 w 640"/>
                <a:gd name="T63" fmla="*/ 689 h 715"/>
                <a:gd name="T64" fmla="*/ 107 w 640"/>
                <a:gd name="T65" fmla="*/ 676 h 715"/>
                <a:gd name="T66" fmla="*/ 81 w 640"/>
                <a:gd name="T67" fmla="*/ 659 h 715"/>
                <a:gd name="T68" fmla="*/ 63 w 640"/>
                <a:gd name="T69" fmla="*/ 640 h 715"/>
                <a:gd name="T70" fmla="*/ 50 w 640"/>
                <a:gd name="T71" fmla="*/ 618 h 715"/>
                <a:gd name="T72" fmla="*/ 30 w 640"/>
                <a:gd name="T73" fmla="*/ 564 h 715"/>
                <a:gd name="T74" fmla="*/ 26 w 640"/>
                <a:gd name="T75" fmla="*/ 534 h 715"/>
                <a:gd name="T76" fmla="*/ 19 w 640"/>
                <a:gd name="T77" fmla="*/ 512 h 715"/>
                <a:gd name="T78" fmla="*/ 13 w 640"/>
                <a:gd name="T79" fmla="*/ 488 h 715"/>
                <a:gd name="T80" fmla="*/ 6 w 640"/>
                <a:gd name="T81" fmla="*/ 446 h 715"/>
                <a:gd name="T82" fmla="*/ 2 w 640"/>
                <a:gd name="T83" fmla="*/ 409 h 715"/>
                <a:gd name="T84" fmla="*/ 0 w 640"/>
                <a:gd name="T85" fmla="*/ 375 h 715"/>
                <a:gd name="T86" fmla="*/ 0 w 640"/>
                <a:gd name="T87" fmla="*/ 275 h 715"/>
                <a:gd name="T88" fmla="*/ 0 w 640"/>
                <a:gd name="T89" fmla="*/ 250 h 715"/>
                <a:gd name="T90" fmla="*/ 4 w 640"/>
                <a:gd name="T91" fmla="*/ 191 h 715"/>
                <a:gd name="T92" fmla="*/ 6 w 640"/>
                <a:gd name="T93" fmla="*/ 157 h 715"/>
                <a:gd name="T94" fmla="*/ 13 w 640"/>
                <a:gd name="T95" fmla="*/ 123 h 715"/>
                <a:gd name="T96" fmla="*/ 24 w 640"/>
                <a:gd name="T97" fmla="*/ 93 h 715"/>
                <a:gd name="T98" fmla="*/ 37 w 640"/>
                <a:gd name="T99" fmla="*/ 71 h 715"/>
                <a:gd name="T100" fmla="*/ 57 w 640"/>
                <a:gd name="T101" fmla="*/ 52 h 715"/>
                <a:gd name="T102" fmla="*/ 83 w 640"/>
                <a:gd name="T103" fmla="*/ 37 h 715"/>
                <a:gd name="T104" fmla="*/ 116 w 640"/>
                <a:gd name="T105" fmla="*/ 25 h 715"/>
                <a:gd name="T106" fmla="*/ 153 w 640"/>
                <a:gd name="T107" fmla="*/ 15 h 715"/>
                <a:gd name="T108" fmla="*/ 234 w 640"/>
                <a:gd name="T109" fmla="*/ 3 h 715"/>
                <a:gd name="T110" fmla="*/ 320 w 640"/>
                <a:gd name="T111" fmla="*/ 0 h 7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40" h="715">
                  <a:moveTo>
                    <a:pt x="320" y="0"/>
                  </a:moveTo>
                  <a:lnTo>
                    <a:pt x="405" y="3"/>
                  </a:lnTo>
                  <a:lnTo>
                    <a:pt x="486" y="15"/>
                  </a:lnTo>
                  <a:lnTo>
                    <a:pt x="524" y="25"/>
                  </a:lnTo>
                  <a:lnTo>
                    <a:pt x="556" y="37"/>
                  </a:lnTo>
                  <a:lnTo>
                    <a:pt x="583" y="52"/>
                  </a:lnTo>
                  <a:lnTo>
                    <a:pt x="605" y="71"/>
                  </a:lnTo>
                  <a:lnTo>
                    <a:pt x="618" y="93"/>
                  </a:lnTo>
                  <a:lnTo>
                    <a:pt x="627" y="123"/>
                  </a:lnTo>
                  <a:lnTo>
                    <a:pt x="638" y="189"/>
                  </a:lnTo>
                  <a:lnTo>
                    <a:pt x="640" y="248"/>
                  </a:lnTo>
                  <a:lnTo>
                    <a:pt x="640" y="275"/>
                  </a:lnTo>
                  <a:lnTo>
                    <a:pt x="640" y="375"/>
                  </a:lnTo>
                  <a:lnTo>
                    <a:pt x="638" y="407"/>
                  </a:lnTo>
                  <a:lnTo>
                    <a:pt x="629" y="483"/>
                  </a:lnTo>
                  <a:lnTo>
                    <a:pt x="611" y="571"/>
                  </a:lnTo>
                  <a:lnTo>
                    <a:pt x="596" y="608"/>
                  </a:lnTo>
                  <a:lnTo>
                    <a:pt x="589" y="622"/>
                  </a:lnTo>
                  <a:lnTo>
                    <a:pt x="578" y="635"/>
                  </a:lnTo>
                  <a:lnTo>
                    <a:pt x="550" y="662"/>
                  </a:lnTo>
                  <a:lnTo>
                    <a:pt x="513" y="679"/>
                  </a:lnTo>
                  <a:lnTo>
                    <a:pt x="473" y="693"/>
                  </a:lnTo>
                  <a:lnTo>
                    <a:pt x="432" y="703"/>
                  </a:lnTo>
                  <a:lnTo>
                    <a:pt x="423" y="701"/>
                  </a:lnTo>
                  <a:lnTo>
                    <a:pt x="416" y="706"/>
                  </a:lnTo>
                  <a:lnTo>
                    <a:pt x="348" y="715"/>
                  </a:lnTo>
                  <a:lnTo>
                    <a:pt x="320" y="715"/>
                  </a:lnTo>
                  <a:lnTo>
                    <a:pt x="291" y="715"/>
                  </a:lnTo>
                  <a:lnTo>
                    <a:pt x="223" y="708"/>
                  </a:lnTo>
                  <a:lnTo>
                    <a:pt x="217" y="703"/>
                  </a:lnTo>
                  <a:lnTo>
                    <a:pt x="210" y="706"/>
                  </a:lnTo>
                  <a:lnTo>
                    <a:pt x="140" y="689"/>
                  </a:lnTo>
                  <a:lnTo>
                    <a:pt x="107" y="676"/>
                  </a:lnTo>
                  <a:lnTo>
                    <a:pt x="81" y="659"/>
                  </a:lnTo>
                  <a:lnTo>
                    <a:pt x="63" y="640"/>
                  </a:lnTo>
                  <a:lnTo>
                    <a:pt x="50" y="618"/>
                  </a:lnTo>
                  <a:lnTo>
                    <a:pt x="30" y="564"/>
                  </a:lnTo>
                  <a:lnTo>
                    <a:pt x="26" y="534"/>
                  </a:lnTo>
                  <a:lnTo>
                    <a:pt x="19" y="512"/>
                  </a:lnTo>
                  <a:lnTo>
                    <a:pt x="13" y="488"/>
                  </a:lnTo>
                  <a:lnTo>
                    <a:pt x="6" y="446"/>
                  </a:lnTo>
                  <a:lnTo>
                    <a:pt x="2" y="409"/>
                  </a:lnTo>
                  <a:lnTo>
                    <a:pt x="0" y="375"/>
                  </a:lnTo>
                  <a:lnTo>
                    <a:pt x="0" y="275"/>
                  </a:lnTo>
                  <a:lnTo>
                    <a:pt x="0" y="250"/>
                  </a:lnTo>
                  <a:lnTo>
                    <a:pt x="4" y="191"/>
                  </a:lnTo>
                  <a:lnTo>
                    <a:pt x="6" y="157"/>
                  </a:lnTo>
                  <a:lnTo>
                    <a:pt x="13" y="123"/>
                  </a:lnTo>
                  <a:lnTo>
                    <a:pt x="24" y="93"/>
                  </a:lnTo>
                  <a:lnTo>
                    <a:pt x="37" y="71"/>
                  </a:lnTo>
                  <a:lnTo>
                    <a:pt x="57" y="52"/>
                  </a:lnTo>
                  <a:lnTo>
                    <a:pt x="83" y="37"/>
                  </a:lnTo>
                  <a:lnTo>
                    <a:pt x="116" y="25"/>
                  </a:lnTo>
                  <a:lnTo>
                    <a:pt x="153" y="15"/>
                  </a:lnTo>
                  <a:lnTo>
                    <a:pt x="234" y="3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BFBE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7833"/>
            <p:cNvSpPr>
              <a:spLocks/>
            </p:cNvSpPr>
            <p:nvPr/>
          </p:nvSpPr>
          <p:spPr bwMode="auto">
            <a:xfrm>
              <a:off x="2731" y="269"/>
              <a:ext cx="636" cy="713"/>
            </a:xfrm>
            <a:custGeom>
              <a:avLst/>
              <a:gdLst>
                <a:gd name="T0" fmla="*/ 318 w 636"/>
                <a:gd name="T1" fmla="*/ 0 h 713"/>
                <a:gd name="T2" fmla="*/ 403 w 636"/>
                <a:gd name="T3" fmla="*/ 5 h 713"/>
                <a:gd name="T4" fmla="*/ 484 w 636"/>
                <a:gd name="T5" fmla="*/ 18 h 713"/>
                <a:gd name="T6" fmla="*/ 519 w 636"/>
                <a:gd name="T7" fmla="*/ 25 h 713"/>
                <a:gd name="T8" fmla="*/ 552 w 636"/>
                <a:gd name="T9" fmla="*/ 37 h 713"/>
                <a:gd name="T10" fmla="*/ 579 w 636"/>
                <a:gd name="T11" fmla="*/ 54 h 713"/>
                <a:gd name="T12" fmla="*/ 601 w 636"/>
                <a:gd name="T13" fmla="*/ 71 h 713"/>
                <a:gd name="T14" fmla="*/ 614 w 636"/>
                <a:gd name="T15" fmla="*/ 93 h 713"/>
                <a:gd name="T16" fmla="*/ 622 w 636"/>
                <a:gd name="T17" fmla="*/ 123 h 713"/>
                <a:gd name="T18" fmla="*/ 633 w 636"/>
                <a:gd name="T19" fmla="*/ 191 h 713"/>
                <a:gd name="T20" fmla="*/ 636 w 636"/>
                <a:gd name="T21" fmla="*/ 248 h 713"/>
                <a:gd name="T22" fmla="*/ 636 w 636"/>
                <a:gd name="T23" fmla="*/ 272 h 713"/>
                <a:gd name="T24" fmla="*/ 636 w 636"/>
                <a:gd name="T25" fmla="*/ 375 h 713"/>
                <a:gd name="T26" fmla="*/ 633 w 636"/>
                <a:gd name="T27" fmla="*/ 407 h 713"/>
                <a:gd name="T28" fmla="*/ 625 w 636"/>
                <a:gd name="T29" fmla="*/ 483 h 713"/>
                <a:gd name="T30" fmla="*/ 607 w 636"/>
                <a:gd name="T31" fmla="*/ 569 h 713"/>
                <a:gd name="T32" fmla="*/ 592 w 636"/>
                <a:gd name="T33" fmla="*/ 605 h 713"/>
                <a:gd name="T34" fmla="*/ 576 w 636"/>
                <a:gd name="T35" fmla="*/ 632 h 713"/>
                <a:gd name="T36" fmla="*/ 546 w 636"/>
                <a:gd name="T37" fmla="*/ 657 h 713"/>
                <a:gd name="T38" fmla="*/ 508 w 636"/>
                <a:gd name="T39" fmla="*/ 676 h 713"/>
                <a:gd name="T40" fmla="*/ 469 w 636"/>
                <a:gd name="T41" fmla="*/ 691 h 713"/>
                <a:gd name="T42" fmla="*/ 427 w 636"/>
                <a:gd name="T43" fmla="*/ 701 h 713"/>
                <a:gd name="T44" fmla="*/ 419 w 636"/>
                <a:gd name="T45" fmla="*/ 698 h 713"/>
                <a:gd name="T46" fmla="*/ 412 w 636"/>
                <a:gd name="T47" fmla="*/ 703 h 713"/>
                <a:gd name="T48" fmla="*/ 346 w 636"/>
                <a:gd name="T49" fmla="*/ 711 h 713"/>
                <a:gd name="T50" fmla="*/ 318 w 636"/>
                <a:gd name="T51" fmla="*/ 713 h 713"/>
                <a:gd name="T52" fmla="*/ 289 w 636"/>
                <a:gd name="T53" fmla="*/ 711 h 713"/>
                <a:gd name="T54" fmla="*/ 224 w 636"/>
                <a:gd name="T55" fmla="*/ 706 h 713"/>
                <a:gd name="T56" fmla="*/ 217 w 636"/>
                <a:gd name="T57" fmla="*/ 701 h 713"/>
                <a:gd name="T58" fmla="*/ 208 w 636"/>
                <a:gd name="T59" fmla="*/ 703 h 713"/>
                <a:gd name="T60" fmla="*/ 138 w 636"/>
                <a:gd name="T61" fmla="*/ 686 h 713"/>
                <a:gd name="T62" fmla="*/ 107 w 636"/>
                <a:gd name="T63" fmla="*/ 674 h 713"/>
                <a:gd name="T64" fmla="*/ 81 w 636"/>
                <a:gd name="T65" fmla="*/ 657 h 713"/>
                <a:gd name="T66" fmla="*/ 64 w 636"/>
                <a:gd name="T67" fmla="*/ 637 h 713"/>
                <a:gd name="T68" fmla="*/ 50 w 636"/>
                <a:gd name="T69" fmla="*/ 613 h 713"/>
                <a:gd name="T70" fmla="*/ 31 w 636"/>
                <a:gd name="T71" fmla="*/ 561 h 713"/>
                <a:gd name="T72" fmla="*/ 26 w 636"/>
                <a:gd name="T73" fmla="*/ 532 h 713"/>
                <a:gd name="T74" fmla="*/ 13 w 636"/>
                <a:gd name="T75" fmla="*/ 485 h 713"/>
                <a:gd name="T76" fmla="*/ 7 w 636"/>
                <a:gd name="T77" fmla="*/ 444 h 713"/>
                <a:gd name="T78" fmla="*/ 2 w 636"/>
                <a:gd name="T79" fmla="*/ 407 h 713"/>
                <a:gd name="T80" fmla="*/ 0 w 636"/>
                <a:gd name="T81" fmla="*/ 375 h 713"/>
                <a:gd name="T82" fmla="*/ 0 w 636"/>
                <a:gd name="T83" fmla="*/ 275 h 713"/>
                <a:gd name="T84" fmla="*/ 0 w 636"/>
                <a:gd name="T85" fmla="*/ 250 h 713"/>
                <a:gd name="T86" fmla="*/ 4 w 636"/>
                <a:gd name="T87" fmla="*/ 191 h 713"/>
                <a:gd name="T88" fmla="*/ 7 w 636"/>
                <a:gd name="T89" fmla="*/ 157 h 713"/>
                <a:gd name="T90" fmla="*/ 13 w 636"/>
                <a:gd name="T91" fmla="*/ 125 h 713"/>
                <a:gd name="T92" fmla="*/ 24 w 636"/>
                <a:gd name="T93" fmla="*/ 93 h 713"/>
                <a:gd name="T94" fmla="*/ 37 w 636"/>
                <a:gd name="T95" fmla="*/ 71 h 713"/>
                <a:gd name="T96" fmla="*/ 57 w 636"/>
                <a:gd name="T97" fmla="*/ 54 h 713"/>
                <a:gd name="T98" fmla="*/ 83 w 636"/>
                <a:gd name="T99" fmla="*/ 37 h 713"/>
                <a:gd name="T100" fmla="*/ 116 w 636"/>
                <a:gd name="T101" fmla="*/ 25 h 713"/>
                <a:gd name="T102" fmla="*/ 151 w 636"/>
                <a:gd name="T103" fmla="*/ 18 h 713"/>
                <a:gd name="T104" fmla="*/ 232 w 636"/>
                <a:gd name="T105" fmla="*/ 5 h 713"/>
                <a:gd name="T106" fmla="*/ 318 w 636"/>
                <a:gd name="T107" fmla="*/ 0 h 7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36" h="713">
                  <a:moveTo>
                    <a:pt x="318" y="0"/>
                  </a:moveTo>
                  <a:lnTo>
                    <a:pt x="403" y="5"/>
                  </a:lnTo>
                  <a:lnTo>
                    <a:pt x="484" y="18"/>
                  </a:lnTo>
                  <a:lnTo>
                    <a:pt x="519" y="25"/>
                  </a:lnTo>
                  <a:lnTo>
                    <a:pt x="552" y="37"/>
                  </a:lnTo>
                  <a:lnTo>
                    <a:pt x="579" y="54"/>
                  </a:lnTo>
                  <a:lnTo>
                    <a:pt x="601" y="71"/>
                  </a:lnTo>
                  <a:lnTo>
                    <a:pt x="614" y="93"/>
                  </a:lnTo>
                  <a:lnTo>
                    <a:pt x="622" y="123"/>
                  </a:lnTo>
                  <a:lnTo>
                    <a:pt x="633" y="191"/>
                  </a:lnTo>
                  <a:lnTo>
                    <a:pt x="636" y="248"/>
                  </a:lnTo>
                  <a:lnTo>
                    <a:pt x="636" y="272"/>
                  </a:lnTo>
                  <a:lnTo>
                    <a:pt x="636" y="375"/>
                  </a:lnTo>
                  <a:lnTo>
                    <a:pt x="633" y="407"/>
                  </a:lnTo>
                  <a:lnTo>
                    <a:pt x="625" y="483"/>
                  </a:lnTo>
                  <a:lnTo>
                    <a:pt x="607" y="569"/>
                  </a:lnTo>
                  <a:lnTo>
                    <a:pt x="592" y="605"/>
                  </a:lnTo>
                  <a:lnTo>
                    <a:pt x="576" y="632"/>
                  </a:lnTo>
                  <a:lnTo>
                    <a:pt x="546" y="657"/>
                  </a:lnTo>
                  <a:lnTo>
                    <a:pt x="508" y="676"/>
                  </a:lnTo>
                  <a:lnTo>
                    <a:pt x="469" y="691"/>
                  </a:lnTo>
                  <a:lnTo>
                    <a:pt x="427" y="701"/>
                  </a:lnTo>
                  <a:lnTo>
                    <a:pt x="419" y="698"/>
                  </a:lnTo>
                  <a:lnTo>
                    <a:pt x="412" y="703"/>
                  </a:lnTo>
                  <a:lnTo>
                    <a:pt x="346" y="711"/>
                  </a:lnTo>
                  <a:lnTo>
                    <a:pt x="318" y="713"/>
                  </a:lnTo>
                  <a:lnTo>
                    <a:pt x="289" y="711"/>
                  </a:lnTo>
                  <a:lnTo>
                    <a:pt x="224" y="706"/>
                  </a:lnTo>
                  <a:lnTo>
                    <a:pt x="217" y="701"/>
                  </a:lnTo>
                  <a:lnTo>
                    <a:pt x="208" y="703"/>
                  </a:lnTo>
                  <a:lnTo>
                    <a:pt x="138" y="686"/>
                  </a:lnTo>
                  <a:lnTo>
                    <a:pt x="107" y="674"/>
                  </a:lnTo>
                  <a:lnTo>
                    <a:pt x="81" y="657"/>
                  </a:lnTo>
                  <a:lnTo>
                    <a:pt x="64" y="637"/>
                  </a:lnTo>
                  <a:lnTo>
                    <a:pt x="50" y="613"/>
                  </a:lnTo>
                  <a:lnTo>
                    <a:pt x="31" y="561"/>
                  </a:lnTo>
                  <a:lnTo>
                    <a:pt x="26" y="532"/>
                  </a:lnTo>
                  <a:lnTo>
                    <a:pt x="13" y="485"/>
                  </a:lnTo>
                  <a:lnTo>
                    <a:pt x="7" y="444"/>
                  </a:lnTo>
                  <a:lnTo>
                    <a:pt x="2" y="407"/>
                  </a:lnTo>
                  <a:lnTo>
                    <a:pt x="0" y="375"/>
                  </a:lnTo>
                  <a:lnTo>
                    <a:pt x="0" y="275"/>
                  </a:lnTo>
                  <a:lnTo>
                    <a:pt x="0" y="250"/>
                  </a:lnTo>
                  <a:lnTo>
                    <a:pt x="4" y="191"/>
                  </a:lnTo>
                  <a:lnTo>
                    <a:pt x="7" y="157"/>
                  </a:lnTo>
                  <a:lnTo>
                    <a:pt x="13" y="125"/>
                  </a:lnTo>
                  <a:lnTo>
                    <a:pt x="24" y="93"/>
                  </a:lnTo>
                  <a:lnTo>
                    <a:pt x="37" y="71"/>
                  </a:lnTo>
                  <a:lnTo>
                    <a:pt x="57" y="54"/>
                  </a:lnTo>
                  <a:lnTo>
                    <a:pt x="83" y="37"/>
                  </a:lnTo>
                  <a:lnTo>
                    <a:pt x="116" y="25"/>
                  </a:lnTo>
                  <a:lnTo>
                    <a:pt x="151" y="18"/>
                  </a:lnTo>
                  <a:lnTo>
                    <a:pt x="232" y="5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C0BF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7834"/>
            <p:cNvSpPr>
              <a:spLocks/>
            </p:cNvSpPr>
            <p:nvPr/>
          </p:nvSpPr>
          <p:spPr bwMode="auto">
            <a:xfrm>
              <a:off x="2733" y="272"/>
              <a:ext cx="631" cy="705"/>
            </a:xfrm>
            <a:custGeom>
              <a:avLst/>
              <a:gdLst>
                <a:gd name="T0" fmla="*/ 316 w 631"/>
                <a:gd name="T1" fmla="*/ 0 h 705"/>
                <a:gd name="T2" fmla="*/ 401 w 631"/>
                <a:gd name="T3" fmla="*/ 2 h 705"/>
                <a:gd name="T4" fmla="*/ 480 w 631"/>
                <a:gd name="T5" fmla="*/ 15 h 705"/>
                <a:gd name="T6" fmla="*/ 517 w 631"/>
                <a:gd name="T7" fmla="*/ 24 h 705"/>
                <a:gd name="T8" fmla="*/ 548 w 631"/>
                <a:gd name="T9" fmla="*/ 37 h 705"/>
                <a:gd name="T10" fmla="*/ 577 w 631"/>
                <a:gd name="T11" fmla="*/ 51 h 705"/>
                <a:gd name="T12" fmla="*/ 596 w 631"/>
                <a:gd name="T13" fmla="*/ 71 h 705"/>
                <a:gd name="T14" fmla="*/ 609 w 631"/>
                <a:gd name="T15" fmla="*/ 93 h 705"/>
                <a:gd name="T16" fmla="*/ 618 w 631"/>
                <a:gd name="T17" fmla="*/ 122 h 705"/>
                <a:gd name="T18" fmla="*/ 629 w 631"/>
                <a:gd name="T19" fmla="*/ 188 h 705"/>
                <a:gd name="T20" fmla="*/ 631 w 631"/>
                <a:gd name="T21" fmla="*/ 245 h 705"/>
                <a:gd name="T22" fmla="*/ 631 w 631"/>
                <a:gd name="T23" fmla="*/ 269 h 705"/>
                <a:gd name="T24" fmla="*/ 631 w 631"/>
                <a:gd name="T25" fmla="*/ 370 h 705"/>
                <a:gd name="T26" fmla="*/ 629 w 631"/>
                <a:gd name="T27" fmla="*/ 401 h 705"/>
                <a:gd name="T28" fmla="*/ 620 w 631"/>
                <a:gd name="T29" fmla="*/ 477 h 705"/>
                <a:gd name="T30" fmla="*/ 603 w 631"/>
                <a:gd name="T31" fmla="*/ 563 h 705"/>
                <a:gd name="T32" fmla="*/ 590 w 631"/>
                <a:gd name="T33" fmla="*/ 600 h 705"/>
                <a:gd name="T34" fmla="*/ 572 w 631"/>
                <a:gd name="T35" fmla="*/ 627 h 705"/>
                <a:gd name="T36" fmla="*/ 542 w 631"/>
                <a:gd name="T37" fmla="*/ 651 h 705"/>
                <a:gd name="T38" fmla="*/ 504 w 631"/>
                <a:gd name="T39" fmla="*/ 671 h 705"/>
                <a:gd name="T40" fmla="*/ 423 w 631"/>
                <a:gd name="T41" fmla="*/ 695 h 705"/>
                <a:gd name="T42" fmla="*/ 414 w 631"/>
                <a:gd name="T43" fmla="*/ 693 h 705"/>
                <a:gd name="T44" fmla="*/ 408 w 631"/>
                <a:gd name="T45" fmla="*/ 698 h 705"/>
                <a:gd name="T46" fmla="*/ 344 w 631"/>
                <a:gd name="T47" fmla="*/ 705 h 705"/>
                <a:gd name="T48" fmla="*/ 316 w 631"/>
                <a:gd name="T49" fmla="*/ 705 h 705"/>
                <a:gd name="T50" fmla="*/ 287 w 631"/>
                <a:gd name="T51" fmla="*/ 705 h 705"/>
                <a:gd name="T52" fmla="*/ 224 w 631"/>
                <a:gd name="T53" fmla="*/ 700 h 705"/>
                <a:gd name="T54" fmla="*/ 217 w 631"/>
                <a:gd name="T55" fmla="*/ 695 h 705"/>
                <a:gd name="T56" fmla="*/ 208 w 631"/>
                <a:gd name="T57" fmla="*/ 698 h 705"/>
                <a:gd name="T58" fmla="*/ 173 w 631"/>
                <a:gd name="T59" fmla="*/ 690 h 705"/>
                <a:gd name="T60" fmla="*/ 138 w 631"/>
                <a:gd name="T61" fmla="*/ 681 h 705"/>
                <a:gd name="T62" fmla="*/ 108 w 631"/>
                <a:gd name="T63" fmla="*/ 668 h 705"/>
                <a:gd name="T64" fmla="*/ 81 w 631"/>
                <a:gd name="T65" fmla="*/ 649 h 705"/>
                <a:gd name="T66" fmla="*/ 64 w 631"/>
                <a:gd name="T67" fmla="*/ 629 h 705"/>
                <a:gd name="T68" fmla="*/ 51 w 631"/>
                <a:gd name="T69" fmla="*/ 607 h 705"/>
                <a:gd name="T70" fmla="*/ 31 w 631"/>
                <a:gd name="T71" fmla="*/ 556 h 705"/>
                <a:gd name="T72" fmla="*/ 26 w 631"/>
                <a:gd name="T73" fmla="*/ 524 h 705"/>
                <a:gd name="T74" fmla="*/ 13 w 631"/>
                <a:gd name="T75" fmla="*/ 480 h 705"/>
                <a:gd name="T76" fmla="*/ 2 w 631"/>
                <a:gd name="T77" fmla="*/ 404 h 705"/>
                <a:gd name="T78" fmla="*/ 0 w 631"/>
                <a:gd name="T79" fmla="*/ 370 h 705"/>
                <a:gd name="T80" fmla="*/ 0 w 631"/>
                <a:gd name="T81" fmla="*/ 272 h 705"/>
                <a:gd name="T82" fmla="*/ 0 w 631"/>
                <a:gd name="T83" fmla="*/ 247 h 705"/>
                <a:gd name="T84" fmla="*/ 5 w 631"/>
                <a:gd name="T85" fmla="*/ 188 h 705"/>
                <a:gd name="T86" fmla="*/ 7 w 631"/>
                <a:gd name="T87" fmla="*/ 157 h 705"/>
                <a:gd name="T88" fmla="*/ 13 w 631"/>
                <a:gd name="T89" fmla="*/ 122 h 705"/>
                <a:gd name="T90" fmla="*/ 24 w 631"/>
                <a:gd name="T91" fmla="*/ 93 h 705"/>
                <a:gd name="T92" fmla="*/ 37 w 631"/>
                <a:gd name="T93" fmla="*/ 71 h 705"/>
                <a:gd name="T94" fmla="*/ 57 w 631"/>
                <a:gd name="T95" fmla="*/ 51 h 705"/>
                <a:gd name="T96" fmla="*/ 83 w 631"/>
                <a:gd name="T97" fmla="*/ 37 h 705"/>
                <a:gd name="T98" fmla="*/ 114 w 631"/>
                <a:gd name="T99" fmla="*/ 24 h 705"/>
                <a:gd name="T100" fmla="*/ 151 w 631"/>
                <a:gd name="T101" fmla="*/ 15 h 705"/>
                <a:gd name="T102" fmla="*/ 232 w 631"/>
                <a:gd name="T103" fmla="*/ 2 h 705"/>
                <a:gd name="T104" fmla="*/ 316 w 631"/>
                <a:gd name="T105" fmla="*/ 0 h 7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31" h="705">
                  <a:moveTo>
                    <a:pt x="316" y="0"/>
                  </a:moveTo>
                  <a:lnTo>
                    <a:pt x="401" y="2"/>
                  </a:lnTo>
                  <a:lnTo>
                    <a:pt x="480" y="15"/>
                  </a:lnTo>
                  <a:lnTo>
                    <a:pt x="517" y="24"/>
                  </a:lnTo>
                  <a:lnTo>
                    <a:pt x="548" y="37"/>
                  </a:lnTo>
                  <a:lnTo>
                    <a:pt x="577" y="51"/>
                  </a:lnTo>
                  <a:lnTo>
                    <a:pt x="596" y="71"/>
                  </a:lnTo>
                  <a:lnTo>
                    <a:pt x="609" y="93"/>
                  </a:lnTo>
                  <a:lnTo>
                    <a:pt x="618" y="122"/>
                  </a:lnTo>
                  <a:lnTo>
                    <a:pt x="629" y="188"/>
                  </a:lnTo>
                  <a:lnTo>
                    <a:pt x="631" y="245"/>
                  </a:lnTo>
                  <a:lnTo>
                    <a:pt x="631" y="269"/>
                  </a:lnTo>
                  <a:lnTo>
                    <a:pt x="631" y="370"/>
                  </a:lnTo>
                  <a:lnTo>
                    <a:pt x="629" y="401"/>
                  </a:lnTo>
                  <a:lnTo>
                    <a:pt x="620" y="477"/>
                  </a:lnTo>
                  <a:lnTo>
                    <a:pt x="603" y="563"/>
                  </a:lnTo>
                  <a:lnTo>
                    <a:pt x="590" y="600"/>
                  </a:lnTo>
                  <a:lnTo>
                    <a:pt x="572" y="627"/>
                  </a:lnTo>
                  <a:lnTo>
                    <a:pt x="542" y="651"/>
                  </a:lnTo>
                  <a:lnTo>
                    <a:pt x="504" y="671"/>
                  </a:lnTo>
                  <a:lnTo>
                    <a:pt x="423" y="695"/>
                  </a:lnTo>
                  <a:lnTo>
                    <a:pt x="414" y="693"/>
                  </a:lnTo>
                  <a:lnTo>
                    <a:pt x="408" y="698"/>
                  </a:lnTo>
                  <a:lnTo>
                    <a:pt x="344" y="705"/>
                  </a:lnTo>
                  <a:lnTo>
                    <a:pt x="316" y="705"/>
                  </a:lnTo>
                  <a:lnTo>
                    <a:pt x="287" y="705"/>
                  </a:lnTo>
                  <a:lnTo>
                    <a:pt x="224" y="700"/>
                  </a:lnTo>
                  <a:lnTo>
                    <a:pt x="217" y="695"/>
                  </a:lnTo>
                  <a:lnTo>
                    <a:pt x="208" y="698"/>
                  </a:lnTo>
                  <a:lnTo>
                    <a:pt x="173" y="690"/>
                  </a:lnTo>
                  <a:lnTo>
                    <a:pt x="138" y="681"/>
                  </a:lnTo>
                  <a:lnTo>
                    <a:pt x="108" y="668"/>
                  </a:lnTo>
                  <a:lnTo>
                    <a:pt x="81" y="649"/>
                  </a:lnTo>
                  <a:lnTo>
                    <a:pt x="64" y="629"/>
                  </a:lnTo>
                  <a:lnTo>
                    <a:pt x="51" y="607"/>
                  </a:lnTo>
                  <a:lnTo>
                    <a:pt x="31" y="556"/>
                  </a:lnTo>
                  <a:lnTo>
                    <a:pt x="26" y="524"/>
                  </a:lnTo>
                  <a:lnTo>
                    <a:pt x="13" y="480"/>
                  </a:lnTo>
                  <a:lnTo>
                    <a:pt x="2" y="404"/>
                  </a:lnTo>
                  <a:lnTo>
                    <a:pt x="0" y="37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5" y="188"/>
                  </a:lnTo>
                  <a:lnTo>
                    <a:pt x="7" y="157"/>
                  </a:lnTo>
                  <a:lnTo>
                    <a:pt x="13" y="122"/>
                  </a:lnTo>
                  <a:lnTo>
                    <a:pt x="24" y="93"/>
                  </a:lnTo>
                  <a:lnTo>
                    <a:pt x="37" y="71"/>
                  </a:lnTo>
                  <a:lnTo>
                    <a:pt x="57" y="51"/>
                  </a:lnTo>
                  <a:lnTo>
                    <a:pt x="83" y="37"/>
                  </a:lnTo>
                  <a:lnTo>
                    <a:pt x="114" y="24"/>
                  </a:lnTo>
                  <a:lnTo>
                    <a:pt x="151" y="15"/>
                  </a:lnTo>
                  <a:lnTo>
                    <a:pt x="232" y="2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C1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7835"/>
            <p:cNvSpPr>
              <a:spLocks/>
            </p:cNvSpPr>
            <p:nvPr/>
          </p:nvSpPr>
          <p:spPr bwMode="auto">
            <a:xfrm>
              <a:off x="2735" y="274"/>
              <a:ext cx="627" cy="701"/>
            </a:xfrm>
            <a:custGeom>
              <a:avLst/>
              <a:gdLst>
                <a:gd name="T0" fmla="*/ 314 w 627"/>
                <a:gd name="T1" fmla="*/ 0 h 701"/>
                <a:gd name="T2" fmla="*/ 397 w 627"/>
                <a:gd name="T3" fmla="*/ 3 h 701"/>
                <a:gd name="T4" fmla="*/ 439 w 627"/>
                <a:gd name="T5" fmla="*/ 8 h 701"/>
                <a:gd name="T6" fmla="*/ 478 w 627"/>
                <a:gd name="T7" fmla="*/ 15 h 701"/>
                <a:gd name="T8" fmla="*/ 513 w 627"/>
                <a:gd name="T9" fmla="*/ 25 h 701"/>
                <a:gd name="T10" fmla="*/ 546 w 627"/>
                <a:gd name="T11" fmla="*/ 37 h 701"/>
                <a:gd name="T12" fmla="*/ 572 w 627"/>
                <a:gd name="T13" fmla="*/ 52 h 701"/>
                <a:gd name="T14" fmla="*/ 592 w 627"/>
                <a:gd name="T15" fmla="*/ 69 h 701"/>
                <a:gd name="T16" fmla="*/ 605 w 627"/>
                <a:gd name="T17" fmla="*/ 91 h 701"/>
                <a:gd name="T18" fmla="*/ 614 w 627"/>
                <a:gd name="T19" fmla="*/ 120 h 701"/>
                <a:gd name="T20" fmla="*/ 625 w 627"/>
                <a:gd name="T21" fmla="*/ 186 h 701"/>
                <a:gd name="T22" fmla="*/ 627 w 627"/>
                <a:gd name="T23" fmla="*/ 243 h 701"/>
                <a:gd name="T24" fmla="*/ 627 w 627"/>
                <a:gd name="T25" fmla="*/ 267 h 701"/>
                <a:gd name="T26" fmla="*/ 627 w 627"/>
                <a:gd name="T27" fmla="*/ 368 h 701"/>
                <a:gd name="T28" fmla="*/ 625 w 627"/>
                <a:gd name="T29" fmla="*/ 399 h 701"/>
                <a:gd name="T30" fmla="*/ 616 w 627"/>
                <a:gd name="T31" fmla="*/ 473 h 701"/>
                <a:gd name="T32" fmla="*/ 599 w 627"/>
                <a:gd name="T33" fmla="*/ 559 h 701"/>
                <a:gd name="T34" fmla="*/ 586 w 627"/>
                <a:gd name="T35" fmla="*/ 595 h 701"/>
                <a:gd name="T36" fmla="*/ 568 w 627"/>
                <a:gd name="T37" fmla="*/ 622 h 701"/>
                <a:gd name="T38" fmla="*/ 537 w 627"/>
                <a:gd name="T39" fmla="*/ 647 h 701"/>
                <a:gd name="T40" fmla="*/ 502 w 627"/>
                <a:gd name="T41" fmla="*/ 666 h 701"/>
                <a:gd name="T42" fmla="*/ 419 w 627"/>
                <a:gd name="T43" fmla="*/ 688 h 701"/>
                <a:gd name="T44" fmla="*/ 410 w 627"/>
                <a:gd name="T45" fmla="*/ 688 h 701"/>
                <a:gd name="T46" fmla="*/ 404 w 627"/>
                <a:gd name="T47" fmla="*/ 691 h 701"/>
                <a:gd name="T48" fmla="*/ 314 w 627"/>
                <a:gd name="T49" fmla="*/ 701 h 701"/>
                <a:gd name="T50" fmla="*/ 224 w 627"/>
                <a:gd name="T51" fmla="*/ 696 h 701"/>
                <a:gd name="T52" fmla="*/ 215 w 627"/>
                <a:gd name="T53" fmla="*/ 691 h 701"/>
                <a:gd name="T54" fmla="*/ 209 w 627"/>
                <a:gd name="T55" fmla="*/ 693 h 701"/>
                <a:gd name="T56" fmla="*/ 173 w 627"/>
                <a:gd name="T57" fmla="*/ 686 h 701"/>
                <a:gd name="T58" fmla="*/ 138 w 627"/>
                <a:gd name="T59" fmla="*/ 676 h 701"/>
                <a:gd name="T60" fmla="*/ 108 w 627"/>
                <a:gd name="T61" fmla="*/ 662 h 701"/>
                <a:gd name="T62" fmla="*/ 81 w 627"/>
                <a:gd name="T63" fmla="*/ 644 h 701"/>
                <a:gd name="T64" fmla="*/ 64 w 627"/>
                <a:gd name="T65" fmla="*/ 625 h 701"/>
                <a:gd name="T66" fmla="*/ 51 w 627"/>
                <a:gd name="T67" fmla="*/ 603 h 701"/>
                <a:gd name="T68" fmla="*/ 31 w 627"/>
                <a:gd name="T69" fmla="*/ 551 h 701"/>
                <a:gd name="T70" fmla="*/ 27 w 627"/>
                <a:gd name="T71" fmla="*/ 519 h 701"/>
                <a:gd name="T72" fmla="*/ 20 w 627"/>
                <a:gd name="T73" fmla="*/ 497 h 701"/>
                <a:gd name="T74" fmla="*/ 13 w 627"/>
                <a:gd name="T75" fmla="*/ 475 h 701"/>
                <a:gd name="T76" fmla="*/ 3 w 627"/>
                <a:gd name="T77" fmla="*/ 399 h 701"/>
                <a:gd name="T78" fmla="*/ 0 w 627"/>
                <a:gd name="T79" fmla="*/ 368 h 701"/>
                <a:gd name="T80" fmla="*/ 0 w 627"/>
                <a:gd name="T81" fmla="*/ 270 h 701"/>
                <a:gd name="T82" fmla="*/ 0 w 627"/>
                <a:gd name="T83" fmla="*/ 245 h 701"/>
                <a:gd name="T84" fmla="*/ 5 w 627"/>
                <a:gd name="T85" fmla="*/ 189 h 701"/>
                <a:gd name="T86" fmla="*/ 7 w 627"/>
                <a:gd name="T87" fmla="*/ 155 h 701"/>
                <a:gd name="T88" fmla="*/ 13 w 627"/>
                <a:gd name="T89" fmla="*/ 120 h 701"/>
                <a:gd name="T90" fmla="*/ 24 w 627"/>
                <a:gd name="T91" fmla="*/ 91 h 701"/>
                <a:gd name="T92" fmla="*/ 35 w 627"/>
                <a:gd name="T93" fmla="*/ 69 h 701"/>
                <a:gd name="T94" fmla="*/ 55 w 627"/>
                <a:gd name="T95" fmla="*/ 52 h 701"/>
                <a:gd name="T96" fmla="*/ 81 w 627"/>
                <a:gd name="T97" fmla="*/ 37 h 701"/>
                <a:gd name="T98" fmla="*/ 114 w 627"/>
                <a:gd name="T99" fmla="*/ 25 h 701"/>
                <a:gd name="T100" fmla="*/ 149 w 627"/>
                <a:gd name="T101" fmla="*/ 15 h 701"/>
                <a:gd name="T102" fmla="*/ 230 w 627"/>
                <a:gd name="T103" fmla="*/ 3 h 701"/>
                <a:gd name="T104" fmla="*/ 314 w 627"/>
                <a:gd name="T105" fmla="*/ 0 h 7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7" h="701">
                  <a:moveTo>
                    <a:pt x="314" y="0"/>
                  </a:moveTo>
                  <a:lnTo>
                    <a:pt x="397" y="3"/>
                  </a:lnTo>
                  <a:lnTo>
                    <a:pt x="439" y="8"/>
                  </a:lnTo>
                  <a:lnTo>
                    <a:pt x="478" y="15"/>
                  </a:lnTo>
                  <a:lnTo>
                    <a:pt x="513" y="25"/>
                  </a:lnTo>
                  <a:lnTo>
                    <a:pt x="546" y="37"/>
                  </a:lnTo>
                  <a:lnTo>
                    <a:pt x="572" y="52"/>
                  </a:lnTo>
                  <a:lnTo>
                    <a:pt x="592" y="69"/>
                  </a:lnTo>
                  <a:lnTo>
                    <a:pt x="605" y="91"/>
                  </a:lnTo>
                  <a:lnTo>
                    <a:pt x="614" y="120"/>
                  </a:lnTo>
                  <a:lnTo>
                    <a:pt x="625" y="186"/>
                  </a:lnTo>
                  <a:lnTo>
                    <a:pt x="627" y="243"/>
                  </a:lnTo>
                  <a:lnTo>
                    <a:pt x="627" y="267"/>
                  </a:lnTo>
                  <a:lnTo>
                    <a:pt x="627" y="368"/>
                  </a:lnTo>
                  <a:lnTo>
                    <a:pt x="625" y="399"/>
                  </a:lnTo>
                  <a:lnTo>
                    <a:pt x="616" y="473"/>
                  </a:lnTo>
                  <a:lnTo>
                    <a:pt x="599" y="559"/>
                  </a:lnTo>
                  <a:lnTo>
                    <a:pt x="586" y="595"/>
                  </a:lnTo>
                  <a:lnTo>
                    <a:pt x="568" y="622"/>
                  </a:lnTo>
                  <a:lnTo>
                    <a:pt x="537" y="647"/>
                  </a:lnTo>
                  <a:lnTo>
                    <a:pt x="502" y="666"/>
                  </a:lnTo>
                  <a:lnTo>
                    <a:pt x="419" y="688"/>
                  </a:lnTo>
                  <a:lnTo>
                    <a:pt x="410" y="688"/>
                  </a:lnTo>
                  <a:lnTo>
                    <a:pt x="404" y="691"/>
                  </a:lnTo>
                  <a:lnTo>
                    <a:pt x="314" y="701"/>
                  </a:lnTo>
                  <a:lnTo>
                    <a:pt x="224" y="696"/>
                  </a:lnTo>
                  <a:lnTo>
                    <a:pt x="215" y="691"/>
                  </a:lnTo>
                  <a:lnTo>
                    <a:pt x="209" y="693"/>
                  </a:lnTo>
                  <a:lnTo>
                    <a:pt x="173" y="686"/>
                  </a:lnTo>
                  <a:lnTo>
                    <a:pt x="138" y="676"/>
                  </a:lnTo>
                  <a:lnTo>
                    <a:pt x="108" y="662"/>
                  </a:lnTo>
                  <a:lnTo>
                    <a:pt x="81" y="644"/>
                  </a:lnTo>
                  <a:lnTo>
                    <a:pt x="64" y="625"/>
                  </a:lnTo>
                  <a:lnTo>
                    <a:pt x="51" y="603"/>
                  </a:lnTo>
                  <a:lnTo>
                    <a:pt x="31" y="551"/>
                  </a:lnTo>
                  <a:lnTo>
                    <a:pt x="27" y="519"/>
                  </a:lnTo>
                  <a:lnTo>
                    <a:pt x="20" y="497"/>
                  </a:lnTo>
                  <a:lnTo>
                    <a:pt x="13" y="475"/>
                  </a:lnTo>
                  <a:lnTo>
                    <a:pt x="3" y="399"/>
                  </a:lnTo>
                  <a:lnTo>
                    <a:pt x="0" y="368"/>
                  </a:lnTo>
                  <a:lnTo>
                    <a:pt x="0" y="270"/>
                  </a:lnTo>
                  <a:lnTo>
                    <a:pt x="0" y="245"/>
                  </a:lnTo>
                  <a:lnTo>
                    <a:pt x="5" y="189"/>
                  </a:lnTo>
                  <a:lnTo>
                    <a:pt x="7" y="155"/>
                  </a:lnTo>
                  <a:lnTo>
                    <a:pt x="13" y="120"/>
                  </a:lnTo>
                  <a:lnTo>
                    <a:pt x="24" y="91"/>
                  </a:lnTo>
                  <a:lnTo>
                    <a:pt x="35" y="69"/>
                  </a:lnTo>
                  <a:lnTo>
                    <a:pt x="55" y="52"/>
                  </a:lnTo>
                  <a:lnTo>
                    <a:pt x="81" y="37"/>
                  </a:lnTo>
                  <a:lnTo>
                    <a:pt x="114" y="25"/>
                  </a:lnTo>
                  <a:lnTo>
                    <a:pt x="149" y="15"/>
                  </a:lnTo>
                  <a:lnTo>
                    <a:pt x="230" y="3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C2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7836"/>
            <p:cNvSpPr>
              <a:spLocks/>
            </p:cNvSpPr>
            <p:nvPr/>
          </p:nvSpPr>
          <p:spPr bwMode="auto">
            <a:xfrm>
              <a:off x="2738" y="277"/>
              <a:ext cx="622" cy="695"/>
            </a:xfrm>
            <a:custGeom>
              <a:avLst/>
              <a:gdLst>
                <a:gd name="T0" fmla="*/ 311 w 622"/>
                <a:gd name="T1" fmla="*/ 0 h 695"/>
                <a:gd name="T2" fmla="*/ 394 w 622"/>
                <a:gd name="T3" fmla="*/ 2 h 695"/>
                <a:gd name="T4" fmla="*/ 436 w 622"/>
                <a:gd name="T5" fmla="*/ 7 h 695"/>
                <a:gd name="T6" fmla="*/ 473 w 622"/>
                <a:gd name="T7" fmla="*/ 14 h 695"/>
                <a:gd name="T8" fmla="*/ 508 w 622"/>
                <a:gd name="T9" fmla="*/ 22 h 695"/>
                <a:gd name="T10" fmla="*/ 541 w 622"/>
                <a:gd name="T11" fmla="*/ 34 h 695"/>
                <a:gd name="T12" fmla="*/ 567 w 622"/>
                <a:gd name="T13" fmla="*/ 49 h 695"/>
                <a:gd name="T14" fmla="*/ 587 w 622"/>
                <a:gd name="T15" fmla="*/ 68 h 695"/>
                <a:gd name="T16" fmla="*/ 600 w 622"/>
                <a:gd name="T17" fmla="*/ 90 h 695"/>
                <a:gd name="T18" fmla="*/ 609 w 622"/>
                <a:gd name="T19" fmla="*/ 117 h 695"/>
                <a:gd name="T20" fmla="*/ 620 w 622"/>
                <a:gd name="T21" fmla="*/ 183 h 695"/>
                <a:gd name="T22" fmla="*/ 622 w 622"/>
                <a:gd name="T23" fmla="*/ 240 h 695"/>
                <a:gd name="T24" fmla="*/ 622 w 622"/>
                <a:gd name="T25" fmla="*/ 264 h 695"/>
                <a:gd name="T26" fmla="*/ 622 w 622"/>
                <a:gd name="T27" fmla="*/ 365 h 695"/>
                <a:gd name="T28" fmla="*/ 620 w 622"/>
                <a:gd name="T29" fmla="*/ 396 h 695"/>
                <a:gd name="T30" fmla="*/ 611 w 622"/>
                <a:gd name="T31" fmla="*/ 470 h 695"/>
                <a:gd name="T32" fmla="*/ 594 w 622"/>
                <a:gd name="T33" fmla="*/ 553 h 695"/>
                <a:gd name="T34" fmla="*/ 580 w 622"/>
                <a:gd name="T35" fmla="*/ 590 h 695"/>
                <a:gd name="T36" fmla="*/ 563 w 622"/>
                <a:gd name="T37" fmla="*/ 617 h 695"/>
                <a:gd name="T38" fmla="*/ 534 w 622"/>
                <a:gd name="T39" fmla="*/ 641 h 695"/>
                <a:gd name="T40" fmla="*/ 497 w 622"/>
                <a:gd name="T41" fmla="*/ 661 h 695"/>
                <a:gd name="T42" fmla="*/ 414 w 622"/>
                <a:gd name="T43" fmla="*/ 683 h 695"/>
                <a:gd name="T44" fmla="*/ 407 w 622"/>
                <a:gd name="T45" fmla="*/ 683 h 695"/>
                <a:gd name="T46" fmla="*/ 401 w 622"/>
                <a:gd name="T47" fmla="*/ 685 h 695"/>
                <a:gd name="T48" fmla="*/ 337 w 622"/>
                <a:gd name="T49" fmla="*/ 693 h 695"/>
                <a:gd name="T50" fmla="*/ 311 w 622"/>
                <a:gd name="T51" fmla="*/ 695 h 695"/>
                <a:gd name="T52" fmla="*/ 223 w 622"/>
                <a:gd name="T53" fmla="*/ 688 h 695"/>
                <a:gd name="T54" fmla="*/ 214 w 622"/>
                <a:gd name="T55" fmla="*/ 685 h 695"/>
                <a:gd name="T56" fmla="*/ 208 w 622"/>
                <a:gd name="T57" fmla="*/ 685 h 695"/>
                <a:gd name="T58" fmla="*/ 173 w 622"/>
                <a:gd name="T59" fmla="*/ 681 h 695"/>
                <a:gd name="T60" fmla="*/ 138 w 622"/>
                <a:gd name="T61" fmla="*/ 671 h 695"/>
                <a:gd name="T62" fmla="*/ 105 w 622"/>
                <a:gd name="T63" fmla="*/ 656 h 695"/>
                <a:gd name="T64" fmla="*/ 81 w 622"/>
                <a:gd name="T65" fmla="*/ 639 h 695"/>
                <a:gd name="T66" fmla="*/ 63 w 622"/>
                <a:gd name="T67" fmla="*/ 619 h 695"/>
                <a:gd name="T68" fmla="*/ 50 w 622"/>
                <a:gd name="T69" fmla="*/ 597 h 695"/>
                <a:gd name="T70" fmla="*/ 30 w 622"/>
                <a:gd name="T71" fmla="*/ 543 h 695"/>
                <a:gd name="T72" fmla="*/ 26 w 622"/>
                <a:gd name="T73" fmla="*/ 514 h 695"/>
                <a:gd name="T74" fmla="*/ 13 w 622"/>
                <a:gd name="T75" fmla="*/ 467 h 695"/>
                <a:gd name="T76" fmla="*/ 2 w 622"/>
                <a:gd name="T77" fmla="*/ 394 h 695"/>
                <a:gd name="T78" fmla="*/ 0 w 622"/>
                <a:gd name="T79" fmla="*/ 365 h 695"/>
                <a:gd name="T80" fmla="*/ 0 w 622"/>
                <a:gd name="T81" fmla="*/ 267 h 695"/>
                <a:gd name="T82" fmla="*/ 0 w 622"/>
                <a:gd name="T83" fmla="*/ 242 h 695"/>
                <a:gd name="T84" fmla="*/ 4 w 622"/>
                <a:gd name="T85" fmla="*/ 186 h 695"/>
                <a:gd name="T86" fmla="*/ 6 w 622"/>
                <a:gd name="T87" fmla="*/ 152 h 695"/>
                <a:gd name="T88" fmla="*/ 13 w 622"/>
                <a:gd name="T89" fmla="*/ 120 h 695"/>
                <a:gd name="T90" fmla="*/ 21 w 622"/>
                <a:gd name="T91" fmla="*/ 90 h 695"/>
                <a:gd name="T92" fmla="*/ 35 w 622"/>
                <a:gd name="T93" fmla="*/ 68 h 695"/>
                <a:gd name="T94" fmla="*/ 54 w 622"/>
                <a:gd name="T95" fmla="*/ 49 h 695"/>
                <a:gd name="T96" fmla="*/ 81 w 622"/>
                <a:gd name="T97" fmla="*/ 34 h 695"/>
                <a:gd name="T98" fmla="*/ 114 w 622"/>
                <a:gd name="T99" fmla="*/ 22 h 695"/>
                <a:gd name="T100" fmla="*/ 149 w 622"/>
                <a:gd name="T101" fmla="*/ 14 h 695"/>
                <a:gd name="T102" fmla="*/ 227 w 622"/>
                <a:gd name="T103" fmla="*/ 2 h 695"/>
                <a:gd name="T104" fmla="*/ 311 w 622"/>
                <a:gd name="T105" fmla="*/ 0 h 6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2" h="695">
                  <a:moveTo>
                    <a:pt x="311" y="0"/>
                  </a:moveTo>
                  <a:lnTo>
                    <a:pt x="394" y="2"/>
                  </a:lnTo>
                  <a:lnTo>
                    <a:pt x="436" y="7"/>
                  </a:lnTo>
                  <a:lnTo>
                    <a:pt x="473" y="14"/>
                  </a:lnTo>
                  <a:lnTo>
                    <a:pt x="508" y="22"/>
                  </a:lnTo>
                  <a:lnTo>
                    <a:pt x="541" y="34"/>
                  </a:lnTo>
                  <a:lnTo>
                    <a:pt x="567" y="49"/>
                  </a:lnTo>
                  <a:lnTo>
                    <a:pt x="587" y="68"/>
                  </a:lnTo>
                  <a:lnTo>
                    <a:pt x="600" y="90"/>
                  </a:lnTo>
                  <a:lnTo>
                    <a:pt x="609" y="117"/>
                  </a:lnTo>
                  <a:lnTo>
                    <a:pt x="620" y="183"/>
                  </a:lnTo>
                  <a:lnTo>
                    <a:pt x="622" y="240"/>
                  </a:lnTo>
                  <a:lnTo>
                    <a:pt x="622" y="264"/>
                  </a:lnTo>
                  <a:lnTo>
                    <a:pt x="622" y="365"/>
                  </a:lnTo>
                  <a:lnTo>
                    <a:pt x="620" y="396"/>
                  </a:lnTo>
                  <a:lnTo>
                    <a:pt x="611" y="470"/>
                  </a:lnTo>
                  <a:lnTo>
                    <a:pt x="594" y="553"/>
                  </a:lnTo>
                  <a:lnTo>
                    <a:pt x="580" y="590"/>
                  </a:lnTo>
                  <a:lnTo>
                    <a:pt x="563" y="617"/>
                  </a:lnTo>
                  <a:lnTo>
                    <a:pt x="534" y="641"/>
                  </a:lnTo>
                  <a:lnTo>
                    <a:pt x="497" y="661"/>
                  </a:lnTo>
                  <a:lnTo>
                    <a:pt x="414" y="683"/>
                  </a:lnTo>
                  <a:lnTo>
                    <a:pt x="407" y="683"/>
                  </a:lnTo>
                  <a:lnTo>
                    <a:pt x="401" y="685"/>
                  </a:lnTo>
                  <a:lnTo>
                    <a:pt x="337" y="693"/>
                  </a:lnTo>
                  <a:lnTo>
                    <a:pt x="311" y="695"/>
                  </a:lnTo>
                  <a:lnTo>
                    <a:pt x="223" y="688"/>
                  </a:lnTo>
                  <a:lnTo>
                    <a:pt x="214" y="685"/>
                  </a:lnTo>
                  <a:lnTo>
                    <a:pt x="208" y="685"/>
                  </a:lnTo>
                  <a:lnTo>
                    <a:pt x="173" y="681"/>
                  </a:lnTo>
                  <a:lnTo>
                    <a:pt x="138" y="671"/>
                  </a:lnTo>
                  <a:lnTo>
                    <a:pt x="105" y="656"/>
                  </a:lnTo>
                  <a:lnTo>
                    <a:pt x="81" y="639"/>
                  </a:lnTo>
                  <a:lnTo>
                    <a:pt x="63" y="619"/>
                  </a:lnTo>
                  <a:lnTo>
                    <a:pt x="50" y="597"/>
                  </a:lnTo>
                  <a:lnTo>
                    <a:pt x="30" y="543"/>
                  </a:lnTo>
                  <a:lnTo>
                    <a:pt x="26" y="514"/>
                  </a:lnTo>
                  <a:lnTo>
                    <a:pt x="13" y="467"/>
                  </a:lnTo>
                  <a:lnTo>
                    <a:pt x="2" y="394"/>
                  </a:lnTo>
                  <a:lnTo>
                    <a:pt x="0" y="365"/>
                  </a:lnTo>
                  <a:lnTo>
                    <a:pt x="0" y="267"/>
                  </a:lnTo>
                  <a:lnTo>
                    <a:pt x="0" y="242"/>
                  </a:lnTo>
                  <a:lnTo>
                    <a:pt x="4" y="186"/>
                  </a:lnTo>
                  <a:lnTo>
                    <a:pt x="6" y="152"/>
                  </a:lnTo>
                  <a:lnTo>
                    <a:pt x="13" y="120"/>
                  </a:lnTo>
                  <a:lnTo>
                    <a:pt x="21" y="90"/>
                  </a:lnTo>
                  <a:lnTo>
                    <a:pt x="35" y="68"/>
                  </a:lnTo>
                  <a:lnTo>
                    <a:pt x="54" y="49"/>
                  </a:lnTo>
                  <a:lnTo>
                    <a:pt x="81" y="34"/>
                  </a:lnTo>
                  <a:lnTo>
                    <a:pt x="114" y="22"/>
                  </a:lnTo>
                  <a:lnTo>
                    <a:pt x="149" y="14"/>
                  </a:lnTo>
                  <a:lnTo>
                    <a:pt x="227" y="2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C4C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7837"/>
            <p:cNvSpPr>
              <a:spLocks/>
            </p:cNvSpPr>
            <p:nvPr/>
          </p:nvSpPr>
          <p:spPr bwMode="auto">
            <a:xfrm>
              <a:off x="2740" y="277"/>
              <a:ext cx="618" cy="690"/>
            </a:xfrm>
            <a:custGeom>
              <a:avLst/>
              <a:gdLst>
                <a:gd name="T0" fmla="*/ 309 w 618"/>
                <a:gd name="T1" fmla="*/ 0 h 690"/>
                <a:gd name="T2" fmla="*/ 392 w 618"/>
                <a:gd name="T3" fmla="*/ 5 h 690"/>
                <a:gd name="T4" fmla="*/ 432 w 618"/>
                <a:gd name="T5" fmla="*/ 7 h 690"/>
                <a:gd name="T6" fmla="*/ 471 w 618"/>
                <a:gd name="T7" fmla="*/ 14 h 690"/>
                <a:gd name="T8" fmla="*/ 506 w 618"/>
                <a:gd name="T9" fmla="*/ 24 h 690"/>
                <a:gd name="T10" fmla="*/ 537 w 618"/>
                <a:gd name="T11" fmla="*/ 36 h 690"/>
                <a:gd name="T12" fmla="*/ 563 w 618"/>
                <a:gd name="T13" fmla="*/ 51 h 690"/>
                <a:gd name="T14" fmla="*/ 583 w 618"/>
                <a:gd name="T15" fmla="*/ 68 h 690"/>
                <a:gd name="T16" fmla="*/ 596 w 618"/>
                <a:gd name="T17" fmla="*/ 90 h 690"/>
                <a:gd name="T18" fmla="*/ 607 w 618"/>
                <a:gd name="T19" fmla="*/ 120 h 690"/>
                <a:gd name="T20" fmla="*/ 616 w 618"/>
                <a:gd name="T21" fmla="*/ 183 h 690"/>
                <a:gd name="T22" fmla="*/ 618 w 618"/>
                <a:gd name="T23" fmla="*/ 240 h 690"/>
                <a:gd name="T24" fmla="*/ 618 w 618"/>
                <a:gd name="T25" fmla="*/ 264 h 690"/>
                <a:gd name="T26" fmla="*/ 618 w 618"/>
                <a:gd name="T27" fmla="*/ 362 h 690"/>
                <a:gd name="T28" fmla="*/ 616 w 618"/>
                <a:gd name="T29" fmla="*/ 394 h 690"/>
                <a:gd name="T30" fmla="*/ 607 w 618"/>
                <a:gd name="T31" fmla="*/ 467 h 690"/>
                <a:gd name="T32" fmla="*/ 589 w 618"/>
                <a:gd name="T33" fmla="*/ 551 h 690"/>
                <a:gd name="T34" fmla="*/ 576 w 618"/>
                <a:gd name="T35" fmla="*/ 587 h 690"/>
                <a:gd name="T36" fmla="*/ 559 w 618"/>
                <a:gd name="T37" fmla="*/ 614 h 690"/>
                <a:gd name="T38" fmla="*/ 530 w 618"/>
                <a:gd name="T39" fmla="*/ 639 h 690"/>
                <a:gd name="T40" fmla="*/ 493 w 618"/>
                <a:gd name="T41" fmla="*/ 659 h 690"/>
                <a:gd name="T42" fmla="*/ 410 w 618"/>
                <a:gd name="T43" fmla="*/ 681 h 690"/>
                <a:gd name="T44" fmla="*/ 403 w 618"/>
                <a:gd name="T45" fmla="*/ 678 h 690"/>
                <a:gd name="T46" fmla="*/ 396 w 618"/>
                <a:gd name="T47" fmla="*/ 683 h 690"/>
                <a:gd name="T48" fmla="*/ 335 w 618"/>
                <a:gd name="T49" fmla="*/ 690 h 690"/>
                <a:gd name="T50" fmla="*/ 309 w 618"/>
                <a:gd name="T51" fmla="*/ 690 h 690"/>
                <a:gd name="T52" fmla="*/ 221 w 618"/>
                <a:gd name="T53" fmla="*/ 685 h 690"/>
                <a:gd name="T54" fmla="*/ 215 w 618"/>
                <a:gd name="T55" fmla="*/ 681 h 690"/>
                <a:gd name="T56" fmla="*/ 208 w 618"/>
                <a:gd name="T57" fmla="*/ 683 h 690"/>
                <a:gd name="T58" fmla="*/ 171 w 618"/>
                <a:gd name="T59" fmla="*/ 678 h 690"/>
                <a:gd name="T60" fmla="*/ 136 w 618"/>
                <a:gd name="T61" fmla="*/ 668 h 690"/>
                <a:gd name="T62" fmla="*/ 105 w 618"/>
                <a:gd name="T63" fmla="*/ 654 h 690"/>
                <a:gd name="T64" fmla="*/ 79 w 618"/>
                <a:gd name="T65" fmla="*/ 636 h 690"/>
                <a:gd name="T66" fmla="*/ 63 w 618"/>
                <a:gd name="T67" fmla="*/ 617 h 690"/>
                <a:gd name="T68" fmla="*/ 50 w 618"/>
                <a:gd name="T69" fmla="*/ 595 h 690"/>
                <a:gd name="T70" fmla="*/ 30 w 618"/>
                <a:gd name="T71" fmla="*/ 541 h 690"/>
                <a:gd name="T72" fmla="*/ 26 w 618"/>
                <a:gd name="T73" fmla="*/ 512 h 690"/>
                <a:gd name="T74" fmla="*/ 13 w 618"/>
                <a:gd name="T75" fmla="*/ 465 h 690"/>
                <a:gd name="T76" fmla="*/ 2 w 618"/>
                <a:gd name="T77" fmla="*/ 394 h 690"/>
                <a:gd name="T78" fmla="*/ 0 w 618"/>
                <a:gd name="T79" fmla="*/ 362 h 690"/>
                <a:gd name="T80" fmla="*/ 0 w 618"/>
                <a:gd name="T81" fmla="*/ 267 h 690"/>
                <a:gd name="T82" fmla="*/ 0 w 618"/>
                <a:gd name="T83" fmla="*/ 242 h 690"/>
                <a:gd name="T84" fmla="*/ 4 w 618"/>
                <a:gd name="T85" fmla="*/ 186 h 690"/>
                <a:gd name="T86" fmla="*/ 6 w 618"/>
                <a:gd name="T87" fmla="*/ 152 h 690"/>
                <a:gd name="T88" fmla="*/ 13 w 618"/>
                <a:gd name="T89" fmla="*/ 120 h 690"/>
                <a:gd name="T90" fmla="*/ 22 w 618"/>
                <a:gd name="T91" fmla="*/ 90 h 690"/>
                <a:gd name="T92" fmla="*/ 35 w 618"/>
                <a:gd name="T93" fmla="*/ 68 h 690"/>
                <a:gd name="T94" fmla="*/ 55 w 618"/>
                <a:gd name="T95" fmla="*/ 51 h 690"/>
                <a:gd name="T96" fmla="*/ 81 w 618"/>
                <a:gd name="T97" fmla="*/ 36 h 690"/>
                <a:gd name="T98" fmla="*/ 112 w 618"/>
                <a:gd name="T99" fmla="*/ 24 h 690"/>
                <a:gd name="T100" fmla="*/ 147 w 618"/>
                <a:gd name="T101" fmla="*/ 14 h 690"/>
                <a:gd name="T102" fmla="*/ 225 w 618"/>
                <a:gd name="T103" fmla="*/ 5 h 690"/>
                <a:gd name="T104" fmla="*/ 309 w 618"/>
                <a:gd name="T105" fmla="*/ 0 h 6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8" h="690">
                  <a:moveTo>
                    <a:pt x="309" y="0"/>
                  </a:moveTo>
                  <a:lnTo>
                    <a:pt x="392" y="5"/>
                  </a:lnTo>
                  <a:lnTo>
                    <a:pt x="432" y="7"/>
                  </a:lnTo>
                  <a:lnTo>
                    <a:pt x="471" y="14"/>
                  </a:lnTo>
                  <a:lnTo>
                    <a:pt x="506" y="24"/>
                  </a:lnTo>
                  <a:lnTo>
                    <a:pt x="537" y="36"/>
                  </a:lnTo>
                  <a:lnTo>
                    <a:pt x="563" y="51"/>
                  </a:lnTo>
                  <a:lnTo>
                    <a:pt x="583" y="68"/>
                  </a:lnTo>
                  <a:lnTo>
                    <a:pt x="596" y="90"/>
                  </a:lnTo>
                  <a:lnTo>
                    <a:pt x="607" y="120"/>
                  </a:lnTo>
                  <a:lnTo>
                    <a:pt x="616" y="183"/>
                  </a:lnTo>
                  <a:lnTo>
                    <a:pt x="618" y="240"/>
                  </a:lnTo>
                  <a:lnTo>
                    <a:pt x="618" y="264"/>
                  </a:lnTo>
                  <a:lnTo>
                    <a:pt x="618" y="362"/>
                  </a:lnTo>
                  <a:lnTo>
                    <a:pt x="616" y="394"/>
                  </a:lnTo>
                  <a:lnTo>
                    <a:pt x="607" y="467"/>
                  </a:lnTo>
                  <a:lnTo>
                    <a:pt x="589" y="551"/>
                  </a:lnTo>
                  <a:lnTo>
                    <a:pt x="576" y="587"/>
                  </a:lnTo>
                  <a:lnTo>
                    <a:pt x="559" y="614"/>
                  </a:lnTo>
                  <a:lnTo>
                    <a:pt x="530" y="639"/>
                  </a:lnTo>
                  <a:lnTo>
                    <a:pt x="493" y="659"/>
                  </a:lnTo>
                  <a:lnTo>
                    <a:pt x="410" y="681"/>
                  </a:lnTo>
                  <a:lnTo>
                    <a:pt x="403" y="678"/>
                  </a:lnTo>
                  <a:lnTo>
                    <a:pt x="396" y="683"/>
                  </a:lnTo>
                  <a:lnTo>
                    <a:pt x="335" y="690"/>
                  </a:lnTo>
                  <a:lnTo>
                    <a:pt x="309" y="690"/>
                  </a:lnTo>
                  <a:lnTo>
                    <a:pt x="221" y="685"/>
                  </a:lnTo>
                  <a:lnTo>
                    <a:pt x="215" y="681"/>
                  </a:lnTo>
                  <a:lnTo>
                    <a:pt x="208" y="683"/>
                  </a:lnTo>
                  <a:lnTo>
                    <a:pt x="171" y="678"/>
                  </a:lnTo>
                  <a:lnTo>
                    <a:pt x="136" y="668"/>
                  </a:lnTo>
                  <a:lnTo>
                    <a:pt x="105" y="654"/>
                  </a:lnTo>
                  <a:lnTo>
                    <a:pt x="79" y="636"/>
                  </a:lnTo>
                  <a:lnTo>
                    <a:pt x="63" y="617"/>
                  </a:lnTo>
                  <a:lnTo>
                    <a:pt x="50" y="595"/>
                  </a:lnTo>
                  <a:lnTo>
                    <a:pt x="30" y="541"/>
                  </a:lnTo>
                  <a:lnTo>
                    <a:pt x="26" y="512"/>
                  </a:lnTo>
                  <a:lnTo>
                    <a:pt x="13" y="465"/>
                  </a:lnTo>
                  <a:lnTo>
                    <a:pt x="2" y="394"/>
                  </a:lnTo>
                  <a:lnTo>
                    <a:pt x="0" y="362"/>
                  </a:lnTo>
                  <a:lnTo>
                    <a:pt x="0" y="267"/>
                  </a:lnTo>
                  <a:lnTo>
                    <a:pt x="0" y="242"/>
                  </a:lnTo>
                  <a:lnTo>
                    <a:pt x="4" y="186"/>
                  </a:lnTo>
                  <a:lnTo>
                    <a:pt x="6" y="152"/>
                  </a:lnTo>
                  <a:lnTo>
                    <a:pt x="13" y="120"/>
                  </a:lnTo>
                  <a:lnTo>
                    <a:pt x="22" y="90"/>
                  </a:lnTo>
                  <a:lnTo>
                    <a:pt x="35" y="68"/>
                  </a:lnTo>
                  <a:lnTo>
                    <a:pt x="55" y="51"/>
                  </a:lnTo>
                  <a:lnTo>
                    <a:pt x="81" y="36"/>
                  </a:lnTo>
                  <a:lnTo>
                    <a:pt x="112" y="24"/>
                  </a:lnTo>
                  <a:lnTo>
                    <a:pt x="147" y="14"/>
                  </a:lnTo>
                  <a:lnTo>
                    <a:pt x="225" y="5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C5C4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7838"/>
            <p:cNvSpPr>
              <a:spLocks/>
            </p:cNvSpPr>
            <p:nvPr/>
          </p:nvSpPr>
          <p:spPr bwMode="auto">
            <a:xfrm>
              <a:off x="2742" y="279"/>
              <a:ext cx="614" cy="686"/>
            </a:xfrm>
            <a:custGeom>
              <a:avLst/>
              <a:gdLst>
                <a:gd name="T0" fmla="*/ 307 w 614"/>
                <a:gd name="T1" fmla="*/ 0 h 686"/>
                <a:gd name="T2" fmla="*/ 390 w 614"/>
                <a:gd name="T3" fmla="*/ 3 h 686"/>
                <a:gd name="T4" fmla="*/ 430 w 614"/>
                <a:gd name="T5" fmla="*/ 8 h 686"/>
                <a:gd name="T6" fmla="*/ 467 w 614"/>
                <a:gd name="T7" fmla="*/ 15 h 686"/>
                <a:gd name="T8" fmla="*/ 502 w 614"/>
                <a:gd name="T9" fmla="*/ 25 h 686"/>
                <a:gd name="T10" fmla="*/ 533 w 614"/>
                <a:gd name="T11" fmla="*/ 34 h 686"/>
                <a:gd name="T12" fmla="*/ 559 w 614"/>
                <a:gd name="T13" fmla="*/ 49 h 686"/>
                <a:gd name="T14" fmla="*/ 579 w 614"/>
                <a:gd name="T15" fmla="*/ 69 h 686"/>
                <a:gd name="T16" fmla="*/ 592 w 614"/>
                <a:gd name="T17" fmla="*/ 91 h 686"/>
                <a:gd name="T18" fmla="*/ 603 w 614"/>
                <a:gd name="T19" fmla="*/ 118 h 686"/>
                <a:gd name="T20" fmla="*/ 611 w 614"/>
                <a:gd name="T21" fmla="*/ 184 h 686"/>
                <a:gd name="T22" fmla="*/ 614 w 614"/>
                <a:gd name="T23" fmla="*/ 238 h 686"/>
                <a:gd name="T24" fmla="*/ 614 w 614"/>
                <a:gd name="T25" fmla="*/ 262 h 686"/>
                <a:gd name="T26" fmla="*/ 614 w 614"/>
                <a:gd name="T27" fmla="*/ 360 h 686"/>
                <a:gd name="T28" fmla="*/ 611 w 614"/>
                <a:gd name="T29" fmla="*/ 392 h 686"/>
                <a:gd name="T30" fmla="*/ 603 w 614"/>
                <a:gd name="T31" fmla="*/ 463 h 686"/>
                <a:gd name="T32" fmla="*/ 585 w 614"/>
                <a:gd name="T33" fmla="*/ 546 h 686"/>
                <a:gd name="T34" fmla="*/ 572 w 614"/>
                <a:gd name="T35" fmla="*/ 583 h 686"/>
                <a:gd name="T36" fmla="*/ 554 w 614"/>
                <a:gd name="T37" fmla="*/ 610 h 686"/>
                <a:gd name="T38" fmla="*/ 526 w 614"/>
                <a:gd name="T39" fmla="*/ 634 h 686"/>
                <a:gd name="T40" fmla="*/ 489 w 614"/>
                <a:gd name="T41" fmla="*/ 654 h 686"/>
                <a:gd name="T42" fmla="*/ 408 w 614"/>
                <a:gd name="T43" fmla="*/ 676 h 686"/>
                <a:gd name="T44" fmla="*/ 399 w 614"/>
                <a:gd name="T45" fmla="*/ 674 h 686"/>
                <a:gd name="T46" fmla="*/ 392 w 614"/>
                <a:gd name="T47" fmla="*/ 679 h 686"/>
                <a:gd name="T48" fmla="*/ 333 w 614"/>
                <a:gd name="T49" fmla="*/ 686 h 686"/>
                <a:gd name="T50" fmla="*/ 307 w 614"/>
                <a:gd name="T51" fmla="*/ 686 h 686"/>
                <a:gd name="T52" fmla="*/ 221 w 614"/>
                <a:gd name="T53" fmla="*/ 681 h 686"/>
                <a:gd name="T54" fmla="*/ 215 w 614"/>
                <a:gd name="T55" fmla="*/ 676 h 686"/>
                <a:gd name="T56" fmla="*/ 206 w 614"/>
                <a:gd name="T57" fmla="*/ 679 h 686"/>
                <a:gd name="T58" fmla="*/ 171 w 614"/>
                <a:gd name="T59" fmla="*/ 671 h 686"/>
                <a:gd name="T60" fmla="*/ 136 w 614"/>
                <a:gd name="T61" fmla="*/ 661 h 686"/>
                <a:gd name="T62" fmla="*/ 105 w 614"/>
                <a:gd name="T63" fmla="*/ 649 h 686"/>
                <a:gd name="T64" fmla="*/ 79 w 614"/>
                <a:gd name="T65" fmla="*/ 632 h 686"/>
                <a:gd name="T66" fmla="*/ 61 w 614"/>
                <a:gd name="T67" fmla="*/ 612 h 686"/>
                <a:gd name="T68" fmla="*/ 50 w 614"/>
                <a:gd name="T69" fmla="*/ 590 h 686"/>
                <a:gd name="T70" fmla="*/ 31 w 614"/>
                <a:gd name="T71" fmla="*/ 537 h 686"/>
                <a:gd name="T72" fmla="*/ 24 w 614"/>
                <a:gd name="T73" fmla="*/ 505 h 686"/>
                <a:gd name="T74" fmla="*/ 13 w 614"/>
                <a:gd name="T75" fmla="*/ 461 h 686"/>
                <a:gd name="T76" fmla="*/ 6 w 614"/>
                <a:gd name="T77" fmla="*/ 421 h 686"/>
                <a:gd name="T78" fmla="*/ 2 w 614"/>
                <a:gd name="T79" fmla="*/ 390 h 686"/>
                <a:gd name="T80" fmla="*/ 2 w 614"/>
                <a:gd name="T81" fmla="*/ 360 h 686"/>
                <a:gd name="T82" fmla="*/ 2 w 614"/>
                <a:gd name="T83" fmla="*/ 265 h 686"/>
                <a:gd name="T84" fmla="*/ 0 w 614"/>
                <a:gd name="T85" fmla="*/ 240 h 686"/>
                <a:gd name="T86" fmla="*/ 4 w 614"/>
                <a:gd name="T87" fmla="*/ 184 h 686"/>
                <a:gd name="T88" fmla="*/ 6 w 614"/>
                <a:gd name="T89" fmla="*/ 152 h 686"/>
                <a:gd name="T90" fmla="*/ 13 w 614"/>
                <a:gd name="T91" fmla="*/ 118 h 686"/>
                <a:gd name="T92" fmla="*/ 22 w 614"/>
                <a:gd name="T93" fmla="*/ 91 h 686"/>
                <a:gd name="T94" fmla="*/ 35 w 614"/>
                <a:gd name="T95" fmla="*/ 69 h 686"/>
                <a:gd name="T96" fmla="*/ 55 w 614"/>
                <a:gd name="T97" fmla="*/ 49 h 686"/>
                <a:gd name="T98" fmla="*/ 81 w 614"/>
                <a:gd name="T99" fmla="*/ 34 h 686"/>
                <a:gd name="T100" fmla="*/ 112 w 614"/>
                <a:gd name="T101" fmla="*/ 25 h 686"/>
                <a:gd name="T102" fmla="*/ 147 w 614"/>
                <a:gd name="T103" fmla="*/ 15 h 686"/>
                <a:gd name="T104" fmla="*/ 226 w 614"/>
                <a:gd name="T105" fmla="*/ 3 h 686"/>
                <a:gd name="T106" fmla="*/ 307 w 614"/>
                <a:gd name="T107" fmla="*/ 0 h 68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14" h="686">
                  <a:moveTo>
                    <a:pt x="307" y="0"/>
                  </a:moveTo>
                  <a:lnTo>
                    <a:pt x="390" y="3"/>
                  </a:lnTo>
                  <a:lnTo>
                    <a:pt x="430" y="8"/>
                  </a:lnTo>
                  <a:lnTo>
                    <a:pt x="467" y="15"/>
                  </a:lnTo>
                  <a:lnTo>
                    <a:pt x="502" y="25"/>
                  </a:lnTo>
                  <a:lnTo>
                    <a:pt x="533" y="34"/>
                  </a:lnTo>
                  <a:lnTo>
                    <a:pt x="559" y="49"/>
                  </a:lnTo>
                  <a:lnTo>
                    <a:pt x="579" y="69"/>
                  </a:lnTo>
                  <a:lnTo>
                    <a:pt x="592" y="91"/>
                  </a:lnTo>
                  <a:lnTo>
                    <a:pt x="603" y="118"/>
                  </a:lnTo>
                  <a:lnTo>
                    <a:pt x="611" y="184"/>
                  </a:lnTo>
                  <a:lnTo>
                    <a:pt x="614" y="238"/>
                  </a:lnTo>
                  <a:lnTo>
                    <a:pt x="614" y="262"/>
                  </a:lnTo>
                  <a:lnTo>
                    <a:pt x="614" y="360"/>
                  </a:lnTo>
                  <a:lnTo>
                    <a:pt x="611" y="392"/>
                  </a:lnTo>
                  <a:lnTo>
                    <a:pt x="603" y="463"/>
                  </a:lnTo>
                  <a:lnTo>
                    <a:pt x="585" y="546"/>
                  </a:lnTo>
                  <a:lnTo>
                    <a:pt x="572" y="583"/>
                  </a:lnTo>
                  <a:lnTo>
                    <a:pt x="554" y="610"/>
                  </a:lnTo>
                  <a:lnTo>
                    <a:pt x="526" y="634"/>
                  </a:lnTo>
                  <a:lnTo>
                    <a:pt x="489" y="654"/>
                  </a:lnTo>
                  <a:lnTo>
                    <a:pt x="408" y="676"/>
                  </a:lnTo>
                  <a:lnTo>
                    <a:pt x="399" y="674"/>
                  </a:lnTo>
                  <a:lnTo>
                    <a:pt x="392" y="679"/>
                  </a:lnTo>
                  <a:lnTo>
                    <a:pt x="333" y="686"/>
                  </a:lnTo>
                  <a:lnTo>
                    <a:pt x="307" y="686"/>
                  </a:lnTo>
                  <a:lnTo>
                    <a:pt x="221" y="681"/>
                  </a:lnTo>
                  <a:lnTo>
                    <a:pt x="215" y="676"/>
                  </a:lnTo>
                  <a:lnTo>
                    <a:pt x="206" y="679"/>
                  </a:lnTo>
                  <a:lnTo>
                    <a:pt x="171" y="671"/>
                  </a:lnTo>
                  <a:lnTo>
                    <a:pt x="136" y="661"/>
                  </a:lnTo>
                  <a:lnTo>
                    <a:pt x="105" y="649"/>
                  </a:lnTo>
                  <a:lnTo>
                    <a:pt x="79" y="632"/>
                  </a:lnTo>
                  <a:lnTo>
                    <a:pt x="61" y="612"/>
                  </a:lnTo>
                  <a:lnTo>
                    <a:pt x="50" y="590"/>
                  </a:lnTo>
                  <a:lnTo>
                    <a:pt x="31" y="537"/>
                  </a:lnTo>
                  <a:lnTo>
                    <a:pt x="24" y="505"/>
                  </a:lnTo>
                  <a:lnTo>
                    <a:pt x="13" y="461"/>
                  </a:lnTo>
                  <a:lnTo>
                    <a:pt x="6" y="421"/>
                  </a:lnTo>
                  <a:lnTo>
                    <a:pt x="2" y="390"/>
                  </a:lnTo>
                  <a:lnTo>
                    <a:pt x="2" y="360"/>
                  </a:lnTo>
                  <a:lnTo>
                    <a:pt x="2" y="265"/>
                  </a:lnTo>
                  <a:lnTo>
                    <a:pt x="0" y="240"/>
                  </a:lnTo>
                  <a:lnTo>
                    <a:pt x="4" y="184"/>
                  </a:lnTo>
                  <a:lnTo>
                    <a:pt x="6" y="152"/>
                  </a:lnTo>
                  <a:lnTo>
                    <a:pt x="13" y="118"/>
                  </a:lnTo>
                  <a:lnTo>
                    <a:pt x="22" y="91"/>
                  </a:lnTo>
                  <a:lnTo>
                    <a:pt x="35" y="69"/>
                  </a:lnTo>
                  <a:lnTo>
                    <a:pt x="55" y="49"/>
                  </a:lnTo>
                  <a:lnTo>
                    <a:pt x="81" y="34"/>
                  </a:lnTo>
                  <a:lnTo>
                    <a:pt x="112" y="25"/>
                  </a:lnTo>
                  <a:lnTo>
                    <a:pt x="147" y="15"/>
                  </a:lnTo>
                  <a:lnTo>
                    <a:pt x="226" y="3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C6C5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7839"/>
            <p:cNvSpPr>
              <a:spLocks/>
            </p:cNvSpPr>
            <p:nvPr/>
          </p:nvSpPr>
          <p:spPr bwMode="auto">
            <a:xfrm>
              <a:off x="2744" y="282"/>
              <a:ext cx="609" cy="680"/>
            </a:xfrm>
            <a:custGeom>
              <a:avLst/>
              <a:gdLst>
                <a:gd name="T0" fmla="*/ 305 w 609"/>
                <a:gd name="T1" fmla="*/ 0 h 680"/>
                <a:gd name="T2" fmla="*/ 386 w 609"/>
                <a:gd name="T3" fmla="*/ 2 h 680"/>
                <a:gd name="T4" fmla="*/ 425 w 609"/>
                <a:gd name="T5" fmla="*/ 7 h 680"/>
                <a:gd name="T6" fmla="*/ 465 w 609"/>
                <a:gd name="T7" fmla="*/ 14 h 680"/>
                <a:gd name="T8" fmla="*/ 531 w 609"/>
                <a:gd name="T9" fmla="*/ 34 h 680"/>
                <a:gd name="T10" fmla="*/ 555 w 609"/>
                <a:gd name="T11" fmla="*/ 49 h 680"/>
                <a:gd name="T12" fmla="*/ 574 w 609"/>
                <a:gd name="T13" fmla="*/ 66 h 680"/>
                <a:gd name="T14" fmla="*/ 588 w 609"/>
                <a:gd name="T15" fmla="*/ 88 h 680"/>
                <a:gd name="T16" fmla="*/ 598 w 609"/>
                <a:gd name="T17" fmla="*/ 115 h 680"/>
                <a:gd name="T18" fmla="*/ 603 w 609"/>
                <a:gd name="T19" fmla="*/ 147 h 680"/>
                <a:gd name="T20" fmla="*/ 607 w 609"/>
                <a:gd name="T21" fmla="*/ 181 h 680"/>
                <a:gd name="T22" fmla="*/ 609 w 609"/>
                <a:gd name="T23" fmla="*/ 235 h 680"/>
                <a:gd name="T24" fmla="*/ 609 w 609"/>
                <a:gd name="T25" fmla="*/ 259 h 680"/>
                <a:gd name="T26" fmla="*/ 609 w 609"/>
                <a:gd name="T27" fmla="*/ 357 h 680"/>
                <a:gd name="T28" fmla="*/ 607 w 609"/>
                <a:gd name="T29" fmla="*/ 387 h 680"/>
                <a:gd name="T30" fmla="*/ 598 w 609"/>
                <a:gd name="T31" fmla="*/ 460 h 680"/>
                <a:gd name="T32" fmla="*/ 581 w 609"/>
                <a:gd name="T33" fmla="*/ 541 h 680"/>
                <a:gd name="T34" fmla="*/ 568 w 609"/>
                <a:gd name="T35" fmla="*/ 578 h 680"/>
                <a:gd name="T36" fmla="*/ 552 w 609"/>
                <a:gd name="T37" fmla="*/ 605 h 680"/>
                <a:gd name="T38" fmla="*/ 522 w 609"/>
                <a:gd name="T39" fmla="*/ 629 h 680"/>
                <a:gd name="T40" fmla="*/ 484 w 609"/>
                <a:gd name="T41" fmla="*/ 646 h 680"/>
                <a:gd name="T42" fmla="*/ 403 w 609"/>
                <a:gd name="T43" fmla="*/ 671 h 680"/>
                <a:gd name="T44" fmla="*/ 395 w 609"/>
                <a:gd name="T45" fmla="*/ 668 h 680"/>
                <a:gd name="T46" fmla="*/ 388 w 609"/>
                <a:gd name="T47" fmla="*/ 673 h 680"/>
                <a:gd name="T48" fmla="*/ 329 w 609"/>
                <a:gd name="T49" fmla="*/ 678 h 680"/>
                <a:gd name="T50" fmla="*/ 305 w 609"/>
                <a:gd name="T51" fmla="*/ 680 h 680"/>
                <a:gd name="T52" fmla="*/ 221 w 609"/>
                <a:gd name="T53" fmla="*/ 676 h 680"/>
                <a:gd name="T54" fmla="*/ 215 w 609"/>
                <a:gd name="T55" fmla="*/ 671 h 680"/>
                <a:gd name="T56" fmla="*/ 206 w 609"/>
                <a:gd name="T57" fmla="*/ 673 h 680"/>
                <a:gd name="T58" fmla="*/ 171 w 609"/>
                <a:gd name="T59" fmla="*/ 666 h 680"/>
                <a:gd name="T60" fmla="*/ 136 w 609"/>
                <a:gd name="T61" fmla="*/ 656 h 680"/>
                <a:gd name="T62" fmla="*/ 105 w 609"/>
                <a:gd name="T63" fmla="*/ 644 h 680"/>
                <a:gd name="T64" fmla="*/ 79 w 609"/>
                <a:gd name="T65" fmla="*/ 627 h 680"/>
                <a:gd name="T66" fmla="*/ 61 w 609"/>
                <a:gd name="T67" fmla="*/ 607 h 680"/>
                <a:gd name="T68" fmla="*/ 51 w 609"/>
                <a:gd name="T69" fmla="*/ 585 h 680"/>
                <a:gd name="T70" fmla="*/ 31 w 609"/>
                <a:gd name="T71" fmla="*/ 531 h 680"/>
                <a:gd name="T72" fmla="*/ 24 w 609"/>
                <a:gd name="T73" fmla="*/ 499 h 680"/>
                <a:gd name="T74" fmla="*/ 13 w 609"/>
                <a:gd name="T75" fmla="*/ 453 h 680"/>
                <a:gd name="T76" fmla="*/ 4 w 609"/>
                <a:gd name="T77" fmla="*/ 384 h 680"/>
                <a:gd name="T78" fmla="*/ 2 w 609"/>
                <a:gd name="T79" fmla="*/ 357 h 680"/>
                <a:gd name="T80" fmla="*/ 2 w 609"/>
                <a:gd name="T81" fmla="*/ 262 h 680"/>
                <a:gd name="T82" fmla="*/ 0 w 609"/>
                <a:gd name="T83" fmla="*/ 237 h 680"/>
                <a:gd name="T84" fmla="*/ 4 w 609"/>
                <a:gd name="T85" fmla="*/ 181 h 680"/>
                <a:gd name="T86" fmla="*/ 7 w 609"/>
                <a:gd name="T87" fmla="*/ 149 h 680"/>
                <a:gd name="T88" fmla="*/ 13 w 609"/>
                <a:gd name="T89" fmla="*/ 117 h 680"/>
                <a:gd name="T90" fmla="*/ 22 w 609"/>
                <a:gd name="T91" fmla="*/ 88 h 680"/>
                <a:gd name="T92" fmla="*/ 35 w 609"/>
                <a:gd name="T93" fmla="*/ 66 h 680"/>
                <a:gd name="T94" fmla="*/ 55 w 609"/>
                <a:gd name="T95" fmla="*/ 49 h 680"/>
                <a:gd name="T96" fmla="*/ 79 w 609"/>
                <a:gd name="T97" fmla="*/ 34 h 680"/>
                <a:gd name="T98" fmla="*/ 110 w 609"/>
                <a:gd name="T99" fmla="*/ 22 h 680"/>
                <a:gd name="T100" fmla="*/ 145 w 609"/>
                <a:gd name="T101" fmla="*/ 14 h 680"/>
                <a:gd name="T102" fmla="*/ 224 w 609"/>
                <a:gd name="T103" fmla="*/ 2 h 680"/>
                <a:gd name="T104" fmla="*/ 305 w 609"/>
                <a:gd name="T105" fmla="*/ 0 h 6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9" h="680">
                  <a:moveTo>
                    <a:pt x="305" y="0"/>
                  </a:moveTo>
                  <a:lnTo>
                    <a:pt x="386" y="2"/>
                  </a:lnTo>
                  <a:lnTo>
                    <a:pt x="425" y="7"/>
                  </a:lnTo>
                  <a:lnTo>
                    <a:pt x="465" y="14"/>
                  </a:lnTo>
                  <a:lnTo>
                    <a:pt x="531" y="34"/>
                  </a:lnTo>
                  <a:lnTo>
                    <a:pt x="555" y="49"/>
                  </a:lnTo>
                  <a:lnTo>
                    <a:pt x="574" y="66"/>
                  </a:lnTo>
                  <a:lnTo>
                    <a:pt x="588" y="88"/>
                  </a:lnTo>
                  <a:lnTo>
                    <a:pt x="598" y="115"/>
                  </a:lnTo>
                  <a:lnTo>
                    <a:pt x="603" y="147"/>
                  </a:lnTo>
                  <a:lnTo>
                    <a:pt x="607" y="181"/>
                  </a:lnTo>
                  <a:lnTo>
                    <a:pt x="609" y="235"/>
                  </a:lnTo>
                  <a:lnTo>
                    <a:pt x="609" y="259"/>
                  </a:lnTo>
                  <a:lnTo>
                    <a:pt x="609" y="357"/>
                  </a:lnTo>
                  <a:lnTo>
                    <a:pt x="607" y="387"/>
                  </a:lnTo>
                  <a:lnTo>
                    <a:pt x="598" y="460"/>
                  </a:lnTo>
                  <a:lnTo>
                    <a:pt x="581" y="541"/>
                  </a:lnTo>
                  <a:lnTo>
                    <a:pt x="568" y="578"/>
                  </a:lnTo>
                  <a:lnTo>
                    <a:pt x="552" y="605"/>
                  </a:lnTo>
                  <a:lnTo>
                    <a:pt x="522" y="629"/>
                  </a:lnTo>
                  <a:lnTo>
                    <a:pt x="484" y="646"/>
                  </a:lnTo>
                  <a:lnTo>
                    <a:pt x="403" y="671"/>
                  </a:lnTo>
                  <a:lnTo>
                    <a:pt x="395" y="668"/>
                  </a:lnTo>
                  <a:lnTo>
                    <a:pt x="388" y="673"/>
                  </a:lnTo>
                  <a:lnTo>
                    <a:pt x="329" y="678"/>
                  </a:lnTo>
                  <a:lnTo>
                    <a:pt x="305" y="680"/>
                  </a:lnTo>
                  <a:lnTo>
                    <a:pt x="221" y="676"/>
                  </a:lnTo>
                  <a:lnTo>
                    <a:pt x="215" y="671"/>
                  </a:lnTo>
                  <a:lnTo>
                    <a:pt x="206" y="673"/>
                  </a:lnTo>
                  <a:lnTo>
                    <a:pt x="171" y="666"/>
                  </a:lnTo>
                  <a:lnTo>
                    <a:pt x="136" y="656"/>
                  </a:lnTo>
                  <a:lnTo>
                    <a:pt x="105" y="644"/>
                  </a:lnTo>
                  <a:lnTo>
                    <a:pt x="79" y="627"/>
                  </a:lnTo>
                  <a:lnTo>
                    <a:pt x="61" y="607"/>
                  </a:lnTo>
                  <a:lnTo>
                    <a:pt x="51" y="585"/>
                  </a:lnTo>
                  <a:lnTo>
                    <a:pt x="31" y="531"/>
                  </a:lnTo>
                  <a:lnTo>
                    <a:pt x="24" y="499"/>
                  </a:lnTo>
                  <a:lnTo>
                    <a:pt x="13" y="453"/>
                  </a:lnTo>
                  <a:lnTo>
                    <a:pt x="4" y="384"/>
                  </a:lnTo>
                  <a:lnTo>
                    <a:pt x="2" y="357"/>
                  </a:lnTo>
                  <a:lnTo>
                    <a:pt x="2" y="262"/>
                  </a:lnTo>
                  <a:lnTo>
                    <a:pt x="0" y="237"/>
                  </a:lnTo>
                  <a:lnTo>
                    <a:pt x="4" y="181"/>
                  </a:lnTo>
                  <a:lnTo>
                    <a:pt x="7" y="149"/>
                  </a:lnTo>
                  <a:lnTo>
                    <a:pt x="13" y="117"/>
                  </a:lnTo>
                  <a:lnTo>
                    <a:pt x="22" y="88"/>
                  </a:lnTo>
                  <a:lnTo>
                    <a:pt x="35" y="66"/>
                  </a:lnTo>
                  <a:lnTo>
                    <a:pt x="55" y="49"/>
                  </a:lnTo>
                  <a:lnTo>
                    <a:pt x="79" y="34"/>
                  </a:lnTo>
                  <a:lnTo>
                    <a:pt x="110" y="22"/>
                  </a:lnTo>
                  <a:lnTo>
                    <a:pt x="145" y="14"/>
                  </a:lnTo>
                  <a:lnTo>
                    <a:pt x="224" y="2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C7C7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7840"/>
            <p:cNvSpPr>
              <a:spLocks/>
            </p:cNvSpPr>
            <p:nvPr/>
          </p:nvSpPr>
          <p:spPr bwMode="auto">
            <a:xfrm>
              <a:off x="2748" y="282"/>
              <a:ext cx="603" cy="676"/>
            </a:xfrm>
            <a:custGeom>
              <a:avLst/>
              <a:gdLst>
                <a:gd name="T0" fmla="*/ 301 w 603"/>
                <a:gd name="T1" fmla="*/ 0 h 676"/>
                <a:gd name="T2" fmla="*/ 382 w 603"/>
                <a:gd name="T3" fmla="*/ 5 h 676"/>
                <a:gd name="T4" fmla="*/ 421 w 603"/>
                <a:gd name="T5" fmla="*/ 9 h 676"/>
                <a:gd name="T6" fmla="*/ 459 w 603"/>
                <a:gd name="T7" fmla="*/ 14 h 676"/>
                <a:gd name="T8" fmla="*/ 524 w 603"/>
                <a:gd name="T9" fmla="*/ 36 h 676"/>
                <a:gd name="T10" fmla="*/ 548 w 603"/>
                <a:gd name="T11" fmla="*/ 51 h 676"/>
                <a:gd name="T12" fmla="*/ 568 w 603"/>
                <a:gd name="T13" fmla="*/ 68 h 676"/>
                <a:gd name="T14" fmla="*/ 581 w 603"/>
                <a:gd name="T15" fmla="*/ 88 h 676"/>
                <a:gd name="T16" fmla="*/ 592 w 603"/>
                <a:gd name="T17" fmla="*/ 117 h 676"/>
                <a:gd name="T18" fmla="*/ 597 w 603"/>
                <a:gd name="T19" fmla="*/ 149 h 676"/>
                <a:gd name="T20" fmla="*/ 601 w 603"/>
                <a:gd name="T21" fmla="*/ 181 h 676"/>
                <a:gd name="T22" fmla="*/ 603 w 603"/>
                <a:gd name="T23" fmla="*/ 235 h 676"/>
                <a:gd name="T24" fmla="*/ 603 w 603"/>
                <a:gd name="T25" fmla="*/ 259 h 676"/>
                <a:gd name="T26" fmla="*/ 603 w 603"/>
                <a:gd name="T27" fmla="*/ 355 h 676"/>
                <a:gd name="T28" fmla="*/ 601 w 603"/>
                <a:gd name="T29" fmla="*/ 387 h 676"/>
                <a:gd name="T30" fmla="*/ 592 w 603"/>
                <a:gd name="T31" fmla="*/ 458 h 676"/>
                <a:gd name="T32" fmla="*/ 586 w 603"/>
                <a:gd name="T33" fmla="*/ 499 h 676"/>
                <a:gd name="T34" fmla="*/ 575 w 603"/>
                <a:gd name="T35" fmla="*/ 538 h 676"/>
                <a:gd name="T36" fmla="*/ 562 w 603"/>
                <a:gd name="T37" fmla="*/ 575 h 676"/>
                <a:gd name="T38" fmla="*/ 546 w 603"/>
                <a:gd name="T39" fmla="*/ 600 h 676"/>
                <a:gd name="T40" fmla="*/ 516 w 603"/>
                <a:gd name="T41" fmla="*/ 627 h 676"/>
                <a:gd name="T42" fmla="*/ 478 w 603"/>
                <a:gd name="T43" fmla="*/ 644 h 676"/>
                <a:gd name="T44" fmla="*/ 397 w 603"/>
                <a:gd name="T45" fmla="*/ 666 h 676"/>
                <a:gd name="T46" fmla="*/ 388 w 603"/>
                <a:gd name="T47" fmla="*/ 666 h 676"/>
                <a:gd name="T48" fmla="*/ 382 w 603"/>
                <a:gd name="T49" fmla="*/ 668 h 676"/>
                <a:gd name="T50" fmla="*/ 325 w 603"/>
                <a:gd name="T51" fmla="*/ 676 h 676"/>
                <a:gd name="T52" fmla="*/ 301 w 603"/>
                <a:gd name="T53" fmla="*/ 676 h 676"/>
                <a:gd name="T54" fmla="*/ 220 w 603"/>
                <a:gd name="T55" fmla="*/ 673 h 676"/>
                <a:gd name="T56" fmla="*/ 213 w 603"/>
                <a:gd name="T57" fmla="*/ 668 h 676"/>
                <a:gd name="T58" fmla="*/ 204 w 603"/>
                <a:gd name="T59" fmla="*/ 671 h 676"/>
                <a:gd name="T60" fmla="*/ 169 w 603"/>
                <a:gd name="T61" fmla="*/ 663 h 676"/>
                <a:gd name="T62" fmla="*/ 134 w 603"/>
                <a:gd name="T63" fmla="*/ 654 h 676"/>
                <a:gd name="T64" fmla="*/ 101 w 603"/>
                <a:gd name="T65" fmla="*/ 641 h 676"/>
                <a:gd name="T66" fmla="*/ 77 w 603"/>
                <a:gd name="T67" fmla="*/ 622 h 676"/>
                <a:gd name="T68" fmla="*/ 60 w 603"/>
                <a:gd name="T69" fmla="*/ 605 h 676"/>
                <a:gd name="T70" fmla="*/ 49 w 603"/>
                <a:gd name="T71" fmla="*/ 580 h 676"/>
                <a:gd name="T72" fmla="*/ 29 w 603"/>
                <a:gd name="T73" fmla="*/ 529 h 676"/>
                <a:gd name="T74" fmla="*/ 22 w 603"/>
                <a:gd name="T75" fmla="*/ 497 h 676"/>
                <a:gd name="T76" fmla="*/ 11 w 603"/>
                <a:gd name="T77" fmla="*/ 450 h 676"/>
                <a:gd name="T78" fmla="*/ 3 w 603"/>
                <a:gd name="T79" fmla="*/ 384 h 676"/>
                <a:gd name="T80" fmla="*/ 0 w 603"/>
                <a:gd name="T81" fmla="*/ 355 h 676"/>
                <a:gd name="T82" fmla="*/ 0 w 603"/>
                <a:gd name="T83" fmla="*/ 262 h 676"/>
                <a:gd name="T84" fmla="*/ 0 w 603"/>
                <a:gd name="T85" fmla="*/ 237 h 676"/>
                <a:gd name="T86" fmla="*/ 3 w 603"/>
                <a:gd name="T87" fmla="*/ 181 h 676"/>
                <a:gd name="T88" fmla="*/ 11 w 603"/>
                <a:gd name="T89" fmla="*/ 117 h 676"/>
                <a:gd name="T90" fmla="*/ 20 w 603"/>
                <a:gd name="T91" fmla="*/ 90 h 676"/>
                <a:gd name="T92" fmla="*/ 33 w 603"/>
                <a:gd name="T93" fmla="*/ 68 h 676"/>
                <a:gd name="T94" fmla="*/ 53 w 603"/>
                <a:gd name="T95" fmla="*/ 51 h 676"/>
                <a:gd name="T96" fmla="*/ 77 w 603"/>
                <a:gd name="T97" fmla="*/ 36 h 676"/>
                <a:gd name="T98" fmla="*/ 108 w 603"/>
                <a:gd name="T99" fmla="*/ 24 h 676"/>
                <a:gd name="T100" fmla="*/ 143 w 603"/>
                <a:gd name="T101" fmla="*/ 14 h 676"/>
                <a:gd name="T102" fmla="*/ 220 w 603"/>
                <a:gd name="T103" fmla="*/ 5 h 676"/>
                <a:gd name="T104" fmla="*/ 301 w 603"/>
                <a:gd name="T105" fmla="*/ 0 h 67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3" h="676">
                  <a:moveTo>
                    <a:pt x="301" y="0"/>
                  </a:moveTo>
                  <a:lnTo>
                    <a:pt x="382" y="5"/>
                  </a:lnTo>
                  <a:lnTo>
                    <a:pt x="421" y="9"/>
                  </a:lnTo>
                  <a:lnTo>
                    <a:pt x="459" y="14"/>
                  </a:lnTo>
                  <a:lnTo>
                    <a:pt x="524" y="36"/>
                  </a:lnTo>
                  <a:lnTo>
                    <a:pt x="548" y="51"/>
                  </a:lnTo>
                  <a:lnTo>
                    <a:pt x="568" y="68"/>
                  </a:lnTo>
                  <a:lnTo>
                    <a:pt x="581" y="88"/>
                  </a:lnTo>
                  <a:lnTo>
                    <a:pt x="592" y="117"/>
                  </a:lnTo>
                  <a:lnTo>
                    <a:pt x="597" y="149"/>
                  </a:lnTo>
                  <a:lnTo>
                    <a:pt x="601" y="181"/>
                  </a:lnTo>
                  <a:lnTo>
                    <a:pt x="603" y="235"/>
                  </a:lnTo>
                  <a:lnTo>
                    <a:pt x="603" y="259"/>
                  </a:lnTo>
                  <a:lnTo>
                    <a:pt x="603" y="355"/>
                  </a:lnTo>
                  <a:lnTo>
                    <a:pt x="601" y="387"/>
                  </a:lnTo>
                  <a:lnTo>
                    <a:pt x="592" y="458"/>
                  </a:lnTo>
                  <a:lnTo>
                    <a:pt x="586" y="499"/>
                  </a:lnTo>
                  <a:lnTo>
                    <a:pt x="575" y="538"/>
                  </a:lnTo>
                  <a:lnTo>
                    <a:pt x="562" y="575"/>
                  </a:lnTo>
                  <a:lnTo>
                    <a:pt x="546" y="600"/>
                  </a:lnTo>
                  <a:lnTo>
                    <a:pt x="516" y="627"/>
                  </a:lnTo>
                  <a:lnTo>
                    <a:pt x="478" y="644"/>
                  </a:lnTo>
                  <a:lnTo>
                    <a:pt x="397" y="666"/>
                  </a:lnTo>
                  <a:lnTo>
                    <a:pt x="388" y="666"/>
                  </a:lnTo>
                  <a:lnTo>
                    <a:pt x="382" y="668"/>
                  </a:lnTo>
                  <a:lnTo>
                    <a:pt x="325" y="676"/>
                  </a:lnTo>
                  <a:lnTo>
                    <a:pt x="301" y="676"/>
                  </a:lnTo>
                  <a:lnTo>
                    <a:pt x="220" y="673"/>
                  </a:lnTo>
                  <a:lnTo>
                    <a:pt x="213" y="668"/>
                  </a:lnTo>
                  <a:lnTo>
                    <a:pt x="204" y="671"/>
                  </a:lnTo>
                  <a:lnTo>
                    <a:pt x="169" y="663"/>
                  </a:lnTo>
                  <a:lnTo>
                    <a:pt x="134" y="654"/>
                  </a:lnTo>
                  <a:lnTo>
                    <a:pt x="101" y="641"/>
                  </a:lnTo>
                  <a:lnTo>
                    <a:pt x="77" y="622"/>
                  </a:lnTo>
                  <a:lnTo>
                    <a:pt x="60" y="605"/>
                  </a:lnTo>
                  <a:lnTo>
                    <a:pt x="49" y="580"/>
                  </a:lnTo>
                  <a:lnTo>
                    <a:pt x="29" y="529"/>
                  </a:lnTo>
                  <a:lnTo>
                    <a:pt x="22" y="497"/>
                  </a:lnTo>
                  <a:lnTo>
                    <a:pt x="11" y="450"/>
                  </a:lnTo>
                  <a:lnTo>
                    <a:pt x="3" y="384"/>
                  </a:lnTo>
                  <a:lnTo>
                    <a:pt x="0" y="355"/>
                  </a:lnTo>
                  <a:lnTo>
                    <a:pt x="0" y="262"/>
                  </a:lnTo>
                  <a:lnTo>
                    <a:pt x="0" y="237"/>
                  </a:lnTo>
                  <a:lnTo>
                    <a:pt x="3" y="181"/>
                  </a:lnTo>
                  <a:lnTo>
                    <a:pt x="11" y="117"/>
                  </a:lnTo>
                  <a:lnTo>
                    <a:pt x="20" y="90"/>
                  </a:lnTo>
                  <a:lnTo>
                    <a:pt x="33" y="68"/>
                  </a:lnTo>
                  <a:lnTo>
                    <a:pt x="53" y="51"/>
                  </a:lnTo>
                  <a:lnTo>
                    <a:pt x="77" y="36"/>
                  </a:lnTo>
                  <a:lnTo>
                    <a:pt x="108" y="24"/>
                  </a:lnTo>
                  <a:lnTo>
                    <a:pt x="143" y="14"/>
                  </a:lnTo>
                  <a:lnTo>
                    <a:pt x="220" y="5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C8C8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7841"/>
            <p:cNvSpPr>
              <a:spLocks/>
            </p:cNvSpPr>
            <p:nvPr/>
          </p:nvSpPr>
          <p:spPr bwMode="auto">
            <a:xfrm>
              <a:off x="2751" y="284"/>
              <a:ext cx="598" cy="671"/>
            </a:xfrm>
            <a:custGeom>
              <a:avLst/>
              <a:gdLst>
                <a:gd name="T0" fmla="*/ 298 w 598"/>
                <a:gd name="T1" fmla="*/ 0 h 671"/>
                <a:gd name="T2" fmla="*/ 379 w 598"/>
                <a:gd name="T3" fmla="*/ 3 h 671"/>
                <a:gd name="T4" fmla="*/ 456 w 598"/>
                <a:gd name="T5" fmla="*/ 15 h 671"/>
                <a:gd name="T6" fmla="*/ 519 w 598"/>
                <a:gd name="T7" fmla="*/ 34 h 671"/>
                <a:gd name="T8" fmla="*/ 545 w 598"/>
                <a:gd name="T9" fmla="*/ 49 h 671"/>
                <a:gd name="T10" fmla="*/ 565 w 598"/>
                <a:gd name="T11" fmla="*/ 66 h 671"/>
                <a:gd name="T12" fmla="*/ 576 w 598"/>
                <a:gd name="T13" fmla="*/ 88 h 671"/>
                <a:gd name="T14" fmla="*/ 587 w 598"/>
                <a:gd name="T15" fmla="*/ 115 h 671"/>
                <a:gd name="T16" fmla="*/ 591 w 598"/>
                <a:gd name="T17" fmla="*/ 147 h 671"/>
                <a:gd name="T18" fmla="*/ 596 w 598"/>
                <a:gd name="T19" fmla="*/ 179 h 671"/>
                <a:gd name="T20" fmla="*/ 598 w 598"/>
                <a:gd name="T21" fmla="*/ 233 h 671"/>
                <a:gd name="T22" fmla="*/ 598 w 598"/>
                <a:gd name="T23" fmla="*/ 257 h 671"/>
                <a:gd name="T24" fmla="*/ 598 w 598"/>
                <a:gd name="T25" fmla="*/ 353 h 671"/>
                <a:gd name="T26" fmla="*/ 596 w 598"/>
                <a:gd name="T27" fmla="*/ 382 h 671"/>
                <a:gd name="T28" fmla="*/ 587 w 598"/>
                <a:gd name="T29" fmla="*/ 453 h 671"/>
                <a:gd name="T30" fmla="*/ 581 w 598"/>
                <a:gd name="T31" fmla="*/ 495 h 671"/>
                <a:gd name="T32" fmla="*/ 570 w 598"/>
                <a:gd name="T33" fmla="*/ 534 h 671"/>
                <a:gd name="T34" fmla="*/ 556 w 598"/>
                <a:gd name="T35" fmla="*/ 571 h 671"/>
                <a:gd name="T36" fmla="*/ 541 w 598"/>
                <a:gd name="T37" fmla="*/ 595 h 671"/>
                <a:gd name="T38" fmla="*/ 510 w 598"/>
                <a:gd name="T39" fmla="*/ 620 h 671"/>
                <a:gd name="T40" fmla="*/ 473 w 598"/>
                <a:gd name="T41" fmla="*/ 639 h 671"/>
                <a:gd name="T42" fmla="*/ 392 w 598"/>
                <a:gd name="T43" fmla="*/ 661 h 671"/>
                <a:gd name="T44" fmla="*/ 383 w 598"/>
                <a:gd name="T45" fmla="*/ 661 h 671"/>
                <a:gd name="T46" fmla="*/ 377 w 598"/>
                <a:gd name="T47" fmla="*/ 664 h 671"/>
                <a:gd name="T48" fmla="*/ 322 w 598"/>
                <a:gd name="T49" fmla="*/ 671 h 671"/>
                <a:gd name="T50" fmla="*/ 298 w 598"/>
                <a:gd name="T51" fmla="*/ 671 h 671"/>
                <a:gd name="T52" fmla="*/ 219 w 598"/>
                <a:gd name="T53" fmla="*/ 666 h 671"/>
                <a:gd name="T54" fmla="*/ 210 w 598"/>
                <a:gd name="T55" fmla="*/ 664 h 671"/>
                <a:gd name="T56" fmla="*/ 204 w 598"/>
                <a:gd name="T57" fmla="*/ 664 h 671"/>
                <a:gd name="T58" fmla="*/ 166 w 598"/>
                <a:gd name="T59" fmla="*/ 659 h 671"/>
                <a:gd name="T60" fmla="*/ 133 w 598"/>
                <a:gd name="T61" fmla="*/ 649 h 671"/>
                <a:gd name="T62" fmla="*/ 101 w 598"/>
                <a:gd name="T63" fmla="*/ 637 h 671"/>
                <a:gd name="T64" fmla="*/ 74 w 598"/>
                <a:gd name="T65" fmla="*/ 617 h 671"/>
                <a:gd name="T66" fmla="*/ 59 w 598"/>
                <a:gd name="T67" fmla="*/ 600 h 671"/>
                <a:gd name="T68" fmla="*/ 46 w 598"/>
                <a:gd name="T69" fmla="*/ 576 h 671"/>
                <a:gd name="T70" fmla="*/ 28 w 598"/>
                <a:gd name="T71" fmla="*/ 522 h 671"/>
                <a:gd name="T72" fmla="*/ 22 w 598"/>
                <a:gd name="T73" fmla="*/ 492 h 671"/>
                <a:gd name="T74" fmla="*/ 11 w 598"/>
                <a:gd name="T75" fmla="*/ 446 h 671"/>
                <a:gd name="T76" fmla="*/ 2 w 598"/>
                <a:gd name="T77" fmla="*/ 380 h 671"/>
                <a:gd name="T78" fmla="*/ 0 w 598"/>
                <a:gd name="T79" fmla="*/ 353 h 671"/>
                <a:gd name="T80" fmla="*/ 0 w 598"/>
                <a:gd name="T81" fmla="*/ 260 h 671"/>
                <a:gd name="T82" fmla="*/ 0 w 598"/>
                <a:gd name="T83" fmla="*/ 235 h 671"/>
                <a:gd name="T84" fmla="*/ 2 w 598"/>
                <a:gd name="T85" fmla="*/ 181 h 671"/>
                <a:gd name="T86" fmla="*/ 11 w 598"/>
                <a:gd name="T87" fmla="*/ 118 h 671"/>
                <a:gd name="T88" fmla="*/ 19 w 598"/>
                <a:gd name="T89" fmla="*/ 88 h 671"/>
                <a:gd name="T90" fmla="*/ 33 w 598"/>
                <a:gd name="T91" fmla="*/ 66 h 671"/>
                <a:gd name="T92" fmla="*/ 52 w 598"/>
                <a:gd name="T93" fmla="*/ 49 h 671"/>
                <a:gd name="T94" fmla="*/ 76 w 598"/>
                <a:gd name="T95" fmla="*/ 34 h 671"/>
                <a:gd name="T96" fmla="*/ 107 w 598"/>
                <a:gd name="T97" fmla="*/ 25 h 671"/>
                <a:gd name="T98" fmla="*/ 140 w 598"/>
                <a:gd name="T99" fmla="*/ 15 h 671"/>
                <a:gd name="T100" fmla="*/ 179 w 598"/>
                <a:gd name="T101" fmla="*/ 7 h 671"/>
                <a:gd name="T102" fmla="*/ 217 w 598"/>
                <a:gd name="T103" fmla="*/ 3 h 671"/>
                <a:gd name="T104" fmla="*/ 298 w 598"/>
                <a:gd name="T105" fmla="*/ 0 h 6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98" h="671">
                  <a:moveTo>
                    <a:pt x="298" y="0"/>
                  </a:moveTo>
                  <a:lnTo>
                    <a:pt x="379" y="3"/>
                  </a:lnTo>
                  <a:lnTo>
                    <a:pt x="456" y="15"/>
                  </a:lnTo>
                  <a:lnTo>
                    <a:pt x="519" y="34"/>
                  </a:lnTo>
                  <a:lnTo>
                    <a:pt x="545" y="49"/>
                  </a:lnTo>
                  <a:lnTo>
                    <a:pt x="565" y="66"/>
                  </a:lnTo>
                  <a:lnTo>
                    <a:pt x="576" y="88"/>
                  </a:lnTo>
                  <a:lnTo>
                    <a:pt x="587" y="115"/>
                  </a:lnTo>
                  <a:lnTo>
                    <a:pt x="591" y="147"/>
                  </a:lnTo>
                  <a:lnTo>
                    <a:pt x="596" y="179"/>
                  </a:lnTo>
                  <a:lnTo>
                    <a:pt x="598" y="233"/>
                  </a:lnTo>
                  <a:lnTo>
                    <a:pt x="598" y="257"/>
                  </a:lnTo>
                  <a:lnTo>
                    <a:pt x="598" y="353"/>
                  </a:lnTo>
                  <a:lnTo>
                    <a:pt x="596" y="382"/>
                  </a:lnTo>
                  <a:lnTo>
                    <a:pt x="587" y="453"/>
                  </a:lnTo>
                  <a:lnTo>
                    <a:pt x="581" y="495"/>
                  </a:lnTo>
                  <a:lnTo>
                    <a:pt x="570" y="534"/>
                  </a:lnTo>
                  <a:lnTo>
                    <a:pt x="556" y="571"/>
                  </a:lnTo>
                  <a:lnTo>
                    <a:pt x="541" y="595"/>
                  </a:lnTo>
                  <a:lnTo>
                    <a:pt x="510" y="620"/>
                  </a:lnTo>
                  <a:lnTo>
                    <a:pt x="473" y="639"/>
                  </a:lnTo>
                  <a:lnTo>
                    <a:pt x="392" y="661"/>
                  </a:lnTo>
                  <a:lnTo>
                    <a:pt x="383" y="661"/>
                  </a:lnTo>
                  <a:lnTo>
                    <a:pt x="377" y="664"/>
                  </a:lnTo>
                  <a:lnTo>
                    <a:pt x="322" y="671"/>
                  </a:lnTo>
                  <a:lnTo>
                    <a:pt x="298" y="671"/>
                  </a:lnTo>
                  <a:lnTo>
                    <a:pt x="219" y="666"/>
                  </a:lnTo>
                  <a:lnTo>
                    <a:pt x="210" y="664"/>
                  </a:lnTo>
                  <a:lnTo>
                    <a:pt x="204" y="664"/>
                  </a:lnTo>
                  <a:lnTo>
                    <a:pt x="166" y="659"/>
                  </a:lnTo>
                  <a:lnTo>
                    <a:pt x="133" y="649"/>
                  </a:lnTo>
                  <a:lnTo>
                    <a:pt x="101" y="637"/>
                  </a:lnTo>
                  <a:lnTo>
                    <a:pt x="74" y="617"/>
                  </a:lnTo>
                  <a:lnTo>
                    <a:pt x="59" y="600"/>
                  </a:lnTo>
                  <a:lnTo>
                    <a:pt x="46" y="576"/>
                  </a:lnTo>
                  <a:lnTo>
                    <a:pt x="28" y="522"/>
                  </a:lnTo>
                  <a:lnTo>
                    <a:pt x="22" y="492"/>
                  </a:lnTo>
                  <a:lnTo>
                    <a:pt x="11" y="446"/>
                  </a:lnTo>
                  <a:lnTo>
                    <a:pt x="2" y="380"/>
                  </a:lnTo>
                  <a:lnTo>
                    <a:pt x="0" y="353"/>
                  </a:lnTo>
                  <a:lnTo>
                    <a:pt x="0" y="260"/>
                  </a:lnTo>
                  <a:lnTo>
                    <a:pt x="0" y="235"/>
                  </a:lnTo>
                  <a:lnTo>
                    <a:pt x="2" y="181"/>
                  </a:lnTo>
                  <a:lnTo>
                    <a:pt x="11" y="118"/>
                  </a:lnTo>
                  <a:lnTo>
                    <a:pt x="19" y="88"/>
                  </a:lnTo>
                  <a:lnTo>
                    <a:pt x="33" y="66"/>
                  </a:lnTo>
                  <a:lnTo>
                    <a:pt x="52" y="49"/>
                  </a:lnTo>
                  <a:lnTo>
                    <a:pt x="76" y="34"/>
                  </a:lnTo>
                  <a:lnTo>
                    <a:pt x="107" y="25"/>
                  </a:lnTo>
                  <a:lnTo>
                    <a:pt x="140" y="15"/>
                  </a:lnTo>
                  <a:lnTo>
                    <a:pt x="179" y="7"/>
                  </a:lnTo>
                  <a:lnTo>
                    <a:pt x="217" y="3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C9C9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7842"/>
            <p:cNvSpPr>
              <a:spLocks/>
            </p:cNvSpPr>
            <p:nvPr/>
          </p:nvSpPr>
          <p:spPr bwMode="auto">
            <a:xfrm>
              <a:off x="2753" y="287"/>
              <a:ext cx="594" cy="666"/>
            </a:xfrm>
            <a:custGeom>
              <a:avLst/>
              <a:gdLst>
                <a:gd name="T0" fmla="*/ 296 w 594"/>
                <a:gd name="T1" fmla="*/ 0 h 666"/>
                <a:gd name="T2" fmla="*/ 377 w 594"/>
                <a:gd name="T3" fmla="*/ 2 h 666"/>
                <a:gd name="T4" fmla="*/ 451 w 594"/>
                <a:gd name="T5" fmla="*/ 14 h 666"/>
                <a:gd name="T6" fmla="*/ 515 w 594"/>
                <a:gd name="T7" fmla="*/ 34 h 666"/>
                <a:gd name="T8" fmla="*/ 541 w 594"/>
                <a:gd name="T9" fmla="*/ 49 h 666"/>
                <a:gd name="T10" fmla="*/ 561 w 594"/>
                <a:gd name="T11" fmla="*/ 66 h 666"/>
                <a:gd name="T12" fmla="*/ 572 w 594"/>
                <a:gd name="T13" fmla="*/ 85 h 666"/>
                <a:gd name="T14" fmla="*/ 583 w 594"/>
                <a:gd name="T15" fmla="*/ 115 h 666"/>
                <a:gd name="T16" fmla="*/ 587 w 594"/>
                <a:gd name="T17" fmla="*/ 144 h 666"/>
                <a:gd name="T18" fmla="*/ 592 w 594"/>
                <a:gd name="T19" fmla="*/ 176 h 666"/>
                <a:gd name="T20" fmla="*/ 594 w 594"/>
                <a:gd name="T21" fmla="*/ 230 h 666"/>
                <a:gd name="T22" fmla="*/ 594 w 594"/>
                <a:gd name="T23" fmla="*/ 254 h 666"/>
                <a:gd name="T24" fmla="*/ 594 w 594"/>
                <a:gd name="T25" fmla="*/ 347 h 666"/>
                <a:gd name="T26" fmla="*/ 592 w 594"/>
                <a:gd name="T27" fmla="*/ 379 h 666"/>
                <a:gd name="T28" fmla="*/ 583 w 594"/>
                <a:gd name="T29" fmla="*/ 450 h 666"/>
                <a:gd name="T30" fmla="*/ 576 w 594"/>
                <a:gd name="T31" fmla="*/ 489 h 666"/>
                <a:gd name="T32" fmla="*/ 565 w 594"/>
                <a:gd name="T33" fmla="*/ 531 h 666"/>
                <a:gd name="T34" fmla="*/ 552 w 594"/>
                <a:gd name="T35" fmla="*/ 565 h 666"/>
                <a:gd name="T36" fmla="*/ 537 w 594"/>
                <a:gd name="T37" fmla="*/ 590 h 666"/>
                <a:gd name="T38" fmla="*/ 508 w 594"/>
                <a:gd name="T39" fmla="*/ 614 h 666"/>
                <a:gd name="T40" fmla="*/ 471 w 594"/>
                <a:gd name="T41" fmla="*/ 634 h 666"/>
                <a:gd name="T42" fmla="*/ 388 w 594"/>
                <a:gd name="T43" fmla="*/ 656 h 666"/>
                <a:gd name="T44" fmla="*/ 379 w 594"/>
                <a:gd name="T45" fmla="*/ 656 h 666"/>
                <a:gd name="T46" fmla="*/ 372 w 594"/>
                <a:gd name="T47" fmla="*/ 658 h 666"/>
                <a:gd name="T48" fmla="*/ 318 w 594"/>
                <a:gd name="T49" fmla="*/ 663 h 666"/>
                <a:gd name="T50" fmla="*/ 296 w 594"/>
                <a:gd name="T51" fmla="*/ 666 h 666"/>
                <a:gd name="T52" fmla="*/ 219 w 594"/>
                <a:gd name="T53" fmla="*/ 661 h 666"/>
                <a:gd name="T54" fmla="*/ 210 w 594"/>
                <a:gd name="T55" fmla="*/ 658 h 666"/>
                <a:gd name="T56" fmla="*/ 202 w 594"/>
                <a:gd name="T57" fmla="*/ 658 h 666"/>
                <a:gd name="T58" fmla="*/ 166 w 594"/>
                <a:gd name="T59" fmla="*/ 653 h 666"/>
                <a:gd name="T60" fmla="*/ 131 w 594"/>
                <a:gd name="T61" fmla="*/ 644 h 666"/>
                <a:gd name="T62" fmla="*/ 101 w 594"/>
                <a:gd name="T63" fmla="*/ 629 h 666"/>
                <a:gd name="T64" fmla="*/ 74 w 594"/>
                <a:gd name="T65" fmla="*/ 612 h 666"/>
                <a:gd name="T66" fmla="*/ 59 w 594"/>
                <a:gd name="T67" fmla="*/ 592 h 666"/>
                <a:gd name="T68" fmla="*/ 46 w 594"/>
                <a:gd name="T69" fmla="*/ 570 h 666"/>
                <a:gd name="T70" fmla="*/ 28 w 594"/>
                <a:gd name="T71" fmla="*/ 516 h 666"/>
                <a:gd name="T72" fmla="*/ 22 w 594"/>
                <a:gd name="T73" fmla="*/ 487 h 666"/>
                <a:gd name="T74" fmla="*/ 11 w 594"/>
                <a:gd name="T75" fmla="*/ 440 h 666"/>
                <a:gd name="T76" fmla="*/ 2 w 594"/>
                <a:gd name="T77" fmla="*/ 374 h 666"/>
                <a:gd name="T78" fmla="*/ 0 w 594"/>
                <a:gd name="T79" fmla="*/ 347 h 666"/>
                <a:gd name="T80" fmla="*/ 0 w 594"/>
                <a:gd name="T81" fmla="*/ 254 h 666"/>
                <a:gd name="T82" fmla="*/ 0 w 594"/>
                <a:gd name="T83" fmla="*/ 232 h 666"/>
                <a:gd name="T84" fmla="*/ 2 w 594"/>
                <a:gd name="T85" fmla="*/ 178 h 666"/>
                <a:gd name="T86" fmla="*/ 11 w 594"/>
                <a:gd name="T87" fmla="*/ 115 h 666"/>
                <a:gd name="T88" fmla="*/ 20 w 594"/>
                <a:gd name="T89" fmla="*/ 88 h 666"/>
                <a:gd name="T90" fmla="*/ 33 w 594"/>
                <a:gd name="T91" fmla="*/ 66 h 666"/>
                <a:gd name="T92" fmla="*/ 50 w 594"/>
                <a:gd name="T93" fmla="*/ 49 h 666"/>
                <a:gd name="T94" fmla="*/ 77 w 594"/>
                <a:gd name="T95" fmla="*/ 34 h 666"/>
                <a:gd name="T96" fmla="*/ 140 w 594"/>
                <a:gd name="T97" fmla="*/ 14 h 666"/>
                <a:gd name="T98" fmla="*/ 177 w 594"/>
                <a:gd name="T99" fmla="*/ 7 h 666"/>
                <a:gd name="T100" fmla="*/ 217 w 594"/>
                <a:gd name="T101" fmla="*/ 2 h 666"/>
                <a:gd name="T102" fmla="*/ 296 w 594"/>
                <a:gd name="T103" fmla="*/ 0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4" h="666">
                  <a:moveTo>
                    <a:pt x="296" y="0"/>
                  </a:moveTo>
                  <a:lnTo>
                    <a:pt x="377" y="2"/>
                  </a:lnTo>
                  <a:lnTo>
                    <a:pt x="451" y="14"/>
                  </a:lnTo>
                  <a:lnTo>
                    <a:pt x="515" y="34"/>
                  </a:lnTo>
                  <a:lnTo>
                    <a:pt x="541" y="49"/>
                  </a:lnTo>
                  <a:lnTo>
                    <a:pt x="561" y="66"/>
                  </a:lnTo>
                  <a:lnTo>
                    <a:pt x="572" y="85"/>
                  </a:lnTo>
                  <a:lnTo>
                    <a:pt x="583" y="115"/>
                  </a:lnTo>
                  <a:lnTo>
                    <a:pt x="587" y="144"/>
                  </a:lnTo>
                  <a:lnTo>
                    <a:pt x="592" y="176"/>
                  </a:lnTo>
                  <a:lnTo>
                    <a:pt x="594" y="230"/>
                  </a:lnTo>
                  <a:lnTo>
                    <a:pt x="594" y="254"/>
                  </a:lnTo>
                  <a:lnTo>
                    <a:pt x="594" y="347"/>
                  </a:lnTo>
                  <a:lnTo>
                    <a:pt x="592" y="379"/>
                  </a:lnTo>
                  <a:lnTo>
                    <a:pt x="583" y="450"/>
                  </a:lnTo>
                  <a:lnTo>
                    <a:pt x="576" y="489"/>
                  </a:lnTo>
                  <a:lnTo>
                    <a:pt x="565" y="531"/>
                  </a:lnTo>
                  <a:lnTo>
                    <a:pt x="552" y="565"/>
                  </a:lnTo>
                  <a:lnTo>
                    <a:pt x="537" y="590"/>
                  </a:lnTo>
                  <a:lnTo>
                    <a:pt x="508" y="614"/>
                  </a:lnTo>
                  <a:lnTo>
                    <a:pt x="471" y="634"/>
                  </a:lnTo>
                  <a:lnTo>
                    <a:pt x="388" y="656"/>
                  </a:lnTo>
                  <a:lnTo>
                    <a:pt x="379" y="656"/>
                  </a:lnTo>
                  <a:lnTo>
                    <a:pt x="372" y="658"/>
                  </a:lnTo>
                  <a:lnTo>
                    <a:pt x="318" y="663"/>
                  </a:lnTo>
                  <a:lnTo>
                    <a:pt x="296" y="666"/>
                  </a:lnTo>
                  <a:lnTo>
                    <a:pt x="219" y="661"/>
                  </a:lnTo>
                  <a:lnTo>
                    <a:pt x="210" y="658"/>
                  </a:lnTo>
                  <a:lnTo>
                    <a:pt x="202" y="658"/>
                  </a:lnTo>
                  <a:lnTo>
                    <a:pt x="166" y="653"/>
                  </a:lnTo>
                  <a:lnTo>
                    <a:pt x="131" y="644"/>
                  </a:lnTo>
                  <a:lnTo>
                    <a:pt x="101" y="629"/>
                  </a:lnTo>
                  <a:lnTo>
                    <a:pt x="74" y="612"/>
                  </a:lnTo>
                  <a:lnTo>
                    <a:pt x="59" y="592"/>
                  </a:lnTo>
                  <a:lnTo>
                    <a:pt x="46" y="570"/>
                  </a:lnTo>
                  <a:lnTo>
                    <a:pt x="28" y="516"/>
                  </a:lnTo>
                  <a:lnTo>
                    <a:pt x="22" y="487"/>
                  </a:lnTo>
                  <a:lnTo>
                    <a:pt x="11" y="440"/>
                  </a:lnTo>
                  <a:lnTo>
                    <a:pt x="2" y="374"/>
                  </a:lnTo>
                  <a:lnTo>
                    <a:pt x="0" y="347"/>
                  </a:lnTo>
                  <a:lnTo>
                    <a:pt x="0" y="254"/>
                  </a:lnTo>
                  <a:lnTo>
                    <a:pt x="0" y="232"/>
                  </a:lnTo>
                  <a:lnTo>
                    <a:pt x="2" y="178"/>
                  </a:lnTo>
                  <a:lnTo>
                    <a:pt x="11" y="115"/>
                  </a:lnTo>
                  <a:lnTo>
                    <a:pt x="20" y="88"/>
                  </a:lnTo>
                  <a:lnTo>
                    <a:pt x="33" y="66"/>
                  </a:lnTo>
                  <a:lnTo>
                    <a:pt x="50" y="49"/>
                  </a:lnTo>
                  <a:lnTo>
                    <a:pt x="77" y="34"/>
                  </a:lnTo>
                  <a:lnTo>
                    <a:pt x="140" y="14"/>
                  </a:lnTo>
                  <a:lnTo>
                    <a:pt x="177" y="7"/>
                  </a:lnTo>
                  <a:lnTo>
                    <a:pt x="217" y="2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ACA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7843"/>
            <p:cNvSpPr>
              <a:spLocks/>
            </p:cNvSpPr>
            <p:nvPr/>
          </p:nvSpPr>
          <p:spPr bwMode="auto">
            <a:xfrm>
              <a:off x="2755" y="289"/>
              <a:ext cx="590" cy="659"/>
            </a:xfrm>
            <a:custGeom>
              <a:avLst/>
              <a:gdLst>
                <a:gd name="T0" fmla="*/ 294 w 590"/>
                <a:gd name="T1" fmla="*/ 0 h 659"/>
                <a:gd name="T2" fmla="*/ 373 w 590"/>
                <a:gd name="T3" fmla="*/ 2 h 659"/>
                <a:gd name="T4" fmla="*/ 449 w 590"/>
                <a:gd name="T5" fmla="*/ 12 h 659"/>
                <a:gd name="T6" fmla="*/ 511 w 590"/>
                <a:gd name="T7" fmla="*/ 34 h 659"/>
                <a:gd name="T8" fmla="*/ 537 w 590"/>
                <a:gd name="T9" fmla="*/ 47 h 659"/>
                <a:gd name="T10" fmla="*/ 557 w 590"/>
                <a:gd name="T11" fmla="*/ 64 h 659"/>
                <a:gd name="T12" fmla="*/ 568 w 590"/>
                <a:gd name="T13" fmla="*/ 86 h 659"/>
                <a:gd name="T14" fmla="*/ 579 w 590"/>
                <a:gd name="T15" fmla="*/ 113 h 659"/>
                <a:gd name="T16" fmla="*/ 583 w 590"/>
                <a:gd name="T17" fmla="*/ 144 h 659"/>
                <a:gd name="T18" fmla="*/ 587 w 590"/>
                <a:gd name="T19" fmla="*/ 174 h 659"/>
                <a:gd name="T20" fmla="*/ 590 w 590"/>
                <a:gd name="T21" fmla="*/ 228 h 659"/>
                <a:gd name="T22" fmla="*/ 590 w 590"/>
                <a:gd name="T23" fmla="*/ 252 h 659"/>
                <a:gd name="T24" fmla="*/ 590 w 590"/>
                <a:gd name="T25" fmla="*/ 345 h 659"/>
                <a:gd name="T26" fmla="*/ 587 w 590"/>
                <a:gd name="T27" fmla="*/ 375 h 659"/>
                <a:gd name="T28" fmla="*/ 579 w 590"/>
                <a:gd name="T29" fmla="*/ 446 h 659"/>
                <a:gd name="T30" fmla="*/ 572 w 590"/>
                <a:gd name="T31" fmla="*/ 487 h 659"/>
                <a:gd name="T32" fmla="*/ 561 w 590"/>
                <a:gd name="T33" fmla="*/ 527 h 659"/>
                <a:gd name="T34" fmla="*/ 550 w 590"/>
                <a:gd name="T35" fmla="*/ 561 h 659"/>
                <a:gd name="T36" fmla="*/ 533 w 590"/>
                <a:gd name="T37" fmla="*/ 585 h 659"/>
                <a:gd name="T38" fmla="*/ 504 w 590"/>
                <a:gd name="T39" fmla="*/ 610 h 659"/>
                <a:gd name="T40" fmla="*/ 467 w 590"/>
                <a:gd name="T41" fmla="*/ 629 h 659"/>
                <a:gd name="T42" fmla="*/ 384 w 590"/>
                <a:gd name="T43" fmla="*/ 651 h 659"/>
                <a:gd name="T44" fmla="*/ 377 w 590"/>
                <a:gd name="T45" fmla="*/ 651 h 659"/>
                <a:gd name="T46" fmla="*/ 368 w 590"/>
                <a:gd name="T47" fmla="*/ 654 h 659"/>
                <a:gd name="T48" fmla="*/ 316 w 590"/>
                <a:gd name="T49" fmla="*/ 659 h 659"/>
                <a:gd name="T50" fmla="*/ 294 w 590"/>
                <a:gd name="T51" fmla="*/ 659 h 659"/>
                <a:gd name="T52" fmla="*/ 219 w 590"/>
                <a:gd name="T53" fmla="*/ 656 h 659"/>
                <a:gd name="T54" fmla="*/ 210 w 590"/>
                <a:gd name="T55" fmla="*/ 654 h 659"/>
                <a:gd name="T56" fmla="*/ 202 w 590"/>
                <a:gd name="T57" fmla="*/ 654 h 659"/>
                <a:gd name="T58" fmla="*/ 167 w 590"/>
                <a:gd name="T59" fmla="*/ 649 h 659"/>
                <a:gd name="T60" fmla="*/ 132 w 590"/>
                <a:gd name="T61" fmla="*/ 639 h 659"/>
                <a:gd name="T62" fmla="*/ 101 w 590"/>
                <a:gd name="T63" fmla="*/ 624 h 659"/>
                <a:gd name="T64" fmla="*/ 75 w 590"/>
                <a:gd name="T65" fmla="*/ 607 h 659"/>
                <a:gd name="T66" fmla="*/ 59 w 590"/>
                <a:gd name="T67" fmla="*/ 588 h 659"/>
                <a:gd name="T68" fmla="*/ 46 w 590"/>
                <a:gd name="T69" fmla="*/ 566 h 659"/>
                <a:gd name="T70" fmla="*/ 29 w 590"/>
                <a:gd name="T71" fmla="*/ 512 h 659"/>
                <a:gd name="T72" fmla="*/ 22 w 590"/>
                <a:gd name="T73" fmla="*/ 480 h 659"/>
                <a:gd name="T74" fmla="*/ 11 w 590"/>
                <a:gd name="T75" fmla="*/ 433 h 659"/>
                <a:gd name="T76" fmla="*/ 2 w 590"/>
                <a:gd name="T77" fmla="*/ 372 h 659"/>
                <a:gd name="T78" fmla="*/ 0 w 590"/>
                <a:gd name="T79" fmla="*/ 345 h 659"/>
                <a:gd name="T80" fmla="*/ 0 w 590"/>
                <a:gd name="T81" fmla="*/ 252 h 659"/>
                <a:gd name="T82" fmla="*/ 0 w 590"/>
                <a:gd name="T83" fmla="*/ 230 h 659"/>
                <a:gd name="T84" fmla="*/ 2 w 590"/>
                <a:gd name="T85" fmla="*/ 176 h 659"/>
                <a:gd name="T86" fmla="*/ 11 w 590"/>
                <a:gd name="T87" fmla="*/ 113 h 659"/>
                <a:gd name="T88" fmla="*/ 20 w 590"/>
                <a:gd name="T89" fmla="*/ 86 h 659"/>
                <a:gd name="T90" fmla="*/ 33 w 590"/>
                <a:gd name="T91" fmla="*/ 64 h 659"/>
                <a:gd name="T92" fmla="*/ 50 w 590"/>
                <a:gd name="T93" fmla="*/ 47 h 659"/>
                <a:gd name="T94" fmla="*/ 77 w 590"/>
                <a:gd name="T95" fmla="*/ 34 h 659"/>
                <a:gd name="T96" fmla="*/ 140 w 590"/>
                <a:gd name="T97" fmla="*/ 12 h 659"/>
                <a:gd name="T98" fmla="*/ 215 w 590"/>
                <a:gd name="T99" fmla="*/ 2 h 659"/>
                <a:gd name="T100" fmla="*/ 294 w 590"/>
                <a:gd name="T101" fmla="*/ 0 h 6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90" h="659">
                  <a:moveTo>
                    <a:pt x="294" y="0"/>
                  </a:moveTo>
                  <a:lnTo>
                    <a:pt x="373" y="2"/>
                  </a:lnTo>
                  <a:lnTo>
                    <a:pt x="449" y="12"/>
                  </a:lnTo>
                  <a:lnTo>
                    <a:pt x="511" y="34"/>
                  </a:lnTo>
                  <a:lnTo>
                    <a:pt x="537" y="47"/>
                  </a:lnTo>
                  <a:lnTo>
                    <a:pt x="557" y="64"/>
                  </a:lnTo>
                  <a:lnTo>
                    <a:pt x="568" y="86"/>
                  </a:lnTo>
                  <a:lnTo>
                    <a:pt x="579" y="113"/>
                  </a:lnTo>
                  <a:lnTo>
                    <a:pt x="583" y="144"/>
                  </a:lnTo>
                  <a:lnTo>
                    <a:pt x="587" y="174"/>
                  </a:lnTo>
                  <a:lnTo>
                    <a:pt x="590" y="228"/>
                  </a:lnTo>
                  <a:lnTo>
                    <a:pt x="590" y="252"/>
                  </a:lnTo>
                  <a:lnTo>
                    <a:pt x="590" y="345"/>
                  </a:lnTo>
                  <a:lnTo>
                    <a:pt x="587" y="375"/>
                  </a:lnTo>
                  <a:lnTo>
                    <a:pt x="579" y="446"/>
                  </a:lnTo>
                  <a:lnTo>
                    <a:pt x="572" y="487"/>
                  </a:lnTo>
                  <a:lnTo>
                    <a:pt x="561" y="527"/>
                  </a:lnTo>
                  <a:lnTo>
                    <a:pt x="550" y="561"/>
                  </a:lnTo>
                  <a:lnTo>
                    <a:pt x="533" y="585"/>
                  </a:lnTo>
                  <a:lnTo>
                    <a:pt x="504" y="610"/>
                  </a:lnTo>
                  <a:lnTo>
                    <a:pt x="467" y="629"/>
                  </a:lnTo>
                  <a:lnTo>
                    <a:pt x="384" y="651"/>
                  </a:lnTo>
                  <a:lnTo>
                    <a:pt x="377" y="651"/>
                  </a:lnTo>
                  <a:lnTo>
                    <a:pt x="368" y="654"/>
                  </a:lnTo>
                  <a:lnTo>
                    <a:pt x="316" y="659"/>
                  </a:lnTo>
                  <a:lnTo>
                    <a:pt x="294" y="659"/>
                  </a:lnTo>
                  <a:lnTo>
                    <a:pt x="219" y="656"/>
                  </a:lnTo>
                  <a:lnTo>
                    <a:pt x="210" y="654"/>
                  </a:lnTo>
                  <a:lnTo>
                    <a:pt x="202" y="654"/>
                  </a:lnTo>
                  <a:lnTo>
                    <a:pt x="167" y="649"/>
                  </a:lnTo>
                  <a:lnTo>
                    <a:pt x="132" y="639"/>
                  </a:lnTo>
                  <a:lnTo>
                    <a:pt x="101" y="624"/>
                  </a:lnTo>
                  <a:lnTo>
                    <a:pt x="75" y="607"/>
                  </a:lnTo>
                  <a:lnTo>
                    <a:pt x="59" y="588"/>
                  </a:lnTo>
                  <a:lnTo>
                    <a:pt x="46" y="566"/>
                  </a:lnTo>
                  <a:lnTo>
                    <a:pt x="29" y="512"/>
                  </a:lnTo>
                  <a:lnTo>
                    <a:pt x="22" y="480"/>
                  </a:lnTo>
                  <a:lnTo>
                    <a:pt x="11" y="433"/>
                  </a:lnTo>
                  <a:lnTo>
                    <a:pt x="2" y="372"/>
                  </a:lnTo>
                  <a:lnTo>
                    <a:pt x="0" y="345"/>
                  </a:lnTo>
                  <a:lnTo>
                    <a:pt x="0" y="252"/>
                  </a:lnTo>
                  <a:lnTo>
                    <a:pt x="0" y="230"/>
                  </a:lnTo>
                  <a:lnTo>
                    <a:pt x="2" y="176"/>
                  </a:lnTo>
                  <a:lnTo>
                    <a:pt x="11" y="113"/>
                  </a:lnTo>
                  <a:lnTo>
                    <a:pt x="20" y="86"/>
                  </a:lnTo>
                  <a:lnTo>
                    <a:pt x="33" y="64"/>
                  </a:lnTo>
                  <a:lnTo>
                    <a:pt x="50" y="47"/>
                  </a:lnTo>
                  <a:lnTo>
                    <a:pt x="77" y="34"/>
                  </a:lnTo>
                  <a:lnTo>
                    <a:pt x="140" y="12"/>
                  </a:lnTo>
                  <a:lnTo>
                    <a:pt x="215" y="2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CCCB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7844"/>
            <p:cNvSpPr>
              <a:spLocks/>
            </p:cNvSpPr>
            <p:nvPr/>
          </p:nvSpPr>
          <p:spPr bwMode="auto">
            <a:xfrm>
              <a:off x="2757" y="289"/>
              <a:ext cx="585" cy="656"/>
            </a:xfrm>
            <a:custGeom>
              <a:avLst/>
              <a:gdLst>
                <a:gd name="T0" fmla="*/ 292 w 585"/>
                <a:gd name="T1" fmla="*/ 0 h 656"/>
                <a:gd name="T2" fmla="*/ 371 w 585"/>
                <a:gd name="T3" fmla="*/ 5 h 656"/>
                <a:gd name="T4" fmla="*/ 445 w 585"/>
                <a:gd name="T5" fmla="*/ 15 h 656"/>
                <a:gd name="T6" fmla="*/ 509 w 585"/>
                <a:gd name="T7" fmla="*/ 34 h 656"/>
                <a:gd name="T8" fmla="*/ 533 w 585"/>
                <a:gd name="T9" fmla="*/ 49 h 656"/>
                <a:gd name="T10" fmla="*/ 553 w 585"/>
                <a:gd name="T11" fmla="*/ 66 h 656"/>
                <a:gd name="T12" fmla="*/ 566 w 585"/>
                <a:gd name="T13" fmla="*/ 86 h 656"/>
                <a:gd name="T14" fmla="*/ 575 w 585"/>
                <a:gd name="T15" fmla="*/ 113 h 656"/>
                <a:gd name="T16" fmla="*/ 579 w 585"/>
                <a:gd name="T17" fmla="*/ 144 h 656"/>
                <a:gd name="T18" fmla="*/ 583 w 585"/>
                <a:gd name="T19" fmla="*/ 176 h 656"/>
                <a:gd name="T20" fmla="*/ 585 w 585"/>
                <a:gd name="T21" fmla="*/ 228 h 656"/>
                <a:gd name="T22" fmla="*/ 585 w 585"/>
                <a:gd name="T23" fmla="*/ 252 h 656"/>
                <a:gd name="T24" fmla="*/ 585 w 585"/>
                <a:gd name="T25" fmla="*/ 345 h 656"/>
                <a:gd name="T26" fmla="*/ 583 w 585"/>
                <a:gd name="T27" fmla="*/ 375 h 656"/>
                <a:gd name="T28" fmla="*/ 575 w 585"/>
                <a:gd name="T29" fmla="*/ 443 h 656"/>
                <a:gd name="T30" fmla="*/ 568 w 585"/>
                <a:gd name="T31" fmla="*/ 485 h 656"/>
                <a:gd name="T32" fmla="*/ 557 w 585"/>
                <a:gd name="T33" fmla="*/ 524 h 656"/>
                <a:gd name="T34" fmla="*/ 546 w 585"/>
                <a:gd name="T35" fmla="*/ 558 h 656"/>
                <a:gd name="T36" fmla="*/ 528 w 585"/>
                <a:gd name="T37" fmla="*/ 583 h 656"/>
                <a:gd name="T38" fmla="*/ 500 w 585"/>
                <a:gd name="T39" fmla="*/ 607 h 656"/>
                <a:gd name="T40" fmla="*/ 463 w 585"/>
                <a:gd name="T41" fmla="*/ 627 h 656"/>
                <a:gd name="T42" fmla="*/ 382 w 585"/>
                <a:gd name="T43" fmla="*/ 647 h 656"/>
                <a:gd name="T44" fmla="*/ 373 w 585"/>
                <a:gd name="T45" fmla="*/ 647 h 656"/>
                <a:gd name="T46" fmla="*/ 364 w 585"/>
                <a:gd name="T47" fmla="*/ 649 h 656"/>
                <a:gd name="T48" fmla="*/ 292 w 585"/>
                <a:gd name="T49" fmla="*/ 656 h 656"/>
                <a:gd name="T50" fmla="*/ 217 w 585"/>
                <a:gd name="T51" fmla="*/ 654 h 656"/>
                <a:gd name="T52" fmla="*/ 211 w 585"/>
                <a:gd name="T53" fmla="*/ 651 h 656"/>
                <a:gd name="T54" fmla="*/ 202 w 585"/>
                <a:gd name="T55" fmla="*/ 651 h 656"/>
                <a:gd name="T56" fmla="*/ 167 w 585"/>
                <a:gd name="T57" fmla="*/ 644 h 656"/>
                <a:gd name="T58" fmla="*/ 132 w 585"/>
                <a:gd name="T59" fmla="*/ 637 h 656"/>
                <a:gd name="T60" fmla="*/ 99 w 585"/>
                <a:gd name="T61" fmla="*/ 622 h 656"/>
                <a:gd name="T62" fmla="*/ 75 w 585"/>
                <a:gd name="T63" fmla="*/ 605 h 656"/>
                <a:gd name="T64" fmla="*/ 59 w 585"/>
                <a:gd name="T65" fmla="*/ 585 h 656"/>
                <a:gd name="T66" fmla="*/ 46 w 585"/>
                <a:gd name="T67" fmla="*/ 563 h 656"/>
                <a:gd name="T68" fmla="*/ 29 w 585"/>
                <a:gd name="T69" fmla="*/ 509 h 656"/>
                <a:gd name="T70" fmla="*/ 22 w 585"/>
                <a:gd name="T71" fmla="*/ 478 h 656"/>
                <a:gd name="T72" fmla="*/ 11 w 585"/>
                <a:gd name="T73" fmla="*/ 431 h 656"/>
                <a:gd name="T74" fmla="*/ 2 w 585"/>
                <a:gd name="T75" fmla="*/ 370 h 656"/>
                <a:gd name="T76" fmla="*/ 0 w 585"/>
                <a:gd name="T77" fmla="*/ 345 h 656"/>
                <a:gd name="T78" fmla="*/ 0 w 585"/>
                <a:gd name="T79" fmla="*/ 252 h 656"/>
                <a:gd name="T80" fmla="*/ 0 w 585"/>
                <a:gd name="T81" fmla="*/ 230 h 656"/>
                <a:gd name="T82" fmla="*/ 2 w 585"/>
                <a:gd name="T83" fmla="*/ 176 h 656"/>
                <a:gd name="T84" fmla="*/ 11 w 585"/>
                <a:gd name="T85" fmla="*/ 115 h 656"/>
                <a:gd name="T86" fmla="*/ 20 w 585"/>
                <a:gd name="T87" fmla="*/ 86 h 656"/>
                <a:gd name="T88" fmla="*/ 33 w 585"/>
                <a:gd name="T89" fmla="*/ 66 h 656"/>
                <a:gd name="T90" fmla="*/ 51 w 585"/>
                <a:gd name="T91" fmla="*/ 49 h 656"/>
                <a:gd name="T92" fmla="*/ 75 w 585"/>
                <a:gd name="T93" fmla="*/ 34 h 656"/>
                <a:gd name="T94" fmla="*/ 138 w 585"/>
                <a:gd name="T95" fmla="*/ 15 h 656"/>
                <a:gd name="T96" fmla="*/ 213 w 585"/>
                <a:gd name="T97" fmla="*/ 5 h 656"/>
                <a:gd name="T98" fmla="*/ 292 w 585"/>
                <a:gd name="T99" fmla="*/ 0 h 6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85" h="656">
                  <a:moveTo>
                    <a:pt x="292" y="0"/>
                  </a:moveTo>
                  <a:lnTo>
                    <a:pt x="371" y="5"/>
                  </a:lnTo>
                  <a:lnTo>
                    <a:pt x="445" y="15"/>
                  </a:lnTo>
                  <a:lnTo>
                    <a:pt x="509" y="34"/>
                  </a:lnTo>
                  <a:lnTo>
                    <a:pt x="533" y="49"/>
                  </a:lnTo>
                  <a:lnTo>
                    <a:pt x="553" y="66"/>
                  </a:lnTo>
                  <a:lnTo>
                    <a:pt x="566" y="86"/>
                  </a:lnTo>
                  <a:lnTo>
                    <a:pt x="575" y="113"/>
                  </a:lnTo>
                  <a:lnTo>
                    <a:pt x="579" y="144"/>
                  </a:lnTo>
                  <a:lnTo>
                    <a:pt x="583" y="176"/>
                  </a:lnTo>
                  <a:lnTo>
                    <a:pt x="585" y="228"/>
                  </a:lnTo>
                  <a:lnTo>
                    <a:pt x="585" y="252"/>
                  </a:lnTo>
                  <a:lnTo>
                    <a:pt x="585" y="345"/>
                  </a:lnTo>
                  <a:lnTo>
                    <a:pt x="583" y="375"/>
                  </a:lnTo>
                  <a:lnTo>
                    <a:pt x="575" y="443"/>
                  </a:lnTo>
                  <a:lnTo>
                    <a:pt x="568" y="485"/>
                  </a:lnTo>
                  <a:lnTo>
                    <a:pt x="557" y="524"/>
                  </a:lnTo>
                  <a:lnTo>
                    <a:pt x="546" y="558"/>
                  </a:lnTo>
                  <a:lnTo>
                    <a:pt x="528" y="583"/>
                  </a:lnTo>
                  <a:lnTo>
                    <a:pt x="500" y="607"/>
                  </a:lnTo>
                  <a:lnTo>
                    <a:pt x="463" y="627"/>
                  </a:lnTo>
                  <a:lnTo>
                    <a:pt x="382" y="647"/>
                  </a:lnTo>
                  <a:lnTo>
                    <a:pt x="373" y="647"/>
                  </a:lnTo>
                  <a:lnTo>
                    <a:pt x="364" y="649"/>
                  </a:lnTo>
                  <a:lnTo>
                    <a:pt x="292" y="656"/>
                  </a:lnTo>
                  <a:lnTo>
                    <a:pt x="217" y="654"/>
                  </a:lnTo>
                  <a:lnTo>
                    <a:pt x="211" y="651"/>
                  </a:lnTo>
                  <a:lnTo>
                    <a:pt x="202" y="651"/>
                  </a:lnTo>
                  <a:lnTo>
                    <a:pt x="167" y="644"/>
                  </a:lnTo>
                  <a:lnTo>
                    <a:pt x="132" y="637"/>
                  </a:lnTo>
                  <a:lnTo>
                    <a:pt x="99" y="622"/>
                  </a:lnTo>
                  <a:lnTo>
                    <a:pt x="75" y="605"/>
                  </a:lnTo>
                  <a:lnTo>
                    <a:pt x="59" y="585"/>
                  </a:lnTo>
                  <a:lnTo>
                    <a:pt x="46" y="563"/>
                  </a:lnTo>
                  <a:lnTo>
                    <a:pt x="29" y="509"/>
                  </a:lnTo>
                  <a:lnTo>
                    <a:pt x="22" y="478"/>
                  </a:lnTo>
                  <a:lnTo>
                    <a:pt x="11" y="431"/>
                  </a:lnTo>
                  <a:lnTo>
                    <a:pt x="2" y="370"/>
                  </a:lnTo>
                  <a:lnTo>
                    <a:pt x="0" y="345"/>
                  </a:lnTo>
                  <a:lnTo>
                    <a:pt x="0" y="252"/>
                  </a:lnTo>
                  <a:lnTo>
                    <a:pt x="0" y="230"/>
                  </a:lnTo>
                  <a:lnTo>
                    <a:pt x="2" y="176"/>
                  </a:lnTo>
                  <a:lnTo>
                    <a:pt x="11" y="115"/>
                  </a:lnTo>
                  <a:lnTo>
                    <a:pt x="20" y="86"/>
                  </a:lnTo>
                  <a:lnTo>
                    <a:pt x="33" y="66"/>
                  </a:lnTo>
                  <a:lnTo>
                    <a:pt x="51" y="49"/>
                  </a:lnTo>
                  <a:lnTo>
                    <a:pt x="75" y="34"/>
                  </a:lnTo>
                  <a:lnTo>
                    <a:pt x="138" y="15"/>
                  </a:lnTo>
                  <a:lnTo>
                    <a:pt x="213" y="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DCD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7845"/>
            <p:cNvSpPr>
              <a:spLocks/>
            </p:cNvSpPr>
            <p:nvPr/>
          </p:nvSpPr>
          <p:spPr bwMode="auto">
            <a:xfrm>
              <a:off x="2759" y="291"/>
              <a:ext cx="581" cy="652"/>
            </a:xfrm>
            <a:custGeom>
              <a:avLst/>
              <a:gdLst>
                <a:gd name="T0" fmla="*/ 290 w 581"/>
                <a:gd name="T1" fmla="*/ 0 h 652"/>
                <a:gd name="T2" fmla="*/ 369 w 581"/>
                <a:gd name="T3" fmla="*/ 3 h 652"/>
                <a:gd name="T4" fmla="*/ 441 w 581"/>
                <a:gd name="T5" fmla="*/ 15 h 652"/>
                <a:gd name="T6" fmla="*/ 505 w 581"/>
                <a:gd name="T7" fmla="*/ 35 h 652"/>
                <a:gd name="T8" fmla="*/ 529 w 581"/>
                <a:gd name="T9" fmla="*/ 47 h 652"/>
                <a:gd name="T10" fmla="*/ 548 w 581"/>
                <a:gd name="T11" fmla="*/ 64 h 652"/>
                <a:gd name="T12" fmla="*/ 562 w 581"/>
                <a:gd name="T13" fmla="*/ 86 h 652"/>
                <a:gd name="T14" fmla="*/ 570 w 581"/>
                <a:gd name="T15" fmla="*/ 113 h 652"/>
                <a:gd name="T16" fmla="*/ 575 w 581"/>
                <a:gd name="T17" fmla="*/ 142 h 652"/>
                <a:gd name="T18" fmla="*/ 579 w 581"/>
                <a:gd name="T19" fmla="*/ 174 h 652"/>
                <a:gd name="T20" fmla="*/ 581 w 581"/>
                <a:gd name="T21" fmla="*/ 226 h 652"/>
                <a:gd name="T22" fmla="*/ 581 w 581"/>
                <a:gd name="T23" fmla="*/ 250 h 652"/>
                <a:gd name="T24" fmla="*/ 581 w 581"/>
                <a:gd name="T25" fmla="*/ 341 h 652"/>
                <a:gd name="T26" fmla="*/ 579 w 581"/>
                <a:gd name="T27" fmla="*/ 370 h 652"/>
                <a:gd name="T28" fmla="*/ 570 w 581"/>
                <a:gd name="T29" fmla="*/ 441 h 652"/>
                <a:gd name="T30" fmla="*/ 564 w 581"/>
                <a:gd name="T31" fmla="*/ 480 h 652"/>
                <a:gd name="T32" fmla="*/ 553 w 581"/>
                <a:gd name="T33" fmla="*/ 520 h 652"/>
                <a:gd name="T34" fmla="*/ 542 w 581"/>
                <a:gd name="T35" fmla="*/ 554 h 652"/>
                <a:gd name="T36" fmla="*/ 533 w 581"/>
                <a:gd name="T37" fmla="*/ 566 h 652"/>
                <a:gd name="T38" fmla="*/ 526 w 581"/>
                <a:gd name="T39" fmla="*/ 578 h 652"/>
                <a:gd name="T40" fmla="*/ 496 w 581"/>
                <a:gd name="T41" fmla="*/ 603 h 652"/>
                <a:gd name="T42" fmla="*/ 459 w 581"/>
                <a:gd name="T43" fmla="*/ 620 h 652"/>
                <a:gd name="T44" fmla="*/ 377 w 581"/>
                <a:gd name="T45" fmla="*/ 642 h 652"/>
                <a:gd name="T46" fmla="*/ 369 w 581"/>
                <a:gd name="T47" fmla="*/ 642 h 652"/>
                <a:gd name="T48" fmla="*/ 360 w 581"/>
                <a:gd name="T49" fmla="*/ 645 h 652"/>
                <a:gd name="T50" fmla="*/ 290 w 581"/>
                <a:gd name="T51" fmla="*/ 652 h 652"/>
                <a:gd name="T52" fmla="*/ 217 w 581"/>
                <a:gd name="T53" fmla="*/ 647 h 652"/>
                <a:gd name="T54" fmla="*/ 211 w 581"/>
                <a:gd name="T55" fmla="*/ 645 h 652"/>
                <a:gd name="T56" fmla="*/ 202 w 581"/>
                <a:gd name="T57" fmla="*/ 647 h 652"/>
                <a:gd name="T58" fmla="*/ 167 w 581"/>
                <a:gd name="T59" fmla="*/ 640 h 652"/>
                <a:gd name="T60" fmla="*/ 132 w 581"/>
                <a:gd name="T61" fmla="*/ 632 h 652"/>
                <a:gd name="T62" fmla="*/ 99 w 581"/>
                <a:gd name="T63" fmla="*/ 618 h 652"/>
                <a:gd name="T64" fmla="*/ 73 w 581"/>
                <a:gd name="T65" fmla="*/ 598 h 652"/>
                <a:gd name="T66" fmla="*/ 60 w 581"/>
                <a:gd name="T67" fmla="*/ 581 h 652"/>
                <a:gd name="T68" fmla="*/ 46 w 581"/>
                <a:gd name="T69" fmla="*/ 559 h 652"/>
                <a:gd name="T70" fmla="*/ 29 w 581"/>
                <a:gd name="T71" fmla="*/ 505 h 652"/>
                <a:gd name="T72" fmla="*/ 20 w 581"/>
                <a:gd name="T73" fmla="*/ 473 h 652"/>
                <a:gd name="T74" fmla="*/ 11 w 581"/>
                <a:gd name="T75" fmla="*/ 427 h 652"/>
                <a:gd name="T76" fmla="*/ 3 w 581"/>
                <a:gd name="T77" fmla="*/ 365 h 652"/>
                <a:gd name="T78" fmla="*/ 0 w 581"/>
                <a:gd name="T79" fmla="*/ 341 h 652"/>
                <a:gd name="T80" fmla="*/ 0 w 581"/>
                <a:gd name="T81" fmla="*/ 250 h 652"/>
                <a:gd name="T82" fmla="*/ 0 w 581"/>
                <a:gd name="T83" fmla="*/ 228 h 652"/>
                <a:gd name="T84" fmla="*/ 3 w 581"/>
                <a:gd name="T85" fmla="*/ 174 h 652"/>
                <a:gd name="T86" fmla="*/ 11 w 581"/>
                <a:gd name="T87" fmla="*/ 113 h 652"/>
                <a:gd name="T88" fmla="*/ 20 w 581"/>
                <a:gd name="T89" fmla="*/ 86 h 652"/>
                <a:gd name="T90" fmla="*/ 33 w 581"/>
                <a:gd name="T91" fmla="*/ 64 h 652"/>
                <a:gd name="T92" fmla="*/ 51 w 581"/>
                <a:gd name="T93" fmla="*/ 47 h 652"/>
                <a:gd name="T94" fmla="*/ 75 w 581"/>
                <a:gd name="T95" fmla="*/ 35 h 652"/>
                <a:gd name="T96" fmla="*/ 139 w 581"/>
                <a:gd name="T97" fmla="*/ 15 h 652"/>
                <a:gd name="T98" fmla="*/ 213 w 581"/>
                <a:gd name="T99" fmla="*/ 3 h 652"/>
                <a:gd name="T100" fmla="*/ 290 w 581"/>
                <a:gd name="T101" fmla="*/ 0 h 6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81" h="652">
                  <a:moveTo>
                    <a:pt x="290" y="0"/>
                  </a:moveTo>
                  <a:lnTo>
                    <a:pt x="369" y="3"/>
                  </a:lnTo>
                  <a:lnTo>
                    <a:pt x="441" y="15"/>
                  </a:lnTo>
                  <a:lnTo>
                    <a:pt x="505" y="35"/>
                  </a:lnTo>
                  <a:lnTo>
                    <a:pt x="529" y="47"/>
                  </a:lnTo>
                  <a:lnTo>
                    <a:pt x="548" y="64"/>
                  </a:lnTo>
                  <a:lnTo>
                    <a:pt x="562" y="86"/>
                  </a:lnTo>
                  <a:lnTo>
                    <a:pt x="570" y="113"/>
                  </a:lnTo>
                  <a:lnTo>
                    <a:pt x="575" y="142"/>
                  </a:lnTo>
                  <a:lnTo>
                    <a:pt x="579" y="174"/>
                  </a:lnTo>
                  <a:lnTo>
                    <a:pt x="581" y="226"/>
                  </a:lnTo>
                  <a:lnTo>
                    <a:pt x="581" y="250"/>
                  </a:lnTo>
                  <a:lnTo>
                    <a:pt x="581" y="341"/>
                  </a:lnTo>
                  <a:lnTo>
                    <a:pt x="579" y="370"/>
                  </a:lnTo>
                  <a:lnTo>
                    <a:pt x="570" y="441"/>
                  </a:lnTo>
                  <a:lnTo>
                    <a:pt x="564" y="480"/>
                  </a:lnTo>
                  <a:lnTo>
                    <a:pt x="553" y="520"/>
                  </a:lnTo>
                  <a:lnTo>
                    <a:pt x="542" y="554"/>
                  </a:lnTo>
                  <a:lnTo>
                    <a:pt x="533" y="566"/>
                  </a:lnTo>
                  <a:lnTo>
                    <a:pt x="526" y="578"/>
                  </a:lnTo>
                  <a:lnTo>
                    <a:pt x="496" y="603"/>
                  </a:lnTo>
                  <a:lnTo>
                    <a:pt x="459" y="620"/>
                  </a:lnTo>
                  <a:lnTo>
                    <a:pt x="377" y="642"/>
                  </a:lnTo>
                  <a:lnTo>
                    <a:pt x="369" y="642"/>
                  </a:lnTo>
                  <a:lnTo>
                    <a:pt x="360" y="645"/>
                  </a:lnTo>
                  <a:lnTo>
                    <a:pt x="290" y="652"/>
                  </a:lnTo>
                  <a:lnTo>
                    <a:pt x="217" y="647"/>
                  </a:lnTo>
                  <a:lnTo>
                    <a:pt x="211" y="645"/>
                  </a:lnTo>
                  <a:lnTo>
                    <a:pt x="202" y="647"/>
                  </a:lnTo>
                  <a:lnTo>
                    <a:pt x="167" y="640"/>
                  </a:lnTo>
                  <a:lnTo>
                    <a:pt x="132" y="632"/>
                  </a:lnTo>
                  <a:lnTo>
                    <a:pt x="99" y="618"/>
                  </a:lnTo>
                  <a:lnTo>
                    <a:pt x="73" y="598"/>
                  </a:lnTo>
                  <a:lnTo>
                    <a:pt x="60" y="581"/>
                  </a:lnTo>
                  <a:lnTo>
                    <a:pt x="46" y="559"/>
                  </a:lnTo>
                  <a:lnTo>
                    <a:pt x="29" y="505"/>
                  </a:lnTo>
                  <a:lnTo>
                    <a:pt x="20" y="473"/>
                  </a:lnTo>
                  <a:lnTo>
                    <a:pt x="11" y="427"/>
                  </a:lnTo>
                  <a:lnTo>
                    <a:pt x="3" y="365"/>
                  </a:lnTo>
                  <a:lnTo>
                    <a:pt x="0" y="341"/>
                  </a:lnTo>
                  <a:lnTo>
                    <a:pt x="0" y="250"/>
                  </a:lnTo>
                  <a:lnTo>
                    <a:pt x="0" y="228"/>
                  </a:lnTo>
                  <a:lnTo>
                    <a:pt x="3" y="174"/>
                  </a:lnTo>
                  <a:lnTo>
                    <a:pt x="11" y="113"/>
                  </a:lnTo>
                  <a:lnTo>
                    <a:pt x="20" y="86"/>
                  </a:lnTo>
                  <a:lnTo>
                    <a:pt x="33" y="64"/>
                  </a:lnTo>
                  <a:lnTo>
                    <a:pt x="51" y="47"/>
                  </a:lnTo>
                  <a:lnTo>
                    <a:pt x="75" y="35"/>
                  </a:lnTo>
                  <a:lnTo>
                    <a:pt x="139" y="15"/>
                  </a:lnTo>
                  <a:lnTo>
                    <a:pt x="213" y="3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CECEC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7846"/>
            <p:cNvSpPr>
              <a:spLocks/>
            </p:cNvSpPr>
            <p:nvPr/>
          </p:nvSpPr>
          <p:spPr bwMode="auto">
            <a:xfrm>
              <a:off x="2762" y="294"/>
              <a:ext cx="576" cy="644"/>
            </a:xfrm>
            <a:custGeom>
              <a:avLst/>
              <a:gdLst>
                <a:gd name="T0" fmla="*/ 287 w 576"/>
                <a:gd name="T1" fmla="*/ 0 h 644"/>
                <a:gd name="T2" fmla="*/ 363 w 576"/>
                <a:gd name="T3" fmla="*/ 2 h 644"/>
                <a:gd name="T4" fmla="*/ 438 w 576"/>
                <a:gd name="T5" fmla="*/ 12 h 644"/>
                <a:gd name="T6" fmla="*/ 499 w 576"/>
                <a:gd name="T7" fmla="*/ 32 h 644"/>
                <a:gd name="T8" fmla="*/ 523 w 576"/>
                <a:gd name="T9" fmla="*/ 46 h 644"/>
                <a:gd name="T10" fmla="*/ 543 w 576"/>
                <a:gd name="T11" fmla="*/ 64 h 644"/>
                <a:gd name="T12" fmla="*/ 556 w 576"/>
                <a:gd name="T13" fmla="*/ 83 h 644"/>
                <a:gd name="T14" fmla="*/ 565 w 576"/>
                <a:gd name="T15" fmla="*/ 110 h 644"/>
                <a:gd name="T16" fmla="*/ 574 w 576"/>
                <a:gd name="T17" fmla="*/ 171 h 644"/>
                <a:gd name="T18" fmla="*/ 576 w 576"/>
                <a:gd name="T19" fmla="*/ 223 h 644"/>
                <a:gd name="T20" fmla="*/ 576 w 576"/>
                <a:gd name="T21" fmla="*/ 247 h 644"/>
                <a:gd name="T22" fmla="*/ 576 w 576"/>
                <a:gd name="T23" fmla="*/ 338 h 644"/>
                <a:gd name="T24" fmla="*/ 574 w 576"/>
                <a:gd name="T25" fmla="*/ 367 h 644"/>
                <a:gd name="T26" fmla="*/ 565 w 576"/>
                <a:gd name="T27" fmla="*/ 436 h 644"/>
                <a:gd name="T28" fmla="*/ 559 w 576"/>
                <a:gd name="T29" fmla="*/ 475 h 644"/>
                <a:gd name="T30" fmla="*/ 548 w 576"/>
                <a:gd name="T31" fmla="*/ 514 h 644"/>
                <a:gd name="T32" fmla="*/ 537 w 576"/>
                <a:gd name="T33" fmla="*/ 548 h 644"/>
                <a:gd name="T34" fmla="*/ 530 w 576"/>
                <a:gd name="T35" fmla="*/ 561 h 644"/>
                <a:gd name="T36" fmla="*/ 521 w 576"/>
                <a:gd name="T37" fmla="*/ 573 h 644"/>
                <a:gd name="T38" fmla="*/ 491 w 576"/>
                <a:gd name="T39" fmla="*/ 597 h 644"/>
                <a:gd name="T40" fmla="*/ 453 w 576"/>
                <a:gd name="T41" fmla="*/ 615 h 644"/>
                <a:gd name="T42" fmla="*/ 372 w 576"/>
                <a:gd name="T43" fmla="*/ 637 h 644"/>
                <a:gd name="T44" fmla="*/ 363 w 576"/>
                <a:gd name="T45" fmla="*/ 637 h 644"/>
                <a:gd name="T46" fmla="*/ 357 w 576"/>
                <a:gd name="T47" fmla="*/ 639 h 644"/>
                <a:gd name="T48" fmla="*/ 287 w 576"/>
                <a:gd name="T49" fmla="*/ 644 h 644"/>
                <a:gd name="T50" fmla="*/ 217 w 576"/>
                <a:gd name="T51" fmla="*/ 642 h 644"/>
                <a:gd name="T52" fmla="*/ 208 w 576"/>
                <a:gd name="T53" fmla="*/ 639 h 644"/>
                <a:gd name="T54" fmla="*/ 201 w 576"/>
                <a:gd name="T55" fmla="*/ 639 h 644"/>
                <a:gd name="T56" fmla="*/ 164 w 576"/>
                <a:gd name="T57" fmla="*/ 634 h 644"/>
                <a:gd name="T58" fmla="*/ 129 w 576"/>
                <a:gd name="T59" fmla="*/ 624 h 644"/>
                <a:gd name="T60" fmla="*/ 98 w 576"/>
                <a:gd name="T61" fmla="*/ 612 h 644"/>
                <a:gd name="T62" fmla="*/ 72 w 576"/>
                <a:gd name="T63" fmla="*/ 593 h 644"/>
                <a:gd name="T64" fmla="*/ 59 w 576"/>
                <a:gd name="T65" fmla="*/ 575 h 644"/>
                <a:gd name="T66" fmla="*/ 46 w 576"/>
                <a:gd name="T67" fmla="*/ 553 h 644"/>
                <a:gd name="T68" fmla="*/ 26 w 576"/>
                <a:gd name="T69" fmla="*/ 497 h 644"/>
                <a:gd name="T70" fmla="*/ 19 w 576"/>
                <a:gd name="T71" fmla="*/ 468 h 644"/>
                <a:gd name="T72" fmla="*/ 11 w 576"/>
                <a:gd name="T73" fmla="*/ 419 h 644"/>
                <a:gd name="T74" fmla="*/ 2 w 576"/>
                <a:gd name="T75" fmla="*/ 362 h 644"/>
                <a:gd name="T76" fmla="*/ 0 w 576"/>
                <a:gd name="T77" fmla="*/ 338 h 644"/>
                <a:gd name="T78" fmla="*/ 0 w 576"/>
                <a:gd name="T79" fmla="*/ 247 h 644"/>
                <a:gd name="T80" fmla="*/ 0 w 576"/>
                <a:gd name="T81" fmla="*/ 225 h 644"/>
                <a:gd name="T82" fmla="*/ 2 w 576"/>
                <a:gd name="T83" fmla="*/ 171 h 644"/>
                <a:gd name="T84" fmla="*/ 11 w 576"/>
                <a:gd name="T85" fmla="*/ 110 h 644"/>
                <a:gd name="T86" fmla="*/ 19 w 576"/>
                <a:gd name="T87" fmla="*/ 83 h 644"/>
                <a:gd name="T88" fmla="*/ 33 w 576"/>
                <a:gd name="T89" fmla="*/ 64 h 644"/>
                <a:gd name="T90" fmla="*/ 50 w 576"/>
                <a:gd name="T91" fmla="*/ 46 h 644"/>
                <a:gd name="T92" fmla="*/ 74 w 576"/>
                <a:gd name="T93" fmla="*/ 32 h 644"/>
                <a:gd name="T94" fmla="*/ 136 w 576"/>
                <a:gd name="T95" fmla="*/ 12 h 644"/>
                <a:gd name="T96" fmla="*/ 210 w 576"/>
                <a:gd name="T97" fmla="*/ 2 h 644"/>
                <a:gd name="T98" fmla="*/ 287 w 576"/>
                <a:gd name="T99" fmla="*/ 0 h 6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76" h="644">
                  <a:moveTo>
                    <a:pt x="287" y="0"/>
                  </a:moveTo>
                  <a:lnTo>
                    <a:pt x="363" y="2"/>
                  </a:lnTo>
                  <a:lnTo>
                    <a:pt x="438" y="12"/>
                  </a:lnTo>
                  <a:lnTo>
                    <a:pt x="499" y="32"/>
                  </a:lnTo>
                  <a:lnTo>
                    <a:pt x="523" y="46"/>
                  </a:lnTo>
                  <a:lnTo>
                    <a:pt x="543" y="64"/>
                  </a:lnTo>
                  <a:lnTo>
                    <a:pt x="556" y="83"/>
                  </a:lnTo>
                  <a:lnTo>
                    <a:pt x="565" y="110"/>
                  </a:lnTo>
                  <a:lnTo>
                    <a:pt x="574" y="171"/>
                  </a:lnTo>
                  <a:lnTo>
                    <a:pt x="576" y="223"/>
                  </a:lnTo>
                  <a:lnTo>
                    <a:pt x="576" y="247"/>
                  </a:lnTo>
                  <a:lnTo>
                    <a:pt x="576" y="338"/>
                  </a:lnTo>
                  <a:lnTo>
                    <a:pt x="574" y="367"/>
                  </a:lnTo>
                  <a:lnTo>
                    <a:pt x="565" y="436"/>
                  </a:lnTo>
                  <a:lnTo>
                    <a:pt x="559" y="475"/>
                  </a:lnTo>
                  <a:lnTo>
                    <a:pt x="548" y="514"/>
                  </a:lnTo>
                  <a:lnTo>
                    <a:pt x="537" y="548"/>
                  </a:lnTo>
                  <a:lnTo>
                    <a:pt x="530" y="561"/>
                  </a:lnTo>
                  <a:lnTo>
                    <a:pt x="521" y="573"/>
                  </a:lnTo>
                  <a:lnTo>
                    <a:pt x="491" y="597"/>
                  </a:lnTo>
                  <a:lnTo>
                    <a:pt x="453" y="615"/>
                  </a:lnTo>
                  <a:lnTo>
                    <a:pt x="372" y="637"/>
                  </a:lnTo>
                  <a:lnTo>
                    <a:pt x="363" y="637"/>
                  </a:lnTo>
                  <a:lnTo>
                    <a:pt x="357" y="639"/>
                  </a:lnTo>
                  <a:lnTo>
                    <a:pt x="287" y="644"/>
                  </a:lnTo>
                  <a:lnTo>
                    <a:pt x="217" y="642"/>
                  </a:lnTo>
                  <a:lnTo>
                    <a:pt x="208" y="639"/>
                  </a:lnTo>
                  <a:lnTo>
                    <a:pt x="201" y="639"/>
                  </a:lnTo>
                  <a:lnTo>
                    <a:pt x="164" y="634"/>
                  </a:lnTo>
                  <a:lnTo>
                    <a:pt x="129" y="624"/>
                  </a:lnTo>
                  <a:lnTo>
                    <a:pt x="98" y="612"/>
                  </a:lnTo>
                  <a:lnTo>
                    <a:pt x="72" y="593"/>
                  </a:lnTo>
                  <a:lnTo>
                    <a:pt x="59" y="575"/>
                  </a:lnTo>
                  <a:lnTo>
                    <a:pt x="46" y="553"/>
                  </a:lnTo>
                  <a:lnTo>
                    <a:pt x="26" y="497"/>
                  </a:lnTo>
                  <a:lnTo>
                    <a:pt x="19" y="468"/>
                  </a:lnTo>
                  <a:lnTo>
                    <a:pt x="11" y="419"/>
                  </a:lnTo>
                  <a:lnTo>
                    <a:pt x="2" y="362"/>
                  </a:lnTo>
                  <a:lnTo>
                    <a:pt x="0" y="338"/>
                  </a:lnTo>
                  <a:lnTo>
                    <a:pt x="0" y="247"/>
                  </a:lnTo>
                  <a:lnTo>
                    <a:pt x="0" y="225"/>
                  </a:lnTo>
                  <a:lnTo>
                    <a:pt x="2" y="171"/>
                  </a:lnTo>
                  <a:lnTo>
                    <a:pt x="11" y="110"/>
                  </a:lnTo>
                  <a:lnTo>
                    <a:pt x="19" y="83"/>
                  </a:lnTo>
                  <a:lnTo>
                    <a:pt x="33" y="64"/>
                  </a:lnTo>
                  <a:lnTo>
                    <a:pt x="50" y="46"/>
                  </a:lnTo>
                  <a:lnTo>
                    <a:pt x="74" y="32"/>
                  </a:lnTo>
                  <a:lnTo>
                    <a:pt x="136" y="12"/>
                  </a:lnTo>
                  <a:lnTo>
                    <a:pt x="210" y="2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D0D0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7847"/>
            <p:cNvSpPr>
              <a:spLocks/>
            </p:cNvSpPr>
            <p:nvPr/>
          </p:nvSpPr>
          <p:spPr bwMode="auto">
            <a:xfrm>
              <a:off x="2764" y="294"/>
              <a:ext cx="572" cy="642"/>
            </a:xfrm>
            <a:custGeom>
              <a:avLst/>
              <a:gdLst>
                <a:gd name="T0" fmla="*/ 285 w 572"/>
                <a:gd name="T1" fmla="*/ 0 h 642"/>
                <a:gd name="T2" fmla="*/ 361 w 572"/>
                <a:gd name="T3" fmla="*/ 5 h 642"/>
                <a:gd name="T4" fmla="*/ 434 w 572"/>
                <a:gd name="T5" fmla="*/ 15 h 642"/>
                <a:gd name="T6" fmla="*/ 495 w 572"/>
                <a:gd name="T7" fmla="*/ 34 h 642"/>
                <a:gd name="T8" fmla="*/ 521 w 572"/>
                <a:gd name="T9" fmla="*/ 49 h 642"/>
                <a:gd name="T10" fmla="*/ 539 w 572"/>
                <a:gd name="T11" fmla="*/ 64 h 642"/>
                <a:gd name="T12" fmla="*/ 552 w 572"/>
                <a:gd name="T13" fmla="*/ 86 h 642"/>
                <a:gd name="T14" fmla="*/ 561 w 572"/>
                <a:gd name="T15" fmla="*/ 110 h 642"/>
                <a:gd name="T16" fmla="*/ 570 w 572"/>
                <a:gd name="T17" fmla="*/ 171 h 642"/>
                <a:gd name="T18" fmla="*/ 572 w 572"/>
                <a:gd name="T19" fmla="*/ 223 h 642"/>
                <a:gd name="T20" fmla="*/ 572 w 572"/>
                <a:gd name="T21" fmla="*/ 247 h 642"/>
                <a:gd name="T22" fmla="*/ 572 w 572"/>
                <a:gd name="T23" fmla="*/ 338 h 642"/>
                <a:gd name="T24" fmla="*/ 570 w 572"/>
                <a:gd name="T25" fmla="*/ 367 h 642"/>
                <a:gd name="T26" fmla="*/ 561 w 572"/>
                <a:gd name="T27" fmla="*/ 433 h 642"/>
                <a:gd name="T28" fmla="*/ 554 w 572"/>
                <a:gd name="T29" fmla="*/ 473 h 642"/>
                <a:gd name="T30" fmla="*/ 546 w 572"/>
                <a:gd name="T31" fmla="*/ 512 h 642"/>
                <a:gd name="T32" fmla="*/ 539 w 572"/>
                <a:gd name="T33" fmla="*/ 529 h 642"/>
                <a:gd name="T34" fmla="*/ 532 w 572"/>
                <a:gd name="T35" fmla="*/ 546 h 642"/>
                <a:gd name="T36" fmla="*/ 526 w 572"/>
                <a:gd name="T37" fmla="*/ 558 h 642"/>
                <a:gd name="T38" fmla="*/ 517 w 572"/>
                <a:gd name="T39" fmla="*/ 570 h 642"/>
                <a:gd name="T40" fmla="*/ 486 w 572"/>
                <a:gd name="T41" fmla="*/ 595 h 642"/>
                <a:gd name="T42" fmla="*/ 449 w 572"/>
                <a:gd name="T43" fmla="*/ 612 h 642"/>
                <a:gd name="T44" fmla="*/ 368 w 572"/>
                <a:gd name="T45" fmla="*/ 634 h 642"/>
                <a:gd name="T46" fmla="*/ 359 w 572"/>
                <a:gd name="T47" fmla="*/ 634 h 642"/>
                <a:gd name="T48" fmla="*/ 353 w 572"/>
                <a:gd name="T49" fmla="*/ 637 h 642"/>
                <a:gd name="T50" fmla="*/ 285 w 572"/>
                <a:gd name="T51" fmla="*/ 642 h 642"/>
                <a:gd name="T52" fmla="*/ 217 w 572"/>
                <a:gd name="T53" fmla="*/ 639 h 642"/>
                <a:gd name="T54" fmla="*/ 208 w 572"/>
                <a:gd name="T55" fmla="*/ 637 h 642"/>
                <a:gd name="T56" fmla="*/ 199 w 572"/>
                <a:gd name="T57" fmla="*/ 637 h 642"/>
                <a:gd name="T58" fmla="*/ 164 w 572"/>
                <a:gd name="T59" fmla="*/ 632 h 642"/>
                <a:gd name="T60" fmla="*/ 129 w 572"/>
                <a:gd name="T61" fmla="*/ 622 h 642"/>
                <a:gd name="T62" fmla="*/ 98 w 572"/>
                <a:gd name="T63" fmla="*/ 610 h 642"/>
                <a:gd name="T64" fmla="*/ 72 w 572"/>
                <a:gd name="T65" fmla="*/ 590 h 642"/>
                <a:gd name="T66" fmla="*/ 59 w 572"/>
                <a:gd name="T67" fmla="*/ 573 h 642"/>
                <a:gd name="T68" fmla="*/ 46 w 572"/>
                <a:gd name="T69" fmla="*/ 548 h 642"/>
                <a:gd name="T70" fmla="*/ 26 w 572"/>
                <a:gd name="T71" fmla="*/ 495 h 642"/>
                <a:gd name="T72" fmla="*/ 20 w 572"/>
                <a:gd name="T73" fmla="*/ 463 h 642"/>
                <a:gd name="T74" fmla="*/ 11 w 572"/>
                <a:gd name="T75" fmla="*/ 416 h 642"/>
                <a:gd name="T76" fmla="*/ 2 w 572"/>
                <a:gd name="T77" fmla="*/ 360 h 642"/>
                <a:gd name="T78" fmla="*/ 0 w 572"/>
                <a:gd name="T79" fmla="*/ 338 h 642"/>
                <a:gd name="T80" fmla="*/ 0 w 572"/>
                <a:gd name="T81" fmla="*/ 247 h 642"/>
                <a:gd name="T82" fmla="*/ 0 w 572"/>
                <a:gd name="T83" fmla="*/ 225 h 642"/>
                <a:gd name="T84" fmla="*/ 2 w 572"/>
                <a:gd name="T85" fmla="*/ 174 h 642"/>
                <a:gd name="T86" fmla="*/ 11 w 572"/>
                <a:gd name="T87" fmla="*/ 113 h 642"/>
                <a:gd name="T88" fmla="*/ 20 w 572"/>
                <a:gd name="T89" fmla="*/ 86 h 642"/>
                <a:gd name="T90" fmla="*/ 31 w 572"/>
                <a:gd name="T91" fmla="*/ 64 h 642"/>
                <a:gd name="T92" fmla="*/ 50 w 572"/>
                <a:gd name="T93" fmla="*/ 49 h 642"/>
                <a:gd name="T94" fmla="*/ 74 w 572"/>
                <a:gd name="T95" fmla="*/ 34 h 642"/>
                <a:gd name="T96" fmla="*/ 136 w 572"/>
                <a:gd name="T97" fmla="*/ 15 h 642"/>
                <a:gd name="T98" fmla="*/ 208 w 572"/>
                <a:gd name="T99" fmla="*/ 5 h 642"/>
                <a:gd name="T100" fmla="*/ 285 w 572"/>
                <a:gd name="T101" fmla="*/ 0 h 6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2" h="642">
                  <a:moveTo>
                    <a:pt x="285" y="0"/>
                  </a:moveTo>
                  <a:lnTo>
                    <a:pt x="361" y="5"/>
                  </a:lnTo>
                  <a:lnTo>
                    <a:pt x="434" y="15"/>
                  </a:lnTo>
                  <a:lnTo>
                    <a:pt x="495" y="34"/>
                  </a:lnTo>
                  <a:lnTo>
                    <a:pt x="521" y="49"/>
                  </a:lnTo>
                  <a:lnTo>
                    <a:pt x="539" y="64"/>
                  </a:lnTo>
                  <a:lnTo>
                    <a:pt x="552" y="86"/>
                  </a:lnTo>
                  <a:lnTo>
                    <a:pt x="561" y="110"/>
                  </a:lnTo>
                  <a:lnTo>
                    <a:pt x="570" y="171"/>
                  </a:lnTo>
                  <a:lnTo>
                    <a:pt x="572" y="223"/>
                  </a:lnTo>
                  <a:lnTo>
                    <a:pt x="572" y="247"/>
                  </a:lnTo>
                  <a:lnTo>
                    <a:pt x="572" y="338"/>
                  </a:lnTo>
                  <a:lnTo>
                    <a:pt x="570" y="367"/>
                  </a:lnTo>
                  <a:lnTo>
                    <a:pt x="561" y="433"/>
                  </a:lnTo>
                  <a:lnTo>
                    <a:pt x="554" y="473"/>
                  </a:lnTo>
                  <a:lnTo>
                    <a:pt x="546" y="512"/>
                  </a:lnTo>
                  <a:lnTo>
                    <a:pt x="539" y="529"/>
                  </a:lnTo>
                  <a:lnTo>
                    <a:pt x="532" y="546"/>
                  </a:lnTo>
                  <a:lnTo>
                    <a:pt x="526" y="558"/>
                  </a:lnTo>
                  <a:lnTo>
                    <a:pt x="517" y="570"/>
                  </a:lnTo>
                  <a:lnTo>
                    <a:pt x="486" y="595"/>
                  </a:lnTo>
                  <a:lnTo>
                    <a:pt x="449" y="612"/>
                  </a:lnTo>
                  <a:lnTo>
                    <a:pt x="368" y="634"/>
                  </a:lnTo>
                  <a:lnTo>
                    <a:pt x="359" y="634"/>
                  </a:lnTo>
                  <a:lnTo>
                    <a:pt x="353" y="637"/>
                  </a:lnTo>
                  <a:lnTo>
                    <a:pt x="285" y="642"/>
                  </a:lnTo>
                  <a:lnTo>
                    <a:pt x="217" y="639"/>
                  </a:lnTo>
                  <a:lnTo>
                    <a:pt x="208" y="637"/>
                  </a:lnTo>
                  <a:lnTo>
                    <a:pt x="199" y="637"/>
                  </a:lnTo>
                  <a:lnTo>
                    <a:pt x="164" y="632"/>
                  </a:lnTo>
                  <a:lnTo>
                    <a:pt x="129" y="622"/>
                  </a:lnTo>
                  <a:lnTo>
                    <a:pt x="98" y="610"/>
                  </a:lnTo>
                  <a:lnTo>
                    <a:pt x="72" y="590"/>
                  </a:lnTo>
                  <a:lnTo>
                    <a:pt x="59" y="573"/>
                  </a:lnTo>
                  <a:lnTo>
                    <a:pt x="46" y="548"/>
                  </a:lnTo>
                  <a:lnTo>
                    <a:pt x="26" y="495"/>
                  </a:lnTo>
                  <a:lnTo>
                    <a:pt x="20" y="463"/>
                  </a:lnTo>
                  <a:lnTo>
                    <a:pt x="11" y="416"/>
                  </a:lnTo>
                  <a:lnTo>
                    <a:pt x="2" y="360"/>
                  </a:lnTo>
                  <a:lnTo>
                    <a:pt x="0" y="338"/>
                  </a:lnTo>
                  <a:lnTo>
                    <a:pt x="0" y="247"/>
                  </a:lnTo>
                  <a:lnTo>
                    <a:pt x="0" y="225"/>
                  </a:lnTo>
                  <a:lnTo>
                    <a:pt x="2" y="174"/>
                  </a:lnTo>
                  <a:lnTo>
                    <a:pt x="11" y="113"/>
                  </a:lnTo>
                  <a:lnTo>
                    <a:pt x="20" y="86"/>
                  </a:lnTo>
                  <a:lnTo>
                    <a:pt x="31" y="64"/>
                  </a:lnTo>
                  <a:lnTo>
                    <a:pt x="50" y="49"/>
                  </a:lnTo>
                  <a:lnTo>
                    <a:pt x="74" y="34"/>
                  </a:lnTo>
                  <a:lnTo>
                    <a:pt x="136" y="15"/>
                  </a:lnTo>
                  <a:lnTo>
                    <a:pt x="208" y="5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D1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7848"/>
            <p:cNvSpPr>
              <a:spLocks/>
            </p:cNvSpPr>
            <p:nvPr/>
          </p:nvSpPr>
          <p:spPr bwMode="auto">
            <a:xfrm>
              <a:off x="2766" y="296"/>
              <a:ext cx="568" cy="637"/>
            </a:xfrm>
            <a:custGeom>
              <a:avLst/>
              <a:gdLst>
                <a:gd name="T0" fmla="*/ 283 w 568"/>
                <a:gd name="T1" fmla="*/ 0 h 637"/>
                <a:gd name="T2" fmla="*/ 359 w 568"/>
                <a:gd name="T3" fmla="*/ 3 h 637"/>
                <a:gd name="T4" fmla="*/ 432 w 568"/>
                <a:gd name="T5" fmla="*/ 15 h 637"/>
                <a:gd name="T6" fmla="*/ 493 w 568"/>
                <a:gd name="T7" fmla="*/ 35 h 637"/>
                <a:gd name="T8" fmla="*/ 517 w 568"/>
                <a:gd name="T9" fmla="*/ 47 h 637"/>
                <a:gd name="T10" fmla="*/ 535 w 568"/>
                <a:gd name="T11" fmla="*/ 64 h 637"/>
                <a:gd name="T12" fmla="*/ 548 w 568"/>
                <a:gd name="T13" fmla="*/ 84 h 637"/>
                <a:gd name="T14" fmla="*/ 557 w 568"/>
                <a:gd name="T15" fmla="*/ 111 h 637"/>
                <a:gd name="T16" fmla="*/ 566 w 568"/>
                <a:gd name="T17" fmla="*/ 169 h 637"/>
                <a:gd name="T18" fmla="*/ 568 w 568"/>
                <a:gd name="T19" fmla="*/ 245 h 637"/>
                <a:gd name="T20" fmla="*/ 568 w 568"/>
                <a:gd name="T21" fmla="*/ 333 h 637"/>
                <a:gd name="T22" fmla="*/ 566 w 568"/>
                <a:gd name="T23" fmla="*/ 363 h 637"/>
                <a:gd name="T24" fmla="*/ 557 w 568"/>
                <a:gd name="T25" fmla="*/ 431 h 637"/>
                <a:gd name="T26" fmla="*/ 541 w 568"/>
                <a:gd name="T27" fmla="*/ 507 h 637"/>
                <a:gd name="T28" fmla="*/ 528 w 568"/>
                <a:gd name="T29" fmla="*/ 542 h 637"/>
                <a:gd name="T30" fmla="*/ 513 w 568"/>
                <a:gd name="T31" fmla="*/ 566 h 637"/>
                <a:gd name="T32" fmla="*/ 484 w 568"/>
                <a:gd name="T33" fmla="*/ 591 h 637"/>
                <a:gd name="T34" fmla="*/ 445 w 568"/>
                <a:gd name="T35" fmla="*/ 608 h 637"/>
                <a:gd name="T36" fmla="*/ 406 w 568"/>
                <a:gd name="T37" fmla="*/ 620 h 637"/>
                <a:gd name="T38" fmla="*/ 364 w 568"/>
                <a:gd name="T39" fmla="*/ 630 h 637"/>
                <a:gd name="T40" fmla="*/ 355 w 568"/>
                <a:gd name="T41" fmla="*/ 630 h 637"/>
                <a:gd name="T42" fmla="*/ 349 w 568"/>
                <a:gd name="T43" fmla="*/ 630 h 637"/>
                <a:gd name="T44" fmla="*/ 283 w 568"/>
                <a:gd name="T45" fmla="*/ 637 h 637"/>
                <a:gd name="T46" fmla="*/ 217 w 568"/>
                <a:gd name="T47" fmla="*/ 635 h 637"/>
                <a:gd name="T48" fmla="*/ 208 w 568"/>
                <a:gd name="T49" fmla="*/ 632 h 637"/>
                <a:gd name="T50" fmla="*/ 199 w 568"/>
                <a:gd name="T51" fmla="*/ 632 h 637"/>
                <a:gd name="T52" fmla="*/ 164 w 568"/>
                <a:gd name="T53" fmla="*/ 627 h 637"/>
                <a:gd name="T54" fmla="*/ 129 w 568"/>
                <a:gd name="T55" fmla="*/ 617 h 637"/>
                <a:gd name="T56" fmla="*/ 96 w 568"/>
                <a:gd name="T57" fmla="*/ 605 h 637"/>
                <a:gd name="T58" fmla="*/ 72 w 568"/>
                <a:gd name="T59" fmla="*/ 586 h 637"/>
                <a:gd name="T60" fmla="*/ 57 w 568"/>
                <a:gd name="T61" fmla="*/ 568 h 637"/>
                <a:gd name="T62" fmla="*/ 46 w 568"/>
                <a:gd name="T63" fmla="*/ 544 h 637"/>
                <a:gd name="T64" fmla="*/ 26 w 568"/>
                <a:gd name="T65" fmla="*/ 490 h 637"/>
                <a:gd name="T66" fmla="*/ 20 w 568"/>
                <a:gd name="T67" fmla="*/ 458 h 637"/>
                <a:gd name="T68" fmla="*/ 9 w 568"/>
                <a:gd name="T69" fmla="*/ 412 h 637"/>
                <a:gd name="T70" fmla="*/ 0 w 568"/>
                <a:gd name="T71" fmla="*/ 333 h 637"/>
                <a:gd name="T72" fmla="*/ 0 w 568"/>
                <a:gd name="T73" fmla="*/ 245 h 637"/>
                <a:gd name="T74" fmla="*/ 0 w 568"/>
                <a:gd name="T75" fmla="*/ 223 h 637"/>
                <a:gd name="T76" fmla="*/ 2 w 568"/>
                <a:gd name="T77" fmla="*/ 172 h 637"/>
                <a:gd name="T78" fmla="*/ 11 w 568"/>
                <a:gd name="T79" fmla="*/ 111 h 637"/>
                <a:gd name="T80" fmla="*/ 20 w 568"/>
                <a:gd name="T81" fmla="*/ 84 h 637"/>
                <a:gd name="T82" fmla="*/ 31 w 568"/>
                <a:gd name="T83" fmla="*/ 64 h 637"/>
                <a:gd name="T84" fmla="*/ 50 w 568"/>
                <a:gd name="T85" fmla="*/ 47 h 637"/>
                <a:gd name="T86" fmla="*/ 72 w 568"/>
                <a:gd name="T87" fmla="*/ 35 h 637"/>
                <a:gd name="T88" fmla="*/ 134 w 568"/>
                <a:gd name="T89" fmla="*/ 15 h 637"/>
                <a:gd name="T90" fmla="*/ 206 w 568"/>
                <a:gd name="T91" fmla="*/ 3 h 637"/>
                <a:gd name="T92" fmla="*/ 283 w 568"/>
                <a:gd name="T93" fmla="*/ 0 h 63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68" h="637">
                  <a:moveTo>
                    <a:pt x="283" y="0"/>
                  </a:moveTo>
                  <a:lnTo>
                    <a:pt x="359" y="3"/>
                  </a:lnTo>
                  <a:lnTo>
                    <a:pt x="432" y="15"/>
                  </a:lnTo>
                  <a:lnTo>
                    <a:pt x="493" y="35"/>
                  </a:lnTo>
                  <a:lnTo>
                    <a:pt x="517" y="47"/>
                  </a:lnTo>
                  <a:lnTo>
                    <a:pt x="535" y="64"/>
                  </a:lnTo>
                  <a:lnTo>
                    <a:pt x="548" y="84"/>
                  </a:lnTo>
                  <a:lnTo>
                    <a:pt x="557" y="111"/>
                  </a:lnTo>
                  <a:lnTo>
                    <a:pt x="566" y="169"/>
                  </a:lnTo>
                  <a:lnTo>
                    <a:pt x="568" y="245"/>
                  </a:lnTo>
                  <a:lnTo>
                    <a:pt x="568" y="333"/>
                  </a:lnTo>
                  <a:lnTo>
                    <a:pt x="566" y="363"/>
                  </a:lnTo>
                  <a:lnTo>
                    <a:pt x="557" y="431"/>
                  </a:lnTo>
                  <a:lnTo>
                    <a:pt x="541" y="507"/>
                  </a:lnTo>
                  <a:lnTo>
                    <a:pt x="528" y="542"/>
                  </a:lnTo>
                  <a:lnTo>
                    <a:pt x="513" y="566"/>
                  </a:lnTo>
                  <a:lnTo>
                    <a:pt x="484" y="591"/>
                  </a:lnTo>
                  <a:lnTo>
                    <a:pt x="445" y="608"/>
                  </a:lnTo>
                  <a:lnTo>
                    <a:pt x="406" y="620"/>
                  </a:lnTo>
                  <a:lnTo>
                    <a:pt x="364" y="630"/>
                  </a:lnTo>
                  <a:lnTo>
                    <a:pt x="355" y="630"/>
                  </a:lnTo>
                  <a:lnTo>
                    <a:pt x="349" y="630"/>
                  </a:lnTo>
                  <a:lnTo>
                    <a:pt x="283" y="637"/>
                  </a:lnTo>
                  <a:lnTo>
                    <a:pt x="217" y="635"/>
                  </a:lnTo>
                  <a:lnTo>
                    <a:pt x="208" y="632"/>
                  </a:lnTo>
                  <a:lnTo>
                    <a:pt x="199" y="632"/>
                  </a:lnTo>
                  <a:lnTo>
                    <a:pt x="164" y="627"/>
                  </a:lnTo>
                  <a:lnTo>
                    <a:pt x="129" y="617"/>
                  </a:lnTo>
                  <a:lnTo>
                    <a:pt x="96" y="605"/>
                  </a:lnTo>
                  <a:lnTo>
                    <a:pt x="72" y="586"/>
                  </a:lnTo>
                  <a:lnTo>
                    <a:pt x="57" y="568"/>
                  </a:lnTo>
                  <a:lnTo>
                    <a:pt x="46" y="544"/>
                  </a:lnTo>
                  <a:lnTo>
                    <a:pt x="26" y="490"/>
                  </a:lnTo>
                  <a:lnTo>
                    <a:pt x="20" y="458"/>
                  </a:lnTo>
                  <a:lnTo>
                    <a:pt x="9" y="412"/>
                  </a:lnTo>
                  <a:lnTo>
                    <a:pt x="0" y="333"/>
                  </a:lnTo>
                  <a:lnTo>
                    <a:pt x="0" y="245"/>
                  </a:lnTo>
                  <a:lnTo>
                    <a:pt x="0" y="223"/>
                  </a:lnTo>
                  <a:lnTo>
                    <a:pt x="2" y="172"/>
                  </a:lnTo>
                  <a:lnTo>
                    <a:pt x="11" y="111"/>
                  </a:lnTo>
                  <a:lnTo>
                    <a:pt x="20" y="84"/>
                  </a:lnTo>
                  <a:lnTo>
                    <a:pt x="31" y="64"/>
                  </a:lnTo>
                  <a:lnTo>
                    <a:pt x="50" y="47"/>
                  </a:lnTo>
                  <a:lnTo>
                    <a:pt x="72" y="35"/>
                  </a:lnTo>
                  <a:lnTo>
                    <a:pt x="134" y="15"/>
                  </a:lnTo>
                  <a:lnTo>
                    <a:pt x="206" y="3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D3D3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7849"/>
            <p:cNvSpPr>
              <a:spLocks/>
            </p:cNvSpPr>
            <p:nvPr/>
          </p:nvSpPr>
          <p:spPr bwMode="auto">
            <a:xfrm>
              <a:off x="2768" y="299"/>
              <a:ext cx="564" cy="629"/>
            </a:xfrm>
            <a:custGeom>
              <a:avLst/>
              <a:gdLst>
                <a:gd name="T0" fmla="*/ 281 w 564"/>
                <a:gd name="T1" fmla="*/ 0 h 629"/>
                <a:gd name="T2" fmla="*/ 357 w 564"/>
                <a:gd name="T3" fmla="*/ 2 h 629"/>
                <a:gd name="T4" fmla="*/ 428 w 564"/>
                <a:gd name="T5" fmla="*/ 12 h 629"/>
                <a:gd name="T6" fmla="*/ 489 w 564"/>
                <a:gd name="T7" fmla="*/ 32 h 629"/>
                <a:gd name="T8" fmla="*/ 513 w 564"/>
                <a:gd name="T9" fmla="*/ 46 h 629"/>
                <a:gd name="T10" fmla="*/ 531 w 564"/>
                <a:gd name="T11" fmla="*/ 61 h 629"/>
                <a:gd name="T12" fmla="*/ 544 w 564"/>
                <a:gd name="T13" fmla="*/ 83 h 629"/>
                <a:gd name="T14" fmla="*/ 553 w 564"/>
                <a:gd name="T15" fmla="*/ 108 h 629"/>
                <a:gd name="T16" fmla="*/ 561 w 564"/>
                <a:gd name="T17" fmla="*/ 166 h 629"/>
                <a:gd name="T18" fmla="*/ 564 w 564"/>
                <a:gd name="T19" fmla="*/ 240 h 629"/>
                <a:gd name="T20" fmla="*/ 564 w 564"/>
                <a:gd name="T21" fmla="*/ 330 h 629"/>
                <a:gd name="T22" fmla="*/ 561 w 564"/>
                <a:gd name="T23" fmla="*/ 360 h 629"/>
                <a:gd name="T24" fmla="*/ 553 w 564"/>
                <a:gd name="T25" fmla="*/ 426 h 629"/>
                <a:gd name="T26" fmla="*/ 537 w 564"/>
                <a:gd name="T27" fmla="*/ 502 h 629"/>
                <a:gd name="T28" fmla="*/ 524 w 564"/>
                <a:gd name="T29" fmla="*/ 536 h 629"/>
                <a:gd name="T30" fmla="*/ 509 w 564"/>
                <a:gd name="T31" fmla="*/ 558 h 629"/>
                <a:gd name="T32" fmla="*/ 480 w 564"/>
                <a:gd name="T33" fmla="*/ 585 h 629"/>
                <a:gd name="T34" fmla="*/ 443 w 564"/>
                <a:gd name="T35" fmla="*/ 602 h 629"/>
                <a:gd name="T36" fmla="*/ 401 w 564"/>
                <a:gd name="T37" fmla="*/ 614 h 629"/>
                <a:gd name="T38" fmla="*/ 360 w 564"/>
                <a:gd name="T39" fmla="*/ 622 h 629"/>
                <a:gd name="T40" fmla="*/ 351 w 564"/>
                <a:gd name="T41" fmla="*/ 624 h 629"/>
                <a:gd name="T42" fmla="*/ 344 w 564"/>
                <a:gd name="T43" fmla="*/ 624 h 629"/>
                <a:gd name="T44" fmla="*/ 281 w 564"/>
                <a:gd name="T45" fmla="*/ 629 h 629"/>
                <a:gd name="T46" fmla="*/ 217 w 564"/>
                <a:gd name="T47" fmla="*/ 629 h 629"/>
                <a:gd name="T48" fmla="*/ 208 w 564"/>
                <a:gd name="T49" fmla="*/ 627 h 629"/>
                <a:gd name="T50" fmla="*/ 200 w 564"/>
                <a:gd name="T51" fmla="*/ 627 h 629"/>
                <a:gd name="T52" fmla="*/ 165 w 564"/>
                <a:gd name="T53" fmla="*/ 622 h 629"/>
                <a:gd name="T54" fmla="*/ 130 w 564"/>
                <a:gd name="T55" fmla="*/ 612 h 629"/>
                <a:gd name="T56" fmla="*/ 97 w 564"/>
                <a:gd name="T57" fmla="*/ 597 h 629"/>
                <a:gd name="T58" fmla="*/ 73 w 564"/>
                <a:gd name="T59" fmla="*/ 580 h 629"/>
                <a:gd name="T60" fmla="*/ 46 w 564"/>
                <a:gd name="T61" fmla="*/ 539 h 629"/>
                <a:gd name="T62" fmla="*/ 27 w 564"/>
                <a:gd name="T63" fmla="*/ 485 h 629"/>
                <a:gd name="T64" fmla="*/ 20 w 564"/>
                <a:gd name="T65" fmla="*/ 453 h 629"/>
                <a:gd name="T66" fmla="*/ 9 w 564"/>
                <a:gd name="T67" fmla="*/ 406 h 629"/>
                <a:gd name="T68" fmla="*/ 0 w 564"/>
                <a:gd name="T69" fmla="*/ 330 h 629"/>
                <a:gd name="T70" fmla="*/ 0 w 564"/>
                <a:gd name="T71" fmla="*/ 242 h 629"/>
                <a:gd name="T72" fmla="*/ 0 w 564"/>
                <a:gd name="T73" fmla="*/ 220 h 629"/>
                <a:gd name="T74" fmla="*/ 2 w 564"/>
                <a:gd name="T75" fmla="*/ 169 h 629"/>
                <a:gd name="T76" fmla="*/ 11 w 564"/>
                <a:gd name="T77" fmla="*/ 108 h 629"/>
                <a:gd name="T78" fmla="*/ 20 w 564"/>
                <a:gd name="T79" fmla="*/ 83 h 629"/>
                <a:gd name="T80" fmla="*/ 31 w 564"/>
                <a:gd name="T81" fmla="*/ 61 h 629"/>
                <a:gd name="T82" fmla="*/ 48 w 564"/>
                <a:gd name="T83" fmla="*/ 46 h 629"/>
                <a:gd name="T84" fmla="*/ 73 w 564"/>
                <a:gd name="T85" fmla="*/ 32 h 629"/>
                <a:gd name="T86" fmla="*/ 134 w 564"/>
                <a:gd name="T87" fmla="*/ 12 h 629"/>
                <a:gd name="T88" fmla="*/ 206 w 564"/>
                <a:gd name="T89" fmla="*/ 2 h 629"/>
                <a:gd name="T90" fmla="*/ 281 w 564"/>
                <a:gd name="T91" fmla="*/ 0 h 6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64" h="629">
                  <a:moveTo>
                    <a:pt x="281" y="0"/>
                  </a:moveTo>
                  <a:lnTo>
                    <a:pt x="357" y="2"/>
                  </a:lnTo>
                  <a:lnTo>
                    <a:pt x="428" y="12"/>
                  </a:lnTo>
                  <a:lnTo>
                    <a:pt x="489" y="32"/>
                  </a:lnTo>
                  <a:lnTo>
                    <a:pt x="513" y="46"/>
                  </a:lnTo>
                  <a:lnTo>
                    <a:pt x="531" y="61"/>
                  </a:lnTo>
                  <a:lnTo>
                    <a:pt x="544" y="83"/>
                  </a:lnTo>
                  <a:lnTo>
                    <a:pt x="553" y="108"/>
                  </a:lnTo>
                  <a:lnTo>
                    <a:pt x="561" y="166"/>
                  </a:lnTo>
                  <a:lnTo>
                    <a:pt x="564" y="240"/>
                  </a:lnTo>
                  <a:lnTo>
                    <a:pt x="564" y="330"/>
                  </a:lnTo>
                  <a:lnTo>
                    <a:pt x="561" y="360"/>
                  </a:lnTo>
                  <a:lnTo>
                    <a:pt x="553" y="426"/>
                  </a:lnTo>
                  <a:lnTo>
                    <a:pt x="537" y="502"/>
                  </a:lnTo>
                  <a:lnTo>
                    <a:pt x="524" y="536"/>
                  </a:lnTo>
                  <a:lnTo>
                    <a:pt x="509" y="558"/>
                  </a:lnTo>
                  <a:lnTo>
                    <a:pt x="480" y="585"/>
                  </a:lnTo>
                  <a:lnTo>
                    <a:pt x="443" y="602"/>
                  </a:lnTo>
                  <a:lnTo>
                    <a:pt x="401" y="614"/>
                  </a:lnTo>
                  <a:lnTo>
                    <a:pt x="360" y="622"/>
                  </a:lnTo>
                  <a:lnTo>
                    <a:pt x="351" y="624"/>
                  </a:lnTo>
                  <a:lnTo>
                    <a:pt x="344" y="624"/>
                  </a:lnTo>
                  <a:lnTo>
                    <a:pt x="281" y="629"/>
                  </a:lnTo>
                  <a:lnTo>
                    <a:pt x="217" y="629"/>
                  </a:lnTo>
                  <a:lnTo>
                    <a:pt x="208" y="627"/>
                  </a:lnTo>
                  <a:lnTo>
                    <a:pt x="200" y="627"/>
                  </a:lnTo>
                  <a:lnTo>
                    <a:pt x="165" y="622"/>
                  </a:lnTo>
                  <a:lnTo>
                    <a:pt x="130" y="612"/>
                  </a:lnTo>
                  <a:lnTo>
                    <a:pt x="97" y="597"/>
                  </a:lnTo>
                  <a:lnTo>
                    <a:pt x="73" y="580"/>
                  </a:lnTo>
                  <a:lnTo>
                    <a:pt x="46" y="539"/>
                  </a:lnTo>
                  <a:lnTo>
                    <a:pt x="27" y="485"/>
                  </a:lnTo>
                  <a:lnTo>
                    <a:pt x="20" y="453"/>
                  </a:lnTo>
                  <a:lnTo>
                    <a:pt x="9" y="406"/>
                  </a:lnTo>
                  <a:lnTo>
                    <a:pt x="0" y="330"/>
                  </a:lnTo>
                  <a:lnTo>
                    <a:pt x="0" y="242"/>
                  </a:lnTo>
                  <a:lnTo>
                    <a:pt x="0" y="220"/>
                  </a:lnTo>
                  <a:lnTo>
                    <a:pt x="2" y="169"/>
                  </a:lnTo>
                  <a:lnTo>
                    <a:pt x="11" y="108"/>
                  </a:lnTo>
                  <a:lnTo>
                    <a:pt x="20" y="83"/>
                  </a:lnTo>
                  <a:lnTo>
                    <a:pt x="31" y="61"/>
                  </a:lnTo>
                  <a:lnTo>
                    <a:pt x="48" y="46"/>
                  </a:lnTo>
                  <a:lnTo>
                    <a:pt x="73" y="32"/>
                  </a:lnTo>
                  <a:lnTo>
                    <a:pt x="134" y="12"/>
                  </a:lnTo>
                  <a:lnTo>
                    <a:pt x="206" y="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D4D4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7850"/>
            <p:cNvSpPr>
              <a:spLocks/>
            </p:cNvSpPr>
            <p:nvPr/>
          </p:nvSpPr>
          <p:spPr bwMode="auto">
            <a:xfrm>
              <a:off x="2770" y="301"/>
              <a:ext cx="559" cy="625"/>
            </a:xfrm>
            <a:custGeom>
              <a:avLst/>
              <a:gdLst>
                <a:gd name="T0" fmla="*/ 279 w 559"/>
                <a:gd name="T1" fmla="*/ 0 h 625"/>
                <a:gd name="T2" fmla="*/ 353 w 559"/>
                <a:gd name="T3" fmla="*/ 3 h 625"/>
                <a:gd name="T4" fmla="*/ 426 w 559"/>
                <a:gd name="T5" fmla="*/ 12 h 625"/>
                <a:gd name="T6" fmla="*/ 485 w 559"/>
                <a:gd name="T7" fmla="*/ 32 h 625"/>
                <a:gd name="T8" fmla="*/ 509 w 559"/>
                <a:gd name="T9" fmla="*/ 44 h 625"/>
                <a:gd name="T10" fmla="*/ 526 w 559"/>
                <a:gd name="T11" fmla="*/ 61 h 625"/>
                <a:gd name="T12" fmla="*/ 540 w 559"/>
                <a:gd name="T13" fmla="*/ 81 h 625"/>
                <a:gd name="T14" fmla="*/ 548 w 559"/>
                <a:gd name="T15" fmla="*/ 108 h 625"/>
                <a:gd name="T16" fmla="*/ 557 w 559"/>
                <a:gd name="T17" fmla="*/ 167 h 625"/>
                <a:gd name="T18" fmla="*/ 559 w 559"/>
                <a:gd name="T19" fmla="*/ 238 h 625"/>
                <a:gd name="T20" fmla="*/ 559 w 559"/>
                <a:gd name="T21" fmla="*/ 328 h 625"/>
                <a:gd name="T22" fmla="*/ 557 w 559"/>
                <a:gd name="T23" fmla="*/ 355 h 625"/>
                <a:gd name="T24" fmla="*/ 548 w 559"/>
                <a:gd name="T25" fmla="*/ 421 h 625"/>
                <a:gd name="T26" fmla="*/ 533 w 559"/>
                <a:gd name="T27" fmla="*/ 497 h 625"/>
                <a:gd name="T28" fmla="*/ 520 w 559"/>
                <a:gd name="T29" fmla="*/ 529 h 625"/>
                <a:gd name="T30" fmla="*/ 505 w 559"/>
                <a:gd name="T31" fmla="*/ 554 h 625"/>
                <a:gd name="T32" fmla="*/ 476 w 559"/>
                <a:gd name="T33" fmla="*/ 578 h 625"/>
                <a:gd name="T34" fmla="*/ 439 w 559"/>
                <a:gd name="T35" fmla="*/ 598 h 625"/>
                <a:gd name="T36" fmla="*/ 397 w 559"/>
                <a:gd name="T37" fmla="*/ 610 h 625"/>
                <a:gd name="T38" fmla="*/ 355 w 559"/>
                <a:gd name="T39" fmla="*/ 617 h 625"/>
                <a:gd name="T40" fmla="*/ 349 w 559"/>
                <a:gd name="T41" fmla="*/ 617 h 625"/>
                <a:gd name="T42" fmla="*/ 340 w 559"/>
                <a:gd name="T43" fmla="*/ 620 h 625"/>
                <a:gd name="T44" fmla="*/ 279 w 559"/>
                <a:gd name="T45" fmla="*/ 625 h 625"/>
                <a:gd name="T46" fmla="*/ 217 w 559"/>
                <a:gd name="T47" fmla="*/ 622 h 625"/>
                <a:gd name="T48" fmla="*/ 209 w 559"/>
                <a:gd name="T49" fmla="*/ 622 h 625"/>
                <a:gd name="T50" fmla="*/ 200 w 559"/>
                <a:gd name="T51" fmla="*/ 622 h 625"/>
                <a:gd name="T52" fmla="*/ 165 w 559"/>
                <a:gd name="T53" fmla="*/ 615 h 625"/>
                <a:gd name="T54" fmla="*/ 128 w 559"/>
                <a:gd name="T55" fmla="*/ 608 h 625"/>
                <a:gd name="T56" fmla="*/ 97 w 559"/>
                <a:gd name="T57" fmla="*/ 593 h 625"/>
                <a:gd name="T58" fmla="*/ 71 w 559"/>
                <a:gd name="T59" fmla="*/ 576 h 625"/>
                <a:gd name="T60" fmla="*/ 57 w 559"/>
                <a:gd name="T61" fmla="*/ 556 h 625"/>
                <a:gd name="T62" fmla="*/ 46 w 559"/>
                <a:gd name="T63" fmla="*/ 534 h 625"/>
                <a:gd name="T64" fmla="*/ 27 w 559"/>
                <a:gd name="T65" fmla="*/ 480 h 625"/>
                <a:gd name="T66" fmla="*/ 20 w 559"/>
                <a:gd name="T67" fmla="*/ 448 h 625"/>
                <a:gd name="T68" fmla="*/ 9 w 559"/>
                <a:gd name="T69" fmla="*/ 399 h 625"/>
                <a:gd name="T70" fmla="*/ 0 w 559"/>
                <a:gd name="T71" fmla="*/ 328 h 625"/>
                <a:gd name="T72" fmla="*/ 0 w 559"/>
                <a:gd name="T73" fmla="*/ 240 h 625"/>
                <a:gd name="T74" fmla="*/ 0 w 559"/>
                <a:gd name="T75" fmla="*/ 218 h 625"/>
                <a:gd name="T76" fmla="*/ 3 w 559"/>
                <a:gd name="T77" fmla="*/ 167 h 625"/>
                <a:gd name="T78" fmla="*/ 11 w 559"/>
                <a:gd name="T79" fmla="*/ 108 h 625"/>
                <a:gd name="T80" fmla="*/ 20 w 559"/>
                <a:gd name="T81" fmla="*/ 81 h 625"/>
                <a:gd name="T82" fmla="*/ 31 w 559"/>
                <a:gd name="T83" fmla="*/ 61 h 625"/>
                <a:gd name="T84" fmla="*/ 49 w 559"/>
                <a:gd name="T85" fmla="*/ 44 h 625"/>
                <a:gd name="T86" fmla="*/ 73 w 559"/>
                <a:gd name="T87" fmla="*/ 32 h 625"/>
                <a:gd name="T88" fmla="*/ 132 w 559"/>
                <a:gd name="T89" fmla="*/ 12 h 625"/>
                <a:gd name="T90" fmla="*/ 204 w 559"/>
                <a:gd name="T91" fmla="*/ 3 h 625"/>
                <a:gd name="T92" fmla="*/ 279 w 559"/>
                <a:gd name="T93" fmla="*/ 0 h 6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59" h="625">
                  <a:moveTo>
                    <a:pt x="279" y="0"/>
                  </a:moveTo>
                  <a:lnTo>
                    <a:pt x="353" y="3"/>
                  </a:lnTo>
                  <a:lnTo>
                    <a:pt x="426" y="12"/>
                  </a:lnTo>
                  <a:lnTo>
                    <a:pt x="485" y="32"/>
                  </a:lnTo>
                  <a:lnTo>
                    <a:pt x="509" y="44"/>
                  </a:lnTo>
                  <a:lnTo>
                    <a:pt x="526" y="61"/>
                  </a:lnTo>
                  <a:lnTo>
                    <a:pt x="540" y="81"/>
                  </a:lnTo>
                  <a:lnTo>
                    <a:pt x="548" y="108"/>
                  </a:lnTo>
                  <a:lnTo>
                    <a:pt x="557" y="167"/>
                  </a:lnTo>
                  <a:lnTo>
                    <a:pt x="559" y="238"/>
                  </a:lnTo>
                  <a:lnTo>
                    <a:pt x="559" y="328"/>
                  </a:lnTo>
                  <a:lnTo>
                    <a:pt x="557" y="355"/>
                  </a:lnTo>
                  <a:lnTo>
                    <a:pt x="548" y="421"/>
                  </a:lnTo>
                  <a:lnTo>
                    <a:pt x="533" y="497"/>
                  </a:lnTo>
                  <a:lnTo>
                    <a:pt x="520" y="529"/>
                  </a:lnTo>
                  <a:lnTo>
                    <a:pt x="505" y="554"/>
                  </a:lnTo>
                  <a:lnTo>
                    <a:pt x="476" y="578"/>
                  </a:lnTo>
                  <a:lnTo>
                    <a:pt x="439" y="598"/>
                  </a:lnTo>
                  <a:lnTo>
                    <a:pt x="397" y="610"/>
                  </a:lnTo>
                  <a:lnTo>
                    <a:pt x="355" y="617"/>
                  </a:lnTo>
                  <a:lnTo>
                    <a:pt x="349" y="617"/>
                  </a:lnTo>
                  <a:lnTo>
                    <a:pt x="340" y="620"/>
                  </a:lnTo>
                  <a:lnTo>
                    <a:pt x="279" y="625"/>
                  </a:lnTo>
                  <a:lnTo>
                    <a:pt x="217" y="622"/>
                  </a:lnTo>
                  <a:lnTo>
                    <a:pt x="209" y="622"/>
                  </a:lnTo>
                  <a:lnTo>
                    <a:pt x="200" y="622"/>
                  </a:lnTo>
                  <a:lnTo>
                    <a:pt x="165" y="615"/>
                  </a:lnTo>
                  <a:lnTo>
                    <a:pt x="128" y="608"/>
                  </a:lnTo>
                  <a:lnTo>
                    <a:pt x="97" y="593"/>
                  </a:lnTo>
                  <a:lnTo>
                    <a:pt x="71" y="576"/>
                  </a:lnTo>
                  <a:lnTo>
                    <a:pt x="57" y="556"/>
                  </a:lnTo>
                  <a:lnTo>
                    <a:pt x="46" y="534"/>
                  </a:lnTo>
                  <a:lnTo>
                    <a:pt x="27" y="480"/>
                  </a:lnTo>
                  <a:lnTo>
                    <a:pt x="20" y="448"/>
                  </a:lnTo>
                  <a:lnTo>
                    <a:pt x="9" y="399"/>
                  </a:lnTo>
                  <a:lnTo>
                    <a:pt x="0" y="328"/>
                  </a:lnTo>
                  <a:lnTo>
                    <a:pt x="0" y="240"/>
                  </a:lnTo>
                  <a:lnTo>
                    <a:pt x="0" y="218"/>
                  </a:lnTo>
                  <a:lnTo>
                    <a:pt x="3" y="167"/>
                  </a:lnTo>
                  <a:lnTo>
                    <a:pt x="11" y="108"/>
                  </a:lnTo>
                  <a:lnTo>
                    <a:pt x="20" y="81"/>
                  </a:lnTo>
                  <a:lnTo>
                    <a:pt x="31" y="61"/>
                  </a:lnTo>
                  <a:lnTo>
                    <a:pt x="49" y="44"/>
                  </a:lnTo>
                  <a:lnTo>
                    <a:pt x="73" y="32"/>
                  </a:lnTo>
                  <a:lnTo>
                    <a:pt x="132" y="12"/>
                  </a:lnTo>
                  <a:lnTo>
                    <a:pt x="204" y="3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D6D6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7851"/>
            <p:cNvSpPr>
              <a:spLocks/>
            </p:cNvSpPr>
            <p:nvPr/>
          </p:nvSpPr>
          <p:spPr bwMode="auto">
            <a:xfrm>
              <a:off x="2773" y="301"/>
              <a:ext cx="554" cy="622"/>
            </a:xfrm>
            <a:custGeom>
              <a:avLst/>
              <a:gdLst>
                <a:gd name="T0" fmla="*/ 30 w 554"/>
                <a:gd name="T1" fmla="*/ 61 h 622"/>
                <a:gd name="T2" fmla="*/ 48 w 554"/>
                <a:gd name="T3" fmla="*/ 47 h 622"/>
                <a:gd name="T4" fmla="*/ 72 w 554"/>
                <a:gd name="T5" fmla="*/ 32 h 622"/>
                <a:gd name="T6" fmla="*/ 131 w 554"/>
                <a:gd name="T7" fmla="*/ 15 h 622"/>
                <a:gd name="T8" fmla="*/ 201 w 554"/>
                <a:gd name="T9" fmla="*/ 5 h 622"/>
                <a:gd name="T10" fmla="*/ 276 w 554"/>
                <a:gd name="T11" fmla="*/ 0 h 622"/>
                <a:gd name="T12" fmla="*/ 350 w 554"/>
                <a:gd name="T13" fmla="*/ 5 h 622"/>
                <a:gd name="T14" fmla="*/ 420 w 554"/>
                <a:gd name="T15" fmla="*/ 15 h 622"/>
                <a:gd name="T16" fmla="*/ 453 w 554"/>
                <a:gd name="T17" fmla="*/ 22 h 622"/>
                <a:gd name="T18" fmla="*/ 480 w 554"/>
                <a:gd name="T19" fmla="*/ 32 h 622"/>
                <a:gd name="T20" fmla="*/ 504 w 554"/>
                <a:gd name="T21" fmla="*/ 47 h 622"/>
                <a:gd name="T22" fmla="*/ 521 w 554"/>
                <a:gd name="T23" fmla="*/ 61 h 622"/>
                <a:gd name="T24" fmla="*/ 534 w 554"/>
                <a:gd name="T25" fmla="*/ 81 h 622"/>
                <a:gd name="T26" fmla="*/ 543 w 554"/>
                <a:gd name="T27" fmla="*/ 108 h 622"/>
                <a:gd name="T28" fmla="*/ 552 w 554"/>
                <a:gd name="T29" fmla="*/ 167 h 622"/>
                <a:gd name="T30" fmla="*/ 554 w 554"/>
                <a:gd name="T31" fmla="*/ 238 h 622"/>
                <a:gd name="T32" fmla="*/ 554 w 554"/>
                <a:gd name="T33" fmla="*/ 326 h 622"/>
                <a:gd name="T34" fmla="*/ 543 w 554"/>
                <a:gd name="T35" fmla="*/ 421 h 622"/>
                <a:gd name="T36" fmla="*/ 528 w 554"/>
                <a:gd name="T37" fmla="*/ 495 h 622"/>
                <a:gd name="T38" fmla="*/ 515 w 554"/>
                <a:gd name="T39" fmla="*/ 527 h 622"/>
                <a:gd name="T40" fmla="*/ 502 w 554"/>
                <a:gd name="T41" fmla="*/ 551 h 622"/>
                <a:gd name="T42" fmla="*/ 473 w 554"/>
                <a:gd name="T43" fmla="*/ 573 h 622"/>
                <a:gd name="T44" fmla="*/ 440 w 554"/>
                <a:gd name="T45" fmla="*/ 590 h 622"/>
                <a:gd name="T46" fmla="*/ 403 w 554"/>
                <a:gd name="T47" fmla="*/ 603 h 622"/>
                <a:gd name="T48" fmla="*/ 366 w 554"/>
                <a:gd name="T49" fmla="*/ 612 h 622"/>
                <a:gd name="T50" fmla="*/ 302 w 554"/>
                <a:gd name="T51" fmla="*/ 620 h 622"/>
                <a:gd name="T52" fmla="*/ 276 w 554"/>
                <a:gd name="T53" fmla="*/ 622 h 622"/>
                <a:gd name="T54" fmla="*/ 252 w 554"/>
                <a:gd name="T55" fmla="*/ 622 h 622"/>
                <a:gd name="T56" fmla="*/ 192 w 554"/>
                <a:gd name="T57" fmla="*/ 617 h 622"/>
                <a:gd name="T58" fmla="*/ 125 w 554"/>
                <a:gd name="T59" fmla="*/ 603 h 622"/>
                <a:gd name="T60" fmla="*/ 94 w 554"/>
                <a:gd name="T61" fmla="*/ 590 h 622"/>
                <a:gd name="T62" fmla="*/ 70 w 554"/>
                <a:gd name="T63" fmla="*/ 571 h 622"/>
                <a:gd name="T64" fmla="*/ 52 w 554"/>
                <a:gd name="T65" fmla="*/ 546 h 622"/>
                <a:gd name="T66" fmla="*/ 37 w 554"/>
                <a:gd name="T67" fmla="*/ 510 h 622"/>
                <a:gd name="T68" fmla="*/ 15 w 554"/>
                <a:gd name="T69" fmla="*/ 429 h 622"/>
                <a:gd name="T70" fmla="*/ 8 w 554"/>
                <a:gd name="T71" fmla="*/ 390 h 622"/>
                <a:gd name="T72" fmla="*/ 4 w 554"/>
                <a:gd name="T73" fmla="*/ 358 h 622"/>
                <a:gd name="T74" fmla="*/ 0 w 554"/>
                <a:gd name="T75" fmla="*/ 326 h 622"/>
                <a:gd name="T76" fmla="*/ 0 w 554"/>
                <a:gd name="T77" fmla="*/ 240 h 622"/>
                <a:gd name="T78" fmla="*/ 2 w 554"/>
                <a:gd name="T79" fmla="*/ 167 h 622"/>
                <a:gd name="T80" fmla="*/ 11 w 554"/>
                <a:gd name="T81" fmla="*/ 108 h 622"/>
                <a:gd name="T82" fmla="*/ 19 w 554"/>
                <a:gd name="T83" fmla="*/ 83 h 622"/>
                <a:gd name="T84" fmla="*/ 30 w 554"/>
                <a:gd name="T85" fmla="*/ 61 h 6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4" h="622">
                  <a:moveTo>
                    <a:pt x="30" y="61"/>
                  </a:moveTo>
                  <a:lnTo>
                    <a:pt x="48" y="47"/>
                  </a:lnTo>
                  <a:lnTo>
                    <a:pt x="72" y="32"/>
                  </a:lnTo>
                  <a:lnTo>
                    <a:pt x="131" y="15"/>
                  </a:lnTo>
                  <a:lnTo>
                    <a:pt x="201" y="5"/>
                  </a:lnTo>
                  <a:lnTo>
                    <a:pt x="276" y="0"/>
                  </a:lnTo>
                  <a:lnTo>
                    <a:pt x="350" y="5"/>
                  </a:lnTo>
                  <a:lnTo>
                    <a:pt x="420" y="15"/>
                  </a:lnTo>
                  <a:lnTo>
                    <a:pt x="453" y="22"/>
                  </a:lnTo>
                  <a:lnTo>
                    <a:pt x="480" y="32"/>
                  </a:lnTo>
                  <a:lnTo>
                    <a:pt x="504" y="47"/>
                  </a:lnTo>
                  <a:lnTo>
                    <a:pt x="521" y="61"/>
                  </a:lnTo>
                  <a:lnTo>
                    <a:pt x="534" y="81"/>
                  </a:lnTo>
                  <a:lnTo>
                    <a:pt x="543" y="108"/>
                  </a:lnTo>
                  <a:lnTo>
                    <a:pt x="552" y="167"/>
                  </a:lnTo>
                  <a:lnTo>
                    <a:pt x="554" y="238"/>
                  </a:lnTo>
                  <a:lnTo>
                    <a:pt x="554" y="326"/>
                  </a:lnTo>
                  <a:lnTo>
                    <a:pt x="543" y="421"/>
                  </a:lnTo>
                  <a:lnTo>
                    <a:pt x="528" y="495"/>
                  </a:lnTo>
                  <a:lnTo>
                    <a:pt x="515" y="527"/>
                  </a:lnTo>
                  <a:lnTo>
                    <a:pt x="502" y="551"/>
                  </a:lnTo>
                  <a:lnTo>
                    <a:pt x="473" y="573"/>
                  </a:lnTo>
                  <a:lnTo>
                    <a:pt x="440" y="590"/>
                  </a:lnTo>
                  <a:lnTo>
                    <a:pt x="403" y="603"/>
                  </a:lnTo>
                  <a:lnTo>
                    <a:pt x="366" y="612"/>
                  </a:lnTo>
                  <a:lnTo>
                    <a:pt x="302" y="620"/>
                  </a:lnTo>
                  <a:lnTo>
                    <a:pt x="276" y="622"/>
                  </a:lnTo>
                  <a:lnTo>
                    <a:pt x="252" y="622"/>
                  </a:lnTo>
                  <a:lnTo>
                    <a:pt x="192" y="617"/>
                  </a:lnTo>
                  <a:lnTo>
                    <a:pt x="125" y="603"/>
                  </a:lnTo>
                  <a:lnTo>
                    <a:pt x="94" y="590"/>
                  </a:lnTo>
                  <a:lnTo>
                    <a:pt x="70" y="571"/>
                  </a:lnTo>
                  <a:lnTo>
                    <a:pt x="52" y="546"/>
                  </a:lnTo>
                  <a:lnTo>
                    <a:pt x="37" y="510"/>
                  </a:lnTo>
                  <a:lnTo>
                    <a:pt x="15" y="429"/>
                  </a:lnTo>
                  <a:lnTo>
                    <a:pt x="8" y="390"/>
                  </a:lnTo>
                  <a:lnTo>
                    <a:pt x="4" y="358"/>
                  </a:lnTo>
                  <a:lnTo>
                    <a:pt x="0" y="326"/>
                  </a:lnTo>
                  <a:lnTo>
                    <a:pt x="0" y="240"/>
                  </a:lnTo>
                  <a:lnTo>
                    <a:pt x="2" y="167"/>
                  </a:lnTo>
                  <a:lnTo>
                    <a:pt x="11" y="108"/>
                  </a:lnTo>
                  <a:lnTo>
                    <a:pt x="19" y="83"/>
                  </a:lnTo>
                  <a:lnTo>
                    <a:pt x="30" y="61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7852"/>
            <p:cNvSpPr>
              <a:spLocks/>
            </p:cNvSpPr>
            <p:nvPr/>
          </p:nvSpPr>
          <p:spPr bwMode="auto">
            <a:xfrm>
              <a:off x="2773" y="301"/>
              <a:ext cx="554" cy="622"/>
            </a:xfrm>
            <a:custGeom>
              <a:avLst/>
              <a:gdLst>
                <a:gd name="T0" fmla="*/ 30 w 554"/>
                <a:gd name="T1" fmla="*/ 61 h 622"/>
                <a:gd name="T2" fmla="*/ 48 w 554"/>
                <a:gd name="T3" fmla="*/ 47 h 622"/>
                <a:gd name="T4" fmla="*/ 72 w 554"/>
                <a:gd name="T5" fmla="*/ 32 h 622"/>
                <a:gd name="T6" fmla="*/ 131 w 554"/>
                <a:gd name="T7" fmla="*/ 15 h 622"/>
                <a:gd name="T8" fmla="*/ 201 w 554"/>
                <a:gd name="T9" fmla="*/ 5 h 622"/>
                <a:gd name="T10" fmla="*/ 276 w 554"/>
                <a:gd name="T11" fmla="*/ 0 h 622"/>
                <a:gd name="T12" fmla="*/ 350 w 554"/>
                <a:gd name="T13" fmla="*/ 5 h 622"/>
                <a:gd name="T14" fmla="*/ 420 w 554"/>
                <a:gd name="T15" fmla="*/ 15 h 622"/>
                <a:gd name="T16" fmla="*/ 453 w 554"/>
                <a:gd name="T17" fmla="*/ 22 h 622"/>
                <a:gd name="T18" fmla="*/ 480 w 554"/>
                <a:gd name="T19" fmla="*/ 32 h 622"/>
                <a:gd name="T20" fmla="*/ 504 w 554"/>
                <a:gd name="T21" fmla="*/ 47 h 622"/>
                <a:gd name="T22" fmla="*/ 521 w 554"/>
                <a:gd name="T23" fmla="*/ 61 h 622"/>
                <a:gd name="T24" fmla="*/ 534 w 554"/>
                <a:gd name="T25" fmla="*/ 81 h 622"/>
                <a:gd name="T26" fmla="*/ 543 w 554"/>
                <a:gd name="T27" fmla="*/ 108 h 622"/>
                <a:gd name="T28" fmla="*/ 552 w 554"/>
                <a:gd name="T29" fmla="*/ 167 h 622"/>
                <a:gd name="T30" fmla="*/ 554 w 554"/>
                <a:gd name="T31" fmla="*/ 238 h 622"/>
                <a:gd name="T32" fmla="*/ 554 w 554"/>
                <a:gd name="T33" fmla="*/ 326 h 622"/>
                <a:gd name="T34" fmla="*/ 543 w 554"/>
                <a:gd name="T35" fmla="*/ 421 h 622"/>
                <a:gd name="T36" fmla="*/ 528 w 554"/>
                <a:gd name="T37" fmla="*/ 495 h 622"/>
                <a:gd name="T38" fmla="*/ 515 w 554"/>
                <a:gd name="T39" fmla="*/ 527 h 622"/>
                <a:gd name="T40" fmla="*/ 502 w 554"/>
                <a:gd name="T41" fmla="*/ 551 h 622"/>
                <a:gd name="T42" fmla="*/ 473 w 554"/>
                <a:gd name="T43" fmla="*/ 573 h 622"/>
                <a:gd name="T44" fmla="*/ 440 w 554"/>
                <a:gd name="T45" fmla="*/ 590 h 622"/>
                <a:gd name="T46" fmla="*/ 403 w 554"/>
                <a:gd name="T47" fmla="*/ 603 h 622"/>
                <a:gd name="T48" fmla="*/ 366 w 554"/>
                <a:gd name="T49" fmla="*/ 612 h 622"/>
                <a:gd name="T50" fmla="*/ 302 w 554"/>
                <a:gd name="T51" fmla="*/ 620 h 622"/>
                <a:gd name="T52" fmla="*/ 276 w 554"/>
                <a:gd name="T53" fmla="*/ 622 h 622"/>
                <a:gd name="T54" fmla="*/ 252 w 554"/>
                <a:gd name="T55" fmla="*/ 622 h 622"/>
                <a:gd name="T56" fmla="*/ 192 w 554"/>
                <a:gd name="T57" fmla="*/ 617 h 622"/>
                <a:gd name="T58" fmla="*/ 125 w 554"/>
                <a:gd name="T59" fmla="*/ 603 h 622"/>
                <a:gd name="T60" fmla="*/ 94 w 554"/>
                <a:gd name="T61" fmla="*/ 590 h 622"/>
                <a:gd name="T62" fmla="*/ 70 w 554"/>
                <a:gd name="T63" fmla="*/ 571 h 622"/>
                <a:gd name="T64" fmla="*/ 52 w 554"/>
                <a:gd name="T65" fmla="*/ 546 h 622"/>
                <a:gd name="T66" fmla="*/ 37 w 554"/>
                <a:gd name="T67" fmla="*/ 510 h 622"/>
                <a:gd name="T68" fmla="*/ 15 w 554"/>
                <a:gd name="T69" fmla="*/ 429 h 622"/>
                <a:gd name="T70" fmla="*/ 8 w 554"/>
                <a:gd name="T71" fmla="*/ 390 h 622"/>
                <a:gd name="T72" fmla="*/ 4 w 554"/>
                <a:gd name="T73" fmla="*/ 358 h 622"/>
                <a:gd name="T74" fmla="*/ 0 w 554"/>
                <a:gd name="T75" fmla="*/ 326 h 622"/>
                <a:gd name="T76" fmla="*/ 0 w 554"/>
                <a:gd name="T77" fmla="*/ 240 h 622"/>
                <a:gd name="T78" fmla="*/ 2 w 554"/>
                <a:gd name="T79" fmla="*/ 167 h 622"/>
                <a:gd name="T80" fmla="*/ 11 w 554"/>
                <a:gd name="T81" fmla="*/ 108 h 622"/>
                <a:gd name="T82" fmla="*/ 19 w 554"/>
                <a:gd name="T83" fmla="*/ 83 h 622"/>
                <a:gd name="T84" fmla="*/ 30 w 554"/>
                <a:gd name="T85" fmla="*/ 61 h 6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4" h="622">
                  <a:moveTo>
                    <a:pt x="30" y="61"/>
                  </a:moveTo>
                  <a:lnTo>
                    <a:pt x="48" y="47"/>
                  </a:lnTo>
                  <a:lnTo>
                    <a:pt x="72" y="32"/>
                  </a:lnTo>
                  <a:lnTo>
                    <a:pt x="131" y="15"/>
                  </a:lnTo>
                  <a:lnTo>
                    <a:pt x="201" y="5"/>
                  </a:lnTo>
                  <a:lnTo>
                    <a:pt x="276" y="0"/>
                  </a:lnTo>
                  <a:lnTo>
                    <a:pt x="350" y="5"/>
                  </a:lnTo>
                  <a:lnTo>
                    <a:pt x="420" y="15"/>
                  </a:lnTo>
                  <a:lnTo>
                    <a:pt x="453" y="22"/>
                  </a:lnTo>
                  <a:lnTo>
                    <a:pt x="480" y="32"/>
                  </a:lnTo>
                  <a:lnTo>
                    <a:pt x="504" y="47"/>
                  </a:lnTo>
                  <a:lnTo>
                    <a:pt x="521" y="61"/>
                  </a:lnTo>
                  <a:lnTo>
                    <a:pt x="534" y="81"/>
                  </a:lnTo>
                  <a:lnTo>
                    <a:pt x="543" y="108"/>
                  </a:lnTo>
                  <a:lnTo>
                    <a:pt x="552" y="167"/>
                  </a:lnTo>
                  <a:lnTo>
                    <a:pt x="554" y="238"/>
                  </a:lnTo>
                  <a:lnTo>
                    <a:pt x="554" y="326"/>
                  </a:lnTo>
                  <a:lnTo>
                    <a:pt x="543" y="421"/>
                  </a:lnTo>
                  <a:lnTo>
                    <a:pt x="528" y="495"/>
                  </a:lnTo>
                  <a:lnTo>
                    <a:pt x="515" y="527"/>
                  </a:lnTo>
                  <a:lnTo>
                    <a:pt x="502" y="551"/>
                  </a:lnTo>
                  <a:lnTo>
                    <a:pt x="473" y="573"/>
                  </a:lnTo>
                  <a:lnTo>
                    <a:pt x="440" y="590"/>
                  </a:lnTo>
                  <a:lnTo>
                    <a:pt x="403" y="603"/>
                  </a:lnTo>
                  <a:lnTo>
                    <a:pt x="366" y="612"/>
                  </a:lnTo>
                  <a:lnTo>
                    <a:pt x="302" y="620"/>
                  </a:lnTo>
                  <a:lnTo>
                    <a:pt x="276" y="622"/>
                  </a:lnTo>
                  <a:lnTo>
                    <a:pt x="252" y="622"/>
                  </a:lnTo>
                  <a:lnTo>
                    <a:pt x="192" y="617"/>
                  </a:lnTo>
                  <a:lnTo>
                    <a:pt x="125" y="603"/>
                  </a:lnTo>
                  <a:lnTo>
                    <a:pt x="94" y="590"/>
                  </a:lnTo>
                  <a:lnTo>
                    <a:pt x="70" y="571"/>
                  </a:lnTo>
                  <a:lnTo>
                    <a:pt x="52" y="546"/>
                  </a:lnTo>
                  <a:lnTo>
                    <a:pt x="37" y="510"/>
                  </a:lnTo>
                  <a:lnTo>
                    <a:pt x="15" y="429"/>
                  </a:lnTo>
                  <a:lnTo>
                    <a:pt x="8" y="390"/>
                  </a:lnTo>
                  <a:lnTo>
                    <a:pt x="4" y="358"/>
                  </a:lnTo>
                  <a:lnTo>
                    <a:pt x="0" y="326"/>
                  </a:lnTo>
                  <a:lnTo>
                    <a:pt x="0" y="240"/>
                  </a:lnTo>
                  <a:lnTo>
                    <a:pt x="2" y="167"/>
                  </a:lnTo>
                  <a:lnTo>
                    <a:pt x="11" y="108"/>
                  </a:lnTo>
                  <a:lnTo>
                    <a:pt x="19" y="83"/>
                  </a:lnTo>
                  <a:lnTo>
                    <a:pt x="30" y="61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7853"/>
            <p:cNvSpPr>
              <a:spLocks/>
            </p:cNvSpPr>
            <p:nvPr/>
          </p:nvSpPr>
          <p:spPr bwMode="auto">
            <a:xfrm>
              <a:off x="2742" y="823"/>
              <a:ext cx="616" cy="164"/>
            </a:xfrm>
            <a:custGeom>
              <a:avLst/>
              <a:gdLst>
                <a:gd name="T0" fmla="*/ 616 w 616"/>
                <a:gd name="T1" fmla="*/ 15 h 164"/>
                <a:gd name="T2" fmla="*/ 603 w 616"/>
                <a:gd name="T3" fmla="*/ 39 h 164"/>
                <a:gd name="T4" fmla="*/ 579 w 616"/>
                <a:gd name="T5" fmla="*/ 81 h 164"/>
                <a:gd name="T6" fmla="*/ 546 w 616"/>
                <a:gd name="T7" fmla="*/ 108 h 164"/>
                <a:gd name="T8" fmla="*/ 506 w 616"/>
                <a:gd name="T9" fmla="*/ 130 h 164"/>
                <a:gd name="T10" fmla="*/ 462 w 616"/>
                <a:gd name="T11" fmla="*/ 144 h 164"/>
                <a:gd name="T12" fmla="*/ 416 w 616"/>
                <a:gd name="T13" fmla="*/ 154 h 164"/>
                <a:gd name="T14" fmla="*/ 340 w 616"/>
                <a:gd name="T15" fmla="*/ 161 h 164"/>
                <a:gd name="T16" fmla="*/ 307 w 616"/>
                <a:gd name="T17" fmla="*/ 164 h 164"/>
                <a:gd name="T18" fmla="*/ 278 w 616"/>
                <a:gd name="T19" fmla="*/ 161 h 164"/>
                <a:gd name="T20" fmla="*/ 210 w 616"/>
                <a:gd name="T21" fmla="*/ 157 h 164"/>
                <a:gd name="T22" fmla="*/ 127 w 616"/>
                <a:gd name="T23" fmla="*/ 137 h 164"/>
                <a:gd name="T24" fmla="*/ 88 w 616"/>
                <a:gd name="T25" fmla="*/ 122 h 164"/>
                <a:gd name="T26" fmla="*/ 57 w 616"/>
                <a:gd name="T27" fmla="*/ 103 h 164"/>
                <a:gd name="T28" fmla="*/ 35 w 616"/>
                <a:gd name="T29" fmla="*/ 76 h 164"/>
                <a:gd name="T30" fmla="*/ 17 w 616"/>
                <a:gd name="T31" fmla="*/ 41 h 164"/>
                <a:gd name="T32" fmla="*/ 4 w 616"/>
                <a:gd name="T33" fmla="*/ 12 h 164"/>
                <a:gd name="T34" fmla="*/ 0 w 616"/>
                <a:gd name="T35" fmla="*/ 0 h 1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16" h="164">
                  <a:moveTo>
                    <a:pt x="616" y="15"/>
                  </a:moveTo>
                  <a:lnTo>
                    <a:pt x="603" y="39"/>
                  </a:lnTo>
                  <a:lnTo>
                    <a:pt x="579" y="81"/>
                  </a:lnTo>
                  <a:lnTo>
                    <a:pt x="546" y="108"/>
                  </a:lnTo>
                  <a:lnTo>
                    <a:pt x="506" y="130"/>
                  </a:lnTo>
                  <a:lnTo>
                    <a:pt x="462" y="144"/>
                  </a:lnTo>
                  <a:lnTo>
                    <a:pt x="416" y="154"/>
                  </a:lnTo>
                  <a:lnTo>
                    <a:pt x="340" y="161"/>
                  </a:lnTo>
                  <a:lnTo>
                    <a:pt x="307" y="164"/>
                  </a:lnTo>
                  <a:lnTo>
                    <a:pt x="278" y="161"/>
                  </a:lnTo>
                  <a:lnTo>
                    <a:pt x="210" y="157"/>
                  </a:lnTo>
                  <a:lnTo>
                    <a:pt x="127" y="137"/>
                  </a:lnTo>
                  <a:lnTo>
                    <a:pt x="88" y="122"/>
                  </a:lnTo>
                  <a:lnTo>
                    <a:pt x="57" y="103"/>
                  </a:lnTo>
                  <a:lnTo>
                    <a:pt x="35" y="76"/>
                  </a:lnTo>
                  <a:lnTo>
                    <a:pt x="17" y="41"/>
                  </a:lnTo>
                  <a:lnTo>
                    <a:pt x="4" y="1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7854"/>
            <p:cNvSpPr>
              <a:spLocks/>
            </p:cNvSpPr>
            <p:nvPr/>
          </p:nvSpPr>
          <p:spPr bwMode="auto">
            <a:xfrm>
              <a:off x="2795" y="272"/>
              <a:ext cx="508" cy="27"/>
            </a:xfrm>
            <a:custGeom>
              <a:avLst/>
              <a:gdLst>
                <a:gd name="T0" fmla="*/ 0 w 508"/>
                <a:gd name="T1" fmla="*/ 27 h 27"/>
                <a:gd name="T2" fmla="*/ 19 w 508"/>
                <a:gd name="T3" fmla="*/ 22 h 27"/>
                <a:gd name="T4" fmla="*/ 32 w 508"/>
                <a:gd name="T5" fmla="*/ 22 h 27"/>
                <a:gd name="T6" fmla="*/ 57 w 508"/>
                <a:gd name="T7" fmla="*/ 27 h 27"/>
                <a:gd name="T8" fmla="*/ 129 w 508"/>
                <a:gd name="T9" fmla="*/ 15 h 27"/>
                <a:gd name="T10" fmla="*/ 188 w 508"/>
                <a:gd name="T11" fmla="*/ 5 h 27"/>
                <a:gd name="T12" fmla="*/ 254 w 508"/>
                <a:gd name="T13" fmla="*/ 0 h 27"/>
                <a:gd name="T14" fmla="*/ 320 w 508"/>
                <a:gd name="T15" fmla="*/ 5 h 27"/>
                <a:gd name="T16" fmla="*/ 377 w 508"/>
                <a:gd name="T17" fmla="*/ 15 h 27"/>
                <a:gd name="T18" fmla="*/ 451 w 508"/>
                <a:gd name="T19" fmla="*/ 27 h 27"/>
                <a:gd name="T20" fmla="*/ 477 w 508"/>
                <a:gd name="T21" fmla="*/ 22 h 27"/>
                <a:gd name="T22" fmla="*/ 490 w 508"/>
                <a:gd name="T23" fmla="*/ 22 h 27"/>
                <a:gd name="T24" fmla="*/ 508 w 508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8" h="27">
                  <a:moveTo>
                    <a:pt x="0" y="27"/>
                  </a:moveTo>
                  <a:lnTo>
                    <a:pt x="19" y="22"/>
                  </a:lnTo>
                  <a:lnTo>
                    <a:pt x="32" y="22"/>
                  </a:lnTo>
                  <a:lnTo>
                    <a:pt x="57" y="27"/>
                  </a:lnTo>
                  <a:lnTo>
                    <a:pt x="129" y="15"/>
                  </a:lnTo>
                  <a:lnTo>
                    <a:pt x="188" y="5"/>
                  </a:lnTo>
                  <a:lnTo>
                    <a:pt x="254" y="0"/>
                  </a:lnTo>
                  <a:lnTo>
                    <a:pt x="320" y="5"/>
                  </a:lnTo>
                  <a:lnTo>
                    <a:pt x="377" y="15"/>
                  </a:lnTo>
                  <a:lnTo>
                    <a:pt x="451" y="27"/>
                  </a:lnTo>
                  <a:lnTo>
                    <a:pt x="477" y="22"/>
                  </a:lnTo>
                  <a:lnTo>
                    <a:pt x="490" y="22"/>
                  </a:lnTo>
                  <a:lnTo>
                    <a:pt x="508" y="2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7855"/>
            <p:cNvSpPr>
              <a:spLocks/>
            </p:cNvSpPr>
            <p:nvPr/>
          </p:nvSpPr>
          <p:spPr bwMode="auto">
            <a:xfrm>
              <a:off x="2707" y="343"/>
              <a:ext cx="164" cy="428"/>
            </a:xfrm>
            <a:custGeom>
              <a:avLst/>
              <a:gdLst>
                <a:gd name="T0" fmla="*/ 0 w 164"/>
                <a:gd name="T1" fmla="*/ 2 h 428"/>
                <a:gd name="T2" fmla="*/ 37 w 164"/>
                <a:gd name="T3" fmla="*/ 0 h 428"/>
                <a:gd name="T4" fmla="*/ 70 w 164"/>
                <a:gd name="T5" fmla="*/ 5 h 428"/>
                <a:gd name="T6" fmla="*/ 96 w 164"/>
                <a:gd name="T7" fmla="*/ 17 h 428"/>
                <a:gd name="T8" fmla="*/ 105 w 164"/>
                <a:gd name="T9" fmla="*/ 22 h 428"/>
                <a:gd name="T10" fmla="*/ 116 w 164"/>
                <a:gd name="T11" fmla="*/ 24 h 428"/>
                <a:gd name="T12" fmla="*/ 138 w 164"/>
                <a:gd name="T13" fmla="*/ 27 h 428"/>
                <a:gd name="T14" fmla="*/ 164 w 164"/>
                <a:gd name="T15" fmla="*/ 24 h 428"/>
                <a:gd name="T16" fmla="*/ 147 w 164"/>
                <a:gd name="T17" fmla="*/ 218 h 428"/>
                <a:gd name="T18" fmla="*/ 149 w 164"/>
                <a:gd name="T19" fmla="*/ 328 h 428"/>
                <a:gd name="T20" fmla="*/ 123 w 164"/>
                <a:gd name="T21" fmla="*/ 328 h 428"/>
                <a:gd name="T22" fmla="*/ 96 w 164"/>
                <a:gd name="T23" fmla="*/ 333 h 428"/>
                <a:gd name="T24" fmla="*/ 74 w 164"/>
                <a:gd name="T25" fmla="*/ 343 h 428"/>
                <a:gd name="T26" fmla="*/ 63 w 164"/>
                <a:gd name="T27" fmla="*/ 353 h 428"/>
                <a:gd name="T28" fmla="*/ 52 w 164"/>
                <a:gd name="T29" fmla="*/ 365 h 428"/>
                <a:gd name="T30" fmla="*/ 35 w 164"/>
                <a:gd name="T31" fmla="*/ 394 h 428"/>
                <a:gd name="T32" fmla="*/ 17 w 164"/>
                <a:gd name="T33" fmla="*/ 428 h 428"/>
                <a:gd name="T34" fmla="*/ 0 w 164"/>
                <a:gd name="T35" fmla="*/ 428 h 428"/>
                <a:gd name="T36" fmla="*/ 0 w 164"/>
                <a:gd name="T37" fmla="*/ 2 h 4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4" h="428">
                  <a:moveTo>
                    <a:pt x="0" y="2"/>
                  </a:moveTo>
                  <a:lnTo>
                    <a:pt x="37" y="0"/>
                  </a:lnTo>
                  <a:lnTo>
                    <a:pt x="70" y="5"/>
                  </a:lnTo>
                  <a:lnTo>
                    <a:pt x="96" y="17"/>
                  </a:lnTo>
                  <a:lnTo>
                    <a:pt x="105" y="22"/>
                  </a:lnTo>
                  <a:lnTo>
                    <a:pt x="116" y="24"/>
                  </a:lnTo>
                  <a:lnTo>
                    <a:pt x="138" y="27"/>
                  </a:lnTo>
                  <a:lnTo>
                    <a:pt x="164" y="24"/>
                  </a:lnTo>
                  <a:lnTo>
                    <a:pt x="147" y="218"/>
                  </a:lnTo>
                  <a:lnTo>
                    <a:pt x="149" y="328"/>
                  </a:lnTo>
                  <a:lnTo>
                    <a:pt x="123" y="328"/>
                  </a:lnTo>
                  <a:lnTo>
                    <a:pt x="96" y="333"/>
                  </a:lnTo>
                  <a:lnTo>
                    <a:pt x="74" y="343"/>
                  </a:lnTo>
                  <a:lnTo>
                    <a:pt x="63" y="353"/>
                  </a:lnTo>
                  <a:lnTo>
                    <a:pt x="52" y="365"/>
                  </a:lnTo>
                  <a:lnTo>
                    <a:pt x="35" y="394"/>
                  </a:lnTo>
                  <a:lnTo>
                    <a:pt x="17" y="428"/>
                  </a:lnTo>
                  <a:lnTo>
                    <a:pt x="0" y="42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D3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7856"/>
            <p:cNvSpPr>
              <a:spLocks/>
            </p:cNvSpPr>
            <p:nvPr/>
          </p:nvSpPr>
          <p:spPr bwMode="auto">
            <a:xfrm>
              <a:off x="2841" y="336"/>
              <a:ext cx="423" cy="335"/>
            </a:xfrm>
            <a:custGeom>
              <a:avLst/>
              <a:gdLst>
                <a:gd name="T0" fmla="*/ 26 w 423"/>
                <a:gd name="T1" fmla="*/ 31 h 335"/>
                <a:gd name="T2" fmla="*/ 52 w 423"/>
                <a:gd name="T3" fmla="*/ 19 h 335"/>
                <a:gd name="T4" fmla="*/ 96 w 423"/>
                <a:gd name="T5" fmla="*/ 9 h 335"/>
                <a:gd name="T6" fmla="*/ 153 w 423"/>
                <a:gd name="T7" fmla="*/ 2 h 335"/>
                <a:gd name="T8" fmla="*/ 208 w 423"/>
                <a:gd name="T9" fmla="*/ 0 h 335"/>
                <a:gd name="T10" fmla="*/ 265 w 423"/>
                <a:gd name="T11" fmla="*/ 2 h 335"/>
                <a:gd name="T12" fmla="*/ 320 w 423"/>
                <a:gd name="T13" fmla="*/ 12 h 335"/>
                <a:gd name="T14" fmla="*/ 363 w 423"/>
                <a:gd name="T15" fmla="*/ 22 h 335"/>
                <a:gd name="T16" fmla="*/ 390 w 423"/>
                <a:gd name="T17" fmla="*/ 34 h 335"/>
                <a:gd name="T18" fmla="*/ 396 w 423"/>
                <a:gd name="T19" fmla="*/ 46 h 335"/>
                <a:gd name="T20" fmla="*/ 405 w 423"/>
                <a:gd name="T21" fmla="*/ 61 h 335"/>
                <a:gd name="T22" fmla="*/ 414 w 423"/>
                <a:gd name="T23" fmla="*/ 100 h 335"/>
                <a:gd name="T24" fmla="*/ 420 w 423"/>
                <a:gd name="T25" fmla="*/ 146 h 335"/>
                <a:gd name="T26" fmla="*/ 423 w 423"/>
                <a:gd name="T27" fmla="*/ 195 h 335"/>
                <a:gd name="T28" fmla="*/ 420 w 423"/>
                <a:gd name="T29" fmla="*/ 230 h 335"/>
                <a:gd name="T30" fmla="*/ 416 w 423"/>
                <a:gd name="T31" fmla="*/ 264 h 335"/>
                <a:gd name="T32" fmla="*/ 409 w 423"/>
                <a:gd name="T33" fmla="*/ 291 h 335"/>
                <a:gd name="T34" fmla="*/ 403 w 423"/>
                <a:gd name="T35" fmla="*/ 308 h 335"/>
                <a:gd name="T36" fmla="*/ 377 w 423"/>
                <a:gd name="T37" fmla="*/ 315 h 335"/>
                <a:gd name="T38" fmla="*/ 328 w 423"/>
                <a:gd name="T39" fmla="*/ 323 h 335"/>
                <a:gd name="T40" fmla="*/ 208 w 423"/>
                <a:gd name="T41" fmla="*/ 330 h 335"/>
                <a:gd name="T42" fmla="*/ 78 w 423"/>
                <a:gd name="T43" fmla="*/ 335 h 335"/>
                <a:gd name="T44" fmla="*/ 6 w 423"/>
                <a:gd name="T45" fmla="*/ 333 h 335"/>
                <a:gd name="T46" fmla="*/ 4 w 423"/>
                <a:gd name="T47" fmla="*/ 281 h 335"/>
                <a:gd name="T48" fmla="*/ 0 w 423"/>
                <a:gd name="T49" fmla="*/ 191 h 335"/>
                <a:gd name="T50" fmla="*/ 2 w 423"/>
                <a:gd name="T51" fmla="*/ 142 h 335"/>
                <a:gd name="T52" fmla="*/ 8 w 423"/>
                <a:gd name="T53" fmla="*/ 93 h 335"/>
                <a:gd name="T54" fmla="*/ 17 w 423"/>
                <a:gd name="T55" fmla="*/ 56 h 335"/>
                <a:gd name="T56" fmla="*/ 21 w 423"/>
                <a:gd name="T57" fmla="*/ 41 h 335"/>
                <a:gd name="T58" fmla="*/ 26 w 423"/>
                <a:gd name="T59" fmla="*/ 31 h 3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3" h="335">
                  <a:moveTo>
                    <a:pt x="26" y="31"/>
                  </a:moveTo>
                  <a:lnTo>
                    <a:pt x="52" y="19"/>
                  </a:lnTo>
                  <a:lnTo>
                    <a:pt x="96" y="9"/>
                  </a:lnTo>
                  <a:lnTo>
                    <a:pt x="153" y="2"/>
                  </a:lnTo>
                  <a:lnTo>
                    <a:pt x="208" y="0"/>
                  </a:lnTo>
                  <a:lnTo>
                    <a:pt x="265" y="2"/>
                  </a:lnTo>
                  <a:lnTo>
                    <a:pt x="320" y="12"/>
                  </a:lnTo>
                  <a:lnTo>
                    <a:pt x="363" y="22"/>
                  </a:lnTo>
                  <a:lnTo>
                    <a:pt x="390" y="34"/>
                  </a:lnTo>
                  <a:lnTo>
                    <a:pt x="396" y="46"/>
                  </a:lnTo>
                  <a:lnTo>
                    <a:pt x="405" y="61"/>
                  </a:lnTo>
                  <a:lnTo>
                    <a:pt x="414" y="100"/>
                  </a:lnTo>
                  <a:lnTo>
                    <a:pt x="420" y="146"/>
                  </a:lnTo>
                  <a:lnTo>
                    <a:pt x="423" y="195"/>
                  </a:lnTo>
                  <a:lnTo>
                    <a:pt x="420" y="230"/>
                  </a:lnTo>
                  <a:lnTo>
                    <a:pt x="416" y="264"/>
                  </a:lnTo>
                  <a:lnTo>
                    <a:pt x="409" y="291"/>
                  </a:lnTo>
                  <a:lnTo>
                    <a:pt x="403" y="308"/>
                  </a:lnTo>
                  <a:lnTo>
                    <a:pt x="377" y="315"/>
                  </a:lnTo>
                  <a:lnTo>
                    <a:pt x="328" y="323"/>
                  </a:lnTo>
                  <a:lnTo>
                    <a:pt x="208" y="330"/>
                  </a:lnTo>
                  <a:lnTo>
                    <a:pt x="78" y="335"/>
                  </a:lnTo>
                  <a:lnTo>
                    <a:pt x="6" y="333"/>
                  </a:lnTo>
                  <a:lnTo>
                    <a:pt x="4" y="281"/>
                  </a:lnTo>
                  <a:lnTo>
                    <a:pt x="0" y="191"/>
                  </a:lnTo>
                  <a:lnTo>
                    <a:pt x="2" y="142"/>
                  </a:lnTo>
                  <a:lnTo>
                    <a:pt x="8" y="93"/>
                  </a:lnTo>
                  <a:lnTo>
                    <a:pt x="17" y="56"/>
                  </a:lnTo>
                  <a:lnTo>
                    <a:pt x="21" y="41"/>
                  </a:lnTo>
                  <a:lnTo>
                    <a:pt x="26" y="31"/>
                  </a:lnTo>
                  <a:close/>
                </a:path>
              </a:pathLst>
            </a:custGeom>
            <a:solidFill>
              <a:srgbClr val="2B2725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7857"/>
            <p:cNvSpPr>
              <a:spLocks/>
            </p:cNvSpPr>
            <p:nvPr/>
          </p:nvSpPr>
          <p:spPr bwMode="auto">
            <a:xfrm>
              <a:off x="2713" y="257"/>
              <a:ext cx="671" cy="750"/>
            </a:xfrm>
            <a:custGeom>
              <a:avLst/>
              <a:gdLst>
                <a:gd name="T0" fmla="*/ 38 w 671"/>
                <a:gd name="T1" fmla="*/ 74 h 750"/>
                <a:gd name="T2" fmla="*/ 60 w 671"/>
                <a:gd name="T3" fmla="*/ 54 h 750"/>
                <a:gd name="T4" fmla="*/ 88 w 671"/>
                <a:gd name="T5" fmla="*/ 37 h 750"/>
                <a:gd name="T6" fmla="*/ 121 w 671"/>
                <a:gd name="T7" fmla="*/ 25 h 750"/>
                <a:gd name="T8" fmla="*/ 160 w 671"/>
                <a:gd name="T9" fmla="*/ 15 h 750"/>
                <a:gd name="T10" fmla="*/ 246 w 671"/>
                <a:gd name="T11" fmla="*/ 3 h 750"/>
                <a:gd name="T12" fmla="*/ 336 w 671"/>
                <a:gd name="T13" fmla="*/ 0 h 750"/>
                <a:gd name="T14" fmla="*/ 426 w 671"/>
                <a:gd name="T15" fmla="*/ 3 h 750"/>
                <a:gd name="T16" fmla="*/ 511 w 671"/>
                <a:gd name="T17" fmla="*/ 15 h 750"/>
                <a:gd name="T18" fmla="*/ 551 w 671"/>
                <a:gd name="T19" fmla="*/ 25 h 750"/>
                <a:gd name="T20" fmla="*/ 583 w 671"/>
                <a:gd name="T21" fmla="*/ 37 h 750"/>
                <a:gd name="T22" fmla="*/ 612 w 671"/>
                <a:gd name="T23" fmla="*/ 54 h 750"/>
                <a:gd name="T24" fmla="*/ 634 w 671"/>
                <a:gd name="T25" fmla="*/ 74 h 750"/>
                <a:gd name="T26" fmla="*/ 649 w 671"/>
                <a:gd name="T27" fmla="*/ 98 h 750"/>
                <a:gd name="T28" fmla="*/ 658 w 671"/>
                <a:gd name="T29" fmla="*/ 127 h 750"/>
                <a:gd name="T30" fmla="*/ 665 w 671"/>
                <a:gd name="T31" fmla="*/ 164 h 750"/>
                <a:gd name="T32" fmla="*/ 669 w 671"/>
                <a:gd name="T33" fmla="*/ 199 h 750"/>
                <a:gd name="T34" fmla="*/ 671 w 671"/>
                <a:gd name="T35" fmla="*/ 260 h 750"/>
                <a:gd name="T36" fmla="*/ 671 w 671"/>
                <a:gd name="T37" fmla="*/ 287 h 750"/>
                <a:gd name="T38" fmla="*/ 671 w 671"/>
                <a:gd name="T39" fmla="*/ 394 h 750"/>
                <a:gd name="T40" fmla="*/ 669 w 671"/>
                <a:gd name="T41" fmla="*/ 429 h 750"/>
                <a:gd name="T42" fmla="*/ 660 w 671"/>
                <a:gd name="T43" fmla="*/ 507 h 750"/>
                <a:gd name="T44" fmla="*/ 651 w 671"/>
                <a:gd name="T45" fmla="*/ 554 h 750"/>
                <a:gd name="T46" fmla="*/ 640 w 671"/>
                <a:gd name="T47" fmla="*/ 598 h 750"/>
                <a:gd name="T48" fmla="*/ 627 w 671"/>
                <a:gd name="T49" fmla="*/ 637 h 750"/>
                <a:gd name="T50" fmla="*/ 608 w 671"/>
                <a:gd name="T51" fmla="*/ 666 h 750"/>
                <a:gd name="T52" fmla="*/ 579 w 671"/>
                <a:gd name="T53" fmla="*/ 691 h 750"/>
                <a:gd name="T54" fmla="*/ 542 w 671"/>
                <a:gd name="T55" fmla="*/ 710 h 750"/>
                <a:gd name="T56" fmla="*/ 502 w 671"/>
                <a:gd name="T57" fmla="*/ 725 h 750"/>
                <a:gd name="T58" fmla="*/ 461 w 671"/>
                <a:gd name="T59" fmla="*/ 737 h 750"/>
                <a:gd name="T60" fmla="*/ 452 w 671"/>
                <a:gd name="T61" fmla="*/ 732 h 750"/>
                <a:gd name="T62" fmla="*/ 445 w 671"/>
                <a:gd name="T63" fmla="*/ 740 h 750"/>
                <a:gd name="T64" fmla="*/ 369 w 671"/>
                <a:gd name="T65" fmla="*/ 750 h 750"/>
                <a:gd name="T66" fmla="*/ 336 w 671"/>
                <a:gd name="T67" fmla="*/ 750 h 750"/>
                <a:gd name="T68" fmla="*/ 303 w 671"/>
                <a:gd name="T69" fmla="*/ 750 h 750"/>
                <a:gd name="T70" fmla="*/ 226 w 671"/>
                <a:gd name="T71" fmla="*/ 742 h 750"/>
                <a:gd name="T72" fmla="*/ 224 w 671"/>
                <a:gd name="T73" fmla="*/ 737 h 750"/>
                <a:gd name="T74" fmla="*/ 220 w 671"/>
                <a:gd name="T75" fmla="*/ 735 h 750"/>
                <a:gd name="T76" fmla="*/ 213 w 671"/>
                <a:gd name="T77" fmla="*/ 740 h 750"/>
                <a:gd name="T78" fmla="*/ 143 w 671"/>
                <a:gd name="T79" fmla="*/ 720 h 750"/>
                <a:gd name="T80" fmla="*/ 112 w 671"/>
                <a:gd name="T81" fmla="*/ 708 h 750"/>
                <a:gd name="T82" fmla="*/ 86 w 671"/>
                <a:gd name="T83" fmla="*/ 691 h 750"/>
                <a:gd name="T84" fmla="*/ 66 w 671"/>
                <a:gd name="T85" fmla="*/ 671 h 750"/>
                <a:gd name="T86" fmla="*/ 53 w 671"/>
                <a:gd name="T87" fmla="*/ 649 h 750"/>
                <a:gd name="T88" fmla="*/ 42 w 671"/>
                <a:gd name="T89" fmla="*/ 625 h 750"/>
                <a:gd name="T90" fmla="*/ 33 w 671"/>
                <a:gd name="T91" fmla="*/ 598 h 750"/>
                <a:gd name="T92" fmla="*/ 29 w 671"/>
                <a:gd name="T93" fmla="*/ 566 h 750"/>
                <a:gd name="T94" fmla="*/ 14 w 671"/>
                <a:gd name="T95" fmla="*/ 522 h 750"/>
                <a:gd name="T96" fmla="*/ 7 w 671"/>
                <a:gd name="T97" fmla="*/ 473 h 750"/>
                <a:gd name="T98" fmla="*/ 3 w 671"/>
                <a:gd name="T99" fmla="*/ 431 h 750"/>
                <a:gd name="T100" fmla="*/ 0 w 671"/>
                <a:gd name="T101" fmla="*/ 394 h 750"/>
                <a:gd name="T102" fmla="*/ 0 w 671"/>
                <a:gd name="T103" fmla="*/ 289 h 750"/>
                <a:gd name="T104" fmla="*/ 0 w 671"/>
                <a:gd name="T105" fmla="*/ 262 h 750"/>
                <a:gd name="T106" fmla="*/ 3 w 671"/>
                <a:gd name="T107" fmla="*/ 201 h 750"/>
                <a:gd name="T108" fmla="*/ 7 w 671"/>
                <a:gd name="T109" fmla="*/ 164 h 750"/>
                <a:gd name="T110" fmla="*/ 14 w 671"/>
                <a:gd name="T111" fmla="*/ 130 h 750"/>
                <a:gd name="T112" fmla="*/ 25 w 671"/>
                <a:gd name="T113" fmla="*/ 98 h 750"/>
                <a:gd name="T114" fmla="*/ 38 w 671"/>
                <a:gd name="T115" fmla="*/ 74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71" h="750">
                  <a:moveTo>
                    <a:pt x="38" y="74"/>
                  </a:moveTo>
                  <a:lnTo>
                    <a:pt x="60" y="54"/>
                  </a:lnTo>
                  <a:lnTo>
                    <a:pt x="88" y="37"/>
                  </a:lnTo>
                  <a:lnTo>
                    <a:pt x="121" y="25"/>
                  </a:lnTo>
                  <a:lnTo>
                    <a:pt x="160" y="15"/>
                  </a:lnTo>
                  <a:lnTo>
                    <a:pt x="246" y="3"/>
                  </a:lnTo>
                  <a:lnTo>
                    <a:pt x="336" y="0"/>
                  </a:lnTo>
                  <a:lnTo>
                    <a:pt x="426" y="3"/>
                  </a:lnTo>
                  <a:lnTo>
                    <a:pt x="511" y="15"/>
                  </a:lnTo>
                  <a:lnTo>
                    <a:pt x="551" y="25"/>
                  </a:lnTo>
                  <a:lnTo>
                    <a:pt x="583" y="37"/>
                  </a:lnTo>
                  <a:lnTo>
                    <a:pt x="612" y="54"/>
                  </a:lnTo>
                  <a:lnTo>
                    <a:pt x="634" y="74"/>
                  </a:lnTo>
                  <a:lnTo>
                    <a:pt x="649" y="98"/>
                  </a:lnTo>
                  <a:lnTo>
                    <a:pt x="658" y="127"/>
                  </a:lnTo>
                  <a:lnTo>
                    <a:pt x="665" y="164"/>
                  </a:lnTo>
                  <a:lnTo>
                    <a:pt x="669" y="199"/>
                  </a:lnTo>
                  <a:lnTo>
                    <a:pt x="671" y="260"/>
                  </a:lnTo>
                  <a:lnTo>
                    <a:pt x="671" y="287"/>
                  </a:lnTo>
                  <a:lnTo>
                    <a:pt x="671" y="394"/>
                  </a:lnTo>
                  <a:lnTo>
                    <a:pt x="669" y="429"/>
                  </a:lnTo>
                  <a:lnTo>
                    <a:pt x="660" y="507"/>
                  </a:lnTo>
                  <a:lnTo>
                    <a:pt x="651" y="554"/>
                  </a:lnTo>
                  <a:lnTo>
                    <a:pt x="640" y="598"/>
                  </a:lnTo>
                  <a:lnTo>
                    <a:pt x="627" y="637"/>
                  </a:lnTo>
                  <a:lnTo>
                    <a:pt x="608" y="666"/>
                  </a:lnTo>
                  <a:lnTo>
                    <a:pt x="579" y="691"/>
                  </a:lnTo>
                  <a:lnTo>
                    <a:pt x="542" y="710"/>
                  </a:lnTo>
                  <a:lnTo>
                    <a:pt x="502" y="725"/>
                  </a:lnTo>
                  <a:lnTo>
                    <a:pt x="461" y="737"/>
                  </a:lnTo>
                  <a:lnTo>
                    <a:pt x="452" y="732"/>
                  </a:lnTo>
                  <a:lnTo>
                    <a:pt x="445" y="740"/>
                  </a:lnTo>
                  <a:lnTo>
                    <a:pt x="369" y="750"/>
                  </a:lnTo>
                  <a:lnTo>
                    <a:pt x="336" y="750"/>
                  </a:lnTo>
                  <a:lnTo>
                    <a:pt x="303" y="750"/>
                  </a:lnTo>
                  <a:lnTo>
                    <a:pt x="226" y="742"/>
                  </a:lnTo>
                  <a:lnTo>
                    <a:pt x="224" y="737"/>
                  </a:lnTo>
                  <a:lnTo>
                    <a:pt x="220" y="735"/>
                  </a:lnTo>
                  <a:lnTo>
                    <a:pt x="213" y="740"/>
                  </a:lnTo>
                  <a:lnTo>
                    <a:pt x="143" y="720"/>
                  </a:lnTo>
                  <a:lnTo>
                    <a:pt x="112" y="708"/>
                  </a:lnTo>
                  <a:lnTo>
                    <a:pt x="86" y="691"/>
                  </a:lnTo>
                  <a:lnTo>
                    <a:pt x="66" y="671"/>
                  </a:lnTo>
                  <a:lnTo>
                    <a:pt x="53" y="649"/>
                  </a:lnTo>
                  <a:lnTo>
                    <a:pt x="42" y="625"/>
                  </a:lnTo>
                  <a:lnTo>
                    <a:pt x="33" y="598"/>
                  </a:lnTo>
                  <a:lnTo>
                    <a:pt x="29" y="566"/>
                  </a:lnTo>
                  <a:lnTo>
                    <a:pt x="14" y="522"/>
                  </a:lnTo>
                  <a:lnTo>
                    <a:pt x="7" y="473"/>
                  </a:lnTo>
                  <a:lnTo>
                    <a:pt x="3" y="431"/>
                  </a:lnTo>
                  <a:lnTo>
                    <a:pt x="0" y="394"/>
                  </a:lnTo>
                  <a:lnTo>
                    <a:pt x="0" y="289"/>
                  </a:lnTo>
                  <a:lnTo>
                    <a:pt x="0" y="262"/>
                  </a:lnTo>
                  <a:lnTo>
                    <a:pt x="3" y="201"/>
                  </a:lnTo>
                  <a:lnTo>
                    <a:pt x="7" y="164"/>
                  </a:lnTo>
                  <a:lnTo>
                    <a:pt x="14" y="130"/>
                  </a:lnTo>
                  <a:lnTo>
                    <a:pt x="25" y="98"/>
                  </a:lnTo>
                  <a:lnTo>
                    <a:pt x="38" y="74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7858"/>
            <p:cNvSpPr>
              <a:spLocks/>
            </p:cNvSpPr>
            <p:nvPr/>
          </p:nvSpPr>
          <p:spPr bwMode="auto">
            <a:xfrm>
              <a:off x="2849" y="749"/>
              <a:ext cx="42" cy="59"/>
            </a:xfrm>
            <a:custGeom>
              <a:avLst/>
              <a:gdLst>
                <a:gd name="T0" fmla="*/ 7 w 42"/>
                <a:gd name="T1" fmla="*/ 42 h 59"/>
                <a:gd name="T2" fmla="*/ 3 w 42"/>
                <a:gd name="T3" fmla="*/ 30 h 59"/>
                <a:gd name="T4" fmla="*/ 0 w 42"/>
                <a:gd name="T5" fmla="*/ 18 h 59"/>
                <a:gd name="T6" fmla="*/ 3 w 42"/>
                <a:gd name="T7" fmla="*/ 8 h 59"/>
                <a:gd name="T8" fmla="*/ 7 w 42"/>
                <a:gd name="T9" fmla="*/ 0 h 59"/>
                <a:gd name="T10" fmla="*/ 22 w 42"/>
                <a:gd name="T11" fmla="*/ 3 h 59"/>
                <a:gd name="T12" fmla="*/ 29 w 42"/>
                <a:gd name="T13" fmla="*/ 8 h 59"/>
                <a:gd name="T14" fmla="*/ 38 w 42"/>
                <a:gd name="T15" fmla="*/ 18 h 59"/>
                <a:gd name="T16" fmla="*/ 42 w 42"/>
                <a:gd name="T17" fmla="*/ 30 h 59"/>
                <a:gd name="T18" fmla="*/ 42 w 42"/>
                <a:gd name="T19" fmla="*/ 42 h 59"/>
                <a:gd name="T20" fmla="*/ 40 w 42"/>
                <a:gd name="T21" fmla="*/ 52 h 59"/>
                <a:gd name="T22" fmla="*/ 35 w 42"/>
                <a:gd name="T23" fmla="*/ 59 h 59"/>
                <a:gd name="T24" fmla="*/ 22 w 42"/>
                <a:gd name="T25" fmla="*/ 57 h 59"/>
                <a:gd name="T26" fmla="*/ 13 w 42"/>
                <a:gd name="T27" fmla="*/ 52 h 59"/>
                <a:gd name="T28" fmla="*/ 7 w 42"/>
                <a:gd name="T29" fmla="*/ 42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59">
                  <a:moveTo>
                    <a:pt x="7" y="42"/>
                  </a:moveTo>
                  <a:lnTo>
                    <a:pt x="3" y="30"/>
                  </a:lnTo>
                  <a:lnTo>
                    <a:pt x="0" y="18"/>
                  </a:lnTo>
                  <a:lnTo>
                    <a:pt x="3" y="8"/>
                  </a:lnTo>
                  <a:lnTo>
                    <a:pt x="7" y="0"/>
                  </a:lnTo>
                  <a:lnTo>
                    <a:pt x="22" y="3"/>
                  </a:lnTo>
                  <a:lnTo>
                    <a:pt x="29" y="8"/>
                  </a:lnTo>
                  <a:lnTo>
                    <a:pt x="38" y="18"/>
                  </a:lnTo>
                  <a:lnTo>
                    <a:pt x="42" y="30"/>
                  </a:lnTo>
                  <a:lnTo>
                    <a:pt x="42" y="42"/>
                  </a:lnTo>
                  <a:lnTo>
                    <a:pt x="40" y="52"/>
                  </a:lnTo>
                  <a:lnTo>
                    <a:pt x="35" y="59"/>
                  </a:lnTo>
                  <a:lnTo>
                    <a:pt x="22" y="57"/>
                  </a:lnTo>
                  <a:lnTo>
                    <a:pt x="13" y="52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Oval 7859"/>
            <p:cNvSpPr>
              <a:spLocks noChangeArrowheads="1"/>
            </p:cNvSpPr>
            <p:nvPr/>
          </p:nvSpPr>
          <p:spPr bwMode="auto">
            <a:xfrm>
              <a:off x="3192" y="760"/>
              <a:ext cx="40" cy="40"/>
            </a:xfrm>
            <a:prstGeom prst="ellipse">
              <a:avLst/>
            </a:prstGeom>
            <a:solidFill>
              <a:srgbClr val="3D3938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64" name="Picture 7860"/>
            <p:cNvPicPr>
              <a:picLocks noChangeAspect="1" noChangeArrowheads="1"/>
            </p:cNvPicPr>
            <p:nvPr/>
          </p:nvPicPr>
          <p:blipFill>
            <a:blip r:embed="rId204" cstate="print"/>
            <a:srcRect/>
            <a:stretch>
              <a:fillRect/>
            </a:stretch>
          </p:blipFill>
          <p:spPr bwMode="auto">
            <a:xfrm>
              <a:off x="3176" y="718"/>
              <a:ext cx="72" cy="1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65" name="Picture 7861"/>
            <p:cNvPicPr>
              <a:picLocks noChangeAspect="1" noChangeArrowheads="1"/>
            </p:cNvPicPr>
            <p:nvPr/>
          </p:nvPicPr>
          <p:blipFill>
            <a:blip r:embed="rId205" cstate="print"/>
            <a:srcRect/>
            <a:stretch>
              <a:fillRect/>
            </a:stretch>
          </p:blipFill>
          <p:spPr bwMode="auto">
            <a:xfrm>
              <a:off x="3176" y="718"/>
              <a:ext cx="72" cy="1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66" name="Freeform 7862"/>
            <p:cNvSpPr>
              <a:spLocks/>
            </p:cNvSpPr>
            <p:nvPr/>
          </p:nvSpPr>
          <p:spPr bwMode="auto">
            <a:xfrm>
              <a:off x="3176" y="801"/>
              <a:ext cx="46" cy="41"/>
            </a:xfrm>
            <a:custGeom>
              <a:avLst/>
              <a:gdLst>
                <a:gd name="T0" fmla="*/ 46 w 46"/>
                <a:gd name="T1" fmla="*/ 15 h 41"/>
                <a:gd name="T2" fmla="*/ 24 w 46"/>
                <a:gd name="T3" fmla="*/ 37 h 41"/>
                <a:gd name="T4" fmla="*/ 15 w 46"/>
                <a:gd name="T5" fmla="*/ 41 h 41"/>
                <a:gd name="T6" fmla="*/ 9 w 46"/>
                <a:gd name="T7" fmla="*/ 41 h 41"/>
                <a:gd name="T8" fmla="*/ 2 w 46"/>
                <a:gd name="T9" fmla="*/ 37 h 41"/>
                <a:gd name="T10" fmla="*/ 0 w 46"/>
                <a:gd name="T11" fmla="*/ 27 h 41"/>
                <a:gd name="T12" fmla="*/ 2 w 46"/>
                <a:gd name="T13" fmla="*/ 0 h 41"/>
                <a:gd name="T14" fmla="*/ 17 w 46"/>
                <a:gd name="T15" fmla="*/ 12 h 41"/>
                <a:gd name="T16" fmla="*/ 35 w 46"/>
                <a:gd name="T17" fmla="*/ 17 h 41"/>
                <a:gd name="T18" fmla="*/ 46 w 46"/>
                <a:gd name="T19" fmla="*/ 1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lnTo>
                    <a:pt x="24" y="37"/>
                  </a:lnTo>
                  <a:lnTo>
                    <a:pt x="15" y="41"/>
                  </a:lnTo>
                  <a:lnTo>
                    <a:pt x="9" y="41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2" y="0"/>
                  </a:lnTo>
                  <a:lnTo>
                    <a:pt x="17" y="12"/>
                  </a:lnTo>
                  <a:lnTo>
                    <a:pt x="35" y="17"/>
                  </a:lnTo>
                  <a:lnTo>
                    <a:pt x="46" y="1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7863"/>
            <p:cNvSpPr>
              <a:spLocks/>
            </p:cNvSpPr>
            <p:nvPr/>
          </p:nvSpPr>
          <p:spPr bwMode="auto">
            <a:xfrm>
              <a:off x="3202" y="718"/>
              <a:ext cx="46" cy="44"/>
            </a:xfrm>
            <a:custGeom>
              <a:avLst/>
              <a:gdLst>
                <a:gd name="T0" fmla="*/ 0 w 46"/>
                <a:gd name="T1" fmla="*/ 26 h 44"/>
                <a:gd name="T2" fmla="*/ 20 w 46"/>
                <a:gd name="T3" fmla="*/ 4 h 44"/>
                <a:gd name="T4" fmla="*/ 31 w 46"/>
                <a:gd name="T5" fmla="*/ 0 h 44"/>
                <a:gd name="T6" fmla="*/ 37 w 46"/>
                <a:gd name="T7" fmla="*/ 0 h 44"/>
                <a:gd name="T8" fmla="*/ 44 w 46"/>
                <a:gd name="T9" fmla="*/ 7 h 44"/>
                <a:gd name="T10" fmla="*/ 46 w 46"/>
                <a:gd name="T11" fmla="*/ 17 h 44"/>
                <a:gd name="T12" fmla="*/ 44 w 46"/>
                <a:gd name="T13" fmla="*/ 44 h 44"/>
                <a:gd name="T14" fmla="*/ 29 w 46"/>
                <a:gd name="T15" fmla="*/ 31 h 44"/>
                <a:gd name="T16" fmla="*/ 9 w 46"/>
                <a:gd name="T17" fmla="*/ 26 h 44"/>
                <a:gd name="T18" fmla="*/ 0 w 46"/>
                <a:gd name="T19" fmla="*/ 2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44">
                  <a:moveTo>
                    <a:pt x="0" y="26"/>
                  </a:moveTo>
                  <a:lnTo>
                    <a:pt x="20" y="4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4" y="7"/>
                  </a:lnTo>
                  <a:lnTo>
                    <a:pt x="46" y="17"/>
                  </a:lnTo>
                  <a:lnTo>
                    <a:pt x="44" y="44"/>
                  </a:lnTo>
                  <a:lnTo>
                    <a:pt x="29" y="31"/>
                  </a:lnTo>
                  <a:lnTo>
                    <a:pt x="9" y="26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7864"/>
            <p:cNvSpPr>
              <a:spLocks/>
            </p:cNvSpPr>
            <p:nvPr/>
          </p:nvSpPr>
          <p:spPr bwMode="auto">
            <a:xfrm>
              <a:off x="3226" y="727"/>
              <a:ext cx="11" cy="15"/>
            </a:xfrm>
            <a:custGeom>
              <a:avLst/>
              <a:gdLst>
                <a:gd name="T0" fmla="*/ 11 w 11"/>
                <a:gd name="T1" fmla="*/ 0 h 15"/>
                <a:gd name="T2" fmla="*/ 11 w 11"/>
                <a:gd name="T3" fmla="*/ 15 h 15"/>
                <a:gd name="T4" fmla="*/ 0 w 11"/>
                <a:gd name="T5" fmla="*/ 10 h 15"/>
                <a:gd name="T6" fmla="*/ 11 w 11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1" y="15"/>
                  </a:lnTo>
                  <a:lnTo>
                    <a:pt x="0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7865"/>
            <p:cNvSpPr>
              <a:spLocks/>
            </p:cNvSpPr>
            <p:nvPr/>
          </p:nvSpPr>
          <p:spPr bwMode="auto">
            <a:xfrm>
              <a:off x="3187" y="818"/>
              <a:ext cx="11" cy="15"/>
            </a:xfrm>
            <a:custGeom>
              <a:avLst/>
              <a:gdLst>
                <a:gd name="T0" fmla="*/ 2 w 11"/>
                <a:gd name="T1" fmla="*/ 15 h 15"/>
                <a:gd name="T2" fmla="*/ 0 w 11"/>
                <a:gd name="T3" fmla="*/ 0 h 15"/>
                <a:gd name="T4" fmla="*/ 11 w 11"/>
                <a:gd name="T5" fmla="*/ 5 h 15"/>
                <a:gd name="T6" fmla="*/ 2 w 1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2" y="15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7866"/>
            <p:cNvSpPr>
              <a:spLocks/>
            </p:cNvSpPr>
            <p:nvPr/>
          </p:nvSpPr>
          <p:spPr bwMode="auto">
            <a:xfrm>
              <a:off x="3198" y="767"/>
              <a:ext cx="28" cy="26"/>
            </a:xfrm>
            <a:custGeom>
              <a:avLst/>
              <a:gdLst>
                <a:gd name="T0" fmla="*/ 28 w 28"/>
                <a:gd name="T1" fmla="*/ 9 h 26"/>
                <a:gd name="T2" fmla="*/ 28 w 28"/>
                <a:gd name="T3" fmla="*/ 14 h 26"/>
                <a:gd name="T4" fmla="*/ 24 w 28"/>
                <a:gd name="T5" fmla="*/ 24 h 26"/>
                <a:gd name="T6" fmla="*/ 13 w 28"/>
                <a:gd name="T7" fmla="*/ 26 h 26"/>
                <a:gd name="T8" fmla="*/ 4 w 28"/>
                <a:gd name="T9" fmla="*/ 24 h 26"/>
                <a:gd name="T10" fmla="*/ 0 w 28"/>
                <a:gd name="T11" fmla="*/ 14 h 26"/>
                <a:gd name="T12" fmla="*/ 2 w 28"/>
                <a:gd name="T13" fmla="*/ 4 h 26"/>
                <a:gd name="T14" fmla="*/ 11 w 28"/>
                <a:gd name="T15" fmla="*/ 0 h 26"/>
                <a:gd name="T16" fmla="*/ 28 w 28"/>
                <a:gd name="T17" fmla="*/ 9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8" y="9"/>
                  </a:moveTo>
                  <a:lnTo>
                    <a:pt x="28" y="14"/>
                  </a:lnTo>
                  <a:lnTo>
                    <a:pt x="24" y="24"/>
                  </a:lnTo>
                  <a:lnTo>
                    <a:pt x="13" y="26"/>
                  </a:lnTo>
                  <a:lnTo>
                    <a:pt x="4" y="24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1" y="0"/>
                  </a:lnTo>
                  <a:lnTo>
                    <a:pt x="28" y="9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Rectangle 7867"/>
            <p:cNvSpPr>
              <a:spLocks noChangeArrowheads="1"/>
            </p:cNvSpPr>
            <p:nvPr/>
          </p:nvSpPr>
          <p:spPr bwMode="auto">
            <a:xfrm>
              <a:off x="2869" y="384"/>
              <a:ext cx="349" cy="2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Rectangle 7868"/>
            <p:cNvSpPr>
              <a:spLocks noChangeArrowheads="1"/>
            </p:cNvSpPr>
            <p:nvPr/>
          </p:nvSpPr>
          <p:spPr bwMode="auto">
            <a:xfrm>
              <a:off x="2865" y="384"/>
              <a:ext cx="357" cy="18"/>
            </a:xfrm>
            <a:prstGeom prst="rect">
              <a:avLst/>
            </a:prstGeom>
            <a:solidFill>
              <a:srgbClr val="B7B6B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7869"/>
            <p:cNvSpPr>
              <a:spLocks/>
            </p:cNvSpPr>
            <p:nvPr/>
          </p:nvSpPr>
          <p:spPr bwMode="auto">
            <a:xfrm>
              <a:off x="2854" y="392"/>
              <a:ext cx="24" cy="267"/>
            </a:xfrm>
            <a:custGeom>
              <a:avLst/>
              <a:gdLst>
                <a:gd name="T0" fmla="*/ 24 w 24"/>
                <a:gd name="T1" fmla="*/ 0 h 267"/>
                <a:gd name="T2" fmla="*/ 8 w 24"/>
                <a:gd name="T3" fmla="*/ 0 h 267"/>
                <a:gd name="T4" fmla="*/ 0 w 24"/>
                <a:gd name="T5" fmla="*/ 267 h 267"/>
                <a:gd name="T6" fmla="*/ 15 w 24"/>
                <a:gd name="T7" fmla="*/ 267 h 267"/>
                <a:gd name="T8" fmla="*/ 24 w 24"/>
                <a:gd name="T9" fmla="*/ 0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7">
                  <a:moveTo>
                    <a:pt x="24" y="0"/>
                  </a:moveTo>
                  <a:lnTo>
                    <a:pt x="8" y="0"/>
                  </a:lnTo>
                  <a:lnTo>
                    <a:pt x="0" y="267"/>
                  </a:lnTo>
                  <a:lnTo>
                    <a:pt x="15" y="26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7B6B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7870"/>
            <p:cNvSpPr>
              <a:spLocks/>
            </p:cNvSpPr>
            <p:nvPr/>
          </p:nvSpPr>
          <p:spPr bwMode="auto">
            <a:xfrm>
              <a:off x="3209" y="392"/>
              <a:ext cx="24" cy="264"/>
            </a:xfrm>
            <a:custGeom>
              <a:avLst/>
              <a:gdLst>
                <a:gd name="T0" fmla="*/ 9 w 24"/>
                <a:gd name="T1" fmla="*/ 264 h 264"/>
                <a:gd name="T2" fmla="*/ 24 w 24"/>
                <a:gd name="T3" fmla="*/ 264 h 264"/>
                <a:gd name="T4" fmla="*/ 15 w 24"/>
                <a:gd name="T5" fmla="*/ 0 h 264"/>
                <a:gd name="T6" fmla="*/ 0 w 24"/>
                <a:gd name="T7" fmla="*/ 0 h 264"/>
                <a:gd name="T8" fmla="*/ 9 w 24"/>
                <a:gd name="T9" fmla="*/ 264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4">
                  <a:moveTo>
                    <a:pt x="9" y="264"/>
                  </a:moveTo>
                  <a:lnTo>
                    <a:pt x="24" y="264"/>
                  </a:lnTo>
                  <a:lnTo>
                    <a:pt x="15" y="0"/>
                  </a:lnTo>
                  <a:lnTo>
                    <a:pt x="0" y="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rgbClr val="B7B6B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Rectangle 7871"/>
            <p:cNvSpPr>
              <a:spLocks noChangeArrowheads="1"/>
            </p:cNvSpPr>
            <p:nvPr/>
          </p:nvSpPr>
          <p:spPr bwMode="auto">
            <a:xfrm>
              <a:off x="2870" y="385"/>
              <a:ext cx="347" cy="238"/>
            </a:xfrm>
            <a:prstGeom prst="rect">
              <a:avLst/>
            </a:prstGeom>
            <a:noFill/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7872"/>
            <p:cNvSpPr>
              <a:spLocks/>
            </p:cNvSpPr>
            <p:nvPr/>
          </p:nvSpPr>
          <p:spPr bwMode="auto">
            <a:xfrm>
              <a:off x="2994" y="818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8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8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8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8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7873"/>
            <p:cNvSpPr>
              <a:spLocks/>
            </p:cNvSpPr>
            <p:nvPr/>
          </p:nvSpPr>
          <p:spPr bwMode="auto">
            <a:xfrm>
              <a:off x="2939" y="818"/>
              <a:ext cx="33" cy="32"/>
            </a:xfrm>
            <a:custGeom>
              <a:avLst/>
              <a:gdLst>
                <a:gd name="T0" fmla="*/ 0 w 33"/>
                <a:gd name="T1" fmla="*/ 17 h 32"/>
                <a:gd name="T2" fmla="*/ 0 w 33"/>
                <a:gd name="T3" fmla="*/ 5 h 32"/>
                <a:gd name="T4" fmla="*/ 16 w 33"/>
                <a:gd name="T5" fmla="*/ 0 h 32"/>
                <a:gd name="T6" fmla="*/ 33 w 33"/>
                <a:gd name="T7" fmla="*/ 5 h 32"/>
                <a:gd name="T8" fmla="*/ 33 w 33"/>
                <a:gd name="T9" fmla="*/ 17 h 32"/>
                <a:gd name="T10" fmla="*/ 33 w 33"/>
                <a:gd name="T11" fmla="*/ 22 h 32"/>
                <a:gd name="T12" fmla="*/ 29 w 33"/>
                <a:gd name="T13" fmla="*/ 27 h 32"/>
                <a:gd name="T14" fmla="*/ 16 w 33"/>
                <a:gd name="T15" fmla="*/ 32 h 32"/>
                <a:gd name="T16" fmla="*/ 5 w 33"/>
                <a:gd name="T17" fmla="*/ 27 h 32"/>
                <a:gd name="T18" fmla="*/ 0 w 33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0" y="17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3" y="5"/>
                  </a:lnTo>
                  <a:lnTo>
                    <a:pt x="33" y="17"/>
                  </a:lnTo>
                  <a:lnTo>
                    <a:pt x="33" y="22"/>
                  </a:lnTo>
                  <a:lnTo>
                    <a:pt x="29" y="27"/>
                  </a:lnTo>
                  <a:lnTo>
                    <a:pt x="16" y="32"/>
                  </a:lnTo>
                  <a:lnTo>
                    <a:pt x="5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7874"/>
            <p:cNvSpPr>
              <a:spLocks/>
            </p:cNvSpPr>
            <p:nvPr/>
          </p:nvSpPr>
          <p:spPr bwMode="auto">
            <a:xfrm>
              <a:off x="3051" y="818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7875"/>
            <p:cNvSpPr>
              <a:spLocks/>
            </p:cNvSpPr>
            <p:nvPr/>
          </p:nvSpPr>
          <p:spPr bwMode="auto">
            <a:xfrm>
              <a:off x="3108" y="818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0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4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4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7876"/>
            <p:cNvSpPr>
              <a:spLocks/>
            </p:cNvSpPr>
            <p:nvPr/>
          </p:nvSpPr>
          <p:spPr bwMode="auto">
            <a:xfrm>
              <a:off x="3108" y="764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0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4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4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7877"/>
            <p:cNvSpPr>
              <a:spLocks/>
            </p:cNvSpPr>
            <p:nvPr/>
          </p:nvSpPr>
          <p:spPr bwMode="auto">
            <a:xfrm>
              <a:off x="3051" y="710"/>
              <a:ext cx="35" cy="32"/>
            </a:xfrm>
            <a:custGeom>
              <a:avLst/>
              <a:gdLst>
                <a:gd name="T0" fmla="*/ 0 w 35"/>
                <a:gd name="T1" fmla="*/ 15 h 32"/>
                <a:gd name="T2" fmla="*/ 2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5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7 w 35"/>
                <a:gd name="T17" fmla="*/ 27 h 32"/>
                <a:gd name="T18" fmla="*/ 0 w 35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5"/>
                  </a:moveTo>
                  <a:lnTo>
                    <a:pt x="2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5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82" name="Picture 7878"/>
            <p:cNvPicPr>
              <a:picLocks noChangeAspect="1" noChangeArrowheads="1"/>
            </p:cNvPicPr>
            <p:nvPr/>
          </p:nvPicPr>
          <p:blipFill>
            <a:blip r:embed="rId206" cstate="print"/>
            <a:srcRect/>
            <a:stretch>
              <a:fillRect/>
            </a:stretch>
          </p:blipFill>
          <p:spPr bwMode="auto">
            <a:xfrm>
              <a:off x="3062" y="715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83" name="Picture 7879"/>
            <p:cNvPicPr>
              <a:picLocks noChangeAspect="1" noChangeArrowheads="1"/>
            </p:cNvPicPr>
            <p:nvPr/>
          </p:nvPicPr>
          <p:blipFill>
            <a:blip r:embed="rId207" cstate="print"/>
            <a:srcRect/>
            <a:stretch>
              <a:fillRect/>
            </a:stretch>
          </p:blipFill>
          <p:spPr bwMode="auto">
            <a:xfrm>
              <a:off x="3062" y="715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84" name="Freeform 7880"/>
            <p:cNvSpPr>
              <a:spLocks/>
            </p:cNvSpPr>
            <p:nvPr/>
          </p:nvSpPr>
          <p:spPr bwMode="auto">
            <a:xfrm>
              <a:off x="3066" y="715"/>
              <a:ext cx="5" cy="7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7 h 7"/>
                <a:gd name="T4" fmla="*/ 5 w 5"/>
                <a:gd name="T5" fmla="*/ 5 h 7"/>
                <a:gd name="T6" fmla="*/ 2 w 5"/>
                <a:gd name="T7" fmla="*/ 5 h 7"/>
                <a:gd name="T8" fmla="*/ 2 w 5"/>
                <a:gd name="T9" fmla="*/ 5 h 7"/>
                <a:gd name="T10" fmla="*/ 5 w 5"/>
                <a:gd name="T11" fmla="*/ 5 h 7"/>
                <a:gd name="T12" fmla="*/ 5 w 5"/>
                <a:gd name="T13" fmla="*/ 3 h 7"/>
                <a:gd name="T14" fmla="*/ 2 w 5"/>
                <a:gd name="T15" fmla="*/ 3 h 7"/>
                <a:gd name="T16" fmla="*/ 2 w 5"/>
                <a:gd name="T17" fmla="*/ 3 h 7"/>
                <a:gd name="T18" fmla="*/ 5 w 5"/>
                <a:gd name="T19" fmla="*/ 3 h 7"/>
                <a:gd name="T20" fmla="*/ 5 w 5"/>
                <a:gd name="T21" fmla="*/ 0 h 7"/>
                <a:gd name="T22" fmla="*/ 0 w 5"/>
                <a:gd name="T23" fmla="*/ 0 h 7"/>
                <a:gd name="T24" fmla="*/ 0 w 5"/>
                <a:gd name="T25" fmla="*/ 7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5" y="7"/>
                  </a:lnTo>
                  <a:lnTo>
                    <a:pt x="5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7881"/>
            <p:cNvSpPr>
              <a:spLocks/>
            </p:cNvSpPr>
            <p:nvPr/>
          </p:nvSpPr>
          <p:spPr bwMode="auto">
            <a:xfrm>
              <a:off x="3071" y="715"/>
              <a:ext cx="4" cy="7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7 h 7"/>
                <a:gd name="T4" fmla="*/ 2 w 4"/>
                <a:gd name="T5" fmla="*/ 5 h 7"/>
                <a:gd name="T6" fmla="*/ 4 w 4"/>
                <a:gd name="T7" fmla="*/ 5 h 7"/>
                <a:gd name="T8" fmla="*/ 4 w 4"/>
                <a:gd name="T9" fmla="*/ 3 h 7"/>
                <a:gd name="T10" fmla="*/ 2 w 4"/>
                <a:gd name="T11" fmla="*/ 3 h 7"/>
                <a:gd name="T12" fmla="*/ 2 w 4"/>
                <a:gd name="T13" fmla="*/ 3 h 7"/>
                <a:gd name="T14" fmla="*/ 4 w 4"/>
                <a:gd name="T15" fmla="*/ 3 h 7"/>
                <a:gd name="T16" fmla="*/ 4 w 4"/>
                <a:gd name="T17" fmla="*/ 0 h 7"/>
                <a:gd name="T18" fmla="*/ 0 w 4"/>
                <a:gd name="T19" fmla="*/ 0 h 7"/>
                <a:gd name="T20" fmla="*/ 0 w 4"/>
                <a:gd name="T21" fmla="*/ 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7882"/>
            <p:cNvSpPr>
              <a:spLocks/>
            </p:cNvSpPr>
            <p:nvPr/>
          </p:nvSpPr>
          <p:spPr bwMode="auto">
            <a:xfrm>
              <a:off x="3064" y="725"/>
              <a:ext cx="7" cy="12"/>
            </a:xfrm>
            <a:custGeom>
              <a:avLst/>
              <a:gdLst>
                <a:gd name="T0" fmla="*/ 0 w 7"/>
                <a:gd name="T1" fmla="*/ 7 h 12"/>
                <a:gd name="T2" fmla="*/ 2 w 7"/>
                <a:gd name="T3" fmla="*/ 10 h 12"/>
                <a:gd name="T4" fmla="*/ 4 w 7"/>
                <a:gd name="T5" fmla="*/ 12 h 12"/>
                <a:gd name="T6" fmla="*/ 7 w 7"/>
                <a:gd name="T7" fmla="*/ 7 h 12"/>
                <a:gd name="T8" fmla="*/ 4 w 7"/>
                <a:gd name="T9" fmla="*/ 5 h 12"/>
                <a:gd name="T10" fmla="*/ 7 w 7"/>
                <a:gd name="T11" fmla="*/ 2 h 12"/>
                <a:gd name="T12" fmla="*/ 4 w 7"/>
                <a:gd name="T13" fmla="*/ 0 h 12"/>
                <a:gd name="T14" fmla="*/ 0 w 7"/>
                <a:gd name="T15" fmla="*/ 2 h 12"/>
                <a:gd name="T16" fmla="*/ 2 w 7"/>
                <a:gd name="T17" fmla="*/ 2 h 12"/>
                <a:gd name="T18" fmla="*/ 4 w 7"/>
                <a:gd name="T19" fmla="*/ 2 h 12"/>
                <a:gd name="T20" fmla="*/ 7 w 7"/>
                <a:gd name="T21" fmla="*/ 2 h 12"/>
                <a:gd name="T22" fmla="*/ 2 w 7"/>
                <a:gd name="T23" fmla="*/ 5 h 12"/>
                <a:gd name="T24" fmla="*/ 2 w 7"/>
                <a:gd name="T25" fmla="*/ 7 h 12"/>
                <a:gd name="T26" fmla="*/ 4 w 7"/>
                <a:gd name="T27" fmla="*/ 7 h 12"/>
                <a:gd name="T28" fmla="*/ 7 w 7"/>
                <a:gd name="T29" fmla="*/ 7 h 12"/>
                <a:gd name="T30" fmla="*/ 4 w 7"/>
                <a:gd name="T31" fmla="*/ 10 h 12"/>
                <a:gd name="T32" fmla="*/ 2 w 7"/>
                <a:gd name="T33" fmla="*/ 7 h 12"/>
                <a:gd name="T34" fmla="*/ 0 w 7"/>
                <a:gd name="T35" fmla="*/ 7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" h="12">
                  <a:moveTo>
                    <a:pt x="0" y="7"/>
                  </a:moveTo>
                  <a:lnTo>
                    <a:pt x="2" y="10"/>
                  </a:lnTo>
                  <a:lnTo>
                    <a:pt x="4" y="12"/>
                  </a:lnTo>
                  <a:lnTo>
                    <a:pt x="7" y="7"/>
                  </a:lnTo>
                  <a:lnTo>
                    <a:pt x="4" y="5"/>
                  </a:lnTo>
                  <a:lnTo>
                    <a:pt x="7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7883"/>
            <p:cNvSpPr>
              <a:spLocks/>
            </p:cNvSpPr>
            <p:nvPr/>
          </p:nvSpPr>
          <p:spPr bwMode="auto">
            <a:xfrm>
              <a:off x="2994" y="710"/>
              <a:ext cx="35" cy="32"/>
            </a:xfrm>
            <a:custGeom>
              <a:avLst/>
              <a:gdLst>
                <a:gd name="T0" fmla="*/ 0 w 35"/>
                <a:gd name="T1" fmla="*/ 15 h 32"/>
                <a:gd name="T2" fmla="*/ 2 w 35"/>
                <a:gd name="T3" fmla="*/ 5 h 32"/>
                <a:gd name="T4" fmla="*/ 18 w 35"/>
                <a:gd name="T5" fmla="*/ 0 h 32"/>
                <a:gd name="T6" fmla="*/ 33 w 35"/>
                <a:gd name="T7" fmla="*/ 5 h 32"/>
                <a:gd name="T8" fmla="*/ 35 w 35"/>
                <a:gd name="T9" fmla="*/ 15 h 32"/>
                <a:gd name="T10" fmla="*/ 33 w 35"/>
                <a:gd name="T11" fmla="*/ 22 h 32"/>
                <a:gd name="T12" fmla="*/ 28 w 35"/>
                <a:gd name="T13" fmla="*/ 27 h 32"/>
                <a:gd name="T14" fmla="*/ 18 w 35"/>
                <a:gd name="T15" fmla="*/ 32 h 32"/>
                <a:gd name="T16" fmla="*/ 7 w 35"/>
                <a:gd name="T17" fmla="*/ 27 h 32"/>
                <a:gd name="T18" fmla="*/ 0 w 35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5"/>
                  </a:moveTo>
                  <a:lnTo>
                    <a:pt x="2" y="5"/>
                  </a:lnTo>
                  <a:lnTo>
                    <a:pt x="18" y="0"/>
                  </a:lnTo>
                  <a:lnTo>
                    <a:pt x="33" y="5"/>
                  </a:lnTo>
                  <a:lnTo>
                    <a:pt x="35" y="15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8" y="32"/>
                  </a:lnTo>
                  <a:lnTo>
                    <a:pt x="7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88" name="Picture 7884"/>
            <p:cNvPicPr>
              <a:picLocks noChangeAspect="1" noChangeArrowheads="1"/>
            </p:cNvPicPr>
            <p:nvPr/>
          </p:nvPicPr>
          <p:blipFill>
            <a:blip r:embed="rId208" cstate="print"/>
            <a:srcRect/>
            <a:stretch>
              <a:fillRect/>
            </a:stretch>
          </p:blipFill>
          <p:spPr bwMode="auto">
            <a:xfrm>
              <a:off x="3005" y="718"/>
              <a:ext cx="4" cy="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89" name="Picture 7885"/>
            <p:cNvPicPr>
              <a:picLocks noChangeAspect="1" noChangeArrowheads="1"/>
            </p:cNvPicPr>
            <p:nvPr/>
          </p:nvPicPr>
          <p:blipFill>
            <a:blip r:embed="rId209" cstate="print"/>
            <a:srcRect/>
            <a:stretch>
              <a:fillRect/>
            </a:stretch>
          </p:blipFill>
          <p:spPr bwMode="auto">
            <a:xfrm>
              <a:off x="3005" y="718"/>
              <a:ext cx="4" cy="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90" name="Rectangle 7886"/>
            <p:cNvSpPr>
              <a:spLocks noChangeArrowheads="1"/>
            </p:cNvSpPr>
            <p:nvPr/>
          </p:nvSpPr>
          <p:spPr bwMode="auto">
            <a:xfrm>
              <a:off x="3009" y="715"/>
              <a:ext cx="5" cy="7"/>
            </a:xfrm>
            <a:prstGeom prst="rect">
              <a:avLst/>
            </a:prstGeom>
            <a:solidFill>
              <a:srgbClr val="FFF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7887"/>
            <p:cNvSpPr>
              <a:spLocks/>
            </p:cNvSpPr>
            <p:nvPr/>
          </p:nvSpPr>
          <p:spPr bwMode="auto">
            <a:xfrm>
              <a:off x="3016" y="715"/>
              <a:ext cx="2" cy="7"/>
            </a:xfrm>
            <a:custGeom>
              <a:avLst/>
              <a:gdLst>
                <a:gd name="T0" fmla="*/ 2 w 2"/>
                <a:gd name="T1" fmla="*/ 3 h 7"/>
                <a:gd name="T2" fmla="*/ 2 w 2"/>
                <a:gd name="T3" fmla="*/ 0 h 7"/>
                <a:gd name="T4" fmla="*/ 0 w 2"/>
                <a:gd name="T5" fmla="*/ 5 h 7"/>
                <a:gd name="T6" fmla="*/ 2 w 2"/>
                <a:gd name="T7" fmla="*/ 7 h 7"/>
                <a:gd name="T8" fmla="*/ 2 w 2"/>
                <a:gd name="T9" fmla="*/ 5 h 7"/>
                <a:gd name="T10" fmla="*/ 2 w 2"/>
                <a:gd name="T11" fmla="*/ 5 h 7"/>
                <a:gd name="T12" fmla="*/ 2 w 2"/>
                <a:gd name="T13" fmla="*/ 5 h 7"/>
                <a:gd name="T14" fmla="*/ 2 w 2"/>
                <a:gd name="T15" fmla="*/ 5 h 7"/>
                <a:gd name="T16" fmla="*/ 0 w 2"/>
                <a:gd name="T17" fmla="*/ 5 h 7"/>
                <a:gd name="T18" fmla="*/ 2 w 2"/>
                <a:gd name="T19" fmla="*/ 3 h 7"/>
                <a:gd name="T20" fmla="*/ 2 w 2"/>
                <a:gd name="T21" fmla="*/ 3 h 7"/>
                <a:gd name="T22" fmla="*/ 2 w 2"/>
                <a:gd name="T23" fmla="*/ 3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7888"/>
            <p:cNvSpPr>
              <a:spLocks/>
            </p:cNvSpPr>
            <p:nvPr/>
          </p:nvSpPr>
          <p:spPr bwMode="auto">
            <a:xfrm>
              <a:off x="3009" y="725"/>
              <a:ext cx="7" cy="12"/>
            </a:xfrm>
            <a:custGeom>
              <a:avLst/>
              <a:gdLst>
                <a:gd name="T0" fmla="*/ 0 w 7"/>
                <a:gd name="T1" fmla="*/ 12 h 12"/>
                <a:gd name="T2" fmla="*/ 7 w 7"/>
                <a:gd name="T3" fmla="*/ 12 h 12"/>
                <a:gd name="T4" fmla="*/ 7 w 7"/>
                <a:gd name="T5" fmla="*/ 10 h 12"/>
                <a:gd name="T6" fmla="*/ 0 w 7"/>
                <a:gd name="T7" fmla="*/ 10 h 12"/>
                <a:gd name="T8" fmla="*/ 3 w 7"/>
                <a:gd name="T9" fmla="*/ 7 h 12"/>
                <a:gd name="T10" fmla="*/ 5 w 7"/>
                <a:gd name="T11" fmla="*/ 5 h 12"/>
                <a:gd name="T12" fmla="*/ 7 w 7"/>
                <a:gd name="T13" fmla="*/ 2 h 12"/>
                <a:gd name="T14" fmla="*/ 3 w 7"/>
                <a:gd name="T15" fmla="*/ 0 h 12"/>
                <a:gd name="T16" fmla="*/ 0 w 7"/>
                <a:gd name="T17" fmla="*/ 0 h 12"/>
                <a:gd name="T18" fmla="*/ 0 w 7"/>
                <a:gd name="T19" fmla="*/ 2 h 12"/>
                <a:gd name="T20" fmla="*/ 0 w 7"/>
                <a:gd name="T21" fmla="*/ 2 h 12"/>
                <a:gd name="T22" fmla="*/ 3 w 7"/>
                <a:gd name="T23" fmla="*/ 2 h 12"/>
                <a:gd name="T24" fmla="*/ 5 w 7"/>
                <a:gd name="T25" fmla="*/ 2 h 12"/>
                <a:gd name="T26" fmla="*/ 5 w 7"/>
                <a:gd name="T27" fmla="*/ 5 h 12"/>
                <a:gd name="T28" fmla="*/ 3 w 7"/>
                <a:gd name="T29" fmla="*/ 7 h 12"/>
                <a:gd name="T30" fmla="*/ 0 w 7"/>
                <a:gd name="T31" fmla="*/ 10 h 12"/>
                <a:gd name="T32" fmla="*/ 0 w 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lnTo>
                    <a:pt x="7" y="12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7889"/>
            <p:cNvSpPr>
              <a:spLocks/>
            </p:cNvSpPr>
            <p:nvPr/>
          </p:nvSpPr>
          <p:spPr bwMode="auto">
            <a:xfrm>
              <a:off x="2939" y="710"/>
              <a:ext cx="33" cy="32"/>
            </a:xfrm>
            <a:custGeom>
              <a:avLst/>
              <a:gdLst>
                <a:gd name="T0" fmla="*/ 0 w 33"/>
                <a:gd name="T1" fmla="*/ 15 h 32"/>
                <a:gd name="T2" fmla="*/ 0 w 33"/>
                <a:gd name="T3" fmla="*/ 5 h 32"/>
                <a:gd name="T4" fmla="*/ 16 w 33"/>
                <a:gd name="T5" fmla="*/ 0 h 32"/>
                <a:gd name="T6" fmla="*/ 33 w 33"/>
                <a:gd name="T7" fmla="*/ 5 h 32"/>
                <a:gd name="T8" fmla="*/ 33 w 33"/>
                <a:gd name="T9" fmla="*/ 15 h 32"/>
                <a:gd name="T10" fmla="*/ 33 w 33"/>
                <a:gd name="T11" fmla="*/ 22 h 32"/>
                <a:gd name="T12" fmla="*/ 29 w 33"/>
                <a:gd name="T13" fmla="*/ 27 h 32"/>
                <a:gd name="T14" fmla="*/ 16 w 33"/>
                <a:gd name="T15" fmla="*/ 32 h 32"/>
                <a:gd name="T16" fmla="*/ 5 w 33"/>
                <a:gd name="T17" fmla="*/ 27 h 32"/>
                <a:gd name="T18" fmla="*/ 0 w 33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0" y="15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3" y="5"/>
                  </a:lnTo>
                  <a:lnTo>
                    <a:pt x="33" y="15"/>
                  </a:lnTo>
                  <a:lnTo>
                    <a:pt x="33" y="22"/>
                  </a:lnTo>
                  <a:lnTo>
                    <a:pt x="29" y="27"/>
                  </a:lnTo>
                  <a:lnTo>
                    <a:pt x="16" y="32"/>
                  </a:lnTo>
                  <a:lnTo>
                    <a:pt x="5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7890"/>
            <p:cNvSpPr>
              <a:spLocks/>
            </p:cNvSpPr>
            <p:nvPr/>
          </p:nvSpPr>
          <p:spPr bwMode="auto">
            <a:xfrm>
              <a:off x="2952" y="725"/>
              <a:ext cx="5" cy="12"/>
            </a:xfrm>
            <a:custGeom>
              <a:avLst/>
              <a:gdLst>
                <a:gd name="T0" fmla="*/ 3 w 5"/>
                <a:gd name="T1" fmla="*/ 12 h 12"/>
                <a:gd name="T2" fmla="*/ 5 w 5"/>
                <a:gd name="T3" fmla="*/ 12 h 12"/>
                <a:gd name="T4" fmla="*/ 5 w 5"/>
                <a:gd name="T5" fmla="*/ 0 h 12"/>
                <a:gd name="T6" fmla="*/ 3 w 5"/>
                <a:gd name="T7" fmla="*/ 0 h 12"/>
                <a:gd name="T8" fmla="*/ 0 w 5"/>
                <a:gd name="T9" fmla="*/ 2 h 12"/>
                <a:gd name="T10" fmla="*/ 0 w 5"/>
                <a:gd name="T11" fmla="*/ 2 h 12"/>
                <a:gd name="T12" fmla="*/ 3 w 5"/>
                <a:gd name="T13" fmla="*/ 2 h 12"/>
                <a:gd name="T14" fmla="*/ 3 w 5"/>
                <a:gd name="T15" fmla="*/ 12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lnTo>
                    <a:pt x="5" y="1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7891"/>
            <p:cNvSpPr>
              <a:spLocks/>
            </p:cNvSpPr>
            <p:nvPr/>
          </p:nvSpPr>
          <p:spPr bwMode="auto">
            <a:xfrm>
              <a:off x="3108" y="710"/>
              <a:ext cx="35" cy="32"/>
            </a:xfrm>
            <a:custGeom>
              <a:avLst/>
              <a:gdLst>
                <a:gd name="T0" fmla="*/ 0 w 35"/>
                <a:gd name="T1" fmla="*/ 15 h 32"/>
                <a:gd name="T2" fmla="*/ 0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5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4 w 35"/>
                <a:gd name="T17" fmla="*/ 27 h 32"/>
                <a:gd name="T18" fmla="*/ 0 w 35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5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5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4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7892"/>
            <p:cNvSpPr>
              <a:spLocks/>
            </p:cNvSpPr>
            <p:nvPr/>
          </p:nvSpPr>
          <p:spPr bwMode="auto">
            <a:xfrm>
              <a:off x="3051" y="764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7893"/>
            <p:cNvSpPr>
              <a:spLocks/>
            </p:cNvSpPr>
            <p:nvPr/>
          </p:nvSpPr>
          <p:spPr bwMode="auto">
            <a:xfrm>
              <a:off x="3060" y="769"/>
              <a:ext cx="6" cy="5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0 w 6"/>
                <a:gd name="T5" fmla="*/ 0 h 5"/>
                <a:gd name="T6" fmla="*/ 2 w 6"/>
                <a:gd name="T7" fmla="*/ 5 h 5"/>
                <a:gd name="T8" fmla="*/ 2 w 6"/>
                <a:gd name="T9" fmla="*/ 5 h 5"/>
                <a:gd name="T10" fmla="*/ 4 w 6"/>
                <a:gd name="T11" fmla="*/ 0 h 5"/>
                <a:gd name="T12" fmla="*/ 4 w 6"/>
                <a:gd name="T13" fmla="*/ 5 h 5"/>
                <a:gd name="T14" fmla="*/ 6 w 6"/>
                <a:gd name="T15" fmla="*/ 5 h 5"/>
                <a:gd name="T16" fmla="*/ 6 w 6"/>
                <a:gd name="T17" fmla="*/ 0 h 5"/>
                <a:gd name="T18" fmla="*/ 4 w 6"/>
                <a:gd name="T19" fmla="*/ 0 h 5"/>
                <a:gd name="T20" fmla="*/ 2 w 6"/>
                <a:gd name="T21" fmla="*/ 5 h 5"/>
                <a:gd name="T22" fmla="*/ 2 w 6"/>
                <a:gd name="T23" fmla="*/ 0 h 5"/>
                <a:gd name="T24" fmla="*/ 0 w 6"/>
                <a:gd name="T25" fmla="*/ 0 h 5"/>
                <a:gd name="T26" fmla="*/ 0 w 6"/>
                <a:gd name="T27" fmla="*/ 5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7894"/>
            <p:cNvSpPr>
              <a:spLocks/>
            </p:cNvSpPr>
            <p:nvPr/>
          </p:nvSpPr>
          <p:spPr bwMode="auto">
            <a:xfrm>
              <a:off x="3066" y="769"/>
              <a:ext cx="5" cy="5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0 w 5"/>
                <a:gd name="T5" fmla="*/ 0 h 5"/>
                <a:gd name="T6" fmla="*/ 5 w 5"/>
                <a:gd name="T7" fmla="*/ 5 h 5"/>
                <a:gd name="T8" fmla="*/ 5 w 5"/>
                <a:gd name="T9" fmla="*/ 5 h 5"/>
                <a:gd name="T10" fmla="*/ 5 w 5"/>
                <a:gd name="T11" fmla="*/ 0 h 5"/>
                <a:gd name="T12" fmla="*/ 5 w 5"/>
                <a:gd name="T13" fmla="*/ 0 h 5"/>
                <a:gd name="T14" fmla="*/ 5 w 5"/>
                <a:gd name="T15" fmla="*/ 5 h 5"/>
                <a:gd name="T16" fmla="*/ 2 w 5"/>
                <a:gd name="T17" fmla="*/ 0 h 5"/>
                <a:gd name="T18" fmla="*/ 0 w 5"/>
                <a:gd name="T19" fmla="*/ 0 h 5"/>
                <a:gd name="T20" fmla="*/ 0 w 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99" name="Picture 7895"/>
            <p:cNvPicPr>
              <a:picLocks noChangeAspect="1" noChangeArrowheads="1"/>
            </p:cNvPicPr>
            <p:nvPr/>
          </p:nvPicPr>
          <p:blipFill>
            <a:blip r:embed="rId210" cstate="print"/>
            <a:srcRect/>
            <a:stretch>
              <a:fillRect/>
            </a:stretch>
          </p:blipFill>
          <p:spPr bwMode="auto">
            <a:xfrm>
              <a:off x="3073" y="769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00" name="Picture 7896"/>
            <p:cNvPicPr>
              <a:picLocks noChangeAspect="1" noChangeArrowheads="1"/>
            </p:cNvPicPr>
            <p:nvPr/>
          </p:nvPicPr>
          <p:blipFill>
            <a:blip r:embed="rId211" cstate="print"/>
            <a:srcRect/>
            <a:stretch>
              <a:fillRect/>
            </a:stretch>
          </p:blipFill>
          <p:spPr bwMode="auto">
            <a:xfrm>
              <a:off x="3073" y="769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01" name="Picture 7897"/>
            <p:cNvPicPr>
              <a:picLocks noChangeAspect="1" noChangeArrowheads="1"/>
            </p:cNvPicPr>
            <p:nvPr/>
          </p:nvPicPr>
          <p:blipFill>
            <a:blip r:embed="rId212" cstate="print"/>
            <a:srcRect/>
            <a:stretch>
              <a:fillRect/>
            </a:stretch>
          </p:blipFill>
          <p:spPr bwMode="auto">
            <a:xfrm>
              <a:off x="3064" y="779"/>
              <a:ext cx="7" cy="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02" name="Picture 7898"/>
            <p:cNvPicPr>
              <a:picLocks noChangeAspect="1" noChangeArrowheads="1"/>
            </p:cNvPicPr>
            <p:nvPr/>
          </p:nvPicPr>
          <p:blipFill>
            <a:blip r:embed="rId213" cstate="print"/>
            <a:srcRect/>
            <a:stretch>
              <a:fillRect/>
            </a:stretch>
          </p:blipFill>
          <p:spPr bwMode="auto">
            <a:xfrm>
              <a:off x="3064" y="779"/>
              <a:ext cx="7" cy="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03" name="Freeform 7899"/>
            <p:cNvSpPr>
              <a:spLocks/>
            </p:cNvSpPr>
            <p:nvPr/>
          </p:nvSpPr>
          <p:spPr bwMode="auto">
            <a:xfrm>
              <a:off x="2994" y="764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8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8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8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8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7900"/>
            <p:cNvSpPr>
              <a:spLocks/>
            </p:cNvSpPr>
            <p:nvPr/>
          </p:nvSpPr>
          <p:spPr bwMode="auto">
            <a:xfrm>
              <a:off x="3005" y="769"/>
              <a:ext cx="4" cy="7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5 h 7"/>
                <a:gd name="T4" fmla="*/ 2 w 4"/>
                <a:gd name="T5" fmla="*/ 7 h 7"/>
                <a:gd name="T6" fmla="*/ 4 w 4"/>
                <a:gd name="T7" fmla="*/ 5 h 7"/>
                <a:gd name="T8" fmla="*/ 4 w 4"/>
                <a:gd name="T9" fmla="*/ 0 h 7"/>
                <a:gd name="T10" fmla="*/ 2 w 4"/>
                <a:gd name="T11" fmla="*/ 0 h 7"/>
                <a:gd name="T12" fmla="*/ 2 w 4"/>
                <a:gd name="T13" fmla="*/ 5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5 h 7"/>
                <a:gd name="T20" fmla="*/ 2 w 4"/>
                <a:gd name="T21" fmla="*/ 5 h 7"/>
                <a:gd name="T22" fmla="*/ 0 w 4"/>
                <a:gd name="T23" fmla="*/ 5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7901"/>
            <p:cNvSpPr>
              <a:spLocks/>
            </p:cNvSpPr>
            <p:nvPr/>
          </p:nvSpPr>
          <p:spPr bwMode="auto">
            <a:xfrm>
              <a:off x="3009" y="769"/>
              <a:ext cx="5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5 h 5"/>
                <a:gd name="T4" fmla="*/ 3 w 5"/>
                <a:gd name="T5" fmla="*/ 2 h 5"/>
                <a:gd name="T6" fmla="*/ 5 w 5"/>
                <a:gd name="T7" fmla="*/ 5 h 5"/>
                <a:gd name="T8" fmla="*/ 5 w 5"/>
                <a:gd name="T9" fmla="*/ 5 h 5"/>
                <a:gd name="T10" fmla="*/ 3 w 5"/>
                <a:gd name="T11" fmla="*/ 2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2 h 5"/>
                <a:gd name="T18" fmla="*/ 3 w 5"/>
                <a:gd name="T19" fmla="*/ 0 h 5"/>
                <a:gd name="T20" fmla="*/ 0 w 5"/>
                <a:gd name="T21" fmla="*/ 0 h 5"/>
                <a:gd name="T22" fmla="*/ 0 w 5"/>
                <a:gd name="T23" fmla="*/ 5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3" y="5"/>
                  </a:lnTo>
                  <a:lnTo>
                    <a:pt x="3" y="2"/>
                  </a:lnTo>
                  <a:lnTo>
                    <a:pt x="5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7902"/>
            <p:cNvSpPr>
              <a:spLocks/>
            </p:cNvSpPr>
            <p:nvPr/>
          </p:nvSpPr>
          <p:spPr bwMode="auto">
            <a:xfrm>
              <a:off x="3016" y="769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5 h 5"/>
                <a:gd name="T4" fmla="*/ 2 w 2"/>
                <a:gd name="T5" fmla="*/ 5 h 5"/>
                <a:gd name="T6" fmla="*/ 0 w 2"/>
                <a:gd name="T7" fmla="*/ 5 h 5"/>
                <a:gd name="T8" fmla="*/ 0 w 2"/>
                <a:gd name="T9" fmla="*/ 0 h 5"/>
                <a:gd name="T10" fmla="*/ 0 w 2"/>
                <a:gd name="T11" fmla="*/ 0 h 5"/>
                <a:gd name="T12" fmla="*/ 0 w 2"/>
                <a:gd name="T13" fmla="*/ 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7903"/>
            <p:cNvSpPr>
              <a:spLocks/>
            </p:cNvSpPr>
            <p:nvPr/>
          </p:nvSpPr>
          <p:spPr bwMode="auto">
            <a:xfrm>
              <a:off x="3009" y="779"/>
              <a:ext cx="7" cy="12"/>
            </a:xfrm>
            <a:custGeom>
              <a:avLst/>
              <a:gdLst>
                <a:gd name="T0" fmla="*/ 0 w 7"/>
                <a:gd name="T1" fmla="*/ 7 h 12"/>
                <a:gd name="T2" fmla="*/ 3 w 7"/>
                <a:gd name="T3" fmla="*/ 12 h 12"/>
                <a:gd name="T4" fmla="*/ 7 w 7"/>
                <a:gd name="T5" fmla="*/ 7 h 12"/>
                <a:gd name="T6" fmla="*/ 3 w 7"/>
                <a:gd name="T7" fmla="*/ 2 h 12"/>
                <a:gd name="T8" fmla="*/ 0 w 7"/>
                <a:gd name="T9" fmla="*/ 5 h 12"/>
                <a:gd name="T10" fmla="*/ 3 w 7"/>
                <a:gd name="T11" fmla="*/ 0 h 12"/>
                <a:gd name="T12" fmla="*/ 7 w 7"/>
                <a:gd name="T13" fmla="*/ 0 h 12"/>
                <a:gd name="T14" fmla="*/ 7 w 7"/>
                <a:gd name="T15" fmla="*/ 0 h 12"/>
                <a:gd name="T16" fmla="*/ 0 w 7"/>
                <a:gd name="T17" fmla="*/ 0 h 12"/>
                <a:gd name="T18" fmla="*/ 0 w 7"/>
                <a:gd name="T19" fmla="*/ 7 h 12"/>
                <a:gd name="T20" fmla="*/ 0 w 7"/>
                <a:gd name="T21" fmla="*/ 7 h 12"/>
                <a:gd name="T22" fmla="*/ 3 w 7"/>
                <a:gd name="T23" fmla="*/ 5 h 12"/>
                <a:gd name="T24" fmla="*/ 3 w 7"/>
                <a:gd name="T25" fmla="*/ 5 h 12"/>
                <a:gd name="T26" fmla="*/ 5 w 7"/>
                <a:gd name="T27" fmla="*/ 7 h 12"/>
                <a:gd name="T28" fmla="*/ 3 w 7"/>
                <a:gd name="T29" fmla="*/ 10 h 12"/>
                <a:gd name="T30" fmla="*/ 0 w 7"/>
                <a:gd name="T31" fmla="*/ 7 h 12"/>
                <a:gd name="T32" fmla="*/ 0 w 7"/>
                <a:gd name="T33" fmla="*/ 7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" h="12">
                  <a:moveTo>
                    <a:pt x="0" y="7"/>
                  </a:moveTo>
                  <a:lnTo>
                    <a:pt x="3" y="12"/>
                  </a:lnTo>
                  <a:lnTo>
                    <a:pt x="7" y="7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7904"/>
            <p:cNvSpPr>
              <a:spLocks/>
            </p:cNvSpPr>
            <p:nvPr/>
          </p:nvSpPr>
          <p:spPr bwMode="auto">
            <a:xfrm>
              <a:off x="2939" y="764"/>
              <a:ext cx="33" cy="32"/>
            </a:xfrm>
            <a:custGeom>
              <a:avLst/>
              <a:gdLst>
                <a:gd name="T0" fmla="*/ 0 w 33"/>
                <a:gd name="T1" fmla="*/ 17 h 32"/>
                <a:gd name="T2" fmla="*/ 0 w 33"/>
                <a:gd name="T3" fmla="*/ 5 h 32"/>
                <a:gd name="T4" fmla="*/ 16 w 33"/>
                <a:gd name="T5" fmla="*/ 0 h 32"/>
                <a:gd name="T6" fmla="*/ 33 w 33"/>
                <a:gd name="T7" fmla="*/ 5 h 32"/>
                <a:gd name="T8" fmla="*/ 33 w 33"/>
                <a:gd name="T9" fmla="*/ 17 h 32"/>
                <a:gd name="T10" fmla="*/ 33 w 33"/>
                <a:gd name="T11" fmla="*/ 22 h 32"/>
                <a:gd name="T12" fmla="*/ 29 w 33"/>
                <a:gd name="T13" fmla="*/ 27 h 32"/>
                <a:gd name="T14" fmla="*/ 16 w 33"/>
                <a:gd name="T15" fmla="*/ 32 h 32"/>
                <a:gd name="T16" fmla="*/ 5 w 33"/>
                <a:gd name="T17" fmla="*/ 27 h 32"/>
                <a:gd name="T18" fmla="*/ 0 w 33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0" y="17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3" y="5"/>
                  </a:lnTo>
                  <a:lnTo>
                    <a:pt x="33" y="17"/>
                  </a:lnTo>
                  <a:lnTo>
                    <a:pt x="33" y="22"/>
                  </a:lnTo>
                  <a:lnTo>
                    <a:pt x="29" y="27"/>
                  </a:lnTo>
                  <a:lnTo>
                    <a:pt x="16" y="32"/>
                  </a:lnTo>
                  <a:lnTo>
                    <a:pt x="5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7905"/>
            <p:cNvSpPr>
              <a:spLocks/>
            </p:cNvSpPr>
            <p:nvPr/>
          </p:nvSpPr>
          <p:spPr bwMode="auto">
            <a:xfrm>
              <a:off x="2950" y="769"/>
              <a:ext cx="5" cy="7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0 h 7"/>
                <a:gd name="T4" fmla="*/ 2 w 5"/>
                <a:gd name="T5" fmla="*/ 0 h 7"/>
                <a:gd name="T6" fmla="*/ 0 w 5"/>
                <a:gd name="T7" fmla="*/ 0 h 7"/>
                <a:gd name="T8" fmla="*/ 0 w 5"/>
                <a:gd name="T9" fmla="*/ 2 h 7"/>
                <a:gd name="T10" fmla="*/ 0 w 5"/>
                <a:gd name="T11" fmla="*/ 5 h 7"/>
                <a:gd name="T12" fmla="*/ 2 w 5"/>
                <a:gd name="T13" fmla="*/ 7 h 7"/>
                <a:gd name="T14" fmla="*/ 5 w 5"/>
                <a:gd name="T15" fmla="*/ 5 h 7"/>
                <a:gd name="T16" fmla="*/ 5 w 5"/>
                <a:gd name="T17" fmla="*/ 2 h 7"/>
                <a:gd name="T18" fmla="*/ 2 w 5"/>
                <a:gd name="T19" fmla="*/ 2 h 7"/>
                <a:gd name="T20" fmla="*/ 2 w 5"/>
                <a:gd name="T21" fmla="*/ 2 h 7"/>
                <a:gd name="T22" fmla="*/ 2 w 5"/>
                <a:gd name="T23" fmla="*/ 2 h 7"/>
                <a:gd name="T24" fmla="*/ 2 w 5"/>
                <a:gd name="T25" fmla="*/ 5 h 7"/>
                <a:gd name="T26" fmla="*/ 2 w 5"/>
                <a:gd name="T27" fmla="*/ 5 h 7"/>
                <a:gd name="T28" fmla="*/ 0 w 5"/>
                <a:gd name="T29" fmla="*/ 5 h 7"/>
                <a:gd name="T30" fmla="*/ 0 w 5"/>
                <a:gd name="T31" fmla="*/ 2 h 7"/>
                <a:gd name="T32" fmla="*/ 0 w 5"/>
                <a:gd name="T33" fmla="*/ 2 h 7"/>
                <a:gd name="T34" fmla="*/ 2 w 5"/>
                <a:gd name="T35" fmla="*/ 0 h 7"/>
                <a:gd name="T36" fmla="*/ 2 w 5"/>
                <a:gd name="T37" fmla="*/ 2 h 7"/>
                <a:gd name="T38" fmla="*/ 5 w 5"/>
                <a:gd name="T39" fmla="*/ 2 h 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7906"/>
            <p:cNvSpPr>
              <a:spLocks/>
            </p:cNvSpPr>
            <p:nvPr/>
          </p:nvSpPr>
          <p:spPr bwMode="auto">
            <a:xfrm>
              <a:off x="2955" y="769"/>
              <a:ext cx="4" cy="5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5 h 5"/>
                <a:gd name="T4" fmla="*/ 2 w 4"/>
                <a:gd name="T5" fmla="*/ 5 h 5"/>
                <a:gd name="T6" fmla="*/ 2 w 4"/>
                <a:gd name="T7" fmla="*/ 2 h 5"/>
                <a:gd name="T8" fmla="*/ 4 w 4"/>
                <a:gd name="T9" fmla="*/ 2 h 5"/>
                <a:gd name="T10" fmla="*/ 4 w 4"/>
                <a:gd name="T11" fmla="*/ 5 h 5"/>
                <a:gd name="T12" fmla="*/ 4 w 4"/>
                <a:gd name="T13" fmla="*/ 5 h 5"/>
                <a:gd name="T14" fmla="*/ 4 w 4"/>
                <a:gd name="T15" fmla="*/ 0 h 5"/>
                <a:gd name="T16" fmla="*/ 4 w 4"/>
                <a:gd name="T17" fmla="*/ 0 h 5"/>
                <a:gd name="T18" fmla="*/ 4 w 4"/>
                <a:gd name="T19" fmla="*/ 2 h 5"/>
                <a:gd name="T20" fmla="*/ 2 w 4"/>
                <a:gd name="T21" fmla="*/ 2 h 5"/>
                <a:gd name="T22" fmla="*/ 2 w 4"/>
                <a:gd name="T23" fmla="*/ 0 h 5"/>
                <a:gd name="T24" fmla="*/ 0 w 4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Rectangle 7907"/>
            <p:cNvSpPr>
              <a:spLocks noChangeArrowheads="1"/>
            </p:cNvSpPr>
            <p:nvPr/>
          </p:nvSpPr>
          <p:spPr bwMode="auto">
            <a:xfrm>
              <a:off x="2961" y="769"/>
              <a:ext cx="1" cy="5"/>
            </a:xfrm>
            <a:prstGeom prst="rect">
              <a:avLst/>
            </a:prstGeom>
            <a:solidFill>
              <a:srgbClr val="FFF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Rectangle 7908"/>
            <p:cNvSpPr>
              <a:spLocks noChangeArrowheads="1"/>
            </p:cNvSpPr>
            <p:nvPr/>
          </p:nvSpPr>
          <p:spPr bwMode="auto">
            <a:xfrm>
              <a:off x="2957" y="779"/>
              <a:ext cx="2" cy="10"/>
            </a:xfrm>
            <a:prstGeom prst="rect">
              <a:avLst/>
            </a:prstGeom>
            <a:solidFill>
              <a:srgbClr val="FFF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7909"/>
            <p:cNvSpPr>
              <a:spLocks/>
            </p:cNvSpPr>
            <p:nvPr/>
          </p:nvSpPr>
          <p:spPr bwMode="auto">
            <a:xfrm>
              <a:off x="3060" y="82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5 h 5"/>
                <a:gd name="T4" fmla="*/ 2 w 6"/>
                <a:gd name="T5" fmla="*/ 5 h 5"/>
                <a:gd name="T6" fmla="*/ 4 w 6"/>
                <a:gd name="T7" fmla="*/ 0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0 h 5"/>
                <a:gd name="T14" fmla="*/ 6 w 6"/>
                <a:gd name="T15" fmla="*/ 0 h 5"/>
                <a:gd name="T16" fmla="*/ 6 w 6"/>
                <a:gd name="T17" fmla="*/ 5 h 5"/>
                <a:gd name="T18" fmla="*/ 4 w 6"/>
                <a:gd name="T19" fmla="*/ 0 h 5"/>
                <a:gd name="T20" fmla="*/ 4 w 6"/>
                <a:gd name="T21" fmla="*/ 0 h 5"/>
                <a:gd name="T22" fmla="*/ 2 w 6"/>
                <a:gd name="T23" fmla="*/ 3 h 5"/>
                <a:gd name="T24" fmla="*/ 2 w 6"/>
                <a:gd name="T25" fmla="*/ 0 h 5"/>
                <a:gd name="T26" fmla="*/ 0 w 6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5"/>
                  </a:lnTo>
                  <a:lnTo>
                    <a:pt x="4" y="0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4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7910"/>
            <p:cNvSpPr>
              <a:spLocks/>
            </p:cNvSpPr>
            <p:nvPr/>
          </p:nvSpPr>
          <p:spPr bwMode="auto">
            <a:xfrm>
              <a:off x="3068" y="825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3 h 5"/>
                <a:gd name="T4" fmla="*/ 0 w 5"/>
                <a:gd name="T5" fmla="*/ 5 h 5"/>
                <a:gd name="T6" fmla="*/ 0 w 5"/>
                <a:gd name="T7" fmla="*/ 5 h 5"/>
                <a:gd name="T8" fmla="*/ 3 w 5"/>
                <a:gd name="T9" fmla="*/ 3 h 5"/>
                <a:gd name="T10" fmla="*/ 3 w 5"/>
                <a:gd name="T11" fmla="*/ 5 h 5"/>
                <a:gd name="T12" fmla="*/ 5 w 5"/>
                <a:gd name="T13" fmla="*/ 5 h 5"/>
                <a:gd name="T14" fmla="*/ 3 w 5"/>
                <a:gd name="T15" fmla="*/ 3 h 5"/>
                <a:gd name="T16" fmla="*/ 5 w 5"/>
                <a:gd name="T17" fmla="*/ 0 h 5"/>
                <a:gd name="T18" fmla="*/ 3 w 5"/>
                <a:gd name="T19" fmla="*/ 0 h 5"/>
                <a:gd name="T20" fmla="*/ 3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7911"/>
            <p:cNvSpPr>
              <a:spLocks/>
            </p:cNvSpPr>
            <p:nvPr/>
          </p:nvSpPr>
          <p:spPr bwMode="auto">
            <a:xfrm>
              <a:off x="3073" y="825"/>
              <a:ext cx="4" cy="5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2 w 4"/>
                <a:gd name="T5" fmla="*/ 3 h 5"/>
                <a:gd name="T6" fmla="*/ 4 w 4"/>
                <a:gd name="T7" fmla="*/ 0 h 5"/>
                <a:gd name="T8" fmla="*/ 4 w 4"/>
                <a:gd name="T9" fmla="*/ 0 h 5"/>
                <a:gd name="T10" fmla="*/ 2 w 4"/>
                <a:gd name="T11" fmla="*/ 3 h 5"/>
                <a:gd name="T12" fmla="*/ 0 w 4"/>
                <a:gd name="T13" fmla="*/ 0 h 5"/>
                <a:gd name="T14" fmla="*/ 0 w 4"/>
                <a:gd name="T15" fmla="*/ 0 h 5"/>
                <a:gd name="T16" fmla="*/ 2 w 4"/>
                <a:gd name="T17" fmla="*/ 3 h 5"/>
                <a:gd name="T18" fmla="*/ 2 w 4"/>
                <a:gd name="T19" fmla="*/ 5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16" name="Picture 7912"/>
            <p:cNvPicPr>
              <a:picLocks noChangeAspect="1" noChangeArrowheads="1"/>
            </p:cNvPicPr>
            <p:nvPr/>
          </p:nvPicPr>
          <p:blipFill>
            <a:blip r:embed="rId214" cstate="print"/>
            <a:srcRect/>
            <a:stretch>
              <a:fillRect/>
            </a:stretch>
          </p:blipFill>
          <p:spPr bwMode="auto">
            <a:xfrm>
              <a:off x="3066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7" name="Picture 7913"/>
            <p:cNvPicPr>
              <a:picLocks noChangeAspect="1" noChangeArrowheads="1"/>
            </p:cNvPicPr>
            <p:nvPr/>
          </p:nvPicPr>
          <p:blipFill>
            <a:blip r:embed="rId215" cstate="print"/>
            <a:srcRect/>
            <a:stretch>
              <a:fillRect/>
            </a:stretch>
          </p:blipFill>
          <p:spPr bwMode="auto">
            <a:xfrm>
              <a:off x="3066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18" name="Freeform 7914"/>
            <p:cNvSpPr>
              <a:spLocks/>
            </p:cNvSpPr>
            <p:nvPr/>
          </p:nvSpPr>
          <p:spPr bwMode="auto">
            <a:xfrm>
              <a:off x="3005" y="825"/>
              <a:ext cx="4" cy="5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0 h 5"/>
                <a:gd name="T4" fmla="*/ 4 w 4"/>
                <a:gd name="T5" fmla="*/ 0 h 5"/>
                <a:gd name="T6" fmla="*/ 4 w 4"/>
                <a:gd name="T7" fmla="*/ 0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5 h 5"/>
                <a:gd name="T16" fmla="*/ 2 w 4"/>
                <a:gd name="T17" fmla="*/ 5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7915"/>
            <p:cNvSpPr>
              <a:spLocks/>
            </p:cNvSpPr>
            <p:nvPr/>
          </p:nvSpPr>
          <p:spPr bwMode="auto">
            <a:xfrm>
              <a:off x="3009" y="825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3 h 5"/>
                <a:gd name="T4" fmla="*/ 0 w 5"/>
                <a:gd name="T5" fmla="*/ 5 h 5"/>
                <a:gd name="T6" fmla="*/ 3 w 5"/>
                <a:gd name="T7" fmla="*/ 5 h 5"/>
                <a:gd name="T8" fmla="*/ 5 w 5"/>
                <a:gd name="T9" fmla="*/ 5 h 5"/>
                <a:gd name="T10" fmla="*/ 5 w 5"/>
                <a:gd name="T11" fmla="*/ 3 h 5"/>
                <a:gd name="T12" fmla="*/ 5 w 5"/>
                <a:gd name="T13" fmla="*/ 0 h 5"/>
                <a:gd name="T14" fmla="*/ 5 w 5"/>
                <a:gd name="T15" fmla="*/ 0 h 5"/>
                <a:gd name="T16" fmla="*/ 5 w 5"/>
                <a:gd name="T17" fmla="*/ 3 h 5"/>
                <a:gd name="T18" fmla="*/ 3 w 5"/>
                <a:gd name="T19" fmla="*/ 5 h 5"/>
                <a:gd name="T20" fmla="*/ 3 w 5"/>
                <a:gd name="T21" fmla="*/ 3 h 5"/>
                <a:gd name="T22" fmla="*/ 3 w 5"/>
                <a:gd name="T23" fmla="*/ 3 h 5"/>
                <a:gd name="T24" fmla="*/ 3 w 5"/>
                <a:gd name="T25" fmla="*/ 0 h 5"/>
                <a:gd name="T26" fmla="*/ 0 w 5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7916"/>
            <p:cNvSpPr>
              <a:spLocks/>
            </p:cNvSpPr>
            <p:nvPr/>
          </p:nvSpPr>
          <p:spPr bwMode="auto">
            <a:xfrm>
              <a:off x="3016" y="825"/>
              <a:ext cx="4" cy="5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0 h 5"/>
                <a:gd name="T4" fmla="*/ 2 w 4"/>
                <a:gd name="T5" fmla="*/ 5 h 5"/>
                <a:gd name="T6" fmla="*/ 0 w 4"/>
                <a:gd name="T7" fmla="*/ 0 h 5"/>
                <a:gd name="T8" fmla="*/ 0 w 4"/>
                <a:gd name="T9" fmla="*/ 0 h 5"/>
                <a:gd name="T10" fmla="*/ 0 w 4"/>
                <a:gd name="T11" fmla="*/ 5 h 5"/>
                <a:gd name="T12" fmla="*/ 2 w 4"/>
                <a:gd name="T13" fmla="*/ 5 h 5"/>
                <a:gd name="T14" fmla="*/ 4 w 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21" name="Picture 7917"/>
            <p:cNvPicPr>
              <a:picLocks noChangeAspect="1" noChangeArrowheads="1"/>
            </p:cNvPicPr>
            <p:nvPr/>
          </p:nvPicPr>
          <p:blipFill>
            <a:blip r:embed="rId216" cstate="print"/>
            <a:srcRect/>
            <a:stretch>
              <a:fillRect/>
            </a:stretch>
          </p:blipFill>
          <p:spPr bwMode="auto">
            <a:xfrm>
              <a:off x="3009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2" name="Picture 7918"/>
            <p:cNvPicPr>
              <a:picLocks noChangeAspect="1" noChangeArrowheads="1"/>
            </p:cNvPicPr>
            <p:nvPr/>
          </p:nvPicPr>
          <p:blipFill>
            <a:blip r:embed="rId217" cstate="print"/>
            <a:srcRect/>
            <a:stretch>
              <a:fillRect/>
            </a:stretch>
          </p:blipFill>
          <p:spPr bwMode="auto">
            <a:xfrm>
              <a:off x="3009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23" name="Freeform 7919"/>
            <p:cNvSpPr>
              <a:spLocks/>
            </p:cNvSpPr>
            <p:nvPr/>
          </p:nvSpPr>
          <p:spPr bwMode="auto">
            <a:xfrm>
              <a:off x="2959" y="823"/>
              <a:ext cx="4" cy="7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7 h 7"/>
                <a:gd name="T4" fmla="*/ 2 w 4"/>
                <a:gd name="T5" fmla="*/ 7 h 7"/>
                <a:gd name="T6" fmla="*/ 4 w 4"/>
                <a:gd name="T7" fmla="*/ 5 h 7"/>
                <a:gd name="T8" fmla="*/ 2 w 4"/>
                <a:gd name="T9" fmla="*/ 5 h 7"/>
                <a:gd name="T10" fmla="*/ 2 w 4"/>
                <a:gd name="T11" fmla="*/ 2 h 7"/>
                <a:gd name="T12" fmla="*/ 0 w 4"/>
                <a:gd name="T13" fmla="*/ 2 h 7"/>
                <a:gd name="T14" fmla="*/ 2 w 4"/>
                <a:gd name="T15" fmla="*/ 2 h 7"/>
                <a:gd name="T16" fmla="*/ 2 w 4"/>
                <a:gd name="T17" fmla="*/ 2 h 7"/>
                <a:gd name="T18" fmla="*/ 2 w 4"/>
                <a:gd name="T19" fmla="*/ 2 h 7"/>
                <a:gd name="T20" fmla="*/ 2 w 4"/>
                <a:gd name="T21" fmla="*/ 2 h 7"/>
                <a:gd name="T22" fmla="*/ 2 w 4"/>
                <a:gd name="T23" fmla="*/ 0 h 7"/>
                <a:gd name="T24" fmla="*/ 0 w 4"/>
                <a:gd name="T25" fmla="*/ 2 h 7"/>
                <a:gd name="T26" fmla="*/ 0 w 4"/>
                <a:gd name="T27" fmla="*/ 5 h 7"/>
                <a:gd name="T28" fmla="*/ 2 w 4"/>
                <a:gd name="T29" fmla="*/ 5 h 7"/>
                <a:gd name="T30" fmla="*/ 2 w 4"/>
                <a:gd name="T31" fmla="*/ 5 h 7"/>
                <a:gd name="T32" fmla="*/ 2 w 4"/>
                <a:gd name="T33" fmla="*/ 7 h 7"/>
                <a:gd name="T34" fmla="*/ 0 w 4"/>
                <a:gd name="T35" fmla="*/ 5 h 7"/>
                <a:gd name="T36" fmla="*/ 0 w 4"/>
                <a:gd name="T37" fmla="*/ 5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7920"/>
            <p:cNvSpPr>
              <a:spLocks/>
            </p:cNvSpPr>
            <p:nvPr/>
          </p:nvSpPr>
          <p:spPr bwMode="auto">
            <a:xfrm>
              <a:off x="2952" y="833"/>
              <a:ext cx="7" cy="12"/>
            </a:xfrm>
            <a:custGeom>
              <a:avLst/>
              <a:gdLst>
                <a:gd name="T0" fmla="*/ 0 w 7"/>
                <a:gd name="T1" fmla="*/ 2 h 12"/>
                <a:gd name="T2" fmla="*/ 5 w 7"/>
                <a:gd name="T3" fmla="*/ 2 h 12"/>
                <a:gd name="T4" fmla="*/ 3 w 7"/>
                <a:gd name="T5" fmla="*/ 12 h 12"/>
                <a:gd name="T6" fmla="*/ 3 w 7"/>
                <a:gd name="T7" fmla="*/ 12 h 12"/>
                <a:gd name="T8" fmla="*/ 7 w 7"/>
                <a:gd name="T9" fmla="*/ 2 h 12"/>
                <a:gd name="T10" fmla="*/ 7 w 7"/>
                <a:gd name="T11" fmla="*/ 0 h 12"/>
                <a:gd name="T12" fmla="*/ 0 w 7"/>
                <a:gd name="T13" fmla="*/ 0 h 12"/>
                <a:gd name="T14" fmla="*/ 0 w 7"/>
                <a:gd name="T15" fmla="*/ 2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2">
                  <a:moveTo>
                    <a:pt x="0" y="2"/>
                  </a:moveTo>
                  <a:lnTo>
                    <a:pt x="5" y="2"/>
                  </a:lnTo>
                  <a:lnTo>
                    <a:pt x="3" y="12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25" name="Picture 7921"/>
            <p:cNvPicPr>
              <a:picLocks noChangeAspect="1" noChangeArrowheads="1"/>
            </p:cNvPicPr>
            <p:nvPr/>
          </p:nvPicPr>
          <p:blipFill>
            <a:blip r:embed="rId218" cstate="print"/>
            <a:srcRect/>
            <a:stretch>
              <a:fillRect/>
            </a:stretch>
          </p:blipFill>
          <p:spPr bwMode="auto">
            <a:xfrm>
              <a:off x="2990" y="634"/>
              <a:ext cx="15" cy="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6" name="Picture 7922"/>
            <p:cNvPicPr>
              <a:picLocks noChangeAspect="1" noChangeArrowheads="1"/>
            </p:cNvPicPr>
            <p:nvPr/>
          </p:nvPicPr>
          <p:blipFill>
            <a:blip r:embed="rId219" cstate="print"/>
            <a:srcRect/>
            <a:stretch>
              <a:fillRect/>
            </a:stretch>
          </p:blipFill>
          <p:spPr bwMode="auto">
            <a:xfrm>
              <a:off x="2990" y="634"/>
              <a:ext cx="15" cy="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27" name="Freeform 7923"/>
            <p:cNvSpPr>
              <a:spLocks/>
            </p:cNvSpPr>
            <p:nvPr/>
          </p:nvSpPr>
          <p:spPr bwMode="auto">
            <a:xfrm>
              <a:off x="3005" y="642"/>
              <a:ext cx="11" cy="14"/>
            </a:xfrm>
            <a:custGeom>
              <a:avLst/>
              <a:gdLst>
                <a:gd name="T0" fmla="*/ 11 w 11"/>
                <a:gd name="T1" fmla="*/ 0 h 14"/>
                <a:gd name="T2" fmla="*/ 7 w 11"/>
                <a:gd name="T3" fmla="*/ 0 h 14"/>
                <a:gd name="T4" fmla="*/ 2 w 11"/>
                <a:gd name="T5" fmla="*/ 0 h 14"/>
                <a:gd name="T6" fmla="*/ 0 w 11"/>
                <a:gd name="T7" fmla="*/ 7 h 14"/>
                <a:gd name="T8" fmla="*/ 2 w 11"/>
                <a:gd name="T9" fmla="*/ 12 h 14"/>
                <a:gd name="T10" fmla="*/ 7 w 11"/>
                <a:gd name="T11" fmla="*/ 14 h 14"/>
                <a:gd name="T12" fmla="*/ 11 w 11"/>
                <a:gd name="T13" fmla="*/ 12 h 14"/>
                <a:gd name="T14" fmla="*/ 11 w 11"/>
                <a:gd name="T15" fmla="*/ 9 h 14"/>
                <a:gd name="T16" fmla="*/ 7 w 11"/>
                <a:gd name="T17" fmla="*/ 12 h 14"/>
                <a:gd name="T18" fmla="*/ 2 w 11"/>
                <a:gd name="T19" fmla="*/ 7 h 14"/>
                <a:gd name="T20" fmla="*/ 7 w 11"/>
                <a:gd name="T21" fmla="*/ 2 h 14"/>
                <a:gd name="T22" fmla="*/ 11 w 11"/>
                <a:gd name="T23" fmla="*/ 2 h 14"/>
                <a:gd name="T24" fmla="*/ 11 w 11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lnTo>
                    <a:pt x="7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7" y="14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2" y="7"/>
                  </a:lnTo>
                  <a:lnTo>
                    <a:pt x="7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7924"/>
            <p:cNvSpPr>
              <a:spLocks/>
            </p:cNvSpPr>
            <p:nvPr/>
          </p:nvSpPr>
          <p:spPr bwMode="auto">
            <a:xfrm>
              <a:off x="3016" y="642"/>
              <a:ext cx="11" cy="14"/>
            </a:xfrm>
            <a:custGeom>
              <a:avLst/>
              <a:gdLst>
                <a:gd name="T0" fmla="*/ 11 w 11"/>
                <a:gd name="T1" fmla="*/ 0 h 14"/>
                <a:gd name="T2" fmla="*/ 6 w 11"/>
                <a:gd name="T3" fmla="*/ 0 h 14"/>
                <a:gd name="T4" fmla="*/ 2 w 11"/>
                <a:gd name="T5" fmla="*/ 0 h 14"/>
                <a:gd name="T6" fmla="*/ 0 w 11"/>
                <a:gd name="T7" fmla="*/ 7 h 14"/>
                <a:gd name="T8" fmla="*/ 2 w 11"/>
                <a:gd name="T9" fmla="*/ 12 h 14"/>
                <a:gd name="T10" fmla="*/ 6 w 11"/>
                <a:gd name="T11" fmla="*/ 14 h 14"/>
                <a:gd name="T12" fmla="*/ 11 w 11"/>
                <a:gd name="T13" fmla="*/ 12 h 14"/>
                <a:gd name="T14" fmla="*/ 11 w 11"/>
                <a:gd name="T15" fmla="*/ 9 h 14"/>
                <a:gd name="T16" fmla="*/ 6 w 11"/>
                <a:gd name="T17" fmla="*/ 12 h 14"/>
                <a:gd name="T18" fmla="*/ 2 w 11"/>
                <a:gd name="T19" fmla="*/ 7 h 14"/>
                <a:gd name="T20" fmla="*/ 6 w 11"/>
                <a:gd name="T21" fmla="*/ 2 h 14"/>
                <a:gd name="T22" fmla="*/ 11 w 11"/>
                <a:gd name="T23" fmla="*/ 2 h 14"/>
                <a:gd name="T24" fmla="*/ 11 w 11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6" y="12"/>
                  </a:lnTo>
                  <a:lnTo>
                    <a:pt x="2" y="7"/>
                  </a:lnTo>
                  <a:lnTo>
                    <a:pt x="6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7925"/>
            <p:cNvSpPr>
              <a:spLocks/>
            </p:cNvSpPr>
            <p:nvPr/>
          </p:nvSpPr>
          <p:spPr bwMode="auto">
            <a:xfrm>
              <a:off x="3029" y="642"/>
              <a:ext cx="9" cy="14"/>
            </a:xfrm>
            <a:custGeom>
              <a:avLst/>
              <a:gdLst>
                <a:gd name="T0" fmla="*/ 0 w 9"/>
                <a:gd name="T1" fmla="*/ 0 h 14"/>
                <a:gd name="T2" fmla="*/ 0 w 9"/>
                <a:gd name="T3" fmla="*/ 7 h 14"/>
                <a:gd name="T4" fmla="*/ 4 w 9"/>
                <a:gd name="T5" fmla="*/ 14 h 14"/>
                <a:gd name="T6" fmla="*/ 9 w 9"/>
                <a:gd name="T7" fmla="*/ 12 h 14"/>
                <a:gd name="T8" fmla="*/ 9 w 9"/>
                <a:gd name="T9" fmla="*/ 7 h 14"/>
                <a:gd name="T10" fmla="*/ 9 w 9"/>
                <a:gd name="T11" fmla="*/ 0 h 14"/>
                <a:gd name="T12" fmla="*/ 7 w 9"/>
                <a:gd name="T13" fmla="*/ 0 h 14"/>
                <a:gd name="T14" fmla="*/ 7 w 9"/>
                <a:gd name="T15" fmla="*/ 7 h 14"/>
                <a:gd name="T16" fmla="*/ 4 w 9"/>
                <a:gd name="T17" fmla="*/ 12 h 14"/>
                <a:gd name="T18" fmla="*/ 2 w 9"/>
                <a:gd name="T19" fmla="*/ 7 h 14"/>
                <a:gd name="T20" fmla="*/ 2 w 9"/>
                <a:gd name="T21" fmla="*/ 0 h 14"/>
                <a:gd name="T22" fmla="*/ 0 w 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lnTo>
                    <a:pt x="0" y="7"/>
                  </a:lnTo>
                  <a:lnTo>
                    <a:pt x="4" y="14"/>
                  </a:lnTo>
                  <a:lnTo>
                    <a:pt x="9" y="12"/>
                  </a:lnTo>
                  <a:lnTo>
                    <a:pt x="9" y="7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7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7926"/>
            <p:cNvSpPr>
              <a:spLocks/>
            </p:cNvSpPr>
            <p:nvPr/>
          </p:nvSpPr>
          <p:spPr bwMode="auto">
            <a:xfrm>
              <a:off x="3040" y="632"/>
              <a:ext cx="15" cy="24"/>
            </a:xfrm>
            <a:custGeom>
              <a:avLst/>
              <a:gdLst>
                <a:gd name="T0" fmla="*/ 15 w 15"/>
                <a:gd name="T1" fmla="*/ 2 h 24"/>
                <a:gd name="T2" fmla="*/ 11 w 15"/>
                <a:gd name="T3" fmla="*/ 0 h 24"/>
                <a:gd name="T4" fmla="*/ 2 w 15"/>
                <a:gd name="T5" fmla="*/ 5 h 24"/>
                <a:gd name="T6" fmla="*/ 0 w 15"/>
                <a:gd name="T7" fmla="*/ 12 h 24"/>
                <a:gd name="T8" fmla="*/ 2 w 15"/>
                <a:gd name="T9" fmla="*/ 19 h 24"/>
                <a:gd name="T10" fmla="*/ 11 w 15"/>
                <a:gd name="T11" fmla="*/ 24 h 24"/>
                <a:gd name="T12" fmla="*/ 15 w 15"/>
                <a:gd name="T13" fmla="*/ 22 h 24"/>
                <a:gd name="T14" fmla="*/ 15 w 15"/>
                <a:gd name="T15" fmla="*/ 15 h 24"/>
                <a:gd name="T16" fmla="*/ 11 w 15"/>
                <a:gd name="T17" fmla="*/ 17 h 24"/>
                <a:gd name="T18" fmla="*/ 4 w 15"/>
                <a:gd name="T19" fmla="*/ 12 h 24"/>
                <a:gd name="T20" fmla="*/ 11 w 15"/>
                <a:gd name="T21" fmla="*/ 5 h 24"/>
                <a:gd name="T22" fmla="*/ 15 w 15"/>
                <a:gd name="T23" fmla="*/ 7 h 24"/>
                <a:gd name="T24" fmla="*/ 15 w 15"/>
                <a:gd name="T25" fmla="*/ 2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24">
                  <a:moveTo>
                    <a:pt x="15" y="2"/>
                  </a:moveTo>
                  <a:lnTo>
                    <a:pt x="11" y="0"/>
                  </a:lnTo>
                  <a:lnTo>
                    <a:pt x="2" y="5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11" y="24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11" y="17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5" y="7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31" name="Picture 7927"/>
            <p:cNvPicPr>
              <a:picLocks noChangeAspect="1" noChangeArrowheads="1"/>
            </p:cNvPicPr>
            <p:nvPr/>
          </p:nvPicPr>
          <p:blipFill>
            <a:blip r:embed="rId220" cstate="print"/>
            <a:srcRect/>
            <a:stretch>
              <a:fillRect/>
            </a:stretch>
          </p:blipFill>
          <p:spPr bwMode="auto">
            <a:xfrm>
              <a:off x="3055" y="642"/>
              <a:ext cx="18" cy="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32" name="Picture 7928"/>
            <p:cNvPicPr>
              <a:picLocks noChangeAspect="1" noChangeArrowheads="1"/>
            </p:cNvPicPr>
            <p:nvPr/>
          </p:nvPicPr>
          <p:blipFill>
            <a:blip r:embed="rId221" cstate="print"/>
            <a:srcRect/>
            <a:stretch>
              <a:fillRect/>
            </a:stretch>
          </p:blipFill>
          <p:spPr bwMode="auto">
            <a:xfrm>
              <a:off x="3055" y="642"/>
              <a:ext cx="18" cy="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33" name="Freeform 7929"/>
            <p:cNvSpPr>
              <a:spLocks/>
            </p:cNvSpPr>
            <p:nvPr/>
          </p:nvSpPr>
          <p:spPr bwMode="auto">
            <a:xfrm>
              <a:off x="3073" y="639"/>
              <a:ext cx="11" cy="15"/>
            </a:xfrm>
            <a:custGeom>
              <a:avLst/>
              <a:gdLst>
                <a:gd name="T0" fmla="*/ 4 w 11"/>
                <a:gd name="T1" fmla="*/ 0 h 15"/>
                <a:gd name="T2" fmla="*/ 0 w 11"/>
                <a:gd name="T3" fmla="*/ 0 h 15"/>
                <a:gd name="T4" fmla="*/ 0 w 11"/>
                <a:gd name="T5" fmla="*/ 15 h 15"/>
                <a:gd name="T6" fmla="*/ 4 w 11"/>
                <a:gd name="T7" fmla="*/ 15 h 15"/>
                <a:gd name="T8" fmla="*/ 4 w 11"/>
                <a:gd name="T9" fmla="*/ 10 h 15"/>
                <a:gd name="T10" fmla="*/ 6 w 11"/>
                <a:gd name="T11" fmla="*/ 8 h 15"/>
                <a:gd name="T12" fmla="*/ 9 w 11"/>
                <a:gd name="T13" fmla="*/ 5 h 15"/>
                <a:gd name="T14" fmla="*/ 11 w 11"/>
                <a:gd name="T15" fmla="*/ 5 h 15"/>
                <a:gd name="T16" fmla="*/ 11 w 11"/>
                <a:gd name="T17" fmla="*/ 0 h 15"/>
                <a:gd name="T18" fmla="*/ 9 w 11"/>
                <a:gd name="T19" fmla="*/ 0 h 15"/>
                <a:gd name="T20" fmla="*/ 4 w 11"/>
                <a:gd name="T21" fmla="*/ 3 h 15"/>
                <a:gd name="T22" fmla="*/ 4 w 11"/>
                <a:gd name="T23" fmla="*/ 3 h 15"/>
                <a:gd name="T24" fmla="*/ 4 w 11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0"/>
                  </a:lnTo>
                  <a:lnTo>
                    <a:pt x="6" y="8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7930"/>
            <p:cNvSpPr>
              <a:spLocks/>
            </p:cNvSpPr>
            <p:nvPr/>
          </p:nvSpPr>
          <p:spPr bwMode="auto">
            <a:xfrm>
              <a:off x="3084" y="639"/>
              <a:ext cx="11" cy="15"/>
            </a:xfrm>
            <a:custGeom>
              <a:avLst/>
              <a:gdLst>
                <a:gd name="T0" fmla="*/ 4 w 11"/>
                <a:gd name="T1" fmla="*/ 0 h 15"/>
                <a:gd name="T2" fmla="*/ 0 w 11"/>
                <a:gd name="T3" fmla="*/ 0 h 15"/>
                <a:gd name="T4" fmla="*/ 0 w 11"/>
                <a:gd name="T5" fmla="*/ 15 h 15"/>
                <a:gd name="T6" fmla="*/ 4 w 11"/>
                <a:gd name="T7" fmla="*/ 15 h 15"/>
                <a:gd name="T8" fmla="*/ 4 w 11"/>
                <a:gd name="T9" fmla="*/ 10 h 15"/>
                <a:gd name="T10" fmla="*/ 6 w 11"/>
                <a:gd name="T11" fmla="*/ 8 h 15"/>
                <a:gd name="T12" fmla="*/ 9 w 11"/>
                <a:gd name="T13" fmla="*/ 5 h 15"/>
                <a:gd name="T14" fmla="*/ 11 w 11"/>
                <a:gd name="T15" fmla="*/ 5 h 15"/>
                <a:gd name="T16" fmla="*/ 11 w 11"/>
                <a:gd name="T17" fmla="*/ 0 h 15"/>
                <a:gd name="T18" fmla="*/ 11 w 11"/>
                <a:gd name="T19" fmla="*/ 0 h 15"/>
                <a:gd name="T20" fmla="*/ 6 w 11"/>
                <a:gd name="T21" fmla="*/ 3 h 15"/>
                <a:gd name="T22" fmla="*/ 4 w 11"/>
                <a:gd name="T23" fmla="*/ 3 h 15"/>
                <a:gd name="T24" fmla="*/ 4 w 11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0"/>
                  </a:lnTo>
                  <a:lnTo>
                    <a:pt x="6" y="8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705" name="Freeform 7931"/>
          <p:cNvSpPr>
            <a:spLocks/>
          </p:cNvSpPr>
          <p:nvPr/>
        </p:nvSpPr>
        <p:spPr bwMode="auto">
          <a:xfrm>
            <a:off x="9144000" y="2522538"/>
            <a:ext cx="20638" cy="20637"/>
          </a:xfrm>
          <a:custGeom>
            <a:avLst/>
            <a:gdLst>
              <a:gd name="T0" fmla="*/ 0 w 13"/>
              <a:gd name="T1" fmla="*/ 0 h 13"/>
              <a:gd name="T2" fmla="*/ 20638 w 13"/>
              <a:gd name="T3" fmla="*/ 20637 h 13"/>
              <a:gd name="T4" fmla="*/ 20638 w 13"/>
              <a:gd name="T5" fmla="*/ 0 h 13"/>
              <a:gd name="T6" fmla="*/ 0 w 13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0" y="0"/>
                </a:moveTo>
                <a:lnTo>
                  <a:pt x="13" y="13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" name="Freeform 7932"/>
          <p:cNvSpPr>
            <a:spLocks/>
          </p:cNvSpPr>
          <p:nvPr/>
        </p:nvSpPr>
        <p:spPr bwMode="auto">
          <a:xfrm>
            <a:off x="9126538" y="2522538"/>
            <a:ext cx="38100" cy="42862"/>
          </a:xfrm>
          <a:custGeom>
            <a:avLst/>
            <a:gdLst>
              <a:gd name="T0" fmla="*/ 17463 w 24"/>
              <a:gd name="T1" fmla="*/ 0 h 27"/>
              <a:gd name="T2" fmla="*/ 38100 w 24"/>
              <a:gd name="T3" fmla="*/ 20637 h 27"/>
              <a:gd name="T4" fmla="*/ 17463 w 24"/>
              <a:gd name="T5" fmla="*/ 42862 h 27"/>
              <a:gd name="T6" fmla="*/ 0 w 24"/>
              <a:gd name="T7" fmla="*/ 20637 h 27"/>
              <a:gd name="T8" fmla="*/ 17463 w 24"/>
              <a:gd name="T9" fmla="*/ 0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11" y="0"/>
                </a:moveTo>
                <a:lnTo>
                  <a:pt x="24" y="13"/>
                </a:lnTo>
                <a:lnTo>
                  <a:pt x="11" y="27"/>
                </a:lnTo>
                <a:lnTo>
                  <a:pt x="0" y="13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" name="Oval 7933"/>
          <p:cNvSpPr>
            <a:spLocks noChangeArrowheads="1"/>
          </p:cNvSpPr>
          <p:nvPr/>
        </p:nvSpPr>
        <p:spPr bwMode="auto">
          <a:xfrm>
            <a:off x="7035800" y="2616200"/>
            <a:ext cx="44450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" name="Oval 7934"/>
          <p:cNvSpPr>
            <a:spLocks noChangeArrowheads="1"/>
          </p:cNvSpPr>
          <p:nvPr/>
        </p:nvSpPr>
        <p:spPr bwMode="auto">
          <a:xfrm>
            <a:off x="8175625" y="2884488"/>
            <a:ext cx="57150" cy="66675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" name="Oval 7935"/>
          <p:cNvSpPr>
            <a:spLocks noChangeArrowheads="1"/>
          </p:cNvSpPr>
          <p:nvPr/>
        </p:nvSpPr>
        <p:spPr bwMode="auto">
          <a:xfrm>
            <a:off x="8131175" y="2720975"/>
            <a:ext cx="46038" cy="52388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" name="Oval 7936"/>
          <p:cNvSpPr>
            <a:spLocks noChangeArrowheads="1"/>
          </p:cNvSpPr>
          <p:nvPr/>
        </p:nvSpPr>
        <p:spPr bwMode="auto">
          <a:xfrm>
            <a:off x="7691438" y="2714625"/>
            <a:ext cx="41275" cy="55563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" name="Freeform 7937"/>
          <p:cNvSpPr>
            <a:spLocks/>
          </p:cNvSpPr>
          <p:nvPr/>
        </p:nvSpPr>
        <p:spPr bwMode="auto">
          <a:xfrm>
            <a:off x="7278688" y="2597150"/>
            <a:ext cx="58737" cy="85725"/>
          </a:xfrm>
          <a:custGeom>
            <a:avLst/>
            <a:gdLst>
              <a:gd name="T0" fmla="*/ 11112 w 37"/>
              <a:gd name="T1" fmla="*/ 53975 h 54"/>
              <a:gd name="T2" fmla="*/ 0 w 37"/>
              <a:gd name="T3" fmla="*/ 19050 h 54"/>
              <a:gd name="T4" fmla="*/ 0 w 37"/>
              <a:gd name="T5" fmla="*/ 7938 h 54"/>
              <a:gd name="T6" fmla="*/ 7937 w 37"/>
              <a:gd name="T7" fmla="*/ 0 h 54"/>
              <a:gd name="T8" fmla="*/ 28575 w 37"/>
              <a:gd name="T9" fmla="*/ 3175 h 54"/>
              <a:gd name="T10" fmla="*/ 49212 w 37"/>
              <a:gd name="T11" fmla="*/ 31750 h 54"/>
              <a:gd name="T12" fmla="*/ 58737 w 37"/>
              <a:gd name="T13" fmla="*/ 66675 h 54"/>
              <a:gd name="T14" fmla="*/ 58737 w 37"/>
              <a:gd name="T15" fmla="*/ 77788 h 54"/>
              <a:gd name="T16" fmla="*/ 52387 w 37"/>
              <a:gd name="T17" fmla="*/ 85725 h 54"/>
              <a:gd name="T18" fmla="*/ 31750 w 37"/>
              <a:gd name="T19" fmla="*/ 80963 h 54"/>
              <a:gd name="T20" fmla="*/ 11112 w 37"/>
              <a:gd name="T21" fmla="*/ 53975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7" h="54">
                <a:moveTo>
                  <a:pt x="7" y="34"/>
                </a:moveTo>
                <a:lnTo>
                  <a:pt x="0" y="12"/>
                </a:lnTo>
                <a:lnTo>
                  <a:pt x="0" y="5"/>
                </a:lnTo>
                <a:lnTo>
                  <a:pt x="5" y="0"/>
                </a:lnTo>
                <a:lnTo>
                  <a:pt x="18" y="2"/>
                </a:lnTo>
                <a:lnTo>
                  <a:pt x="31" y="20"/>
                </a:lnTo>
                <a:lnTo>
                  <a:pt x="37" y="42"/>
                </a:lnTo>
                <a:lnTo>
                  <a:pt x="37" y="49"/>
                </a:lnTo>
                <a:lnTo>
                  <a:pt x="33" y="54"/>
                </a:lnTo>
                <a:lnTo>
                  <a:pt x="20" y="51"/>
                </a:lnTo>
                <a:lnTo>
                  <a:pt x="7" y="34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" name="Oval 7938"/>
          <p:cNvSpPr>
            <a:spLocks noChangeArrowheads="1"/>
          </p:cNvSpPr>
          <p:nvPr/>
        </p:nvSpPr>
        <p:spPr bwMode="auto">
          <a:xfrm>
            <a:off x="7988300" y="3167063"/>
            <a:ext cx="57150" cy="68262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" name="Line 7939"/>
          <p:cNvSpPr>
            <a:spLocks noChangeShapeType="1"/>
          </p:cNvSpPr>
          <p:nvPr/>
        </p:nvSpPr>
        <p:spPr bwMode="auto">
          <a:xfrm flipV="1">
            <a:off x="8002588" y="2655888"/>
            <a:ext cx="20637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4" name="Line 7940"/>
          <p:cNvSpPr>
            <a:spLocks noChangeShapeType="1"/>
          </p:cNvSpPr>
          <p:nvPr/>
        </p:nvSpPr>
        <p:spPr bwMode="auto">
          <a:xfrm flipV="1">
            <a:off x="8002588" y="2655888"/>
            <a:ext cx="31750" cy="254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5" name="Line 7941"/>
          <p:cNvSpPr>
            <a:spLocks noChangeShapeType="1"/>
          </p:cNvSpPr>
          <p:nvPr/>
        </p:nvSpPr>
        <p:spPr bwMode="auto">
          <a:xfrm flipV="1">
            <a:off x="8002588" y="2655888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6" name="Line 7942"/>
          <p:cNvSpPr>
            <a:spLocks noChangeShapeType="1"/>
          </p:cNvSpPr>
          <p:nvPr/>
        </p:nvSpPr>
        <p:spPr bwMode="auto">
          <a:xfrm flipV="1">
            <a:off x="8005763" y="2663825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7" name="Line 7943"/>
          <p:cNvSpPr>
            <a:spLocks noChangeShapeType="1"/>
          </p:cNvSpPr>
          <p:nvPr/>
        </p:nvSpPr>
        <p:spPr bwMode="auto">
          <a:xfrm flipV="1">
            <a:off x="8008938" y="2670175"/>
            <a:ext cx="46037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8" name="Line 7944"/>
          <p:cNvSpPr>
            <a:spLocks noChangeShapeType="1"/>
          </p:cNvSpPr>
          <p:nvPr/>
        </p:nvSpPr>
        <p:spPr bwMode="auto">
          <a:xfrm flipV="1">
            <a:off x="8013700" y="2681288"/>
            <a:ext cx="41275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9" name="Line 7945"/>
          <p:cNvSpPr>
            <a:spLocks noChangeShapeType="1"/>
          </p:cNvSpPr>
          <p:nvPr/>
        </p:nvSpPr>
        <p:spPr bwMode="auto">
          <a:xfrm flipV="1">
            <a:off x="8020050" y="2689225"/>
            <a:ext cx="34925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20" name="Line 7946"/>
          <p:cNvSpPr>
            <a:spLocks noChangeShapeType="1"/>
          </p:cNvSpPr>
          <p:nvPr/>
        </p:nvSpPr>
        <p:spPr bwMode="auto">
          <a:xfrm flipV="1">
            <a:off x="8032750" y="2701925"/>
            <a:ext cx="22225" cy="158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1" name="Picture 7947"/>
          <p:cNvPicPr>
            <a:picLocks noChangeAspect="1" noChangeArrowheads="1"/>
          </p:cNvPicPr>
          <p:nvPr/>
        </p:nvPicPr>
        <p:blipFill>
          <a:blip r:embed="rId222" cstate="print"/>
          <a:srcRect/>
          <a:stretch>
            <a:fillRect/>
          </a:stretch>
        </p:blipFill>
        <p:spPr bwMode="auto">
          <a:xfrm>
            <a:off x="6808788" y="2006600"/>
            <a:ext cx="73025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2" name="Freeform 7948"/>
          <p:cNvSpPr>
            <a:spLocks/>
          </p:cNvSpPr>
          <p:nvPr/>
        </p:nvSpPr>
        <p:spPr bwMode="auto">
          <a:xfrm>
            <a:off x="6889750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2700 w 24"/>
              <a:gd name="T3" fmla="*/ 77787 h 49"/>
              <a:gd name="T4" fmla="*/ 12700 w 24"/>
              <a:gd name="T5" fmla="*/ 42862 h 49"/>
              <a:gd name="T6" fmla="*/ 20638 w 24"/>
              <a:gd name="T7" fmla="*/ 23812 h 49"/>
              <a:gd name="T8" fmla="*/ 30163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4925 w 24"/>
              <a:gd name="T15" fmla="*/ 0 h 49"/>
              <a:gd name="T16" fmla="*/ 20638 w 24"/>
              <a:gd name="T17" fmla="*/ 3175 h 49"/>
              <a:gd name="T18" fmla="*/ 12700 w 24"/>
              <a:gd name="T19" fmla="*/ 15875 h 49"/>
              <a:gd name="T20" fmla="*/ 12700 w 24"/>
              <a:gd name="T21" fmla="*/ 15875 h 49"/>
              <a:gd name="T22" fmla="*/ 12700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8" y="49"/>
                </a:lnTo>
                <a:lnTo>
                  <a:pt x="8" y="27"/>
                </a:lnTo>
                <a:lnTo>
                  <a:pt x="13" y="15"/>
                </a:lnTo>
                <a:lnTo>
                  <a:pt x="19" y="10"/>
                </a:lnTo>
                <a:lnTo>
                  <a:pt x="24" y="10"/>
                </a:lnTo>
                <a:lnTo>
                  <a:pt x="24" y="0"/>
                </a:lnTo>
                <a:lnTo>
                  <a:pt x="22" y="0"/>
                </a:lnTo>
                <a:lnTo>
                  <a:pt x="13" y="2"/>
                </a:lnTo>
                <a:lnTo>
                  <a:pt x="8" y="10"/>
                </a:lnTo>
                <a:lnTo>
                  <a:pt x="8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3" name="Picture 7949"/>
          <p:cNvPicPr>
            <a:picLocks noChangeAspect="1" noChangeArrowheads="1"/>
          </p:cNvPicPr>
          <p:nvPr/>
        </p:nvPicPr>
        <p:blipFill>
          <a:blip r:embed="rId223" cstate="print"/>
          <a:srcRect/>
          <a:stretch>
            <a:fillRect/>
          </a:stretch>
        </p:blipFill>
        <p:spPr bwMode="auto">
          <a:xfrm>
            <a:off x="6927850" y="2036763"/>
            <a:ext cx="61913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24" name="Picture 7950"/>
          <p:cNvPicPr>
            <a:picLocks noChangeAspect="1" noChangeArrowheads="1"/>
          </p:cNvPicPr>
          <p:nvPr/>
        </p:nvPicPr>
        <p:blipFill>
          <a:blip r:embed="rId224" cstate="print"/>
          <a:srcRect/>
          <a:stretch>
            <a:fillRect/>
          </a:stretch>
        </p:blipFill>
        <p:spPr bwMode="auto">
          <a:xfrm>
            <a:off x="6992938" y="2036763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5" name="Freeform 7951"/>
          <p:cNvSpPr>
            <a:spLocks/>
          </p:cNvSpPr>
          <p:nvPr/>
        </p:nvSpPr>
        <p:spPr bwMode="auto">
          <a:xfrm>
            <a:off x="7067550" y="2033588"/>
            <a:ext cx="96838" cy="77787"/>
          </a:xfrm>
          <a:custGeom>
            <a:avLst/>
            <a:gdLst>
              <a:gd name="T0" fmla="*/ 0 w 61"/>
              <a:gd name="T1" fmla="*/ 77787 h 49"/>
              <a:gd name="T2" fmla="*/ 12700 w 61"/>
              <a:gd name="T3" fmla="*/ 77787 h 49"/>
              <a:gd name="T4" fmla="*/ 12700 w 61"/>
              <a:gd name="T5" fmla="*/ 30162 h 49"/>
              <a:gd name="T6" fmla="*/ 20638 w 61"/>
              <a:gd name="T7" fmla="*/ 19050 h 49"/>
              <a:gd name="T8" fmla="*/ 30163 w 61"/>
              <a:gd name="T9" fmla="*/ 11112 h 49"/>
              <a:gd name="T10" fmla="*/ 38100 w 61"/>
              <a:gd name="T11" fmla="*/ 15875 h 49"/>
              <a:gd name="T12" fmla="*/ 41275 w 61"/>
              <a:gd name="T13" fmla="*/ 26987 h 49"/>
              <a:gd name="T14" fmla="*/ 41275 w 61"/>
              <a:gd name="T15" fmla="*/ 77787 h 49"/>
              <a:gd name="T16" fmla="*/ 55563 w 61"/>
              <a:gd name="T17" fmla="*/ 77787 h 49"/>
              <a:gd name="T18" fmla="*/ 55563 w 61"/>
              <a:gd name="T19" fmla="*/ 30162 h 49"/>
              <a:gd name="T20" fmla="*/ 58738 w 61"/>
              <a:gd name="T21" fmla="*/ 19050 h 49"/>
              <a:gd name="T22" fmla="*/ 68263 w 61"/>
              <a:gd name="T23" fmla="*/ 11112 h 49"/>
              <a:gd name="T24" fmla="*/ 79375 w 61"/>
              <a:gd name="T25" fmla="*/ 19050 h 49"/>
              <a:gd name="T26" fmla="*/ 82550 w 61"/>
              <a:gd name="T27" fmla="*/ 30162 h 49"/>
              <a:gd name="T28" fmla="*/ 82550 w 61"/>
              <a:gd name="T29" fmla="*/ 77787 h 49"/>
              <a:gd name="T30" fmla="*/ 96838 w 61"/>
              <a:gd name="T31" fmla="*/ 77787 h 49"/>
              <a:gd name="T32" fmla="*/ 96838 w 61"/>
              <a:gd name="T33" fmla="*/ 23812 h 49"/>
              <a:gd name="T34" fmla="*/ 88900 w 61"/>
              <a:gd name="T35" fmla="*/ 3175 h 49"/>
              <a:gd name="T36" fmla="*/ 76200 w 61"/>
              <a:gd name="T37" fmla="*/ 0 h 49"/>
              <a:gd name="T38" fmla="*/ 61913 w 61"/>
              <a:gd name="T39" fmla="*/ 3175 h 49"/>
              <a:gd name="T40" fmla="*/ 55563 w 61"/>
              <a:gd name="T41" fmla="*/ 11112 h 49"/>
              <a:gd name="T42" fmla="*/ 33338 w 61"/>
              <a:gd name="T43" fmla="*/ 0 h 49"/>
              <a:gd name="T44" fmla="*/ 23813 w 61"/>
              <a:gd name="T45" fmla="*/ 3175 h 49"/>
              <a:gd name="T46" fmla="*/ 12700 w 61"/>
              <a:gd name="T47" fmla="*/ 11112 h 49"/>
              <a:gd name="T48" fmla="*/ 12700 w 61"/>
              <a:gd name="T49" fmla="*/ 11112 h 49"/>
              <a:gd name="T50" fmla="*/ 12700 w 61"/>
              <a:gd name="T51" fmla="*/ 3175 h 49"/>
              <a:gd name="T52" fmla="*/ 0 w 61"/>
              <a:gd name="T53" fmla="*/ 3175 h 49"/>
              <a:gd name="T54" fmla="*/ 0 w 61"/>
              <a:gd name="T55" fmla="*/ 77787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49">
                <a:moveTo>
                  <a:pt x="0" y="49"/>
                </a:moveTo>
                <a:lnTo>
                  <a:pt x="8" y="49"/>
                </a:lnTo>
                <a:lnTo>
                  <a:pt x="8" y="19"/>
                </a:lnTo>
                <a:lnTo>
                  <a:pt x="13" y="12"/>
                </a:lnTo>
                <a:lnTo>
                  <a:pt x="19" y="7"/>
                </a:lnTo>
                <a:lnTo>
                  <a:pt x="24" y="10"/>
                </a:lnTo>
                <a:lnTo>
                  <a:pt x="26" y="17"/>
                </a:lnTo>
                <a:lnTo>
                  <a:pt x="26" y="49"/>
                </a:lnTo>
                <a:lnTo>
                  <a:pt x="35" y="49"/>
                </a:lnTo>
                <a:lnTo>
                  <a:pt x="35" y="19"/>
                </a:lnTo>
                <a:lnTo>
                  <a:pt x="37" y="12"/>
                </a:lnTo>
                <a:lnTo>
                  <a:pt x="43" y="7"/>
                </a:lnTo>
                <a:lnTo>
                  <a:pt x="50" y="12"/>
                </a:lnTo>
                <a:lnTo>
                  <a:pt x="52" y="19"/>
                </a:lnTo>
                <a:lnTo>
                  <a:pt x="52" y="49"/>
                </a:lnTo>
                <a:lnTo>
                  <a:pt x="61" y="49"/>
                </a:lnTo>
                <a:lnTo>
                  <a:pt x="61" y="15"/>
                </a:lnTo>
                <a:lnTo>
                  <a:pt x="56" y="2"/>
                </a:lnTo>
                <a:lnTo>
                  <a:pt x="48" y="0"/>
                </a:lnTo>
                <a:lnTo>
                  <a:pt x="39" y="2"/>
                </a:lnTo>
                <a:lnTo>
                  <a:pt x="35" y="7"/>
                </a:lnTo>
                <a:lnTo>
                  <a:pt x="21" y="0"/>
                </a:lnTo>
                <a:lnTo>
                  <a:pt x="15" y="2"/>
                </a:lnTo>
                <a:lnTo>
                  <a:pt x="8" y="7"/>
                </a:lnTo>
                <a:lnTo>
                  <a:pt x="8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6" name="Picture 7952"/>
          <p:cNvPicPr>
            <a:picLocks noChangeAspect="1" noChangeArrowheads="1"/>
          </p:cNvPicPr>
          <p:nvPr/>
        </p:nvPicPr>
        <p:blipFill>
          <a:blip r:embed="rId225" cstate="print"/>
          <a:srcRect/>
          <a:stretch>
            <a:fillRect/>
          </a:stretch>
        </p:blipFill>
        <p:spPr bwMode="auto">
          <a:xfrm>
            <a:off x="7178675" y="2036763"/>
            <a:ext cx="65088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7" name="Rectangle 7953"/>
          <p:cNvSpPr>
            <a:spLocks noChangeArrowheads="1"/>
          </p:cNvSpPr>
          <p:nvPr/>
        </p:nvSpPr>
        <p:spPr bwMode="auto">
          <a:xfrm>
            <a:off x="7254875" y="2006600"/>
            <a:ext cx="14288" cy="1047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8" name="Picture 7954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7281863" y="2006600"/>
            <a:ext cx="14287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9" name="Freeform 7955"/>
          <p:cNvSpPr>
            <a:spLocks/>
          </p:cNvSpPr>
          <p:nvPr/>
        </p:nvSpPr>
        <p:spPr bwMode="auto">
          <a:xfrm>
            <a:off x="7307263" y="2006600"/>
            <a:ext cx="38100" cy="104775"/>
          </a:xfrm>
          <a:custGeom>
            <a:avLst/>
            <a:gdLst>
              <a:gd name="T0" fmla="*/ 0 w 24"/>
              <a:gd name="T1" fmla="*/ 42863 h 66"/>
              <a:gd name="T2" fmla="*/ 9525 w 24"/>
              <a:gd name="T3" fmla="*/ 42863 h 66"/>
              <a:gd name="T4" fmla="*/ 9525 w 24"/>
              <a:gd name="T5" fmla="*/ 104775 h 66"/>
              <a:gd name="T6" fmla="*/ 23813 w 24"/>
              <a:gd name="T7" fmla="*/ 104775 h 66"/>
              <a:gd name="T8" fmla="*/ 23813 w 24"/>
              <a:gd name="T9" fmla="*/ 42863 h 66"/>
              <a:gd name="T10" fmla="*/ 38100 w 24"/>
              <a:gd name="T11" fmla="*/ 42863 h 66"/>
              <a:gd name="T12" fmla="*/ 38100 w 24"/>
              <a:gd name="T13" fmla="*/ 30163 h 66"/>
              <a:gd name="T14" fmla="*/ 23813 w 24"/>
              <a:gd name="T15" fmla="*/ 30163 h 66"/>
              <a:gd name="T16" fmla="*/ 23813 w 24"/>
              <a:gd name="T17" fmla="*/ 22225 h 66"/>
              <a:gd name="T18" fmla="*/ 26988 w 24"/>
              <a:gd name="T19" fmla="*/ 14288 h 66"/>
              <a:gd name="T20" fmla="*/ 30163 w 24"/>
              <a:gd name="T21" fmla="*/ 14288 h 66"/>
              <a:gd name="T22" fmla="*/ 38100 w 24"/>
              <a:gd name="T23" fmla="*/ 14288 h 66"/>
              <a:gd name="T24" fmla="*/ 38100 w 24"/>
              <a:gd name="T25" fmla="*/ 0 h 66"/>
              <a:gd name="T26" fmla="*/ 26988 w 24"/>
              <a:gd name="T27" fmla="*/ 0 h 66"/>
              <a:gd name="T28" fmla="*/ 14288 w 24"/>
              <a:gd name="T29" fmla="*/ 3175 h 66"/>
              <a:gd name="T30" fmla="*/ 9525 w 24"/>
              <a:gd name="T31" fmla="*/ 22225 h 66"/>
              <a:gd name="T32" fmla="*/ 9525 w 24"/>
              <a:gd name="T33" fmla="*/ 30163 h 66"/>
              <a:gd name="T34" fmla="*/ 0 w 24"/>
              <a:gd name="T35" fmla="*/ 30163 h 66"/>
              <a:gd name="T36" fmla="*/ 0 w 24"/>
              <a:gd name="T37" fmla="*/ 42863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66">
                <a:moveTo>
                  <a:pt x="0" y="27"/>
                </a:moveTo>
                <a:lnTo>
                  <a:pt x="6" y="27"/>
                </a:lnTo>
                <a:lnTo>
                  <a:pt x="6" y="66"/>
                </a:lnTo>
                <a:lnTo>
                  <a:pt x="15" y="66"/>
                </a:lnTo>
                <a:lnTo>
                  <a:pt x="15" y="27"/>
                </a:lnTo>
                <a:lnTo>
                  <a:pt x="24" y="27"/>
                </a:lnTo>
                <a:lnTo>
                  <a:pt x="24" y="19"/>
                </a:lnTo>
                <a:lnTo>
                  <a:pt x="15" y="19"/>
                </a:lnTo>
                <a:lnTo>
                  <a:pt x="15" y="14"/>
                </a:lnTo>
                <a:lnTo>
                  <a:pt x="17" y="9"/>
                </a:lnTo>
                <a:lnTo>
                  <a:pt x="19" y="9"/>
                </a:lnTo>
                <a:lnTo>
                  <a:pt x="24" y="9"/>
                </a:lnTo>
                <a:lnTo>
                  <a:pt x="24" y="0"/>
                </a:lnTo>
                <a:lnTo>
                  <a:pt x="17" y="0"/>
                </a:lnTo>
                <a:lnTo>
                  <a:pt x="9" y="2"/>
                </a:lnTo>
                <a:lnTo>
                  <a:pt x="6" y="14"/>
                </a:lnTo>
                <a:lnTo>
                  <a:pt x="6" y="19"/>
                </a:lnTo>
                <a:lnTo>
                  <a:pt x="0" y="1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30" name="Picture 7956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7351713" y="2006600"/>
            <a:ext cx="14287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31" name="Picture 7957"/>
          <p:cNvPicPr>
            <a:picLocks noChangeAspect="1" noChangeArrowheads="1"/>
          </p:cNvPicPr>
          <p:nvPr/>
        </p:nvPicPr>
        <p:blipFill>
          <a:blip r:embed="rId226" cstate="print"/>
          <a:srcRect/>
          <a:stretch>
            <a:fillRect/>
          </a:stretch>
        </p:blipFill>
        <p:spPr bwMode="auto">
          <a:xfrm>
            <a:off x="7377113" y="2036763"/>
            <a:ext cx="65087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32" name="Freeform 7958"/>
          <p:cNvSpPr>
            <a:spLocks/>
          </p:cNvSpPr>
          <p:nvPr/>
        </p:nvSpPr>
        <p:spPr bwMode="auto">
          <a:xfrm>
            <a:off x="7450138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2700 w 24"/>
              <a:gd name="T3" fmla="*/ 77787 h 49"/>
              <a:gd name="T4" fmla="*/ 12700 w 24"/>
              <a:gd name="T5" fmla="*/ 42862 h 49"/>
              <a:gd name="T6" fmla="*/ 20638 w 24"/>
              <a:gd name="T7" fmla="*/ 23812 h 49"/>
              <a:gd name="T8" fmla="*/ 30163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4925 w 24"/>
              <a:gd name="T15" fmla="*/ 0 h 49"/>
              <a:gd name="T16" fmla="*/ 20638 w 24"/>
              <a:gd name="T17" fmla="*/ 3175 h 49"/>
              <a:gd name="T18" fmla="*/ 12700 w 24"/>
              <a:gd name="T19" fmla="*/ 15875 h 49"/>
              <a:gd name="T20" fmla="*/ 12700 w 24"/>
              <a:gd name="T21" fmla="*/ 15875 h 49"/>
              <a:gd name="T22" fmla="*/ 12700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8" y="49"/>
                </a:lnTo>
                <a:lnTo>
                  <a:pt x="8" y="27"/>
                </a:lnTo>
                <a:lnTo>
                  <a:pt x="13" y="15"/>
                </a:lnTo>
                <a:lnTo>
                  <a:pt x="19" y="10"/>
                </a:lnTo>
                <a:lnTo>
                  <a:pt x="24" y="10"/>
                </a:lnTo>
                <a:lnTo>
                  <a:pt x="24" y="0"/>
                </a:lnTo>
                <a:lnTo>
                  <a:pt x="22" y="0"/>
                </a:lnTo>
                <a:lnTo>
                  <a:pt x="13" y="2"/>
                </a:lnTo>
                <a:lnTo>
                  <a:pt x="8" y="10"/>
                </a:lnTo>
                <a:lnTo>
                  <a:pt x="8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3" name="Rectangle 7959"/>
          <p:cNvSpPr>
            <a:spLocks noChangeArrowheads="1"/>
          </p:cNvSpPr>
          <p:nvPr/>
        </p:nvSpPr>
        <p:spPr bwMode="auto">
          <a:xfrm>
            <a:off x="8396288" y="2251075"/>
            <a:ext cx="23812" cy="214313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4" name="Freeform 7960"/>
          <p:cNvSpPr>
            <a:spLocks/>
          </p:cNvSpPr>
          <p:nvPr/>
        </p:nvSpPr>
        <p:spPr bwMode="auto">
          <a:xfrm>
            <a:off x="8388350" y="2176463"/>
            <a:ext cx="31750" cy="74612"/>
          </a:xfrm>
          <a:custGeom>
            <a:avLst/>
            <a:gdLst>
              <a:gd name="T0" fmla="*/ 7938 w 20"/>
              <a:gd name="T1" fmla="*/ 74612 h 47"/>
              <a:gd name="T2" fmla="*/ 0 w 20"/>
              <a:gd name="T3" fmla="*/ 4762 h 47"/>
              <a:gd name="T4" fmla="*/ 25400 w 20"/>
              <a:gd name="T5" fmla="*/ 0 h 47"/>
              <a:gd name="T6" fmla="*/ 31750 w 20"/>
              <a:gd name="T7" fmla="*/ 71437 h 47"/>
              <a:gd name="T8" fmla="*/ 7938 w 20"/>
              <a:gd name="T9" fmla="*/ 74612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7">
                <a:moveTo>
                  <a:pt x="5" y="47"/>
                </a:moveTo>
                <a:lnTo>
                  <a:pt x="0" y="3"/>
                </a:lnTo>
                <a:lnTo>
                  <a:pt x="16" y="0"/>
                </a:lnTo>
                <a:lnTo>
                  <a:pt x="20" y="45"/>
                </a:lnTo>
                <a:lnTo>
                  <a:pt x="5" y="47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5" name="Freeform 7961"/>
          <p:cNvSpPr>
            <a:spLocks/>
          </p:cNvSpPr>
          <p:nvPr/>
        </p:nvSpPr>
        <p:spPr bwMode="auto">
          <a:xfrm>
            <a:off x="8382000" y="2146300"/>
            <a:ext cx="31750" cy="34925"/>
          </a:xfrm>
          <a:custGeom>
            <a:avLst/>
            <a:gdLst>
              <a:gd name="T0" fmla="*/ 6350 w 20"/>
              <a:gd name="T1" fmla="*/ 34925 h 22"/>
              <a:gd name="T2" fmla="*/ 0 w 20"/>
              <a:gd name="T3" fmla="*/ 15875 h 22"/>
              <a:gd name="T4" fmla="*/ 20638 w 20"/>
              <a:gd name="T5" fmla="*/ 0 h 22"/>
              <a:gd name="T6" fmla="*/ 31750 w 20"/>
              <a:gd name="T7" fmla="*/ 30163 h 22"/>
              <a:gd name="T8" fmla="*/ 6350 w 20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2">
                <a:moveTo>
                  <a:pt x="4" y="22"/>
                </a:moveTo>
                <a:lnTo>
                  <a:pt x="0" y="10"/>
                </a:lnTo>
                <a:lnTo>
                  <a:pt x="13" y="0"/>
                </a:lnTo>
                <a:lnTo>
                  <a:pt x="20" y="19"/>
                </a:lnTo>
                <a:lnTo>
                  <a:pt x="4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6" name="Freeform 7962"/>
          <p:cNvSpPr>
            <a:spLocks/>
          </p:cNvSpPr>
          <p:nvPr/>
        </p:nvSpPr>
        <p:spPr bwMode="auto">
          <a:xfrm>
            <a:off x="8370888" y="2127250"/>
            <a:ext cx="31750" cy="34925"/>
          </a:xfrm>
          <a:custGeom>
            <a:avLst/>
            <a:gdLst>
              <a:gd name="T0" fmla="*/ 11113 w 20"/>
              <a:gd name="T1" fmla="*/ 34925 h 22"/>
              <a:gd name="T2" fmla="*/ 0 w 20"/>
              <a:gd name="T3" fmla="*/ 19050 h 22"/>
              <a:gd name="T4" fmla="*/ 17463 w 20"/>
              <a:gd name="T5" fmla="*/ 0 h 22"/>
              <a:gd name="T6" fmla="*/ 31750 w 20"/>
              <a:gd name="T7" fmla="*/ 19050 h 22"/>
              <a:gd name="T8" fmla="*/ 11113 w 20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2">
                <a:moveTo>
                  <a:pt x="7" y="22"/>
                </a:moveTo>
                <a:lnTo>
                  <a:pt x="0" y="12"/>
                </a:lnTo>
                <a:lnTo>
                  <a:pt x="11" y="0"/>
                </a:lnTo>
                <a:lnTo>
                  <a:pt x="20" y="12"/>
                </a:lnTo>
                <a:lnTo>
                  <a:pt x="7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7" name="Freeform 7963"/>
          <p:cNvSpPr>
            <a:spLocks/>
          </p:cNvSpPr>
          <p:nvPr/>
        </p:nvSpPr>
        <p:spPr bwMode="auto">
          <a:xfrm>
            <a:off x="8343900" y="2098675"/>
            <a:ext cx="44450" cy="47625"/>
          </a:xfrm>
          <a:custGeom>
            <a:avLst/>
            <a:gdLst>
              <a:gd name="T0" fmla="*/ 26988 w 28"/>
              <a:gd name="T1" fmla="*/ 47625 h 30"/>
              <a:gd name="T2" fmla="*/ 0 w 28"/>
              <a:gd name="T3" fmla="*/ 23813 h 30"/>
              <a:gd name="T4" fmla="*/ 14288 w 28"/>
              <a:gd name="T5" fmla="*/ 0 h 30"/>
              <a:gd name="T6" fmla="*/ 44450 w 28"/>
              <a:gd name="T7" fmla="*/ 28575 h 30"/>
              <a:gd name="T8" fmla="*/ 26988 w 28"/>
              <a:gd name="T9" fmla="*/ 4762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30">
                <a:moveTo>
                  <a:pt x="17" y="30"/>
                </a:moveTo>
                <a:lnTo>
                  <a:pt x="0" y="15"/>
                </a:lnTo>
                <a:lnTo>
                  <a:pt x="9" y="0"/>
                </a:lnTo>
                <a:lnTo>
                  <a:pt x="28" y="18"/>
                </a:lnTo>
                <a:lnTo>
                  <a:pt x="17" y="3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8" name="Freeform 7964"/>
          <p:cNvSpPr>
            <a:spLocks/>
          </p:cNvSpPr>
          <p:nvPr/>
        </p:nvSpPr>
        <p:spPr bwMode="auto">
          <a:xfrm>
            <a:off x="8312150" y="2087563"/>
            <a:ext cx="46038" cy="34925"/>
          </a:xfrm>
          <a:custGeom>
            <a:avLst/>
            <a:gdLst>
              <a:gd name="T0" fmla="*/ 31750 w 29"/>
              <a:gd name="T1" fmla="*/ 34925 h 22"/>
              <a:gd name="T2" fmla="*/ 0 w 29"/>
              <a:gd name="T3" fmla="*/ 26988 h 22"/>
              <a:gd name="T4" fmla="*/ 3175 w 29"/>
              <a:gd name="T5" fmla="*/ 0 h 22"/>
              <a:gd name="T6" fmla="*/ 46038 w 29"/>
              <a:gd name="T7" fmla="*/ 11113 h 22"/>
              <a:gd name="T8" fmla="*/ 31750 w 29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2">
                <a:moveTo>
                  <a:pt x="20" y="22"/>
                </a:moveTo>
                <a:lnTo>
                  <a:pt x="0" y="17"/>
                </a:lnTo>
                <a:lnTo>
                  <a:pt x="2" y="0"/>
                </a:lnTo>
                <a:lnTo>
                  <a:pt x="29" y="7"/>
                </a:lnTo>
                <a:lnTo>
                  <a:pt x="20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9" name="Freeform 7965"/>
          <p:cNvSpPr>
            <a:spLocks/>
          </p:cNvSpPr>
          <p:nvPr/>
        </p:nvSpPr>
        <p:spPr bwMode="auto">
          <a:xfrm>
            <a:off x="8224838" y="2076450"/>
            <a:ext cx="90487" cy="38100"/>
          </a:xfrm>
          <a:custGeom>
            <a:avLst/>
            <a:gdLst>
              <a:gd name="T0" fmla="*/ 87312 w 57"/>
              <a:gd name="T1" fmla="*/ 38100 h 24"/>
              <a:gd name="T2" fmla="*/ 0 w 57"/>
              <a:gd name="T3" fmla="*/ 26988 h 24"/>
              <a:gd name="T4" fmla="*/ 4762 w 57"/>
              <a:gd name="T5" fmla="*/ 0 h 24"/>
              <a:gd name="T6" fmla="*/ 90487 w 57"/>
              <a:gd name="T7" fmla="*/ 11113 h 24"/>
              <a:gd name="T8" fmla="*/ 87312 w 57"/>
              <a:gd name="T9" fmla="*/ 3810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24">
                <a:moveTo>
                  <a:pt x="55" y="24"/>
                </a:moveTo>
                <a:lnTo>
                  <a:pt x="0" y="17"/>
                </a:lnTo>
                <a:lnTo>
                  <a:pt x="3" y="0"/>
                </a:lnTo>
                <a:lnTo>
                  <a:pt x="57" y="7"/>
                </a:lnTo>
                <a:lnTo>
                  <a:pt x="55" y="2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0" name="Freeform 7966"/>
          <p:cNvSpPr>
            <a:spLocks/>
          </p:cNvSpPr>
          <p:nvPr/>
        </p:nvSpPr>
        <p:spPr bwMode="auto">
          <a:xfrm>
            <a:off x="8172450" y="2063750"/>
            <a:ext cx="57150" cy="39688"/>
          </a:xfrm>
          <a:custGeom>
            <a:avLst/>
            <a:gdLst>
              <a:gd name="T0" fmla="*/ 52388 w 36"/>
              <a:gd name="T1" fmla="*/ 39688 h 25"/>
              <a:gd name="T2" fmla="*/ 0 w 36"/>
              <a:gd name="T3" fmla="*/ 23813 h 25"/>
              <a:gd name="T4" fmla="*/ 14288 w 36"/>
              <a:gd name="T5" fmla="*/ 0 h 25"/>
              <a:gd name="T6" fmla="*/ 57150 w 36"/>
              <a:gd name="T7" fmla="*/ 12700 h 25"/>
              <a:gd name="T8" fmla="*/ 52388 w 36"/>
              <a:gd name="T9" fmla="*/ 39688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25">
                <a:moveTo>
                  <a:pt x="33" y="25"/>
                </a:moveTo>
                <a:lnTo>
                  <a:pt x="0" y="15"/>
                </a:lnTo>
                <a:lnTo>
                  <a:pt x="9" y="0"/>
                </a:lnTo>
                <a:lnTo>
                  <a:pt x="36" y="8"/>
                </a:lnTo>
                <a:lnTo>
                  <a:pt x="33" y="2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1" name="Freeform 7967"/>
          <p:cNvSpPr>
            <a:spLocks/>
          </p:cNvSpPr>
          <p:nvPr/>
        </p:nvSpPr>
        <p:spPr bwMode="auto">
          <a:xfrm>
            <a:off x="8134350" y="2036763"/>
            <a:ext cx="52388" cy="50800"/>
          </a:xfrm>
          <a:custGeom>
            <a:avLst/>
            <a:gdLst>
              <a:gd name="T0" fmla="*/ 38100 w 33"/>
              <a:gd name="T1" fmla="*/ 50800 h 32"/>
              <a:gd name="T2" fmla="*/ 0 w 33"/>
              <a:gd name="T3" fmla="*/ 23813 h 32"/>
              <a:gd name="T4" fmla="*/ 14288 w 33"/>
              <a:gd name="T5" fmla="*/ 0 h 32"/>
              <a:gd name="T6" fmla="*/ 52388 w 33"/>
              <a:gd name="T7" fmla="*/ 26988 h 32"/>
              <a:gd name="T8" fmla="*/ 38100 w 33"/>
              <a:gd name="T9" fmla="*/ 5080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2">
                <a:moveTo>
                  <a:pt x="24" y="32"/>
                </a:moveTo>
                <a:lnTo>
                  <a:pt x="0" y="15"/>
                </a:lnTo>
                <a:lnTo>
                  <a:pt x="9" y="0"/>
                </a:lnTo>
                <a:lnTo>
                  <a:pt x="33" y="17"/>
                </a:lnTo>
                <a:lnTo>
                  <a:pt x="24" y="3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2" name="Freeform 7968"/>
          <p:cNvSpPr>
            <a:spLocks/>
          </p:cNvSpPr>
          <p:nvPr/>
        </p:nvSpPr>
        <p:spPr bwMode="auto">
          <a:xfrm>
            <a:off x="8396288" y="2247900"/>
            <a:ext cx="23812" cy="3175"/>
          </a:xfrm>
          <a:custGeom>
            <a:avLst/>
            <a:gdLst>
              <a:gd name="T0" fmla="*/ 23812 w 15"/>
              <a:gd name="T1" fmla="*/ 3175 h 2"/>
              <a:gd name="T2" fmla="*/ 23812 w 15"/>
              <a:gd name="T3" fmla="*/ 0 h 2"/>
              <a:gd name="T4" fmla="*/ 0 w 15"/>
              <a:gd name="T5" fmla="*/ 3175 h 2"/>
              <a:gd name="T6" fmla="*/ 0 w 15"/>
              <a:gd name="T7" fmla="*/ 3175 h 2"/>
              <a:gd name="T8" fmla="*/ 23812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15" y="2"/>
                </a:moveTo>
                <a:lnTo>
                  <a:pt x="15" y="0"/>
                </a:lnTo>
                <a:lnTo>
                  <a:pt x="0" y="2"/>
                </a:lnTo>
                <a:lnTo>
                  <a:pt x="15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3" name="Freeform 7969"/>
          <p:cNvSpPr>
            <a:spLocks/>
          </p:cNvSpPr>
          <p:nvPr/>
        </p:nvSpPr>
        <p:spPr bwMode="auto">
          <a:xfrm>
            <a:off x="8083550" y="1979613"/>
            <a:ext cx="65088" cy="80962"/>
          </a:xfrm>
          <a:custGeom>
            <a:avLst/>
            <a:gdLst>
              <a:gd name="T0" fmla="*/ 47625 w 41"/>
              <a:gd name="T1" fmla="*/ 80962 h 51"/>
              <a:gd name="T2" fmla="*/ 0 w 41"/>
              <a:gd name="T3" fmla="*/ 14287 h 51"/>
              <a:gd name="T4" fmla="*/ 20638 w 41"/>
              <a:gd name="T5" fmla="*/ 0 h 51"/>
              <a:gd name="T6" fmla="*/ 65088 w 41"/>
              <a:gd name="T7" fmla="*/ 61912 h 51"/>
              <a:gd name="T8" fmla="*/ 47625 w 41"/>
              <a:gd name="T9" fmla="*/ 80962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51">
                <a:moveTo>
                  <a:pt x="30" y="51"/>
                </a:moveTo>
                <a:lnTo>
                  <a:pt x="0" y="9"/>
                </a:lnTo>
                <a:lnTo>
                  <a:pt x="13" y="0"/>
                </a:lnTo>
                <a:lnTo>
                  <a:pt x="41" y="39"/>
                </a:lnTo>
                <a:lnTo>
                  <a:pt x="30" y="51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4" name="Freeform 7970"/>
          <p:cNvSpPr>
            <a:spLocks/>
          </p:cNvSpPr>
          <p:nvPr/>
        </p:nvSpPr>
        <p:spPr bwMode="auto">
          <a:xfrm>
            <a:off x="8043863" y="1905000"/>
            <a:ext cx="60325" cy="88900"/>
          </a:xfrm>
          <a:custGeom>
            <a:avLst/>
            <a:gdLst>
              <a:gd name="T0" fmla="*/ 39688 w 38"/>
              <a:gd name="T1" fmla="*/ 88900 h 56"/>
              <a:gd name="T2" fmla="*/ 0 w 38"/>
              <a:gd name="T3" fmla="*/ 15875 h 56"/>
              <a:gd name="T4" fmla="*/ 22225 w 38"/>
              <a:gd name="T5" fmla="*/ 0 h 56"/>
              <a:gd name="T6" fmla="*/ 60325 w 38"/>
              <a:gd name="T7" fmla="*/ 74613 h 56"/>
              <a:gd name="T8" fmla="*/ 39688 w 38"/>
              <a:gd name="T9" fmla="*/ 8890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56">
                <a:moveTo>
                  <a:pt x="25" y="56"/>
                </a:moveTo>
                <a:lnTo>
                  <a:pt x="0" y="10"/>
                </a:lnTo>
                <a:lnTo>
                  <a:pt x="14" y="0"/>
                </a:lnTo>
                <a:lnTo>
                  <a:pt x="38" y="47"/>
                </a:lnTo>
                <a:lnTo>
                  <a:pt x="25" y="56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5" name="Freeform 7971"/>
          <p:cNvSpPr>
            <a:spLocks/>
          </p:cNvSpPr>
          <p:nvPr/>
        </p:nvSpPr>
        <p:spPr bwMode="auto">
          <a:xfrm>
            <a:off x="7988300" y="1749425"/>
            <a:ext cx="77788" cy="171450"/>
          </a:xfrm>
          <a:custGeom>
            <a:avLst/>
            <a:gdLst>
              <a:gd name="T0" fmla="*/ 55563 w 49"/>
              <a:gd name="T1" fmla="*/ 171450 h 108"/>
              <a:gd name="T2" fmla="*/ 0 w 49"/>
              <a:gd name="T3" fmla="*/ 15875 h 108"/>
              <a:gd name="T4" fmla="*/ 20638 w 49"/>
              <a:gd name="T5" fmla="*/ 0 h 108"/>
              <a:gd name="T6" fmla="*/ 77788 w 49"/>
              <a:gd name="T7" fmla="*/ 155575 h 108"/>
              <a:gd name="T8" fmla="*/ 55563 w 49"/>
              <a:gd name="T9" fmla="*/ 171450 h 1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" h="108">
                <a:moveTo>
                  <a:pt x="35" y="108"/>
                </a:moveTo>
                <a:lnTo>
                  <a:pt x="0" y="10"/>
                </a:lnTo>
                <a:lnTo>
                  <a:pt x="13" y="0"/>
                </a:lnTo>
                <a:lnTo>
                  <a:pt x="49" y="98"/>
                </a:lnTo>
                <a:lnTo>
                  <a:pt x="35" y="108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6" name="Freeform 7972"/>
          <p:cNvSpPr>
            <a:spLocks/>
          </p:cNvSpPr>
          <p:nvPr/>
        </p:nvSpPr>
        <p:spPr bwMode="auto">
          <a:xfrm>
            <a:off x="7961313" y="1679575"/>
            <a:ext cx="47625" cy="85725"/>
          </a:xfrm>
          <a:custGeom>
            <a:avLst/>
            <a:gdLst>
              <a:gd name="T0" fmla="*/ 26988 w 30"/>
              <a:gd name="T1" fmla="*/ 85725 h 54"/>
              <a:gd name="T2" fmla="*/ 0 w 30"/>
              <a:gd name="T3" fmla="*/ 15875 h 54"/>
              <a:gd name="T4" fmla="*/ 20638 w 30"/>
              <a:gd name="T5" fmla="*/ 0 h 54"/>
              <a:gd name="T6" fmla="*/ 47625 w 30"/>
              <a:gd name="T7" fmla="*/ 69850 h 54"/>
              <a:gd name="T8" fmla="*/ 26988 w 30"/>
              <a:gd name="T9" fmla="*/ 85725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54">
                <a:moveTo>
                  <a:pt x="17" y="54"/>
                </a:moveTo>
                <a:lnTo>
                  <a:pt x="0" y="10"/>
                </a:lnTo>
                <a:lnTo>
                  <a:pt x="13" y="0"/>
                </a:lnTo>
                <a:lnTo>
                  <a:pt x="30" y="44"/>
                </a:lnTo>
                <a:lnTo>
                  <a:pt x="17" y="5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7" name="Freeform 7973"/>
          <p:cNvSpPr>
            <a:spLocks/>
          </p:cNvSpPr>
          <p:nvPr/>
        </p:nvSpPr>
        <p:spPr bwMode="auto">
          <a:xfrm>
            <a:off x="7929563" y="1620838"/>
            <a:ext cx="52387" cy="74612"/>
          </a:xfrm>
          <a:custGeom>
            <a:avLst/>
            <a:gdLst>
              <a:gd name="T0" fmla="*/ 31750 w 33"/>
              <a:gd name="T1" fmla="*/ 74612 h 47"/>
              <a:gd name="T2" fmla="*/ 0 w 33"/>
              <a:gd name="T3" fmla="*/ 15875 h 47"/>
              <a:gd name="T4" fmla="*/ 20637 w 33"/>
              <a:gd name="T5" fmla="*/ 0 h 47"/>
              <a:gd name="T6" fmla="*/ 52387 w 33"/>
              <a:gd name="T7" fmla="*/ 58737 h 47"/>
              <a:gd name="T8" fmla="*/ 31750 w 33"/>
              <a:gd name="T9" fmla="*/ 74612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47">
                <a:moveTo>
                  <a:pt x="20" y="47"/>
                </a:moveTo>
                <a:lnTo>
                  <a:pt x="0" y="10"/>
                </a:lnTo>
                <a:lnTo>
                  <a:pt x="13" y="0"/>
                </a:lnTo>
                <a:lnTo>
                  <a:pt x="33" y="37"/>
                </a:lnTo>
                <a:lnTo>
                  <a:pt x="20" y="47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8" name="Freeform 7974"/>
          <p:cNvSpPr>
            <a:spLocks/>
          </p:cNvSpPr>
          <p:nvPr/>
        </p:nvSpPr>
        <p:spPr bwMode="auto">
          <a:xfrm>
            <a:off x="7908925" y="1598613"/>
            <a:ext cx="41275" cy="38100"/>
          </a:xfrm>
          <a:custGeom>
            <a:avLst/>
            <a:gdLst>
              <a:gd name="T0" fmla="*/ 20638 w 26"/>
              <a:gd name="T1" fmla="*/ 38100 h 24"/>
              <a:gd name="T2" fmla="*/ 0 w 26"/>
              <a:gd name="T3" fmla="*/ 19050 h 24"/>
              <a:gd name="T4" fmla="*/ 17463 w 26"/>
              <a:gd name="T5" fmla="*/ 0 h 24"/>
              <a:gd name="T6" fmla="*/ 41275 w 26"/>
              <a:gd name="T7" fmla="*/ 22225 h 24"/>
              <a:gd name="T8" fmla="*/ 20638 w 26"/>
              <a:gd name="T9" fmla="*/ 3810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24">
                <a:moveTo>
                  <a:pt x="13" y="24"/>
                </a:moveTo>
                <a:lnTo>
                  <a:pt x="0" y="12"/>
                </a:lnTo>
                <a:lnTo>
                  <a:pt x="11" y="0"/>
                </a:lnTo>
                <a:lnTo>
                  <a:pt x="26" y="14"/>
                </a:lnTo>
                <a:lnTo>
                  <a:pt x="13" y="2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9" name="Freeform 7975"/>
          <p:cNvSpPr>
            <a:spLocks/>
          </p:cNvSpPr>
          <p:nvPr/>
        </p:nvSpPr>
        <p:spPr bwMode="auto">
          <a:xfrm>
            <a:off x="7891463" y="1577975"/>
            <a:ext cx="34925" cy="39688"/>
          </a:xfrm>
          <a:custGeom>
            <a:avLst/>
            <a:gdLst>
              <a:gd name="T0" fmla="*/ 17463 w 22"/>
              <a:gd name="T1" fmla="*/ 39688 h 25"/>
              <a:gd name="T2" fmla="*/ 0 w 22"/>
              <a:gd name="T3" fmla="*/ 23813 h 25"/>
              <a:gd name="T4" fmla="*/ 14288 w 22"/>
              <a:gd name="T5" fmla="*/ 0 h 25"/>
              <a:gd name="T6" fmla="*/ 34925 w 22"/>
              <a:gd name="T7" fmla="*/ 20638 h 25"/>
              <a:gd name="T8" fmla="*/ 17463 w 22"/>
              <a:gd name="T9" fmla="*/ 39688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5">
                <a:moveTo>
                  <a:pt x="11" y="25"/>
                </a:moveTo>
                <a:lnTo>
                  <a:pt x="0" y="15"/>
                </a:lnTo>
                <a:lnTo>
                  <a:pt x="9" y="0"/>
                </a:lnTo>
                <a:lnTo>
                  <a:pt x="22" y="13"/>
                </a:lnTo>
                <a:lnTo>
                  <a:pt x="11" y="2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0" name="Freeform 7976"/>
          <p:cNvSpPr>
            <a:spLocks/>
          </p:cNvSpPr>
          <p:nvPr/>
        </p:nvSpPr>
        <p:spPr bwMode="auto">
          <a:xfrm>
            <a:off x="7874000" y="1566863"/>
            <a:ext cx="31750" cy="34925"/>
          </a:xfrm>
          <a:custGeom>
            <a:avLst/>
            <a:gdLst>
              <a:gd name="T0" fmla="*/ 17463 w 20"/>
              <a:gd name="T1" fmla="*/ 34925 h 22"/>
              <a:gd name="T2" fmla="*/ 0 w 20"/>
              <a:gd name="T3" fmla="*/ 26988 h 22"/>
              <a:gd name="T4" fmla="*/ 3175 w 20"/>
              <a:gd name="T5" fmla="*/ 0 h 22"/>
              <a:gd name="T6" fmla="*/ 31750 w 20"/>
              <a:gd name="T7" fmla="*/ 11113 h 22"/>
              <a:gd name="T8" fmla="*/ 17463 w 20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2">
                <a:moveTo>
                  <a:pt x="11" y="22"/>
                </a:moveTo>
                <a:lnTo>
                  <a:pt x="0" y="17"/>
                </a:lnTo>
                <a:lnTo>
                  <a:pt x="2" y="0"/>
                </a:lnTo>
                <a:lnTo>
                  <a:pt x="20" y="7"/>
                </a:lnTo>
                <a:lnTo>
                  <a:pt x="11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1" name="Freeform 7977"/>
          <p:cNvSpPr>
            <a:spLocks/>
          </p:cNvSpPr>
          <p:nvPr/>
        </p:nvSpPr>
        <p:spPr bwMode="auto">
          <a:xfrm>
            <a:off x="7845425" y="1562100"/>
            <a:ext cx="31750" cy="31750"/>
          </a:xfrm>
          <a:custGeom>
            <a:avLst/>
            <a:gdLst>
              <a:gd name="T0" fmla="*/ 28575 w 20"/>
              <a:gd name="T1" fmla="*/ 31750 h 20"/>
              <a:gd name="T2" fmla="*/ 0 w 20"/>
              <a:gd name="T3" fmla="*/ 28575 h 20"/>
              <a:gd name="T4" fmla="*/ 4763 w 20"/>
              <a:gd name="T5" fmla="*/ 0 h 20"/>
              <a:gd name="T6" fmla="*/ 31750 w 20"/>
              <a:gd name="T7" fmla="*/ 4763 h 20"/>
              <a:gd name="T8" fmla="*/ 28575 w 20"/>
              <a:gd name="T9" fmla="*/ 3175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8" y="20"/>
                </a:moveTo>
                <a:lnTo>
                  <a:pt x="0" y="18"/>
                </a:lnTo>
                <a:lnTo>
                  <a:pt x="3" y="0"/>
                </a:lnTo>
                <a:lnTo>
                  <a:pt x="20" y="3"/>
                </a:lnTo>
                <a:lnTo>
                  <a:pt x="18" y="2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2" name="Freeform 7978"/>
          <p:cNvSpPr>
            <a:spLocks/>
          </p:cNvSpPr>
          <p:nvPr/>
        </p:nvSpPr>
        <p:spPr bwMode="auto">
          <a:xfrm>
            <a:off x="8131175" y="2036763"/>
            <a:ext cx="17463" cy="23812"/>
          </a:xfrm>
          <a:custGeom>
            <a:avLst/>
            <a:gdLst>
              <a:gd name="T0" fmla="*/ 3175 w 11"/>
              <a:gd name="T1" fmla="*/ 23812 h 15"/>
              <a:gd name="T2" fmla="*/ 0 w 11"/>
              <a:gd name="T3" fmla="*/ 23812 h 15"/>
              <a:gd name="T4" fmla="*/ 17463 w 11"/>
              <a:gd name="T5" fmla="*/ 0 h 15"/>
              <a:gd name="T6" fmla="*/ 17463 w 11"/>
              <a:gd name="T7" fmla="*/ 4762 h 15"/>
              <a:gd name="T8" fmla="*/ 3175 w 11"/>
              <a:gd name="T9" fmla="*/ 23812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5">
                <a:moveTo>
                  <a:pt x="2" y="15"/>
                </a:moveTo>
                <a:lnTo>
                  <a:pt x="0" y="15"/>
                </a:lnTo>
                <a:lnTo>
                  <a:pt x="11" y="0"/>
                </a:lnTo>
                <a:lnTo>
                  <a:pt x="11" y="3"/>
                </a:lnTo>
                <a:lnTo>
                  <a:pt x="2" y="1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3" name="Freeform 7979"/>
          <p:cNvSpPr>
            <a:spLocks/>
          </p:cNvSpPr>
          <p:nvPr/>
        </p:nvSpPr>
        <p:spPr bwMode="auto">
          <a:xfrm>
            <a:off x="7794625" y="1562100"/>
            <a:ext cx="50800" cy="36513"/>
          </a:xfrm>
          <a:custGeom>
            <a:avLst/>
            <a:gdLst>
              <a:gd name="T0" fmla="*/ 50800 w 32"/>
              <a:gd name="T1" fmla="*/ 28575 h 23"/>
              <a:gd name="T2" fmla="*/ 3175 w 32"/>
              <a:gd name="T3" fmla="*/ 36513 h 23"/>
              <a:gd name="T4" fmla="*/ 0 w 32"/>
              <a:gd name="T5" fmla="*/ 7938 h 23"/>
              <a:gd name="T6" fmla="*/ 47625 w 32"/>
              <a:gd name="T7" fmla="*/ 0 h 23"/>
              <a:gd name="T8" fmla="*/ 50800 w 32"/>
              <a:gd name="T9" fmla="*/ 2857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32" y="18"/>
                </a:moveTo>
                <a:lnTo>
                  <a:pt x="2" y="23"/>
                </a:lnTo>
                <a:lnTo>
                  <a:pt x="0" y="5"/>
                </a:lnTo>
                <a:lnTo>
                  <a:pt x="30" y="0"/>
                </a:lnTo>
                <a:lnTo>
                  <a:pt x="32" y="18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4" name="Freeform 7980"/>
          <p:cNvSpPr>
            <a:spLocks/>
          </p:cNvSpPr>
          <p:nvPr/>
        </p:nvSpPr>
        <p:spPr bwMode="auto">
          <a:xfrm>
            <a:off x="7769225" y="1570038"/>
            <a:ext cx="28575" cy="31750"/>
          </a:xfrm>
          <a:custGeom>
            <a:avLst/>
            <a:gdLst>
              <a:gd name="T0" fmla="*/ 28575 w 18"/>
              <a:gd name="T1" fmla="*/ 28575 h 20"/>
              <a:gd name="T2" fmla="*/ 14288 w 18"/>
              <a:gd name="T3" fmla="*/ 31750 h 20"/>
              <a:gd name="T4" fmla="*/ 0 w 18"/>
              <a:gd name="T5" fmla="*/ 7938 h 20"/>
              <a:gd name="T6" fmla="*/ 25400 w 18"/>
              <a:gd name="T7" fmla="*/ 0 h 20"/>
              <a:gd name="T8" fmla="*/ 28575 w 18"/>
              <a:gd name="T9" fmla="*/ 28575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0">
                <a:moveTo>
                  <a:pt x="18" y="18"/>
                </a:moveTo>
                <a:lnTo>
                  <a:pt x="9" y="20"/>
                </a:lnTo>
                <a:lnTo>
                  <a:pt x="0" y="5"/>
                </a:lnTo>
                <a:lnTo>
                  <a:pt x="16" y="0"/>
                </a:lnTo>
                <a:lnTo>
                  <a:pt x="18" y="18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5" name="Freeform 7981"/>
          <p:cNvSpPr>
            <a:spLocks/>
          </p:cNvSpPr>
          <p:nvPr/>
        </p:nvSpPr>
        <p:spPr bwMode="auto">
          <a:xfrm>
            <a:off x="7748588" y="1577975"/>
            <a:ext cx="34925" cy="39688"/>
          </a:xfrm>
          <a:custGeom>
            <a:avLst/>
            <a:gdLst>
              <a:gd name="T0" fmla="*/ 34925 w 22"/>
              <a:gd name="T1" fmla="*/ 23813 h 25"/>
              <a:gd name="T2" fmla="*/ 17463 w 22"/>
              <a:gd name="T3" fmla="*/ 39688 h 25"/>
              <a:gd name="T4" fmla="*/ 0 w 22"/>
              <a:gd name="T5" fmla="*/ 20638 h 25"/>
              <a:gd name="T6" fmla="*/ 20638 w 22"/>
              <a:gd name="T7" fmla="*/ 0 h 25"/>
              <a:gd name="T8" fmla="*/ 34925 w 22"/>
              <a:gd name="T9" fmla="*/ 23813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5">
                <a:moveTo>
                  <a:pt x="22" y="15"/>
                </a:moveTo>
                <a:lnTo>
                  <a:pt x="11" y="25"/>
                </a:lnTo>
                <a:lnTo>
                  <a:pt x="0" y="13"/>
                </a:lnTo>
                <a:lnTo>
                  <a:pt x="13" y="0"/>
                </a:lnTo>
                <a:lnTo>
                  <a:pt x="22" y="1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6" name="Freeform 7982"/>
          <p:cNvSpPr>
            <a:spLocks/>
          </p:cNvSpPr>
          <p:nvPr/>
        </p:nvSpPr>
        <p:spPr bwMode="auto">
          <a:xfrm>
            <a:off x="7721600" y="1598613"/>
            <a:ext cx="44450" cy="46037"/>
          </a:xfrm>
          <a:custGeom>
            <a:avLst/>
            <a:gdLst>
              <a:gd name="T0" fmla="*/ 44450 w 28"/>
              <a:gd name="T1" fmla="*/ 19050 h 29"/>
              <a:gd name="T2" fmla="*/ 20638 w 28"/>
              <a:gd name="T3" fmla="*/ 46037 h 29"/>
              <a:gd name="T4" fmla="*/ 0 w 28"/>
              <a:gd name="T5" fmla="*/ 30162 h 29"/>
              <a:gd name="T6" fmla="*/ 26988 w 28"/>
              <a:gd name="T7" fmla="*/ 0 h 29"/>
              <a:gd name="T8" fmla="*/ 44450 w 28"/>
              <a:gd name="T9" fmla="*/ 1905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9">
                <a:moveTo>
                  <a:pt x="28" y="12"/>
                </a:moveTo>
                <a:lnTo>
                  <a:pt x="13" y="29"/>
                </a:lnTo>
                <a:lnTo>
                  <a:pt x="0" y="19"/>
                </a:lnTo>
                <a:lnTo>
                  <a:pt x="17" y="0"/>
                </a:lnTo>
                <a:lnTo>
                  <a:pt x="28" y="1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7" name="Freeform 7983"/>
          <p:cNvSpPr>
            <a:spLocks/>
          </p:cNvSpPr>
          <p:nvPr/>
        </p:nvSpPr>
        <p:spPr bwMode="auto">
          <a:xfrm>
            <a:off x="7699375" y="1628775"/>
            <a:ext cx="42863" cy="50800"/>
          </a:xfrm>
          <a:custGeom>
            <a:avLst/>
            <a:gdLst>
              <a:gd name="T0" fmla="*/ 42863 w 27"/>
              <a:gd name="T1" fmla="*/ 15875 h 32"/>
              <a:gd name="T2" fmla="*/ 22225 w 27"/>
              <a:gd name="T3" fmla="*/ 50800 h 32"/>
              <a:gd name="T4" fmla="*/ 0 w 27"/>
              <a:gd name="T5" fmla="*/ 34925 h 32"/>
              <a:gd name="T6" fmla="*/ 22225 w 27"/>
              <a:gd name="T7" fmla="*/ 0 h 32"/>
              <a:gd name="T8" fmla="*/ 42863 w 27"/>
              <a:gd name="T9" fmla="*/ 15875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32">
                <a:moveTo>
                  <a:pt x="27" y="10"/>
                </a:moveTo>
                <a:lnTo>
                  <a:pt x="14" y="32"/>
                </a:lnTo>
                <a:lnTo>
                  <a:pt x="0" y="22"/>
                </a:lnTo>
                <a:lnTo>
                  <a:pt x="14" y="0"/>
                </a:lnTo>
                <a:lnTo>
                  <a:pt x="27" y="1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8" name="Freeform 7984"/>
          <p:cNvSpPr>
            <a:spLocks/>
          </p:cNvSpPr>
          <p:nvPr/>
        </p:nvSpPr>
        <p:spPr bwMode="auto">
          <a:xfrm>
            <a:off x="7675563" y="1663700"/>
            <a:ext cx="46037" cy="77788"/>
          </a:xfrm>
          <a:custGeom>
            <a:avLst/>
            <a:gdLst>
              <a:gd name="T0" fmla="*/ 46037 w 29"/>
              <a:gd name="T1" fmla="*/ 15875 h 49"/>
              <a:gd name="T2" fmla="*/ 23812 w 29"/>
              <a:gd name="T3" fmla="*/ 77788 h 49"/>
              <a:gd name="T4" fmla="*/ 0 w 29"/>
              <a:gd name="T5" fmla="*/ 74613 h 49"/>
              <a:gd name="T6" fmla="*/ 23812 w 29"/>
              <a:gd name="T7" fmla="*/ 0 h 49"/>
              <a:gd name="T8" fmla="*/ 46037 w 29"/>
              <a:gd name="T9" fmla="*/ 15875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9">
                <a:moveTo>
                  <a:pt x="29" y="10"/>
                </a:moveTo>
                <a:lnTo>
                  <a:pt x="15" y="49"/>
                </a:lnTo>
                <a:lnTo>
                  <a:pt x="0" y="47"/>
                </a:lnTo>
                <a:lnTo>
                  <a:pt x="15" y="0"/>
                </a:lnTo>
                <a:lnTo>
                  <a:pt x="29" y="1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9" name="Freeform 7985"/>
          <p:cNvSpPr>
            <a:spLocks/>
          </p:cNvSpPr>
          <p:nvPr/>
        </p:nvSpPr>
        <p:spPr bwMode="auto">
          <a:xfrm>
            <a:off x="7669213" y="1738313"/>
            <a:ext cx="30162" cy="38100"/>
          </a:xfrm>
          <a:custGeom>
            <a:avLst/>
            <a:gdLst>
              <a:gd name="T0" fmla="*/ 30162 w 19"/>
              <a:gd name="T1" fmla="*/ 3175 h 24"/>
              <a:gd name="T2" fmla="*/ 23812 w 19"/>
              <a:gd name="T3" fmla="*/ 38100 h 24"/>
              <a:gd name="T4" fmla="*/ 0 w 19"/>
              <a:gd name="T5" fmla="*/ 34925 h 24"/>
              <a:gd name="T6" fmla="*/ 6350 w 19"/>
              <a:gd name="T7" fmla="*/ 0 h 24"/>
              <a:gd name="T8" fmla="*/ 30162 w 19"/>
              <a:gd name="T9" fmla="*/ 3175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4">
                <a:moveTo>
                  <a:pt x="19" y="2"/>
                </a:moveTo>
                <a:lnTo>
                  <a:pt x="15" y="24"/>
                </a:lnTo>
                <a:lnTo>
                  <a:pt x="0" y="22"/>
                </a:lnTo>
                <a:lnTo>
                  <a:pt x="4" y="0"/>
                </a:lnTo>
                <a:lnTo>
                  <a:pt x="19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0" name="Freeform 7986"/>
          <p:cNvSpPr>
            <a:spLocks/>
          </p:cNvSpPr>
          <p:nvPr/>
        </p:nvSpPr>
        <p:spPr bwMode="auto">
          <a:xfrm>
            <a:off x="7842250" y="1562100"/>
            <a:ext cx="7938" cy="28575"/>
          </a:xfrm>
          <a:custGeom>
            <a:avLst/>
            <a:gdLst>
              <a:gd name="T0" fmla="*/ 7938 w 5"/>
              <a:gd name="T1" fmla="*/ 0 h 18"/>
              <a:gd name="T2" fmla="*/ 0 w 5"/>
              <a:gd name="T3" fmla="*/ 0 h 18"/>
              <a:gd name="T4" fmla="*/ 3175 w 5"/>
              <a:gd name="T5" fmla="*/ 28575 h 18"/>
              <a:gd name="T6" fmla="*/ 3175 w 5"/>
              <a:gd name="T7" fmla="*/ 28575 h 18"/>
              <a:gd name="T8" fmla="*/ 7938 w 5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8">
                <a:moveTo>
                  <a:pt x="5" y="0"/>
                </a:moveTo>
                <a:lnTo>
                  <a:pt x="0" y="0"/>
                </a:lnTo>
                <a:lnTo>
                  <a:pt x="2" y="18"/>
                </a:lnTo>
                <a:lnTo>
                  <a:pt x="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1" name="Rectangle 7987"/>
          <p:cNvSpPr>
            <a:spLocks noChangeArrowheads="1"/>
          </p:cNvSpPr>
          <p:nvPr/>
        </p:nvSpPr>
        <p:spPr bwMode="auto">
          <a:xfrm>
            <a:off x="7672388" y="1776413"/>
            <a:ext cx="23812" cy="61912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2" name="Freeform 7988"/>
          <p:cNvSpPr>
            <a:spLocks/>
          </p:cNvSpPr>
          <p:nvPr/>
        </p:nvSpPr>
        <p:spPr bwMode="auto">
          <a:xfrm>
            <a:off x="7669213" y="1773238"/>
            <a:ext cx="26987" cy="3175"/>
          </a:xfrm>
          <a:custGeom>
            <a:avLst/>
            <a:gdLst>
              <a:gd name="T0" fmla="*/ 0 w 17"/>
              <a:gd name="T1" fmla="*/ 0 h 2"/>
              <a:gd name="T2" fmla="*/ 3175 w 17"/>
              <a:gd name="T3" fmla="*/ 3175 h 2"/>
              <a:gd name="T4" fmla="*/ 23812 w 17"/>
              <a:gd name="T5" fmla="*/ 3175 h 2"/>
              <a:gd name="T6" fmla="*/ 26987 w 17"/>
              <a:gd name="T7" fmla="*/ 3175 h 2"/>
              <a:gd name="T8" fmla="*/ 0 w 17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">
                <a:moveTo>
                  <a:pt x="0" y="0"/>
                </a:moveTo>
                <a:lnTo>
                  <a:pt x="2" y="2"/>
                </a:lnTo>
                <a:lnTo>
                  <a:pt x="15" y="2"/>
                </a:lnTo>
                <a:lnTo>
                  <a:pt x="17" y="2"/>
                </a:lnTo>
                <a:lnTo>
                  <a:pt x="0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63" name="Picture 7989"/>
          <p:cNvPicPr>
            <a:picLocks noChangeAspect="1" noChangeArrowheads="1"/>
          </p:cNvPicPr>
          <p:nvPr/>
        </p:nvPicPr>
        <p:blipFill>
          <a:blip r:embed="rId227" cstate="print"/>
          <a:srcRect/>
          <a:stretch>
            <a:fillRect/>
          </a:stretch>
        </p:blipFill>
        <p:spPr bwMode="auto">
          <a:xfrm>
            <a:off x="7535863" y="1639888"/>
            <a:ext cx="469900" cy="874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64" name="Freeform 7990"/>
          <p:cNvSpPr>
            <a:spLocks/>
          </p:cNvSpPr>
          <p:nvPr/>
        </p:nvSpPr>
        <p:spPr bwMode="auto">
          <a:xfrm>
            <a:off x="7540625" y="1908175"/>
            <a:ext cx="461963" cy="536575"/>
          </a:xfrm>
          <a:custGeom>
            <a:avLst/>
            <a:gdLst>
              <a:gd name="T0" fmla="*/ 76200 w 291"/>
              <a:gd name="T1" fmla="*/ 0 h 338"/>
              <a:gd name="T2" fmla="*/ 100013 w 291"/>
              <a:gd name="T3" fmla="*/ 0 h 338"/>
              <a:gd name="T4" fmla="*/ 114300 w 291"/>
              <a:gd name="T5" fmla="*/ 4763 h 338"/>
              <a:gd name="T6" fmla="*/ 347663 w 291"/>
              <a:gd name="T7" fmla="*/ 4763 h 338"/>
              <a:gd name="T8" fmla="*/ 361950 w 291"/>
              <a:gd name="T9" fmla="*/ 0 h 338"/>
              <a:gd name="T10" fmla="*/ 385763 w 291"/>
              <a:gd name="T11" fmla="*/ 0 h 338"/>
              <a:gd name="T12" fmla="*/ 395288 w 291"/>
              <a:gd name="T13" fmla="*/ 15875 h 338"/>
              <a:gd name="T14" fmla="*/ 403225 w 291"/>
              <a:gd name="T15" fmla="*/ 39688 h 338"/>
              <a:gd name="T16" fmla="*/ 406400 w 291"/>
              <a:gd name="T17" fmla="*/ 66675 h 338"/>
              <a:gd name="T18" fmla="*/ 461963 w 291"/>
              <a:gd name="T19" fmla="*/ 490538 h 338"/>
              <a:gd name="T20" fmla="*/ 461963 w 291"/>
              <a:gd name="T21" fmla="*/ 536575 h 338"/>
              <a:gd name="T22" fmla="*/ 0 w 291"/>
              <a:gd name="T23" fmla="*/ 536575 h 338"/>
              <a:gd name="T24" fmla="*/ 0 w 291"/>
              <a:gd name="T25" fmla="*/ 490538 h 338"/>
              <a:gd name="T26" fmla="*/ 55563 w 291"/>
              <a:gd name="T27" fmla="*/ 66675 h 338"/>
              <a:gd name="T28" fmla="*/ 55563 w 291"/>
              <a:gd name="T29" fmla="*/ 39688 h 338"/>
              <a:gd name="T30" fmla="*/ 61913 w 291"/>
              <a:gd name="T31" fmla="*/ 15875 h 338"/>
              <a:gd name="T32" fmla="*/ 76200 w 291"/>
              <a:gd name="T33" fmla="*/ 0 h 3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1" h="338">
                <a:moveTo>
                  <a:pt x="48" y="0"/>
                </a:moveTo>
                <a:lnTo>
                  <a:pt x="63" y="0"/>
                </a:lnTo>
                <a:lnTo>
                  <a:pt x="72" y="3"/>
                </a:lnTo>
                <a:lnTo>
                  <a:pt x="219" y="3"/>
                </a:lnTo>
                <a:lnTo>
                  <a:pt x="228" y="0"/>
                </a:lnTo>
                <a:lnTo>
                  <a:pt x="243" y="0"/>
                </a:lnTo>
                <a:lnTo>
                  <a:pt x="249" y="10"/>
                </a:lnTo>
                <a:lnTo>
                  <a:pt x="254" y="25"/>
                </a:lnTo>
                <a:lnTo>
                  <a:pt x="256" y="42"/>
                </a:lnTo>
                <a:lnTo>
                  <a:pt x="291" y="309"/>
                </a:lnTo>
                <a:lnTo>
                  <a:pt x="291" y="338"/>
                </a:lnTo>
                <a:lnTo>
                  <a:pt x="0" y="338"/>
                </a:lnTo>
                <a:lnTo>
                  <a:pt x="0" y="309"/>
                </a:lnTo>
                <a:lnTo>
                  <a:pt x="35" y="42"/>
                </a:lnTo>
                <a:lnTo>
                  <a:pt x="35" y="25"/>
                </a:lnTo>
                <a:lnTo>
                  <a:pt x="39" y="10"/>
                </a:lnTo>
                <a:lnTo>
                  <a:pt x="48" y="0"/>
                </a:lnTo>
                <a:close/>
              </a:path>
            </a:pathLst>
          </a:custGeom>
          <a:solidFill>
            <a:srgbClr val="C510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5" name="Rectangle 7991"/>
          <p:cNvSpPr>
            <a:spLocks noChangeArrowheads="1"/>
          </p:cNvSpPr>
          <p:nvPr/>
        </p:nvSpPr>
        <p:spPr bwMode="auto">
          <a:xfrm>
            <a:off x="7523163" y="2398713"/>
            <a:ext cx="496887" cy="53975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6" name="Freeform 7992"/>
          <p:cNvSpPr>
            <a:spLocks/>
          </p:cNvSpPr>
          <p:nvPr/>
        </p:nvSpPr>
        <p:spPr bwMode="auto">
          <a:xfrm>
            <a:off x="7540625" y="1908175"/>
            <a:ext cx="461963" cy="536575"/>
          </a:xfrm>
          <a:custGeom>
            <a:avLst/>
            <a:gdLst>
              <a:gd name="T0" fmla="*/ 76200 w 291"/>
              <a:gd name="T1" fmla="*/ 0 h 338"/>
              <a:gd name="T2" fmla="*/ 100013 w 291"/>
              <a:gd name="T3" fmla="*/ 0 h 338"/>
              <a:gd name="T4" fmla="*/ 114300 w 291"/>
              <a:gd name="T5" fmla="*/ 4763 h 338"/>
              <a:gd name="T6" fmla="*/ 347663 w 291"/>
              <a:gd name="T7" fmla="*/ 4763 h 338"/>
              <a:gd name="T8" fmla="*/ 361950 w 291"/>
              <a:gd name="T9" fmla="*/ 0 h 338"/>
              <a:gd name="T10" fmla="*/ 385763 w 291"/>
              <a:gd name="T11" fmla="*/ 0 h 338"/>
              <a:gd name="T12" fmla="*/ 395288 w 291"/>
              <a:gd name="T13" fmla="*/ 15875 h 338"/>
              <a:gd name="T14" fmla="*/ 403225 w 291"/>
              <a:gd name="T15" fmla="*/ 39688 h 338"/>
              <a:gd name="T16" fmla="*/ 406400 w 291"/>
              <a:gd name="T17" fmla="*/ 66675 h 338"/>
              <a:gd name="T18" fmla="*/ 461963 w 291"/>
              <a:gd name="T19" fmla="*/ 490538 h 338"/>
              <a:gd name="T20" fmla="*/ 461963 w 291"/>
              <a:gd name="T21" fmla="*/ 536575 h 338"/>
              <a:gd name="T22" fmla="*/ 0 w 291"/>
              <a:gd name="T23" fmla="*/ 536575 h 338"/>
              <a:gd name="T24" fmla="*/ 0 w 291"/>
              <a:gd name="T25" fmla="*/ 490538 h 338"/>
              <a:gd name="T26" fmla="*/ 55563 w 291"/>
              <a:gd name="T27" fmla="*/ 66675 h 338"/>
              <a:gd name="T28" fmla="*/ 55563 w 291"/>
              <a:gd name="T29" fmla="*/ 39688 h 338"/>
              <a:gd name="T30" fmla="*/ 61913 w 291"/>
              <a:gd name="T31" fmla="*/ 15875 h 338"/>
              <a:gd name="T32" fmla="*/ 76200 w 291"/>
              <a:gd name="T33" fmla="*/ 0 h 3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1" h="338">
                <a:moveTo>
                  <a:pt x="48" y="0"/>
                </a:moveTo>
                <a:lnTo>
                  <a:pt x="63" y="0"/>
                </a:lnTo>
                <a:lnTo>
                  <a:pt x="72" y="3"/>
                </a:lnTo>
                <a:lnTo>
                  <a:pt x="219" y="3"/>
                </a:lnTo>
                <a:lnTo>
                  <a:pt x="228" y="0"/>
                </a:lnTo>
                <a:lnTo>
                  <a:pt x="243" y="0"/>
                </a:lnTo>
                <a:lnTo>
                  <a:pt x="249" y="10"/>
                </a:lnTo>
                <a:lnTo>
                  <a:pt x="254" y="25"/>
                </a:lnTo>
                <a:lnTo>
                  <a:pt x="256" y="42"/>
                </a:lnTo>
                <a:lnTo>
                  <a:pt x="291" y="309"/>
                </a:lnTo>
                <a:lnTo>
                  <a:pt x="291" y="338"/>
                </a:lnTo>
                <a:lnTo>
                  <a:pt x="0" y="338"/>
                </a:lnTo>
                <a:lnTo>
                  <a:pt x="0" y="309"/>
                </a:lnTo>
                <a:lnTo>
                  <a:pt x="35" y="42"/>
                </a:lnTo>
                <a:lnTo>
                  <a:pt x="35" y="25"/>
                </a:lnTo>
                <a:lnTo>
                  <a:pt x="39" y="10"/>
                </a:lnTo>
                <a:lnTo>
                  <a:pt x="48" y="0"/>
                </a:lnTo>
                <a:close/>
              </a:path>
            </a:pathLst>
          </a:custGeom>
          <a:noFill/>
          <a:ln w="3175">
            <a:solidFill>
              <a:srgbClr val="E20A1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7" name="Line 7993"/>
          <p:cNvSpPr>
            <a:spLocks noChangeShapeType="1"/>
          </p:cNvSpPr>
          <p:nvPr/>
        </p:nvSpPr>
        <p:spPr bwMode="auto">
          <a:xfrm flipV="1">
            <a:off x="7850188" y="1881188"/>
            <a:ext cx="1587" cy="31750"/>
          </a:xfrm>
          <a:prstGeom prst="line">
            <a:avLst/>
          </a:prstGeom>
          <a:noFill/>
          <a:ln w="6350">
            <a:solidFill>
              <a:srgbClr val="2B272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8" name="Line 7994"/>
          <p:cNvSpPr>
            <a:spLocks noChangeShapeType="1"/>
          </p:cNvSpPr>
          <p:nvPr/>
        </p:nvSpPr>
        <p:spPr bwMode="auto">
          <a:xfrm flipV="1">
            <a:off x="7853363" y="1881188"/>
            <a:ext cx="1587" cy="31750"/>
          </a:xfrm>
          <a:prstGeom prst="line">
            <a:avLst/>
          </a:prstGeom>
          <a:noFill/>
          <a:ln w="6350">
            <a:solidFill>
              <a:srgbClr val="3A36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9" name="Line 7995"/>
          <p:cNvSpPr>
            <a:spLocks noChangeShapeType="1"/>
          </p:cNvSpPr>
          <p:nvPr/>
        </p:nvSpPr>
        <p:spPr bwMode="auto">
          <a:xfrm flipV="1">
            <a:off x="7856538" y="1881188"/>
            <a:ext cx="1587" cy="31750"/>
          </a:xfrm>
          <a:prstGeom prst="line">
            <a:avLst/>
          </a:prstGeom>
          <a:noFill/>
          <a:ln w="6350">
            <a:solidFill>
              <a:srgbClr val="4946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0" name="Line 7996"/>
          <p:cNvSpPr>
            <a:spLocks noChangeShapeType="1"/>
          </p:cNvSpPr>
          <p:nvPr/>
        </p:nvSpPr>
        <p:spPr bwMode="auto">
          <a:xfrm flipV="1">
            <a:off x="7859713" y="1881188"/>
            <a:ext cx="1587" cy="31750"/>
          </a:xfrm>
          <a:prstGeom prst="line">
            <a:avLst/>
          </a:prstGeom>
          <a:noFill/>
          <a:ln w="6350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1" name="Line 7997"/>
          <p:cNvSpPr>
            <a:spLocks noChangeShapeType="1"/>
          </p:cNvSpPr>
          <p:nvPr/>
        </p:nvSpPr>
        <p:spPr bwMode="auto">
          <a:xfrm flipV="1">
            <a:off x="7862888" y="1881188"/>
            <a:ext cx="1587" cy="31750"/>
          </a:xfrm>
          <a:prstGeom prst="line">
            <a:avLst/>
          </a:prstGeom>
          <a:noFill/>
          <a:ln w="6350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2" name="Line 7998"/>
          <p:cNvSpPr>
            <a:spLocks noChangeShapeType="1"/>
          </p:cNvSpPr>
          <p:nvPr/>
        </p:nvSpPr>
        <p:spPr bwMode="auto">
          <a:xfrm flipV="1">
            <a:off x="7867650" y="1881188"/>
            <a:ext cx="1588" cy="31750"/>
          </a:xfrm>
          <a:prstGeom prst="line">
            <a:avLst/>
          </a:prstGeom>
          <a:noFill/>
          <a:ln w="6350">
            <a:solidFill>
              <a:srgbClr val="7674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3" name="Line 7999"/>
          <p:cNvSpPr>
            <a:spLocks noChangeShapeType="1"/>
          </p:cNvSpPr>
          <p:nvPr/>
        </p:nvSpPr>
        <p:spPr bwMode="auto">
          <a:xfrm flipV="1">
            <a:off x="7870825" y="1881188"/>
            <a:ext cx="1588" cy="31750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4" name="Line 8000"/>
          <p:cNvSpPr>
            <a:spLocks noChangeShapeType="1"/>
          </p:cNvSpPr>
          <p:nvPr/>
        </p:nvSpPr>
        <p:spPr bwMode="auto">
          <a:xfrm flipV="1">
            <a:off x="7874000" y="1881188"/>
            <a:ext cx="1588" cy="31750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5" name="Line 8001"/>
          <p:cNvSpPr>
            <a:spLocks noChangeShapeType="1"/>
          </p:cNvSpPr>
          <p:nvPr/>
        </p:nvSpPr>
        <p:spPr bwMode="auto">
          <a:xfrm flipV="1">
            <a:off x="7877175" y="1881188"/>
            <a:ext cx="1588" cy="31750"/>
          </a:xfrm>
          <a:prstGeom prst="line">
            <a:avLst/>
          </a:prstGeom>
          <a:noFill/>
          <a:ln w="6350">
            <a:solidFill>
              <a:srgbClr val="7977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6" name="Line 8002"/>
          <p:cNvSpPr>
            <a:spLocks noChangeShapeType="1"/>
          </p:cNvSpPr>
          <p:nvPr/>
        </p:nvSpPr>
        <p:spPr bwMode="auto">
          <a:xfrm flipV="1">
            <a:off x="7880350" y="1881188"/>
            <a:ext cx="1588" cy="31750"/>
          </a:xfrm>
          <a:prstGeom prst="line">
            <a:avLst/>
          </a:prstGeom>
          <a:noFill/>
          <a:ln w="6350">
            <a:solidFill>
              <a:srgbClr val="6D6A6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7" name="Line 8003"/>
          <p:cNvSpPr>
            <a:spLocks noChangeShapeType="1"/>
          </p:cNvSpPr>
          <p:nvPr/>
        </p:nvSpPr>
        <p:spPr bwMode="auto">
          <a:xfrm flipV="1">
            <a:off x="7885113" y="1881188"/>
            <a:ext cx="1587" cy="31750"/>
          </a:xfrm>
          <a:prstGeom prst="line">
            <a:avLst/>
          </a:prstGeom>
          <a:noFill/>
          <a:ln w="6350">
            <a:solidFill>
              <a:srgbClr val="55525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8" name="Line 8004"/>
          <p:cNvSpPr>
            <a:spLocks noChangeShapeType="1"/>
          </p:cNvSpPr>
          <p:nvPr/>
        </p:nvSpPr>
        <p:spPr bwMode="auto">
          <a:xfrm flipV="1">
            <a:off x="7888288" y="1881188"/>
            <a:ext cx="1587" cy="31750"/>
          </a:xfrm>
          <a:prstGeom prst="line">
            <a:avLst/>
          </a:prstGeom>
          <a:noFill/>
          <a:ln w="6350">
            <a:solidFill>
              <a:srgbClr val="4945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9" name="Rectangle 8005"/>
          <p:cNvSpPr>
            <a:spLocks noChangeArrowheads="1"/>
          </p:cNvSpPr>
          <p:nvPr/>
        </p:nvSpPr>
        <p:spPr bwMode="auto">
          <a:xfrm>
            <a:off x="7847013" y="1879600"/>
            <a:ext cx="42862" cy="349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0" name="Line 8006"/>
          <p:cNvSpPr>
            <a:spLocks noChangeShapeType="1"/>
          </p:cNvSpPr>
          <p:nvPr/>
        </p:nvSpPr>
        <p:spPr bwMode="auto">
          <a:xfrm flipV="1">
            <a:off x="7797800" y="1885950"/>
            <a:ext cx="1588" cy="30163"/>
          </a:xfrm>
          <a:prstGeom prst="line">
            <a:avLst/>
          </a:prstGeom>
          <a:noFill/>
          <a:ln w="6350">
            <a:solidFill>
              <a:srgbClr val="2B272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1" name="Line 8007"/>
          <p:cNvSpPr>
            <a:spLocks noChangeShapeType="1"/>
          </p:cNvSpPr>
          <p:nvPr/>
        </p:nvSpPr>
        <p:spPr bwMode="auto">
          <a:xfrm flipV="1">
            <a:off x="7800975" y="1885950"/>
            <a:ext cx="1588" cy="30163"/>
          </a:xfrm>
          <a:prstGeom prst="line">
            <a:avLst/>
          </a:prstGeom>
          <a:noFill/>
          <a:ln w="6350">
            <a:solidFill>
              <a:srgbClr val="3A36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2" name="Line 8008"/>
          <p:cNvSpPr>
            <a:spLocks noChangeShapeType="1"/>
          </p:cNvSpPr>
          <p:nvPr/>
        </p:nvSpPr>
        <p:spPr bwMode="auto">
          <a:xfrm flipV="1">
            <a:off x="7804150" y="1885950"/>
            <a:ext cx="1588" cy="30163"/>
          </a:xfrm>
          <a:prstGeom prst="line">
            <a:avLst/>
          </a:prstGeom>
          <a:noFill/>
          <a:ln w="6350">
            <a:solidFill>
              <a:srgbClr val="4946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3" name="Line 8009"/>
          <p:cNvSpPr>
            <a:spLocks noChangeShapeType="1"/>
          </p:cNvSpPr>
          <p:nvPr/>
        </p:nvSpPr>
        <p:spPr bwMode="auto">
          <a:xfrm flipV="1">
            <a:off x="7807325" y="1885950"/>
            <a:ext cx="1588" cy="30163"/>
          </a:xfrm>
          <a:prstGeom prst="line">
            <a:avLst/>
          </a:prstGeom>
          <a:noFill/>
          <a:ln w="6350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4" name="Line 8010"/>
          <p:cNvSpPr>
            <a:spLocks noChangeShapeType="1"/>
          </p:cNvSpPr>
          <p:nvPr/>
        </p:nvSpPr>
        <p:spPr bwMode="auto">
          <a:xfrm flipV="1">
            <a:off x="7815263" y="1885950"/>
            <a:ext cx="1587" cy="30163"/>
          </a:xfrm>
          <a:prstGeom prst="line">
            <a:avLst/>
          </a:prstGeom>
          <a:noFill/>
          <a:ln w="6350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5" name="Line 8011"/>
          <p:cNvSpPr>
            <a:spLocks noChangeShapeType="1"/>
          </p:cNvSpPr>
          <p:nvPr/>
        </p:nvSpPr>
        <p:spPr bwMode="auto">
          <a:xfrm flipV="1">
            <a:off x="7818438" y="1885950"/>
            <a:ext cx="1587" cy="30163"/>
          </a:xfrm>
          <a:prstGeom prst="line">
            <a:avLst/>
          </a:prstGeom>
          <a:noFill/>
          <a:ln w="6350">
            <a:solidFill>
              <a:srgbClr val="7674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6" name="Line 8012"/>
          <p:cNvSpPr>
            <a:spLocks noChangeShapeType="1"/>
          </p:cNvSpPr>
          <p:nvPr/>
        </p:nvSpPr>
        <p:spPr bwMode="auto">
          <a:xfrm flipV="1">
            <a:off x="7821613" y="1885950"/>
            <a:ext cx="1587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7" name="Line 8013"/>
          <p:cNvSpPr>
            <a:spLocks noChangeShapeType="1"/>
          </p:cNvSpPr>
          <p:nvPr/>
        </p:nvSpPr>
        <p:spPr bwMode="auto">
          <a:xfrm flipV="1">
            <a:off x="7824788" y="1885950"/>
            <a:ext cx="1587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8" name="Line 8014"/>
          <p:cNvSpPr>
            <a:spLocks noChangeShapeType="1"/>
          </p:cNvSpPr>
          <p:nvPr/>
        </p:nvSpPr>
        <p:spPr bwMode="auto">
          <a:xfrm flipV="1">
            <a:off x="7829550" y="1885950"/>
            <a:ext cx="1588" cy="30163"/>
          </a:xfrm>
          <a:prstGeom prst="line">
            <a:avLst/>
          </a:prstGeom>
          <a:noFill/>
          <a:ln w="6350">
            <a:solidFill>
              <a:srgbClr val="7977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9" name="Line 8015"/>
          <p:cNvSpPr>
            <a:spLocks noChangeShapeType="1"/>
          </p:cNvSpPr>
          <p:nvPr/>
        </p:nvSpPr>
        <p:spPr bwMode="auto">
          <a:xfrm flipV="1">
            <a:off x="7832725" y="1885950"/>
            <a:ext cx="1588" cy="30163"/>
          </a:xfrm>
          <a:prstGeom prst="line">
            <a:avLst/>
          </a:prstGeom>
          <a:noFill/>
          <a:ln w="6350">
            <a:solidFill>
              <a:srgbClr val="615E5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0" name="Line 8016"/>
          <p:cNvSpPr>
            <a:spLocks noChangeShapeType="1"/>
          </p:cNvSpPr>
          <p:nvPr/>
        </p:nvSpPr>
        <p:spPr bwMode="auto">
          <a:xfrm flipV="1">
            <a:off x="7835900" y="1885950"/>
            <a:ext cx="1588" cy="30163"/>
          </a:xfrm>
          <a:prstGeom prst="line">
            <a:avLst/>
          </a:prstGeom>
          <a:noFill/>
          <a:ln w="6350">
            <a:solidFill>
              <a:srgbClr val="55525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1" name="Line 8017"/>
          <p:cNvSpPr>
            <a:spLocks noChangeShapeType="1"/>
          </p:cNvSpPr>
          <p:nvPr/>
        </p:nvSpPr>
        <p:spPr bwMode="auto">
          <a:xfrm flipV="1">
            <a:off x="7839075" y="1885950"/>
            <a:ext cx="1588" cy="30163"/>
          </a:xfrm>
          <a:prstGeom prst="line">
            <a:avLst/>
          </a:prstGeom>
          <a:noFill/>
          <a:ln w="6350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2" name="Rectangle 8018"/>
          <p:cNvSpPr>
            <a:spLocks noChangeArrowheads="1"/>
          </p:cNvSpPr>
          <p:nvPr/>
        </p:nvSpPr>
        <p:spPr bwMode="auto">
          <a:xfrm>
            <a:off x="7796213" y="1882775"/>
            <a:ext cx="44450" cy="36513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3" name="Freeform 8019"/>
          <p:cNvSpPr>
            <a:spLocks/>
          </p:cNvSpPr>
          <p:nvPr/>
        </p:nvSpPr>
        <p:spPr bwMode="auto">
          <a:xfrm>
            <a:off x="7540625" y="1920875"/>
            <a:ext cx="461963" cy="481013"/>
          </a:xfrm>
          <a:custGeom>
            <a:avLst/>
            <a:gdLst>
              <a:gd name="T0" fmla="*/ 90488 w 291"/>
              <a:gd name="T1" fmla="*/ 38100 h 303"/>
              <a:gd name="T2" fmla="*/ 120650 w 291"/>
              <a:gd name="T3" fmla="*/ 15875 h 303"/>
              <a:gd name="T4" fmla="*/ 149225 w 291"/>
              <a:gd name="T5" fmla="*/ 3175 h 303"/>
              <a:gd name="T6" fmla="*/ 173038 w 291"/>
              <a:gd name="T7" fmla="*/ 0 h 303"/>
              <a:gd name="T8" fmla="*/ 228600 w 291"/>
              <a:gd name="T9" fmla="*/ 0 h 303"/>
              <a:gd name="T10" fmla="*/ 280988 w 291"/>
              <a:gd name="T11" fmla="*/ 0 h 303"/>
              <a:gd name="T12" fmla="*/ 304800 w 291"/>
              <a:gd name="T13" fmla="*/ 3175 h 303"/>
              <a:gd name="T14" fmla="*/ 333375 w 291"/>
              <a:gd name="T15" fmla="*/ 15875 h 303"/>
              <a:gd name="T16" fmla="*/ 365125 w 291"/>
              <a:gd name="T17" fmla="*/ 38100 h 303"/>
              <a:gd name="T18" fmla="*/ 382588 w 291"/>
              <a:gd name="T19" fmla="*/ 80963 h 303"/>
              <a:gd name="T20" fmla="*/ 385763 w 291"/>
              <a:gd name="T21" fmla="*/ 107950 h 303"/>
              <a:gd name="T22" fmla="*/ 461963 w 291"/>
              <a:gd name="T23" fmla="*/ 481013 h 303"/>
              <a:gd name="T24" fmla="*/ 0 w 291"/>
              <a:gd name="T25" fmla="*/ 481013 h 303"/>
              <a:gd name="T26" fmla="*/ 68263 w 291"/>
              <a:gd name="T27" fmla="*/ 107950 h 303"/>
              <a:gd name="T28" fmla="*/ 73025 w 291"/>
              <a:gd name="T29" fmla="*/ 80963 h 303"/>
              <a:gd name="T30" fmla="*/ 79375 w 291"/>
              <a:gd name="T31" fmla="*/ 58738 h 303"/>
              <a:gd name="T32" fmla="*/ 90488 w 291"/>
              <a:gd name="T33" fmla="*/ 38100 h 3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1" h="303">
                <a:moveTo>
                  <a:pt x="57" y="24"/>
                </a:moveTo>
                <a:lnTo>
                  <a:pt x="76" y="10"/>
                </a:lnTo>
                <a:lnTo>
                  <a:pt x="94" y="2"/>
                </a:lnTo>
                <a:lnTo>
                  <a:pt x="109" y="0"/>
                </a:lnTo>
                <a:lnTo>
                  <a:pt x="144" y="0"/>
                </a:lnTo>
                <a:lnTo>
                  <a:pt x="177" y="0"/>
                </a:lnTo>
                <a:lnTo>
                  <a:pt x="192" y="2"/>
                </a:lnTo>
                <a:lnTo>
                  <a:pt x="210" y="10"/>
                </a:lnTo>
                <a:lnTo>
                  <a:pt x="230" y="24"/>
                </a:lnTo>
                <a:lnTo>
                  <a:pt x="241" y="51"/>
                </a:lnTo>
                <a:lnTo>
                  <a:pt x="243" y="68"/>
                </a:lnTo>
                <a:lnTo>
                  <a:pt x="291" y="303"/>
                </a:lnTo>
                <a:lnTo>
                  <a:pt x="0" y="303"/>
                </a:lnTo>
                <a:lnTo>
                  <a:pt x="43" y="68"/>
                </a:lnTo>
                <a:lnTo>
                  <a:pt x="46" y="51"/>
                </a:lnTo>
                <a:lnTo>
                  <a:pt x="50" y="37"/>
                </a:lnTo>
                <a:lnTo>
                  <a:pt x="57" y="2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4" name="Rectangle 8020"/>
          <p:cNvSpPr>
            <a:spLocks noChangeArrowheads="1"/>
          </p:cNvSpPr>
          <p:nvPr/>
        </p:nvSpPr>
        <p:spPr bwMode="auto">
          <a:xfrm>
            <a:off x="7751763" y="1908175"/>
            <a:ext cx="34925" cy="514350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5" name="Rectangle 8021"/>
          <p:cNvSpPr>
            <a:spLocks noChangeArrowheads="1"/>
          </p:cNvSpPr>
          <p:nvPr/>
        </p:nvSpPr>
        <p:spPr bwMode="auto">
          <a:xfrm>
            <a:off x="7754938" y="1908175"/>
            <a:ext cx="31750" cy="514350"/>
          </a:xfrm>
          <a:prstGeom prst="rect">
            <a:avLst/>
          </a:prstGeom>
          <a:solidFill>
            <a:srgbClr val="AC131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6" name="Rectangle 8022"/>
          <p:cNvSpPr>
            <a:spLocks noChangeArrowheads="1"/>
          </p:cNvSpPr>
          <p:nvPr/>
        </p:nvSpPr>
        <p:spPr bwMode="auto">
          <a:xfrm>
            <a:off x="7759700" y="1908175"/>
            <a:ext cx="20638" cy="514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7" name="Rectangle 8023"/>
          <p:cNvSpPr>
            <a:spLocks noChangeArrowheads="1"/>
          </p:cNvSpPr>
          <p:nvPr/>
        </p:nvSpPr>
        <p:spPr bwMode="auto">
          <a:xfrm>
            <a:off x="7518400" y="2363788"/>
            <a:ext cx="501650" cy="42862"/>
          </a:xfrm>
          <a:prstGeom prst="rect">
            <a:avLst/>
          </a:prstGeom>
          <a:solidFill>
            <a:srgbClr val="C5101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8" name="AutoShape 8024"/>
          <p:cNvSpPr>
            <a:spLocks noChangeArrowheads="1"/>
          </p:cNvSpPr>
          <p:nvPr/>
        </p:nvSpPr>
        <p:spPr bwMode="auto">
          <a:xfrm>
            <a:off x="7669213" y="1830388"/>
            <a:ext cx="26987" cy="74612"/>
          </a:xfrm>
          <a:prstGeom prst="roundRect">
            <a:avLst>
              <a:gd name="adj" fmla="val 37500"/>
            </a:avLst>
          </a:prstGeom>
          <a:solidFill>
            <a:srgbClr val="5F5C5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9" name="AutoShape 8025"/>
          <p:cNvSpPr>
            <a:spLocks noChangeArrowheads="1"/>
          </p:cNvSpPr>
          <p:nvPr/>
        </p:nvSpPr>
        <p:spPr bwMode="auto">
          <a:xfrm>
            <a:off x="7670800" y="1831975"/>
            <a:ext cx="26988" cy="74613"/>
          </a:xfrm>
          <a:prstGeom prst="roundRect">
            <a:avLst>
              <a:gd name="adj" fmla="val 33333"/>
            </a:avLst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0" name="Line 8026"/>
          <p:cNvSpPr>
            <a:spLocks noChangeShapeType="1"/>
          </p:cNvSpPr>
          <p:nvPr/>
        </p:nvSpPr>
        <p:spPr bwMode="auto">
          <a:xfrm flipV="1">
            <a:off x="7664450" y="1901825"/>
            <a:ext cx="1588" cy="1111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1" name="Line 8027"/>
          <p:cNvSpPr>
            <a:spLocks noChangeShapeType="1"/>
          </p:cNvSpPr>
          <p:nvPr/>
        </p:nvSpPr>
        <p:spPr bwMode="auto">
          <a:xfrm flipV="1">
            <a:off x="7669213" y="1901825"/>
            <a:ext cx="1587" cy="11113"/>
          </a:xfrm>
          <a:prstGeom prst="line">
            <a:avLst/>
          </a:prstGeom>
          <a:noFill/>
          <a:ln w="6350">
            <a:solidFill>
              <a:srgbClr val="93919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2" name="Line 8028"/>
          <p:cNvSpPr>
            <a:spLocks noChangeShapeType="1"/>
          </p:cNvSpPr>
          <p:nvPr/>
        </p:nvSpPr>
        <p:spPr bwMode="auto">
          <a:xfrm flipV="1">
            <a:off x="7672388" y="1901825"/>
            <a:ext cx="1587" cy="11113"/>
          </a:xfrm>
          <a:prstGeom prst="line">
            <a:avLst/>
          </a:prstGeom>
          <a:noFill/>
          <a:ln w="6350">
            <a:solidFill>
              <a:srgbClr val="A09F9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3" name="Line 8029"/>
          <p:cNvSpPr>
            <a:spLocks noChangeShapeType="1"/>
          </p:cNvSpPr>
          <p:nvPr/>
        </p:nvSpPr>
        <p:spPr bwMode="auto">
          <a:xfrm flipV="1">
            <a:off x="7675563" y="1901825"/>
            <a:ext cx="1587" cy="11113"/>
          </a:xfrm>
          <a:prstGeom prst="line">
            <a:avLst/>
          </a:prstGeom>
          <a:noFill/>
          <a:ln w="6350">
            <a:solidFill>
              <a:srgbClr val="AEADA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4" name="Line 8030"/>
          <p:cNvSpPr>
            <a:spLocks noChangeShapeType="1"/>
          </p:cNvSpPr>
          <p:nvPr/>
        </p:nvSpPr>
        <p:spPr bwMode="auto">
          <a:xfrm flipV="1">
            <a:off x="7678738" y="1901825"/>
            <a:ext cx="1587" cy="11113"/>
          </a:xfrm>
          <a:prstGeom prst="line">
            <a:avLst/>
          </a:prstGeom>
          <a:noFill/>
          <a:ln w="6350">
            <a:solidFill>
              <a:srgbClr val="BCBBB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5" name="Line 8031"/>
          <p:cNvSpPr>
            <a:spLocks noChangeShapeType="1"/>
          </p:cNvSpPr>
          <p:nvPr/>
        </p:nvSpPr>
        <p:spPr bwMode="auto">
          <a:xfrm flipV="1">
            <a:off x="7681913" y="1901825"/>
            <a:ext cx="1587" cy="11113"/>
          </a:xfrm>
          <a:prstGeom prst="line">
            <a:avLst/>
          </a:prstGeom>
          <a:noFill/>
          <a:ln w="6350">
            <a:solidFill>
              <a:srgbClr val="CAC9C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6" name="Line 8032"/>
          <p:cNvSpPr>
            <a:spLocks noChangeShapeType="1"/>
          </p:cNvSpPr>
          <p:nvPr/>
        </p:nvSpPr>
        <p:spPr bwMode="auto">
          <a:xfrm flipV="1">
            <a:off x="7686675" y="1901825"/>
            <a:ext cx="1588" cy="11113"/>
          </a:xfrm>
          <a:prstGeom prst="line">
            <a:avLst/>
          </a:prstGeom>
          <a:noFill/>
          <a:ln w="6350">
            <a:solidFill>
              <a:srgbClr val="D7D7D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" name="Line 8033"/>
          <p:cNvSpPr>
            <a:spLocks noChangeShapeType="1"/>
          </p:cNvSpPr>
          <p:nvPr/>
        </p:nvSpPr>
        <p:spPr bwMode="auto">
          <a:xfrm flipV="1">
            <a:off x="7689850" y="1901825"/>
            <a:ext cx="1588" cy="11113"/>
          </a:xfrm>
          <a:prstGeom prst="line">
            <a:avLst/>
          </a:prstGeom>
          <a:noFill/>
          <a:ln w="6350">
            <a:solidFill>
              <a:srgbClr val="D7D7D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" name="Line 8034"/>
          <p:cNvSpPr>
            <a:spLocks noChangeShapeType="1"/>
          </p:cNvSpPr>
          <p:nvPr/>
        </p:nvSpPr>
        <p:spPr bwMode="auto">
          <a:xfrm flipV="1">
            <a:off x="7693025" y="1901825"/>
            <a:ext cx="1588" cy="11113"/>
          </a:xfrm>
          <a:prstGeom prst="line">
            <a:avLst/>
          </a:prstGeom>
          <a:noFill/>
          <a:ln w="6350">
            <a:solidFill>
              <a:srgbClr val="CDCCC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" name="Line 8035"/>
          <p:cNvSpPr>
            <a:spLocks noChangeShapeType="1"/>
          </p:cNvSpPr>
          <p:nvPr/>
        </p:nvSpPr>
        <p:spPr bwMode="auto">
          <a:xfrm flipV="1">
            <a:off x="7696200" y="1901825"/>
            <a:ext cx="1588" cy="11113"/>
          </a:xfrm>
          <a:prstGeom prst="line">
            <a:avLst/>
          </a:prstGeom>
          <a:noFill/>
          <a:ln w="6350">
            <a:solidFill>
              <a:srgbClr val="C7C7C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" name="Line 8036"/>
          <p:cNvSpPr>
            <a:spLocks noChangeShapeType="1"/>
          </p:cNvSpPr>
          <p:nvPr/>
        </p:nvSpPr>
        <p:spPr bwMode="auto">
          <a:xfrm flipV="1">
            <a:off x="7699375" y="1901825"/>
            <a:ext cx="1588" cy="11113"/>
          </a:xfrm>
          <a:prstGeom prst="line">
            <a:avLst/>
          </a:prstGeom>
          <a:noFill/>
          <a:ln w="6350">
            <a:solidFill>
              <a:srgbClr val="BCBBB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" name="Rectangle 8037"/>
          <p:cNvSpPr>
            <a:spLocks noChangeArrowheads="1"/>
          </p:cNvSpPr>
          <p:nvPr/>
        </p:nvSpPr>
        <p:spPr bwMode="auto">
          <a:xfrm>
            <a:off x="7662863" y="1898650"/>
            <a:ext cx="39687" cy="1587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" name="Line 8038"/>
          <p:cNvSpPr>
            <a:spLocks noChangeShapeType="1"/>
          </p:cNvSpPr>
          <p:nvPr/>
        </p:nvSpPr>
        <p:spPr bwMode="auto">
          <a:xfrm flipV="1">
            <a:off x="7704138" y="1885950"/>
            <a:ext cx="1587" cy="30163"/>
          </a:xfrm>
          <a:prstGeom prst="line">
            <a:avLst/>
          </a:prstGeom>
          <a:noFill/>
          <a:ln w="6350">
            <a:solidFill>
              <a:srgbClr val="2B272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" name="Line 8039"/>
          <p:cNvSpPr>
            <a:spLocks noChangeShapeType="1"/>
          </p:cNvSpPr>
          <p:nvPr/>
        </p:nvSpPr>
        <p:spPr bwMode="auto">
          <a:xfrm flipV="1">
            <a:off x="7710488" y="1885950"/>
            <a:ext cx="1587" cy="30163"/>
          </a:xfrm>
          <a:prstGeom prst="line">
            <a:avLst/>
          </a:prstGeom>
          <a:noFill/>
          <a:ln w="6350">
            <a:solidFill>
              <a:srgbClr val="3A36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" name="Line 8040"/>
          <p:cNvSpPr>
            <a:spLocks noChangeShapeType="1"/>
          </p:cNvSpPr>
          <p:nvPr/>
        </p:nvSpPr>
        <p:spPr bwMode="auto">
          <a:xfrm flipV="1">
            <a:off x="7713663" y="1885950"/>
            <a:ext cx="1587" cy="30163"/>
          </a:xfrm>
          <a:prstGeom prst="line">
            <a:avLst/>
          </a:prstGeom>
          <a:noFill/>
          <a:ln w="6350">
            <a:solidFill>
              <a:srgbClr val="4946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" name="Line 8041"/>
          <p:cNvSpPr>
            <a:spLocks noChangeShapeType="1"/>
          </p:cNvSpPr>
          <p:nvPr/>
        </p:nvSpPr>
        <p:spPr bwMode="auto">
          <a:xfrm flipV="1">
            <a:off x="7716838" y="1885950"/>
            <a:ext cx="1587" cy="30163"/>
          </a:xfrm>
          <a:prstGeom prst="line">
            <a:avLst/>
          </a:prstGeom>
          <a:noFill/>
          <a:ln w="6350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6" name="Line 8042"/>
          <p:cNvSpPr>
            <a:spLocks noChangeShapeType="1"/>
          </p:cNvSpPr>
          <p:nvPr/>
        </p:nvSpPr>
        <p:spPr bwMode="auto">
          <a:xfrm flipV="1">
            <a:off x="7721600" y="1885950"/>
            <a:ext cx="1588" cy="30163"/>
          </a:xfrm>
          <a:prstGeom prst="line">
            <a:avLst/>
          </a:prstGeom>
          <a:noFill/>
          <a:ln w="6350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7" name="Line 8043"/>
          <p:cNvSpPr>
            <a:spLocks noChangeShapeType="1"/>
          </p:cNvSpPr>
          <p:nvPr/>
        </p:nvSpPr>
        <p:spPr bwMode="auto">
          <a:xfrm flipV="1">
            <a:off x="7724775" y="1885950"/>
            <a:ext cx="1588" cy="30163"/>
          </a:xfrm>
          <a:prstGeom prst="line">
            <a:avLst/>
          </a:prstGeom>
          <a:noFill/>
          <a:ln w="6350">
            <a:solidFill>
              <a:srgbClr val="7674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8" name="Line 8044"/>
          <p:cNvSpPr>
            <a:spLocks noChangeShapeType="1"/>
          </p:cNvSpPr>
          <p:nvPr/>
        </p:nvSpPr>
        <p:spPr bwMode="auto">
          <a:xfrm flipV="1">
            <a:off x="7727950" y="1885950"/>
            <a:ext cx="1588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9" name="Line 8045"/>
          <p:cNvSpPr>
            <a:spLocks noChangeShapeType="1"/>
          </p:cNvSpPr>
          <p:nvPr/>
        </p:nvSpPr>
        <p:spPr bwMode="auto">
          <a:xfrm flipV="1">
            <a:off x="7731125" y="1885950"/>
            <a:ext cx="1588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0" name="Line 8046"/>
          <p:cNvSpPr>
            <a:spLocks noChangeShapeType="1"/>
          </p:cNvSpPr>
          <p:nvPr/>
        </p:nvSpPr>
        <p:spPr bwMode="auto">
          <a:xfrm flipV="1">
            <a:off x="7734300" y="1885950"/>
            <a:ext cx="1588" cy="30163"/>
          </a:xfrm>
          <a:prstGeom prst="line">
            <a:avLst/>
          </a:prstGeom>
          <a:noFill/>
          <a:ln w="6350">
            <a:solidFill>
              <a:srgbClr val="7977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1" name="Line 8047"/>
          <p:cNvSpPr>
            <a:spLocks noChangeShapeType="1"/>
          </p:cNvSpPr>
          <p:nvPr/>
        </p:nvSpPr>
        <p:spPr bwMode="auto">
          <a:xfrm flipV="1">
            <a:off x="7739063" y="1885950"/>
            <a:ext cx="1587" cy="30163"/>
          </a:xfrm>
          <a:prstGeom prst="line">
            <a:avLst/>
          </a:prstGeom>
          <a:noFill/>
          <a:ln w="6350">
            <a:solidFill>
              <a:srgbClr val="6D6A6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2" name="Line 8048"/>
          <p:cNvSpPr>
            <a:spLocks noChangeShapeType="1"/>
          </p:cNvSpPr>
          <p:nvPr/>
        </p:nvSpPr>
        <p:spPr bwMode="auto">
          <a:xfrm flipV="1">
            <a:off x="7742238" y="1885950"/>
            <a:ext cx="1587" cy="30163"/>
          </a:xfrm>
          <a:prstGeom prst="line">
            <a:avLst/>
          </a:prstGeom>
          <a:noFill/>
          <a:ln w="6350">
            <a:solidFill>
              <a:srgbClr val="55525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3" name="Line 8049"/>
          <p:cNvSpPr>
            <a:spLocks noChangeShapeType="1"/>
          </p:cNvSpPr>
          <p:nvPr/>
        </p:nvSpPr>
        <p:spPr bwMode="auto">
          <a:xfrm flipV="1">
            <a:off x="7745413" y="1885950"/>
            <a:ext cx="1587" cy="30163"/>
          </a:xfrm>
          <a:prstGeom prst="line">
            <a:avLst/>
          </a:prstGeom>
          <a:noFill/>
          <a:ln w="6350">
            <a:solidFill>
              <a:srgbClr val="4945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4" name="Line 8050"/>
          <p:cNvSpPr>
            <a:spLocks noChangeShapeType="1"/>
          </p:cNvSpPr>
          <p:nvPr/>
        </p:nvSpPr>
        <p:spPr bwMode="auto">
          <a:xfrm flipV="1">
            <a:off x="7748588" y="1885950"/>
            <a:ext cx="1587" cy="34925"/>
          </a:xfrm>
          <a:prstGeom prst="line">
            <a:avLst/>
          </a:prstGeom>
          <a:noFill/>
          <a:ln w="6350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5" name="Rectangle 8051"/>
          <p:cNvSpPr>
            <a:spLocks noChangeArrowheads="1"/>
          </p:cNvSpPr>
          <p:nvPr/>
        </p:nvSpPr>
        <p:spPr bwMode="auto">
          <a:xfrm>
            <a:off x="7700963" y="1882775"/>
            <a:ext cx="46037" cy="36513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0" name="Oval 8052"/>
          <p:cNvSpPr>
            <a:spLocks noChangeArrowheads="1"/>
          </p:cNvSpPr>
          <p:nvPr/>
        </p:nvSpPr>
        <p:spPr bwMode="auto">
          <a:xfrm>
            <a:off x="7688263" y="1530350"/>
            <a:ext cx="144462" cy="1619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1" name="Oval 8053"/>
          <p:cNvSpPr>
            <a:spLocks noChangeArrowheads="1"/>
          </p:cNvSpPr>
          <p:nvPr/>
        </p:nvSpPr>
        <p:spPr bwMode="auto">
          <a:xfrm>
            <a:off x="7594600" y="1420813"/>
            <a:ext cx="334963" cy="3762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2" name="Oval 8054"/>
          <p:cNvSpPr>
            <a:spLocks noChangeArrowheads="1"/>
          </p:cNvSpPr>
          <p:nvPr/>
        </p:nvSpPr>
        <p:spPr bwMode="auto">
          <a:xfrm>
            <a:off x="7497763" y="1312863"/>
            <a:ext cx="530225" cy="5937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3" name="Oval 8055"/>
          <p:cNvSpPr>
            <a:spLocks noChangeArrowheads="1"/>
          </p:cNvSpPr>
          <p:nvPr/>
        </p:nvSpPr>
        <p:spPr bwMode="auto">
          <a:xfrm>
            <a:off x="7351713" y="1152525"/>
            <a:ext cx="819150" cy="9175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4" name="Oval 8056"/>
          <p:cNvSpPr>
            <a:spLocks noChangeArrowheads="1"/>
          </p:cNvSpPr>
          <p:nvPr/>
        </p:nvSpPr>
        <p:spPr bwMode="auto">
          <a:xfrm>
            <a:off x="7170738" y="950913"/>
            <a:ext cx="1181100" cy="1320800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5" name="Oval 8057"/>
          <p:cNvSpPr>
            <a:spLocks noChangeArrowheads="1"/>
          </p:cNvSpPr>
          <p:nvPr/>
        </p:nvSpPr>
        <p:spPr bwMode="auto">
          <a:xfrm>
            <a:off x="6958013" y="709613"/>
            <a:ext cx="1609725" cy="17986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6" name="Oval 8058"/>
          <p:cNvSpPr>
            <a:spLocks noChangeArrowheads="1"/>
          </p:cNvSpPr>
          <p:nvPr/>
        </p:nvSpPr>
        <p:spPr bwMode="auto">
          <a:xfrm>
            <a:off x="6715125" y="441325"/>
            <a:ext cx="2092325" cy="23399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7" name="Oval 8059"/>
          <p:cNvSpPr>
            <a:spLocks noChangeArrowheads="1"/>
          </p:cNvSpPr>
          <p:nvPr/>
        </p:nvSpPr>
        <p:spPr bwMode="auto">
          <a:xfrm>
            <a:off x="6400800" y="92075"/>
            <a:ext cx="2719388" cy="30384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34" name="Freeform 8060"/>
          <p:cNvSpPr>
            <a:spLocks/>
          </p:cNvSpPr>
          <p:nvPr/>
        </p:nvSpPr>
        <p:spPr bwMode="auto">
          <a:xfrm>
            <a:off x="6291263" y="3179763"/>
            <a:ext cx="73025" cy="90487"/>
          </a:xfrm>
          <a:custGeom>
            <a:avLst/>
            <a:gdLst>
              <a:gd name="T0" fmla="*/ 73025 w 46"/>
              <a:gd name="T1" fmla="*/ 31750 h 57"/>
              <a:gd name="T2" fmla="*/ 61913 w 46"/>
              <a:gd name="T3" fmla="*/ 7937 h 57"/>
              <a:gd name="T4" fmla="*/ 41275 w 46"/>
              <a:gd name="T5" fmla="*/ 0 h 57"/>
              <a:gd name="T6" fmla="*/ 23813 w 46"/>
              <a:gd name="T7" fmla="*/ 4762 h 57"/>
              <a:gd name="T8" fmla="*/ 9525 w 46"/>
              <a:gd name="T9" fmla="*/ 15875 h 57"/>
              <a:gd name="T10" fmla="*/ 3175 w 46"/>
              <a:gd name="T11" fmla="*/ 34925 h 57"/>
              <a:gd name="T12" fmla="*/ 0 w 46"/>
              <a:gd name="T13" fmla="*/ 55562 h 57"/>
              <a:gd name="T14" fmla="*/ 6350 w 46"/>
              <a:gd name="T15" fmla="*/ 82550 h 57"/>
              <a:gd name="T16" fmla="*/ 30163 w 46"/>
              <a:gd name="T17" fmla="*/ 90487 h 57"/>
              <a:gd name="T18" fmla="*/ 55563 w 46"/>
              <a:gd name="T19" fmla="*/ 82550 h 57"/>
              <a:gd name="T20" fmla="*/ 69850 w 46"/>
              <a:gd name="T21" fmla="*/ 58737 h 57"/>
              <a:gd name="T22" fmla="*/ 52388 w 46"/>
              <a:gd name="T23" fmla="*/ 58737 h 57"/>
              <a:gd name="T24" fmla="*/ 44450 w 46"/>
              <a:gd name="T25" fmla="*/ 69850 h 57"/>
              <a:gd name="T26" fmla="*/ 30163 w 46"/>
              <a:gd name="T27" fmla="*/ 77787 h 57"/>
              <a:gd name="T28" fmla="*/ 20638 w 46"/>
              <a:gd name="T29" fmla="*/ 69850 h 57"/>
              <a:gd name="T30" fmla="*/ 17463 w 46"/>
              <a:gd name="T31" fmla="*/ 55562 h 57"/>
              <a:gd name="T32" fmla="*/ 20638 w 46"/>
              <a:gd name="T33" fmla="*/ 26987 h 57"/>
              <a:gd name="T34" fmla="*/ 41275 w 46"/>
              <a:gd name="T35" fmla="*/ 15875 h 57"/>
              <a:gd name="T36" fmla="*/ 52388 w 46"/>
              <a:gd name="T37" fmla="*/ 20637 h 57"/>
              <a:gd name="T38" fmla="*/ 55563 w 46"/>
              <a:gd name="T39" fmla="*/ 31750 h 57"/>
              <a:gd name="T40" fmla="*/ 73025 w 46"/>
              <a:gd name="T41" fmla="*/ 31750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57">
                <a:moveTo>
                  <a:pt x="46" y="20"/>
                </a:moveTo>
                <a:lnTo>
                  <a:pt x="39" y="5"/>
                </a:lnTo>
                <a:lnTo>
                  <a:pt x="26" y="0"/>
                </a:lnTo>
                <a:lnTo>
                  <a:pt x="15" y="3"/>
                </a:lnTo>
                <a:lnTo>
                  <a:pt x="6" y="10"/>
                </a:lnTo>
                <a:lnTo>
                  <a:pt x="2" y="22"/>
                </a:lnTo>
                <a:lnTo>
                  <a:pt x="0" y="35"/>
                </a:lnTo>
                <a:lnTo>
                  <a:pt x="4" y="52"/>
                </a:lnTo>
                <a:lnTo>
                  <a:pt x="19" y="57"/>
                </a:lnTo>
                <a:lnTo>
                  <a:pt x="35" y="52"/>
                </a:lnTo>
                <a:lnTo>
                  <a:pt x="44" y="37"/>
                </a:lnTo>
                <a:lnTo>
                  <a:pt x="33" y="37"/>
                </a:lnTo>
                <a:lnTo>
                  <a:pt x="28" y="44"/>
                </a:lnTo>
                <a:lnTo>
                  <a:pt x="19" y="49"/>
                </a:lnTo>
                <a:lnTo>
                  <a:pt x="13" y="44"/>
                </a:lnTo>
                <a:lnTo>
                  <a:pt x="11" y="35"/>
                </a:lnTo>
                <a:lnTo>
                  <a:pt x="13" y="17"/>
                </a:lnTo>
                <a:lnTo>
                  <a:pt x="26" y="10"/>
                </a:lnTo>
                <a:lnTo>
                  <a:pt x="33" y="13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35" name="Picture 8061"/>
          <p:cNvPicPr>
            <a:picLocks noChangeAspect="1" noChangeArrowheads="1"/>
          </p:cNvPicPr>
          <p:nvPr/>
        </p:nvPicPr>
        <p:blipFill>
          <a:blip r:embed="rId228" cstate="print"/>
          <a:srcRect/>
          <a:stretch>
            <a:fillRect/>
          </a:stretch>
        </p:blipFill>
        <p:spPr bwMode="auto">
          <a:xfrm>
            <a:off x="636746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36" name="Picture 8062"/>
          <p:cNvPicPr>
            <a:picLocks noChangeAspect="1" noChangeArrowheads="1"/>
          </p:cNvPicPr>
          <p:nvPr/>
        </p:nvPicPr>
        <p:blipFill>
          <a:blip r:embed="rId229" cstate="print"/>
          <a:srcRect/>
          <a:stretch>
            <a:fillRect/>
          </a:stretch>
        </p:blipFill>
        <p:spPr bwMode="auto">
          <a:xfrm>
            <a:off x="636746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37" name="Freeform 8063"/>
          <p:cNvSpPr>
            <a:spLocks/>
          </p:cNvSpPr>
          <p:nvPr/>
        </p:nvSpPr>
        <p:spPr bwMode="auto">
          <a:xfrm>
            <a:off x="6451600" y="3179763"/>
            <a:ext cx="61913" cy="90487"/>
          </a:xfrm>
          <a:custGeom>
            <a:avLst/>
            <a:gdLst>
              <a:gd name="T0" fmla="*/ 0 w 39"/>
              <a:gd name="T1" fmla="*/ 90487 h 57"/>
              <a:gd name="T2" fmla="*/ 17463 w 39"/>
              <a:gd name="T3" fmla="*/ 90487 h 57"/>
              <a:gd name="T4" fmla="*/ 23813 w 39"/>
              <a:gd name="T5" fmla="*/ 50800 h 57"/>
              <a:gd name="T6" fmla="*/ 30163 w 39"/>
              <a:gd name="T7" fmla="*/ 26987 h 57"/>
              <a:gd name="T8" fmla="*/ 50800 w 39"/>
              <a:gd name="T9" fmla="*/ 20637 h 57"/>
              <a:gd name="T10" fmla="*/ 58738 w 39"/>
              <a:gd name="T11" fmla="*/ 20637 h 57"/>
              <a:gd name="T12" fmla="*/ 61913 w 39"/>
              <a:gd name="T13" fmla="*/ 0 h 57"/>
              <a:gd name="T14" fmla="*/ 50800 w 39"/>
              <a:gd name="T15" fmla="*/ 0 h 57"/>
              <a:gd name="T16" fmla="*/ 38100 w 39"/>
              <a:gd name="T17" fmla="*/ 7937 h 57"/>
              <a:gd name="T18" fmla="*/ 26988 w 39"/>
              <a:gd name="T19" fmla="*/ 20637 h 57"/>
              <a:gd name="T20" fmla="*/ 26988 w 39"/>
              <a:gd name="T21" fmla="*/ 20637 h 57"/>
              <a:gd name="T22" fmla="*/ 30163 w 39"/>
              <a:gd name="T23" fmla="*/ 4762 h 57"/>
              <a:gd name="T24" fmla="*/ 12700 w 39"/>
              <a:gd name="T25" fmla="*/ 4762 h 57"/>
              <a:gd name="T26" fmla="*/ 0 w 39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7">
                <a:moveTo>
                  <a:pt x="0" y="57"/>
                </a:moveTo>
                <a:lnTo>
                  <a:pt x="11" y="57"/>
                </a:lnTo>
                <a:lnTo>
                  <a:pt x="15" y="32"/>
                </a:lnTo>
                <a:lnTo>
                  <a:pt x="19" y="17"/>
                </a:lnTo>
                <a:lnTo>
                  <a:pt x="32" y="13"/>
                </a:lnTo>
                <a:lnTo>
                  <a:pt x="37" y="13"/>
                </a:lnTo>
                <a:lnTo>
                  <a:pt x="39" y="0"/>
                </a:lnTo>
                <a:lnTo>
                  <a:pt x="32" y="0"/>
                </a:lnTo>
                <a:lnTo>
                  <a:pt x="24" y="5"/>
                </a:lnTo>
                <a:lnTo>
                  <a:pt x="17" y="13"/>
                </a:lnTo>
                <a:lnTo>
                  <a:pt x="19" y="3"/>
                </a:lnTo>
                <a:lnTo>
                  <a:pt x="8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38" name="Freeform 8064"/>
          <p:cNvSpPr>
            <a:spLocks/>
          </p:cNvSpPr>
          <p:nvPr/>
        </p:nvSpPr>
        <p:spPr bwMode="auto">
          <a:xfrm>
            <a:off x="6502400" y="3179763"/>
            <a:ext cx="63500" cy="90487"/>
          </a:xfrm>
          <a:custGeom>
            <a:avLst/>
            <a:gdLst>
              <a:gd name="T0" fmla="*/ 0 w 40"/>
              <a:gd name="T1" fmla="*/ 90487 h 57"/>
              <a:gd name="T2" fmla="*/ 17463 w 40"/>
              <a:gd name="T3" fmla="*/ 90487 h 57"/>
              <a:gd name="T4" fmla="*/ 25400 w 40"/>
              <a:gd name="T5" fmla="*/ 50800 h 57"/>
              <a:gd name="T6" fmla="*/ 34925 w 40"/>
              <a:gd name="T7" fmla="*/ 26987 h 57"/>
              <a:gd name="T8" fmla="*/ 52388 w 40"/>
              <a:gd name="T9" fmla="*/ 20637 h 57"/>
              <a:gd name="T10" fmla="*/ 60325 w 40"/>
              <a:gd name="T11" fmla="*/ 20637 h 57"/>
              <a:gd name="T12" fmla="*/ 63500 w 40"/>
              <a:gd name="T13" fmla="*/ 0 h 57"/>
              <a:gd name="T14" fmla="*/ 52388 w 40"/>
              <a:gd name="T15" fmla="*/ 0 h 57"/>
              <a:gd name="T16" fmla="*/ 39688 w 40"/>
              <a:gd name="T17" fmla="*/ 7937 h 57"/>
              <a:gd name="T18" fmla="*/ 28575 w 40"/>
              <a:gd name="T19" fmla="*/ 20637 h 57"/>
              <a:gd name="T20" fmla="*/ 28575 w 40"/>
              <a:gd name="T21" fmla="*/ 20637 h 57"/>
              <a:gd name="T22" fmla="*/ 31750 w 40"/>
              <a:gd name="T23" fmla="*/ 4762 h 57"/>
              <a:gd name="T24" fmla="*/ 17463 w 40"/>
              <a:gd name="T25" fmla="*/ 4762 h 57"/>
              <a:gd name="T26" fmla="*/ 0 w 40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7">
                <a:moveTo>
                  <a:pt x="0" y="57"/>
                </a:moveTo>
                <a:lnTo>
                  <a:pt x="11" y="57"/>
                </a:lnTo>
                <a:lnTo>
                  <a:pt x="16" y="32"/>
                </a:lnTo>
                <a:lnTo>
                  <a:pt x="22" y="17"/>
                </a:lnTo>
                <a:lnTo>
                  <a:pt x="33" y="13"/>
                </a:lnTo>
                <a:lnTo>
                  <a:pt x="38" y="13"/>
                </a:lnTo>
                <a:lnTo>
                  <a:pt x="40" y="0"/>
                </a:lnTo>
                <a:lnTo>
                  <a:pt x="33" y="0"/>
                </a:lnTo>
                <a:lnTo>
                  <a:pt x="25" y="5"/>
                </a:lnTo>
                <a:lnTo>
                  <a:pt x="18" y="13"/>
                </a:lnTo>
                <a:lnTo>
                  <a:pt x="20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39" name="Picture 8065"/>
          <p:cNvPicPr>
            <a:picLocks noChangeAspect="1" noChangeArrowheads="1"/>
          </p:cNvPicPr>
          <p:nvPr/>
        </p:nvPicPr>
        <p:blipFill>
          <a:blip r:embed="rId85" cstate="print"/>
          <a:srcRect/>
          <a:stretch>
            <a:fillRect/>
          </a:stretch>
        </p:blipFill>
        <p:spPr bwMode="auto">
          <a:xfrm>
            <a:off x="6559550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40" name="Picture 8066"/>
          <p:cNvPicPr>
            <a:picLocks noChangeAspect="1" noChangeArrowheads="1"/>
          </p:cNvPicPr>
          <p:nvPr/>
        </p:nvPicPr>
        <p:blipFill>
          <a:blip r:embed="rId86" cstate="print"/>
          <a:srcRect/>
          <a:stretch>
            <a:fillRect/>
          </a:stretch>
        </p:blipFill>
        <p:spPr bwMode="auto">
          <a:xfrm>
            <a:off x="6559550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41" name="Freeform 8067"/>
          <p:cNvSpPr>
            <a:spLocks/>
          </p:cNvSpPr>
          <p:nvPr/>
        </p:nvSpPr>
        <p:spPr bwMode="auto">
          <a:xfrm>
            <a:off x="6635750" y="3152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3813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42" name="Picture 8068"/>
          <p:cNvPicPr>
            <a:picLocks noChangeAspect="1" noChangeArrowheads="1"/>
          </p:cNvPicPr>
          <p:nvPr/>
        </p:nvPicPr>
        <p:blipFill>
          <a:blip r:embed="rId230" cstate="print"/>
          <a:srcRect/>
          <a:stretch>
            <a:fillRect/>
          </a:stretch>
        </p:blipFill>
        <p:spPr bwMode="auto">
          <a:xfrm>
            <a:off x="667067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43" name="Picture 8069"/>
          <p:cNvPicPr>
            <a:picLocks noChangeAspect="1" noChangeArrowheads="1"/>
          </p:cNvPicPr>
          <p:nvPr/>
        </p:nvPicPr>
        <p:blipFill>
          <a:blip r:embed="rId231" cstate="print"/>
          <a:srcRect/>
          <a:stretch>
            <a:fillRect/>
          </a:stretch>
        </p:blipFill>
        <p:spPr bwMode="auto">
          <a:xfrm>
            <a:off x="667067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44" name="Freeform 8070"/>
          <p:cNvSpPr>
            <a:spLocks/>
          </p:cNvSpPr>
          <p:nvPr/>
        </p:nvSpPr>
        <p:spPr bwMode="auto">
          <a:xfrm>
            <a:off x="6756400" y="3157538"/>
            <a:ext cx="46038" cy="112712"/>
          </a:xfrm>
          <a:custGeom>
            <a:avLst/>
            <a:gdLst>
              <a:gd name="T0" fmla="*/ 14288 w 29"/>
              <a:gd name="T1" fmla="*/ 26987 h 71"/>
              <a:gd name="T2" fmla="*/ 0 w 29"/>
              <a:gd name="T3" fmla="*/ 26987 h 71"/>
              <a:gd name="T4" fmla="*/ 0 w 29"/>
              <a:gd name="T5" fmla="*/ 42862 h 71"/>
              <a:gd name="T6" fmla="*/ 11113 w 29"/>
              <a:gd name="T7" fmla="*/ 42862 h 71"/>
              <a:gd name="T8" fmla="*/ 4763 w 29"/>
              <a:gd name="T9" fmla="*/ 84137 h 71"/>
              <a:gd name="T10" fmla="*/ 4763 w 29"/>
              <a:gd name="T11" fmla="*/ 96837 h 71"/>
              <a:gd name="T12" fmla="*/ 4763 w 29"/>
              <a:gd name="T13" fmla="*/ 107950 h 71"/>
              <a:gd name="T14" fmla="*/ 17463 w 29"/>
              <a:gd name="T15" fmla="*/ 112712 h 71"/>
              <a:gd name="T16" fmla="*/ 31750 w 29"/>
              <a:gd name="T17" fmla="*/ 112712 h 71"/>
              <a:gd name="T18" fmla="*/ 34925 w 29"/>
              <a:gd name="T19" fmla="*/ 96837 h 71"/>
              <a:gd name="T20" fmla="*/ 25400 w 29"/>
              <a:gd name="T21" fmla="*/ 96837 h 71"/>
              <a:gd name="T22" fmla="*/ 17463 w 29"/>
              <a:gd name="T23" fmla="*/ 92075 h 71"/>
              <a:gd name="T24" fmla="*/ 22225 w 29"/>
              <a:gd name="T25" fmla="*/ 80962 h 71"/>
              <a:gd name="T26" fmla="*/ 28575 w 29"/>
              <a:gd name="T27" fmla="*/ 42862 h 71"/>
              <a:gd name="T28" fmla="*/ 42863 w 29"/>
              <a:gd name="T29" fmla="*/ 42862 h 71"/>
              <a:gd name="T30" fmla="*/ 46038 w 29"/>
              <a:gd name="T31" fmla="*/ 26987 h 71"/>
              <a:gd name="T32" fmla="*/ 31750 w 29"/>
              <a:gd name="T33" fmla="*/ 26987 h 71"/>
              <a:gd name="T34" fmla="*/ 34925 w 29"/>
              <a:gd name="T35" fmla="*/ 0 h 71"/>
              <a:gd name="T36" fmla="*/ 17463 w 29"/>
              <a:gd name="T37" fmla="*/ 0 h 71"/>
              <a:gd name="T38" fmla="*/ 14288 w 29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71">
                <a:moveTo>
                  <a:pt x="9" y="17"/>
                </a:moveTo>
                <a:lnTo>
                  <a:pt x="0" y="17"/>
                </a:lnTo>
                <a:lnTo>
                  <a:pt x="0" y="27"/>
                </a:lnTo>
                <a:lnTo>
                  <a:pt x="7" y="27"/>
                </a:lnTo>
                <a:lnTo>
                  <a:pt x="3" y="53"/>
                </a:lnTo>
                <a:lnTo>
                  <a:pt x="3" y="61"/>
                </a:lnTo>
                <a:lnTo>
                  <a:pt x="3" y="68"/>
                </a:lnTo>
                <a:lnTo>
                  <a:pt x="11" y="71"/>
                </a:lnTo>
                <a:lnTo>
                  <a:pt x="20" y="71"/>
                </a:lnTo>
                <a:lnTo>
                  <a:pt x="22" y="61"/>
                </a:lnTo>
                <a:lnTo>
                  <a:pt x="16" y="61"/>
                </a:lnTo>
                <a:lnTo>
                  <a:pt x="11" y="58"/>
                </a:lnTo>
                <a:lnTo>
                  <a:pt x="14" y="51"/>
                </a:lnTo>
                <a:lnTo>
                  <a:pt x="18" y="27"/>
                </a:lnTo>
                <a:lnTo>
                  <a:pt x="27" y="27"/>
                </a:lnTo>
                <a:lnTo>
                  <a:pt x="29" y="17"/>
                </a:lnTo>
                <a:lnTo>
                  <a:pt x="20" y="17"/>
                </a:lnTo>
                <a:lnTo>
                  <a:pt x="22" y="0"/>
                </a:lnTo>
                <a:lnTo>
                  <a:pt x="11" y="0"/>
                </a:lnTo>
                <a:lnTo>
                  <a:pt x="9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45" name="Picture 8071"/>
          <p:cNvPicPr>
            <a:picLocks noChangeAspect="1" noChangeArrowheads="1"/>
          </p:cNvPicPr>
          <p:nvPr/>
        </p:nvPicPr>
        <p:blipFill>
          <a:blip r:embed="rId232" cstate="print"/>
          <a:srcRect/>
          <a:stretch>
            <a:fillRect/>
          </a:stretch>
        </p:blipFill>
        <p:spPr bwMode="auto">
          <a:xfrm>
            <a:off x="68024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46" name="Picture 8072"/>
          <p:cNvPicPr>
            <a:picLocks noChangeAspect="1" noChangeArrowheads="1"/>
          </p:cNvPicPr>
          <p:nvPr/>
        </p:nvPicPr>
        <p:blipFill>
          <a:blip r:embed="rId233" cstate="print"/>
          <a:srcRect/>
          <a:stretch>
            <a:fillRect/>
          </a:stretch>
        </p:blipFill>
        <p:spPr bwMode="auto">
          <a:xfrm>
            <a:off x="68024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47" name="Freeform 8073"/>
          <p:cNvSpPr>
            <a:spLocks/>
          </p:cNvSpPr>
          <p:nvPr/>
        </p:nvSpPr>
        <p:spPr bwMode="auto">
          <a:xfrm>
            <a:off x="6881813" y="3179763"/>
            <a:ext cx="63500" cy="90487"/>
          </a:xfrm>
          <a:custGeom>
            <a:avLst/>
            <a:gdLst>
              <a:gd name="T0" fmla="*/ 0 w 40"/>
              <a:gd name="T1" fmla="*/ 90487 h 57"/>
              <a:gd name="T2" fmla="*/ 17463 w 40"/>
              <a:gd name="T3" fmla="*/ 90487 h 57"/>
              <a:gd name="T4" fmla="*/ 25400 w 40"/>
              <a:gd name="T5" fmla="*/ 50800 h 57"/>
              <a:gd name="T6" fmla="*/ 34925 w 40"/>
              <a:gd name="T7" fmla="*/ 26987 h 57"/>
              <a:gd name="T8" fmla="*/ 52388 w 40"/>
              <a:gd name="T9" fmla="*/ 20637 h 57"/>
              <a:gd name="T10" fmla="*/ 60325 w 40"/>
              <a:gd name="T11" fmla="*/ 20637 h 57"/>
              <a:gd name="T12" fmla="*/ 63500 w 40"/>
              <a:gd name="T13" fmla="*/ 0 h 57"/>
              <a:gd name="T14" fmla="*/ 55563 w 40"/>
              <a:gd name="T15" fmla="*/ 0 h 57"/>
              <a:gd name="T16" fmla="*/ 42863 w 40"/>
              <a:gd name="T17" fmla="*/ 7937 h 57"/>
              <a:gd name="T18" fmla="*/ 31750 w 40"/>
              <a:gd name="T19" fmla="*/ 20637 h 57"/>
              <a:gd name="T20" fmla="*/ 31750 w 40"/>
              <a:gd name="T21" fmla="*/ 20637 h 57"/>
              <a:gd name="T22" fmla="*/ 34925 w 40"/>
              <a:gd name="T23" fmla="*/ 4762 h 57"/>
              <a:gd name="T24" fmla="*/ 17463 w 40"/>
              <a:gd name="T25" fmla="*/ 4762 h 57"/>
              <a:gd name="T26" fmla="*/ 0 w 40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7">
                <a:moveTo>
                  <a:pt x="0" y="57"/>
                </a:moveTo>
                <a:lnTo>
                  <a:pt x="11" y="57"/>
                </a:lnTo>
                <a:lnTo>
                  <a:pt x="16" y="32"/>
                </a:lnTo>
                <a:lnTo>
                  <a:pt x="22" y="17"/>
                </a:lnTo>
                <a:lnTo>
                  <a:pt x="33" y="13"/>
                </a:lnTo>
                <a:lnTo>
                  <a:pt x="38" y="13"/>
                </a:lnTo>
                <a:lnTo>
                  <a:pt x="40" y="0"/>
                </a:lnTo>
                <a:lnTo>
                  <a:pt x="35" y="0"/>
                </a:lnTo>
                <a:lnTo>
                  <a:pt x="27" y="5"/>
                </a:lnTo>
                <a:lnTo>
                  <a:pt x="20" y="13"/>
                </a:lnTo>
                <a:lnTo>
                  <a:pt x="22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48" name="Freeform 8074"/>
          <p:cNvSpPr>
            <a:spLocks/>
          </p:cNvSpPr>
          <p:nvPr/>
        </p:nvSpPr>
        <p:spPr bwMode="auto">
          <a:xfrm>
            <a:off x="6980238" y="3152775"/>
            <a:ext cx="55562" cy="117475"/>
          </a:xfrm>
          <a:custGeom>
            <a:avLst/>
            <a:gdLst>
              <a:gd name="T0" fmla="*/ 0 w 35"/>
              <a:gd name="T1" fmla="*/ 117475 h 74"/>
              <a:gd name="T2" fmla="*/ 17462 w 35"/>
              <a:gd name="T3" fmla="*/ 117475 h 74"/>
              <a:gd name="T4" fmla="*/ 30162 w 35"/>
              <a:gd name="T5" fmla="*/ 47625 h 74"/>
              <a:gd name="T6" fmla="*/ 44450 w 35"/>
              <a:gd name="T7" fmla="*/ 47625 h 74"/>
              <a:gd name="T8" fmla="*/ 47625 w 35"/>
              <a:gd name="T9" fmla="*/ 31750 h 74"/>
              <a:gd name="T10" fmla="*/ 34925 w 35"/>
              <a:gd name="T11" fmla="*/ 31750 h 74"/>
              <a:gd name="T12" fmla="*/ 38100 w 35"/>
              <a:gd name="T13" fmla="*/ 19050 h 74"/>
              <a:gd name="T14" fmla="*/ 44450 w 35"/>
              <a:gd name="T15" fmla="*/ 11113 h 74"/>
              <a:gd name="T16" fmla="*/ 52387 w 35"/>
              <a:gd name="T17" fmla="*/ 15875 h 74"/>
              <a:gd name="T18" fmla="*/ 55562 w 35"/>
              <a:gd name="T19" fmla="*/ 0 h 74"/>
              <a:gd name="T20" fmla="*/ 44450 w 35"/>
              <a:gd name="T21" fmla="*/ 0 h 74"/>
              <a:gd name="T22" fmla="*/ 23812 w 35"/>
              <a:gd name="T23" fmla="*/ 7938 h 74"/>
              <a:gd name="T24" fmla="*/ 17462 w 35"/>
              <a:gd name="T25" fmla="*/ 31750 h 74"/>
              <a:gd name="T26" fmla="*/ 3175 w 35"/>
              <a:gd name="T27" fmla="*/ 31750 h 74"/>
              <a:gd name="T28" fmla="*/ 3175 w 35"/>
              <a:gd name="T29" fmla="*/ 47625 h 74"/>
              <a:gd name="T30" fmla="*/ 12700 w 35"/>
              <a:gd name="T31" fmla="*/ 47625 h 74"/>
              <a:gd name="T32" fmla="*/ 0 w 35"/>
              <a:gd name="T33" fmla="*/ 117475 h 7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4">
                <a:moveTo>
                  <a:pt x="0" y="74"/>
                </a:moveTo>
                <a:lnTo>
                  <a:pt x="11" y="74"/>
                </a:lnTo>
                <a:lnTo>
                  <a:pt x="19" y="30"/>
                </a:lnTo>
                <a:lnTo>
                  <a:pt x="28" y="30"/>
                </a:lnTo>
                <a:lnTo>
                  <a:pt x="30" y="20"/>
                </a:lnTo>
                <a:lnTo>
                  <a:pt x="22" y="20"/>
                </a:lnTo>
                <a:lnTo>
                  <a:pt x="24" y="12"/>
                </a:lnTo>
                <a:lnTo>
                  <a:pt x="28" y="7"/>
                </a:lnTo>
                <a:lnTo>
                  <a:pt x="33" y="10"/>
                </a:lnTo>
                <a:lnTo>
                  <a:pt x="35" y="0"/>
                </a:lnTo>
                <a:lnTo>
                  <a:pt x="28" y="0"/>
                </a:lnTo>
                <a:lnTo>
                  <a:pt x="15" y="5"/>
                </a:lnTo>
                <a:lnTo>
                  <a:pt x="11" y="20"/>
                </a:lnTo>
                <a:lnTo>
                  <a:pt x="2" y="20"/>
                </a:lnTo>
                <a:lnTo>
                  <a:pt x="2" y="30"/>
                </a:lnTo>
                <a:lnTo>
                  <a:pt x="8" y="3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49" name="Picture 8075"/>
          <p:cNvPicPr>
            <a:picLocks noChangeAspect="1" noChangeArrowheads="1"/>
          </p:cNvPicPr>
          <p:nvPr/>
        </p:nvPicPr>
        <p:blipFill>
          <a:blip r:embed="rId234" cstate="print"/>
          <a:srcRect/>
          <a:stretch>
            <a:fillRect/>
          </a:stretch>
        </p:blipFill>
        <p:spPr bwMode="auto">
          <a:xfrm>
            <a:off x="702468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50" name="Picture 8076"/>
          <p:cNvPicPr>
            <a:picLocks noChangeAspect="1" noChangeArrowheads="1"/>
          </p:cNvPicPr>
          <p:nvPr/>
        </p:nvPicPr>
        <p:blipFill>
          <a:blip r:embed="rId235" cstate="print"/>
          <a:srcRect/>
          <a:stretch>
            <a:fillRect/>
          </a:stretch>
        </p:blipFill>
        <p:spPr bwMode="auto">
          <a:xfrm>
            <a:off x="702468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51" name="Freeform 8077"/>
          <p:cNvSpPr>
            <a:spLocks/>
          </p:cNvSpPr>
          <p:nvPr/>
        </p:nvSpPr>
        <p:spPr bwMode="auto">
          <a:xfrm>
            <a:off x="7105650" y="3179763"/>
            <a:ext cx="61913" cy="90487"/>
          </a:xfrm>
          <a:custGeom>
            <a:avLst/>
            <a:gdLst>
              <a:gd name="T0" fmla="*/ 0 w 39"/>
              <a:gd name="T1" fmla="*/ 90487 h 57"/>
              <a:gd name="T2" fmla="*/ 17463 w 39"/>
              <a:gd name="T3" fmla="*/ 90487 h 57"/>
              <a:gd name="T4" fmla="*/ 23813 w 39"/>
              <a:gd name="T5" fmla="*/ 50800 h 57"/>
              <a:gd name="T6" fmla="*/ 34925 w 39"/>
              <a:gd name="T7" fmla="*/ 26987 h 57"/>
              <a:gd name="T8" fmla="*/ 50800 w 39"/>
              <a:gd name="T9" fmla="*/ 20637 h 57"/>
              <a:gd name="T10" fmla="*/ 58738 w 39"/>
              <a:gd name="T11" fmla="*/ 20637 h 57"/>
              <a:gd name="T12" fmla="*/ 61913 w 39"/>
              <a:gd name="T13" fmla="*/ 0 h 57"/>
              <a:gd name="T14" fmla="*/ 55563 w 39"/>
              <a:gd name="T15" fmla="*/ 0 h 57"/>
              <a:gd name="T16" fmla="*/ 41275 w 39"/>
              <a:gd name="T17" fmla="*/ 7937 h 57"/>
              <a:gd name="T18" fmla="*/ 30163 w 39"/>
              <a:gd name="T19" fmla="*/ 20637 h 57"/>
              <a:gd name="T20" fmla="*/ 30163 w 39"/>
              <a:gd name="T21" fmla="*/ 20637 h 57"/>
              <a:gd name="T22" fmla="*/ 34925 w 39"/>
              <a:gd name="T23" fmla="*/ 4762 h 57"/>
              <a:gd name="T24" fmla="*/ 17463 w 39"/>
              <a:gd name="T25" fmla="*/ 4762 h 57"/>
              <a:gd name="T26" fmla="*/ 0 w 39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7">
                <a:moveTo>
                  <a:pt x="0" y="57"/>
                </a:moveTo>
                <a:lnTo>
                  <a:pt x="11" y="57"/>
                </a:lnTo>
                <a:lnTo>
                  <a:pt x="15" y="32"/>
                </a:lnTo>
                <a:lnTo>
                  <a:pt x="22" y="17"/>
                </a:lnTo>
                <a:lnTo>
                  <a:pt x="32" y="13"/>
                </a:lnTo>
                <a:lnTo>
                  <a:pt x="37" y="13"/>
                </a:lnTo>
                <a:lnTo>
                  <a:pt x="39" y="0"/>
                </a:lnTo>
                <a:lnTo>
                  <a:pt x="35" y="0"/>
                </a:lnTo>
                <a:lnTo>
                  <a:pt x="26" y="5"/>
                </a:lnTo>
                <a:lnTo>
                  <a:pt x="19" y="13"/>
                </a:lnTo>
                <a:lnTo>
                  <a:pt x="22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52" name="Picture 8078"/>
          <p:cNvPicPr>
            <a:picLocks noChangeAspect="1" noChangeArrowheads="1"/>
          </p:cNvPicPr>
          <p:nvPr/>
        </p:nvPicPr>
        <p:blipFill>
          <a:blip r:embed="rId236" cstate="print"/>
          <a:srcRect/>
          <a:stretch>
            <a:fillRect/>
          </a:stretch>
        </p:blipFill>
        <p:spPr bwMode="auto">
          <a:xfrm>
            <a:off x="719931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53" name="Picture 8079"/>
          <p:cNvPicPr>
            <a:picLocks noChangeAspect="1" noChangeArrowheads="1"/>
          </p:cNvPicPr>
          <p:nvPr/>
        </p:nvPicPr>
        <p:blipFill>
          <a:blip r:embed="rId237" cstate="print"/>
          <a:srcRect/>
          <a:stretch>
            <a:fillRect/>
          </a:stretch>
        </p:blipFill>
        <p:spPr bwMode="auto">
          <a:xfrm>
            <a:off x="719931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54" name="Freeform 8080"/>
          <p:cNvSpPr>
            <a:spLocks/>
          </p:cNvSpPr>
          <p:nvPr/>
        </p:nvSpPr>
        <p:spPr bwMode="auto">
          <a:xfrm>
            <a:off x="7278688" y="3179763"/>
            <a:ext cx="76200" cy="90487"/>
          </a:xfrm>
          <a:custGeom>
            <a:avLst/>
            <a:gdLst>
              <a:gd name="T0" fmla="*/ 0 w 48"/>
              <a:gd name="T1" fmla="*/ 90487 h 57"/>
              <a:gd name="T2" fmla="*/ 17463 w 48"/>
              <a:gd name="T3" fmla="*/ 90487 h 57"/>
              <a:gd name="T4" fmla="*/ 25400 w 48"/>
              <a:gd name="T5" fmla="*/ 42862 h 57"/>
              <a:gd name="T6" fmla="*/ 34925 w 48"/>
              <a:gd name="T7" fmla="*/ 23812 h 57"/>
              <a:gd name="T8" fmla="*/ 49213 w 48"/>
              <a:gd name="T9" fmla="*/ 15875 h 57"/>
              <a:gd name="T10" fmla="*/ 58738 w 48"/>
              <a:gd name="T11" fmla="*/ 20637 h 57"/>
              <a:gd name="T12" fmla="*/ 63500 w 48"/>
              <a:gd name="T13" fmla="*/ 26987 h 57"/>
              <a:gd name="T14" fmla="*/ 58738 w 48"/>
              <a:gd name="T15" fmla="*/ 34925 h 57"/>
              <a:gd name="T16" fmla="*/ 49213 w 48"/>
              <a:gd name="T17" fmla="*/ 90487 h 57"/>
              <a:gd name="T18" fmla="*/ 66675 w 48"/>
              <a:gd name="T19" fmla="*/ 90487 h 57"/>
              <a:gd name="T20" fmla="*/ 76200 w 48"/>
              <a:gd name="T21" fmla="*/ 34925 h 57"/>
              <a:gd name="T22" fmla="*/ 76200 w 48"/>
              <a:gd name="T23" fmla="*/ 23812 h 57"/>
              <a:gd name="T24" fmla="*/ 76200 w 48"/>
              <a:gd name="T25" fmla="*/ 15875 h 57"/>
              <a:gd name="T26" fmla="*/ 73025 w 48"/>
              <a:gd name="T27" fmla="*/ 7937 h 57"/>
              <a:gd name="T28" fmla="*/ 55563 w 48"/>
              <a:gd name="T29" fmla="*/ 0 h 57"/>
              <a:gd name="T30" fmla="*/ 42863 w 48"/>
              <a:gd name="T31" fmla="*/ 4762 h 57"/>
              <a:gd name="T32" fmla="*/ 28575 w 48"/>
              <a:gd name="T33" fmla="*/ 15875 h 57"/>
              <a:gd name="T34" fmla="*/ 28575 w 48"/>
              <a:gd name="T35" fmla="*/ 15875 h 57"/>
              <a:gd name="T36" fmla="*/ 31750 w 48"/>
              <a:gd name="T37" fmla="*/ 4762 h 57"/>
              <a:gd name="T38" fmla="*/ 17463 w 48"/>
              <a:gd name="T39" fmla="*/ 4762 h 57"/>
              <a:gd name="T40" fmla="*/ 0 w 48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7">
                <a:moveTo>
                  <a:pt x="0" y="57"/>
                </a:moveTo>
                <a:lnTo>
                  <a:pt x="11" y="57"/>
                </a:lnTo>
                <a:lnTo>
                  <a:pt x="16" y="27"/>
                </a:lnTo>
                <a:lnTo>
                  <a:pt x="22" y="15"/>
                </a:lnTo>
                <a:lnTo>
                  <a:pt x="31" y="10"/>
                </a:lnTo>
                <a:lnTo>
                  <a:pt x="37" y="13"/>
                </a:lnTo>
                <a:lnTo>
                  <a:pt x="40" y="17"/>
                </a:lnTo>
                <a:lnTo>
                  <a:pt x="37" y="22"/>
                </a:lnTo>
                <a:lnTo>
                  <a:pt x="31" y="57"/>
                </a:lnTo>
                <a:lnTo>
                  <a:pt x="42" y="57"/>
                </a:lnTo>
                <a:lnTo>
                  <a:pt x="48" y="22"/>
                </a:lnTo>
                <a:lnTo>
                  <a:pt x="48" y="15"/>
                </a:lnTo>
                <a:lnTo>
                  <a:pt x="48" y="10"/>
                </a:lnTo>
                <a:lnTo>
                  <a:pt x="46" y="5"/>
                </a:lnTo>
                <a:lnTo>
                  <a:pt x="35" y="0"/>
                </a:lnTo>
                <a:lnTo>
                  <a:pt x="27" y="3"/>
                </a:lnTo>
                <a:lnTo>
                  <a:pt x="18" y="10"/>
                </a:lnTo>
                <a:lnTo>
                  <a:pt x="20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55" name="Picture 8081"/>
          <p:cNvPicPr>
            <a:picLocks noChangeAspect="1" noChangeArrowheads="1"/>
          </p:cNvPicPr>
          <p:nvPr/>
        </p:nvPicPr>
        <p:blipFill>
          <a:blip r:embed="rId238" cstate="print"/>
          <a:srcRect/>
          <a:stretch>
            <a:fillRect/>
          </a:stretch>
        </p:blipFill>
        <p:spPr bwMode="auto">
          <a:xfrm>
            <a:off x="73628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56" name="Picture 8082"/>
          <p:cNvPicPr>
            <a:picLocks noChangeAspect="1" noChangeArrowheads="1"/>
          </p:cNvPicPr>
          <p:nvPr/>
        </p:nvPicPr>
        <p:blipFill>
          <a:blip r:embed="rId239" cstate="print"/>
          <a:srcRect/>
          <a:stretch>
            <a:fillRect/>
          </a:stretch>
        </p:blipFill>
        <p:spPr bwMode="auto">
          <a:xfrm>
            <a:off x="73628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57" name="Freeform 8083"/>
          <p:cNvSpPr>
            <a:spLocks/>
          </p:cNvSpPr>
          <p:nvPr/>
        </p:nvSpPr>
        <p:spPr bwMode="auto">
          <a:xfrm>
            <a:off x="7442200" y="3152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58" name="Freeform 8084"/>
          <p:cNvSpPr>
            <a:spLocks/>
          </p:cNvSpPr>
          <p:nvPr/>
        </p:nvSpPr>
        <p:spPr bwMode="auto">
          <a:xfrm>
            <a:off x="7467600" y="3184525"/>
            <a:ext cx="85725" cy="115888"/>
          </a:xfrm>
          <a:custGeom>
            <a:avLst/>
            <a:gdLst>
              <a:gd name="T0" fmla="*/ 26988 w 54"/>
              <a:gd name="T1" fmla="*/ 80963 h 73"/>
              <a:gd name="T2" fmla="*/ 20638 w 54"/>
              <a:gd name="T3" fmla="*/ 96838 h 73"/>
              <a:gd name="T4" fmla="*/ 9525 w 54"/>
              <a:gd name="T5" fmla="*/ 100013 h 73"/>
              <a:gd name="T6" fmla="*/ 3175 w 54"/>
              <a:gd name="T7" fmla="*/ 100013 h 73"/>
              <a:gd name="T8" fmla="*/ 0 w 54"/>
              <a:gd name="T9" fmla="*/ 115888 h 73"/>
              <a:gd name="T10" fmla="*/ 9525 w 54"/>
              <a:gd name="T11" fmla="*/ 115888 h 73"/>
              <a:gd name="T12" fmla="*/ 30163 w 54"/>
              <a:gd name="T13" fmla="*/ 107950 h 73"/>
              <a:gd name="T14" fmla="*/ 44450 w 54"/>
              <a:gd name="T15" fmla="*/ 85725 h 73"/>
              <a:gd name="T16" fmla="*/ 85725 w 54"/>
              <a:gd name="T17" fmla="*/ 0 h 73"/>
              <a:gd name="T18" fmla="*/ 68263 w 54"/>
              <a:gd name="T19" fmla="*/ 0 h 73"/>
              <a:gd name="T20" fmla="*/ 41275 w 54"/>
              <a:gd name="T21" fmla="*/ 61913 h 73"/>
              <a:gd name="T22" fmla="*/ 41275 w 54"/>
              <a:gd name="T23" fmla="*/ 61913 h 73"/>
              <a:gd name="T24" fmla="*/ 30163 w 54"/>
              <a:gd name="T25" fmla="*/ 0 h 73"/>
              <a:gd name="T26" fmla="*/ 12700 w 54"/>
              <a:gd name="T27" fmla="*/ 0 h 73"/>
              <a:gd name="T28" fmla="*/ 26988 w 54"/>
              <a:gd name="T29" fmla="*/ 80963 h 7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73">
                <a:moveTo>
                  <a:pt x="17" y="51"/>
                </a:moveTo>
                <a:lnTo>
                  <a:pt x="13" y="61"/>
                </a:lnTo>
                <a:lnTo>
                  <a:pt x="6" y="63"/>
                </a:lnTo>
                <a:lnTo>
                  <a:pt x="2" y="63"/>
                </a:lnTo>
                <a:lnTo>
                  <a:pt x="0" y="73"/>
                </a:lnTo>
                <a:lnTo>
                  <a:pt x="6" y="73"/>
                </a:lnTo>
                <a:lnTo>
                  <a:pt x="19" y="68"/>
                </a:lnTo>
                <a:lnTo>
                  <a:pt x="28" y="54"/>
                </a:lnTo>
                <a:lnTo>
                  <a:pt x="54" y="0"/>
                </a:lnTo>
                <a:lnTo>
                  <a:pt x="43" y="0"/>
                </a:lnTo>
                <a:lnTo>
                  <a:pt x="26" y="39"/>
                </a:lnTo>
                <a:lnTo>
                  <a:pt x="19" y="0"/>
                </a:lnTo>
                <a:lnTo>
                  <a:pt x="8" y="0"/>
                </a:lnTo>
                <a:lnTo>
                  <a:pt x="17" y="5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59" name="Freeform 8085"/>
          <p:cNvSpPr>
            <a:spLocks/>
          </p:cNvSpPr>
          <p:nvPr/>
        </p:nvSpPr>
        <p:spPr bwMode="auto">
          <a:xfrm>
            <a:off x="7546975" y="3179763"/>
            <a:ext cx="69850" cy="90487"/>
          </a:xfrm>
          <a:custGeom>
            <a:avLst/>
            <a:gdLst>
              <a:gd name="T0" fmla="*/ 69850 w 44"/>
              <a:gd name="T1" fmla="*/ 26987 h 57"/>
              <a:gd name="T2" fmla="*/ 61913 w 44"/>
              <a:gd name="T3" fmla="*/ 7937 h 57"/>
              <a:gd name="T4" fmla="*/ 41275 w 44"/>
              <a:gd name="T5" fmla="*/ 0 h 57"/>
              <a:gd name="T6" fmla="*/ 31750 w 44"/>
              <a:gd name="T7" fmla="*/ 4762 h 57"/>
              <a:gd name="T8" fmla="*/ 20638 w 44"/>
              <a:gd name="T9" fmla="*/ 7937 h 57"/>
              <a:gd name="T10" fmla="*/ 14288 w 44"/>
              <a:gd name="T11" fmla="*/ 15875 h 57"/>
              <a:gd name="T12" fmla="*/ 11113 w 44"/>
              <a:gd name="T13" fmla="*/ 26987 h 57"/>
              <a:gd name="T14" fmla="*/ 14288 w 44"/>
              <a:gd name="T15" fmla="*/ 42862 h 57"/>
              <a:gd name="T16" fmla="*/ 28575 w 44"/>
              <a:gd name="T17" fmla="*/ 50800 h 57"/>
              <a:gd name="T18" fmla="*/ 41275 w 44"/>
              <a:gd name="T19" fmla="*/ 55562 h 57"/>
              <a:gd name="T20" fmla="*/ 49213 w 44"/>
              <a:gd name="T21" fmla="*/ 61912 h 57"/>
              <a:gd name="T22" fmla="*/ 44450 w 44"/>
              <a:gd name="T23" fmla="*/ 74612 h 57"/>
              <a:gd name="T24" fmla="*/ 34925 w 44"/>
              <a:gd name="T25" fmla="*/ 77787 h 57"/>
              <a:gd name="T26" fmla="*/ 20638 w 44"/>
              <a:gd name="T27" fmla="*/ 74612 h 57"/>
              <a:gd name="T28" fmla="*/ 17463 w 44"/>
              <a:gd name="T29" fmla="*/ 61912 h 57"/>
              <a:gd name="T30" fmla="*/ 0 w 44"/>
              <a:gd name="T31" fmla="*/ 61912 h 57"/>
              <a:gd name="T32" fmla="*/ 3175 w 44"/>
              <a:gd name="T33" fmla="*/ 74612 h 57"/>
              <a:gd name="T34" fmla="*/ 11113 w 44"/>
              <a:gd name="T35" fmla="*/ 85725 h 57"/>
              <a:gd name="T36" fmla="*/ 31750 w 44"/>
              <a:gd name="T37" fmla="*/ 90487 h 57"/>
              <a:gd name="T38" fmla="*/ 55563 w 44"/>
              <a:gd name="T39" fmla="*/ 85725 h 57"/>
              <a:gd name="T40" fmla="*/ 61913 w 44"/>
              <a:gd name="T41" fmla="*/ 74612 h 57"/>
              <a:gd name="T42" fmla="*/ 66675 w 44"/>
              <a:gd name="T43" fmla="*/ 61912 h 57"/>
              <a:gd name="T44" fmla="*/ 61913 w 44"/>
              <a:gd name="T45" fmla="*/ 47625 h 57"/>
              <a:gd name="T46" fmla="*/ 49213 w 44"/>
              <a:gd name="T47" fmla="*/ 39687 h 57"/>
              <a:gd name="T48" fmla="*/ 34925 w 44"/>
              <a:gd name="T49" fmla="*/ 34925 h 57"/>
              <a:gd name="T50" fmla="*/ 28575 w 44"/>
              <a:gd name="T51" fmla="*/ 26987 h 57"/>
              <a:gd name="T52" fmla="*/ 31750 w 44"/>
              <a:gd name="T53" fmla="*/ 20637 h 57"/>
              <a:gd name="T54" fmla="*/ 38100 w 44"/>
              <a:gd name="T55" fmla="*/ 15875 h 57"/>
              <a:gd name="T56" fmla="*/ 52388 w 44"/>
              <a:gd name="T57" fmla="*/ 20637 h 57"/>
              <a:gd name="T58" fmla="*/ 55563 w 44"/>
              <a:gd name="T59" fmla="*/ 26987 h 57"/>
              <a:gd name="T60" fmla="*/ 69850 w 44"/>
              <a:gd name="T61" fmla="*/ 26987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7">
                <a:moveTo>
                  <a:pt x="44" y="17"/>
                </a:moveTo>
                <a:lnTo>
                  <a:pt x="39" y="5"/>
                </a:lnTo>
                <a:lnTo>
                  <a:pt x="26" y="0"/>
                </a:lnTo>
                <a:lnTo>
                  <a:pt x="20" y="3"/>
                </a:lnTo>
                <a:lnTo>
                  <a:pt x="13" y="5"/>
                </a:lnTo>
                <a:lnTo>
                  <a:pt x="9" y="10"/>
                </a:lnTo>
                <a:lnTo>
                  <a:pt x="7" y="17"/>
                </a:lnTo>
                <a:lnTo>
                  <a:pt x="9" y="27"/>
                </a:lnTo>
                <a:lnTo>
                  <a:pt x="18" y="32"/>
                </a:lnTo>
                <a:lnTo>
                  <a:pt x="26" y="35"/>
                </a:lnTo>
                <a:lnTo>
                  <a:pt x="31" y="39"/>
                </a:lnTo>
                <a:lnTo>
                  <a:pt x="28" y="47"/>
                </a:lnTo>
                <a:lnTo>
                  <a:pt x="22" y="49"/>
                </a:lnTo>
                <a:lnTo>
                  <a:pt x="13" y="47"/>
                </a:lnTo>
                <a:lnTo>
                  <a:pt x="11" y="39"/>
                </a:lnTo>
                <a:lnTo>
                  <a:pt x="0" y="39"/>
                </a:lnTo>
                <a:lnTo>
                  <a:pt x="2" y="47"/>
                </a:lnTo>
                <a:lnTo>
                  <a:pt x="7" y="54"/>
                </a:lnTo>
                <a:lnTo>
                  <a:pt x="20" y="57"/>
                </a:lnTo>
                <a:lnTo>
                  <a:pt x="35" y="54"/>
                </a:lnTo>
                <a:lnTo>
                  <a:pt x="39" y="47"/>
                </a:lnTo>
                <a:lnTo>
                  <a:pt x="42" y="39"/>
                </a:lnTo>
                <a:lnTo>
                  <a:pt x="39" y="30"/>
                </a:lnTo>
                <a:lnTo>
                  <a:pt x="31" y="25"/>
                </a:lnTo>
                <a:lnTo>
                  <a:pt x="22" y="22"/>
                </a:lnTo>
                <a:lnTo>
                  <a:pt x="18" y="17"/>
                </a:lnTo>
                <a:lnTo>
                  <a:pt x="20" y="13"/>
                </a:lnTo>
                <a:lnTo>
                  <a:pt x="24" y="10"/>
                </a:lnTo>
                <a:lnTo>
                  <a:pt x="33" y="13"/>
                </a:lnTo>
                <a:lnTo>
                  <a:pt x="35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60" name="Picture 8086"/>
          <p:cNvPicPr>
            <a:picLocks noChangeAspect="1" noChangeArrowheads="1"/>
          </p:cNvPicPr>
          <p:nvPr/>
        </p:nvPicPr>
        <p:blipFill>
          <a:blip r:embed="rId77" cstate="print"/>
          <a:srcRect/>
          <a:stretch>
            <a:fillRect/>
          </a:stretch>
        </p:blipFill>
        <p:spPr bwMode="auto">
          <a:xfrm>
            <a:off x="7623175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61" name="Picture 8087"/>
          <p:cNvPicPr>
            <a:picLocks noChangeAspect="1" noChangeArrowheads="1"/>
          </p:cNvPicPr>
          <p:nvPr/>
        </p:nvPicPr>
        <p:blipFill>
          <a:blip r:embed="rId78" cstate="print"/>
          <a:srcRect/>
          <a:stretch>
            <a:fillRect/>
          </a:stretch>
        </p:blipFill>
        <p:spPr bwMode="auto">
          <a:xfrm>
            <a:off x="7623175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62" name="Freeform 8088"/>
          <p:cNvSpPr>
            <a:spLocks/>
          </p:cNvSpPr>
          <p:nvPr/>
        </p:nvSpPr>
        <p:spPr bwMode="auto">
          <a:xfrm>
            <a:off x="7654925" y="3179763"/>
            <a:ext cx="69850" cy="90487"/>
          </a:xfrm>
          <a:custGeom>
            <a:avLst/>
            <a:gdLst>
              <a:gd name="T0" fmla="*/ 69850 w 44"/>
              <a:gd name="T1" fmla="*/ 26987 h 57"/>
              <a:gd name="T2" fmla="*/ 58738 w 44"/>
              <a:gd name="T3" fmla="*/ 7937 h 57"/>
              <a:gd name="T4" fmla="*/ 38100 w 44"/>
              <a:gd name="T5" fmla="*/ 0 h 57"/>
              <a:gd name="T6" fmla="*/ 26988 w 44"/>
              <a:gd name="T7" fmla="*/ 4762 h 57"/>
              <a:gd name="T8" fmla="*/ 17463 w 44"/>
              <a:gd name="T9" fmla="*/ 7937 h 57"/>
              <a:gd name="T10" fmla="*/ 9525 w 44"/>
              <a:gd name="T11" fmla="*/ 15875 h 57"/>
              <a:gd name="T12" fmla="*/ 6350 w 44"/>
              <a:gd name="T13" fmla="*/ 26987 h 57"/>
              <a:gd name="T14" fmla="*/ 14288 w 44"/>
              <a:gd name="T15" fmla="*/ 42862 h 57"/>
              <a:gd name="T16" fmla="*/ 23813 w 44"/>
              <a:gd name="T17" fmla="*/ 50800 h 57"/>
              <a:gd name="T18" fmla="*/ 41275 w 44"/>
              <a:gd name="T19" fmla="*/ 55562 h 57"/>
              <a:gd name="T20" fmla="*/ 49213 w 44"/>
              <a:gd name="T21" fmla="*/ 61912 h 57"/>
              <a:gd name="T22" fmla="*/ 41275 w 44"/>
              <a:gd name="T23" fmla="*/ 74612 h 57"/>
              <a:gd name="T24" fmla="*/ 31750 w 44"/>
              <a:gd name="T25" fmla="*/ 77787 h 57"/>
              <a:gd name="T26" fmla="*/ 20638 w 44"/>
              <a:gd name="T27" fmla="*/ 74612 h 57"/>
              <a:gd name="T28" fmla="*/ 14288 w 44"/>
              <a:gd name="T29" fmla="*/ 61912 h 57"/>
              <a:gd name="T30" fmla="*/ 0 w 44"/>
              <a:gd name="T31" fmla="*/ 61912 h 57"/>
              <a:gd name="T32" fmla="*/ 3175 w 44"/>
              <a:gd name="T33" fmla="*/ 74612 h 57"/>
              <a:gd name="T34" fmla="*/ 9525 w 44"/>
              <a:gd name="T35" fmla="*/ 85725 h 57"/>
              <a:gd name="T36" fmla="*/ 31750 w 44"/>
              <a:gd name="T37" fmla="*/ 90487 h 57"/>
              <a:gd name="T38" fmla="*/ 55563 w 44"/>
              <a:gd name="T39" fmla="*/ 85725 h 57"/>
              <a:gd name="T40" fmla="*/ 61913 w 44"/>
              <a:gd name="T41" fmla="*/ 74612 h 57"/>
              <a:gd name="T42" fmla="*/ 66675 w 44"/>
              <a:gd name="T43" fmla="*/ 61912 h 57"/>
              <a:gd name="T44" fmla="*/ 58738 w 44"/>
              <a:gd name="T45" fmla="*/ 47625 h 57"/>
              <a:gd name="T46" fmla="*/ 49213 w 44"/>
              <a:gd name="T47" fmla="*/ 39687 h 57"/>
              <a:gd name="T48" fmla="*/ 31750 w 44"/>
              <a:gd name="T49" fmla="*/ 34925 h 57"/>
              <a:gd name="T50" fmla="*/ 23813 w 44"/>
              <a:gd name="T51" fmla="*/ 26987 h 57"/>
              <a:gd name="T52" fmla="*/ 26988 w 44"/>
              <a:gd name="T53" fmla="*/ 20637 h 57"/>
              <a:gd name="T54" fmla="*/ 38100 w 44"/>
              <a:gd name="T55" fmla="*/ 15875 h 57"/>
              <a:gd name="T56" fmla="*/ 49213 w 44"/>
              <a:gd name="T57" fmla="*/ 20637 h 57"/>
              <a:gd name="T58" fmla="*/ 52388 w 44"/>
              <a:gd name="T59" fmla="*/ 26987 h 57"/>
              <a:gd name="T60" fmla="*/ 69850 w 44"/>
              <a:gd name="T61" fmla="*/ 26987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7">
                <a:moveTo>
                  <a:pt x="44" y="17"/>
                </a:moveTo>
                <a:lnTo>
                  <a:pt x="37" y="5"/>
                </a:lnTo>
                <a:lnTo>
                  <a:pt x="24" y="0"/>
                </a:lnTo>
                <a:lnTo>
                  <a:pt x="17" y="3"/>
                </a:lnTo>
                <a:lnTo>
                  <a:pt x="11" y="5"/>
                </a:lnTo>
                <a:lnTo>
                  <a:pt x="6" y="10"/>
                </a:lnTo>
                <a:lnTo>
                  <a:pt x="4" y="17"/>
                </a:lnTo>
                <a:lnTo>
                  <a:pt x="9" y="27"/>
                </a:lnTo>
                <a:lnTo>
                  <a:pt x="15" y="32"/>
                </a:lnTo>
                <a:lnTo>
                  <a:pt x="26" y="35"/>
                </a:lnTo>
                <a:lnTo>
                  <a:pt x="31" y="39"/>
                </a:lnTo>
                <a:lnTo>
                  <a:pt x="26" y="47"/>
                </a:lnTo>
                <a:lnTo>
                  <a:pt x="20" y="49"/>
                </a:lnTo>
                <a:lnTo>
                  <a:pt x="13" y="47"/>
                </a:lnTo>
                <a:lnTo>
                  <a:pt x="9" y="39"/>
                </a:lnTo>
                <a:lnTo>
                  <a:pt x="0" y="39"/>
                </a:lnTo>
                <a:lnTo>
                  <a:pt x="2" y="47"/>
                </a:lnTo>
                <a:lnTo>
                  <a:pt x="6" y="54"/>
                </a:lnTo>
                <a:lnTo>
                  <a:pt x="20" y="57"/>
                </a:lnTo>
                <a:lnTo>
                  <a:pt x="35" y="54"/>
                </a:lnTo>
                <a:lnTo>
                  <a:pt x="39" y="47"/>
                </a:lnTo>
                <a:lnTo>
                  <a:pt x="42" y="39"/>
                </a:lnTo>
                <a:lnTo>
                  <a:pt x="37" y="30"/>
                </a:lnTo>
                <a:lnTo>
                  <a:pt x="31" y="25"/>
                </a:lnTo>
                <a:lnTo>
                  <a:pt x="20" y="22"/>
                </a:lnTo>
                <a:lnTo>
                  <a:pt x="15" y="17"/>
                </a:lnTo>
                <a:lnTo>
                  <a:pt x="17" y="13"/>
                </a:lnTo>
                <a:lnTo>
                  <a:pt x="24" y="10"/>
                </a:lnTo>
                <a:lnTo>
                  <a:pt x="31" y="13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3" name="Freeform 8089"/>
          <p:cNvSpPr>
            <a:spLocks/>
          </p:cNvSpPr>
          <p:nvPr/>
        </p:nvSpPr>
        <p:spPr bwMode="auto">
          <a:xfrm>
            <a:off x="7727950" y="3246438"/>
            <a:ext cx="23813" cy="23812"/>
          </a:xfrm>
          <a:custGeom>
            <a:avLst/>
            <a:gdLst>
              <a:gd name="T0" fmla="*/ 0 w 15"/>
              <a:gd name="T1" fmla="*/ 23812 h 15"/>
              <a:gd name="T2" fmla="*/ 20638 w 15"/>
              <a:gd name="T3" fmla="*/ 23812 h 15"/>
              <a:gd name="T4" fmla="*/ 23813 w 15"/>
              <a:gd name="T5" fmla="*/ 0 h 15"/>
              <a:gd name="T6" fmla="*/ 3175 w 15"/>
              <a:gd name="T7" fmla="*/ 0 h 15"/>
              <a:gd name="T8" fmla="*/ 0 w 15"/>
              <a:gd name="T9" fmla="*/ 23812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13" y="15"/>
                </a:lnTo>
                <a:lnTo>
                  <a:pt x="15" y="0"/>
                </a:lnTo>
                <a:lnTo>
                  <a:pt x="2" y="0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4" name="Freeform 8090"/>
          <p:cNvSpPr>
            <a:spLocks/>
          </p:cNvSpPr>
          <p:nvPr/>
        </p:nvSpPr>
        <p:spPr bwMode="auto">
          <a:xfrm>
            <a:off x="6283325" y="2981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4763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4763 w 31"/>
              <a:gd name="T9" fmla="*/ 85725 h 69"/>
              <a:gd name="T10" fmla="*/ 4763 w 31"/>
              <a:gd name="T11" fmla="*/ 93663 h 69"/>
              <a:gd name="T12" fmla="*/ 7938 w 31"/>
              <a:gd name="T13" fmla="*/ 104775 h 69"/>
              <a:gd name="T14" fmla="*/ 17463 w 31"/>
              <a:gd name="T15" fmla="*/ 109538 h 69"/>
              <a:gd name="T16" fmla="*/ 31750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2225 w 31"/>
              <a:gd name="T23" fmla="*/ 90488 h 69"/>
              <a:gd name="T24" fmla="*/ 22225 w 31"/>
              <a:gd name="T25" fmla="*/ 77788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1750 w 31"/>
              <a:gd name="T33" fmla="*/ 23813 h 69"/>
              <a:gd name="T34" fmla="*/ 38100 w 31"/>
              <a:gd name="T35" fmla="*/ 0 h 69"/>
              <a:gd name="T36" fmla="*/ 22225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3" y="15"/>
                </a:lnTo>
                <a:lnTo>
                  <a:pt x="0" y="25"/>
                </a:lnTo>
                <a:lnTo>
                  <a:pt x="9" y="25"/>
                </a:lnTo>
                <a:lnTo>
                  <a:pt x="3" y="54"/>
                </a:lnTo>
                <a:lnTo>
                  <a:pt x="3" y="59"/>
                </a:lnTo>
                <a:lnTo>
                  <a:pt x="5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8" y="59"/>
                </a:lnTo>
                <a:lnTo>
                  <a:pt x="14" y="57"/>
                </a:lnTo>
                <a:lnTo>
                  <a:pt x="14" y="49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4" y="0"/>
                </a:lnTo>
                <a:lnTo>
                  <a:pt x="14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65" name="Picture 8091"/>
          <p:cNvPicPr>
            <a:picLocks noChangeAspect="1" noChangeArrowheads="1"/>
          </p:cNvPicPr>
          <p:nvPr/>
        </p:nvPicPr>
        <p:blipFill>
          <a:blip r:embed="rId240" cstate="print"/>
          <a:srcRect/>
          <a:stretch>
            <a:fillRect/>
          </a:stretch>
        </p:blipFill>
        <p:spPr bwMode="auto">
          <a:xfrm>
            <a:off x="632936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66" name="Picture 8092"/>
          <p:cNvPicPr>
            <a:picLocks noChangeAspect="1" noChangeArrowheads="1"/>
          </p:cNvPicPr>
          <p:nvPr/>
        </p:nvPicPr>
        <p:blipFill>
          <a:blip r:embed="rId241" cstate="print"/>
          <a:srcRect/>
          <a:stretch>
            <a:fillRect/>
          </a:stretch>
        </p:blipFill>
        <p:spPr bwMode="auto">
          <a:xfrm>
            <a:off x="632936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67" name="Freeform 8093"/>
          <p:cNvSpPr>
            <a:spLocks/>
          </p:cNvSpPr>
          <p:nvPr/>
        </p:nvSpPr>
        <p:spPr bwMode="auto">
          <a:xfrm>
            <a:off x="6405563" y="2973388"/>
            <a:ext cx="41275" cy="117475"/>
          </a:xfrm>
          <a:custGeom>
            <a:avLst/>
            <a:gdLst>
              <a:gd name="T0" fmla="*/ 0 w 26"/>
              <a:gd name="T1" fmla="*/ 117475 h 74"/>
              <a:gd name="T2" fmla="*/ 17463 w 26"/>
              <a:gd name="T3" fmla="*/ 117475 h 74"/>
              <a:gd name="T4" fmla="*/ 41275 w 26"/>
              <a:gd name="T5" fmla="*/ 0 h 74"/>
              <a:gd name="T6" fmla="*/ 23813 w 26"/>
              <a:gd name="T7" fmla="*/ 0 h 74"/>
              <a:gd name="T8" fmla="*/ 0 w 26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74">
                <a:moveTo>
                  <a:pt x="0" y="74"/>
                </a:moveTo>
                <a:lnTo>
                  <a:pt x="11" y="74"/>
                </a:lnTo>
                <a:lnTo>
                  <a:pt x="26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8" name="Freeform 8094"/>
          <p:cNvSpPr>
            <a:spLocks/>
          </p:cNvSpPr>
          <p:nvPr/>
        </p:nvSpPr>
        <p:spPr bwMode="auto">
          <a:xfrm>
            <a:off x="6481763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0325 w 44"/>
              <a:gd name="T3" fmla="*/ 4763 h 56"/>
              <a:gd name="T4" fmla="*/ 38100 w 44"/>
              <a:gd name="T5" fmla="*/ 0 h 56"/>
              <a:gd name="T6" fmla="*/ 28575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7938 w 44"/>
              <a:gd name="T13" fmla="*/ 23813 h 56"/>
              <a:gd name="T14" fmla="*/ 11113 w 44"/>
              <a:gd name="T15" fmla="*/ 39688 h 56"/>
              <a:gd name="T16" fmla="*/ 25400 w 44"/>
              <a:gd name="T17" fmla="*/ 46038 h 56"/>
              <a:gd name="T18" fmla="*/ 38100 w 44"/>
              <a:gd name="T19" fmla="*/ 50800 h 56"/>
              <a:gd name="T20" fmla="*/ 49213 w 44"/>
              <a:gd name="T21" fmla="*/ 61913 h 56"/>
              <a:gd name="T22" fmla="*/ 42863 w 44"/>
              <a:gd name="T23" fmla="*/ 69850 h 56"/>
              <a:gd name="T24" fmla="*/ 31750 w 44"/>
              <a:gd name="T25" fmla="*/ 74613 h 56"/>
              <a:gd name="T26" fmla="*/ 17463 w 44"/>
              <a:gd name="T27" fmla="*/ 69850 h 56"/>
              <a:gd name="T28" fmla="*/ 14288 w 44"/>
              <a:gd name="T29" fmla="*/ 58738 h 56"/>
              <a:gd name="T30" fmla="*/ 0 w 44"/>
              <a:gd name="T31" fmla="*/ 58738 h 56"/>
              <a:gd name="T32" fmla="*/ 0 w 44"/>
              <a:gd name="T33" fmla="*/ 74613 h 56"/>
              <a:gd name="T34" fmla="*/ 7938 w 44"/>
              <a:gd name="T35" fmla="*/ 80963 h 56"/>
              <a:gd name="T36" fmla="*/ 31750 w 44"/>
              <a:gd name="T37" fmla="*/ 88900 h 56"/>
              <a:gd name="T38" fmla="*/ 52388 w 44"/>
              <a:gd name="T39" fmla="*/ 80963 h 56"/>
              <a:gd name="T40" fmla="*/ 63500 w 44"/>
              <a:gd name="T41" fmla="*/ 74613 h 56"/>
              <a:gd name="T42" fmla="*/ 63500 w 44"/>
              <a:gd name="T43" fmla="*/ 58738 h 56"/>
              <a:gd name="T44" fmla="*/ 60325 w 44"/>
              <a:gd name="T45" fmla="*/ 46038 h 56"/>
              <a:gd name="T46" fmla="*/ 46038 w 44"/>
              <a:gd name="T47" fmla="*/ 39688 h 56"/>
              <a:gd name="T48" fmla="*/ 31750 w 44"/>
              <a:gd name="T49" fmla="*/ 31750 h 56"/>
              <a:gd name="T50" fmla="*/ 25400 w 44"/>
              <a:gd name="T51" fmla="*/ 23813 h 56"/>
              <a:gd name="T52" fmla="*/ 28575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8" y="3"/>
                </a:lnTo>
                <a:lnTo>
                  <a:pt x="24" y="0"/>
                </a:lnTo>
                <a:lnTo>
                  <a:pt x="18" y="0"/>
                </a:lnTo>
                <a:lnTo>
                  <a:pt x="11" y="3"/>
                </a:lnTo>
                <a:lnTo>
                  <a:pt x="7" y="7"/>
                </a:lnTo>
                <a:lnTo>
                  <a:pt x="5" y="15"/>
                </a:lnTo>
                <a:lnTo>
                  <a:pt x="7" y="25"/>
                </a:lnTo>
                <a:lnTo>
                  <a:pt x="16" y="29"/>
                </a:lnTo>
                <a:lnTo>
                  <a:pt x="24" y="32"/>
                </a:lnTo>
                <a:lnTo>
                  <a:pt x="31" y="39"/>
                </a:lnTo>
                <a:lnTo>
                  <a:pt x="27" y="44"/>
                </a:lnTo>
                <a:lnTo>
                  <a:pt x="20" y="47"/>
                </a:lnTo>
                <a:lnTo>
                  <a:pt x="11" y="44"/>
                </a:lnTo>
                <a:lnTo>
                  <a:pt x="9" y="37"/>
                </a:lnTo>
                <a:lnTo>
                  <a:pt x="0" y="37"/>
                </a:lnTo>
                <a:lnTo>
                  <a:pt x="0" y="47"/>
                </a:lnTo>
                <a:lnTo>
                  <a:pt x="5" y="51"/>
                </a:lnTo>
                <a:lnTo>
                  <a:pt x="20" y="56"/>
                </a:lnTo>
                <a:lnTo>
                  <a:pt x="33" y="51"/>
                </a:lnTo>
                <a:lnTo>
                  <a:pt x="40" y="47"/>
                </a:lnTo>
                <a:lnTo>
                  <a:pt x="40" y="37"/>
                </a:lnTo>
                <a:lnTo>
                  <a:pt x="38" y="29"/>
                </a:lnTo>
                <a:lnTo>
                  <a:pt x="29" y="25"/>
                </a:lnTo>
                <a:lnTo>
                  <a:pt x="20" y="20"/>
                </a:lnTo>
                <a:lnTo>
                  <a:pt x="16" y="15"/>
                </a:lnTo>
                <a:lnTo>
                  <a:pt x="18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69" name="Picture 8095"/>
          <p:cNvPicPr>
            <a:picLocks noChangeAspect="1" noChangeArrowheads="1"/>
          </p:cNvPicPr>
          <p:nvPr/>
        </p:nvPicPr>
        <p:blipFill>
          <a:blip r:embed="rId242" cstate="print"/>
          <a:srcRect/>
          <a:stretch>
            <a:fillRect/>
          </a:stretch>
        </p:blipFill>
        <p:spPr bwMode="auto">
          <a:xfrm>
            <a:off x="6554788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70" name="Picture 8096"/>
          <p:cNvPicPr>
            <a:picLocks noChangeAspect="1" noChangeArrowheads="1"/>
          </p:cNvPicPr>
          <p:nvPr/>
        </p:nvPicPr>
        <p:blipFill>
          <a:blip r:embed="rId243" cstate="print"/>
          <a:srcRect/>
          <a:stretch>
            <a:fillRect/>
          </a:stretch>
        </p:blipFill>
        <p:spPr bwMode="auto">
          <a:xfrm>
            <a:off x="6554788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71" name="Freeform 8097"/>
          <p:cNvSpPr>
            <a:spLocks/>
          </p:cNvSpPr>
          <p:nvPr/>
        </p:nvSpPr>
        <p:spPr bwMode="auto">
          <a:xfrm>
            <a:off x="6632575" y="3005138"/>
            <a:ext cx="79375" cy="85725"/>
          </a:xfrm>
          <a:custGeom>
            <a:avLst/>
            <a:gdLst>
              <a:gd name="T0" fmla="*/ 0 w 50"/>
              <a:gd name="T1" fmla="*/ 85725 h 54"/>
              <a:gd name="T2" fmla="*/ 15875 w 50"/>
              <a:gd name="T3" fmla="*/ 85725 h 54"/>
              <a:gd name="T4" fmla="*/ 26988 w 50"/>
              <a:gd name="T5" fmla="*/ 39688 h 54"/>
              <a:gd name="T6" fmla="*/ 33338 w 50"/>
              <a:gd name="T7" fmla="*/ 19050 h 54"/>
              <a:gd name="T8" fmla="*/ 47625 w 50"/>
              <a:gd name="T9" fmla="*/ 11113 h 54"/>
              <a:gd name="T10" fmla="*/ 58738 w 50"/>
              <a:gd name="T11" fmla="*/ 19050 h 54"/>
              <a:gd name="T12" fmla="*/ 61913 w 50"/>
              <a:gd name="T13" fmla="*/ 26988 h 54"/>
              <a:gd name="T14" fmla="*/ 58738 w 50"/>
              <a:gd name="T15" fmla="*/ 34925 h 54"/>
              <a:gd name="T16" fmla="*/ 50800 w 50"/>
              <a:gd name="T17" fmla="*/ 85725 h 54"/>
              <a:gd name="T18" fmla="*/ 65088 w 50"/>
              <a:gd name="T19" fmla="*/ 85725 h 54"/>
              <a:gd name="T20" fmla="*/ 76200 w 50"/>
              <a:gd name="T21" fmla="*/ 31750 h 54"/>
              <a:gd name="T22" fmla="*/ 79375 w 50"/>
              <a:gd name="T23" fmla="*/ 19050 h 54"/>
              <a:gd name="T24" fmla="*/ 76200 w 50"/>
              <a:gd name="T25" fmla="*/ 11113 h 54"/>
              <a:gd name="T26" fmla="*/ 73025 w 50"/>
              <a:gd name="T27" fmla="*/ 4763 h 54"/>
              <a:gd name="T28" fmla="*/ 55563 w 50"/>
              <a:gd name="T29" fmla="*/ 0 h 54"/>
              <a:gd name="T30" fmla="*/ 41275 w 50"/>
              <a:gd name="T31" fmla="*/ 4763 h 54"/>
              <a:gd name="T32" fmla="*/ 30163 w 50"/>
              <a:gd name="T33" fmla="*/ 11113 h 54"/>
              <a:gd name="T34" fmla="*/ 30163 w 50"/>
              <a:gd name="T35" fmla="*/ 11113 h 54"/>
              <a:gd name="T36" fmla="*/ 30163 w 50"/>
              <a:gd name="T37" fmla="*/ 0 h 54"/>
              <a:gd name="T38" fmla="*/ 15875 w 50"/>
              <a:gd name="T39" fmla="*/ 0 h 54"/>
              <a:gd name="T40" fmla="*/ 0 w 50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54">
                <a:moveTo>
                  <a:pt x="0" y="54"/>
                </a:moveTo>
                <a:lnTo>
                  <a:pt x="10" y="54"/>
                </a:lnTo>
                <a:lnTo>
                  <a:pt x="17" y="25"/>
                </a:lnTo>
                <a:lnTo>
                  <a:pt x="21" y="12"/>
                </a:lnTo>
                <a:lnTo>
                  <a:pt x="30" y="7"/>
                </a:lnTo>
                <a:lnTo>
                  <a:pt x="37" y="12"/>
                </a:lnTo>
                <a:lnTo>
                  <a:pt x="39" y="17"/>
                </a:lnTo>
                <a:lnTo>
                  <a:pt x="37" y="22"/>
                </a:lnTo>
                <a:lnTo>
                  <a:pt x="32" y="54"/>
                </a:lnTo>
                <a:lnTo>
                  <a:pt x="41" y="54"/>
                </a:lnTo>
                <a:lnTo>
                  <a:pt x="48" y="20"/>
                </a:lnTo>
                <a:lnTo>
                  <a:pt x="50" y="12"/>
                </a:lnTo>
                <a:lnTo>
                  <a:pt x="48" y="7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19" y="7"/>
                </a:lnTo>
                <a:lnTo>
                  <a:pt x="19" y="0"/>
                </a:lnTo>
                <a:lnTo>
                  <a:pt x="10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72" name="Freeform 8098"/>
          <p:cNvSpPr>
            <a:spLocks/>
          </p:cNvSpPr>
          <p:nvPr/>
        </p:nvSpPr>
        <p:spPr bwMode="auto">
          <a:xfrm>
            <a:off x="6715125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3500 w 44"/>
              <a:gd name="T3" fmla="*/ 4763 h 56"/>
              <a:gd name="T4" fmla="*/ 41275 w 44"/>
              <a:gd name="T5" fmla="*/ 0 h 56"/>
              <a:gd name="T6" fmla="*/ 28575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11113 w 44"/>
              <a:gd name="T13" fmla="*/ 23813 h 56"/>
              <a:gd name="T14" fmla="*/ 14288 w 44"/>
              <a:gd name="T15" fmla="*/ 39688 h 56"/>
              <a:gd name="T16" fmla="*/ 23813 w 44"/>
              <a:gd name="T17" fmla="*/ 46038 h 56"/>
              <a:gd name="T18" fmla="*/ 41275 w 44"/>
              <a:gd name="T19" fmla="*/ 50800 h 56"/>
              <a:gd name="T20" fmla="*/ 49213 w 44"/>
              <a:gd name="T21" fmla="*/ 61913 h 56"/>
              <a:gd name="T22" fmla="*/ 46038 w 44"/>
              <a:gd name="T23" fmla="*/ 69850 h 56"/>
              <a:gd name="T24" fmla="*/ 34925 w 44"/>
              <a:gd name="T25" fmla="*/ 74613 h 56"/>
              <a:gd name="T26" fmla="*/ 20638 w 44"/>
              <a:gd name="T27" fmla="*/ 69850 h 56"/>
              <a:gd name="T28" fmla="*/ 17463 w 44"/>
              <a:gd name="T29" fmla="*/ 58738 h 56"/>
              <a:gd name="T30" fmla="*/ 0 w 44"/>
              <a:gd name="T31" fmla="*/ 58738 h 56"/>
              <a:gd name="T32" fmla="*/ 3175 w 44"/>
              <a:gd name="T33" fmla="*/ 74613 h 56"/>
              <a:gd name="T34" fmla="*/ 11113 w 44"/>
              <a:gd name="T35" fmla="*/ 80963 h 56"/>
              <a:gd name="T36" fmla="*/ 31750 w 44"/>
              <a:gd name="T37" fmla="*/ 88900 h 56"/>
              <a:gd name="T38" fmla="*/ 55563 w 44"/>
              <a:gd name="T39" fmla="*/ 80963 h 56"/>
              <a:gd name="T40" fmla="*/ 63500 w 44"/>
              <a:gd name="T41" fmla="*/ 74613 h 56"/>
              <a:gd name="T42" fmla="*/ 66675 w 44"/>
              <a:gd name="T43" fmla="*/ 58738 h 56"/>
              <a:gd name="T44" fmla="*/ 58738 w 44"/>
              <a:gd name="T45" fmla="*/ 46038 h 56"/>
              <a:gd name="T46" fmla="*/ 49213 w 44"/>
              <a:gd name="T47" fmla="*/ 39688 h 56"/>
              <a:gd name="T48" fmla="*/ 34925 w 44"/>
              <a:gd name="T49" fmla="*/ 31750 h 56"/>
              <a:gd name="T50" fmla="*/ 23813 w 44"/>
              <a:gd name="T51" fmla="*/ 23813 h 56"/>
              <a:gd name="T52" fmla="*/ 31750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5563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40" y="3"/>
                </a:lnTo>
                <a:lnTo>
                  <a:pt x="26" y="0"/>
                </a:lnTo>
                <a:lnTo>
                  <a:pt x="18" y="0"/>
                </a:lnTo>
                <a:lnTo>
                  <a:pt x="11" y="3"/>
                </a:lnTo>
                <a:lnTo>
                  <a:pt x="7" y="7"/>
                </a:lnTo>
                <a:lnTo>
                  <a:pt x="7" y="15"/>
                </a:lnTo>
                <a:lnTo>
                  <a:pt x="9" y="25"/>
                </a:lnTo>
                <a:lnTo>
                  <a:pt x="15" y="29"/>
                </a:lnTo>
                <a:lnTo>
                  <a:pt x="26" y="32"/>
                </a:lnTo>
                <a:lnTo>
                  <a:pt x="31" y="39"/>
                </a:lnTo>
                <a:lnTo>
                  <a:pt x="29" y="44"/>
                </a:lnTo>
                <a:lnTo>
                  <a:pt x="22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1"/>
                </a:lnTo>
                <a:lnTo>
                  <a:pt x="20" y="56"/>
                </a:lnTo>
                <a:lnTo>
                  <a:pt x="35" y="51"/>
                </a:lnTo>
                <a:lnTo>
                  <a:pt x="40" y="47"/>
                </a:lnTo>
                <a:lnTo>
                  <a:pt x="42" y="37"/>
                </a:lnTo>
                <a:lnTo>
                  <a:pt x="37" y="29"/>
                </a:lnTo>
                <a:lnTo>
                  <a:pt x="31" y="25"/>
                </a:lnTo>
                <a:lnTo>
                  <a:pt x="22" y="20"/>
                </a:lnTo>
                <a:lnTo>
                  <a:pt x="15" y="15"/>
                </a:lnTo>
                <a:lnTo>
                  <a:pt x="20" y="10"/>
                </a:lnTo>
                <a:lnTo>
                  <a:pt x="24" y="7"/>
                </a:lnTo>
                <a:lnTo>
                  <a:pt x="31" y="10"/>
                </a:lnTo>
                <a:lnTo>
                  <a:pt x="35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73" name="Picture 8099"/>
          <p:cNvPicPr>
            <a:picLocks noChangeAspect="1" noChangeArrowheads="1"/>
          </p:cNvPicPr>
          <p:nvPr/>
        </p:nvPicPr>
        <p:blipFill>
          <a:blip r:embed="rId244" cstate="print"/>
          <a:srcRect/>
          <a:stretch>
            <a:fillRect/>
          </a:stretch>
        </p:blipFill>
        <p:spPr bwMode="auto">
          <a:xfrm>
            <a:off x="6791325" y="3005138"/>
            <a:ext cx="77788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74" name="Picture 8100"/>
          <p:cNvPicPr>
            <a:picLocks noChangeAspect="1" noChangeArrowheads="1"/>
          </p:cNvPicPr>
          <p:nvPr/>
        </p:nvPicPr>
        <p:blipFill>
          <a:blip r:embed="rId245" cstate="print"/>
          <a:srcRect/>
          <a:stretch>
            <a:fillRect/>
          </a:stretch>
        </p:blipFill>
        <p:spPr bwMode="auto">
          <a:xfrm>
            <a:off x="6791325" y="3005138"/>
            <a:ext cx="77788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75" name="Freeform 8101"/>
          <p:cNvSpPr>
            <a:spLocks/>
          </p:cNvSpPr>
          <p:nvPr/>
        </p:nvSpPr>
        <p:spPr bwMode="auto">
          <a:xfrm>
            <a:off x="6872288" y="3005138"/>
            <a:ext cx="61912" cy="85725"/>
          </a:xfrm>
          <a:custGeom>
            <a:avLst/>
            <a:gdLst>
              <a:gd name="T0" fmla="*/ 0 w 39"/>
              <a:gd name="T1" fmla="*/ 85725 h 54"/>
              <a:gd name="T2" fmla="*/ 17462 w 39"/>
              <a:gd name="T3" fmla="*/ 85725 h 54"/>
              <a:gd name="T4" fmla="*/ 23812 w 39"/>
              <a:gd name="T5" fmla="*/ 46038 h 54"/>
              <a:gd name="T6" fmla="*/ 34925 w 39"/>
              <a:gd name="T7" fmla="*/ 26988 h 54"/>
              <a:gd name="T8" fmla="*/ 52387 w 39"/>
              <a:gd name="T9" fmla="*/ 15875 h 54"/>
              <a:gd name="T10" fmla="*/ 58737 w 39"/>
              <a:gd name="T11" fmla="*/ 15875 h 54"/>
              <a:gd name="T12" fmla="*/ 61912 w 39"/>
              <a:gd name="T13" fmla="*/ 0 h 54"/>
              <a:gd name="T14" fmla="*/ 55562 w 39"/>
              <a:gd name="T15" fmla="*/ 0 h 54"/>
              <a:gd name="T16" fmla="*/ 41275 w 39"/>
              <a:gd name="T17" fmla="*/ 4763 h 54"/>
              <a:gd name="T18" fmla="*/ 30162 w 39"/>
              <a:gd name="T19" fmla="*/ 19050 h 54"/>
              <a:gd name="T20" fmla="*/ 30162 w 39"/>
              <a:gd name="T21" fmla="*/ 15875 h 54"/>
              <a:gd name="T22" fmla="*/ 30162 w 39"/>
              <a:gd name="T23" fmla="*/ 0 h 54"/>
              <a:gd name="T24" fmla="*/ 17462 w 39"/>
              <a:gd name="T25" fmla="*/ 0 h 54"/>
              <a:gd name="T26" fmla="*/ 0 w 39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4">
                <a:moveTo>
                  <a:pt x="0" y="54"/>
                </a:moveTo>
                <a:lnTo>
                  <a:pt x="11" y="54"/>
                </a:lnTo>
                <a:lnTo>
                  <a:pt x="15" y="29"/>
                </a:lnTo>
                <a:lnTo>
                  <a:pt x="22" y="17"/>
                </a:lnTo>
                <a:lnTo>
                  <a:pt x="33" y="10"/>
                </a:lnTo>
                <a:lnTo>
                  <a:pt x="37" y="10"/>
                </a:lnTo>
                <a:lnTo>
                  <a:pt x="39" y="0"/>
                </a:lnTo>
                <a:lnTo>
                  <a:pt x="35" y="0"/>
                </a:lnTo>
                <a:lnTo>
                  <a:pt x="26" y="3"/>
                </a:lnTo>
                <a:lnTo>
                  <a:pt x="19" y="12"/>
                </a:lnTo>
                <a:lnTo>
                  <a:pt x="19" y="10"/>
                </a:lnTo>
                <a:lnTo>
                  <a:pt x="19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76" name="Freeform 8102"/>
          <p:cNvSpPr>
            <a:spLocks/>
          </p:cNvSpPr>
          <p:nvPr/>
        </p:nvSpPr>
        <p:spPr bwMode="auto">
          <a:xfrm>
            <a:off x="6927850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58738 w 44"/>
              <a:gd name="T3" fmla="*/ 4763 h 56"/>
              <a:gd name="T4" fmla="*/ 38100 w 44"/>
              <a:gd name="T5" fmla="*/ 0 h 56"/>
              <a:gd name="T6" fmla="*/ 26988 w 44"/>
              <a:gd name="T7" fmla="*/ 0 h 56"/>
              <a:gd name="T8" fmla="*/ 17463 w 44"/>
              <a:gd name="T9" fmla="*/ 4763 h 56"/>
              <a:gd name="T10" fmla="*/ 9525 w 44"/>
              <a:gd name="T11" fmla="*/ 11113 h 56"/>
              <a:gd name="T12" fmla="*/ 6350 w 44"/>
              <a:gd name="T13" fmla="*/ 23813 h 56"/>
              <a:gd name="T14" fmla="*/ 14288 w 44"/>
              <a:gd name="T15" fmla="*/ 39688 h 56"/>
              <a:gd name="T16" fmla="*/ 23813 w 44"/>
              <a:gd name="T17" fmla="*/ 46038 h 56"/>
              <a:gd name="T18" fmla="*/ 38100 w 44"/>
              <a:gd name="T19" fmla="*/ 50800 h 56"/>
              <a:gd name="T20" fmla="*/ 49213 w 44"/>
              <a:gd name="T21" fmla="*/ 61913 h 56"/>
              <a:gd name="T22" fmla="*/ 41275 w 44"/>
              <a:gd name="T23" fmla="*/ 69850 h 56"/>
              <a:gd name="T24" fmla="*/ 31750 w 44"/>
              <a:gd name="T25" fmla="*/ 74613 h 56"/>
              <a:gd name="T26" fmla="*/ 20638 w 44"/>
              <a:gd name="T27" fmla="*/ 69850 h 56"/>
              <a:gd name="T28" fmla="*/ 14288 w 44"/>
              <a:gd name="T29" fmla="*/ 58738 h 56"/>
              <a:gd name="T30" fmla="*/ 0 w 44"/>
              <a:gd name="T31" fmla="*/ 58738 h 56"/>
              <a:gd name="T32" fmla="*/ 0 w 44"/>
              <a:gd name="T33" fmla="*/ 74613 h 56"/>
              <a:gd name="T34" fmla="*/ 6350 w 44"/>
              <a:gd name="T35" fmla="*/ 80963 h 56"/>
              <a:gd name="T36" fmla="*/ 31750 w 44"/>
              <a:gd name="T37" fmla="*/ 88900 h 56"/>
              <a:gd name="T38" fmla="*/ 52388 w 44"/>
              <a:gd name="T39" fmla="*/ 80963 h 56"/>
              <a:gd name="T40" fmla="*/ 61913 w 44"/>
              <a:gd name="T41" fmla="*/ 74613 h 56"/>
              <a:gd name="T42" fmla="*/ 61913 w 44"/>
              <a:gd name="T43" fmla="*/ 58738 h 56"/>
              <a:gd name="T44" fmla="*/ 58738 w 44"/>
              <a:gd name="T45" fmla="*/ 46038 h 56"/>
              <a:gd name="T46" fmla="*/ 44450 w 44"/>
              <a:gd name="T47" fmla="*/ 39688 h 56"/>
              <a:gd name="T48" fmla="*/ 31750 w 44"/>
              <a:gd name="T49" fmla="*/ 31750 h 56"/>
              <a:gd name="T50" fmla="*/ 23813 w 44"/>
              <a:gd name="T51" fmla="*/ 23813 h 56"/>
              <a:gd name="T52" fmla="*/ 26988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7" y="3"/>
                </a:lnTo>
                <a:lnTo>
                  <a:pt x="24" y="0"/>
                </a:lnTo>
                <a:lnTo>
                  <a:pt x="17" y="0"/>
                </a:lnTo>
                <a:lnTo>
                  <a:pt x="11" y="3"/>
                </a:lnTo>
                <a:lnTo>
                  <a:pt x="6" y="7"/>
                </a:lnTo>
                <a:lnTo>
                  <a:pt x="4" y="15"/>
                </a:lnTo>
                <a:lnTo>
                  <a:pt x="9" y="25"/>
                </a:lnTo>
                <a:lnTo>
                  <a:pt x="15" y="29"/>
                </a:lnTo>
                <a:lnTo>
                  <a:pt x="24" y="32"/>
                </a:lnTo>
                <a:lnTo>
                  <a:pt x="31" y="39"/>
                </a:lnTo>
                <a:lnTo>
                  <a:pt x="26" y="44"/>
                </a:lnTo>
                <a:lnTo>
                  <a:pt x="20" y="47"/>
                </a:lnTo>
                <a:lnTo>
                  <a:pt x="13" y="44"/>
                </a:lnTo>
                <a:lnTo>
                  <a:pt x="9" y="37"/>
                </a:lnTo>
                <a:lnTo>
                  <a:pt x="0" y="37"/>
                </a:lnTo>
                <a:lnTo>
                  <a:pt x="0" y="47"/>
                </a:lnTo>
                <a:lnTo>
                  <a:pt x="4" y="51"/>
                </a:lnTo>
                <a:lnTo>
                  <a:pt x="20" y="56"/>
                </a:lnTo>
                <a:lnTo>
                  <a:pt x="33" y="51"/>
                </a:lnTo>
                <a:lnTo>
                  <a:pt x="39" y="47"/>
                </a:lnTo>
                <a:lnTo>
                  <a:pt x="39" y="37"/>
                </a:lnTo>
                <a:lnTo>
                  <a:pt x="37" y="29"/>
                </a:lnTo>
                <a:lnTo>
                  <a:pt x="28" y="25"/>
                </a:lnTo>
                <a:lnTo>
                  <a:pt x="20" y="20"/>
                </a:lnTo>
                <a:lnTo>
                  <a:pt x="15" y="15"/>
                </a:lnTo>
                <a:lnTo>
                  <a:pt x="17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77" name="Picture 8103"/>
          <p:cNvPicPr>
            <a:picLocks noChangeAspect="1" noChangeArrowheads="1"/>
          </p:cNvPicPr>
          <p:nvPr/>
        </p:nvPicPr>
        <p:blipFill>
          <a:blip r:embed="rId246" cstate="print"/>
          <a:srcRect/>
          <a:stretch>
            <a:fillRect/>
          </a:stretch>
        </p:blipFill>
        <p:spPr bwMode="auto">
          <a:xfrm>
            <a:off x="7035800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78" name="Picture 8104"/>
          <p:cNvPicPr>
            <a:picLocks noChangeAspect="1" noChangeArrowheads="1"/>
          </p:cNvPicPr>
          <p:nvPr/>
        </p:nvPicPr>
        <p:blipFill>
          <a:blip r:embed="rId247" cstate="print"/>
          <a:srcRect/>
          <a:stretch>
            <a:fillRect/>
          </a:stretch>
        </p:blipFill>
        <p:spPr bwMode="auto">
          <a:xfrm>
            <a:off x="7035800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79" name="Freeform 8105"/>
          <p:cNvSpPr>
            <a:spLocks/>
          </p:cNvSpPr>
          <p:nvPr/>
        </p:nvSpPr>
        <p:spPr bwMode="auto">
          <a:xfrm>
            <a:off x="7115175" y="3005138"/>
            <a:ext cx="80963" cy="85725"/>
          </a:xfrm>
          <a:custGeom>
            <a:avLst/>
            <a:gdLst>
              <a:gd name="T0" fmla="*/ 0 w 51"/>
              <a:gd name="T1" fmla="*/ 85725 h 54"/>
              <a:gd name="T2" fmla="*/ 17463 w 51"/>
              <a:gd name="T3" fmla="*/ 85725 h 54"/>
              <a:gd name="T4" fmla="*/ 25400 w 51"/>
              <a:gd name="T5" fmla="*/ 39688 h 54"/>
              <a:gd name="T6" fmla="*/ 34925 w 51"/>
              <a:gd name="T7" fmla="*/ 19050 h 54"/>
              <a:gd name="T8" fmla="*/ 49213 w 51"/>
              <a:gd name="T9" fmla="*/ 11113 h 54"/>
              <a:gd name="T10" fmla="*/ 58738 w 51"/>
              <a:gd name="T11" fmla="*/ 19050 h 54"/>
              <a:gd name="T12" fmla="*/ 63500 w 51"/>
              <a:gd name="T13" fmla="*/ 26988 h 54"/>
              <a:gd name="T14" fmla="*/ 58738 w 51"/>
              <a:gd name="T15" fmla="*/ 34925 h 54"/>
              <a:gd name="T16" fmla="*/ 52388 w 51"/>
              <a:gd name="T17" fmla="*/ 85725 h 54"/>
              <a:gd name="T18" fmla="*/ 66675 w 51"/>
              <a:gd name="T19" fmla="*/ 85725 h 54"/>
              <a:gd name="T20" fmla="*/ 76200 w 51"/>
              <a:gd name="T21" fmla="*/ 31750 h 54"/>
              <a:gd name="T22" fmla="*/ 80963 w 51"/>
              <a:gd name="T23" fmla="*/ 19050 h 54"/>
              <a:gd name="T24" fmla="*/ 76200 w 51"/>
              <a:gd name="T25" fmla="*/ 11113 h 54"/>
              <a:gd name="T26" fmla="*/ 73025 w 51"/>
              <a:gd name="T27" fmla="*/ 4763 h 54"/>
              <a:gd name="T28" fmla="*/ 55563 w 51"/>
              <a:gd name="T29" fmla="*/ 0 h 54"/>
              <a:gd name="T30" fmla="*/ 41275 w 51"/>
              <a:gd name="T31" fmla="*/ 4763 h 54"/>
              <a:gd name="T32" fmla="*/ 31750 w 51"/>
              <a:gd name="T33" fmla="*/ 11113 h 54"/>
              <a:gd name="T34" fmla="*/ 31750 w 51"/>
              <a:gd name="T35" fmla="*/ 11113 h 54"/>
              <a:gd name="T36" fmla="*/ 31750 w 51"/>
              <a:gd name="T37" fmla="*/ 0 h 54"/>
              <a:gd name="T38" fmla="*/ 17463 w 51"/>
              <a:gd name="T39" fmla="*/ 0 h 54"/>
              <a:gd name="T40" fmla="*/ 0 w 51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4">
                <a:moveTo>
                  <a:pt x="0" y="54"/>
                </a:moveTo>
                <a:lnTo>
                  <a:pt x="11" y="54"/>
                </a:lnTo>
                <a:lnTo>
                  <a:pt x="16" y="25"/>
                </a:lnTo>
                <a:lnTo>
                  <a:pt x="22" y="12"/>
                </a:lnTo>
                <a:lnTo>
                  <a:pt x="31" y="7"/>
                </a:lnTo>
                <a:lnTo>
                  <a:pt x="37" y="12"/>
                </a:lnTo>
                <a:lnTo>
                  <a:pt x="40" y="17"/>
                </a:lnTo>
                <a:lnTo>
                  <a:pt x="37" y="22"/>
                </a:lnTo>
                <a:lnTo>
                  <a:pt x="33" y="54"/>
                </a:lnTo>
                <a:lnTo>
                  <a:pt x="42" y="54"/>
                </a:lnTo>
                <a:lnTo>
                  <a:pt x="48" y="20"/>
                </a:lnTo>
                <a:lnTo>
                  <a:pt x="51" y="12"/>
                </a:lnTo>
                <a:lnTo>
                  <a:pt x="48" y="7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20" y="7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80" name="Picture 8106"/>
          <p:cNvPicPr>
            <a:picLocks noChangeAspect="1" noChangeArrowheads="1"/>
          </p:cNvPicPr>
          <p:nvPr/>
        </p:nvPicPr>
        <p:blipFill>
          <a:blip r:embed="rId248" cstate="print"/>
          <a:srcRect/>
          <a:stretch>
            <a:fillRect/>
          </a:stretch>
        </p:blipFill>
        <p:spPr bwMode="auto">
          <a:xfrm>
            <a:off x="720248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81" name="Picture 8107"/>
          <p:cNvPicPr>
            <a:picLocks noChangeAspect="1" noChangeArrowheads="1"/>
          </p:cNvPicPr>
          <p:nvPr/>
        </p:nvPicPr>
        <p:blipFill>
          <a:blip r:embed="rId249" cstate="print"/>
          <a:srcRect/>
          <a:stretch>
            <a:fillRect/>
          </a:stretch>
        </p:blipFill>
        <p:spPr bwMode="auto">
          <a:xfrm>
            <a:off x="720248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82" name="Freeform 8108"/>
          <p:cNvSpPr>
            <a:spLocks/>
          </p:cNvSpPr>
          <p:nvPr/>
        </p:nvSpPr>
        <p:spPr bwMode="auto">
          <a:xfrm>
            <a:off x="7331075" y="2981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3175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3175 w 31"/>
              <a:gd name="T9" fmla="*/ 85725 h 69"/>
              <a:gd name="T10" fmla="*/ 3175 w 31"/>
              <a:gd name="T11" fmla="*/ 93663 h 69"/>
              <a:gd name="T12" fmla="*/ 6350 w 31"/>
              <a:gd name="T13" fmla="*/ 104775 h 69"/>
              <a:gd name="T14" fmla="*/ 17463 w 31"/>
              <a:gd name="T15" fmla="*/ 109538 h 69"/>
              <a:gd name="T16" fmla="*/ 31750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0638 w 31"/>
              <a:gd name="T23" fmla="*/ 90488 h 69"/>
              <a:gd name="T24" fmla="*/ 20638 w 31"/>
              <a:gd name="T25" fmla="*/ 77788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1750 w 31"/>
              <a:gd name="T33" fmla="*/ 23813 h 69"/>
              <a:gd name="T34" fmla="*/ 38100 w 31"/>
              <a:gd name="T35" fmla="*/ 0 h 69"/>
              <a:gd name="T36" fmla="*/ 20638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2" y="54"/>
                </a:lnTo>
                <a:lnTo>
                  <a:pt x="2" y="59"/>
                </a:lnTo>
                <a:lnTo>
                  <a:pt x="4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8" y="59"/>
                </a:lnTo>
                <a:lnTo>
                  <a:pt x="13" y="57"/>
                </a:lnTo>
                <a:lnTo>
                  <a:pt x="13" y="49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3" name="Freeform 8109"/>
          <p:cNvSpPr>
            <a:spLocks/>
          </p:cNvSpPr>
          <p:nvPr/>
        </p:nvSpPr>
        <p:spPr bwMode="auto">
          <a:xfrm>
            <a:off x="7372350" y="3005138"/>
            <a:ext cx="63500" cy="85725"/>
          </a:xfrm>
          <a:custGeom>
            <a:avLst/>
            <a:gdLst>
              <a:gd name="T0" fmla="*/ 0 w 40"/>
              <a:gd name="T1" fmla="*/ 85725 h 54"/>
              <a:gd name="T2" fmla="*/ 17463 w 40"/>
              <a:gd name="T3" fmla="*/ 85725 h 54"/>
              <a:gd name="T4" fmla="*/ 25400 w 40"/>
              <a:gd name="T5" fmla="*/ 46038 h 54"/>
              <a:gd name="T6" fmla="*/ 34925 w 40"/>
              <a:gd name="T7" fmla="*/ 26988 h 54"/>
              <a:gd name="T8" fmla="*/ 52388 w 40"/>
              <a:gd name="T9" fmla="*/ 15875 h 54"/>
              <a:gd name="T10" fmla="*/ 60325 w 40"/>
              <a:gd name="T11" fmla="*/ 15875 h 54"/>
              <a:gd name="T12" fmla="*/ 63500 w 40"/>
              <a:gd name="T13" fmla="*/ 0 h 54"/>
              <a:gd name="T14" fmla="*/ 55563 w 40"/>
              <a:gd name="T15" fmla="*/ 0 h 54"/>
              <a:gd name="T16" fmla="*/ 38100 w 40"/>
              <a:gd name="T17" fmla="*/ 4763 h 54"/>
              <a:gd name="T18" fmla="*/ 31750 w 40"/>
              <a:gd name="T19" fmla="*/ 19050 h 54"/>
              <a:gd name="T20" fmla="*/ 31750 w 40"/>
              <a:gd name="T21" fmla="*/ 15875 h 54"/>
              <a:gd name="T22" fmla="*/ 31750 w 40"/>
              <a:gd name="T23" fmla="*/ 0 h 54"/>
              <a:gd name="T24" fmla="*/ 17463 w 40"/>
              <a:gd name="T25" fmla="*/ 0 h 54"/>
              <a:gd name="T26" fmla="*/ 0 w 40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4">
                <a:moveTo>
                  <a:pt x="0" y="54"/>
                </a:moveTo>
                <a:lnTo>
                  <a:pt x="11" y="54"/>
                </a:lnTo>
                <a:lnTo>
                  <a:pt x="16" y="29"/>
                </a:lnTo>
                <a:lnTo>
                  <a:pt x="22" y="17"/>
                </a:lnTo>
                <a:lnTo>
                  <a:pt x="33" y="10"/>
                </a:lnTo>
                <a:lnTo>
                  <a:pt x="38" y="10"/>
                </a:lnTo>
                <a:lnTo>
                  <a:pt x="40" y="0"/>
                </a:lnTo>
                <a:lnTo>
                  <a:pt x="35" y="0"/>
                </a:lnTo>
                <a:lnTo>
                  <a:pt x="24" y="3"/>
                </a:lnTo>
                <a:lnTo>
                  <a:pt x="20" y="12"/>
                </a:lnTo>
                <a:lnTo>
                  <a:pt x="20" y="10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84" name="Picture 8110"/>
          <p:cNvPicPr>
            <a:picLocks noChangeAspect="1" noChangeArrowheads="1"/>
          </p:cNvPicPr>
          <p:nvPr/>
        </p:nvPicPr>
        <p:blipFill>
          <a:blip r:embed="rId250" cstate="print"/>
          <a:srcRect/>
          <a:stretch>
            <a:fillRect/>
          </a:stretch>
        </p:blipFill>
        <p:spPr bwMode="auto">
          <a:xfrm>
            <a:off x="742791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85" name="Picture 8111"/>
          <p:cNvPicPr>
            <a:picLocks noChangeAspect="1" noChangeArrowheads="1"/>
          </p:cNvPicPr>
          <p:nvPr/>
        </p:nvPicPr>
        <p:blipFill>
          <a:blip r:embed="rId251" cstate="print"/>
          <a:srcRect/>
          <a:stretch>
            <a:fillRect/>
          </a:stretch>
        </p:blipFill>
        <p:spPr bwMode="auto">
          <a:xfrm>
            <a:off x="742791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86" name="Freeform 8112"/>
          <p:cNvSpPr>
            <a:spLocks/>
          </p:cNvSpPr>
          <p:nvPr/>
        </p:nvSpPr>
        <p:spPr bwMode="auto">
          <a:xfrm>
            <a:off x="7508875" y="3005138"/>
            <a:ext cx="76200" cy="85725"/>
          </a:xfrm>
          <a:custGeom>
            <a:avLst/>
            <a:gdLst>
              <a:gd name="T0" fmla="*/ 0 w 48"/>
              <a:gd name="T1" fmla="*/ 85725 h 54"/>
              <a:gd name="T2" fmla="*/ 14288 w 48"/>
              <a:gd name="T3" fmla="*/ 85725 h 54"/>
              <a:gd name="T4" fmla="*/ 23813 w 48"/>
              <a:gd name="T5" fmla="*/ 39688 h 54"/>
              <a:gd name="T6" fmla="*/ 31750 w 48"/>
              <a:gd name="T7" fmla="*/ 19050 h 54"/>
              <a:gd name="T8" fmla="*/ 49213 w 48"/>
              <a:gd name="T9" fmla="*/ 11113 h 54"/>
              <a:gd name="T10" fmla="*/ 58738 w 48"/>
              <a:gd name="T11" fmla="*/ 19050 h 54"/>
              <a:gd name="T12" fmla="*/ 58738 w 48"/>
              <a:gd name="T13" fmla="*/ 26988 h 54"/>
              <a:gd name="T14" fmla="*/ 58738 w 48"/>
              <a:gd name="T15" fmla="*/ 34925 h 54"/>
              <a:gd name="T16" fmla="*/ 49213 w 48"/>
              <a:gd name="T17" fmla="*/ 85725 h 54"/>
              <a:gd name="T18" fmla="*/ 66675 w 48"/>
              <a:gd name="T19" fmla="*/ 85725 h 54"/>
              <a:gd name="T20" fmla="*/ 76200 w 48"/>
              <a:gd name="T21" fmla="*/ 31750 h 54"/>
              <a:gd name="T22" fmla="*/ 76200 w 48"/>
              <a:gd name="T23" fmla="*/ 19050 h 54"/>
              <a:gd name="T24" fmla="*/ 76200 w 48"/>
              <a:gd name="T25" fmla="*/ 11113 h 54"/>
              <a:gd name="T26" fmla="*/ 69850 w 48"/>
              <a:gd name="T27" fmla="*/ 4763 h 54"/>
              <a:gd name="T28" fmla="*/ 55563 w 48"/>
              <a:gd name="T29" fmla="*/ 0 h 54"/>
              <a:gd name="T30" fmla="*/ 38100 w 48"/>
              <a:gd name="T31" fmla="*/ 4763 h 54"/>
              <a:gd name="T32" fmla="*/ 26988 w 48"/>
              <a:gd name="T33" fmla="*/ 11113 h 54"/>
              <a:gd name="T34" fmla="*/ 26988 w 48"/>
              <a:gd name="T35" fmla="*/ 11113 h 54"/>
              <a:gd name="T36" fmla="*/ 31750 w 48"/>
              <a:gd name="T37" fmla="*/ 0 h 54"/>
              <a:gd name="T38" fmla="*/ 14288 w 48"/>
              <a:gd name="T39" fmla="*/ 0 h 54"/>
              <a:gd name="T40" fmla="*/ 0 w 48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9" y="54"/>
                </a:lnTo>
                <a:lnTo>
                  <a:pt x="15" y="25"/>
                </a:lnTo>
                <a:lnTo>
                  <a:pt x="20" y="12"/>
                </a:lnTo>
                <a:lnTo>
                  <a:pt x="31" y="7"/>
                </a:lnTo>
                <a:lnTo>
                  <a:pt x="37" y="12"/>
                </a:lnTo>
                <a:lnTo>
                  <a:pt x="37" y="17"/>
                </a:lnTo>
                <a:lnTo>
                  <a:pt x="37" y="22"/>
                </a:lnTo>
                <a:lnTo>
                  <a:pt x="31" y="54"/>
                </a:lnTo>
                <a:lnTo>
                  <a:pt x="42" y="54"/>
                </a:lnTo>
                <a:lnTo>
                  <a:pt x="48" y="20"/>
                </a:lnTo>
                <a:lnTo>
                  <a:pt x="48" y="12"/>
                </a:lnTo>
                <a:lnTo>
                  <a:pt x="48" y="7"/>
                </a:lnTo>
                <a:lnTo>
                  <a:pt x="44" y="3"/>
                </a:lnTo>
                <a:lnTo>
                  <a:pt x="35" y="0"/>
                </a:lnTo>
                <a:lnTo>
                  <a:pt x="24" y="3"/>
                </a:lnTo>
                <a:lnTo>
                  <a:pt x="17" y="7"/>
                </a:lnTo>
                <a:lnTo>
                  <a:pt x="20" y="0"/>
                </a:lnTo>
                <a:lnTo>
                  <a:pt x="9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7" name="Freeform 8113"/>
          <p:cNvSpPr>
            <a:spLocks/>
          </p:cNvSpPr>
          <p:nvPr/>
        </p:nvSpPr>
        <p:spPr bwMode="auto">
          <a:xfrm>
            <a:off x="7588250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3500 w 44"/>
              <a:gd name="T3" fmla="*/ 4763 h 56"/>
              <a:gd name="T4" fmla="*/ 42863 w 44"/>
              <a:gd name="T5" fmla="*/ 0 h 56"/>
              <a:gd name="T6" fmla="*/ 31750 w 44"/>
              <a:gd name="T7" fmla="*/ 0 h 56"/>
              <a:gd name="T8" fmla="*/ 20638 w 44"/>
              <a:gd name="T9" fmla="*/ 4763 h 56"/>
              <a:gd name="T10" fmla="*/ 14288 w 44"/>
              <a:gd name="T11" fmla="*/ 11113 h 56"/>
              <a:gd name="T12" fmla="*/ 11113 w 44"/>
              <a:gd name="T13" fmla="*/ 23813 h 56"/>
              <a:gd name="T14" fmla="*/ 14288 w 44"/>
              <a:gd name="T15" fmla="*/ 39688 h 56"/>
              <a:gd name="T16" fmla="*/ 28575 w 44"/>
              <a:gd name="T17" fmla="*/ 46038 h 56"/>
              <a:gd name="T18" fmla="*/ 42863 w 44"/>
              <a:gd name="T19" fmla="*/ 50800 h 56"/>
              <a:gd name="T20" fmla="*/ 49213 w 44"/>
              <a:gd name="T21" fmla="*/ 61913 h 56"/>
              <a:gd name="T22" fmla="*/ 46038 w 44"/>
              <a:gd name="T23" fmla="*/ 69850 h 56"/>
              <a:gd name="T24" fmla="*/ 34925 w 44"/>
              <a:gd name="T25" fmla="*/ 74613 h 56"/>
              <a:gd name="T26" fmla="*/ 20638 w 44"/>
              <a:gd name="T27" fmla="*/ 69850 h 56"/>
              <a:gd name="T28" fmla="*/ 17463 w 44"/>
              <a:gd name="T29" fmla="*/ 58738 h 56"/>
              <a:gd name="T30" fmla="*/ 0 w 44"/>
              <a:gd name="T31" fmla="*/ 58738 h 56"/>
              <a:gd name="T32" fmla="*/ 3175 w 44"/>
              <a:gd name="T33" fmla="*/ 74613 h 56"/>
              <a:gd name="T34" fmla="*/ 11113 w 44"/>
              <a:gd name="T35" fmla="*/ 80963 h 56"/>
              <a:gd name="T36" fmla="*/ 34925 w 44"/>
              <a:gd name="T37" fmla="*/ 88900 h 56"/>
              <a:gd name="T38" fmla="*/ 55563 w 44"/>
              <a:gd name="T39" fmla="*/ 80963 h 56"/>
              <a:gd name="T40" fmla="*/ 63500 w 44"/>
              <a:gd name="T41" fmla="*/ 74613 h 56"/>
              <a:gd name="T42" fmla="*/ 66675 w 44"/>
              <a:gd name="T43" fmla="*/ 58738 h 56"/>
              <a:gd name="T44" fmla="*/ 63500 w 44"/>
              <a:gd name="T45" fmla="*/ 46038 h 56"/>
              <a:gd name="T46" fmla="*/ 49213 w 44"/>
              <a:gd name="T47" fmla="*/ 39688 h 56"/>
              <a:gd name="T48" fmla="*/ 34925 w 44"/>
              <a:gd name="T49" fmla="*/ 31750 h 56"/>
              <a:gd name="T50" fmla="*/ 28575 w 44"/>
              <a:gd name="T51" fmla="*/ 23813 h 56"/>
              <a:gd name="T52" fmla="*/ 31750 w 44"/>
              <a:gd name="T53" fmla="*/ 15875 h 56"/>
              <a:gd name="T54" fmla="*/ 38100 w 44"/>
              <a:gd name="T55" fmla="*/ 11113 h 56"/>
              <a:gd name="T56" fmla="*/ 52388 w 44"/>
              <a:gd name="T57" fmla="*/ 15875 h 56"/>
              <a:gd name="T58" fmla="*/ 55563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40" y="3"/>
                </a:lnTo>
                <a:lnTo>
                  <a:pt x="27" y="0"/>
                </a:lnTo>
                <a:lnTo>
                  <a:pt x="20" y="0"/>
                </a:lnTo>
                <a:lnTo>
                  <a:pt x="13" y="3"/>
                </a:lnTo>
                <a:lnTo>
                  <a:pt x="9" y="7"/>
                </a:lnTo>
                <a:lnTo>
                  <a:pt x="7" y="15"/>
                </a:lnTo>
                <a:lnTo>
                  <a:pt x="9" y="25"/>
                </a:lnTo>
                <a:lnTo>
                  <a:pt x="18" y="29"/>
                </a:lnTo>
                <a:lnTo>
                  <a:pt x="27" y="32"/>
                </a:lnTo>
                <a:lnTo>
                  <a:pt x="31" y="39"/>
                </a:lnTo>
                <a:lnTo>
                  <a:pt x="29" y="44"/>
                </a:lnTo>
                <a:lnTo>
                  <a:pt x="22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1"/>
                </a:lnTo>
                <a:lnTo>
                  <a:pt x="22" y="56"/>
                </a:lnTo>
                <a:lnTo>
                  <a:pt x="35" y="51"/>
                </a:lnTo>
                <a:lnTo>
                  <a:pt x="40" y="47"/>
                </a:lnTo>
                <a:lnTo>
                  <a:pt x="42" y="37"/>
                </a:lnTo>
                <a:lnTo>
                  <a:pt x="40" y="29"/>
                </a:lnTo>
                <a:lnTo>
                  <a:pt x="31" y="25"/>
                </a:lnTo>
                <a:lnTo>
                  <a:pt x="22" y="20"/>
                </a:lnTo>
                <a:lnTo>
                  <a:pt x="18" y="15"/>
                </a:lnTo>
                <a:lnTo>
                  <a:pt x="20" y="10"/>
                </a:lnTo>
                <a:lnTo>
                  <a:pt x="24" y="7"/>
                </a:lnTo>
                <a:lnTo>
                  <a:pt x="33" y="10"/>
                </a:lnTo>
                <a:lnTo>
                  <a:pt x="35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8" name="Freeform 8114"/>
          <p:cNvSpPr>
            <a:spLocks/>
          </p:cNvSpPr>
          <p:nvPr/>
        </p:nvSpPr>
        <p:spPr bwMode="auto">
          <a:xfrm>
            <a:off x="7661275" y="3005138"/>
            <a:ext cx="122238" cy="85725"/>
          </a:xfrm>
          <a:custGeom>
            <a:avLst/>
            <a:gdLst>
              <a:gd name="T0" fmla="*/ 0 w 77"/>
              <a:gd name="T1" fmla="*/ 85725 h 54"/>
              <a:gd name="T2" fmla="*/ 17463 w 77"/>
              <a:gd name="T3" fmla="*/ 85725 h 54"/>
              <a:gd name="T4" fmla="*/ 28575 w 77"/>
              <a:gd name="T5" fmla="*/ 34925 h 54"/>
              <a:gd name="T6" fmla="*/ 31750 w 77"/>
              <a:gd name="T7" fmla="*/ 26988 h 54"/>
              <a:gd name="T8" fmla="*/ 34925 w 77"/>
              <a:gd name="T9" fmla="*/ 19050 h 54"/>
              <a:gd name="T10" fmla="*/ 49213 w 77"/>
              <a:gd name="T11" fmla="*/ 11113 h 54"/>
              <a:gd name="T12" fmla="*/ 60325 w 77"/>
              <a:gd name="T13" fmla="*/ 15875 h 54"/>
              <a:gd name="T14" fmla="*/ 60325 w 77"/>
              <a:gd name="T15" fmla="*/ 23813 h 54"/>
              <a:gd name="T16" fmla="*/ 55563 w 77"/>
              <a:gd name="T17" fmla="*/ 39688 h 54"/>
              <a:gd name="T18" fmla="*/ 49213 w 77"/>
              <a:gd name="T19" fmla="*/ 85725 h 54"/>
              <a:gd name="T20" fmla="*/ 66675 w 77"/>
              <a:gd name="T21" fmla="*/ 85725 h 54"/>
              <a:gd name="T22" fmla="*/ 73025 w 77"/>
              <a:gd name="T23" fmla="*/ 34925 h 54"/>
              <a:gd name="T24" fmla="*/ 80963 w 77"/>
              <a:gd name="T25" fmla="*/ 19050 h 54"/>
              <a:gd name="T26" fmla="*/ 98425 w 77"/>
              <a:gd name="T27" fmla="*/ 11113 h 54"/>
              <a:gd name="T28" fmla="*/ 104775 w 77"/>
              <a:gd name="T29" fmla="*/ 15875 h 54"/>
              <a:gd name="T30" fmla="*/ 107950 w 77"/>
              <a:gd name="T31" fmla="*/ 26988 h 54"/>
              <a:gd name="T32" fmla="*/ 104775 w 77"/>
              <a:gd name="T33" fmla="*/ 34925 h 54"/>
              <a:gd name="T34" fmla="*/ 98425 w 77"/>
              <a:gd name="T35" fmla="*/ 85725 h 54"/>
              <a:gd name="T36" fmla="*/ 111125 w 77"/>
              <a:gd name="T37" fmla="*/ 85725 h 54"/>
              <a:gd name="T38" fmla="*/ 122238 w 77"/>
              <a:gd name="T39" fmla="*/ 31750 h 54"/>
              <a:gd name="T40" fmla="*/ 122238 w 77"/>
              <a:gd name="T41" fmla="*/ 19050 h 54"/>
              <a:gd name="T42" fmla="*/ 119063 w 77"/>
              <a:gd name="T43" fmla="*/ 4763 h 54"/>
              <a:gd name="T44" fmla="*/ 101600 w 77"/>
              <a:gd name="T45" fmla="*/ 0 h 54"/>
              <a:gd name="T46" fmla="*/ 87313 w 77"/>
              <a:gd name="T47" fmla="*/ 4763 h 54"/>
              <a:gd name="T48" fmla="*/ 77788 w 77"/>
              <a:gd name="T49" fmla="*/ 11113 h 54"/>
              <a:gd name="T50" fmla="*/ 69850 w 77"/>
              <a:gd name="T51" fmla="*/ 0 h 54"/>
              <a:gd name="T52" fmla="*/ 55563 w 77"/>
              <a:gd name="T53" fmla="*/ 0 h 54"/>
              <a:gd name="T54" fmla="*/ 42863 w 77"/>
              <a:gd name="T55" fmla="*/ 4763 h 54"/>
              <a:gd name="T56" fmla="*/ 31750 w 77"/>
              <a:gd name="T57" fmla="*/ 11113 h 54"/>
              <a:gd name="T58" fmla="*/ 31750 w 77"/>
              <a:gd name="T59" fmla="*/ 11113 h 54"/>
              <a:gd name="T60" fmla="*/ 31750 w 77"/>
              <a:gd name="T61" fmla="*/ 0 h 54"/>
              <a:gd name="T62" fmla="*/ 17463 w 77"/>
              <a:gd name="T63" fmla="*/ 0 h 54"/>
              <a:gd name="T64" fmla="*/ 0 w 77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4">
                <a:moveTo>
                  <a:pt x="0" y="54"/>
                </a:moveTo>
                <a:lnTo>
                  <a:pt x="11" y="54"/>
                </a:lnTo>
                <a:lnTo>
                  <a:pt x="18" y="22"/>
                </a:lnTo>
                <a:lnTo>
                  <a:pt x="20" y="17"/>
                </a:lnTo>
                <a:lnTo>
                  <a:pt x="22" y="12"/>
                </a:lnTo>
                <a:lnTo>
                  <a:pt x="31" y="7"/>
                </a:lnTo>
                <a:lnTo>
                  <a:pt x="38" y="10"/>
                </a:lnTo>
                <a:lnTo>
                  <a:pt x="38" y="15"/>
                </a:lnTo>
                <a:lnTo>
                  <a:pt x="35" y="25"/>
                </a:lnTo>
                <a:lnTo>
                  <a:pt x="31" y="54"/>
                </a:lnTo>
                <a:lnTo>
                  <a:pt x="42" y="54"/>
                </a:lnTo>
                <a:lnTo>
                  <a:pt x="46" y="22"/>
                </a:lnTo>
                <a:lnTo>
                  <a:pt x="51" y="12"/>
                </a:lnTo>
                <a:lnTo>
                  <a:pt x="62" y="7"/>
                </a:lnTo>
                <a:lnTo>
                  <a:pt x="66" y="10"/>
                </a:lnTo>
                <a:lnTo>
                  <a:pt x="68" y="17"/>
                </a:lnTo>
                <a:lnTo>
                  <a:pt x="66" y="22"/>
                </a:lnTo>
                <a:lnTo>
                  <a:pt x="62" y="54"/>
                </a:lnTo>
                <a:lnTo>
                  <a:pt x="70" y="54"/>
                </a:lnTo>
                <a:lnTo>
                  <a:pt x="77" y="20"/>
                </a:lnTo>
                <a:lnTo>
                  <a:pt x="77" y="12"/>
                </a:lnTo>
                <a:lnTo>
                  <a:pt x="75" y="3"/>
                </a:lnTo>
                <a:lnTo>
                  <a:pt x="64" y="0"/>
                </a:lnTo>
                <a:lnTo>
                  <a:pt x="55" y="3"/>
                </a:lnTo>
                <a:lnTo>
                  <a:pt x="49" y="7"/>
                </a:lnTo>
                <a:lnTo>
                  <a:pt x="44" y="0"/>
                </a:lnTo>
                <a:lnTo>
                  <a:pt x="35" y="0"/>
                </a:lnTo>
                <a:lnTo>
                  <a:pt x="27" y="3"/>
                </a:lnTo>
                <a:lnTo>
                  <a:pt x="20" y="7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89" name="Picture 8115"/>
          <p:cNvPicPr>
            <a:picLocks noChangeAspect="1" noChangeArrowheads="1"/>
          </p:cNvPicPr>
          <p:nvPr/>
        </p:nvPicPr>
        <p:blipFill>
          <a:blip r:embed="rId252" cstate="print"/>
          <a:srcRect/>
          <a:stretch>
            <a:fillRect/>
          </a:stretch>
        </p:blipFill>
        <p:spPr bwMode="auto">
          <a:xfrm>
            <a:off x="77946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0" name="Picture 8116"/>
          <p:cNvPicPr>
            <a:picLocks noChangeAspect="1" noChangeArrowheads="1"/>
          </p:cNvPicPr>
          <p:nvPr/>
        </p:nvPicPr>
        <p:blipFill>
          <a:blip r:embed="rId253" cstate="print"/>
          <a:srcRect/>
          <a:stretch>
            <a:fillRect/>
          </a:stretch>
        </p:blipFill>
        <p:spPr bwMode="auto">
          <a:xfrm>
            <a:off x="77946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91" name="Freeform 8117"/>
          <p:cNvSpPr>
            <a:spLocks/>
          </p:cNvSpPr>
          <p:nvPr/>
        </p:nvSpPr>
        <p:spPr bwMode="auto">
          <a:xfrm>
            <a:off x="7829550" y="2981325"/>
            <a:ext cx="47625" cy="109538"/>
          </a:xfrm>
          <a:custGeom>
            <a:avLst/>
            <a:gdLst>
              <a:gd name="T0" fmla="*/ 15875 w 30"/>
              <a:gd name="T1" fmla="*/ 23813 h 69"/>
              <a:gd name="T2" fmla="*/ 3175 w 30"/>
              <a:gd name="T3" fmla="*/ 23813 h 69"/>
              <a:gd name="T4" fmla="*/ 0 w 30"/>
              <a:gd name="T5" fmla="*/ 39688 h 69"/>
              <a:gd name="T6" fmla="*/ 12700 w 30"/>
              <a:gd name="T7" fmla="*/ 39688 h 69"/>
              <a:gd name="T8" fmla="*/ 6350 w 30"/>
              <a:gd name="T9" fmla="*/ 85725 h 69"/>
              <a:gd name="T10" fmla="*/ 3175 w 30"/>
              <a:gd name="T11" fmla="*/ 93663 h 69"/>
              <a:gd name="T12" fmla="*/ 6350 w 30"/>
              <a:gd name="T13" fmla="*/ 104775 h 69"/>
              <a:gd name="T14" fmla="*/ 20638 w 30"/>
              <a:gd name="T15" fmla="*/ 109538 h 69"/>
              <a:gd name="T16" fmla="*/ 33338 w 30"/>
              <a:gd name="T17" fmla="*/ 109538 h 69"/>
              <a:gd name="T18" fmla="*/ 33338 w 30"/>
              <a:gd name="T19" fmla="*/ 93663 h 69"/>
              <a:gd name="T20" fmla="*/ 26988 w 30"/>
              <a:gd name="T21" fmla="*/ 93663 h 69"/>
              <a:gd name="T22" fmla="*/ 20638 w 30"/>
              <a:gd name="T23" fmla="*/ 90488 h 69"/>
              <a:gd name="T24" fmla="*/ 23813 w 30"/>
              <a:gd name="T25" fmla="*/ 77788 h 69"/>
              <a:gd name="T26" fmla="*/ 30163 w 30"/>
              <a:gd name="T27" fmla="*/ 39688 h 69"/>
              <a:gd name="T28" fmla="*/ 44450 w 30"/>
              <a:gd name="T29" fmla="*/ 39688 h 69"/>
              <a:gd name="T30" fmla="*/ 47625 w 30"/>
              <a:gd name="T31" fmla="*/ 23813 h 69"/>
              <a:gd name="T32" fmla="*/ 33338 w 30"/>
              <a:gd name="T33" fmla="*/ 23813 h 69"/>
              <a:gd name="T34" fmla="*/ 38100 w 30"/>
              <a:gd name="T35" fmla="*/ 0 h 69"/>
              <a:gd name="T36" fmla="*/ 20638 w 30"/>
              <a:gd name="T37" fmla="*/ 0 h 69"/>
              <a:gd name="T38" fmla="*/ 15875 w 30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9">
                <a:moveTo>
                  <a:pt x="10" y="15"/>
                </a:moveTo>
                <a:lnTo>
                  <a:pt x="2" y="15"/>
                </a:lnTo>
                <a:lnTo>
                  <a:pt x="0" y="25"/>
                </a:lnTo>
                <a:lnTo>
                  <a:pt x="8" y="25"/>
                </a:lnTo>
                <a:lnTo>
                  <a:pt x="4" y="54"/>
                </a:lnTo>
                <a:lnTo>
                  <a:pt x="2" y="59"/>
                </a:lnTo>
                <a:lnTo>
                  <a:pt x="4" y="66"/>
                </a:lnTo>
                <a:lnTo>
                  <a:pt x="13" y="69"/>
                </a:lnTo>
                <a:lnTo>
                  <a:pt x="21" y="69"/>
                </a:lnTo>
                <a:lnTo>
                  <a:pt x="21" y="59"/>
                </a:lnTo>
                <a:lnTo>
                  <a:pt x="17" y="59"/>
                </a:lnTo>
                <a:lnTo>
                  <a:pt x="13" y="57"/>
                </a:lnTo>
                <a:lnTo>
                  <a:pt x="15" y="49"/>
                </a:lnTo>
                <a:lnTo>
                  <a:pt x="19" y="25"/>
                </a:lnTo>
                <a:lnTo>
                  <a:pt x="28" y="25"/>
                </a:lnTo>
                <a:lnTo>
                  <a:pt x="30" y="15"/>
                </a:lnTo>
                <a:lnTo>
                  <a:pt x="21" y="15"/>
                </a:lnTo>
                <a:lnTo>
                  <a:pt x="24" y="0"/>
                </a:lnTo>
                <a:lnTo>
                  <a:pt x="13" y="0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92" name="Freeform 8118"/>
          <p:cNvSpPr>
            <a:spLocks/>
          </p:cNvSpPr>
          <p:nvPr/>
        </p:nvSpPr>
        <p:spPr bwMode="auto">
          <a:xfrm>
            <a:off x="7915275" y="2981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3175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7938 w 31"/>
              <a:gd name="T9" fmla="*/ 85725 h 69"/>
              <a:gd name="T10" fmla="*/ 3175 w 31"/>
              <a:gd name="T11" fmla="*/ 93663 h 69"/>
              <a:gd name="T12" fmla="*/ 7938 w 31"/>
              <a:gd name="T13" fmla="*/ 104775 h 69"/>
              <a:gd name="T14" fmla="*/ 20638 w 31"/>
              <a:gd name="T15" fmla="*/ 109538 h 69"/>
              <a:gd name="T16" fmla="*/ 34925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0638 w 31"/>
              <a:gd name="T23" fmla="*/ 90488 h 69"/>
              <a:gd name="T24" fmla="*/ 20638 w 31"/>
              <a:gd name="T25" fmla="*/ 77788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1750 w 31"/>
              <a:gd name="T33" fmla="*/ 23813 h 69"/>
              <a:gd name="T34" fmla="*/ 38100 w 31"/>
              <a:gd name="T35" fmla="*/ 0 h 69"/>
              <a:gd name="T36" fmla="*/ 20638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5" y="54"/>
                </a:lnTo>
                <a:lnTo>
                  <a:pt x="2" y="59"/>
                </a:lnTo>
                <a:lnTo>
                  <a:pt x="5" y="66"/>
                </a:lnTo>
                <a:lnTo>
                  <a:pt x="13" y="69"/>
                </a:lnTo>
                <a:lnTo>
                  <a:pt x="22" y="69"/>
                </a:lnTo>
                <a:lnTo>
                  <a:pt x="22" y="59"/>
                </a:lnTo>
                <a:lnTo>
                  <a:pt x="18" y="59"/>
                </a:lnTo>
                <a:lnTo>
                  <a:pt x="13" y="57"/>
                </a:lnTo>
                <a:lnTo>
                  <a:pt x="13" y="49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93" name="Freeform 8119"/>
          <p:cNvSpPr>
            <a:spLocks/>
          </p:cNvSpPr>
          <p:nvPr/>
        </p:nvSpPr>
        <p:spPr bwMode="auto">
          <a:xfrm>
            <a:off x="7961313" y="2973388"/>
            <a:ext cx="76200" cy="117475"/>
          </a:xfrm>
          <a:custGeom>
            <a:avLst/>
            <a:gdLst>
              <a:gd name="T0" fmla="*/ 0 w 48"/>
              <a:gd name="T1" fmla="*/ 117475 h 74"/>
              <a:gd name="T2" fmla="*/ 14288 w 48"/>
              <a:gd name="T3" fmla="*/ 117475 h 74"/>
              <a:gd name="T4" fmla="*/ 23813 w 48"/>
              <a:gd name="T5" fmla="*/ 71438 h 74"/>
              <a:gd name="T6" fmla="*/ 31750 w 48"/>
              <a:gd name="T7" fmla="*/ 50800 h 74"/>
              <a:gd name="T8" fmla="*/ 47625 w 48"/>
              <a:gd name="T9" fmla="*/ 42863 h 74"/>
              <a:gd name="T10" fmla="*/ 58738 w 48"/>
              <a:gd name="T11" fmla="*/ 50800 h 74"/>
              <a:gd name="T12" fmla="*/ 58738 w 48"/>
              <a:gd name="T13" fmla="*/ 58738 h 74"/>
              <a:gd name="T14" fmla="*/ 58738 w 48"/>
              <a:gd name="T15" fmla="*/ 66675 h 74"/>
              <a:gd name="T16" fmla="*/ 47625 w 48"/>
              <a:gd name="T17" fmla="*/ 117475 h 74"/>
              <a:gd name="T18" fmla="*/ 65088 w 48"/>
              <a:gd name="T19" fmla="*/ 117475 h 74"/>
              <a:gd name="T20" fmla="*/ 76200 w 48"/>
              <a:gd name="T21" fmla="*/ 63500 h 74"/>
              <a:gd name="T22" fmla="*/ 76200 w 48"/>
              <a:gd name="T23" fmla="*/ 50800 h 74"/>
              <a:gd name="T24" fmla="*/ 73025 w 48"/>
              <a:gd name="T25" fmla="*/ 42863 h 74"/>
              <a:gd name="T26" fmla="*/ 69850 w 48"/>
              <a:gd name="T27" fmla="*/ 36513 h 74"/>
              <a:gd name="T28" fmla="*/ 52388 w 48"/>
              <a:gd name="T29" fmla="*/ 31750 h 74"/>
              <a:gd name="T30" fmla="*/ 38100 w 48"/>
              <a:gd name="T31" fmla="*/ 36513 h 74"/>
              <a:gd name="T32" fmla="*/ 26988 w 48"/>
              <a:gd name="T33" fmla="*/ 42863 h 74"/>
              <a:gd name="T34" fmla="*/ 26988 w 48"/>
              <a:gd name="T35" fmla="*/ 42863 h 74"/>
              <a:gd name="T36" fmla="*/ 38100 w 48"/>
              <a:gd name="T37" fmla="*/ 0 h 74"/>
              <a:gd name="T38" fmla="*/ 20638 w 48"/>
              <a:gd name="T39" fmla="*/ 0 h 74"/>
              <a:gd name="T40" fmla="*/ 0 w 48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74">
                <a:moveTo>
                  <a:pt x="0" y="74"/>
                </a:moveTo>
                <a:lnTo>
                  <a:pt x="9" y="74"/>
                </a:lnTo>
                <a:lnTo>
                  <a:pt x="15" y="45"/>
                </a:lnTo>
                <a:lnTo>
                  <a:pt x="20" y="32"/>
                </a:lnTo>
                <a:lnTo>
                  <a:pt x="30" y="27"/>
                </a:lnTo>
                <a:lnTo>
                  <a:pt x="37" y="32"/>
                </a:lnTo>
                <a:lnTo>
                  <a:pt x="37" y="37"/>
                </a:lnTo>
                <a:lnTo>
                  <a:pt x="37" y="42"/>
                </a:lnTo>
                <a:lnTo>
                  <a:pt x="30" y="74"/>
                </a:lnTo>
                <a:lnTo>
                  <a:pt x="41" y="74"/>
                </a:lnTo>
                <a:lnTo>
                  <a:pt x="48" y="40"/>
                </a:lnTo>
                <a:lnTo>
                  <a:pt x="48" y="32"/>
                </a:lnTo>
                <a:lnTo>
                  <a:pt x="46" y="27"/>
                </a:lnTo>
                <a:lnTo>
                  <a:pt x="44" y="23"/>
                </a:lnTo>
                <a:lnTo>
                  <a:pt x="33" y="20"/>
                </a:lnTo>
                <a:lnTo>
                  <a:pt x="24" y="23"/>
                </a:lnTo>
                <a:lnTo>
                  <a:pt x="17" y="27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94" name="Picture 8120"/>
          <p:cNvPicPr>
            <a:picLocks noChangeAspect="1" noChangeArrowheads="1"/>
          </p:cNvPicPr>
          <p:nvPr/>
        </p:nvPicPr>
        <p:blipFill>
          <a:blip r:embed="rId254" cstate="print"/>
          <a:srcRect/>
          <a:stretch>
            <a:fillRect/>
          </a:stretch>
        </p:blipFill>
        <p:spPr bwMode="auto">
          <a:xfrm>
            <a:off x="8043863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5" name="Picture 8121"/>
          <p:cNvPicPr>
            <a:picLocks noChangeAspect="1" noChangeArrowheads="1"/>
          </p:cNvPicPr>
          <p:nvPr/>
        </p:nvPicPr>
        <p:blipFill>
          <a:blip r:embed="rId255" cstate="print"/>
          <a:srcRect/>
          <a:stretch>
            <a:fillRect/>
          </a:stretch>
        </p:blipFill>
        <p:spPr bwMode="auto">
          <a:xfrm>
            <a:off x="8043863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6" name="Picture 8122"/>
          <p:cNvPicPr>
            <a:picLocks noChangeAspect="1" noChangeArrowheads="1"/>
          </p:cNvPicPr>
          <p:nvPr/>
        </p:nvPicPr>
        <p:blipFill>
          <a:blip r:embed="rId256" cstate="print"/>
          <a:srcRect/>
          <a:stretch>
            <a:fillRect/>
          </a:stretch>
        </p:blipFill>
        <p:spPr bwMode="auto">
          <a:xfrm>
            <a:off x="6280150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7" name="Picture 8123"/>
          <p:cNvPicPr>
            <a:picLocks noChangeAspect="1" noChangeArrowheads="1"/>
          </p:cNvPicPr>
          <p:nvPr/>
        </p:nvPicPr>
        <p:blipFill>
          <a:blip r:embed="rId257" cstate="print"/>
          <a:srcRect/>
          <a:stretch>
            <a:fillRect/>
          </a:stretch>
        </p:blipFill>
        <p:spPr bwMode="auto">
          <a:xfrm>
            <a:off x="6280150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98" name="Freeform 8124"/>
          <p:cNvSpPr>
            <a:spLocks/>
          </p:cNvSpPr>
          <p:nvPr/>
        </p:nvSpPr>
        <p:spPr bwMode="auto">
          <a:xfrm>
            <a:off x="6315075" y="2795588"/>
            <a:ext cx="55563" cy="115887"/>
          </a:xfrm>
          <a:custGeom>
            <a:avLst/>
            <a:gdLst>
              <a:gd name="T0" fmla="*/ 0 w 35"/>
              <a:gd name="T1" fmla="*/ 115887 h 73"/>
              <a:gd name="T2" fmla="*/ 17463 w 35"/>
              <a:gd name="T3" fmla="*/ 115887 h 73"/>
              <a:gd name="T4" fmla="*/ 31750 w 35"/>
              <a:gd name="T5" fmla="*/ 46037 h 73"/>
              <a:gd name="T6" fmla="*/ 46038 w 35"/>
              <a:gd name="T7" fmla="*/ 46037 h 73"/>
              <a:gd name="T8" fmla="*/ 49213 w 35"/>
              <a:gd name="T9" fmla="*/ 30162 h 73"/>
              <a:gd name="T10" fmla="*/ 34925 w 35"/>
              <a:gd name="T11" fmla="*/ 30162 h 73"/>
              <a:gd name="T12" fmla="*/ 34925 w 35"/>
              <a:gd name="T13" fmla="*/ 19050 h 73"/>
              <a:gd name="T14" fmla="*/ 46038 w 35"/>
              <a:gd name="T15" fmla="*/ 15875 h 73"/>
              <a:gd name="T16" fmla="*/ 52388 w 35"/>
              <a:gd name="T17" fmla="*/ 15875 h 73"/>
              <a:gd name="T18" fmla="*/ 55563 w 35"/>
              <a:gd name="T19" fmla="*/ 0 h 73"/>
              <a:gd name="T20" fmla="*/ 41275 w 35"/>
              <a:gd name="T21" fmla="*/ 0 h 73"/>
              <a:gd name="T22" fmla="*/ 23813 w 35"/>
              <a:gd name="T23" fmla="*/ 7937 h 73"/>
              <a:gd name="T24" fmla="*/ 17463 w 35"/>
              <a:gd name="T25" fmla="*/ 30162 h 73"/>
              <a:gd name="T26" fmla="*/ 3175 w 35"/>
              <a:gd name="T27" fmla="*/ 30162 h 73"/>
              <a:gd name="T28" fmla="*/ 0 w 35"/>
              <a:gd name="T29" fmla="*/ 46037 h 73"/>
              <a:gd name="T30" fmla="*/ 14288 w 35"/>
              <a:gd name="T31" fmla="*/ 46037 h 73"/>
              <a:gd name="T32" fmla="*/ 0 w 35"/>
              <a:gd name="T33" fmla="*/ 115887 h 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3">
                <a:moveTo>
                  <a:pt x="0" y="73"/>
                </a:moveTo>
                <a:lnTo>
                  <a:pt x="11" y="73"/>
                </a:lnTo>
                <a:lnTo>
                  <a:pt x="20" y="29"/>
                </a:lnTo>
                <a:lnTo>
                  <a:pt x="29" y="29"/>
                </a:lnTo>
                <a:lnTo>
                  <a:pt x="31" y="19"/>
                </a:lnTo>
                <a:lnTo>
                  <a:pt x="22" y="19"/>
                </a:lnTo>
                <a:lnTo>
                  <a:pt x="22" y="12"/>
                </a:lnTo>
                <a:lnTo>
                  <a:pt x="29" y="10"/>
                </a:lnTo>
                <a:lnTo>
                  <a:pt x="33" y="10"/>
                </a:lnTo>
                <a:lnTo>
                  <a:pt x="35" y="0"/>
                </a:lnTo>
                <a:lnTo>
                  <a:pt x="26" y="0"/>
                </a:lnTo>
                <a:lnTo>
                  <a:pt x="15" y="5"/>
                </a:lnTo>
                <a:lnTo>
                  <a:pt x="11" y="19"/>
                </a:lnTo>
                <a:lnTo>
                  <a:pt x="2" y="19"/>
                </a:lnTo>
                <a:lnTo>
                  <a:pt x="0" y="29"/>
                </a:lnTo>
                <a:lnTo>
                  <a:pt x="9" y="29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99" name="Picture 8125"/>
          <p:cNvPicPr>
            <a:picLocks noChangeAspect="1" noChangeArrowheads="1"/>
          </p:cNvPicPr>
          <p:nvPr/>
        </p:nvPicPr>
        <p:blipFill>
          <a:blip r:embed="rId258" cstate="print"/>
          <a:srcRect/>
          <a:stretch>
            <a:fillRect/>
          </a:stretch>
        </p:blipFill>
        <p:spPr bwMode="auto">
          <a:xfrm>
            <a:off x="6361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0" name="Picture 8126"/>
          <p:cNvPicPr>
            <a:picLocks noChangeAspect="1" noChangeArrowheads="1"/>
          </p:cNvPicPr>
          <p:nvPr/>
        </p:nvPicPr>
        <p:blipFill>
          <a:blip r:embed="rId259" cstate="print"/>
          <a:srcRect/>
          <a:stretch>
            <a:fillRect/>
          </a:stretch>
        </p:blipFill>
        <p:spPr bwMode="auto">
          <a:xfrm>
            <a:off x="6361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1" name="Picture 8127"/>
          <p:cNvPicPr>
            <a:picLocks noChangeAspect="1" noChangeArrowheads="1"/>
          </p:cNvPicPr>
          <p:nvPr/>
        </p:nvPicPr>
        <p:blipFill>
          <a:blip r:embed="rId260" cstate="print"/>
          <a:srcRect/>
          <a:stretch>
            <a:fillRect/>
          </a:stretch>
        </p:blipFill>
        <p:spPr bwMode="auto">
          <a:xfrm>
            <a:off x="6391275" y="2830513"/>
            <a:ext cx="77788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2" name="Picture 8128"/>
          <p:cNvPicPr>
            <a:picLocks noChangeAspect="1" noChangeArrowheads="1"/>
          </p:cNvPicPr>
          <p:nvPr/>
        </p:nvPicPr>
        <p:blipFill>
          <a:blip r:embed="rId261" cstate="print"/>
          <a:srcRect/>
          <a:stretch>
            <a:fillRect/>
          </a:stretch>
        </p:blipFill>
        <p:spPr bwMode="auto">
          <a:xfrm>
            <a:off x="6391275" y="2830513"/>
            <a:ext cx="77788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03" name="Freeform 8129"/>
          <p:cNvSpPr>
            <a:spLocks/>
          </p:cNvSpPr>
          <p:nvPr/>
        </p:nvSpPr>
        <p:spPr bwMode="auto">
          <a:xfrm>
            <a:off x="6472238" y="2825750"/>
            <a:ext cx="58737" cy="85725"/>
          </a:xfrm>
          <a:custGeom>
            <a:avLst/>
            <a:gdLst>
              <a:gd name="T0" fmla="*/ 0 w 37"/>
              <a:gd name="T1" fmla="*/ 85725 h 54"/>
              <a:gd name="T2" fmla="*/ 12700 w 37"/>
              <a:gd name="T3" fmla="*/ 85725 h 54"/>
              <a:gd name="T4" fmla="*/ 20637 w 37"/>
              <a:gd name="T5" fmla="*/ 50800 h 54"/>
              <a:gd name="T6" fmla="*/ 30162 w 37"/>
              <a:gd name="T7" fmla="*/ 28575 h 54"/>
              <a:gd name="T8" fmla="*/ 47625 w 37"/>
              <a:gd name="T9" fmla="*/ 15875 h 54"/>
              <a:gd name="T10" fmla="*/ 55562 w 37"/>
              <a:gd name="T11" fmla="*/ 20638 h 54"/>
              <a:gd name="T12" fmla="*/ 58737 w 37"/>
              <a:gd name="T13" fmla="*/ 0 h 54"/>
              <a:gd name="T14" fmla="*/ 52387 w 37"/>
              <a:gd name="T15" fmla="*/ 0 h 54"/>
              <a:gd name="T16" fmla="*/ 38100 w 37"/>
              <a:gd name="T17" fmla="*/ 4763 h 54"/>
              <a:gd name="T18" fmla="*/ 26987 w 37"/>
              <a:gd name="T19" fmla="*/ 20638 h 54"/>
              <a:gd name="T20" fmla="*/ 26987 w 37"/>
              <a:gd name="T21" fmla="*/ 20638 h 54"/>
              <a:gd name="T22" fmla="*/ 30162 w 37"/>
              <a:gd name="T23" fmla="*/ 0 h 54"/>
              <a:gd name="T24" fmla="*/ 12700 w 37"/>
              <a:gd name="T25" fmla="*/ 0 h 54"/>
              <a:gd name="T26" fmla="*/ 0 w 37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54">
                <a:moveTo>
                  <a:pt x="0" y="54"/>
                </a:moveTo>
                <a:lnTo>
                  <a:pt x="8" y="54"/>
                </a:lnTo>
                <a:lnTo>
                  <a:pt x="13" y="32"/>
                </a:lnTo>
                <a:lnTo>
                  <a:pt x="19" y="18"/>
                </a:lnTo>
                <a:lnTo>
                  <a:pt x="30" y="10"/>
                </a:lnTo>
                <a:lnTo>
                  <a:pt x="35" y="13"/>
                </a:lnTo>
                <a:lnTo>
                  <a:pt x="37" y="0"/>
                </a:lnTo>
                <a:lnTo>
                  <a:pt x="33" y="0"/>
                </a:lnTo>
                <a:lnTo>
                  <a:pt x="24" y="3"/>
                </a:lnTo>
                <a:lnTo>
                  <a:pt x="17" y="13"/>
                </a:lnTo>
                <a:lnTo>
                  <a:pt x="19" y="0"/>
                </a:lnTo>
                <a:lnTo>
                  <a:pt x="8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4" name="Freeform 8130"/>
          <p:cNvSpPr>
            <a:spLocks/>
          </p:cNvSpPr>
          <p:nvPr/>
        </p:nvSpPr>
        <p:spPr bwMode="auto">
          <a:xfrm>
            <a:off x="6524625" y="2825750"/>
            <a:ext cx="68263" cy="90488"/>
          </a:xfrm>
          <a:custGeom>
            <a:avLst/>
            <a:gdLst>
              <a:gd name="T0" fmla="*/ 68263 w 43"/>
              <a:gd name="T1" fmla="*/ 28575 h 57"/>
              <a:gd name="T2" fmla="*/ 58738 w 43"/>
              <a:gd name="T3" fmla="*/ 4763 h 57"/>
              <a:gd name="T4" fmla="*/ 38100 w 43"/>
              <a:gd name="T5" fmla="*/ 0 h 57"/>
              <a:gd name="T6" fmla="*/ 26988 w 43"/>
              <a:gd name="T7" fmla="*/ 0 h 57"/>
              <a:gd name="T8" fmla="*/ 17463 w 43"/>
              <a:gd name="T9" fmla="*/ 4763 h 57"/>
              <a:gd name="T10" fmla="*/ 9525 w 43"/>
              <a:gd name="T11" fmla="*/ 12700 h 57"/>
              <a:gd name="T12" fmla="*/ 6350 w 43"/>
              <a:gd name="T13" fmla="*/ 23813 h 57"/>
              <a:gd name="T14" fmla="*/ 12700 w 43"/>
              <a:gd name="T15" fmla="*/ 39688 h 57"/>
              <a:gd name="T16" fmla="*/ 23813 w 43"/>
              <a:gd name="T17" fmla="*/ 47625 h 57"/>
              <a:gd name="T18" fmla="*/ 41275 w 43"/>
              <a:gd name="T19" fmla="*/ 55563 h 57"/>
              <a:gd name="T20" fmla="*/ 47625 w 43"/>
              <a:gd name="T21" fmla="*/ 63500 h 57"/>
              <a:gd name="T22" fmla="*/ 41275 w 43"/>
              <a:gd name="T23" fmla="*/ 69850 h 57"/>
              <a:gd name="T24" fmla="*/ 30163 w 43"/>
              <a:gd name="T25" fmla="*/ 74613 h 57"/>
              <a:gd name="T26" fmla="*/ 20638 w 43"/>
              <a:gd name="T27" fmla="*/ 69850 h 57"/>
              <a:gd name="T28" fmla="*/ 12700 w 43"/>
              <a:gd name="T29" fmla="*/ 58738 h 57"/>
              <a:gd name="T30" fmla="*/ 0 w 43"/>
              <a:gd name="T31" fmla="*/ 58738 h 57"/>
              <a:gd name="T32" fmla="*/ 0 w 43"/>
              <a:gd name="T33" fmla="*/ 74613 h 57"/>
              <a:gd name="T34" fmla="*/ 6350 w 43"/>
              <a:gd name="T35" fmla="*/ 82550 h 57"/>
              <a:gd name="T36" fmla="*/ 30163 w 43"/>
              <a:gd name="T37" fmla="*/ 90488 h 57"/>
              <a:gd name="T38" fmla="*/ 50800 w 43"/>
              <a:gd name="T39" fmla="*/ 82550 h 57"/>
              <a:gd name="T40" fmla="*/ 61913 w 43"/>
              <a:gd name="T41" fmla="*/ 74613 h 57"/>
              <a:gd name="T42" fmla="*/ 65088 w 43"/>
              <a:gd name="T43" fmla="*/ 63500 h 57"/>
              <a:gd name="T44" fmla="*/ 58738 w 43"/>
              <a:gd name="T45" fmla="*/ 47625 h 57"/>
              <a:gd name="T46" fmla="*/ 44450 w 43"/>
              <a:gd name="T47" fmla="*/ 39688 h 57"/>
              <a:gd name="T48" fmla="*/ 30163 w 43"/>
              <a:gd name="T49" fmla="*/ 31750 h 57"/>
              <a:gd name="T50" fmla="*/ 23813 w 43"/>
              <a:gd name="T51" fmla="*/ 23813 h 57"/>
              <a:gd name="T52" fmla="*/ 26988 w 43"/>
              <a:gd name="T53" fmla="*/ 15875 h 57"/>
              <a:gd name="T54" fmla="*/ 38100 w 43"/>
              <a:gd name="T55" fmla="*/ 15875 h 57"/>
              <a:gd name="T56" fmla="*/ 47625 w 43"/>
              <a:gd name="T57" fmla="*/ 15875 h 57"/>
              <a:gd name="T58" fmla="*/ 50800 w 43"/>
              <a:gd name="T59" fmla="*/ 28575 h 57"/>
              <a:gd name="T60" fmla="*/ 68263 w 43"/>
              <a:gd name="T61" fmla="*/ 28575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3" h="57">
                <a:moveTo>
                  <a:pt x="43" y="18"/>
                </a:moveTo>
                <a:lnTo>
                  <a:pt x="37" y="3"/>
                </a:lnTo>
                <a:lnTo>
                  <a:pt x="24" y="0"/>
                </a:lnTo>
                <a:lnTo>
                  <a:pt x="17" y="0"/>
                </a:lnTo>
                <a:lnTo>
                  <a:pt x="11" y="3"/>
                </a:lnTo>
                <a:lnTo>
                  <a:pt x="6" y="8"/>
                </a:lnTo>
                <a:lnTo>
                  <a:pt x="4" y="15"/>
                </a:lnTo>
                <a:lnTo>
                  <a:pt x="8" y="25"/>
                </a:lnTo>
                <a:lnTo>
                  <a:pt x="15" y="30"/>
                </a:lnTo>
                <a:lnTo>
                  <a:pt x="26" y="35"/>
                </a:lnTo>
                <a:lnTo>
                  <a:pt x="30" y="40"/>
                </a:lnTo>
                <a:lnTo>
                  <a:pt x="26" y="44"/>
                </a:lnTo>
                <a:lnTo>
                  <a:pt x="19" y="47"/>
                </a:lnTo>
                <a:lnTo>
                  <a:pt x="13" y="44"/>
                </a:lnTo>
                <a:lnTo>
                  <a:pt x="8" y="37"/>
                </a:lnTo>
                <a:lnTo>
                  <a:pt x="0" y="37"/>
                </a:lnTo>
                <a:lnTo>
                  <a:pt x="0" y="47"/>
                </a:lnTo>
                <a:lnTo>
                  <a:pt x="4" y="52"/>
                </a:lnTo>
                <a:lnTo>
                  <a:pt x="19" y="57"/>
                </a:lnTo>
                <a:lnTo>
                  <a:pt x="32" y="52"/>
                </a:lnTo>
                <a:lnTo>
                  <a:pt x="39" y="47"/>
                </a:lnTo>
                <a:lnTo>
                  <a:pt x="41" y="40"/>
                </a:lnTo>
                <a:lnTo>
                  <a:pt x="37" y="30"/>
                </a:lnTo>
                <a:lnTo>
                  <a:pt x="28" y="25"/>
                </a:lnTo>
                <a:lnTo>
                  <a:pt x="19" y="20"/>
                </a:lnTo>
                <a:lnTo>
                  <a:pt x="15" y="15"/>
                </a:lnTo>
                <a:lnTo>
                  <a:pt x="17" y="10"/>
                </a:lnTo>
                <a:lnTo>
                  <a:pt x="24" y="10"/>
                </a:lnTo>
                <a:lnTo>
                  <a:pt x="30" y="10"/>
                </a:lnTo>
                <a:lnTo>
                  <a:pt x="32" y="18"/>
                </a:lnTo>
                <a:lnTo>
                  <a:pt x="43" y="1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05" name="Picture 8131"/>
          <p:cNvPicPr>
            <a:picLocks noChangeAspect="1" noChangeArrowheads="1"/>
          </p:cNvPicPr>
          <p:nvPr/>
        </p:nvPicPr>
        <p:blipFill>
          <a:blip r:embed="rId262" cstate="print"/>
          <a:srcRect/>
          <a:stretch>
            <a:fillRect/>
          </a:stretch>
        </p:blipFill>
        <p:spPr bwMode="auto">
          <a:xfrm>
            <a:off x="6635750" y="2825750"/>
            <a:ext cx="73025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6" name="Picture 8132"/>
          <p:cNvPicPr>
            <a:picLocks noChangeAspect="1" noChangeArrowheads="1"/>
          </p:cNvPicPr>
          <p:nvPr/>
        </p:nvPicPr>
        <p:blipFill>
          <a:blip r:embed="rId263" cstate="print"/>
          <a:srcRect/>
          <a:stretch>
            <a:fillRect/>
          </a:stretch>
        </p:blipFill>
        <p:spPr bwMode="auto">
          <a:xfrm>
            <a:off x="6635750" y="2825750"/>
            <a:ext cx="73025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07" name="Freeform 8133"/>
          <p:cNvSpPr>
            <a:spLocks/>
          </p:cNvSpPr>
          <p:nvPr/>
        </p:nvSpPr>
        <p:spPr bwMode="auto">
          <a:xfrm>
            <a:off x="6715125" y="2825750"/>
            <a:ext cx="122238" cy="85725"/>
          </a:xfrm>
          <a:custGeom>
            <a:avLst/>
            <a:gdLst>
              <a:gd name="T0" fmla="*/ 0 w 77"/>
              <a:gd name="T1" fmla="*/ 85725 h 54"/>
              <a:gd name="T2" fmla="*/ 17463 w 77"/>
              <a:gd name="T3" fmla="*/ 85725 h 54"/>
              <a:gd name="T4" fmla="*/ 23813 w 77"/>
              <a:gd name="T5" fmla="*/ 39688 h 54"/>
              <a:gd name="T6" fmla="*/ 28575 w 77"/>
              <a:gd name="T7" fmla="*/ 28575 h 54"/>
              <a:gd name="T8" fmla="*/ 34925 w 77"/>
              <a:gd name="T9" fmla="*/ 20638 h 54"/>
              <a:gd name="T10" fmla="*/ 49213 w 77"/>
              <a:gd name="T11" fmla="*/ 15875 h 54"/>
              <a:gd name="T12" fmla="*/ 55563 w 77"/>
              <a:gd name="T13" fmla="*/ 15875 h 54"/>
              <a:gd name="T14" fmla="*/ 58738 w 77"/>
              <a:gd name="T15" fmla="*/ 23813 h 54"/>
              <a:gd name="T16" fmla="*/ 55563 w 77"/>
              <a:gd name="T17" fmla="*/ 39688 h 54"/>
              <a:gd name="T18" fmla="*/ 49213 w 77"/>
              <a:gd name="T19" fmla="*/ 85725 h 54"/>
              <a:gd name="T20" fmla="*/ 63500 w 77"/>
              <a:gd name="T21" fmla="*/ 85725 h 54"/>
              <a:gd name="T22" fmla="*/ 73025 w 77"/>
              <a:gd name="T23" fmla="*/ 34925 h 54"/>
              <a:gd name="T24" fmla="*/ 80963 w 77"/>
              <a:gd name="T25" fmla="*/ 23813 h 54"/>
              <a:gd name="T26" fmla="*/ 93663 w 77"/>
              <a:gd name="T27" fmla="*/ 15875 h 54"/>
              <a:gd name="T28" fmla="*/ 104775 w 77"/>
              <a:gd name="T29" fmla="*/ 20638 h 54"/>
              <a:gd name="T30" fmla="*/ 104775 w 77"/>
              <a:gd name="T31" fmla="*/ 28575 h 54"/>
              <a:gd name="T32" fmla="*/ 104775 w 77"/>
              <a:gd name="T33" fmla="*/ 34925 h 54"/>
              <a:gd name="T34" fmla="*/ 93663 w 77"/>
              <a:gd name="T35" fmla="*/ 85725 h 54"/>
              <a:gd name="T36" fmla="*/ 111125 w 77"/>
              <a:gd name="T37" fmla="*/ 85725 h 54"/>
              <a:gd name="T38" fmla="*/ 122238 w 77"/>
              <a:gd name="T39" fmla="*/ 31750 h 54"/>
              <a:gd name="T40" fmla="*/ 122238 w 77"/>
              <a:gd name="T41" fmla="*/ 23813 h 54"/>
              <a:gd name="T42" fmla="*/ 119063 w 77"/>
              <a:gd name="T43" fmla="*/ 4763 h 54"/>
              <a:gd name="T44" fmla="*/ 101600 w 77"/>
              <a:gd name="T45" fmla="*/ 0 h 54"/>
              <a:gd name="T46" fmla="*/ 87313 w 77"/>
              <a:gd name="T47" fmla="*/ 4763 h 54"/>
              <a:gd name="T48" fmla="*/ 76200 w 77"/>
              <a:gd name="T49" fmla="*/ 15875 h 54"/>
              <a:gd name="T50" fmla="*/ 69850 w 77"/>
              <a:gd name="T51" fmla="*/ 4763 h 54"/>
              <a:gd name="T52" fmla="*/ 55563 w 77"/>
              <a:gd name="T53" fmla="*/ 0 h 54"/>
              <a:gd name="T54" fmla="*/ 41275 w 77"/>
              <a:gd name="T55" fmla="*/ 4763 h 54"/>
              <a:gd name="T56" fmla="*/ 31750 w 77"/>
              <a:gd name="T57" fmla="*/ 15875 h 54"/>
              <a:gd name="T58" fmla="*/ 28575 w 77"/>
              <a:gd name="T59" fmla="*/ 12700 h 54"/>
              <a:gd name="T60" fmla="*/ 31750 w 77"/>
              <a:gd name="T61" fmla="*/ 0 h 54"/>
              <a:gd name="T62" fmla="*/ 17463 w 77"/>
              <a:gd name="T63" fmla="*/ 0 h 54"/>
              <a:gd name="T64" fmla="*/ 0 w 77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4">
                <a:moveTo>
                  <a:pt x="0" y="54"/>
                </a:moveTo>
                <a:lnTo>
                  <a:pt x="11" y="54"/>
                </a:lnTo>
                <a:lnTo>
                  <a:pt x="15" y="25"/>
                </a:lnTo>
                <a:lnTo>
                  <a:pt x="18" y="18"/>
                </a:lnTo>
                <a:lnTo>
                  <a:pt x="22" y="13"/>
                </a:lnTo>
                <a:lnTo>
                  <a:pt x="31" y="10"/>
                </a:lnTo>
                <a:lnTo>
                  <a:pt x="35" y="10"/>
                </a:lnTo>
                <a:lnTo>
                  <a:pt x="37" y="15"/>
                </a:lnTo>
                <a:lnTo>
                  <a:pt x="35" y="25"/>
                </a:lnTo>
                <a:lnTo>
                  <a:pt x="31" y="54"/>
                </a:lnTo>
                <a:lnTo>
                  <a:pt x="40" y="54"/>
                </a:lnTo>
                <a:lnTo>
                  <a:pt x="46" y="22"/>
                </a:lnTo>
                <a:lnTo>
                  <a:pt x="51" y="15"/>
                </a:lnTo>
                <a:lnTo>
                  <a:pt x="59" y="10"/>
                </a:lnTo>
                <a:lnTo>
                  <a:pt x="66" y="13"/>
                </a:lnTo>
                <a:lnTo>
                  <a:pt x="66" y="18"/>
                </a:lnTo>
                <a:lnTo>
                  <a:pt x="66" y="22"/>
                </a:lnTo>
                <a:lnTo>
                  <a:pt x="59" y="54"/>
                </a:lnTo>
                <a:lnTo>
                  <a:pt x="70" y="54"/>
                </a:lnTo>
                <a:lnTo>
                  <a:pt x="77" y="20"/>
                </a:lnTo>
                <a:lnTo>
                  <a:pt x="77" y="15"/>
                </a:lnTo>
                <a:lnTo>
                  <a:pt x="75" y="3"/>
                </a:lnTo>
                <a:lnTo>
                  <a:pt x="64" y="0"/>
                </a:lnTo>
                <a:lnTo>
                  <a:pt x="55" y="3"/>
                </a:lnTo>
                <a:lnTo>
                  <a:pt x="48" y="10"/>
                </a:lnTo>
                <a:lnTo>
                  <a:pt x="44" y="3"/>
                </a:lnTo>
                <a:lnTo>
                  <a:pt x="35" y="0"/>
                </a:lnTo>
                <a:lnTo>
                  <a:pt x="26" y="3"/>
                </a:lnTo>
                <a:lnTo>
                  <a:pt x="20" y="10"/>
                </a:lnTo>
                <a:lnTo>
                  <a:pt x="18" y="8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08" name="Picture 8134"/>
          <p:cNvPicPr>
            <a:picLocks noChangeAspect="1" noChangeArrowheads="1"/>
          </p:cNvPicPr>
          <p:nvPr/>
        </p:nvPicPr>
        <p:blipFill>
          <a:blip r:embed="rId264" cstate="print"/>
          <a:srcRect/>
          <a:stretch>
            <a:fillRect/>
          </a:stretch>
        </p:blipFill>
        <p:spPr bwMode="auto">
          <a:xfrm>
            <a:off x="6840538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9" name="Picture 8135"/>
          <p:cNvPicPr>
            <a:picLocks noChangeAspect="1" noChangeArrowheads="1"/>
          </p:cNvPicPr>
          <p:nvPr/>
        </p:nvPicPr>
        <p:blipFill>
          <a:blip r:embed="rId265" cstate="print"/>
          <a:srcRect/>
          <a:stretch>
            <a:fillRect/>
          </a:stretch>
        </p:blipFill>
        <p:spPr bwMode="auto">
          <a:xfrm>
            <a:off x="6840538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10" name="Freeform 8136"/>
          <p:cNvSpPr>
            <a:spLocks/>
          </p:cNvSpPr>
          <p:nvPr/>
        </p:nvSpPr>
        <p:spPr bwMode="auto">
          <a:xfrm>
            <a:off x="6931025" y="2795588"/>
            <a:ext cx="38100" cy="115887"/>
          </a:xfrm>
          <a:custGeom>
            <a:avLst/>
            <a:gdLst>
              <a:gd name="T0" fmla="*/ 0 w 24"/>
              <a:gd name="T1" fmla="*/ 115887 h 73"/>
              <a:gd name="T2" fmla="*/ 17463 w 24"/>
              <a:gd name="T3" fmla="*/ 115887 h 73"/>
              <a:gd name="T4" fmla="*/ 38100 w 24"/>
              <a:gd name="T5" fmla="*/ 0 h 73"/>
              <a:gd name="T6" fmla="*/ 20638 w 24"/>
              <a:gd name="T7" fmla="*/ 0 h 73"/>
              <a:gd name="T8" fmla="*/ 0 w 24"/>
              <a:gd name="T9" fmla="*/ 115887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3">
                <a:moveTo>
                  <a:pt x="0" y="73"/>
                </a:moveTo>
                <a:lnTo>
                  <a:pt x="11" y="73"/>
                </a:lnTo>
                <a:lnTo>
                  <a:pt x="24" y="0"/>
                </a:lnTo>
                <a:lnTo>
                  <a:pt x="13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11" name="Picture 8137"/>
          <p:cNvPicPr>
            <a:picLocks noChangeAspect="1" noChangeArrowheads="1"/>
          </p:cNvPicPr>
          <p:nvPr/>
        </p:nvPicPr>
        <p:blipFill>
          <a:blip r:embed="rId256" cstate="print"/>
          <a:srcRect/>
          <a:stretch>
            <a:fillRect/>
          </a:stretch>
        </p:blipFill>
        <p:spPr bwMode="auto">
          <a:xfrm>
            <a:off x="6969125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12" name="Picture 8138"/>
          <p:cNvPicPr>
            <a:picLocks noChangeAspect="1" noChangeArrowheads="1"/>
          </p:cNvPicPr>
          <p:nvPr/>
        </p:nvPicPr>
        <p:blipFill>
          <a:blip r:embed="rId257" cstate="print"/>
          <a:srcRect/>
          <a:stretch>
            <a:fillRect/>
          </a:stretch>
        </p:blipFill>
        <p:spPr bwMode="auto">
          <a:xfrm>
            <a:off x="6969125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13" name="Freeform 8139"/>
          <p:cNvSpPr>
            <a:spLocks/>
          </p:cNvSpPr>
          <p:nvPr/>
        </p:nvSpPr>
        <p:spPr bwMode="auto">
          <a:xfrm>
            <a:off x="7004050" y="2795588"/>
            <a:ext cx="55563" cy="115887"/>
          </a:xfrm>
          <a:custGeom>
            <a:avLst/>
            <a:gdLst>
              <a:gd name="T0" fmla="*/ 0 w 35"/>
              <a:gd name="T1" fmla="*/ 115887 h 73"/>
              <a:gd name="T2" fmla="*/ 17463 w 35"/>
              <a:gd name="T3" fmla="*/ 115887 h 73"/>
              <a:gd name="T4" fmla="*/ 31750 w 35"/>
              <a:gd name="T5" fmla="*/ 46037 h 73"/>
              <a:gd name="T6" fmla="*/ 46038 w 35"/>
              <a:gd name="T7" fmla="*/ 46037 h 73"/>
              <a:gd name="T8" fmla="*/ 49213 w 35"/>
              <a:gd name="T9" fmla="*/ 30162 h 73"/>
              <a:gd name="T10" fmla="*/ 31750 w 35"/>
              <a:gd name="T11" fmla="*/ 30162 h 73"/>
              <a:gd name="T12" fmla="*/ 34925 w 35"/>
              <a:gd name="T13" fmla="*/ 19050 h 73"/>
              <a:gd name="T14" fmla="*/ 46038 w 35"/>
              <a:gd name="T15" fmla="*/ 15875 h 73"/>
              <a:gd name="T16" fmla="*/ 52388 w 35"/>
              <a:gd name="T17" fmla="*/ 15875 h 73"/>
              <a:gd name="T18" fmla="*/ 55563 w 35"/>
              <a:gd name="T19" fmla="*/ 0 h 73"/>
              <a:gd name="T20" fmla="*/ 41275 w 35"/>
              <a:gd name="T21" fmla="*/ 0 h 73"/>
              <a:gd name="T22" fmla="*/ 23813 w 35"/>
              <a:gd name="T23" fmla="*/ 7937 h 73"/>
              <a:gd name="T24" fmla="*/ 17463 w 35"/>
              <a:gd name="T25" fmla="*/ 30162 h 73"/>
              <a:gd name="T26" fmla="*/ 3175 w 35"/>
              <a:gd name="T27" fmla="*/ 30162 h 73"/>
              <a:gd name="T28" fmla="*/ 0 w 35"/>
              <a:gd name="T29" fmla="*/ 46037 h 73"/>
              <a:gd name="T30" fmla="*/ 14288 w 35"/>
              <a:gd name="T31" fmla="*/ 46037 h 73"/>
              <a:gd name="T32" fmla="*/ 0 w 35"/>
              <a:gd name="T33" fmla="*/ 115887 h 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3">
                <a:moveTo>
                  <a:pt x="0" y="73"/>
                </a:moveTo>
                <a:lnTo>
                  <a:pt x="11" y="73"/>
                </a:lnTo>
                <a:lnTo>
                  <a:pt x="20" y="29"/>
                </a:lnTo>
                <a:lnTo>
                  <a:pt x="29" y="29"/>
                </a:lnTo>
                <a:lnTo>
                  <a:pt x="31" y="19"/>
                </a:lnTo>
                <a:lnTo>
                  <a:pt x="20" y="19"/>
                </a:lnTo>
                <a:lnTo>
                  <a:pt x="22" y="12"/>
                </a:lnTo>
                <a:lnTo>
                  <a:pt x="29" y="10"/>
                </a:lnTo>
                <a:lnTo>
                  <a:pt x="33" y="10"/>
                </a:lnTo>
                <a:lnTo>
                  <a:pt x="35" y="0"/>
                </a:lnTo>
                <a:lnTo>
                  <a:pt x="26" y="0"/>
                </a:lnTo>
                <a:lnTo>
                  <a:pt x="15" y="5"/>
                </a:lnTo>
                <a:lnTo>
                  <a:pt x="11" y="19"/>
                </a:lnTo>
                <a:lnTo>
                  <a:pt x="2" y="19"/>
                </a:lnTo>
                <a:lnTo>
                  <a:pt x="0" y="29"/>
                </a:lnTo>
                <a:lnTo>
                  <a:pt x="9" y="29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" name="Freeform 8140"/>
          <p:cNvSpPr>
            <a:spLocks/>
          </p:cNvSpPr>
          <p:nvPr/>
        </p:nvSpPr>
        <p:spPr bwMode="auto">
          <a:xfrm>
            <a:off x="7035800" y="2825750"/>
            <a:ext cx="87313" cy="120650"/>
          </a:xfrm>
          <a:custGeom>
            <a:avLst/>
            <a:gdLst>
              <a:gd name="T0" fmla="*/ 26988 w 55"/>
              <a:gd name="T1" fmla="*/ 85725 h 76"/>
              <a:gd name="T2" fmla="*/ 20638 w 55"/>
              <a:gd name="T3" fmla="*/ 98425 h 76"/>
              <a:gd name="T4" fmla="*/ 9525 w 55"/>
              <a:gd name="T5" fmla="*/ 106363 h 76"/>
              <a:gd name="T6" fmla="*/ 3175 w 55"/>
              <a:gd name="T7" fmla="*/ 106363 h 76"/>
              <a:gd name="T8" fmla="*/ 0 w 55"/>
              <a:gd name="T9" fmla="*/ 120650 h 76"/>
              <a:gd name="T10" fmla="*/ 9525 w 55"/>
              <a:gd name="T11" fmla="*/ 120650 h 76"/>
              <a:gd name="T12" fmla="*/ 31750 w 55"/>
              <a:gd name="T13" fmla="*/ 109538 h 76"/>
              <a:gd name="T14" fmla="*/ 44450 w 55"/>
              <a:gd name="T15" fmla="*/ 90488 h 76"/>
              <a:gd name="T16" fmla="*/ 87313 w 55"/>
              <a:gd name="T17" fmla="*/ 0 h 76"/>
              <a:gd name="T18" fmla="*/ 69850 w 55"/>
              <a:gd name="T19" fmla="*/ 0 h 76"/>
              <a:gd name="T20" fmla="*/ 41275 w 55"/>
              <a:gd name="T21" fmla="*/ 63500 h 76"/>
              <a:gd name="T22" fmla="*/ 41275 w 55"/>
              <a:gd name="T23" fmla="*/ 63500 h 76"/>
              <a:gd name="T24" fmla="*/ 31750 w 55"/>
              <a:gd name="T25" fmla="*/ 0 h 76"/>
              <a:gd name="T26" fmla="*/ 14288 w 55"/>
              <a:gd name="T27" fmla="*/ 0 h 76"/>
              <a:gd name="T28" fmla="*/ 26988 w 55"/>
              <a:gd name="T29" fmla="*/ 85725 h 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76">
                <a:moveTo>
                  <a:pt x="17" y="54"/>
                </a:moveTo>
                <a:lnTo>
                  <a:pt x="13" y="62"/>
                </a:lnTo>
                <a:lnTo>
                  <a:pt x="6" y="67"/>
                </a:lnTo>
                <a:lnTo>
                  <a:pt x="2" y="67"/>
                </a:lnTo>
                <a:lnTo>
                  <a:pt x="0" y="76"/>
                </a:lnTo>
                <a:lnTo>
                  <a:pt x="6" y="76"/>
                </a:lnTo>
                <a:lnTo>
                  <a:pt x="20" y="69"/>
                </a:lnTo>
                <a:lnTo>
                  <a:pt x="28" y="57"/>
                </a:lnTo>
                <a:lnTo>
                  <a:pt x="55" y="0"/>
                </a:lnTo>
                <a:lnTo>
                  <a:pt x="44" y="0"/>
                </a:lnTo>
                <a:lnTo>
                  <a:pt x="26" y="40"/>
                </a:lnTo>
                <a:lnTo>
                  <a:pt x="20" y="0"/>
                </a:lnTo>
                <a:lnTo>
                  <a:pt x="9" y="0"/>
                </a:lnTo>
                <a:lnTo>
                  <a:pt x="17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" name="Freeform 8141"/>
          <p:cNvSpPr>
            <a:spLocks/>
          </p:cNvSpPr>
          <p:nvPr/>
        </p:nvSpPr>
        <p:spPr bwMode="auto">
          <a:xfrm>
            <a:off x="7161213" y="2803525"/>
            <a:ext cx="47625" cy="107950"/>
          </a:xfrm>
          <a:custGeom>
            <a:avLst/>
            <a:gdLst>
              <a:gd name="T0" fmla="*/ 12700 w 30"/>
              <a:gd name="T1" fmla="*/ 22225 h 68"/>
              <a:gd name="T2" fmla="*/ 3175 w 30"/>
              <a:gd name="T3" fmla="*/ 22225 h 68"/>
              <a:gd name="T4" fmla="*/ 0 w 30"/>
              <a:gd name="T5" fmla="*/ 38100 h 68"/>
              <a:gd name="T6" fmla="*/ 12700 w 30"/>
              <a:gd name="T7" fmla="*/ 38100 h 68"/>
              <a:gd name="T8" fmla="*/ 3175 w 30"/>
              <a:gd name="T9" fmla="*/ 85725 h 68"/>
              <a:gd name="T10" fmla="*/ 3175 w 30"/>
              <a:gd name="T11" fmla="*/ 92075 h 68"/>
              <a:gd name="T12" fmla="*/ 6350 w 30"/>
              <a:gd name="T13" fmla="*/ 104775 h 68"/>
              <a:gd name="T14" fmla="*/ 17463 w 30"/>
              <a:gd name="T15" fmla="*/ 107950 h 68"/>
              <a:gd name="T16" fmla="*/ 30163 w 30"/>
              <a:gd name="T17" fmla="*/ 107950 h 68"/>
              <a:gd name="T18" fmla="*/ 34925 w 30"/>
              <a:gd name="T19" fmla="*/ 92075 h 68"/>
              <a:gd name="T20" fmla="*/ 23813 w 30"/>
              <a:gd name="T21" fmla="*/ 96838 h 68"/>
              <a:gd name="T22" fmla="*/ 20638 w 30"/>
              <a:gd name="T23" fmla="*/ 88900 h 68"/>
              <a:gd name="T24" fmla="*/ 20638 w 30"/>
              <a:gd name="T25" fmla="*/ 80963 h 68"/>
              <a:gd name="T26" fmla="*/ 26988 w 30"/>
              <a:gd name="T27" fmla="*/ 38100 h 68"/>
              <a:gd name="T28" fmla="*/ 44450 w 30"/>
              <a:gd name="T29" fmla="*/ 38100 h 68"/>
              <a:gd name="T30" fmla="*/ 47625 w 30"/>
              <a:gd name="T31" fmla="*/ 22225 h 68"/>
              <a:gd name="T32" fmla="*/ 30163 w 30"/>
              <a:gd name="T33" fmla="*/ 22225 h 68"/>
              <a:gd name="T34" fmla="*/ 38100 w 30"/>
              <a:gd name="T35" fmla="*/ 0 h 68"/>
              <a:gd name="T36" fmla="*/ 20638 w 30"/>
              <a:gd name="T37" fmla="*/ 0 h 68"/>
              <a:gd name="T38" fmla="*/ 12700 w 30"/>
              <a:gd name="T39" fmla="*/ 22225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8">
                <a:moveTo>
                  <a:pt x="8" y="14"/>
                </a:moveTo>
                <a:lnTo>
                  <a:pt x="2" y="14"/>
                </a:lnTo>
                <a:lnTo>
                  <a:pt x="0" y="24"/>
                </a:lnTo>
                <a:lnTo>
                  <a:pt x="8" y="24"/>
                </a:lnTo>
                <a:lnTo>
                  <a:pt x="2" y="54"/>
                </a:lnTo>
                <a:lnTo>
                  <a:pt x="2" y="58"/>
                </a:lnTo>
                <a:lnTo>
                  <a:pt x="4" y="66"/>
                </a:lnTo>
                <a:lnTo>
                  <a:pt x="11" y="68"/>
                </a:lnTo>
                <a:lnTo>
                  <a:pt x="19" y="68"/>
                </a:lnTo>
                <a:lnTo>
                  <a:pt x="22" y="58"/>
                </a:lnTo>
                <a:lnTo>
                  <a:pt x="15" y="61"/>
                </a:lnTo>
                <a:lnTo>
                  <a:pt x="13" y="56"/>
                </a:lnTo>
                <a:lnTo>
                  <a:pt x="13" y="51"/>
                </a:lnTo>
                <a:lnTo>
                  <a:pt x="17" y="24"/>
                </a:lnTo>
                <a:lnTo>
                  <a:pt x="28" y="24"/>
                </a:lnTo>
                <a:lnTo>
                  <a:pt x="30" y="14"/>
                </a:lnTo>
                <a:lnTo>
                  <a:pt x="19" y="14"/>
                </a:lnTo>
                <a:lnTo>
                  <a:pt x="24" y="0"/>
                </a:lnTo>
                <a:lnTo>
                  <a:pt x="13" y="0"/>
                </a:lnTo>
                <a:lnTo>
                  <a:pt x="8" y="1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" name="Freeform 8142"/>
          <p:cNvSpPr>
            <a:spLocks/>
          </p:cNvSpPr>
          <p:nvPr/>
        </p:nvSpPr>
        <p:spPr bwMode="auto">
          <a:xfrm>
            <a:off x="7202488" y="2795588"/>
            <a:ext cx="79375" cy="115887"/>
          </a:xfrm>
          <a:custGeom>
            <a:avLst/>
            <a:gdLst>
              <a:gd name="T0" fmla="*/ 0 w 50"/>
              <a:gd name="T1" fmla="*/ 115887 h 73"/>
              <a:gd name="T2" fmla="*/ 17463 w 50"/>
              <a:gd name="T3" fmla="*/ 115887 h 73"/>
              <a:gd name="T4" fmla="*/ 28575 w 50"/>
              <a:gd name="T5" fmla="*/ 69850 h 73"/>
              <a:gd name="T6" fmla="*/ 34925 w 50"/>
              <a:gd name="T7" fmla="*/ 53975 h 73"/>
              <a:gd name="T8" fmla="*/ 49213 w 50"/>
              <a:gd name="T9" fmla="*/ 46037 h 73"/>
              <a:gd name="T10" fmla="*/ 58738 w 50"/>
              <a:gd name="T11" fmla="*/ 50800 h 73"/>
              <a:gd name="T12" fmla="*/ 61913 w 50"/>
              <a:gd name="T13" fmla="*/ 58737 h 73"/>
              <a:gd name="T14" fmla="*/ 58738 w 50"/>
              <a:gd name="T15" fmla="*/ 65087 h 73"/>
              <a:gd name="T16" fmla="*/ 52388 w 50"/>
              <a:gd name="T17" fmla="*/ 115887 h 73"/>
              <a:gd name="T18" fmla="*/ 66675 w 50"/>
              <a:gd name="T19" fmla="*/ 115887 h 73"/>
              <a:gd name="T20" fmla="*/ 76200 w 50"/>
              <a:gd name="T21" fmla="*/ 61912 h 73"/>
              <a:gd name="T22" fmla="*/ 79375 w 50"/>
              <a:gd name="T23" fmla="*/ 53975 h 73"/>
              <a:gd name="T24" fmla="*/ 76200 w 50"/>
              <a:gd name="T25" fmla="*/ 42862 h 73"/>
              <a:gd name="T26" fmla="*/ 73025 w 50"/>
              <a:gd name="T27" fmla="*/ 34925 h 73"/>
              <a:gd name="T28" fmla="*/ 55563 w 50"/>
              <a:gd name="T29" fmla="*/ 30162 h 73"/>
              <a:gd name="T30" fmla="*/ 41275 w 50"/>
              <a:gd name="T31" fmla="*/ 34925 h 73"/>
              <a:gd name="T32" fmla="*/ 31750 w 50"/>
              <a:gd name="T33" fmla="*/ 42862 h 73"/>
              <a:gd name="T34" fmla="*/ 31750 w 50"/>
              <a:gd name="T35" fmla="*/ 42862 h 73"/>
              <a:gd name="T36" fmla="*/ 38100 w 50"/>
              <a:gd name="T37" fmla="*/ 0 h 73"/>
              <a:gd name="T38" fmla="*/ 20638 w 50"/>
              <a:gd name="T39" fmla="*/ 0 h 73"/>
              <a:gd name="T40" fmla="*/ 0 w 50"/>
              <a:gd name="T41" fmla="*/ 115887 h 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73">
                <a:moveTo>
                  <a:pt x="0" y="73"/>
                </a:moveTo>
                <a:lnTo>
                  <a:pt x="11" y="73"/>
                </a:lnTo>
                <a:lnTo>
                  <a:pt x="18" y="44"/>
                </a:lnTo>
                <a:lnTo>
                  <a:pt x="22" y="34"/>
                </a:lnTo>
                <a:lnTo>
                  <a:pt x="31" y="29"/>
                </a:lnTo>
                <a:lnTo>
                  <a:pt x="37" y="32"/>
                </a:lnTo>
                <a:lnTo>
                  <a:pt x="39" y="37"/>
                </a:lnTo>
                <a:lnTo>
                  <a:pt x="37" y="41"/>
                </a:lnTo>
                <a:lnTo>
                  <a:pt x="33" y="73"/>
                </a:lnTo>
                <a:lnTo>
                  <a:pt x="42" y="73"/>
                </a:lnTo>
                <a:lnTo>
                  <a:pt x="48" y="39"/>
                </a:lnTo>
                <a:lnTo>
                  <a:pt x="50" y="34"/>
                </a:lnTo>
                <a:lnTo>
                  <a:pt x="48" y="27"/>
                </a:lnTo>
                <a:lnTo>
                  <a:pt x="46" y="22"/>
                </a:lnTo>
                <a:lnTo>
                  <a:pt x="35" y="19"/>
                </a:lnTo>
                <a:lnTo>
                  <a:pt x="26" y="22"/>
                </a:lnTo>
                <a:lnTo>
                  <a:pt x="20" y="27"/>
                </a:lnTo>
                <a:lnTo>
                  <a:pt x="24" y="0"/>
                </a:lnTo>
                <a:lnTo>
                  <a:pt x="13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17" name="Picture 8143"/>
          <p:cNvPicPr>
            <a:picLocks noChangeAspect="1" noChangeArrowheads="1"/>
          </p:cNvPicPr>
          <p:nvPr/>
        </p:nvPicPr>
        <p:blipFill>
          <a:blip r:embed="rId266" cstate="print"/>
          <a:srcRect/>
          <a:stretch>
            <a:fillRect/>
          </a:stretch>
        </p:blipFill>
        <p:spPr bwMode="auto">
          <a:xfrm>
            <a:off x="7289800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18" name="Picture 8144"/>
          <p:cNvPicPr>
            <a:picLocks noChangeAspect="1" noChangeArrowheads="1"/>
          </p:cNvPicPr>
          <p:nvPr/>
        </p:nvPicPr>
        <p:blipFill>
          <a:blip r:embed="rId267" cstate="print"/>
          <a:srcRect/>
          <a:stretch>
            <a:fillRect/>
          </a:stretch>
        </p:blipFill>
        <p:spPr bwMode="auto">
          <a:xfrm>
            <a:off x="7289800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19" name="Freeform 8145"/>
          <p:cNvSpPr>
            <a:spLocks/>
          </p:cNvSpPr>
          <p:nvPr/>
        </p:nvSpPr>
        <p:spPr bwMode="auto">
          <a:xfrm>
            <a:off x="7404100" y="2795588"/>
            <a:ext cx="38100" cy="115887"/>
          </a:xfrm>
          <a:custGeom>
            <a:avLst/>
            <a:gdLst>
              <a:gd name="T0" fmla="*/ 0 w 24"/>
              <a:gd name="T1" fmla="*/ 115887 h 73"/>
              <a:gd name="T2" fmla="*/ 17463 w 24"/>
              <a:gd name="T3" fmla="*/ 115887 h 73"/>
              <a:gd name="T4" fmla="*/ 38100 w 24"/>
              <a:gd name="T5" fmla="*/ 0 h 73"/>
              <a:gd name="T6" fmla="*/ 23813 w 24"/>
              <a:gd name="T7" fmla="*/ 0 h 73"/>
              <a:gd name="T8" fmla="*/ 0 w 24"/>
              <a:gd name="T9" fmla="*/ 115887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3">
                <a:moveTo>
                  <a:pt x="0" y="73"/>
                </a:moveTo>
                <a:lnTo>
                  <a:pt x="11" y="73"/>
                </a:lnTo>
                <a:lnTo>
                  <a:pt x="24" y="0"/>
                </a:lnTo>
                <a:lnTo>
                  <a:pt x="15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20" name="Picture 8146"/>
          <p:cNvPicPr>
            <a:picLocks noChangeAspect="1" noChangeArrowheads="1"/>
          </p:cNvPicPr>
          <p:nvPr/>
        </p:nvPicPr>
        <p:blipFill>
          <a:blip r:embed="rId268" cstate="print"/>
          <a:srcRect/>
          <a:stretch>
            <a:fillRect/>
          </a:stretch>
        </p:blipFill>
        <p:spPr bwMode="auto">
          <a:xfrm>
            <a:off x="7442200" y="2830513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1" name="Picture 8147"/>
          <p:cNvPicPr>
            <a:picLocks noChangeAspect="1" noChangeArrowheads="1"/>
          </p:cNvPicPr>
          <p:nvPr/>
        </p:nvPicPr>
        <p:blipFill>
          <a:blip r:embed="rId269" cstate="print"/>
          <a:srcRect/>
          <a:stretch>
            <a:fillRect/>
          </a:stretch>
        </p:blipFill>
        <p:spPr bwMode="auto">
          <a:xfrm>
            <a:off x="7442200" y="2830513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2" name="Picture 8148"/>
          <p:cNvPicPr>
            <a:picLocks noChangeAspect="1" noChangeArrowheads="1"/>
          </p:cNvPicPr>
          <p:nvPr/>
        </p:nvPicPr>
        <p:blipFill>
          <a:blip r:embed="rId270" cstate="print"/>
          <a:srcRect/>
          <a:stretch>
            <a:fillRect/>
          </a:stretch>
        </p:blipFill>
        <p:spPr bwMode="auto">
          <a:xfrm>
            <a:off x="7518400" y="2825750"/>
            <a:ext cx="77788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3" name="Picture 8149"/>
          <p:cNvPicPr>
            <a:picLocks noChangeAspect="1" noChangeArrowheads="1"/>
          </p:cNvPicPr>
          <p:nvPr/>
        </p:nvPicPr>
        <p:blipFill>
          <a:blip r:embed="rId271" cstate="print"/>
          <a:srcRect/>
          <a:stretch>
            <a:fillRect/>
          </a:stretch>
        </p:blipFill>
        <p:spPr bwMode="auto">
          <a:xfrm>
            <a:off x="7518400" y="2825750"/>
            <a:ext cx="77788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24" name="Freeform 8150"/>
          <p:cNvSpPr>
            <a:spLocks/>
          </p:cNvSpPr>
          <p:nvPr/>
        </p:nvSpPr>
        <p:spPr bwMode="auto">
          <a:xfrm>
            <a:off x="7599363" y="2795588"/>
            <a:ext cx="82550" cy="115887"/>
          </a:xfrm>
          <a:custGeom>
            <a:avLst/>
            <a:gdLst>
              <a:gd name="T0" fmla="*/ 0 w 52"/>
              <a:gd name="T1" fmla="*/ 115887 h 73"/>
              <a:gd name="T2" fmla="*/ 17463 w 52"/>
              <a:gd name="T3" fmla="*/ 115887 h 73"/>
              <a:gd name="T4" fmla="*/ 23813 w 52"/>
              <a:gd name="T5" fmla="*/ 88900 h 73"/>
              <a:gd name="T6" fmla="*/ 34925 w 52"/>
              <a:gd name="T7" fmla="*/ 77787 h 73"/>
              <a:gd name="T8" fmla="*/ 49213 w 52"/>
              <a:gd name="T9" fmla="*/ 115887 h 73"/>
              <a:gd name="T10" fmla="*/ 69850 w 52"/>
              <a:gd name="T11" fmla="*/ 115887 h 73"/>
              <a:gd name="T12" fmla="*/ 49213 w 52"/>
              <a:gd name="T13" fmla="*/ 61912 h 73"/>
              <a:gd name="T14" fmla="*/ 82550 w 52"/>
              <a:gd name="T15" fmla="*/ 30162 h 73"/>
              <a:gd name="T16" fmla="*/ 61913 w 52"/>
              <a:gd name="T17" fmla="*/ 30162 h 73"/>
              <a:gd name="T18" fmla="*/ 26988 w 52"/>
              <a:gd name="T19" fmla="*/ 65087 h 73"/>
              <a:gd name="T20" fmla="*/ 26988 w 52"/>
              <a:gd name="T21" fmla="*/ 65087 h 73"/>
              <a:gd name="T22" fmla="*/ 38100 w 52"/>
              <a:gd name="T23" fmla="*/ 0 h 73"/>
              <a:gd name="T24" fmla="*/ 23813 w 52"/>
              <a:gd name="T25" fmla="*/ 0 h 73"/>
              <a:gd name="T26" fmla="*/ 0 w 52"/>
              <a:gd name="T27" fmla="*/ 115887 h 7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2" h="73">
                <a:moveTo>
                  <a:pt x="0" y="73"/>
                </a:moveTo>
                <a:lnTo>
                  <a:pt x="11" y="73"/>
                </a:lnTo>
                <a:lnTo>
                  <a:pt x="15" y="56"/>
                </a:lnTo>
                <a:lnTo>
                  <a:pt x="22" y="49"/>
                </a:lnTo>
                <a:lnTo>
                  <a:pt x="31" y="73"/>
                </a:lnTo>
                <a:lnTo>
                  <a:pt x="44" y="73"/>
                </a:lnTo>
                <a:lnTo>
                  <a:pt x="31" y="39"/>
                </a:lnTo>
                <a:lnTo>
                  <a:pt x="52" y="19"/>
                </a:lnTo>
                <a:lnTo>
                  <a:pt x="39" y="19"/>
                </a:lnTo>
                <a:lnTo>
                  <a:pt x="17" y="41"/>
                </a:lnTo>
                <a:lnTo>
                  <a:pt x="24" y="0"/>
                </a:lnTo>
                <a:lnTo>
                  <a:pt x="15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25" name="Freeform 8151"/>
          <p:cNvSpPr>
            <a:spLocks/>
          </p:cNvSpPr>
          <p:nvPr/>
        </p:nvSpPr>
        <p:spPr bwMode="auto">
          <a:xfrm>
            <a:off x="7713663" y="2825750"/>
            <a:ext cx="76200" cy="85725"/>
          </a:xfrm>
          <a:custGeom>
            <a:avLst/>
            <a:gdLst>
              <a:gd name="T0" fmla="*/ 0 w 48"/>
              <a:gd name="T1" fmla="*/ 85725 h 54"/>
              <a:gd name="T2" fmla="*/ 17463 w 48"/>
              <a:gd name="T3" fmla="*/ 85725 h 54"/>
              <a:gd name="T4" fmla="*/ 25400 w 48"/>
              <a:gd name="T5" fmla="*/ 39688 h 54"/>
              <a:gd name="T6" fmla="*/ 34925 w 48"/>
              <a:gd name="T7" fmla="*/ 23813 h 54"/>
              <a:gd name="T8" fmla="*/ 49213 w 48"/>
              <a:gd name="T9" fmla="*/ 15875 h 54"/>
              <a:gd name="T10" fmla="*/ 58738 w 48"/>
              <a:gd name="T11" fmla="*/ 20638 h 54"/>
              <a:gd name="T12" fmla="*/ 63500 w 48"/>
              <a:gd name="T13" fmla="*/ 28575 h 54"/>
              <a:gd name="T14" fmla="*/ 58738 w 48"/>
              <a:gd name="T15" fmla="*/ 34925 h 54"/>
              <a:gd name="T16" fmla="*/ 49213 w 48"/>
              <a:gd name="T17" fmla="*/ 85725 h 54"/>
              <a:gd name="T18" fmla="*/ 66675 w 48"/>
              <a:gd name="T19" fmla="*/ 85725 h 54"/>
              <a:gd name="T20" fmla="*/ 76200 w 48"/>
              <a:gd name="T21" fmla="*/ 31750 h 54"/>
              <a:gd name="T22" fmla="*/ 76200 w 48"/>
              <a:gd name="T23" fmla="*/ 23813 h 54"/>
              <a:gd name="T24" fmla="*/ 76200 w 48"/>
              <a:gd name="T25" fmla="*/ 12700 h 54"/>
              <a:gd name="T26" fmla="*/ 73025 w 48"/>
              <a:gd name="T27" fmla="*/ 4763 h 54"/>
              <a:gd name="T28" fmla="*/ 55563 w 48"/>
              <a:gd name="T29" fmla="*/ 0 h 54"/>
              <a:gd name="T30" fmla="*/ 41275 w 48"/>
              <a:gd name="T31" fmla="*/ 4763 h 54"/>
              <a:gd name="T32" fmla="*/ 28575 w 48"/>
              <a:gd name="T33" fmla="*/ 15875 h 54"/>
              <a:gd name="T34" fmla="*/ 28575 w 48"/>
              <a:gd name="T35" fmla="*/ 15875 h 54"/>
              <a:gd name="T36" fmla="*/ 31750 w 48"/>
              <a:gd name="T37" fmla="*/ 0 h 54"/>
              <a:gd name="T38" fmla="*/ 17463 w 48"/>
              <a:gd name="T39" fmla="*/ 0 h 54"/>
              <a:gd name="T40" fmla="*/ 0 w 48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11" y="54"/>
                </a:lnTo>
                <a:lnTo>
                  <a:pt x="16" y="25"/>
                </a:lnTo>
                <a:lnTo>
                  <a:pt x="22" y="15"/>
                </a:lnTo>
                <a:lnTo>
                  <a:pt x="31" y="10"/>
                </a:lnTo>
                <a:lnTo>
                  <a:pt x="37" y="13"/>
                </a:lnTo>
                <a:lnTo>
                  <a:pt x="40" y="18"/>
                </a:lnTo>
                <a:lnTo>
                  <a:pt x="37" y="22"/>
                </a:lnTo>
                <a:lnTo>
                  <a:pt x="31" y="54"/>
                </a:lnTo>
                <a:lnTo>
                  <a:pt x="42" y="54"/>
                </a:lnTo>
                <a:lnTo>
                  <a:pt x="48" y="20"/>
                </a:lnTo>
                <a:lnTo>
                  <a:pt x="48" y="15"/>
                </a:lnTo>
                <a:lnTo>
                  <a:pt x="48" y="8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18" y="10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26" name="Picture 8152"/>
          <p:cNvPicPr>
            <a:picLocks noChangeAspect="1" noChangeArrowheads="1"/>
          </p:cNvPicPr>
          <p:nvPr/>
        </p:nvPicPr>
        <p:blipFill>
          <a:blip r:embed="rId272" cstate="print"/>
          <a:srcRect/>
          <a:stretch>
            <a:fillRect/>
          </a:stretch>
        </p:blipFill>
        <p:spPr bwMode="auto">
          <a:xfrm>
            <a:off x="78009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7" name="Picture 8153"/>
          <p:cNvPicPr>
            <a:picLocks noChangeAspect="1" noChangeArrowheads="1"/>
          </p:cNvPicPr>
          <p:nvPr/>
        </p:nvPicPr>
        <p:blipFill>
          <a:blip r:embed="rId273" cstate="print"/>
          <a:srcRect/>
          <a:stretch>
            <a:fillRect/>
          </a:stretch>
        </p:blipFill>
        <p:spPr bwMode="auto">
          <a:xfrm>
            <a:off x="78009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8" name="Picture 8154"/>
          <p:cNvPicPr>
            <a:picLocks noChangeAspect="1" noChangeArrowheads="1"/>
          </p:cNvPicPr>
          <p:nvPr/>
        </p:nvPicPr>
        <p:blipFill>
          <a:blip r:embed="rId274" cstate="print"/>
          <a:srcRect/>
          <a:stretch>
            <a:fillRect/>
          </a:stretch>
        </p:blipFill>
        <p:spPr bwMode="auto">
          <a:xfrm>
            <a:off x="7885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9" name="Picture 8155"/>
          <p:cNvPicPr>
            <a:picLocks noChangeAspect="1" noChangeArrowheads="1"/>
          </p:cNvPicPr>
          <p:nvPr/>
        </p:nvPicPr>
        <p:blipFill>
          <a:blip r:embed="rId275" cstate="print"/>
          <a:srcRect/>
          <a:stretch>
            <a:fillRect/>
          </a:stretch>
        </p:blipFill>
        <p:spPr bwMode="auto">
          <a:xfrm>
            <a:off x="7885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30" name="Freeform 8156"/>
          <p:cNvSpPr>
            <a:spLocks/>
          </p:cNvSpPr>
          <p:nvPr/>
        </p:nvSpPr>
        <p:spPr bwMode="auto">
          <a:xfrm>
            <a:off x="7915275" y="2825750"/>
            <a:ext cx="69850" cy="90488"/>
          </a:xfrm>
          <a:custGeom>
            <a:avLst/>
            <a:gdLst>
              <a:gd name="T0" fmla="*/ 69850 w 44"/>
              <a:gd name="T1" fmla="*/ 28575 h 57"/>
              <a:gd name="T2" fmla="*/ 63500 w 44"/>
              <a:gd name="T3" fmla="*/ 4763 h 57"/>
              <a:gd name="T4" fmla="*/ 42863 w 44"/>
              <a:gd name="T5" fmla="*/ 0 h 57"/>
              <a:gd name="T6" fmla="*/ 28575 w 44"/>
              <a:gd name="T7" fmla="*/ 0 h 57"/>
              <a:gd name="T8" fmla="*/ 20638 w 44"/>
              <a:gd name="T9" fmla="*/ 4763 h 57"/>
              <a:gd name="T10" fmla="*/ 14288 w 44"/>
              <a:gd name="T11" fmla="*/ 12700 h 57"/>
              <a:gd name="T12" fmla="*/ 11113 w 44"/>
              <a:gd name="T13" fmla="*/ 23813 h 57"/>
              <a:gd name="T14" fmla="*/ 14288 w 44"/>
              <a:gd name="T15" fmla="*/ 39688 h 57"/>
              <a:gd name="T16" fmla="*/ 28575 w 44"/>
              <a:gd name="T17" fmla="*/ 47625 h 57"/>
              <a:gd name="T18" fmla="*/ 42863 w 44"/>
              <a:gd name="T19" fmla="*/ 55563 h 57"/>
              <a:gd name="T20" fmla="*/ 49213 w 44"/>
              <a:gd name="T21" fmla="*/ 63500 h 57"/>
              <a:gd name="T22" fmla="*/ 46038 w 44"/>
              <a:gd name="T23" fmla="*/ 69850 h 57"/>
              <a:gd name="T24" fmla="*/ 34925 w 44"/>
              <a:gd name="T25" fmla="*/ 74613 h 57"/>
              <a:gd name="T26" fmla="*/ 20638 w 44"/>
              <a:gd name="T27" fmla="*/ 69850 h 57"/>
              <a:gd name="T28" fmla="*/ 17463 w 44"/>
              <a:gd name="T29" fmla="*/ 58738 h 57"/>
              <a:gd name="T30" fmla="*/ 0 w 44"/>
              <a:gd name="T31" fmla="*/ 58738 h 57"/>
              <a:gd name="T32" fmla="*/ 3175 w 44"/>
              <a:gd name="T33" fmla="*/ 74613 h 57"/>
              <a:gd name="T34" fmla="*/ 11113 w 44"/>
              <a:gd name="T35" fmla="*/ 82550 h 57"/>
              <a:gd name="T36" fmla="*/ 31750 w 44"/>
              <a:gd name="T37" fmla="*/ 90488 h 57"/>
              <a:gd name="T38" fmla="*/ 55563 w 44"/>
              <a:gd name="T39" fmla="*/ 82550 h 57"/>
              <a:gd name="T40" fmla="*/ 63500 w 44"/>
              <a:gd name="T41" fmla="*/ 74613 h 57"/>
              <a:gd name="T42" fmla="*/ 66675 w 44"/>
              <a:gd name="T43" fmla="*/ 63500 h 57"/>
              <a:gd name="T44" fmla="*/ 63500 w 44"/>
              <a:gd name="T45" fmla="*/ 47625 h 57"/>
              <a:gd name="T46" fmla="*/ 49213 w 44"/>
              <a:gd name="T47" fmla="*/ 39688 h 57"/>
              <a:gd name="T48" fmla="*/ 34925 w 44"/>
              <a:gd name="T49" fmla="*/ 31750 h 57"/>
              <a:gd name="T50" fmla="*/ 28575 w 44"/>
              <a:gd name="T51" fmla="*/ 23813 h 57"/>
              <a:gd name="T52" fmla="*/ 31750 w 44"/>
              <a:gd name="T53" fmla="*/ 15875 h 57"/>
              <a:gd name="T54" fmla="*/ 38100 w 44"/>
              <a:gd name="T55" fmla="*/ 15875 h 57"/>
              <a:gd name="T56" fmla="*/ 49213 w 44"/>
              <a:gd name="T57" fmla="*/ 15875 h 57"/>
              <a:gd name="T58" fmla="*/ 55563 w 44"/>
              <a:gd name="T59" fmla="*/ 28575 h 57"/>
              <a:gd name="T60" fmla="*/ 69850 w 44"/>
              <a:gd name="T61" fmla="*/ 28575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7">
                <a:moveTo>
                  <a:pt x="44" y="18"/>
                </a:moveTo>
                <a:lnTo>
                  <a:pt x="40" y="3"/>
                </a:lnTo>
                <a:lnTo>
                  <a:pt x="27" y="0"/>
                </a:lnTo>
                <a:lnTo>
                  <a:pt x="18" y="0"/>
                </a:lnTo>
                <a:lnTo>
                  <a:pt x="13" y="3"/>
                </a:lnTo>
                <a:lnTo>
                  <a:pt x="9" y="8"/>
                </a:lnTo>
                <a:lnTo>
                  <a:pt x="7" y="15"/>
                </a:lnTo>
                <a:lnTo>
                  <a:pt x="9" y="25"/>
                </a:lnTo>
                <a:lnTo>
                  <a:pt x="18" y="30"/>
                </a:lnTo>
                <a:lnTo>
                  <a:pt x="27" y="35"/>
                </a:lnTo>
                <a:lnTo>
                  <a:pt x="31" y="40"/>
                </a:lnTo>
                <a:lnTo>
                  <a:pt x="29" y="44"/>
                </a:lnTo>
                <a:lnTo>
                  <a:pt x="22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2"/>
                </a:lnTo>
                <a:lnTo>
                  <a:pt x="20" y="57"/>
                </a:lnTo>
                <a:lnTo>
                  <a:pt x="35" y="52"/>
                </a:lnTo>
                <a:lnTo>
                  <a:pt x="40" y="47"/>
                </a:lnTo>
                <a:lnTo>
                  <a:pt x="42" y="40"/>
                </a:lnTo>
                <a:lnTo>
                  <a:pt x="40" y="30"/>
                </a:lnTo>
                <a:lnTo>
                  <a:pt x="31" y="25"/>
                </a:lnTo>
                <a:lnTo>
                  <a:pt x="22" y="20"/>
                </a:lnTo>
                <a:lnTo>
                  <a:pt x="18" y="15"/>
                </a:lnTo>
                <a:lnTo>
                  <a:pt x="20" y="10"/>
                </a:lnTo>
                <a:lnTo>
                  <a:pt x="24" y="10"/>
                </a:lnTo>
                <a:lnTo>
                  <a:pt x="31" y="10"/>
                </a:lnTo>
                <a:lnTo>
                  <a:pt x="35" y="18"/>
                </a:lnTo>
                <a:lnTo>
                  <a:pt x="44" y="1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31" name="Picture 8157"/>
          <p:cNvPicPr>
            <a:picLocks noChangeAspect="1" noChangeArrowheads="1"/>
          </p:cNvPicPr>
          <p:nvPr/>
        </p:nvPicPr>
        <p:blipFill>
          <a:blip r:embed="rId276" cstate="print"/>
          <a:srcRect/>
          <a:stretch>
            <a:fillRect/>
          </a:stretch>
        </p:blipFill>
        <p:spPr bwMode="auto">
          <a:xfrm>
            <a:off x="7993063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32" name="Picture 8158"/>
          <p:cNvPicPr>
            <a:picLocks noChangeAspect="1" noChangeArrowheads="1"/>
          </p:cNvPicPr>
          <p:nvPr/>
        </p:nvPicPr>
        <p:blipFill>
          <a:blip r:embed="rId277" cstate="print"/>
          <a:srcRect/>
          <a:stretch>
            <a:fillRect/>
          </a:stretch>
        </p:blipFill>
        <p:spPr bwMode="auto">
          <a:xfrm>
            <a:off x="7993063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33" name="Rectangle 8159"/>
          <p:cNvSpPr>
            <a:spLocks noChangeArrowheads="1"/>
          </p:cNvSpPr>
          <p:nvPr/>
        </p:nvSpPr>
        <p:spPr bwMode="auto">
          <a:xfrm>
            <a:off x="8256588" y="2468563"/>
            <a:ext cx="317500" cy="19050"/>
          </a:xfrm>
          <a:prstGeom prst="rect">
            <a:avLst/>
          </a:prstGeom>
          <a:solidFill>
            <a:srgbClr val="2B272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34" name="Rectangle 8160"/>
          <p:cNvSpPr>
            <a:spLocks noChangeArrowheads="1"/>
          </p:cNvSpPr>
          <p:nvPr/>
        </p:nvSpPr>
        <p:spPr bwMode="auto">
          <a:xfrm>
            <a:off x="8280400" y="2452688"/>
            <a:ext cx="271463" cy="20637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62" name="Slide Number Placeholder 816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16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4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000"/>
                                        <p:tgtEl>
                                          <p:spTgt spid="41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16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7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7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7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7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7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7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6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6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6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16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6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6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6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6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16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16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963" grpId="0" animBg="1"/>
      <p:bldP spid="116964" grpId="0" animBg="1"/>
      <p:bldP spid="116965" grpId="0" animBg="1"/>
      <p:bldP spid="116966" grpId="0" animBg="1"/>
      <p:bldP spid="116967" grpId="0" animBg="1"/>
      <p:bldP spid="117080" grpId="0" animBg="1"/>
      <p:bldP spid="117081" grpId="0" animBg="1"/>
      <p:bldP spid="117082" grpId="0" animBg="1"/>
      <p:bldP spid="117620" grpId="0" animBg="1"/>
      <p:bldP spid="117621" grpId="0" animBg="1"/>
      <p:bldP spid="117622" grpId="0" animBg="1"/>
      <p:bldP spid="117623" grpId="0" animBg="1"/>
      <p:bldP spid="117624" grpId="0" animBg="1"/>
      <p:bldP spid="117625" grpId="0" animBg="1"/>
      <p:bldP spid="117626" grpId="0" animBg="1"/>
      <p:bldP spid="11762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None/>
            </a:pPr>
            <a:endParaRPr lang="en-US" sz="3600" dirty="0" smtClean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81000" y="26670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7200" dirty="0" smtClean="0">
                <a:effectLst/>
              </a:rPr>
              <a:t>What information is needed to pinpoint a leak?</a:t>
            </a:r>
            <a:endParaRPr lang="en-US" sz="7200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17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Wingdings" pitchFamily="2" charset="2"/>
              <a:buChar char="S"/>
            </a:pPr>
            <a:r>
              <a:rPr lang="en-US" sz="4400" dirty="0" smtClean="0"/>
              <a:t>Type(s): i.e. Ductile, Iron, PVC, Asbestos Cement</a:t>
            </a:r>
          </a:p>
          <a:p>
            <a:pPr>
              <a:buFont typeface="Wingdings" pitchFamily="2" charset="2"/>
              <a:buChar char="S"/>
            </a:pPr>
            <a:r>
              <a:rPr lang="en-US" sz="4400" dirty="0" smtClean="0"/>
              <a:t>Diameter</a:t>
            </a:r>
          </a:p>
          <a:p>
            <a:pPr>
              <a:buFont typeface="Wingdings" pitchFamily="2" charset="2"/>
              <a:buChar char="S"/>
            </a:pPr>
            <a:r>
              <a:rPr lang="en-US" sz="4400" dirty="0" smtClean="0"/>
              <a:t>Pipe measurements</a:t>
            </a:r>
          </a:p>
          <a:p>
            <a:endParaRPr lang="en-US" sz="3600" dirty="0" smtClean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Required Pipe Data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18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Wingdings" pitchFamily="2" charset="2"/>
              <a:buChar char="S"/>
            </a:pPr>
            <a:r>
              <a:rPr lang="en-US" sz="3600" dirty="0" smtClean="0"/>
              <a:t>Set-up 2 separate correlations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Verify pipe data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Ground microphone to confirm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Mark “X” on ground with blue paint</a:t>
            </a:r>
          </a:p>
          <a:p>
            <a:endParaRPr lang="en-US" sz="3600" dirty="0" smtClean="0"/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Correlating Leak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19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33400" y="2438400"/>
            <a:ext cx="8229600" cy="1143000"/>
          </a:xfrm>
        </p:spPr>
        <p:txBody>
          <a:bodyPr>
            <a:noAutofit/>
          </a:bodyPr>
          <a:lstStyle/>
          <a:p>
            <a:r>
              <a:rPr lang="en-US" sz="5400" dirty="0" smtClean="0"/>
              <a:t>What is leak detection?</a:t>
            </a:r>
            <a:endParaRPr lang="en-US" sz="54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 descr="Marking leak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123" name="Rectangle 3"/>
          <p:cNvSpPr>
            <a:spLocks noChangeArrowheads="1"/>
          </p:cNvSpPr>
          <p:nvPr/>
        </p:nvSpPr>
        <p:spPr bwMode="auto">
          <a:xfrm>
            <a:off x="2895600" y="457200"/>
            <a:ext cx="6248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/>
          <a:p>
            <a:pPr algn="ctr" eaLnBrk="1" hangingPunct="1">
              <a:defRPr/>
            </a:pPr>
            <a:endParaRPr lang="en-US" sz="5400" dirty="0">
              <a:solidFill>
                <a:srgbClr val="FAFD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EC75413-75F6-4462-AC1D-8FEC47FA0E89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3200400"/>
            <a:ext cx="82296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US" sz="8000" dirty="0" smtClean="0"/>
              <a:t>What Makes Pinpointing Difficult?</a:t>
            </a:r>
            <a:r>
              <a:rPr lang="en-US" dirty="0" smtClean="0"/>
              <a:t/>
            </a:r>
            <a:br>
              <a:rPr lang="en-US" dirty="0" smtClean="0"/>
            </a:b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21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800600" y="1828800"/>
            <a:ext cx="5105400" cy="4525963"/>
          </a:xfrm>
        </p:spPr>
        <p:txBody>
          <a:bodyPr>
            <a:normAutofit/>
          </a:bodyPr>
          <a:lstStyle/>
          <a:p>
            <a:pPr>
              <a:buFont typeface="Wingdings" pitchFamily="2" charset="2"/>
              <a:buChar char="S"/>
            </a:pPr>
            <a:r>
              <a:rPr lang="en-US" sz="3600" dirty="0" smtClean="0"/>
              <a:t>Wrong Pipe Data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Multiple Repairs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Unknown “T”s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Technician Error </a:t>
            </a:r>
          </a:p>
          <a:p>
            <a:endParaRPr lang="en-US" sz="2400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6858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What Makes Pinpointing Difficult?</a:t>
            </a:r>
            <a:br>
              <a:rPr lang="en-US" dirty="0" smtClean="0"/>
            </a:b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Content Placeholder 1"/>
          <p:cNvSpPr txBox="1">
            <a:spLocks/>
          </p:cNvSpPr>
          <p:nvPr/>
        </p:nvSpPr>
        <p:spPr>
          <a:xfrm>
            <a:off x="0" y="1828800"/>
            <a:ext cx="5105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Pipe Separation</a:t>
            </a: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Multiple Leaks</a:t>
            </a: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Repair Data</a:t>
            </a: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Equipment Issues</a:t>
            </a: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22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en-US" sz="3600" dirty="0" smtClean="0"/>
          </a:p>
          <a:p>
            <a:endParaRPr lang="en-US" dirty="0" smtClean="0"/>
          </a:p>
          <a:p>
            <a:pPr algn="ctr">
              <a:buNone/>
            </a:pPr>
            <a:r>
              <a:rPr lang="en-US" sz="8000" dirty="0" smtClean="0"/>
              <a:t>Repair Leak</a:t>
            </a:r>
            <a:endParaRPr lang="en-US" sz="80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23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85800" y="26670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8000" b="0" dirty="0" smtClean="0">
                <a:effectLst/>
              </a:rPr>
              <a:t>Emergency Leaks</a:t>
            </a:r>
            <a:endParaRPr lang="en-US" sz="8000" b="0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24</a:t>
            </a:fld>
            <a:endParaRPr lang="en-US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title"/>
          </p:nvPr>
        </p:nvSpPr>
        <p:spPr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rmAutofit/>
          </a:bodyPr>
          <a:lstStyle/>
          <a:p>
            <a:pPr algn="ctr" eaLnBrk="1" hangingPunct="1">
              <a:defRPr/>
            </a:pPr>
            <a:r>
              <a:rPr lang="en-US" sz="5400" u="sng" dirty="0" smtClean="0">
                <a:solidFill>
                  <a:schemeClr val="tx1"/>
                </a:solidFill>
              </a:rPr>
              <a:t>EMERGENCIES !!!</a:t>
            </a:r>
          </a:p>
        </p:txBody>
      </p:sp>
      <p:pic>
        <p:nvPicPr>
          <p:cNvPr id="4100" name="Picture 12" descr="8_mile_rd 003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1219200" y="1828800"/>
            <a:ext cx="6629400" cy="4498522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0C52568-31A6-42FD-8C2F-5FEBCB7EA9DD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lvl="1" algn="ctr">
              <a:buNone/>
            </a:pPr>
            <a:endParaRPr lang="en-US" sz="6600" dirty="0" smtClean="0"/>
          </a:p>
          <a:p>
            <a:pPr lvl="1" algn="ctr">
              <a:buNone/>
            </a:pPr>
            <a:r>
              <a:rPr lang="en-US" sz="6600" dirty="0" smtClean="0"/>
              <a:t>How do you know you have a leak?</a:t>
            </a:r>
          </a:p>
          <a:p>
            <a:pPr lvl="1"/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Emergency Leaks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26</a:t>
            </a:fld>
            <a:endParaRPr lang="en-US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914400" y="2332037"/>
            <a:ext cx="8229600" cy="4525963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en-US" sz="7200" dirty="0" smtClean="0"/>
              <a:t>Visible Evidence</a:t>
            </a:r>
            <a:endParaRPr lang="en-US" sz="6600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27</a:t>
            </a:fld>
            <a:endParaRPr 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4800" dirty="0" smtClean="0"/>
              <a:t>Look for visible evidence</a:t>
            </a:r>
          </a:p>
          <a:p>
            <a:pPr lvl="2"/>
            <a:r>
              <a:rPr lang="en-US" sz="4400" dirty="0" smtClean="0"/>
              <a:t>Field tile</a:t>
            </a:r>
          </a:p>
          <a:p>
            <a:pPr lvl="2"/>
            <a:r>
              <a:rPr lang="en-US" sz="4400" dirty="0" smtClean="0"/>
              <a:t>Storm or sewage manholes </a:t>
            </a:r>
          </a:p>
          <a:p>
            <a:pPr lvl="2"/>
            <a:r>
              <a:rPr lang="en-US" sz="4400" dirty="0" smtClean="0"/>
              <a:t>Wet areas</a:t>
            </a:r>
          </a:p>
          <a:p>
            <a:pPr lvl="1"/>
            <a:endParaRPr lang="en-US" sz="3200" dirty="0" smtClean="0"/>
          </a:p>
          <a:p>
            <a:pPr lvl="1"/>
            <a:endParaRPr lang="en-US" dirty="0" smtClean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28</a:t>
            </a:fld>
            <a:endParaRPr 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533400" y="2332037"/>
            <a:ext cx="8229600" cy="4525963"/>
          </a:xfrm>
        </p:spPr>
        <p:txBody>
          <a:bodyPr>
            <a:normAutofit/>
          </a:bodyPr>
          <a:lstStyle/>
          <a:p>
            <a:pPr algn="ctr">
              <a:buNone/>
            </a:pPr>
            <a:r>
              <a:rPr lang="en-US" sz="7200" dirty="0" smtClean="0"/>
              <a:t>Check Other Evidence</a:t>
            </a:r>
            <a:endParaRPr lang="en-US" sz="6600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29</a:t>
            </a:fld>
            <a:endParaRPr 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 smtClean="0"/>
          </a:p>
          <a:p>
            <a:endParaRPr lang="en-US" sz="4000" dirty="0" smtClean="0"/>
          </a:p>
          <a:p>
            <a:pPr algn="ctr">
              <a:buNone/>
            </a:pPr>
            <a:r>
              <a:rPr lang="en-US" sz="4000" dirty="0" smtClean="0"/>
              <a:t>Leak detection is a survey of distribution systems to identify leak sounds and pinpoint hidden leaks.</a:t>
            </a:r>
          </a:p>
          <a:p>
            <a:pPr>
              <a:buNone/>
            </a:pPr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 is leak detection?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4800" dirty="0" smtClean="0"/>
              <a:t>Check other evidence</a:t>
            </a:r>
          </a:p>
          <a:p>
            <a:pPr lvl="1"/>
            <a:r>
              <a:rPr lang="en-US" sz="3200" dirty="0" smtClean="0"/>
              <a:t>Any increase in usage?   How much?</a:t>
            </a:r>
          </a:p>
          <a:p>
            <a:pPr lvl="1"/>
            <a:r>
              <a:rPr lang="en-US" sz="3200" dirty="0" smtClean="0"/>
              <a:t>Check tower levels?</a:t>
            </a:r>
          </a:p>
          <a:p>
            <a:pPr lvl="1"/>
            <a:r>
              <a:rPr lang="en-US" sz="3200" dirty="0" smtClean="0"/>
              <a:t>Any reports of pressure loss?</a:t>
            </a:r>
          </a:p>
          <a:p>
            <a:pPr lvl="1"/>
            <a:r>
              <a:rPr lang="en-US" sz="3200" dirty="0" smtClean="0"/>
              <a:t>Is there an increase in sewage inflow?</a:t>
            </a:r>
          </a:p>
          <a:p>
            <a:pPr lvl="1"/>
            <a:endParaRPr lang="en-US" sz="3200" dirty="0" smtClean="0"/>
          </a:p>
          <a:p>
            <a:pPr lvl="1"/>
            <a:endParaRPr lang="en-US" dirty="0" smtClean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30</a:t>
            </a:fld>
            <a:endParaRPr lang="en-US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52600"/>
            <a:ext cx="8229600" cy="4525963"/>
          </a:xfrm>
        </p:spPr>
        <p:txBody>
          <a:bodyPr/>
          <a:lstStyle/>
          <a:p>
            <a:pPr lvl="1">
              <a:buNone/>
            </a:pPr>
            <a:endParaRPr lang="en-US" dirty="0" smtClean="0"/>
          </a:p>
          <a:p>
            <a:pPr lvl="1"/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04800" y="990600"/>
            <a:ext cx="8153400" cy="4495800"/>
          </a:xfrm>
        </p:spPr>
        <p:txBody>
          <a:bodyPr>
            <a:noAutofit/>
          </a:bodyPr>
          <a:lstStyle/>
          <a:p>
            <a:pPr algn="ctr"/>
            <a:r>
              <a:rPr lang="en-US" sz="6600" dirty="0" smtClean="0"/>
              <a:t>Preparing </a:t>
            </a:r>
            <a:r>
              <a:rPr lang="en-US" sz="6600" dirty="0" smtClean="0"/>
              <a:t>for Emergency Leak </a:t>
            </a:r>
            <a:r>
              <a:rPr lang="en-US" sz="6600" dirty="0" smtClean="0"/>
              <a:t>Detection</a:t>
            </a:r>
            <a:endParaRPr lang="en-US" sz="66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31</a:t>
            </a:fld>
            <a:endParaRPr 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52600"/>
            <a:ext cx="8229600" cy="4525963"/>
          </a:xfrm>
        </p:spPr>
        <p:txBody>
          <a:bodyPr/>
          <a:lstStyle/>
          <a:p>
            <a:pPr>
              <a:buFont typeface="Wingdings" pitchFamily="2" charset="2"/>
              <a:buChar char="S"/>
            </a:pPr>
            <a:r>
              <a:rPr lang="en-US" sz="4000" dirty="0" smtClean="0"/>
              <a:t> Check: </a:t>
            </a:r>
          </a:p>
          <a:p>
            <a:pPr lvl="1">
              <a:buFont typeface="Wingdings" pitchFamily="2" charset="2"/>
              <a:buChar char="S"/>
            </a:pPr>
            <a:r>
              <a:rPr lang="en-US" sz="3600" dirty="0" smtClean="0"/>
              <a:t> Usage figures</a:t>
            </a:r>
          </a:p>
          <a:p>
            <a:pPr lvl="1">
              <a:buFont typeface="Wingdings" pitchFamily="2" charset="2"/>
              <a:buChar char="S"/>
            </a:pPr>
            <a:r>
              <a:rPr lang="en-US" sz="3600" dirty="0" smtClean="0"/>
              <a:t> Drain tiles</a:t>
            </a:r>
          </a:p>
          <a:p>
            <a:pPr lvl="1">
              <a:buFont typeface="Wingdings" pitchFamily="2" charset="2"/>
              <a:buChar char="S"/>
            </a:pPr>
            <a:r>
              <a:rPr lang="en-US" sz="3600" dirty="0" smtClean="0"/>
              <a:t> Manholes</a:t>
            </a:r>
          </a:p>
          <a:p>
            <a:pPr lvl="1">
              <a:buFont typeface="Wingdings" pitchFamily="2" charset="2"/>
              <a:buChar char="S"/>
            </a:pPr>
            <a:r>
              <a:rPr lang="en-US" sz="3600" dirty="0" smtClean="0"/>
              <a:t> Unusual Water Usage</a:t>
            </a:r>
          </a:p>
          <a:p>
            <a:pPr lvl="1">
              <a:buFont typeface="Wingdings" pitchFamily="2" charset="2"/>
              <a:buChar char="S"/>
            </a:pPr>
            <a:r>
              <a:rPr lang="en-US" sz="3600" dirty="0" smtClean="0"/>
              <a:t> Check Sewage Plant Usage</a:t>
            </a:r>
          </a:p>
          <a:p>
            <a:pPr lvl="1">
              <a:buFont typeface="Wingdings" pitchFamily="2" charset="2"/>
              <a:buChar char="S"/>
            </a:pPr>
            <a:r>
              <a:rPr lang="en-US" sz="3600" dirty="0" smtClean="0"/>
              <a:t> Determine Loss GPM</a:t>
            </a:r>
          </a:p>
          <a:p>
            <a:pPr lvl="1">
              <a:buFont typeface="Wingdings" pitchFamily="2" charset="2"/>
              <a:buChar char="S"/>
            </a:pPr>
            <a:endParaRPr lang="en-US" dirty="0" smtClean="0"/>
          </a:p>
          <a:p>
            <a:pPr lvl="1">
              <a:buFont typeface="Wingdings" pitchFamily="2" charset="2"/>
              <a:buChar char="S"/>
            </a:pPr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52400" y="3048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sz="3900" dirty="0" smtClean="0"/>
              <a:t>Before Calling </a:t>
            </a:r>
            <a:r>
              <a:rPr lang="en-US" sz="3900" dirty="0" smtClean="0"/>
              <a:t>an Emergency </a:t>
            </a:r>
            <a:r>
              <a:rPr lang="en-US" sz="3900" dirty="0" smtClean="0"/>
              <a:t>Leak Detector…</a:t>
            </a:r>
            <a:endParaRPr lang="en-US" sz="39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32</a:t>
            </a:fld>
            <a:endParaRPr 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685800" y="26670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6000" dirty="0" smtClean="0"/>
              <a:t> </a:t>
            </a:r>
            <a:r>
              <a:rPr lang="en-US" sz="6000" dirty="0" smtClean="0">
                <a:effectLst/>
              </a:rPr>
              <a:t>Hydrant </a:t>
            </a:r>
            <a:r>
              <a:rPr lang="en-US" sz="6000" dirty="0" smtClean="0">
                <a:effectLst/>
              </a:rPr>
              <a:t>Survey Preparations</a:t>
            </a:r>
            <a:endParaRPr lang="en-US" sz="6000" dirty="0">
              <a:effectLst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33</a:t>
            </a:fld>
            <a:endParaRPr lang="en-US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228600" y="1905001"/>
            <a:ext cx="8686800" cy="4267200"/>
          </a:xfrm>
        </p:spPr>
        <p:txBody>
          <a:bodyPr>
            <a:normAutofit fontScale="92500" lnSpcReduction="20000"/>
          </a:bodyPr>
          <a:lstStyle/>
          <a:p>
            <a:pPr>
              <a:buFont typeface="Wingdings" pitchFamily="2" charset="2"/>
              <a:buChar char="S"/>
            </a:pPr>
            <a:r>
              <a:rPr lang="en-US" sz="4800" dirty="0" smtClean="0"/>
              <a:t>Survey vehicle</a:t>
            </a:r>
            <a:r>
              <a:rPr lang="en-US" sz="4300" dirty="0" smtClean="0"/>
              <a:t>: </a:t>
            </a:r>
            <a:r>
              <a:rPr lang="en-US" sz="4800" dirty="0" smtClean="0"/>
              <a:t>driver and technician</a:t>
            </a:r>
          </a:p>
          <a:p>
            <a:pPr>
              <a:buFont typeface="Wingdings" pitchFamily="2" charset="2"/>
              <a:buChar char="S"/>
            </a:pPr>
            <a:r>
              <a:rPr lang="en-US" sz="4800" dirty="0" smtClean="0"/>
              <a:t>Distribution maps and repair records </a:t>
            </a:r>
          </a:p>
          <a:p>
            <a:pPr>
              <a:buFont typeface="Wingdings" pitchFamily="2" charset="2"/>
              <a:buChar char="S"/>
            </a:pPr>
            <a:r>
              <a:rPr lang="en-US" sz="4800" dirty="0" smtClean="0"/>
              <a:t>Close contact with office</a:t>
            </a:r>
          </a:p>
          <a:p>
            <a:pPr>
              <a:buFont typeface="Wingdings" pitchFamily="2" charset="2"/>
              <a:buChar char="S"/>
            </a:pPr>
            <a:r>
              <a:rPr lang="en-US" sz="4800" dirty="0" smtClean="0"/>
              <a:t>Always look for visible evidence</a:t>
            </a:r>
          </a:p>
          <a:p>
            <a:pPr>
              <a:buNone/>
            </a:pPr>
            <a:endParaRPr lang="en-US" sz="3600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effectLst/>
              </a:rPr>
              <a:t>Hydrant Survey </a:t>
            </a:r>
            <a:r>
              <a:rPr lang="en-US" dirty="0" smtClean="0">
                <a:effectLst/>
              </a:rPr>
              <a:t>Preparation</a:t>
            </a:r>
            <a:endParaRPr lang="en-US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34</a:t>
            </a:fld>
            <a:endParaRPr 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23622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7200" dirty="0" smtClean="0">
                <a:effectLst/>
              </a:rPr>
              <a:t>Where to </a:t>
            </a:r>
            <a:br>
              <a:rPr lang="en-US" sz="7200" dirty="0" smtClean="0">
                <a:effectLst/>
              </a:rPr>
            </a:br>
            <a:r>
              <a:rPr lang="en-US" sz="7200" dirty="0" smtClean="0">
                <a:effectLst/>
              </a:rPr>
              <a:t>start surveying?</a:t>
            </a:r>
            <a:endParaRPr lang="en-US" sz="7200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35</a:t>
            </a:fld>
            <a:endParaRPr 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23622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7200" dirty="0" smtClean="0"/>
              <a:t>Where there are suspicious areas</a:t>
            </a:r>
            <a:endParaRPr lang="en-US" sz="72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36</a:t>
            </a:fld>
            <a:endParaRPr 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228600" y="1524000"/>
            <a:ext cx="8686800" cy="4525963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en-US" sz="3600" b="1" dirty="0" smtClean="0"/>
              <a:t>Where there are suspicious areas</a:t>
            </a:r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 Visible </a:t>
            </a:r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 Construction areas-water, sewer,</a:t>
            </a:r>
          </a:p>
          <a:p>
            <a:pPr lvl="1">
              <a:buNone/>
            </a:pPr>
            <a:r>
              <a:rPr lang="en-US" sz="3200" dirty="0" smtClean="0"/>
              <a:t>   other utilities</a:t>
            </a:r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 Older sections</a:t>
            </a:r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 Recent repairs</a:t>
            </a:r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 Vacated properties (Winter months) </a:t>
            </a: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37</a:t>
            </a:fld>
            <a:endParaRPr lang="en-US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914400"/>
            <a:ext cx="8229600" cy="4525963"/>
          </a:xfrm>
        </p:spPr>
        <p:txBody>
          <a:bodyPr>
            <a:normAutofit lnSpcReduction="10000"/>
          </a:bodyPr>
          <a:lstStyle/>
          <a:p>
            <a:endParaRPr lang="en-US" sz="3600" dirty="0" smtClean="0"/>
          </a:p>
          <a:p>
            <a:endParaRPr lang="en-US" dirty="0" smtClean="0"/>
          </a:p>
          <a:p>
            <a:pPr algn="ctr">
              <a:buNone/>
            </a:pPr>
            <a:r>
              <a:rPr lang="en-US" sz="8000" dirty="0" smtClean="0"/>
              <a:t>Comprehensive Leak Detection Surveys</a:t>
            </a:r>
            <a:endParaRPr lang="en-US" sz="80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38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481329"/>
            <a:ext cx="8229600" cy="3319271"/>
          </a:xfrm>
        </p:spPr>
        <p:txBody>
          <a:bodyPr>
            <a:normAutofit fontScale="92500" lnSpcReduction="20000"/>
          </a:bodyPr>
          <a:lstStyle/>
          <a:p>
            <a:pPr>
              <a:buNone/>
            </a:pPr>
            <a:endParaRPr lang="en-US" sz="4800" dirty="0" smtClean="0"/>
          </a:p>
          <a:p>
            <a:pPr>
              <a:buNone/>
            </a:pPr>
            <a:endParaRPr lang="en-US" sz="5400" dirty="0" smtClean="0"/>
          </a:p>
          <a:p>
            <a:pPr algn="ctr">
              <a:buNone/>
            </a:pPr>
            <a:r>
              <a:rPr lang="en-US" sz="7800" dirty="0" smtClean="0"/>
              <a:t>When are they needed?</a:t>
            </a:r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u="sng" dirty="0" smtClean="0"/>
              <a:t>Comprehensive </a:t>
            </a:r>
            <a:br>
              <a:rPr lang="en-US" u="sng" dirty="0" smtClean="0"/>
            </a:br>
            <a:r>
              <a:rPr lang="en-US" u="sng" dirty="0" smtClean="0"/>
              <a:t>Leak Detection Surveys:</a:t>
            </a:r>
            <a:r>
              <a:rPr lang="en-US" dirty="0" smtClean="0"/>
              <a:t> 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39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 smtClean="0"/>
          </a:p>
          <a:p>
            <a:endParaRPr lang="en-US" sz="4000" dirty="0" smtClean="0"/>
          </a:p>
          <a:p>
            <a:endParaRPr lang="en-US" dirty="0" smtClean="0"/>
          </a:p>
          <a:p>
            <a:pPr>
              <a:buNone/>
            </a:pPr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26670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9600" dirty="0" smtClean="0"/>
              <a:t>Why use leak detection?</a:t>
            </a:r>
            <a:endParaRPr lang="en-US" sz="96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None/>
            </a:pPr>
            <a:endParaRPr lang="en-US" sz="4800" dirty="0" smtClean="0"/>
          </a:p>
          <a:p>
            <a:pPr algn="ctr">
              <a:buNone/>
            </a:pPr>
            <a:r>
              <a:rPr lang="en-US" sz="5400" dirty="0" smtClean="0"/>
              <a:t>When unaccounted for water (UFW) exceeds 10%</a:t>
            </a:r>
            <a:endParaRPr lang="en-US" sz="54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As a rule: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40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buFont typeface="Wingdings" pitchFamily="2" charset="2"/>
              <a:buChar char="S"/>
            </a:pPr>
            <a:r>
              <a:rPr lang="en-US" dirty="0" smtClean="0"/>
              <a:t>The AWWA Acceptable Standard for Unaccounted for Water (UFW) is 10-12%</a:t>
            </a:r>
          </a:p>
          <a:p>
            <a:endParaRPr lang="en-US" dirty="0" smtClean="0"/>
          </a:p>
          <a:p>
            <a:pPr>
              <a:buNone/>
            </a:pPr>
            <a:r>
              <a:rPr lang="en-US" dirty="0" smtClean="0"/>
              <a:t>Calculating UFW:     100,000 Gallons Processed</a:t>
            </a:r>
          </a:p>
          <a:p>
            <a:pPr>
              <a:buNone/>
            </a:pPr>
            <a:r>
              <a:rPr lang="en-US" dirty="0" smtClean="0"/>
              <a:t>                             </a:t>
            </a:r>
            <a:r>
              <a:rPr lang="en-US" u="sng" dirty="0" smtClean="0"/>
              <a:t>-  90,000 </a:t>
            </a:r>
            <a:r>
              <a:rPr lang="en-US" dirty="0" smtClean="0"/>
              <a:t>Gallons Metered</a:t>
            </a:r>
          </a:p>
          <a:p>
            <a:pPr>
              <a:buNone/>
            </a:pPr>
            <a:r>
              <a:rPr lang="en-US" dirty="0" smtClean="0"/>
              <a:t>                                 </a:t>
            </a:r>
            <a:r>
              <a:rPr lang="en-US" sz="2800" dirty="0" smtClean="0">
                <a:solidFill>
                  <a:srgbClr val="FF0000"/>
                </a:solidFill>
              </a:rPr>
              <a:t>10,000</a:t>
            </a:r>
            <a:r>
              <a:rPr lang="en-US" dirty="0" smtClean="0"/>
              <a:t> Gallons UFW</a:t>
            </a:r>
          </a:p>
          <a:p>
            <a:pPr>
              <a:buNone/>
            </a:pPr>
            <a:endParaRPr lang="en-US" sz="4400" dirty="0" smtClean="0"/>
          </a:p>
          <a:p>
            <a:pPr algn="ctr">
              <a:buNone/>
            </a:pPr>
            <a:r>
              <a:rPr lang="en-US" sz="4400" dirty="0" smtClean="0"/>
              <a:t>10,000 Gallons = 10 %, </a:t>
            </a:r>
            <a:endParaRPr lang="en-US" sz="44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Surveys: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41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>
              <a:buNone/>
            </a:pPr>
            <a:endParaRPr lang="en-US" sz="4800" dirty="0" smtClean="0"/>
          </a:p>
          <a:p>
            <a:pPr algn="ctr">
              <a:buNone/>
            </a:pPr>
            <a:r>
              <a:rPr lang="en-US" sz="4800" dirty="0" smtClean="0"/>
              <a:t> Part of Determination Process is Performing a Water Audit</a:t>
            </a:r>
          </a:p>
          <a:p>
            <a:pPr>
              <a:buFont typeface="Wingdings" pitchFamily="2" charset="2"/>
              <a:buChar char="S"/>
            </a:pPr>
            <a:endParaRPr lang="en-US" dirty="0" smtClean="0"/>
          </a:p>
          <a:p>
            <a:pPr lvl="1">
              <a:buNone/>
            </a:pP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Comprehensive Surveys: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481329"/>
            <a:ext cx="8229600" cy="3471671"/>
          </a:xfrm>
        </p:spPr>
        <p:txBody>
          <a:bodyPr>
            <a:normAutofit fontScale="70000" lnSpcReduction="20000"/>
          </a:bodyPr>
          <a:lstStyle/>
          <a:p>
            <a:pPr algn="ctr">
              <a:buNone/>
            </a:pPr>
            <a:endParaRPr lang="en-US" sz="4800" dirty="0" smtClean="0"/>
          </a:p>
          <a:p>
            <a:pPr>
              <a:buFont typeface="Wingdings" pitchFamily="2" charset="2"/>
              <a:buChar char="S"/>
            </a:pPr>
            <a:r>
              <a:rPr lang="en-US" sz="7100" dirty="0" smtClean="0"/>
              <a:t> </a:t>
            </a:r>
            <a:r>
              <a:rPr lang="en-US" sz="4600" dirty="0" smtClean="0"/>
              <a:t>Can You Do Your Own?</a:t>
            </a:r>
          </a:p>
          <a:p>
            <a:pPr lvl="1"/>
            <a:r>
              <a:rPr lang="en-US" sz="4000" dirty="0" smtClean="0"/>
              <a:t>Includes: Cost of Production/Maintenance Costs</a:t>
            </a:r>
          </a:p>
          <a:p>
            <a:pPr lvl="1"/>
            <a:r>
              <a:rPr lang="en-US" sz="4000" dirty="0" smtClean="0"/>
              <a:t>Metering</a:t>
            </a:r>
          </a:p>
          <a:p>
            <a:pPr lvl="1"/>
            <a:r>
              <a:rPr lang="en-US" sz="4000" dirty="0" smtClean="0"/>
              <a:t>Daily/Monthly Production</a:t>
            </a:r>
          </a:p>
          <a:p>
            <a:pPr lvl="1"/>
            <a:r>
              <a:rPr lang="en-US" sz="4000" dirty="0" smtClean="0"/>
              <a:t>Billing – Revenues</a:t>
            </a:r>
          </a:p>
          <a:p>
            <a:pPr lvl="1"/>
            <a:r>
              <a:rPr lang="en-US" sz="4000" dirty="0" smtClean="0"/>
              <a:t>UFW = 100,000 – 90,000 = 10% UFW</a:t>
            </a:r>
          </a:p>
          <a:p>
            <a:pPr algn="ctr">
              <a:buNone/>
            </a:pPr>
            <a:endParaRPr lang="en-US" sz="4800" dirty="0" smtClean="0"/>
          </a:p>
          <a:p>
            <a:pPr>
              <a:buFont typeface="Wingdings" pitchFamily="2" charset="2"/>
              <a:buChar char="S"/>
            </a:pPr>
            <a:endParaRPr lang="en-US" dirty="0" smtClean="0"/>
          </a:p>
          <a:p>
            <a:pPr lvl="1">
              <a:buNone/>
            </a:pP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Comprehensive Surveys: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81000" y="25146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7200" dirty="0" smtClean="0"/>
              <a:t>Comprehensive Survey Preparations</a:t>
            </a:r>
            <a:endParaRPr lang="en-US" sz="72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44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481329"/>
            <a:ext cx="8229600" cy="3471671"/>
          </a:xfrm>
        </p:spPr>
        <p:txBody>
          <a:bodyPr>
            <a:normAutofit lnSpcReduction="10000"/>
          </a:bodyPr>
          <a:lstStyle/>
          <a:p>
            <a:pPr algn="ctr">
              <a:buNone/>
            </a:pPr>
            <a:endParaRPr lang="en-US" sz="4800" dirty="0" smtClean="0"/>
          </a:p>
          <a:p>
            <a:pPr algn="ctr">
              <a:buNone/>
            </a:pPr>
            <a:r>
              <a:rPr lang="en-US" sz="8800" dirty="0" smtClean="0"/>
              <a:t>How to prepare?</a:t>
            </a:r>
            <a:endParaRPr lang="en-US" sz="6600" dirty="0" smtClean="0"/>
          </a:p>
          <a:p>
            <a:pPr>
              <a:buFont typeface="Wingdings" pitchFamily="2" charset="2"/>
              <a:buChar char="S"/>
            </a:pPr>
            <a:endParaRPr lang="en-US" dirty="0" smtClean="0"/>
          </a:p>
          <a:p>
            <a:pPr lvl="1">
              <a:buNone/>
            </a:pP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Comprehensive Surveys: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45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buFont typeface="Wingdings" pitchFamily="2" charset="2"/>
              <a:buChar char="S"/>
            </a:pPr>
            <a:r>
              <a:rPr lang="en-US" sz="3600" dirty="0" smtClean="0"/>
              <a:t>Locate &amp; Clean All Valves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Locates Services as Required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Updated Prints &amp; Maps for Review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Have Experienced, Knowledgeable Person to assist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Designate “High Traffic” areas for night survey</a:t>
            </a:r>
            <a:endParaRPr lang="en-US" sz="36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5400" dirty="0" smtClean="0"/>
              <a:t>Prior to Survey</a:t>
            </a:r>
            <a:endParaRPr lang="en-US" sz="54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46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24384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6000" dirty="0" smtClean="0"/>
              <a:t>Comprehensive </a:t>
            </a:r>
            <a:br>
              <a:rPr lang="en-US" sz="6000" dirty="0" smtClean="0"/>
            </a:br>
            <a:r>
              <a:rPr lang="en-US" sz="6000" dirty="0" smtClean="0"/>
              <a:t>Survey Procedures</a:t>
            </a:r>
            <a:endParaRPr lang="en-US" sz="60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47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676400"/>
            <a:ext cx="8229600" cy="4330891"/>
          </a:xfrm>
        </p:spPr>
        <p:txBody>
          <a:bodyPr>
            <a:noAutofit/>
          </a:bodyPr>
          <a:lstStyle/>
          <a:p>
            <a:pPr>
              <a:buFont typeface="Wingdings" pitchFamily="2" charset="2"/>
              <a:buChar char="S"/>
            </a:pPr>
            <a:r>
              <a:rPr lang="en-US" sz="3200" dirty="0" smtClean="0"/>
              <a:t>Kick off meeting: review maps, strategy</a:t>
            </a:r>
          </a:p>
          <a:p>
            <a:pPr>
              <a:buFont typeface="Wingdings" pitchFamily="2" charset="2"/>
              <a:buChar char="S"/>
            </a:pPr>
            <a:r>
              <a:rPr lang="en-US" sz="3100" dirty="0" smtClean="0"/>
              <a:t>Listen to all valves and hydrants (services where required) </a:t>
            </a:r>
          </a:p>
          <a:p>
            <a:pPr>
              <a:buFont typeface="Wingdings" pitchFamily="2" charset="2"/>
              <a:buChar char="S"/>
            </a:pPr>
            <a:r>
              <a:rPr lang="en-US" sz="3100" dirty="0" smtClean="0"/>
              <a:t>Record listening data</a:t>
            </a:r>
          </a:p>
          <a:p>
            <a:pPr>
              <a:buFont typeface="Wingdings" pitchFamily="2" charset="2"/>
              <a:buChar char="S"/>
            </a:pPr>
            <a:r>
              <a:rPr lang="en-US" sz="3100" dirty="0" smtClean="0"/>
              <a:t>Report daily findings to Superintendant </a:t>
            </a:r>
          </a:p>
          <a:p>
            <a:pPr>
              <a:buFont typeface="Wingdings" pitchFamily="2" charset="2"/>
              <a:buChar char="S"/>
            </a:pPr>
            <a:r>
              <a:rPr lang="en-US" sz="3100" dirty="0" smtClean="0"/>
              <a:t>Pinpoint after 2-3 days survey</a:t>
            </a:r>
          </a:p>
          <a:p>
            <a:pPr>
              <a:buFont typeface="Wingdings" pitchFamily="2" charset="2"/>
              <a:buChar char="S"/>
            </a:pPr>
            <a:r>
              <a:rPr lang="en-US" sz="3100" dirty="0" smtClean="0"/>
              <a:t>Final Report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Comprehensive </a:t>
            </a:r>
            <a:br>
              <a:rPr lang="en-US" dirty="0" smtClean="0"/>
            </a:br>
            <a:r>
              <a:rPr lang="en-US" dirty="0" smtClean="0"/>
              <a:t>Survey Procedures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48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52600"/>
            <a:ext cx="8229600" cy="4483291"/>
          </a:xfrm>
        </p:spPr>
        <p:txBody>
          <a:bodyPr>
            <a:normAutofit/>
          </a:bodyPr>
          <a:lstStyle/>
          <a:p>
            <a:pPr>
              <a:buFont typeface="Wingdings" pitchFamily="2" charset="2"/>
              <a:buChar char="S"/>
            </a:pPr>
            <a:r>
              <a:rPr lang="en-US" sz="4000" dirty="0" smtClean="0"/>
              <a:t> Scope of work</a:t>
            </a:r>
          </a:p>
          <a:p>
            <a:pPr>
              <a:buFont typeface="Wingdings" pitchFamily="2" charset="2"/>
              <a:buChar char="S"/>
            </a:pPr>
            <a:r>
              <a:rPr lang="en-US" sz="4000" dirty="0" smtClean="0"/>
              <a:t> Findings</a:t>
            </a:r>
          </a:p>
          <a:p>
            <a:pPr>
              <a:buFont typeface="Wingdings" pitchFamily="2" charset="2"/>
              <a:buChar char="S"/>
            </a:pPr>
            <a:r>
              <a:rPr lang="en-US" sz="4000" dirty="0" smtClean="0"/>
              <a:t> Drawings</a:t>
            </a:r>
          </a:p>
          <a:p>
            <a:pPr>
              <a:buFont typeface="Wingdings" pitchFamily="2" charset="2"/>
              <a:buChar char="S"/>
            </a:pPr>
            <a:r>
              <a:rPr lang="en-US" sz="4000" dirty="0" smtClean="0"/>
              <a:t> Leak report sheets</a:t>
            </a:r>
          </a:p>
          <a:p>
            <a:pPr>
              <a:buFont typeface="Wingdings" pitchFamily="2" charset="2"/>
              <a:buChar char="S"/>
            </a:pPr>
            <a:r>
              <a:rPr lang="en-US" sz="4000" dirty="0" smtClean="0"/>
              <a:t> Recommendations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3100" dirty="0" smtClean="0"/>
              <a:t>Comprehensive Survey</a:t>
            </a:r>
            <a:r>
              <a:rPr lang="en-US" sz="4800" dirty="0" smtClean="0"/>
              <a:t/>
            </a:r>
            <a:br>
              <a:rPr lang="en-US" sz="4800" dirty="0" smtClean="0"/>
            </a:br>
            <a:r>
              <a:rPr lang="en-US" sz="6700" dirty="0" smtClean="0"/>
              <a:t>Final Report</a:t>
            </a:r>
            <a:endParaRPr lang="en-US" sz="48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49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533400" y="457200"/>
            <a:ext cx="8229600" cy="4525963"/>
          </a:xfrm>
        </p:spPr>
        <p:txBody>
          <a:bodyPr/>
          <a:lstStyle/>
          <a:p>
            <a:endParaRPr lang="en-US" dirty="0" smtClean="0"/>
          </a:p>
          <a:p>
            <a:endParaRPr lang="en-US" sz="4000" dirty="0" smtClean="0"/>
          </a:p>
          <a:p>
            <a:pPr algn="ctr">
              <a:buNone/>
            </a:pPr>
            <a:r>
              <a:rPr lang="en-US" sz="4000" dirty="0" smtClean="0"/>
              <a:t>The Bottom Line… </a:t>
            </a:r>
          </a:p>
          <a:p>
            <a:pPr algn="ctr">
              <a:buNone/>
            </a:pPr>
            <a:endParaRPr lang="en-US" sz="4000" u="sng" dirty="0" smtClean="0"/>
          </a:p>
          <a:p>
            <a:pPr algn="ctr">
              <a:buNone/>
            </a:pPr>
            <a:r>
              <a:rPr lang="en-US" sz="6600" b="1" dirty="0" smtClean="0"/>
              <a:t>TO SAVE MONEY!</a:t>
            </a:r>
          </a:p>
          <a:p>
            <a:pPr>
              <a:buNone/>
            </a:pPr>
            <a:endParaRPr lang="en-US" dirty="0" smtClean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 descr="C:\Users\Jeb\AppData\Local\Microsoft\Windows\Temporary Internet Files\Content.IE5\YE35FXKZ\MP910216488[1]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895600" y="3810000"/>
            <a:ext cx="3429000" cy="2571750"/>
          </a:xfrm>
          <a:prstGeom prst="rect">
            <a:avLst/>
          </a:prstGeom>
          <a:noFill/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lvl="1">
              <a:buNone/>
            </a:pPr>
            <a:endParaRPr lang="en-US" dirty="0" smtClean="0"/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Hydrant – “Biggest Bang for the Buck”</a:t>
            </a:r>
          </a:p>
          <a:p>
            <a:pPr>
              <a:buFont typeface="Wingdings" pitchFamily="2" charset="2"/>
              <a:buChar char="S"/>
            </a:pPr>
            <a:endParaRPr lang="en-US" sz="3600" dirty="0" smtClean="0"/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Selective Survey – Paving, Utility Construction Programs</a:t>
            </a:r>
          </a:p>
          <a:p>
            <a:pPr>
              <a:buNone/>
            </a:pPr>
            <a:endParaRPr lang="en-US" dirty="0" smtClean="0"/>
          </a:p>
          <a:p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 smtClean="0"/>
              <a:t>Other Types of Surveys</a:t>
            </a:r>
            <a:endParaRPr lang="en-US" sz="48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50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30480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7200" dirty="0" smtClean="0"/>
              <a:t>What Can a Survey Do For You?</a:t>
            </a:r>
            <a:endParaRPr lang="en-US" sz="72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51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066800"/>
            <a:ext cx="8229600" cy="4940491"/>
          </a:xfrm>
        </p:spPr>
        <p:txBody>
          <a:bodyPr>
            <a:normAutofit lnSpcReduction="10000"/>
          </a:bodyPr>
          <a:lstStyle/>
          <a:p>
            <a:pPr>
              <a:buFont typeface="Wingdings" pitchFamily="2" charset="2"/>
              <a:buChar char="S"/>
            </a:pPr>
            <a:r>
              <a:rPr lang="en-US" sz="4200" b="1" dirty="0" smtClean="0"/>
              <a:t>Find Most Leaks</a:t>
            </a:r>
          </a:p>
          <a:p>
            <a:pPr lvl="1"/>
            <a:r>
              <a:rPr lang="en-US" sz="3800" dirty="0" smtClean="0"/>
              <a:t>1</a:t>
            </a:r>
            <a:r>
              <a:rPr lang="en-US" sz="3800" baseline="30000" dirty="0" smtClean="0"/>
              <a:t>st</a:t>
            </a:r>
            <a:r>
              <a:rPr lang="en-US" sz="3800" dirty="0" smtClean="0"/>
              <a:t> Time Average: 1 Leak per 1.6 Miles, and 1 Main Break per 6.0 Miles</a:t>
            </a:r>
          </a:p>
          <a:p>
            <a:pPr>
              <a:buFont typeface="Wingdings" pitchFamily="2" charset="2"/>
              <a:buChar char="S"/>
            </a:pPr>
            <a:r>
              <a:rPr lang="en-US" sz="4200" b="1" dirty="0" smtClean="0"/>
              <a:t>Reduce UFW –Grants</a:t>
            </a:r>
          </a:p>
          <a:p>
            <a:pPr>
              <a:buFont typeface="Wingdings" pitchFamily="2" charset="2"/>
              <a:buChar char="S"/>
            </a:pPr>
            <a:r>
              <a:rPr lang="en-US" sz="4200" b="1" dirty="0" smtClean="0"/>
              <a:t>Reduce Maintenance Costs</a:t>
            </a:r>
          </a:p>
          <a:p>
            <a:pPr lvl="1"/>
            <a:r>
              <a:rPr lang="en-US" sz="3800" dirty="0" smtClean="0"/>
              <a:t>Schedule Repairs</a:t>
            </a:r>
          </a:p>
          <a:p>
            <a:pPr lvl="1"/>
            <a:r>
              <a:rPr lang="en-US" sz="3800" dirty="0" smtClean="0"/>
              <a:t>Get Leak When Small</a:t>
            </a:r>
          </a:p>
          <a:p>
            <a:pPr>
              <a:buNone/>
            </a:pP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What Can a Survey Do For You?</a:t>
            </a:r>
            <a:endParaRPr lang="en-US" sz="32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524000"/>
            <a:ext cx="8229600" cy="4483291"/>
          </a:xfrm>
        </p:spPr>
        <p:txBody>
          <a:bodyPr>
            <a:normAutofit/>
          </a:bodyPr>
          <a:lstStyle/>
          <a:p>
            <a:pPr>
              <a:buFont typeface="Wingdings" pitchFamily="2" charset="2"/>
              <a:buChar char="S"/>
            </a:pPr>
            <a:r>
              <a:rPr lang="en-US" sz="4200" b="1" dirty="0" smtClean="0"/>
              <a:t>Reduce Property Damage Costs</a:t>
            </a:r>
          </a:p>
          <a:p>
            <a:pPr>
              <a:buFont typeface="Wingdings" pitchFamily="2" charset="2"/>
              <a:buChar char="S"/>
            </a:pPr>
            <a:r>
              <a:rPr lang="en-US" sz="4200" b="1" dirty="0" smtClean="0"/>
              <a:t>Help Manage Distribution System</a:t>
            </a:r>
          </a:p>
          <a:p>
            <a:pPr>
              <a:buFont typeface="Wingdings" pitchFamily="2" charset="2"/>
              <a:buChar char="S"/>
            </a:pPr>
            <a:r>
              <a:rPr lang="en-US" sz="4200" b="1" dirty="0" smtClean="0"/>
              <a:t>Improve Public Relations</a:t>
            </a:r>
          </a:p>
          <a:p>
            <a:pPr>
              <a:buNone/>
            </a:pP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What Else Can a Survey Do For You?</a:t>
            </a:r>
            <a:endParaRPr lang="en-US" sz="32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524000"/>
            <a:ext cx="8229600" cy="4343401"/>
          </a:xfrm>
        </p:spPr>
        <p:txBody>
          <a:bodyPr>
            <a:normAutofit fontScale="92500" lnSpcReduction="10000"/>
          </a:bodyPr>
          <a:lstStyle/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Contractor Emergencies </a:t>
            </a:r>
          </a:p>
          <a:p>
            <a:pPr>
              <a:buNone/>
            </a:pPr>
            <a:r>
              <a:rPr lang="en-US" sz="3600" dirty="0" smtClean="0"/>
              <a:t>  = $100-$250/hr</a:t>
            </a:r>
          </a:p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Comprehensive Surveys </a:t>
            </a:r>
          </a:p>
          <a:p>
            <a:pPr>
              <a:buNone/>
            </a:pPr>
            <a:r>
              <a:rPr lang="en-US" sz="3600" dirty="0" smtClean="0"/>
              <a:t>  = $100-$300/mile</a:t>
            </a:r>
          </a:p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Equipment Costs</a:t>
            </a:r>
          </a:p>
          <a:p>
            <a:pPr>
              <a:buNone/>
            </a:pPr>
            <a:r>
              <a:rPr lang="en-US" sz="3600" dirty="0" smtClean="0"/>
              <a:t>  = $25,000 - $100,000</a:t>
            </a:r>
          </a:p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Vehicle Costs</a:t>
            </a:r>
          </a:p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Personnel Costs</a:t>
            </a:r>
          </a:p>
          <a:p>
            <a:pPr lvl="1">
              <a:buNone/>
            </a:pP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 smtClean="0"/>
              <a:t>Leak Detection Costs</a:t>
            </a:r>
            <a:endParaRPr lang="en-US" sz="48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54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990600" y="1481328"/>
            <a:ext cx="7696200" cy="4525963"/>
          </a:xfrm>
        </p:spPr>
        <p:txBody>
          <a:bodyPr/>
          <a:lstStyle/>
          <a:p>
            <a:pPr lvl="2"/>
            <a:endParaRPr lang="en-US" sz="2600" dirty="0" smtClean="0"/>
          </a:p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Lump Sum</a:t>
            </a:r>
          </a:p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NTE Bid</a:t>
            </a:r>
          </a:p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Price Per Leak</a:t>
            </a:r>
          </a:p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Daily Rate</a:t>
            </a:r>
          </a:p>
          <a:p>
            <a:pPr>
              <a:buFont typeface="Wingdings" pitchFamily="2" charset="2"/>
              <a:buChar char="S"/>
            </a:pPr>
            <a:r>
              <a:rPr lang="en-US" sz="3600" b="1" dirty="0" smtClean="0"/>
              <a:t>Lump Sum w/ Leak Bonus</a:t>
            </a:r>
          </a:p>
          <a:p>
            <a:pPr lvl="1">
              <a:buNone/>
            </a:pP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 smtClean="0"/>
              <a:t>Types of Bids</a:t>
            </a:r>
            <a:endParaRPr lang="en-US" sz="48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55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28600" y="2971800"/>
            <a:ext cx="8229600" cy="1143000"/>
          </a:xfrm>
        </p:spPr>
        <p:txBody>
          <a:bodyPr>
            <a:noAutofit/>
          </a:bodyPr>
          <a:lstStyle/>
          <a:p>
            <a:pPr algn="ctr"/>
            <a:r>
              <a:rPr lang="en-US" sz="8800" dirty="0" smtClean="0"/>
              <a:t>What to look for in a contractor?</a:t>
            </a:r>
            <a:endParaRPr lang="en-US" sz="88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4191000" y="1410355"/>
            <a:ext cx="39624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/>
            <a:endParaRPr lang="en-US" dirty="0"/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lvl="1"/>
            <a:endParaRPr lang="en-US" dirty="0" smtClean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56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381000" y="1828800"/>
            <a:ext cx="3733800" cy="4525963"/>
          </a:xfrm>
        </p:spPr>
        <p:txBody>
          <a:bodyPr numCol="1"/>
          <a:lstStyle/>
          <a:p>
            <a:pPr lvl="1">
              <a:buFont typeface="Wingdings" pitchFamily="2" charset="2"/>
              <a:buChar char="S"/>
            </a:pPr>
            <a:r>
              <a:rPr lang="en-US" sz="2800" dirty="0" smtClean="0"/>
              <a:t> </a:t>
            </a:r>
            <a:r>
              <a:rPr lang="en-US" sz="3200" dirty="0" smtClean="0"/>
              <a:t>Experience </a:t>
            </a:r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 Equipment</a:t>
            </a:r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 Track Record</a:t>
            </a:r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 Availability</a:t>
            </a:r>
          </a:p>
          <a:p>
            <a:pPr lvl="1">
              <a:buFont typeface="Wingdings" pitchFamily="2" charset="2"/>
              <a:buChar char="S"/>
            </a:pPr>
            <a:r>
              <a:rPr lang="en-US" sz="3200" dirty="0" smtClean="0"/>
              <a:t> Insured </a:t>
            </a:r>
          </a:p>
          <a:p>
            <a:pPr lvl="1"/>
            <a:endParaRPr lang="en-US" sz="2800" dirty="0" smtClean="0"/>
          </a:p>
          <a:p>
            <a:pPr lvl="1"/>
            <a:endParaRPr lang="en-US" dirty="0" smtClean="0"/>
          </a:p>
          <a:p>
            <a:pPr lvl="1">
              <a:buNone/>
            </a:pPr>
            <a:endParaRPr lang="en-US" dirty="0" smtClean="0"/>
          </a:p>
          <a:p>
            <a:pPr lvl="1"/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52400" y="609600"/>
            <a:ext cx="8229600" cy="1143000"/>
          </a:xfrm>
        </p:spPr>
        <p:txBody>
          <a:bodyPr>
            <a:noAutofit/>
          </a:bodyPr>
          <a:lstStyle/>
          <a:p>
            <a:r>
              <a:rPr lang="en-US" sz="4000" dirty="0" smtClean="0"/>
              <a:t>What to look for in a contractor?</a:t>
            </a:r>
            <a:endParaRPr lang="en-US" sz="40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4191000" y="1410355"/>
            <a:ext cx="39624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/>
            <a:endParaRPr lang="en-US" dirty="0"/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lvl="1"/>
            <a:endParaRPr lang="en-US" dirty="0" smtClean="0"/>
          </a:p>
          <a:p>
            <a:pPr lvl="1"/>
            <a:endParaRPr lang="en-US" dirty="0"/>
          </a:p>
          <a:p>
            <a:pPr lvl="1"/>
            <a:endParaRPr lang="en-US" dirty="0" smtClean="0"/>
          </a:p>
        </p:txBody>
      </p:sp>
      <p:sp>
        <p:nvSpPr>
          <p:cNvPr id="6" name="Content Placeholder 1"/>
          <p:cNvSpPr txBox="1">
            <a:spLocks/>
          </p:cNvSpPr>
          <p:nvPr/>
        </p:nvSpPr>
        <p:spPr>
          <a:xfrm>
            <a:off x="4495800" y="1828800"/>
            <a:ext cx="4191000" cy="4525963"/>
          </a:xfrm>
          <a:prstGeom prst="rect">
            <a:avLst/>
          </a:prstGeom>
        </p:spPr>
        <p:txBody>
          <a:bodyPr vert="horz" numCol="1">
            <a:normAutofit/>
          </a:bodyPr>
          <a:lstStyle/>
          <a:p>
            <a:pPr marL="621792" marR="0" lvl="1" indent="-228600" algn="l" defTabSz="914400" rtl="0" eaLnBrk="1" fontAlgn="auto" latinLnBrk="0" hangingPunct="1">
              <a:lnSpc>
                <a:spcPct val="100000"/>
              </a:lnSpc>
              <a:spcBef>
                <a:spcPts val="324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Reputation</a:t>
            </a:r>
          </a:p>
          <a:p>
            <a:pPr marL="621792" marR="0" lvl="1" indent="-228600" algn="l" defTabSz="914400" rtl="0" eaLnBrk="1" fontAlgn="auto" latinLnBrk="0" hangingPunct="1">
              <a:lnSpc>
                <a:spcPct val="100000"/>
              </a:lnSpc>
              <a:spcBef>
                <a:spcPts val="324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References</a:t>
            </a:r>
          </a:p>
          <a:p>
            <a:pPr marL="621792" marR="0" lvl="1" indent="-228600" algn="l" defTabSz="914400" rtl="0" eaLnBrk="1" fontAlgn="auto" latinLnBrk="0" hangingPunct="1">
              <a:lnSpc>
                <a:spcPct val="100000"/>
              </a:lnSpc>
              <a:spcBef>
                <a:spcPts val="324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Cost</a:t>
            </a:r>
          </a:p>
          <a:p>
            <a:pPr marL="621792" marR="0" lvl="1" indent="-228600" algn="l" defTabSz="914400" rtl="0" eaLnBrk="1" fontAlgn="auto" latinLnBrk="0" hangingPunct="1">
              <a:lnSpc>
                <a:spcPct val="100000"/>
              </a:lnSpc>
              <a:spcBef>
                <a:spcPts val="324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Office Location</a:t>
            </a:r>
          </a:p>
          <a:p>
            <a:pPr marL="621792" marR="0" lvl="1" indent="-228600" algn="l" defTabSz="914400" rtl="0" eaLnBrk="1" fontAlgn="auto" latinLnBrk="0" hangingPunct="1">
              <a:lnSpc>
                <a:spcPct val="100000"/>
              </a:lnSpc>
              <a:spcBef>
                <a:spcPts val="324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Compatibility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kumimoji="0" lang="en-US" sz="3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21792" marR="0" lvl="1" indent="-228600" algn="l" defTabSz="914400" rtl="0" eaLnBrk="1" fontAlgn="auto" latinLnBrk="0" hangingPunct="1">
              <a:lnSpc>
                <a:spcPct val="100000"/>
              </a:lnSpc>
              <a:spcBef>
                <a:spcPts val="324"/>
              </a:spcBef>
              <a:spcAft>
                <a:spcPts val="0"/>
              </a:spcAft>
              <a:buClr>
                <a:schemeClr val="accent1"/>
              </a:buClr>
              <a:buSzTx/>
              <a:buFont typeface="Verdana"/>
              <a:buChar char="◦"/>
              <a:tabLst/>
              <a:defRPr/>
            </a:pP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21792" marR="0" lvl="1" indent="-228600" algn="l" defTabSz="914400" rtl="0" eaLnBrk="1" fontAlgn="auto" latinLnBrk="0" hangingPunct="1">
              <a:lnSpc>
                <a:spcPct val="100000"/>
              </a:lnSpc>
              <a:spcBef>
                <a:spcPts val="324"/>
              </a:spcBef>
              <a:spcAft>
                <a:spcPts val="0"/>
              </a:spcAft>
              <a:buClr>
                <a:schemeClr val="accent1"/>
              </a:buClr>
              <a:buSzTx/>
              <a:buFont typeface="Verdana"/>
              <a:buChar char="◦"/>
              <a:tabLst/>
              <a:defRPr/>
            </a:pPr>
            <a:endParaRPr kumimoji="0" lang="en-US" sz="23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21792" marR="0" lvl="1" indent="-228600" algn="l" defTabSz="914400" rtl="0" eaLnBrk="1" fontAlgn="auto" latinLnBrk="0" hangingPunct="1">
              <a:lnSpc>
                <a:spcPct val="100000"/>
              </a:lnSpc>
              <a:spcBef>
                <a:spcPts val="324"/>
              </a:spcBef>
              <a:spcAft>
                <a:spcPts val="0"/>
              </a:spcAft>
              <a:buClr>
                <a:schemeClr val="accent1"/>
              </a:buClr>
              <a:buSzTx/>
              <a:buFont typeface="Verdana"/>
              <a:buNone/>
              <a:tabLst/>
              <a:defRPr/>
            </a:pPr>
            <a:endParaRPr kumimoji="0" lang="en-US" sz="23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21792" marR="0" lvl="1" indent="-228600" algn="l" defTabSz="914400" rtl="0" eaLnBrk="1" fontAlgn="auto" latinLnBrk="0" hangingPunct="1">
              <a:lnSpc>
                <a:spcPct val="100000"/>
              </a:lnSpc>
              <a:spcBef>
                <a:spcPts val="324"/>
              </a:spcBef>
              <a:spcAft>
                <a:spcPts val="0"/>
              </a:spcAft>
              <a:buClr>
                <a:schemeClr val="accent1"/>
              </a:buClr>
              <a:buSzTx/>
              <a:buFont typeface="Verdana"/>
              <a:buChar char="◦"/>
              <a:tabLst/>
              <a:defRPr/>
            </a:pPr>
            <a:endParaRPr kumimoji="0" lang="en-US" sz="23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57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2286000"/>
            <a:ext cx="8229600" cy="2667000"/>
          </a:xfrm>
        </p:spPr>
        <p:txBody>
          <a:bodyPr>
            <a:normAutofit/>
          </a:bodyPr>
          <a:lstStyle/>
          <a:p>
            <a:pPr lvl="1"/>
            <a:r>
              <a:rPr lang="en-US" sz="4000" dirty="0" smtClean="0"/>
              <a:t>1 Leak Per 1.6 Miles</a:t>
            </a:r>
          </a:p>
          <a:p>
            <a:pPr lvl="1"/>
            <a:r>
              <a:rPr lang="en-US" sz="4000" dirty="0" smtClean="0"/>
              <a:t>1 Main Break Per 6 Miles</a:t>
            </a:r>
          </a:p>
          <a:p>
            <a:pPr>
              <a:buNone/>
            </a:pPr>
            <a:endParaRPr lang="en-US" sz="4400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5400" dirty="0" smtClean="0">
                <a:effectLst/>
              </a:rPr>
              <a:t>Payback Period</a:t>
            </a:r>
            <a:endParaRPr lang="en-US" sz="5400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58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676400"/>
            <a:ext cx="8229600" cy="3166872"/>
          </a:xfrm>
        </p:spPr>
        <p:txBody>
          <a:bodyPr>
            <a:normAutofit/>
          </a:bodyPr>
          <a:lstStyle/>
          <a:p>
            <a:pPr>
              <a:spcBef>
                <a:spcPts val="200"/>
              </a:spcBef>
              <a:spcAft>
                <a:spcPts val="600"/>
              </a:spcAft>
              <a:buFont typeface="Wingdings" pitchFamily="2" charset="2"/>
              <a:buChar char="S"/>
            </a:pPr>
            <a:r>
              <a:rPr lang="en-US" sz="4400" b="1" dirty="0" smtClean="0"/>
              <a:t>1</a:t>
            </a:r>
            <a:r>
              <a:rPr lang="en-US" sz="4400" b="1" baseline="30000" dirty="0" smtClean="0"/>
              <a:t>st</a:t>
            </a:r>
            <a:r>
              <a:rPr lang="en-US" sz="4400" b="1" dirty="0" smtClean="0"/>
              <a:t> Time Survey (based on $1.50 per 1000 Gallons)</a:t>
            </a:r>
          </a:p>
          <a:p>
            <a:pPr>
              <a:spcBef>
                <a:spcPts val="200"/>
              </a:spcBef>
              <a:spcAft>
                <a:spcPts val="600"/>
              </a:spcAft>
              <a:buFont typeface="Wingdings" pitchFamily="2" charset="2"/>
              <a:buChar char="S"/>
            </a:pPr>
            <a:r>
              <a:rPr lang="en-US" sz="4400" b="1" dirty="0" smtClean="0"/>
              <a:t>Payback 6-8 Weeks in most           cases</a:t>
            </a:r>
          </a:p>
          <a:p>
            <a:pPr>
              <a:buNone/>
            </a:pPr>
            <a:endParaRPr lang="en-US" sz="4400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5400" dirty="0" smtClean="0">
                <a:effectLst/>
              </a:rPr>
              <a:t>Payback Period</a:t>
            </a:r>
            <a:endParaRPr lang="en-US" sz="5400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59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en-US" dirty="0" smtClean="0"/>
          </a:p>
          <a:p>
            <a:pPr algn="ctr">
              <a:buNone/>
            </a:pPr>
            <a:r>
              <a:rPr lang="en-US" sz="7200" b="1" dirty="0" smtClean="0"/>
              <a:t>How</a:t>
            </a:r>
            <a:r>
              <a:rPr lang="en-US" sz="7200" dirty="0" smtClean="0"/>
              <a:t> does leak detection save you money?</a:t>
            </a:r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828800"/>
            <a:ext cx="8229600" cy="3166872"/>
          </a:xfrm>
        </p:spPr>
        <p:txBody>
          <a:bodyPr>
            <a:normAutofit/>
          </a:bodyPr>
          <a:lstStyle/>
          <a:p>
            <a:pPr lvl="1"/>
            <a:r>
              <a:rPr lang="en-US" sz="4000" dirty="0" smtClean="0"/>
              <a:t>The higher the cost of the water, the sooner the survey pays for itself</a:t>
            </a:r>
          </a:p>
          <a:p>
            <a:pPr>
              <a:buNone/>
            </a:pPr>
            <a:endParaRPr lang="en-US" sz="4400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5400" dirty="0" smtClean="0">
                <a:effectLst/>
              </a:rPr>
              <a:t>Payback Period</a:t>
            </a:r>
            <a:endParaRPr lang="en-US" sz="5400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60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2514600"/>
            <a:ext cx="8229600" cy="4525963"/>
          </a:xfrm>
        </p:spPr>
        <p:txBody>
          <a:bodyPr>
            <a:normAutofit/>
          </a:bodyPr>
          <a:lstStyle/>
          <a:p>
            <a:pPr>
              <a:buFont typeface="Wingdings" pitchFamily="2" charset="2"/>
              <a:buChar char="S"/>
            </a:pPr>
            <a:r>
              <a:rPr lang="en-US" sz="3600" dirty="0" smtClean="0"/>
              <a:t> Ground Acoustic Devices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 Acoustic Listening Equipment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 Computer Correlators </a:t>
            </a:r>
          </a:p>
          <a:p>
            <a:pPr>
              <a:buFont typeface="Wingdings" pitchFamily="2" charset="2"/>
              <a:buChar char="S"/>
            </a:pPr>
            <a:r>
              <a:rPr lang="en-US" sz="3600" dirty="0" smtClean="0"/>
              <a:t> Support Equipment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81000" y="762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sz="5400" dirty="0" smtClean="0"/>
              <a:t>Leak Detection Equipment</a:t>
            </a:r>
            <a:endParaRPr lang="en-US" sz="54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61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981200"/>
            <a:ext cx="8229600" cy="4525963"/>
          </a:xfrm>
        </p:spPr>
        <p:txBody>
          <a:bodyPr>
            <a:normAutofit/>
          </a:bodyPr>
          <a:lstStyle/>
          <a:p>
            <a:pPr>
              <a:buNone/>
            </a:pPr>
            <a:endParaRPr lang="en-US" sz="3600" dirty="0" smtClean="0"/>
          </a:p>
          <a:p>
            <a:pPr algn="ctr">
              <a:lnSpc>
                <a:spcPct val="150000"/>
              </a:lnSpc>
              <a:buNone/>
            </a:pPr>
            <a:r>
              <a:rPr lang="en-US" sz="6600" dirty="0" smtClean="0"/>
              <a:t>Ground Acoustics</a:t>
            </a: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-65088"/>
            <a:ext cx="9213850" cy="69230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</p:pic>
      <p:sp>
        <p:nvSpPr>
          <p:cNvPr id="33795" name="Rectangle 3"/>
          <p:cNvSpPr>
            <a:spLocks noChangeArrowheads="1"/>
          </p:cNvSpPr>
          <p:nvPr/>
        </p:nvSpPr>
        <p:spPr bwMode="auto">
          <a:xfrm>
            <a:off x="76200" y="752475"/>
            <a:ext cx="9064625" cy="6381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0488" tIns="44450" rIns="90488" bIns="44450">
            <a:spAutoFit/>
          </a:bodyPr>
          <a:lstStyle/>
          <a:p>
            <a:pPr algn="ctr"/>
            <a:r>
              <a:rPr lang="en-US" sz="3600" i="1" dirty="0">
                <a:latin typeface="Arial Black" pitchFamily="34" charset="0"/>
              </a:rPr>
              <a:t>The Science of Leak Sound</a:t>
            </a:r>
          </a:p>
        </p:txBody>
      </p:sp>
      <p:sp>
        <p:nvSpPr>
          <p:cNvPr id="33796" name="Rectangle 4"/>
          <p:cNvSpPr>
            <a:spLocks noChangeArrowheads="1"/>
          </p:cNvSpPr>
          <p:nvPr/>
        </p:nvSpPr>
        <p:spPr bwMode="auto">
          <a:xfrm>
            <a:off x="915988" y="4124325"/>
            <a:ext cx="1139825" cy="4540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0488" tIns="44450" rIns="90488" bIns="44450">
            <a:spAutoFit/>
          </a:bodyPr>
          <a:lstStyle/>
          <a:p>
            <a:r>
              <a:rPr lang="en-US" sz="2400" b="1">
                <a:latin typeface="Arial" charset="0"/>
              </a:rPr>
              <a:t>0 psi</a:t>
            </a:r>
          </a:p>
        </p:txBody>
      </p:sp>
      <p:sp>
        <p:nvSpPr>
          <p:cNvPr id="33797" name="Rectangle 5"/>
          <p:cNvSpPr>
            <a:spLocks noChangeArrowheads="1"/>
          </p:cNvSpPr>
          <p:nvPr/>
        </p:nvSpPr>
        <p:spPr bwMode="auto">
          <a:xfrm>
            <a:off x="5006975" y="3975100"/>
            <a:ext cx="1603375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r>
              <a:rPr lang="en-US">
                <a:latin typeface="Arial" charset="0"/>
              </a:rPr>
              <a:t>Sound Waves</a:t>
            </a:r>
          </a:p>
        </p:txBody>
      </p:sp>
      <p:sp>
        <p:nvSpPr>
          <p:cNvPr id="33798" name="Rectangle 6"/>
          <p:cNvSpPr>
            <a:spLocks noChangeArrowheads="1"/>
          </p:cNvSpPr>
          <p:nvPr/>
        </p:nvSpPr>
        <p:spPr bwMode="auto">
          <a:xfrm>
            <a:off x="911225" y="5030788"/>
            <a:ext cx="1044575" cy="4540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r>
              <a:rPr lang="en-US" sz="2400" b="1">
                <a:solidFill>
                  <a:schemeClr val="bg2"/>
                </a:solidFill>
                <a:latin typeface="Arial" charset="0"/>
              </a:rPr>
              <a:t>55 psi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63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5875" y="-14288"/>
            <a:ext cx="9150350" cy="68595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</p:pic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2382838" y="4756150"/>
            <a:ext cx="1603375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r>
              <a:rPr lang="en-US">
                <a:latin typeface="Arial" charset="0"/>
              </a:rPr>
              <a:t>Sound Waves</a:t>
            </a:r>
            <a:endParaRPr lang="en-US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64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/>
          <p:cNvSpPr txBox="1">
            <a:spLocks noChangeArrowheads="1"/>
          </p:cNvSpPr>
          <p:nvPr/>
        </p:nvSpPr>
        <p:spPr bwMode="auto">
          <a:xfrm>
            <a:off x="2600155" y="381000"/>
            <a:ext cx="33054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3600" b="1" dirty="0">
                <a:solidFill>
                  <a:srgbClr val="FFFF00"/>
                </a:solidFill>
              </a:rPr>
              <a:t> </a:t>
            </a:r>
            <a:endParaRPr lang="en-US" sz="3600" b="1" dirty="0"/>
          </a:p>
        </p:txBody>
      </p:sp>
      <p:pic>
        <p:nvPicPr>
          <p:cNvPr id="35843" name="Picture 4" descr="Gmic sensor on road, standi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34000" y="1752600"/>
            <a:ext cx="3200400" cy="472320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35844" name="Picture 7" descr="100_004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8200" y="2514600"/>
            <a:ext cx="3581400" cy="286971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381000" y="381000"/>
            <a:ext cx="7772400" cy="11430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uLnTx/>
                <a:uFillTx/>
                <a:latin typeface="Arial" charset="0"/>
                <a:ea typeface="+mj-ea"/>
                <a:cs typeface="+mj-cs"/>
              </a:rPr>
              <a:t>Ground Microphones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65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/>
          <p:cNvSpPr txBox="1">
            <a:spLocks noChangeArrowheads="1"/>
          </p:cNvSpPr>
          <p:nvPr/>
        </p:nvSpPr>
        <p:spPr bwMode="auto">
          <a:xfrm>
            <a:off x="2600155" y="381000"/>
            <a:ext cx="33054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3600" b="1" dirty="0">
                <a:solidFill>
                  <a:srgbClr val="FFFF00"/>
                </a:solidFill>
              </a:rPr>
              <a:t> </a:t>
            </a:r>
            <a:endParaRPr lang="en-US" sz="3600" b="1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762000" y="2362200"/>
            <a:ext cx="7772400" cy="37338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More Sensitive Sensors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Quieter Electronic Amplification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Improved Filtering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Improved Portability</a:t>
            </a:r>
          </a:p>
          <a:p>
            <a:pPr marL="508000" marR="0" lvl="0" indent="-50800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533400" y="304800"/>
            <a:ext cx="8229600" cy="16002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  <a:t>Recent</a:t>
            </a: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  <a:t> </a:t>
            </a: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  <a:t>Ground Microphone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  <a:t/>
            </a:r>
            <a:b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</a:b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  <a:t>Improvements</a:t>
            </a:r>
            <a:endParaRPr kumimoji="0" lang="en-US" sz="48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itchFamily="34" charset="0"/>
              <a:ea typeface="+mj-ea"/>
              <a:cs typeface="Arial" pitchFamily="34" charset="0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66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 autoUpdateAnimBg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/>
          <p:cNvSpPr txBox="1">
            <a:spLocks noChangeArrowheads="1"/>
          </p:cNvSpPr>
          <p:nvPr/>
        </p:nvSpPr>
        <p:spPr bwMode="auto">
          <a:xfrm>
            <a:off x="2600155" y="381000"/>
            <a:ext cx="33054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3600" b="1" dirty="0">
                <a:solidFill>
                  <a:srgbClr val="FFFF00"/>
                </a:solidFill>
              </a:rPr>
              <a:t> </a:t>
            </a:r>
            <a:endParaRPr lang="en-US" sz="3600" b="1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762000" y="2362200"/>
            <a:ext cx="7467600" cy="37338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508000" marR="0" lvl="0" indent="-50800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533400" y="304800"/>
            <a:ext cx="8229600" cy="16002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itchFamily="34" charset="0"/>
              <a:ea typeface="+mj-ea"/>
              <a:cs typeface="Arial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04800" y="381000"/>
            <a:ext cx="73914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5400" dirty="0" smtClean="0">
                <a:latin typeface="Arial" charset="0"/>
              </a:rPr>
              <a:t>Ground Microphones</a:t>
            </a:r>
            <a:endParaRPr lang="en-US" sz="5400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>
          <a:xfrm>
            <a:off x="304800" y="1905000"/>
            <a:ext cx="3810000" cy="30480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rmAutofit/>
          </a:bodyPr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tabLst/>
              <a:defRPr/>
            </a:pPr>
            <a:r>
              <a:rPr kumimoji="0" lang="en-US" sz="3600" b="1" i="0" u="sng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Pros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endParaRPr kumimoji="0" lang="en-US" sz="1200" b="0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Relatively inexpensive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$2,000 - $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4,500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lang="en-US" sz="2400" dirty="0" smtClean="0"/>
              <a:t>Highly portable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191000" y="1905000"/>
            <a:ext cx="4572000" cy="467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65000"/>
              <a:defRPr/>
            </a:pPr>
            <a:r>
              <a:rPr lang="en-US" sz="3600" b="1" u="sng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Cons</a:t>
            </a:r>
          </a:p>
          <a:p>
            <a:pPr marL="342900" indent="-342900" algn="ctr">
              <a:spcBef>
                <a:spcPct val="20000"/>
              </a:spcBef>
              <a:buClr>
                <a:schemeClr val="hlink"/>
              </a:buClr>
              <a:buSzPct val="65000"/>
              <a:defRPr/>
            </a:pPr>
            <a:endParaRPr lang="en-US" sz="1000" dirty="0" smtClean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Requires high skill level </a:t>
            </a:r>
          </a:p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Not effective on small leaks</a:t>
            </a:r>
          </a:p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Slow progress (1 -2 </a:t>
            </a:r>
            <a:r>
              <a:rPr lang="en-US" sz="2400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mpd</a:t>
            </a: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</a:p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Impossible in high traffic</a:t>
            </a:r>
          </a:p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Dedicated technician</a:t>
            </a:r>
          </a:p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Not effective in grassy area</a:t>
            </a:r>
          </a:p>
          <a:p>
            <a:pPr marL="342900" indent="-342900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Not effective for deep mains</a:t>
            </a:r>
            <a:endParaRPr lang="en-US" sz="28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67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 autoUpdateAnimBg="0"/>
      <p:bldP spid="9" grpId="0" build="p" autoUpdateAnimBg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6" name="Rectangle 4"/>
          <p:cNvSpPr>
            <a:spLocks noChangeArrowheads="1"/>
          </p:cNvSpPr>
          <p:nvPr/>
        </p:nvSpPr>
        <p:spPr bwMode="auto">
          <a:xfrm>
            <a:off x="533400" y="990600"/>
            <a:ext cx="6858000" cy="157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 eaLnBrk="1" hangingPunct="1">
              <a:defRPr/>
            </a:pPr>
            <a:endParaRPr lang="en-US" sz="5400" b="1" dirty="0">
              <a:latin typeface="Arial Narrow" pitchFamily="34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09600" y="1905000"/>
            <a:ext cx="7772400" cy="11430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uLnTx/>
                <a:uFillTx/>
                <a:latin typeface="Arial" charset="0"/>
                <a:ea typeface="+mj-ea"/>
                <a:cs typeface="+mj-cs"/>
              </a:rPr>
              <a:t>Acoustic</a:t>
            </a:r>
            <a:r>
              <a:rPr kumimoji="0" lang="en-US" sz="6600" b="1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uLnTx/>
                <a:uFillTx/>
                <a:latin typeface="Arial" charset="0"/>
                <a:ea typeface="+mj-ea"/>
                <a:cs typeface="+mj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uLnTx/>
                <a:uFillTx/>
                <a:latin typeface="Arial" charset="0"/>
                <a:ea typeface="+mj-ea"/>
                <a:cs typeface="+mj-cs"/>
              </a:rPr>
              <a:t>Listening Devices</a:t>
            </a:r>
            <a:endParaRPr kumimoji="0" lang="en-US" sz="6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uLnTx/>
              <a:uFillTx/>
              <a:latin typeface="Arial" charset="0"/>
              <a:ea typeface="+mj-ea"/>
              <a:cs typeface="+mj-cs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68</a:t>
            </a:fld>
            <a:endParaRPr lang="en-US"/>
          </a:p>
        </p:txBody>
      </p:sp>
    </p:spTree>
  </p:cSld>
  <p:clrMapOvr>
    <a:masterClrMapping/>
  </p:clrMapOvr>
  <p:transition advTm="14000"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S20 in Field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61950" y="3309938"/>
            <a:ext cx="4171950" cy="31289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120836" name="Rectangle 4"/>
          <p:cNvSpPr>
            <a:spLocks noChangeArrowheads="1"/>
          </p:cNvSpPr>
          <p:nvPr/>
        </p:nvSpPr>
        <p:spPr bwMode="auto">
          <a:xfrm>
            <a:off x="533400" y="990600"/>
            <a:ext cx="3752850" cy="157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 eaLnBrk="1" hangingPunct="1">
              <a:defRPr/>
            </a:pPr>
            <a:r>
              <a:rPr lang="en-US" sz="36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Acoustic </a:t>
            </a:r>
          </a:p>
          <a:p>
            <a:pPr algn="ctr" eaLnBrk="1" hangingPunct="1">
              <a:defRPr/>
            </a:pPr>
            <a:r>
              <a:rPr lang="en-US" sz="36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Listening Devices</a:t>
            </a:r>
            <a:endParaRPr lang="en-US" sz="3600" b="1" dirty="0">
              <a:effectLst>
                <a:outerShdw blurRad="38100" dist="38100" dir="2700000" algn="tl">
                  <a:srgbClr val="000000"/>
                </a:outerShdw>
              </a:effectLst>
              <a:latin typeface="Arial Narrow" pitchFamily="34" charset="0"/>
            </a:endParaRPr>
          </a:p>
        </p:txBody>
      </p:sp>
      <p:sp>
        <p:nvSpPr>
          <p:cNvPr id="120837" name="Rectangle 5"/>
          <p:cNvSpPr>
            <a:spLocks noChangeArrowheads="1"/>
          </p:cNvSpPr>
          <p:nvPr/>
        </p:nvSpPr>
        <p:spPr bwMode="auto">
          <a:xfrm>
            <a:off x="4845050" y="4343400"/>
            <a:ext cx="429895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 eaLnBrk="1" hangingPunct="1">
              <a:defRPr/>
            </a:pPr>
            <a:r>
              <a:rPr lang="en-US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Sensitive tools for direct sounding on valves and hydrants.</a:t>
            </a:r>
          </a:p>
        </p:txBody>
      </p:sp>
      <p:pic>
        <p:nvPicPr>
          <p:cNvPr id="8197" name="Picture 8" descr="Lmic 01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876800" y="1143000"/>
            <a:ext cx="3810000" cy="30861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69</a:t>
            </a:fld>
            <a:endParaRPr lang="en-US"/>
          </a:p>
        </p:txBody>
      </p:sp>
    </p:spTree>
  </p:cSld>
  <p:clrMapOvr>
    <a:masterClrMapping/>
  </p:clrMapOvr>
  <p:transition advTm="14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304800" y="914400"/>
            <a:ext cx="8610600" cy="4525963"/>
          </a:xfrm>
        </p:spPr>
        <p:txBody>
          <a:bodyPr>
            <a:normAutofit fontScale="92500"/>
          </a:bodyPr>
          <a:lstStyle/>
          <a:p>
            <a:endParaRPr lang="en-US" dirty="0" smtClean="0"/>
          </a:p>
          <a:p>
            <a:pPr>
              <a:buFont typeface="Wingdings" pitchFamily="2" charset="2"/>
              <a:buChar char="S"/>
            </a:pPr>
            <a:r>
              <a:rPr lang="en-US" sz="3600" i="1" dirty="0" smtClean="0"/>
              <a:t>Saves</a:t>
            </a:r>
            <a:r>
              <a:rPr lang="en-US" sz="3600" dirty="0" smtClean="0"/>
              <a:t> time</a:t>
            </a:r>
          </a:p>
          <a:p>
            <a:pPr>
              <a:buFont typeface="Wingdings" pitchFamily="2" charset="2"/>
              <a:buChar char="S"/>
            </a:pPr>
            <a:r>
              <a:rPr lang="en-US" sz="3600" i="1" dirty="0" smtClean="0"/>
              <a:t>Saves</a:t>
            </a:r>
            <a:r>
              <a:rPr lang="en-US" sz="3600" dirty="0" smtClean="0"/>
              <a:t> on equipment</a:t>
            </a:r>
          </a:p>
          <a:p>
            <a:pPr>
              <a:buFont typeface="Wingdings" pitchFamily="2" charset="2"/>
              <a:buChar char="S"/>
            </a:pPr>
            <a:r>
              <a:rPr lang="en-US" sz="3600" i="1" dirty="0" smtClean="0"/>
              <a:t>Reduces</a:t>
            </a:r>
            <a:r>
              <a:rPr lang="en-US" sz="3600" dirty="0" smtClean="0"/>
              <a:t> costs of repairs</a:t>
            </a:r>
          </a:p>
          <a:p>
            <a:pPr>
              <a:buFont typeface="Wingdings" pitchFamily="2" charset="2"/>
              <a:buChar char="S"/>
            </a:pPr>
            <a:r>
              <a:rPr lang="en-US" sz="3600" i="1" dirty="0" smtClean="0"/>
              <a:t>Reduces</a:t>
            </a:r>
            <a:r>
              <a:rPr lang="en-US" sz="3600" dirty="0" smtClean="0"/>
              <a:t> treatment and pumping costs</a:t>
            </a:r>
          </a:p>
          <a:p>
            <a:pPr>
              <a:buFont typeface="Wingdings" pitchFamily="2" charset="2"/>
              <a:buChar char="S"/>
            </a:pPr>
            <a:r>
              <a:rPr lang="en-US" sz="3600" i="1" dirty="0" smtClean="0"/>
              <a:t>Lowers</a:t>
            </a:r>
            <a:r>
              <a:rPr lang="en-US" sz="3600" dirty="0" smtClean="0"/>
              <a:t> costs of water production</a:t>
            </a:r>
          </a:p>
          <a:p>
            <a:pPr>
              <a:buFont typeface="Wingdings" pitchFamily="2" charset="2"/>
              <a:buChar char="S"/>
            </a:pPr>
            <a:r>
              <a:rPr lang="en-US" sz="3600" i="1" dirty="0" smtClean="0"/>
              <a:t>Reduces</a:t>
            </a:r>
            <a:r>
              <a:rPr lang="en-US" sz="3600" dirty="0" smtClean="0"/>
              <a:t> property damage</a:t>
            </a:r>
          </a:p>
          <a:p>
            <a:pPr>
              <a:buFont typeface="Wingdings" pitchFamily="2" charset="2"/>
              <a:buChar char="S"/>
            </a:pPr>
            <a:r>
              <a:rPr lang="en-US" sz="3600" i="1" dirty="0" smtClean="0"/>
              <a:t>Reduces</a:t>
            </a:r>
            <a:r>
              <a:rPr lang="en-US" sz="3600" dirty="0" smtClean="0"/>
              <a:t> legal liabilities </a:t>
            </a:r>
          </a:p>
          <a:p>
            <a:endParaRPr lang="en-US" sz="4000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</a:t>
            </a:fld>
            <a:endParaRPr lang="en-US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/>
          <p:cNvSpPr txBox="1">
            <a:spLocks noChangeArrowheads="1"/>
          </p:cNvSpPr>
          <p:nvPr/>
        </p:nvSpPr>
        <p:spPr bwMode="auto">
          <a:xfrm>
            <a:off x="2600155" y="381000"/>
            <a:ext cx="33054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3600" b="1" dirty="0">
                <a:solidFill>
                  <a:srgbClr val="FFFF00"/>
                </a:solidFill>
              </a:rPr>
              <a:t> </a:t>
            </a:r>
            <a:endParaRPr lang="en-US" sz="3600" b="1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762000" y="2362200"/>
            <a:ext cx="7467600" cy="37338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508000" marR="0" lvl="0" indent="-50800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533400" y="304800"/>
            <a:ext cx="8229600" cy="16002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itchFamily="34" charset="0"/>
              <a:ea typeface="+mj-ea"/>
              <a:cs typeface="Arial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04800" y="381000"/>
            <a:ext cx="7391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 smtClean="0">
                <a:latin typeface="Arial" charset="0"/>
              </a:rPr>
              <a:t>Recent Acoustic Listening </a:t>
            </a:r>
          </a:p>
          <a:p>
            <a:r>
              <a:rPr lang="en-US" sz="3600" dirty="0" smtClean="0">
                <a:latin typeface="Arial" charset="0"/>
              </a:rPr>
              <a:t>Device Improvements </a:t>
            </a:r>
            <a:endParaRPr lang="en-US" sz="3600" dirty="0"/>
          </a:p>
        </p:txBody>
      </p:sp>
      <p:sp>
        <p:nvSpPr>
          <p:cNvPr id="11" name="Rectangle 1027"/>
          <p:cNvSpPr txBox="1">
            <a:spLocks noChangeArrowheads="1"/>
          </p:cNvSpPr>
          <p:nvPr/>
        </p:nvSpPr>
        <p:spPr>
          <a:xfrm>
            <a:off x="381000" y="1752600"/>
            <a:ext cx="8763000" cy="32766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rmAutofit/>
          </a:bodyPr>
          <a:lstStyle/>
          <a:p>
            <a:pPr marL="628650" marR="0" lvl="0" indent="-62865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More Sensitive Accelerometer Sensors</a:t>
            </a:r>
          </a:p>
          <a:p>
            <a:pPr marL="628650" marR="0" lvl="0" indent="-62865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Quieter Electronic Amplification</a:t>
            </a:r>
          </a:p>
          <a:p>
            <a:pPr marL="628650" marR="0" lvl="0" indent="-62865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Improved Filtering</a:t>
            </a: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70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 autoUpdateAnimBg="0"/>
      <p:bldP spid="11" grpId="0" build="p" autoUpdateAnimBg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/>
          <p:cNvSpPr txBox="1">
            <a:spLocks noChangeArrowheads="1"/>
          </p:cNvSpPr>
          <p:nvPr/>
        </p:nvSpPr>
        <p:spPr bwMode="auto">
          <a:xfrm>
            <a:off x="2600155" y="381000"/>
            <a:ext cx="33054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3600" b="1" dirty="0">
                <a:solidFill>
                  <a:srgbClr val="FFFF00"/>
                </a:solidFill>
              </a:rPr>
              <a:t> </a:t>
            </a:r>
            <a:endParaRPr lang="en-US" sz="3600" b="1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762000" y="2362200"/>
            <a:ext cx="7467600" cy="37338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508000" marR="0" lvl="0" indent="-50800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533400" y="304800"/>
            <a:ext cx="8229600" cy="16002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itchFamily="34" charset="0"/>
              <a:ea typeface="+mj-ea"/>
              <a:cs typeface="Arial" pitchFamily="34" charset="0"/>
            </a:endParaRP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>
          <a:xfrm>
            <a:off x="304800" y="381000"/>
            <a:ext cx="8001000" cy="11430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uLnTx/>
                <a:uFillTx/>
                <a:latin typeface="Arial" charset="0"/>
                <a:ea typeface="+mj-ea"/>
                <a:cs typeface="+mj-cs"/>
              </a:rPr>
              <a:t>Acoustic Survey </a:t>
            </a:r>
            <a:r>
              <a:rPr lang="en-US" sz="4800" b="1" dirty="0" smtClean="0"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Arial" charset="0"/>
                <a:ea typeface="+mj-ea"/>
                <a:cs typeface="+mj-cs"/>
              </a:rPr>
              <a:t>Devices</a:t>
            </a:r>
            <a:endParaRPr kumimoji="0" lang="en-US" sz="48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>
                <a:outerShdw blurRad="31750" dist="25400" dir="5400000" algn="tl" rotWithShape="0">
                  <a:srgbClr val="000000">
                    <a:alpha val="25000"/>
                  </a:srgbClr>
                </a:outerShdw>
              </a:effectLst>
              <a:uLnTx/>
              <a:uFillTx/>
              <a:latin typeface="Arial" charset="0"/>
              <a:ea typeface="+mj-ea"/>
              <a:cs typeface="+mj-cs"/>
            </a:endParaRP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>
          <a:xfrm>
            <a:off x="304800" y="1295400"/>
            <a:ext cx="3810000" cy="45720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rmAutofit/>
          </a:bodyPr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600"/>
              </a:spcAft>
              <a:buClr>
                <a:schemeClr val="accent1"/>
              </a:buClr>
              <a:buSzPct val="90000"/>
              <a:tabLst/>
              <a:defRPr/>
            </a:pPr>
            <a:r>
              <a:rPr kumimoji="0" lang="en-US" sz="3600" b="1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Pros</a:t>
            </a:r>
            <a:endParaRPr kumimoji="0" lang="en-US" sz="45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Relatively inexpensive 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$2,000 - $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4,500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Very Sensitive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Portable</a:t>
            </a: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4114800" y="1295400"/>
            <a:ext cx="46482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pPr marL="342900" indent="-342900" algn="ctr" eaLnBrk="1" hangingPunct="1">
              <a:spcBef>
                <a:spcPct val="20000"/>
              </a:spcBef>
              <a:spcAft>
                <a:spcPts val="600"/>
              </a:spcAft>
              <a:buClr>
                <a:schemeClr val="hlink"/>
              </a:buClr>
              <a:buSzPct val="90000"/>
              <a:buFont typeface="Wingdings" pitchFamily="2" charset="2"/>
              <a:buNone/>
              <a:defRPr/>
            </a:pPr>
            <a:r>
              <a:rPr lang="en-US" sz="3600" b="1" u="sng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Cons</a:t>
            </a:r>
            <a:endParaRPr lang="en-US" sz="3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90000"/>
              <a:buFont typeface="Wingdings" pitchFamily="2" charset="2"/>
              <a:buChar char="S"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Requires high skill level 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90000"/>
              <a:buFont typeface="Wingdings" pitchFamily="2" charset="2"/>
              <a:buChar char="S"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Slow progress (2-3 </a:t>
            </a:r>
            <a:r>
              <a:rPr lang="en-US" sz="2800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mpd</a:t>
            </a: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90000"/>
              <a:buFont typeface="Wingdings" pitchFamily="2" charset="2"/>
              <a:buChar char="S"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Difficult in high traffic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90000"/>
              <a:buFont typeface="Wingdings" pitchFamily="2" charset="2"/>
              <a:buChar char="S"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Dedicated technician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90000"/>
              <a:buFont typeface="Wingdings" pitchFamily="2" charset="2"/>
              <a:buChar char="S"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Not affective on PVC mains</a:t>
            </a:r>
            <a:endParaRPr lang="en-US" sz="3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71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 autoUpdateAnimBg="0"/>
      <p:bldP spid="10" grpId="0" build="p" autoUpdateAnimBg="0"/>
      <p:bldP spid="12" grpId="0" build="p" autoUpdateAnimBg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/>
          <p:cNvSpPr txBox="1">
            <a:spLocks noChangeArrowheads="1"/>
          </p:cNvSpPr>
          <p:nvPr/>
        </p:nvSpPr>
        <p:spPr bwMode="auto">
          <a:xfrm>
            <a:off x="2600155" y="381000"/>
            <a:ext cx="33054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3600" b="1" dirty="0">
                <a:solidFill>
                  <a:srgbClr val="FFFF00"/>
                </a:solidFill>
              </a:rPr>
              <a:t> </a:t>
            </a:r>
            <a:endParaRPr lang="en-US" sz="3600" b="1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762000" y="2362200"/>
            <a:ext cx="7467600" cy="37338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508000" marR="0" lvl="0" indent="-50800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533400" y="304800"/>
            <a:ext cx="8229600" cy="16002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itchFamily="34" charset="0"/>
              <a:ea typeface="+mj-ea"/>
              <a:cs typeface="Arial" pitchFamily="34" charset="0"/>
            </a:endParaRP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>
          <a:xfrm>
            <a:off x="228600" y="228600"/>
            <a:ext cx="8153400" cy="11430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rmAutofit fontScale="90000" lnSpcReduction="200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uLnTx/>
                <a:uFillTx/>
                <a:latin typeface="+mj-lt"/>
                <a:ea typeface="+mj-ea"/>
                <a:cs typeface="+mj-cs"/>
              </a:rPr>
              <a:t>Manufacturers of</a:t>
            </a: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uLnTx/>
                <a:uFillTx/>
                <a:latin typeface="+mj-lt"/>
                <a:ea typeface="+mj-ea"/>
                <a:cs typeface="+mj-cs"/>
              </a:rPr>
              <a:t>Acoustic Survey Devices</a:t>
            </a: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>
          <a:xfrm>
            <a:off x="457200" y="1752600"/>
            <a:ext cx="6400800" cy="32766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Heath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Subsurface Technologies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4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MetroTech</a:t>
            </a:r>
            <a:endParaRPr kumimoji="0" lang="en-US" sz="40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FCS</a:t>
            </a: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 autoUpdateAnimBg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304800" y="1752600"/>
            <a:ext cx="8458200" cy="4525963"/>
          </a:xfrm>
        </p:spPr>
        <p:txBody>
          <a:bodyPr>
            <a:normAutofit/>
          </a:bodyPr>
          <a:lstStyle/>
          <a:p>
            <a:pPr>
              <a:buNone/>
            </a:pPr>
            <a:endParaRPr lang="en-US" sz="3600" dirty="0" smtClean="0"/>
          </a:p>
          <a:p>
            <a:pPr algn="ctr">
              <a:buNone/>
            </a:pPr>
            <a:r>
              <a:rPr lang="en-US" sz="7200" dirty="0" smtClean="0"/>
              <a:t>Computer Correlators</a:t>
            </a: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3"/>
          <p:cNvSpPr txBox="1">
            <a:spLocks noChangeArrowheads="1"/>
          </p:cNvSpPr>
          <p:nvPr/>
        </p:nvSpPr>
        <p:spPr bwMode="auto">
          <a:xfrm>
            <a:off x="2819400" y="457200"/>
            <a:ext cx="412324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800" dirty="0"/>
              <a:t>Digital Leak Correlator</a:t>
            </a:r>
          </a:p>
        </p:txBody>
      </p:sp>
      <p:pic>
        <p:nvPicPr>
          <p:cNvPr id="40963" name="Picture 6" descr="DigiCall B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47800" y="1447800"/>
            <a:ext cx="6286500" cy="47148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74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AutoShape 2"/>
          <p:cNvSpPr>
            <a:spLocks noChangeAspect="1" noChangeArrowheads="1" noTextEdit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4994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5760" cy="4320"/>
            </a:xfrm>
            <a:prstGeom prst="rect">
              <a:avLst/>
            </a:prstGeom>
            <a:noFill/>
            <a:ln w="0">
              <a:solidFill>
                <a:srgbClr val="FFFFF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6" name="Line 5"/>
            <p:cNvSpPr>
              <a:spLocks noChangeShapeType="1"/>
            </p:cNvSpPr>
            <p:nvPr/>
          </p:nvSpPr>
          <p:spPr bwMode="auto">
            <a:xfrm>
              <a:off x="2" y="5"/>
              <a:ext cx="5758" cy="1"/>
            </a:xfrm>
            <a:prstGeom prst="line">
              <a:avLst/>
            </a:prstGeom>
            <a:noFill/>
            <a:ln w="11113">
              <a:solidFill>
                <a:srgbClr val="0894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7" name="Line 6"/>
            <p:cNvSpPr>
              <a:spLocks noChangeShapeType="1"/>
            </p:cNvSpPr>
            <p:nvPr/>
          </p:nvSpPr>
          <p:spPr bwMode="auto">
            <a:xfrm>
              <a:off x="2" y="10"/>
              <a:ext cx="5758" cy="1"/>
            </a:xfrm>
            <a:prstGeom prst="line">
              <a:avLst/>
            </a:prstGeom>
            <a:noFill/>
            <a:ln w="11113">
              <a:solidFill>
                <a:srgbClr val="0895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8" name="Line 7"/>
            <p:cNvSpPr>
              <a:spLocks noChangeShapeType="1"/>
            </p:cNvSpPr>
            <p:nvPr/>
          </p:nvSpPr>
          <p:spPr bwMode="auto">
            <a:xfrm>
              <a:off x="2" y="15"/>
              <a:ext cx="5758" cy="1"/>
            </a:xfrm>
            <a:prstGeom prst="line">
              <a:avLst/>
            </a:prstGeom>
            <a:noFill/>
            <a:ln w="11113">
              <a:solidFill>
                <a:srgbClr val="0995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9" name="Line 8"/>
            <p:cNvSpPr>
              <a:spLocks noChangeShapeType="1"/>
            </p:cNvSpPr>
            <p:nvPr/>
          </p:nvSpPr>
          <p:spPr bwMode="auto">
            <a:xfrm>
              <a:off x="2" y="20"/>
              <a:ext cx="5758" cy="1"/>
            </a:xfrm>
            <a:prstGeom prst="line">
              <a:avLst/>
            </a:prstGeom>
            <a:noFill/>
            <a:ln w="11113">
              <a:solidFill>
                <a:srgbClr val="0A95B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0" name="Line 9"/>
            <p:cNvSpPr>
              <a:spLocks noChangeShapeType="1"/>
            </p:cNvSpPr>
            <p:nvPr/>
          </p:nvSpPr>
          <p:spPr bwMode="auto">
            <a:xfrm>
              <a:off x="2" y="24"/>
              <a:ext cx="5758" cy="1"/>
            </a:xfrm>
            <a:prstGeom prst="line">
              <a:avLst/>
            </a:prstGeom>
            <a:noFill/>
            <a:ln w="11113">
              <a:solidFill>
                <a:srgbClr val="0A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1" name="Line 10"/>
            <p:cNvSpPr>
              <a:spLocks noChangeShapeType="1"/>
            </p:cNvSpPr>
            <p:nvPr/>
          </p:nvSpPr>
          <p:spPr bwMode="auto">
            <a:xfrm>
              <a:off x="2" y="29"/>
              <a:ext cx="5758" cy="1"/>
            </a:xfrm>
            <a:prstGeom prst="line">
              <a:avLst/>
            </a:prstGeom>
            <a:noFill/>
            <a:ln w="11113">
              <a:solidFill>
                <a:srgbClr val="0B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2" name="Line 11"/>
            <p:cNvSpPr>
              <a:spLocks noChangeShapeType="1"/>
            </p:cNvSpPr>
            <p:nvPr/>
          </p:nvSpPr>
          <p:spPr bwMode="auto">
            <a:xfrm>
              <a:off x="2" y="34"/>
              <a:ext cx="5758" cy="1"/>
            </a:xfrm>
            <a:prstGeom prst="line">
              <a:avLst/>
            </a:prstGeom>
            <a:noFill/>
            <a:ln w="11113">
              <a:solidFill>
                <a:srgbClr val="0C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3" name="Line 12"/>
            <p:cNvSpPr>
              <a:spLocks noChangeShapeType="1"/>
            </p:cNvSpPr>
            <p:nvPr/>
          </p:nvSpPr>
          <p:spPr bwMode="auto">
            <a:xfrm>
              <a:off x="2" y="39"/>
              <a:ext cx="5758" cy="1"/>
            </a:xfrm>
            <a:prstGeom prst="line">
              <a:avLst/>
            </a:prstGeom>
            <a:noFill/>
            <a:ln w="11113">
              <a:solidFill>
                <a:srgbClr val="0C96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4" name="Line 13"/>
            <p:cNvSpPr>
              <a:spLocks noChangeShapeType="1"/>
            </p:cNvSpPr>
            <p:nvPr/>
          </p:nvSpPr>
          <p:spPr bwMode="auto">
            <a:xfrm>
              <a:off x="2" y="44"/>
              <a:ext cx="5758" cy="1"/>
            </a:xfrm>
            <a:prstGeom prst="line">
              <a:avLst/>
            </a:prstGeom>
            <a:noFill/>
            <a:ln w="11113">
              <a:solidFill>
                <a:srgbClr val="0D97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5" name="Line 14"/>
            <p:cNvSpPr>
              <a:spLocks noChangeShapeType="1"/>
            </p:cNvSpPr>
            <p:nvPr/>
          </p:nvSpPr>
          <p:spPr bwMode="auto">
            <a:xfrm>
              <a:off x="2" y="49"/>
              <a:ext cx="5758" cy="1"/>
            </a:xfrm>
            <a:prstGeom prst="line">
              <a:avLst/>
            </a:prstGeom>
            <a:noFill/>
            <a:ln w="11113">
              <a:solidFill>
                <a:srgbClr val="0E97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6" name="Line 15"/>
            <p:cNvSpPr>
              <a:spLocks noChangeShapeType="1"/>
            </p:cNvSpPr>
            <p:nvPr/>
          </p:nvSpPr>
          <p:spPr bwMode="auto">
            <a:xfrm>
              <a:off x="2" y="54"/>
              <a:ext cx="5758" cy="1"/>
            </a:xfrm>
            <a:prstGeom prst="line">
              <a:avLst/>
            </a:prstGeom>
            <a:noFill/>
            <a:ln w="11113">
              <a:solidFill>
                <a:srgbClr val="0F97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7" name="Line 16"/>
            <p:cNvSpPr>
              <a:spLocks noChangeShapeType="1"/>
            </p:cNvSpPr>
            <p:nvPr/>
          </p:nvSpPr>
          <p:spPr bwMode="auto">
            <a:xfrm>
              <a:off x="2" y="59"/>
              <a:ext cx="5758" cy="1"/>
            </a:xfrm>
            <a:prstGeom prst="line">
              <a:avLst/>
            </a:prstGeom>
            <a:noFill/>
            <a:ln w="11113">
              <a:solidFill>
                <a:srgbClr val="0F98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8" name="Line 17"/>
            <p:cNvSpPr>
              <a:spLocks noChangeShapeType="1"/>
            </p:cNvSpPr>
            <p:nvPr/>
          </p:nvSpPr>
          <p:spPr bwMode="auto">
            <a:xfrm>
              <a:off x="2" y="64"/>
              <a:ext cx="5758" cy="1"/>
            </a:xfrm>
            <a:prstGeom prst="line">
              <a:avLst/>
            </a:prstGeom>
            <a:noFill/>
            <a:ln w="11113">
              <a:solidFill>
                <a:srgbClr val="1098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59" name="Line 18"/>
            <p:cNvSpPr>
              <a:spLocks noChangeShapeType="1"/>
            </p:cNvSpPr>
            <p:nvPr/>
          </p:nvSpPr>
          <p:spPr bwMode="auto">
            <a:xfrm>
              <a:off x="2" y="69"/>
              <a:ext cx="5758" cy="1"/>
            </a:xfrm>
            <a:prstGeom prst="line">
              <a:avLst/>
            </a:prstGeom>
            <a:noFill/>
            <a:ln w="11113">
              <a:solidFill>
                <a:srgbClr val="1198B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0" name="Line 19"/>
            <p:cNvSpPr>
              <a:spLocks noChangeShapeType="1"/>
            </p:cNvSpPr>
            <p:nvPr/>
          </p:nvSpPr>
          <p:spPr bwMode="auto">
            <a:xfrm>
              <a:off x="2" y="73"/>
              <a:ext cx="5758" cy="1"/>
            </a:xfrm>
            <a:prstGeom prst="line">
              <a:avLst/>
            </a:prstGeom>
            <a:noFill/>
            <a:ln w="11113">
              <a:solidFill>
                <a:srgbClr val="11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1" name="Line 20"/>
            <p:cNvSpPr>
              <a:spLocks noChangeShapeType="1"/>
            </p:cNvSpPr>
            <p:nvPr/>
          </p:nvSpPr>
          <p:spPr bwMode="auto">
            <a:xfrm>
              <a:off x="2" y="78"/>
              <a:ext cx="5758" cy="1"/>
            </a:xfrm>
            <a:prstGeom prst="line">
              <a:avLst/>
            </a:prstGeom>
            <a:noFill/>
            <a:ln w="11113">
              <a:solidFill>
                <a:srgbClr val="12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2" name="Line 21"/>
            <p:cNvSpPr>
              <a:spLocks noChangeShapeType="1"/>
            </p:cNvSpPr>
            <p:nvPr/>
          </p:nvSpPr>
          <p:spPr bwMode="auto">
            <a:xfrm>
              <a:off x="2" y="83"/>
              <a:ext cx="5758" cy="1"/>
            </a:xfrm>
            <a:prstGeom prst="line">
              <a:avLst/>
            </a:prstGeom>
            <a:noFill/>
            <a:ln w="11113">
              <a:solidFill>
                <a:srgbClr val="13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3" name="Line 22"/>
            <p:cNvSpPr>
              <a:spLocks noChangeShapeType="1"/>
            </p:cNvSpPr>
            <p:nvPr/>
          </p:nvSpPr>
          <p:spPr bwMode="auto">
            <a:xfrm>
              <a:off x="2" y="88"/>
              <a:ext cx="5758" cy="1"/>
            </a:xfrm>
            <a:prstGeom prst="line">
              <a:avLst/>
            </a:prstGeom>
            <a:noFill/>
            <a:ln w="11113">
              <a:solidFill>
                <a:srgbClr val="1399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4" name="Line 23"/>
            <p:cNvSpPr>
              <a:spLocks noChangeShapeType="1"/>
            </p:cNvSpPr>
            <p:nvPr/>
          </p:nvSpPr>
          <p:spPr bwMode="auto">
            <a:xfrm>
              <a:off x="2" y="93"/>
              <a:ext cx="5758" cy="1"/>
            </a:xfrm>
            <a:prstGeom prst="line">
              <a:avLst/>
            </a:prstGeom>
            <a:noFill/>
            <a:ln w="11113">
              <a:solidFill>
                <a:srgbClr val="149A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5" name="Line 24"/>
            <p:cNvSpPr>
              <a:spLocks noChangeShapeType="1"/>
            </p:cNvSpPr>
            <p:nvPr/>
          </p:nvSpPr>
          <p:spPr bwMode="auto">
            <a:xfrm>
              <a:off x="2" y="98"/>
              <a:ext cx="5758" cy="1"/>
            </a:xfrm>
            <a:prstGeom prst="line">
              <a:avLst/>
            </a:prstGeom>
            <a:noFill/>
            <a:ln w="11113">
              <a:solidFill>
                <a:srgbClr val="159AC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6" name="Line 25"/>
            <p:cNvSpPr>
              <a:spLocks noChangeShapeType="1"/>
            </p:cNvSpPr>
            <p:nvPr/>
          </p:nvSpPr>
          <p:spPr bwMode="auto">
            <a:xfrm>
              <a:off x="2" y="103"/>
              <a:ext cx="5758" cy="1"/>
            </a:xfrm>
            <a:prstGeom prst="line">
              <a:avLst/>
            </a:prstGeom>
            <a:noFill/>
            <a:ln w="11113">
              <a:solidFill>
                <a:srgbClr val="159A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7" name="Line 26"/>
            <p:cNvSpPr>
              <a:spLocks noChangeShapeType="1"/>
            </p:cNvSpPr>
            <p:nvPr/>
          </p:nvSpPr>
          <p:spPr bwMode="auto">
            <a:xfrm>
              <a:off x="2" y="108"/>
              <a:ext cx="5758" cy="1"/>
            </a:xfrm>
            <a:prstGeom prst="line">
              <a:avLst/>
            </a:prstGeom>
            <a:noFill/>
            <a:ln w="11113">
              <a:solidFill>
                <a:srgbClr val="169B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8" name="Line 27"/>
            <p:cNvSpPr>
              <a:spLocks noChangeShapeType="1"/>
            </p:cNvSpPr>
            <p:nvPr/>
          </p:nvSpPr>
          <p:spPr bwMode="auto">
            <a:xfrm>
              <a:off x="2" y="113"/>
              <a:ext cx="5758" cy="1"/>
            </a:xfrm>
            <a:prstGeom prst="line">
              <a:avLst/>
            </a:prstGeom>
            <a:noFill/>
            <a:ln w="11113">
              <a:solidFill>
                <a:srgbClr val="179B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69" name="Line 28"/>
            <p:cNvSpPr>
              <a:spLocks noChangeShapeType="1"/>
            </p:cNvSpPr>
            <p:nvPr/>
          </p:nvSpPr>
          <p:spPr bwMode="auto">
            <a:xfrm>
              <a:off x="2" y="118"/>
              <a:ext cx="5758" cy="1"/>
            </a:xfrm>
            <a:prstGeom prst="line">
              <a:avLst/>
            </a:prstGeom>
            <a:noFill/>
            <a:ln w="11113">
              <a:solidFill>
                <a:srgbClr val="189B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0" name="Line 29"/>
            <p:cNvSpPr>
              <a:spLocks noChangeShapeType="1"/>
            </p:cNvSpPr>
            <p:nvPr/>
          </p:nvSpPr>
          <p:spPr bwMode="auto">
            <a:xfrm>
              <a:off x="2" y="122"/>
              <a:ext cx="5758" cy="1"/>
            </a:xfrm>
            <a:prstGeom prst="line">
              <a:avLst/>
            </a:prstGeom>
            <a:noFill/>
            <a:ln w="11113">
              <a:solidFill>
                <a:srgbClr val="189C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1" name="Line 30"/>
            <p:cNvSpPr>
              <a:spLocks noChangeShapeType="1"/>
            </p:cNvSpPr>
            <p:nvPr/>
          </p:nvSpPr>
          <p:spPr bwMode="auto">
            <a:xfrm>
              <a:off x="2" y="127"/>
              <a:ext cx="5758" cy="1"/>
            </a:xfrm>
            <a:prstGeom prst="line">
              <a:avLst/>
            </a:prstGeom>
            <a:noFill/>
            <a:ln w="11113">
              <a:solidFill>
                <a:srgbClr val="199C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2" name="Line 31"/>
            <p:cNvSpPr>
              <a:spLocks noChangeShapeType="1"/>
            </p:cNvSpPr>
            <p:nvPr/>
          </p:nvSpPr>
          <p:spPr bwMode="auto">
            <a:xfrm>
              <a:off x="2" y="132"/>
              <a:ext cx="5758" cy="1"/>
            </a:xfrm>
            <a:prstGeom prst="line">
              <a:avLst/>
            </a:prstGeom>
            <a:noFill/>
            <a:ln w="11113">
              <a:solidFill>
                <a:srgbClr val="1A9C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3" name="Line 32"/>
            <p:cNvSpPr>
              <a:spLocks noChangeShapeType="1"/>
            </p:cNvSpPr>
            <p:nvPr/>
          </p:nvSpPr>
          <p:spPr bwMode="auto">
            <a:xfrm>
              <a:off x="2" y="137"/>
              <a:ext cx="5758" cy="1"/>
            </a:xfrm>
            <a:prstGeom prst="line">
              <a:avLst/>
            </a:prstGeom>
            <a:noFill/>
            <a:ln w="11113">
              <a:solidFill>
                <a:srgbClr val="1A9C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4" name="Line 33"/>
            <p:cNvSpPr>
              <a:spLocks noChangeShapeType="1"/>
            </p:cNvSpPr>
            <p:nvPr/>
          </p:nvSpPr>
          <p:spPr bwMode="auto">
            <a:xfrm>
              <a:off x="2" y="142"/>
              <a:ext cx="5758" cy="1"/>
            </a:xfrm>
            <a:prstGeom prst="line">
              <a:avLst/>
            </a:prstGeom>
            <a:noFill/>
            <a:ln w="11113">
              <a:solidFill>
                <a:srgbClr val="1B9D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5" name="Line 34"/>
            <p:cNvSpPr>
              <a:spLocks noChangeShapeType="1"/>
            </p:cNvSpPr>
            <p:nvPr/>
          </p:nvSpPr>
          <p:spPr bwMode="auto">
            <a:xfrm>
              <a:off x="2" y="147"/>
              <a:ext cx="5758" cy="1"/>
            </a:xfrm>
            <a:prstGeom prst="line">
              <a:avLst/>
            </a:prstGeom>
            <a:noFill/>
            <a:ln w="11113">
              <a:solidFill>
                <a:srgbClr val="1C9D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6" name="Line 35"/>
            <p:cNvSpPr>
              <a:spLocks noChangeShapeType="1"/>
            </p:cNvSpPr>
            <p:nvPr/>
          </p:nvSpPr>
          <p:spPr bwMode="auto">
            <a:xfrm>
              <a:off x="2" y="152"/>
              <a:ext cx="5758" cy="1"/>
            </a:xfrm>
            <a:prstGeom prst="line">
              <a:avLst/>
            </a:prstGeom>
            <a:noFill/>
            <a:ln w="11113">
              <a:solidFill>
                <a:srgbClr val="1C9DC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7" name="Line 36"/>
            <p:cNvSpPr>
              <a:spLocks noChangeShapeType="1"/>
            </p:cNvSpPr>
            <p:nvPr/>
          </p:nvSpPr>
          <p:spPr bwMode="auto">
            <a:xfrm>
              <a:off x="2" y="157"/>
              <a:ext cx="5758" cy="1"/>
            </a:xfrm>
            <a:prstGeom prst="line">
              <a:avLst/>
            </a:prstGeom>
            <a:noFill/>
            <a:ln w="11113">
              <a:solidFill>
                <a:srgbClr val="1D9E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8" name="Line 37"/>
            <p:cNvSpPr>
              <a:spLocks noChangeShapeType="1"/>
            </p:cNvSpPr>
            <p:nvPr/>
          </p:nvSpPr>
          <p:spPr bwMode="auto">
            <a:xfrm>
              <a:off x="2" y="162"/>
              <a:ext cx="5758" cy="1"/>
            </a:xfrm>
            <a:prstGeom prst="line">
              <a:avLst/>
            </a:prstGeom>
            <a:noFill/>
            <a:ln w="11113">
              <a:solidFill>
                <a:srgbClr val="1E9E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79" name="Line 38"/>
            <p:cNvSpPr>
              <a:spLocks noChangeShapeType="1"/>
            </p:cNvSpPr>
            <p:nvPr/>
          </p:nvSpPr>
          <p:spPr bwMode="auto">
            <a:xfrm>
              <a:off x="2" y="167"/>
              <a:ext cx="5758" cy="1"/>
            </a:xfrm>
            <a:prstGeom prst="line">
              <a:avLst/>
            </a:prstGeom>
            <a:noFill/>
            <a:ln w="11113">
              <a:solidFill>
                <a:srgbClr val="1E9E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0" name="Line 39"/>
            <p:cNvSpPr>
              <a:spLocks noChangeShapeType="1"/>
            </p:cNvSpPr>
            <p:nvPr/>
          </p:nvSpPr>
          <p:spPr bwMode="auto">
            <a:xfrm>
              <a:off x="2" y="171"/>
              <a:ext cx="5758" cy="1"/>
            </a:xfrm>
            <a:prstGeom prst="line">
              <a:avLst/>
            </a:prstGeom>
            <a:noFill/>
            <a:ln w="11113">
              <a:solidFill>
                <a:srgbClr val="1F9F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1" name="Line 40"/>
            <p:cNvSpPr>
              <a:spLocks noChangeShapeType="1"/>
            </p:cNvSpPr>
            <p:nvPr/>
          </p:nvSpPr>
          <p:spPr bwMode="auto">
            <a:xfrm>
              <a:off x="2" y="176"/>
              <a:ext cx="5758" cy="1"/>
            </a:xfrm>
            <a:prstGeom prst="line">
              <a:avLst/>
            </a:prstGeom>
            <a:noFill/>
            <a:ln w="11113">
              <a:solidFill>
                <a:srgbClr val="209FC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2" name="Line 41"/>
            <p:cNvSpPr>
              <a:spLocks noChangeShapeType="1"/>
            </p:cNvSpPr>
            <p:nvPr/>
          </p:nvSpPr>
          <p:spPr bwMode="auto">
            <a:xfrm>
              <a:off x="2" y="181"/>
              <a:ext cx="5758" cy="1"/>
            </a:xfrm>
            <a:prstGeom prst="line">
              <a:avLst/>
            </a:prstGeom>
            <a:noFill/>
            <a:ln w="11113">
              <a:solidFill>
                <a:srgbClr val="219F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3" name="Line 42"/>
            <p:cNvSpPr>
              <a:spLocks noChangeShapeType="1"/>
            </p:cNvSpPr>
            <p:nvPr/>
          </p:nvSpPr>
          <p:spPr bwMode="auto">
            <a:xfrm>
              <a:off x="2" y="186"/>
              <a:ext cx="5758" cy="1"/>
            </a:xfrm>
            <a:prstGeom prst="line">
              <a:avLst/>
            </a:prstGeom>
            <a:noFill/>
            <a:ln w="11113">
              <a:solidFill>
                <a:srgbClr val="219F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4" name="Line 43"/>
            <p:cNvSpPr>
              <a:spLocks noChangeShapeType="1"/>
            </p:cNvSpPr>
            <p:nvPr/>
          </p:nvSpPr>
          <p:spPr bwMode="auto">
            <a:xfrm>
              <a:off x="2" y="191"/>
              <a:ext cx="5758" cy="1"/>
            </a:xfrm>
            <a:prstGeom prst="line">
              <a:avLst/>
            </a:prstGeom>
            <a:noFill/>
            <a:ln w="11113">
              <a:solidFill>
                <a:srgbClr val="22A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5" name="Line 44"/>
            <p:cNvSpPr>
              <a:spLocks noChangeShapeType="1"/>
            </p:cNvSpPr>
            <p:nvPr/>
          </p:nvSpPr>
          <p:spPr bwMode="auto">
            <a:xfrm>
              <a:off x="2" y="196"/>
              <a:ext cx="5758" cy="1"/>
            </a:xfrm>
            <a:prstGeom prst="line">
              <a:avLst/>
            </a:prstGeom>
            <a:noFill/>
            <a:ln w="11113">
              <a:solidFill>
                <a:srgbClr val="23A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6" name="Line 45"/>
            <p:cNvSpPr>
              <a:spLocks noChangeShapeType="1"/>
            </p:cNvSpPr>
            <p:nvPr/>
          </p:nvSpPr>
          <p:spPr bwMode="auto">
            <a:xfrm>
              <a:off x="2" y="201"/>
              <a:ext cx="5758" cy="1"/>
            </a:xfrm>
            <a:prstGeom prst="line">
              <a:avLst/>
            </a:prstGeom>
            <a:noFill/>
            <a:ln w="11113">
              <a:solidFill>
                <a:srgbClr val="23A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7" name="Line 46"/>
            <p:cNvSpPr>
              <a:spLocks noChangeShapeType="1"/>
            </p:cNvSpPr>
            <p:nvPr/>
          </p:nvSpPr>
          <p:spPr bwMode="auto">
            <a:xfrm>
              <a:off x="2" y="206"/>
              <a:ext cx="5758" cy="1"/>
            </a:xfrm>
            <a:prstGeom prst="line">
              <a:avLst/>
            </a:prstGeom>
            <a:noFill/>
            <a:ln w="11113">
              <a:solidFill>
                <a:srgbClr val="24A1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8" name="Line 47"/>
            <p:cNvSpPr>
              <a:spLocks noChangeShapeType="1"/>
            </p:cNvSpPr>
            <p:nvPr/>
          </p:nvSpPr>
          <p:spPr bwMode="auto">
            <a:xfrm>
              <a:off x="2" y="211"/>
              <a:ext cx="5758" cy="1"/>
            </a:xfrm>
            <a:prstGeom prst="line">
              <a:avLst/>
            </a:prstGeom>
            <a:noFill/>
            <a:ln w="11113">
              <a:solidFill>
                <a:srgbClr val="25A1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89" name="Line 48"/>
            <p:cNvSpPr>
              <a:spLocks noChangeShapeType="1"/>
            </p:cNvSpPr>
            <p:nvPr/>
          </p:nvSpPr>
          <p:spPr bwMode="auto">
            <a:xfrm>
              <a:off x="2" y="216"/>
              <a:ext cx="5758" cy="1"/>
            </a:xfrm>
            <a:prstGeom prst="line">
              <a:avLst/>
            </a:prstGeom>
            <a:noFill/>
            <a:ln w="11113">
              <a:solidFill>
                <a:srgbClr val="25A1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0" name="Line 49"/>
            <p:cNvSpPr>
              <a:spLocks noChangeShapeType="1"/>
            </p:cNvSpPr>
            <p:nvPr/>
          </p:nvSpPr>
          <p:spPr bwMode="auto">
            <a:xfrm>
              <a:off x="2" y="220"/>
              <a:ext cx="5758" cy="1"/>
            </a:xfrm>
            <a:prstGeom prst="line">
              <a:avLst/>
            </a:prstGeom>
            <a:noFill/>
            <a:ln w="11113">
              <a:solidFill>
                <a:srgbClr val="26A2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1" name="Line 50"/>
            <p:cNvSpPr>
              <a:spLocks noChangeShapeType="1"/>
            </p:cNvSpPr>
            <p:nvPr/>
          </p:nvSpPr>
          <p:spPr bwMode="auto">
            <a:xfrm>
              <a:off x="2" y="225"/>
              <a:ext cx="5758" cy="1"/>
            </a:xfrm>
            <a:prstGeom prst="line">
              <a:avLst/>
            </a:prstGeom>
            <a:noFill/>
            <a:ln w="11113">
              <a:solidFill>
                <a:srgbClr val="27A2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2" name="Line 51"/>
            <p:cNvSpPr>
              <a:spLocks noChangeShapeType="1"/>
            </p:cNvSpPr>
            <p:nvPr/>
          </p:nvSpPr>
          <p:spPr bwMode="auto">
            <a:xfrm>
              <a:off x="2" y="230"/>
              <a:ext cx="5758" cy="1"/>
            </a:xfrm>
            <a:prstGeom prst="line">
              <a:avLst/>
            </a:prstGeom>
            <a:noFill/>
            <a:ln w="11113">
              <a:solidFill>
                <a:srgbClr val="27A2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3" name="Line 52"/>
            <p:cNvSpPr>
              <a:spLocks noChangeShapeType="1"/>
            </p:cNvSpPr>
            <p:nvPr/>
          </p:nvSpPr>
          <p:spPr bwMode="auto">
            <a:xfrm>
              <a:off x="2" y="235"/>
              <a:ext cx="5758" cy="1"/>
            </a:xfrm>
            <a:prstGeom prst="line">
              <a:avLst/>
            </a:prstGeom>
            <a:noFill/>
            <a:ln w="11113">
              <a:solidFill>
                <a:srgbClr val="28A2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4" name="Line 53"/>
            <p:cNvSpPr>
              <a:spLocks noChangeShapeType="1"/>
            </p:cNvSpPr>
            <p:nvPr/>
          </p:nvSpPr>
          <p:spPr bwMode="auto">
            <a:xfrm>
              <a:off x="2" y="240"/>
              <a:ext cx="5758" cy="1"/>
            </a:xfrm>
            <a:prstGeom prst="line">
              <a:avLst/>
            </a:prstGeom>
            <a:noFill/>
            <a:ln w="11113">
              <a:solidFill>
                <a:srgbClr val="29A3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5" name="Line 54"/>
            <p:cNvSpPr>
              <a:spLocks noChangeShapeType="1"/>
            </p:cNvSpPr>
            <p:nvPr/>
          </p:nvSpPr>
          <p:spPr bwMode="auto">
            <a:xfrm>
              <a:off x="2" y="245"/>
              <a:ext cx="5758" cy="1"/>
            </a:xfrm>
            <a:prstGeom prst="line">
              <a:avLst/>
            </a:prstGeom>
            <a:noFill/>
            <a:ln w="11113">
              <a:solidFill>
                <a:srgbClr val="2AA3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6" name="Line 55"/>
            <p:cNvSpPr>
              <a:spLocks noChangeShapeType="1"/>
            </p:cNvSpPr>
            <p:nvPr/>
          </p:nvSpPr>
          <p:spPr bwMode="auto">
            <a:xfrm>
              <a:off x="2" y="250"/>
              <a:ext cx="5758" cy="1"/>
            </a:xfrm>
            <a:prstGeom prst="line">
              <a:avLst/>
            </a:prstGeom>
            <a:noFill/>
            <a:ln w="11113">
              <a:solidFill>
                <a:srgbClr val="2AA3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7" name="Line 56"/>
            <p:cNvSpPr>
              <a:spLocks noChangeShapeType="1"/>
            </p:cNvSpPr>
            <p:nvPr/>
          </p:nvSpPr>
          <p:spPr bwMode="auto">
            <a:xfrm>
              <a:off x="2" y="255"/>
              <a:ext cx="5758" cy="1"/>
            </a:xfrm>
            <a:prstGeom prst="line">
              <a:avLst/>
            </a:prstGeom>
            <a:noFill/>
            <a:ln w="11113">
              <a:solidFill>
                <a:srgbClr val="2BA4C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8" name="Line 57"/>
            <p:cNvSpPr>
              <a:spLocks noChangeShapeType="1"/>
            </p:cNvSpPr>
            <p:nvPr/>
          </p:nvSpPr>
          <p:spPr bwMode="auto">
            <a:xfrm>
              <a:off x="2" y="260"/>
              <a:ext cx="5758" cy="1"/>
            </a:xfrm>
            <a:prstGeom prst="line">
              <a:avLst/>
            </a:prstGeom>
            <a:noFill/>
            <a:ln w="11113">
              <a:solidFill>
                <a:srgbClr val="2CA4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99" name="Line 58"/>
            <p:cNvSpPr>
              <a:spLocks noChangeShapeType="1"/>
            </p:cNvSpPr>
            <p:nvPr/>
          </p:nvSpPr>
          <p:spPr bwMode="auto">
            <a:xfrm>
              <a:off x="2" y="264"/>
              <a:ext cx="5758" cy="1"/>
            </a:xfrm>
            <a:prstGeom prst="line">
              <a:avLst/>
            </a:prstGeom>
            <a:noFill/>
            <a:ln w="11113">
              <a:solidFill>
                <a:srgbClr val="2CA4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0" name="Line 59"/>
            <p:cNvSpPr>
              <a:spLocks noChangeShapeType="1"/>
            </p:cNvSpPr>
            <p:nvPr/>
          </p:nvSpPr>
          <p:spPr bwMode="auto">
            <a:xfrm>
              <a:off x="2" y="269"/>
              <a:ext cx="5758" cy="1"/>
            </a:xfrm>
            <a:prstGeom prst="line">
              <a:avLst/>
            </a:prstGeom>
            <a:noFill/>
            <a:ln w="11113">
              <a:solidFill>
                <a:srgbClr val="2DA5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1" name="Line 60"/>
            <p:cNvSpPr>
              <a:spLocks noChangeShapeType="1"/>
            </p:cNvSpPr>
            <p:nvPr/>
          </p:nvSpPr>
          <p:spPr bwMode="auto">
            <a:xfrm>
              <a:off x="2" y="274"/>
              <a:ext cx="5758" cy="1"/>
            </a:xfrm>
            <a:prstGeom prst="line">
              <a:avLst/>
            </a:prstGeom>
            <a:noFill/>
            <a:ln w="11113">
              <a:solidFill>
                <a:srgbClr val="2EA5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2" name="Line 61"/>
            <p:cNvSpPr>
              <a:spLocks noChangeShapeType="1"/>
            </p:cNvSpPr>
            <p:nvPr/>
          </p:nvSpPr>
          <p:spPr bwMode="auto">
            <a:xfrm>
              <a:off x="2" y="279"/>
              <a:ext cx="5758" cy="1"/>
            </a:xfrm>
            <a:prstGeom prst="line">
              <a:avLst/>
            </a:prstGeom>
            <a:noFill/>
            <a:ln w="11113">
              <a:solidFill>
                <a:srgbClr val="2EA5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3" name="Line 62"/>
            <p:cNvSpPr>
              <a:spLocks noChangeShapeType="1"/>
            </p:cNvSpPr>
            <p:nvPr/>
          </p:nvSpPr>
          <p:spPr bwMode="auto">
            <a:xfrm>
              <a:off x="2" y="284"/>
              <a:ext cx="5758" cy="1"/>
            </a:xfrm>
            <a:prstGeom prst="line">
              <a:avLst/>
            </a:prstGeom>
            <a:noFill/>
            <a:ln w="11113">
              <a:solidFill>
                <a:srgbClr val="2FA5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4" name="Line 63"/>
            <p:cNvSpPr>
              <a:spLocks noChangeShapeType="1"/>
            </p:cNvSpPr>
            <p:nvPr/>
          </p:nvSpPr>
          <p:spPr bwMode="auto">
            <a:xfrm>
              <a:off x="2" y="289"/>
              <a:ext cx="5758" cy="1"/>
            </a:xfrm>
            <a:prstGeom prst="line">
              <a:avLst/>
            </a:prstGeom>
            <a:noFill/>
            <a:ln w="11113">
              <a:solidFill>
                <a:srgbClr val="30A6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5" name="Line 64"/>
            <p:cNvSpPr>
              <a:spLocks noChangeShapeType="1"/>
            </p:cNvSpPr>
            <p:nvPr/>
          </p:nvSpPr>
          <p:spPr bwMode="auto">
            <a:xfrm>
              <a:off x="2" y="294"/>
              <a:ext cx="5758" cy="1"/>
            </a:xfrm>
            <a:prstGeom prst="line">
              <a:avLst/>
            </a:prstGeom>
            <a:noFill/>
            <a:ln w="11113">
              <a:solidFill>
                <a:srgbClr val="30A6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6" name="Line 65"/>
            <p:cNvSpPr>
              <a:spLocks noChangeShapeType="1"/>
            </p:cNvSpPr>
            <p:nvPr/>
          </p:nvSpPr>
          <p:spPr bwMode="auto">
            <a:xfrm>
              <a:off x="2" y="299"/>
              <a:ext cx="5758" cy="1"/>
            </a:xfrm>
            <a:prstGeom prst="line">
              <a:avLst/>
            </a:prstGeom>
            <a:noFill/>
            <a:ln w="11113">
              <a:solidFill>
                <a:srgbClr val="31A6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7" name="Line 66"/>
            <p:cNvSpPr>
              <a:spLocks noChangeShapeType="1"/>
            </p:cNvSpPr>
            <p:nvPr/>
          </p:nvSpPr>
          <p:spPr bwMode="auto">
            <a:xfrm>
              <a:off x="2" y="304"/>
              <a:ext cx="5758" cy="1"/>
            </a:xfrm>
            <a:prstGeom prst="line">
              <a:avLst/>
            </a:prstGeom>
            <a:noFill/>
            <a:ln w="11113">
              <a:solidFill>
                <a:srgbClr val="32A7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8" name="Line 67"/>
            <p:cNvSpPr>
              <a:spLocks noChangeShapeType="1"/>
            </p:cNvSpPr>
            <p:nvPr/>
          </p:nvSpPr>
          <p:spPr bwMode="auto">
            <a:xfrm>
              <a:off x="2" y="309"/>
              <a:ext cx="5758" cy="1"/>
            </a:xfrm>
            <a:prstGeom prst="line">
              <a:avLst/>
            </a:prstGeom>
            <a:noFill/>
            <a:ln w="11113">
              <a:solidFill>
                <a:srgbClr val="33A7C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09" name="Line 68"/>
            <p:cNvSpPr>
              <a:spLocks noChangeShapeType="1"/>
            </p:cNvSpPr>
            <p:nvPr/>
          </p:nvSpPr>
          <p:spPr bwMode="auto">
            <a:xfrm>
              <a:off x="2" y="313"/>
              <a:ext cx="5758" cy="1"/>
            </a:xfrm>
            <a:prstGeom prst="line">
              <a:avLst/>
            </a:prstGeom>
            <a:noFill/>
            <a:ln w="11113">
              <a:solidFill>
                <a:srgbClr val="33A7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0" name="Line 69"/>
            <p:cNvSpPr>
              <a:spLocks noChangeShapeType="1"/>
            </p:cNvSpPr>
            <p:nvPr/>
          </p:nvSpPr>
          <p:spPr bwMode="auto">
            <a:xfrm>
              <a:off x="2" y="318"/>
              <a:ext cx="5758" cy="1"/>
            </a:xfrm>
            <a:prstGeom prst="line">
              <a:avLst/>
            </a:prstGeom>
            <a:noFill/>
            <a:ln w="11113">
              <a:solidFill>
                <a:srgbClr val="34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1" name="Line 70"/>
            <p:cNvSpPr>
              <a:spLocks noChangeShapeType="1"/>
            </p:cNvSpPr>
            <p:nvPr/>
          </p:nvSpPr>
          <p:spPr bwMode="auto">
            <a:xfrm>
              <a:off x="2" y="323"/>
              <a:ext cx="5758" cy="1"/>
            </a:xfrm>
            <a:prstGeom prst="line">
              <a:avLst/>
            </a:prstGeom>
            <a:noFill/>
            <a:ln w="11113">
              <a:solidFill>
                <a:srgbClr val="35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2" name="Line 71"/>
            <p:cNvSpPr>
              <a:spLocks noChangeShapeType="1"/>
            </p:cNvSpPr>
            <p:nvPr/>
          </p:nvSpPr>
          <p:spPr bwMode="auto">
            <a:xfrm>
              <a:off x="2" y="328"/>
              <a:ext cx="5758" cy="1"/>
            </a:xfrm>
            <a:prstGeom prst="line">
              <a:avLst/>
            </a:prstGeom>
            <a:noFill/>
            <a:ln w="11113">
              <a:solidFill>
                <a:srgbClr val="35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3" name="Line 72"/>
            <p:cNvSpPr>
              <a:spLocks noChangeShapeType="1"/>
            </p:cNvSpPr>
            <p:nvPr/>
          </p:nvSpPr>
          <p:spPr bwMode="auto">
            <a:xfrm>
              <a:off x="2" y="333"/>
              <a:ext cx="5758" cy="1"/>
            </a:xfrm>
            <a:prstGeom prst="line">
              <a:avLst/>
            </a:prstGeom>
            <a:noFill/>
            <a:ln w="11113">
              <a:solidFill>
                <a:srgbClr val="36A8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4" name="Line 73"/>
            <p:cNvSpPr>
              <a:spLocks noChangeShapeType="1"/>
            </p:cNvSpPr>
            <p:nvPr/>
          </p:nvSpPr>
          <p:spPr bwMode="auto">
            <a:xfrm>
              <a:off x="2" y="338"/>
              <a:ext cx="5758" cy="1"/>
            </a:xfrm>
            <a:prstGeom prst="line">
              <a:avLst/>
            </a:prstGeom>
            <a:noFill/>
            <a:ln w="11113">
              <a:solidFill>
                <a:srgbClr val="37A9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5" name="Line 74"/>
            <p:cNvSpPr>
              <a:spLocks noChangeShapeType="1"/>
            </p:cNvSpPr>
            <p:nvPr/>
          </p:nvSpPr>
          <p:spPr bwMode="auto">
            <a:xfrm>
              <a:off x="2" y="343"/>
              <a:ext cx="5758" cy="1"/>
            </a:xfrm>
            <a:prstGeom prst="line">
              <a:avLst/>
            </a:prstGeom>
            <a:noFill/>
            <a:ln w="11113">
              <a:solidFill>
                <a:srgbClr val="37A9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6" name="Line 75"/>
            <p:cNvSpPr>
              <a:spLocks noChangeShapeType="1"/>
            </p:cNvSpPr>
            <p:nvPr/>
          </p:nvSpPr>
          <p:spPr bwMode="auto">
            <a:xfrm>
              <a:off x="2" y="348"/>
              <a:ext cx="5758" cy="1"/>
            </a:xfrm>
            <a:prstGeom prst="line">
              <a:avLst/>
            </a:prstGeom>
            <a:noFill/>
            <a:ln w="11113">
              <a:solidFill>
                <a:srgbClr val="38A9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7" name="Line 76"/>
            <p:cNvSpPr>
              <a:spLocks noChangeShapeType="1"/>
            </p:cNvSpPr>
            <p:nvPr/>
          </p:nvSpPr>
          <p:spPr bwMode="auto">
            <a:xfrm>
              <a:off x="2" y="353"/>
              <a:ext cx="5758" cy="1"/>
            </a:xfrm>
            <a:prstGeom prst="line">
              <a:avLst/>
            </a:prstGeom>
            <a:noFill/>
            <a:ln w="11113">
              <a:solidFill>
                <a:srgbClr val="39AA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8" name="Line 77"/>
            <p:cNvSpPr>
              <a:spLocks noChangeShapeType="1"/>
            </p:cNvSpPr>
            <p:nvPr/>
          </p:nvSpPr>
          <p:spPr bwMode="auto">
            <a:xfrm>
              <a:off x="2" y="358"/>
              <a:ext cx="5758" cy="1"/>
            </a:xfrm>
            <a:prstGeom prst="line">
              <a:avLst/>
            </a:prstGeom>
            <a:noFill/>
            <a:ln w="11113">
              <a:solidFill>
                <a:srgbClr val="39AA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19" name="Line 78"/>
            <p:cNvSpPr>
              <a:spLocks noChangeShapeType="1"/>
            </p:cNvSpPr>
            <p:nvPr/>
          </p:nvSpPr>
          <p:spPr bwMode="auto">
            <a:xfrm>
              <a:off x="2" y="362"/>
              <a:ext cx="5758" cy="1"/>
            </a:xfrm>
            <a:prstGeom prst="line">
              <a:avLst/>
            </a:prstGeom>
            <a:noFill/>
            <a:ln w="11113">
              <a:solidFill>
                <a:srgbClr val="3AAA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0" name="Line 79"/>
            <p:cNvSpPr>
              <a:spLocks noChangeShapeType="1"/>
            </p:cNvSpPr>
            <p:nvPr/>
          </p:nvSpPr>
          <p:spPr bwMode="auto">
            <a:xfrm>
              <a:off x="2" y="367"/>
              <a:ext cx="5758" cy="1"/>
            </a:xfrm>
            <a:prstGeom prst="line">
              <a:avLst/>
            </a:prstGeom>
            <a:noFill/>
            <a:ln w="11113">
              <a:solidFill>
                <a:srgbClr val="3B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1" name="Line 80"/>
            <p:cNvSpPr>
              <a:spLocks noChangeShapeType="1"/>
            </p:cNvSpPr>
            <p:nvPr/>
          </p:nvSpPr>
          <p:spPr bwMode="auto">
            <a:xfrm>
              <a:off x="2" y="372"/>
              <a:ext cx="5758" cy="1"/>
            </a:xfrm>
            <a:prstGeom prst="line">
              <a:avLst/>
            </a:prstGeom>
            <a:noFill/>
            <a:ln w="11113">
              <a:solidFill>
                <a:srgbClr val="3C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2" name="Line 81"/>
            <p:cNvSpPr>
              <a:spLocks noChangeShapeType="1"/>
            </p:cNvSpPr>
            <p:nvPr/>
          </p:nvSpPr>
          <p:spPr bwMode="auto">
            <a:xfrm>
              <a:off x="2" y="377"/>
              <a:ext cx="5758" cy="1"/>
            </a:xfrm>
            <a:prstGeom prst="line">
              <a:avLst/>
            </a:prstGeom>
            <a:noFill/>
            <a:ln w="11113">
              <a:solidFill>
                <a:srgbClr val="3C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3" name="Line 82"/>
            <p:cNvSpPr>
              <a:spLocks noChangeShapeType="1"/>
            </p:cNvSpPr>
            <p:nvPr/>
          </p:nvSpPr>
          <p:spPr bwMode="auto">
            <a:xfrm>
              <a:off x="2" y="382"/>
              <a:ext cx="5758" cy="1"/>
            </a:xfrm>
            <a:prstGeom prst="line">
              <a:avLst/>
            </a:prstGeom>
            <a:noFill/>
            <a:ln w="11113">
              <a:solidFill>
                <a:srgbClr val="3DAB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4" name="Line 83"/>
            <p:cNvSpPr>
              <a:spLocks noChangeShapeType="1"/>
            </p:cNvSpPr>
            <p:nvPr/>
          </p:nvSpPr>
          <p:spPr bwMode="auto">
            <a:xfrm>
              <a:off x="2" y="387"/>
              <a:ext cx="5758" cy="1"/>
            </a:xfrm>
            <a:prstGeom prst="line">
              <a:avLst/>
            </a:prstGeom>
            <a:noFill/>
            <a:ln w="11113">
              <a:solidFill>
                <a:srgbClr val="3EAC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5" name="Line 84"/>
            <p:cNvSpPr>
              <a:spLocks noChangeShapeType="1"/>
            </p:cNvSpPr>
            <p:nvPr/>
          </p:nvSpPr>
          <p:spPr bwMode="auto">
            <a:xfrm>
              <a:off x="2" y="392"/>
              <a:ext cx="5758" cy="1"/>
            </a:xfrm>
            <a:prstGeom prst="line">
              <a:avLst/>
            </a:prstGeom>
            <a:noFill/>
            <a:ln w="11113">
              <a:solidFill>
                <a:srgbClr val="3EAC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6" name="Line 85"/>
            <p:cNvSpPr>
              <a:spLocks noChangeShapeType="1"/>
            </p:cNvSpPr>
            <p:nvPr/>
          </p:nvSpPr>
          <p:spPr bwMode="auto">
            <a:xfrm>
              <a:off x="2" y="397"/>
              <a:ext cx="5758" cy="1"/>
            </a:xfrm>
            <a:prstGeom prst="line">
              <a:avLst/>
            </a:prstGeom>
            <a:noFill/>
            <a:ln w="11113">
              <a:solidFill>
                <a:srgbClr val="3FAC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7" name="Line 86"/>
            <p:cNvSpPr>
              <a:spLocks noChangeShapeType="1"/>
            </p:cNvSpPr>
            <p:nvPr/>
          </p:nvSpPr>
          <p:spPr bwMode="auto">
            <a:xfrm>
              <a:off x="2" y="402"/>
              <a:ext cx="5758" cy="1"/>
            </a:xfrm>
            <a:prstGeom prst="line">
              <a:avLst/>
            </a:prstGeom>
            <a:noFill/>
            <a:ln w="11113">
              <a:solidFill>
                <a:srgbClr val="40AD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8" name="Line 87"/>
            <p:cNvSpPr>
              <a:spLocks noChangeShapeType="1"/>
            </p:cNvSpPr>
            <p:nvPr/>
          </p:nvSpPr>
          <p:spPr bwMode="auto">
            <a:xfrm>
              <a:off x="2" y="407"/>
              <a:ext cx="5758" cy="1"/>
            </a:xfrm>
            <a:prstGeom prst="line">
              <a:avLst/>
            </a:prstGeom>
            <a:noFill/>
            <a:ln w="11113">
              <a:solidFill>
                <a:srgbClr val="40AD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29" name="Line 88"/>
            <p:cNvSpPr>
              <a:spLocks noChangeShapeType="1"/>
            </p:cNvSpPr>
            <p:nvPr/>
          </p:nvSpPr>
          <p:spPr bwMode="auto">
            <a:xfrm>
              <a:off x="2" y="411"/>
              <a:ext cx="5758" cy="1"/>
            </a:xfrm>
            <a:prstGeom prst="line">
              <a:avLst/>
            </a:prstGeom>
            <a:noFill/>
            <a:ln w="11113">
              <a:solidFill>
                <a:srgbClr val="41AD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0" name="Line 89"/>
            <p:cNvSpPr>
              <a:spLocks noChangeShapeType="1"/>
            </p:cNvSpPr>
            <p:nvPr/>
          </p:nvSpPr>
          <p:spPr bwMode="auto">
            <a:xfrm>
              <a:off x="2" y="416"/>
              <a:ext cx="5758" cy="1"/>
            </a:xfrm>
            <a:prstGeom prst="line">
              <a:avLst/>
            </a:prstGeom>
            <a:noFill/>
            <a:ln w="11113">
              <a:solidFill>
                <a:srgbClr val="42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1" name="Line 90"/>
            <p:cNvSpPr>
              <a:spLocks noChangeShapeType="1"/>
            </p:cNvSpPr>
            <p:nvPr/>
          </p:nvSpPr>
          <p:spPr bwMode="auto">
            <a:xfrm>
              <a:off x="2" y="421"/>
              <a:ext cx="5758" cy="1"/>
            </a:xfrm>
            <a:prstGeom prst="line">
              <a:avLst/>
            </a:prstGeom>
            <a:noFill/>
            <a:ln w="11113">
              <a:solidFill>
                <a:srgbClr val="42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2" name="Line 91"/>
            <p:cNvSpPr>
              <a:spLocks noChangeShapeType="1"/>
            </p:cNvSpPr>
            <p:nvPr/>
          </p:nvSpPr>
          <p:spPr bwMode="auto">
            <a:xfrm>
              <a:off x="2" y="426"/>
              <a:ext cx="5758" cy="1"/>
            </a:xfrm>
            <a:prstGeom prst="line">
              <a:avLst/>
            </a:prstGeom>
            <a:noFill/>
            <a:ln w="11113">
              <a:solidFill>
                <a:srgbClr val="43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3" name="Line 92"/>
            <p:cNvSpPr>
              <a:spLocks noChangeShapeType="1"/>
            </p:cNvSpPr>
            <p:nvPr/>
          </p:nvSpPr>
          <p:spPr bwMode="auto">
            <a:xfrm>
              <a:off x="2" y="431"/>
              <a:ext cx="5758" cy="1"/>
            </a:xfrm>
            <a:prstGeom prst="line">
              <a:avLst/>
            </a:prstGeom>
            <a:noFill/>
            <a:ln w="11113">
              <a:solidFill>
                <a:srgbClr val="44AE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4" name="Line 93"/>
            <p:cNvSpPr>
              <a:spLocks noChangeShapeType="1"/>
            </p:cNvSpPr>
            <p:nvPr/>
          </p:nvSpPr>
          <p:spPr bwMode="auto">
            <a:xfrm>
              <a:off x="2" y="436"/>
              <a:ext cx="5758" cy="1"/>
            </a:xfrm>
            <a:prstGeom prst="line">
              <a:avLst/>
            </a:prstGeom>
            <a:noFill/>
            <a:ln w="11113">
              <a:solidFill>
                <a:srgbClr val="45AF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5" name="Line 94"/>
            <p:cNvSpPr>
              <a:spLocks noChangeShapeType="1"/>
            </p:cNvSpPr>
            <p:nvPr/>
          </p:nvSpPr>
          <p:spPr bwMode="auto">
            <a:xfrm>
              <a:off x="2" y="441"/>
              <a:ext cx="5758" cy="1"/>
            </a:xfrm>
            <a:prstGeom prst="line">
              <a:avLst/>
            </a:prstGeom>
            <a:noFill/>
            <a:ln w="11113">
              <a:solidFill>
                <a:srgbClr val="45AFC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6" name="Line 95"/>
            <p:cNvSpPr>
              <a:spLocks noChangeShapeType="1"/>
            </p:cNvSpPr>
            <p:nvPr/>
          </p:nvSpPr>
          <p:spPr bwMode="auto">
            <a:xfrm>
              <a:off x="2" y="446"/>
              <a:ext cx="5758" cy="1"/>
            </a:xfrm>
            <a:prstGeom prst="line">
              <a:avLst/>
            </a:prstGeom>
            <a:noFill/>
            <a:ln w="11113">
              <a:solidFill>
                <a:srgbClr val="46AF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7" name="Line 96"/>
            <p:cNvSpPr>
              <a:spLocks noChangeShapeType="1"/>
            </p:cNvSpPr>
            <p:nvPr/>
          </p:nvSpPr>
          <p:spPr bwMode="auto">
            <a:xfrm>
              <a:off x="2" y="451"/>
              <a:ext cx="5758" cy="1"/>
            </a:xfrm>
            <a:prstGeom prst="line">
              <a:avLst/>
            </a:prstGeom>
            <a:noFill/>
            <a:ln w="11113">
              <a:solidFill>
                <a:srgbClr val="47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8" name="Line 97"/>
            <p:cNvSpPr>
              <a:spLocks noChangeShapeType="1"/>
            </p:cNvSpPr>
            <p:nvPr/>
          </p:nvSpPr>
          <p:spPr bwMode="auto">
            <a:xfrm>
              <a:off x="2" y="456"/>
              <a:ext cx="5758" cy="1"/>
            </a:xfrm>
            <a:prstGeom prst="line">
              <a:avLst/>
            </a:prstGeom>
            <a:noFill/>
            <a:ln w="11113">
              <a:solidFill>
                <a:srgbClr val="47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39" name="Line 98"/>
            <p:cNvSpPr>
              <a:spLocks noChangeShapeType="1"/>
            </p:cNvSpPr>
            <p:nvPr/>
          </p:nvSpPr>
          <p:spPr bwMode="auto">
            <a:xfrm>
              <a:off x="2" y="460"/>
              <a:ext cx="5758" cy="1"/>
            </a:xfrm>
            <a:prstGeom prst="line">
              <a:avLst/>
            </a:prstGeom>
            <a:noFill/>
            <a:ln w="11113">
              <a:solidFill>
                <a:srgbClr val="48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0" name="Line 99"/>
            <p:cNvSpPr>
              <a:spLocks noChangeShapeType="1"/>
            </p:cNvSpPr>
            <p:nvPr/>
          </p:nvSpPr>
          <p:spPr bwMode="auto">
            <a:xfrm>
              <a:off x="2" y="465"/>
              <a:ext cx="5758" cy="1"/>
            </a:xfrm>
            <a:prstGeom prst="line">
              <a:avLst/>
            </a:prstGeom>
            <a:noFill/>
            <a:ln w="11113">
              <a:solidFill>
                <a:srgbClr val="49B0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1" name="Line 100"/>
            <p:cNvSpPr>
              <a:spLocks noChangeShapeType="1"/>
            </p:cNvSpPr>
            <p:nvPr/>
          </p:nvSpPr>
          <p:spPr bwMode="auto">
            <a:xfrm>
              <a:off x="2" y="470"/>
              <a:ext cx="5758" cy="1"/>
            </a:xfrm>
            <a:prstGeom prst="line">
              <a:avLst/>
            </a:prstGeom>
            <a:noFill/>
            <a:ln w="11113">
              <a:solidFill>
                <a:srgbClr val="49B1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2" name="Line 101"/>
            <p:cNvSpPr>
              <a:spLocks noChangeShapeType="1"/>
            </p:cNvSpPr>
            <p:nvPr/>
          </p:nvSpPr>
          <p:spPr bwMode="auto">
            <a:xfrm>
              <a:off x="2" y="475"/>
              <a:ext cx="5758" cy="1"/>
            </a:xfrm>
            <a:prstGeom prst="line">
              <a:avLst/>
            </a:prstGeom>
            <a:noFill/>
            <a:ln w="11113">
              <a:solidFill>
                <a:srgbClr val="4AB1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3" name="Line 102"/>
            <p:cNvSpPr>
              <a:spLocks noChangeShapeType="1"/>
            </p:cNvSpPr>
            <p:nvPr/>
          </p:nvSpPr>
          <p:spPr bwMode="auto">
            <a:xfrm>
              <a:off x="2" y="480"/>
              <a:ext cx="5758" cy="1"/>
            </a:xfrm>
            <a:prstGeom prst="line">
              <a:avLst/>
            </a:prstGeom>
            <a:noFill/>
            <a:ln w="11113">
              <a:solidFill>
                <a:srgbClr val="4BB1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4" name="Line 103"/>
            <p:cNvSpPr>
              <a:spLocks noChangeShapeType="1"/>
            </p:cNvSpPr>
            <p:nvPr/>
          </p:nvSpPr>
          <p:spPr bwMode="auto">
            <a:xfrm>
              <a:off x="2" y="485"/>
              <a:ext cx="5758" cy="1"/>
            </a:xfrm>
            <a:prstGeom prst="line">
              <a:avLst/>
            </a:prstGeom>
            <a:noFill/>
            <a:ln w="11113">
              <a:solidFill>
                <a:srgbClr val="4BB2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5" name="Line 104"/>
            <p:cNvSpPr>
              <a:spLocks noChangeShapeType="1"/>
            </p:cNvSpPr>
            <p:nvPr/>
          </p:nvSpPr>
          <p:spPr bwMode="auto">
            <a:xfrm>
              <a:off x="2" y="490"/>
              <a:ext cx="5758" cy="1"/>
            </a:xfrm>
            <a:prstGeom prst="line">
              <a:avLst/>
            </a:prstGeom>
            <a:noFill/>
            <a:ln w="11113">
              <a:solidFill>
                <a:srgbClr val="4CB2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6" name="Line 105"/>
            <p:cNvSpPr>
              <a:spLocks noChangeShapeType="1"/>
            </p:cNvSpPr>
            <p:nvPr/>
          </p:nvSpPr>
          <p:spPr bwMode="auto">
            <a:xfrm>
              <a:off x="2" y="495"/>
              <a:ext cx="5758" cy="1"/>
            </a:xfrm>
            <a:prstGeom prst="line">
              <a:avLst/>
            </a:prstGeom>
            <a:noFill/>
            <a:ln w="11113">
              <a:solidFill>
                <a:srgbClr val="4DB2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7" name="Line 106"/>
            <p:cNvSpPr>
              <a:spLocks noChangeShapeType="1"/>
            </p:cNvSpPr>
            <p:nvPr/>
          </p:nvSpPr>
          <p:spPr bwMode="auto">
            <a:xfrm>
              <a:off x="2" y="500"/>
              <a:ext cx="5758" cy="1"/>
            </a:xfrm>
            <a:prstGeom prst="line">
              <a:avLst/>
            </a:prstGeom>
            <a:noFill/>
            <a:ln w="11113">
              <a:solidFill>
                <a:srgbClr val="4E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8" name="Line 107"/>
            <p:cNvSpPr>
              <a:spLocks noChangeShapeType="1"/>
            </p:cNvSpPr>
            <p:nvPr/>
          </p:nvSpPr>
          <p:spPr bwMode="auto">
            <a:xfrm>
              <a:off x="2" y="504"/>
              <a:ext cx="5758" cy="1"/>
            </a:xfrm>
            <a:prstGeom prst="line">
              <a:avLst/>
            </a:prstGeom>
            <a:noFill/>
            <a:ln w="11113">
              <a:solidFill>
                <a:srgbClr val="4E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49" name="Line 108"/>
            <p:cNvSpPr>
              <a:spLocks noChangeShapeType="1"/>
            </p:cNvSpPr>
            <p:nvPr/>
          </p:nvSpPr>
          <p:spPr bwMode="auto">
            <a:xfrm>
              <a:off x="2" y="509"/>
              <a:ext cx="5758" cy="1"/>
            </a:xfrm>
            <a:prstGeom prst="line">
              <a:avLst/>
            </a:prstGeom>
            <a:noFill/>
            <a:ln w="11113">
              <a:solidFill>
                <a:srgbClr val="4F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0" name="Line 109"/>
            <p:cNvSpPr>
              <a:spLocks noChangeShapeType="1"/>
            </p:cNvSpPr>
            <p:nvPr/>
          </p:nvSpPr>
          <p:spPr bwMode="auto">
            <a:xfrm>
              <a:off x="2" y="514"/>
              <a:ext cx="5758" cy="1"/>
            </a:xfrm>
            <a:prstGeom prst="line">
              <a:avLst/>
            </a:prstGeom>
            <a:noFill/>
            <a:ln w="11113">
              <a:solidFill>
                <a:srgbClr val="50B3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1" name="Line 110"/>
            <p:cNvSpPr>
              <a:spLocks noChangeShapeType="1"/>
            </p:cNvSpPr>
            <p:nvPr/>
          </p:nvSpPr>
          <p:spPr bwMode="auto">
            <a:xfrm>
              <a:off x="2" y="519"/>
              <a:ext cx="5758" cy="1"/>
            </a:xfrm>
            <a:prstGeom prst="line">
              <a:avLst/>
            </a:prstGeom>
            <a:noFill/>
            <a:ln w="11113">
              <a:solidFill>
                <a:srgbClr val="50B4D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2" name="Line 111"/>
            <p:cNvSpPr>
              <a:spLocks noChangeShapeType="1"/>
            </p:cNvSpPr>
            <p:nvPr/>
          </p:nvSpPr>
          <p:spPr bwMode="auto">
            <a:xfrm>
              <a:off x="2" y="524"/>
              <a:ext cx="5758" cy="1"/>
            </a:xfrm>
            <a:prstGeom prst="line">
              <a:avLst/>
            </a:prstGeom>
            <a:noFill/>
            <a:ln w="11113">
              <a:solidFill>
                <a:srgbClr val="51B4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3" name="Line 112"/>
            <p:cNvSpPr>
              <a:spLocks noChangeShapeType="1"/>
            </p:cNvSpPr>
            <p:nvPr/>
          </p:nvSpPr>
          <p:spPr bwMode="auto">
            <a:xfrm>
              <a:off x="2" y="529"/>
              <a:ext cx="5758" cy="1"/>
            </a:xfrm>
            <a:prstGeom prst="line">
              <a:avLst/>
            </a:prstGeom>
            <a:noFill/>
            <a:ln w="11113">
              <a:solidFill>
                <a:srgbClr val="52B4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4" name="Line 113"/>
            <p:cNvSpPr>
              <a:spLocks noChangeShapeType="1"/>
            </p:cNvSpPr>
            <p:nvPr/>
          </p:nvSpPr>
          <p:spPr bwMode="auto">
            <a:xfrm>
              <a:off x="2" y="534"/>
              <a:ext cx="5758" cy="1"/>
            </a:xfrm>
            <a:prstGeom prst="line">
              <a:avLst/>
            </a:prstGeom>
            <a:noFill/>
            <a:ln w="11113">
              <a:solidFill>
                <a:srgbClr val="52B5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5" name="Line 114"/>
            <p:cNvSpPr>
              <a:spLocks noChangeShapeType="1"/>
            </p:cNvSpPr>
            <p:nvPr/>
          </p:nvSpPr>
          <p:spPr bwMode="auto">
            <a:xfrm>
              <a:off x="2" y="539"/>
              <a:ext cx="5758" cy="1"/>
            </a:xfrm>
            <a:prstGeom prst="line">
              <a:avLst/>
            </a:prstGeom>
            <a:noFill/>
            <a:ln w="11113">
              <a:solidFill>
                <a:srgbClr val="53B5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6" name="Line 115"/>
            <p:cNvSpPr>
              <a:spLocks noChangeShapeType="1"/>
            </p:cNvSpPr>
            <p:nvPr/>
          </p:nvSpPr>
          <p:spPr bwMode="auto">
            <a:xfrm>
              <a:off x="2" y="544"/>
              <a:ext cx="5758" cy="1"/>
            </a:xfrm>
            <a:prstGeom prst="line">
              <a:avLst/>
            </a:prstGeom>
            <a:noFill/>
            <a:ln w="11113">
              <a:solidFill>
                <a:srgbClr val="54B5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7" name="Line 116"/>
            <p:cNvSpPr>
              <a:spLocks noChangeShapeType="1"/>
            </p:cNvSpPr>
            <p:nvPr/>
          </p:nvSpPr>
          <p:spPr bwMode="auto">
            <a:xfrm>
              <a:off x="2" y="549"/>
              <a:ext cx="5758" cy="1"/>
            </a:xfrm>
            <a:prstGeom prst="line">
              <a:avLst/>
            </a:prstGeom>
            <a:noFill/>
            <a:ln w="11113">
              <a:solidFill>
                <a:srgbClr val="54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8" name="Line 117"/>
            <p:cNvSpPr>
              <a:spLocks noChangeShapeType="1"/>
            </p:cNvSpPr>
            <p:nvPr/>
          </p:nvSpPr>
          <p:spPr bwMode="auto">
            <a:xfrm>
              <a:off x="2" y="553"/>
              <a:ext cx="5758" cy="1"/>
            </a:xfrm>
            <a:prstGeom prst="line">
              <a:avLst/>
            </a:prstGeom>
            <a:noFill/>
            <a:ln w="11113">
              <a:solidFill>
                <a:srgbClr val="55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59" name="Line 118"/>
            <p:cNvSpPr>
              <a:spLocks noChangeShapeType="1"/>
            </p:cNvSpPr>
            <p:nvPr/>
          </p:nvSpPr>
          <p:spPr bwMode="auto">
            <a:xfrm>
              <a:off x="2" y="558"/>
              <a:ext cx="5758" cy="1"/>
            </a:xfrm>
            <a:prstGeom prst="line">
              <a:avLst/>
            </a:prstGeom>
            <a:noFill/>
            <a:ln w="11113">
              <a:solidFill>
                <a:srgbClr val="56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0" name="Line 119"/>
            <p:cNvSpPr>
              <a:spLocks noChangeShapeType="1"/>
            </p:cNvSpPr>
            <p:nvPr/>
          </p:nvSpPr>
          <p:spPr bwMode="auto">
            <a:xfrm>
              <a:off x="2" y="563"/>
              <a:ext cx="5758" cy="1"/>
            </a:xfrm>
            <a:prstGeom prst="line">
              <a:avLst/>
            </a:prstGeom>
            <a:noFill/>
            <a:ln w="11113">
              <a:solidFill>
                <a:srgbClr val="57B6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1" name="Line 120"/>
            <p:cNvSpPr>
              <a:spLocks noChangeShapeType="1"/>
            </p:cNvSpPr>
            <p:nvPr/>
          </p:nvSpPr>
          <p:spPr bwMode="auto">
            <a:xfrm>
              <a:off x="2" y="568"/>
              <a:ext cx="5758" cy="1"/>
            </a:xfrm>
            <a:prstGeom prst="line">
              <a:avLst/>
            </a:prstGeom>
            <a:noFill/>
            <a:ln w="11113">
              <a:solidFill>
                <a:srgbClr val="57B7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2" name="Line 121"/>
            <p:cNvSpPr>
              <a:spLocks noChangeShapeType="1"/>
            </p:cNvSpPr>
            <p:nvPr/>
          </p:nvSpPr>
          <p:spPr bwMode="auto">
            <a:xfrm>
              <a:off x="2" y="573"/>
              <a:ext cx="5758" cy="1"/>
            </a:xfrm>
            <a:prstGeom prst="line">
              <a:avLst/>
            </a:prstGeom>
            <a:noFill/>
            <a:ln w="11113">
              <a:solidFill>
                <a:srgbClr val="58B7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3" name="Line 122"/>
            <p:cNvSpPr>
              <a:spLocks noChangeShapeType="1"/>
            </p:cNvSpPr>
            <p:nvPr/>
          </p:nvSpPr>
          <p:spPr bwMode="auto">
            <a:xfrm>
              <a:off x="2" y="578"/>
              <a:ext cx="5758" cy="1"/>
            </a:xfrm>
            <a:prstGeom prst="line">
              <a:avLst/>
            </a:prstGeom>
            <a:noFill/>
            <a:ln w="11113">
              <a:solidFill>
                <a:srgbClr val="59B7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4" name="Line 123"/>
            <p:cNvSpPr>
              <a:spLocks noChangeShapeType="1"/>
            </p:cNvSpPr>
            <p:nvPr/>
          </p:nvSpPr>
          <p:spPr bwMode="auto">
            <a:xfrm>
              <a:off x="2" y="583"/>
              <a:ext cx="5758" cy="1"/>
            </a:xfrm>
            <a:prstGeom prst="line">
              <a:avLst/>
            </a:prstGeom>
            <a:noFill/>
            <a:ln w="11113">
              <a:solidFill>
                <a:srgbClr val="59B8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5" name="Line 124"/>
            <p:cNvSpPr>
              <a:spLocks noChangeShapeType="1"/>
            </p:cNvSpPr>
            <p:nvPr/>
          </p:nvSpPr>
          <p:spPr bwMode="auto">
            <a:xfrm>
              <a:off x="2" y="588"/>
              <a:ext cx="5758" cy="1"/>
            </a:xfrm>
            <a:prstGeom prst="line">
              <a:avLst/>
            </a:prstGeom>
            <a:noFill/>
            <a:ln w="11113">
              <a:solidFill>
                <a:srgbClr val="5AB8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6" name="Line 125"/>
            <p:cNvSpPr>
              <a:spLocks noChangeShapeType="1"/>
            </p:cNvSpPr>
            <p:nvPr/>
          </p:nvSpPr>
          <p:spPr bwMode="auto">
            <a:xfrm>
              <a:off x="2" y="593"/>
              <a:ext cx="5758" cy="1"/>
            </a:xfrm>
            <a:prstGeom prst="line">
              <a:avLst/>
            </a:prstGeom>
            <a:noFill/>
            <a:ln w="11113">
              <a:solidFill>
                <a:srgbClr val="5BB8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7" name="Line 126"/>
            <p:cNvSpPr>
              <a:spLocks noChangeShapeType="1"/>
            </p:cNvSpPr>
            <p:nvPr/>
          </p:nvSpPr>
          <p:spPr bwMode="auto">
            <a:xfrm>
              <a:off x="2" y="598"/>
              <a:ext cx="5758" cy="1"/>
            </a:xfrm>
            <a:prstGeom prst="line">
              <a:avLst/>
            </a:prstGeom>
            <a:noFill/>
            <a:ln w="11113">
              <a:solidFill>
                <a:srgbClr val="5BB9D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8" name="Line 127"/>
            <p:cNvSpPr>
              <a:spLocks noChangeShapeType="1"/>
            </p:cNvSpPr>
            <p:nvPr/>
          </p:nvSpPr>
          <p:spPr bwMode="auto">
            <a:xfrm>
              <a:off x="2" y="602"/>
              <a:ext cx="5758" cy="1"/>
            </a:xfrm>
            <a:prstGeom prst="line">
              <a:avLst/>
            </a:prstGeom>
            <a:noFill/>
            <a:ln w="11113">
              <a:solidFill>
                <a:srgbClr val="5CB9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69" name="Line 128"/>
            <p:cNvSpPr>
              <a:spLocks noChangeShapeType="1"/>
            </p:cNvSpPr>
            <p:nvPr/>
          </p:nvSpPr>
          <p:spPr bwMode="auto">
            <a:xfrm>
              <a:off x="2" y="607"/>
              <a:ext cx="5758" cy="1"/>
            </a:xfrm>
            <a:prstGeom prst="line">
              <a:avLst/>
            </a:prstGeom>
            <a:noFill/>
            <a:ln w="11113">
              <a:solidFill>
                <a:srgbClr val="5DB9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0" name="Line 129"/>
            <p:cNvSpPr>
              <a:spLocks noChangeShapeType="1"/>
            </p:cNvSpPr>
            <p:nvPr/>
          </p:nvSpPr>
          <p:spPr bwMode="auto">
            <a:xfrm>
              <a:off x="2" y="612"/>
              <a:ext cx="5758" cy="1"/>
            </a:xfrm>
            <a:prstGeom prst="line">
              <a:avLst/>
            </a:prstGeom>
            <a:noFill/>
            <a:ln w="11113">
              <a:solidFill>
                <a:srgbClr val="5DB9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1" name="Line 130"/>
            <p:cNvSpPr>
              <a:spLocks noChangeShapeType="1"/>
            </p:cNvSpPr>
            <p:nvPr/>
          </p:nvSpPr>
          <p:spPr bwMode="auto">
            <a:xfrm>
              <a:off x="2" y="617"/>
              <a:ext cx="5758" cy="1"/>
            </a:xfrm>
            <a:prstGeom prst="line">
              <a:avLst/>
            </a:prstGeom>
            <a:noFill/>
            <a:ln w="11113">
              <a:solidFill>
                <a:srgbClr val="5EBA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2" name="Line 131"/>
            <p:cNvSpPr>
              <a:spLocks noChangeShapeType="1"/>
            </p:cNvSpPr>
            <p:nvPr/>
          </p:nvSpPr>
          <p:spPr bwMode="auto">
            <a:xfrm>
              <a:off x="2" y="622"/>
              <a:ext cx="5758" cy="1"/>
            </a:xfrm>
            <a:prstGeom prst="line">
              <a:avLst/>
            </a:prstGeom>
            <a:noFill/>
            <a:ln w="11113">
              <a:solidFill>
                <a:srgbClr val="5FBA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3" name="Line 132"/>
            <p:cNvSpPr>
              <a:spLocks noChangeShapeType="1"/>
            </p:cNvSpPr>
            <p:nvPr/>
          </p:nvSpPr>
          <p:spPr bwMode="auto">
            <a:xfrm>
              <a:off x="2" y="627"/>
              <a:ext cx="5758" cy="1"/>
            </a:xfrm>
            <a:prstGeom prst="line">
              <a:avLst/>
            </a:prstGeom>
            <a:noFill/>
            <a:ln w="11113">
              <a:solidFill>
                <a:srgbClr val="60BA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4" name="Line 133"/>
            <p:cNvSpPr>
              <a:spLocks noChangeShapeType="1"/>
            </p:cNvSpPr>
            <p:nvPr/>
          </p:nvSpPr>
          <p:spPr bwMode="auto">
            <a:xfrm>
              <a:off x="2" y="632"/>
              <a:ext cx="5758" cy="1"/>
            </a:xfrm>
            <a:prstGeom prst="line">
              <a:avLst/>
            </a:prstGeom>
            <a:noFill/>
            <a:ln w="11113">
              <a:solidFill>
                <a:srgbClr val="60BB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5" name="Line 134"/>
            <p:cNvSpPr>
              <a:spLocks noChangeShapeType="1"/>
            </p:cNvSpPr>
            <p:nvPr/>
          </p:nvSpPr>
          <p:spPr bwMode="auto">
            <a:xfrm>
              <a:off x="2" y="637"/>
              <a:ext cx="5758" cy="1"/>
            </a:xfrm>
            <a:prstGeom prst="line">
              <a:avLst/>
            </a:prstGeom>
            <a:noFill/>
            <a:ln w="11113">
              <a:solidFill>
                <a:srgbClr val="61BB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6" name="Line 135"/>
            <p:cNvSpPr>
              <a:spLocks noChangeShapeType="1"/>
            </p:cNvSpPr>
            <p:nvPr/>
          </p:nvSpPr>
          <p:spPr bwMode="auto">
            <a:xfrm>
              <a:off x="2" y="642"/>
              <a:ext cx="5758" cy="1"/>
            </a:xfrm>
            <a:prstGeom prst="line">
              <a:avLst/>
            </a:prstGeom>
            <a:noFill/>
            <a:ln w="11113">
              <a:solidFill>
                <a:srgbClr val="62BB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7" name="Line 136"/>
            <p:cNvSpPr>
              <a:spLocks noChangeShapeType="1"/>
            </p:cNvSpPr>
            <p:nvPr/>
          </p:nvSpPr>
          <p:spPr bwMode="auto">
            <a:xfrm>
              <a:off x="2" y="647"/>
              <a:ext cx="5758" cy="1"/>
            </a:xfrm>
            <a:prstGeom prst="line">
              <a:avLst/>
            </a:prstGeom>
            <a:noFill/>
            <a:ln w="11113">
              <a:solidFill>
                <a:srgbClr val="62BC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8" name="Line 137"/>
            <p:cNvSpPr>
              <a:spLocks noChangeShapeType="1"/>
            </p:cNvSpPr>
            <p:nvPr/>
          </p:nvSpPr>
          <p:spPr bwMode="auto">
            <a:xfrm>
              <a:off x="2" y="651"/>
              <a:ext cx="5758" cy="1"/>
            </a:xfrm>
            <a:prstGeom prst="line">
              <a:avLst/>
            </a:prstGeom>
            <a:noFill/>
            <a:ln w="11113">
              <a:solidFill>
                <a:srgbClr val="63BCD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79" name="Line 138"/>
            <p:cNvSpPr>
              <a:spLocks noChangeShapeType="1"/>
            </p:cNvSpPr>
            <p:nvPr/>
          </p:nvSpPr>
          <p:spPr bwMode="auto">
            <a:xfrm>
              <a:off x="2" y="656"/>
              <a:ext cx="5758" cy="1"/>
            </a:xfrm>
            <a:prstGeom prst="line">
              <a:avLst/>
            </a:prstGeom>
            <a:noFill/>
            <a:ln w="11113">
              <a:solidFill>
                <a:srgbClr val="64BC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0" name="Line 139"/>
            <p:cNvSpPr>
              <a:spLocks noChangeShapeType="1"/>
            </p:cNvSpPr>
            <p:nvPr/>
          </p:nvSpPr>
          <p:spPr bwMode="auto">
            <a:xfrm>
              <a:off x="2" y="661"/>
              <a:ext cx="5758" cy="1"/>
            </a:xfrm>
            <a:prstGeom prst="line">
              <a:avLst/>
            </a:prstGeom>
            <a:noFill/>
            <a:ln w="11113">
              <a:solidFill>
                <a:srgbClr val="64BC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1" name="Line 140"/>
            <p:cNvSpPr>
              <a:spLocks noChangeShapeType="1"/>
            </p:cNvSpPr>
            <p:nvPr/>
          </p:nvSpPr>
          <p:spPr bwMode="auto">
            <a:xfrm>
              <a:off x="2" y="666"/>
              <a:ext cx="5758" cy="1"/>
            </a:xfrm>
            <a:prstGeom prst="line">
              <a:avLst/>
            </a:prstGeom>
            <a:noFill/>
            <a:ln w="11113">
              <a:solidFill>
                <a:srgbClr val="65BD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2" name="Line 141"/>
            <p:cNvSpPr>
              <a:spLocks noChangeShapeType="1"/>
            </p:cNvSpPr>
            <p:nvPr/>
          </p:nvSpPr>
          <p:spPr bwMode="auto">
            <a:xfrm>
              <a:off x="2" y="671"/>
              <a:ext cx="5758" cy="1"/>
            </a:xfrm>
            <a:prstGeom prst="line">
              <a:avLst/>
            </a:prstGeom>
            <a:noFill/>
            <a:ln w="11113">
              <a:solidFill>
                <a:srgbClr val="66BD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3" name="Line 142"/>
            <p:cNvSpPr>
              <a:spLocks noChangeShapeType="1"/>
            </p:cNvSpPr>
            <p:nvPr/>
          </p:nvSpPr>
          <p:spPr bwMode="auto">
            <a:xfrm>
              <a:off x="2" y="676"/>
              <a:ext cx="5758" cy="1"/>
            </a:xfrm>
            <a:prstGeom prst="line">
              <a:avLst/>
            </a:prstGeom>
            <a:noFill/>
            <a:ln w="11113">
              <a:solidFill>
                <a:srgbClr val="66BDD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4" name="Line 143"/>
            <p:cNvSpPr>
              <a:spLocks noChangeShapeType="1"/>
            </p:cNvSpPr>
            <p:nvPr/>
          </p:nvSpPr>
          <p:spPr bwMode="auto">
            <a:xfrm>
              <a:off x="2" y="681"/>
              <a:ext cx="5758" cy="1"/>
            </a:xfrm>
            <a:prstGeom prst="line">
              <a:avLst/>
            </a:prstGeom>
            <a:noFill/>
            <a:ln w="11113">
              <a:solidFill>
                <a:srgbClr val="67BE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5" name="Line 144"/>
            <p:cNvSpPr>
              <a:spLocks noChangeShapeType="1"/>
            </p:cNvSpPr>
            <p:nvPr/>
          </p:nvSpPr>
          <p:spPr bwMode="auto">
            <a:xfrm>
              <a:off x="2" y="686"/>
              <a:ext cx="5758" cy="1"/>
            </a:xfrm>
            <a:prstGeom prst="line">
              <a:avLst/>
            </a:prstGeom>
            <a:noFill/>
            <a:ln w="11113">
              <a:solidFill>
                <a:srgbClr val="68BE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6" name="Line 145"/>
            <p:cNvSpPr>
              <a:spLocks noChangeShapeType="1"/>
            </p:cNvSpPr>
            <p:nvPr/>
          </p:nvSpPr>
          <p:spPr bwMode="auto">
            <a:xfrm>
              <a:off x="2" y="691"/>
              <a:ext cx="5758" cy="1"/>
            </a:xfrm>
            <a:prstGeom prst="line">
              <a:avLst/>
            </a:prstGeom>
            <a:noFill/>
            <a:ln w="11113">
              <a:solidFill>
                <a:srgbClr val="69BE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7" name="Line 146"/>
            <p:cNvSpPr>
              <a:spLocks noChangeShapeType="1"/>
            </p:cNvSpPr>
            <p:nvPr/>
          </p:nvSpPr>
          <p:spPr bwMode="auto">
            <a:xfrm>
              <a:off x="2" y="696"/>
              <a:ext cx="5758" cy="1"/>
            </a:xfrm>
            <a:prstGeom prst="line">
              <a:avLst/>
            </a:prstGeom>
            <a:noFill/>
            <a:ln w="11113">
              <a:solidFill>
                <a:srgbClr val="69BF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8" name="Line 147"/>
            <p:cNvSpPr>
              <a:spLocks noChangeShapeType="1"/>
            </p:cNvSpPr>
            <p:nvPr/>
          </p:nvSpPr>
          <p:spPr bwMode="auto">
            <a:xfrm>
              <a:off x="2" y="700"/>
              <a:ext cx="5758" cy="1"/>
            </a:xfrm>
            <a:prstGeom prst="line">
              <a:avLst/>
            </a:prstGeom>
            <a:noFill/>
            <a:ln w="11113">
              <a:solidFill>
                <a:srgbClr val="6ABF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89" name="Line 148"/>
            <p:cNvSpPr>
              <a:spLocks noChangeShapeType="1"/>
            </p:cNvSpPr>
            <p:nvPr/>
          </p:nvSpPr>
          <p:spPr bwMode="auto">
            <a:xfrm>
              <a:off x="2" y="705"/>
              <a:ext cx="5758" cy="1"/>
            </a:xfrm>
            <a:prstGeom prst="line">
              <a:avLst/>
            </a:prstGeom>
            <a:noFill/>
            <a:ln w="11113">
              <a:solidFill>
                <a:srgbClr val="6BBF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0" name="Line 149"/>
            <p:cNvSpPr>
              <a:spLocks noChangeShapeType="1"/>
            </p:cNvSpPr>
            <p:nvPr/>
          </p:nvSpPr>
          <p:spPr bwMode="auto">
            <a:xfrm>
              <a:off x="2" y="710"/>
              <a:ext cx="5758" cy="1"/>
            </a:xfrm>
            <a:prstGeom prst="line">
              <a:avLst/>
            </a:prstGeom>
            <a:noFill/>
            <a:ln w="11113">
              <a:solidFill>
                <a:srgbClr val="6BBF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1" name="Line 150"/>
            <p:cNvSpPr>
              <a:spLocks noChangeShapeType="1"/>
            </p:cNvSpPr>
            <p:nvPr/>
          </p:nvSpPr>
          <p:spPr bwMode="auto">
            <a:xfrm>
              <a:off x="2" y="715"/>
              <a:ext cx="5758" cy="1"/>
            </a:xfrm>
            <a:prstGeom prst="line">
              <a:avLst/>
            </a:prstGeom>
            <a:noFill/>
            <a:ln w="11113">
              <a:solidFill>
                <a:srgbClr val="6CC0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2" name="Line 151"/>
            <p:cNvSpPr>
              <a:spLocks noChangeShapeType="1"/>
            </p:cNvSpPr>
            <p:nvPr/>
          </p:nvSpPr>
          <p:spPr bwMode="auto">
            <a:xfrm>
              <a:off x="2" y="720"/>
              <a:ext cx="5758" cy="1"/>
            </a:xfrm>
            <a:prstGeom prst="line">
              <a:avLst/>
            </a:prstGeom>
            <a:noFill/>
            <a:ln w="11113">
              <a:solidFill>
                <a:srgbClr val="6DC0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3" name="Line 152"/>
            <p:cNvSpPr>
              <a:spLocks noChangeShapeType="1"/>
            </p:cNvSpPr>
            <p:nvPr/>
          </p:nvSpPr>
          <p:spPr bwMode="auto">
            <a:xfrm>
              <a:off x="2" y="725"/>
              <a:ext cx="5758" cy="1"/>
            </a:xfrm>
            <a:prstGeom prst="line">
              <a:avLst/>
            </a:prstGeom>
            <a:noFill/>
            <a:ln w="11113">
              <a:solidFill>
                <a:srgbClr val="6DC0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4" name="Line 153"/>
            <p:cNvSpPr>
              <a:spLocks noChangeShapeType="1"/>
            </p:cNvSpPr>
            <p:nvPr/>
          </p:nvSpPr>
          <p:spPr bwMode="auto">
            <a:xfrm>
              <a:off x="2" y="730"/>
              <a:ext cx="5758" cy="1"/>
            </a:xfrm>
            <a:prstGeom prst="line">
              <a:avLst/>
            </a:prstGeom>
            <a:noFill/>
            <a:ln w="11113">
              <a:solidFill>
                <a:srgbClr val="6EC1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5" name="Line 154"/>
            <p:cNvSpPr>
              <a:spLocks noChangeShapeType="1"/>
            </p:cNvSpPr>
            <p:nvPr/>
          </p:nvSpPr>
          <p:spPr bwMode="auto">
            <a:xfrm>
              <a:off x="2" y="735"/>
              <a:ext cx="5758" cy="1"/>
            </a:xfrm>
            <a:prstGeom prst="line">
              <a:avLst/>
            </a:prstGeom>
            <a:noFill/>
            <a:ln w="11113">
              <a:solidFill>
                <a:srgbClr val="6FC1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6" name="Line 155"/>
            <p:cNvSpPr>
              <a:spLocks noChangeShapeType="1"/>
            </p:cNvSpPr>
            <p:nvPr/>
          </p:nvSpPr>
          <p:spPr bwMode="auto">
            <a:xfrm>
              <a:off x="2" y="740"/>
              <a:ext cx="5758" cy="1"/>
            </a:xfrm>
            <a:prstGeom prst="line">
              <a:avLst/>
            </a:prstGeom>
            <a:noFill/>
            <a:ln w="11113">
              <a:solidFill>
                <a:srgbClr val="6FC1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7" name="Line 156"/>
            <p:cNvSpPr>
              <a:spLocks noChangeShapeType="1"/>
            </p:cNvSpPr>
            <p:nvPr/>
          </p:nvSpPr>
          <p:spPr bwMode="auto">
            <a:xfrm>
              <a:off x="2" y="744"/>
              <a:ext cx="5758" cy="1"/>
            </a:xfrm>
            <a:prstGeom prst="line">
              <a:avLst/>
            </a:prstGeom>
            <a:noFill/>
            <a:ln w="11113">
              <a:solidFill>
                <a:srgbClr val="70C2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8" name="Line 157"/>
            <p:cNvSpPr>
              <a:spLocks noChangeShapeType="1"/>
            </p:cNvSpPr>
            <p:nvPr/>
          </p:nvSpPr>
          <p:spPr bwMode="auto">
            <a:xfrm>
              <a:off x="2" y="749"/>
              <a:ext cx="5758" cy="1"/>
            </a:xfrm>
            <a:prstGeom prst="line">
              <a:avLst/>
            </a:prstGeom>
            <a:noFill/>
            <a:ln w="11113">
              <a:solidFill>
                <a:srgbClr val="71C2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99" name="Line 158"/>
            <p:cNvSpPr>
              <a:spLocks noChangeShapeType="1"/>
            </p:cNvSpPr>
            <p:nvPr/>
          </p:nvSpPr>
          <p:spPr bwMode="auto">
            <a:xfrm>
              <a:off x="2" y="754"/>
              <a:ext cx="5758" cy="1"/>
            </a:xfrm>
            <a:prstGeom prst="line">
              <a:avLst/>
            </a:prstGeom>
            <a:noFill/>
            <a:ln w="11113">
              <a:solidFill>
                <a:srgbClr val="72C2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0" name="Line 159"/>
            <p:cNvSpPr>
              <a:spLocks noChangeShapeType="1"/>
            </p:cNvSpPr>
            <p:nvPr/>
          </p:nvSpPr>
          <p:spPr bwMode="auto">
            <a:xfrm>
              <a:off x="2" y="757"/>
              <a:ext cx="5758" cy="1"/>
            </a:xfrm>
            <a:prstGeom prst="line">
              <a:avLst/>
            </a:prstGeom>
            <a:noFill/>
            <a:ln w="11113">
              <a:solidFill>
                <a:srgbClr val="72C2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1" name="Line 160"/>
            <p:cNvSpPr>
              <a:spLocks noChangeShapeType="1"/>
            </p:cNvSpPr>
            <p:nvPr/>
          </p:nvSpPr>
          <p:spPr bwMode="auto">
            <a:xfrm>
              <a:off x="2" y="762"/>
              <a:ext cx="5758" cy="1"/>
            </a:xfrm>
            <a:prstGeom prst="line">
              <a:avLst/>
            </a:prstGeom>
            <a:noFill/>
            <a:ln w="11113">
              <a:solidFill>
                <a:srgbClr val="73C3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2" name="Line 161"/>
            <p:cNvSpPr>
              <a:spLocks noChangeShapeType="1"/>
            </p:cNvSpPr>
            <p:nvPr/>
          </p:nvSpPr>
          <p:spPr bwMode="auto">
            <a:xfrm>
              <a:off x="2" y="767"/>
              <a:ext cx="5758" cy="1"/>
            </a:xfrm>
            <a:prstGeom prst="line">
              <a:avLst/>
            </a:prstGeom>
            <a:noFill/>
            <a:ln w="11113">
              <a:solidFill>
                <a:srgbClr val="74C3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3" name="Line 162"/>
            <p:cNvSpPr>
              <a:spLocks noChangeShapeType="1"/>
            </p:cNvSpPr>
            <p:nvPr/>
          </p:nvSpPr>
          <p:spPr bwMode="auto">
            <a:xfrm>
              <a:off x="2" y="771"/>
              <a:ext cx="5758" cy="1"/>
            </a:xfrm>
            <a:prstGeom prst="line">
              <a:avLst/>
            </a:prstGeom>
            <a:noFill/>
            <a:ln w="11113">
              <a:solidFill>
                <a:srgbClr val="74C3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4" name="Line 163"/>
            <p:cNvSpPr>
              <a:spLocks noChangeShapeType="1"/>
            </p:cNvSpPr>
            <p:nvPr/>
          </p:nvSpPr>
          <p:spPr bwMode="auto">
            <a:xfrm>
              <a:off x="2" y="776"/>
              <a:ext cx="5758" cy="1"/>
            </a:xfrm>
            <a:prstGeom prst="line">
              <a:avLst/>
            </a:prstGeom>
            <a:noFill/>
            <a:ln w="11113">
              <a:solidFill>
                <a:srgbClr val="75C4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5" name="Line 164"/>
            <p:cNvSpPr>
              <a:spLocks noChangeShapeType="1"/>
            </p:cNvSpPr>
            <p:nvPr/>
          </p:nvSpPr>
          <p:spPr bwMode="auto">
            <a:xfrm>
              <a:off x="2" y="781"/>
              <a:ext cx="5758" cy="1"/>
            </a:xfrm>
            <a:prstGeom prst="line">
              <a:avLst/>
            </a:prstGeom>
            <a:noFill/>
            <a:ln w="11113">
              <a:solidFill>
                <a:srgbClr val="76C4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6" name="Line 165"/>
            <p:cNvSpPr>
              <a:spLocks noChangeShapeType="1"/>
            </p:cNvSpPr>
            <p:nvPr/>
          </p:nvSpPr>
          <p:spPr bwMode="auto">
            <a:xfrm>
              <a:off x="2" y="786"/>
              <a:ext cx="5758" cy="1"/>
            </a:xfrm>
            <a:prstGeom prst="line">
              <a:avLst/>
            </a:prstGeom>
            <a:noFill/>
            <a:ln w="11113">
              <a:solidFill>
                <a:srgbClr val="76C4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7" name="Line 166"/>
            <p:cNvSpPr>
              <a:spLocks noChangeShapeType="1"/>
            </p:cNvSpPr>
            <p:nvPr/>
          </p:nvSpPr>
          <p:spPr bwMode="auto">
            <a:xfrm>
              <a:off x="2" y="791"/>
              <a:ext cx="5758" cy="1"/>
            </a:xfrm>
            <a:prstGeom prst="line">
              <a:avLst/>
            </a:prstGeom>
            <a:noFill/>
            <a:ln w="11113">
              <a:solidFill>
                <a:srgbClr val="77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8" name="Line 167"/>
            <p:cNvSpPr>
              <a:spLocks noChangeShapeType="1"/>
            </p:cNvSpPr>
            <p:nvPr/>
          </p:nvSpPr>
          <p:spPr bwMode="auto">
            <a:xfrm>
              <a:off x="2" y="796"/>
              <a:ext cx="5758" cy="1"/>
            </a:xfrm>
            <a:prstGeom prst="line">
              <a:avLst/>
            </a:prstGeom>
            <a:noFill/>
            <a:ln w="11113">
              <a:solidFill>
                <a:srgbClr val="78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09" name="Line 168"/>
            <p:cNvSpPr>
              <a:spLocks noChangeShapeType="1"/>
            </p:cNvSpPr>
            <p:nvPr/>
          </p:nvSpPr>
          <p:spPr bwMode="auto">
            <a:xfrm>
              <a:off x="2" y="801"/>
              <a:ext cx="5758" cy="1"/>
            </a:xfrm>
            <a:prstGeom prst="line">
              <a:avLst/>
            </a:prstGeom>
            <a:noFill/>
            <a:ln w="11113">
              <a:solidFill>
                <a:srgbClr val="78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0" name="Line 169"/>
            <p:cNvSpPr>
              <a:spLocks noChangeShapeType="1"/>
            </p:cNvSpPr>
            <p:nvPr/>
          </p:nvSpPr>
          <p:spPr bwMode="auto">
            <a:xfrm>
              <a:off x="2" y="806"/>
              <a:ext cx="5758" cy="1"/>
            </a:xfrm>
            <a:prstGeom prst="line">
              <a:avLst/>
            </a:prstGeom>
            <a:noFill/>
            <a:ln w="11113">
              <a:solidFill>
                <a:srgbClr val="79C5D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1" name="Line 170"/>
            <p:cNvSpPr>
              <a:spLocks noChangeShapeType="1"/>
            </p:cNvSpPr>
            <p:nvPr/>
          </p:nvSpPr>
          <p:spPr bwMode="auto">
            <a:xfrm>
              <a:off x="2" y="811"/>
              <a:ext cx="5758" cy="1"/>
            </a:xfrm>
            <a:prstGeom prst="line">
              <a:avLst/>
            </a:prstGeom>
            <a:noFill/>
            <a:ln w="11113">
              <a:solidFill>
                <a:srgbClr val="7AC6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2" name="Line 171"/>
            <p:cNvSpPr>
              <a:spLocks noChangeShapeType="1"/>
            </p:cNvSpPr>
            <p:nvPr/>
          </p:nvSpPr>
          <p:spPr bwMode="auto">
            <a:xfrm>
              <a:off x="2" y="816"/>
              <a:ext cx="5758" cy="1"/>
            </a:xfrm>
            <a:prstGeom prst="line">
              <a:avLst/>
            </a:prstGeom>
            <a:noFill/>
            <a:ln w="11113">
              <a:solidFill>
                <a:srgbClr val="7BC6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3" name="Line 172"/>
            <p:cNvSpPr>
              <a:spLocks noChangeShapeType="1"/>
            </p:cNvSpPr>
            <p:nvPr/>
          </p:nvSpPr>
          <p:spPr bwMode="auto">
            <a:xfrm>
              <a:off x="2" y="820"/>
              <a:ext cx="5758" cy="1"/>
            </a:xfrm>
            <a:prstGeom prst="line">
              <a:avLst/>
            </a:prstGeom>
            <a:noFill/>
            <a:ln w="11113">
              <a:solidFill>
                <a:srgbClr val="7BC6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4" name="Line 173"/>
            <p:cNvSpPr>
              <a:spLocks noChangeShapeType="1"/>
            </p:cNvSpPr>
            <p:nvPr/>
          </p:nvSpPr>
          <p:spPr bwMode="auto">
            <a:xfrm>
              <a:off x="2" y="825"/>
              <a:ext cx="5758" cy="1"/>
            </a:xfrm>
            <a:prstGeom prst="line">
              <a:avLst/>
            </a:prstGeom>
            <a:noFill/>
            <a:ln w="11113">
              <a:solidFill>
                <a:srgbClr val="7CC7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5" name="Line 174"/>
            <p:cNvSpPr>
              <a:spLocks noChangeShapeType="1"/>
            </p:cNvSpPr>
            <p:nvPr/>
          </p:nvSpPr>
          <p:spPr bwMode="auto">
            <a:xfrm>
              <a:off x="2" y="830"/>
              <a:ext cx="5758" cy="1"/>
            </a:xfrm>
            <a:prstGeom prst="line">
              <a:avLst/>
            </a:prstGeom>
            <a:noFill/>
            <a:ln w="11113">
              <a:solidFill>
                <a:srgbClr val="7DC7D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6" name="Line 175"/>
            <p:cNvSpPr>
              <a:spLocks noChangeShapeType="1"/>
            </p:cNvSpPr>
            <p:nvPr/>
          </p:nvSpPr>
          <p:spPr bwMode="auto">
            <a:xfrm>
              <a:off x="2" y="835"/>
              <a:ext cx="5758" cy="1"/>
            </a:xfrm>
            <a:prstGeom prst="line">
              <a:avLst/>
            </a:prstGeom>
            <a:noFill/>
            <a:ln w="11113">
              <a:solidFill>
                <a:srgbClr val="7DC7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7" name="Line 176"/>
            <p:cNvSpPr>
              <a:spLocks noChangeShapeType="1"/>
            </p:cNvSpPr>
            <p:nvPr/>
          </p:nvSpPr>
          <p:spPr bwMode="auto">
            <a:xfrm>
              <a:off x="2" y="840"/>
              <a:ext cx="5758" cy="1"/>
            </a:xfrm>
            <a:prstGeom prst="line">
              <a:avLst/>
            </a:prstGeom>
            <a:noFill/>
            <a:ln w="11113">
              <a:solidFill>
                <a:srgbClr val="7E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8" name="Line 177"/>
            <p:cNvSpPr>
              <a:spLocks noChangeShapeType="1"/>
            </p:cNvSpPr>
            <p:nvPr/>
          </p:nvSpPr>
          <p:spPr bwMode="auto">
            <a:xfrm>
              <a:off x="2" y="845"/>
              <a:ext cx="5758" cy="1"/>
            </a:xfrm>
            <a:prstGeom prst="line">
              <a:avLst/>
            </a:prstGeom>
            <a:noFill/>
            <a:ln w="11113">
              <a:solidFill>
                <a:srgbClr val="7F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19" name="Line 178"/>
            <p:cNvSpPr>
              <a:spLocks noChangeShapeType="1"/>
            </p:cNvSpPr>
            <p:nvPr/>
          </p:nvSpPr>
          <p:spPr bwMode="auto">
            <a:xfrm>
              <a:off x="2" y="850"/>
              <a:ext cx="5758" cy="1"/>
            </a:xfrm>
            <a:prstGeom prst="line">
              <a:avLst/>
            </a:prstGeom>
            <a:noFill/>
            <a:ln w="11113">
              <a:solidFill>
                <a:srgbClr val="7F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0" name="Line 179"/>
            <p:cNvSpPr>
              <a:spLocks noChangeShapeType="1"/>
            </p:cNvSpPr>
            <p:nvPr/>
          </p:nvSpPr>
          <p:spPr bwMode="auto">
            <a:xfrm>
              <a:off x="2" y="855"/>
              <a:ext cx="5758" cy="1"/>
            </a:xfrm>
            <a:prstGeom prst="line">
              <a:avLst/>
            </a:prstGeom>
            <a:noFill/>
            <a:ln w="11113">
              <a:solidFill>
                <a:srgbClr val="80C8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1" name="Line 180"/>
            <p:cNvSpPr>
              <a:spLocks noChangeShapeType="1"/>
            </p:cNvSpPr>
            <p:nvPr/>
          </p:nvSpPr>
          <p:spPr bwMode="auto">
            <a:xfrm>
              <a:off x="2" y="860"/>
              <a:ext cx="5758" cy="1"/>
            </a:xfrm>
            <a:prstGeom prst="line">
              <a:avLst/>
            </a:prstGeom>
            <a:noFill/>
            <a:ln w="11113">
              <a:solidFill>
                <a:srgbClr val="81C9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2" name="Line 181"/>
            <p:cNvSpPr>
              <a:spLocks noChangeShapeType="1"/>
            </p:cNvSpPr>
            <p:nvPr/>
          </p:nvSpPr>
          <p:spPr bwMode="auto">
            <a:xfrm>
              <a:off x="2" y="864"/>
              <a:ext cx="5758" cy="1"/>
            </a:xfrm>
            <a:prstGeom prst="line">
              <a:avLst/>
            </a:prstGeom>
            <a:noFill/>
            <a:ln w="11113">
              <a:solidFill>
                <a:srgbClr val="81C9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3" name="Line 182"/>
            <p:cNvSpPr>
              <a:spLocks noChangeShapeType="1"/>
            </p:cNvSpPr>
            <p:nvPr/>
          </p:nvSpPr>
          <p:spPr bwMode="auto">
            <a:xfrm>
              <a:off x="2" y="869"/>
              <a:ext cx="5758" cy="1"/>
            </a:xfrm>
            <a:prstGeom prst="line">
              <a:avLst/>
            </a:prstGeom>
            <a:noFill/>
            <a:ln w="11113">
              <a:solidFill>
                <a:srgbClr val="82C9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4" name="Line 183"/>
            <p:cNvSpPr>
              <a:spLocks noChangeShapeType="1"/>
            </p:cNvSpPr>
            <p:nvPr/>
          </p:nvSpPr>
          <p:spPr bwMode="auto">
            <a:xfrm>
              <a:off x="2" y="874"/>
              <a:ext cx="5758" cy="1"/>
            </a:xfrm>
            <a:prstGeom prst="line">
              <a:avLst/>
            </a:prstGeom>
            <a:noFill/>
            <a:ln w="11113">
              <a:solidFill>
                <a:srgbClr val="83CA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5" name="Line 184"/>
            <p:cNvSpPr>
              <a:spLocks noChangeShapeType="1"/>
            </p:cNvSpPr>
            <p:nvPr/>
          </p:nvSpPr>
          <p:spPr bwMode="auto">
            <a:xfrm>
              <a:off x="2" y="879"/>
              <a:ext cx="5758" cy="1"/>
            </a:xfrm>
            <a:prstGeom prst="line">
              <a:avLst/>
            </a:prstGeom>
            <a:noFill/>
            <a:ln w="11113">
              <a:solidFill>
                <a:srgbClr val="84CA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6" name="Line 185"/>
            <p:cNvSpPr>
              <a:spLocks noChangeShapeType="1"/>
            </p:cNvSpPr>
            <p:nvPr/>
          </p:nvSpPr>
          <p:spPr bwMode="auto">
            <a:xfrm>
              <a:off x="2" y="884"/>
              <a:ext cx="5758" cy="1"/>
            </a:xfrm>
            <a:prstGeom prst="line">
              <a:avLst/>
            </a:prstGeom>
            <a:noFill/>
            <a:ln w="11113">
              <a:solidFill>
                <a:srgbClr val="84CAD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7" name="Line 186"/>
            <p:cNvSpPr>
              <a:spLocks noChangeShapeType="1"/>
            </p:cNvSpPr>
            <p:nvPr/>
          </p:nvSpPr>
          <p:spPr bwMode="auto">
            <a:xfrm>
              <a:off x="2" y="889"/>
              <a:ext cx="5758" cy="1"/>
            </a:xfrm>
            <a:prstGeom prst="line">
              <a:avLst/>
            </a:prstGeom>
            <a:noFill/>
            <a:ln w="11113">
              <a:solidFill>
                <a:srgbClr val="85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8" name="Line 187"/>
            <p:cNvSpPr>
              <a:spLocks noChangeShapeType="1"/>
            </p:cNvSpPr>
            <p:nvPr/>
          </p:nvSpPr>
          <p:spPr bwMode="auto">
            <a:xfrm>
              <a:off x="2" y="894"/>
              <a:ext cx="5758" cy="1"/>
            </a:xfrm>
            <a:prstGeom prst="line">
              <a:avLst/>
            </a:prstGeom>
            <a:noFill/>
            <a:ln w="11113">
              <a:solidFill>
                <a:srgbClr val="86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29" name="Line 188"/>
            <p:cNvSpPr>
              <a:spLocks noChangeShapeType="1"/>
            </p:cNvSpPr>
            <p:nvPr/>
          </p:nvSpPr>
          <p:spPr bwMode="auto">
            <a:xfrm>
              <a:off x="2" y="899"/>
              <a:ext cx="5758" cy="1"/>
            </a:xfrm>
            <a:prstGeom prst="line">
              <a:avLst/>
            </a:prstGeom>
            <a:noFill/>
            <a:ln w="11113">
              <a:solidFill>
                <a:srgbClr val="86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0" name="Line 189"/>
            <p:cNvSpPr>
              <a:spLocks noChangeShapeType="1"/>
            </p:cNvSpPr>
            <p:nvPr/>
          </p:nvSpPr>
          <p:spPr bwMode="auto">
            <a:xfrm>
              <a:off x="2" y="904"/>
              <a:ext cx="5758" cy="1"/>
            </a:xfrm>
            <a:prstGeom prst="line">
              <a:avLst/>
            </a:prstGeom>
            <a:noFill/>
            <a:ln w="11113">
              <a:solidFill>
                <a:srgbClr val="87CB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1" name="Line 190"/>
            <p:cNvSpPr>
              <a:spLocks noChangeShapeType="1"/>
            </p:cNvSpPr>
            <p:nvPr/>
          </p:nvSpPr>
          <p:spPr bwMode="auto">
            <a:xfrm>
              <a:off x="2" y="909"/>
              <a:ext cx="5758" cy="1"/>
            </a:xfrm>
            <a:prstGeom prst="line">
              <a:avLst/>
            </a:prstGeom>
            <a:noFill/>
            <a:ln w="11113">
              <a:solidFill>
                <a:srgbClr val="88CC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2" name="Line 191"/>
            <p:cNvSpPr>
              <a:spLocks noChangeShapeType="1"/>
            </p:cNvSpPr>
            <p:nvPr/>
          </p:nvSpPr>
          <p:spPr bwMode="auto">
            <a:xfrm>
              <a:off x="2" y="913"/>
              <a:ext cx="5758" cy="1"/>
            </a:xfrm>
            <a:prstGeom prst="line">
              <a:avLst/>
            </a:prstGeom>
            <a:noFill/>
            <a:ln w="11113">
              <a:solidFill>
                <a:srgbClr val="88CC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3" name="Line 192"/>
            <p:cNvSpPr>
              <a:spLocks noChangeShapeType="1"/>
            </p:cNvSpPr>
            <p:nvPr/>
          </p:nvSpPr>
          <p:spPr bwMode="auto">
            <a:xfrm>
              <a:off x="2" y="918"/>
              <a:ext cx="5758" cy="1"/>
            </a:xfrm>
            <a:prstGeom prst="line">
              <a:avLst/>
            </a:prstGeom>
            <a:noFill/>
            <a:ln w="11113">
              <a:solidFill>
                <a:srgbClr val="89CC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4" name="Line 193"/>
            <p:cNvSpPr>
              <a:spLocks noChangeShapeType="1"/>
            </p:cNvSpPr>
            <p:nvPr/>
          </p:nvSpPr>
          <p:spPr bwMode="auto">
            <a:xfrm>
              <a:off x="2" y="923"/>
              <a:ext cx="5758" cy="1"/>
            </a:xfrm>
            <a:prstGeom prst="line">
              <a:avLst/>
            </a:prstGeom>
            <a:noFill/>
            <a:ln w="11113">
              <a:solidFill>
                <a:srgbClr val="8ACD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5" name="Line 194"/>
            <p:cNvSpPr>
              <a:spLocks noChangeShapeType="1"/>
            </p:cNvSpPr>
            <p:nvPr/>
          </p:nvSpPr>
          <p:spPr bwMode="auto">
            <a:xfrm>
              <a:off x="2" y="928"/>
              <a:ext cx="5758" cy="1"/>
            </a:xfrm>
            <a:prstGeom prst="line">
              <a:avLst/>
            </a:prstGeom>
            <a:noFill/>
            <a:ln w="11113">
              <a:solidFill>
                <a:srgbClr val="8ACD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6" name="Line 195"/>
            <p:cNvSpPr>
              <a:spLocks noChangeShapeType="1"/>
            </p:cNvSpPr>
            <p:nvPr/>
          </p:nvSpPr>
          <p:spPr bwMode="auto">
            <a:xfrm>
              <a:off x="2" y="933"/>
              <a:ext cx="5758" cy="1"/>
            </a:xfrm>
            <a:prstGeom prst="line">
              <a:avLst/>
            </a:prstGeom>
            <a:noFill/>
            <a:ln w="11113">
              <a:solidFill>
                <a:srgbClr val="8BCD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7" name="Line 196"/>
            <p:cNvSpPr>
              <a:spLocks noChangeShapeType="1"/>
            </p:cNvSpPr>
            <p:nvPr/>
          </p:nvSpPr>
          <p:spPr bwMode="auto">
            <a:xfrm>
              <a:off x="2" y="938"/>
              <a:ext cx="5758" cy="1"/>
            </a:xfrm>
            <a:prstGeom prst="line">
              <a:avLst/>
            </a:prstGeom>
            <a:noFill/>
            <a:ln w="11113">
              <a:solidFill>
                <a:srgbClr val="8CCEE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8" name="Line 197"/>
            <p:cNvSpPr>
              <a:spLocks noChangeShapeType="1"/>
            </p:cNvSpPr>
            <p:nvPr/>
          </p:nvSpPr>
          <p:spPr bwMode="auto">
            <a:xfrm>
              <a:off x="2" y="943"/>
              <a:ext cx="5758" cy="1"/>
            </a:xfrm>
            <a:prstGeom prst="line">
              <a:avLst/>
            </a:prstGeom>
            <a:noFill/>
            <a:ln w="11113">
              <a:solidFill>
                <a:srgbClr val="8DCE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39" name="Line 198"/>
            <p:cNvSpPr>
              <a:spLocks noChangeShapeType="1"/>
            </p:cNvSpPr>
            <p:nvPr/>
          </p:nvSpPr>
          <p:spPr bwMode="auto">
            <a:xfrm>
              <a:off x="2" y="948"/>
              <a:ext cx="5758" cy="1"/>
            </a:xfrm>
            <a:prstGeom prst="line">
              <a:avLst/>
            </a:prstGeom>
            <a:noFill/>
            <a:ln w="11113">
              <a:solidFill>
                <a:srgbClr val="8DCE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0" name="Line 199"/>
            <p:cNvSpPr>
              <a:spLocks noChangeShapeType="1"/>
            </p:cNvSpPr>
            <p:nvPr/>
          </p:nvSpPr>
          <p:spPr bwMode="auto">
            <a:xfrm>
              <a:off x="2" y="953"/>
              <a:ext cx="5758" cy="1"/>
            </a:xfrm>
            <a:prstGeom prst="line">
              <a:avLst/>
            </a:prstGeom>
            <a:noFill/>
            <a:ln w="11113">
              <a:solidFill>
                <a:srgbClr val="8ECE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1" name="Line 200"/>
            <p:cNvSpPr>
              <a:spLocks noChangeShapeType="1"/>
            </p:cNvSpPr>
            <p:nvPr/>
          </p:nvSpPr>
          <p:spPr bwMode="auto">
            <a:xfrm>
              <a:off x="2" y="958"/>
              <a:ext cx="5758" cy="1"/>
            </a:xfrm>
            <a:prstGeom prst="line">
              <a:avLst/>
            </a:prstGeom>
            <a:noFill/>
            <a:ln w="11113">
              <a:solidFill>
                <a:srgbClr val="8FCF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2" name="Line 201"/>
            <p:cNvSpPr>
              <a:spLocks noChangeShapeType="1"/>
            </p:cNvSpPr>
            <p:nvPr/>
          </p:nvSpPr>
          <p:spPr bwMode="auto">
            <a:xfrm>
              <a:off x="2" y="962"/>
              <a:ext cx="5758" cy="1"/>
            </a:xfrm>
            <a:prstGeom prst="line">
              <a:avLst/>
            </a:prstGeom>
            <a:noFill/>
            <a:ln w="11113">
              <a:solidFill>
                <a:srgbClr val="8FCFE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3" name="Line 202"/>
            <p:cNvSpPr>
              <a:spLocks noChangeShapeType="1"/>
            </p:cNvSpPr>
            <p:nvPr/>
          </p:nvSpPr>
          <p:spPr bwMode="auto">
            <a:xfrm>
              <a:off x="2" y="967"/>
              <a:ext cx="5758" cy="1"/>
            </a:xfrm>
            <a:prstGeom prst="line">
              <a:avLst/>
            </a:prstGeom>
            <a:noFill/>
            <a:ln w="11113">
              <a:solidFill>
                <a:srgbClr val="90CF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44" name="Line 203"/>
            <p:cNvSpPr>
              <a:spLocks noChangeShapeType="1"/>
            </p:cNvSpPr>
            <p:nvPr/>
          </p:nvSpPr>
          <p:spPr bwMode="auto">
            <a:xfrm>
              <a:off x="2" y="972"/>
              <a:ext cx="5758" cy="1"/>
            </a:xfrm>
            <a:prstGeom prst="line">
              <a:avLst/>
            </a:prstGeom>
            <a:noFill/>
            <a:ln w="11113">
              <a:solidFill>
                <a:srgbClr val="91D0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04"/>
          <p:cNvGrpSpPr>
            <a:grpSpLocks/>
          </p:cNvGrpSpPr>
          <p:nvPr/>
        </p:nvGrpSpPr>
        <p:grpSpPr bwMode="auto">
          <a:xfrm>
            <a:off x="-20638" y="1550988"/>
            <a:ext cx="9164638" cy="5303837"/>
            <a:chOff x="-13" y="977"/>
            <a:chExt cx="5773" cy="3341"/>
          </a:xfrm>
        </p:grpSpPr>
        <p:sp>
          <p:nvSpPr>
            <p:cNvPr id="49745" name="Line 205"/>
            <p:cNvSpPr>
              <a:spLocks noChangeShapeType="1"/>
            </p:cNvSpPr>
            <p:nvPr/>
          </p:nvSpPr>
          <p:spPr bwMode="auto">
            <a:xfrm>
              <a:off x="2" y="977"/>
              <a:ext cx="5758" cy="1"/>
            </a:xfrm>
            <a:prstGeom prst="line">
              <a:avLst/>
            </a:prstGeom>
            <a:noFill/>
            <a:ln w="11113">
              <a:solidFill>
                <a:srgbClr val="91D0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6" name="Line 206"/>
            <p:cNvSpPr>
              <a:spLocks noChangeShapeType="1"/>
            </p:cNvSpPr>
            <p:nvPr/>
          </p:nvSpPr>
          <p:spPr bwMode="auto">
            <a:xfrm>
              <a:off x="2" y="982"/>
              <a:ext cx="5758" cy="1"/>
            </a:xfrm>
            <a:prstGeom prst="line">
              <a:avLst/>
            </a:prstGeom>
            <a:noFill/>
            <a:ln w="11113">
              <a:solidFill>
                <a:srgbClr val="92D0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7" name="Line 207"/>
            <p:cNvSpPr>
              <a:spLocks noChangeShapeType="1"/>
            </p:cNvSpPr>
            <p:nvPr/>
          </p:nvSpPr>
          <p:spPr bwMode="auto">
            <a:xfrm>
              <a:off x="2" y="987"/>
              <a:ext cx="5758" cy="1"/>
            </a:xfrm>
            <a:prstGeom prst="line">
              <a:avLst/>
            </a:prstGeom>
            <a:noFill/>
            <a:ln w="11113">
              <a:solidFill>
                <a:srgbClr val="93D1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8" name="Line 208"/>
            <p:cNvSpPr>
              <a:spLocks noChangeShapeType="1"/>
            </p:cNvSpPr>
            <p:nvPr/>
          </p:nvSpPr>
          <p:spPr bwMode="auto">
            <a:xfrm>
              <a:off x="2" y="992"/>
              <a:ext cx="5758" cy="1"/>
            </a:xfrm>
            <a:prstGeom prst="line">
              <a:avLst/>
            </a:prstGeom>
            <a:noFill/>
            <a:ln w="11113">
              <a:solidFill>
                <a:srgbClr val="93D1E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9" name="Line 209"/>
            <p:cNvSpPr>
              <a:spLocks noChangeShapeType="1"/>
            </p:cNvSpPr>
            <p:nvPr/>
          </p:nvSpPr>
          <p:spPr bwMode="auto">
            <a:xfrm>
              <a:off x="2" y="997"/>
              <a:ext cx="5758" cy="1"/>
            </a:xfrm>
            <a:prstGeom prst="line">
              <a:avLst/>
            </a:prstGeom>
            <a:noFill/>
            <a:ln w="11113">
              <a:solidFill>
                <a:srgbClr val="94D1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0" name="Line 210"/>
            <p:cNvSpPr>
              <a:spLocks noChangeShapeType="1"/>
            </p:cNvSpPr>
            <p:nvPr/>
          </p:nvSpPr>
          <p:spPr bwMode="auto">
            <a:xfrm>
              <a:off x="2" y="1002"/>
              <a:ext cx="5758" cy="1"/>
            </a:xfrm>
            <a:prstGeom prst="line">
              <a:avLst/>
            </a:prstGeom>
            <a:noFill/>
            <a:ln w="11113">
              <a:solidFill>
                <a:srgbClr val="95D1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1" name="Line 211"/>
            <p:cNvSpPr>
              <a:spLocks noChangeShapeType="1"/>
            </p:cNvSpPr>
            <p:nvPr/>
          </p:nvSpPr>
          <p:spPr bwMode="auto">
            <a:xfrm>
              <a:off x="2" y="1007"/>
              <a:ext cx="5758" cy="1"/>
            </a:xfrm>
            <a:prstGeom prst="line">
              <a:avLst/>
            </a:prstGeom>
            <a:noFill/>
            <a:ln w="11113">
              <a:solidFill>
                <a:srgbClr val="96D2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2" name="Line 212"/>
            <p:cNvSpPr>
              <a:spLocks noChangeShapeType="1"/>
            </p:cNvSpPr>
            <p:nvPr/>
          </p:nvSpPr>
          <p:spPr bwMode="auto">
            <a:xfrm>
              <a:off x="2" y="1011"/>
              <a:ext cx="5758" cy="1"/>
            </a:xfrm>
            <a:prstGeom prst="line">
              <a:avLst/>
            </a:prstGeom>
            <a:noFill/>
            <a:ln w="11113">
              <a:solidFill>
                <a:srgbClr val="96D2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3" name="Line 213"/>
            <p:cNvSpPr>
              <a:spLocks noChangeShapeType="1"/>
            </p:cNvSpPr>
            <p:nvPr/>
          </p:nvSpPr>
          <p:spPr bwMode="auto">
            <a:xfrm>
              <a:off x="2" y="1016"/>
              <a:ext cx="5758" cy="1"/>
            </a:xfrm>
            <a:prstGeom prst="line">
              <a:avLst/>
            </a:prstGeom>
            <a:noFill/>
            <a:ln w="11113">
              <a:solidFill>
                <a:srgbClr val="97D2E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4" name="Line 214"/>
            <p:cNvSpPr>
              <a:spLocks noChangeShapeType="1"/>
            </p:cNvSpPr>
            <p:nvPr/>
          </p:nvSpPr>
          <p:spPr bwMode="auto">
            <a:xfrm>
              <a:off x="2" y="1021"/>
              <a:ext cx="5758" cy="1"/>
            </a:xfrm>
            <a:prstGeom prst="line">
              <a:avLst/>
            </a:prstGeom>
            <a:noFill/>
            <a:ln w="11113">
              <a:solidFill>
                <a:srgbClr val="98D3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5" name="Line 215"/>
            <p:cNvSpPr>
              <a:spLocks noChangeShapeType="1"/>
            </p:cNvSpPr>
            <p:nvPr/>
          </p:nvSpPr>
          <p:spPr bwMode="auto">
            <a:xfrm>
              <a:off x="2" y="1026"/>
              <a:ext cx="5758" cy="1"/>
            </a:xfrm>
            <a:prstGeom prst="line">
              <a:avLst/>
            </a:prstGeom>
            <a:noFill/>
            <a:ln w="11113">
              <a:solidFill>
                <a:srgbClr val="98D3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6" name="Line 216"/>
            <p:cNvSpPr>
              <a:spLocks noChangeShapeType="1"/>
            </p:cNvSpPr>
            <p:nvPr/>
          </p:nvSpPr>
          <p:spPr bwMode="auto">
            <a:xfrm>
              <a:off x="2" y="1031"/>
              <a:ext cx="5758" cy="1"/>
            </a:xfrm>
            <a:prstGeom prst="line">
              <a:avLst/>
            </a:prstGeom>
            <a:noFill/>
            <a:ln w="11113">
              <a:solidFill>
                <a:srgbClr val="99D3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7" name="Line 217"/>
            <p:cNvSpPr>
              <a:spLocks noChangeShapeType="1"/>
            </p:cNvSpPr>
            <p:nvPr/>
          </p:nvSpPr>
          <p:spPr bwMode="auto">
            <a:xfrm>
              <a:off x="2" y="1036"/>
              <a:ext cx="5758" cy="1"/>
            </a:xfrm>
            <a:prstGeom prst="line">
              <a:avLst/>
            </a:prstGeom>
            <a:noFill/>
            <a:ln w="11113">
              <a:solidFill>
                <a:srgbClr val="9AD4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8" name="Line 218"/>
            <p:cNvSpPr>
              <a:spLocks noChangeShapeType="1"/>
            </p:cNvSpPr>
            <p:nvPr/>
          </p:nvSpPr>
          <p:spPr bwMode="auto">
            <a:xfrm>
              <a:off x="2" y="1041"/>
              <a:ext cx="5758" cy="1"/>
            </a:xfrm>
            <a:prstGeom prst="line">
              <a:avLst/>
            </a:prstGeom>
            <a:noFill/>
            <a:ln w="11113">
              <a:solidFill>
                <a:srgbClr val="9AD4E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59" name="Line 219"/>
            <p:cNvSpPr>
              <a:spLocks noChangeShapeType="1"/>
            </p:cNvSpPr>
            <p:nvPr/>
          </p:nvSpPr>
          <p:spPr bwMode="auto">
            <a:xfrm>
              <a:off x="2" y="1046"/>
              <a:ext cx="5758" cy="1"/>
            </a:xfrm>
            <a:prstGeom prst="line">
              <a:avLst/>
            </a:prstGeom>
            <a:noFill/>
            <a:ln w="11113">
              <a:solidFill>
                <a:srgbClr val="9BD4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0" name="Line 220"/>
            <p:cNvSpPr>
              <a:spLocks noChangeShapeType="1"/>
            </p:cNvSpPr>
            <p:nvPr/>
          </p:nvSpPr>
          <p:spPr bwMode="auto">
            <a:xfrm>
              <a:off x="2" y="1051"/>
              <a:ext cx="5758" cy="1"/>
            </a:xfrm>
            <a:prstGeom prst="line">
              <a:avLst/>
            </a:prstGeom>
            <a:noFill/>
            <a:ln w="11113">
              <a:solidFill>
                <a:srgbClr val="9CD4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1" name="Line 221"/>
            <p:cNvSpPr>
              <a:spLocks noChangeShapeType="1"/>
            </p:cNvSpPr>
            <p:nvPr/>
          </p:nvSpPr>
          <p:spPr bwMode="auto">
            <a:xfrm>
              <a:off x="2" y="1056"/>
              <a:ext cx="5758" cy="1"/>
            </a:xfrm>
            <a:prstGeom prst="line">
              <a:avLst/>
            </a:prstGeom>
            <a:noFill/>
            <a:ln w="11113">
              <a:solidFill>
                <a:srgbClr val="9CD5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2" name="Line 222"/>
            <p:cNvSpPr>
              <a:spLocks noChangeShapeType="1"/>
            </p:cNvSpPr>
            <p:nvPr/>
          </p:nvSpPr>
          <p:spPr bwMode="auto">
            <a:xfrm>
              <a:off x="2" y="1060"/>
              <a:ext cx="5758" cy="1"/>
            </a:xfrm>
            <a:prstGeom prst="line">
              <a:avLst/>
            </a:prstGeom>
            <a:noFill/>
            <a:ln w="11113">
              <a:solidFill>
                <a:srgbClr val="9DD5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3" name="Line 223"/>
            <p:cNvSpPr>
              <a:spLocks noChangeShapeType="1"/>
            </p:cNvSpPr>
            <p:nvPr/>
          </p:nvSpPr>
          <p:spPr bwMode="auto">
            <a:xfrm>
              <a:off x="2" y="1065"/>
              <a:ext cx="5758" cy="1"/>
            </a:xfrm>
            <a:prstGeom prst="line">
              <a:avLst/>
            </a:prstGeom>
            <a:noFill/>
            <a:ln w="11113">
              <a:solidFill>
                <a:srgbClr val="9ED5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4" name="Line 224"/>
            <p:cNvSpPr>
              <a:spLocks noChangeShapeType="1"/>
            </p:cNvSpPr>
            <p:nvPr/>
          </p:nvSpPr>
          <p:spPr bwMode="auto">
            <a:xfrm>
              <a:off x="2" y="1070"/>
              <a:ext cx="5758" cy="1"/>
            </a:xfrm>
            <a:prstGeom prst="line">
              <a:avLst/>
            </a:prstGeom>
            <a:noFill/>
            <a:ln w="11113">
              <a:solidFill>
                <a:srgbClr val="9FD6E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5" name="Line 225"/>
            <p:cNvSpPr>
              <a:spLocks noChangeShapeType="1"/>
            </p:cNvSpPr>
            <p:nvPr/>
          </p:nvSpPr>
          <p:spPr bwMode="auto">
            <a:xfrm>
              <a:off x="2" y="1075"/>
              <a:ext cx="5758" cy="1"/>
            </a:xfrm>
            <a:prstGeom prst="line">
              <a:avLst/>
            </a:prstGeom>
            <a:noFill/>
            <a:ln w="11113">
              <a:solidFill>
                <a:srgbClr val="9FD6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6" name="Line 226"/>
            <p:cNvSpPr>
              <a:spLocks noChangeShapeType="1"/>
            </p:cNvSpPr>
            <p:nvPr/>
          </p:nvSpPr>
          <p:spPr bwMode="auto">
            <a:xfrm>
              <a:off x="2" y="1080"/>
              <a:ext cx="5758" cy="1"/>
            </a:xfrm>
            <a:prstGeom prst="line">
              <a:avLst/>
            </a:prstGeom>
            <a:noFill/>
            <a:ln w="11113">
              <a:solidFill>
                <a:srgbClr val="A0D6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7" name="Line 227"/>
            <p:cNvSpPr>
              <a:spLocks noChangeShapeType="1"/>
            </p:cNvSpPr>
            <p:nvPr/>
          </p:nvSpPr>
          <p:spPr bwMode="auto">
            <a:xfrm>
              <a:off x="2" y="1085"/>
              <a:ext cx="5758" cy="1"/>
            </a:xfrm>
            <a:prstGeom prst="line">
              <a:avLst/>
            </a:prstGeom>
            <a:noFill/>
            <a:ln w="11113">
              <a:solidFill>
                <a:srgbClr val="A1D6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8" name="Line 228"/>
            <p:cNvSpPr>
              <a:spLocks noChangeShapeType="1"/>
            </p:cNvSpPr>
            <p:nvPr/>
          </p:nvSpPr>
          <p:spPr bwMode="auto">
            <a:xfrm>
              <a:off x="2" y="1090"/>
              <a:ext cx="5758" cy="1"/>
            </a:xfrm>
            <a:prstGeom prst="line">
              <a:avLst/>
            </a:prstGeom>
            <a:noFill/>
            <a:ln w="11113">
              <a:solidFill>
                <a:srgbClr val="A1D7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69" name="Line 229"/>
            <p:cNvSpPr>
              <a:spLocks noChangeShapeType="1"/>
            </p:cNvSpPr>
            <p:nvPr/>
          </p:nvSpPr>
          <p:spPr bwMode="auto">
            <a:xfrm>
              <a:off x="2" y="1095"/>
              <a:ext cx="5758" cy="1"/>
            </a:xfrm>
            <a:prstGeom prst="line">
              <a:avLst/>
            </a:prstGeom>
            <a:noFill/>
            <a:ln w="11113">
              <a:solidFill>
                <a:srgbClr val="A2D7E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0" name="Line 230"/>
            <p:cNvSpPr>
              <a:spLocks noChangeShapeType="1"/>
            </p:cNvSpPr>
            <p:nvPr/>
          </p:nvSpPr>
          <p:spPr bwMode="auto">
            <a:xfrm>
              <a:off x="2" y="1100"/>
              <a:ext cx="5758" cy="1"/>
            </a:xfrm>
            <a:prstGeom prst="line">
              <a:avLst/>
            </a:prstGeom>
            <a:noFill/>
            <a:ln w="11113">
              <a:solidFill>
                <a:srgbClr val="A3D7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1" name="Line 231"/>
            <p:cNvSpPr>
              <a:spLocks noChangeShapeType="1"/>
            </p:cNvSpPr>
            <p:nvPr/>
          </p:nvSpPr>
          <p:spPr bwMode="auto">
            <a:xfrm>
              <a:off x="2" y="1104"/>
              <a:ext cx="5758" cy="1"/>
            </a:xfrm>
            <a:prstGeom prst="line">
              <a:avLst/>
            </a:prstGeom>
            <a:noFill/>
            <a:ln w="11113">
              <a:solidFill>
                <a:srgbClr val="A3D8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2" name="Line 232"/>
            <p:cNvSpPr>
              <a:spLocks noChangeShapeType="1"/>
            </p:cNvSpPr>
            <p:nvPr/>
          </p:nvSpPr>
          <p:spPr bwMode="auto">
            <a:xfrm>
              <a:off x="2" y="1109"/>
              <a:ext cx="5758" cy="1"/>
            </a:xfrm>
            <a:prstGeom prst="line">
              <a:avLst/>
            </a:prstGeom>
            <a:noFill/>
            <a:ln w="11113">
              <a:solidFill>
                <a:srgbClr val="A4D8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3" name="Line 233"/>
            <p:cNvSpPr>
              <a:spLocks noChangeShapeType="1"/>
            </p:cNvSpPr>
            <p:nvPr/>
          </p:nvSpPr>
          <p:spPr bwMode="auto">
            <a:xfrm>
              <a:off x="2" y="1114"/>
              <a:ext cx="5758" cy="1"/>
            </a:xfrm>
            <a:prstGeom prst="line">
              <a:avLst/>
            </a:prstGeom>
            <a:noFill/>
            <a:ln w="11113">
              <a:solidFill>
                <a:srgbClr val="A5D8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4" name="Line 234"/>
            <p:cNvSpPr>
              <a:spLocks noChangeShapeType="1"/>
            </p:cNvSpPr>
            <p:nvPr/>
          </p:nvSpPr>
          <p:spPr bwMode="auto">
            <a:xfrm>
              <a:off x="2" y="1119"/>
              <a:ext cx="5758" cy="1"/>
            </a:xfrm>
            <a:prstGeom prst="line">
              <a:avLst/>
            </a:prstGeom>
            <a:noFill/>
            <a:ln w="11113">
              <a:solidFill>
                <a:srgbClr val="A5D9E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5" name="Line 235"/>
            <p:cNvSpPr>
              <a:spLocks noChangeShapeType="1"/>
            </p:cNvSpPr>
            <p:nvPr/>
          </p:nvSpPr>
          <p:spPr bwMode="auto">
            <a:xfrm>
              <a:off x="2" y="1124"/>
              <a:ext cx="5758" cy="1"/>
            </a:xfrm>
            <a:prstGeom prst="line">
              <a:avLst/>
            </a:prstGeom>
            <a:noFill/>
            <a:ln w="11113">
              <a:solidFill>
                <a:srgbClr val="A6D9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6" name="Line 236"/>
            <p:cNvSpPr>
              <a:spLocks noChangeShapeType="1"/>
            </p:cNvSpPr>
            <p:nvPr/>
          </p:nvSpPr>
          <p:spPr bwMode="auto">
            <a:xfrm>
              <a:off x="2" y="1129"/>
              <a:ext cx="5758" cy="1"/>
            </a:xfrm>
            <a:prstGeom prst="line">
              <a:avLst/>
            </a:prstGeom>
            <a:noFill/>
            <a:ln w="11113">
              <a:solidFill>
                <a:srgbClr val="A7D9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7" name="Line 237"/>
            <p:cNvSpPr>
              <a:spLocks noChangeShapeType="1"/>
            </p:cNvSpPr>
            <p:nvPr/>
          </p:nvSpPr>
          <p:spPr bwMode="auto">
            <a:xfrm>
              <a:off x="2" y="1134"/>
              <a:ext cx="5758" cy="1"/>
            </a:xfrm>
            <a:prstGeom prst="line">
              <a:avLst/>
            </a:prstGeom>
            <a:noFill/>
            <a:ln w="11113">
              <a:solidFill>
                <a:srgbClr val="A8D9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8" name="Line 238"/>
            <p:cNvSpPr>
              <a:spLocks noChangeShapeType="1"/>
            </p:cNvSpPr>
            <p:nvPr/>
          </p:nvSpPr>
          <p:spPr bwMode="auto">
            <a:xfrm>
              <a:off x="2" y="1139"/>
              <a:ext cx="5758" cy="1"/>
            </a:xfrm>
            <a:prstGeom prst="line">
              <a:avLst/>
            </a:prstGeom>
            <a:noFill/>
            <a:ln w="11113">
              <a:solidFill>
                <a:srgbClr val="A8DA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79" name="Line 239"/>
            <p:cNvSpPr>
              <a:spLocks noChangeShapeType="1"/>
            </p:cNvSpPr>
            <p:nvPr/>
          </p:nvSpPr>
          <p:spPr bwMode="auto">
            <a:xfrm>
              <a:off x="2" y="1144"/>
              <a:ext cx="5758" cy="1"/>
            </a:xfrm>
            <a:prstGeom prst="line">
              <a:avLst/>
            </a:prstGeom>
            <a:noFill/>
            <a:ln w="11113">
              <a:solidFill>
                <a:srgbClr val="A9DA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0" name="Line 240"/>
            <p:cNvSpPr>
              <a:spLocks noChangeShapeType="1"/>
            </p:cNvSpPr>
            <p:nvPr/>
          </p:nvSpPr>
          <p:spPr bwMode="auto">
            <a:xfrm>
              <a:off x="2" y="1149"/>
              <a:ext cx="5758" cy="1"/>
            </a:xfrm>
            <a:prstGeom prst="line">
              <a:avLst/>
            </a:prstGeom>
            <a:noFill/>
            <a:ln w="11113">
              <a:solidFill>
                <a:srgbClr val="AADAE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1" name="Line 241"/>
            <p:cNvSpPr>
              <a:spLocks noChangeShapeType="1"/>
            </p:cNvSpPr>
            <p:nvPr/>
          </p:nvSpPr>
          <p:spPr bwMode="auto">
            <a:xfrm>
              <a:off x="2" y="1153"/>
              <a:ext cx="5758" cy="1"/>
            </a:xfrm>
            <a:prstGeom prst="line">
              <a:avLst/>
            </a:prstGeom>
            <a:noFill/>
            <a:ln w="11113">
              <a:solidFill>
                <a:srgbClr val="AADB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2" name="Line 242"/>
            <p:cNvSpPr>
              <a:spLocks noChangeShapeType="1"/>
            </p:cNvSpPr>
            <p:nvPr/>
          </p:nvSpPr>
          <p:spPr bwMode="auto">
            <a:xfrm>
              <a:off x="2" y="1158"/>
              <a:ext cx="5758" cy="1"/>
            </a:xfrm>
            <a:prstGeom prst="line">
              <a:avLst/>
            </a:prstGeom>
            <a:noFill/>
            <a:ln w="11113">
              <a:solidFill>
                <a:srgbClr val="ABDB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3" name="Line 243"/>
            <p:cNvSpPr>
              <a:spLocks noChangeShapeType="1"/>
            </p:cNvSpPr>
            <p:nvPr/>
          </p:nvSpPr>
          <p:spPr bwMode="auto">
            <a:xfrm>
              <a:off x="2" y="1163"/>
              <a:ext cx="5758" cy="1"/>
            </a:xfrm>
            <a:prstGeom prst="line">
              <a:avLst/>
            </a:prstGeom>
            <a:noFill/>
            <a:ln w="11113">
              <a:solidFill>
                <a:srgbClr val="ACDB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4" name="Line 244"/>
            <p:cNvSpPr>
              <a:spLocks noChangeShapeType="1"/>
            </p:cNvSpPr>
            <p:nvPr/>
          </p:nvSpPr>
          <p:spPr bwMode="auto">
            <a:xfrm>
              <a:off x="2" y="1168"/>
              <a:ext cx="5758" cy="1"/>
            </a:xfrm>
            <a:prstGeom prst="line">
              <a:avLst/>
            </a:prstGeom>
            <a:noFill/>
            <a:ln w="11113">
              <a:solidFill>
                <a:srgbClr val="ACDC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5" name="Line 245"/>
            <p:cNvSpPr>
              <a:spLocks noChangeShapeType="1"/>
            </p:cNvSpPr>
            <p:nvPr/>
          </p:nvSpPr>
          <p:spPr bwMode="auto">
            <a:xfrm>
              <a:off x="2" y="1173"/>
              <a:ext cx="5758" cy="1"/>
            </a:xfrm>
            <a:prstGeom prst="line">
              <a:avLst/>
            </a:prstGeom>
            <a:noFill/>
            <a:ln w="11113">
              <a:solidFill>
                <a:srgbClr val="ADDCE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6" name="Line 246"/>
            <p:cNvSpPr>
              <a:spLocks noChangeShapeType="1"/>
            </p:cNvSpPr>
            <p:nvPr/>
          </p:nvSpPr>
          <p:spPr bwMode="auto">
            <a:xfrm>
              <a:off x="2" y="1178"/>
              <a:ext cx="5758" cy="1"/>
            </a:xfrm>
            <a:prstGeom prst="line">
              <a:avLst/>
            </a:prstGeom>
            <a:noFill/>
            <a:ln w="11113">
              <a:solidFill>
                <a:srgbClr val="AEDC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7" name="Line 247"/>
            <p:cNvSpPr>
              <a:spLocks noChangeShapeType="1"/>
            </p:cNvSpPr>
            <p:nvPr/>
          </p:nvSpPr>
          <p:spPr bwMode="auto">
            <a:xfrm>
              <a:off x="2" y="1183"/>
              <a:ext cx="5758" cy="1"/>
            </a:xfrm>
            <a:prstGeom prst="line">
              <a:avLst/>
            </a:prstGeom>
            <a:noFill/>
            <a:ln w="11113">
              <a:solidFill>
                <a:srgbClr val="AEDC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8" name="Line 248"/>
            <p:cNvSpPr>
              <a:spLocks noChangeShapeType="1"/>
            </p:cNvSpPr>
            <p:nvPr/>
          </p:nvSpPr>
          <p:spPr bwMode="auto">
            <a:xfrm>
              <a:off x="2" y="1188"/>
              <a:ext cx="5758" cy="1"/>
            </a:xfrm>
            <a:prstGeom prst="line">
              <a:avLst/>
            </a:prstGeom>
            <a:noFill/>
            <a:ln w="11113">
              <a:solidFill>
                <a:srgbClr val="AFDD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89" name="Line 249"/>
            <p:cNvSpPr>
              <a:spLocks noChangeShapeType="1"/>
            </p:cNvSpPr>
            <p:nvPr/>
          </p:nvSpPr>
          <p:spPr bwMode="auto">
            <a:xfrm>
              <a:off x="2" y="1193"/>
              <a:ext cx="5758" cy="1"/>
            </a:xfrm>
            <a:prstGeom prst="line">
              <a:avLst/>
            </a:prstGeom>
            <a:noFill/>
            <a:ln w="11113">
              <a:solidFill>
                <a:srgbClr val="B0DD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0" name="Line 250"/>
            <p:cNvSpPr>
              <a:spLocks noChangeShapeType="1"/>
            </p:cNvSpPr>
            <p:nvPr/>
          </p:nvSpPr>
          <p:spPr bwMode="auto">
            <a:xfrm>
              <a:off x="2" y="1198"/>
              <a:ext cx="5758" cy="1"/>
            </a:xfrm>
            <a:prstGeom prst="line">
              <a:avLst/>
            </a:prstGeom>
            <a:noFill/>
            <a:ln w="11113">
              <a:solidFill>
                <a:srgbClr val="B1DD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1" name="Line 251"/>
            <p:cNvSpPr>
              <a:spLocks noChangeShapeType="1"/>
            </p:cNvSpPr>
            <p:nvPr/>
          </p:nvSpPr>
          <p:spPr bwMode="auto">
            <a:xfrm>
              <a:off x="2" y="1202"/>
              <a:ext cx="5758" cy="1"/>
            </a:xfrm>
            <a:prstGeom prst="line">
              <a:avLst/>
            </a:prstGeom>
            <a:noFill/>
            <a:ln w="11113">
              <a:solidFill>
                <a:srgbClr val="B1DEE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2" name="Line 252"/>
            <p:cNvSpPr>
              <a:spLocks noChangeShapeType="1"/>
            </p:cNvSpPr>
            <p:nvPr/>
          </p:nvSpPr>
          <p:spPr bwMode="auto">
            <a:xfrm>
              <a:off x="2" y="1207"/>
              <a:ext cx="5758" cy="1"/>
            </a:xfrm>
            <a:prstGeom prst="line">
              <a:avLst/>
            </a:prstGeom>
            <a:noFill/>
            <a:ln w="11113">
              <a:solidFill>
                <a:srgbClr val="B2DE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3" name="Line 253"/>
            <p:cNvSpPr>
              <a:spLocks noChangeShapeType="1"/>
            </p:cNvSpPr>
            <p:nvPr/>
          </p:nvSpPr>
          <p:spPr bwMode="auto">
            <a:xfrm>
              <a:off x="2" y="1212"/>
              <a:ext cx="5758" cy="1"/>
            </a:xfrm>
            <a:prstGeom prst="line">
              <a:avLst/>
            </a:prstGeom>
            <a:noFill/>
            <a:ln w="11113">
              <a:solidFill>
                <a:srgbClr val="B3DE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4" name="Line 254"/>
            <p:cNvSpPr>
              <a:spLocks noChangeShapeType="1"/>
            </p:cNvSpPr>
            <p:nvPr/>
          </p:nvSpPr>
          <p:spPr bwMode="auto">
            <a:xfrm>
              <a:off x="2" y="1217"/>
              <a:ext cx="5758" cy="1"/>
            </a:xfrm>
            <a:prstGeom prst="line">
              <a:avLst/>
            </a:prstGeom>
            <a:noFill/>
            <a:ln w="11113">
              <a:solidFill>
                <a:srgbClr val="B3DF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5" name="Line 255"/>
            <p:cNvSpPr>
              <a:spLocks noChangeShapeType="1"/>
            </p:cNvSpPr>
            <p:nvPr/>
          </p:nvSpPr>
          <p:spPr bwMode="auto">
            <a:xfrm>
              <a:off x="2" y="1222"/>
              <a:ext cx="5758" cy="1"/>
            </a:xfrm>
            <a:prstGeom prst="line">
              <a:avLst/>
            </a:prstGeom>
            <a:noFill/>
            <a:ln w="11113">
              <a:solidFill>
                <a:srgbClr val="B4DF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6" name="Line 256"/>
            <p:cNvSpPr>
              <a:spLocks noChangeShapeType="1"/>
            </p:cNvSpPr>
            <p:nvPr/>
          </p:nvSpPr>
          <p:spPr bwMode="auto">
            <a:xfrm>
              <a:off x="2" y="1227"/>
              <a:ext cx="5758" cy="1"/>
            </a:xfrm>
            <a:prstGeom prst="line">
              <a:avLst/>
            </a:prstGeom>
            <a:noFill/>
            <a:ln w="11113">
              <a:solidFill>
                <a:srgbClr val="B5DFE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7" name="Line 257"/>
            <p:cNvSpPr>
              <a:spLocks noChangeShapeType="1"/>
            </p:cNvSpPr>
            <p:nvPr/>
          </p:nvSpPr>
          <p:spPr bwMode="auto">
            <a:xfrm>
              <a:off x="2" y="1232"/>
              <a:ext cx="5758" cy="1"/>
            </a:xfrm>
            <a:prstGeom prst="line">
              <a:avLst/>
            </a:prstGeom>
            <a:noFill/>
            <a:ln w="11113">
              <a:solidFill>
                <a:srgbClr val="B5DF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8" name="Line 258"/>
            <p:cNvSpPr>
              <a:spLocks noChangeShapeType="1"/>
            </p:cNvSpPr>
            <p:nvPr/>
          </p:nvSpPr>
          <p:spPr bwMode="auto">
            <a:xfrm>
              <a:off x="2" y="1237"/>
              <a:ext cx="5758" cy="1"/>
            </a:xfrm>
            <a:prstGeom prst="line">
              <a:avLst/>
            </a:prstGeom>
            <a:noFill/>
            <a:ln w="11113">
              <a:solidFill>
                <a:srgbClr val="B6E0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99" name="Line 259"/>
            <p:cNvSpPr>
              <a:spLocks noChangeShapeType="1"/>
            </p:cNvSpPr>
            <p:nvPr/>
          </p:nvSpPr>
          <p:spPr bwMode="auto">
            <a:xfrm>
              <a:off x="2" y="1242"/>
              <a:ext cx="5758" cy="1"/>
            </a:xfrm>
            <a:prstGeom prst="line">
              <a:avLst/>
            </a:prstGeom>
            <a:noFill/>
            <a:ln w="11113">
              <a:solidFill>
                <a:srgbClr val="B7E0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0" name="Line 260"/>
            <p:cNvSpPr>
              <a:spLocks noChangeShapeType="1"/>
            </p:cNvSpPr>
            <p:nvPr/>
          </p:nvSpPr>
          <p:spPr bwMode="auto">
            <a:xfrm>
              <a:off x="2" y="1247"/>
              <a:ext cx="5758" cy="1"/>
            </a:xfrm>
            <a:prstGeom prst="line">
              <a:avLst/>
            </a:prstGeom>
            <a:noFill/>
            <a:ln w="11113">
              <a:solidFill>
                <a:srgbClr val="B7E0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1" name="Line 261"/>
            <p:cNvSpPr>
              <a:spLocks noChangeShapeType="1"/>
            </p:cNvSpPr>
            <p:nvPr/>
          </p:nvSpPr>
          <p:spPr bwMode="auto">
            <a:xfrm>
              <a:off x="2" y="1251"/>
              <a:ext cx="5758" cy="1"/>
            </a:xfrm>
            <a:prstGeom prst="line">
              <a:avLst/>
            </a:prstGeom>
            <a:noFill/>
            <a:ln w="11113">
              <a:solidFill>
                <a:srgbClr val="B8E1E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2" name="Line 262"/>
            <p:cNvSpPr>
              <a:spLocks noChangeShapeType="1"/>
            </p:cNvSpPr>
            <p:nvPr/>
          </p:nvSpPr>
          <p:spPr bwMode="auto">
            <a:xfrm>
              <a:off x="2" y="1256"/>
              <a:ext cx="5758" cy="1"/>
            </a:xfrm>
            <a:prstGeom prst="line">
              <a:avLst/>
            </a:prstGeom>
            <a:noFill/>
            <a:ln w="11113">
              <a:solidFill>
                <a:srgbClr val="B9E1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3" name="Line 263"/>
            <p:cNvSpPr>
              <a:spLocks noChangeShapeType="1"/>
            </p:cNvSpPr>
            <p:nvPr/>
          </p:nvSpPr>
          <p:spPr bwMode="auto">
            <a:xfrm>
              <a:off x="2" y="1261"/>
              <a:ext cx="5758" cy="1"/>
            </a:xfrm>
            <a:prstGeom prst="line">
              <a:avLst/>
            </a:prstGeom>
            <a:noFill/>
            <a:ln w="11113">
              <a:solidFill>
                <a:srgbClr val="BAE1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4" name="Line 264"/>
            <p:cNvSpPr>
              <a:spLocks noChangeShapeType="1"/>
            </p:cNvSpPr>
            <p:nvPr/>
          </p:nvSpPr>
          <p:spPr bwMode="auto">
            <a:xfrm>
              <a:off x="2" y="1266"/>
              <a:ext cx="5758" cy="1"/>
            </a:xfrm>
            <a:prstGeom prst="line">
              <a:avLst/>
            </a:prstGeom>
            <a:noFill/>
            <a:ln w="11113">
              <a:solidFill>
                <a:srgbClr val="BA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5" name="Line 265"/>
            <p:cNvSpPr>
              <a:spLocks noChangeShapeType="1"/>
            </p:cNvSpPr>
            <p:nvPr/>
          </p:nvSpPr>
          <p:spPr bwMode="auto">
            <a:xfrm>
              <a:off x="2" y="1271"/>
              <a:ext cx="5758" cy="1"/>
            </a:xfrm>
            <a:prstGeom prst="line">
              <a:avLst/>
            </a:prstGeom>
            <a:noFill/>
            <a:ln w="11113">
              <a:solidFill>
                <a:srgbClr val="BB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6" name="Line 266"/>
            <p:cNvSpPr>
              <a:spLocks noChangeShapeType="1"/>
            </p:cNvSpPr>
            <p:nvPr/>
          </p:nvSpPr>
          <p:spPr bwMode="auto">
            <a:xfrm>
              <a:off x="2" y="1276"/>
              <a:ext cx="5758" cy="1"/>
            </a:xfrm>
            <a:prstGeom prst="line">
              <a:avLst/>
            </a:prstGeom>
            <a:noFill/>
            <a:ln w="11113">
              <a:solidFill>
                <a:srgbClr val="BC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7" name="Line 267"/>
            <p:cNvSpPr>
              <a:spLocks noChangeShapeType="1"/>
            </p:cNvSpPr>
            <p:nvPr/>
          </p:nvSpPr>
          <p:spPr bwMode="auto">
            <a:xfrm>
              <a:off x="2" y="1281"/>
              <a:ext cx="5758" cy="1"/>
            </a:xfrm>
            <a:prstGeom prst="line">
              <a:avLst/>
            </a:prstGeom>
            <a:noFill/>
            <a:ln w="11113">
              <a:solidFill>
                <a:srgbClr val="BCE2E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8" name="Line 268"/>
            <p:cNvSpPr>
              <a:spLocks noChangeShapeType="1"/>
            </p:cNvSpPr>
            <p:nvPr/>
          </p:nvSpPr>
          <p:spPr bwMode="auto">
            <a:xfrm>
              <a:off x="2" y="1286"/>
              <a:ext cx="5758" cy="1"/>
            </a:xfrm>
            <a:prstGeom prst="line">
              <a:avLst/>
            </a:prstGeom>
            <a:noFill/>
            <a:ln w="11113">
              <a:solidFill>
                <a:srgbClr val="BDE3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09" name="Line 269"/>
            <p:cNvSpPr>
              <a:spLocks noChangeShapeType="1"/>
            </p:cNvSpPr>
            <p:nvPr/>
          </p:nvSpPr>
          <p:spPr bwMode="auto">
            <a:xfrm>
              <a:off x="2" y="1291"/>
              <a:ext cx="5758" cy="1"/>
            </a:xfrm>
            <a:prstGeom prst="line">
              <a:avLst/>
            </a:prstGeom>
            <a:noFill/>
            <a:ln w="11113">
              <a:solidFill>
                <a:srgbClr val="BEE3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0" name="Line 270"/>
            <p:cNvSpPr>
              <a:spLocks noChangeShapeType="1"/>
            </p:cNvSpPr>
            <p:nvPr/>
          </p:nvSpPr>
          <p:spPr bwMode="auto">
            <a:xfrm>
              <a:off x="2" y="1296"/>
              <a:ext cx="5758" cy="1"/>
            </a:xfrm>
            <a:prstGeom prst="line">
              <a:avLst/>
            </a:prstGeom>
            <a:noFill/>
            <a:ln w="11113">
              <a:solidFill>
                <a:srgbClr val="BEE3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1" name="Line 271"/>
            <p:cNvSpPr>
              <a:spLocks noChangeShapeType="1"/>
            </p:cNvSpPr>
            <p:nvPr/>
          </p:nvSpPr>
          <p:spPr bwMode="auto">
            <a:xfrm>
              <a:off x="2" y="1300"/>
              <a:ext cx="5758" cy="1"/>
            </a:xfrm>
            <a:prstGeom prst="line">
              <a:avLst/>
            </a:prstGeom>
            <a:noFill/>
            <a:ln w="11113">
              <a:solidFill>
                <a:srgbClr val="BFE4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2" name="Line 272"/>
            <p:cNvSpPr>
              <a:spLocks noChangeShapeType="1"/>
            </p:cNvSpPr>
            <p:nvPr/>
          </p:nvSpPr>
          <p:spPr bwMode="auto">
            <a:xfrm>
              <a:off x="2" y="1305"/>
              <a:ext cx="5758" cy="1"/>
            </a:xfrm>
            <a:prstGeom prst="line">
              <a:avLst/>
            </a:prstGeom>
            <a:noFill/>
            <a:ln w="11113">
              <a:solidFill>
                <a:srgbClr val="C0E4E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3" name="Line 273"/>
            <p:cNvSpPr>
              <a:spLocks noChangeShapeType="1"/>
            </p:cNvSpPr>
            <p:nvPr/>
          </p:nvSpPr>
          <p:spPr bwMode="auto">
            <a:xfrm>
              <a:off x="2" y="1310"/>
              <a:ext cx="5758" cy="1"/>
            </a:xfrm>
            <a:prstGeom prst="line">
              <a:avLst/>
            </a:prstGeom>
            <a:noFill/>
            <a:ln w="11113">
              <a:solidFill>
                <a:srgbClr val="C0E4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4" name="Line 274"/>
            <p:cNvSpPr>
              <a:spLocks noChangeShapeType="1"/>
            </p:cNvSpPr>
            <p:nvPr/>
          </p:nvSpPr>
          <p:spPr bwMode="auto">
            <a:xfrm>
              <a:off x="2" y="1315"/>
              <a:ext cx="5758" cy="1"/>
            </a:xfrm>
            <a:prstGeom prst="line">
              <a:avLst/>
            </a:prstGeom>
            <a:noFill/>
            <a:ln w="11113">
              <a:solidFill>
                <a:srgbClr val="C1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5" name="Line 275"/>
            <p:cNvSpPr>
              <a:spLocks noChangeShapeType="1"/>
            </p:cNvSpPr>
            <p:nvPr/>
          </p:nvSpPr>
          <p:spPr bwMode="auto">
            <a:xfrm>
              <a:off x="2" y="1320"/>
              <a:ext cx="5758" cy="1"/>
            </a:xfrm>
            <a:prstGeom prst="line">
              <a:avLst/>
            </a:prstGeom>
            <a:noFill/>
            <a:ln w="11113">
              <a:solidFill>
                <a:srgbClr val="C2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6" name="Line 276"/>
            <p:cNvSpPr>
              <a:spLocks noChangeShapeType="1"/>
            </p:cNvSpPr>
            <p:nvPr/>
          </p:nvSpPr>
          <p:spPr bwMode="auto">
            <a:xfrm>
              <a:off x="2" y="1325"/>
              <a:ext cx="5758" cy="1"/>
            </a:xfrm>
            <a:prstGeom prst="line">
              <a:avLst/>
            </a:prstGeom>
            <a:noFill/>
            <a:ln w="11113">
              <a:solidFill>
                <a:srgbClr val="C3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7" name="Line 277"/>
            <p:cNvSpPr>
              <a:spLocks noChangeShapeType="1"/>
            </p:cNvSpPr>
            <p:nvPr/>
          </p:nvSpPr>
          <p:spPr bwMode="auto">
            <a:xfrm>
              <a:off x="2" y="1330"/>
              <a:ext cx="5758" cy="1"/>
            </a:xfrm>
            <a:prstGeom prst="line">
              <a:avLst/>
            </a:prstGeom>
            <a:noFill/>
            <a:ln w="11113">
              <a:solidFill>
                <a:srgbClr val="C3E5E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8" name="Line 278"/>
            <p:cNvSpPr>
              <a:spLocks noChangeShapeType="1"/>
            </p:cNvSpPr>
            <p:nvPr/>
          </p:nvSpPr>
          <p:spPr bwMode="auto">
            <a:xfrm>
              <a:off x="2" y="1335"/>
              <a:ext cx="5758" cy="1"/>
            </a:xfrm>
            <a:prstGeom prst="line">
              <a:avLst/>
            </a:prstGeom>
            <a:noFill/>
            <a:ln w="11113">
              <a:solidFill>
                <a:srgbClr val="C4E6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19" name="Line 279"/>
            <p:cNvSpPr>
              <a:spLocks noChangeShapeType="1"/>
            </p:cNvSpPr>
            <p:nvPr/>
          </p:nvSpPr>
          <p:spPr bwMode="auto">
            <a:xfrm>
              <a:off x="2" y="1340"/>
              <a:ext cx="5758" cy="1"/>
            </a:xfrm>
            <a:prstGeom prst="line">
              <a:avLst/>
            </a:prstGeom>
            <a:noFill/>
            <a:ln w="11113">
              <a:solidFill>
                <a:srgbClr val="C5E6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0" name="Line 280"/>
            <p:cNvSpPr>
              <a:spLocks noChangeShapeType="1"/>
            </p:cNvSpPr>
            <p:nvPr/>
          </p:nvSpPr>
          <p:spPr bwMode="auto">
            <a:xfrm>
              <a:off x="2" y="1344"/>
              <a:ext cx="5758" cy="1"/>
            </a:xfrm>
            <a:prstGeom prst="line">
              <a:avLst/>
            </a:prstGeom>
            <a:noFill/>
            <a:ln w="11113">
              <a:solidFill>
                <a:srgbClr val="C5E6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1" name="Line 281"/>
            <p:cNvSpPr>
              <a:spLocks noChangeShapeType="1"/>
            </p:cNvSpPr>
            <p:nvPr/>
          </p:nvSpPr>
          <p:spPr bwMode="auto">
            <a:xfrm>
              <a:off x="2" y="1349"/>
              <a:ext cx="5758" cy="1"/>
            </a:xfrm>
            <a:prstGeom prst="line">
              <a:avLst/>
            </a:prstGeom>
            <a:noFill/>
            <a:ln w="11113">
              <a:solidFill>
                <a:srgbClr val="C6E7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2" name="Line 282"/>
            <p:cNvSpPr>
              <a:spLocks noChangeShapeType="1"/>
            </p:cNvSpPr>
            <p:nvPr/>
          </p:nvSpPr>
          <p:spPr bwMode="auto">
            <a:xfrm>
              <a:off x="2" y="1354"/>
              <a:ext cx="5758" cy="1"/>
            </a:xfrm>
            <a:prstGeom prst="line">
              <a:avLst/>
            </a:prstGeom>
            <a:noFill/>
            <a:ln w="11113">
              <a:solidFill>
                <a:srgbClr val="C7E7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3" name="Line 283"/>
            <p:cNvSpPr>
              <a:spLocks noChangeShapeType="1"/>
            </p:cNvSpPr>
            <p:nvPr/>
          </p:nvSpPr>
          <p:spPr bwMode="auto">
            <a:xfrm>
              <a:off x="2" y="1359"/>
              <a:ext cx="5758" cy="1"/>
            </a:xfrm>
            <a:prstGeom prst="line">
              <a:avLst/>
            </a:prstGeom>
            <a:noFill/>
            <a:ln w="11113">
              <a:solidFill>
                <a:srgbClr val="C7E7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4" name="Line 284"/>
            <p:cNvSpPr>
              <a:spLocks noChangeShapeType="1"/>
            </p:cNvSpPr>
            <p:nvPr/>
          </p:nvSpPr>
          <p:spPr bwMode="auto">
            <a:xfrm>
              <a:off x="2" y="1364"/>
              <a:ext cx="5758" cy="1"/>
            </a:xfrm>
            <a:prstGeom prst="line">
              <a:avLst/>
            </a:prstGeom>
            <a:noFill/>
            <a:ln w="11113">
              <a:solidFill>
                <a:srgbClr val="C8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5" name="Line 285"/>
            <p:cNvSpPr>
              <a:spLocks noChangeShapeType="1"/>
            </p:cNvSpPr>
            <p:nvPr/>
          </p:nvSpPr>
          <p:spPr bwMode="auto">
            <a:xfrm>
              <a:off x="2" y="1369"/>
              <a:ext cx="5758" cy="1"/>
            </a:xfrm>
            <a:prstGeom prst="line">
              <a:avLst/>
            </a:prstGeom>
            <a:noFill/>
            <a:ln w="11113">
              <a:solidFill>
                <a:srgbClr val="C9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6" name="Line 286"/>
            <p:cNvSpPr>
              <a:spLocks noChangeShapeType="1"/>
            </p:cNvSpPr>
            <p:nvPr/>
          </p:nvSpPr>
          <p:spPr bwMode="auto">
            <a:xfrm>
              <a:off x="2" y="1374"/>
              <a:ext cx="5758" cy="1"/>
            </a:xfrm>
            <a:prstGeom prst="line">
              <a:avLst/>
            </a:prstGeom>
            <a:noFill/>
            <a:ln w="11113">
              <a:solidFill>
                <a:srgbClr val="C9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7" name="Line 287"/>
            <p:cNvSpPr>
              <a:spLocks noChangeShapeType="1"/>
            </p:cNvSpPr>
            <p:nvPr/>
          </p:nvSpPr>
          <p:spPr bwMode="auto">
            <a:xfrm>
              <a:off x="2" y="1379"/>
              <a:ext cx="5758" cy="1"/>
            </a:xfrm>
            <a:prstGeom prst="line">
              <a:avLst/>
            </a:prstGeom>
            <a:noFill/>
            <a:ln w="11113">
              <a:solidFill>
                <a:srgbClr val="CAE8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8" name="Line 288"/>
            <p:cNvSpPr>
              <a:spLocks noChangeShapeType="1"/>
            </p:cNvSpPr>
            <p:nvPr/>
          </p:nvSpPr>
          <p:spPr bwMode="auto">
            <a:xfrm>
              <a:off x="2" y="1384"/>
              <a:ext cx="5758" cy="1"/>
            </a:xfrm>
            <a:prstGeom prst="line">
              <a:avLst/>
            </a:prstGeom>
            <a:noFill/>
            <a:ln w="11113">
              <a:solidFill>
                <a:srgbClr val="CBE9F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29" name="Line 289"/>
            <p:cNvSpPr>
              <a:spLocks noChangeShapeType="1"/>
            </p:cNvSpPr>
            <p:nvPr/>
          </p:nvSpPr>
          <p:spPr bwMode="auto">
            <a:xfrm>
              <a:off x="2" y="1389"/>
              <a:ext cx="5758" cy="1"/>
            </a:xfrm>
            <a:prstGeom prst="line">
              <a:avLst/>
            </a:prstGeom>
            <a:noFill/>
            <a:ln w="11113">
              <a:solidFill>
                <a:srgbClr val="CCE9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0" name="Line 290"/>
            <p:cNvSpPr>
              <a:spLocks noChangeShapeType="1"/>
            </p:cNvSpPr>
            <p:nvPr/>
          </p:nvSpPr>
          <p:spPr bwMode="auto">
            <a:xfrm>
              <a:off x="2" y="1393"/>
              <a:ext cx="5758" cy="1"/>
            </a:xfrm>
            <a:prstGeom prst="line">
              <a:avLst/>
            </a:prstGeom>
            <a:noFill/>
            <a:ln w="11113">
              <a:solidFill>
                <a:srgbClr val="CCE9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1" name="Line 291"/>
            <p:cNvSpPr>
              <a:spLocks noChangeShapeType="1"/>
            </p:cNvSpPr>
            <p:nvPr/>
          </p:nvSpPr>
          <p:spPr bwMode="auto">
            <a:xfrm>
              <a:off x="2" y="1398"/>
              <a:ext cx="5758" cy="1"/>
            </a:xfrm>
            <a:prstGeom prst="line">
              <a:avLst/>
            </a:prstGeom>
            <a:noFill/>
            <a:ln w="11113">
              <a:solidFill>
                <a:srgbClr val="CDEA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2" name="Line 292"/>
            <p:cNvSpPr>
              <a:spLocks noChangeShapeType="1"/>
            </p:cNvSpPr>
            <p:nvPr/>
          </p:nvSpPr>
          <p:spPr bwMode="auto">
            <a:xfrm>
              <a:off x="2" y="1403"/>
              <a:ext cx="5758" cy="1"/>
            </a:xfrm>
            <a:prstGeom prst="line">
              <a:avLst/>
            </a:prstGeom>
            <a:noFill/>
            <a:ln w="11113">
              <a:solidFill>
                <a:srgbClr val="CEEA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3" name="Line 293"/>
            <p:cNvSpPr>
              <a:spLocks noChangeShapeType="1"/>
            </p:cNvSpPr>
            <p:nvPr/>
          </p:nvSpPr>
          <p:spPr bwMode="auto">
            <a:xfrm>
              <a:off x="2" y="1408"/>
              <a:ext cx="5758" cy="1"/>
            </a:xfrm>
            <a:prstGeom prst="line">
              <a:avLst/>
            </a:prstGeom>
            <a:noFill/>
            <a:ln w="11113">
              <a:solidFill>
                <a:srgbClr val="CEEA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4" name="Line 294"/>
            <p:cNvSpPr>
              <a:spLocks noChangeShapeType="1"/>
            </p:cNvSpPr>
            <p:nvPr/>
          </p:nvSpPr>
          <p:spPr bwMode="auto">
            <a:xfrm>
              <a:off x="2" y="1413"/>
              <a:ext cx="5758" cy="1"/>
            </a:xfrm>
            <a:prstGeom prst="line">
              <a:avLst/>
            </a:prstGeom>
            <a:noFill/>
            <a:ln w="11113">
              <a:solidFill>
                <a:srgbClr val="CFEBF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5" name="Line 295"/>
            <p:cNvSpPr>
              <a:spLocks noChangeShapeType="1"/>
            </p:cNvSpPr>
            <p:nvPr/>
          </p:nvSpPr>
          <p:spPr bwMode="auto">
            <a:xfrm>
              <a:off x="2" y="1418"/>
              <a:ext cx="5758" cy="1"/>
            </a:xfrm>
            <a:prstGeom prst="line">
              <a:avLst/>
            </a:prstGeom>
            <a:noFill/>
            <a:ln w="11113">
              <a:solidFill>
                <a:srgbClr val="D0EB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6" name="Line 296"/>
            <p:cNvSpPr>
              <a:spLocks noChangeShapeType="1"/>
            </p:cNvSpPr>
            <p:nvPr/>
          </p:nvSpPr>
          <p:spPr bwMode="auto">
            <a:xfrm>
              <a:off x="2" y="1423"/>
              <a:ext cx="5758" cy="1"/>
            </a:xfrm>
            <a:prstGeom prst="line">
              <a:avLst/>
            </a:prstGeom>
            <a:noFill/>
            <a:ln w="11113">
              <a:solidFill>
                <a:srgbClr val="D0EB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7" name="Line 297"/>
            <p:cNvSpPr>
              <a:spLocks noChangeShapeType="1"/>
            </p:cNvSpPr>
            <p:nvPr/>
          </p:nvSpPr>
          <p:spPr bwMode="auto">
            <a:xfrm>
              <a:off x="2" y="1428"/>
              <a:ext cx="5758" cy="1"/>
            </a:xfrm>
            <a:prstGeom prst="line">
              <a:avLst/>
            </a:prstGeom>
            <a:noFill/>
            <a:ln w="11113">
              <a:solidFill>
                <a:srgbClr val="D1EB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8" name="Line 298"/>
            <p:cNvSpPr>
              <a:spLocks noChangeShapeType="1"/>
            </p:cNvSpPr>
            <p:nvPr/>
          </p:nvSpPr>
          <p:spPr bwMode="auto">
            <a:xfrm>
              <a:off x="2" y="1433"/>
              <a:ext cx="5758" cy="1"/>
            </a:xfrm>
            <a:prstGeom prst="line">
              <a:avLst/>
            </a:prstGeom>
            <a:noFill/>
            <a:ln w="11113">
              <a:solidFill>
                <a:srgbClr val="D2EC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39" name="Line 299"/>
            <p:cNvSpPr>
              <a:spLocks noChangeShapeType="1"/>
            </p:cNvSpPr>
            <p:nvPr/>
          </p:nvSpPr>
          <p:spPr bwMode="auto">
            <a:xfrm>
              <a:off x="2" y="1438"/>
              <a:ext cx="5758" cy="1"/>
            </a:xfrm>
            <a:prstGeom prst="line">
              <a:avLst/>
            </a:prstGeom>
            <a:noFill/>
            <a:ln w="11113">
              <a:solidFill>
                <a:srgbClr val="D2ECF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0" name="Line 300"/>
            <p:cNvSpPr>
              <a:spLocks noChangeShapeType="1"/>
            </p:cNvSpPr>
            <p:nvPr/>
          </p:nvSpPr>
          <p:spPr bwMode="auto">
            <a:xfrm>
              <a:off x="2" y="1442"/>
              <a:ext cx="5758" cy="1"/>
            </a:xfrm>
            <a:prstGeom prst="line">
              <a:avLst/>
            </a:prstGeom>
            <a:noFill/>
            <a:ln w="11113">
              <a:solidFill>
                <a:srgbClr val="D3EC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1" name="Line 301"/>
            <p:cNvSpPr>
              <a:spLocks noChangeShapeType="1"/>
            </p:cNvSpPr>
            <p:nvPr/>
          </p:nvSpPr>
          <p:spPr bwMode="auto">
            <a:xfrm>
              <a:off x="2" y="1447"/>
              <a:ext cx="5758" cy="1"/>
            </a:xfrm>
            <a:prstGeom prst="line">
              <a:avLst/>
            </a:prstGeom>
            <a:noFill/>
            <a:ln w="11113">
              <a:solidFill>
                <a:srgbClr val="D4ED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2" name="Line 302"/>
            <p:cNvSpPr>
              <a:spLocks noChangeShapeType="1"/>
            </p:cNvSpPr>
            <p:nvPr/>
          </p:nvSpPr>
          <p:spPr bwMode="auto">
            <a:xfrm>
              <a:off x="2" y="1452"/>
              <a:ext cx="5758" cy="1"/>
            </a:xfrm>
            <a:prstGeom prst="line">
              <a:avLst/>
            </a:prstGeom>
            <a:noFill/>
            <a:ln w="11113">
              <a:solidFill>
                <a:srgbClr val="D5ED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3" name="Line 303"/>
            <p:cNvSpPr>
              <a:spLocks noChangeShapeType="1"/>
            </p:cNvSpPr>
            <p:nvPr/>
          </p:nvSpPr>
          <p:spPr bwMode="auto">
            <a:xfrm>
              <a:off x="2" y="1457"/>
              <a:ext cx="5758" cy="1"/>
            </a:xfrm>
            <a:prstGeom prst="line">
              <a:avLst/>
            </a:prstGeom>
            <a:noFill/>
            <a:ln w="11113">
              <a:solidFill>
                <a:srgbClr val="D5ED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4" name="Line 304"/>
            <p:cNvSpPr>
              <a:spLocks noChangeShapeType="1"/>
            </p:cNvSpPr>
            <p:nvPr/>
          </p:nvSpPr>
          <p:spPr bwMode="auto">
            <a:xfrm>
              <a:off x="2" y="1462"/>
              <a:ext cx="5758" cy="1"/>
            </a:xfrm>
            <a:prstGeom prst="line">
              <a:avLst/>
            </a:prstGeom>
            <a:noFill/>
            <a:ln w="11113">
              <a:solidFill>
                <a:srgbClr val="D6EEF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5" name="Line 305"/>
            <p:cNvSpPr>
              <a:spLocks noChangeShapeType="1"/>
            </p:cNvSpPr>
            <p:nvPr/>
          </p:nvSpPr>
          <p:spPr bwMode="auto">
            <a:xfrm>
              <a:off x="2" y="1467"/>
              <a:ext cx="5758" cy="1"/>
            </a:xfrm>
            <a:prstGeom prst="line">
              <a:avLst/>
            </a:prstGeom>
            <a:noFill/>
            <a:ln w="11113">
              <a:solidFill>
                <a:srgbClr val="D7EE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6" name="Line 306"/>
            <p:cNvSpPr>
              <a:spLocks noChangeShapeType="1"/>
            </p:cNvSpPr>
            <p:nvPr/>
          </p:nvSpPr>
          <p:spPr bwMode="auto">
            <a:xfrm>
              <a:off x="2" y="1472"/>
              <a:ext cx="5758" cy="1"/>
            </a:xfrm>
            <a:prstGeom prst="line">
              <a:avLst/>
            </a:prstGeom>
            <a:noFill/>
            <a:ln w="11113">
              <a:solidFill>
                <a:srgbClr val="D7EE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7" name="Line 307"/>
            <p:cNvSpPr>
              <a:spLocks noChangeShapeType="1"/>
            </p:cNvSpPr>
            <p:nvPr/>
          </p:nvSpPr>
          <p:spPr bwMode="auto">
            <a:xfrm>
              <a:off x="2" y="1477"/>
              <a:ext cx="5758" cy="1"/>
            </a:xfrm>
            <a:prstGeom prst="line">
              <a:avLst/>
            </a:prstGeom>
            <a:noFill/>
            <a:ln w="11113">
              <a:solidFill>
                <a:srgbClr val="D8EE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8" name="Line 308"/>
            <p:cNvSpPr>
              <a:spLocks noChangeShapeType="1"/>
            </p:cNvSpPr>
            <p:nvPr/>
          </p:nvSpPr>
          <p:spPr bwMode="auto">
            <a:xfrm>
              <a:off x="2" y="1482"/>
              <a:ext cx="5758" cy="1"/>
            </a:xfrm>
            <a:prstGeom prst="line">
              <a:avLst/>
            </a:prstGeom>
            <a:noFill/>
            <a:ln w="11113">
              <a:solidFill>
                <a:srgbClr val="D9EF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49" name="Line 309"/>
            <p:cNvSpPr>
              <a:spLocks noChangeShapeType="1"/>
            </p:cNvSpPr>
            <p:nvPr/>
          </p:nvSpPr>
          <p:spPr bwMode="auto">
            <a:xfrm>
              <a:off x="2" y="1487"/>
              <a:ext cx="5758" cy="1"/>
            </a:xfrm>
            <a:prstGeom prst="line">
              <a:avLst/>
            </a:prstGeom>
            <a:noFill/>
            <a:ln w="11113">
              <a:solidFill>
                <a:srgbClr val="D9EF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0" name="Line 310"/>
            <p:cNvSpPr>
              <a:spLocks noChangeShapeType="1"/>
            </p:cNvSpPr>
            <p:nvPr/>
          </p:nvSpPr>
          <p:spPr bwMode="auto">
            <a:xfrm>
              <a:off x="2" y="1491"/>
              <a:ext cx="5758" cy="1"/>
            </a:xfrm>
            <a:prstGeom prst="line">
              <a:avLst/>
            </a:prstGeom>
            <a:noFill/>
            <a:ln w="11113">
              <a:solidFill>
                <a:srgbClr val="DAEFF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1" name="Line 311"/>
            <p:cNvSpPr>
              <a:spLocks noChangeShapeType="1"/>
            </p:cNvSpPr>
            <p:nvPr/>
          </p:nvSpPr>
          <p:spPr bwMode="auto">
            <a:xfrm>
              <a:off x="2" y="1496"/>
              <a:ext cx="5758" cy="1"/>
            </a:xfrm>
            <a:prstGeom prst="line">
              <a:avLst/>
            </a:prstGeom>
            <a:noFill/>
            <a:ln w="11113">
              <a:solidFill>
                <a:srgbClr val="DBF0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2" name="Line 312"/>
            <p:cNvSpPr>
              <a:spLocks noChangeShapeType="1"/>
            </p:cNvSpPr>
            <p:nvPr/>
          </p:nvSpPr>
          <p:spPr bwMode="auto">
            <a:xfrm>
              <a:off x="2" y="1501"/>
              <a:ext cx="5758" cy="1"/>
            </a:xfrm>
            <a:prstGeom prst="line">
              <a:avLst/>
            </a:prstGeom>
            <a:noFill/>
            <a:ln w="11113">
              <a:solidFill>
                <a:srgbClr val="DBF0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3" name="Line 313"/>
            <p:cNvSpPr>
              <a:spLocks noChangeShapeType="1"/>
            </p:cNvSpPr>
            <p:nvPr/>
          </p:nvSpPr>
          <p:spPr bwMode="auto">
            <a:xfrm>
              <a:off x="2" y="1506"/>
              <a:ext cx="5758" cy="1"/>
            </a:xfrm>
            <a:prstGeom prst="line">
              <a:avLst/>
            </a:prstGeom>
            <a:noFill/>
            <a:ln w="11113">
              <a:solidFill>
                <a:srgbClr val="DCF0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4" name="Line 314"/>
            <p:cNvSpPr>
              <a:spLocks noChangeShapeType="1"/>
            </p:cNvSpPr>
            <p:nvPr/>
          </p:nvSpPr>
          <p:spPr bwMode="auto">
            <a:xfrm>
              <a:off x="2" y="1511"/>
              <a:ext cx="5758" cy="1"/>
            </a:xfrm>
            <a:prstGeom prst="line">
              <a:avLst/>
            </a:prstGeom>
            <a:noFill/>
            <a:ln w="11113">
              <a:solidFill>
                <a:srgbClr val="DDF1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5" name="Line 315"/>
            <p:cNvSpPr>
              <a:spLocks noChangeShapeType="1"/>
            </p:cNvSpPr>
            <p:nvPr/>
          </p:nvSpPr>
          <p:spPr bwMode="auto">
            <a:xfrm>
              <a:off x="2" y="1516"/>
              <a:ext cx="5758" cy="1"/>
            </a:xfrm>
            <a:prstGeom prst="line">
              <a:avLst/>
            </a:prstGeom>
            <a:noFill/>
            <a:ln w="11113">
              <a:solidFill>
                <a:srgbClr val="DEF1F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6" name="Line 316"/>
            <p:cNvSpPr>
              <a:spLocks noChangeShapeType="1"/>
            </p:cNvSpPr>
            <p:nvPr/>
          </p:nvSpPr>
          <p:spPr bwMode="auto">
            <a:xfrm>
              <a:off x="2" y="1521"/>
              <a:ext cx="5758" cy="1"/>
            </a:xfrm>
            <a:prstGeom prst="line">
              <a:avLst/>
            </a:prstGeom>
            <a:noFill/>
            <a:ln w="11113">
              <a:solidFill>
                <a:srgbClr val="DEF1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7" name="Line 317"/>
            <p:cNvSpPr>
              <a:spLocks noChangeShapeType="1"/>
            </p:cNvSpPr>
            <p:nvPr/>
          </p:nvSpPr>
          <p:spPr bwMode="auto">
            <a:xfrm>
              <a:off x="2" y="1526"/>
              <a:ext cx="5758" cy="1"/>
            </a:xfrm>
            <a:prstGeom prst="line">
              <a:avLst/>
            </a:prstGeom>
            <a:noFill/>
            <a:ln w="11113">
              <a:solidFill>
                <a:srgbClr val="DFF1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8" name="Line 318"/>
            <p:cNvSpPr>
              <a:spLocks noChangeShapeType="1"/>
            </p:cNvSpPr>
            <p:nvPr/>
          </p:nvSpPr>
          <p:spPr bwMode="auto">
            <a:xfrm>
              <a:off x="2" y="1531"/>
              <a:ext cx="5758" cy="1"/>
            </a:xfrm>
            <a:prstGeom prst="line">
              <a:avLst/>
            </a:prstGeom>
            <a:noFill/>
            <a:ln w="11113">
              <a:solidFill>
                <a:srgbClr val="E0F2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59" name="Line 319"/>
            <p:cNvSpPr>
              <a:spLocks noChangeShapeType="1"/>
            </p:cNvSpPr>
            <p:nvPr/>
          </p:nvSpPr>
          <p:spPr bwMode="auto">
            <a:xfrm>
              <a:off x="2" y="1536"/>
              <a:ext cx="5758" cy="1"/>
            </a:xfrm>
            <a:prstGeom prst="line">
              <a:avLst/>
            </a:prstGeom>
            <a:noFill/>
            <a:ln w="11113">
              <a:solidFill>
                <a:srgbClr val="E0F2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0" name="Line 320"/>
            <p:cNvSpPr>
              <a:spLocks noChangeShapeType="1"/>
            </p:cNvSpPr>
            <p:nvPr/>
          </p:nvSpPr>
          <p:spPr bwMode="auto">
            <a:xfrm>
              <a:off x="2" y="1540"/>
              <a:ext cx="5758" cy="1"/>
            </a:xfrm>
            <a:prstGeom prst="line">
              <a:avLst/>
            </a:prstGeom>
            <a:noFill/>
            <a:ln w="11113">
              <a:solidFill>
                <a:srgbClr val="E1F2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1" name="Line 321"/>
            <p:cNvSpPr>
              <a:spLocks noChangeShapeType="1"/>
            </p:cNvSpPr>
            <p:nvPr/>
          </p:nvSpPr>
          <p:spPr bwMode="auto">
            <a:xfrm>
              <a:off x="2" y="1545"/>
              <a:ext cx="5758" cy="1"/>
            </a:xfrm>
            <a:prstGeom prst="line">
              <a:avLst/>
            </a:prstGeom>
            <a:noFill/>
            <a:ln w="11113">
              <a:solidFill>
                <a:srgbClr val="E2F3F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2" name="Line 322"/>
            <p:cNvSpPr>
              <a:spLocks noChangeShapeType="1"/>
            </p:cNvSpPr>
            <p:nvPr/>
          </p:nvSpPr>
          <p:spPr bwMode="auto">
            <a:xfrm>
              <a:off x="2" y="1550"/>
              <a:ext cx="5758" cy="1"/>
            </a:xfrm>
            <a:prstGeom prst="line">
              <a:avLst/>
            </a:prstGeom>
            <a:noFill/>
            <a:ln w="11113">
              <a:solidFill>
                <a:srgbClr val="E2F3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3" name="Line 323"/>
            <p:cNvSpPr>
              <a:spLocks noChangeShapeType="1"/>
            </p:cNvSpPr>
            <p:nvPr/>
          </p:nvSpPr>
          <p:spPr bwMode="auto">
            <a:xfrm>
              <a:off x="2" y="1555"/>
              <a:ext cx="5758" cy="1"/>
            </a:xfrm>
            <a:prstGeom prst="line">
              <a:avLst/>
            </a:prstGeom>
            <a:noFill/>
            <a:ln w="11113">
              <a:solidFill>
                <a:srgbClr val="E3F3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4" name="Line 324"/>
            <p:cNvSpPr>
              <a:spLocks noChangeShapeType="1"/>
            </p:cNvSpPr>
            <p:nvPr/>
          </p:nvSpPr>
          <p:spPr bwMode="auto">
            <a:xfrm>
              <a:off x="2" y="1560"/>
              <a:ext cx="5758" cy="1"/>
            </a:xfrm>
            <a:prstGeom prst="line">
              <a:avLst/>
            </a:prstGeom>
            <a:noFill/>
            <a:ln w="11113">
              <a:solidFill>
                <a:srgbClr val="E4F4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5" name="Line 325"/>
            <p:cNvSpPr>
              <a:spLocks noChangeShapeType="1"/>
            </p:cNvSpPr>
            <p:nvPr/>
          </p:nvSpPr>
          <p:spPr bwMode="auto">
            <a:xfrm>
              <a:off x="2" y="1565"/>
              <a:ext cx="5758" cy="1"/>
            </a:xfrm>
            <a:prstGeom prst="line">
              <a:avLst/>
            </a:prstGeom>
            <a:noFill/>
            <a:ln w="11113">
              <a:solidFill>
                <a:srgbClr val="E4F4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6" name="Line 326"/>
            <p:cNvSpPr>
              <a:spLocks noChangeShapeType="1"/>
            </p:cNvSpPr>
            <p:nvPr/>
          </p:nvSpPr>
          <p:spPr bwMode="auto">
            <a:xfrm>
              <a:off x="2" y="1570"/>
              <a:ext cx="5758" cy="1"/>
            </a:xfrm>
            <a:prstGeom prst="line">
              <a:avLst/>
            </a:prstGeom>
            <a:noFill/>
            <a:ln w="11113">
              <a:solidFill>
                <a:srgbClr val="E5F4F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7" name="Line 327"/>
            <p:cNvSpPr>
              <a:spLocks noChangeShapeType="1"/>
            </p:cNvSpPr>
            <p:nvPr/>
          </p:nvSpPr>
          <p:spPr bwMode="auto">
            <a:xfrm>
              <a:off x="2" y="1575"/>
              <a:ext cx="5758" cy="1"/>
            </a:xfrm>
            <a:prstGeom prst="line">
              <a:avLst/>
            </a:prstGeom>
            <a:noFill/>
            <a:ln w="11113">
              <a:solidFill>
                <a:srgbClr val="E6F4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8" name="Line 328"/>
            <p:cNvSpPr>
              <a:spLocks noChangeShapeType="1"/>
            </p:cNvSpPr>
            <p:nvPr/>
          </p:nvSpPr>
          <p:spPr bwMode="auto">
            <a:xfrm>
              <a:off x="2" y="1580"/>
              <a:ext cx="5758" cy="1"/>
            </a:xfrm>
            <a:prstGeom prst="line">
              <a:avLst/>
            </a:prstGeom>
            <a:noFill/>
            <a:ln w="11113">
              <a:solidFill>
                <a:srgbClr val="E7F5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69" name="Line 329"/>
            <p:cNvSpPr>
              <a:spLocks noChangeShapeType="1"/>
            </p:cNvSpPr>
            <p:nvPr/>
          </p:nvSpPr>
          <p:spPr bwMode="auto">
            <a:xfrm>
              <a:off x="2" y="1584"/>
              <a:ext cx="5758" cy="1"/>
            </a:xfrm>
            <a:prstGeom prst="line">
              <a:avLst/>
            </a:prstGeom>
            <a:noFill/>
            <a:ln w="11113">
              <a:solidFill>
                <a:srgbClr val="E7F5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0" name="Line 330"/>
            <p:cNvSpPr>
              <a:spLocks noChangeShapeType="1"/>
            </p:cNvSpPr>
            <p:nvPr/>
          </p:nvSpPr>
          <p:spPr bwMode="auto">
            <a:xfrm>
              <a:off x="2" y="1589"/>
              <a:ext cx="5758" cy="1"/>
            </a:xfrm>
            <a:prstGeom prst="line">
              <a:avLst/>
            </a:prstGeom>
            <a:noFill/>
            <a:ln w="11113">
              <a:solidFill>
                <a:srgbClr val="E8F5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1" name="Line 331"/>
            <p:cNvSpPr>
              <a:spLocks noChangeShapeType="1"/>
            </p:cNvSpPr>
            <p:nvPr/>
          </p:nvSpPr>
          <p:spPr bwMode="auto">
            <a:xfrm>
              <a:off x="2" y="1594"/>
              <a:ext cx="5758" cy="1"/>
            </a:xfrm>
            <a:prstGeom prst="line">
              <a:avLst/>
            </a:prstGeom>
            <a:noFill/>
            <a:ln w="11113">
              <a:solidFill>
                <a:srgbClr val="E9F6F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2" name="Line 332"/>
            <p:cNvSpPr>
              <a:spLocks noChangeShapeType="1"/>
            </p:cNvSpPr>
            <p:nvPr/>
          </p:nvSpPr>
          <p:spPr bwMode="auto">
            <a:xfrm>
              <a:off x="2" y="1599"/>
              <a:ext cx="5758" cy="1"/>
            </a:xfrm>
            <a:prstGeom prst="line">
              <a:avLst/>
            </a:prstGeom>
            <a:noFill/>
            <a:ln w="11113">
              <a:solidFill>
                <a:srgbClr val="E9F6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3" name="Line 333"/>
            <p:cNvSpPr>
              <a:spLocks noChangeShapeType="1"/>
            </p:cNvSpPr>
            <p:nvPr/>
          </p:nvSpPr>
          <p:spPr bwMode="auto">
            <a:xfrm>
              <a:off x="2" y="1604"/>
              <a:ext cx="5758" cy="1"/>
            </a:xfrm>
            <a:prstGeom prst="line">
              <a:avLst/>
            </a:prstGeom>
            <a:noFill/>
            <a:ln w="11113">
              <a:solidFill>
                <a:srgbClr val="EAF6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4" name="Line 334"/>
            <p:cNvSpPr>
              <a:spLocks noChangeShapeType="1"/>
            </p:cNvSpPr>
            <p:nvPr/>
          </p:nvSpPr>
          <p:spPr bwMode="auto">
            <a:xfrm>
              <a:off x="2" y="1609"/>
              <a:ext cx="5758" cy="1"/>
            </a:xfrm>
            <a:prstGeom prst="line">
              <a:avLst/>
            </a:prstGeom>
            <a:noFill/>
            <a:ln w="11113">
              <a:solidFill>
                <a:srgbClr val="EB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5" name="Line 335"/>
            <p:cNvSpPr>
              <a:spLocks noChangeShapeType="1"/>
            </p:cNvSpPr>
            <p:nvPr/>
          </p:nvSpPr>
          <p:spPr bwMode="auto">
            <a:xfrm>
              <a:off x="2" y="1614"/>
              <a:ext cx="5758" cy="1"/>
            </a:xfrm>
            <a:prstGeom prst="line">
              <a:avLst/>
            </a:prstGeom>
            <a:noFill/>
            <a:ln w="11113">
              <a:solidFill>
                <a:srgbClr val="EB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6" name="Line 336"/>
            <p:cNvSpPr>
              <a:spLocks noChangeShapeType="1"/>
            </p:cNvSpPr>
            <p:nvPr/>
          </p:nvSpPr>
          <p:spPr bwMode="auto">
            <a:xfrm>
              <a:off x="2" y="1619"/>
              <a:ext cx="5758" cy="1"/>
            </a:xfrm>
            <a:prstGeom prst="line">
              <a:avLst/>
            </a:prstGeom>
            <a:noFill/>
            <a:ln w="11113">
              <a:solidFill>
                <a:srgbClr val="EC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7" name="Line 337"/>
            <p:cNvSpPr>
              <a:spLocks noChangeShapeType="1"/>
            </p:cNvSpPr>
            <p:nvPr/>
          </p:nvSpPr>
          <p:spPr bwMode="auto">
            <a:xfrm>
              <a:off x="2" y="1624"/>
              <a:ext cx="5758" cy="1"/>
            </a:xfrm>
            <a:prstGeom prst="line">
              <a:avLst/>
            </a:prstGeom>
            <a:noFill/>
            <a:ln w="11113">
              <a:solidFill>
                <a:srgbClr val="EDF7F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8" name="Line 338"/>
            <p:cNvSpPr>
              <a:spLocks noChangeShapeType="1"/>
            </p:cNvSpPr>
            <p:nvPr/>
          </p:nvSpPr>
          <p:spPr bwMode="auto">
            <a:xfrm>
              <a:off x="2" y="1629"/>
              <a:ext cx="5758" cy="1"/>
            </a:xfrm>
            <a:prstGeom prst="line">
              <a:avLst/>
            </a:prstGeom>
            <a:noFill/>
            <a:ln w="11113">
              <a:solidFill>
                <a:srgbClr val="EDF8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79" name="Line 339"/>
            <p:cNvSpPr>
              <a:spLocks noChangeShapeType="1"/>
            </p:cNvSpPr>
            <p:nvPr/>
          </p:nvSpPr>
          <p:spPr bwMode="auto">
            <a:xfrm>
              <a:off x="2" y="1633"/>
              <a:ext cx="5758" cy="1"/>
            </a:xfrm>
            <a:prstGeom prst="line">
              <a:avLst/>
            </a:prstGeom>
            <a:noFill/>
            <a:ln w="11113">
              <a:solidFill>
                <a:srgbClr val="EEF8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0" name="Line 340"/>
            <p:cNvSpPr>
              <a:spLocks noChangeShapeType="1"/>
            </p:cNvSpPr>
            <p:nvPr/>
          </p:nvSpPr>
          <p:spPr bwMode="auto">
            <a:xfrm>
              <a:off x="2" y="1638"/>
              <a:ext cx="5758" cy="1"/>
            </a:xfrm>
            <a:prstGeom prst="line">
              <a:avLst/>
            </a:prstGeom>
            <a:noFill/>
            <a:ln w="11113">
              <a:solidFill>
                <a:srgbClr val="EFF8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1" name="Line 341"/>
            <p:cNvSpPr>
              <a:spLocks noChangeShapeType="1"/>
            </p:cNvSpPr>
            <p:nvPr/>
          </p:nvSpPr>
          <p:spPr bwMode="auto">
            <a:xfrm>
              <a:off x="2" y="1643"/>
              <a:ext cx="5758" cy="1"/>
            </a:xfrm>
            <a:prstGeom prst="line">
              <a:avLst/>
            </a:prstGeom>
            <a:noFill/>
            <a:ln w="11113">
              <a:solidFill>
                <a:srgbClr val="F0F9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2" name="Line 342"/>
            <p:cNvSpPr>
              <a:spLocks noChangeShapeType="1"/>
            </p:cNvSpPr>
            <p:nvPr/>
          </p:nvSpPr>
          <p:spPr bwMode="auto">
            <a:xfrm>
              <a:off x="2" y="1648"/>
              <a:ext cx="5758" cy="1"/>
            </a:xfrm>
            <a:prstGeom prst="line">
              <a:avLst/>
            </a:prstGeom>
            <a:noFill/>
            <a:ln w="11113">
              <a:solidFill>
                <a:srgbClr val="F0F9F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3" name="Line 343"/>
            <p:cNvSpPr>
              <a:spLocks noChangeShapeType="1"/>
            </p:cNvSpPr>
            <p:nvPr/>
          </p:nvSpPr>
          <p:spPr bwMode="auto">
            <a:xfrm>
              <a:off x="2" y="1653"/>
              <a:ext cx="5758" cy="1"/>
            </a:xfrm>
            <a:prstGeom prst="line">
              <a:avLst/>
            </a:prstGeom>
            <a:noFill/>
            <a:ln w="11113">
              <a:solidFill>
                <a:srgbClr val="F1F9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4" name="Line 344"/>
            <p:cNvSpPr>
              <a:spLocks noChangeShapeType="1"/>
            </p:cNvSpPr>
            <p:nvPr/>
          </p:nvSpPr>
          <p:spPr bwMode="auto">
            <a:xfrm>
              <a:off x="2" y="1658"/>
              <a:ext cx="5758" cy="1"/>
            </a:xfrm>
            <a:prstGeom prst="line">
              <a:avLst/>
            </a:prstGeom>
            <a:noFill/>
            <a:ln w="11113">
              <a:solidFill>
                <a:srgbClr val="F2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5" name="Line 345"/>
            <p:cNvSpPr>
              <a:spLocks noChangeShapeType="1"/>
            </p:cNvSpPr>
            <p:nvPr/>
          </p:nvSpPr>
          <p:spPr bwMode="auto">
            <a:xfrm>
              <a:off x="2" y="1663"/>
              <a:ext cx="5758" cy="1"/>
            </a:xfrm>
            <a:prstGeom prst="line">
              <a:avLst/>
            </a:prstGeom>
            <a:noFill/>
            <a:ln w="11113">
              <a:solidFill>
                <a:srgbClr val="F2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6" name="Line 346"/>
            <p:cNvSpPr>
              <a:spLocks noChangeShapeType="1"/>
            </p:cNvSpPr>
            <p:nvPr/>
          </p:nvSpPr>
          <p:spPr bwMode="auto">
            <a:xfrm>
              <a:off x="2" y="1668"/>
              <a:ext cx="5758" cy="1"/>
            </a:xfrm>
            <a:prstGeom prst="line">
              <a:avLst/>
            </a:prstGeom>
            <a:noFill/>
            <a:ln w="11113">
              <a:solidFill>
                <a:srgbClr val="F3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7" name="Line 347"/>
            <p:cNvSpPr>
              <a:spLocks noChangeShapeType="1"/>
            </p:cNvSpPr>
            <p:nvPr/>
          </p:nvSpPr>
          <p:spPr bwMode="auto">
            <a:xfrm>
              <a:off x="2" y="1673"/>
              <a:ext cx="5758" cy="1"/>
            </a:xfrm>
            <a:prstGeom prst="line">
              <a:avLst/>
            </a:prstGeom>
            <a:noFill/>
            <a:ln w="11113">
              <a:solidFill>
                <a:srgbClr val="F4FAF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8" name="Line 348"/>
            <p:cNvSpPr>
              <a:spLocks noChangeShapeType="1"/>
            </p:cNvSpPr>
            <p:nvPr/>
          </p:nvSpPr>
          <p:spPr bwMode="auto">
            <a:xfrm>
              <a:off x="2" y="1678"/>
              <a:ext cx="5758" cy="1"/>
            </a:xfrm>
            <a:prstGeom prst="line">
              <a:avLst/>
            </a:prstGeom>
            <a:noFill/>
            <a:ln w="11113">
              <a:solidFill>
                <a:srgbClr val="F4FB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89" name="Line 349"/>
            <p:cNvSpPr>
              <a:spLocks noChangeShapeType="1"/>
            </p:cNvSpPr>
            <p:nvPr/>
          </p:nvSpPr>
          <p:spPr bwMode="auto">
            <a:xfrm>
              <a:off x="2" y="1682"/>
              <a:ext cx="5758" cy="1"/>
            </a:xfrm>
            <a:prstGeom prst="line">
              <a:avLst/>
            </a:prstGeom>
            <a:noFill/>
            <a:ln w="11113">
              <a:solidFill>
                <a:srgbClr val="F5FB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0" name="Line 350"/>
            <p:cNvSpPr>
              <a:spLocks noChangeShapeType="1"/>
            </p:cNvSpPr>
            <p:nvPr/>
          </p:nvSpPr>
          <p:spPr bwMode="auto">
            <a:xfrm>
              <a:off x="2" y="1687"/>
              <a:ext cx="5758" cy="1"/>
            </a:xfrm>
            <a:prstGeom prst="line">
              <a:avLst/>
            </a:prstGeom>
            <a:noFill/>
            <a:ln w="11113">
              <a:solidFill>
                <a:srgbClr val="F6FB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1" name="Line 351"/>
            <p:cNvSpPr>
              <a:spLocks noChangeShapeType="1"/>
            </p:cNvSpPr>
            <p:nvPr/>
          </p:nvSpPr>
          <p:spPr bwMode="auto">
            <a:xfrm>
              <a:off x="2" y="1692"/>
              <a:ext cx="5758" cy="1"/>
            </a:xfrm>
            <a:prstGeom prst="line">
              <a:avLst/>
            </a:prstGeom>
            <a:noFill/>
            <a:ln w="11113">
              <a:solidFill>
                <a:srgbClr val="F6FC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2" name="Line 352"/>
            <p:cNvSpPr>
              <a:spLocks noChangeShapeType="1"/>
            </p:cNvSpPr>
            <p:nvPr/>
          </p:nvSpPr>
          <p:spPr bwMode="auto">
            <a:xfrm>
              <a:off x="2" y="1697"/>
              <a:ext cx="5758" cy="1"/>
            </a:xfrm>
            <a:prstGeom prst="line">
              <a:avLst/>
            </a:prstGeom>
            <a:noFill/>
            <a:ln w="11113">
              <a:solidFill>
                <a:srgbClr val="F7FC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3" name="Line 353"/>
            <p:cNvSpPr>
              <a:spLocks noChangeShapeType="1"/>
            </p:cNvSpPr>
            <p:nvPr/>
          </p:nvSpPr>
          <p:spPr bwMode="auto">
            <a:xfrm>
              <a:off x="2" y="1702"/>
              <a:ext cx="5758" cy="1"/>
            </a:xfrm>
            <a:prstGeom prst="line">
              <a:avLst/>
            </a:prstGeom>
            <a:noFill/>
            <a:ln w="11113">
              <a:solidFill>
                <a:srgbClr val="F8FCF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4" name="Line 354"/>
            <p:cNvSpPr>
              <a:spLocks noChangeShapeType="1"/>
            </p:cNvSpPr>
            <p:nvPr/>
          </p:nvSpPr>
          <p:spPr bwMode="auto">
            <a:xfrm>
              <a:off x="2" y="1707"/>
              <a:ext cx="5758" cy="1"/>
            </a:xfrm>
            <a:prstGeom prst="line">
              <a:avLst/>
            </a:prstGeom>
            <a:noFill/>
            <a:ln w="11113">
              <a:solidFill>
                <a:srgbClr val="F9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5" name="Line 355"/>
            <p:cNvSpPr>
              <a:spLocks noChangeShapeType="1"/>
            </p:cNvSpPr>
            <p:nvPr/>
          </p:nvSpPr>
          <p:spPr bwMode="auto">
            <a:xfrm>
              <a:off x="2" y="1712"/>
              <a:ext cx="5758" cy="1"/>
            </a:xfrm>
            <a:prstGeom prst="line">
              <a:avLst/>
            </a:prstGeom>
            <a:noFill/>
            <a:ln w="11113">
              <a:solidFill>
                <a:srgbClr val="F9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6" name="Line 356"/>
            <p:cNvSpPr>
              <a:spLocks noChangeShapeType="1"/>
            </p:cNvSpPr>
            <p:nvPr/>
          </p:nvSpPr>
          <p:spPr bwMode="auto">
            <a:xfrm>
              <a:off x="2" y="1717"/>
              <a:ext cx="5758" cy="1"/>
            </a:xfrm>
            <a:prstGeom prst="line">
              <a:avLst/>
            </a:prstGeom>
            <a:noFill/>
            <a:ln w="11113">
              <a:solidFill>
                <a:srgbClr val="FA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7" name="Line 357"/>
            <p:cNvSpPr>
              <a:spLocks noChangeShapeType="1"/>
            </p:cNvSpPr>
            <p:nvPr/>
          </p:nvSpPr>
          <p:spPr bwMode="auto">
            <a:xfrm>
              <a:off x="2" y="1722"/>
              <a:ext cx="5758" cy="1"/>
            </a:xfrm>
            <a:prstGeom prst="line">
              <a:avLst/>
            </a:prstGeom>
            <a:noFill/>
            <a:ln w="11113">
              <a:solidFill>
                <a:srgbClr val="FBFD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8" name="Line 358"/>
            <p:cNvSpPr>
              <a:spLocks noChangeShapeType="1"/>
            </p:cNvSpPr>
            <p:nvPr/>
          </p:nvSpPr>
          <p:spPr bwMode="auto">
            <a:xfrm>
              <a:off x="2" y="1727"/>
              <a:ext cx="5758" cy="1"/>
            </a:xfrm>
            <a:prstGeom prst="line">
              <a:avLst/>
            </a:prstGeom>
            <a:noFill/>
            <a:ln w="11113">
              <a:solidFill>
                <a:srgbClr val="FBFEF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99" name="Line 359"/>
            <p:cNvSpPr>
              <a:spLocks noChangeShapeType="1"/>
            </p:cNvSpPr>
            <p:nvPr/>
          </p:nvSpPr>
          <p:spPr bwMode="auto">
            <a:xfrm>
              <a:off x="2" y="1731"/>
              <a:ext cx="5758" cy="1"/>
            </a:xfrm>
            <a:prstGeom prst="line">
              <a:avLst/>
            </a:prstGeom>
            <a:noFill/>
            <a:ln w="11113">
              <a:solidFill>
                <a:srgbClr val="FCFE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0" name="Line 360"/>
            <p:cNvSpPr>
              <a:spLocks noChangeShapeType="1"/>
            </p:cNvSpPr>
            <p:nvPr/>
          </p:nvSpPr>
          <p:spPr bwMode="auto">
            <a:xfrm>
              <a:off x="2" y="1736"/>
              <a:ext cx="5758" cy="1"/>
            </a:xfrm>
            <a:prstGeom prst="line">
              <a:avLst/>
            </a:prstGeom>
            <a:noFill/>
            <a:ln w="11113">
              <a:solidFill>
                <a:srgbClr val="FDFE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1" name="Line 361"/>
            <p:cNvSpPr>
              <a:spLocks noChangeShapeType="1"/>
            </p:cNvSpPr>
            <p:nvPr/>
          </p:nvSpPr>
          <p:spPr bwMode="auto">
            <a:xfrm>
              <a:off x="2" y="1741"/>
              <a:ext cx="5758" cy="1"/>
            </a:xfrm>
            <a:prstGeom prst="line">
              <a:avLst/>
            </a:prstGeom>
            <a:noFill/>
            <a:ln w="11113">
              <a:solidFill>
                <a:srgbClr val="FD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2" name="Line 362"/>
            <p:cNvSpPr>
              <a:spLocks noChangeShapeType="1"/>
            </p:cNvSpPr>
            <p:nvPr/>
          </p:nvSpPr>
          <p:spPr bwMode="auto">
            <a:xfrm>
              <a:off x="2" y="1746"/>
              <a:ext cx="5758" cy="1"/>
            </a:xfrm>
            <a:prstGeom prst="line">
              <a:avLst/>
            </a:prstGeom>
            <a:noFill/>
            <a:ln w="11113">
              <a:solidFill>
                <a:srgbClr val="FE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3" name="Line 363"/>
            <p:cNvSpPr>
              <a:spLocks noChangeShapeType="1"/>
            </p:cNvSpPr>
            <p:nvPr/>
          </p:nvSpPr>
          <p:spPr bwMode="auto">
            <a:xfrm>
              <a:off x="2" y="1751"/>
              <a:ext cx="5758" cy="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4" name="Line 364"/>
            <p:cNvSpPr>
              <a:spLocks noChangeShapeType="1"/>
            </p:cNvSpPr>
            <p:nvPr/>
          </p:nvSpPr>
          <p:spPr bwMode="auto">
            <a:xfrm>
              <a:off x="2" y="1756"/>
              <a:ext cx="5758" cy="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5" name="Rectangle 365"/>
            <p:cNvSpPr>
              <a:spLocks noChangeArrowheads="1"/>
            </p:cNvSpPr>
            <p:nvPr/>
          </p:nvSpPr>
          <p:spPr bwMode="auto">
            <a:xfrm>
              <a:off x="-13" y="1518"/>
              <a:ext cx="5773" cy="103"/>
            </a:xfrm>
            <a:prstGeom prst="rect">
              <a:avLst/>
            </a:prstGeom>
            <a:solidFill>
              <a:srgbClr val="00894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6" name="Freeform 366"/>
            <p:cNvSpPr>
              <a:spLocks/>
            </p:cNvSpPr>
            <p:nvPr/>
          </p:nvSpPr>
          <p:spPr bwMode="auto">
            <a:xfrm>
              <a:off x="618" y="1445"/>
              <a:ext cx="33" cy="113"/>
            </a:xfrm>
            <a:custGeom>
              <a:avLst/>
              <a:gdLst>
                <a:gd name="T0" fmla="*/ 33 w 33"/>
                <a:gd name="T1" fmla="*/ 113 h 113"/>
                <a:gd name="T2" fmla="*/ 33 w 33"/>
                <a:gd name="T3" fmla="*/ 54 h 113"/>
                <a:gd name="T4" fmla="*/ 26 w 33"/>
                <a:gd name="T5" fmla="*/ 24 h 113"/>
                <a:gd name="T6" fmla="*/ 18 w 33"/>
                <a:gd name="T7" fmla="*/ 12 h 113"/>
                <a:gd name="T8" fmla="*/ 0 w 33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13">
                  <a:moveTo>
                    <a:pt x="33" y="113"/>
                  </a:moveTo>
                  <a:lnTo>
                    <a:pt x="33" y="54"/>
                  </a:lnTo>
                  <a:lnTo>
                    <a:pt x="26" y="24"/>
                  </a:lnTo>
                  <a:lnTo>
                    <a:pt x="18" y="1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6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7" name="Rectangle 367"/>
            <p:cNvSpPr>
              <a:spLocks noChangeArrowheads="1"/>
            </p:cNvSpPr>
            <p:nvPr/>
          </p:nvSpPr>
          <p:spPr bwMode="auto">
            <a:xfrm>
              <a:off x="0" y="1602"/>
              <a:ext cx="5760" cy="2716"/>
            </a:xfrm>
            <a:prstGeom prst="rect">
              <a:avLst/>
            </a:prstGeom>
            <a:solidFill>
              <a:srgbClr val="57392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8" name="Freeform 368"/>
            <p:cNvSpPr>
              <a:spLocks/>
            </p:cNvSpPr>
            <p:nvPr/>
          </p:nvSpPr>
          <p:spPr bwMode="auto">
            <a:xfrm>
              <a:off x="3562" y="3549"/>
              <a:ext cx="48" cy="58"/>
            </a:xfrm>
            <a:custGeom>
              <a:avLst/>
              <a:gdLst>
                <a:gd name="T0" fmla="*/ 24 w 48"/>
                <a:gd name="T1" fmla="*/ 58 h 58"/>
                <a:gd name="T2" fmla="*/ 0 w 48"/>
                <a:gd name="T3" fmla="*/ 22 h 58"/>
                <a:gd name="T4" fmla="*/ 24 w 48"/>
                <a:gd name="T5" fmla="*/ 0 h 58"/>
                <a:gd name="T6" fmla="*/ 48 w 48"/>
                <a:gd name="T7" fmla="*/ 36 h 58"/>
                <a:gd name="T8" fmla="*/ 24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24" y="58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09" name="Freeform 369"/>
            <p:cNvSpPr>
              <a:spLocks/>
            </p:cNvSpPr>
            <p:nvPr/>
          </p:nvSpPr>
          <p:spPr bwMode="auto">
            <a:xfrm>
              <a:off x="3538" y="3517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2 h 54"/>
                <a:gd name="T4" fmla="*/ 24 w 48"/>
                <a:gd name="T5" fmla="*/ 0 h 54"/>
                <a:gd name="T6" fmla="*/ 48 w 48"/>
                <a:gd name="T7" fmla="*/ 32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0" name="Freeform 370"/>
            <p:cNvSpPr>
              <a:spLocks/>
            </p:cNvSpPr>
            <p:nvPr/>
          </p:nvSpPr>
          <p:spPr bwMode="auto">
            <a:xfrm>
              <a:off x="3494" y="3458"/>
              <a:ext cx="68" cy="81"/>
            </a:xfrm>
            <a:custGeom>
              <a:avLst/>
              <a:gdLst>
                <a:gd name="T0" fmla="*/ 44 w 68"/>
                <a:gd name="T1" fmla="*/ 81 h 81"/>
                <a:gd name="T2" fmla="*/ 0 w 68"/>
                <a:gd name="T3" fmla="*/ 22 h 81"/>
                <a:gd name="T4" fmla="*/ 24 w 68"/>
                <a:gd name="T5" fmla="*/ 0 h 81"/>
                <a:gd name="T6" fmla="*/ 68 w 68"/>
                <a:gd name="T7" fmla="*/ 59 h 81"/>
                <a:gd name="T8" fmla="*/ 44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44" y="8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68" y="59"/>
                  </a:lnTo>
                  <a:lnTo>
                    <a:pt x="44" y="8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1" name="Freeform 371"/>
            <p:cNvSpPr>
              <a:spLocks/>
            </p:cNvSpPr>
            <p:nvPr/>
          </p:nvSpPr>
          <p:spPr bwMode="auto">
            <a:xfrm>
              <a:off x="3472" y="3431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17 h 49"/>
                <a:gd name="T4" fmla="*/ 26 w 46"/>
                <a:gd name="T5" fmla="*/ 0 h 49"/>
                <a:gd name="T6" fmla="*/ 46 w 46"/>
                <a:gd name="T7" fmla="*/ 2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6" y="2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2" name="Freeform 372"/>
            <p:cNvSpPr>
              <a:spLocks/>
            </p:cNvSpPr>
            <p:nvPr/>
          </p:nvSpPr>
          <p:spPr bwMode="auto">
            <a:xfrm>
              <a:off x="3454" y="3397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7 h 51"/>
                <a:gd name="T4" fmla="*/ 27 w 44"/>
                <a:gd name="T5" fmla="*/ 0 h 51"/>
                <a:gd name="T6" fmla="*/ 44 w 44"/>
                <a:gd name="T7" fmla="*/ 34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3" name="Freeform 373"/>
            <p:cNvSpPr>
              <a:spLocks/>
            </p:cNvSpPr>
            <p:nvPr/>
          </p:nvSpPr>
          <p:spPr bwMode="auto">
            <a:xfrm>
              <a:off x="3437" y="3365"/>
              <a:ext cx="44" cy="49"/>
            </a:xfrm>
            <a:custGeom>
              <a:avLst/>
              <a:gdLst>
                <a:gd name="T0" fmla="*/ 17 w 44"/>
                <a:gd name="T1" fmla="*/ 49 h 49"/>
                <a:gd name="T2" fmla="*/ 0 w 44"/>
                <a:gd name="T3" fmla="*/ 12 h 49"/>
                <a:gd name="T4" fmla="*/ 28 w 44"/>
                <a:gd name="T5" fmla="*/ 0 h 49"/>
                <a:gd name="T6" fmla="*/ 44 w 44"/>
                <a:gd name="T7" fmla="*/ 32 h 49"/>
                <a:gd name="T8" fmla="*/ 1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7" y="4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32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4" name="Freeform 374"/>
            <p:cNvSpPr>
              <a:spLocks/>
            </p:cNvSpPr>
            <p:nvPr/>
          </p:nvSpPr>
          <p:spPr bwMode="auto">
            <a:xfrm>
              <a:off x="3424" y="3321"/>
              <a:ext cx="41" cy="56"/>
            </a:xfrm>
            <a:custGeom>
              <a:avLst/>
              <a:gdLst>
                <a:gd name="T0" fmla="*/ 13 w 41"/>
                <a:gd name="T1" fmla="*/ 56 h 56"/>
                <a:gd name="T2" fmla="*/ 0 w 41"/>
                <a:gd name="T3" fmla="*/ 12 h 56"/>
                <a:gd name="T4" fmla="*/ 28 w 41"/>
                <a:gd name="T5" fmla="*/ 0 h 56"/>
                <a:gd name="T6" fmla="*/ 41 w 41"/>
                <a:gd name="T7" fmla="*/ 44 h 56"/>
                <a:gd name="T8" fmla="*/ 13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13" y="5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5" name="Freeform 375"/>
            <p:cNvSpPr>
              <a:spLocks/>
            </p:cNvSpPr>
            <p:nvPr/>
          </p:nvSpPr>
          <p:spPr bwMode="auto">
            <a:xfrm>
              <a:off x="3419" y="3294"/>
              <a:ext cx="35" cy="34"/>
            </a:xfrm>
            <a:custGeom>
              <a:avLst/>
              <a:gdLst>
                <a:gd name="T0" fmla="*/ 5 w 35"/>
                <a:gd name="T1" fmla="*/ 34 h 34"/>
                <a:gd name="T2" fmla="*/ 0 w 35"/>
                <a:gd name="T3" fmla="*/ 2 h 34"/>
                <a:gd name="T4" fmla="*/ 31 w 35"/>
                <a:gd name="T5" fmla="*/ 0 h 34"/>
                <a:gd name="T6" fmla="*/ 35 w 35"/>
                <a:gd name="T7" fmla="*/ 29 h 34"/>
                <a:gd name="T8" fmla="*/ 5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5" y="3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5" y="29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6" name="Freeform 376"/>
            <p:cNvSpPr>
              <a:spLocks/>
            </p:cNvSpPr>
            <p:nvPr/>
          </p:nvSpPr>
          <p:spPr bwMode="auto">
            <a:xfrm>
              <a:off x="3419" y="3269"/>
              <a:ext cx="31" cy="27"/>
            </a:xfrm>
            <a:custGeom>
              <a:avLst/>
              <a:gdLst>
                <a:gd name="T0" fmla="*/ 0 w 31"/>
                <a:gd name="T1" fmla="*/ 27 h 27"/>
                <a:gd name="T2" fmla="*/ 0 w 31"/>
                <a:gd name="T3" fmla="*/ 0 h 27"/>
                <a:gd name="T4" fmla="*/ 31 w 31"/>
                <a:gd name="T5" fmla="*/ 3 h 27"/>
                <a:gd name="T6" fmla="*/ 31 w 31"/>
                <a:gd name="T7" fmla="*/ 25 h 27"/>
                <a:gd name="T8" fmla="*/ 0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7"/>
                  </a:moveTo>
                  <a:lnTo>
                    <a:pt x="0" y="0"/>
                  </a:lnTo>
                  <a:lnTo>
                    <a:pt x="31" y="3"/>
                  </a:lnTo>
                  <a:lnTo>
                    <a:pt x="31" y="25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7" name="Freeform 377"/>
            <p:cNvSpPr>
              <a:spLocks/>
            </p:cNvSpPr>
            <p:nvPr/>
          </p:nvSpPr>
          <p:spPr bwMode="auto">
            <a:xfrm>
              <a:off x="3419" y="3213"/>
              <a:ext cx="37" cy="59"/>
            </a:xfrm>
            <a:custGeom>
              <a:avLst/>
              <a:gdLst>
                <a:gd name="T0" fmla="*/ 0 w 37"/>
                <a:gd name="T1" fmla="*/ 56 h 59"/>
                <a:gd name="T2" fmla="*/ 7 w 37"/>
                <a:gd name="T3" fmla="*/ 0 h 59"/>
                <a:gd name="T4" fmla="*/ 37 w 37"/>
                <a:gd name="T5" fmla="*/ 5 h 59"/>
                <a:gd name="T6" fmla="*/ 31 w 37"/>
                <a:gd name="T7" fmla="*/ 59 h 59"/>
                <a:gd name="T8" fmla="*/ 0 w 37"/>
                <a:gd name="T9" fmla="*/ 5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0" y="56"/>
                  </a:moveTo>
                  <a:lnTo>
                    <a:pt x="7" y="0"/>
                  </a:lnTo>
                  <a:lnTo>
                    <a:pt x="37" y="5"/>
                  </a:lnTo>
                  <a:lnTo>
                    <a:pt x="31" y="59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8" name="Freeform 378"/>
            <p:cNvSpPr>
              <a:spLocks/>
            </p:cNvSpPr>
            <p:nvPr/>
          </p:nvSpPr>
          <p:spPr bwMode="auto">
            <a:xfrm>
              <a:off x="3426" y="3164"/>
              <a:ext cx="37" cy="54"/>
            </a:xfrm>
            <a:custGeom>
              <a:avLst/>
              <a:gdLst>
                <a:gd name="T0" fmla="*/ 0 w 37"/>
                <a:gd name="T1" fmla="*/ 49 h 54"/>
                <a:gd name="T2" fmla="*/ 6 w 37"/>
                <a:gd name="T3" fmla="*/ 0 h 54"/>
                <a:gd name="T4" fmla="*/ 37 w 37"/>
                <a:gd name="T5" fmla="*/ 3 h 54"/>
                <a:gd name="T6" fmla="*/ 30 w 37"/>
                <a:gd name="T7" fmla="*/ 54 h 54"/>
                <a:gd name="T8" fmla="*/ 0 w 37"/>
                <a:gd name="T9" fmla="*/ 4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0" y="49"/>
                  </a:moveTo>
                  <a:lnTo>
                    <a:pt x="6" y="0"/>
                  </a:lnTo>
                  <a:lnTo>
                    <a:pt x="37" y="3"/>
                  </a:lnTo>
                  <a:lnTo>
                    <a:pt x="30" y="5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19" name="Freeform 379"/>
            <p:cNvSpPr>
              <a:spLocks/>
            </p:cNvSpPr>
            <p:nvPr/>
          </p:nvSpPr>
          <p:spPr bwMode="auto">
            <a:xfrm>
              <a:off x="3430" y="3132"/>
              <a:ext cx="33" cy="35"/>
            </a:xfrm>
            <a:custGeom>
              <a:avLst/>
              <a:gdLst>
                <a:gd name="T0" fmla="*/ 2 w 33"/>
                <a:gd name="T1" fmla="*/ 32 h 35"/>
                <a:gd name="T2" fmla="*/ 0 w 33"/>
                <a:gd name="T3" fmla="*/ 5 h 35"/>
                <a:gd name="T4" fmla="*/ 31 w 33"/>
                <a:gd name="T5" fmla="*/ 0 h 35"/>
                <a:gd name="T6" fmla="*/ 33 w 33"/>
                <a:gd name="T7" fmla="*/ 35 h 35"/>
                <a:gd name="T8" fmla="*/ 2 w 33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2" y="3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3" y="3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0" name="Freeform 380"/>
            <p:cNvSpPr>
              <a:spLocks/>
            </p:cNvSpPr>
            <p:nvPr/>
          </p:nvSpPr>
          <p:spPr bwMode="auto">
            <a:xfrm>
              <a:off x="3424" y="3103"/>
              <a:ext cx="37" cy="34"/>
            </a:xfrm>
            <a:custGeom>
              <a:avLst/>
              <a:gdLst>
                <a:gd name="T0" fmla="*/ 6 w 37"/>
                <a:gd name="T1" fmla="*/ 34 h 34"/>
                <a:gd name="T2" fmla="*/ 0 w 37"/>
                <a:gd name="T3" fmla="*/ 5 h 34"/>
                <a:gd name="T4" fmla="*/ 30 w 37"/>
                <a:gd name="T5" fmla="*/ 0 h 34"/>
                <a:gd name="T6" fmla="*/ 37 w 37"/>
                <a:gd name="T7" fmla="*/ 29 h 34"/>
                <a:gd name="T8" fmla="*/ 6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6" y="34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7" y="29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1" name="Freeform 381"/>
            <p:cNvSpPr>
              <a:spLocks/>
            </p:cNvSpPr>
            <p:nvPr/>
          </p:nvSpPr>
          <p:spPr bwMode="auto">
            <a:xfrm>
              <a:off x="3424" y="3328"/>
              <a:ext cx="2" cy="10"/>
            </a:xfrm>
            <a:custGeom>
              <a:avLst/>
              <a:gdLst>
                <a:gd name="T0" fmla="*/ 0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0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0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2" name="Freeform 382"/>
            <p:cNvSpPr>
              <a:spLocks/>
            </p:cNvSpPr>
            <p:nvPr/>
          </p:nvSpPr>
          <p:spPr bwMode="auto">
            <a:xfrm>
              <a:off x="3424" y="3321"/>
              <a:ext cx="30" cy="12"/>
            </a:xfrm>
            <a:custGeom>
              <a:avLst/>
              <a:gdLst>
                <a:gd name="T0" fmla="*/ 0 w 30"/>
                <a:gd name="T1" fmla="*/ 12 h 12"/>
                <a:gd name="T2" fmla="*/ 0 w 30"/>
                <a:gd name="T3" fmla="*/ 7 h 12"/>
                <a:gd name="T4" fmla="*/ 28 w 30"/>
                <a:gd name="T5" fmla="*/ 0 h 12"/>
                <a:gd name="T6" fmla="*/ 30 w 30"/>
                <a:gd name="T7" fmla="*/ 2 h 12"/>
                <a:gd name="T8" fmla="*/ 0 w 30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0" y="12"/>
                  </a:moveTo>
                  <a:lnTo>
                    <a:pt x="0" y="7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3" name="Freeform 383"/>
            <p:cNvSpPr>
              <a:spLocks/>
            </p:cNvSpPr>
            <p:nvPr/>
          </p:nvSpPr>
          <p:spPr bwMode="auto">
            <a:xfrm>
              <a:off x="3417" y="3076"/>
              <a:ext cx="35" cy="37"/>
            </a:xfrm>
            <a:custGeom>
              <a:avLst/>
              <a:gdLst>
                <a:gd name="T0" fmla="*/ 7 w 35"/>
                <a:gd name="T1" fmla="*/ 37 h 37"/>
                <a:gd name="T2" fmla="*/ 0 w 35"/>
                <a:gd name="T3" fmla="*/ 17 h 37"/>
                <a:gd name="T4" fmla="*/ 26 w 35"/>
                <a:gd name="T5" fmla="*/ 0 h 37"/>
                <a:gd name="T6" fmla="*/ 35 w 35"/>
                <a:gd name="T7" fmla="*/ 24 h 37"/>
                <a:gd name="T8" fmla="*/ 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7" y="3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4" name="Freeform 384"/>
            <p:cNvSpPr>
              <a:spLocks/>
            </p:cNvSpPr>
            <p:nvPr/>
          </p:nvSpPr>
          <p:spPr bwMode="auto">
            <a:xfrm>
              <a:off x="3406" y="3054"/>
              <a:ext cx="37" cy="39"/>
            </a:xfrm>
            <a:custGeom>
              <a:avLst/>
              <a:gdLst>
                <a:gd name="T0" fmla="*/ 11 w 37"/>
                <a:gd name="T1" fmla="*/ 39 h 39"/>
                <a:gd name="T2" fmla="*/ 0 w 37"/>
                <a:gd name="T3" fmla="*/ 22 h 39"/>
                <a:gd name="T4" fmla="*/ 24 w 37"/>
                <a:gd name="T5" fmla="*/ 0 h 39"/>
                <a:gd name="T6" fmla="*/ 37 w 37"/>
                <a:gd name="T7" fmla="*/ 22 h 39"/>
                <a:gd name="T8" fmla="*/ 1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1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5" name="Freeform 385"/>
            <p:cNvSpPr>
              <a:spLocks/>
            </p:cNvSpPr>
            <p:nvPr/>
          </p:nvSpPr>
          <p:spPr bwMode="auto">
            <a:xfrm>
              <a:off x="3382" y="3017"/>
              <a:ext cx="48" cy="59"/>
            </a:xfrm>
            <a:custGeom>
              <a:avLst/>
              <a:gdLst>
                <a:gd name="T0" fmla="*/ 24 w 48"/>
                <a:gd name="T1" fmla="*/ 59 h 59"/>
                <a:gd name="T2" fmla="*/ 0 w 48"/>
                <a:gd name="T3" fmla="*/ 27 h 59"/>
                <a:gd name="T4" fmla="*/ 20 w 48"/>
                <a:gd name="T5" fmla="*/ 0 h 59"/>
                <a:gd name="T6" fmla="*/ 48 w 48"/>
                <a:gd name="T7" fmla="*/ 37 h 59"/>
                <a:gd name="T8" fmla="*/ 24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4" y="5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37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6" name="Freeform 386"/>
            <p:cNvSpPr>
              <a:spLocks/>
            </p:cNvSpPr>
            <p:nvPr/>
          </p:nvSpPr>
          <p:spPr bwMode="auto">
            <a:xfrm>
              <a:off x="3351" y="2990"/>
              <a:ext cx="51" cy="54"/>
            </a:xfrm>
            <a:custGeom>
              <a:avLst/>
              <a:gdLst>
                <a:gd name="T0" fmla="*/ 31 w 51"/>
                <a:gd name="T1" fmla="*/ 54 h 54"/>
                <a:gd name="T2" fmla="*/ 0 w 51"/>
                <a:gd name="T3" fmla="*/ 30 h 54"/>
                <a:gd name="T4" fmla="*/ 16 w 51"/>
                <a:gd name="T5" fmla="*/ 0 h 54"/>
                <a:gd name="T6" fmla="*/ 51 w 51"/>
                <a:gd name="T7" fmla="*/ 27 h 54"/>
                <a:gd name="T8" fmla="*/ 31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54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51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7" name="Freeform 387"/>
            <p:cNvSpPr>
              <a:spLocks/>
            </p:cNvSpPr>
            <p:nvPr/>
          </p:nvSpPr>
          <p:spPr bwMode="auto">
            <a:xfrm>
              <a:off x="3316" y="2971"/>
              <a:ext cx="51" cy="49"/>
            </a:xfrm>
            <a:custGeom>
              <a:avLst/>
              <a:gdLst>
                <a:gd name="T0" fmla="*/ 35 w 51"/>
                <a:gd name="T1" fmla="*/ 49 h 49"/>
                <a:gd name="T2" fmla="*/ 0 w 51"/>
                <a:gd name="T3" fmla="*/ 29 h 49"/>
                <a:gd name="T4" fmla="*/ 16 w 51"/>
                <a:gd name="T5" fmla="*/ 0 h 49"/>
                <a:gd name="T6" fmla="*/ 51 w 51"/>
                <a:gd name="T7" fmla="*/ 19 h 49"/>
                <a:gd name="T8" fmla="*/ 35 w 5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9">
                  <a:moveTo>
                    <a:pt x="35" y="4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51" y="19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8" name="Freeform 388"/>
            <p:cNvSpPr>
              <a:spLocks/>
            </p:cNvSpPr>
            <p:nvPr/>
          </p:nvSpPr>
          <p:spPr bwMode="auto">
            <a:xfrm>
              <a:off x="3242" y="2929"/>
              <a:ext cx="90" cy="71"/>
            </a:xfrm>
            <a:custGeom>
              <a:avLst/>
              <a:gdLst>
                <a:gd name="T0" fmla="*/ 74 w 90"/>
                <a:gd name="T1" fmla="*/ 71 h 71"/>
                <a:gd name="T2" fmla="*/ 0 w 90"/>
                <a:gd name="T3" fmla="*/ 29 h 71"/>
                <a:gd name="T4" fmla="*/ 15 w 90"/>
                <a:gd name="T5" fmla="*/ 0 h 71"/>
                <a:gd name="T6" fmla="*/ 90 w 90"/>
                <a:gd name="T7" fmla="*/ 42 h 71"/>
                <a:gd name="T8" fmla="*/ 74 w 90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71">
                  <a:moveTo>
                    <a:pt x="74" y="7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90" y="42"/>
                  </a:lnTo>
                  <a:lnTo>
                    <a:pt x="74" y="7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29" name="Freeform 389"/>
            <p:cNvSpPr>
              <a:spLocks/>
            </p:cNvSpPr>
            <p:nvPr/>
          </p:nvSpPr>
          <p:spPr bwMode="auto">
            <a:xfrm>
              <a:off x="3207" y="2902"/>
              <a:ext cx="50" cy="56"/>
            </a:xfrm>
            <a:custGeom>
              <a:avLst/>
              <a:gdLst>
                <a:gd name="T0" fmla="*/ 35 w 50"/>
                <a:gd name="T1" fmla="*/ 56 h 56"/>
                <a:gd name="T2" fmla="*/ 0 w 50"/>
                <a:gd name="T3" fmla="*/ 25 h 56"/>
                <a:gd name="T4" fmla="*/ 21 w 50"/>
                <a:gd name="T5" fmla="*/ 0 h 56"/>
                <a:gd name="T6" fmla="*/ 50 w 50"/>
                <a:gd name="T7" fmla="*/ 27 h 56"/>
                <a:gd name="T8" fmla="*/ 35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5" y="56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50" y="27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0" name="Freeform 390"/>
            <p:cNvSpPr>
              <a:spLocks/>
            </p:cNvSpPr>
            <p:nvPr/>
          </p:nvSpPr>
          <p:spPr bwMode="auto">
            <a:xfrm>
              <a:off x="3191" y="2885"/>
              <a:ext cx="37" cy="42"/>
            </a:xfrm>
            <a:custGeom>
              <a:avLst/>
              <a:gdLst>
                <a:gd name="T0" fmla="*/ 16 w 37"/>
                <a:gd name="T1" fmla="*/ 42 h 42"/>
                <a:gd name="T2" fmla="*/ 0 w 37"/>
                <a:gd name="T3" fmla="*/ 22 h 42"/>
                <a:gd name="T4" fmla="*/ 24 w 37"/>
                <a:gd name="T5" fmla="*/ 0 h 42"/>
                <a:gd name="T6" fmla="*/ 37 w 37"/>
                <a:gd name="T7" fmla="*/ 17 h 42"/>
                <a:gd name="T8" fmla="*/ 16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6" y="4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1" name="Freeform 391"/>
            <p:cNvSpPr>
              <a:spLocks/>
            </p:cNvSpPr>
            <p:nvPr/>
          </p:nvSpPr>
          <p:spPr bwMode="auto">
            <a:xfrm>
              <a:off x="3178" y="2865"/>
              <a:ext cx="37" cy="42"/>
            </a:xfrm>
            <a:custGeom>
              <a:avLst/>
              <a:gdLst>
                <a:gd name="T0" fmla="*/ 13 w 37"/>
                <a:gd name="T1" fmla="*/ 42 h 42"/>
                <a:gd name="T2" fmla="*/ 0 w 37"/>
                <a:gd name="T3" fmla="*/ 17 h 42"/>
                <a:gd name="T4" fmla="*/ 26 w 37"/>
                <a:gd name="T5" fmla="*/ 0 h 42"/>
                <a:gd name="T6" fmla="*/ 37 w 37"/>
                <a:gd name="T7" fmla="*/ 20 h 42"/>
                <a:gd name="T8" fmla="*/ 1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3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2" name="Freeform 392"/>
            <p:cNvSpPr>
              <a:spLocks/>
            </p:cNvSpPr>
            <p:nvPr/>
          </p:nvSpPr>
          <p:spPr bwMode="auto">
            <a:xfrm>
              <a:off x="3424" y="3100"/>
              <a:ext cx="30" cy="13"/>
            </a:xfrm>
            <a:custGeom>
              <a:avLst/>
              <a:gdLst>
                <a:gd name="T0" fmla="*/ 30 w 30"/>
                <a:gd name="T1" fmla="*/ 3 h 13"/>
                <a:gd name="T2" fmla="*/ 28 w 30"/>
                <a:gd name="T3" fmla="*/ 0 h 13"/>
                <a:gd name="T4" fmla="*/ 0 w 30"/>
                <a:gd name="T5" fmla="*/ 8 h 13"/>
                <a:gd name="T6" fmla="*/ 0 w 30"/>
                <a:gd name="T7" fmla="*/ 13 h 13"/>
                <a:gd name="T8" fmla="*/ 30 w 30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3">
                  <a:moveTo>
                    <a:pt x="30" y="3"/>
                  </a:moveTo>
                  <a:lnTo>
                    <a:pt x="28" y="0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3" name="Freeform 393"/>
            <p:cNvSpPr>
              <a:spLocks/>
            </p:cNvSpPr>
            <p:nvPr/>
          </p:nvSpPr>
          <p:spPr bwMode="auto">
            <a:xfrm>
              <a:off x="3156" y="2816"/>
              <a:ext cx="48" cy="64"/>
            </a:xfrm>
            <a:custGeom>
              <a:avLst/>
              <a:gdLst>
                <a:gd name="T0" fmla="*/ 20 w 48"/>
                <a:gd name="T1" fmla="*/ 64 h 64"/>
                <a:gd name="T2" fmla="*/ 0 w 48"/>
                <a:gd name="T3" fmla="*/ 13 h 64"/>
                <a:gd name="T4" fmla="*/ 29 w 48"/>
                <a:gd name="T5" fmla="*/ 0 h 64"/>
                <a:gd name="T6" fmla="*/ 48 w 48"/>
                <a:gd name="T7" fmla="*/ 52 h 64"/>
                <a:gd name="T8" fmla="*/ 20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20" y="64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48" y="52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4" name="Freeform 394"/>
            <p:cNvSpPr>
              <a:spLocks/>
            </p:cNvSpPr>
            <p:nvPr/>
          </p:nvSpPr>
          <p:spPr bwMode="auto">
            <a:xfrm>
              <a:off x="3147" y="2767"/>
              <a:ext cx="38" cy="62"/>
            </a:xfrm>
            <a:custGeom>
              <a:avLst/>
              <a:gdLst>
                <a:gd name="T0" fmla="*/ 9 w 38"/>
                <a:gd name="T1" fmla="*/ 62 h 62"/>
                <a:gd name="T2" fmla="*/ 0 w 38"/>
                <a:gd name="T3" fmla="*/ 5 h 62"/>
                <a:gd name="T4" fmla="*/ 31 w 38"/>
                <a:gd name="T5" fmla="*/ 0 h 62"/>
                <a:gd name="T6" fmla="*/ 38 w 38"/>
                <a:gd name="T7" fmla="*/ 49 h 62"/>
                <a:gd name="T8" fmla="*/ 9 w 3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2">
                  <a:moveTo>
                    <a:pt x="9" y="6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9" y="6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5" name="Freeform 395"/>
            <p:cNvSpPr>
              <a:spLocks/>
            </p:cNvSpPr>
            <p:nvPr/>
          </p:nvSpPr>
          <p:spPr bwMode="auto">
            <a:xfrm>
              <a:off x="3145" y="2740"/>
              <a:ext cx="33" cy="32"/>
            </a:xfrm>
            <a:custGeom>
              <a:avLst/>
              <a:gdLst>
                <a:gd name="T0" fmla="*/ 2 w 33"/>
                <a:gd name="T1" fmla="*/ 32 h 32"/>
                <a:gd name="T2" fmla="*/ 0 w 33"/>
                <a:gd name="T3" fmla="*/ 5 h 32"/>
                <a:gd name="T4" fmla="*/ 31 w 33"/>
                <a:gd name="T5" fmla="*/ 0 h 32"/>
                <a:gd name="T6" fmla="*/ 33 w 33"/>
                <a:gd name="T7" fmla="*/ 27 h 32"/>
                <a:gd name="T8" fmla="*/ 2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" y="3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3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6" name="Freeform 396"/>
            <p:cNvSpPr>
              <a:spLocks/>
            </p:cNvSpPr>
            <p:nvPr/>
          </p:nvSpPr>
          <p:spPr bwMode="auto">
            <a:xfrm>
              <a:off x="3139" y="2713"/>
              <a:ext cx="37" cy="32"/>
            </a:xfrm>
            <a:custGeom>
              <a:avLst/>
              <a:gdLst>
                <a:gd name="T0" fmla="*/ 6 w 37"/>
                <a:gd name="T1" fmla="*/ 32 h 32"/>
                <a:gd name="T2" fmla="*/ 0 w 37"/>
                <a:gd name="T3" fmla="*/ 13 h 32"/>
                <a:gd name="T4" fmla="*/ 28 w 37"/>
                <a:gd name="T5" fmla="*/ 0 h 32"/>
                <a:gd name="T6" fmla="*/ 37 w 37"/>
                <a:gd name="T7" fmla="*/ 27 h 32"/>
                <a:gd name="T8" fmla="*/ 6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6" y="3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37" y="2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7" name="Freeform 397"/>
            <p:cNvSpPr>
              <a:spLocks/>
            </p:cNvSpPr>
            <p:nvPr/>
          </p:nvSpPr>
          <p:spPr bwMode="auto">
            <a:xfrm>
              <a:off x="3132" y="2687"/>
              <a:ext cx="35" cy="39"/>
            </a:xfrm>
            <a:custGeom>
              <a:avLst/>
              <a:gdLst>
                <a:gd name="T0" fmla="*/ 7 w 35"/>
                <a:gd name="T1" fmla="*/ 39 h 39"/>
                <a:gd name="T2" fmla="*/ 0 w 35"/>
                <a:gd name="T3" fmla="*/ 17 h 39"/>
                <a:gd name="T4" fmla="*/ 26 w 35"/>
                <a:gd name="T5" fmla="*/ 0 h 39"/>
                <a:gd name="T6" fmla="*/ 35 w 35"/>
                <a:gd name="T7" fmla="*/ 26 h 39"/>
                <a:gd name="T8" fmla="*/ 7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7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5" y="26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8" name="Freeform 398"/>
            <p:cNvSpPr>
              <a:spLocks/>
            </p:cNvSpPr>
            <p:nvPr/>
          </p:nvSpPr>
          <p:spPr bwMode="auto">
            <a:xfrm>
              <a:off x="3117" y="2662"/>
              <a:ext cx="41" cy="42"/>
            </a:xfrm>
            <a:custGeom>
              <a:avLst/>
              <a:gdLst>
                <a:gd name="T0" fmla="*/ 15 w 41"/>
                <a:gd name="T1" fmla="*/ 42 h 42"/>
                <a:gd name="T2" fmla="*/ 0 w 41"/>
                <a:gd name="T3" fmla="*/ 17 h 42"/>
                <a:gd name="T4" fmla="*/ 26 w 41"/>
                <a:gd name="T5" fmla="*/ 0 h 42"/>
                <a:gd name="T6" fmla="*/ 41 w 41"/>
                <a:gd name="T7" fmla="*/ 25 h 42"/>
                <a:gd name="T8" fmla="*/ 15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15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25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39" name="Freeform 399"/>
            <p:cNvSpPr>
              <a:spLocks/>
            </p:cNvSpPr>
            <p:nvPr/>
          </p:nvSpPr>
          <p:spPr bwMode="auto">
            <a:xfrm>
              <a:off x="3176" y="2865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5 h 17"/>
                <a:gd name="T4" fmla="*/ 28 w 28"/>
                <a:gd name="T5" fmla="*/ 0 h 17"/>
                <a:gd name="T6" fmla="*/ 28 w 28"/>
                <a:gd name="T7" fmla="*/ 3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0" name="Freeform 400"/>
            <p:cNvSpPr>
              <a:spLocks/>
            </p:cNvSpPr>
            <p:nvPr/>
          </p:nvSpPr>
          <p:spPr bwMode="auto">
            <a:xfrm>
              <a:off x="3106" y="2640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24 h 42"/>
                <a:gd name="T4" fmla="*/ 22 w 35"/>
                <a:gd name="T5" fmla="*/ 0 h 42"/>
                <a:gd name="T6" fmla="*/ 35 w 35"/>
                <a:gd name="T7" fmla="*/ 17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5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1" name="Freeform 401"/>
            <p:cNvSpPr>
              <a:spLocks/>
            </p:cNvSpPr>
            <p:nvPr/>
          </p:nvSpPr>
          <p:spPr bwMode="auto">
            <a:xfrm>
              <a:off x="3093" y="2623"/>
              <a:ext cx="35" cy="41"/>
            </a:xfrm>
            <a:custGeom>
              <a:avLst/>
              <a:gdLst>
                <a:gd name="T0" fmla="*/ 13 w 35"/>
                <a:gd name="T1" fmla="*/ 41 h 41"/>
                <a:gd name="T2" fmla="*/ 0 w 35"/>
                <a:gd name="T3" fmla="*/ 29 h 41"/>
                <a:gd name="T4" fmla="*/ 15 w 35"/>
                <a:gd name="T5" fmla="*/ 0 h 41"/>
                <a:gd name="T6" fmla="*/ 35 w 35"/>
                <a:gd name="T7" fmla="*/ 17 h 41"/>
                <a:gd name="T8" fmla="*/ 13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5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2" name="Freeform 402"/>
            <p:cNvSpPr>
              <a:spLocks/>
            </p:cNvSpPr>
            <p:nvPr/>
          </p:nvSpPr>
          <p:spPr bwMode="auto">
            <a:xfrm>
              <a:off x="3079" y="2613"/>
              <a:ext cx="29" cy="39"/>
            </a:xfrm>
            <a:custGeom>
              <a:avLst/>
              <a:gdLst>
                <a:gd name="T0" fmla="*/ 14 w 29"/>
                <a:gd name="T1" fmla="*/ 39 h 39"/>
                <a:gd name="T2" fmla="*/ 0 w 29"/>
                <a:gd name="T3" fmla="*/ 32 h 39"/>
                <a:gd name="T4" fmla="*/ 11 w 29"/>
                <a:gd name="T5" fmla="*/ 0 h 39"/>
                <a:gd name="T6" fmla="*/ 29 w 29"/>
                <a:gd name="T7" fmla="*/ 10 h 39"/>
                <a:gd name="T8" fmla="*/ 14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4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29" y="10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3" name="Freeform 403"/>
            <p:cNvSpPr>
              <a:spLocks/>
            </p:cNvSpPr>
            <p:nvPr/>
          </p:nvSpPr>
          <p:spPr bwMode="auto">
            <a:xfrm>
              <a:off x="3062" y="2606"/>
              <a:ext cx="28" cy="39"/>
            </a:xfrm>
            <a:custGeom>
              <a:avLst/>
              <a:gdLst>
                <a:gd name="T0" fmla="*/ 17 w 28"/>
                <a:gd name="T1" fmla="*/ 39 h 39"/>
                <a:gd name="T2" fmla="*/ 0 w 28"/>
                <a:gd name="T3" fmla="*/ 32 h 39"/>
                <a:gd name="T4" fmla="*/ 11 w 28"/>
                <a:gd name="T5" fmla="*/ 0 h 39"/>
                <a:gd name="T6" fmla="*/ 28 w 28"/>
                <a:gd name="T7" fmla="*/ 7 h 39"/>
                <a:gd name="T8" fmla="*/ 17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17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44" name="Freeform 404"/>
            <p:cNvSpPr>
              <a:spLocks/>
            </p:cNvSpPr>
            <p:nvPr/>
          </p:nvSpPr>
          <p:spPr bwMode="auto">
            <a:xfrm>
              <a:off x="3031" y="2593"/>
              <a:ext cx="42" cy="45"/>
            </a:xfrm>
            <a:custGeom>
              <a:avLst/>
              <a:gdLst>
                <a:gd name="T0" fmla="*/ 31 w 42"/>
                <a:gd name="T1" fmla="*/ 45 h 45"/>
                <a:gd name="T2" fmla="*/ 0 w 42"/>
                <a:gd name="T3" fmla="*/ 35 h 45"/>
                <a:gd name="T4" fmla="*/ 5 w 42"/>
                <a:gd name="T5" fmla="*/ 0 h 45"/>
                <a:gd name="T6" fmla="*/ 42 w 42"/>
                <a:gd name="T7" fmla="*/ 13 h 45"/>
                <a:gd name="T8" fmla="*/ 31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31" y="45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2" y="13"/>
                  </a:lnTo>
                  <a:lnTo>
                    <a:pt x="31" y="4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05"/>
          <p:cNvGrpSpPr>
            <a:grpSpLocks/>
          </p:cNvGrpSpPr>
          <p:nvPr/>
        </p:nvGrpSpPr>
        <p:grpSpPr bwMode="auto">
          <a:xfrm>
            <a:off x="3135313" y="2530475"/>
            <a:ext cx="2609850" cy="3195638"/>
            <a:chOff x="1975" y="1594"/>
            <a:chExt cx="1644" cy="2013"/>
          </a:xfrm>
        </p:grpSpPr>
        <p:sp>
          <p:nvSpPr>
            <p:cNvPr id="49545" name="Freeform 406"/>
            <p:cNvSpPr>
              <a:spLocks/>
            </p:cNvSpPr>
            <p:nvPr/>
          </p:nvSpPr>
          <p:spPr bwMode="auto">
            <a:xfrm>
              <a:off x="2992" y="2589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34 h 39"/>
                <a:gd name="T4" fmla="*/ 4 w 44"/>
                <a:gd name="T5" fmla="*/ 0 h 39"/>
                <a:gd name="T6" fmla="*/ 44 w 44"/>
                <a:gd name="T7" fmla="*/ 4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4" y="4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6" name="Freeform 407"/>
            <p:cNvSpPr>
              <a:spLocks/>
            </p:cNvSpPr>
            <p:nvPr/>
          </p:nvSpPr>
          <p:spPr bwMode="auto">
            <a:xfrm>
              <a:off x="2955" y="2581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5 h 42"/>
                <a:gd name="T4" fmla="*/ 4 w 41"/>
                <a:gd name="T5" fmla="*/ 0 h 42"/>
                <a:gd name="T6" fmla="*/ 41 w 41"/>
                <a:gd name="T7" fmla="*/ 8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7" name="Freeform 408"/>
            <p:cNvSpPr>
              <a:spLocks/>
            </p:cNvSpPr>
            <p:nvPr/>
          </p:nvSpPr>
          <p:spPr bwMode="auto">
            <a:xfrm>
              <a:off x="2915" y="2574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2 h 42"/>
                <a:gd name="T4" fmla="*/ 11 w 44"/>
                <a:gd name="T5" fmla="*/ 0 h 42"/>
                <a:gd name="T6" fmla="*/ 44 w 44"/>
                <a:gd name="T7" fmla="*/ 7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8" name="Freeform 409"/>
            <p:cNvSpPr>
              <a:spLocks/>
            </p:cNvSpPr>
            <p:nvPr/>
          </p:nvSpPr>
          <p:spPr bwMode="auto">
            <a:xfrm>
              <a:off x="2880" y="2557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9 h 49"/>
                <a:gd name="T4" fmla="*/ 15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9" name="Freeform 410"/>
            <p:cNvSpPr>
              <a:spLocks/>
            </p:cNvSpPr>
            <p:nvPr/>
          </p:nvSpPr>
          <p:spPr bwMode="auto">
            <a:xfrm>
              <a:off x="2862" y="2547"/>
              <a:ext cx="33" cy="39"/>
            </a:xfrm>
            <a:custGeom>
              <a:avLst/>
              <a:gdLst>
                <a:gd name="T0" fmla="*/ 18 w 33"/>
                <a:gd name="T1" fmla="*/ 39 h 39"/>
                <a:gd name="T2" fmla="*/ 0 w 33"/>
                <a:gd name="T3" fmla="*/ 24 h 39"/>
                <a:gd name="T4" fmla="*/ 22 w 33"/>
                <a:gd name="T5" fmla="*/ 0 h 39"/>
                <a:gd name="T6" fmla="*/ 33 w 33"/>
                <a:gd name="T7" fmla="*/ 10 h 39"/>
                <a:gd name="T8" fmla="*/ 1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8" y="3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3" y="10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0" name="Freeform 411"/>
            <p:cNvSpPr>
              <a:spLocks/>
            </p:cNvSpPr>
            <p:nvPr/>
          </p:nvSpPr>
          <p:spPr bwMode="auto">
            <a:xfrm>
              <a:off x="2849" y="2530"/>
              <a:ext cx="35" cy="41"/>
            </a:xfrm>
            <a:custGeom>
              <a:avLst/>
              <a:gdLst>
                <a:gd name="T0" fmla="*/ 13 w 35"/>
                <a:gd name="T1" fmla="*/ 41 h 41"/>
                <a:gd name="T2" fmla="*/ 0 w 35"/>
                <a:gd name="T3" fmla="*/ 24 h 41"/>
                <a:gd name="T4" fmla="*/ 22 w 35"/>
                <a:gd name="T5" fmla="*/ 0 h 41"/>
                <a:gd name="T6" fmla="*/ 35 w 35"/>
                <a:gd name="T7" fmla="*/ 17 h 41"/>
                <a:gd name="T8" fmla="*/ 13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3" y="4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5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1" name="Freeform 412"/>
            <p:cNvSpPr>
              <a:spLocks/>
            </p:cNvSpPr>
            <p:nvPr/>
          </p:nvSpPr>
          <p:spPr bwMode="auto">
            <a:xfrm>
              <a:off x="3139" y="2655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2" name="Freeform 413"/>
            <p:cNvSpPr>
              <a:spLocks/>
            </p:cNvSpPr>
            <p:nvPr/>
          </p:nvSpPr>
          <p:spPr bwMode="auto">
            <a:xfrm>
              <a:off x="3117" y="2657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3" name="Freeform 414"/>
            <p:cNvSpPr>
              <a:spLocks/>
            </p:cNvSpPr>
            <p:nvPr/>
          </p:nvSpPr>
          <p:spPr bwMode="auto">
            <a:xfrm>
              <a:off x="2834" y="2513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6 w 39"/>
                <a:gd name="T5" fmla="*/ 0 h 39"/>
                <a:gd name="T6" fmla="*/ 39 w 39"/>
                <a:gd name="T7" fmla="*/ 22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4" name="Freeform 415"/>
            <p:cNvSpPr>
              <a:spLocks/>
            </p:cNvSpPr>
            <p:nvPr/>
          </p:nvSpPr>
          <p:spPr bwMode="auto">
            <a:xfrm>
              <a:off x="2821" y="2493"/>
              <a:ext cx="39" cy="37"/>
            </a:xfrm>
            <a:custGeom>
              <a:avLst/>
              <a:gdLst>
                <a:gd name="T0" fmla="*/ 13 w 39"/>
                <a:gd name="T1" fmla="*/ 37 h 37"/>
                <a:gd name="T2" fmla="*/ 0 w 39"/>
                <a:gd name="T3" fmla="*/ 12 h 37"/>
                <a:gd name="T4" fmla="*/ 28 w 39"/>
                <a:gd name="T5" fmla="*/ 0 h 37"/>
                <a:gd name="T6" fmla="*/ 39 w 39"/>
                <a:gd name="T7" fmla="*/ 20 h 37"/>
                <a:gd name="T8" fmla="*/ 13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3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5" name="Freeform 416"/>
            <p:cNvSpPr>
              <a:spLocks/>
            </p:cNvSpPr>
            <p:nvPr/>
          </p:nvSpPr>
          <p:spPr bwMode="auto">
            <a:xfrm>
              <a:off x="2810" y="2449"/>
              <a:ext cx="39" cy="56"/>
            </a:xfrm>
            <a:custGeom>
              <a:avLst/>
              <a:gdLst>
                <a:gd name="T0" fmla="*/ 11 w 39"/>
                <a:gd name="T1" fmla="*/ 56 h 56"/>
                <a:gd name="T2" fmla="*/ 0 w 39"/>
                <a:gd name="T3" fmla="*/ 12 h 56"/>
                <a:gd name="T4" fmla="*/ 28 w 39"/>
                <a:gd name="T5" fmla="*/ 0 h 56"/>
                <a:gd name="T6" fmla="*/ 39 w 39"/>
                <a:gd name="T7" fmla="*/ 44 h 56"/>
                <a:gd name="T8" fmla="*/ 11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1" y="5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6" name="Freeform 417"/>
            <p:cNvSpPr>
              <a:spLocks/>
            </p:cNvSpPr>
            <p:nvPr/>
          </p:nvSpPr>
          <p:spPr bwMode="auto">
            <a:xfrm>
              <a:off x="2799" y="2402"/>
              <a:ext cx="39" cy="59"/>
            </a:xfrm>
            <a:custGeom>
              <a:avLst/>
              <a:gdLst>
                <a:gd name="T0" fmla="*/ 11 w 39"/>
                <a:gd name="T1" fmla="*/ 59 h 59"/>
                <a:gd name="T2" fmla="*/ 0 w 39"/>
                <a:gd name="T3" fmla="*/ 13 h 59"/>
                <a:gd name="T4" fmla="*/ 28 w 39"/>
                <a:gd name="T5" fmla="*/ 0 h 59"/>
                <a:gd name="T6" fmla="*/ 39 w 39"/>
                <a:gd name="T7" fmla="*/ 47 h 59"/>
                <a:gd name="T8" fmla="*/ 11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11" y="5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39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7" name="Freeform 418"/>
            <p:cNvSpPr>
              <a:spLocks/>
            </p:cNvSpPr>
            <p:nvPr/>
          </p:nvSpPr>
          <p:spPr bwMode="auto">
            <a:xfrm>
              <a:off x="2781" y="2356"/>
              <a:ext cx="46" cy="59"/>
            </a:xfrm>
            <a:custGeom>
              <a:avLst/>
              <a:gdLst>
                <a:gd name="T0" fmla="*/ 18 w 46"/>
                <a:gd name="T1" fmla="*/ 59 h 59"/>
                <a:gd name="T2" fmla="*/ 0 w 46"/>
                <a:gd name="T3" fmla="*/ 12 h 59"/>
                <a:gd name="T4" fmla="*/ 29 w 46"/>
                <a:gd name="T5" fmla="*/ 0 h 59"/>
                <a:gd name="T6" fmla="*/ 46 w 46"/>
                <a:gd name="T7" fmla="*/ 46 h 59"/>
                <a:gd name="T8" fmla="*/ 18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8" y="5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6" y="46"/>
                  </a:lnTo>
                  <a:lnTo>
                    <a:pt x="18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8" name="Freeform 419"/>
            <p:cNvSpPr>
              <a:spLocks/>
            </p:cNvSpPr>
            <p:nvPr/>
          </p:nvSpPr>
          <p:spPr bwMode="auto">
            <a:xfrm>
              <a:off x="2847" y="2530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59" name="Freeform 420"/>
            <p:cNvSpPr>
              <a:spLocks/>
            </p:cNvSpPr>
            <p:nvPr/>
          </p:nvSpPr>
          <p:spPr bwMode="auto">
            <a:xfrm>
              <a:off x="2742" y="2258"/>
              <a:ext cx="68" cy="113"/>
            </a:xfrm>
            <a:custGeom>
              <a:avLst/>
              <a:gdLst>
                <a:gd name="T0" fmla="*/ 42 w 68"/>
                <a:gd name="T1" fmla="*/ 113 h 113"/>
                <a:gd name="T2" fmla="*/ 0 w 68"/>
                <a:gd name="T3" fmla="*/ 17 h 113"/>
                <a:gd name="T4" fmla="*/ 26 w 68"/>
                <a:gd name="T5" fmla="*/ 0 h 113"/>
                <a:gd name="T6" fmla="*/ 68 w 68"/>
                <a:gd name="T7" fmla="*/ 95 h 113"/>
                <a:gd name="T8" fmla="*/ 42 w 68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13">
                  <a:moveTo>
                    <a:pt x="42" y="113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8" y="95"/>
                  </a:lnTo>
                  <a:lnTo>
                    <a:pt x="42" y="11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0" name="Freeform 421"/>
            <p:cNvSpPr>
              <a:spLocks/>
            </p:cNvSpPr>
            <p:nvPr/>
          </p:nvSpPr>
          <p:spPr bwMode="auto">
            <a:xfrm>
              <a:off x="2698" y="2177"/>
              <a:ext cx="70" cy="98"/>
            </a:xfrm>
            <a:custGeom>
              <a:avLst/>
              <a:gdLst>
                <a:gd name="T0" fmla="*/ 44 w 70"/>
                <a:gd name="T1" fmla="*/ 98 h 98"/>
                <a:gd name="T2" fmla="*/ 0 w 70"/>
                <a:gd name="T3" fmla="*/ 17 h 98"/>
                <a:gd name="T4" fmla="*/ 26 w 70"/>
                <a:gd name="T5" fmla="*/ 0 h 98"/>
                <a:gd name="T6" fmla="*/ 70 w 70"/>
                <a:gd name="T7" fmla="*/ 81 h 98"/>
                <a:gd name="T8" fmla="*/ 44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4" y="98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70" y="81"/>
                  </a:lnTo>
                  <a:lnTo>
                    <a:pt x="44" y="98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1" name="Freeform 422"/>
            <p:cNvSpPr>
              <a:spLocks/>
            </p:cNvSpPr>
            <p:nvPr/>
          </p:nvSpPr>
          <p:spPr bwMode="auto">
            <a:xfrm>
              <a:off x="2674" y="2138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4 h 56"/>
                <a:gd name="T4" fmla="*/ 22 w 50"/>
                <a:gd name="T5" fmla="*/ 0 h 56"/>
                <a:gd name="T6" fmla="*/ 50 w 50"/>
                <a:gd name="T7" fmla="*/ 39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50" y="39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2" name="Freeform 423"/>
            <p:cNvSpPr>
              <a:spLocks/>
            </p:cNvSpPr>
            <p:nvPr/>
          </p:nvSpPr>
          <p:spPr bwMode="auto">
            <a:xfrm>
              <a:off x="2645" y="2106"/>
              <a:ext cx="51" cy="56"/>
            </a:xfrm>
            <a:custGeom>
              <a:avLst/>
              <a:gdLst>
                <a:gd name="T0" fmla="*/ 29 w 51"/>
                <a:gd name="T1" fmla="*/ 56 h 56"/>
                <a:gd name="T2" fmla="*/ 0 w 51"/>
                <a:gd name="T3" fmla="*/ 27 h 56"/>
                <a:gd name="T4" fmla="*/ 20 w 51"/>
                <a:gd name="T5" fmla="*/ 0 h 56"/>
                <a:gd name="T6" fmla="*/ 51 w 51"/>
                <a:gd name="T7" fmla="*/ 32 h 56"/>
                <a:gd name="T8" fmla="*/ 29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9" y="5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32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3" name="Freeform 424"/>
            <p:cNvSpPr>
              <a:spLocks/>
            </p:cNvSpPr>
            <p:nvPr/>
          </p:nvSpPr>
          <p:spPr bwMode="auto">
            <a:xfrm>
              <a:off x="2613" y="2079"/>
              <a:ext cx="52" cy="54"/>
            </a:xfrm>
            <a:custGeom>
              <a:avLst/>
              <a:gdLst>
                <a:gd name="T0" fmla="*/ 32 w 52"/>
                <a:gd name="T1" fmla="*/ 54 h 54"/>
                <a:gd name="T2" fmla="*/ 0 w 52"/>
                <a:gd name="T3" fmla="*/ 32 h 54"/>
                <a:gd name="T4" fmla="*/ 11 w 52"/>
                <a:gd name="T5" fmla="*/ 0 h 54"/>
                <a:gd name="T6" fmla="*/ 52 w 52"/>
                <a:gd name="T7" fmla="*/ 27 h 54"/>
                <a:gd name="T8" fmla="*/ 32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2" y="5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2" y="27"/>
                  </a:lnTo>
                  <a:lnTo>
                    <a:pt x="32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4" name="Freeform 425"/>
            <p:cNvSpPr>
              <a:spLocks/>
            </p:cNvSpPr>
            <p:nvPr/>
          </p:nvSpPr>
          <p:spPr bwMode="auto">
            <a:xfrm>
              <a:off x="2569" y="2062"/>
              <a:ext cx="55" cy="49"/>
            </a:xfrm>
            <a:custGeom>
              <a:avLst/>
              <a:gdLst>
                <a:gd name="T0" fmla="*/ 44 w 55"/>
                <a:gd name="T1" fmla="*/ 49 h 49"/>
                <a:gd name="T2" fmla="*/ 0 w 55"/>
                <a:gd name="T3" fmla="*/ 32 h 49"/>
                <a:gd name="T4" fmla="*/ 11 w 55"/>
                <a:gd name="T5" fmla="*/ 0 h 49"/>
                <a:gd name="T6" fmla="*/ 55 w 55"/>
                <a:gd name="T7" fmla="*/ 17 h 49"/>
                <a:gd name="T8" fmla="*/ 44 w 5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9">
                  <a:moveTo>
                    <a:pt x="44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4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5" name="Freeform 426"/>
            <p:cNvSpPr>
              <a:spLocks/>
            </p:cNvSpPr>
            <p:nvPr/>
          </p:nvSpPr>
          <p:spPr bwMode="auto">
            <a:xfrm>
              <a:off x="2781" y="2353"/>
              <a:ext cx="29" cy="18"/>
            </a:xfrm>
            <a:custGeom>
              <a:avLst/>
              <a:gdLst>
                <a:gd name="T0" fmla="*/ 29 w 29"/>
                <a:gd name="T1" fmla="*/ 3 h 18"/>
                <a:gd name="T2" fmla="*/ 29 w 29"/>
                <a:gd name="T3" fmla="*/ 0 h 18"/>
                <a:gd name="T4" fmla="*/ 0 w 29"/>
                <a:gd name="T5" fmla="*/ 15 h 18"/>
                <a:gd name="T6" fmla="*/ 3 w 29"/>
                <a:gd name="T7" fmla="*/ 18 h 18"/>
                <a:gd name="T8" fmla="*/ 29 w 29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">
                  <a:moveTo>
                    <a:pt x="29" y="3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6" name="Freeform 427"/>
            <p:cNvSpPr>
              <a:spLocks/>
            </p:cNvSpPr>
            <p:nvPr/>
          </p:nvSpPr>
          <p:spPr bwMode="auto">
            <a:xfrm>
              <a:off x="2542" y="2052"/>
              <a:ext cx="36" cy="42"/>
            </a:xfrm>
            <a:custGeom>
              <a:avLst/>
              <a:gdLst>
                <a:gd name="T0" fmla="*/ 31 w 36"/>
                <a:gd name="T1" fmla="*/ 42 h 42"/>
                <a:gd name="T2" fmla="*/ 0 w 36"/>
                <a:gd name="T3" fmla="*/ 35 h 42"/>
                <a:gd name="T4" fmla="*/ 3 w 36"/>
                <a:gd name="T5" fmla="*/ 0 h 42"/>
                <a:gd name="T6" fmla="*/ 36 w 36"/>
                <a:gd name="T7" fmla="*/ 8 h 42"/>
                <a:gd name="T8" fmla="*/ 31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31" y="42"/>
                  </a:moveTo>
                  <a:lnTo>
                    <a:pt x="0" y="35"/>
                  </a:lnTo>
                  <a:lnTo>
                    <a:pt x="3" y="0"/>
                  </a:lnTo>
                  <a:lnTo>
                    <a:pt x="36" y="8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7" name="Freeform 428"/>
            <p:cNvSpPr>
              <a:spLocks/>
            </p:cNvSpPr>
            <p:nvPr/>
          </p:nvSpPr>
          <p:spPr bwMode="auto">
            <a:xfrm>
              <a:off x="2512" y="2052"/>
              <a:ext cx="33" cy="35"/>
            </a:xfrm>
            <a:custGeom>
              <a:avLst/>
              <a:gdLst>
                <a:gd name="T0" fmla="*/ 30 w 33"/>
                <a:gd name="T1" fmla="*/ 35 h 35"/>
                <a:gd name="T2" fmla="*/ 0 w 33"/>
                <a:gd name="T3" fmla="*/ 35 h 35"/>
                <a:gd name="T4" fmla="*/ 0 w 33"/>
                <a:gd name="T5" fmla="*/ 0 h 35"/>
                <a:gd name="T6" fmla="*/ 33 w 33"/>
                <a:gd name="T7" fmla="*/ 0 h 35"/>
                <a:gd name="T8" fmla="*/ 30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30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0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8" name="Freeform 429"/>
            <p:cNvSpPr>
              <a:spLocks/>
            </p:cNvSpPr>
            <p:nvPr/>
          </p:nvSpPr>
          <p:spPr bwMode="auto">
            <a:xfrm>
              <a:off x="2481" y="2052"/>
              <a:ext cx="31" cy="37"/>
            </a:xfrm>
            <a:custGeom>
              <a:avLst/>
              <a:gdLst>
                <a:gd name="T0" fmla="*/ 31 w 31"/>
                <a:gd name="T1" fmla="*/ 35 h 37"/>
                <a:gd name="T2" fmla="*/ 0 w 31"/>
                <a:gd name="T3" fmla="*/ 37 h 37"/>
                <a:gd name="T4" fmla="*/ 0 w 31"/>
                <a:gd name="T5" fmla="*/ 3 h 37"/>
                <a:gd name="T6" fmla="*/ 31 w 31"/>
                <a:gd name="T7" fmla="*/ 0 h 37"/>
                <a:gd name="T8" fmla="*/ 31 w 31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5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31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69" name="Freeform 430"/>
            <p:cNvSpPr>
              <a:spLocks/>
            </p:cNvSpPr>
            <p:nvPr/>
          </p:nvSpPr>
          <p:spPr bwMode="auto">
            <a:xfrm>
              <a:off x="2446" y="2052"/>
              <a:ext cx="35" cy="37"/>
            </a:xfrm>
            <a:custGeom>
              <a:avLst/>
              <a:gdLst>
                <a:gd name="T0" fmla="*/ 35 w 35"/>
                <a:gd name="T1" fmla="*/ 37 h 37"/>
                <a:gd name="T2" fmla="*/ 0 w 35"/>
                <a:gd name="T3" fmla="*/ 35 h 37"/>
                <a:gd name="T4" fmla="*/ 2 w 35"/>
                <a:gd name="T5" fmla="*/ 0 h 37"/>
                <a:gd name="T6" fmla="*/ 35 w 35"/>
                <a:gd name="T7" fmla="*/ 3 h 37"/>
                <a:gd name="T8" fmla="*/ 35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5" y="37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3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0" name="Freeform 431"/>
            <p:cNvSpPr>
              <a:spLocks/>
            </p:cNvSpPr>
            <p:nvPr/>
          </p:nvSpPr>
          <p:spPr bwMode="auto">
            <a:xfrm>
              <a:off x="2569" y="2060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1" name="Freeform 432"/>
            <p:cNvSpPr>
              <a:spLocks/>
            </p:cNvSpPr>
            <p:nvPr/>
          </p:nvSpPr>
          <p:spPr bwMode="auto">
            <a:xfrm>
              <a:off x="2398" y="2042"/>
              <a:ext cx="50" cy="45"/>
            </a:xfrm>
            <a:custGeom>
              <a:avLst/>
              <a:gdLst>
                <a:gd name="T0" fmla="*/ 46 w 50"/>
                <a:gd name="T1" fmla="*/ 45 h 45"/>
                <a:gd name="T2" fmla="*/ 0 w 50"/>
                <a:gd name="T3" fmla="*/ 32 h 45"/>
                <a:gd name="T4" fmla="*/ 11 w 50"/>
                <a:gd name="T5" fmla="*/ 0 h 45"/>
                <a:gd name="T6" fmla="*/ 50 w 50"/>
                <a:gd name="T7" fmla="*/ 10 h 45"/>
                <a:gd name="T8" fmla="*/ 46 w 50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5">
                  <a:moveTo>
                    <a:pt x="46" y="45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0" y="10"/>
                  </a:lnTo>
                  <a:lnTo>
                    <a:pt x="46" y="4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2" name="Freeform 433"/>
            <p:cNvSpPr>
              <a:spLocks/>
            </p:cNvSpPr>
            <p:nvPr/>
          </p:nvSpPr>
          <p:spPr bwMode="auto">
            <a:xfrm>
              <a:off x="2361" y="2028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32 h 46"/>
                <a:gd name="T4" fmla="*/ 11 w 48"/>
                <a:gd name="T5" fmla="*/ 0 h 46"/>
                <a:gd name="T6" fmla="*/ 48 w 48"/>
                <a:gd name="T7" fmla="*/ 14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4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3" name="Freeform 434"/>
            <p:cNvSpPr>
              <a:spLocks/>
            </p:cNvSpPr>
            <p:nvPr/>
          </p:nvSpPr>
          <p:spPr bwMode="auto">
            <a:xfrm>
              <a:off x="2323" y="2011"/>
              <a:ext cx="49" cy="49"/>
            </a:xfrm>
            <a:custGeom>
              <a:avLst/>
              <a:gdLst>
                <a:gd name="T0" fmla="*/ 38 w 49"/>
                <a:gd name="T1" fmla="*/ 49 h 49"/>
                <a:gd name="T2" fmla="*/ 0 w 49"/>
                <a:gd name="T3" fmla="*/ 29 h 49"/>
                <a:gd name="T4" fmla="*/ 16 w 49"/>
                <a:gd name="T5" fmla="*/ 0 h 49"/>
                <a:gd name="T6" fmla="*/ 49 w 49"/>
                <a:gd name="T7" fmla="*/ 17 h 49"/>
                <a:gd name="T8" fmla="*/ 38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8" y="4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49" y="17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4" name="Freeform 435"/>
            <p:cNvSpPr>
              <a:spLocks/>
            </p:cNvSpPr>
            <p:nvPr/>
          </p:nvSpPr>
          <p:spPr bwMode="auto">
            <a:xfrm>
              <a:off x="2288" y="1991"/>
              <a:ext cx="51" cy="49"/>
            </a:xfrm>
            <a:custGeom>
              <a:avLst/>
              <a:gdLst>
                <a:gd name="T0" fmla="*/ 35 w 51"/>
                <a:gd name="T1" fmla="*/ 49 h 49"/>
                <a:gd name="T2" fmla="*/ 0 w 51"/>
                <a:gd name="T3" fmla="*/ 27 h 49"/>
                <a:gd name="T4" fmla="*/ 20 w 51"/>
                <a:gd name="T5" fmla="*/ 0 h 49"/>
                <a:gd name="T6" fmla="*/ 51 w 51"/>
                <a:gd name="T7" fmla="*/ 20 h 49"/>
                <a:gd name="T8" fmla="*/ 35 w 5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20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5" name="Freeform 436"/>
            <p:cNvSpPr>
              <a:spLocks/>
            </p:cNvSpPr>
            <p:nvPr/>
          </p:nvSpPr>
          <p:spPr bwMode="auto">
            <a:xfrm>
              <a:off x="2260" y="1967"/>
              <a:ext cx="48" cy="51"/>
            </a:xfrm>
            <a:custGeom>
              <a:avLst/>
              <a:gdLst>
                <a:gd name="T0" fmla="*/ 28 w 48"/>
                <a:gd name="T1" fmla="*/ 51 h 51"/>
                <a:gd name="T2" fmla="*/ 0 w 48"/>
                <a:gd name="T3" fmla="*/ 26 h 51"/>
                <a:gd name="T4" fmla="*/ 19 w 48"/>
                <a:gd name="T5" fmla="*/ 0 h 51"/>
                <a:gd name="T6" fmla="*/ 48 w 48"/>
                <a:gd name="T7" fmla="*/ 24 h 51"/>
                <a:gd name="T8" fmla="*/ 28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8" y="51"/>
                  </a:moveTo>
                  <a:lnTo>
                    <a:pt x="0" y="26"/>
                  </a:lnTo>
                  <a:lnTo>
                    <a:pt x="19" y="0"/>
                  </a:lnTo>
                  <a:lnTo>
                    <a:pt x="48" y="24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6" name="Freeform 437"/>
            <p:cNvSpPr>
              <a:spLocks/>
            </p:cNvSpPr>
            <p:nvPr/>
          </p:nvSpPr>
          <p:spPr bwMode="auto">
            <a:xfrm>
              <a:off x="2233" y="1937"/>
              <a:ext cx="46" cy="56"/>
            </a:xfrm>
            <a:custGeom>
              <a:avLst/>
              <a:gdLst>
                <a:gd name="T0" fmla="*/ 27 w 46"/>
                <a:gd name="T1" fmla="*/ 56 h 56"/>
                <a:gd name="T2" fmla="*/ 0 w 46"/>
                <a:gd name="T3" fmla="*/ 25 h 56"/>
                <a:gd name="T4" fmla="*/ 22 w 46"/>
                <a:gd name="T5" fmla="*/ 0 h 56"/>
                <a:gd name="T6" fmla="*/ 46 w 46"/>
                <a:gd name="T7" fmla="*/ 30 h 56"/>
                <a:gd name="T8" fmla="*/ 27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7" y="5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7" name="Freeform 438"/>
            <p:cNvSpPr>
              <a:spLocks/>
            </p:cNvSpPr>
            <p:nvPr/>
          </p:nvSpPr>
          <p:spPr bwMode="auto">
            <a:xfrm>
              <a:off x="2181" y="1878"/>
              <a:ext cx="74" cy="84"/>
            </a:xfrm>
            <a:custGeom>
              <a:avLst/>
              <a:gdLst>
                <a:gd name="T0" fmla="*/ 52 w 74"/>
                <a:gd name="T1" fmla="*/ 84 h 84"/>
                <a:gd name="T2" fmla="*/ 0 w 74"/>
                <a:gd name="T3" fmla="*/ 22 h 84"/>
                <a:gd name="T4" fmla="*/ 24 w 74"/>
                <a:gd name="T5" fmla="*/ 0 h 84"/>
                <a:gd name="T6" fmla="*/ 74 w 74"/>
                <a:gd name="T7" fmla="*/ 59 h 84"/>
                <a:gd name="T8" fmla="*/ 52 w 74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84">
                  <a:moveTo>
                    <a:pt x="52" y="8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4" y="59"/>
                  </a:lnTo>
                  <a:lnTo>
                    <a:pt x="52" y="8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8" name="Freeform 439"/>
            <p:cNvSpPr>
              <a:spLocks/>
            </p:cNvSpPr>
            <p:nvPr/>
          </p:nvSpPr>
          <p:spPr bwMode="auto">
            <a:xfrm>
              <a:off x="2087" y="1739"/>
              <a:ext cx="118" cy="161"/>
            </a:xfrm>
            <a:custGeom>
              <a:avLst/>
              <a:gdLst>
                <a:gd name="T0" fmla="*/ 94 w 118"/>
                <a:gd name="T1" fmla="*/ 161 h 161"/>
                <a:gd name="T2" fmla="*/ 0 w 118"/>
                <a:gd name="T3" fmla="*/ 22 h 161"/>
                <a:gd name="T4" fmla="*/ 24 w 118"/>
                <a:gd name="T5" fmla="*/ 0 h 161"/>
                <a:gd name="T6" fmla="*/ 118 w 118"/>
                <a:gd name="T7" fmla="*/ 139 h 161"/>
                <a:gd name="T8" fmla="*/ 94 w 118"/>
                <a:gd name="T9" fmla="*/ 161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161">
                  <a:moveTo>
                    <a:pt x="94" y="16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118" y="139"/>
                  </a:lnTo>
                  <a:lnTo>
                    <a:pt x="94" y="16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79" name="Freeform 440"/>
            <p:cNvSpPr>
              <a:spLocks/>
            </p:cNvSpPr>
            <p:nvPr/>
          </p:nvSpPr>
          <p:spPr bwMode="auto">
            <a:xfrm>
              <a:off x="2062" y="1702"/>
              <a:ext cx="49" cy="59"/>
            </a:xfrm>
            <a:custGeom>
              <a:avLst/>
              <a:gdLst>
                <a:gd name="T0" fmla="*/ 25 w 49"/>
                <a:gd name="T1" fmla="*/ 59 h 59"/>
                <a:gd name="T2" fmla="*/ 0 w 49"/>
                <a:gd name="T3" fmla="*/ 22 h 59"/>
                <a:gd name="T4" fmla="*/ 25 w 49"/>
                <a:gd name="T5" fmla="*/ 0 h 59"/>
                <a:gd name="T6" fmla="*/ 49 w 49"/>
                <a:gd name="T7" fmla="*/ 37 h 59"/>
                <a:gd name="T8" fmla="*/ 25 w 4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25" y="59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9" y="37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0" name="Freeform 441"/>
            <p:cNvSpPr>
              <a:spLocks/>
            </p:cNvSpPr>
            <p:nvPr/>
          </p:nvSpPr>
          <p:spPr bwMode="auto">
            <a:xfrm>
              <a:off x="2036" y="1665"/>
              <a:ext cx="51" cy="59"/>
            </a:xfrm>
            <a:custGeom>
              <a:avLst/>
              <a:gdLst>
                <a:gd name="T0" fmla="*/ 26 w 51"/>
                <a:gd name="T1" fmla="*/ 59 h 59"/>
                <a:gd name="T2" fmla="*/ 0 w 51"/>
                <a:gd name="T3" fmla="*/ 25 h 59"/>
                <a:gd name="T4" fmla="*/ 22 w 51"/>
                <a:gd name="T5" fmla="*/ 0 h 59"/>
                <a:gd name="T6" fmla="*/ 51 w 51"/>
                <a:gd name="T7" fmla="*/ 37 h 59"/>
                <a:gd name="T8" fmla="*/ 26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6" y="5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1" y="37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1" name="Freeform 442"/>
            <p:cNvSpPr>
              <a:spLocks/>
            </p:cNvSpPr>
            <p:nvPr/>
          </p:nvSpPr>
          <p:spPr bwMode="auto">
            <a:xfrm>
              <a:off x="1975" y="1594"/>
              <a:ext cx="83" cy="96"/>
            </a:xfrm>
            <a:custGeom>
              <a:avLst/>
              <a:gdLst>
                <a:gd name="T0" fmla="*/ 61 w 83"/>
                <a:gd name="T1" fmla="*/ 96 h 96"/>
                <a:gd name="T2" fmla="*/ 0 w 83"/>
                <a:gd name="T3" fmla="*/ 25 h 96"/>
                <a:gd name="T4" fmla="*/ 22 w 83"/>
                <a:gd name="T5" fmla="*/ 0 h 96"/>
                <a:gd name="T6" fmla="*/ 83 w 83"/>
                <a:gd name="T7" fmla="*/ 71 h 96"/>
                <a:gd name="T8" fmla="*/ 61 w 83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6">
                  <a:moveTo>
                    <a:pt x="61" y="9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83" y="71"/>
                  </a:lnTo>
                  <a:lnTo>
                    <a:pt x="61" y="9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2" name="Freeform 443"/>
            <p:cNvSpPr>
              <a:spLocks/>
            </p:cNvSpPr>
            <p:nvPr/>
          </p:nvSpPr>
          <p:spPr bwMode="auto">
            <a:xfrm>
              <a:off x="2444" y="2052"/>
              <a:ext cx="4" cy="35"/>
            </a:xfrm>
            <a:custGeom>
              <a:avLst/>
              <a:gdLst>
                <a:gd name="T0" fmla="*/ 2 w 4"/>
                <a:gd name="T1" fmla="*/ 35 h 35"/>
                <a:gd name="T2" fmla="*/ 0 w 4"/>
                <a:gd name="T3" fmla="*/ 35 h 35"/>
                <a:gd name="T4" fmla="*/ 4 w 4"/>
                <a:gd name="T5" fmla="*/ 0 h 35"/>
                <a:gd name="T6" fmla="*/ 4 w 4"/>
                <a:gd name="T7" fmla="*/ 0 h 35"/>
                <a:gd name="T8" fmla="*/ 2 w 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5">
                  <a:moveTo>
                    <a:pt x="2" y="3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3" name="Freeform 444"/>
            <p:cNvSpPr>
              <a:spLocks/>
            </p:cNvSpPr>
            <p:nvPr/>
          </p:nvSpPr>
          <p:spPr bwMode="auto">
            <a:xfrm>
              <a:off x="3564" y="3549"/>
              <a:ext cx="48" cy="58"/>
            </a:xfrm>
            <a:custGeom>
              <a:avLst/>
              <a:gdLst>
                <a:gd name="T0" fmla="*/ 24 w 48"/>
                <a:gd name="T1" fmla="*/ 58 h 58"/>
                <a:gd name="T2" fmla="*/ 0 w 48"/>
                <a:gd name="T3" fmla="*/ 22 h 58"/>
                <a:gd name="T4" fmla="*/ 24 w 48"/>
                <a:gd name="T5" fmla="*/ 0 h 58"/>
                <a:gd name="T6" fmla="*/ 48 w 48"/>
                <a:gd name="T7" fmla="*/ 36 h 58"/>
                <a:gd name="T8" fmla="*/ 24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24" y="58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4" name="Freeform 445"/>
            <p:cNvSpPr>
              <a:spLocks/>
            </p:cNvSpPr>
            <p:nvPr/>
          </p:nvSpPr>
          <p:spPr bwMode="auto">
            <a:xfrm>
              <a:off x="3540" y="3514"/>
              <a:ext cx="48" cy="57"/>
            </a:xfrm>
            <a:custGeom>
              <a:avLst/>
              <a:gdLst>
                <a:gd name="T0" fmla="*/ 24 w 48"/>
                <a:gd name="T1" fmla="*/ 57 h 57"/>
                <a:gd name="T2" fmla="*/ 0 w 48"/>
                <a:gd name="T3" fmla="*/ 22 h 57"/>
                <a:gd name="T4" fmla="*/ 24 w 48"/>
                <a:gd name="T5" fmla="*/ 0 h 57"/>
                <a:gd name="T6" fmla="*/ 48 w 48"/>
                <a:gd name="T7" fmla="*/ 35 h 57"/>
                <a:gd name="T8" fmla="*/ 24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4" y="5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35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5" name="Freeform 446"/>
            <p:cNvSpPr>
              <a:spLocks/>
            </p:cNvSpPr>
            <p:nvPr/>
          </p:nvSpPr>
          <p:spPr bwMode="auto">
            <a:xfrm>
              <a:off x="3496" y="3456"/>
              <a:ext cx="68" cy="80"/>
            </a:xfrm>
            <a:custGeom>
              <a:avLst/>
              <a:gdLst>
                <a:gd name="T0" fmla="*/ 44 w 68"/>
                <a:gd name="T1" fmla="*/ 80 h 80"/>
                <a:gd name="T2" fmla="*/ 0 w 68"/>
                <a:gd name="T3" fmla="*/ 22 h 80"/>
                <a:gd name="T4" fmla="*/ 24 w 68"/>
                <a:gd name="T5" fmla="*/ 0 h 80"/>
                <a:gd name="T6" fmla="*/ 68 w 68"/>
                <a:gd name="T7" fmla="*/ 58 h 80"/>
                <a:gd name="T8" fmla="*/ 44 w 68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0">
                  <a:moveTo>
                    <a:pt x="44" y="80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68" y="58"/>
                  </a:lnTo>
                  <a:lnTo>
                    <a:pt x="44" y="8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6" name="Freeform 447"/>
            <p:cNvSpPr>
              <a:spLocks/>
            </p:cNvSpPr>
            <p:nvPr/>
          </p:nvSpPr>
          <p:spPr bwMode="auto">
            <a:xfrm>
              <a:off x="3474" y="3429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17 h 49"/>
                <a:gd name="T4" fmla="*/ 26 w 46"/>
                <a:gd name="T5" fmla="*/ 0 h 49"/>
                <a:gd name="T6" fmla="*/ 46 w 46"/>
                <a:gd name="T7" fmla="*/ 2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6" y="2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7" name="Freeform 448"/>
            <p:cNvSpPr>
              <a:spLocks/>
            </p:cNvSpPr>
            <p:nvPr/>
          </p:nvSpPr>
          <p:spPr bwMode="auto">
            <a:xfrm>
              <a:off x="3456" y="3397"/>
              <a:ext cx="44" cy="49"/>
            </a:xfrm>
            <a:custGeom>
              <a:avLst/>
              <a:gdLst>
                <a:gd name="T0" fmla="*/ 18 w 44"/>
                <a:gd name="T1" fmla="*/ 49 h 49"/>
                <a:gd name="T2" fmla="*/ 0 w 44"/>
                <a:gd name="T3" fmla="*/ 17 h 49"/>
                <a:gd name="T4" fmla="*/ 27 w 44"/>
                <a:gd name="T5" fmla="*/ 0 h 49"/>
                <a:gd name="T6" fmla="*/ 44 w 44"/>
                <a:gd name="T7" fmla="*/ 32 h 49"/>
                <a:gd name="T8" fmla="*/ 18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8" y="4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2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8" name="Freeform 449"/>
            <p:cNvSpPr>
              <a:spLocks/>
            </p:cNvSpPr>
            <p:nvPr/>
          </p:nvSpPr>
          <p:spPr bwMode="auto">
            <a:xfrm>
              <a:off x="3439" y="3362"/>
              <a:ext cx="44" cy="52"/>
            </a:xfrm>
            <a:custGeom>
              <a:avLst/>
              <a:gdLst>
                <a:gd name="T0" fmla="*/ 17 w 44"/>
                <a:gd name="T1" fmla="*/ 52 h 52"/>
                <a:gd name="T2" fmla="*/ 0 w 44"/>
                <a:gd name="T3" fmla="*/ 13 h 52"/>
                <a:gd name="T4" fmla="*/ 28 w 44"/>
                <a:gd name="T5" fmla="*/ 0 h 52"/>
                <a:gd name="T6" fmla="*/ 44 w 44"/>
                <a:gd name="T7" fmla="*/ 35 h 52"/>
                <a:gd name="T8" fmla="*/ 17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7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4" y="35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89" name="Freeform 450"/>
            <p:cNvSpPr>
              <a:spLocks/>
            </p:cNvSpPr>
            <p:nvPr/>
          </p:nvSpPr>
          <p:spPr bwMode="auto">
            <a:xfrm>
              <a:off x="3428" y="3318"/>
              <a:ext cx="39" cy="57"/>
            </a:xfrm>
            <a:custGeom>
              <a:avLst/>
              <a:gdLst>
                <a:gd name="T0" fmla="*/ 11 w 39"/>
                <a:gd name="T1" fmla="*/ 57 h 57"/>
                <a:gd name="T2" fmla="*/ 0 w 39"/>
                <a:gd name="T3" fmla="*/ 13 h 57"/>
                <a:gd name="T4" fmla="*/ 28 w 39"/>
                <a:gd name="T5" fmla="*/ 0 h 57"/>
                <a:gd name="T6" fmla="*/ 39 w 39"/>
                <a:gd name="T7" fmla="*/ 44 h 57"/>
                <a:gd name="T8" fmla="*/ 11 w 39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7">
                  <a:moveTo>
                    <a:pt x="11" y="57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0" name="Freeform 451"/>
            <p:cNvSpPr>
              <a:spLocks/>
            </p:cNvSpPr>
            <p:nvPr/>
          </p:nvSpPr>
          <p:spPr bwMode="auto">
            <a:xfrm>
              <a:off x="3424" y="3291"/>
              <a:ext cx="35" cy="35"/>
            </a:xfrm>
            <a:custGeom>
              <a:avLst/>
              <a:gdLst>
                <a:gd name="T0" fmla="*/ 4 w 35"/>
                <a:gd name="T1" fmla="*/ 35 h 35"/>
                <a:gd name="T2" fmla="*/ 0 w 35"/>
                <a:gd name="T3" fmla="*/ 3 h 35"/>
                <a:gd name="T4" fmla="*/ 30 w 35"/>
                <a:gd name="T5" fmla="*/ 0 h 35"/>
                <a:gd name="T6" fmla="*/ 35 w 35"/>
                <a:gd name="T7" fmla="*/ 30 h 35"/>
                <a:gd name="T8" fmla="*/ 4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4" y="35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5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1" name="Freeform 452"/>
            <p:cNvSpPr>
              <a:spLocks/>
            </p:cNvSpPr>
            <p:nvPr/>
          </p:nvSpPr>
          <p:spPr bwMode="auto">
            <a:xfrm>
              <a:off x="3424" y="3264"/>
              <a:ext cx="30" cy="30"/>
            </a:xfrm>
            <a:custGeom>
              <a:avLst/>
              <a:gdLst>
                <a:gd name="T0" fmla="*/ 0 w 30"/>
                <a:gd name="T1" fmla="*/ 30 h 30"/>
                <a:gd name="T2" fmla="*/ 0 w 30"/>
                <a:gd name="T3" fmla="*/ 0 h 30"/>
                <a:gd name="T4" fmla="*/ 30 w 30"/>
                <a:gd name="T5" fmla="*/ 3 h 30"/>
                <a:gd name="T6" fmla="*/ 30 w 30"/>
                <a:gd name="T7" fmla="*/ 27 h 30"/>
                <a:gd name="T8" fmla="*/ 0 w 30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lnTo>
                    <a:pt x="0" y="0"/>
                  </a:lnTo>
                  <a:lnTo>
                    <a:pt x="30" y="3"/>
                  </a:lnTo>
                  <a:lnTo>
                    <a:pt x="30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2" name="Freeform 453"/>
            <p:cNvSpPr>
              <a:spLocks/>
            </p:cNvSpPr>
            <p:nvPr/>
          </p:nvSpPr>
          <p:spPr bwMode="auto">
            <a:xfrm>
              <a:off x="3424" y="3211"/>
              <a:ext cx="37" cy="56"/>
            </a:xfrm>
            <a:custGeom>
              <a:avLst/>
              <a:gdLst>
                <a:gd name="T0" fmla="*/ 0 w 37"/>
                <a:gd name="T1" fmla="*/ 53 h 56"/>
                <a:gd name="T2" fmla="*/ 6 w 37"/>
                <a:gd name="T3" fmla="*/ 0 h 56"/>
                <a:gd name="T4" fmla="*/ 37 w 37"/>
                <a:gd name="T5" fmla="*/ 5 h 56"/>
                <a:gd name="T6" fmla="*/ 30 w 37"/>
                <a:gd name="T7" fmla="*/ 56 h 56"/>
                <a:gd name="T8" fmla="*/ 0 w 37"/>
                <a:gd name="T9" fmla="*/ 5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0" y="53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0" y="56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3" name="Freeform 454"/>
            <p:cNvSpPr>
              <a:spLocks/>
            </p:cNvSpPr>
            <p:nvPr/>
          </p:nvSpPr>
          <p:spPr bwMode="auto">
            <a:xfrm>
              <a:off x="3430" y="3159"/>
              <a:ext cx="37" cy="57"/>
            </a:xfrm>
            <a:custGeom>
              <a:avLst/>
              <a:gdLst>
                <a:gd name="T0" fmla="*/ 0 w 37"/>
                <a:gd name="T1" fmla="*/ 52 h 57"/>
                <a:gd name="T2" fmla="*/ 7 w 37"/>
                <a:gd name="T3" fmla="*/ 0 h 57"/>
                <a:gd name="T4" fmla="*/ 37 w 37"/>
                <a:gd name="T5" fmla="*/ 0 h 57"/>
                <a:gd name="T6" fmla="*/ 31 w 37"/>
                <a:gd name="T7" fmla="*/ 57 h 57"/>
                <a:gd name="T8" fmla="*/ 0 w 37"/>
                <a:gd name="T9" fmla="*/ 5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7">
                  <a:moveTo>
                    <a:pt x="0" y="52"/>
                  </a:moveTo>
                  <a:lnTo>
                    <a:pt x="7" y="0"/>
                  </a:lnTo>
                  <a:lnTo>
                    <a:pt x="37" y="0"/>
                  </a:lnTo>
                  <a:lnTo>
                    <a:pt x="31" y="57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4" name="Freeform 455"/>
            <p:cNvSpPr>
              <a:spLocks/>
            </p:cNvSpPr>
            <p:nvPr/>
          </p:nvSpPr>
          <p:spPr bwMode="auto">
            <a:xfrm>
              <a:off x="3428" y="3100"/>
              <a:ext cx="39" cy="59"/>
            </a:xfrm>
            <a:custGeom>
              <a:avLst/>
              <a:gdLst>
                <a:gd name="T0" fmla="*/ 9 w 39"/>
                <a:gd name="T1" fmla="*/ 59 h 59"/>
                <a:gd name="T2" fmla="*/ 0 w 39"/>
                <a:gd name="T3" fmla="*/ 5 h 59"/>
                <a:gd name="T4" fmla="*/ 31 w 39"/>
                <a:gd name="T5" fmla="*/ 0 h 59"/>
                <a:gd name="T6" fmla="*/ 39 w 39"/>
                <a:gd name="T7" fmla="*/ 59 h 59"/>
                <a:gd name="T8" fmla="*/ 9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9" y="5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9" y="59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5" name="Freeform 456"/>
            <p:cNvSpPr>
              <a:spLocks/>
            </p:cNvSpPr>
            <p:nvPr/>
          </p:nvSpPr>
          <p:spPr bwMode="auto">
            <a:xfrm>
              <a:off x="3428" y="3326"/>
              <a:ext cx="2" cy="10"/>
            </a:xfrm>
            <a:custGeom>
              <a:avLst/>
              <a:gdLst>
                <a:gd name="T0" fmla="*/ 0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0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0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6" name="Freeform 457"/>
            <p:cNvSpPr>
              <a:spLocks/>
            </p:cNvSpPr>
            <p:nvPr/>
          </p:nvSpPr>
          <p:spPr bwMode="auto">
            <a:xfrm>
              <a:off x="3428" y="3318"/>
              <a:ext cx="31" cy="13"/>
            </a:xfrm>
            <a:custGeom>
              <a:avLst/>
              <a:gdLst>
                <a:gd name="T0" fmla="*/ 0 w 31"/>
                <a:gd name="T1" fmla="*/ 13 h 13"/>
                <a:gd name="T2" fmla="*/ 0 w 31"/>
                <a:gd name="T3" fmla="*/ 8 h 13"/>
                <a:gd name="T4" fmla="*/ 28 w 31"/>
                <a:gd name="T5" fmla="*/ 0 h 13"/>
                <a:gd name="T6" fmla="*/ 31 w 31"/>
                <a:gd name="T7" fmla="*/ 3 h 13"/>
                <a:gd name="T8" fmla="*/ 0 w 31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lnTo>
                    <a:pt x="0" y="8"/>
                  </a:lnTo>
                  <a:lnTo>
                    <a:pt x="28" y="0"/>
                  </a:lnTo>
                  <a:lnTo>
                    <a:pt x="31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7" name="Freeform 458"/>
            <p:cNvSpPr>
              <a:spLocks/>
            </p:cNvSpPr>
            <p:nvPr/>
          </p:nvSpPr>
          <p:spPr bwMode="auto">
            <a:xfrm>
              <a:off x="3419" y="3073"/>
              <a:ext cx="37" cy="37"/>
            </a:xfrm>
            <a:custGeom>
              <a:avLst/>
              <a:gdLst>
                <a:gd name="T0" fmla="*/ 9 w 37"/>
                <a:gd name="T1" fmla="*/ 37 h 37"/>
                <a:gd name="T2" fmla="*/ 0 w 37"/>
                <a:gd name="T3" fmla="*/ 13 h 37"/>
                <a:gd name="T4" fmla="*/ 29 w 37"/>
                <a:gd name="T5" fmla="*/ 0 h 37"/>
                <a:gd name="T6" fmla="*/ 37 w 37"/>
                <a:gd name="T7" fmla="*/ 25 h 37"/>
                <a:gd name="T8" fmla="*/ 9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9" y="37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7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8" name="Freeform 459"/>
            <p:cNvSpPr>
              <a:spLocks/>
            </p:cNvSpPr>
            <p:nvPr/>
          </p:nvSpPr>
          <p:spPr bwMode="auto">
            <a:xfrm>
              <a:off x="3410" y="3049"/>
              <a:ext cx="38" cy="37"/>
            </a:xfrm>
            <a:custGeom>
              <a:avLst/>
              <a:gdLst>
                <a:gd name="T0" fmla="*/ 9 w 38"/>
                <a:gd name="T1" fmla="*/ 37 h 37"/>
                <a:gd name="T2" fmla="*/ 0 w 38"/>
                <a:gd name="T3" fmla="*/ 22 h 37"/>
                <a:gd name="T4" fmla="*/ 25 w 38"/>
                <a:gd name="T5" fmla="*/ 0 h 37"/>
                <a:gd name="T6" fmla="*/ 38 w 38"/>
                <a:gd name="T7" fmla="*/ 24 h 37"/>
                <a:gd name="T8" fmla="*/ 9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9" y="37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38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99" name="Freeform 460"/>
            <p:cNvSpPr>
              <a:spLocks/>
            </p:cNvSpPr>
            <p:nvPr/>
          </p:nvSpPr>
          <p:spPr bwMode="auto">
            <a:xfrm>
              <a:off x="3386" y="3015"/>
              <a:ext cx="49" cy="56"/>
            </a:xfrm>
            <a:custGeom>
              <a:avLst/>
              <a:gdLst>
                <a:gd name="T0" fmla="*/ 24 w 49"/>
                <a:gd name="T1" fmla="*/ 56 h 56"/>
                <a:gd name="T2" fmla="*/ 0 w 49"/>
                <a:gd name="T3" fmla="*/ 27 h 56"/>
                <a:gd name="T4" fmla="*/ 20 w 49"/>
                <a:gd name="T5" fmla="*/ 0 h 56"/>
                <a:gd name="T6" fmla="*/ 49 w 49"/>
                <a:gd name="T7" fmla="*/ 34 h 56"/>
                <a:gd name="T8" fmla="*/ 24 w 4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6">
                  <a:moveTo>
                    <a:pt x="24" y="5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9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0" name="Freeform 461"/>
            <p:cNvSpPr>
              <a:spLocks/>
            </p:cNvSpPr>
            <p:nvPr/>
          </p:nvSpPr>
          <p:spPr bwMode="auto">
            <a:xfrm>
              <a:off x="3356" y="2988"/>
              <a:ext cx="50" cy="54"/>
            </a:xfrm>
            <a:custGeom>
              <a:avLst/>
              <a:gdLst>
                <a:gd name="T0" fmla="*/ 30 w 50"/>
                <a:gd name="T1" fmla="*/ 54 h 54"/>
                <a:gd name="T2" fmla="*/ 0 w 50"/>
                <a:gd name="T3" fmla="*/ 29 h 54"/>
                <a:gd name="T4" fmla="*/ 15 w 50"/>
                <a:gd name="T5" fmla="*/ 0 h 54"/>
                <a:gd name="T6" fmla="*/ 50 w 50"/>
                <a:gd name="T7" fmla="*/ 27 h 54"/>
                <a:gd name="T8" fmla="*/ 30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0" y="5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0" y="27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1" name="Freeform 462"/>
            <p:cNvSpPr>
              <a:spLocks/>
            </p:cNvSpPr>
            <p:nvPr/>
          </p:nvSpPr>
          <p:spPr bwMode="auto">
            <a:xfrm>
              <a:off x="3323" y="2966"/>
              <a:ext cx="48" cy="51"/>
            </a:xfrm>
            <a:custGeom>
              <a:avLst/>
              <a:gdLst>
                <a:gd name="T0" fmla="*/ 33 w 48"/>
                <a:gd name="T1" fmla="*/ 51 h 51"/>
                <a:gd name="T2" fmla="*/ 0 w 48"/>
                <a:gd name="T3" fmla="*/ 32 h 51"/>
                <a:gd name="T4" fmla="*/ 11 w 48"/>
                <a:gd name="T5" fmla="*/ 0 h 51"/>
                <a:gd name="T6" fmla="*/ 48 w 48"/>
                <a:gd name="T7" fmla="*/ 22 h 51"/>
                <a:gd name="T8" fmla="*/ 33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3" y="5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2" name="Freeform 463"/>
            <p:cNvSpPr>
              <a:spLocks/>
            </p:cNvSpPr>
            <p:nvPr/>
          </p:nvSpPr>
          <p:spPr bwMode="auto">
            <a:xfrm>
              <a:off x="3283" y="2946"/>
              <a:ext cx="51" cy="52"/>
            </a:xfrm>
            <a:custGeom>
              <a:avLst/>
              <a:gdLst>
                <a:gd name="T0" fmla="*/ 40 w 51"/>
                <a:gd name="T1" fmla="*/ 52 h 52"/>
                <a:gd name="T2" fmla="*/ 0 w 51"/>
                <a:gd name="T3" fmla="*/ 30 h 52"/>
                <a:gd name="T4" fmla="*/ 16 w 51"/>
                <a:gd name="T5" fmla="*/ 0 h 52"/>
                <a:gd name="T6" fmla="*/ 51 w 51"/>
                <a:gd name="T7" fmla="*/ 20 h 52"/>
                <a:gd name="T8" fmla="*/ 40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0" y="52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3" name="Freeform 464"/>
            <p:cNvSpPr>
              <a:spLocks/>
            </p:cNvSpPr>
            <p:nvPr/>
          </p:nvSpPr>
          <p:spPr bwMode="auto">
            <a:xfrm>
              <a:off x="3246" y="2924"/>
              <a:ext cx="53" cy="52"/>
            </a:xfrm>
            <a:custGeom>
              <a:avLst/>
              <a:gdLst>
                <a:gd name="T0" fmla="*/ 37 w 53"/>
                <a:gd name="T1" fmla="*/ 52 h 52"/>
                <a:gd name="T2" fmla="*/ 0 w 53"/>
                <a:gd name="T3" fmla="*/ 29 h 52"/>
                <a:gd name="T4" fmla="*/ 15 w 53"/>
                <a:gd name="T5" fmla="*/ 0 h 52"/>
                <a:gd name="T6" fmla="*/ 53 w 53"/>
                <a:gd name="T7" fmla="*/ 22 h 52"/>
                <a:gd name="T8" fmla="*/ 37 w 5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2">
                  <a:moveTo>
                    <a:pt x="37" y="5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3" y="22"/>
                  </a:lnTo>
                  <a:lnTo>
                    <a:pt x="37" y="5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4" name="Freeform 465"/>
            <p:cNvSpPr>
              <a:spLocks/>
            </p:cNvSpPr>
            <p:nvPr/>
          </p:nvSpPr>
          <p:spPr bwMode="auto">
            <a:xfrm>
              <a:off x="3213" y="2895"/>
              <a:ext cx="48" cy="58"/>
            </a:xfrm>
            <a:custGeom>
              <a:avLst/>
              <a:gdLst>
                <a:gd name="T0" fmla="*/ 33 w 48"/>
                <a:gd name="T1" fmla="*/ 58 h 58"/>
                <a:gd name="T2" fmla="*/ 0 w 48"/>
                <a:gd name="T3" fmla="*/ 24 h 58"/>
                <a:gd name="T4" fmla="*/ 22 w 48"/>
                <a:gd name="T5" fmla="*/ 0 h 58"/>
                <a:gd name="T6" fmla="*/ 48 w 48"/>
                <a:gd name="T7" fmla="*/ 29 h 58"/>
                <a:gd name="T8" fmla="*/ 33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33" y="58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8" y="29"/>
                  </a:lnTo>
                  <a:lnTo>
                    <a:pt x="33" y="5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5" name="Freeform 466"/>
            <p:cNvSpPr>
              <a:spLocks/>
            </p:cNvSpPr>
            <p:nvPr/>
          </p:nvSpPr>
          <p:spPr bwMode="auto">
            <a:xfrm>
              <a:off x="3196" y="2880"/>
              <a:ext cx="39" cy="39"/>
            </a:xfrm>
            <a:custGeom>
              <a:avLst/>
              <a:gdLst>
                <a:gd name="T0" fmla="*/ 17 w 39"/>
                <a:gd name="T1" fmla="*/ 39 h 39"/>
                <a:gd name="T2" fmla="*/ 0 w 39"/>
                <a:gd name="T3" fmla="*/ 22 h 39"/>
                <a:gd name="T4" fmla="*/ 24 w 39"/>
                <a:gd name="T5" fmla="*/ 0 h 39"/>
                <a:gd name="T6" fmla="*/ 39 w 39"/>
                <a:gd name="T7" fmla="*/ 15 h 39"/>
                <a:gd name="T8" fmla="*/ 17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7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15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6" name="Freeform 467"/>
            <p:cNvSpPr>
              <a:spLocks/>
            </p:cNvSpPr>
            <p:nvPr/>
          </p:nvSpPr>
          <p:spPr bwMode="auto">
            <a:xfrm>
              <a:off x="3182" y="2860"/>
              <a:ext cx="38" cy="42"/>
            </a:xfrm>
            <a:custGeom>
              <a:avLst/>
              <a:gdLst>
                <a:gd name="T0" fmla="*/ 14 w 38"/>
                <a:gd name="T1" fmla="*/ 42 h 42"/>
                <a:gd name="T2" fmla="*/ 0 w 38"/>
                <a:gd name="T3" fmla="*/ 18 h 42"/>
                <a:gd name="T4" fmla="*/ 27 w 38"/>
                <a:gd name="T5" fmla="*/ 0 h 42"/>
                <a:gd name="T6" fmla="*/ 38 w 38"/>
                <a:gd name="T7" fmla="*/ 20 h 42"/>
                <a:gd name="T8" fmla="*/ 14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14" y="42"/>
                  </a:moveTo>
                  <a:lnTo>
                    <a:pt x="0" y="18"/>
                  </a:lnTo>
                  <a:lnTo>
                    <a:pt x="27" y="0"/>
                  </a:lnTo>
                  <a:lnTo>
                    <a:pt x="38" y="20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7" name="Freeform 468"/>
            <p:cNvSpPr>
              <a:spLocks/>
            </p:cNvSpPr>
            <p:nvPr/>
          </p:nvSpPr>
          <p:spPr bwMode="auto">
            <a:xfrm>
              <a:off x="3428" y="3098"/>
              <a:ext cx="31" cy="12"/>
            </a:xfrm>
            <a:custGeom>
              <a:avLst/>
              <a:gdLst>
                <a:gd name="T0" fmla="*/ 31 w 31"/>
                <a:gd name="T1" fmla="*/ 2 h 12"/>
                <a:gd name="T2" fmla="*/ 28 w 31"/>
                <a:gd name="T3" fmla="*/ 0 h 12"/>
                <a:gd name="T4" fmla="*/ 0 w 31"/>
                <a:gd name="T5" fmla="*/ 7 h 12"/>
                <a:gd name="T6" fmla="*/ 0 w 31"/>
                <a:gd name="T7" fmla="*/ 12 h 12"/>
                <a:gd name="T8" fmla="*/ 31 w 31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2"/>
                  </a:moveTo>
                  <a:lnTo>
                    <a:pt x="28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8" name="Freeform 469"/>
            <p:cNvSpPr>
              <a:spLocks/>
            </p:cNvSpPr>
            <p:nvPr/>
          </p:nvSpPr>
          <p:spPr bwMode="auto">
            <a:xfrm>
              <a:off x="3163" y="2809"/>
              <a:ext cx="46" cy="66"/>
            </a:xfrm>
            <a:custGeom>
              <a:avLst/>
              <a:gdLst>
                <a:gd name="T0" fmla="*/ 17 w 46"/>
                <a:gd name="T1" fmla="*/ 66 h 66"/>
                <a:gd name="T2" fmla="*/ 0 w 46"/>
                <a:gd name="T3" fmla="*/ 12 h 66"/>
                <a:gd name="T4" fmla="*/ 28 w 46"/>
                <a:gd name="T5" fmla="*/ 0 h 66"/>
                <a:gd name="T6" fmla="*/ 46 w 46"/>
                <a:gd name="T7" fmla="*/ 54 h 66"/>
                <a:gd name="T8" fmla="*/ 17 w 46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6">
                  <a:moveTo>
                    <a:pt x="17" y="6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54"/>
                  </a:lnTo>
                  <a:lnTo>
                    <a:pt x="17" y="6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09" name="Freeform 470"/>
            <p:cNvSpPr>
              <a:spLocks/>
            </p:cNvSpPr>
            <p:nvPr/>
          </p:nvSpPr>
          <p:spPr bwMode="auto">
            <a:xfrm>
              <a:off x="3154" y="2760"/>
              <a:ext cx="37" cy="61"/>
            </a:xfrm>
            <a:custGeom>
              <a:avLst/>
              <a:gdLst>
                <a:gd name="T0" fmla="*/ 9 w 37"/>
                <a:gd name="T1" fmla="*/ 61 h 61"/>
                <a:gd name="T2" fmla="*/ 0 w 37"/>
                <a:gd name="T3" fmla="*/ 5 h 61"/>
                <a:gd name="T4" fmla="*/ 31 w 37"/>
                <a:gd name="T5" fmla="*/ 0 h 61"/>
                <a:gd name="T6" fmla="*/ 37 w 37"/>
                <a:gd name="T7" fmla="*/ 49 h 61"/>
                <a:gd name="T8" fmla="*/ 9 w 3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9" y="61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9"/>
                  </a:lnTo>
                  <a:lnTo>
                    <a:pt x="9" y="6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0" name="Freeform 471"/>
            <p:cNvSpPr>
              <a:spLocks/>
            </p:cNvSpPr>
            <p:nvPr/>
          </p:nvSpPr>
          <p:spPr bwMode="auto">
            <a:xfrm>
              <a:off x="3143" y="2709"/>
              <a:ext cx="42" cy="56"/>
            </a:xfrm>
            <a:custGeom>
              <a:avLst/>
              <a:gdLst>
                <a:gd name="T0" fmla="*/ 11 w 42"/>
                <a:gd name="T1" fmla="*/ 56 h 56"/>
                <a:gd name="T2" fmla="*/ 0 w 42"/>
                <a:gd name="T3" fmla="*/ 12 h 56"/>
                <a:gd name="T4" fmla="*/ 29 w 42"/>
                <a:gd name="T5" fmla="*/ 0 h 56"/>
                <a:gd name="T6" fmla="*/ 42 w 42"/>
                <a:gd name="T7" fmla="*/ 51 h 56"/>
                <a:gd name="T8" fmla="*/ 11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1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51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1" name="Freeform 472"/>
            <p:cNvSpPr>
              <a:spLocks/>
            </p:cNvSpPr>
            <p:nvPr/>
          </p:nvSpPr>
          <p:spPr bwMode="auto">
            <a:xfrm>
              <a:off x="3136" y="2679"/>
              <a:ext cx="36" cy="42"/>
            </a:xfrm>
            <a:custGeom>
              <a:avLst/>
              <a:gdLst>
                <a:gd name="T0" fmla="*/ 7 w 36"/>
                <a:gd name="T1" fmla="*/ 42 h 42"/>
                <a:gd name="T2" fmla="*/ 0 w 36"/>
                <a:gd name="T3" fmla="*/ 17 h 42"/>
                <a:gd name="T4" fmla="*/ 27 w 36"/>
                <a:gd name="T5" fmla="*/ 0 h 42"/>
                <a:gd name="T6" fmla="*/ 36 w 36"/>
                <a:gd name="T7" fmla="*/ 30 h 42"/>
                <a:gd name="T8" fmla="*/ 7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7" y="42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6" y="30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2" name="Freeform 473"/>
            <p:cNvSpPr>
              <a:spLocks/>
            </p:cNvSpPr>
            <p:nvPr/>
          </p:nvSpPr>
          <p:spPr bwMode="auto">
            <a:xfrm>
              <a:off x="3123" y="2655"/>
              <a:ext cx="40" cy="41"/>
            </a:xfrm>
            <a:custGeom>
              <a:avLst/>
              <a:gdLst>
                <a:gd name="T0" fmla="*/ 13 w 40"/>
                <a:gd name="T1" fmla="*/ 41 h 41"/>
                <a:gd name="T2" fmla="*/ 0 w 40"/>
                <a:gd name="T3" fmla="*/ 17 h 41"/>
                <a:gd name="T4" fmla="*/ 27 w 40"/>
                <a:gd name="T5" fmla="*/ 0 h 41"/>
                <a:gd name="T6" fmla="*/ 40 w 40"/>
                <a:gd name="T7" fmla="*/ 24 h 41"/>
                <a:gd name="T8" fmla="*/ 13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13" y="4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3" name="Freeform 474"/>
            <p:cNvSpPr>
              <a:spLocks/>
            </p:cNvSpPr>
            <p:nvPr/>
          </p:nvSpPr>
          <p:spPr bwMode="auto">
            <a:xfrm>
              <a:off x="3180" y="2860"/>
              <a:ext cx="29" cy="18"/>
            </a:xfrm>
            <a:custGeom>
              <a:avLst/>
              <a:gdLst>
                <a:gd name="T0" fmla="*/ 2 w 29"/>
                <a:gd name="T1" fmla="*/ 18 h 18"/>
                <a:gd name="T2" fmla="*/ 0 w 29"/>
                <a:gd name="T3" fmla="*/ 15 h 18"/>
                <a:gd name="T4" fmla="*/ 29 w 29"/>
                <a:gd name="T5" fmla="*/ 0 h 18"/>
                <a:gd name="T6" fmla="*/ 29 w 29"/>
                <a:gd name="T7" fmla="*/ 3 h 18"/>
                <a:gd name="T8" fmla="*/ 2 w 29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">
                  <a:moveTo>
                    <a:pt x="2" y="18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4" name="Freeform 475"/>
            <p:cNvSpPr>
              <a:spLocks/>
            </p:cNvSpPr>
            <p:nvPr/>
          </p:nvSpPr>
          <p:spPr bwMode="auto">
            <a:xfrm>
              <a:off x="3097" y="2620"/>
              <a:ext cx="50" cy="54"/>
            </a:xfrm>
            <a:custGeom>
              <a:avLst/>
              <a:gdLst>
                <a:gd name="T0" fmla="*/ 28 w 50"/>
                <a:gd name="T1" fmla="*/ 54 h 54"/>
                <a:gd name="T2" fmla="*/ 0 w 50"/>
                <a:gd name="T3" fmla="*/ 27 h 54"/>
                <a:gd name="T4" fmla="*/ 20 w 50"/>
                <a:gd name="T5" fmla="*/ 0 h 54"/>
                <a:gd name="T6" fmla="*/ 50 w 50"/>
                <a:gd name="T7" fmla="*/ 30 h 54"/>
                <a:gd name="T8" fmla="*/ 28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8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0" y="30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5" name="Freeform 476"/>
            <p:cNvSpPr>
              <a:spLocks/>
            </p:cNvSpPr>
            <p:nvPr/>
          </p:nvSpPr>
          <p:spPr bwMode="auto">
            <a:xfrm>
              <a:off x="3084" y="2606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32 h 41"/>
                <a:gd name="T4" fmla="*/ 11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6" name="Freeform 477"/>
            <p:cNvSpPr>
              <a:spLocks/>
            </p:cNvSpPr>
            <p:nvPr/>
          </p:nvSpPr>
          <p:spPr bwMode="auto">
            <a:xfrm>
              <a:off x="3068" y="2598"/>
              <a:ext cx="27" cy="40"/>
            </a:xfrm>
            <a:custGeom>
              <a:avLst/>
              <a:gdLst>
                <a:gd name="T0" fmla="*/ 16 w 27"/>
                <a:gd name="T1" fmla="*/ 40 h 40"/>
                <a:gd name="T2" fmla="*/ 0 w 27"/>
                <a:gd name="T3" fmla="*/ 32 h 40"/>
                <a:gd name="T4" fmla="*/ 11 w 27"/>
                <a:gd name="T5" fmla="*/ 0 h 40"/>
                <a:gd name="T6" fmla="*/ 27 w 27"/>
                <a:gd name="T7" fmla="*/ 8 h 40"/>
                <a:gd name="T8" fmla="*/ 16 w 2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0">
                  <a:moveTo>
                    <a:pt x="16" y="40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27" y="8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7" name="Freeform 478"/>
            <p:cNvSpPr>
              <a:spLocks/>
            </p:cNvSpPr>
            <p:nvPr/>
          </p:nvSpPr>
          <p:spPr bwMode="auto">
            <a:xfrm>
              <a:off x="3036" y="2586"/>
              <a:ext cx="43" cy="44"/>
            </a:xfrm>
            <a:custGeom>
              <a:avLst/>
              <a:gdLst>
                <a:gd name="T0" fmla="*/ 32 w 43"/>
                <a:gd name="T1" fmla="*/ 44 h 44"/>
                <a:gd name="T2" fmla="*/ 0 w 43"/>
                <a:gd name="T3" fmla="*/ 34 h 44"/>
                <a:gd name="T4" fmla="*/ 4 w 43"/>
                <a:gd name="T5" fmla="*/ 0 h 44"/>
                <a:gd name="T6" fmla="*/ 43 w 43"/>
                <a:gd name="T7" fmla="*/ 12 h 44"/>
                <a:gd name="T8" fmla="*/ 32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2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3" y="12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8" name="Freeform 479"/>
            <p:cNvSpPr>
              <a:spLocks/>
            </p:cNvSpPr>
            <p:nvPr/>
          </p:nvSpPr>
          <p:spPr bwMode="auto">
            <a:xfrm>
              <a:off x="2998" y="2581"/>
              <a:ext cx="42" cy="39"/>
            </a:xfrm>
            <a:custGeom>
              <a:avLst/>
              <a:gdLst>
                <a:gd name="T0" fmla="*/ 38 w 42"/>
                <a:gd name="T1" fmla="*/ 39 h 39"/>
                <a:gd name="T2" fmla="*/ 0 w 42"/>
                <a:gd name="T3" fmla="*/ 35 h 39"/>
                <a:gd name="T4" fmla="*/ 5 w 42"/>
                <a:gd name="T5" fmla="*/ 0 h 39"/>
                <a:gd name="T6" fmla="*/ 42 w 42"/>
                <a:gd name="T7" fmla="*/ 5 h 39"/>
                <a:gd name="T8" fmla="*/ 38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8" y="39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19" name="Freeform 480"/>
            <p:cNvSpPr>
              <a:spLocks/>
            </p:cNvSpPr>
            <p:nvPr/>
          </p:nvSpPr>
          <p:spPr bwMode="auto">
            <a:xfrm>
              <a:off x="2922" y="2567"/>
              <a:ext cx="81" cy="49"/>
            </a:xfrm>
            <a:custGeom>
              <a:avLst/>
              <a:gdLst>
                <a:gd name="T0" fmla="*/ 76 w 81"/>
                <a:gd name="T1" fmla="*/ 49 h 49"/>
                <a:gd name="T2" fmla="*/ 0 w 81"/>
                <a:gd name="T3" fmla="*/ 31 h 49"/>
                <a:gd name="T4" fmla="*/ 11 w 81"/>
                <a:gd name="T5" fmla="*/ 0 h 49"/>
                <a:gd name="T6" fmla="*/ 81 w 81"/>
                <a:gd name="T7" fmla="*/ 14 h 49"/>
                <a:gd name="T8" fmla="*/ 76 w 8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9">
                  <a:moveTo>
                    <a:pt x="76" y="49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81" y="14"/>
                  </a:lnTo>
                  <a:lnTo>
                    <a:pt x="76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0" name="Freeform 481"/>
            <p:cNvSpPr>
              <a:spLocks/>
            </p:cNvSpPr>
            <p:nvPr/>
          </p:nvSpPr>
          <p:spPr bwMode="auto">
            <a:xfrm>
              <a:off x="2884" y="2549"/>
              <a:ext cx="49" cy="49"/>
            </a:xfrm>
            <a:custGeom>
              <a:avLst/>
              <a:gdLst>
                <a:gd name="T0" fmla="*/ 38 w 49"/>
                <a:gd name="T1" fmla="*/ 49 h 49"/>
                <a:gd name="T2" fmla="*/ 0 w 49"/>
                <a:gd name="T3" fmla="*/ 30 h 49"/>
                <a:gd name="T4" fmla="*/ 16 w 49"/>
                <a:gd name="T5" fmla="*/ 0 h 49"/>
                <a:gd name="T6" fmla="*/ 49 w 49"/>
                <a:gd name="T7" fmla="*/ 18 h 49"/>
                <a:gd name="T8" fmla="*/ 38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8" y="49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49" y="18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1" name="Freeform 482"/>
            <p:cNvSpPr>
              <a:spLocks/>
            </p:cNvSpPr>
            <p:nvPr/>
          </p:nvSpPr>
          <p:spPr bwMode="auto">
            <a:xfrm>
              <a:off x="2869" y="2540"/>
              <a:ext cx="31" cy="39"/>
            </a:xfrm>
            <a:custGeom>
              <a:avLst/>
              <a:gdLst>
                <a:gd name="T0" fmla="*/ 15 w 31"/>
                <a:gd name="T1" fmla="*/ 39 h 39"/>
                <a:gd name="T2" fmla="*/ 0 w 31"/>
                <a:gd name="T3" fmla="*/ 24 h 39"/>
                <a:gd name="T4" fmla="*/ 22 w 31"/>
                <a:gd name="T5" fmla="*/ 0 h 39"/>
                <a:gd name="T6" fmla="*/ 31 w 31"/>
                <a:gd name="T7" fmla="*/ 9 h 39"/>
                <a:gd name="T8" fmla="*/ 1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5" y="3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1" y="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2" name="Freeform 483"/>
            <p:cNvSpPr>
              <a:spLocks/>
            </p:cNvSpPr>
            <p:nvPr/>
          </p:nvSpPr>
          <p:spPr bwMode="auto">
            <a:xfrm>
              <a:off x="2854" y="2522"/>
              <a:ext cx="37" cy="42"/>
            </a:xfrm>
            <a:custGeom>
              <a:avLst/>
              <a:gdLst>
                <a:gd name="T0" fmla="*/ 15 w 37"/>
                <a:gd name="T1" fmla="*/ 42 h 42"/>
                <a:gd name="T2" fmla="*/ 0 w 37"/>
                <a:gd name="T3" fmla="*/ 25 h 42"/>
                <a:gd name="T4" fmla="*/ 22 w 37"/>
                <a:gd name="T5" fmla="*/ 0 h 42"/>
                <a:gd name="T6" fmla="*/ 37 w 37"/>
                <a:gd name="T7" fmla="*/ 18 h 42"/>
                <a:gd name="T8" fmla="*/ 15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5" y="4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7" y="18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3" name="Freeform 484"/>
            <p:cNvSpPr>
              <a:spLocks/>
            </p:cNvSpPr>
            <p:nvPr/>
          </p:nvSpPr>
          <p:spPr bwMode="auto">
            <a:xfrm>
              <a:off x="3145" y="2647"/>
              <a:ext cx="5" cy="8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4" name="Freeform 485"/>
            <p:cNvSpPr>
              <a:spLocks/>
            </p:cNvSpPr>
            <p:nvPr/>
          </p:nvSpPr>
          <p:spPr bwMode="auto">
            <a:xfrm>
              <a:off x="3123" y="2650"/>
              <a:ext cx="27" cy="24"/>
            </a:xfrm>
            <a:custGeom>
              <a:avLst/>
              <a:gdLst>
                <a:gd name="T0" fmla="*/ 27 w 27"/>
                <a:gd name="T1" fmla="*/ 5 h 24"/>
                <a:gd name="T2" fmla="*/ 24 w 27"/>
                <a:gd name="T3" fmla="*/ 0 h 24"/>
                <a:gd name="T4" fmla="*/ 0 w 27"/>
                <a:gd name="T5" fmla="*/ 22 h 24"/>
                <a:gd name="T6" fmla="*/ 2 w 27"/>
                <a:gd name="T7" fmla="*/ 24 h 24"/>
                <a:gd name="T8" fmla="*/ 27 w 27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5" name="Freeform 486"/>
            <p:cNvSpPr>
              <a:spLocks/>
            </p:cNvSpPr>
            <p:nvPr/>
          </p:nvSpPr>
          <p:spPr bwMode="auto">
            <a:xfrm>
              <a:off x="2838" y="2503"/>
              <a:ext cx="40" cy="41"/>
            </a:xfrm>
            <a:custGeom>
              <a:avLst/>
              <a:gdLst>
                <a:gd name="T0" fmla="*/ 14 w 40"/>
                <a:gd name="T1" fmla="*/ 41 h 41"/>
                <a:gd name="T2" fmla="*/ 0 w 40"/>
                <a:gd name="T3" fmla="*/ 17 h 41"/>
                <a:gd name="T4" fmla="*/ 27 w 40"/>
                <a:gd name="T5" fmla="*/ 0 h 41"/>
                <a:gd name="T6" fmla="*/ 40 w 40"/>
                <a:gd name="T7" fmla="*/ 24 h 41"/>
                <a:gd name="T8" fmla="*/ 14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14" y="4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4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6" name="Freeform 487"/>
            <p:cNvSpPr>
              <a:spLocks/>
            </p:cNvSpPr>
            <p:nvPr/>
          </p:nvSpPr>
          <p:spPr bwMode="auto">
            <a:xfrm>
              <a:off x="2827" y="2483"/>
              <a:ext cx="38" cy="37"/>
            </a:xfrm>
            <a:custGeom>
              <a:avLst/>
              <a:gdLst>
                <a:gd name="T0" fmla="*/ 11 w 38"/>
                <a:gd name="T1" fmla="*/ 37 h 37"/>
                <a:gd name="T2" fmla="*/ 0 w 38"/>
                <a:gd name="T3" fmla="*/ 13 h 37"/>
                <a:gd name="T4" fmla="*/ 29 w 38"/>
                <a:gd name="T5" fmla="*/ 0 h 37"/>
                <a:gd name="T6" fmla="*/ 38 w 38"/>
                <a:gd name="T7" fmla="*/ 20 h 37"/>
                <a:gd name="T8" fmla="*/ 11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11" y="37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8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7" name="Freeform 488"/>
            <p:cNvSpPr>
              <a:spLocks/>
            </p:cNvSpPr>
            <p:nvPr/>
          </p:nvSpPr>
          <p:spPr bwMode="auto">
            <a:xfrm>
              <a:off x="2814" y="2439"/>
              <a:ext cx="42" cy="57"/>
            </a:xfrm>
            <a:custGeom>
              <a:avLst/>
              <a:gdLst>
                <a:gd name="T0" fmla="*/ 13 w 42"/>
                <a:gd name="T1" fmla="*/ 57 h 57"/>
                <a:gd name="T2" fmla="*/ 0 w 42"/>
                <a:gd name="T3" fmla="*/ 12 h 57"/>
                <a:gd name="T4" fmla="*/ 29 w 42"/>
                <a:gd name="T5" fmla="*/ 0 h 57"/>
                <a:gd name="T6" fmla="*/ 42 w 42"/>
                <a:gd name="T7" fmla="*/ 44 h 57"/>
                <a:gd name="T8" fmla="*/ 13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13" y="5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44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8" name="Freeform 489"/>
            <p:cNvSpPr>
              <a:spLocks/>
            </p:cNvSpPr>
            <p:nvPr/>
          </p:nvSpPr>
          <p:spPr bwMode="auto">
            <a:xfrm>
              <a:off x="2805" y="2395"/>
              <a:ext cx="38" cy="56"/>
            </a:xfrm>
            <a:custGeom>
              <a:avLst/>
              <a:gdLst>
                <a:gd name="T0" fmla="*/ 9 w 38"/>
                <a:gd name="T1" fmla="*/ 56 h 56"/>
                <a:gd name="T2" fmla="*/ 0 w 38"/>
                <a:gd name="T3" fmla="*/ 12 h 56"/>
                <a:gd name="T4" fmla="*/ 29 w 38"/>
                <a:gd name="T5" fmla="*/ 0 h 56"/>
                <a:gd name="T6" fmla="*/ 38 w 38"/>
                <a:gd name="T7" fmla="*/ 44 h 56"/>
                <a:gd name="T8" fmla="*/ 9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9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29" name="Freeform 490"/>
            <p:cNvSpPr>
              <a:spLocks/>
            </p:cNvSpPr>
            <p:nvPr/>
          </p:nvSpPr>
          <p:spPr bwMode="auto">
            <a:xfrm>
              <a:off x="2788" y="2346"/>
              <a:ext cx="46" cy="61"/>
            </a:xfrm>
            <a:custGeom>
              <a:avLst/>
              <a:gdLst>
                <a:gd name="T0" fmla="*/ 17 w 46"/>
                <a:gd name="T1" fmla="*/ 61 h 61"/>
                <a:gd name="T2" fmla="*/ 0 w 46"/>
                <a:gd name="T3" fmla="*/ 12 h 61"/>
                <a:gd name="T4" fmla="*/ 28 w 46"/>
                <a:gd name="T5" fmla="*/ 0 h 61"/>
                <a:gd name="T6" fmla="*/ 46 w 46"/>
                <a:gd name="T7" fmla="*/ 49 h 61"/>
                <a:gd name="T8" fmla="*/ 17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17" y="6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9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0" name="Freeform 491"/>
            <p:cNvSpPr>
              <a:spLocks/>
            </p:cNvSpPr>
            <p:nvPr/>
          </p:nvSpPr>
          <p:spPr bwMode="auto">
            <a:xfrm>
              <a:off x="2852" y="2522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1" name="Freeform 492"/>
            <p:cNvSpPr>
              <a:spLocks/>
            </p:cNvSpPr>
            <p:nvPr/>
          </p:nvSpPr>
          <p:spPr bwMode="auto">
            <a:xfrm>
              <a:off x="2748" y="2251"/>
              <a:ext cx="68" cy="110"/>
            </a:xfrm>
            <a:custGeom>
              <a:avLst/>
              <a:gdLst>
                <a:gd name="T0" fmla="*/ 42 w 68"/>
                <a:gd name="T1" fmla="*/ 110 h 110"/>
                <a:gd name="T2" fmla="*/ 0 w 68"/>
                <a:gd name="T3" fmla="*/ 17 h 110"/>
                <a:gd name="T4" fmla="*/ 27 w 68"/>
                <a:gd name="T5" fmla="*/ 0 h 110"/>
                <a:gd name="T6" fmla="*/ 68 w 68"/>
                <a:gd name="T7" fmla="*/ 93 h 110"/>
                <a:gd name="T8" fmla="*/ 42 w 68"/>
                <a:gd name="T9" fmla="*/ 11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10">
                  <a:moveTo>
                    <a:pt x="42" y="110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68" y="93"/>
                  </a:lnTo>
                  <a:lnTo>
                    <a:pt x="42" y="11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2" name="Freeform 493"/>
            <p:cNvSpPr>
              <a:spLocks/>
            </p:cNvSpPr>
            <p:nvPr/>
          </p:nvSpPr>
          <p:spPr bwMode="auto">
            <a:xfrm>
              <a:off x="2705" y="2170"/>
              <a:ext cx="70" cy="98"/>
            </a:xfrm>
            <a:custGeom>
              <a:avLst/>
              <a:gdLst>
                <a:gd name="T0" fmla="*/ 43 w 70"/>
                <a:gd name="T1" fmla="*/ 98 h 98"/>
                <a:gd name="T2" fmla="*/ 0 w 70"/>
                <a:gd name="T3" fmla="*/ 17 h 98"/>
                <a:gd name="T4" fmla="*/ 26 w 70"/>
                <a:gd name="T5" fmla="*/ 0 h 98"/>
                <a:gd name="T6" fmla="*/ 70 w 70"/>
                <a:gd name="T7" fmla="*/ 81 h 98"/>
                <a:gd name="T8" fmla="*/ 43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3" y="98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70" y="81"/>
                  </a:lnTo>
                  <a:lnTo>
                    <a:pt x="43" y="98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3" name="Freeform 494"/>
            <p:cNvSpPr>
              <a:spLocks/>
            </p:cNvSpPr>
            <p:nvPr/>
          </p:nvSpPr>
          <p:spPr bwMode="auto">
            <a:xfrm>
              <a:off x="2681" y="2131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4 h 56"/>
                <a:gd name="T4" fmla="*/ 21 w 50"/>
                <a:gd name="T5" fmla="*/ 0 h 56"/>
                <a:gd name="T6" fmla="*/ 50 w 50"/>
                <a:gd name="T7" fmla="*/ 39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4"/>
                  </a:lnTo>
                  <a:lnTo>
                    <a:pt x="21" y="0"/>
                  </a:lnTo>
                  <a:lnTo>
                    <a:pt x="50" y="39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4" name="Freeform 495"/>
            <p:cNvSpPr>
              <a:spLocks/>
            </p:cNvSpPr>
            <p:nvPr/>
          </p:nvSpPr>
          <p:spPr bwMode="auto">
            <a:xfrm>
              <a:off x="2650" y="2101"/>
              <a:ext cx="52" cy="54"/>
            </a:xfrm>
            <a:custGeom>
              <a:avLst/>
              <a:gdLst>
                <a:gd name="T0" fmla="*/ 31 w 52"/>
                <a:gd name="T1" fmla="*/ 54 h 54"/>
                <a:gd name="T2" fmla="*/ 0 w 52"/>
                <a:gd name="T3" fmla="*/ 27 h 54"/>
                <a:gd name="T4" fmla="*/ 20 w 52"/>
                <a:gd name="T5" fmla="*/ 0 h 54"/>
                <a:gd name="T6" fmla="*/ 52 w 52"/>
                <a:gd name="T7" fmla="*/ 30 h 54"/>
                <a:gd name="T8" fmla="*/ 31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1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2" y="30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5" name="Freeform 496"/>
            <p:cNvSpPr>
              <a:spLocks/>
            </p:cNvSpPr>
            <p:nvPr/>
          </p:nvSpPr>
          <p:spPr bwMode="auto">
            <a:xfrm>
              <a:off x="2619" y="2074"/>
              <a:ext cx="51" cy="54"/>
            </a:xfrm>
            <a:custGeom>
              <a:avLst/>
              <a:gdLst>
                <a:gd name="T0" fmla="*/ 31 w 51"/>
                <a:gd name="T1" fmla="*/ 54 h 54"/>
                <a:gd name="T2" fmla="*/ 0 w 51"/>
                <a:gd name="T3" fmla="*/ 32 h 54"/>
                <a:gd name="T4" fmla="*/ 11 w 51"/>
                <a:gd name="T5" fmla="*/ 0 h 54"/>
                <a:gd name="T6" fmla="*/ 51 w 51"/>
                <a:gd name="T7" fmla="*/ 27 h 54"/>
                <a:gd name="T8" fmla="*/ 31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5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1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6" name="Freeform 497"/>
            <p:cNvSpPr>
              <a:spLocks/>
            </p:cNvSpPr>
            <p:nvPr/>
          </p:nvSpPr>
          <p:spPr bwMode="auto">
            <a:xfrm>
              <a:off x="2575" y="2055"/>
              <a:ext cx="55" cy="51"/>
            </a:xfrm>
            <a:custGeom>
              <a:avLst/>
              <a:gdLst>
                <a:gd name="T0" fmla="*/ 44 w 55"/>
                <a:gd name="T1" fmla="*/ 51 h 51"/>
                <a:gd name="T2" fmla="*/ 0 w 55"/>
                <a:gd name="T3" fmla="*/ 32 h 51"/>
                <a:gd name="T4" fmla="*/ 11 w 55"/>
                <a:gd name="T5" fmla="*/ 0 h 51"/>
                <a:gd name="T6" fmla="*/ 55 w 55"/>
                <a:gd name="T7" fmla="*/ 19 h 51"/>
                <a:gd name="T8" fmla="*/ 44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4" y="5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5" y="19"/>
                  </a:lnTo>
                  <a:lnTo>
                    <a:pt x="44" y="5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7" name="Freeform 498"/>
            <p:cNvSpPr>
              <a:spLocks/>
            </p:cNvSpPr>
            <p:nvPr/>
          </p:nvSpPr>
          <p:spPr bwMode="auto">
            <a:xfrm>
              <a:off x="2788" y="2344"/>
              <a:ext cx="28" cy="17"/>
            </a:xfrm>
            <a:custGeom>
              <a:avLst/>
              <a:gdLst>
                <a:gd name="T0" fmla="*/ 28 w 28"/>
                <a:gd name="T1" fmla="*/ 2 h 17"/>
                <a:gd name="T2" fmla="*/ 28 w 28"/>
                <a:gd name="T3" fmla="*/ 0 h 17"/>
                <a:gd name="T4" fmla="*/ 0 w 28"/>
                <a:gd name="T5" fmla="*/ 14 h 17"/>
                <a:gd name="T6" fmla="*/ 2 w 28"/>
                <a:gd name="T7" fmla="*/ 17 h 17"/>
                <a:gd name="T8" fmla="*/ 28 w 28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8" y="2"/>
                  </a:moveTo>
                  <a:lnTo>
                    <a:pt x="28" y="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8" name="Freeform 499"/>
            <p:cNvSpPr>
              <a:spLocks/>
            </p:cNvSpPr>
            <p:nvPr/>
          </p:nvSpPr>
          <p:spPr bwMode="auto">
            <a:xfrm>
              <a:off x="2549" y="2047"/>
              <a:ext cx="35" cy="40"/>
            </a:xfrm>
            <a:custGeom>
              <a:avLst/>
              <a:gdLst>
                <a:gd name="T0" fmla="*/ 31 w 35"/>
                <a:gd name="T1" fmla="*/ 40 h 40"/>
                <a:gd name="T2" fmla="*/ 0 w 35"/>
                <a:gd name="T3" fmla="*/ 35 h 40"/>
                <a:gd name="T4" fmla="*/ 2 w 35"/>
                <a:gd name="T5" fmla="*/ 0 h 40"/>
                <a:gd name="T6" fmla="*/ 35 w 35"/>
                <a:gd name="T7" fmla="*/ 5 h 40"/>
                <a:gd name="T8" fmla="*/ 31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31" y="40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5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39" name="Freeform 500"/>
            <p:cNvSpPr>
              <a:spLocks/>
            </p:cNvSpPr>
            <p:nvPr/>
          </p:nvSpPr>
          <p:spPr bwMode="auto">
            <a:xfrm>
              <a:off x="2518" y="2047"/>
              <a:ext cx="33" cy="35"/>
            </a:xfrm>
            <a:custGeom>
              <a:avLst/>
              <a:gdLst>
                <a:gd name="T0" fmla="*/ 31 w 33"/>
                <a:gd name="T1" fmla="*/ 35 h 35"/>
                <a:gd name="T2" fmla="*/ 0 w 33"/>
                <a:gd name="T3" fmla="*/ 35 h 35"/>
                <a:gd name="T4" fmla="*/ 0 w 33"/>
                <a:gd name="T5" fmla="*/ 0 h 35"/>
                <a:gd name="T6" fmla="*/ 33 w 33"/>
                <a:gd name="T7" fmla="*/ 0 h 35"/>
                <a:gd name="T8" fmla="*/ 31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31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0" name="Rectangle 501"/>
            <p:cNvSpPr>
              <a:spLocks noChangeArrowheads="1"/>
            </p:cNvSpPr>
            <p:nvPr/>
          </p:nvSpPr>
          <p:spPr bwMode="auto">
            <a:xfrm>
              <a:off x="2488" y="2047"/>
              <a:ext cx="30" cy="35"/>
            </a:xfrm>
            <a:prstGeom prst="rect">
              <a:avLst/>
            </a:prstGeom>
            <a:solidFill>
              <a:srgbClr val="573C2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1" name="Freeform 502"/>
            <p:cNvSpPr>
              <a:spLocks/>
            </p:cNvSpPr>
            <p:nvPr/>
          </p:nvSpPr>
          <p:spPr bwMode="auto">
            <a:xfrm>
              <a:off x="2453" y="2045"/>
              <a:ext cx="35" cy="37"/>
            </a:xfrm>
            <a:custGeom>
              <a:avLst/>
              <a:gdLst>
                <a:gd name="T0" fmla="*/ 35 w 35"/>
                <a:gd name="T1" fmla="*/ 37 h 37"/>
                <a:gd name="T2" fmla="*/ 0 w 35"/>
                <a:gd name="T3" fmla="*/ 34 h 37"/>
                <a:gd name="T4" fmla="*/ 2 w 35"/>
                <a:gd name="T5" fmla="*/ 0 h 37"/>
                <a:gd name="T6" fmla="*/ 35 w 35"/>
                <a:gd name="T7" fmla="*/ 2 h 37"/>
                <a:gd name="T8" fmla="*/ 35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5" y="37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5" y="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2" name="Freeform 503"/>
            <p:cNvSpPr>
              <a:spLocks/>
            </p:cNvSpPr>
            <p:nvPr/>
          </p:nvSpPr>
          <p:spPr bwMode="auto">
            <a:xfrm>
              <a:off x="2575" y="2052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9 w 11"/>
                <a:gd name="T3" fmla="*/ 0 h 35"/>
                <a:gd name="T4" fmla="*/ 0 w 11"/>
                <a:gd name="T5" fmla="*/ 35 h 35"/>
                <a:gd name="T6" fmla="*/ 5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9" y="0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3" name="Freeform 504"/>
            <p:cNvSpPr>
              <a:spLocks/>
            </p:cNvSpPr>
            <p:nvPr/>
          </p:nvSpPr>
          <p:spPr bwMode="auto">
            <a:xfrm>
              <a:off x="2404" y="2038"/>
              <a:ext cx="51" cy="41"/>
            </a:xfrm>
            <a:custGeom>
              <a:avLst/>
              <a:gdLst>
                <a:gd name="T0" fmla="*/ 46 w 51"/>
                <a:gd name="T1" fmla="*/ 41 h 41"/>
                <a:gd name="T2" fmla="*/ 0 w 51"/>
                <a:gd name="T3" fmla="*/ 31 h 41"/>
                <a:gd name="T4" fmla="*/ 11 w 51"/>
                <a:gd name="T5" fmla="*/ 0 h 41"/>
                <a:gd name="T6" fmla="*/ 51 w 51"/>
                <a:gd name="T7" fmla="*/ 7 h 41"/>
                <a:gd name="T8" fmla="*/ 46 w 5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6" y="41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51" y="7"/>
                  </a:lnTo>
                  <a:lnTo>
                    <a:pt x="46" y="4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4" name="Freeform 505"/>
            <p:cNvSpPr>
              <a:spLocks/>
            </p:cNvSpPr>
            <p:nvPr/>
          </p:nvSpPr>
          <p:spPr bwMode="auto">
            <a:xfrm>
              <a:off x="2367" y="2023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32 h 46"/>
                <a:gd name="T4" fmla="*/ 11 w 48"/>
                <a:gd name="T5" fmla="*/ 0 h 46"/>
                <a:gd name="T6" fmla="*/ 48 w 48"/>
                <a:gd name="T7" fmla="*/ 15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5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5" name="Freeform 506"/>
            <p:cNvSpPr>
              <a:spLocks/>
            </p:cNvSpPr>
            <p:nvPr/>
          </p:nvSpPr>
          <p:spPr bwMode="auto">
            <a:xfrm>
              <a:off x="2332" y="2006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9 h 49"/>
                <a:gd name="T4" fmla="*/ 15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6" name="Freeform 507"/>
            <p:cNvSpPr>
              <a:spLocks/>
            </p:cNvSpPr>
            <p:nvPr/>
          </p:nvSpPr>
          <p:spPr bwMode="auto">
            <a:xfrm>
              <a:off x="2299" y="198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0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7" name="Freeform 508"/>
            <p:cNvSpPr>
              <a:spLocks/>
            </p:cNvSpPr>
            <p:nvPr/>
          </p:nvSpPr>
          <p:spPr bwMode="auto">
            <a:xfrm>
              <a:off x="2271" y="1962"/>
              <a:ext cx="48" cy="51"/>
            </a:xfrm>
            <a:custGeom>
              <a:avLst/>
              <a:gdLst>
                <a:gd name="T0" fmla="*/ 28 w 48"/>
                <a:gd name="T1" fmla="*/ 51 h 51"/>
                <a:gd name="T2" fmla="*/ 0 w 48"/>
                <a:gd name="T3" fmla="*/ 27 h 51"/>
                <a:gd name="T4" fmla="*/ 19 w 48"/>
                <a:gd name="T5" fmla="*/ 0 h 51"/>
                <a:gd name="T6" fmla="*/ 48 w 48"/>
                <a:gd name="T7" fmla="*/ 24 h 51"/>
                <a:gd name="T8" fmla="*/ 28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8" y="51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8" y="24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8" name="Freeform 509"/>
            <p:cNvSpPr>
              <a:spLocks/>
            </p:cNvSpPr>
            <p:nvPr/>
          </p:nvSpPr>
          <p:spPr bwMode="auto">
            <a:xfrm>
              <a:off x="2244" y="1932"/>
              <a:ext cx="46" cy="57"/>
            </a:xfrm>
            <a:custGeom>
              <a:avLst/>
              <a:gdLst>
                <a:gd name="T0" fmla="*/ 27 w 46"/>
                <a:gd name="T1" fmla="*/ 57 h 57"/>
                <a:gd name="T2" fmla="*/ 0 w 46"/>
                <a:gd name="T3" fmla="*/ 25 h 57"/>
                <a:gd name="T4" fmla="*/ 22 w 46"/>
                <a:gd name="T5" fmla="*/ 0 h 57"/>
                <a:gd name="T6" fmla="*/ 46 w 46"/>
                <a:gd name="T7" fmla="*/ 30 h 57"/>
                <a:gd name="T8" fmla="*/ 27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7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7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49" name="Freeform 510"/>
            <p:cNvSpPr>
              <a:spLocks/>
            </p:cNvSpPr>
            <p:nvPr/>
          </p:nvSpPr>
          <p:spPr bwMode="auto">
            <a:xfrm>
              <a:off x="2192" y="1873"/>
              <a:ext cx="74" cy="84"/>
            </a:xfrm>
            <a:custGeom>
              <a:avLst/>
              <a:gdLst>
                <a:gd name="T0" fmla="*/ 52 w 74"/>
                <a:gd name="T1" fmla="*/ 84 h 84"/>
                <a:gd name="T2" fmla="*/ 0 w 74"/>
                <a:gd name="T3" fmla="*/ 23 h 84"/>
                <a:gd name="T4" fmla="*/ 24 w 74"/>
                <a:gd name="T5" fmla="*/ 0 h 84"/>
                <a:gd name="T6" fmla="*/ 74 w 74"/>
                <a:gd name="T7" fmla="*/ 59 h 84"/>
                <a:gd name="T8" fmla="*/ 52 w 74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84">
                  <a:moveTo>
                    <a:pt x="52" y="84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74" y="59"/>
                  </a:lnTo>
                  <a:lnTo>
                    <a:pt x="52" y="8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0" name="Freeform 511"/>
            <p:cNvSpPr>
              <a:spLocks/>
            </p:cNvSpPr>
            <p:nvPr/>
          </p:nvSpPr>
          <p:spPr bwMode="auto">
            <a:xfrm>
              <a:off x="2100" y="1734"/>
              <a:ext cx="116" cy="162"/>
            </a:xfrm>
            <a:custGeom>
              <a:avLst/>
              <a:gdLst>
                <a:gd name="T0" fmla="*/ 92 w 116"/>
                <a:gd name="T1" fmla="*/ 162 h 162"/>
                <a:gd name="T2" fmla="*/ 0 w 116"/>
                <a:gd name="T3" fmla="*/ 22 h 162"/>
                <a:gd name="T4" fmla="*/ 24 w 116"/>
                <a:gd name="T5" fmla="*/ 0 h 162"/>
                <a:gd name="T6" fmla="*/ 116 w 116"/>
                <a:gd name="T7" fmla="*/ 139 h 162"/>
                <a:gd name="T8" fmla="*/ 92 w 116"/>
                <a:gd name="T9" fmla="*/ 16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2">
                  <a:moveTo>
                    <a:pt x="92" y="16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116" y="139"/>
                  </a:lnTo>
                  <a:lnTo>
                    <a:pt x="92" y="162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1" name="Freeform 512"/>
            <p:cNvSpPr>
              <a:spLocks/>
            </p:cNvSpPr>
            <p:nvPr/>
          </p:nvSpPr>
          <p:spPr bwMode="auto">
            <a:xfrm>
              <a:off x="2049" y="1663"/>
              <a:ext cx="75" cy="93"/>
            </a:xfrm>
            <a:custGeom>
              <a:avLst/>
              <a:gdLst>
                <a:gd name="T0" fmla="*/ 51 w 75"/>
                <a:gd name="T1" fmla="*/ 93 h 93"/>
                <a:gd name="T2" fmla="*/ 0 w 75"/>
                <a:gd name="T3" fmla="*/ 22 h 93"/>
                <a:gd name="T4" fmla="*/ 24 w 75"/>
                <a:gd name="T5" fmla="*/ 0 h 93"/>
                <a:gd name="T6" fmla="*/ 75 w 75"/>
                <a:gd name="T7" fmla="*/ 71 h 93"/>
                <a:gd name="T8" fmla="*/ 51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51" y="9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5" y="71"/>
                  </a:lnTo>
                  <a:lnTo>
                    <a:pt x="51" y="93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2" name="Freeform 513"/>
            <p:cNvSpPr>
              <a:spLocks/>
            </p:cNvSpPr>
            <p:nvPr/>
          </p:nvSpPr>
          <p:spPr bwMode="auto">
            <a:xfrm>
              <a:off x="2023" y="1626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25 h 59"/>
                <a:gd name="T4" fmla="*/ 22 w 50"/>
                <a:gd name="T5" fmla="*/ 0 h 59"/>
                <a:gd name="T6" fmla="*/ 50 w 50"/>
                <a:gd name="T7" fmla="*/ 37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0" y="37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3" name="Freeform 514"/>
            <p:cNvSpPr>
              <a:spLocks/>
            </p:cNvSpPr>
            <p:nvPr/>
          </p:nvSpPr>
          <p:spPr bwMode="auto">
            <a:xfrm>
              <a:off x="1992" y="1594"/>
              <a:ext cx="53" cy="57"/>
            </a:xfrm>
            <a:custGeom>
              <a:avLst/>
              <a:gdLst>
                <a:gd name="T0" fmla="*/ 31 w 53"/>
                <a:gd name="T1" fmla="*/ 57 h 57"/>
                <a:gd name="T2" fmla="*/ 0 w 53"/>
                <a:gd name="T3" fmla="*/ 25 h 57"/>
                <a:gd name="T4" fmla="*/ 22 w 53"/>
                <a:gd name="T5" fmla="*/ 0 h 57"/>
                <a:gd name="T6" fmla="*/ 53 w 53"/>
                <a:gd name="T7" fmla="*/ 32 h 57"/>
                <a:gd name="T8" fmla="*/ 31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1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3" y="32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4" name="Freeform 515"/>
            <p:cNvSpPr>
              <a:spLocks/>
            </p:cNvSpPr>
            <p:nvPr/>
          </p:nvSpPr>
          <p:spPr bwMode="auto">
            <a:xfrm>
              <a:off x="2450" y="2045"/>
              <a:ext cx="5" cy="34"/>
            </a:xfrm>
            <a:custGeom>
              <a:avLst/>
              <a:gdLst>
                <a:gd name="T0" fmla="*/ 3 w 5"/>
                <a:gd name="T1" fmla="*/ 34 h 34"/>
                <a:gd name="T2" fmla="*/ 0 w 5"/>
                <a:gd name="T3" fmla="*/ 34 h 34"/>
                <a:gd name="T4" fmla="*/ 5 w 5"/>
                <a:gd name="T5" fmla="*/ 0 h 34"/>
                <a:gd name="T6" fmla="*/ 5 w 5"/>
                <a:gd name="T7" fmla="*/ 0 h 34"/>
                <a:gd name="T8" fmla="*/ 3 w 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4">
                  <a:moveTo>
                    <a:pt x="3" y="3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573C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5" name="Freeform 516"/>
            <p:cNvSpPr>
              <a:spLocks/>
            </p:cNvSpPr>
            <p:nvPr/>
          </p:nvSpPr>
          <p:spPr bwMode="auto">
            <a:xfrm>
              <a:off x="3544" y="3514"/>
              <a:ext cx="70" cy="93"/>
            </a:xfrm>
            <a:custGeom>
              <a:avLst/>
              <a:gdLst>
                <a:gd name="T0" fmla="*/ 46 w 70"/>
                <a:gd name="T1" fmla="*/ 93 h 93"/>
                <a:gd name="T2" fmla="*/ 0 w 70"/>
                <a:gd name="T3" fmla="*/ 22 h 93"/>
                <a:gd name="T4" fmla="*/ 24 w 70"/>
                <a:gd name="T5" fmla="*/ 0 h 93"/>
                <a:gd name="T6" fmla="*/ 70 w 70"/>
                <a:gd name="T7" fmla="*/ 71 h 93"/>
                <a:gd name="T8" fmla="*/ 46 w 70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3">
                  <a:moveTo>
                    <a:pt x="46" y="9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0" y="71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6" name="Freeform 517"/>
            <p:cNvSpPr>
              <a:spLocks/>
            </p:cNvSpPr>
            <p:nvPr/>
          </p:nvSpPr>
          <p:spPr bwMode="auto">
            <a:xfrm>
              <a:off x="3498" y="3453"/>
              <a:ext cx="70" cy="83"/>
            </a:xfrm>
            <a:custGeom>
              <a:avLst/>
              <a:gdLst>
                <a:gd name="T0" fmla="*/ 46 w 70"/>
                <a:gd name="T1" fmla="*/ 83 h 83"/>
                <a:gd name="T2" fmla="*/ 0 w 70"/>
                <a:gd name="T3" fmla="*/ 22 h 83"/>
                <a:gd name="T4" fmla="*/ 24 w 70"/>
                <a:gd name="T5" fmla="*/ 0 h 83"/>
                <a:gd name="T6" fmla="*/ 70 w 70"/>
                <a:gd name="T7" fmla="*/ 61 h 83"/>
                <a:gd name="T8" fmla="*/ 46 w 7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3">
                  <a:moveTo>
                    <a:pt x="46" y="8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0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7" name="Freeform 518"/>
            <p:cNvSpPr>
              <a:spLocks/>
            </p:cNvSpPr>
            <p:nvPr/>
          </p:nvSpPr>
          <p:spPr bwMode="auto">
            <a:xfrm>
              <a:off x="3476" y="3426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17 h 49"/>
                <a:gd name="T4" fmla="*/ 26 w 46"/>
                <a:gd name="T5" fmla="*/ 0 h 49"/>
                <a:gd name="T6" fmla="*/ 46 w 46"/>
                <a:gd name="T7" fmla="*/ 2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6" y="2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8" name="Freeform 519"/>
            <p:cNvSpPr>
              <a:spLocks/>
            </p:cNvSpPr>
            <p:nvPr/>
          </p:nvSpPr>
          <p:spPr bwMode="auto">
            <a:xfrm>
              <a:off x="3459" y="3394"/>
              <a:ext cx="43" cy="49"/>
            </a:xfrm>
            <a:custGeom>
              <a:avLst/>
              <a:gdLst>
                <a:gd name="T0" fmla="*/ 17 w 43"/>
                <a:gd name="T1" fmla="*/ 49 h 49"/>
                <a:gd name="T2" fmla="*/ 0 w 43"/>
                <a:gd name="T3" fmla="*/ 17 h 49"/>
                <a:gd name="T4" fmla="*/ 26 w 43"/>
                <a:gd name="T5" fmla="*/ 0 h 49"/>
                <a:gd name="T6" fmla="*/ 43 w 43"/>
                <a:gd name="T7" fmla="*/ 32 h 49"/>
                <a:gd name="T8" fmla="*/ 17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7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3" y="32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59" name="Freeform 520"/>
            <p:cNvSpPr>
              <a:spLocks/>
            </p:cNvSpPr>
            <p:nvPr/>
          </p:nvSpPr>
          <p:spPr bwMode="auto">
            <a:xfrm>
              <a:off x="3441" y="3360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2 h 51"/>
                <a:gd name="T4" fmla="*/ 29 w 44"/>
                <a:gd name="T5" fmla="*/ 0 h 51"/>
                <a:gd name="T6" fmla="*/ 44 w 44"/>
                <a:gd name="T7" fmla="*/ 34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0" name="Freeform 521"/>
            <p:cNvSpPr>
              <a:spLocks/>
            </p:cNvSpPr>
            <p:nvPr/>
          </p:nvSpPr>
          <p:spPr bwMode="auto">
            <a:xfrm>
              <a:off x="3430" y="3316"/>
              <a:ext cx="40" cy="56"/>
            </a:xfrm>
            <a:custGeom>
              <a:avLst/>
              <a:gdLst>
                <a:gd name="T0" fmla="*/ 11 w 40"/>
                <a:gd name="T1" fmla="*/ 56 h 56"/>
                <a:gd name="T2" fmla="*/ 0 w 40"/>
                <a:gd name="T3" fmla="*/ 12 h 56"/>
                <a:gd name="T4" fmla="*/ 29 w 40"/>
                <a:gd name="T5" fmla="*/ 0 h 56"/>
                <a:gd name="T6" fmla="*/ 40 w 40"/>
                <a:gd name="T7" fmla="*/ 44 h 56"/>
                <a:gd name="T8" fmla="*/ 11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11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1" name="Freeform 522"/>
            <p:cNvSpPr>
              <a:spLocks/>
            </p:cNvSpPr>
            <p:nvPr/>
          </p:nvSpPr>
          <p:spPr bwMode="auto">
            <a:xfrm>
              <a:off x="3426" y="3289"/>
              <a:ext cx="35" cy="34"/>
            </a:xfrm>
            <a:custGeom>
              <a:avLst/>
              <a:gdLst>
                <a:gd name="T0" fmla="*/ 4 w 35"/>
                <a:gd name="T1" fmla="*/ 34 h 34"/>
                <a:gd name="T2" fmla="*/ 0 w 35"/>
                <a:gd name="T3" fmla="*/ 2 h 34"/>
                <a:gd name="T4" fmla="*/ 30 w 35"/>
                <a:gd name="T5" fmla="*/ 0 h 34"/>
                <a:gd name="T6" fmla="*/ 35 w 35"/>
                <a:gd name="T7" fmla="*/ 29 h 34"/>
                <a:gd name="T8" fmla="*/ 4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4" y="34"/>
                  </a:moveTo>
                  <a:lnTo>
                    <a:pt x="0" y="2"/>
                  </a:lnTo>
                  <a:lnTo>
                    <a:pt x="30" y="0"/>
                  </a:lnTo>
                  <a:lnTo>
                    <a:pt x="35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2" name="Freeform 523"/>
            <p:cNvSpPr>
              <a:spLocks/>
            </p:cNvSpPr>
            <p:nvPr/>
          </p:nvSpPr>
          <p:spPr bwMode="auto">
            <a:xfrm>
              <a:off x="3426" y="3262"/>
              <a:ext cx="30" cy="29"/>
            </a:xfrm>
            <a:custGeom>
              <a:avLst/>
              <a:gdLst>
                <a:gd name="T0" fmla="*/ 0 w 30"/>
                <a:gd name="T1" fmla="*/ 29 h 29"/>
                <a:gd name="T2" fmla="*/ 0 w 30"/>
                <a:gd name="T3" fmla="*/ 0 h 29"/>
                <a:gd name="T4" fmla="*/ 30 w 30"/>
                <a:gd name="T5" fmla="*/ 2 h 29"/>
                <a:gd name="T6" fmla="*/ 30 w 30"/>
                <a:gd name="T7" fmla="*/ 27 h 29"/>
                <a:gd name="T8" fmla="*/ 0 w 3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lnTo>
                    <a:pt x="0" y="0"/>
                  </a:lnTo>
                  <a:lnTo>
                    <a:pt x="30" y="2"/>
                  </a:lnTo>
                  <a:lnTo>
                    <a:pt x="30" y="2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3" name="Freeform 524"/>
            <p:cNvSpPr>
              <a:spLocks/>
            </p:cNvSpPr>
            <p:nvPr/>
          </p:nvSpPr>
          <p:spPr bwMode="auto">
            <a:xfrm>
              <a:off x="3426" y="3206"/>
              <a:ext cx="37" cy="58"/>
            </a:xfrm>
            <a:custGeom>
              <a:avLst/>
              <a:gdLst>
                <a:gd name="T0" fmla="*/ 0 w 37"/>
                <a:gd name="T1" fmla="*/ 56 h 58"/>
                <a:gd name="T2" fmla="*/ 6 w 37"/>
                <a:gd name="T3" fmla="*/ 0 h 58"/>
                <a:gd name="T4" fmla="*/ 37 w 37"/>
                <a:gd name="T5" fmla="*/ 5 h 58"/>
                <a:gd name="T6" fmla="*/ 30 w 37"/>
                <a:gd name="T7" fmla="*/ 58 h 58"/>
                <a:gd name="T8" fmla="*/ 0 w 37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8">
                  <a:moveTo>
                    <a:pt x="0" y="56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0" y="58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4" name="Freeform 525"/>
            <p:cNvSpPr>
              <a:spLocks/>
            </p:cNvSpPr>
            <p:nvPr/>
          </p:nvSpPr>
          <p:spPr bwMode="auto">
            <a:xfrm>
              <a:off x="3432" y="3181"/>
              <a:ext cx="35" cy="30"/>
            </a:xfrm>
            <a:custGeom>
              <a:avLst/>
              <a:gdLst>
                <a:gd name="T0" fmla="*/ 0 w 35"/>
                <a:gd name="T1" fmla="*/ 25 h 30"/>
                <a:gd name="T2" fmla="*/ 5 w 35"/>
                <a:gd name="T3" fmla="*/ 0 h 30"/>
                <a:gd name="T4" fmla="*/ 35 w 35"/>
                <a:gd name="T5" fmla="*/ 5 h 30"/>
                <a:gd name="T6" fmla="*/ 31 w 35"/>
                <a:gd name="T7" fmla="*/ 30 h 30"/>
                <a:gd name="T8" fmla="*/ 0 w 35"/>
                <a:gd name="T9" fmla="*/ 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0" y="25"/>
                  </a:moveTo>
                  <a:lnTo>
                    <a:pt x="5" y="0"/>
                  </a:lnTo>
                  <a:lnTo>
                    <a:pt x="35" y="5"/>
                  </a:lnTo>
                  <a:lnTo>
                    <a:pt x="31" y="3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5" name="Freeform 526"/>
            <p:cNvSpPr>
              <a:spLocks/>
            </p:cNvSpPr>
            <p:nvPr/>
          </p:nvSpPr>
          <p:spPr bwMode="auto">
            <a:xfrm>
              <a:off x="3437" y="3154"/>
              <a:ext cx="33" cy="32"/>
            </a:xfrm>
            <a:custGeom>
              <a:avLst/>
              <a:gdLst>
                <a:gd name="T0" fmla="*/ 0 w 33"/>
                <a:gd name="T1" fmla="*/ 27 h 32"/>
                <a:gd name="T2" fmla="*/ 2 w 33"/>
                <a:gd name="T3" fmla="*/ 3 h 32"/>
                <a:gd name="T4" fmla="*/ 33 w 33"/>
                <a:gd name="T5" fmla="*/ 0 h 32"/>
                <a:gd name="T6" fmla="*/ 30 w 33"/>
                <a:gd name="T7" fmla="*/ 32 h 32"/>
                <a:gd name="T8" fmla="*/ 0 w 33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7"/>
                  </a:moveTo>
                  <a:lnTo>
                    <a:pt x="2" y="3"/>
                  </a:lnTo>
                  <a:lnTo>
                    <a:pt x="33" y="0"/>
                  </a:lnTo>
                  <a:lnTo>
                    <a:pt x="30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6" name="Freeform 527"/>
            <p:cNvSpPr>
              <a:spLocks/>
            </p:cNvSpPr>
            <p:nvPr/>
          </p:nvSpPr>
          <p:spPr bwMode="auto">
            <a:xfrm>
              <a:off x="3432" y="3096"/>
              <a:ext cx="38" cy="61"/>
            </a:xfrm>
            <a:custGeom>
              <a:avLst/>
              <a:gdLst>
                <a:gd name="T0" fmla="*/ 7 w 38"/>
                <a:gd name="T1" fmla="*/ 61 h 61"/>
                <a:gd name="T2" fmla="*/ 0 w 38"/>
                <a:gd name="T3" fmla="*/ 4 h 61"/>
                <a:gd name="T4" fmla="*/ 31 w 38"/>
                <a:gd name="T5" fmla="*/ 0 h 61"/>
                <a:gd name="T6" fmla="*/ 38 w 38"/>
                <a:gd name="T7" fmla="*/ 58 h 61"/>
                <a:gd name="T8" fmla="*/ 7 w 3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1">
                  <a:moveTo>
                    <a:pt x="7" y="61"/>
                  </a:moveTo>
                  <a:lnTo>
                    <a:pt x="0" y="4"/>
                  </a:lnTo>
                  <a:lnTo>
                    <a:pt x="31" y="0"/>
                  </a:lnTo>
                  <a:lnTo>
                    <a:pt x="38" y="58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7" name="Freeform 528"/>
            <p:cNvSpPr>
              <a:spLocks/>
            </p:cNvSpPr>
            <p:nvPr/>
          </p:nvSpPr>
          <p:spPr bwMode="auto">
            <a:xfrm>
              <a:off x="3430" y="3323"/>
              <a:ext cx="2" cy="10"/>
            </a:xfrm>
            <a:custGeom>
              <a:avLst/>
              <a:gdLst>
                <a:gd name="T0" fmla="*/ 0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0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0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8" name="Freeform 529"/>
            <p:cNvSpPr>
              <a:spLocks/>
            </p:cNvSpPr>
            <p:nvPr/>
          </p:nvSpPr>
          <p:spPr bwMode="auto">
            <a:xfrm>
              <a:off x="3430" y="3316"/>
              <a:ext cx="31" cy="12"/>
            </a:xfrm>
            <a:custGeom>
              <a:avLst/>
              <a:gdLst>
                <a:gd name="T0" fmla="*/ 0 w 31"/>
                <a:gd name="T1" fmla="*/ 12 h 12"/>
                <a:gd name="T2" fmla="*/ 0 w 31"/>
                <a:gd name="T3" fmla="*/ 7 h 12"/>
                <a:gd name="T4" fmla="*/ 29 w 31"/>
                <a:gd name="T5" fmla="*/ 0 h 12"/>
                <a:gd name="T6" fmla="*/ 31 w 31"/>
                <a:gd name="T7" fmla="*/ 2 h 12"/>
                <a:gd name="T8" fmla="*/ 0 w 31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0" y="12"/>
                  </a:moveTo>
                  <a:lnTo>
                    <a:pt x="0" y="7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69" name="Freeform 530"/>
            <p:cNvSpPr>
              <a:spLocks/>
            </p:cNvSpPr>
            <p:nvPr/>
          </p:nvSpPr>
          <p:spPr bwMode="auto">
            <a:xfrm>
              <a:off x="3424" y="3069"/>
              <a:ext cx="37" cy="36"/>
            </a:xfrm>
            <a:custGeom>
              <a:avLst/>
              <a:gdLst>
                <a:gd name="T0" fmla="*/ 8 w 37"/>
                <a:gd name="T1" fmla="*/ 36 h 36"/>
                <a:gd name="T2" fmla="*/ 0 w 37"/>
                <a:gd name="T3" fmla="*/ 12 h 36"/>
                <a:gd name="T4" fmla="*/ 28 w 37"/>
                <a:gd name="T5" fmla="*/ 0 h 36"/>
                <a:gd name="T6" fmla="*/ 37 w 37"/>
                <a:gd name="T7" fmla="*/ 24 h 36"/>
                <a:gd name="T8" fmla="*/ 8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8" y="3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0" name="Freeform 531"/>
            <p:cNvSpPr>
              <a:spLocks/>
            </p:cNvSpPr>
            <p:nvPr/>
          </p:nvSpPr>
          <p:spPr bwMode="auto">
            <a:xfrm>
              <a:off x="3415" y="3044"/>
              <a:ext cx="37" cy="37"/>
            </a:xfrm>
            <a:custGeom>
              <a:avLst/>
              <a:gdLst>
                <a:gd name="T0" fmla="*/ 9 w 37"/>
                <a:gd name="T1" fmla="*/ 37 h 37"/>
                <a:gd name="T2" fmla="*/ 0 w 37"/>
                <a:gd name="T3" fmla="*/ 22 h 37"/>
                <a:gd name="T4" fmla="*/ 24 w 37"/>
                <a:gd name="T5" fmla="*/ 0 h 37"/>
                <a:gd name="T6" fmla="*/ 37 w 37"/>
                <a:gd name="T7" fmla="*/ 25 h 37"/>
                <a:gd name="T8" fmla="*/ 9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9" y="3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1" name="Freeform 532"/>
            <p:cNvSpPr>
              <a:spLocks/>
            </p:cNvSpPr>
            <p:nvPr/>
          </p:nvSpPr>
          <p:spPr bwMode="auto">
            <a:xfrm>
              <a:off x="3391" y="3010"/>
              <a:ext cx="48" cy="56"/>
            </a:xfrm>
            <a:custGeom>
              <a:avLst/>
              <a:gdLst>
                <a:gd name="T0" fmla="*/ 24 w 48"/>
                <a:gd name="T1" fmla="*/ 56 h 56"/>
                <a:gd name="T2" fmla="*/ 0 w 48"/>
                <a:gd name="T3" fmla="*/ 27 h 56"/>
                <a:gd name="T4" fmla="*/ 19 w 48"/>
                <a:gd name="T5" fmla="*/ 0 h 56"/>
                <a:gd name="T6" fmla="*/ 48 w 48"/>
                <a:gd name="T7" fmla="*/ 34 h 56"/>
                <a:gd name="T8" fmla="*/ 24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4" y="56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8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2" name="Freeform 533"/>
            <p:cNvSpPr>
              <a:spLocks/>
            </p:cNvSpPr>
            <p:nvPr/>
          </p:nvSpPr>
          <p:spPr bwMode="auto">
            <a:xfrm>
              <a:off x="3360" y="2983"/>
              <a:ext cx="50" cy="54"/>
            </a:xfrm>
            <a:custGeom>
              <a:avLst/>
              <a:gdLst>
                <a:gd name="T0" fmla="*/ 31 w 50"/>
                <a:gd name="T1" fmla="*/ 54 h 54"/>
                <a:gd name="T2" fmla="*/ 0 w 50"/>
                <a:gd name="T3" fmla="*/ 29 h 54"/>
                <a:gd name="T4" fmla="*/ 15 w 50"/>
                <a:gd name="T5" fmla="*/ 0 h 54"/>
                <a:gd name="T6" fmla="*/ 50 w 50"/>
                <a:gd name="T7" fmla="*/ 27 h 54"/>
                <a:gd name="T8" fmla="*/ 31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1" y="5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0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3" name="Freeform 534"/>
            <p:cNvSpPr>
              <a:spLocks/>
            </p:cNvSpPr>
            <p:nvPr/>
          </p:nvSpPr>
          <p:spPr bwMode="auto">
            <a:xfrm>
              <a:off x="3325" y="2961"/>
              <a:ext cx="50" cy="51"/>
            </a:xfrm>
            <a:custGeom>
              <a:avLst/>
              <a:gdLst>
                <a:gd name="T0" fmla="*/ 35 w 50"/>
                <a:gd name="T1" fmla="*/ 51 h 51"/>
                <a:gd name="T2" fmla="*/ 0 w 50"/>
                <a:gd name="T3" fmla="*/ 29 h 51"/>
                <a:gd name="T4" fmla="*/ 15 w 50"/>
                <a:gd name="T5" fmla="*/ 0 h 51"/>
                <a:gd name="T6" fmla="*/ 50 w 50"/>
                <a:gd name="T7" fmla="*/ 22 h 51"/>
                <a:gd name="T8" fmla="*/ 35 w 5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1">
                  <a:moveTo>
                    <a:pt x="35" y="5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4" name="Freeform 535"/>
            <p:cNvSpPr>
              <a:spLocks/>
            </p:cNvSpPr>
            <p:nvPr/>
          </p:nvSpPr>
          <p:spPr bwMode="auto">
            <a:xfrm>
              <a:off x="3288" y="2941"/>
              <a:ext cx="52" cy="49"/>
            </a:xfrm>
            <a:custGeom>
              <a:avLst/>
              <a:gdLst>
                <a:gd name="T0" fmla="*/ 37 w 52"/>
                <a:gd name="T1" fmla="*/ 49 h 49"/>
                <a:gd name="T2" fmla="*/ 0 w 52"/>
                <a:gd name="T3" fmla="*/ 30 h 49"/>
                <a:gd name="T4" fmla="*/ 15 w 52"/>
                <a:gd name="T5" fmla="*/ 0 h 49"/>
                <a:gd name="T6" fmla="*/ 52 w 52"/>
                <a:gd name="T7" fmla="*/ 20 h 49"/>
                <a:gd name="T8" fmla="*/ 37 w 5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9">
                  <a:moveTo>
                    <a:pt x="37" y="49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52" y="20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5" name="Freeform 536"/>
            <p:cNvSpPr>
              <a:spLocks/>
            </p:cNvSpPr>
            <p:nvPr/>
          </p:nvSpPr>
          <p:spPr bwMode="auto">
            <a:xfrm>
              <a:off x="3248" y="2919"/>
              <a:ext cx="55" cy="52"/>
            </a:xfrm>
            <a:custGeom>
              <a:avLst/>
              <a:gdLst>
                <a:gd name="T0" fmla="*/ 40 w 55"/>
                <a:gd name="T1" fmla="*/ 52 h 52"/>
                <a:gd name="T2" fmla="*/ 0 w 55"/>
                <a:gd name="T3" fmla="*/ 27 h 52"/>
                <a:gd name="T4" fmla="*/ 20 w 55"/>
                <a:gd name="T5" fmla="*/ 0 h 52"/>
                <a:gd name="T6" fmla="*/ 55 w 55"/>
                <a:gd name="T7" fmla="*/ 22 h 52"/>
                <a:gd name="T8" fmla="*/ 40 w 5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40" y="52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5" y="22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6" name="Freeform 537"/>
            <p:cNvSpPr>
              <a:spLocks/>
            </p:cNvSpPr>
            <p:nvPr/>
          </p:nvSpPr>
          <p:spPr bwMode="auto">
            <a:xfrm>
              <a:off x="3218" y="2890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24 h 56"/>
                <a:gd name="T4" fmla="*/ 21 w 50"/>
                <a:gd name="T5" fmla="*/ 0 h 56"/>
                <a:gd name="T6" fmla="*/ 50 w 50"/>
                <a:gd name="T7" fmla="*/ 29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24"/>
                  </a:lnTo>
                  <a:lnTo>
                    <a:pt x="21" y="0"/>
                  </a:lnTo>
                  <a:lnTo>
                    <a:pt x="50" y="29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7" name="Freeform 538"/>
            <p:cNvSpPr>
              <a:spLocks/>
            </p:cNvSpPr>
            <p:nvPr/>
          </p:nvSpPr>
          <p:spPr bwMode="auto">
            <a:xfrm>
              <a:off x="3200" y="2875"/>
              <a:ext cx="39" cy="39"/>
            </a:xfrm>
            <a:custGeom>
              <a:avLst/>
              <a:gdLst>
                <a:gd name="T0" fmla="*/ 18 w 39"/>
                <a:gd name="T1" fmla="*/ 39 h 39"/>
                <a:gd name="T2" fmla="*/ 0 w 39"/>
                <a:gd name="T3" fmla="*/ 22 h 39"/>
                <a:gd name="T4" fmla="*/ 24 w 39"/>
                <a:gd name="T5" fmla="*/ 0 h 39"/>
                <a:gd name="T6" fmla="*/ 39 w 39"/>
                <a:gd name="T7" fmla="*/ 15 h 39"/>
                <a:gd name="T8" fmla="*/ 1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8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15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8" name="Freeform 539"/>
            <p:cNvSpPr>
              <a:spLocks/>
            </p:cNvSpPr>
            <p:nvPr/>
          </p:nvSpPr>
          <p:spPr bwMode="auto">
            <a:xfrm>
              <a:off x="3187" y="2856"/>
              <a:ext cx="37" cy="41"/>
            </a:xfrm>
            <a:custGeom>
              <a:avLst/>
              <a:gdLst>
                <a:gd name="T0" fmla="*/ 13 w 37"/>
                <a:gd name="T1" fmla="*/ 41 h 41"/>
                <a:gd name="T2" fmla="*/ 0 w 37"/>
                <a:gd name="T3" fmla="*/ 17 h 41"/>
                <a:gd name="T4" fmla="*/ 26 w 37"/>
                <a:gd name="T5" fmla="*/ 0 h 41"/>
                <a:gd name="T6" fmla="*/ 37 w 37"/>
                <a:gd name="T7" fmla="*/ 19 h 41"/>
                <a:gd name="T8" fmla="*/ 1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3" y="4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19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79" name="Freeform 540"/>
            <p:cNvSpPr>
              <a:spLocks/>
            </p:cNvSpPr>
            <p:nvPr/>
          </p:nvSpPr>
          <p:spPr bwMode="auto">
            <a:xfrm>
              <a:off x="3432" y="3093"/>
              <a:ext cx="31" cy="12"/>
            </a:xfrm>
            <a:custGeom>
              <a:avLst/>
              <a:gdLst>
                <a:gd name="T0" fmla="*/ 31 w 31"/>
                <a:gd name="T1" fmla="*/ 3 h 12"/>
                <a:gd name="T2" fmla="*/ 29 w 31"/>
                <a:gd name="T3" fmla="*/ 0 h 12"/>
                <a:gd name="T4" fmla="*/ 0 w 31"/>
                <a:gd name="T5" fmla="*/ 7 h 12"/>
                <a:gd name="T6" fmla="*/ 0 w 31"/>
                <a:gd name="T7" fmla="*/ 12 h 12"/>
                <a:gd name="T8" fmla="*/ 31 w 31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3"/>
                  </a:moveTo>
                  <a:lnTo>
                    <a:pt x="29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0" name="Freeform 541"/>
            <p:cNvSpPr>
              <a:spLocks/>
            </p:cNvSpPr>
            <p:nvPr/>
          </p:nvSpPr>
          <p:spPr bwMode="auto">
            <a:xfrm>
              <a:off x="3174" y="2831"/>
              <a:ext cx="39" cy="39"/>
            </a:xfrm>
            <a:custGeom>
              <a:avLst/>
              <a:gdLst>
                <a:gd name="T0" fmla="*/ 11 w 39"/>
                <a:gd name="T1" fmla="*/ 39 h 39"/>
                <a:gd name="T2" fmla="*/ 0 w 39"/>
                <a:gd name="T3" fmla="*/ 12 h 39"/>
                <a:gd name="T4" fmla="*/ 28 w 39"/>
                <a:gd name="T5" fmla="*/ 0 h 39"/>
                <a:gd name="T6" fmla="*/ 39 w 39"/>
                <a:gd name="T7" fmla="*/ 27 h 39"/>
                <a:gd name="T8" fmla="*/ 11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1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1" name="Freeform 542"/>
            <p:cNvSpPr>
              <a:spLocks/>
            </p:cNvSpPr>
            <p:nvPr/>
          </p:nvSpPr>
          <p:spPr bwMode="auto">
            <a:xfrm>
              <a:off x="3167" y="2807"/>
              <a:ext cx="35" cy="36"/>
            </a:xfrm>
            <a:custGeom>
              <a:avLst/>
              <a:gdLst>
                <a:gd name="T0" fmla="*/ 7 w 35"/>
                <a:gd name="T1" fmla="*/ 36 h 36"/>
                <a:gd name="T2" fmla="*/ 0 w 35"/>
                <a:gd name="T3" fmla="*/ 4 h 36"/>
                <a:gd name="T4" fmla="*/ 31 w 35"/>
                <a:gd name="T5" fmla="*/ 0 h 36"/>
                <a:gd name="T6" fmla="*/ 35 w 35"/>
                <a:gd name="T7" fmla="*/ 24 h 36"/>
                <a:gd name="T8" fmla="*/ 7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7" y="36"/>
                  </a:moveTo>
                  <a:lnTo>
                    <a:pt x="0" y="4"/>
                  </a:lnTo>
                  <a:lnTo>
                    <a:pt x="31" y="0"/>
                  </a:lnTo>
                  <a:lnTo>
                    <a:pt x="35" y="2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2" name="Freeform 543"/>
            <p:cNvSpPr>
              <a:spLocks/>
            </p:cNvSpPr>
            <p:nvPr/>
          </p:nvSpPr>
          <p:spPr bwMode="auto">
            <a:xfrm>
              <a:off x="3158" y="2755"/>
              <a:ext cx="40" cy="56"/>
            </a:xfrm>
            <a:custGeom>
              <a:avLst/>
              <a:gdLst>
                <a:gd name="T0" fmla="*/ 9 w 40"/>
                <a:gd name="T1" fmla="*/ 56 h 56"/>
                <a:gd name="T2" fmla="*/ 0 w 40"/>
                <a:gd name="T3" fmla="*/ 5 h 56"/>
                <a:gd name="T4" fmla="*/ 31 w 40"/>
                <a:gd name="T5" fmla="*/ 0 h 56"/>
                <a:gd name="T6" fmla="*/ 40 w 40"/>
                <a:gd name="T7" fmla="*/ 52 h 56"/>
                <a:gd name="T8" fmla="*/ 9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9" y="5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0" y="52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3" name="Freeform 544"/>
            <p:cNvSpPr>
              <a:spLocks/>
            </p:cNvSpPr>
            <p:nvPr/>
          </p:nvSpPr>
          <p:spPr bwMode="auto">
            <a:xfrm>
              <a:off x="3150" y="2704"/>
              <a:ext cx="39" cy="56"/>
            </a:xfrm>
            <a:custGeom>
              <a:avLst/>
              <a:gdLst>
                <a:gd name="T0" fmla="*/ 8 w 39"/>
                <a:gd name="T1" fmla="*/ 56 h 56"/>
                <a:gd name="T2" fmla="*/ 0 w 39"/>
                <a:gd name="T3" fmla="*/ 7 h 56"/>
                <a:gd name="T4" fmla="*/ 30 w 39"/>
                <a:gd name="T5" fmla="*/ 0 h 56"/>
                <a:gd name="T6" fmla="*/ 39 w 39"/>
                <a:gd name="T7" fmla="*/ 51 h 56"/>
                <a:gd name="T8" fmla="*/ 8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8" y="56"/>
                  </a:moveTo>
                  <a:lnTo>
                    <a:pt x="0" y="7"/>
                  </a:lnTo>
                  <a:lnTo>
                    <a:pt x="30" y="0"/>
                  </a:lnTo>
                  <a:lnTo>
                    <a:pt x="39" y="51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4" name="Freeform 545"/>
            <p:cNvSpPr>
              <a:spLocks/>
            </p:cNvSpPr>
            <p:nvPr/>
          </p:nvSpPr>
          <p:spPr bwMode="auto">
            <a:xfrm>
              <a:off x="3143" y="2674"/>
              <a:ext cx="37" cy="37"/>
            </a:xfrm>
            <a:custGeom>
              <a:avLst/>
              <a:gdLst>
                <a:gd name="T0" fmla="*/ 7 w 37"/>
                <a:gd name="T1" fmla="*/ 37 h 37"/>
                <a:gd name="T2" fmla="*/ 0 w 37"/>
                <a:gd name="T3" fmla="*/ 17 h 37"/>
                <a:gd name="T4" fmla="*/ 26 w 37"/>
                <a:gd name="T5" fmla="*/ 0 h 37"/>
                <a:gd name="T6" fmla="*/ 37 w 37"/>
                <a:gd name="T7" fmla="*/ 30 h 37"/>
                <a:gd name="T8" fmla="*/ 7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7" y="3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30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5" name="Freeform 546"/>
            <p:cNvSpPr>
              <a:spLocks/>
            </p:cNvSpPr>
            <p:nvPr/>
          </p:nvSpPr>
          <p:spPr bwMode="auto">
            <a:xfrm>
              <a:off x="3128" y="2647"/>
              <a:ext cx="41" cy="44"/>
            </a:xfrm>
            <a:custGeom>
              <a:avLst/>
              <a:gdLst>
                <a:gd name="T0" fmla="*/ 15 w 41"/>
                <a:gd name="T1" fmla="*/ 44 h 44"/>
                <a:gd name="T2" fmla="*/ 0 w 41"/>
                <a:gd name="T3" fmla="*/ 17 h 44"/>
                <a:gd name="T4" fmla="*/ 26 w 41"/>
                <a:gd name="T5" fmla="*/ 0 h 44"/>
                <a:gd name="T6" fmla="*/ 41 w 41"/>
                <a:gd name="T7" fmla="*/ 27 h 44"/>
                <a:gd name="T8" fmla="*/ 15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5" y="4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2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6" name="Freeform 547"/>
            <p:cNvSpPr>
              <a:spLocks/>
            </p:cNvSpPr>
            <p:nvPr/>
          </p:nvSpPr>
          <p:spPr bwMode="auto">
            <a:xfrm>
              <a:off x="3185" y="285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7" name="Freeform 548"/>
            <p:cNvSpPr>
              <a:spLocks/>
            </p:cNvSpPr>
            <p:nvPr/>
          </p:nvSpPr>
          <p:spPr bwMode="auto">
            <a:xfrm>
              <a:off x="3101" y="2613"/>
              <a:ext cx="51" cy="54"/>
            </a:xfrm>
            <a:custGeom>
              <a:avLst/>
              <a:gdLst>
                <a:gd name="T0" fmla="*/ 29 w 51"/>
                <a:gd name="T1" fmla="*/ 54 h 54"/>
                <a:gd name="T2" fmla="*/ 0 w 51"/>
                <a:gd name="T3" fmla="*/ 27 h 54"/>
                <a:gd name="T4" fmla="*/ 20 w 51"/>
                <a:gd name="T5" fmla="*/ 0 h 54"/>
                <a:gd name="T6" fmla="*/ 51 w 51"/>
                <a:gd name="T7" fmla="*/ 29 h 54"/>
                <a:gd name="T8" fmla="*/ 29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9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29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8" name="Freeform 549"/>
            <p:cNvSpPr>
              <a:spLocks/>
            </p:cNvSpPr>
            <p:nvPr/>
          </p:nvSpPr>
          <p:spPr bwMode="auto">
            <a:xfrm>
              <a:off x="3073" y="2591"/>
              <a:ext cx="48" cy="49"/>
            </a:xfrm>
            <a:custGeom>
              <a:avLst/>
              <a:gdLst>
                <a:gd name="T0" fmla="*/ 28 w 48"/>
                <a:gd name="T1" fmla="*/ 49 h 49"/>
                <a:gd name="T2" fmla="*/ 0 w 48"/>
                <a:gd name="T3" fmla="*/ 32 h 49"/>
                <a:gd name="T4" fmla="*/ 11 w 48"/>
                <a:gd name="T5" fmla="*/ 0 h 49"/>
                <a:gd name="T6" fmla="*/ 48 w 48"/>
                <a:gd name="T7" fmla="*/ 22 h 49"/>
                <a:gd name="T8" fmla="*/ 28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8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89" name="Freeform 550"/>
            <p:cNvSpPr>
              <a:spLocks/>
            </p:cNvSpPr>
            <p:nvPr/>
          </p:nvSpPr>
          <p:spPr bwMode="auto">
            <a:xfrm>
              <a:off x="3042" y="2579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5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0" name="Freeform 551"/>
            <p:cNvSpPr>
              <a:spLocks/>
            </p:cNvSpPr>
            <p:nvPr/>
          </p:nvSpPr>
          <p:spPr bwMode="auto">
            <a:xfrm>
              <a:off x="3005" y="2574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4 h 39"/>
                <a:gd name="T4" fmla="*/ 4 w 42"/>
                <a:gd name="T5" fmla="*/ 0 h 39"/>
                <a:gd name="T6" fmla="*/ 42 w 42"/>
                <a:gd name="T7" fmla="*/ 5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1" name="Freeform 552"/>
            <p:cNvSpPr>
              <a:spLocks/>
            </p:cNvSpPr>
            <p:nvPr/>
          </p:nvSpPr>
          <p:spPr bwMode="auto">
            <a:xfrm>
              <a:off x="2926" y="2559"/>
              <a:ext cx="83" cy="49"/>
            </a:xfrm>
            <a:custGeom>
              <a:avLst/>
              <a:gdLst>
                <a:gd name="T0" fmla="*/ 79 w 83"/>
                <a:gd name="T1" fmla="*/ 49 h 49"/>
                <a:gd name="T2" fmla="*/ 0 w 83"/>
                <a:gd name="T3" fmla="*/ 32 h 49"/>
                <a:gd name="T4" fmla="*/ 11 w 83"/>
                <a:gd name="T5" fmla="*/ 0 h 49"/>
                <a:gd name="T6" fmla="*/ 83 w 83"/>
                <a:gd name="T7" fmla="*/ 15 h 49"/>
                <a:gd name="T8" fmla="*/ 79 w 8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49">
                  <a:moveTo>
                    <a:pt x="79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83" y="15"/>
                  </a:lnTo>
                  <a:lnTo>
                    <a:pt x="79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2" name="Freeform 553"/>
            <p:cNvSpPr>
              <a:spLocks/>
            </p:cNvSpPr>
            <p:nvPr/>
          </p:nvSpPr>
          <p:spPr bwMode="auto">
            <a:xfrm>
              <a:off x="2891" y="2542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9 h 49"/>
                <a:gd name="T4" fmla="*/ 15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3" name="Freeform 554"/>
            <p:cNvSpPr>
              <a:spLocks/>
            </p:cNvSpPr>
            <p:nvPr/>
          </p:nvSpPr>
          <p:spPr bwMode="auto">
            <a:xfrm>
              <a:off x="2873" y="2532"/>
              <a:ext cx="33" cy="39"/>
            </a:xfrm>
            <a:custGeom>
              <a:avLst/>
              <a:gdLst>
                <a:gd name="T0" fmla="*/ 18 w 33"/>
                <a:gd name="T1" fmla="*/ 39 h 39"/>
                <a:gd name="T2" fmla="*/ 0 w 33"/>
                <a:gd name="T3" fmla="*/ 25 h 39"/>
                <a:gd name="T4" fmla="*/ 22 w 33"/>
                <a:gd name="T5" fmla="*/ 0 h 39"/>
                <a:gd name="T6" fmla="*/ 33 w 33"/>
                <a:gd name="T7" fmla="*/ 10 h 39"/>
                <a:gd name="T8" fmla="*/ 1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8" y="3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3" y="10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4" name="Freeform 555"/>
            <p:cNvSpPr>
              <a:spLocks/>
            </p:cNvSpPr>
            <p:nvPr/>
          </p:nvSpPr>
          <p:spPr bwMode="auto">
            <a:xfrm>
              <a:off x="2860" y="2515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25 h 42"/>
                <a:gd name="T4" fmla="*/ 22 w 35"/>
                <a:gd name="T5" fmla="*/ 0 h 42"/>
                <a:gd name="T6" fmla="*/ 35 w 35"/>
                <a:gd name="T7" fmla="*/ 17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5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5" name="Freeform 556"/>
            <p:cNvSpPr>
              <a:spLocks/>
            </p:cNvSpPr>
            <p:nvPr/>
          </p:nvSpPr>
          <p:spPr bwMode="auto">
            <a:xfrm>
              <a:off x="3150" y="2640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6" name="Freeform 557"/>
            <p:cNvSpPr>
              <a:spLocks/>
            </p:cNvSpPr>
            <p:nvPr/>
          </p:nvSpPr>
          <p:spPr bwMode="auto">
            <a:xfrm>
              <a:off x="3128" y="2642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7" name="Freeform 558"/>
            <p:cNvSpPr>
              <a:spLocks/>
            </p:cNvSpPr>
            <p:nvPr/>
          </p:nvSpPr>
          <p:spPr bwMode="auto">
            <a:xfrm>
              <a:off x="2845" y="2496"/>
              <a:ext cx="39" cy="41"/>
            </a:xfrm>
            <a:custGeom>
              <a:avLst/>
              <a:gdLst>
                <a:gd name="T0" fmla="*/ 13 w 39"/>
                <a:gd name="T1" fmla="*/ 41 h 41"/>
                <a:gd name="T2" fmla="*/ 0 w 39"/>
                <a:gd name="T3" fmla="*/ 17 h 41"/>
                <a:gd name="T4" fmla="*/ 26 w 39"/>
                <a:gd name="T5" fmla="*/ 0 h 41"/>
                <a:gd name="T6" fmla="*/ 39 w 39"/>
                <a:gd name="T7" fmla="*/ 24 h 41"/>
                <a:gd name="T8" fmla="*/ 13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13" y="4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8" name="Freeform 559"/>
            <p:cNvSpPr>
              <a:spLocks/>
            </p:cNvSpPr>
            <p:nvPr/>
          </p:nvSpPr>
          <p:spPr bwMode="auto">
            <a:xfrm>
              <a:off x="2832" y="2476"/>
              <a:ext cx="39" cy="37"/>
            </a:xfrm>
            <a:custGeom>
              <a:avLst/>
              <a:gdLst>
                <a:gd name="T0" fmla="*/ 13 w 39"/>
                <a:gd name="T1" fmla="*/ 37 h 37"/>
                <a:gd name="T2" fmla="*/ 0 w 39"/>
                <a:gd name="T3" fmla="*/ 12 h 37"/>
                <a:gd name="T4" fmla="*/ 28 w 39"/>
                <a:gd name="T5" fmla="*/ 0 h 37"/>
                <a:gd name="T6" fmla="*/ 39 w 39"/>
                <a:gd name="T7" fmla="*/ 20 h 37"/>
                <a:gd name="T8" fmla="*/ 13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3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99" name="Freeform 560"/>
            <p:cNvSpPr>
              <a:spLocks/>
            </p:cNvSpPr>
            <p:nvPr/>
          </p:nvSpPr>
          <p:spPr bwMode="auto">
            <a:xfrm>
              <a:off x="2821" y="2434"/>
              <a:ext cx="39" cy="54"/>
            </a:xfrm>
            <a:custGeom>
              <a:avLst/>
              <a:gdLst>
                <a:gd name="T0" fmla="*/ 11 w 39"/>
                <a:gd name="T1" fmla="*/ 54 h 54"/>
                <a:gd name="T2" fmla="*/ 0 w 39"/>
                <a:gd name="T3" fmla="*/ 8 h 54"/>
                <a:gd name="T4" fmla="*/ 31 w 39"/>
                <a:gd name="T5" fmla="*/ 0 h 54"/>
                <a:gd name="T6" fmla="*/ 39 w 39"/>
                <a:gd name="T7" fmla="*/ 42 h 54"/>
                <a:gd name="T8" fmla="*/ 11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1" y="54"/>
                  </a:moveTo>
                  <a:lnTo>
                    <a:pt x="0" y="8"/>
                  </a:lnTo>
                  <a:lnTo>
                    <a:pt x="31" y="0"/>
                  </a:lnTo>
                  <a:lnTo>
                    <a:pt x="39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0" name="Freeform 561"/>
            <p:cNvSpPr>
              <a:spLocks/>
            </p:cNvSpPr>
            <p:nvPr/>
          </p:nvSpPr>
          <p:spPr bwMode="auto">
            <a:xfrm>
              <a:off x="2810" y="2388"/>
              <a:ext cx="42" cy="54"/>
            </a:xfrm>
            <a:custGeom>
              <a:avLst/>
              <a:gdLst>
                <a:gd name="T0" fmla="*/ 11 w 42"/>
                <a:gd name="T1" fmla="*/ 54 h 54"/>
                <a:gd name="T2" fmla="*/ 0 w 42"/>
                <a:gd name="T3" fmla="*/ 12 h 54"/>
                <a:gd name="T4" fmla="*/ 28 w 42"/>
                <a:gd name="T5" fmla="*/ 0 h 54"/>
                <a:gd name="T6" fmla="*/ 42 w 42"/>
                <a:gd name="T7" fmla="*/ 46 h 54"/>
                <a:gd name="T8" fmla="*/ 11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1" y="54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2" y="46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1" name="Freeform 562"/>
            <p:cNvSpPr>
              <a:spLocks/>
            </p:cNvSpPr>
            <p:nvPr/>
          </p:nvSpPr>
          <p:spPr bwMode="auto">
            <a:xfrm>
              <a:off x="2795" y="2339"/>
              <a:ext cx="43" cy="61"/>
            </a:xfrm>
            <a:custGeom>
              <a:avLst/>
              <a:gdLst>
                <a:gd name="T0" fmla="*/ 15 w 43"/>
                <a:gd name="T1" fmla="*/ 61 h 61"/>
                <a:gd name="T2" fmla="*/ 0 w 43"/>
                <a:gd name="T3" fmla="*/ 12 h 61"/>
                <a:gd name="T4" fmla="*/ 28 w 43"/>
                <a:gd name="T5" fmla="*/ 0 h 61"/>
                <a:gd name="T6" fmla="*/ 43 w 43"/>
                <a:gd name="T7" fmla="*/ 49 h 61"/>
                <a:gd name="T8" fmla="*/ 15 w 4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1">
                  <a:moveTo>
                    <a:pt x="15" y="6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3" y="49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2" name="Freeform 563"/>
            <p:cNvSpPr>
              <a:spLocks/>
            </p:cNvSpPr>
            <p:nvPr/>
          </p:nvSpPr>
          <p:spPr bwMode="auto">
            <a:xfrm>
              <a:off x="2858" y="2515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3" name="Freeform 564"/>
            <p:cNvSpPr>
              <a:spLocks/>
            </p:cNvSpPr>
            <p:nvPr/>
          </p:nvSpPr>
          <p:spPr bwMode="auto">
            <a:xfrm>
              <a:off x="2753" y="2243"/>
              <a:ext cx="70" cy="110"/>
            </a:xfrm>
            <a:custGeom>
              <a:avLst/>
              <a:gdLst>
                <a:gd name="T0" fmla="*/ 44 w 70"/>
                <a:gd name="T1" fmla="*/ 110 h 110"/>
                <a:gd name="T2" fmla="*/ 0 w 70"/>
                <a:gd name="T3" fmla="*/ 17 h 110"/>
                <a:gd name="T4" fmla="*/ 26 w 70"/>
                <a:gd name="T5" fmla="*/ 0 h 110"/>
                <a:gd name="T6" fmla="*/ 70 w 70"/>
                <a:gd name="T7" fmla="*/ 93 h 110"/>
                <a:gd name="T8" fmla="*/ 44 w 70"/>
                <a:gd name="T9" fmla="*/ 11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10">
                  <a:moveTo>
                    <a:pt x="44" y="110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70" y="93"/>
                  </a:lnTo>
                  <a:lnTo>
                    <a:pt x="44" y="11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4" name="Freeform 565"/>
            <p:cNvSpPr>
              <a:spLocks/>
            </p:cNvSpPr>
            <p:nvPr/>
          </p:nvSpPr>
          <p:spPr bwMode="auto">
            <a:xfrm>
              <a:off x="2709" y="2162"/>
              <a:ext cx="70" cy="98"/>
            </a:xfrm>
            <a:custGeom>
              <a:avLst/>
              <a:gdLst>
                <a:gd name="T0" fmla="*/ 44 w 70"/>
                <a:gd name="T1" fmla="*/ 98 h 98"/>
                <a:gd name="T2" fmla="*/ 0 w 70"/>
                <a:gd name="T3" fmla="*/ 18 h 98"/>
                <a:gd name="T4" fmla="*/ 26 w 70"/>
                <a:gd name="T5" fmla="*/ 0 h 98"/>
                <a:gd name="T6" fmla="*/ 70 w 70"/>
                <a:gd name="T7" fmla="*/ 81 h 98"/>
                <a:gd name="T8" fmla="*/ 44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4" y="98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70" y="81"/>
                  </a:lnTo>
                  <a:lnTo>
                    <a:pt x="44" y="9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5" name="Freeform 566"/>
            <p:cNvSpPr>
              <a:spLocks/>
            </p:cNvSpPr>
            <p:nvPr/>
          </p:nvSpPr>
          <p:spPr bwMode="auto">
            <a:xfrm>
              <a:off x="2685" y="2123"/>
              <a:ext cx="50" cy="57"/>
            </a:xfrm>
            <a:custGeom>
              <a:avLst/>
              <a:gdLst>
                <a:gd name="T0" fmla="*/ 24 w 50"/>
                <a:gd name="T1" fmla="*/ 57 h 57"/>
                <a:gd name="T2" fmla="*/ 0 w 50"/>
                <a:gd name="T3" fmla="*/ 25 h 57"/>
                <a:gd name="T4" fmla="*/ 22 w 50"/>
                <a:gd name="T5" fmla="*/ 0 h 57"/>
                <a:gd name="T6" fmla="*/ 50 w 50"/>
                <a:gd name="T7" fmla="*/ 39 h 57"/>
                <a:gd name="T8" fmla="*/ 24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4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0" y="39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6" name="Freeform 567"/>
            <p:cNvSpPr>
              <a:spLocks/>
            </p:cNvSpPr>
            <p:nvPr/>
          </p:nvSpPr>
          <p:spPr bwMode="auto">
            <a:xfrm>
              <a:off x="2656" y="2094"/>
              <a:ext cx="51" cy="54"/>
            </a:xfrm>
            <a:custGeom>
              <a:avLst/>
              <a:gdLst>
                <a:gd name="T0" fmla="*/ 29 w 51"/>
                <a:gd name="T1" fmla="*/ 54 h 54"/>
                <a:gd name="T2" fmla="*/ 0 w 51"/>
                <a:gd name="T3" fmla="*/ 27 h 54"/>
                <a:gd name="T4" fmla="*/ 20 w 51"/>
                <a:gd name="T5" fmla="*/ 0 h 54"/>
                <a:gd name="T6" fmla="*/ 51 w 51"/>
                <a:gd name="T7" fmla="*/ 29 h 54"/>
                <a:gd name="T8" fmla="*/ 29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9" y="5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51" y="29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7" name="Freeform 568"/>
            <p:cNvSpPr>
              <a:spLocks/>
            </p:cNvSpPr>
            <p:nvPr/>
          </p:nvSpPr>
          <p:spPr bwMode="auto">
            <a:xfrm>
              <a:off x="2624" y="2067"/>
              <a:ext cx="52" cy="54"/>
            </a:xfrm>
            <a:custGeom>
              <a:avLst/>
              <a:gdLst>
                <a:gd name="T0" fmla="*/ 32 w 52"/>
                <a:gd name="T1" fmla="*/ 54 h 54"/>
                <a:gd name="T2" fmla="*/ 0 w 52"/>
                <a:gd name="T3" fmla="*/ 32 h 54"/>
                <a:gd name="T4" fmla="*/ 11 w 52"/>
                <a:gd name="T5" fmla="*/ 0 h 54"/>
                <a:gd name="T6" fmla="*/ 52 w 52"/>
                <a:gd name="T7" fmla="*/ 27 h 54"/>
                <a:gd name="T8" fmla="*/ 32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2" y="5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2" y="27"/>
                  </a:lnTo>
                  <a:lnTo>
                    <a:pt x="32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8" name="Freeform 569"/>
            <p:cNvSpPr>
              <a:spLocks/>
            </p:cNvSpPr>
            <p:nvPr/>
          </p:nvSpPr>
          <p:spPr bwMode="auto">
            <a:xfrm>
              <a:off x="2582" y="2050"/>
              <a:ext cx="53" cy="49"/>
            </a:xfrm>
            <a:custGeom>
              <a:avLst/>
              <a:gdLst>
                <a:gd name="T0" fmla="*/ 42 w 53"/>
                <a:gd name="T1" fmla="*/ 49 h 49"/>
                <a:gd name="T2" fmla="*/ 0 w 53"/>
                <a:gd name="T3" fmla="*/ 32 h 49"/>
                <a:gd name="T4" fmla="*/ 11 w 53"/>
                <a:gd name="T5" fmla="*/ 0 h 49"/>
                <a:gd name="T6" fmla="*/ 53 w 53"/>
                <a:gd name="T7" fmla="*/ 17 h 49"/>
                <a:gd name="T8" fmla="*/ 42 w 5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9">
                  <a:moveTo>
                    <a:pt x="42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3" y="17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09" name="Freeform 570"/>
            <p:cNvSpPr>
              <a:spLocks/>
            </p:cNvSpPr>
            <p:nvPr/>
          </p:nvSpPr>
          <p:spPr bwMode="auto">
            <a:xfrm>
              <a:off x="2795" y="2336"/>
              <a:ext cx="28" cy="17"/>
            </a:xfrm>
            <a:custGeom>
              <a:avLst/>
              <a:gdLst>
                <a:gd name="T0" fmla="*/ 28 w 28"/>
                <a:gd name="T1" fmla="*/ 3 h 17"/>
                <a:gd name="T2" fmla="*/ 28 w 28"/>
                <a:gd name="T3" fmla="*/ 0 h 17"/>
                <a:gd name="T4" fmla="*/ 0 w 28"/>
                <a:gd name="T5" fmla="*/ 15 h 17"/>
                <a:gd name="T6" fmla="*/ 2 w 28"/>
                <a:gd name="T7" fmla="*/ 17 h 17"/>
                <a:gd name="T8" fmla="*/ 28 w 28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8" y="3"/>
                  </a:moveTo>
                  <a:lnTo>
                    <a:pt x="28" y="0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0" name="Freeform 571"/>
            <p:cNvSpPr>
              <a:spLocks/>
            </p:cNvSpPr>
            <p:nvPr/>
          </p:nvSpPr>
          <p:spPr bwMode="auto">
            <a:xfrm>
              <a:off x="2553" y="2040"/>
              <a:ext cx="38" cy="42"/>
            </a:xfrm>
            <a:custGeom>
              <a:avLst/>
              <a:gdLst>
                <a:gd name="T0" fmla="*/ 33 w 38"/>
                <a:gd name="T1" fmla="*/ 42 h 42"/>
                <a:gd name="T2" fmla="*/ 0 w 38"/>
                <a:gd name="T3" fmla="*/ 34 h 42"/>
                <a:gd name="T4" fmla="*/ 3 w 38"/>
                <a:gd name="T5" fmla="*/ 0 h 42"/>
                <a:gd name="T6" fmla="*/ 38 w 38"/>
                <a:gd name="T7" fmla="*/ 7 h 42"/>
                <a:gd name="T8" fmla="*/ 33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33" y="42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38" y="7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1" name="Freeform 572"/>
            <p:cNvSpPr>
              <a:spLocks/>
            </p:cNvSpPr>
            <p:nvPr/>
          </p:nvSpPr>
          <p:spPr bwMode="auto">
            <a:xfrm>
              <a:off x="2523" y="2040"/>
              <a:ext cx="33" cy="34"/>
            </a:xfrm>
            <a:custGeom>
              <a:avLst/>
              <a:gdLst>
                <a:gd name="T0" fmla="*/ 30 w 33"/>
                <a:gd name="T1" fmla="*/ 34 h 34"/>
                <a:gd name="T2" fmla="*/ 0 w 33"/>
                <a:gd name="T3" fmla="*/ 34 h 34"/>
                <a:gd name="T4" fmla="*/ 0 w 33"/>
                <a:gd name="T5" fmla="*/ 0 h 34"/>
                <a:gd name="T6" fmla="*/ 33 w 33"/>
                <a:gd name="T7" fmla="*/ 0 h 34"/>
                <a:gd name="T8" fmla="*/ 30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0" y="34"/>
                  </a:moveTo>
                  <a:lnTo>
                    <a:pt x="0" y="34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2" name="Rectangle 573"/>
            <p:cNvSpPr>
              <a:spLocks noChangeArrowheads="1"/>
            </p:cNvSpPr>
            <p:nvPr/>
          </p:nvSpPr>
          <p:spPr bwMode="auto">
            <a:xfrm>
              <a:off x="2459" y="2040"/>
              <a:ext cx="64" cy="34"/>
            </a:xfrm>
            <a:prstGeom prst="rect">
              <a:avLst/>
            </a:prstGeom>
            <a:solidFill>
              <a:srgbClr val="573F2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3" name="Freeform 574"/>
            <p:cNvSpPr>
              <a:spLocks/>
            </p:cNvSpPr>
            <p:nvPr/>
          </p:nvSpPr>
          <p:spPr bwMode="auto">
            <a:xfrm>
              <a:off x="2582" y="2047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9 w 11"/>
                <a:gd name="T3" fmla="*/ 0 h 35"/>
                <a:gd name="T4" fmla="*/ 0 w 11"/>
                <a:gd name="T5" fmla="*/ 35 h 35"/>
                <a:gd name="T6" fmla="*/ 4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9" y="0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4" name="Freeform 575"/>
            <p:cNvSpPr>
              <a:spLocks/>
            </p:cNvSpPr>
            <p:nvPr/>
          </p:nvSpPr>
          <p:spPr bwMode="auto">
            <a:xfrm>
              <a:off x="2413" y="2033"/>
              <a:ext cx="48" cy="41"/>
            </a:xfrm>
            <a:custGeom>
              <a:avLst/>
              <a:gdLst>
                <a:gd name="T0" fmla="*/ 44 w 48"/>
                <a:gd name="T1" fmla="*/ 41 h 41"/>
                <a:gd name="T2" fmla="*/ 0 w 48"/>
                <a:gd name="T3" fmla="*/ 31 h 41"/>
                <a:gd name="T4" fmla="*/ 11 w 48"/>
                <a:gd name="T5" fmla="*/ 0 h 41"/>
                <a:gd name="T6" fmla="*/ 48 w 48"/>
                <a:gd name="T7" fmla="*/ 7 h 41"/>
                <a:gd name="T8" fmla="*/ 44 w 4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1">
                  <a:moveTo>
                    <a:pt x="44" y="41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8" y="7"/>
                  </a:lnTo>
                  <a:lnTo>
                    <a:pt x="44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5" name="Freeform 576"/>
            <p:cNvSpPr>
              <a:spLocks/>
            </p:cNvSpPr>
            <p:nvPr/>
          </p:nvSpPr>
          <p:spPr bwMode="auto">
            <a:xfrm>
              <a:off x="2376" y="2018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32 h 46"/>
                <a:gd name="T4" fmla="*/ 11 w 48"/>
                <a:gd name="T5" fmla="*/ 0 h 46"/>
                <a:gd name="T6" fmla="*/ 48 w 48"/>
                <a:gd name="T7" fmla="*/ 15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5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6" name="Freeform 577"/>
            <p:cNvSpPr>
              <a:spLocks/>
            </p:cNvSpPr>
            <p:nvPr/>
          </p:nvSpPr>
          <p:spPr bwMode="auto">
            <a:xfrm>
              <a:off x="2341" y="1998"/>
              <a:ext cx="46" cy="52"/>
            </a:xfrm>
            <a:custGeom>
              <a:avLst/>
              <a:gdLst>
                <a:gd name="T0" fmla="*/ 35 w 46"/>
                <a:gd name="T1" fmla="*/ 52 h 52"/>
                <a:gd name="T2" fmla="*/ 0 w 46"/>
                <a:gd name="T3" fmla="*/ 30 h 52"/>
                <a:gd name="T4" fmla="*/ 15 w 46"/>
                <a:gd name="T5" fmla="*/ 0 h 52"/>
                <a:gd name="T6" fmla="*/ 46 w 46"/>
                <a:gd name="T7" fmla="*/ 20 h 52"/>
                <a:gd name="T8" fmla="*/ 35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5" y="5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46" y="20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7" name="Freeform 578"/>
            <p:cNvSpPr>
              <a:spLocks/>
            </p:cNvSpPr>
            <p:nvPr/>
          </p:nvSpPr>
          <p:spPr bwMode="auto">
            <a:xfrm>
              <a:off x="2308" y="1981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27 h 47"/>
                <a:gd name="T4" fmla="*/ 20 w 48"/>
                <a:gd name="T5" fmla="*/ 0 h 47"/>
                <a:gd name="T6" fmla="*/ 48 w 48"/>
                <a:gd name="T7" fmla="*/ 17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17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8" name="Freeform 579"/>
            <p:cNvSpPr>
              <a:spLocks/>
            </p:cNvSpPr>
            <p:nvPr/>
          </p:nvSpPr>
          <p:spPr bwMode="auto">
            <a:xfrm>
              <a:off x="2282" y="1954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7 h 54"/>
                <a:gd name="T4" fmla="*/ 19 w 46"/>
                <a:gd name="T5" fmla="*/ 0 h 54"/>
                <a:gd name="T6" fmla="*/ 46 w 46"/>
                <a:gd name="T7" fmla="*/ 27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19" name="Freeform 580"/>
            <p:cNvSpPr>
              <a:spLocks/>
            </p:cNvSpPr>
            <p:nvPr/>
          </p:nvSpPr>
          <p:spPr bwMode="auto">
            <a:xfrm>
              <a:off x="2255" y="1927"/>
              <a:ext cx="46" cy="54"/>
            </a:xfrm>
            <a:custGeom>
              <a:avLst/>
              <a:gdLst>
                <a:gd name="T0" fmla="*/ 27 w 46"/>
                <a:gd name="T1" fmla="*/ 54 h 54"/>
                <a:gd name="T2" fmla="*/ 0 w 46"/>
                <a:gd name="T3" fmla="*/ 25 h 54"/>
                <a:gd name="T4" fmla="*/ 22 w 46"/>
                <a:gd name="T5" fmla="*/ 0 h 54"/>
                <a:gd name="T6" fmla="*/ 46 w 46"/>
                <a:gd name="T7" fmla="*/ 27 h 54"/>
                <a:gd name="T8" fmla="*/ 27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7" y="5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7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0" name="Freeform 581"/>
            <p:cNvSpPr>
              <a:spLocks/>
            </p:cNvSpPr>
            <p:nvPr/>
          </p:nvSpPr>
          <p:spPr bwMode="auto">
            <a:xfrm>
              <a:off x="2205" y="1869"/>
              <a:ext cx="72" cy="83"/>
            </a:xfrm>
            <a:custGeom>
              <a:avLst/>
              <a:gdLst>
                <a:gd name="T0" fmla="*/ 50 w 72"/>
                <a:gd name="T1" fmla="*/ 83 h 83"/>
                <a:gd name="T2" fmla="*/ 0 w 72"/>
                <a:gd name="T3" fmla="*/ 22 h 83"/>
                <a:gd name="T4" fmla="*/ 24 w 72"/>
                <a:gd name="T5" fmla="*/ 0 h 83"/>
                <a:gd name="T6" fmla="*/ 72 w 72"/>
                <a:gd name="T7" fmla="*/ 58 h 83"/>
                <a:gd name="T8" fmla="*/ 50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50" y="8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2" y="58"/>
                  </a:lnTo>
                  <a:lnTo>
                    <a:pt x="50" y="8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1" name="Freeform 582"/>
            <p:cNvSpPr>
              <a:spLocks/>
            </p:cNvSpPr>
            <p:nvPr/>
          </p:nvSpPr>
          <p:spPr bwMode="auto">
            <a:xfrm>
              <a:off x="2113" y="1731"/>
              <a:ext cx="116" cy="160"/>
            </a:xfrm>
            <a:custGeom>
              <a:avLst/>
              <a:gdLst>
                <a:gd name="T0" fmla="*/ 92 w 116"/>
                <a:gd name="T1" fmla="*/ 160 h 160"/>
                <a:gd name="T2" fmla="*/ 0 w 116"/>
                <a:gd name="T3" fmla="*/ 22 h 160"/>
                <a:gd name="T4" fmla="*/ 24 w 116"/>
                <a:gd name="T5" fmla="*/ 0 h 160"/>
                <a:gd name="T6" fmla="*/ 116 w 116"/>
                <a:gd name="T7" fmla="*/ 138 h 160"/>
                <a:gd name="T8" fmla="*/ 92 w 116"/>
                <a:gd name="T9" fmla="*/ 16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60">
                  <a:moveTo>
                    <a:pt x="92" y="160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116" y="138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2" name="Freeform 583"/>
            <p:cNvSpPr>
              <a:spLocks/>
            </p:cNvSpPr>
            <p:nvPr/>
          </p:nvSpPr>
          <p:spPr bwMode="auto">
            <a:xfrm>
              <a:off x="2065" y="1660"/>
              <a:ext cx="72" cy="93"/>
            </a:xfrm>
            <a:custGeom>
              <a:avLst/>
              <a:gdLst>
                <a:gd name="T0" fmla="*/ 48 w 72"/>
                <a:gd name="T1" fmla="*/ 93 h 93"/>
                <a:gd name="T2" fmla="*/ 0 w 72"/>
                <a:gd name="T3" fmla="*/ 22 h 93"/>
                <a:gd name="T4" fmla="*/ 24 w 72"/>
                <a:gd name="T5" fmla="*/ 0 h 93"/>
                <a:gd name="T6" fmla="*/ 72 w 72"/>
                <a:gd name="T7" fmla="*/ 71 h 93"/>
                <a:gd name="T8" fmla="*/ 48 w 72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3">
                  <a:moveTo>
                    <a:pt x="48" y="93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72" y="71"/>
                  </a:lnTo>
                  <a:lnTo>
                    <a:pt x="48" y="9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3" name="Freeform 584"/>
            <p:cNvSpPr>
              <a:spLocks/>
            </p:cNvSpPr>
            <p:nvPr/>
          </p:nvSpPr>
          <p:spPr bwMode="auto">
            <a:xfrm>
              <a:off x="2038" y="1626"/>
              <a:ext cx="51" cy="56"/>
            </a:xfrm>
            <a:custGeom>
              <a:avLst/>
              <a:gdLst>
                <a:gd name="T0" fmla="*/ 27 w 51"/>
                <a:gd name="T1" fmla="*/ 56 h 56"/>
                <a:gd name="T2" fmla="*/ 0 w 51"/>
                <a:gd name="T3" fmla="*/ 25 h 56"/>
                <a:gd name="T4" fmla="*/ 22 w 51"/>
                <a:gd name="T5" fmla="*/ 0 h 56"/>
                <a:gd name="T6" fmla="*/ 51 w 51"/>
                <a:gd name="T7" fmla="*/ 34 h 56"/>
                <a:gd name="T8" fmla="*/ 27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7" y="5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1" y="34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4" name="Freeform 585"/>
            <p:cNvSpPr>
              <a:spLocks/>
            </p:cNvSpPr>
            <p:nvPr/>
          </p:nvSpPr>
          <p:spPr bwMode="auto">
            <a:xfrm>
              <a:off x="2010" y="1594"/>
              <a:ext cx="50" cy="57"/>
            </a:xfrm>
            <a:custGeom>
              <a:avLst/>
              <a:gdLst>
                <a:gd name="T0" fmla="*/ 28 w 50"/>
                <a:gd name="T1" fmla="*/ 57 h 57"/>
                <a:gd name="T2" fmla="*/ 0 w 50"/>
                <a:gd name="T3" fmla="*/ 25 h 57"/>
                <a:gd name="T4" fmla="*/ 22 w 50"/>
                <a:gd name="T5" fmla="*/ 0 h 57"/>
                <a:gd name="T6" fmla="*/ 50 w 50"/>
                <a:gd name="T7" fmla="*/ 32 h 57"/>
                <a:gd name="T8" fmla="*/ 28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8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50" y="32"/>
                  </a:lnTo>
                  <a:lnTo>
                    <a:pt x="28" y="5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5" name="Freeform 586"/>
            <p:cNvSpPr>
              <a:spLocks/>
            </p:cNvSpPr>
            <p:nvPr/>
          </p:nvSpPr>
          <p:spPr bwMode="auto">
            <a:xfrm>
              <a:off x="2457" y="2040"/>
              <a:ext cx="4" cy="34"/>
            </a:xfrm>
            <a:custGeom>
              <a:avLst/>
              <a:gdLst>
                <a:gd name="T0" fmla="*/ 2 w 4"/>
                <a:gd name="T1" fmla="*/ 34 h 34"/>
                <a:gd name="T2" fmla="*/ 0 w 4"/>
                <a:gd name="T3" fmla="*/ 34 h 34"/>
                <a:gd name="T4" fmla="*/ 2 w 4"/>
                <a:gd name="T5" fmla="*/ 0 h 34"/>
                <a:gd name="T6" fmla="*/ 4 w 4"/>
                <a:gd name="T7" fmla="*/ 0 h 34"/>
                <a:gd name="T8" fmla="*/ 2 w 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4">
                  <a:moveTo>
                    <a:pt x="2" y="34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6" name="Freeform 587"/>
            <p:cNvSpPr>
              <a:spLocks/>
            </p:cNvSpPr>
            <p:nvPr/>
          </p:nvSpPr>
          <p:spPr bwMode="auto">
            <a:xfrm>
              <a:off x="3546" y="3514"/>
              <a:ext cx="73" cy="93"/>
            </a:xfrm>
            <a:custGeom>
              <a:avLst/>
              <a:gdLst>
                <a:gd name="T0" fmla="*/ 46 w 73"/>
                <a:gd name="T1" fmla="*/ 93 h 93"/>
                <a:gd name="T2" fmla="*/ 0 w 73"/>
                <a:gd name="T3" fmla="*/ 22 h 93"/>
                <a:gd name="T4" fmla="*/ 27 w 73"/>
                <a:gd name="T5" fmla="*/ 0 h 93"/>
                <a:gd name="T6" fmla="*/ 73 w 73"/>
                <a:gd name="T7" fmla="*/ 71 h 93"/>
                <a:gd name="T8" fmla="*/ 46 w 73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3">
                  <a:moveTo>
                    <a:pt x="46" y="93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71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7" name="Freeform 588"/>
            <p:cNvSpPr>
              <a:spLocks/>
            </p:cNvSpPr>
            <p:nvPr/>
          </p:nvSpPr>
          <p:spPr bwMode="auto">
            <a:xfrm>
              <a:off x="3500" y="3453"/>
              <a:ext cx="73" cy="83"/>
            </a:xfrm>
            <a:custGeom>
              <a:avLst/>
              <a:gdLst>
                <a:gd name="T0" fmla="*/ 46 w 73"/>
                <a:gd name="T1" fmla="*/ 83 h 83"/>
                <a:gd name="T2" fmla="*/ 0 w 73"/>
                <a:gd name="T3" fmla="*/ 22 h 83"/>
                <a:gd name="T4" fmla="*/ 27 w 73"/>
                <a:gd name="T5" fmla="*/ 0 h 83"/>
                <a:gd name="T6" fmla="*/ 73 w 73"/>
                <a:gd name="T7" fmla="*/ 61 h 83"/>
                <a:gd name="T8" fmla="*/ 46 w 7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46" y="83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8" name="Freeform 589"/>
            <p:cNvSpPr>
              <a:spLocks/>
            </p:cNvSpPr>
            <p:nvPr/>
          </p:nvSpPr>
          <p:spPr bwMode="auto">
            <a:xfrm>
              <a:off x="3476" y="3424"/>
              <a:ext cx="51" cy="51"/>
            </a:xfrm>
            <a:custGeom>
              <a:avLst/>
              <a:gdLst>
                <a:gd name="T0" fmla="*/ 24 w 51"/>
                <a:gd name="T1" fmla="*/ 51 h 51"/>
                <a:gd name="T2" fmla="*/ 0 w 51"/>
                <a:gd name="T3" fmla="*/ 17 h 51"/>
                <a:gd name="T4" fmla="*/ 29 w 51"/>
                <a:gd name="T5" fmla="*/ 0 h 51"/>
                <a:gd name="T6" fmla="*/ 51 w 51"/>
                <a:gd name="T7" fmla="*/ 29 h 51"/>
                <a:gd name="T8" fmla="*/ 24 w 5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4" y="51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51" y="29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29" name="Freeform 590"/>
            <p:cNvSpPr>
              <a:spLocks/>
            </p:cNvSpPr>
            <p:nvPr/>
          </p:nvSpPr>
          <p:spPr bwMode="auto">
            <a:xfrm>
              <a:off x="3459" y="3392"/>
              <a:ext cx="46" cy="49"/>
            </a:xfrm>
            <a:custGeom>
              <a:avLst/>
              <a:gdLst>
                <a:gd name="T0" fmla="*/ 17 w 46"/>
                <a:gd name="T1" fmla="*/ 49 h 49"/>
                <a:gd name="T2" fmla="*/ 0 w 46"/>
                <a:gd name="T3" fmla="*/ 17 h 49"/>
                <a:gd name="T4" fmla="*/ 28 w 46"/>
                <a:gd name="T5" fmla="*/ 0 h 49"/>
                <a:gd name="T6" fmla="*/ 46 w 46"/>
                <a:gd name="T7" fmla="*/ 32 h 49"/>
                <a:gd name="T8" fmla="*/ 17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17" y="4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6" y="32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0" name="Freeform 591"/>
            <p:cNvSpPr>
              <a:spLocks/>
            </p:cNvSpPr>
            <p:nvPr/>
          </p:nvSpPr>
          <p:spPr bwMode="auto">
            <a:xfrm>
              <a:off x="3443" y="3358"/>
              <a:ext cx="44" cy="51"/>
            </a:xfrm>
            <a:custGeom>
              <a:avLst/>
              <a:gdLst>
                <a:gd name="T0" fmla="*/ 16 w 44"/>
                <a:gd name="T1" fmla="*/ 51 h 51"/>
                <a:gd name="T2" fmla="*/ 0 w 44"/>
                <a:gd name="T3" fmla="*/ 12 h 51"/>
                <a:gd name="T4" fmla="*/ 31 w 44"/>
                <a:gd name="T5" fmla="*/ 0 h 51"/>
                <a:gd name="T6" fmla="*/ 44 w 44"/>
                <a:gd name="T7" fmla="*/ 34 h 51"/>
                <a:gd name="T8" fmla="*/ 1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6" y="5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1" name="Freeform 592"/>
            <p:cNvSpPr>
              <a:spLocks/>
            </p:cNvSpPr>
            <p:nvPr/>
          </p:nvSpPr>
          <p:spPr bwMode="auto">
            <a:xfrm>
              <a:off x="3432" y="3313"/>
              <a:ext cx="42" cy="57"/>
            </a:xfrm>
            <a:custGeom>
              <a:avLst/>
              <a:gdLst>
                <a:gd name="T0" fmla="*/ 11 w 42"/>
                <a:gd name="T1" fmla="*/ 57 h 57"/>
                <a:gd name="T2" fmla="*/ 0 w 42"/>
                <a:gd name="T3" fmla="*/ 13 h 57"/>
                <a:gd name="T4" fmla="*/ 31 w 42"/>
                <a:gd name="T5" fmla="*/ 0 h 57"/>
                <a:gd name="T6" fmla="*/ 42 w 42"/>
                <a:gd name="T7" fmla="*/ 45 h 57"/>
                <a:gd name="T8" fmla="*/ 11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11" y="57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45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2" name="Freeform 593"/>
            <p:cNvSpPr>
              <a:spLocks/>
            </p:cNvSpPr>
            <p:nvPr/>
          </p:nvSpPr>
          <p:spPr bwMode="auto">
            <a:xfrm>
              <a:off x="3426" y="3284"/>
              <a:ext cx="37" cy="37"/>
            </a:xfrm>
            <a:custGeom>
              <a:avLst/>
              <a:gdLst>
                <a:gd name="T0" fmla="*/ 4 w 37"/>
                <a:gd name="T1" fmla="*/ 37 h 37"/>
                <a:gd name="T2" fmla="*/ 0 w 37"/>
                <a:gd name="T3" fmla="*/ 3 h 37"/>
                <a:gd name="T4" fmla="*/ 33 w 37"/>
                <a:gd name="T5" fmla="*/ 0 h 37"/>
                <a:gd name="T6" fmla="*/ 37 w 37"/>
                <a:gd name="T7" fmla="*/ 32 h 37"/>
                <a:gd name="T8" fmla="*/ 4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4" y="37"/>
                  </a:moveTo>
                  <a:lnTo>
                    <a:pt x="0" y="3"/>
                  </a:lnTo>
                  <a:lnTo>
                    <a:pt x="33" y="0"/>
                  </a:lnTo>
                  <a:lnTo>
                    <a:pt x="37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3" name="Freeform 594"/>
            <p:cNvSpPr>
              <a:spLocks/>
            </p:cNvSpPr>
            <p:nvPr/>
          </p:nvSpPr>
          <p:spPr bwMode="auto">
            <a:xfrm>
              <a:off x="3426" y="3257"/>
              <a:ext cx="35" cy="30"/>
            </a:xfrm>
            <a:custGeom>
              <a:avLst/>
              <a:gdLst>
                <a:gd name="T0" fmla="*/ 0 w 35"/>
                <a:gd name="T1" fmla="*/ 30 h 30"/>
                <a:gd name="T2" fmla="*/ 2 w 35"/>
                <a:gd name="T3" fmla="*/ 0 h 30"/>
                <a:gd name="T4" fmla="*/ 35 w 35"/>
                <a:gd name="T5" fmla="*/ 5 h 30"/>
                <a:gd name="T6" fmla="*/ 33 w 35"/>
                <a:gd name="T7" fmla="*/ 27 h 30"/>
                <a:gd name="T8" fmla="*/ 0 w 3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0" y="30"/>
                  </a:moveTo>
                  <a:lnTo>
                    <a:pt x="2" y="0"/>
                  </a:lnTo>
                  <a:lnTo>
                    <a:pt x="35" y="5"/>
                  </a:lnTo>
                  <a:lnTo>
                    <a:pt x="33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4" name="Freeform 595"/>
            <p:cNvSpPr>
              <a:spLocks/>
            </p:cNvSpPr>
            <p:nvPr/>
          </p:nvSpPr>
          <p:spPr bwMode="auto">
            <a:xfrm>
              <a:off x="3428" y="3203"/>
              <a:ext cx="39" cy="59"/>
            </a:xfrm>
            <a:custGeom>
              <a:avLst/>
              <a:gdLst>
                <a:gd name="T0" fmla="*/ 0 w 39"/>
                <a:gd name="T1" fmla="*/ 54 h 59"/>
                <a:gd name="T2" fmla="*/ 7 w 39"/>
                <a:gd name="T3" fmla="*/ 0 h 59"/>
                <a:gd name="T4" fmla="*/ 39 w 39"/>
                <a:gd name="T5" fmla="*/ 5 h 59"/>
                <a:gd name="T6" fmla="*/ 33 w 39"/>
                <a:gd name="T7" fmla="*/ 59 h 59"/>
                <a:gd name="T8" fmla="*/ 0 w 39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0" y="54"/>
                  </a:moveTo>
                  <a:lnTo>
                    <a:pt x="7" y="0"/>
                  </a:lnTo>
                  <a:lnTo>
                    <a:pt x="39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5" name="Freeform 596"/>
            <p:cNvSpPr>
              <a:spLocks/>
            </p:cNvSpPr>
            <p:nvPr/>
          </p:nvSpPr>
          <p:spPr bwMode="auto">
            <a:xfrm>
              <a:off x="3435" y="3176"/>
              <a:ext cx="37" cy="32"/>
            </a:xfrm>
            <a:custGeom>
              <a:avLst/>
              <a:gdLst>
                <a:gd name="T0" fmla="*/ 0 w 37"/>
                <a:gd name="T1" fmla="*/ 27 h 32"/>
                <a:gd name="T2" fmla="*/ 4 w 37"/>
                <a:gd name="T3" fmla="*/ 0 h 32"/>
                <a:gd name="T4" fmla="*/ 37 w 37"/>
                <a:gd name="T5" fmla="*/ 5 h 32"/>
                <a:gd name="T6" fmla="*/ 32 w 37"/>
                <a:gd name="T7" fmla="*/ 32 h 32"/>
                <a:gd name="T8" fmla="*/ 0 w 37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27"/>
                  </a:moveTo>
                  <a:lnTo>
                    <a:pt x="4" y="0"/>
                  </a:lnTo>
                  <a:lnTo>
                    <a:pt x="37" y="5"/>
                  </a:lnTo>
                  <a:lnTo>
                    <a:pt x="32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6" name="Freeform 597"/>
            <p:cNvSpPr>
              <a:spLocks/>
            </p:cNvSpPr>
            <p:nvPr/>
          </p:nvSpPr>
          <p:spPr bwMode="auto">
            <a:xfrm>
              <a:off x="3439" y="3149"/>
              <a:ext cx="35" cy="32"/>
            </a:xfrm>
            <a:custGeom>
              <a:avLst/>
              <a:gdLst>
                <a:gd name="T0" fmla="*/ 0 w 35"/>
                <a:gd name="T1" fmla="*/ 27 h 32"/>
                <a:gd name="T2" fmla="*/ 2 w 35"/>
                <a:gd name="T3" fmla="*/ 3 h 32"/>
                <a:gd name="T4" fmla="*/ 35 w 35"/>
                <a:gd name="T5" fmla="*/ 0 h 32"/>
                <a:gd name="T6" fmla="*/ 33 w 35"/>
                <a:gd name="T7" fmla="*/ 32 h 32"/>
                <a:gd name="T8" fmla="*/ 0 w 3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27"/>
                  </a:moveTo>
                  <a:lnTo>
                    <a:pt x="2" y="3"/>
                  </a:lnTo>
                  <a:lnTo>
                    <a:pt x="35" y="0"/>
                  </a:lnTo>
                  <a:lnTo>
                    <a:pt x="33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7" name="Freeform 598"/>
            <p:cNvSpPr>
              <a:spLocks/>
            </p:cNvSpPr>
            <p:nvPr/>
          </p:nvSpPr>
          <p:spPr bwMode="auto">
            <a:xfrm>
              <a:off x="3435" y="3091"/>
              <a:ext cx="39" cy="61"/>
            </a:xfrm>
            <a:custGeom>
              <a:avLst/>
              <a:gdLst>
                <a:gd name="T0" fmla="*/ 6 w 39"/>
                <a:gd name="T1" fmla="*/ 61 h 61"/>
                <a:gd name="T2" fmla="*/ 0 w 39"/>
                <a:gd name="T3" fmla="*/ 5 h 61"/>
                <a:gd name="T4" fmla="*/ 32 w 39"/>
                <a:gd name="T5" fmla="*/ 0 h 61"/>
                <a:gd name="T6" fmla="*/ 39 w 39"/>
                <a:gd name="T7" fmla="*/ 58 h 61"/>
                <a:gd name="T8" fmla="*/ 6 w 39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1">
                  <a:moveTo>
                    <a:pt x="6" y="61"/>
                  </a:moveTo>
                  <a:lnTo>
                    <a:pt x="0" y="5"/>
                  </a:lnTo>
                  <a:lnTo>
                    <a:pt x="32" y="0"/>
                  </a:lnTo>
                  <a:lnTo>
                    <a:pt x="39" y="58"/>
                  </a:lnTo>
                  <a:lnTo>
                    <a:pt x="6" y="6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8" name="Freeform 599"/>
            <p:cNvSpPr>
              <a:spLocks/>
            </p:cNvSpPr>
            <p:nvPr/>
          </p:nvSpPr>
          <p:spPr bwMode="auto">
            <a:xfrm>
              <a:off x="3430" y="3313"/>
              <a:ext cx="2" cy="13"/>
            </a:xfrm>
            <a:custGeom>
              <a:avLst/>
              <a:gdLst>
                <a:gd name="T0" fmla="*/ 2 w 2"/>
                <a:gd name="T1" fmla="*/ 13 h 13"/>
                <a:gd name="T2" fmla="*/ 0 w 2"/>
                <a:gd name="T3" fmla="*/ 8 h 13"/>
                <a:gd name="T4" fmla="*/ 0 w 2"/>
                <a:gd name="T5" fmla="*/ 0 h 13"/>
                <a:gd name="T6" fmla="*/ 2 w 2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13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39" name="Freeform 600"/>
            <p:cNvSpPr>
              <a:spLocks/>
            </p:cNvSpPr>
            <p:nvPr/>
          </p:nvSpPr>
          <p:spPr bwMode="auto">
            <a:xfrm>
              <a:off x="3430" y="3313"/>
              <a:ext cx="33" cy="13"/>
            </a:xfrm>
            <a:custGeom>
              <a:avLst/>
              <a:gdLst>
                <a:gd name="T0" fmla="*/ 2 w 33"/>
                <a:gd name="T1" fmla="*/ 13 h 13"/>
                <a:gd name="T2" fmla="*/ 0 w 33"/>
                <a:gd name="T3" fmla="*/ 8 h 13"/>
                <a:gd name="T4" fmla="*/ 33 w 33"/>
                <a:gd name="T5" fmla="*/ 0 h 13"/>
                <a:gd name="T6" fmla="*/ 33 w 33"/>
                <a:gd name="T7" fmla="*/ 3 h 13"/>
                <a:gd name="T8" fmla="*/ 2 w 33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">
                  <a:moveTo>
                    <a:pt x="2" y="13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0" name="Freeform 601"/>
            <p:cNvSpPr>
              <a:spLocks/>
            </p:cNvSpPr>
            <p:nvPr/>
          </p:nvSpPr>
          <p:spPr bwMode="auto">
            <a:xfrm>
              <a:off x="3428" y="3064"/>
              <a:ext cx="39" cy="36"/>
            </a:xfrm>
            <a:custGeom>
              <a:avLst/>
              <a:gdLst>
                <a:gd name="T0" fmla="*/ 9 w 39"/>
                <a:gd name="T1" fmla="*/ 36 h 36"/>
                <a:gd name="T2" fmla="*/ 0 w 39"/>
                <a:gd name="T3" fmla="*/ 17 h 36"/>
                <a:gd name="T4" fmla="*/ 28 w 39"/>
                <a:gd name="T5" fmla="*/ 0 h 36"/>
                <a:gd name="T6" fmla="*/ 39 w 39"/>
                <a:gd name="T7" fmla="*/ 22 h 36"/>
                <a:gd name="T8" fmla="*/ 9 w 3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9" y="36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22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1" name="Freeform 602"/>
            <p:cNvSpPr>
              <a:spLocks/>
            </p:cNvSpPr>
            <p:nvPr/>
          </p:nvSpPr>
          <p:spPr bwMode="auto">
            <a:xfrm>
              <a:off x="3419" y="3039"/>
              <a:ext cx="37" cy="42"/>
            </a:xfrm>
            <a:custGeom>
              <a:avLst/>
              <a:gdLst>
                <a:gd name="T0" fmla="*/ 9 w 37"/>
                <a:gd name="T1" fmla="*/ 42 h 42"/>
                <a:gd name="T2" fmla="*/ 0 w 37"/>
                <a:gd name="T3" fmla="*/ 22 h 42"/>
                <a:gd name="T4" fmla="*/ 26 w 37"/>
                <a:gd name="T5" fmla="*/ 0 h 42"/>
                <a:gd name="T6" fmla="*/ 37 w 37"/>
                <a:gd name="T7" fmla="*/ 25 h 42"/>
                <a:gd name="T8" fmla="*/ 9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9" y="42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7" y="25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2" name="Freeform 603"/>
            <p:cNvSpPr>
              <a:spLocks/>
            </p:cNvSpPr>
            <p:nvPr/>
          </p:nvSpPr>
          <p:spPr bwMode="auto">
            <a:xfrm>
              <a:off x="3395" y="3005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7 h 56"/>
                <a:gd name="T4" fmla="*/ 22 w 50"/>
                <a:gd name="T5" fmla="*/ 0 h 56"/>
                <a:gd name="T6" fmla="*/ 50 w 50"/>
                <a:gd name="T7" fmla="*/ 34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3" name="Freeform 604"/>
            <p:cNvSpPr>
              <a:spLocks/>
            </p:cNvSpPr>
            <p:nvPr/>
          </p:nvSpPr>
          <p:spPr bwMode="auto">
            <a:xfrm>
              <a:off x="3364" y="2978"/>
              <a:ext cx="53" cy="54"/>
            </a:xfrm>
            <a:custGeom>
              <a:avLst/>
              <a:gdLst>
                <a:gd name="T0" fmla="*/ 31 w 53"/>
                <a:gd name="T1" fmla="*/ 54 h 54"/>
                <a:gd name="T2" fmla="*/ 0 w 53"/>
                <a:gd name="T3" fmla="*/ 32 h 54"/>
                <a:gd name="T4" fmla="*/ 16 w 53"/>
                <a:gd name="T5" fmla="*/ 0 h 54"/>
                <a:gd name="T6" fmla="*/ 53 w 53"/>
                <a:gd name="T7" fmla="*/ 27 h 54"/>
                <a:gd name="T8" fmla="*/ 31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1" y="54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3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44" name="Freeform 605"/>
            <p:cNvSpPr>
              <a:spLocks/>
            </p:cNvSpPr>
            <p:nvPr/>
          </p:nvSpPr>
          <p:spPr bwMode="auto">
            <a:xfrm>
              <a:off x="3327" y="2956"/>
              <a:ext cx="53" cy="54"/>
            </a:xfrm>
            <a:custGeom>
              <a:avLst/>
              <a:gdLst>
                <a:gd name="T0" fmla="*/ 37 w 53"/>
                <a:gd name="T1" fmla="*/ 54 h 54"/>
                <a:gd name="T2" fmla="*/ 0 w 53"/>
                <a:gd name="T3" fmla="*/ 32 h 54"/>
                <a:gd name="T4" fmla="*/ 15 w 53"/>
                <a:gd name="T5" fmla="*/ 0 h 54"/>
                <a:gd name="T6" fmla="*/ 53 w 53"/>
                <a:gd name="T7" fmla="*/ 22 h 54"/>
                <a:gd name="T8" fmla="*/ 37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7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3" y="2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606"/>
          <p:cNvGrpSpPr>
            <a:grpSpLocks/>
          </p:cNvGrpSpPr>
          <p:nvPr/>
        </p:nvGrpSpPr>
        <p:grpSpPr bwMode="auto">
          <a:xfrm>
            <a:off x="3214688" y="2530475"/>
            <a:ext cx="2536825" cy="3195638"/>
            <a:chOff x="2025" y="1594"/>
            <a:chExt cx="1598" cy="2013"/>
          </a:xfrm>
        </p:grpSpPr>
        <p:sp>
          <p:nvSpPr>
            <p:cNvPr id="49345" name="Freeform 607"/>
            <p:cNvSpPr>
              <a:spLocks/>
            </p:cNvSpPr>
            <p:nvPr/>
          </p:nvSpPr>
          <p:spPr bwMode="auto">
            <a:xfrm>
              <a:off x="3292" y="2936"/>
              <a:ext cx="50" cy="52"/>
            </a:xfrm>
            <a:custGeom>
              <a:avLst/>
              <a:gdLst>
                <a:gd name="T0" fmla="*/ 35 w 50"/>
                <a:gd name="T1" fmla="*/ 52 h 52"/>
                <a:gd name="T2" fmla="*/ 0 w 50"/>
                <a:gd name="T3" fmla="*/ 32 h 52"/>
                <a:gd name="T4" fmla="*/ 15 w 50"/>
                <a:gd name="T5" fmla="*/ 0 h 52"/>
                <a:gd name="T6" fmla="*/ 50 w 50"/>
                <a:gd name="T7" fmla="*/ 20 h 52"/>
                <a:gd name="T8" fmla="*/ 35 w 5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2">
                  <a:moveTo>
                    <a:pt x="35" y="5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0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6" name="Freeform 608"/>
            <p:cNvSpPr>
              <a:spLocks/>
            </p:cNvSpPr>
            <p:nvPr/>
          </p:nvSpPr>
          <p:spPr bwMode="auto">
            <a:xfrm>
              <a:off x="3253" y="2912"/>
              <a:ext cx="54" cy="56"/>
            </a:xfrm>
            <a:custGeom>
              <a:avLst/>
              <a:gdLst>
                <a:gd name="T0" fmla="*/ 39 w 54"/>
                <a:gd name="T1" fmla="*/ 56 h 56"/>
                <a:gd name="T2" fmla="*/ 0 w 54"/>
                <a:gd name="T3" fmla="*/ 29 h 56"/>
                <a:gd name="T4" fmla="*/ 19 w 54"/>
                <a:gd name="T5" fmla="*/ 0 h 56"/>
                <a:gd name="T6" fmla="*/ 54 w 54"/>
                <a:gd name="T7" fmla="*/ 24 h 56"/>
                <a:gd name="T8" fmla="*/ 39 w 5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6">
                  <a:moveTo>
                    <a:pt x="39" y="56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54" y="24"/>
                  </a:lnTo>
                  <a:lnTo>
                    <a:pt x="39" y="5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7" name="Freeform 609"/>
            <p:cNvSpPr>
              <a:spLocks/>
            </p:cNvSpPr>
            <p:nvPr/>
          </p:nvSpPr>
          <p:spPr bwMode="auto">
            <a:xfrm>
              <a:off x="3220" y="2885"/>
              <a:ext cx="52" cy="56"/>
            </a:xfrm>
            <a:custGeom>
              <a:avLst/>
              <a:gdLst>
                <a:gd name="T0" fmla="*/ 33 w 52"/>
                <a:gd name="T1" fmla="*/ 56 h 56"/>
                <a:gd name="T2" fmla="*/ 0 w 52"/>
                <a:gd name="T3" fmla="*/ 24 h 56"/>
                <a:gd name="T4" fmla="*/ 24 w 52"/>
                <a:gd name="T5" fmla="*/ 0 h 56"/>
                <a:gd name="T6" fmla="*/ 52 w 52"/>
                <a:gd name="T7" fmla="*/ 27 h 56"/>
                <a:gd name="T8" fmla="*/ 33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3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2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8" name="Freeform 610"/>
            <p:cNvSpPr>
              <a:spLocks/>
            </p:cNvSpPr>
            <p:nvPr/>
          </p:nvSpPr>
          <p:spPr bwMode="auto">
            <a:xfrm>
              <a:off x="3204" y="2870"/>
              <a:ext cx="40" cy="39"/>
            </a:xfrm>
            <a:custGeom>
              <a:avLst/>
              <a:gdLst>
                <a:gd name="T0" fmla="*/ 16 w 40"/>
                <a:gd name="T1" fmla="*/ 39 h 39"/>
                <a:gd name="T2" fmla="*/ 0 w 40"/>
                <a:gd name="T3" fmla="*/ 22 h 39"/>
                <a:gd name="T4" fmla="*/ 27 w 40"/>
                <a:gd name="T5" fmla="*/ 0 h 39"/>
                <a:gd name="T6" fmla="*/ 40 w 40"/>
                <a:gd name="T7" fmla="*/ 15 h 39"/>
                <a:gd name="T8" fmla="*/ 16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6" y="39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40" y="15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9" name="Freeform 611"/>
            <p:cNvSpPr>
              <a:spLocks/>
            </p:cNvSpPr>
            <p:nvPr/>
          </p:nvSpPr>
          <p:spPr bwMode="auto">
            <a:xfrm>
              <a:off x="3189" y="2851"/>
              <a:ext cx="42" cy="41"/>
            </a:xfrm>
            <a:custGeom>
              <a:avLst/>
              <a:gdLst>
                <a:gd name="T0" fmla="*/ 15 w 42"/>
                <a:gd name="T1" fmla="*/ 41 h 41"/>
                <a:gd name="T2" fmla="*/ 0 w 42"/>
                <a:gd name="T3" fmla="*/ 17 h 41"/>
                <a:gd name="T4" fmla="*/ 29 w 42"/>
                <a:gd name="T5" fmla="*/ 0 h 41"/>
                <a:gd name="T6" fmla="*/ 42 w 42"/>
                <a:gd name="T7" fmla="*/ 19 h 41"/>
                <a:gd name="T8" fmla="*/ 15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15" y="41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19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0" name="Freeform 612"/>
            <p:cNvSpPr>
              <a:spLocks/>
            </p:cNvSpPr>
            <p:nvPr/>
          </p:nvSpPr>
          <p:spPr bwMode="auto">
            <a:xfrm>
              <a:off x="3467" y="3083"/>
              <a:ext cx="1" cy="8"/>
            </a:xfrm>
            <a:custGeom>
              <a:avLst/>
              <a:gdLst>
                <a:gd name="T0" fmla="*/ 0 w 1"/>
                <a:gd name="T1" fmla="*/ 8 h 8"/>
                <a:gd name="T2" fmla="*/ 0 w 1"/>
                <a:gd name="T3" fmla="*/ 3 h 8"/>
                <a:gd name="T4" fmla="*/ 0 w 1"/>
                <a:gd name="T5" fmla="*/ 0 h 8"/>
                <a:gd name="T6" fmla="*/ 0 w 1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1" name="Freeform 613"/>
            <p:cNvSpPr>
              <a:spLocks/>
            </p:cNvSpPr>
            <p:nvPr/>
          </p:nvSpPr>
          <p:spPr bwMode="auto">
            <a:xfrm>
              <a:off x="3435" y="3086"/>
              <a:ext cx="32" cy="14"/>
            </a:xfrm>
            <a:custGeom>
              <a:avLst/>
              <a:gdLst>
                <a:gd name="T0" fmla="*/ 32 w 32"/>
                <a:gd name="T1" fmla="*/ 5 h 14"/>
                <a:gd name="T2" fmla="*/ 32 w 32"/>
                <a:gd name="T3" fmla="*/ 0 h 14"/>
                <a:gd name="T4" fmla="*/ 0 w 32"/>
                <a:gd name="T5" fmla="*/ 10 h 14"/>
                <a:gd name="T6" fmla="*/ 2 w 32"/>
                <a:gd name="T7" fmla="*/ 14 h 14"/>
                <a:gd name="T8" fmla="*/ 32 w 3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32" y="5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2" name="Freeform 614"/>
            <p:cNvSpPr>
              <a:spLocks/>
            </p:cNvSpPr>
            <p:nvPr/>
          </p:nvSpPr>
          <p:spPr bwMode="auto">
            <a:xfrm>
              <a:off x="3178" y="2826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1 w 42"/>
                <a:gd name="T5" fmla="*/ 0 h 39"/>
                <a:gd name="T6" fmla="*/ 42 w 42"/>
                <a:gd name="T7" fmla="*/ 25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3" name="Freeform 615"/>
            <p:cNvSpPr>
              <a:spLocks/>
            </p:cNvSpPr>
            <p:nvPr/>
          </p:nvSpPr>
          <p:spPr bwMode="auto">
            <a:xfrm>
              <a:off x="3169" y="2802"/>
              <a:ext cx="40" cy="36"/>
            </a:xfrm>
            <a:custGeom>
              <a:avLst/>
              <a:gdLst>
                <a:gd name="T0" fmla="*/ 9 w 40"/>
                <a:gd name="T1" fmla="*/ 36 h 36"/>
                <a:gd name="T2" fmla="*/ 0 w 40"/>
                <a:gd name="T3" fmla="*/ 5 h 36"/>
                <a:gd name="T4" fmla="*/ 33 w 40"/>
                <a:gd name="T5" fmla="*/ 0 h 36"/>
                <a:gd name="T6" fmla="*/ 40 w 40"/>
                <a:gd name="T7" fmla="*/ 24 h 36"/>
                <a:gd name="T8" fmla="*/ 9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9" y="3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4" name="Freeform 616"/>
            <p:cNvSpPr>
              <a:spLocks/>
            </p:cNvSpPr>
            <p:nvPr/>
          </p:nvSpPr>
          <p:spPr bwMode="auto">
            <a:xfrm>
              <a:off x="3163" y="2748"/>
              <a:ext cx="39" cy="59"/>
            </a:xfrm>
            <a:custGeom>
              <a:avLst/>
              <a:gdLst>
                <a:gd name="T0" fmla="*/ 6 w 39"/>
                <a:gd name="T1" fmla="*/ 59 h 59"/>
                <a:gd name="T2" fmla="*/ 0 w 39"/>
                <a:gd name="T3" fmla="*/ 5 h 59"/>
                <a:gd name="T4" fmla="*/ 33 w 39"/>
                <a:gd name="T5" fmla="*/ 0 h 59"/>
                <a:gd name="T6" fmla="*/ 39 w 39"/>
                <a:gd name="T7" fmla="*/ 54 h 59"/>
                <a:gd name="T8" fmla="*/ 6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6" y="5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54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5" name="Freeform 617"/>
            <p:cNvSpPr>
              <a:spLocks/>
            </p:cNvSpPr>
            <p:nvPr/>
          </p:nvSpPr>
          <p:spPr bwMode="auto">
            <a:xfrm>
              <a:off x="3154" y="2696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8 h 57"/>
                <a:gd name="T4" fmla="*/ 33 w 42"/>
                <a:gd name="T5" fmla="*/ 0 h 57"/>
                <a:gd name="T6" fmla="*/ 42 w 42"/>
                <a:gd name="T7" fmla="*/ 52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6" name="Freeform 618"/>
            <p:cNvSpPr>
              <a:spLocks/>
            </p:cNvSpPr>
            <p:nvPr/>
          </p:nvSpPr>
          <p:spPr bwMode="auto">
            <a:xfrm>
              <a:off x="3147" y="2667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17 h 37"/>
                <a:gd name="T4" fmla="*/ 29 w 40"/>
                <a:gd name="T5" fmla="*/ 0 h 37"/>
                <a:gd name="T6" fmla="*/ 40 w 40"/>
                <a:gd name="T7" fmla="*/ 29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0" y="29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7" name="Freeform 619"/>
            <p:cNvSpPr>
              <a:spLocks/>
            </p:cNvSpPr>
            <p:nvPr/>
          </p:nvSpPr>
          <p:spPr bwMode="auto">
            <a:xfrm>
              <a:off x="3132" y="2642"/>
              <a:ext cx="44" cy="42"/>
            </a:xfrm>
            <a:custGeom>
              <a:avLst/>
              <a:gdLst>
                <a:gd name="T0" fmla="*/ 15 w 44"/>
                <a:gd name="T1" fmla="*/ 42 h 42"/>
                <a:gd name="T2" fmla="*/ 0 w 44"/>
                <a:gd name="T3" fmla="*/ 18 h 42"/>
                <a:gd name="T4" fmla="*/ 29 w 44"/>
                <a:gd name="T5" fmla="*/ 0 h 42"/>
                <a:gd name="T6" fmla="*/ 44 w 44"/>
                <a:gd name="T7" fmla="*/ 25 h 42"/>
                <a:gd name="T8" fmla="*/ 15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5" y="42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44" y="25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8" name="Freeform 620"/>
            <p:cNvSpPr>
              <a:spLocks/>
            </p:cNvSpPr>
            <p:nvPr/>
          </p:nvSpPr>
          <p:spPr bwMode="auto">
            <a:xfrm>
              <a:off x="3189" y="2851"/>
              <a:ext cx="31" cy="17"/>
            </a:xfrm>
            <a:custGeom>
              <a:avLst/>
              <a:gdLst>
                <a:gd name="T0" fmla="*/ 0 w 31"/>
                <a:gd name="T1" fmla="*/ 17 h 17"/>
                <a:gd name="T2" fmla="*/ 0 w 31"/>
                <a:gd name="T3" fmla="*/ 14 h 17"/>
                <a:gd name="T4" fmla="*/ 29 w 31"/>
                <a:gd name="T5" fmla="*/ 0 h 17"/>
                <a:gd name="T6" fmla="*/ 31 w 31"/>
                <a:gd name="T7" fmla="*/ 0 h 17"/>
                <a:gd name="T8" fmla="*/ 0 w 31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59" name="Freeform 621"/>
            <p:cNvSpPr>
              <a:spLocks/>
            </p:cNvSpPr>
            <p:nvPr/>
          </p:nvSpPr>
          <p:spPr bwMode="auto">
            <a:xfrm>
              <a:off x="3108" y="2603"/>
              <a:ext cx="50" cy="61"/>
            </a:xfrm>
            <a:custGeom>
              <a:avLst/>
              <a:gdLst>
                <a:gd name="T0" fmla="*/ 28 w 50"/>
                <a:gd name="T1" fmla="*/ 61 h 61"/>
                <a:gd name="T2" fmla="*/ 0 w 50"/>
                <a:gd name="T3" fmla="*/ 30 h 61"/>
                <a:gd name="T4" fmla="*/ 20 w 50"/>
                <a:gd name="T5" fmla="*/ 0 h 61"/>
                <a:gd name="T6" fmla="*/ 50 w 50"/>
                <a:gd name="T7" fmla="*/ 35 h 61"/>
                <a:gd name="T8" fmla="*/ 28 w 5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28" y="61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0" y="35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0" name="Freeform 622"/>
            <p:cNvSpPr>
              <a:spLocks/>
            </p:cNvSpPr>
            <p:nvPr/>
          </p:nvSpPr>
          <p:spPr bwMode="auto">
            <a:xfrm>
              <a:off x="3079" y="2581"/>
              <a:ext cx="49" cy="52"/>
            </a:xfrm>
            <a:custGeom>
              <a:avLst/>
              <a:gdLst>
                <a:gd name="T0" fmla="*/ 29 w 49"/>
                <a:gd name="T1" fmla="*/ 52 h 52"/>
                <a:gd name="T2" fmla="*/ 0 w 49"/>
                <a:gd name="T3" fmla="*/ 35 h 52"/>
                <a:gd name="T4" fmla="*/ 11 w 49"/>
                <a:gd name="T5" fmla="*/ 0 h 52"/>
                <a:gd name="T6" fmla="*/ 49 w 49"/>
                <a:gd name="T7" fmla="*/ 22 h 52"/>
                <a:gd name="T8" fmla="*/ 29 w 4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2">
                  <a:moveTo>
                    <a:pt x="29" y="52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9" y="22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Freeform 623"/>
            <p:cNvSpPr>
              <a:spLocks/>
            </p:cNvSpPr>
            <p:nvPr/>
          </p:nvSpPr>
          <p:spPr bwMode="auto">
            <a:xfrm>
              <a:off x="3049" y="2571"/>
              <a:ext cx="41" cy="45"/>
            </a:xfrm>
            <a:custGeom>
              <a:avLst/>
              <a:gdLst>
                <a:gd name="T0" fmla="*/ 30 w 41"/>
                <a:gd name="T1" fmla="*/ 45 h 45"/>
                <a:gd name="T2" fmla="*/ 0 w 41"/>
                <a:gd name="T3" fmla="*/ 37 h 45"/>
                <a:gd name="T4" fmla="*/ 4 w 41"/>
                <a:gd name="T5" fmla="*/ 0 h 45"/>
                <a:gd name="T6" fmla="*/ 41 w 41"/>
                <a:gd name="T7" fmla="*/ 10 h 45"/>
                <a:gd name="T8" fmla="*/ 30 w 4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30" y="45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Freeform 624"/>
            <p:cNvSpPr>
              <a:spLocks/>
            </p:cNvSpPr>
            <p:nvPr/>
          </p:nvSpPr>
          <p:spPr bwMode="auto">
            <a:xfrm>
              <a:off x="3012" y="2567"/>
              <a:ext cx="41" cy="41"/>
            </a:xfrm>
            <a:custGeom>
              <a:avLst/>
              <a:gdLst>
                <a:gd name="T0" fmla="*/ 37 w 41"/>
                <a:gd name="T1" fmla="*/ 41 h 41"/>
                <a:gd name="T2" fmla="*/ 0 w 41"/>
                <a:gd name="T3" fmla="*/ 36 h 41"/>
                <a:gd name="T4" fmla="*/ 4 w 41"/>
                <a:gd name="T5" fmla="*/ 0 h 41"/>
                <a:gd name="T6" fmla="*/ 41 w 41"/>
                <a:gd name="T7" fmla="*/ 4 h 41"/>
                <a:gd name="T8" fmla="*/ 37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7" y="41"/>
                  </a:moveTo>
                  <a:lnTo>
                    <a:pt x="0" y="36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Freeform 625"/>
            <p:cNvSpPr>
              <a:spLocks/>
            </p:cNvSpPr>
            <p:nvPr/>
          </p:nvSpPr>
          <p:spPr bwMode="auto">
            <a:xfrm>
              <a:off x="2933" y="2549"/>
              <a:ext cx="83" cy="54"/>
            </a:xfrm>
            <a:custGeom>
              <a:avLst/>
              <a:gdLst>
                <a:gd name="T0" fmla="*/ 79 w 83"/>
                <a:gd name="T1" fmla="*/ 54 h 54"/>
                <a:gd name="T2" fmla="*/ 0 w 83"/>
                <a:gd name="T3" fmla="*/ 35 h 54"/>
                <a:gd name="T4" fmla="*/ 11 w 83"/>
                <a:gd name="T5" fmla="*/ 0 h 54"/>
                <a:gd name="T6" fmla="*/ 83 w 83"/>
                <a:gd name="T7" fmla="*/ 18 h 54"/>
                <a:gd name="T8" fmla="*/ 79 w 8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54">
                  <a:moveTo>
                    <a:pt x="79" y="54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83" y="18"/>
                  </a:lnTo>
                  <a:lnTo>
                    <a:pt x="79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Freeform 626"/>
            <p:cNvSpPr>
              <a:spLocks/>
            </p:cNvSpPr>
            <p:nvPr/>
          </p:nvSpPr>
          <p:spPr bwMode="auto">
            <a:xfrm>
              <a:off x="2895" y="2535"/>
              <a:ext cx="49" cy="49"/>
            </a:xfrm>
            <a:custGeom>
              <a:avLst/>
              <a:gdLst>
                <a:gd name="T0" fmla="*/ 38 w 49"/>
                <a:gd name="T1" fmla="*/ 49 h 49"/>
                <a:gd name="T2" fmla="*/ 0 w 49"/>
                <a:gd name="T3" fmla="*/ 29 h 49"/>
                <a:gd name="T4" fmla="*/ 20 w 49"/>
                <a:gd name="T5" fmla="*/ 0 h 49"/>
                <a:gd name="T6" fmla="*/ 49 w 49"/>
                <a:gd name="T7" fmla="*/ 14 h 49"/>
                <a:gd name="T8" fmla="*/ 38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8" y="49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9" y="14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Freeform 627"/>
            <p:cNvSpPr>
              <a:spLocks/>
            </p:cNvSpPr>
            <p:nvPr/>
          </p:nvSpPr>
          <p:spPr bwMode="auto">
            <a:xfrm>
              <a:off x="2878" y="2525"/>
              <a:ext cx="37" cy="39"/>
            </a:xfrm>
            <a:custGeom>
              <a:avLst/>
              <a:gdLst>
                <a:gd name="T0" fmla="*/ 17 w 37"/>
                <a:gd name="T1" fmla="*/ 39 h 39"/>
                <a:gd name="T2" fmla="*/ 0 w 37"/>
                <a:gd name="T3" fmla="*/ 24 h 39"/>
                <a:gd name="T4" fmla="*/ 24 w 37"/>
                <a:gd name="T5" fmla="*/ 0 h 39"/>
                <a:gd name="T6" fmla="*/ 37 w 37"/>
                <a:gd name="T7" fmla="*/ 10 h 39"/>
                <a:gd name="T8" fmla="*/ 17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7" y="39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0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Freeform 628"/>
            <p:cNvSpPr>
              <a:spLocks/>
            </p:cNvSpPr>
            <p:nvPr/>
          </p:nvSpPr>
          <p:spPr bwMode="auto">
            <a:xfrm>
              <a:off x="2865" y="2508"/>
              <a:ext cx="37" cy="41"/>
            </a:xfrm>
            <a:custGeom>
              <a:avLst/>
              <a:gdLst>
                <a:gd name="T0" fmla="*/ 13 w 37"/>
                <a:gd name="T1" fmla="*/ 41 h 41"/>
                <a:gd name="T2" fmla="*/ 0 w 37"/>
                <a:gd name="T3" fmla="*/ 24 h 41"/>
                <a:gd name="T4" fmla="*/ 24 w 37"/>
                <a:gd name="T5" fmla="*/ 0 h 41"/>
                <a:gd name="T6" fmla="*/ 37 w 37"/>
                <a:gd name="T7" fmla="*/ 17 h 41"/>
                <a:gd name="T8" fmla="*/ 1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3" y="41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Freeform 629"/>
            <p:cNvSpPr>
              <a:spLocks/>
            </p:cNvSpPr>
            <p:nvPr/>
          </p:nvSpPr>
          <p:spPr bwMode="auto">
            <a:xfrm>
              <a:off x="3156" y="2635"/>
              <a:ext cx="5" cy="7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0 w 5"/>
                <a:gd name="T5" fmla="*/ 0 h 7"/>
                <a:gd name="T6" fmla="*/ 5 w 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Freeform 630"/>
            <p:cNvSpPr>
              <a:spLocks/>
            </p:cNvSpPr>
            <p:nvPr/>
          </p:nvSpPr>
          <p:spPr bwMode="auto">
            <a:xfrm>
              <a:off x="3132" y="2638"/>
              <a:ext cx="29" cy="26"/>
            </a:xfrm>
            <a:custGeom>
              <a:avLst/>
              <a:gdLst>
                <a:gd name="T0" fmla="*/ 29 w 29"/>
                <a:gd name="T1" fmla="*/ 4 h 26"/>
                <a:gd name="T2" fmla="*/ 26 w 29"/>
                <a:gd name="T3" fmla="*/ 0 h 26"/>
                <a:gd name="T4" fmla="*/ 0 w 29"/>
                <a:gd name="T5" fmla="*/ 22 h 26"/>
                <a:gd name="T6" fmla="*/ 4 w 29"/>
                <a:gd name="T7" fmla="*/ 26 h 26"/>
                <a:gd name="T8" fmla="*/ 29 w 29"/>
                <a:gd name="T9" fmla="*/ 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6">
                  <a:moveTo>
                    <a:pt x="29" y="4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Freeform 631"/>
            <p:cNvSpPr>
              <a:spLocks/>
            </p:cNvSpPr>
            <p:nvPr/>
          </p:nvSpPr>
          <p:spPr bwMode="auto">
            <a:xfrm>
              <a:off x="2847" y="2488"/>
              <a:ext cx="44" cy="42"/>
            </a:xfrm>
            <a:custGeom>
              <a:avLst/>
              <a:gdLst>
                <a:gd name="T0" fmla="*/ 15 w 44"/>
                <a:gd name="T1" fmla="*/ 42 h 42"/>
                <a:gd name="T2" fmla="*/ 0 w 44"/>
                <a:gd name="T3" fmla="*/ 17 h 42"/>
                <a:gd name="T4" fmla="*/ 29 w 44"/>
                <a:gd name="T5" fmla="*/ 0 h 42"/>
                <a:gd name="T6" fmla="*/ 44 w 44"/>
                <a:gd name="T7" fmla="*/ 25 h 42"/>
                <a:gd name="T8" fmla="*/ 15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5" y="4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4" y="25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Freeform 632"/>
            <p:cNvSpPr>
              <a:spLocks/>
            </p:cNvSpPr>
            <p:nvPr/>
          </p:nvSpPr>
          <p:spPr bwMode="auto">
            <a:xfrm>
              <a:off x="2838" y="2469"/>
              <a:ext cx="38" cy="36"/>
            </a:xfrm>
            <a:custGeom>
              <a:avLst/>
              <a:gdLst>
                <a:gd name="T0" fmla="*/ 9 w 38"/>
                <a:gd name="T1" fmla="*/ 36 h 36"/>
                <a:gd name="T2" fmla="*/ 0 w 38"/>
                <a:gd name="T3" fmla="*/ 12 h 36"/>
                <a:gd name="T4" fmla="*/ 31 w 38"/>
                <a:gd name="T5" fmla="*/ 0 h 36"/>
                <a:gd name="T6" fmla="*/ 38 w 38"/>
                <a:gd name="T7" fmla="*/ 19 h 36"/>
                <a:gd name="T8" fmla="*/ 9 w 3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9" y="36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8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Freeform 633"/>
            <p:cNvSpPr>
              <a:spLocks/>
            </p:cNvSpPr>
            <p:nvPr/>
          </p:nvSpPr>
          <p:spPr bwMode="auto">
            <a:xfrm>
              <a:off x="2827" y="2424"/>
              <a:ext cx="42" cy="57"/>
            </a:xfrm>
            <a:custGeom>
              <a:avLst/>
              <a:gdLst>
                <a:gd name="T0" fmla="*/ 11 w 42"/>
                <a:gd name="T1" fmla="*/ 57 h 57"/>
                <a:gd name="T2" fmla="*/ 0 w 42"/>
                <a:gd name="T3" fmla="*/ 13 h 57"/>
                <a:gd name="T4" fmla="*/ 31 w 42"/>
                <a:gd name="T5" fmla="*/ 0 h 57"/>
                <a:gd name="T6" fmla="*/ 42 w 42"/>
                <a:gd name="T7" fmla="*/ 45 h 57"/>
                <a:gd name="T8" fmla="*/ 11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11" y="57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45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Freeform 634"/>
            <p:cNvSpPr>
              <a:spLocks/>
            </p:cNvSpPr>
            <p:nvPr/>
          </p:nvSpPr>
          <p:spPr bwMode="auto">
            <a:xfrm>
              <a:off x="2816" y="2378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31 w 42"/>
                <a:gd name="T5" fmla="*/ 0 h 59"/>
                <a:gd name="T6" fmla="*/ 42 w 42"/>
                <a:gd name="T7" fmla="*/ 46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Freeform 635"/>
            <p:cNvSpPr>
              <a:spLocks/>
            </p:cNvSpPr>
            <p:nvPr/>
          </p:nvSpPr>
          <p:spPr bwMode="auto">
            <a:xfrm>
              <a:off x="2799" y="2327"/>
              <a:ext cx="48" cy="63"/>
            </a:xfrm>
            <a:custGeom>
              <a:avLst/>
              <a:gdLst>
                <a:gd name="T0" fmla="*/ 17 w 48"/>
                <a:gd name="T1" fmla="*/ 63 h 63"/>
                <a:gd name="T2" fmla="*/ 0 w 48"/>
                <a:gd name="T3" fmla="*/ 14 h 63"/>
                <a:gd name="T4" fmla="*/ 31 w 48"/>
                <a:gd name="T5" fmla="*/ 0 h 63"/>
                <a:gd name="T6" fmla="*/ 48 w 48"/>
                <a:gd name="T7" fmla="*/ 51 h 63"/>
                <a:gd name="T8" fmla="*/ 17 w 48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17" y="63"/>
                  </a:moveTo>
                  <a:lnTo>
                    <a:pt x="0" y="14"/>
                  </a:lnTo>
                  <a:lnTo>
                    <a:pt x="31" y="0"/>
                  </a:lnTo>
                  <a:lnTo>
                    <a:pt x="48" y="51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Freeform 636"/>
            <p:cNvSpPr>
              <a:spLocks/>
            </p:cNvSpPr>
            <p:nvPr/>
          </p:nvSpPr>
          <p:spPr bwMode="auto">
            <a:xfrm>
              <a:off x="2862" y="2508"/>
              <a:ext cx="29" cy="24"/>
            </a:xfrm>
            <a:custGeom>
              <a:avLst/>
              <a:gdLst>
                <a:gd name="T0" fmla="*/ 3 w 29"/>
                <a:gd name="T1" fmla="*/ 24 h 24"/>
                <a:gd name="T2" fmla="*/ 0 w 29"/>
                <a:gd name="T3" fmla="*/ 22 h 24"/>
                <a:gd name="T4" fmla="*/ 27 w 29"/>
                <a:gd name="T5" fmla="*/ 0 h 24"/>
                <a:gd name="T6" fmla="*/ 29 w 29"/>
                <a:gd name="T7" fmla="*/ 5 h 24"/>
                <a:gd name="T8" fmla="*/ 3 w 29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3" y="24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29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Freeform 637"/>
            <p:cNvSpPr>
              <a:spLocks/>
            </p:cNvSpPr>
            <p:nvPr/>
          </p:nvSpPr>
          <p:spPr bwMode="auto">
            <a:xfrm>
              <a:off x="2757" y="2236"/>
              <a:ext cx="70" cy="108"/>
            </a:xfrm>
            <a:custGeom>
              <a:avLst/>
              <a:gdLst>
                <a:gd name="T0" fmla="*/ 42 w 70"/>
                <a:gd name="T1" fmla="*/ 108 h 108"/>
                <a:gd name="T2" fmla="*/ 0 w 70"/>
                <a:gd name="T3" fmla="*/ 17 h 108"/>
                <a:gd name="T4" fmla="*/ 29 w 70"/>
                <a:gd name="T5" fmla="*/ 0 h 108"/>
                <a:gd name="T6" fmla="*/ 70 w 70"/>
                <a:gd name="T7" fmla="*/ 91 h 108"/>
                <a:gd name="T8" fmla="*/ 42 w 70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8">
                  <a:moveTo>
                    <a:pt x="42" y="108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70" y="91"/>
                  </a:lnTo>
                  <a:lnTo>
                    <a:pt x="42" y="108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Freeform 638"/>
            <p:cNvSpPr>
              <a:spLocks/>
            </p:cNvSpPr>
            <p:nvPr/>
          </p:nvSpPr>
          <p:spPr bwMode="auto">
            <a:xfrm>
              <a:off x="2716" y="2153"/>
              <a:ext cx="70" cy="100"/>
            </a:xfrm>
            <a:custGeom>
              <a:avLst/>
              <a:gdLst>
                <a:gd name="T0" fmla="*/ 41 w 70"/>
                <a:gd name="T1" fmla="*/ 100 h 100"/>
                <a:gd name="T2" fmla="*/ 0 w 70"/>
                <a:gd name="T3" fmla="*/ 22 h 100"/>
                <a:gd name="T4" fmla="*/ 26 w 70"/>
                <a:gd name="T5" fmla="*/ 0 h 100"/>
                <a:gd name="T6" fmla="*/ 70 w 70"/>
                <a:gd name="T7" fmla="*/ 83 h 100"/>
                <a:gd name="T8" fmla="*/ 41 w 70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0">
                  <a:moveTo>
                    <a:pt x="41" y="100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83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Freeform 639"/>
            <p:cNvSpPr>
              <a:spLocks/>
            </p:cNvSpPr>
            <p:nvPr/>
          </p:nvSpPr>
          <p:spPr bwMode="auto">
            <a:xfrm>
              <a:off x="2692" y="2116"/>
              <a:ext cx="50" cy="59"/>
            </a:xfrm>
            <a:custGeom>
              <a:avLst/>
              <a:gdLst>
                <a:gd name="T0" fmla="*/ 24 w 50"/>
                <a:gd name="T1" fmla="*/ 59 h 59"/>
                <a:gd name="T2" fmla="*/ 0 w 50"/>
                <a:gd name="T3" fmla="*/ 27 h 59"/>
                <a:gd name="T4" fmla="*/ 21 w 50"/>
                <a:gd name="T5" fmla="*/ 0 h 59"/>
                <a:gd name="T6" fmla="*/ 50 w 50"/>
                <a:gd name="T7" fmla="*/ 37 h 59"/>
                <a:gd name="T8" fmla="*/ 24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4" y="59"/>
                  </a:moveTo>
                  <a:lnTo>
                    <a:pt x="0" y="27"/>
                  </a:lnTo>
                  <a:lnTo>
                    <a:pt x="21" y="0"/>
                  </a:lnTo>
                  <a:lnTo>
                    <a:pt x="50" y="37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Freeform 640"/>
            <p:cNvSpPr>
              <a:spLocks/>
            </p:cNvSpPr>
            <p:nvPr/>
          </p:nvSpPr>
          <p:spPr bwMode="auto">
            <a:xfrm>
              <a:off x="2661" y="2084"/>
              <a:ext cx="52" cy="59"/>
            </a:xfrm>
            <a:custGeom>
              <a:avLst/>
              <a:gdLst>
                <a:gd name="T0" fmla="*/ 31 w 52"/>
                <a:gd name="T1" fmla="*/ 59 h 59"/>
                <a:gd name="T2" fmla="*/ 0 w 52"/>
                <a:gd name="T3" fmla="*/ 29 h 59"/>
                <a:gd name="T4" fmla="*/ 20 w 52"/>
                <a:gd name="T5" fmla="*/ 0 h 59"/>
                <a:gd name="T6" fmla="*/ 52 w 52"/>
                <a:gd name="T7" fmla="*/ 32 h 59"/>
                <a:gd name="T8" fmla="*/ 31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1" y="59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2" y="32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Freeform 641"/>
            <p:cNvSpPr>
              <a:spLocks/>
            </p:cNvSpPr>
            <p:nvPr/>
          </p:nvSpPr>
          <p:spPr bwMode="auto">
            <a:xfrm>
              <a:off x="2630" y="2060"/>
              <a:ext cx="51" cy="53"/>
            </a:xfrm>
            <a:custGeom>
              <a:avLst/>
              <a:gdLst>
                <a:gd name="T0" fmla="*/ 31 w 51"/>
                <a:gd name="T1" fmla="*/ 53 h 53"/>
                <a:gd name="T2" fmla="*/ 0 w 51"/>
                <a:gd name="T3" fmla="*/ 34 h 53"/>
                <a:gd name="T4" fmla="*/ 13 w 51"/>
                <a:gd name="T5" fmla="*/ 0 h 53"/>
                <a:gd name="T6" fmla="*/ 51 w 51"/>
                <a:gd name="T7" fmla="*/ 24 h 53"/>
                <a:gd name="T8" fmla="*/ 31 w 5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31" y="53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51" y="24"/>
                  </a:lnTo>
                  <a:lnTo>
                    <a:pt x="31" y="5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Freeform 642"/>
            <p:cNvSpPr>
              <a:spLocks/>
            </p:cNvSpPr>
            <p:nvPr/>
          </p:nvSpPr>
          <p:spPr bwMode="auto">
            <a:xfrm>
              <a:off x="2588" y="2040"/>
              <a:ext cx="55" cy="54"/>
            </a:xfrm>
            <a:custGeom>
              <a:avLst/>
              <a:gdLst>
                <a:gd name="T0" fmla="*/ 42 w 55"/>
                <a:gd name="T1" fmla="*/ 54 h 54"/>
                <a:gd name="T2" fmla="*/ 0 w 55"/>
                <a:gd name="T3" fmla="*/ 34 h 54"/>
                <a:gd name="T4" fmla="*/ 11 w 55"/>
                <a:gd name="T5" fmla="*/ 0 h 54"/>
                <a:gd name="T6" fmla="*/ 55 w 55"/>
                <a:gd name="T7" fmla="*/ 20 h 54"/>
                <a:gd name="T8" fmla="*/ 42 w 5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42" y="5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20"/>
                  </a:lnTo>
                  <a:lnTo>
                    <a:pt x="42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Freeform 643"/>
            <p:cNvSpPr>
              <a:spLocks/>
            </p:cNvSpPr>
            <p:nvPr/>
          </p:nvSpPr>
          <p:spPr bwMode="auto">
            <a:xfrm>
              <a:off x="2799" y="2327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8 w 31"/>
                <a:gd name="T3" fmla="*/ 0 h 17"/>
                <a:gd name="T4" fmla="*/ 0 w 31"/>
                <a:gd name="T5" fmla="*/ 14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8" y="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Freeform 644"/>
            <p:cNvSpPr>
              <a:spLocks/>
            </p:cNvSpPr>
            <p:nvPr/>
          </p:nvSpPr>
          <p:spPr bwMode="auto">
            <a:xfrm>
              <a:off x="2560" y="2035"/>
              <a:ext cx="37" cy="42"/>
            </a:xfrm>
            <a:custGeom>
              <a:avLst/>
              <a:gdLst>
                <a:gd name="T0" fmla="*/ 33 w 37"/>
                <a:gd name="T1" fmla="*/ 42 h 42"/>
                <a:gd name="T2" fmla="*/ 0 w 37"/>
                <a:gd name="T3" fmla="*/ 37 h 42"/>
                <a:gd name="T4" fmla="*/ 2 w 37"/>
                <a:gd name="T5" fmla="*/ 0 h 42"/>
                <a:gd name="T6" fmla="*/ 37 w 37"/>
                <a:gd name="T7" fmla="*/ 5 h 42"/>
                <a:gd name="T8" fmla="*/ 3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3" y="42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37" y="5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Freeform 645"/>
            <p:cNvSpPr>
              <a:spLocks/>
            </p:cNvSpPr>
            <p:nvPr/>
          </p:nvSpPr>
          <p:spPr bwMode="auto">
            <a:xfrm>
              <a:off x="2529" y="2033"/>
              <a:ext cx="33" cy="39"/>
            </a:xfrm>
            <a:custGeom>
              <a:avLst/>
              <a:gdLst>
                <a:gd name="T0" fmla="*/ 31 w 33"/>
                <a:gd name="T1" fmla="*/ 39 h 39"/>
                <a:gd name="T2" fmla="*/ 0 w 33"/>
                <a:gd name="T3" fmla="*/ 36 h 39"/>
                <a:gd name="T4" fmla="*/ 0 w 33"/>
                <a:gd name="T5" fmla="*/ 0 h 39"/>
                <a:gd name="T6" fmla="*/ 33 w 33"/>
                <a:gd name="T7" fmla="*/ 2 h 39"/>
                <a:gd name="T8" fmla="*/ 3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31" y="39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Rectangle 646"/>
            <p:cNvSpPr>
              <a:spLocks noChangeArrowheads="1"/>
            </p:cNvSpPr>
            <p:nvPr/>
          </p:nvSpPr>
          <p:spPr bwMode="auto">
            <a:xfrm>
              <a:off x="2466" y="2033"/>
              <a:ext cx="63" cy="36"/>
            </a:xfrm>
            <a:prstGeom prst="rect">
              <a:avLst/>
            </a:prstGeom>
            <a:solidFill>
              <a:srgbClr val="56432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5" name="Freeform 647"/>
            <p:cNvSpPr>
              <a:spLocks/>
            </p:cNvSpPr>
            <p:nvPr/>
          </p:nvSpPr>
          <p:spPr bwMode="auto">
            <a:xfrm>
              <a:off x="2588" y="2040"/>
              <a:ext cx="11" cy="37"/>
            </a:xfrm>
            <a:custGeom>
              <a:avLst/>
              <a:gdLst>
                <a:gd name="T0" fmla="*/ 11 w 11"/>
                <a:gd name="T1" fmla="*/ 0 h 37"/>
                <a:gd name="T2" fmla="*/ 9 w 11"/>
                <a:gd name="T3" fmla="*/ 0 h 37"/>
                <a:gd name="T4" fmla="*/ 0 w 11"/>
                <a:gd name="T5" fmla="*/ 34 h 37"/>
                <a:gd name="T6" fmla="*/ 5 w 11"/>
                <a:gd name="T7" fmla="*/ 37 h 37"/>
                <a:gd name="T8" fmla="*/ 11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6" name="Freeform 648"/>
            <p:cNvSpPr>
              <a:spLocks/>
            </p:cNvSpPr>
            <p:nvPr/>
          </p:nvSpPr>
          <p:spPr bwMode="auto">
            <a:xfrm>
              <a:off x="2420" y="2023"/>
              <a:ext cx="48" cy="46"/>
            </a:xfrm>
            <a:custGeom>
              <a:avLst/>
              <a:gdLst>
                <a:gd name="T0" fmla="*/ 44 w 48"/>
                <a:gd name="T1" fmla="*/ 46 h 46"/>
                <a:gd name="T2" fmla="*/ 0 w 48"/>
                <a:gd name="T3" fmla="*/ 34 h 46"/>
                <a:gd name="T4" fmla="*/ 11 w 48"/>
                <a:gd name="T5" fmla="*/ 0 h 46"/>
                <a:gd name="T6" fmla="*/ 48 w 48"/>
                <a:gd name="T7" fmla="*/ 10 h 46"/>
                <a:gd name="T8" fmla="*/ 44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44" y="46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8" y="10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7" name="Freeform 649"/>
            <p:cNvSpPr>
              <a:spLocks/>
            </p:cNvSpPr>
            <p:nvPr/>
          </p:nvSpPr>
          <p:spPr bwMode="auto">
            <a:xfrm>
              <a:off x="2385" y="2011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34 h 46"/>
                <a:gd name="T4" fmla="*/ 13 w 46"/>
                <a:gd name="T5" fmla="*/ 0 h 46"/>
                <a:gd name="T6" fmla="*/ 46 w 46"/>
                <a:gd name="T7" fmla="*/ 12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46" y="12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8" name="Freeform 650"/>
            <p:cNvSpPr>
              <a:spLocks/>
            </p:cNvSpPr>
            <p:nvPr/>
          </p:nvSpPr>
          <p:spPr bwMode="auto">
            <a:xfrm>
              <a:off x="2350" y="1993"/>
              <a:ext cx="48" cy="52"/>
            </a:xfrm>
            <a:custGeom>
              <a:avLst/>
              <a:gdLst>
                <a:gd name="T0" fmla="*/ 35 w 48"/>
                <a:gd name="T1" fmla="*/ 52 h 52"/>
                <a:gd name="T2" fmla="*/ 0 w 48"/>
                <a:gd name="T3" fmla="*/ 32 h 52"/>
                <a:gd name="T4" fmla="*/ 15 w 48"/>
                <a:gd name="T5" fmla="*/ 0 h 52"/>
                <a:gd name="T6" fmla="*/ 48 w 48"/>
                <a:gd name="T7" fmla="*/ 18 h 52"/>
                <a:gd name="T8" fmla="*/ 35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5" y="5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8" y="18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89" name="Freeform 651"/>
            <p:cNvSpPr>
              <a:spLocks/>
            </p:cNvSpPr>
            <p:nvPr/>
          </p:nvSpPr>
          <p:spPr bwMode="auto">
            <a:xfrm>
              <a:off x="2319" y="1971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30 h 54"/>
                <a:gd name="T4" fmla="*/ 20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0" name="Freeform 652"/>
            <p:cNvSpPr>
              <a:spLocks/>
            </p:cNvSpPr>
            <p:nvPr/>
          </p:nvSpPr>
          <p:spPr bwMode="auto">
            <a:xfrm>
              <a:off x="2290" y="1949"/>
              <a:ext cx="49" cy="52"/>
            </a:xfrm>
            <a:custGeom>
              <a:avLst/>
              <a:gdLst>
                <a:gd name="T0" fmla="*/ 29 w 49"/>
                <a:gd name="T1" fmla="*/ 52 h 52"/>
                <a:gd name="T2" fmla="*/ 0 w 49"/>
                <a:gd name="T3" fmla="*/ 27 h 52"/>
                <a:gd name="T4" fmla="*/ 22 w 49"/>
                <a:gd name="T5" fmla="*/ 0 h 52"/>
                <a:gd name="T6" fmla="*/ 49 w 49"/>
                <a:gd name="T7" fmla="*/ 22 h 52"/>
                <a:gd name="T8" fmla="*/ 29 w 4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2">
                  <a:moveTo>
                    <a:pt x="29" y="52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9" y="22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1" name="Freeform 653"/>
            <p:cNvSpPr>
              <a:spLocks/>
            </p:cNvSpPr>
            <p:nvPr/>
          </p:nvSpPr>
          <p:spPr bwMode="auto">
            <a:xfrm>
              <a:off x="2264" y="1922"/>
              <a:ext cx="48" cy="54"/>
            </a:xfrm>
            <a:custGeom>
              <a:avLst/>
              <a:gdLst>
                <a:gd name="T0" fmla="*/ 26 w 48"/>
                <a:gd name="T1" fmla="*/ 54 h 54"/>
                <a:gd name="T2" fmla="*/ 0 w 48"/>
                <a:gd name="T3" fmla="*/ 25 h 54"/>
                <a:gd name="T4" fmla="*/ 24 w 48"/>
                <a:gd name="T5" fmla="*/ 0 h 54"/>
                <a:gd name="T6" fmla="*/ 48 w 48"/>
                <a:gd name="T7" fmla="*/ 27 h 54"/>
                <a:gd name="T8" fmla="*/ 26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6" y="5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2" name="Freeform 654"/>
            <p:cNvSpPr>
              <a:spLocks/>
            </p:cNvSpPr>
            <p:nvPr/>
          </p:nvSpPr>
          <p:spPr bwMode="auto">
            <a:xfrm>
              <a:off x="2216" y="1864"/>
              <a:ext cx="72" cy="83"/>
            </a:xfrm>
            <a:custGeom>
              <a:avLst/>
              <a:gdLst>
                <a:gd name="T0" fmla="*/ 48 w 72"/>
                <a:gd name="T1" fmla="*/ 83 h 83"/>
                <a:gd name="T2" fmla="*/ 0 w 72"/>
                <a:gd name="T3" fmla="*/ 22 h 83"/>
                <a:gd name="T4" fmla="*/ 26 w 72"/>
                <a:gd name="T5" fmla="*/ 0 h 83"/>
                <a:gd name="T6" fmla="*/ 72 w 72"/>
                <a:gd name="T7" fmla="*/ 58 h 83"/>
                <a:gd name="T8" fmla="*/ 48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48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58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3" name="Freeform 655"/>
            <p:cNvSpPr>
              <a:spLocks/>
            </p:cNvSpPr>
            <p:nvPr/>
          </p:nvSpPr>
          <p:spPr bwMode="auto">
            <a:xfrm>
              <a:off x="2126" y="1727"/>
              <a:ext cx="116" cy="159"/>
            </a:xfrm>
            <a:custGeom>
              <a:avLst/>
              <a:gdLst>
                <a:gd name="T0" fmla="*/ 90 w 116"/>
                <a:gd name="T1" fmla="*/ 159 h 159"/>
                <a:gd name="T2" fmla="*/ 0 w 116"/>
                <a:gd name="T3" fmla="*/ 22 h 159"/>
                <a:gd name="T4" fmla="*/ 26 w 116"/>
                <a:gd name="T5" fmla="*/ 0 h 159"/>
                <a:gd name="T6" fmla="*/ 116 w 116"/>
                <a:gd name="T7" fmla="*/ 137 h 159"/>
                <a:gd name="T8" fmla="*/ 90 w 116"/>
                <a:gd name="T9" fmla="*/ 159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59">
                  <a:moveTo>
                    <a:pt x="90" y="15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116" y="137"/>
                  </a:lnTo>
                  <a:lnTo>
                    <a:pt x="90" y="159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4" name="Freeform 656"/>
            <p:cNvSpPr>
              <a:spLocks/>
            </p:cNvSpPr>
            <p:nvPr/>
          </p:nvSpPr>
          <p:spPr bwMode="auto">
            <a:xfrm>
              <a:off x="2078" y="1656"/>
              <a:ext cx="74" cy="93"/>
            </a:xfrm>
            <a:custGeom>
              <a:avLst/>
              <a:gdLst>
                <a:gd name="T0" fmla="*/ 48 w 74"/>
                <a:gd name="T1" fmla="*/ 93 h 93"/>
                <a:gd name="T2" fmla="*/ 0 w 74"/>
                <a:gd name="T3" fmla="*/ 24 h 93"/>
                <a:gd name="T4" fmla="*/ 24 w 74"/>
                <a:gd name="T5" fmla="*/ 0 h 93"/>
                <a:gd name="T6" fmla="*/ 74 w 74"/>
                <a:gd name="T7" fmla="*/ 71 h 93"/>
                <a:gd name="T8" fmla="*/ 48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8" y="93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74" y="71"/>
                  </a:lnTo>
                  <a:lnTo>
                    <a:pt x="48" y="93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5" name="Freeform 657"/>
            <p:cNvSpPr>
              <a:spLocks/>
            </p:cNvSpPr>
            <p:nvPr/>
          </p:nvSpPr>
          <p:spPr bwMode="auto">
            <a:xfrm>
              <a:off x="2025" y="1594"/>
              <a:ext cx="77" cy="86"/>
            </a:xfrm>
            <a:custGeom>
              <a:avLst/>
              <a:gdLst>
                <a:gd name="T0" fmla="*/ 53 w 77"/>
                <a:gd name="T1" fmla="*/ 86 h 86"/>
                <a:gd name="T2" fmla="*/ 0 w 77"/>
                <a:gd name="T3" fmla="*/ 25 h 86"/>
                <a:gd name="T4" fmla="*/ 24 w 77"/>
                <a:gd name="T5" fmla="*/ 0 h 86"/>
                <a:gd name="T6" fmla="*/ 77 w 77"/>
                <a:gd name="T7" fmla="*/ 62 h 86"/>
                <a:gd name="T8" fmla="*/ 53 w 7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86">
                  <a:moveTo>
                    <a:pt x="53" y="86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7" y="62"/>
                  </a:lnTo>
                  <a:lnTo>
                    <a:pt x="53" y="8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6" name="Freeform 658"/>
            <p:cNvSpPr>
              <a:spLocks/>
            </p:cNvSpPr>
            <p:nvPr/>
          </p:nvSpPr>
          <p:spPr bwMode="auto">
            <a:xfrm>
              <a:off x="2464" y="2033"/>
              <a:ext cx="4" cy="36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6 h 36"/>
                <a:gd name="T4" fmla="*/ 2 w 4"/>
                <a:gd name="T5" fmla="*/ 0 h 36"/>
                <a:gd name="T6" fmla="*/ 4 w 4"/>
                <a:gd name="T7" fmla="*/ 0 h 36"/>
                <a:gd name="T8" fmla="*/ 2 w 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lnTo>
                    <a:pt x="0" y="36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5643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7" name="Freeform 659"/>
            <p:cNvSpPr>
              <a:spLocks/>
            </p:cNvSpPr>
            <p:nvPr/>
          </p:nvSpPr>
          <p:spPr bwMode="auto">
            <a:xfrm>
              <a:off x="3548" y="3512"/>
              <a:ext cx="73" cy="95"/>
            </a:xfrm>
            <a:custGeom>
              <a:avLst/>
              <a:gdLst>
                <a:gd name="T0" fmla="*/ 47 w 73"/>
                <a:gd name="T1" fmla="*/ 95 h 95"/>
                <a:gd name="T2" fmla="*/ 0 w 73"/>
                <a:gd name="T3" fmla="*/ 22 h 95"/>
                <a:gd name="T4" fmla="*/ 27 w 73"/>
                <a:gd name="T5" fmla="*/ 0 h 95"/>
                <a:gd name="T6" fmla="*/ 73 w 73"/>
                <a:gd name="T7" fmla="*/ 73 h 95"/>
                <a:gd name="T8" fmla="*/ 47 w 73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5">
                  <a:moveTo>
                    <a:pt x="47" y="9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73"/>
                  </a:lnTo>
                  <a:lnTo>
                    <a:pt x="47" y="9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8" name="Freeform 660"/>
            <p:cNvSpPr>
              <a:spLocks/>
            </p:cNvSpPr>
            <p:nvPr/>
          </p:nvSpPr>
          <p:spPr bwMode="auto">
            <a:xfrm>
              <a:off x="3502" y="3451"/>
              <a:ext cx="73" cy="83"/>
            </a:xfrm>
            <a:custGeom>
              <a:avLst/>
              <a:gdLst>
                <a:gd name="T0" fmla="*/ 46 w 73"/>
                <a:gd name="T1" fmla="*/ 83 h 83"/>
                <a:gd name="T2" fmla="*/ 0 w 73"/>
                <a:gd name="T3" fmla="*/ 22 h 83"/>
                <a:gd name="T4" fmla="*/ 27 w 73"/>
                <a:gd name="T5" fmla="*/ 0 h 83"/>
                <a:gd name="T6" fmla="*/ 73 w 73"/>
                <a:gd name="T7" fmla="*/ 61 h 83"/>
                <a:gd name="T8" fmla="*/ 46 w 7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46" y="83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99" name="Freeform 661"/>
            <p:cNvSpPr>
              <a:spLocks/>
            </p:cNvSpPr>
            <p:nvPr/>
          </p:nvSpPr>
          <p:spPr bwMode="auto">
            <a:xfrm>
              <a:off x="3481" y="3424"/>
              <a:ext cx="48" cy="49"/>
            </a:xfrm>
            <a:custGeom>
              <a:avLst/>
              <a:gdLst>
                <a:gd name="T0" fmla="*/ 21 w 48"/>
                <a:gd name="T1" fmla="*/ 49 h 49"/>
                <a:gd name="T2" fmla="*/ 0 w 48"/>
                <a:gd name="T3" fmla="*/ 17 h 49"/>
                <a:gd name="T4" fmla="*/ 28 w 48"/>
                <a:gd name="T5" fmla="*/ 0 h 49"/>
                <a:gd name="T6" fmla="*/ 48 w 48"/>
                <a:gd name="T7" fmla="*/ 27 h 49"/>
                <a:gd name="T8" fmla="*/ 2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1" y="4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27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0" name="Freeform 662"/>
            <p:cNvSpPr>
              <a:spLocks/>
            </p:cNvSpPr>
            <p:nvPr/>
          </p:nvSpPr>
          <p:spPr bwMode="auto">
            <a:xfrm>
              <a:off x="3461" y="3389"/>
              <a:ext cx="48" cy="52"/>
            </a:xfrm>
            <a:custGeom>
              <a:avLst/>
              <a:gdLst>
                <a:gd name="T0" fmla="*/ 20 w 48"/>
                <a:gd name="T1" fmla="*/ 52 h 52"/>
                <a:gd name="T2" fmla="*/ 0 w 48"/>
                <a:gd name="T3" fmla="*/ 18 h 52"/>
                <a:gd name="T4" fmla="*/ 28 w 48"/>
                <a:gd name="T5" fmla="*/ 0 h 52"/>
                <a:gd name="T6" fmla="*/ 48 w 48"/>
                <a:gd name="T7" fmla="*/ 35 h 52"/>
                <a:gd name="T8" fmla="*/ 2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0" y="52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48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1" name="Freeform 663"/>
            <p:cNvSpPr>
              <a:spLocks/>
            </p:cNvSpPr>
            <p:nvPr/>
          </p:nvSpPr>
          <p:spPr bwMode="auto">
            <a:xfrm>
              <a:off x="3445" y="3355"/>
              <a:ext cx="44" cy="52"/>
            </a:xfrm>
            <a:custGeom>
              <a:avLst/>
              <a:gdLst>
                <a:gd name="T0" fmla="*/ 16 w 44"/>
                <a:gd name="T1" fmla="*/ 52 h 52"/>
                <a:gd name="T2" fmla="*/ 0 w 44"/>
                <a:gd name="T3" fmla="*/ 12 h 52"/>
                <a:gd name="T4" fmla="*/ 31 w 44"/>
                <a:gd name="T5" fmla="*/ 0 h 52"/>
                <a:gd name="T6" fmla="*/ 44 w 44"/>
                <a:gd name="T7" fmla="*/ 34 h 52"/>
                <a:gd name="T8" fmla="*/ 1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6" y="52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2" name="Freeform 664"/>
            <p:cNvSpPr>
              <a:spLocks/>
            </p:cNvSpPr>
            <p:nvPr/>
          </p:nvSpPr>
          <p:spPr bwMode="auto">
            <a:xfrm>
              <a:off x="3435" y="3311"/>
              <a:ext cx="41" cy="56"/>
            </a:xfrm>
            <a:custGeom>
              <a:avLst/>
              <a:gdLst>
                <a:gd name="T0" fmla="*/ 10 w 41"/>
                <a:gd name="T1" fmla="*/ 56 h 56"/>
                <a:gd name="T2" fmla="*/ 0 w 41"/>
                <a:gd name="T3" fmla="*/ 12 h 56"/>
                <a:gd name="T4" fmla="*/ 30 w 41"/>
                <a:gd name="T5" fmla="*/ 0 h 56"/>
                <a:gd name="T6" fmla="*/ 41 w 41"/>
                <a:gd name="T7" fmla="*/ 44 h 56"/>
                <a:gd name="T8" fmla="*/ 10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10" y="56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1" y="44"/>
                  </a:lnTo>
                  <a:lnTo>
                    <a:pt x="10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3" name="Freeform 665"/>
            <p:cNvSpPr>
              <a:spLocks/>
            </p:cNvSpPr>
            <p:nvPr/>
          </p:nvSpPr>
          <p:spPr bwMode="auto">
            <a:xfrm>
              <a:off x="3430" y="3282"/>
              <a:ext cx="35" cy="36"/>
            </a:xfrm>
            <a:custGeom>
              <a:avLst/>
              <a:gdLst>
                <a:gd name="T0" fmla="*/ 2 w 35"/>
                <a:gd name="T1" fmla="*/ 36 h 36"/>
                <a:gd name="T2" fmla="*/ 0 w 35"/>
                <a:gd name="T3" fmla="*/ 2 h 36"/>
                <a:gd name="T4" fmla="*/ 33 w 35"/>
                <a:gd name="T5" fmla="*/ 0 h 36"/>
                <a:gd name="T6" fmla="*/ 35 w 35"/>
                <a:gd name="T7" fmla="*/ 31 h 36"/>
                <a:gd name="T8" fmla="*/ 2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2" y="36"/>
                  </a:moveTo>
                  <a:lnTo>
                    <a:pt x="0" y="2"/>
                  </a:lnTo>
                  <a:lnTo>
                    <a:pt x="33" y="0"/>
                  </a:lnTo>
                  <a:lnTo>
                    <a:pt x="35" y="31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4" name="Freeform 666"/>
            <p:cNvSpPr>
              <a:spLocks/>
            </p:cNvSpPr>
            <p:nvPr/>
          </p:nvSpPr>
          <p:spPr bwMode="auto">
            <a:xfrm>
              <a:off x="3430" y="3252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30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5" name="Freeform 667"/>
            <p:cNvSpPr>
              <a:spLocks/>
            </p:cNvSpPr>
            <p:nvPr/>
          </p:nvSpPr>
          <p:spPr bwMode="auto">
            <a:xfrm>
              <a:off x="3430" y="3198"/>
              <a:ext cx="42" cy="59"/>
            </a:xfrm>
            <a:custGeom>
              <a:avLst/>
              <a:gdLst>
                <a:gd name="T0" fmla="*/ 0 w 42"/>
                <a:gd name="T1" fmla="*/ 54 h 59"/>
                <a:gd name="T2" fmla="*/ 9 w 42"/>
                <a:gd name="T3" fmla="*/ 0 h 59"/>
                <a:gd name="T4" fmla="*/ 42 w 42"/>
                <a:gd name="T5" fmla="*/ 5 h 59"/>
                <a:gd name="T6" fmla="*/ 33 w 42"/>
                <a:gd name="T7" fmla="*/ 59 h 59"/>
                <a:gd name="T8" fmla="*/ 0 w 42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0" y="54"/>
                  </a:moveTo>
                  <a:lnTo>
                    <a:pt x="9" y="0"/>
                  </a:lnTo>
                  <a:lnTo>
                    <a:pt x="42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6" name="Freeform 668"/>
            <p:cNvSpPr>
              <a:spLocks/>
            </p:cNvSpPr>
            <p:nvPr/>
          </p:nvSpPr>
          <p:spPr bwMode="auto">
            <a:xfrm>
              <a:off x="3439" y="3174"/>
              <a:ext cx="35" cy="29"/>
            </a:xfrm>
            <a:custGeom>
              <a:avLst/>
              <a:gdLst>
                <a:gd name="T0" fmla="*/ 0 w 35"/>
                <a:gd name="T1" fmla="*/ 24 h 29"/>
                <a:gd name="T2" fmla="*/ 2 w 35"/>
                <a:gd name="T3" fmla="*/ 0 h 29"/>
                <a:gd name="T4" fmla="*/ 35 w 35"/>
                <a:gd name="T5" fmla="*/ 5 h 29"/>
                <a:gd name="T6" fmla="*/ 33 w 35"/>
                <a:gd name="T7" fmla="*/ 29 h 29"/>
                <a:gd name="T8" fmla="*/ 0 w 35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0" y="24"/>
                  </a:moveTo>
                  <a:lnTo>
                    <a:pt x="2" y="0"/>
                  </a:lnTo>
                  <a:lnTo>
                    <a:pt x="35" y="5"/>
                  </a:lnTo>
                  <a:lnTo>
                    <a:pt x="33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7" name="Freeform 669"/>
            <p:cNvSpPr>
              <a:spLocks/>
            </p:cNvSpPr>
            <p:nvPr/>
          </p:nvSpPr>
          <p:spPr bwMode="auto">
            <a:xfrm>
              <a:off x="3441" y="3149"/>
              <a:ext cx="37" cy="30"/>
            </a:xfrm>
            <a:custGeom>
              <a:avLst/>
              <a:gdLst>
                <a:gd name="T0" fmla="*/ 0 w 37"/>
                <a:gd name="T1" fmla="*/ 25 h 30"/>
                <a:gd name="T2" fmla="*/ 4 w 37"/>
                <a:gd name="T3" fmla="*/ 0 h 30"/>
                <a:gd name="T4" fmla="*/ 37 w 37"/>
                <a:gd name="T5" fmla="*/ 0 h 30"/>
                <a:gd name="T6" fmla="*/ 33 w 37"/>
                <a:gd name="T7" fmla="*/ 30 h 30"/>
                <a:gd name="T8" fmla="*/ 0 w 37"/>
                <a:gd name="T9" fmla="*/ 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0">
                  <a:moveTo>
                    <a:pt x="0" y="25"/>
                  </a:moveTo>
                  <a:lnTo>
                    <a:pt x="4" y="0"/>
                  </a:lnTo>
                  <a:lnTo>
                    <a:pt x="37" y="0"/>
                  </a:lnTo>
                  <a:lnTo>
                    <a:pt x="33" y="3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8" name="Freeform 670"/>
            <p:cNvSpPr>
              <a:spLocks/>
            </p:cNvSpPr>
            <p:nvPr/>
          </p:nvSpPr>
          <p:spPr bwMode="auto">
            <a:xfrm>
              <a:off x="3443" y="3118"/>
              <a:ext cx="35" cy="31"/>
            </a:xfrm>
            <a:custGeom>
              <a:avLst/>
              <a:gdLst>
                <a:gd name="T0" fmla="*/ 2 w 35"/>
                <a:gd name="T1" fmla="*/ 31 h 31"/>
                <a:gd name="T2" fmla="*/ 0 w 35"/>
                <a:gd name="T3" fmla="*/ 4 h 31"/>
                <a:gd name="T4" fmla="*/ 33 w 35"/>
                <a:gd name="T5" fmla="*/ 0 h 31"/>
                <a:gd name="T6" fmla="*/ 35 w 35"/>
                <a:gd name="T7" fmla="*/ 31 h 31"/>
                <a:gd name="T8" fmla="*/ 2 w 3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2" y="31"/>
                  </a:moveTo>
                  <a:lnTo>
                    <a:pt x="0" y="4"/>
                  </a:lnTo>
                  <a:lnTo>
                    <a:pt x="33" y="0"/>
                  </a:lnTo>
                  <a:lnTo>
                    <a:pt x="35" y="31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Freeform 671"/>
            <p:cNvSpPr>
              <a:spLocks/>
            </p:cNvSpPr>
            <p:nvPr/>
          </p:nvSpPr>
          <p:spPr bwMode="auto">
            <a:xfrm>
              <a:off x="3437" y="3088"/>
              <a:ext cx="39" cy="34"/>
            </a:xfrm>
            <a:custGeom>
              <a:avLst/>
              <a:gdLst>
                <a:gd name="T0" fmla="*/ 6 w 39"/>
                <a:gd name="T1" fmla="*/ 34 h 34"/>
                <a:gd name="T2" fmla="*/ 0 w 39"/>
                <a:gd name="T3" fmla="*/ 5 h 34"/>
                <a:gd name="T4" fmla="*/ 33 w 39"/>
                <a:gd name="T5" fmla="*/ 0 h 34"/>
                <a:gd name="T6" fmla="*/ 39 w 39"/>
                <a:gd name="T7" fmla="*/ 30 h 34"/>
                <a:gd name="T8" fmla="*/ 6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30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0" name="Freeform 672"/>
            <p:cNvSpPr>
              <a:spLocks/>
            </p:cNvSpPr>
            <p:nvPr/>
          </p:nvSpPr>
          <p:spPr bwMode="auto">
            <a:xfrm>
              <a:off x="3432" y="3311"/>
              <a:ext cx="3" cy="12"/>
            </a:xfrm>
            <a:custGeom>
              <a:avLst/>
              <a:gdLst>
                <a:gd name="T0" fmla="*/ 3 w 3"/>
                <a:gd name="T1" fmla="*/ 12 h 12"/>
                <a:gd name="T2" fmla="*/ 0 w 3"/>
                <a:gd name="T3" fmla="*/ 7 h 12"/>
                <a:gd name="T4" fmla="*/ 0 w 3"/>
                <a:gd name="T5" fmla="*/ 0 h 12"/>
                <a:gd name="T6" fmla="*/ 3 w 3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1" name="Freeform 673"/>
            <p:cNvSpPr>
              <a:spLocks/>
            </p:cNvSpPr>
            <p:nvPr/>
          </p:nvSpPr>
          <p:spPr bwMode="auto">
            <a:xfrm>
              <a:off x="3432" y="3311"/>
              <a:ext cx="33" cy="12"/>
            </a:xfrm>
            <a:custGeom>
              <a:avLst/>
              <a:gdLst>
                <a:gd name="T0" fmla="*/ 3 w 33"/>
                <a:gd name="T1" fmla="*/ 12 h 12"/>
                <a:gd name="T2" fmla="*/ 0 w 33"/>
                <a:gd name="T3" fmla="*/ 7 h 12"/>
                <a:gd name="T4" fmla="*/ 33 w 33"/>
                <a:gd name="T5" fmla="*/ 0 h 12"/>
                <a:gd name="T6" fmla="*/ 33 w 33"/>
                <a:gd name="T7" fmla="*/ 2 h 12"/>
                <a:gd name="T8" fmla="*/ 3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3" y="12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2" name="Freeform 674"/>
            <p:cNvSpPr>
              <a:spLocks/>
            </p:cNvSpPr>
            <p:nvPr/>
          </p:nvSpPr>
          <p:spPr bwMode="auto">
            <a:xfrm>
              <a:off x="3430" y="3059"/>
              <a:ext cx="40" cy="39"/>
            </a:xfrm>
            <a:custGeom>
              <a:avLst/>
              <a:gdLst>
                <a:gd name="T0" fmla="*/ 9 w 40"/>
                <a:gd name="T1" fmla="*/ 39 h 39"/>
                <a:gd name="T2" fmla="*/ 0 w 40"/>
                <a:gd name="T3" fmla="*/ 17 h 39"/>
                <a:gd name="T4" fmla="*/ 29 w 40"/>
                <a:gd name="T5" fmla="*/ 0 h 39"/>
                <a:gd name="T6" fmla="*/ 40 w 40"/>
                <a:gd name="T7" fmla="*/ 24 h 39"/>
                <a:gd name="T8" fmla="*/ 9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9" y="39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0" y="24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3" name="Freeform 675"/>
            <p:cNvSpPr>
              <a:spLocks/>
            </p:cNvSpPr>
            <p:nvPr/>
          </p:nvSpPr>
          <p:spPr bwMode="auto">
            <a:xfrm>
              <a:off x="3424" y="3037"/>
              <a:ext cx="35" cy="39"/>
            </a:xfrm>
            <a:custGeom>
              <a:avLst/>
              <a:gdLst>
                <a:gd name="T0" fmla="*/ 6 w 35"/>
                <a:gd name="T1" fmla="*/ 39 h 39"/>
                <a:gd name="T2" fmla="*/ 0 w 35"/>
                <a:gd name="T3" fmla="*/ 22 h 39"/>
                <a:gd name="T4" fmla="*/ 26 w 35"/>
                <a:gd name="T5" fmla="*/ 0 h 39"/>
                <a:gd name="T6" fmla="*/ 35 w 35"/>
                <a:gd name="T7" fmla="*/ 22 h 39"/>
                <a:gd name="T8" fmla="*/ 6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6" y="3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4" name="Freeform 676"/>
            <p:cNvSpPr>
              <a:spLocks/>
            </p:cNvSpPr>
            <p:nvPr/>
          </p:nvSpPr>
          <p:spPr bwMode="auto">
            <a:xfrm>
              <a:off x="3397" y="3000"/>
              <a:ext cx="53" cy="59"/>
            </a:xfrm>
            <a:custGeom>
              <a:avLst/>
              <a:gdLst>
                <a:gd name="T0" fmla="*/ 27 w 53"/>
                <a:gd name="T1" fmla="*/ 59 h 59"/>
                <a:gd name="T2" fmla="*/ 0 w 53"/>
                <a:gd name="T3" fmla="*/ 27 h 59"/>
                <a:gd name="T4" fmla="*/ 22 w 53"/>
                <a:gd name="T5" fmla="*/ 0 h 59"/>
                <a:gd name="T6" fmla="*/ 53 w 53"/>
                <a:gd name="T7" fmla="*/ 37 h 59"/>
                <a:gd name="T8" fmla="*/ 27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27" y="59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3" y="3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5" name="Freeform 677"/>
            <p:cNvSpPr>
              <a:spLocks/>
            </p:cNvSpPr>
            <p:nvPr/>
          </p:nvSpPr>
          <p:spPr bwMode="auto">
            <a:xfrm>
              <a:off x="3369" y="2973"/>
              <a:ext cx="50" cy="54"/>
            </a:xfrm>
            <a:custGeom>
              <a:avLst/>
              <a:gdLst>
                <a:gd name="T0" fmla="*/ 28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7 h 54"/>
                <a:gd name="T8" fmla="*/ 28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8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7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6" name="Freeform 678"/>
            <p:cNvSpPr>
              <a:spLocks/>
            </p:cNvSpPr>
            <p:nvPr/>
          </p:nvSpPr>
          <p:spPr bwMode="auto">
            <a:xfrm>
              <a:off x="3332" y="2951"/>
              <a:ext cx="52" cy="54"/>
            </a:xfrm>
            <a:custGeom>
              <a:avLst/>
              <a:gdLst>
                <a:gd name="T0" fmla="*/ 37 w 52"/>
                <a:gd name="T1" fmla="*/ 54 h 54"/>
                <a:gd name="T2" fmla="*/ 0 w 52"/>
                <a:gd name="T3" fmla="*/ 32 h 54"/>
                <a:gd name="T4" fmla="*/ 15 w 52"/>
                <a:gd name="T5" fmla="*/ 0 h 54"/>
                <a:gd name="T6" fmla="*/ 52 w 52"/>
                <a:gd name="T7" fmla="*/ 22 h 54"/>
                <a:gd name="T8" fmla="*/ 37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7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2" y="2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7" name="Freeform 679"/>
            <p:cNvSpPr>
              <a:spLocks/>
            </p:cNvSpPr>
            <p:nvPr/>
          </p:nvSpPr>
          <p:spPr bwMode="auto">
            <a:xfrm>
              <a:off x="3296" y="2931"/>
              <a:ext cx="51" cy="52"/>
            </a:xfrm>
            <a:custGeom>
              <a:avLst/>
              <a:gdLst>
                <a:gd name="T0" fmla="*/ 36 w 51"/>
                <a:gd name="T1" fmla="*/ 52 h 52"/>
                <a:gd name="T2" fmla="*/ 0 w 51"/>
                <a:gd name="T3" fmla="*/ 32 h 52"/>
                <a:gd name="T4" fmla="*/ 16 w 51"/>
                <a:gd name="T5" fmla="*/ 0 h 52"/>
                <a:gd name="T6" fmla="*/ 51 w 51"/>
                <a:gd name="T7" fmla="*/ 20 h 52"/>
                <a:gd name="T8" fmla="*/ 36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6" y="5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36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8" name="Freeform 680"/>
            <p:cNvSpPr>
              <a:spLocks/>
            </p:cNvSpPr>
            <p:nvPr/>
          </p:nvSpPr>
          <p:spPr bwMode="auto">
            <a:xfrm>
              <a:off x="3257" y="2907"/>
              <a:ext cx="55" cy="56"/>
            </a:xfrm>
            <a:custGeom>
              <a:avLst/>
              <a:gdLst>
                <a:gd name="T0" fmla="*/ 39 w 55"/>
                <a:gd name="T1" fmla="*/ 56 h 56"/>
                <a:gd name="T2" fmla="*/ 0 w 55"/>
                <a:gd name="T3" fmla="*/ 29 h 56"/>
                <a:gd name="T4" fmla="*/ 20 w 55"/>
                <a:gd name="T5" fmla="*/ 0 h 56"/>
                <a:gd name="T6" fmla="*/ 55 w 55"/>
                <a:gd name="T7" fmla="*/ 24 h 56"/>
                <a:gd name="T8" fmla="*/ 39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9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5" y="24"/>
                  </a:lnTo>
                  <a:lnTo>
                    <a:pt x="39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19" name="Freeform 681"/>
            <p:cNvSpPr>
              <a:spLocks/>
            </p:cNvSpPr>
            <p:nvPr/>
          </p:nvSpPr>
          <p:spPr bwMode="auto">
            <a:xfrm>
              <a:off x="3224" y="2880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24 h 56"/>
                <a:gd name="T4" fmla="*/ 24 w 53"/>
                <a:gd name="T5" fmla="*/ 0 h 56"/>
                <a:gd name="T6" fmla="*/ 53 w 53"/>
                <a:gd name="T7" fmla="*/ 27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3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0" name="Freeform 682"/>
            <p:cNvSpPr>
              <a:spLocks/>
            </p:cNvSpPr>
            <p:nvPr/>
          </p:nvSpPr>
          <p:spPr bwMode="auto">
            <a:xfrm>
              <a:off x="3209" y="2863"/>
              <a:ext cx="39" cy="41"/>
            </a:xfrm>
            <a:custGeom>
              <a:avLst/>
              <a:gdLst>
                <a:gd name="T0" fmla="*/ 15 w 39"/>
                <a:gd name="T1" fmla="*/ 41 h 41"/>
                <a:gd name="T2" fmla="*/ 0 w 39"/>
                <a:gd name="T3" fmla="*/ 22 h 41"/>
                <a:gd name="T4" fmla="*/ 26 w 39"/>
                <a:gd name="T5" fmla="*/ 0 h 41"/>
                <a:gd name="T6" fmla="*/ 39 w 39"/>
                <a:gd name="T7" fmla="*/ 17 h 41"/>
                <a:gd name="T8" fmla="*/ 15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15" y="41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9" y="17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1" name="Freeform 683"/>
            <p:cNvSpPr>
              <a:spLocks/>
            </p:cNvSpPr>
            <p:nvPr/>
          </p:nvSpPr>
          <p:spPr bwMode="auto">
            <a:xfrm>
              <a:off x="3196" y="2846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8 w 39"/>
                <a:gd name="T5" fmla="*/ 0 h 39"/>
                <a:gd name="T6" fmla="*/ 39 w 39"/>
                <a:gd name="T7" fmla="*/ 17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17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2" name="Freeform 684"/>
            <p:cNvSpPr>
              <a:spLocks/>
            </p:cNvSpPr>
            <p:nvPr/>
          </p:nvSpPr>
          <p:spPr bwMode="auto">
            <a:xfrm>
              <a:off x="3467" y="3078"/>
              <a:ext cx="3" cy="10"/>
            </a:xfrm>
            <a:custGeom>
              <a:avLst/>
              <a:gdLst>
                <a:gd name="T0" fmla="*/ 3 w 3"/>
                <a:gd name="T1" fmla="*/ 10 h 10"/>
                <a:gd name="T2" fmla="*/ 3 w 3"/>
                <a:gd name="T3" fmla="*/ 5 h 10"/>
                <a:gd name="T4" fmla="*/ 0 w 3"/>
                <a:gd name="T5" fmla="*/ 0 h 10"/>
                <a:gd name="T6" fmla="*/ 3 w 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lnTo>
                    <a:pt x="3" y="5"/>
                  </a:lnTo>
                  <a:lnTo>
                    <a:pt x="0" y="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3" name="Freeform 685"/>
            <p:cNvSpPr>
              <a:spLocks/>
            </p:cNvSpPr>
            <p:nvPr/>
          </p:nvSpPr>
          <p:spPr bwMode="auto">
            <a:xfrm>
              <a:off x="3437" y="3083"/>
              <a:ext cx="33" cy="15"/>
            </a:xfrm>
            <a:custGeom>
              <a:avLst/>
              <a:gdLst>
                <a:gd name="T0" fmla="*/ 33 w 33"/>
                <a:gd name="T1" fmla="*/ 5 h 15"/>
                <a:gd name="T2" fmla="*/ 33 w 33"/>
                <a:gd name="T3" fmla="*/ 0 h 15"/>
                <a:gd name="T4" fmla="*/ 0 w 33"/>
                <a:gd name="T5" fmla="*/ 10 h 15"/>
                <a:gd name="T6" fmla="*/ 2 w 33"/>
                <a:gd name="T7" fmla="*/ 15 h 15"/>
                <a:gd name="T8" fmla="*/ 33 w 33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4" name="Freeform 686"/>
            <p:cNvSpPr>
              <a:spLocks/>
            </p:cNvSpPr>
            <p:nvPr/>
          </p:nvSpPr>
          <p:spPr bwMode="auto">
            <a:xfrm>
              <a:off x="3185" y="2819"/>
              <a:ext cx="41" cy="41"/>
            </a:xfrm>
            <a:custGeom>
              <a:avLst/>
              <a:gdLst>
                <a:gd name="T0" fmla="*/ 11 w 41"/>
                <a:gd name="T1" fmla="*/ 41 h 41"/>
                <a:gd name="T2" fmla="*/ 0 w 41"/>
                <a:gd name="T3" fmla="*/ 12 h 41"/>
                <a:gd name="T4" fmla="*/ 30 w 41"/>
                <a:gd name="T5" fmla="*/ 0 h 41"/>
                <a:gd name="T6" fmla="*/ 41 w 41"/>
                <a:gd name="T7" fmla="*/ 27 h 41"/>
                <a:gd name="T8" fmla="*/ 11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11" y="41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1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5" name="Freeform 687"/>
            <p:cNvSpPr>
              <a:spLocks/>
            </p:cNvSpPr>
            <p:nvPr/>
          </p:nvSpPr>
          <p:spPr bwMode="auto">
            <a:xfrm>
              <a:off x="3174" y="2794"/>
              <a:ext cx="41" cy="37"/>
            </a:xfrm>
            <a:custGeom>
              <a:avLst/>
              <a:gdLst>
                <a:gd name="T0" fmla="*/ 11 w 41"/>
                <a:gd name="T1" fmla="*/ 37 h 37"/>
                <a:gd name="T2" fmla="*/ 0 w 41"/>
                <a:gd name="T3" fmla="*/ 5 h 37"/>
                <a:gd name="T4" fmla="*/ 33 w 41"/>
                <a:gd name="T5" fmla="*/ 0 h 37"/>
                <a:gd name="T6" fmla="*/ 41 w 41"/>
                <a:gd name="T7" fmla="*/ 25 h 37"/>
                <a:gd name="T8" fmla="*/ 11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11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1" y="25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6" name="Freeform 688"/>
            <p:cNvSpPr>
              <a:spLocks/>
            </p:cNvSpPr>
            <p:nvPr/>
          </p:nvSpPr>
          <p:spPr bwMode="auto">
            <a:xfrm>
              <a:off x="3167" y="2743"/>
              <a:ext cx="40" cy="56"/>
            </a:xfrm>
            <a:custGeom>
              <a:avLst/>
              <a:gdLst>
                <a:gd name="T0" fmla="*/ 7 w 40"/>
                <a:gd name="T1" fmla="*/ 56 h 56"/>
                <a:gd name="T2" fmla="*/ 0 w 40"/>
                <a:gd name="T3" fmla="*/ 5 h 56"/>
                <a:gd name="T4" fmla="*/ 33 w 40"/>
                <a:gd name="T5" fmla="*/ 0 h 56"/>
                <a:gd name="T6" fmla="*/ 40 w 40"/>
                <a:gd name="T7" fmla="*/ 51 h 56"/>
                <a:gd name="T8" fmla="*/ 7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7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7" name="Freeform 689"/>
            <p:cNvSpPr>
              <a:spLocks/>
            </p:cNvSpPr>
            <p:nvPr/>
          </p:nvSpPr>
          <p:spPr bwMode="auto">
            <a:xfrm>
              <a:off x="3158" y="2691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8 h 57"/>
                <a:gd name="T4" fmla="*/ 33 w 42"/>
                <a:gd name="T5" fmla="*/ 0 h 57"/>
                <a:gd name="T6" fmla="*/ 42 w 42"/>
                <a:gd name="T7" fmla="*/ 52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8" name="Freeform 690"/>
            <p:cNvSpPr>
              <a:spLocks/>
            </p:cNvSpPr>
            <p:nvPr/>
          </p:nvSpPr>
          <p:spPr bwMode="auto">
            <a:xfrm>
              <a:off x="3152" y="2660"/>
              <a:ext cx="39" cy="39"/>
            </a:xfrm>
            <a:custGeom>
              <a:avLst/>
              <a:gdLst>
                <a:gd name="T0" fmla="*/ 6 w 39"/>
                <a:gd name="T1" fmla="*/ 39 h 39"/>
                <a:gd name="T2" fmla="*/ 0 w 39"/>
                <a:gd name="T3" fmla="*/ 17 h 39"/>
                <a:gd name="T4" fmla="*/ 28 w 39"/>
                <a:gd name="T5" fmla="*/ 0 h 39"/>
                <a:gd name="T6" fmla="*/ 39 w 39"/>
                <a:gd name="T7" fmla="*/ 31 h 39"/>
                <a:gd name="T8" fmla="*/ 6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6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31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29" name="Freeform 691"/>
            <p:cNvSpPr>
              <a:spLocks/>
            </p:cNvSpPr>
            <p:nvPr/>
          </p:nvSpPr>
          <p:spPr bwMode="auto">
            <a:xfrm>
              <a:off x="3139" y="2635"/>
              <a:ext cx="41" cy="42"/>
            </a:xfrm>
            <a:custGeom>
              <a:avLst/>
              <a:gdLst>
                <a:gd name="T0" fmla="*/ 13 w 41"/>
                <a:gd name="T1" fmla="*/ 42 h 42"/>
                <a:gd name="T2" fmla="*/ 0 w 41"/>
                <a:gd name="T3" fmla="*/ 17 h 42"/>
                <a:gd name="T4" fmla="*/ 28 w 41"/>
                <a:gd name="T5" fmla="*/ 0 h 42"/>
                <a:gd name="T6" fmla="*/ 41 w 41"/>
                <a:gd name="T7" fmla="*/ 25 h 42"/>
                <a:gd name="T8" fmla="*/ 13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13" y="42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0" name="Freeform 692"/>
            <p:cNvSpPr>
              <a:spLocks/>
            </p:cNvSpPr>
            <p:nvPr/>
          </p:nvSpPr>
          <p:spPr bwMode="auto">
            <a:xfrm>
              <a:off x="3196" y="2846"/>
              <a:ext cx="30" cy="17"/>
            </a:xfrm>
            <a:custGeom>
              <a:avLst/>
              <a:gdLst>
                <a:gd name="T0" fmla="*/ 0 w 30"/>
                <a:gd name="T1" fmla="*/ 17 h 17"/>
                <a:gd name="T2" fmla="*/ 0 w 30"/>
                <a:gd name="T3" fmla="*/ 14 h 17"/>
                <a:gd name="T4" fmla="*/ 28 w 30"/>
                <a:gd name="T5" fmla="*/ 0 h 17"/>
                <a:gd name="T6" fmla="*/ 30 w 30"/>
                <a:gd name="T7" fmla="*/ 0 h 17"/>
                <a:gd name="T8" fmla="*/ 0 w 30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1" name="Freeform 693"/>
            <p:cNvSpPr>
              <a:spLocks/>
            </p:cNvSpPr>
            <p:nvPr/>
          </p:nvSpPr>
          <p:spPr bwMode="auto">
            <a:xfrm>
              <a:off x="3115" y="2596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29 h 59"/>
                <a:gd name="T4" fmla="*/ 19 w 50"/>
                <a:gd name="T5" fmla="*/ 0 h 59"/>
                <a:gd name="T6" fmla="*/ 50 w 50"/>
                <a:gd name="T7" fmla="*/ 34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50" y="34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2" name="Freeform 694"/>
            <p:cNvSpPr>
              <a:spLocks/>
            </p:cNvSpPr>
            <p:nvPr/>
          </p:nvSpPr>
          <p:spPr bwMode="auto">
            <a:xfrm>
              <a:off x="3086" y="2576"/>
              <a:ext cx="48" cy="49"/>
            </a:xfrm>
            <a:custGeom>
              <a:avLst/>
              <a:gdLst>
                <a:gd name="T0" fmla="*/ 29 w 48"/>
                <a:gd name="T1" fmla="*/ 49 h 49"/>
                <a:gd name="T2" fmla="*/ 0 w 48"/>
                <a:gd name="T3" fmla="*/ 35 h 49"/>
                <a:gd name="T4" fmla="*/ 11 w 48"/>
                <a:gd name="T5" fmla="*/ 0 h 49"/>
                <a:gd name="T6" fmla="*/ 48 w 48"/>
                <a:gd name="T7" fmla="*/ 20 h 49"/>
                <a:gd name="T8" fmla="*/ 29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9" y="49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3" name="Freeform 695"/>
            <p:cNvSpPr>
              <a:spLocks/>
            </p:cNvSpPr>
            <p:nvPr/>
          </p:nvSpPr>
          <p:spPr bwMode="auto">
            <a:xfrm>
              <a:off x="3053" y="2564"/>
              <a:ext cx="44" cy="47"/>
            </a:xfrm>
            <a:custGeom>
              <a:avLst/>
              <a:gdLst>
                <a:gd name="T0" fmla="*/ 33 w 44"/>
                <a:gd name="T1" fmla="*/ 47 h 47"/>
                <a:gd name="T2" fmla="*/ 0 w 44"/>
                <a:gd name="T3" fmla="*/ 37 h 47"/>
                <a:gd name="T4" fmla="*/ 5 w 44"/>
                <a:gd name="T5" fmla="*/ 0 h 47"/>
                <a:gd name="T6" fmla="*/ 44 w 44"/>
                <a:gd name="T7" fmla="*/ 12 h 47"/>
                <a:gd name="T8" fmla="*/ 3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3" y="47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4" name="Freeform 696"/>
            <p:cNvSpPr>
              <a:spLocks/>
            </p:cNvSpPr>
            <p:nvPr/>
          </p:nvSpPr>
          <p:spPr bwMode="auto">
            <a:xfrm>
              <a:off x="3016" y="2559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7 h 42"/>
                <a:gd name="T4" fmla="*/ 4 w 42"/>
                <a:gd name="T5" fmla="*/ 0 h 42"/>
                <a:gd name="T6" fmla="*/ 42 w 42"/>
                <a:gd name="T7" fmla="*/ 5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5" name="Freeform 697"/>
            <p:cNvSpPr>
              <a:spLocks/>
            </p:cNvSpPr>
            <p:nvPr/>
          </p:nvSpPr>
          <p:spPr bwMode="auto">
            <a:xfrm>
              <a:off x="2979" y="2554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7 h 42"/>
                <a:gd name="T4" fmla="*/ 4 w 41"/>
                <a:gd name="T5" fmla="*/ 0 h 42"/>
                <a:gd name="T6" fmla="*/ 41 w 41"/>
                <a:gd name="T7" fmla="*/ 5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6" name="Freeform 698"/>
            <p:cNvSpPr>
              <a:spLocks/>
            </p:cNvSpPr>
            <p:nvPr/>
          </p:nvSpPr>
          <p:spPr bwMode="auto">
            <a:xfrm>
              <a:off x="2939" y="2542"/>
              <a:ext cx="44" cy="49"/>
            </a:xfrm>
            <a:custGeom>
              <a:avLst/>
              <a:gdLst>
                <a:gd name="T0" fmla="*/ 40 w 44"/>
                <a:gd name="T1" fmla="*/ 49 h 49"/>
                <a:gd name="T2" fmla="*/ 0 w 44"/>
                <a:gd name="T3" fmla="*/ 34 h 49"/>
                <a:gd name="T4" fmla="*/ 11 w 44"/>
                <a:gd name="T5" fmla="*/ 0 h 49"/>
                <a:gd name="T6" fmla="*/ 44 w 44"/>
                <a:gd name="T7" fmla="*/ 12 h 49"/>
                <a:gd name="T8" fmla="*/ 4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0" y="49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4" y="12"/>
                  </a:lnTo>
                  <a:lnTo>
                    <a:pt x="40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7" name="Freeform 699"/>
            <p:cNvSpPr>
              <a:spLocks/>
            </p:cNvSpPr>
            <p:nvPr/>
          </p:nvSpPr>
          <p:spPr bwMode="auto">
            <a:xfrm>
              <a:off x="2902" y="2527"/>
              <a:ext cx="48" cy="49"/>
            </a:xfrm>
            <a:custGeom>
              <a:avLst/>
              <a:gdLst>
                <a:gd name="T0" fmla="*/ 37 w 48"/>
                <a:gd name="T1" fmla="*/ 49 h 49"/>
                <a:gd name="T2" fmla="*/ 0 w 48"/>
                <a:gd name="T3" fmla="*/ 32 h 49"/>
                <a:gd name="T4" fmla="*/ 15 w 48"/>
                <a:gd name="T5" fmla="*/ 0 h 49"/>
                <a:gd name="T6" fmla="*/ 48 w 48"/>
                <a:gd name="T7" fmla="*/ 15 h 49"/>
                <a:gd name="T8" fmla="*/ 37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7" y="4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8" y="15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8" name="Freeform 700"/>
            <p:cNvSpPr>
              <a:spLocks/>
            </p:cNvSpPr>
            <p:nvPr/>
          </p:nvSpPr>
          <p:spPr bwMode="auto">
            <a:xfrm>
              <a:off x="2884" y="2515"/>
              <a:ext cx="33" cy="44"/>
            </a:xfrm>
            <a:custGeom>
              <a:avLst/>
              <a:gdLst>
                <a:gd name="T0" fmla="*/ 18 w 33"/>
                <a:gd name="T1" fmla="*/ 44 h 44"/>
                <a:gd name="T2" fmla="*/ 0 w 33"/>
                <a:gd name="T3" fmla="*/ 25 h 44"/>
                <a:gd name="T4" fmla="*/ 24 w 33"/>
                <a:gd name="T5" fmla="*/ 0 h 44"/>
                <a:gd name="T6" fmla="*/ 33 w 33"/>
                <a:gd name="T7" fmla="*/ 12 h 44"/>
                <a:gd name="T8" fmla="*/ 18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18" y="4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3" y="1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39" name="Freeform 701"/>
            <p:cNvSpPr>
              <a:spLocks/>
            </p:cNvSpPr>
            <p:nvPr/>
          </p:nvSpPr>
          <p:spPr bwMode="auto">
            <a:xfrm>
              <a:off x="2869" y="2498"/>
              <a:ext cx="39" cy="42"/>
            </a:xfrm>
            <a:custGeom>
              <a:avLst/>
              <a:gdLst>
                <a:gd name="T0" fmla="*/ 15 w 39"/>
                <a:gd name="T1" fmla="*/ 42 h 42"/>
                <a:gd name="T2" fmla="*/ 0 w 39"/>
                <a:gd name="T3" fmla="*/ 24 h 42"/>
                <a:gd name="T4" fmla="*/ 24 w 39"/>
                <a:gd name="T5" fmla="*/ 0 h 42"/>
                <a:gd name="T6" fmla="*/ 39 w 39"/>
                <a:gd name="T7" fmla="*/ 17 h 42"/>
                <a:gd name="T8" fmla="*/ 15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5" y="42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9" y="17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0" name="Freeform 702"/>
            <p:cNvSpPr>
              <a:spLocks/>
            </p:cNvSpPr>
            <p:nvPr/>
          </p:nvSpPr>
          <p:spPr bwMode="auto">
            <a:xfrm>
              <a:off x="3163" y="2628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1" name="Freeform 703"/>
            <p:cNvSpPr>
              <a:spLocks/>
            </p:cNvSpPr>
            <p:nvPr/>
          </p:nvSpPr>
          <p:spPr bwMode="auto">
            <a:xfrm>
              <a:off x="3139" y="2630"/>
              <a:ext cx="28" cy="25"/>
            </a:xfrm>
            <a:custGeom>
              <a:avLst/>
              <a:gdLst>
                <a:gd name="T0" fmla="*/ 28 w 28"/>
                <a:gd name="T1" fmla="*/ 5 h 25"/>
                <a:gd name="T2" fmla="*/ 26 w 28"/>
                <a:gd name="T3" fmla="*/ 0 h 25"/>
                <a:gd name="T4" fmla="*/ 0 w 28"/>
                <a:gd name="T5" fmla="*/ 22 h 25"/>
                <a:gd name="T6" fmla="*/ 2 w 28"/>
                <a:gd name="T7" fmla="*/ 25 h 25"/>
                <a:gd name="T8" fmla="*/ 28 w 28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8" y="5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2" name="Freeform 704"/>
            <p:cNvSpPr>
              <a:spLocks/>
            </p:cNvSpPr>
            <p:nvPr/>
          </p:nvSpPr>
          <p:spPr bwMode="auto">
            <a:xfrm>
              <a:off x="2854" y="2481"/>
              <a:ext cx="41" cy="39"/>
            </a:xfrm>
            <a:custGeom>
              <a:avLst/>
              <a:gdLst>
                <a:gd name="T0" fmla="*/ 13 w 41"/>
                <a:gd name="T1" fmla="*/ 39 h 39"/>
                <a:gd name="T2" fmla="*/ 0 w 41"/>
                <a:gd name="T3" fmla="*/ 17 h 39"/>
                <a:gd name="T4" fmla="*/ 28 w 41"/>
                <a:gd name="T5" fmla="*/ 0 h 39"/>
                <a:gd name="T6" fmla="*/ 41 w 41"/>
                <a:gd name="T7" fmla="*/ 22 h 39"/>
                <a:gd name="T8" fmla="*/ 13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13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3" name="Freeform 705"/>
            <p:cNvSpPr>
              <a:spLocks/>
            </p:cNvSpPr>
            <p:nvPr/>
          </p:nvSpPr>
          <p:spPr bwMode="auto">
            <a:xfrm>
              <a:off x="2845" y="2461"/>
              <a:ext cx="37" cy="37"/>
            </a:xfrm>
            <a:custGeom>
              <a:avLst/>
              <a:gdLst>
                <a:gd name="T0" fmla="*/ 9 w 37"/>
                <a:gd name="T1" fmla="*/ 37 h 37"/>
                <a:gd name="T2" fmla="*/ 0 w 37"/>
                <a:gd name="T3" fmla="*/ 12 h 37"/>
                <a:gd name="T4" fmla="*/ 31 w 37"/>
                <a:gd name="T5" fmla="*/ 0 h 37"/>
                <a:gd name="T6" fmla="*/ 37 w 37"/>
                <a:gd name="T7" fmla="*/ 20 h 37"/>
                <a:gd name="T8" fmla="*/ 9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9" y="37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7" y="20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4" name="Freeform 706"/>
            <p:cNvSpPr>
              <a:spLocks/>
            </p:cNvSpPr>
            <p:nvPr/>
          </p:nvSpPr>
          <p:spPr bwMode="auto">
            <a:xfrm>
              <a:off x="2832" y="2417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12 h 56"/>
                <a:gd name="T4" fmla="*/ 30 w 44"/>
                <a:gd name="T5" fmla="*/ 0 h 56"/>
                <a:gd name="T6" fmla="*/ 44 w 44"/>
                <a:gd name="T7" fmla="*/ 44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4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5" name="Freeform 707"/>
            <p:cNvSpPr>
              <a:spLocks/>
            </p:cNvSpPr>
            <p:nvPr/>
          </p:nvSpPr>
          <p:spPr bwMode="auto">
            <a:xfrm>
              <a:off x="2823" y="2371"/>
              <a:ext cx="39" cy="58"/>
            </a:xfrm>
            <a:custGeom>
              <a:avLst/>
              <a:gdLst>
                <a:gd name="T0" fmla="*/ 9 w 39"/>
                <a:gd name="T1" fmla="*/ 58 h 58"/>
                <a:gd name="T2" fmla="*/ 0 w 39"/>
                <a:gd name="T3" fmla="*/ 12 h 58"/>
                <a:gd name="T4" fmla="*/ 31 w 39"/>
                <a:gd name="T5" fmla="*/ 0 h 58"/>
                <a:gd name="T6" fmla="*/ 39 w 39"/>
                <a:gd name="T7" fmla="*/ 46 h 58"/>
                <a:gd name="T8" fmla="*/ 9 w 3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8">
                  <a:moveTo>
                    <a:pt x="9" y="58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9" y="46"/>
                  </a:lnTo>
                  <a:lnTo>
                    <a:pt x="9" y="58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6" name="Freeform 708"/>
            <p:cNvSpPr>
              <a:spLocks/>
            </p:cNvSpPr>
            <p:nvPr/>
          </p:nvSpPr>
          <p:spPr bwMode="auto">
            <a:xfrm>
              <a:off x="2805" y="2319"/>
              <a:ext cx="49" cy="64"/>
            </a:xfrm>
            <a:custGeom>
              <a:avLst/>
              <a:gdLst>
                <a:gd name="T0" fmla="*/ 18 w 49"/>
                <a:gd name="T1" fmla="*/ 64 h 64"/>
                <a:gd name="T2" fmla="*/ 0 w 49"/>
                <a:gd name="T3" fmla="*/ 15 h 64"/>
                <a:gd name="T4" fmla="*/ 31 w 49"/>
                <a:gd name="T5" fmla="*/ 0 h 64"/>
                <a:gd name="T6" fmla="*/ 49 w 49"/>
                <a:gd name="T7" fmla="*/ 52 h 64"/>
                <a:gd name="T8" fmla="*/ 18 w 4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18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9" y="52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7" name="Freeform 709"/>
            <p:cNvSpPr>
              <a:spLocks/>
            </p:cNvSpPr>
            <p:nvPr/>
          </p:nvSpPr>
          <p:spPr bwMode="auto">
            <a:xfrm>
              <a:off x="2867" y="2498"/>
              <a:ext cx="28" cy="24"/>
            </a:xfrm>
            <a:custGeom>
              <a:avLst/>
              <a:gdLst>
                <a:gd name="T0" fmla="*/ 2 w 28"/>
                <a:gd name="T1" fmla="*/ 24 h 24"/>
                <a:gd name="T2" fmla="*/ 0 w 28"/>
                <a:gd name="T3" fmla="*/ 22 h 24"/>
                <a:gd name="T4" fmla="*/ 26 w 28"/>
                <a:gd name="T5" fmla="*/ 0 h 24"/>
                <a:gd name="T6" fmla="*/ 28 w 28"/>
                <a:gd name="T7" fmla="*/ 5 h 24"/>
                <a:gd name="T8" fmla="*/ 2 w 2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" y="2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8" name="Freeform 710"/>
            <p:cNvSpPr>
              <a:spLocks/>
            </p:cNvSpPr>
            <p:nvPr/>
          </p:nvSpPr>
          <p:spPr bwMode="auto">
            <a:xfrm>
              <a:off x="2762" y="2229"/>
              <a:ext cx="72" cy="107"/>
            </a:xfrm>
            <a:custGeom>
              <a:avLst/>
              <a:gdLst>
                <a:gd name="T0" fmla="*/ 43 w 72"/>
                <a:gd name="T1" fmla="*/ 107 h 107"/>
                <a:gd name="T2" fmla="*/ 0 w 72"/>
                <a:gd name="T3" fmla="*/ 17 h 107"/>
                <a:gd name="T4" fmla="*/ 28 w 72"/>
                <a:gd name="T5" fmla="*/ 0 h 107"/>
                <a:gd name="T6" fmla="*/ 72 w 72"/>
                <a:gd name="T7" fmla="*/ 90 h 107"/>
                <a:gd name="T8" fmla="*/ 43 w 72"/>
                <a:gd name="T9" fmla="*/ 10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7">
                  <a:moveTo>
                    <a:pt x="43" y="10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72" y="90"/>
                  </a:lnTo>
                  <a:lnTo>
                    <a:pt x="43" y="10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49" name="Freeform 711"/>
            <p:cNvSpPr>
              <a:spLocks/>
            </p:cNvSpPr>
            <p:nvPr/>
          </p:nvSpPr>
          <p:spPr bwMode="auto">
            <a:xfrm>
              <a:off x="2742" y="2187"/>
              <a:ext cx="48" cy="59"/>
            </a:xfrm>
            <a:custGeom>
              <a:avLst/>
              <a:gdLst>
                <a:gd name="T0" fmla="*/ 20 w 48"/>
                <a:gd name="T1" fmla="*/ 59 h 59"/>
                <a:gd name="T2" fmla="*/ 0 w 48"/>
                <a:gd name="T3" fmla="*/ 17 h 59"/>
                <a:gd name="T4" fmla="*/ 28 w 48"/>
                <a:gd name="T5" fmla="*/ 0 h 59"/>
                <a:gd name="T6" fmla="*/ 48 w 48"/>
                <a:gd name="T7" fmla="*/ 42 h 59"/>
                <a:gd name="T8" fmla="*/ 20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0" y="5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42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0" name="Freeform 712"/>
            <p:cNvSpPr>
              <a:spLocks/>
            </p:cNvSpPr>
            <p:nvPr/>
          </p:nvSpPr>
          <p:spPr bwMode="auto">
            <a:xfrm>
              <a:off x="2720" y="2145"/>
              <a:ext cx="50" cy="59"/>
            </a:xfrm>
            <a:custGeom>
              <a:avLst/>
              <a:gdLst>
                <a:gd name="T0" fmla="*/ 22 w 50"/>
                <a:gd name="T1" fmla="*/ 59 h 59"/>
                <a:gd name="T2" fmla="*/ 0 w 50"/>
                <a:gd name="T3" fmla="*/ 22 h 59"/>
                <a:gd name="T4" fmla="*/ 26 w 50"/>
                <a:gd name="T5" fmla="*/ 0 h 59"/>
                <a:gd name="T6" fmla="*/ 50 w 50"/>
                <a:gd name="T7" fmla="*/ 42 h 59"/>
                <a:gd name="T8" fmla="*/ 22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2" y="5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0" y="42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1" name="Freeform 713"/>
            <p:cNvSpPr>
              <a:spLocks/>
            </p:cNvSpPr>
            <p:nvPr/>
          </p:nvSpPr>
          <p:spPr bwMode="auto">
            <a:xfrm>
              <a:off x="2696" y="2109"/>
              <a:ext cx="50" cy="58"/>
            </a:xfrm>
            <a:custGeom>
              <a:avLst/>
              <a:gdLst>
                <a:gd name="T0" fmla="*/ 24 w 50"/>
                <a:gd name="T1" fmla="*/ 58 h 58"/>
                <a:gd name="T2" fmla="*/ 0 w 50"/>
                <a:gd name="T3" fmla="*/ 24 h 58"/>
                <a:gd name="T4" fmla="*/ 24 w 50"/>
                <a:gd name="T5" fmla="*/ 0 h 58"/>
                <a:gd name="T6" fmla="*/ 50 w 50"/>
                <a:gd name="T7" fmla="*/ 36 h 58"/>
                <a:gd name="T8" fmla="*/ 24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24" y="58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0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2" name="Freeform 714"/>
            <p:cNvSpPr>
              <a:spLocks/>
            </p:cNvSpPr>
            <p:nvPr/>
          </p:nvSpPr>
          <p:spPr bwMode="auto">
            <a:xfrm>
              <a:off x="2667" y="2079"/>
              <a:ext cx="53" cy="54"/>
            </a:xfrm>
            <a:custGeom>
              <a:avLst/>
              <a:gdLst>
                <a:gd name="T0" fmla="*/ 29 w 53"/>
                <a:gd name="T1" fmla="*/ 54 h 54"/>
                <a:gd name="T2" fmla="*/ 0 w 53"/>
                <a:gd name="T3" fmla="*/ 30 h 54"/>
                <a:gd name="T4" fmla="*/ 20 w 53"/>
                <a:gd name="T5" fmla="*/ 0 h 54"/>
                <a:gd name="T6" fmla="*/ 53 w 53"/>
                <a:gd name="T7" fmla="*/ 30 h 54"/>
                <a:gd name="T8" fmla="*/ 29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29" y="54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30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3" name="Freeform 715"/>
            <p:cNvSpPr>
              <a:spLocks/>
            </p:cNvSpPr>
            <p:nvPr/>
          </p:nvSpPr>
          <p:spPr bwMode="auto">
            <a:xfrm>
              <a:off x="2637" y="2052"/>
              <a:ext cx="50" cy="57"/>
            </a:xfrm>
            <a:custGeom>
              <a:avLst/>
              <a:gdLst>
                <a:gd name="T0" fmla="*/ 30 w 50"/>
                <a:gd name="T1" fmla="*/ 57 h 57"/>
                <a:gd name="T2" fmla="*/ 0 w 50"/>
                <a:gd name="T3" fmla="*/ 35 h 57"/>
                <a:gd name="T4" fmla="*/ 13 w 50"/>
                <a:gd name="T5" fmla="*/ 0 h 57"/>
                <a:gd name="T6" fmla="*/ 50 w 50"/>
                <a:gd name="T7" fmla="*/ 27 h 57"/>
                <a:gd name="T8" fmla="*/ 30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30" y="57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50" y="27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4" name="Freeform 716"/>
            <p:cNvSpPr>
              <a:spLocks/>
            </p:cNvSpPr>
            <p:nvPr/>
          </p:nvSpPr>
          <p:spPr bwMode="auto">
            <a:xfrm>
              <a:off x="2593" y="2035"/>
              <a:ext cx="57" cy="52"/>
            </a:xfrm>
            <a:custGeom>
              <a:avLst/>
              <a:gdLst>
                <a:gd name="T0" fmla="*/ 44 w 57"/>
                <a:gd name="T1" fmla="*/ 52 h 52"/>
                <a:gd name="T2" fmla="*/ 0 w 57"/>
                <a:gd name="T3" fmla="*/ 34 h 52"/>
                <a:gd name="T4" fmla="*/ 11 w 57"/>
                <a:gd name="T5" fmla="*/ 0 h 52"/>
                <a:gd name="T6" fmla="*/ 57 w 57"/>
                <a:gd name="T7" fmla="*/ 17 h 52"/>
                <a:gd name="T8" fmla="*/ 44 w 5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2">
                  <a:moveTo>
                    <a:pt x="44" y="52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7" y="17"/>
                  </a:lnTo>
                  <a:lnTo>
                    <a:pt x="44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5" name="Freeform 717"/>
            <p:cNvSpPr>
              <a:spLocks/>
            </p:cNvSpPr>
            <p:nvPr/>
          </p:nvSpPr>
          <p:spPr bwMode="auto">
            <a:xfrm>
              <a:off x="2805" y="2319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6" name="Freeform 718"/>
            <p:cNvSpPr>
              <a:spLocks/>
            </p:cNvSpPr>
            <p:nvPr/>
          </p:nvSpPr>
          <p:spPr bwMode="auto">
            <a:xfrm>
              <a:off x="2564" y="2028"/>
              <a:ext cx="38" cy="44"/>
            </a:xfrm>
            <a:custGeom>
              <a:avLst/>
              <a:gdLst>
                <a:gd name="T0" fmla="*/ 33 w 38"/>
                <a:gd name="T1" fmla="*/ 44 h 44"/>
                <a:gd name="T2" fmla="*/ 0 w 38"/>
                <a:gd name="T3" fmla="*/ 36 h 44"/>
                <a:gd name="T4" fmla="*/ 5 w 38"/>
                <a:gd name="T5" fmla="*/ 0 h 44"/>
                <a:gd name="T6" fmla="*/ 38 w 38"/>
                <a:gd name="T7" fmla="*/ 7 h 44"/>
                <a:gd name="T8" fmla="*/ 33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33" y="44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38" y="7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7" name="Freeform 719"/>
            <p:cNvSpPr>
              <a:spLocks/>
            </p:cNvSpPr>
            <p:nvPr/>
          </p:nvSpPr>
          <p:spPr bwMode="auto">
            <a:xfrm>
              <a:off x="2536" y="2028"/>
              <a:ext cx="33" cy="36"/>
            </a:xfrm>
            <a:custGeom>
              <a:avLst/>
              <a:gdLst>
                <a:gd name="T0" fmla="*/ 28 w 33"/>
                <a:gd name="T1" fmla="*/ 36 h 36"/>
                <a:gd name="T2" fmla="*/ 0 w 33"/>
                <a:gd name="T3" fmla="*/ 36 h 36"/>
                <a:gd name="T4" fmla="*/ 0 w 33"/>
                <a:gd name="T5" fmla="*/ 0 h 36"/>
                <a:gd name="T6" fmla="*/ 33 w 33"/>
                <a:gd name="T7" fmla="*/ 0 h 36"/>
                <a:gd name="T8" fmla="*/ 28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28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8" name="Rectangle 720"/>
            <p:cNvSpPr>
              <a:spLocks noChangeArrowheads="1"/>
            </p:cNvSpPr>
            <p:nvPr/>
          </p:nvSpPr>
          <p:spPr bwMode="auto">
            <a:xfrm>
              <a:off x="2470" y="2028"/>
              <a:ext cx="66" cy="36"/>
            </a:xfrm>
            <a:prstGeom prst="rect">
              <a:avLst/>
            </a:prstGeom>
            <a:solidFill>
              <a:srgbClr val="5546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59" name="Freeform 721"/>
            <p:cNvSpPr>
              <a:spLocks/>
            </p:cNvSpPr>
            <p:nvPr/>
          </p:nvSpPr>
          <p:spPr bwMode="auto">
            <a:xfrm>
              <a:off x="2593" y="2035"/>
              <a:ext cx="11" cy="37"/>
            </a:xfrm>
            <a:custGeom>
              <a:avLst/>
              <a:gdLst>
                <a:gd name="T0" fmla="*/ 11 w 11"/>
                <a:gd name="T1" fmla="*/ 0 h 37"/>
                <a:gd name="T2" fmla="*/ 9 w 11"/>
                <a:gd name="T3" fmla="*/ 0 h 37"/>
                <a:gd name="T4" fmla="*/ 0 w 11"/>
                <a:gd name="T5" fmla="*/ 34 h 37"/>
                <a:gd name="T6" fmla="*/ 4 w 11"/>
                <a:gd name="T7" fmla="*/ 37 h 37"/>
                <a:gd name="T8" fmla="*/ 11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0" name="Freeform 722"/>
            <p:cNvSpPr>
              <a:spLocks/>
            </p:cNvSpPr>
            <p:nvPr/>
          </p:nvSpPr>
          <p:spPr bwMode="auto">
            <a:xfrm>
              <a:off x="2426" y="2018"/>
              <a:ext cx="46" cy="46"/>
            </a:xfrm>
            <a:custGeom>
              <a:avLst/>
              <a:gdLst>
                <a:gd name="T0" fmla="*/ 42 w 46"/>
                <a:gd name="T1" fmla="*/ 46 h 46"/>
                <a:gd name="T2" fmla="*/ 0 w 46"/>
                <a:gd name="T3" fmla="*/ 34 h 46"/>
                <a:gd name="T4" fmla="*/ 11 w 46"/>
                <a:gd name="T5" fmla="*/ 0 h 46"/>
                <a:gd name="T6" fmla="*/ 46 w 46"/>
                <a:gd name="T7" fmla="*/ 10 h 46"/>
                <a:gd name="T8" fmla="*/ 4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46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1" name="Freeform 723"/>
            <p:cNvSpPr>
              <a:spLocks/>
            </p:cNvSpPr>
            <p:nvPr/>
          </p:nvSpPr>
          <p:spPr bwMode="auto">
            <a:xfrm>
              <a:off x="2393" y="2003"/>
              <a:ext cx="44" cy="49"/>
            </a:xfrm>
            <a:custGeom>
              <a:avLst/>
              <a:gdLst>
                <a:gd name="T0" fmla="*/ 33 w 44"/>
                <a:gd name="T1" fmla="*/ 49 h 49"/>
                <a:gd name="T2" fmla="*/ 0 w 44"/>
                <a:gd name="T3" fmla="*/ 35 h 49"/>
                <a:gd name="T4" fmla="*/ 14 w 44"/>
                <a:gd name="T5" fmla="*/ 0 h 49"/>
                <a:gd name="T6" fmla="*/ 44 w 44"/>
                <a:gd name="T7" fmla="*/ 15 h 49"/>
                <a:gd name="T8" fmla="*/ 3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3" y="49"/>
                  </a:moveTo>
                  <a:lnTo>
                    <a:pt x="0" y="35"/>
                  </a:lnTo>
                  <a:lnTo>
                    <a:pt x="14" y="0"/>
                  </a:lnTo>
                  <a:lnTo>
                    <a:pt x="44" y="1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2" name="Freeform 724"/>
            <p:cNvSpPr>
              <a:spLocks/>
            </p:cNvSpPr>
            <p:nvPr/>
          </p:nvSpPr>
          <p:spPr bwMode="auto">
            <a:xfrm>
              <a:off x="2361" y="1989"/>
              <a:ext cx="46" cy="49"/>
            </a:xfrm>
            <a:custGeom>
              <a:avLst/>
              <a:gdLst>
                <a:gd name="T0" fmla="*/ 32 w 46"/>
                <a:gd name="T1" fmla="*/ 49 h 49"/>
                <a:gd name="T2" fmla="*/ 0 w 46"/>
                <a:gd name="T3" fmla="*/ 31 h 49"/>
                <a:gd name="T4" fmla="*/ 15 w 46"/>
                <a:gd name="T5" fmla="*/ 0 h 49"/>
                <a:gd name="T6" fmla="*/ 46 w 46"/>
                <a:gd name="T7" fmla="*/ 14 h 49"/>
                <a:gd name="T8" fmla="*/ 3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2" y="49"/>
                  </a:moveTo>
                  <a:lnTo>
                    <a:pt x="0" y="31"/>
                  </a:lnTo>
                  <a:lnTo>
                    <a:pt x="15" y="0"/>
                  </a:lnTo>
                  <a:lnTo>
                    <a:pt x="46" y="14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3" name="Freeform 725"/>
            <p:cNvSpPr>
              <a:spLocks/>
            </p:cNvSpPr>
            <p:nvPr/>
          </p:nvSpPr>
          <p:spPr bwMode="auto">
            <a:xfrm>
              <a:off x="2328" y="1967"/>
              <a:ext cx="48" cy="53"/>
            </a:xfrm>
            <a:custGeom>
              <a:avLst/>
              <a:gdLst>
                <a:gd name="T0" fmla="*/ 33 w 48"/>
                <a:gd name="T1" fmla="*/ 53 h 53"/>
                <a:gd name="T2" fmla="*/ 0 w 48"/>
                <a:gd name="T3" fmla="*/ 29 h 53"/>
                <a:gd name="T4" fmla="*/ 19 w 48"/>
                <a:gd name="T5" fmla="*/ 0 h 53"/>
                <a:gd name="T6" fmla="*/ 48 w 48"/>
                <a:gd name="T7" fmla="*/ 22 h 53"/>
                <a:gd name="T8" fmla="*/ 33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33" y="53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48" y="22"/>
                  </a:lnTo>
                  <a:lnTo>
                    <a:pt x="33" y="53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4" name="Freeform 726"/>
            <p:cNvSpPr>
              <a:spLocks/>
            </p:cNvSpPr>
            <p:nvPr/>
          </p:nvSpPr>
          <p:spPr bwMode="auto">
            <a:xfrm>
              <a:off x="2301" y="1944"/>
              <a:ext cx="46" cy="52"/>
            </a:xfrm>
            <a:custGeom>
              <a:avLst/>
              <a:gdLst>
                <a:gd name="T0" fmla="*/ 27 w 46"/>
                <a:gd name="T1" fmla="*/ 52 h 52"/>
                <a:gd name="T2" fmla="*/ 0 w 46"/>
                <a:gd name="T3" fmla="*/ 27 h 52"/>
                <a:gd name="T4" fmla="*/ 22 w 46"/>
                <a:gd name="T5" fmla="*/ 0 h 52"/>
                <a:gd name="T6" fmla="*/ 46 w 46"/>
                <a:gd name="T7" fmla="*/ 23 h 52"/>
                <a:gd name="T8" fmla="*/ 27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7" y="52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6" y="23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5" name="Freeform 727"/>
            <p:cNvSpPr>
              <a:spLocks/>
            </p:cNvSpPr>
            <p:nvPr/>
          </p:nvSpPr>
          <p:spPr bwMode="auto">
            <a:xfrm>
              <a:off x="2273" y="1918"/>
              <a:ext cx="50" cy="53"/>
            </a:xfrm>
            <a:custGeom>
              <a:avLst/>
              <a:gdLst>
                <a:gd name="T0" fmla="*/ 28 w 50"/>
                <a:gd name="T1" fmla="*/ 53 h 53"/>
                <a:gd name="T2" fmla="*/ 0 w 50"/>
                <a:gd name="T3" fmla="*/ 24 h 53"/>
                <a:gd name="T4" fmla="*/ 24 w 50"/>
                <a:gd name="T5" fmla="*/ 0 h 53"/>
                <a:gd name="T6" fmla="*/ 50 w 50"/>
                <a:gd name="T7" fmla="*/ 26 h 53"/>
                <a:gd name="T8" fmla="*/ 28 w 5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28" y="53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0" y="26"/>
                  </a:lnTo>
                  <a:lnTo>
                    <a:pt x="28" y="53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6" name="Freeform 728"/>
            <p:cNvSpPr>
              <a:spLocks/>
            </p:cNvSpPr>
            <p:nvPr/>
          </p:nvSpPr>
          <p:spPr bwMode="auto">
            <a:xfrm>
              <a:off x="2249" y="1886"/>
              <a:ext cx="48" cy="56"/>
            </a:xfrm>
            <a:custGeom>
              <a:avLst/>
              <a:gdLst>
                <a:gd name="T0" fmla="*/ 24 w 48"/>
                <a:gd name="T1" fmla="*/ 56 h 56"/>
                <a:gd name="T2" fmla="*/ 0 w 48"/>
                <a:gd name="T3" fmla="*/ 24 h 56"/>
                <a:gd name="T4" fmla="*/ 24 w 48"/>
                <a:gd name="T5" fmla="*/ 0 h 56"/>
                <a:gd name="T6" fmla="*/ 48 w 48"/>
                <a:gd name="T7" fmla="*/ 32 h 56"/>
                <a:gd name="T8" fmla="*/ 24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4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48" y="32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7" name="Freeform 729"/>
            <p:cNvSpPr>
              <a:spLocks/>
            </p:cNvSpPr>
            <p:nvPr/>
          </p:nvSpPr>
          <p:spPr bwMode="auto">
            <a:xfrm>
              <a:off x="2227" y="1856"/>
              <a:ext cx="46" cy="54"/>
            </a:xfrm>
            <a:custGeom>
              <a:avLst/>
              <a:gdLst>
                <a:gd name="T0" fmla="*/ 22 w 46"/>
                <a:gd name="T1" fmla="*/ 54 h 54"/>
                <a:gd name="T2" fmla="*/ 0 w 46"/>
                <a:gd name="T3" fmla="*/ 22 h 54"/>
                <a:gd name="T4" fmla="*/ 26 w 46"/>
                <a:gd name="T5" fmla="*/ 0 h 54"/>
                <a:gd name="T6" fmla="*/ 46 w 46"/>
                <a:gd name="T7" fmla="*/ 30 h 54"/>
                <a:gd name="T8" fmla="*/ 22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2" y="5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6" y="3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8" name="Freeform 730"/>
            <p:cNvSpPr>
              <a:spLocks/>
            </p:cNvSpPr>
            <p:nvPr/>
          </p:nvSpPr>
          <p:spPr bwMode="auto">
            <a:xfrm>
              <a:off x="2139" y="1722"/>
              <a:ext cx="114" cy="156"/>
            </a:xfrm>
            <a:custGeom>
              <a:avLst/>
              <a:gdLst>
                <a:gd name="T0" fmla="*/ 88 w 114"/>
                <a:gd name="T1" fmla="*/ 156 h 156"/>
                <a:gd name="T2" fmla="*/ 0 w 114"/>
                <a:gd name="T3" fmla="*/ 22 h 156"/>
                <a:gd name="T4" fmla="*/ 26 w 114"/>
                <a:gd name="T5" fmla="*/ 0 h 156"/>
                <a:gd name="T6" fmla="*/ 114 w 114"/>
                <a:gd name="T7" fmla="*/ 134 h 156"/>
                <a:gd name="T8" fmla="*/ 88 w 114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56">
                  <a:moveTo>
                    <a:pt x="88" y="15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114" y="134"/>
                  </a:lnTo>
                  <a:lnTo>
                    <a:pt x="88" y="15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69" name="Freeform 731"/>
            <p:cNvSpPr>
              <a:spLocks/>
            </p:cNvSpPr>
            <p:nvPr/>
          </p:nvSpPr>
          <p:spPr bwMode="auto">
            <a:xfrm>
              <a:off x="2093" y="1653"/>
              <a:ext cx="72" cy="91"/>
            </a:xfrm>
            <a:custGeom>
              <a:avLst/>
              <a:gdLst>
                <a:gd name="T0" fmla="*/ 46 w 72"/>
                <a:gd name="T1" fmla="*/ 91 h 91"/>
                <a:gd name="T2" fmla="*/ 0 w 72"/>
                <a:gd name="T3" fmla="*/ 25 h 91"/>
                <a:gd name="T4" fmla="*/ 24 w 72"/>
                <a:gd name="T5" fmla="*/ 0 h 91"/>
                <a:gd name="T6" fmla="*/ 72 w 72"/>
                <a:gd name="T7" fmla="*/ 69 h 91"/>
                <a:gd name="T8" fmla="*/ 46 w 7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1">
                  <a:moveTo>
                    <a:pt x="46" y="91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2" y="69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0" name="Freeform 732"/>
            <p:cNvSpPr>
              <a:spLocks/>
            </p:cNvSpPr>
            <p:nvPr/>
          </p:nvSpPr>
          <p:spPr bwMode="auto">
            <a:xfrm>
              <a:off x="2067" y="1624"/>
              <a:ext cx="50" cy="54"/>
            </a:xfrm>
            <a:custGeom>
              <a:avLst/>
              <a:gdLst>
                <a:gd name="T0" fmla="*/ 26 w 50"/>
                <a:gd name="T1" fmla="*/ 54 h 54"/>
                <a:gd name="T2" fmla="*/ 0 w 50"/>
                <a:gd name="T3" fmla="*/ 24 h 54"/>
                <a:gd name="T4" fmla="*/ 24 w 50"/>
                <a:gd name="T5" fmla="*/ 0 h 54"/>
                <a:gd name="T6" fmla="*/ 50 w 50"/>
                <a:gd name="T7" fmla="*/ 29 h 54"/>
                <a:gd name="T8" fmla="*/ 26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6" y="5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0" y="29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1" name="Freeform 733"/>
            <p:cNvSpPr>
              <a:spLocks/>
            </p:cNvSpPr>
            <p:nvPr/>
          </p:nvSpPr>
          <p:spPr bwMode="auto">
            <a:xfrm>
              <a:off x="2043" y="1594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7 h 54"/>
                <a:gd name="T4" fmla="*/ 22 w 48"/>
                <a:gd name="T5" fmla="*/ 0 h 54"/>
                <a:gd name="T6" fmla="*/ 48 w 48"/>
                <a:gd name="T7" fmla="*/ 30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8" y="30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2" name="Freeform 734"/>
            <p:cNvSpPr>
              <a:spLocks/>
            </p:cNvSpPr>
            <p:nvPr/>
          </p:nvSpPr>
          <p:spPr bwMode="auto">
            <a:xfrm>
              <a:off x="2468" y="2028"/>
              <a:ext cx="4" cy="36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6 h 36"/>
                <a:gd name="T4" fmla="*/ 2 w 4"/>
                <a:gd name="T5" fmla="*/ 0 h 36"/>
                <a:gd name="T6" fmla="*/ 4 w 4"/>
                <a:gd name="T7" fmla="*/ 0 h 36"/>
                <a:gd name="T8" fmla="*/ 2 w 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lnTo>
                    <a:pt x="0" y="36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554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3" name="Freeform 735"/>
            <p:cNvSpPr>
              <a:spLocks/>
            </p:cNvSpPr>
            <p:nvPr/>
          </p:nvSpPr>
          <p:spPr bwMode="auto">
            <a:xfrm>
              <a:off x="3551" y="3512"/>
              <a:ext cx="72" cy="95"/>
            </a:xfrm>
            <a:custGeom>
              <a:avLst/>
              <a:gdLst>
                <a:gd name="T0" fmla="*/ 46 w 72"/>
                <a:gd name="T1" fmla="*/ 95 h 95"/>
                <a:gd name="T2" fmla="*/ 0 w 72"/>
                <a:gd name="T3" fmla="*/ 22 h 95"/>
                <a:gd name="T4" fmla="*/ 26 w 72"/>
                <a:gd name="T5" fmla="*/ 0 h 95"/>
                <a:gd name="T6" fmla="*/ 72 w 72"/>
                <a:gd name="T7" fmla="*/ 73 h 95"/>
                <a:gd name="T8" fmla="*/ 46 w 7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5">
                  <a:moveTo>
                    <a:pt x="46" y="9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73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4" name="Freeform 736"/>
            <p:cNvSpPr>
              <a:spLocks/>
            </p:cNvSpPr>
            <p:nvPr/>
          </p:nvSpPr>
          <p:spPr bwMode="auto">
            <a:xfrm>
              <a:off x="3505" y="3451"/>
              <a:ext cx="72" cy="83"/>
            </a:xfrm>
            <a:custGeom>
              <a:avLst/>
              <a:gdLst>
                <a:gd name="T0" fmla="*/ 46 w 72"/>
                <a:gd name="T1" fmla="*/ 83 h 83"/>
                <a:gd name="T2" fmla="*/ 0 w 72"/>
                <a:gd name="T3" fmla="*/ 22 h 83"/>
                <a:gd name="T4" fmla="*/ 26 w 72"/>
                <a:gd name="T5" fmla="*/ 0 h 83"/>
                <a:gd name="T6" fmla="*/ 72 w 72"/>
                <a:gd name="T7" fmla="*/ 61 h 83"/>
                <a:gd name="T8" fmla="*/ 46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46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61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5" name="Freeform 737"/>
            <p:cNvSpPr>
              <a:spLocks/>
            </p:cNvSpPr>
            <p:nvPr/>
          </p:nvSpPr>
          <p:spPr bwMode="auto">
            <a:xfrm>
              <a:off x="3463" y="3387"/>
              <a:ext cx="68" cy="86"/>
            </a:xfrm>
            <a:custGeom>
              <a:avLst/>
              <a:gdLst>
                <a:gd name="T0" fmla="*/ 42 w 68"/>
                <a:gd name="T1" fmla="*/ 86 h 86"/>
                <a:gd name="T2" fmla="*/ 0 w 68"/>
                <a:gd name="T3" fmla="*/ 17 h 86"/>
                <a:gd name="T4" fmla="*/ 29 w 68"/>
                <a:gd name="T5" fmla="*/ 0 h 86"/>
                <a:gd name="T6" fmla="*/ 68 w 68"/>
                <a:gd name="T7" fmla="*/ 64 h 86"/>
                <a:gd name="T8" fmla="*/ 42 w 68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6">
                  <a:moveTo>
                    <a:pt x="42" y="8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68" y="64"/>
                  </a:lnTo>
                  <a:lnTo>
                    <a:pt x="42" y="8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6" name="Freeform 738"/>
            <p:cNvSpPr>
              <a:spLocks/>
            </p:cNvSpPr>
            <p:nvPr/>
          </p:nvSpPr>
          <p:spPr bwMode="auto">
            <a:xfrm>
              <a:off x="3450" y="3353"/>
              <a:ext cx="42" cy="51"/>
            </a:xfrm>
            <a:custGeom>
              <a:avLst/>
              <a:gdLst>
                <a:gd name="T0" fmla="*/ 13 w 42"/>
                <a:gd name="T1" fmla="*/ 51 h 51"/>
                <a:gd name="T2" fmla="*/ 0 w 42"/>
                <a:gd name="T3" fmla="*/ 12 h 51"/>
                <a:gd name="T4" fmla="*/ 31 w 42"/>
                <a:gd name="T5" fmla="*/ 0 h 51"/>
                <a:gd name="T6" fmla="*/ 42 w 42"/>
                <a:gd name="T7" fmla="*/ 34 h 51"/>
                <a:gd name="T8" fmla="*/ 13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3" y="5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34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7" name="Freeform 739"/>
            <p:cNvSpPr>
              <a:spLocks/>
            </p:cNvSpPr>
            <p:nvPr/>
          </p:nvSpPr>
          <p:spPr bwMode="auto">
            <a:xfrm>
              <a:off x="3439" y="3309"/>
              <a:ext cx="42" cy="56"/>
            </a:xfrm>
            <a:custGeom>
              <a:avLst/>
              <a:gdLst>
                <a:gd name="T0" fmla="*/ 11 w 42"/>
                <a:gd name="T1" fmla="*/ 56 h 56"/>
                <a:gd name="T2" fmla="*/ 0 w 42"/>
                <a:gd name="T3" fmla="*/ 12 h 56"/>
                <a:gd name="T4" fmla="*/ 31 w 42"/>
                <a:gd name="T5" fmla="*/ 0 h 56"/>
                <a:gd name="T6" fmla="*/ 42 w 42"/>
                <a:gd name="T7" fmla="*/ 44 h 56"/>
                <a:gd name="T8" fmla="*/ 11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1" y="56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8" name="Freeform 740"/>
            <p:cNvSpPr>
              <a:spLocks/>
            </p:cNvSpPr>
            <p:nvPr/>
          </p:nvSpPr>
          <p:spPr bwMode="auto">
            <a:xfrm>
              <a:off x="3432" y="3279"/>
              <a:ext cx="38" cy="37"/>
            </a:xfrm>
            <a:custGeom>
              <a:avLst/>
              <a:gdLst>
                <a:gd name="T0" fmla="*/ 5 w 38"/>
                <a:gd name="T1" fmla="*/ 37 h 37"/>
                <a:gd name="T2" fmla="*/ 0 w 38"/>
                <a:gd name="T3" fmla="*/ 3 h 37"/>
                <a:gd name="T4" fmla="*/ 33 w 38"/>
                <a:gd name="T5" fmla="*/ 0 h 37"/>
                <a:gd name="T6" fmla="*/ 38 w 38"/>
                <a:gd name="T7" fmla="*/ 32 h 37"/>
                <a:gd name="T8" fmla="*/ 5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5" y="37"/>
                  </a:moveTo>
                  <a:lnTo>
                    <a:pt x="0" y="3"/>
                  </a:lnTo>
                  <a:lnTo>
                    <a:pt x="33" y="0"/>
                  </a:lnTo>
                  <a:lnTo>
                    <a:pt x="38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79" name="Freeform 741"/>
            <p:cNvSpPr>
              <a:spLocks/>
            </p:cNvSpPr>
            <p:nvPr/>
          </p:nvSpPr>
          <p:spPr bwMode="auto">
            <a:xfrm>
              <a:off x="3432" y="3250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29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0" name="Freeform 742"/>
            <p:cNvSpPr>
              <a:spLocks/>
            </p:cNvSpPr>
            <p:nvPr/>
          </p:nvSpPr>
          <p:spPr bwMode="auto">
            <a:xfrm>
              <a:off x="3432" y="3196"/>
              <a:ext cx="42" cy="59"/>
            </a:xfrm>
            <a:custGeom>
              <a:avLst/>
              <a:gdLst>
                <a:gd name="T0" fmla="*/ 0 w 42"/>
                <a:gd name="T1" fmla="*/ 54 h 59"/>
                <a:gd name="T2" fmla="*/ 9 w 42"/>
                <a:gd name="T3" fmla="*/ 0 h 59"/>
                <a:gd name="T4" fmla="*/ 42 w 42"/>
                <a:gd name="T5" fmla="*/ 5 h 59"/>
                <a:gd name="T6" fmla="*/ 33 w 42"/>
                <a:gd name="T7" fmla="*/ 59 h 59"/>
                <a:gd name="T8" fmla="*/ 0 w 42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0" y="54"/>
                  </a:moveTo>
                  <a:lnTo>
                    <a:pt x="9" y="0"/>
                  </a:lnTo>
                  <a:lnTo>
                    <a:pt x="42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1" name="Freeform 743"/>
            <p:cNvSpPr>
              <a:spLocks/>
            </p:cNvSpPr>
            <p:nvPr/>
          </p:nvSpPr>
          <p:spPr bwMode="auto">
            <a:xfrm>
              <a:off x="3441" y="3169"/>
              <a:ext cx="37" cy="32"/>
            </a:xfrm>
            <a:custGeom>
              <a:avLst/>
              <a:gdLst>
                <a:gd name="T0" fmla="*/ 0 w 37"/>
                <a:gd name="T1" fmla="*/ 27 h 32"/>
                <a:gd name="T2" fmla="*/ 4 w 37"/>
                <a:gd name="T3" fmla="*/ 0 h 32"/>
                <a:gd name="T4" fmla="*/ 37 w 37"/>
                <a:gd name="T5" fmla="*/ 5 h 32"/>
                <a:gd name="T6" fmla="*/ 33 w 37"/>
                <a:gd name="T7" fmla="*/ 32 h 32"/>
                <a:gd name="T8" fmla="*/ 0 w 37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27"/>
                  </a:moveTo>
                  <a:lnTo>
                    <a:pt x="4" y="0"/>
                  </a:lnTo>
                  <a:lnTo>
                    <a:pt x="37" y="5"/>
                  </a:lnTo>
                  <a:lnTo>
                    <a:pt x="33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2" name="Freeform 744"/>
            <p:cNvSpPr>
              <a:spLocks/>
            </p:cNvSpPr>
            <p:nvPr/>
          </p:nvSpPr>
          <p:spPr bwMode="auto">
            <a:xfrm>
              <a:off x="3445" y="3144"/>
              <a:ext cx="36" cy="30"/>
            </a:xfrm>
            <a:custGeom>
              <a:avLst/>
              <a:gdLst>
                <a:gd name="T0" fmla="*/ 0 w 36"/>
                <a:gd name="T1" fmla="*/ 25 h 30"/>
                <a:gd name="T2" fmla="*/ 3 w 36"/>
                <a:gd name="T3" fmla="*/ 0 h 30"/>
                <a:gd name="T4" fmla="*/ 36 w 36"/>
                <a:gd name="T5" fmla="*/ 0 h 30"/>
                <a:gd name="T6" fmla="*/ 33 w 36"/>
                <a:gd name="T7" fmla="*/ 30 h 30"/>
                <a:gd name="T8" fmla="*/ 0 w 36"/>
                <a:gd name="T9" fmla="*/ 2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0">
                  <a:moveTo>
                    <a:pt x="0" y="25"/>
                  </a:moveTo>
                  <a:lnTo>
                    <a:pt x="3" y="0"/>
                  </a:lnTo>
                  <a:lnTo>
                    <a:pt x="36" y="0"/>
                  </a:lnTo>
                  <a:lnTo>
                    <a:pt x="33" y="3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3" name="Freeform 745"/>
            <p:cNvSpPr>
              <a:spLocks/>
            </p:cNvSpPr>
            <p:nvPr/>
          </p:nvSpPr>
          <p:spPr bwMode="auto">
            <a:xfrm>
              <a:off x="3448" y="3113"/>
              <a:ext cx="33" cy="31"/>
            </a:xfrm>
            <a:custGeom>
              <a:avLst/>
              <a:gdLst>
                <a:gd name="T0" fmla="*/ 0 w 33"/>
                <a:gd name="T1" fmla="*/ 31 h 31"/>
                <a:gd name="T2" fmla="*/ 0 w 33"/>
                <a:gd name="T3" fmla="*/ 5 h 31"/>
                <a:gd name="T4" fmla="*/ 33 w 33"/>
                <a:gd name="T5" fmla="*/ 0 h 31"/>
                <a:gd name="T6" fmla="*/ 33 w 33"/>
                <a:gd name="T7" fmla="*/ 31 h 31"/>
                <a:gd name="T8" fmla="*/ 0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0" y="31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3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4" name="Freeform 746"/>
            <p:cNvSpPr>
              <a:spLocks/>
            </p:cNvSpPr>
            <p:nvPr/>
          </p:nvSpPr>
          <p:spPr bwMode="auto">
            <a:xfrm>
              <a:off x="3441" y="3083"/>
              <a:ext cx="40" cy="35"/>
            </a:xfrm>
            <a:custGeom>
              <a:avLst/>
              <a:gdLst>
                <a:gd name="T0" fmla="*/ 7 w 40"/>
                <a:gd name="T1" fmla="*/ 35 h 35"/>
                <a:gd name="T2" fmla="*/ 0 w 40"/>
                <a:gd name="T3" fmla="*/ 5 h 35"/>
                <a:gd name="T4" fmla="*/ 33 w 40"/>
                <a:gd name="T5" fmla="*/ 0 h 35"/>
                <a:gd name="T6" fmla="*/ 40 w 40"/>
                <a:gd name="T7" fmla="*/ 30 h 35"/>
                <a:gd name="T8" fmla="*/ 7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7" y="35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30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5" name="Freeform 747"/>
            <p:cNvSpPr>
              <a:spLocks/>
            </p:cNvSpPr>
            <p:nvPr/>
          </p:nvSpPr>
          <p:spPr bwMode="auto">
            <a:xfrm>
              <a:off x="3437" y="3309"/>
              <a:ext cx="2" cy="12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7 h 12"/>
                <a:gd name="T4" fmla="*/ 0 w 2"/>
                <a:gd name="T5" fmla="*/ 0 h 12"/>
                <a:gd name="T6" fmla="*/ 2 w 2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6" name="Freeform 748"/>
            <p:cNvSpPr>
              <a:spLocks/>
            </p:cNvSpPr>
            <p:nvPr/>
          </p:nvSpPr>
          <p:spPr bwMode="auto">
            <a:xfrm>
              <a:off x="3437" y="3309"/>
              <a:ext cx="33" cy="12"/>
            </a:xfrm>
            <a:custGeom>
              <a:avLst/>
              <a:gdLst>
                <a:gd name="T0" fmla="*/ 2 w 33"/>
                <a:gd name="T1" fmla="*/ 12 h 12"/>
                <a:gd name="T2" fmla="*/ 0 w 33"/>
                <a:gd name="T3" fmla="*/ 7 h 12"/>
                <a:gd name="T4" fmla="*/ 33 w 33"/>
                <a:gd name="T5" fmla="*/ 0 h 12"/>
                <a:gd name="T6" fmla="*/ 33 w 33"/>
                <a:gd name="T7" fmla="*/ 2 h 12"/>
                <a:gd name="T8" fmla="*/ 2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2" y="12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7" name="Freeform 749"/>
            <p:cNvSpPr>
              <a:spLocks/>
            </p:cNvSpPr>
            <p:nvPr/>
          </p:nvSpPr>
          <p:spPr bwMode="auto">
            <a:xfrm>
              <a:off x="3435" y="3054"/>
              <a:ext cx="39" cy="39"/>
            </a:xfrm>
            <a:custGeom>
              <a:avLst/>
              <a:gdLst>
                <a:gd name="T0" fmla="*/ 8 w 39"/>
                <a:gd name="T1" fmla="*/ 39 h 39"/>
                <a:gd name="T2" fmla="*/ 0 w 39"/>
                <a:gd name="T3" fmla="*/ 15 h 39"/>
                <a:gd name="T4" fmla="*/ 30 w 39"/>
                <a:gd name="T5" fmla="*/ 0 h 39"/>
                <a:gd name="T6" fmla="*/ 39 w 39"/>
                <a:gd name="T7" fmla="*/ 24 h 39"/>
                <a:gd name="T8" fmla="*/ 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8" y="39"/>
                  </a:moveTo>
                  <a:lnTo>
                    <a:pt x="0" y="15"/>
                  </a:lnTo>
                  <a:lnTo>
                    <a:pt x="30" y="0"/>
                  </a:lnTo>
                  <a:lnTo>
                    <a:pt x="39" y="24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8" name="Freeform 750"/>
            <p:cNvSpPr>
              <a:spLocks/>
            </p:cNvSpPr>
            <p:nvPr/>
          </p:nvSpPr>
          <p:spPr bwMode="auto">
            <a:xfrm>
              <a:off x="3426" y="3032"/>
              <a:ext cx="39" cy="37"/>
            </a:xfrm>
            <a:custGeom>
              <a:avLst/>
              <a:gdLst>
                <a:gd name="T0" fmla="*/ 9 w 39"/>
                <a:gd name="T1" fmla="*/ 37 h 37"/>
                <a:gd name="T2" fmla="*/ 0 w 39"/>
                <a:gd name="T3" fmla="*/ 22 h 37"/>
                <a:gd name="T4" fmla="*/ 26 w 39"/>
                <a:gd name="T5" fmla="*/ 0 h 37"/>
                <a:gd name="T6" fmla="*/ 39 w 39"/>
                <a:gd name="T7" fmla="*/ 22 h 37"/>
                <a:gd name="T8" fmla="*/ 9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9" y="37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89" name="Freeform 751"/>
            <p:cNvSpPr>
              <a:spLocks/>
            </p:cNvSpPr>
            <p:nvPr/>
          </p:nvSpPr>
          <p:spPr bwMode="auto">
            <a:xfrm>
              <a:off x="3402" y="2998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6 h 56"/>
                <a:gd name="T4" fmla="*/ 22 w 50"/>
                <a:gd name="T5" fmla="*/ 0 h 56"/>
                <a:gd name="T6" fmla="*/ 50 w 50"/>
                <a:gd name="T7" fmla="*/ 34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6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0" name="Freeform 752"/>
            <p:cNvSpPr>
              <a:spLocks/>
            </p:cNvSpPr>
            <p:nvPr/>
          </p:nvSpPr>
          <p:spPr bwMode="auto">
            <a:xfrm>
              <a:off x="3371" y="2968"/>
              <a:ext cx="53" cy="56"/>
            </a:xfrm>
            <a:custGeom>
              <a:avLst/>
              <a:gdLst>
                <a:gd name="T0" fmla="*/ 31 w 53"/>
                <a:gd name="T1" fmla="*/ 56 h 56"/>
                <a:gd name="T2" fmla="*/ 0 w 53"/>
                <a:gd name="T3" fmla="*/ 32 h 56"/>
                <a:gd name="T4" fmla="*/ 15 w 53"/>
                <a:gd name="T5" fmla="*/ 0 h 56"/>
                <a:gd name="T6" fmla="*/ 53 w 53"/>
                <a:gd name="T7" fmla="*/ 30 h 56"/>
                <a:gd name="T8" fmla="*/ 31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1" y="56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3" y="30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1" name="Freeform 753"/>
            <p:cNvSpPr>
              <a:spLocks/>
            </p:cNvSpPr>
            <p:nvPr/>
          </p:nvSpPr>
          <p:spPr bwMode="auto">
            <a:xfrm>
              <a:off x="3336" y="2946"/>
              <a:ext cx="50" cy="54"/>
            </a:xfrm>
            <a:custGeom>
              <a:avLst/>
              <a:gdLst>
                <a:gd name="T0" fmla="*/ 35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2 h 54"/>
                <a:gd name="T8" fmla="*/ 35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5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2" name="Freeform 754"/>
            <p:cNvSpPr>
              <a:spLocks/>
            </p:cNvSpPr>
            <p:nvPr/>
          </p:nvSpPr>
          <p:spPr bwMode="auto">
            <a:xfrm>
              <a:off x="3301" y="2927"/>
              <a:ext cx="50" cy="51"/>
            </a:xfrm>
            <a:custGeom>
              <a:avLst/>
              <a:gdLst>
                <a:gd name="T0" fmla="*/ 35 w 50"/>
                <a:gd name="T1" fmla="*/ 51 h 51"/>
                <a:gd name="T2" fmla="*/ 0 w 50"/>
                <a:gd name="T3" fmla="*/ 31 h 51"/>
                <a:gd name="T4" fmla="*/ 15 w 50"/>
                <a:gd name="T5" fmla="*/ 0 h 51"/>
                <a:gd name="T6" fmla="*/ 50 w 50"/>
                <a:gd name="T7" fmla="*/ 19 h 51"/>
                <a:gd name="T8" fmla="*/ 35 w 5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1">
                  <a:moveTo>
                    <a:pt x="35" y="51"/>
                  </a:moveTo>
                  <a:lnTo>
                    <a:pt x="0" y="31"/>
                  </a:lnTo>
                  <a:lnTo>
                    <a:pt x="15" y="0"/>
                  </a:lnTo>
                  <a:lnTo>
                    <a:pt x="50" y="19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3" name="Freeform 755"/>
            <p:cNvSpPr>
              <a:spLocks/>
            </p:cNvSpPr>
            <p:nvPr/>
          </p:nvSpPr>
          <p:spPr bwMode="auto">
            <a:xfrm>
              <a:off x="3261" y="2902"/>
              <a:ext cx="55" cy="56"/>
            </a:xfrm>
            <a:custGeom>
              <a:avLst/>
              <a:gdLst>
                <a:gd name="T0" fmla="*/ 40 w 55"/>
                <a:gd name="T1" fmla="*/ 56 h 56"/>
                <a:gd name="T2" fmla="*/ 0 w 55"/>
                <a:gd name="T3" fmla="*/ 29 h 56"/>
                <a:gd name="T4" fmla="*/ 20 w 55"/>
                <a:gd name="T5" fmla="*/ 0 h 56"/>
                <a:gd name="T6" fmla="*/ 55 w 55"/>
                <a:gd name="T7" fmla="*/ 25 h 56"/>
                <a:gd name="T8" fmla="*/ 40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40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5" y="25"/>
                  </a:lnTo>
                  <a:lnTo>
                    <a:pt x="40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4" name="Freeform 756"/>
            <p:cNvSpPr>
              <a:spLocks/>
            </p:cNvSpPr>
            <p:nvPr/>
          </p:nvSpPr>
          <p:spPr bwMode="auto">
            <a:xfrm>
              <a:off x="3228" y="2875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25 h 56"/>
                <a:gd name="T4" fmla="*/ 25 w 53"/>
                <a:gd name="T5" fmla="*/ 0 h 56"/>
                <a:gd name="T6" fmla="*/ 53 w 53"/>
                <a:gd name="T7" fmla="*/ 27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25"/>
                  </a:lnTo>
                  <a:lnTo>
                    <a:pt x="25" y="0"/>
                  </a:lnTo>
                  <a:lnTo>
                    <a:pt x="53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5" name="Freeform 757"/>
            <p:cNvSpPr>
              <a:spLocks/>
            </p:cNvSpPr>
            <p:nvPr/>
          </p:nvSpPr>
          <p:spPr bwMode="auto">
            <a:xfrm>
              <a:off x="3213" y="2858"/>
              <a:ext cx="40" cy="42"/>
            </a:xfrm>
            <a:custGeom>
              <a:avLst/>
              <a:gdLst>
                <a:gd name="T0" fmla="*/ 15 w 40"/>
                <a:gd name="T1" fmla="*/ 42 h 42"/>
                <a:gd name="T2" fmla="*/ 0 w 40"/>
                <a:gd name="T3" fmla="*/ 22 h 42"/>
                <a:gd name="T4" fmla="*/ 26 w 40"/>
                <a:gd name="T5" fmla="*/ 0 h 42"/>
                <a:gd name="T6" fmla="*/ 40 w 40"/>
                <a:gd name="T7" fmla="*/ 17 h 42"/>
                <a:gd name="T8" fmla="*/ 1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15" y="42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0" y="17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6" name="Freeform 758"/>
            <p:cNvSpPr>
              <a:spLocks/>
            </p:cNvSpPr>
            <p:nvPr/>
          </p:nvSpPr>
          <p:spPr bwMode="auto">
            <a:xfrm>
              <a:off x="3200" y="2838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18 h 42"/>
                <a:gd name="T4" fmla="*/ 28 w 39"/>
                <a:gd name="T5" fmla="*/ 0 h 42"/>
                <a:gd name="T6" fmla="*/ 39 w 39"/>
                <a:gd name="T7" fmla="*/ 20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39" y="20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7" name="Freeform 759"/>
            <p:cNvSpPr>
              <a:spLocks/>
            </p:cNvSpPr>
            <p:nvPr/>
          </p:nvSpPr>
          <p:spPr bwMode="auto">
            <a:xfrm>
              <a:off x="3472" y="3073"/>
              <a:ext cx="2" cy="10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5 h 10"/>
                <a:gd name="T4" fmla="*/ 0 w 2"/>
                <a:gd name="T5" fmla="*/ 0 h 10"/>
                <a:gd name="T6" fmla="*/ 2 w 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8" name="Freeform 760"/>
            <p:cNvSpPr>
              <a:spLocks/>
            </p:cNvSpPr>
            <p:nvPr/>
          </p:nvSpPr>
          <p:spPr bwMode="auto">
            <a:xfrm>
              <a:off x="3441" y="3078"/>
              <a:ext cx="33" cy="15"/>
            </a:xfrm>
            <a:custGeom>
              <a:avLst/>
              <a:gdLst>
                <a:gd name="T0" fmla="*/ 33 w 33"/>
                <a:gd name="T1" fmla="*/ 5 h 15"/>
                <a:gd name="T2" fmla="*/ 33 w 33"/>
                <a:gd name="T3" fmla="*/ 0 h 15"/>
                <a:gd name="T4" fmla="*/ 0 w 33"/>
                <a:gd name="T5" fmla="*/ 10 h 15"/>
                <a:gd name="T6" fmla="*/ 2 w 33"/>
                <a:gd name="T7" fmla="*/ 15 h 15"/>
                <a:gd name="T8" fmla="*/ 33 w 33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99" name="Freeform 761"/>
            <p:cNvSpPr>
              <a:spLocks/>
            </p:cNvSpPr>
            <p:nvPr/>
          </p:nvSpPr>
          <p:spPr bwMode="auto">
            <a:xfrm>
              <a:off x="3189" y="2814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1 w 42"/>
                <a:gd name="T5" fmla="*/ 0 h 39"/>
                <a:gd name="T6" fmla="*/ 42 w 42"/>
                <a:gd name="T7" fmla="*/ 24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0" name="Freeform 762"/>
            <p:cNvSpPr>
              <a:spLocks/>
            </p:cNvSpPr>
            <p:nvPr/>
          </p:nvSpPr>
          <p:spPr bwMode="auto">
            <a:xfrm>
              <a:off x="3180" y="2789"/>
              <a:ext cx="40" cy="37"/>
            </a:xfrm>
            <a:custGeom>
              <a:avLst/>
              <a:gdLst>
                <a:gd name="T0" fmla="*/ 9 w 40"/>
                <a:gd name="T1" fmla="*/ 37 h 37"/>
                <a:gd name="T2" fmla="*/ 0 w 40"/>
                <a:gd name="T3" fmla="*/ 5 h 37"/>
                <a:gd name="T4" fmla="*/ 33 w 40"/>
                <a:gd name="T5" fmla="*/ 0 h 37"/>
                <a:gd name="T6" fmla="*/ 40 w 40"/>
                <a:gd name="T7" fmla="*/ 25 h 37"/>
                <a:gd name="T8" fmla="*/ 9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9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1" name="Freeform 763"/>
            <p:cNvSpPr>
              <a:spLocks/>
            </p:cNvSpPr>
            <p:nvPr/>
          </p:nvSpPr>
          <p:spPr bwMode="auto">
            <a:xfrm>
              <a:off x="3174" y="2736"/>
              <a:ext cx="39" cy="58"/>
            </a:xfrm>
            <a:custGeom>
              <a:avLst/>
              <a:gdLst>
                <a:gd name="T0" fmla="*/ 6 w 39"/>
                <a:gd name="T1" fmla="*/ 58 h 58"/>
                <a:gd name="T2" fmla="*/ 0 w 39"/>
                <a:gd name="T3" fmla="*/ 4 h 58"/>
                <a:gd name="T4" fmla="*/ 33 w 39"/>
                <a:gd name="T5" fmla="*/ 0 h 58"/>
                <a:gd name="T6" fmla="*/ 39 w 39"/>
                <a:gd name="T7" fmla="*/ 53 h 58"/>
                <a:gd name="T8" fmla="*/ 6 w 3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8">
                  <a:moveTo>
                    <a:pt x="6" y="58"/>
                  </a:moveTo>
                  <a:lnTo>
                    <a:pt x="0" y="4"/>
                  </a:lnTo>
                  <a:lnTo>
                    <a:pt x="33" y="0"/>
                  </a:lnTo>
                  <a:lnTo>
                    <a:pt x="39" y="53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2" name="Freeform 764"/>
            <p:cNvSpPr>
              <a:spLocks/>
            </p:cNvSpPr>
            <p:nvPr/>
          </p:nvSpPr>
          <p:spPr bwMode="auto">
            <a:xfrm>
              <a:off x="3165" y="2684"/>
              <a:ext cx="42" cy="56"/>
            </a:xfrm>
            <a:custGeom>
              <a:avLst/>
              <a:gdLst>
                <a:gd name="T0" fmla="*/ 9 w 42"/>
                <a:gd name="T1" fmla="*/ 56 h 56"/>
                <a:gd name="T2" fmla="*/ 0 w 42"/>
                <a:gd name="T3" fmla="*/ 7 h 56"/>
                <a:gd name="T4" fmla="*/ 33 w 42"/>
                <a:gd name="T5" fmla="*/ 0 h 56"/>
                <a:gd name="T6" fmla="*/ 42 w 42"/>
                <a:gd name="T7" fmla="*/ 52 h 56"/>
                <a:gd name="T8" fmla="*/ 9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9" y="56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3" name="Freeform 765"/>
            <p:cNvSpPr>
              <a:spLocks/>
            </p:cNvSpPr>
            <p:nvPr/>
          </p:nvSpPr>
          <p:spPr bwMode="auto">
            <a:xfrm>
              <a:off x="3158" y="2655"/>
              <a:ext cx="40" cy="36"/>
            </a:xfrm>
            <a:custGeom>
              <a:avLst/>
              <a:gdLst>
                <a:gd name="T0" fmla="*/ 7 w 40"/>
                <a:gd name="T1" fmla="*/ 36 h 36"/>
                <a:gd name="T2" fmla="*/ 0 w 40"/>
                <a:gd name="T3" fmla="*/ 17 h 36"/>
                <a:gd name="T4" fmla="*/ 29 w 40"/>
                <a:gd name="T5" fmla="*/ 0 h 36"/>
                <a:gd name="T6" fmla="*/ 40 w 40"/>
                <a:gd name="T7" fmla="*/ 29 h 36"/>
                <a:gd name="T8" fmla="*/ 7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7" y="3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0" y="29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4" name="Freeform 766"/>
            <p:cNvSpPr>
              <a:spLocks/>
            </p:cNvSpPr>
            <p:nvPr/>
          </p:nvSpPr>
          <p:spPr bwMode="auto">
            <a:xfrm>
              <a:off x="3145" y="2628"/>
              <a:ext cx="42" cy="44"/>
            </a:xfrm>
            <a:custGeom>
              <a:avLst/>
              <a:gdLst>
                <a:gd name="T0" fmla="*/ 13 w 42"/>
                <a:gd name="T1" fmla="*/ 44 h 44"/>
                <a:gd name="T2" fmla="*/ 0 w 42"/>
                <a:gd name="T3" fmla="*/ 17 h 44"/>
                <a:gd name="T4" fmla="*/ 29 w 42"/>
                <a:gd name="T5" fmla="*/ 0 h 44"/>
                <a:gd name="T6" fmla="*/ 42 w 42"/>
                <a:gd name="T7" fmla="*/ 27 h 44"/>
                <a:gd name="T8" fmla="*/ 13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3" y="44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2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5" name="Freeform 767"/>
            <p:cNvSpPr>
              <a:spLocks/>
            </p:cNvSpPr>
            <p:nvPr/>
          </p:nvSpPr>
          <p:spPr bwMode="auto">
            <a:xfrm>
              <a:off x="3200" y="2838"/>
              <a:ext cx="31" cy="18"/>
            </a:xfrm>
            <a:custGeom>
              <a:avLst/>
              <a:gdLst>
                <a:gd name="T0" fmla="*/ 0 w 31"/>
                <a:gd name="T1" fmla="*/ 18 h 18"/>
                <a:gd name="T2" fmla="*/ 0 w 31"/>
                <a:gd name="T3" fmla="*/ 15 h 18"/>
                <a:gd name="T4" fmla="*/ 28 w 31"/>
                <a:gd name="T5" fmla="*/ 0 h 18"/>
                <a:gd name="T6" fmla="*/ 31 w 31"/>
                <a:gd name="T7" fmla="*/ 0 h 18"/>
                <a:gd name="T8" fmla="*/ 0 w 31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6" name="Freeform 768"/>
            <p:cNvSpPr>
              <a:spLocks/>
            </p:cNvSpPr>
            <p:nvPr/>
          </p:nvSpPr>
          <p:spPr bwMode="auto">
            <a:xfrm>
              <a:off x="3121" y="2589"/>
              <a:ext cx="51" cy="58"/>
            </a:xfrm>
            <a:custGeom>
              <a:avLst/>
              <a:gdLst>
                <a:gd name="T0" fmla="*/ 26 w 51"/>
                <a:gd name="T1" fmla="*/ 58 h 58"/>
                <a:gd name="T2" fmla="*/ 0 w 51"/>
                <a:gd name="T3" fmla="*/ 29 h 58"/>
                <a:gd name="T4" fmla="*/ 20 w 51"/>
                <a:gd name="T5" fmla="*/ 0 h 58"/>
                <a:gd name="T6" fmla="*/ 51 w 51"/>
                <a:gd name="T7" fmla="*/ 34 h 58"/>
                <a:gd name="T8" fmla="*/ 26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26" y="58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1" y="34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7" name="Freeform 769"/>
            <p:cNvSpPr>
              <a:spLocks/>
            </p:cNvSpPr>
            <p:nvPr/>
          </p:nvSpPr>
          <p:spPr bwMode="auto">
            <a:xfrm>
              <a:off x="3093" y="2569"/>
              <a:ext cx="48" cy="49"/>
            </a:xfrm>
            <a:custGeom>
              <a:avLst/>
              <a:gdLst>
                <a:gd name="T0" fmla="*/ 28 w 48"/>
                <a:gd name="T1" fmla="*/ 49 h 49"/>
                <a:gd name="T2" fmla="*/ 0 w 48"/>
                <a:gd name="T3" fmla="*/ 34 h 49"/>
                <a:gd name="T4" fmla="*/ 11 w 48"/>
                <a:gd name="T5" fmla="*/ 0 h 49"/>
                <a:gd name="T6" fmla="*/ 48 w 48"/>
                <a:gd name="T7" fmla="*/ 20 h 49"/>
                <a:gd name="T8" fmla="*/ 28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8" y="49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8" name="Freeform 770"/>
            <p:cNvSpPr>
              <a:spLocks/>
            </p:cNvSpPr>
            <p:nvPr/>
          </p:nvSpPr>
          <p:spPr bwMode="auto">
            <a:xfrm>
              <a:off x="3060" y="2559"/>
              <a:ext cx="44" cy="44"/>
            </a:xfrm>
            <a:custGeom>
              <a:avLst/>
              <a:gdLst>
                <a:gd name="T0" fmla="*/ 33 w 44"/>
                <a:gd name="T1" fmla="*/ 44 h 44"/>
                <a:gd name="T2" fmla="*/ 0 w 44"/>
                <a:gd name="T3" fmla="*/ 37 h 44"/>
                <a:gd name="T4" fmla="*/ 4 w 44"/>
                <a:gd name="T5" fmla="*/ 0 h 44"/>
                <a:gd name="T6" fmla="*/ 44 w 44"/>
                <a:gd name="T7" fmla="*/ 10 h 44"/>
                <a:gd name="T8" fmla="*/ 33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3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4" y="10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09" name="Freeform 771"/>
            <p:cNvSpPr>
              <a:spLocks/>
            </p:cNvSpPr>
            <p:nvPr/>
          </p:nvSpPr>
          <p:spPr bwMode="auto">
            <a:xfrm>
              <a:off x="3022" y="2552"/>
              <a:ext cx="42" cy="44"/>
            </a:xfrm>
            <a:custGeom>
              <a:avLst/>
              <a:gdLst>
                <a:gd name="T0" fmla="*/ 38 w 42"/>
                <a:gd name="T1" fmla="*/ 44 h 44"/>
                <a:gd name="T2" fmla="*/ 0 w 42"/>
                <a:gd name="T3" fmla="*/ 37 h 44"/>
                <a:gd name="T4" fmla="*/ 5 w 42"/>
                <a:gd name="T5" fmla="*/ 0 h 44"/>
                <a:gd name="T6" fmla="*/ 42 w 42"/>
                <a:gd name="T7" fmla="*/ 7 h 44"/>
                <a:gd name="T8" fmla="*/ 38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8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0" name="Freeform 772"/>
            <p:cNvSpPr>
              <a:spLocks/>
            </p:cNvSpPr>
            <p:nvPr/>
          </p:nvSpPr>
          <p:spPr bwMode="auto">
            <a:xfrm>
              <a:off x="2985" y="2547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7 h 42"/>
                <a:gd name="T4" fmla="*/ 5 w 42"/>
                <a:gd name="T5" fmla="*/ 0 h 42"/>
                <a:gd name="T6" fmla="*/ 42 w 42"/>
                <a:gd name="T7" fmla="*/ 5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1" name="Freeform 773"/>
            <p:cNvSpPr>
              <a:spLocks/>
            </p:cNvSpPr>
            <p:nvPr/>
          </p:nvSpPr>
          <p:spPr bwMode="auto">
            <a:xfrm>
              <a:off x="2944" y="2535"/>
              <a:ext cx="46" cy="49"/>
            </a:xfrm>
            <a:custGeom>
              <a:avLst/>
              <a:gdLst>
                <a:gd name="T0" fmla="*/ 41 w 46"/>
                <a:gd name="T1" fmla="*/ 49 h 49"/>
                <a:gd name="T2" fmla="*/ 0 w 46"/>
                <a:gd name="T3" fmla="*/ 34 h 49"/>
                <a:gd name="T4" fmla="*/ 11 w 46"/>
                <a:gd name="T5" fmla="*/ 0 h 49"/>
                <a:gd name="T6" fmla="*/ 46 w 46"/>
                <a:gd name="T7" fmla="*/ 12 h 49"/>
                <a:gd name="T8" fmla="*/ 4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1" y="49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2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2" name="Freeform 774"/>
            <p:cNvSpPr>
              <a:spLocks/>
            </p:cNvSpPr>
            <p:nvPr/>
          </p:nvSpPr>
          <p:spPr bwMode="auto">
            <a:xfrm>
              <a:off x="2908" y="2520"/>
              <a:ext cx="47" cy="49"/>
            </a:xfrm>
            <a:custGeom>
              <a:avLst/>
              <a:gdLst>
                <a:gd name="T0" fmla="*/ 36 w 47"/>
                <a:gd name="T1" fmla="*/ 49 h 49"/>
                <a:gd name="T2" fmla="*/ 0 w 47"/>
                <a:gd name="T3" fmla="*/ 32 h 49"/>
                <a:gd name="T4" fmla="*/ 16 w 47"/>
                <a:gd name="T5" fmla="*/ 0 h 49"/>
                <a:gd name="T6" fmla="*/ 47 w 47"/>
                <a:gd name="T7" fmla="*/ 15 h 49"/>
                <a:gd name="T8" fmla="*/ 36 w 4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9">
                  <a:moveTo>
                    <a:pt x="36" y="49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47" y="15"/>
                  </a:lnTo>
                  <a:lnTo>
                    <a:pt x="36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3" name="Freeform 775"/>
            <p:cNvSpPr>
              <a:spLocks/>
            </p:cNvSpPr>
            <p:nvPr/>
          </p:nvSpPr>
          <p:spPr bwMode="auto">
            <a:xfrm>
              <a:off x="2889" y="2508"/>
              <a:ext cx="35" cy="44"/>
            </a:xfrm>
            <a:custGeom>
              <a:avLst/>
              <a:gdLst>
                <a:gd name="T0" fmla="*/ 19 w 35"/>
                <a:gd name="T1" fmla="*/ 44 h 44"/>
                <a:gd name="T2" fmla="*/ 0 w 35"/>
                <a:gd name="T3" fmla="*/ 24 h 44"/>
                <a:gd name="T4" fmla="*/ 24 w 35"/>
                <a:gd name="T5" fmla="*/ 0 h 44"/>
                <a:gd name="T6" fmla="*/ 35 w 35"/>
                <a:gd name="T7" fmla="*/ 12 h 44"/>
                <a:gd name="T8" fmla="*/ 19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19" y="4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5" y="12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4" name="Freeform 776"/>
            <p:cNvSpPr>
              <a:spLocks/>
            </p:cNvSpPr>
            <p:nvPr/>
          </p:nvSpPr>
          <p:spPr bwMode="auto">
            <a:xfrm>
              <a:off x="2876" y="2491"/>
              <a:ext cx="37" cy="41"/>
            </a:xfrm>
            <a:custGeom>
              <a:avLst/>
              <a:gdLst>
                <a:gd name="T0" fmla="*/ 13 w 37"/>
                <a:gd name="T1" fmla="*/ 41 h 41"/>
                <a:gd name="T2" fmla="*/ 0 w 37"/>
                <a:gd name="T3" fmla="*/ 24 h 41"/>
                <a:gd name="T4" fmla="*/ 24 w 37"/>
                <a:gd name="T5" fmla="*/ 0 h 41"/>
                <a:gd name="T6" fmla="*/ 37 w 37"/>
                <a:gd name="T7" fmla="*/ 17 h 41"/>
                <a:gd name="T8" fmla="*/ 1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3" y="41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5" name="Freeform 777"/>
            <p:cNvSpPr>
              <a:spLocks/>
            </p:cNvSpPr>
            <p:nvPr/>
          </p:nvSpPr>
          <p:spPr bwMode="auto">
            <a:xfrm>
              <a:off x="3172" y="2623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6" name="Freeform 778"/>
            <p:cNvSpPr>
              <a:spLocks/>
            </p:cNvSpPr>
            <p:nvPr/>
          </p:nvSpPr>
          <p:spPr bwMode="auto">
            <a:xfrm>
              <a:off x="3145" y="2623"/>
              <a:ext cx="29" cy="24"/>
            </a:xfrm>
            <a:custGeom>
              <a:avLst/>
              <a:gdLst>
                <a:gd name="T0" fmla="*/ 29 w 29"/>
                <a:gd name="T1" fmla="*/ 5 h 24"/>
                <a:gd name="T2" fmla="*/ 27 w 29"/>
                <a:gd name="T3" fmla="*/ 0 h 24"/>
                <a:gd name="T4" fmla="*/ 0 w 29"/>
                <a:gd name="T5" fmla="*/ 22 h 24"/>
                <a:gd name="T6" fmla="*/ 2 w 29"/>
                <a:gd name="T7" fmla="*/ 24 h 24"/>
                <a:gd name="T8" fmla="*/ 29 w 29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9" y="5"/>
                  </a:moveTo>
                  <a:lnTo>
                    <a:pt x="27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7" name="Freeform 779"/>
            <p:cNvSpPr>
              <a:spLocks/>
            </p:cNvSpPr>
            <p:nvPr/>
          </p:nvSpPr>
          <p:spPr bwMode="auto">
            <a:xfrm>
              <a:off x="2860" y="2473"/>
              <a:ext cx="42" cy="40"/>
            </a:xfrm>
            <a:custGeom>
              <a:avLst/>
              <a:gdLst>
                <a:gd name="T0" fmla="*/ 13 w 42"/>
                <a:gd name="T1" fmla="*/ 40 h 40"/>
                <a:gd name="T2" fmla="*/ 0 w 42"/>
                <a:gd name="T3" fmla="*/ 18 h 40"/>
                <a:gd name="T4" fmla="*/ 29 w 42"/>
                <a:gd name="T5" fmla="*/ 0 h 40"/>
                <a:gd name="T6" fmla="*/ 42 w 42"/>
                <a:gd name="T7" fmla="*/ 23 h 40"/>
                <a:gd name="T8" fmla="*/ 13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13" y="40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42" y="23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8" name="Freeform 780"/>
            <p:cNvSpPr>
              <a:spLocks/>
            </p:cNvSpPr>
            <p:nvPr/>
          </p:nvSpPr>
          <p:spPr bwMode="auto">
            <a:xfrm>
              <a:off x="2849" y="2454"/>
              <a:ext cx="40" cy="37"/>
            </a:xfrm>
            <a:custGeom>
              <a:avLst/>
              <a:gdLst>
                <a:gd name="T0" fmla="*/ 11 w 40"/>
                <a:gd name="T1" fmla="*/ 37 h 37"/>
                <a:gd name="T2" fmla="*/ 0 w 40"/>
                <a:gd name="T3" fmla="*/ 12 h 37"/>
                <a:gd name="T4" fmla="*/ 31 w 40"/>
                <a:gd name="T5" fmla="*/ 0 h 37"/>
                <a:gd name="T6" fmla="*/ 40 w 40"/>
                <a:gd name="T7" fmla="*/ 19 h 37"/>
                <a:gd name="T8" fmla="*/ 11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11" y="37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0" y="19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19" name="Freeform 781"/>
            <p:cNvSpPr>
              <a:spLocks/>
            </p:cNvSpPr>
            <p:nvPr/>
          </p:nvSpPr>
          <p:spPr bwMode="auto">
            <a:xfrm>
              <a:off x="2838" y="2407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3 h 59"/>
                <a:gd name="T4" fmla="*/ 31 w 42"/>
                <a:gd name="T5" fmla="*/ 0 h 59"/>
                <a:gd name="T6" fmla="*/ 42 w 42"/>
                <a:gd name="T7" fmla="*/ 47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0" name="Freeform 782"/>
            <p:cNvSpPr>
              <a:spLocks/>
            </p:cNvSpPr>
            <p:nvPr/>
          </p:nvSpPr>
          <p:spPr bwMode="auto">
            <a:xfrm>
              <a:off x="2827" y="2361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31 w 42"/>
                <a:gd name="T5" fmla="*/ 0 h 59"/>
                <a:gd name="T6" fmla="*/ 42 w 42"/>
                <a:gd name="T7" fmla="*/ 46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1" name="Freeform 783"/>
            <p:cNvSpPr>
              <a:spLocks/>
            </p:cNvSpPr>
            <p:nvPr/>
          </p:nvSpPr>
          <p:spPr bwMode="auto">
            <a:xfrm>
              <a:off x="2810" y="2309"/>
              <a:ext cx="48" cy="64"/>
            </a:xfrm>
            <a:custGeom>
              <a:avLst/>
              <a:gdLst>
                <a:gd name="T0" fmla="*/ 17 w 48"/>
                <a:gd name="T1" fmla="*/ 64 h 64"/>
                <a:gd name="T2" fmla="*/ 0 w 48"/>
                <a:gd name="T3" fmla="*/ 15 h 64"/>
                <a:gd name="T4" fmla="*/ 31 w 48"/>
                <a:gd name="T5" fmla="*/ 0 h 64"/>
                <a:gd name="T6" fmla="*/ 48 w 48"/>
                <a:gd name="T7" fmla="*/ 52 h 64"/>
                <a:gd name="T8" fmla="*/ 17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17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8" y="52"/>
                  </a:lnTo>
                  <a:lnTo>
                    <a:pt x="17" y="6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2" name="Freeform 784"/>
            <p:cNvSpPr>
              <a:spLocks/>
            </p:cNvSpPr>
            <p:nvPr/>
          </p:nvSpPr>
          <p:spPr bwMode="auto">
            <a:xfrm>
              <a:off x="2873" y="2491"/>
              <a:ext cx="29" cy="24"/>
            </a:xfrm>
            <a:custGeom>
              <a:avLst/>
              <a:gdLst>
                <a:gd name="T0" fmla="*/ 3 w 29"/>
                <a:gd name="T1" fmla="*/ 24 h 24"/>
                <a:gd name="T2" fmla="*/ 0 w 29"/>
                <a:gd name="T3" fmla="*/ 22 h 24"/>
                <a:gd name="T4" fmla="*/ 27 w 29"/>
                <a:gd name="T5" fmla="*/ 0 h 24"/>
                <a:gd name="T6" fmla="*/ 29 w 29"/>
                <a:gd name="T7" fmla="*/ 5 h 24"/>
                <a:gd name="T8" fmla="*/ 3 w 29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3" y="24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29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3" name="Freeform 785"/>
            <p:cNvSpPr>
              <a:spLocks/>
            </p:cNvSpPr>
            <p:nvPr/>
          </p:nvSpPr>
          <p:spPr bwMode="auto">
            <a:xfrm>
              <a:off x="2768" y="2219"/>
              <a:ext cx="70" cy="108"/>
            </a:xfrm>
            <a:custGeom>
              <a:avLst/>
              <a:gdLst>
                <a:gd name="T0" fmla="*/ 42 w 70"/>
                <a:gd name="T1" fmla="*/ 108 h 108"/>
                <a:gd name="T2" fmla="*/ 0 w 70"/>
                <a:gd name="T3" fmla="*/ 17 h 108"/>
                <a:gd name="T4" fmla="*/ 29 w 70"/>
                <a:gd name="T5" fmla="*/ 0 h 108"/>
                <a:gd name="T6" fmla="*/ 70 w 70"/>
                <a:gd name="T7" fmla="*/ 90 h 108"/>
                <a:gd name="T8" fmla="*/ 42 w 70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8">
                  <a:moveTo>
                    <a:pt x="42" y="108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70" y="90"/>
                  </a:lnTo>
                  <a:lnTo>
                    <a:pt x="42" y="10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4" name="Freeform 786"/>
            <p:cNvSpPr>
              <a:spLocks/>
            </p:cNvSpPr>
            <p:nvPr/>
          </p:nvSpPr>
          <p:spPr bwMode="auto">
            <a:xfrm>
              <a:off x="2746" y="2180"/>
              <a:ext cx="51" cy="56"/>
            </a:xfrm>
            <a:custGeom>
              <a:avLst/>
              <a:gdLst>
                <a:gd name="T0" fmla="*/ 22 w 51"/>
                <a:gd name="T1" fmla="*/ 56 h 56"/>
                <a:gd name="T2" fmla="*/ 0 w 51"/>
                <a:gd name="T3" fmla="*/ 17 h 56"/>
                <a:gd name="T4" fmla="*/ 29 w 51"/>
                <a:gd name="T5" fmla="*/ 0 h 56"/>
                <a:gd name="T6" fmla="*/ 51 w 51"/>
                <a:gd name="T7" fmla="*/ 39 h 56"/>
                <a:gd name="T8" fmla="*/ 22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2" y="5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51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5" name="Freeform 787"/>
            <p:cNvSpPr>
              <a:spLocks/>
            </p:cNvSpPr>
            <p:nvPr/>
          </p:nvSpPr>
          <p:spPr bwMode="auto">
            <a:xfrm>
              <a:off x="2727" y="2138"/>
              <a:ext cx="48" cy="59"/>
            </a:xfrm>
            <a:custGeom>
              <a:avLst/>
              <a:gdLst>
                <a:gd name="T0" fmla="*/ 19 w 48"/>
                <a:gd name="T1" fmla="*/ 59 h 59"/>
                <a:gd name="T2" fmla="*/ 0 w 48"/>
                <a:gd name="T3" fmla="*/ 22 h 59"/>
                <a:gd name="T4" fmla="*/ 26 w 48"/>
                <a:gd name="T5" fmla="*/ 0 h 59"/>
                <a:gd name="T6" fmla="*/ 48 w 48"/>
                <a:gd name="T7" fmla="*/ 42 h 59"/>
                <a:gd name="T8" fmla="*/ 19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19" y="5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8" y="42"/>
                  </a:lnTo>
                  <a:lnTo>
                    <a:pt x="19" y="5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6" name="Freeform 788"/>
            <p:cNvSpPr>
              <a:spLocks/>
            </p:cNvSpPr>
            <p:nvPr/>
          </p:nvSpPr>
          <p:spPr bwMode="auto">
            <a:xfrm>
              <a:off x="2700" y="2104"/>
              <a:ext cx="53" cy="56"/>
            </a:xfrm>
            <a:custGeom>
              <a:avLst/>
              <a:gdLst>
                <a:gd name="T0" fmla="*/ 27 w 53"/>
                <a:gd name="T1" fmla="*/ 56 h 56"/>
                <a:gd name="T2" fmla="*/ 0 w 53"/>
                <a:gd name="T3" fmla="*/ 24 h 56"/>
                <a:gd name="T4" fmla="*/ 24 w 53"/>
                <a:gd name="T5" fmla="*/ 0 h 56"/>
                <a:gd name="T6" fmla="*/ 53 w 53"/>
                <a:gd name="T7" fmla="*/ 34 h 56"/>
                <a:gd name="T8" fmla="*/ 27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27" y="56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53" y="34"/>
                  </a:lnTo>
                  <a:lnTo>
                    <a:pt x="27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7" name="Freeform 789"/>
            <p:cNvSpPr>
              <a:spLocks/>
            </p:cNvSpPr>
            <p:nvPr/>
          </p:nvSpPr>
          <p:spPr bwMode="auto">
            <a:xfrm>
              <a:off x="2674" y="2072"/>
              <a:ext cx="50" cy="56"/>
            </a:xfrm>
            <a:custGeom>
              <a:avLst/>
              <a:gdLst>
                <a:gd name="T0" fmla="*/ 26 w 50"/>
                <a:gd name="T1" fmla="*/ 56 h 56"/>
                <a:gd name="T2" fmla="*/ 0 w 50"/>
                <a:gd name="T3" fmla="*/ 29 h 56"/>
                <a:gd name="T4" fmla="*/ 20 w 50"/>
                <a:gd name="T5" fmla="*/ 0 h 56"/>
                <a:gd name="T6" fmla="*/ 50 w 50"/>
                <a:gd name="T7" fmla="*/ 32 h 56"/>
                <a:gd name="T8" fmla="*/ 26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6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0" y="32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8" name="Freeform 790"/>
            <p:cNvSpPr>
              <a:spLocks/>
            </p:cNvSpPr>
            <p:nvPr/>
          </p:nvSpPr>
          <p:spPr bwMode="auto">
            <a:xfrm>
              <a:off x="2641" y="2045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3 w 53"/>
                <a:gd name="T5" fmla="*/ 0 h 56"/>
                <a:gd name="T6" fmla="*/ 53 w 53"/>
                <a:gd name="T7" fmla="*/ 27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53" y="27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29" name="Freeform 791"/>
            <p:cNvSpPr>
              <a:spLocks/>
            </p:cNvSpPr>
            <p:nvPr/>
          </p:nvSpPr>
          <p:spPr bwMode="auto">
            <a:xfrm>
              <a:off x="2599" y="2028"/>
              <a:ext cx="55" cy="51"/>
            </a:xfrm>
            <a:custGeom>
              <a:avLst/>
              <a:gdLst>
                <a:gd name="T0" fmla="*/ 42 w 55"/>
                <a:gd name="T1" fmla="*/ 51 h 51"/>
                <a:gd name="T2" fmla="*/ 0 w 55"/>
                <a:gd name="T3" fmla="*/ 34 h 51"/>
                <a:gd name="T4" fmla="*/ 11 w 55"/>
                <a:gd name="T5" fmla="*/ 0 h 51"/>
                <a:gd name="T6" fmla="*/ 55 w 55"/>
                <a:gd name="T7" fmla="*/ 17 h 51"/>
                <a:gd name="T8" fmla="*/ 42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2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0" name="Freeform 792"/>
            <p:cNvSpPr>
              <a:spLocks/>
            </p:cNvSpPr>
            <p:nvPr/>
          </p:nvSpPr>
          <p:spPr bwMode="auto">
            <a:xfrm>
              <a:off x="2810" y="2309"/>
              <a:ext cx="31" cy="18"/>
            </a:xfrm>
            <a:custGeom>
              <a:avLst/>
              <a:gdLst>
                <a:gd name="T0" fmla="*/ 31 w 31"/>
                <a:gd name="T1" fmla="*/ 0 h 18"/>
                <a:gd name="T2" fmla="*/ 28 w 31"/>
                <a:gd name="T3" fmla="*/ 0 h 18"/>
                <a:gd name="T4" fmla="*/ 0 w 31"/>
                <a:gd name="T5" fmla="*/ 15 h 18"/>
                <a:gd name="T6" fmla="*/ 0 w 31"/>
                <a:gd name="T7" fmla="*/ 18 h 18"/>
                <a:gd name="T8" fmla="*/ 31 w 3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lnTo>
                    <a:pt x="28" y="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1" name="Freeform 793"/>
            <p:cNvSpPr>
              <a:spLocks/>
            </p:cNvSpPr>
            <p:nvPr/>
          </p:nvSpPr>
          <p:spPr bwMode="auto">
            <a:xfrm>
              <a:off x="2571" y="2023"/>
              <a:ext cx="37" cy="41"/>
            </a:xfrm>
            <a:custGeom>
              <a:avLst/>
              <a:gdLst>
                <a:gd name="T0" fmla="*/ 33 w 37"/>
                <a:gd name="T1" fmla="*/ 41 h 41"/>
                <a:gd name="T2" fmla="*/ 0 w 37"/>
                <a:gd name="T3" fmla="*/ 37 h 41"/>
                <a:gd name="T4" fmla="*/ 4 w 37"/>
                <a:gd name="T5" fmla="*/ 0 h 41"/>
                <a:gd name="T6" fmla="*/ 37 w 37"/>
                <a:gd name="T7" fmla="*/ 5 h 41"/>
                <a:gd name="T8" fmla="*/ 3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3" y="41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37" y="5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2" name="Freeform 794"/>
            <p:cNvSpPr>
              <a:spLocks/>
            </p:cNvSpPr>
            <p:nvPr/>
          </p:nvSpPr>
          <p:spPr bwMode="auto">
            <a:xfrm>
              <a:off x="2542" y="2020"/>
              <a:ext cx="33" cy="40"/>
            </a:xfrm>
            <a:custGeom>
              <a:avLst/>
              <a:gdLst>
                <a:gd name="T0" fmla="*/ 29 w 33"/>
                <a:gd name="T1" fmla="*/ 40 h 40"/>
                <a:gd name="T2" fmla="*/ 0 w 33"/>
                <a:gd name="T3" fmla="*/ 37 h 40"/>
                <a:gd name="T4" fmla="*/ 0 w 33"/>
                <a:gd name="T5" fmla="*/ 0 h 40"/>
                <a:gd name="T6" fmla="*/ 33 w 33"/>
                <a:gd name="T7" fmla="*/ 3 h 40"/>
                <a:gd name="T8" fmla="*/ 29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29" y="40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4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3" name="Rectangle 795"/>
            <p:cNvSpPr>
              <a:spLocks noChangeArrowheads="1"/>
            </p:cNvSpPr>
            <p:nvPr/>
          </p:nvSpPr>
          <p:spPr bwMode="auto">
            <a:xfrm>
              <a:off x="2477" y="2020"/>
              <a:ext cx="65" cy="37"/>
            </a:xfrm>
            <a:prstGeom prst="rect">
              <a:avLst/>
            </a:prstGeom>
            <a:solidFill>
              <a:srgbClr val="534A3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4" name="Freeform 796"/>
            <p:cNvSpPr>
              <a:spLocks/>
            </p:cNvSpPr>
            <p:nvPr/>
          </p:nvSpPr>
          <p:spPr bwMode="auto">
            <a:xfrm>
              <a:off x="2599" y="2028"/>
              <a:ext cx="11" cy="36"/>
            </a:xfrm>
            <a:custGeom>
              <a:avLst/>
              <a:gdLst>
                <a:gd name="T0" fmla="*/ 11 w 11"/>
                <a:gd name="T1" fmla="*/ 0 h 36"/>
                <a:gd name="T2" fmla="*/ 9 w 11"/>
                <a:gd name="T3" fmla="*/ 0 h 36"/>
                <a:gd name="T4" fmla="*/ 0 w 11"/>
                <a:gd name="T5" fmla="*/ 34 h 36"/>
                <a:gd name="T6" fmla="*/ 5 w 11"/>
                <a:gd name="T7" fmla="*/ 36 h 36"/>
                <a:gd name="T8" fmla="*/ 11 w 1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5" name="Freeform 797"/>
            <p:cNvSpPr>
              <a:spLocks/>
            </p:cNvSpPr>
            <p:nvPr/>
          </p:nvSpPr>
          <p:spPr bwMode="auto">
            <a:xfrm>
              <a:off x="2435" y="2013"/>
              <a:ext cx="44" cy="44"/>
            </a:xfrm>
            <a:custGeom>
              <a:avLst/>
              <a:gdLst>
                <a:gd name="T0" fmla="*/ 40 w 44"/>
                <a:gd name="T1" fmla="*/ 44 h 44"/>
                <a:gd name="T2" fmla="*/ 0 w 44"/>
                <a:gd name="T3" fmla="*/ 34 h 44"/>
                <a:gd name="T4" fmla="*/ 11 w 44"/>
                <a:gd name="T5" fmla="*/ 0 h 44"/>
                <a:gd name="T6" fmla="*/ 44 w 44"/>
                <a:gd name="T7" fmla="*/ 7 h 44"/>
                <a:gd name="T8" fmla="*/ 40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40" y="4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4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6" name="Freeform 798"/>
            <p:cNvSpPr>
              <a:spLocks/>
            </p:cNvSpPr>
            <p:nvPr/>
          </p:nvSpPr>
          <p:spPr bwMode="auto">
            <a:xfrm>
              <a:off x="2402" y="1998"/>
              <a:ext cx="44" cy="49"/>
            </a:xfrm>
            <a:custGeom>
              <a:avLst/>
              <a:gdLst>
                <a:gd name="T0" fmla="*/ 33 w 44"/>
                <a:gd name="T1" fmla="*/ 49 h 49"/>
                <a:gd name="T2" fmla="*/ 0 w 44"/>
                <a:gd name="T3" fmla="*/ 35 h 49"/>
                <a:gd name="T4" fmla="*/ 13 w 44"/>
                <a:gd name="T5" fmla="*/ 0 h 49"/>
                <a:gd name="T6" fmla="*/ 44 w 44"/>
                <a:gd name="T7" fmla="*/ 15 h 49"/>
                <a:gd name="T8" fmla="*/ 3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3" y="49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44" y="1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7" name="Freeform 799"/>
            <p:cNvSpPr>
              <a:spLocks/>
            </p:cNvSpPr>
            <p:nvPr/>
          </p:nvSpPr>
          <p:spPr bwMode="auto">
            <a:xfrm>
              <a:off x="2369" y="1984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32 h 49"/>
                <a:gd name="T4" fmla="*/ 16 w 46"/>
                <a:gd name="T5" fmla="*/ 0 h 49"/>
                <a:gd name="T6" fmla="*/ 46 w 46"/>
                <a:gd name="T7" fmla="*/ 14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46" y="14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8" name="Freeform 800"/>
            <p:cNvSpPr>
              <a:spLocks/>
            </p:cNvSpPr>
            <p:nvPr/>
          </p:nvSpPr>
          <p:spPr bwMode="auto">
            <a:xfrm>
              <a:off x="2339" y="1962"/>
              <a:ext cx="46" cy="54"/>
            </a:xfrm>
            <a:custGeom>
              <a:avLst/>
              <a:gdLst>
                <a:gd name="T0" fmla="*/ 30 w 46"/>
                <a:gd name="T1" fmla="*/ 54 h 54"/>
                <a:gd name="T2" fmla="*/ 0 w 46"/>
                <a:gd name="T3" fmla="*/ 29 h 54"/>
                <a:gd name="T4" fmla="*/ 19 w 46"/>
                <a:gd name="T5" fmla="*/ 0 h 54"/>
                <a:gd name="T6" fmla="*/ 46 w 46"/>
                <a:gd name="T7" fmla="*/ 22 h 54"/>
                <a:gd name="T8" fmla="*/ 30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0" y="54"/>
                  </a:moveTo>
                  <a:lnTo>
                    <a:pt x="0" y="29"/>
                  </a:lnTo>
                  <a:lnTo>
                    <a:pt x="19" y="0"/>
                  </a:lnTo>
                  <a:lnTo>
                    <a:pt x="46" y="22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39" name="Freeform 801"/>
            <p:cNvSpPr>
              <a:spLocks/>
            </p:cNvSpPr>
            <p:nvPr/>
          </p:nvSpPr>
          <p:spPr bwMode="auto">
            <a:xfrm>
              <a:off x="2284" y="1913"/>
              <a:ext cx="74" cy="78"/>
            </a:xfrm>
            <a:custGeom>
              <a:avLst/>
              <a:gdLst>
                <a:gd name="T0" fmla="*/ 55 w 74"/>
                <a:gd name="T1" fmla="*/ 78 h 78"/>
                <a:gd name="T2" fmla="*/ 0 w 74"/>
                <a:gd name="T3" fmla="*/ 24 h 78"/>
                <a:gd name="T4" fmla="*/ 24 w 74"/>
                <a:gd name="T5" fmla="*/ 0 h 78"/>
                <a:gd name="T6" fmla="*/ 74 w 74"/>
                <a:gd name="T7" fmla="*/ 49 h 78"/>
                <a:gd name="T8" fmla="*/ 55 w 74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8">
                  <a:moveTo>
                    <a:pt x="55" y="78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74" y="49"/>
                  </a:lnTo>
                  <a:lnTo>
                    <a:pt x="55" y="7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0" name="Freeform 802"/>
            <p:cNvSpPr>
              <a:spLocks/>
            </p:cNvSpPr>
            <p:nvPr/>
          </p:nvSpPr>
          <p:spPr bwMode="auto">
            <a:xfrm>
              <a:off x="2238" y="1851"/>
              <a:ext cx="70" cy="86"/>
            </a:xfrm>
            <a:custGeom>
              <a:avLst/>
              <a:gdLst>
                <a:gd name="T0" fmla="*/ 46 w 70"/>
                <a:gd name="T1" fmla="*/ 86 h 86"/>
                <a:gd name="T2" fmla="*/ 0 w 70"/>
                <a:gd name="T3" fmla="*/ 22 h 86"/>
                <a:gd name="T4" fmla="*/ 26 w 70"/>
                <a:gd name="T5" fmla="*/ 0 h 86"/>
                <a:gd name="T6" fmla="*/ 70 w 70"/>
                <a:gd name="T7" fmla="*/ 62 h 86"/>
                <a:gd name="T8" fmla="*/ 46 w 70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6">
                  <a:moveTo>
                    <a:pt x="46" y="8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62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1" name="Freeform 803"/>
            <p:cNvSpPr>
              <a:spLocks/>
            </p:cNvSpPr>
            <p:nvPr/>
          </p:nvSpPr>
          <p:spPr bwMode="auto">
            <a:xfrm>
              <a:off x="2152" y="1717"/>
              <a:ext cx="112" cy="156"/>
            </a:xfrm>
            <a:custGeom>
              <a:avLst/>
              <a:gdLst>
                <a:gd name="T0" fmla="*/ 86 w 112"/>
                <a:gd name="T1" fmla="*/ 156 h 156"/>
                <a:gd name="T2" fmla="*/ 0 w 112"/>
                <a:gd name="T3" fmla="*/ 22 h 156"/>
                <a:gd name="T4" fmla="*/ 27 w 112"/>
                <a:gd name="T5" fmla="*/ 0 h 156"/>
                <a:gd name="T6" fmla="*/ 112 w 112"/>
                <a:gd name="T7" fmla="*/ 134 h 156"/>
                <a:gd name="T8" fmla="*/ 86 w 112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56">
                  <a:moveTo>
                    <a:pt x="86" y="156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112" y="134"/>
                  </a:lnTo>
                  <a:lnTo>
                    <a:pt x="86" y="156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2" name="Freeform 804"/>
            <p:cNvSpPr>
              <a:spLocks/>
            </p:cNvSpPr>
            <p:nvPr/>
          </p:nvSpPr>
          <p:spPr bwMode="auto">
            <a:xfrm>
              <a:off x="2106" y="1651"/>
              <a:ext cx="73" cy="88"/>
            </a:xfrm>
            <a:custGeom>
              <a:avLst/>
              <a:gdLst>
                <a:gd name="T0" fmla="*/ 46 w 73"/>
                <a:gd name="T1" fmla="*/ 88 h 88"/>
                <a:gd name="T2" fmla="*/ 0 w 73"/>
                <a:gd name="T3" fmla="*/ 24 h 88"/>
                <a:gd name="T4" fmla="*/ 24 w 73"/>
                <a:gd name="T5" fmla="*/ 0 h 88"/>
                <a:gd name="T6" fmla="*/ 73 w 73"/>
                <a:gd name="T7" fmla="*/ 66 h 88"/>
                <a:gd name="T8" fmla="*/ 46 w 7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8">
                  <a:moveTo>
                    <a:pt x="46" y="88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73" y="66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3" name="Freeform 805"/>
            <p:cNvSpPr>
              <a:spLocks/>
            </p:cNvSpPr>
            <p:nvPr/>
          </p:nvSpPr>
          <p:spPr bwMode="auto">
            <a:xfrm>
              <a:off x="2058" y="1594"/>
              <a:ext cx="72" cy="81"/>
            </a:xfrm>
            <a:custGeom>
              <a:avLst/>
              <a:gdLst>
                <a:gd name="T0" fmla="*/ 48 w 72"/>
                <a:gd name="T1" fmla="*/ 81 h 81"/>
                <a:gd name="T2" fmla="*/ 0 w 72"/>
                <a:gd name="T3" fmla="*/ 25 h 81"/>
                <a:gd name="T4" fmla="*/ 24 w 72"/>
                <a:gd name="T5" fmla="*/ 0 h 81"/>
                <a:gd name="T6" fmla="*/ 72 w 72"/>
                <a:gd name="T7" fmla="*/ 57 h 81"/>
                <a:gd name="T8" fmla="*/ 48 w 72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1">
                  <a:moveTo>
                    <a:pt x="48" y="81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2" y="57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44" name="Freeform 806"/>
            <p:cNvSpPr>
              <a:spLocks/>
            </p:cNvSpPr>
            <p:nvPr/>
          </p:nvSpPr>
          <p:spPr bwMode="auto">
            <a:xfrm>
              <a:off x="2475" y="2020"/>
              <a:ext cx="4" cy="37"/>
            </a:xfrm>
            <a:custGeom>
              <a:avLst/>
              <a:gdLst>
                <a:gd name="T0" fmla="*/ 2 w 4"/>
                <a:gd name="T1" fmla="*/ 37 h 37"/>
                <a:gd name="T2" fmla="*/ 0 w 4"/>
                <a:gd name="T3" fmla="*/ 37 h 37"/>
                <a:gd name="T4" fmla="*/ 2 w 4"/>
                <a:gd name="T5" fmla="*/ 0 h 37"/>
                <a:gd name="T6" fmla="*/ 4 w 4"/>
                <a:gd name="T7" fmla="*/ 0 h 37"/>
                <a:gd name="T8" fmla="*/ 2 w 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7">
                  <a:moveTo>
                    <a:pt x="2" y="37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534A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07"/>
          <p:cNvGrpSpPr>
            <a:grpSpLocks/>
          </p:cNvGrpSpPr>
          <p:nvPr/>
        </p:nvGrpSpPr>
        <p:grpSpPr bwMode="auto">
          <a:xfrm>
            <a:off x="3295650" y="2530475"/>
            <a:ext cx="2466975" cy="3195638"/>
            <a:chOff x="2076" y="1594"/>
            <a:chExt cx="1554" cy="2013"/>
          </a:xfrm>
        </p:grpSpPr>
        <p:sp>
          <p:nvSpPr>
            <p:cNvPr id="49145" name="Freeform 808"/>
            <p:cNvSpPr>
              <a:spLocks/>
            </p:cNvSpPr>
            <p:nvPr/>
          </p:nvSpPr>
          <p:spPr bwMode="auto">
            <a:xfrm>
              <a:off x="3553" y="3512"/>
              <a:ext cx="72" cy="95"/>
            </a:xfrm>
            <a:custGeom>
              <a:avLst/>
              <a:gdLst>
                <a:gd name="T0" fmla="*/ 46 w 72"/>
                <a:gd name="T1" fmla="*/ 95 h 95"/>
                <a:gd name="T2" fmla="*/ 0 w 72"/>
                <a:gd name="T3" fmla="*/ 22 h 95"/>
                <a:gd name="T4" fmla="*/ 26 w 72"/>
                <a:gd name="T5" fmla="*/ 0 h 95"/>
                <a:gd name="T6" fmla="*/ 72 w 72"/>
                <a:gd name="T7" fmla="*/ 73 h 95"/>
                <a:gd name="T8" fmla="*/ 46 w 7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5">
                  <a:moveTo>
                    <a:pt x="46" y="9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73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6" name="Freeform 809"/>
            <p:cNvSpPr>
              <a:spLocks/>
            </p:cNvSpPr>
            <p:nvPr/>
          </p:nvSpPr>
          <p:spPr bwMode="auto">
            <a:xfrm>
              <a:off x="3507" y="3448"/>
              <a:ext cx="72" cy="86"/>
            </a:xfrm>
            <a:custGeom>
              <a:avLst/>
              <a:gdLst>
                <a:gd name="T0" fmla="*/ 46 w 72"/>
                <a:gd name="T1" fmla="*/ 86 h 86"/>
                <a:gd name="T2" fmla="*/ 0 w 72"/>
                <a:gd name="T3" fmla="*/ 22 h 86"/>
                <a:gd name="T4" fmla="*/ 26 w 72"/>
                <a:gd name="T5" fmla="*/ 0 h 86"/>
                <a:gd name="T6" fmla="*/ 72 w 72"/>
                <a:gd name="T7" fmla="*/ 64 h 86"/>
                <a:gd name="T8" fmla="*/ 46 w 72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6">
                  <a:moveTo>
                    <a:pt x="46" y="8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64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7" name="Freeform 810"/>
            <p:cNvSpPr>
              <a:spLocks/>
            </p:cNvSpPr>
            <p:nvPr/>
          </p:nvSpPr>
          <p:spPr bwMode="auto">
            <a:xfrm>
              <a:off x="3467" y="3384"/>
              <a:ext cx="66" cy="86"/>
            </a:xfrm>
            <a:custGeom>
              <a:avLst/>
              <a:gdLst>
                <a:gd name="T0" fmla="*/ 40 w 66"/>
                <a:gd name="T1" fmla="*/ 86 h 86"/>
                <a:gd name="T2" fmla="*/ 0 w 66"/>
                <a:gd name="T3" fmla="*/ 18 h 86"/>
                <a:gd name="T4" fmla="*/ 29 w 66"/>
                <a:gd name="T5" fmla="*/ 0 h 86"/>
                <a:gd name="T6" fmla="*/ 66 w 66"/>
                <a:gd name="T7" fmla="*/ 64 h 86"/>
                <a:gd name="T8" fmla="*/ 40 w 66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6">
                  <a:moveTo>
                    <a:pt x="40" y="86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66" y="64"/>
                  </a:lnTo>
                  <a:lnTo>
                    <a:pt x="40" y="8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8" name="Freeform 811"/>
            <p:cNvSpPr>
              <a:spLocks/>
            </p:cNvSpPr>
            <p:nvPr/>
          </p:nvSpPr>
          <p:spPr bwMode="auto">
            <a:xfrm>
              <a:off x="3452" y="3350"/>
              <a:ext cx="44" cy="52"/>
            </a:xfrm>
            <a:custGeom>
              <a:avLst/>
              <a:gdLst>
                <a:gd name="T0" fmla="*/ 15 w 44"/>
                <a:gd name="T1" fmla="*/ 52 h 52"/>
                <a:gd name="T2" fmla="*/ 0 w 44"/>
                <a:gd name="T3" fmla="*/ 12 h 52"/>
                <a:gd name="T4" fmla="*/ 31 w 44"/>
                <a:gd name="T5" fmla="*/ 0 h 52"/>
                <a:gd name="T6" fmla="*/ 44 w 44"/>
                <a:gd name="T7" fmla="*/ 34 h 52"/>
                <a:gd name="T8" fmla="*/ 15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5" y="52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9" name="Freeform 812"/>
            <p:cNvSpPr>
              <a:spLocks/>
            </p:cNvSpPr>
            <p:nvPr/>
          </p:nvSpPr>
          <p:spPr bwMode="auto">
            <a:xfrm>
              <a:off x="3441" y="3304"/>
              <a:ext cx="42" cy="58"/>
            </a:xfrm>
            <a:custGeom>
              <a:avLst/>
              <a:gdLst>
                <a:gd name="T0" fmla="*/ 11 w 42"/>
                <a:gd name="T1" fmla="*/ 58 h 58"/>
                <a:gd name="T2" fmla="*/ 0 w 42"/>
                <a:gd name="T3" fmla="*/ 12 h 58"/>
                <a:gd name="T4" fmla="*/ 31 w 42"/>
                <a:gd name="T5" fmla="*/ 0 h 58"/>
                <a:gd name="T6" fmla="*/ 42 w 42"/>
                <a:gd name="T7" fmla="*/ 46 h 58"/>
                <a:gd name="T8" fmla="*/ 11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11" y="58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6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0" name="Freeform 813"/>
            <p:cNvSpPr>
              <a:spLocks/>
            </p:cNvSpPr>
            <p:nvPr/>
          </p:nvSpPr>
          <p:spPr bwMode="auto">
            <a:xfrm>
              <a:off x="3435" y="3277"/>
              <a:ext cx="37" cy="34"/>
            </a:xfrm>
            <a:custGeom>
              <a:avLst/>
              <a:gdLst>
                <a:gd name="T0" fmla="*/ 4 w 37"/>
                <a:gd name="T1" fmla="*/ 34 h 34"/>
                <a:gd name="T2" fmla="*/ 0 w 37"/>
                <a:gd name="T3" fmla="*/ 2 h 34"/>
                <a:gd name="T4" fmla="*/ 32 w 37"/>
                <a:gd name="T5" fmla="*/ 0 h 34"/>
                <a:gd name="T6" fmla="*/ 37 w 37"/>
                <a:gd name="T7" fmla="*/ 29 h 34"/>
                <a:gd name="T8" fmla="*/ 4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4" y="34"/>
                  </a:moveTo>
                  <a:lnTo>
                    <a:pt x="0" y="2"/>
                  </a:lnTo>
                  <a:lnTo>
                    <a:pt x="32" y="0"/>
                  </a:lnTo>
                  <a:lnTo>
                    <a:pt x="37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1" name="Freeform 814"/>
            <p:cNvSpPr>
              <a:spLocks/>
            </p:cNvSpPr>
            <p:nvPr/>
          </p:nvSpPr>
          <p:spPr bwMode="auto">
            <a:xfrm>
              <a:off x="3435" y="3247"/>
              <a:ext cx="35" cy="32"/>
            </a:xfrm>
            <a:custGeom>
              <a:avLst/>
              <a:gdLst>
                <a:gd name="T0" fmla="*/ 0 w 35"/>
                <a:gd name="T1" fmla="*/ 32 h 32"/>
                <a:gd name="T2" fmla="*/ 2 w 35"/>
                <a:gd name="T3" fmla="*/ 0 h 32"/>
                <a:gd name="T4" fmla="*/ 35 w 35"/>
                <a:gd name="T5" fmla="*/ 5 h 32"/>
                <a:gd name="T6" fmla="*/ 32 w 35"/>
                <a:gd name="T7" fmla="*/ 30 h 32"/>
                <a:gd name="T8" fmla="*/ 0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32"/>
                  </a:moveTo>
                  <a:lnTo>
                    <a:pt x="2" y="0"/>
                  </a:lnTo>
                  <a:lnTo>
                    <a:pt x="35" y="5"/>
                  </a:lnTo>
                  <a:lnTo>
                    <a:pt x="32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2" name="Freeform 815"/>
            <p:cNvSpPr>
              <a:spLocks/>
            </p:cNvSpPr>
            <p:nvPr/>
          </p:nvSpPr>
          <p:spPr bwMode="auto">
            <a:xfrm>
              <a:off x="3437" y="3193"/>
              <a:ext cx="41" cy="59"/>
            </a:xfrm>
            <a:custGeom>
              <a:avLst/>
              <a:gdLst>
                <a:gd name="T0" fmla="*/ 0 w 41"/>
                <a:gd name="T1" fmla="*/ 54 h 59"/>
                <a:gd name="T2" fmla="*/ 8 w 41"/>
                <a:gd name="T3" fmla="*/ 0 h 59"/>
                <a:gd name="T4" fmla="*/ 41 w 41"/>
                <a:gd name="T5" fmla="*/ 5 h 59"/>
                <a:gd name="T6" fmla="*/ 33 w 41"/>
                <a:gd name="T7" fmla="*/ 59 h 59"/>
                <a:gd name="T8" fmla="*/ 0 w 41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0" y="54"/>
                  </a:moveTo>
                  <a:lnTo>
                    <a:pt x="8" y="0"/>
                  </a:lnTo>
                  <a:lnTo>
                    <a:pt x="41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3" name="Freeform 816"/>
            <p:cNvSpPr>
              <a:spLocks/>
            </p:cNvSpPr>
            <p:nvPr/>
          </p:nvSpPr>
          <p:spPr bwMode="auto">
            <a:xfrm>
              <a:off x="3445" y="3167"/>
              <a:ext cx="38" cy="31"/>
            </a:xfrm>
            <a:custGeom>
              <a:avLst/>
              <a:gdLst>
                <a:gd name="T0" fmla="*/ 0 w 38"/>
                <a:gd name="T1" fmla="*/ 26 h 31"/>
                <a:gd name="T2" fmla="*/ 5 w 38"/>
                <a:gd name="T3" fmla="*/ 0 h 31"/>
                <a:gd name="T4" fmla="*/ 38 w 38"/>
                <a:gd name="T5" fmla="*/ 4 h 31"/>
                <a:gd name="T6" fmla="*/ 33 w 38"/>
                <a:gd name="T7" fmla="*/ 31 h 31"/>
                <a:gd name="T8" fmla="*/ 0 w 38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0" y="26"/>
                  </a:moveTo>
                  <a:lnTo>
                    <a:pt x="5" y="0"/>
                  </a:lnTo>
                  <a:lnTo>
                    <a:pt x="38" y="4"/>
                  </a:lnTo>
                  <a:lnTo>
                    <a:pt x="33" y="3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4" name="Freeform 817"/>
            <p:cNvSpPr>
              <a:spLocks/>
            </p:cNvSpPr>
            <p:nvPr/>
          </p:nvSpPr>
          <p:spPr bwMode="auto">
            <a:xfrm>
              <a:off x="3450" y="3140"/>
              <a:ext cx="35" cy="31"/>
            </a:xfrm>
            <a:custGeom>
              <a:avLst/>
              <a:gdLst>
                <a:gd name="T0" fmla="*/ 0 w 35"/>
                <a:gd name="T1" fmla="*/ 27 h 31"/>
                <a:gd name="T2" fmla="*/ 2 w 35"/>
                <a:gd name="T3" fmla="*/ 0 h 31"/>
                <a:gd name="T4" fmla="*/ 35 w 35"/>
                <a:gd name="T5" fmla="*/ 2 h 31"/>
                <a:gd name="T6" fmla="*/ 33 w 35"/>
                <a:gd name="T7" fmla="*/ 31 h 31"/>
                <a:gd name="T8" fmla="*/ 0 w 35"/>
                <a:gd name="T9" fmla="*/ 2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0" y="27"/>
                  </a:moveTo>
                  <a:lnTo>
                    <a:pt x="2" y="0"/>
                  </a:lnTo>
                  <a:lnTo>
                    <a:pt x="35" y="2"/>
                  </a:lnTo>
                  <a:lnTo>
                    <a:pt x="33" y="3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5" name="Freeform 818"/>
            <p:cNvSpPr>
              <a:spLocks/>
            </p:cNvSpPr>
            <p:nvPr/>
          </p:nvSpPr>
          <p:spPr bwMode="auto">
            <a:xfrm>
              <a:off x="3450" y="3110"/>
              <a:ext cx="35" cy="32"/>
            </a:xfrm>
            <a:custGeom>
              <a:avLst/>
              <a:gdLst>
                <a:gd name="T0" fmla="*/ 2 w 35"/>
                <a:gd name="T1" fmla="*/ 30 h 32"/>
                <a:gd name="T2" fmla="*/ 0 w 35"/>
                <a:gd name="T3" fmla="*/ 5 h 32"/>
                <a:gd name="T4" fmla="*/ 33 w 35"/>
                <a:gd name="T5" fmla="*/ 0 h 32"/>
                <a:gd name="T6" fmla="*/ 35 w 35"/>
                <a:gd name="T7" fmla="*/ 32 h 32"/>
                <a:gd name="T8" fmla="*/ 2 w 35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2" y="30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5" y="32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6" name="Freeform 819"/>
            <p:cNvSpPr>
              <a:spLocks/>
            </p:cNvSpPr>
            <p:nvPr/>
          </p:nvSpPr>
          <p:spPr bwMode="auto">
            <a:xfrm>
              <a:off x="3445" y="3078"/>
              <a:ext cx="38" cy="37"/>
            </a:xfrm>
            <a:custGeom>
              <a:avLst/>
              <a:gdLst>
                <a:gd name="T0" fmla="*/ 5 w 38"/>
                <a:gd name="T1" fmla="*/ 37 h 37"/>
                <a:gd name="T2" fmla="*/ 0 w 38"/>
                <a:gd name="T3" fmla="*/ 5 h 37"/>
                <a:gd name="T4" fmla="*/ 33 w 38"/>
                <a:gd name="T5" fmla="*/ 0 h 37"/>
                <a:gd name="T6" fmla="*/ 38 w 38"/>
                <a:gd name="T7" fmla="*/ 32 h 37"/>
                <a:gd name="T8" fmla="*/ 5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5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8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820"/>
            <p:cNvSpPr>
              <a:spLocks/>
            </p:cNvSpPr>
            <p:nvPr/>
          </p:nvSpPr>
          <p:spPr bwMode="auto">
            <a:xfrm>
              <a:off x="3439" y="3304"/>
              <a:ext cx="2" cy="12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7 h 12"/>
                <a:gd name="T4" fmla="*/ 0 w 2"/>
                <a:gd name="T5" fmla="*/ 0 h 12"/>
                <a:gd name="T6" fmla="*/ 2 w 2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Freeform 821"/>
            <p:cNvSpPr>
              <a:spLocks/>
            </p:cNvSpPr>
            <p:nvPr/>
          </p:nvSpPr>
          <p:spPr bwMode="auto">
            <a:xfrm>
              <a:off x="3439" y="3304"/>
              <a:ext cx="33" cy="12"/>
            </a:xfrm>
            <a:custGeom>
              <a:avLst/>
              <a:gdLst>
                <a:gd name="T0" fmla="*/ 2 w 33"/>
                <a:gd name="T1" fmla="*/ 12 h 12"/>
                <a:gd name="T2" fmla="*/ 0 w 33"/>
                <a:gd name="T3" fmla="*/ 7 h 12"/>
                <a:gd name="T4" fmla="*/ 33 w 33"/>
                <a:gd name="T5" fmla="*/ 0 h 12"/>
                <a:gd name="T6" fmla="*/ 33 w 33"/>
                <a:gd name="T7" fmla="*/ 2 h 12"/>
                <a:gd name="T8" fmla="*/ 2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2" y="12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Freeform 822"/>
            <p:cNvSpPr>
              <a:spLocks/>
            </p:cNvSpPr>
            <p:nvPr/>
          </p:nvSpPr>
          <p:spPr bwMode="auto">
            <a:xfrm>
              <a:off x="3439" y="3051"/>
              <a:ext cx="39" cy="37"/>
            </a:xfrm>
            <a:custGeom>
              <a:avLst/>
              <a:gdLst>
                <a:gd name="T0" fmla="*/ 9 w 39"/>
                <a:gd name="T1" fmla="*/ 37 h 37"/>
                <a:gd name="T2" fmla="*/ 0 w 39"/>
                <a:gd name="T3" fmla="*/ 15 h 37"/>
                <a:gd name="T4" fmla="*/ 31 w 39"/>
                <a:gd name="T5" fmla="*/ 0 h 37"/>
                <a:gd name="T6" fmla="*/ 39 w 39"/>
                <a:gd name="T7" fmla="*/ 25 h 37"/>
                <a:gd name="T8" fmla="*/ 9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9" y="37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39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823"/>
            <p:cNvSpPr>
              <a:spLocks/>
            </p:cNvSpPr>
            <p:nvPr/>
          </p:nvSpPr>
          <p:spPr bwMode="auto">
            <a:xfrm>
              <a:off x="3430" y="3027"/>
              <a:ext cx="40" cy="39"/>
            </a:xfrm>
            <a:custGeom>
              <a:avLst/>
              <a:gdLst>
                <a:gd name="T0" fmla="*/ 9 w 40"/>
                <a:gd name="T1" fmla="*/ 39 h 39"/>
                <a:gd name="T2" fmla="*/ 0 w 40"/>
                <a:gd name="T3" fmla="*/ 22 h 39"/>
                <a:gd name="T4" fmla="*/ 26 w 40"/>
                <a:gd name="T5" fmla="*/ 0 h 39"/>
                <a:gd name="T6" fmla="*/ 40 w 40"/>
                <a:gd name="T7" fmla="*/ 24 h 39"/>
                <a:gd name="T8" fmla="*/ 9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9" y="39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40" y="24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824"/>
            <p:cNvSpPr>
              <a:spLocks/>
            </p:cNvSpPr>
            <p:nvPr/>
          </p:nvSpPr>
          <p:spPr bwMode="auto">
            <a:xfrm>
              <a:off x="3406" y="2993"/>
              <a:ext cx="50" cy="56"/>
            </a:xfrm>
            <a:custGeom>
              <a:avLst/>
              <a:gdLst>
                <a:gd name="T0" fmla="*/ 24 w 50"/>
                <a:gd name="T1" fmla="*/ 56 h 56"/>
                <a:gd name="T2" fmla="*/ 0 w 50"/>
                <a:gd name="T3" fmla="*/ 27 h 56"/>
                <a:gd name="T4" fmla="*/ 22 w 50"/>
                <a:gd name="T5" fmla="*/ 0 h 56"/>
                <a:gd name="T6" fmla="*/ 50 w 50"/>
                <a:gd name="T7" fmla="*/ 34 h 56"/>
                <a:gd name="T8" fmla="*/ 24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4" y="56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825"/>
            <p:cNvSpPr>
              <a:spLocks/>
            </p:cNvSpPr>
            <p:nvPr/>
          </p:nvSpPr>
          <p:spPr bwMode="auto">
            <a:xfrm>
              <a:off x="3375" y="2963"/>
              <a:ext cx="53" cy="57"/>
            </a:xfrm>
            <a:custGeom>
              <a:avLst/>
              <a:gdLst>
                <a:gd name="T0" fmla="*/ 31 w 53"/>
                <a:gd name="T1" fmla="*/ 57 h 57"/>
                <a:gd name="T2" fmla="*/ 0 w 53"/>
                <a:gd name="T3" fmla="*/ 32 h 57"/>
                <a:gd name="T4" fmla="*/ 16 w 53"/>
                <a:gd name="T5" fmla="*/ 0 h 57"/>
                <a:gd name="T6" fmla="*/ 53 w 53"/>
                <a:gd name="T7" fmla="*/ 30 h 57"/>
                <a:gd name="T8" fmla="*/ 31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1" y="57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3" y="30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826"/>
            <p:cNvSpPr>
              <a:spLocks/>
            </p:cNvSpPr>
            <p:nvPr/>
          </p:nvSpPr>
          <p:spPr bwMode="auto">
            <a:xfrm>
              <a:off x="3340" y="2944"/>
              <a:ext cx="51" cy="51"/>
            </a:xfrm>
            <a:custGeom>
              <a:avLst/>
              <a:gdLst>
                <a:gd name="T0" fmla="*/ 35 w 51"/>
                <a:gd name="T1" fmla="*/ 51 h 51"/>
                <a:gd name="T2" fmla="*/ 0 w 51"/>
                <a:gd name="T3" fmla="*/ 32 h 51"/>
                <a:gd name="T4" fmla="*/ 16 w 51"/>
                <a:gd name="T5" fmla="*/ 0 h 51"/>
                <a:gd name="T6" fmla="*/ 51 w 51"/>
                <a:gd name="T7" fmla="*/ 19 h 51"/>
                <a:gd name="T8" fmla="*/ 35 w 5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35" y="51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1" y="19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Freeform 827"/>
            <p:cNvSpPr>
              <a:spLocks/>
            </p:cNvSpPr>
            <p:nvPr/>
          </p:nvSpPr>
          <p:spPr bwMode="auto">
            <a:xfrm>
              <a:off x="3268" y="2897"/>
              <a:ext cx="88" cy="79"/>
            </a:xfrm>
            <a:custGeom>
              <a:avLst/>
              <a:gdLst>
                <a:gd name="T0" fmla="*/ 72 w 88"/>
                <a:gd name="T1" fmla="*/ 79 h 79"/>
                <a:gd name="T2" fmla="*/ 0 w 88"/>
                <a:gd name="T3" fmla="*/ 32 h 79"/>
                <a:gd name="T4" fmla="*/ 15 w 88"/>
                <a:gd name="T5" fmla="*/ 0 h 79"/>
                <a:gd name="T6" fmla="*/ 88 w 88"/>
                <a:gd name="T7" fmla="*/ 47 h 79"/>
                <a:gd name="T8" fmla="*/ 72 w 88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79">
                  <a:moveTo>
                    <a:pt x="72" y="7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88" y="47"/>
                  </a:lnTo>
                  <a:lnTo>
                    <a:pt x="72" y="7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Freeform 828"/>
            <p:cNvSpPr>
              <a:spLocks/>
            </p:cNvSpPr>
            <p:nvPr/>
          </p:nvSpPr>
          <p:spPr bwMode="auto">
            <a:xfrm>
              <a:off x="3233" y="2873"/>
              <a:ext cx="50" cy="56"/>
            </a:xfrm>
            <a:custGeom>
              <a:avLst/>
              <a:gdLst>
                <a:gd name="T0" fmla="*/ 35 w 50"/>
                <a:gd name="T1" fmla="*/ 56 h 56"/>
                <a:gd name="T2" fmla="*/ 0 w 50"/>
                <a:gd name="T3" fmla="*/ 22 h 56"/>
                <a:gd name="T4" fmla="*/ 26 w 50"/>
                <a:gd name="T5" fmla="*/ 0 h 56"/>
                <a:gd name="T6" fmla="*/ 50 w 50"/>
                <a:gd name="T7" fmla="*/ 24 h 56"/>
                <a:gd name="T8" fmla="*/ 35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5" y="5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0" y="24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829"/>
            <p:cNvSpPr>
              <a:spLocks/>
            </p:cNvSpPr>
            <p:nvPr/>
          </p:nvSpPr>
          <p:spPr bwMode="auto">
            <a:xfrm>
              <a:off x="3207" y="2831"/>
              <a:ext cx="52" cy="64"/>
            </a:xfrm>
            <a:custGeom>
              <a:avLst/>
              <a:gdLst>
                <a:gd name="T0" fmla="*/ 26 w 52"/>
                <a:gd name="T1" fmla="*/ 64 h 64"/>
                <a:gd name="T2" fmla="*/ 0 w 52"/>
                <a:gd name="T3" fmla="*/ 22 h 64"/>
                <a:gd name="T4" fmla="*/ 26 w 52"/>
                <a:gd name="T5" fmla="*/ 0 h 64"/>
                <a:gd name="T6" fmla="*/ 52 w 52"/>
                <a:gd name="T7" fmla="*/ 42 h 64"/>
                <a:gd name="T8" fmla="*/ 26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26" y="6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2" y="42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830"/>
            <p:cNvSpPr>
              <a:spLocks/>
            </p:cNvSpPr>
            <p:nvPr/>
          </p:nvSpPr>
          <p:spPr bwMode="auto">
            <a:xfrm>
              <a:off x="3445" y="3076"/>
              <a:ext cx="33" cy="12"/>
            </a:xfrm>
            <a:custGeom>
              <a:avLst/>
              <a:gdLst>
                <a:gd name="T0" fmla="*/ 33 w 33"/>
                <a:gd name="T1" fmla="*/ 2 h 12"/>
                <a:gd name="T2" fmla="*/ 33 w 33"/>
                <a:gd name="T3" fmla="*/ 0 h 12"/>
                <a:gd name="T4" fmla="*/ 0 w 33"/>
                <a:gd name="T5" fmla="*/ 7 h 12"/>
                <a:gd name="T6" fmla="*/ 3 w 33"/>
                <a:gd name="T7" fmla="*/ 12 h 12"/>
                <a:gd name="T8" fmla="*/ 33 w 33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33" y="2"/>
                  </a:moveTo>
                  <a:lnTo>
                    <a:pt x="33" y="0"/>
                  </a:lnTo>
                  <a:lnTo>
                    <a:pt x="0" y="7"/>
                  </a:lnTo>
                  <a:lnTo>
                    <a:pt x="3" y="1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831"/>
            <p:cNvSpPr>
              <a:spLocks/>
            </p:cNvSpPr>
            <p:nvPr/>
          </p:nvSpPr>
          <p:spPr bwMode="auto">
            <a:xfrm>
              <a:off x="3193" y="2809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1 w 42"/>
                <a:gd name="T5" fmla="*/ 0 h 39"/>
                <a:gd name="T6" fmla="*/ 42 w 42"/>
                <a:gd name="T7" fmla="*/ 24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832"/>
            <p:cNvSpPr>
              <a:spLocks/>
            </p:cNvSpPr>
            <p:nvPr/>
          </p:nvSpPr>
          <p:spPr bwMode="auto">
            <a:xfrm>
              <a:off x="3185" y="2782"/>
              <a:ext cx="39" cy="39"/>
            </a:xfrm>
            <a:custGeom>
              <a:avLst/>
              <a:gdLst>
                <a:gd name="T0" fmla="*/ 8 w 39"/>
                <a:gd name="T1" fmla="*/ 39 h 39"/>
                <a:gd name="T2" fmla="*/ 0 w 39"/>
                <a:gd name="T3" fmla="*/ 5 h 39"/>
                <a:gd name="T4" fmla="*/ 33 w 39"/>
                <a:gd name="T5" fmla="*/ 0 h 39"/>
                <a:gd name="T6" fmla="*/ 39 w 39"/>
                <a:gd name="T7" fmla="*/ 27 h 39"/>
                <a:gd name="T8" fmla="*/ 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8" y="3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27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833"/>
            <p:cNvSpPr>
              <a:spLocks/>
            </p:cNvSpPr>
            <p:nvPr/>
          </p:nvSpPr>
          <p:spPr bwMode="auto">
            <a:xfrm>
              <a:off x="3178" y="2731"/>
              <a:ext cx="40" cy="56"/>
            </a:xfrm>
            <a:custGeom>
              <a:avLst/>
              <a:gdLst>
                <a:gd name="T0" fmla="*/ 7 w 40"/>
                <a:gd name="T1" fmla="*/ 56 h 56"/>
                <a:gd name="T2" fmla="*/ 0 w 40"/>
                <a:gd name="T3" fmla="*/ 5 h 56"/>
                <a:gd name="T4" fmla="*/ 33 w 40"/>
                <a:gd name="T5" fmla="*/ 0 h 56"/>
                <a:gd name="T6" fmla="*/ 40 w 40"/>
                <a:gd name="T7" fmla="*/ 51 h 56"/>
                <a:gd name="T8" fmla="*/ 7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7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834"/>
            <p:cNvSpPr>
              <a:spLocks/>
            </p:cNvSpPr>
            <p:nvPr/>
          </p:nvSpPr>
          <p:spPr bwMode="auto">
            <a:xfrm>
              <a:off x="3169" y="2679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5 h 57"/>
                <a:gd name="T4" fmla="*/ 33 w 42"/>
                <a:gd name="T5" fmla="*/ 0 h 57"/>
                <a:gd name="T6" fmla="*/ 42 w 42"/>
                <a:gd name="T7" fmla="*/ 52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2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835"/>
            <p:cNvSpPr>
              <a:spLocks/>
            </p:cNvSpPr>
            <p:nvPr/>
          </p:nvSpPr>
          <p:spPr bwMode="auto">
            <a:xfrm>
              <a:off x="3165" y="2647"/>
              <a:ext cx="37" cy="37"/>
            </a:xfrm>
            <a:custGeom>
              <a:avLst/>
              <a:gdLst>
                <a:gd name="T0" fmla="*/ 4 w 37"/>
                <a:gd name="T1" fmla="*/ 37 h 37"/>
                <a:gd name="T2" fmla="*/ 0 w 37"/>
                <a:gd name="T3" fmla="*/ 17 h 37"/>
                <a:gd name="T4" fmla="*/ 28 w 37"/>
                <a:gd name="T5" fmla="*/ 0 h 37"/>
                <a:gd name="T6" fmla="*/ 37 w 37"/>
                <a:gd name="T7" fmla="*/ 32 h 37"/>
                <a:gd name="T8" fmla="*/ 4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4" y="3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7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836"/>
            <p:cNvSpPr>
              <a:spLocks/>
            </p:cNvSpPr>
            <p:nvPr/>
          </p:nvSpPr>
          <p:spPr bwMode="auto">
            <a:xfrm>
              <a:off x="3150" y="2623"/>
              <a:ext cx="43" cy="41"/>
            </a:xfrm>
            <a:custGeom>
              <a:avLst/>
              <a:gdLst>
                <a:gd name="T0" fmla="*/ 15 w 43"/>
                <a:gd name="T1" fmla="*/ 41 h 41"/>
                <a:gd name="T2" fmla="*/ 0 w 43"/>
                <a:gd name="T3" fmla="*/ 17 h 41"/>
                <a:gd name="T4" fmla="*/ 28 w 43"/>
                <a:gd name="T5" fmla="*/ 0 h 41"/>
                <a:gd name="T6" fmla="*/ 43 w 43"/>
                <a:gd name="T7" fmla="*/ 24 h 41"/>
                <a:gd name="T8" fmla="*/ 15 w 4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1">
                  <a:moveTo>
                    <a:pt x="15" y="41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3" y="24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837"/>
            <p:cNvSpPr>
              <a:spLocks/>
            </p:cNvSpPr>
            <p:nvPr/>
          </p:nvSpPr>
          <p:spPr bwMode="auto">
            <a:xfrm>
              <a:off x="3204" y="2848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5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838"/>
            <p:cNvSpPr>
              <a:spLocks/>
            </p:cNvSpPr>
            <p:nvPr/>
          </p:nvSpPr>
          <p:spPr bwMode="auto">
            <a:xfrm>
              <a:off x="3204" y="2831"/>
              <a:ext cx="31" cy="22"/>
            </a:xfrm>
            <a:custGeom>
              <a:avLst/>
              <a:gdLst>
                <a:gd name="T0" fmla="*/ 3 w 31"/>
                <a:gd name="T1" fmla="*/ 22 h 22"/>
                <a:gd name="T2" fmla="*/ 0 w 31"/>
                <a:gd name="T3" fmla="*/ 17 h 22"/>
                <a:gd name="T4" fmla="*/ 29 w 31"/>
                <a:gd name="T5" fmla="*/ 0 h 22"/>
                <a:gd name="T6" fmla="*/ 31 w 31"/>
                <a:gd name="T7" fmla="*/ 2 h 22"/>
                <a:gd name="T8" fmla="*/ 3 w 31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3" y="2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839"/>
            <p:cNvSpPr>
              <a:spLocks/>
            </p:cNvSpPr>
            <p:nvPr/>
          </p:nvSpPr>
          <p:spPr bwMode="auto">
            <a:xfrm>
              <a:off x="3139" y="2598"/>
              <a:ext cx="37" cy="44"/>
            </a:xfrm>
            <a:custGeom>
              <a:avLst/>
              <a:gdLst>
                <a:gd name="T0" fmla="*/ 13 w 37"/>
                <a:gd name="T1" fmla="*/ 44 h 44"/>
                <a:gd name="T2" fmla="*/ 0 w 37"/>
                <a:gd name="T3" fmla="*/ 25 h 44"/>
                <a:gd name="T4" fmla="*/ 24 w 37"/>
                <a:gd name="T5" fmla="*/ 0 h 44"/>
                <a:gd name="T6" fmla="*/ 37 w 37"/>
                <a:gd name="T7" fmla="*/ 20 h 44"/>
                <a:gd name="T8" fmla="*/ 13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3" y="4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7" y="20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840"/>
            <p:cNvSpPr>
              <a:spLocks/>
            </p:cNvSpPr>
            <p:nvPr/>
          </p:nvSpPr>
          <p:spPr bwMode="auto">
            <a:xfrm>
              <a:off x="3128" y="2584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32 h 39"/>
                <a:gd name="T4" fmla="*/ 15 w 35"/>
                <a:gd name="T5" fmla="*/ 0 h 39"/>
                <a:gd name="T6" fmla="*/ 35 w 35"/>
                <a:gd name="T7" fmla="*/ 14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841"/>
            <p:cNvSpPr>
              <a:spLocks/>
            </p:cNvSpPr>
            <p:nvPr/>
          </p:nvSpPr>
          <p:spPr bwMode="auto">
            <a:xfrm>
              <a:off x="3097" y="2562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34 h 54"/>
                <a:gd name="T4" fmla="*/ 11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842"/>
            <p:cNvSpPr>
              <a:spLocks/>
            </p:cNvSpPr>
            <p:nvPr/>
          </p:nvSpPr>
          <p:spPr bwMode="auto">
            <a:xfrm>
              <a:off x="3066" y="2552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7 h 44"/>
                <a:gd name="T4" fmla="*/ 5 w 42"/>
                <a:gd name="T5" fmla="*/ 0 h 44"/>
                <a:gd name="T6" fmla="*/ 42 w 42"/>
                <a:gd name="T7" fmla="*/ 10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843"/>
            <p:cNvSpPr>
              <a:spLocks/>
            </p:cNvSpPr>
            <p:nvPr/>
          </p:nvSpPr>
          <p:spPr bwMode="auto">
            <a:xfrm>
              <a:off x="3029" y="2544"/>
              <a:ext cx="42" cy="45"/>
            </a:xfrm>
            <a:custGeom>
              <a:avLst/>
              <a:gdLst>
                <a:gd name="T0" fmla="*/ 37 w 42"/>
                <a:gd name="T1" fmla="*/ 45 h 45"/>
                <a:gd name="T2" fmla="*/ 0 w 42"/>
                <a:gd name="T3" fmla="*/ 37 h 45"/>
                <a:gd name="T4" fmla="*/ 4 w 42"/>
                <a:gd name="T5" fmla="*/ 0 h 45"/>
                <a:gd name="T6" fmla="*/ 42 w 42"/>
                <a:gd name="T7" fmla="*/ 8 h 45"/>
                <a:gd name="T8" fmla="*/ 37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37" y="45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844"/>
            <p:cNvSpPr>
              <a:spLocks/>
            </p:cNvSpPr>
            <p:nvPr/>
          </p:nvSpPr>
          <p:spPr bwMode="auto">
            <a:xfrm>
              <a:off x="2992" y="2540"/>
              <a:ext cx="41" cy="41"/>
            </a:xfrm>
            <a:custGeom>
              <a:avLst/>
              <a:gdLst>
                <a:gd name="T0" fmla="*/ 37 w 41"/>
                <a:gd name="T1" fmla="*/ 41 h 41"/>
                <a:gd name="T2" fmla="*/ 0 w 41"/>
                <a:gd name="T3" fmla="*/ 36 h 41"/>
                <a:gd name="T4" fmla="*/ 4 w 41"/>
                <a:gd name="T5" fmla="*/ 0 h 41"/>
                <a:gd name="T6" fmla="*/ 41 w 41"/>
                <a:gd name="T7" fmla="*/ 4 h 41"/>
                <a:gd name="T8" fmla="*/ 37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7" y="41"/>
                  </a:moveTo>
                  <a:lnTo>
                    <a:pt x="0" y="36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845"/>
            <p:cNvSpPr>
              <a:spLocks/>
            </p:cNvSpPr>
            <p:nvPr/>
          </p:nvSpPr>
          <p:spPr bwMode="auto">
            <a:xfrm>
              <a:off x="2950" y="2530"/>
              <a:ext cx="46" cy="46"/>
            </a:xfrm>
            <a:custGeom>
              <a:avLst/>
              <a:gdLst>
                <a:gd name="T0" fmla="*/ 42 w 46"/>
                <a:gd name="T1" fmla="*/ 46 h 46"/>
                <a:gd name="T2" fmla="*/ 0 w 46"/>
                <a:gd name="T3" fmla="*/ 34 h 46"/>
                <a:gd name="T4" fmla="*/ 11 w 46"/>
                <a:gd name="T5" fmla="*/ 0 h 46"/>
                <a:gd name="T6" fmla="*/ 46 w 46"/>
                <a:gd name="T7" fmla="*/ 10 h 46"/>
                <a:gd name="T8" fmla="*/ 4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46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846"/>
            <p:cNvSpPr>
              <a:spLocks/>
            </p:cNvSpPr>
            <p:nvPr/>
          </p:nvSpPr>
          <p:spPr bwMode="auto">
            <a:xfrm>
              <a:off x="2930" y="2522"/>
              <a:ext cx="31" cy="42"/>
            </a:xfrm>
            <a:custGeom>
              <a:avLst/>
              <a:gdLst>
                <a:gd name="T0" fmla="*/ 20 w 31"/>
                <a:gd name="T1" fmla="*/ 42 h 42"/>
                <a:gd name="T2" fmla="*/ 0 w 31"/>
                <a:gd name="T3" fmla="*/ 32 h 42"/>
                <a:gd name="T4" fmla="*/ 16 w 31"/>
                <a:gd name="T5" fmla="*/ 0 h 42"/>
                <a:gd name="T6" fmla="*/ 31 w 31"/>
                <a:gd name="T7" fmla="*/ 8 h 42"/>
                <a:gd name="T8" fmla="*/ 2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0" y="4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1" y="8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847"/>
            <p:cNvSpPr>
              <a:spLocks/>
            </p:cNvSpPr>
            <p:nvPr/>
          </p:nvSpPr>
          <p:spPr bwMode="auto">
            <a:xfrm>
              <a:off x="2913" y="2513"/>
              <a:ext cx="33" cy="41"/>
            </a:xfrm>
            <a:custGeom>
              <a:avLst/>
              <a:gdLst>
                <a:gd name="T0" fmla="*/ 17 w 33"/>
                <a:gd name="T1" fmla="*/ 41 h 41"/>
                <a:gd name="T2" fmla="*/ 0 w 33"/>
                <a:gd name="T3" fmla="*/ 29 h 41"/>
                <a:gd name="T4" fmla="*/ 20 w 33"/>
                <a:gd name="T5" fmla="*/ 0 h 41"/>
                <a:gd name="T6" fmla="*/ 33 w 33"/>
                <a:gd name="T7" fmla="*/ 9 h 41"/>
                <a:gd name="T8" fmla="*/ 17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7" y="41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33" y="9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Freeform 848"/>
            <p:cNvSpPr>
              <a:spLocks/>
            </p:cNvSpPr>
            <p:nvPr/>
          </p:nvSpPr>
          <p:spPr bwMode="auto">
            <a:xfrm>
              <a:off x="2898" y="2500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27 h 42"/>
                <a:gd name="T4" fmla="*/ 21 w 35"/>
                <a:gd name="T5" fmla="*/ 0 h 42"/>
                <a:gd name="T6" fmla="*/ 35 w 35"/>
                <a:gd name="T7" fmla="*/ 13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27"/>
                  </a:lnTo>
                  <a:lnTo>
                    <a:pt x="21" y="0"/>
                  </a:lnTo>
                  <a:lnTo>
                    <a:pt x="35" y="13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849"/>
            <p:cNvSpPr>
              <a:spLocks/>
            </p:cNvSpPr>
            <p:nvPr/>
          </p:nvSpPr>
          <p:spPr bwMode="auto">
            <a:xfrm>
              <a:off x="2880" y="2483"/>
              <a:ext cx="39" cy="44"/>
            </a:xfrm>
            <a:custGeom>
              <a:avLst/>
              <a:gdLst>
                <a:gd name="T0" fmla="*/ 18 w 39"/>
                <a:gd name="T1" fmla="*/ 44 h 44"/>
                <a:gd name="T2" fmla="*/ 0 w 39"/>
                <a:gd name="T3" fmla="*/ 25 h 44"/>
                <a:gd name="T4" fmla="*/ 24 w 39"/>
                <a:gd name="T5" fmla="*/ 0 h 44"/>
                <a:gd name="T6" fmla="*/ 39 w 39"/>
                <a:gd name="T7" fmla="*/ 17 h 44"/>
                <a:gd name="T8" fmla="*/ 18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8" y="4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9" y="17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850"/>
            <p:cNvSpPr>
              <a:spLocks/>
            </p:cNvSpPr>
            <p:nvPr/>
          </p:nvSpPr>
          <p:spPr bwMode="auto">
            <a:xfrm>
              <a:off x="3174" y="2616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851"/>
            <p:cNvSpPr>
              <a:spLocks/>
            </p:cNvSpPr>
            <p:nvPr/>
          </p:nvSpPr>
          <p:spPr bwMode="auto">
            <a:xfrm>
              <a:off x="3150" y="2618"/>
              <a:ext cx="28" cy="24"/>
            </a:xfrm>
            <a:custGeom>
              <a:avLst/>
              <a:gdLst>
                <a:gd name="T0" fmla="*/ 28 w 28"/>
                <a:gd name="T1" fmla="*/ 5 h 24"/>
                <a:gd name="T2" fmla="*/ 26 w 28"/>
                <a:gd name="T3" fmla="*/ 0 h 24"/>
                <a:gd name="T4" fmla="*/ 0 w 28"/>
                <a:gd name="T5" fmla="*/ 22 h 24"/>
                <a:gd name="T6" fmla="*/ 2 w 28"/>
                <a:gd name="T7" fmla="*/ 24 h 24"/>
                <a:gd name="T8" fmla="*/ 28 w 28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8" y="5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852"/>
            <p:cNvSpPr>
              <a:spLocks/>
            </p:cNvSpPr>
            <p:nvPr/>
          </p:nvSpPr>
          <p:spPr bwMode="auto">
            <a:xfrm>
              <a:off x="2865" y="2466"/>
              <a:ext cx="41" cy="39"/>
            </a:xfrm>
            <a:custGeom>
              <a:avLst/>
              <a:gdLst>
                <a:gd name="T0" fmla="*/ 13 w 41"/>
                <a:gd name="T1" fmla="*/ 39 h 39"/>
                <a:gd name="T2" fmla="*/ 0 w 41"/>
                <a:gd name="T3" fmla="*/ 17 h 39"/>
                <a:gd name="T4" fmla="*/ 28 w 41"/>
                <a:gd name="T5" fmla="*/ 0 h 39"/>
                <a:gd name="T6" fmla="*/ 41 w 41"/>
                <a:gd name="T7" fmla="*/ 22 h 39"/>
                <a:gd name="T8" fmla="*/ 13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13" y="3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853"/>
            <p:cNvSpPr>
              <a:spLocks/>
            </p:cNvSpPr>
            <p:nvPr/>
          </p:nvSpPr>
          <p:spPr bwMode="auto">
            <a:xfrm>
              <a:off x="2856" y="2447"/>
              <a:ext cx="37" cy="36"/>
            </a:xfrm>
            <a:custGeom>
              <a:avLst/>
              <a:gdLst>
                <a:gd name="T0" fmla="*/ 9 w 37"/>
                <a:gd name="T1" fmla="*/ 36 h 36"/>
                <a:gd name="T2" fmla="*/ 0 w 37"/>
                <a:gd name="T3" fmla="*/ 12 h 36"/>
                <a:gd name="T4" fmla="*/ 31 w 37"/>
                <a:gd name="T5" fmla="*/ 0 h 36"/>
                <a:gd name="T6" fmla="*/ 37 w 37"/>
                <a:gd name="T7" fmla="*/ 19 h 36"/>
                <a:gd name="T8" fmla="*/ 9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9" y="36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37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854"/>
            <p:cNvSpPr>
              <a:spLocks/>
            </p:cNvSpPr>
            <p:nvPr/>
          </p:nvSpPr>
          <p:spPr bwMode="auto">
            <a:xfrm>
              <a:off x="2843" y="2400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30 w 44"/>
                <a:gd name="T5" fmla="*/ 0 h 59"/>
                <a:gd name="T6" fmla="*/ 44 w 44"/>
                <a:gd name="T7" fmla="*/ 47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4" y="47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855"/>
            <p:cNvSpPr>
              <a:spLocks/>
            </p:cNvSpPr>
            <p:nvPr/>
          </p:nvSpPr>
          <p:spPr bwMode="auto">
            <a:xfrm>
              <a:off x="2834" y="2353"/>
              <a:ext cx="39" cy="59"/>
            </a:xfrm>
            <a:custGeom>
              <a:avLst/>
              <a:gdLst>
                <a:gd name="T0" fmla="*/ 9 w 39"/>
                <a:gd name="T1" fmla="*/ 59 h 59"/>
                <a:gd name="T2" fmla="*/ 0 w 39"/>
                <a:gd name="T3" fmla="*/ 13 h 59"/>
                <a:gd name="T4" fmla="*/ 31 w 39"/>
                <a:gd name="T5" fmla="*/ 0 h 59"/>
                <a:gd name="T6" fmla="*/ 39 w 39"/>
                <a:gd name="T7" fmla="*/ 47 h 59"/>
                <a:gd name="T8" fmla="*/ 9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9" y="59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39" y="47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856"/>
            <p:cNvSpPr>
              <a:spLocks/>
            </p:cNvSpPr>
            <p:nvPr/>
          </p:nvSpPr>
          <p:spPr bwMode="auto">
            <a:xfrm>
              <a:off x="2816" y="2302"/>
              <a:ext cx="49" cy="64"/>
            </a:xfrm>
            <a:custGeom>
              <a:avLst/>
              <a:gdLst>
                <a:gd name="T0" fmla="*/ 18 w 49"/>
                <a:gd name="T1" fmla="*/ 64 h 64"/>
                <a:gd name="T2" fmla="*/ 0 w 49"/>
                <a:gd name="T3" fmla="*/ 15 h 64"/>
                <a:gd name="T4" fmla="*/ 31 w 49"/>
                <a:gd name="T5" fmla="*/ 0 h 64"/>
                <a:gd name="T6" fmla="*/ 49 w 49"/>
                <a:gd name="T7" fmla="*/ 51 h 64"/>
                <a:gd name="T8" fmla="*/ 18 w 4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18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9" y="51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857"/>
            <p:cNvSpPr>
              <a:spLocks/>
            </p:cNvSpPr>
            <p:nvPr/>
          </p:nvSpPr>
          <p:spPr bwMode="auto">
            <a:xfrm>
              <a:off x="2878" y="2483"/>
              <a:ext cx="28" cy="25"/>
            </a:xfrm>
            <a:custGeom>
              <a:avLst/>
              <a:gdLst>
                <a:gd name="T0" fmla="*/ 2 w 28"/>
                <a:gd name="T1" fmla="*/ 25 h 25"/>
                <a:gd name="T2" fmla="*/ 0 w 28"/>
                <a:gd name="T3" fmla="*/ 22 h 25"/>
                <a:gd name="T4" fmla="*/ 26 w 28"/>
                <a:gd name="T5" fmla="*/ 0 h 25"/>
                <a:gd name="T6" fmla="*/ 28 w 28"/>
                <a:gd name="T7" fmla="*/ 5 h 25"/>
                <a:gd name="T8" fmla="*/ 2 w 28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" y="2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858"/>
            <p:cNvSpPr>
              <a:spLocks/>
            </p:cNvSpPr>
            <p:nvPr/>
          </p:nvSpPr>
          <p:spPr bwMode="auto">
            <a:xfrm>
              <a:off x="2773" y="2211"/>
              <a:ext cx="72" cy="108"/>
            </a:xfrm>
            <a:custGeom>
              <a:avLst/>
              <a:gdLst>
                <a:gd name="T0" fmla="*/ 43 w 72"/>
                <a:gd name="T1" fmla="*/ 108 h 108"/>
                <a:gd name="T2" fmla="*/ 0 w 72"/>
                <a:gd name="T3" fmla="*/ 18 h 108"/>
                <a:gd name="T4" fmla="*/ 28 w 72"/>
                <a:gd name="T5" fmla="*/ 0 h 108"/>
                <a:gd name="T6" fmla="*/ 72 w 72"/>
                <a:gd name="T7" fmla="*/ 91 h 108"/>
                <a:gd name="T8" fmla="*/ 43 w 72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8">
                  <a:moveTo>
                    <a:pt x="43" y="108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72" y="91"/>
                  </a:lnTo>
                  <a:lnTo>
                    <a:pt x="43" y="10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859"/>
            <p:cNvSpPr>
              <a:spLocks/>
            </p:cNvSpPr>
            <p:nvPr/>
          </p:nvSpPr>
          <p:spPr bwMode="auto">
            <a:xfrm>
              <a:off x="2753" y="2172"/>
              <a:ext cx="48" cy="57"/>
            </a:xfrm>
            <a:custGeom>
              <a:avLst/>
              <a:gdLst>
                <a:gd name="T0" fmla="*/ 20 w 48"/>
                <a:gd name="T1" fmla="*/ 57 h 57"/>
                <a:gd name="T2" fmla="*/ 0 w 48"/>
                <a:gd name="T3" fmla="*/ 17 h 57"/>
                <a:gd name="T4" fmla="*/ 28 w 48"/>
                <a:gd name="T5" fmla="*/ 0 h 57"/>
                <a:gd name="T6" fmla="*/ 48 w 48"/>
                <a:gd name="T7" fmla="*/ 39 h 57"/>
                <a:gd name="T8" fmla="*/ 20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0" y="5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39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860"/>
            <p:cNvSpPr>
              <a:spLocks/>
            </p:cNvSpPr>
            <p:nvPr/>
          </p:nvSpPr>
          <p:spPr bwMode="auto">
            <a:xfrm>
              <a:off x="2731" y="2131"/>
              <a:ext cx="50" cy="58"/>
            </a:xfrm>
            <a:custGeom>
              <a:avLst/>
              <a:gdLst>
                <a:gd name="T0" fmla="*/ 22 w 50"/>
                <a:gd name="T1" fmla="*/ 58 h 58"/>
                <a:gd name="T2" fmla="*/ 0 w 50"/>
                <a:gd name="T3" fmla="*/ 22 h 58"/>
                <a:gd name="T4" fmla="*/ 26 w 50"/>
                <a:gd name="T5" fmla="*/ 0 h 58"/>
                <a:gd name="T6" fmla="*/ 50 w 50"/>
                <a:gd name="T7" fmla="*/ 41 h 58"/>
                <a:gd name="T8" fmla="*/ 22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22" y="58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0" y="41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861"/>
            <p:cNvSpPr>
              <a:spLocks/>
            </p:cNvSpPr>
            <p:nvPr/>
          </p:nvSpPr>
          <p:spPr bwMode="auto">
            <a:xfrm>
              <a:off x="2707" y="2096"/>
              <a:ext cx="50" cy="57"/>
            </a:xfrm>
            <a:custGeom>
              <a:avLst/>
              <a:gdLst>
                <a:gd name="T0" fmla="*/ 24 w 50"/>
                <a:gd name="T1" fmla="*/ 57 h 57"/>
                <a:gd name="T2" fmla="*/ 0 w 50"/>
                <a:gd name="T3" fmla="*/ 25 h 57"/>
                <a:gd name="T4" fmla="*/ 24 w 50"/>
                <a:gd name="T5" fmla="*/ 0 h 57"/>
                <a:gd name="T6" fmla="*/ 50 w 50"/>
                <a:gd name="T7" fmla="*/ 35 h 57"/>
                <a:gd name="T8" fmla="*/ 24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4" y="5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50" y="35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Freeform 862"/>
            <p:cNvSpPr>
              <a:spLocks/>
            </p:cNvSpPr>
            <p:nvPr/>
          </p:nvSpPr>
          <p:spPr bwMode="auto">
            <a:xfrm>
              <a:off x="2678" y="2064"/>
              <a:ext cx="53" cy="57"/>
            </a:xfrm>
            <a:custGeom>
              <a:avLst/>
              <a:gdLst>
                <a:gd name="T0" fmla="*/ 29 w 53"/>
                <a:gd name="T1" fmla="*/ 57 h 57"/>
                <a:gd name="T2" fmla="*/ 0 w 53"/>
                <a:gd name="T3" fmla="*/ 30 h 57"/>
                <a:gd name="T4" fmla="*/ 20 w 53"/>
                <a:gd name="T5" fmla="*/ 0 h 57"/>
                <a:gd name="T6" fmla="*/ 53 w 53"/>
                <a:gd name="T7" fmla="*/ 32 h 57"/>
                <a:gd name="T8" fmla="*/ 29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29" y="57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32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Freeform 863"/>
            <p:cNvSpPr>
              <a:spLocks/>
            </p:cNvSpPr>
            <p:nvPr/>
          </p:nvSpPr>
          <p:spPr bwMode="auto">
            <a:xfrm>
              <a:off x="2663" y="2052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32 h 42"/>
                <a:gd name="T4" fmla="*/ 15 w 35"/>
                <a:gd name="T5" fmla="*/ 0 h 42"/>
                <a:gd name="T6" fmla="*/ 35 w 35"/>
                <a:gd name="T7" fmla="*/ 12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2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864"/>
            <p:cNvSpPr>
              <a:spLocks/>
            </p:cNvSpPr>
            <p:nvPr/>
          </p:nvSpPr>
          <p:spPr bwMode="auto">
            <a:xfrm>
              <a:off x="2648" y="2040"/>
              <a:ext cx="30" cy="44"/>
            </a:xfrm>
            <a:custGeom>
              <a:avLst/>
              <a:gdLst>
                <a:gd name="T0" fmla="*/ 15 w 30"/>
                <a:gd name="T1" fmla="*/ 44 h 44"/>
                <a:gd name="T2" fmla="*/ 0 w 30"/>
                <a:gd name="T3" fmla="*/ 34 h 44"/>
                <a:gd name="T4" fmla="*/ 13 w 30"/>
                <a:gd name="T5" fmla="*/ 0 h 44"/>
                <a:gd name="T6" fmla="*/ 30 w 30"/>
                <a:gd name="T7" fmla="*/ 12 h 44"/>
                <a:gd name="T8" fmla="*/ 15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15" y="44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30" y="1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865"/>
            <p:cNvSpPr>
              <a:spLocks/>
            </p:cNvSpPr>
            <p:nvPr/>
          </p:nvSpPr>
          <p:spPr bwMode="auto">
            <a:xfrm>
              <a:off x="2606" y="2023"/>
              <a:ext cx="55" cy="51"/>
            </a:xfrm>
            <a:custGeom>
              <a:avLst/>
              <a:gdLst>
                <a:gd name="T0" fmla="*/ 42 w 55"/>
                <a:gd name="T1" fmla="*/ 51 h 51"/>
                <a:gd name="T2" fmla="*/ 0 w 55"/>
                <a:gd name="T3" fmla="*/ 34 h 51"/>
                <a:gd name="T4" fmla="*/ 11 w 55"/>
                <a:gd name="T5" fmla="*/ 0 h 51"/>
                <a:gd name="T6" fmla="*/ 55 w 55"/>
                <a:gd name="T7" fmla="*/ 17 h 51"/>
                <a:gd name="T8" fmla="*/ 42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2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Freeform 866"/>
            <p:cNvSpPr>
              <a:spLocks/>
            </p:cNvSpPr>
            <p:nvPr/>
          </p:nvSpPr>
          <p:spPr bwMode="auto">
            <a:xfrm>
              <a:off x="2816" y="2302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867"/>
            <p:cNvSpPr>
              <a:spLocks/>
            </p:cNvSpPr>
            <p:nvPr/>
          </p:nvSpPr>
          <p:spPr bwMode="auto">
            <a:xfrm>
              <a:off x="2575" y="2016"/>
              <a:ext cx="40" cy="44"/>
            </a:xfrm>
            <a:custGeom>
              <a:avLst/>
              <a:gdLst>
                <a:gd name="T0" fmla="*/ 35 w 40"/>
                <a:gd name="T1" fmla="*/ 44 h 44"/>
                <a:gd name="T2" fmla="*/ 0 w 40"/>
                <a:gd name="T3" fmla="*/ 36 h 44"/>
                <a:gd name="T4" fmla="*/ 5 w 40"/>
                <a:gd name="T5" fmla="*/ 0 h 44"/>
                <a:gd name="T6" fmla="*/ 40 w 40"/>
                <a:gd name="T7" fmla="*/ 7 h 44"/>
                <a:gd name="T8" fmla="*/ 35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35" y="44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868"/>
            <p:cNvSpPr>
              <a:spLocks/>
            </p:cNvSpPr>
            <p:nvPr/>
          </p:nvSpPr>
          <p:spPr bwMode="auto">
            <a:xfrm>
              <a:off x="2547" y="2013"/>
              <a:ext cx="33" cy="39"/>
            </a:xfrm>
            <a:custGeom>
              <a:avLst/>
              <a:gdLst>
                <a:gd name="T0" fmla="*/ 28 w 33"/>
                <a:gd name="T1" fmla="*/ 39 h 39"/>
                <a:gd name="T2" fmla="*/ 0 w 33"/>
                <a:gd name="T3" fmla="*/ 37 h 39"/>
                <a:gd name="T4" fmla="*/ 0 w 33"/>
                <a:gd name="T5" fmla="*/ 0 h 39"/>
                <a:gd name="T6" fmla="*/ 33 w 33"/>
                <a:gd name="T7" fmla="*/ 3 h 39"/>
                <a:gd name="T8" fmla="*/ 2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28" y="39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Rectangle 869"/>
            <p:cNvSpPr>
              <a:spLocks noChangeArrowheads="1"/>
            </p:cNvSpPr>
            <p:nvPr/>
          </p:nvSpPr>
          <p:spPr bwMode="auto">
            <a:xfrm>
              <a:off x="2483" y="2013"/>
              <a:ext cx="64" cy="37"/>
            </a:xfrm>
            <a:prstGeom prst="rect">
              <a:avLst/>
            </a:prstGeom>
            <a:solidFill>
              <a:srgbClr val="4F4D3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870"/>
            <p:cNvSpPr>
              <a:spLocks/>
            </p:cNvSpPr>
            <p:nvPr/>
          </p:nvSpPr>
          <p:spPr bwMode="auto">
            <a:xfrm>
              <a:off x="2606" y="2023"/>
              <a:ext cx="11" cy="37"/>
            </a:xfrm>
            <a:custGeom>
              <a:avLst/>
              <a:gdLst>
                <a:gd name="T0" fmla="*/ 11 w 11"/>
                <a:gd name="T1" fmla="*/ 0 h 37"/>
                <a:gd name="T2" fmla="*/ 9 w 11"/>
                <a:gd name="T3" fmla="*/ 0 h 37"/>
                <a:gd name="T4" fmla="*/ 0 w 11"/>
                <a:gd name="T5" fmla="*/ 34 h 37"/>
                <a:gd name="T6" fmla="*/ 4 w 11"/>
                <a:gd name="T7" fmla="*/ 37 h 37"/>
                <a:gd name="T8" fmla="*/ 11 w 1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7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871"/>
            <p:cNvSpPr>
              <a:spLocks/>
            </p:cNvSpPr>
            <p:nvPr/>
          </p:nvSpPr>
          <p:spPr bwMode="auto">
            <a:xfrm>
              <a:off x="2442" y="2006"/>
              <a:ext cx="43" cy="44"/>
            </a:xfrm>
            <a:custGeom>
              <a:avLst/>
              <a:gdLst>
                <a:gd name="T0" fmla="*/ 39 w 43"/>
                <a:gd name="T1" fmla="*/ 44 h 44"/>
                <a:gd name="T2" fmla="*/ 0 w 43"/>
                <a:gd name="T3" fmla="*/ 34 h 44"/>
                <a:gd name="T4" fmla="*/ 11 w 43"/>
                <a:gd name="T5" fmla="*/ 0 h 44"/>
                <a:gd name="T6" fmla="*/ 43 w 43"/>
                <a:gd name="T7" fmla="*/ 7 h 44"/>
                <a:gd name="T8" fmla="*/ 39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9" y="4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3" y="7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Freeform 872"/>
            <p:cNvSpPr>
              <a:spLocks/>
            </p:cNvSpPr>
            <p:nvPr/>
          </p:nvSpPr>
          <p:spPr bwMode="auto">
            <a:xfrm>
              <a:off x="2411" y="1993"/>
              <a:ext cx="42" cy="47"/>
            </a:xfrm>
            <a:custGeom>
              <a:avLst/>
              <a:gdLst>
                <a:gd name="T0" fmla="*/ 31 w 42"/>
                <a:gd name="T1" fmla="*/ 47 h 47"/>
                <a:gd name="T2" fmla="*/ 0 w 42"/>
                <a:gd name="T3" fmla="*/ 35 h 47"/>
                <a:gd name="T4" fmla="*/ 13 w 42"/>
                <a:gd name="T5" fmla="*/ 0 h 47"/>
                <a:gd name="T6" fmla="*/ 42 w 42"/>
                <a:gd name="T7" fmla="*/ 13 h 47"/>
                <a:gd name="T8" fmla="*/ 31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1" y="47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42" y="13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873"/>
            <p:cNvSpPr>
              <a:spLocks/>
            </p:cNvSpPr>
            <p:nvPr/>
          </p:nvSpPr>
          <p:spPr bwMode="auto">
            <a:xfrm>
              <a:off x="2378" y="1979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32 h 49"/>
                <a:gd name="T4" fmla="*/ 15 w 46"/>
                <a:gd name="T5" fmla="*/ 0 h 49"/>
                <a:gd name="T6" fmla="*/ 46 w 46"/>
                <a:gd name="T7" fmla="*/ 14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6" y="14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874"/>
            <p:cNvSpPr>
              <a:spLocks/>
            </p:cNvSpPr>
            <p:nvPr/>
          </p:nvSpPr>
          <p:spPr bwMode="auto">
            <a:xfrm>
              <a:off x="2347" y="1957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29 h 54"/>
                <a:gd name="T4" fmla="*/ 20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Freeform 875"/>
            <p:cNvSpPr>
              <a:spLocks/>
            </p:cNvSpPr>
            <p:nvPr/>
          </p:nvSpPr>
          <p:spPr bwMode="auto">
            <a:xfrm>
              <a:off x="2321" y="1935"/>
              <a:ext cx="46" cy="51"/>
            </a:xfrm>
            <a:custGeom>
              <a:avLst/>
              <a:gdLst>
                <a:gd name="T0" fmla="*/ 26 w 46"/>
                <a:gd name="T1" fmla="*/ 51 h 51"/>
                <a:gd name="T2" fmla="*/ 0 w 46"/>
                <a:gd name="T3" fmla="*/ 27 h 51"/>
                <a:gd name="T4" fmla="*/ 22 w 46"/>
                <a:gd name="T5" fmla="*/ 0 h 51"/>
                <a:gd name="T6" fmla="*/ 46 w 46"/>
                <a:gd name="T7" fmla="*/ 22 h 51"/>
                <a:gd name="T8" fmla="*/ 26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6" y="51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6" y="2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876"/>
            <p:cNvSpPr>
              <a:spLocks/>
            </p:cNvSpPr>
            <p:nvPr/>
          </p:nvSpPr>
          <p:spPr bwMode="auto">
            <a:xfrm>
              <a:off x="2295" y="1905"/>
              <a:ext cx="48" cy="57"/>
            </a:xfrm>
            <a:custGeom>
              <a:avLst/>
              <a:gdLst>
                <a:gd name="T0" fmla="*/ 26 w 48"/>
                <a:gd name="T1" fmla="*/ 57 h 57"/>
                <a:gd name="T2" fmla="*/ 0 w 48"/>
                <a:gd name="T3" fmla="*/ 25 h 57"/>
                <a:gd name="T4" fmla="*/ 24 w 48"/>
                <a:gd name="T5" fmla="*/ 0 h 57"/>
                <a:gd name="T6" fmla="*/ 48 w 48"/>
                <a:gd name="T7" fmla="*/ 30 h 57"/>
                <a:gd name="T8" fmla="*/ 26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6" y="5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8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Freeform 877"/>
            <p:cNvSpPr>
              <a:spLocks/>
            </p:cNvSpPr>
            <p:nvPr/>
          </p:nvSpPr>
          <p:spPr bwMode="auto">
            <a:xfrm>
              <a:off x="2249" y="1847"/>
              <a:ext cx="70" cy="83"/>
            </a:xfrm>
            <a:custGeom>
              <a:avLst/>
              <a:gdLst>
                <a:gd name="T0" fmla="*/ 46 w 70"/>
                <a:gd name="T1" fmla="*/ 83 h 83"/>
                <a:gd name="T2" fmla="*/ 0 w 70"/>
                <a:gd name="T3" fmla="*/ 22 h 83"/>
                <a:gd name="T4" fmla="*/ 26 w 70"/>
                <a:gd name="T5" fmla="*/ 0 h 83"/>
                <a:gd name="T6" fmla="*/ 70 w 70"/>
                <a:gd name="T7" fmla="*/ 58 h 83"/>
                <a:gd name="T8" fmla="*/ 46 w 7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3">
                  <a:moveTo>
                    <a:pt x="46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58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878"/>
            <p:cNvSpPr>
              <a:spLocks/>
            </p:cNvSpPr>
            <p:nvPr/>
          </p:nvSpPr>
          <p:spPr bwMode="auto">
            <a:xfrm>
              <a:off x="2163" y="1714"/>
              <a:ext cx="112" cy="155"/>
            </a:xfrm>
            <a:custGeom>
              <a:avLst/>
              <a:gdLst>
                <a:gd name="T0" fmla="*/ 86 w 112"/>
                <a:gd name="T1" fmla="*/ 155 h 155"/>
                <a:gd name="T2" fmla="*/ 0 w 112"/>
                <a:gd name="T3" fmla="*/ 22 h 155"/>
                <a:gd name="T4" fmla="*/ 27 w 112"/>
                <a:gd name="T5" fmla="*/ 0 h 155"/>
                <a:gd name="T6" fmla="*/ 112 w 112"/>
                <a:gd name="T7" fmla="*/ 133 h 155"/>
                <a:gd name="T8" fmla="*/ 86 w 112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55">
                  <a:moveTo>
                    <a:pt x="86" y="15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112" y="133"/>
                  </a:lnTo>
                  <a:lnTo>
                    <a:pt x="86" y="155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Freeform 879"/>
            <p:cNvSpPr>
              <a:spLocks/>
            </p:cNvSpPr>
            <p:nvPr/>
          </p:nvSpPr>
          <p:spPr bwMode="auto">
            <a:xfrm>
              <a:off x="2122" y="1648"/>
              <a:ext cx="68" cy="88"/>
            </a:xfrm>
            <a:custGeom>
              <a:avLst/>
              <a:gdLst>
                <a:gd name="T0" fmla="*/ 41 w 68"/>
                <a:gd name="T1" fmla="*/ 88 h 88"/>
                <a:gd name="T2" fmla="*/ 0 w 68"/>
                <a:gd name="T3" fmla="*/ 25 h 88"/>
                <a:gd name="T4" fmla="*/ 24 w 68"/>
                <a:gd name="T5" fmla="*/ 0 h 88"/>
                <a:gd name="T6" fmla="*/ 68 w 68"/>
                <a:gd name="T7" fmla="*/ 66 h 88"/>
                <a:gd name="T8" fmla="*/ 41 w 6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8">
                  <a:moveTo>
                    <a:pt x="41" y="88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68" y="66"/>
                  </a:lnTo>
                  <a:lnTo>
                    <a:pt x="41" y="88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880"/>
            <p:cNvSpPr>
              <a:spLocks/>
            </p:cNvSpPr>
            <p:nvPr/>
          </p:nvSpPr>
          <p:spPr bwMode="auto">
            <a:xfrm>
              <a:off x="2076" y="1594"/>
              <a:ext cx="70" cy="79"/>
            </a:xfrm>
            <a:custGeom>
              <a:avLst/>
              <a:gdLst>
                <a:gd name="T0" fmla="*/ 46 w 70"/>
                <a:gd name="T1" fmla="*/ 79 h 79"/>
                <a:gd name="T2" fmla="*/ 0 w 70"/>
                <a:gd name="T3" fmla="*/ 25 h 79"/>
                <a:gd name="T4" fmla="*/ 24 w 70"/>
                <a:gd name="T5" fmla="*/ 0 h 79"/>
                <a:gd name="T6" fmla="*/ 70 w 70"/>
                <a:gd name="T7" fmla="*/ 54 h 79"/>
                <a:gd name="T8" fmla="*/ 46 w 70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9">
                  <a:moveTo>
                    <a:pt x="46" y="7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70" y="54"/>
                  </a:lnTo>
                  <a:lnTo>
                    <a:pt x="46" y="79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Freeform 881"/>
            <p:cNvSpPr>
              <a:spLocks/>
            </p:cNvSpPr>
            <p:nvPr/>
          </p:nvSpPr>
          <p:spPr bwMode="auto">
            <a:xfrm>
              <a:off x="2481" y="2013"/>
              <a:ext cx="4" cy="37"/>
            </a:xfrm>
            <a:custGeom>
              <a:avLst/>
              <a:gdLst>
                <a:gd name="T0" fmla="*/ 2 w 4"/>
                <a:gd name="T1" fmla="*/ 37 h 37"/>
                <a:gd name="T2" fmla="*/ 0 w 4"/>
                <a:gd name="T3" fmla="*/ 37 h 37"/>
                <a:gd name="T4" fmla="*/ 2 w 4"/>
                <a:gd name="T5" fmla="*/ 0 h 37"/>
                <a:gd name="T6" fmla="*/ 4 w 4"/>
                <a:gd name="T7" fmla="*/ 0 h 37"/>
                <a:gd name="T8" fmla="*/ 2 w 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7">
                  <a:moveTo>
                    <a:pt x="2" y="37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F4D3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882"/>
            <p:cNvSpPr>
              <a:spLocks/>
            </p:cNvSpPr>
            <p:nvPr/>
          </p:nvSpPr>
          <p:spPr bwMode="auto">
            <a:xfrm>
              <a:off x="3555" y="3509"/>
              <a:ext cx="72" cy="98"/>
            </a:xfrm>
            <a:custGeom>
              <a:avLst/>
              <a:gdLst>
                <a:gd name="T0" fmla="*/ 46 w 72"/>
                <a:gd name="T1" fmla="*/ 98 h 98"/>
                <a:gd name="T2" fmla="*/ 0 w 72"/>
                <a:gd name="T3" fmla="*/ 22 h 98"/>
                <a:gd name="T4" fmla="*/ 26 w 72"/>
                <a:gd name="T5" fmla="*/ 0 h 98"/>
                <a:gd name="T6" fmla="*/ 72 w 72"/>
                <a:gd name="T7" fmla="*/ 76 h 98"/>
                <a:gd name="T8" fmla="*/ 46 w 72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8">
                  <a:moveTo>
                    <a:pt x="46" y="98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76"/>
                  </a:lnTo>
                  <a:lnTo>
                    <a:pt x="46" y="9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883"/>
            <p:cNvSpPr>
              <a:spLocks/>
            </p:cNvSpPr>
            <p:nvPr/>
          </p:nvSpPr>
          <p:spPr bwMode="auto">
            <a:xfrm>
              <a:off x="3509" y="3446"/>
              <a:ext cx="72" cy="85"/>
            </a:xfrm>
            <a:custGeom>
              <a:avLst/>
              <a:gdLst>
                <a:gd name="T0" fmla="*/ 46 w 72"/>
                <a:gd name="T1" fmla="*/ 85 h 85"/>
                <a:gd name="T2" fmla="*/ 0 w 72"/>
                <a:gd name="T3" fmla="*/ 22 h 85"/>
                <a:gd name="T4" fmla="*/ 26 w 72"/>
                <a:gd name="T5" fmla="*/ 0 h 85"/>
                <a:gd name="T6" fmla="*/ 72 w 72"/>
                <a:gd name="T7" fmla="*/ 63 h 85"/>
                <a:gd name="T8" fmla="*/ 46 w 72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5">
                  <a:moveTo>
                    <a:pt x="46" y="8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2" y="63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Freeform 884"/>
            <p:cNvSpPr>
              <a:spLocks/>
            </p:cNvSpPr>
            <p:nvPr/>
          </p:nvSpPr>
          <p:spPr bwMode="auto">
            <a:xfrm>
              <a:off x="3470" y="3382"/>
              <a:ext cx="65" cy="86"/>
            </a:xfrm>
            <a:custGeom>
              <a:avLst/>
              <a:gdLst>
                <a:gd name="T0" fmla="*/ 39 w 65"/>
                <a:gd name="T1" fmla="*/ 86 h 86"/>
                <a:gd name="T2" fmla="*/ 0 w 65"/>
                <a:gd name="T3" fmla="*/ 17 h 86"/>
                <a:gd name="T4" fmla="*/ 28 w 65"/>
                <a:gd name="T5" fmla="*/ 0 h 86"/>
                <a:gd name="T6" fmla="*/ 65 w 65"/>
                <a:gd name="T7" fmla="*/ 64 h 86"/>
                <a:gd name="T8" fmla="*/ 39 w 65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6">
                  <a:moveTo>
                    <a:pt x="39" y="86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65" y="64"/>
                  </a:lnTo>
                  <a:lnTo>
                    <a:pt x="39" y="8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885"/>
            <p:cNvSpPr>
              <a:spLocks/>
            </p:cNvSpPr>
            <p:nvPr/>
          </p:nvSpPr>
          <p:spPr bwMode="auto">
            <a:xfrm>
              <a:off x="3454" y="3348"/>
              <a:ext cx="44" cy="51"/>
            </a:xfrm>
            <a:custGeom>
              <a:avLst/>
              <a:gdLst>
                <a:gd name="T0" fmla="*/ 16 w 44"/>
                <a:gd name="T1" fmla="*/ 51 h 51"/>
                <a:gd name="T2" fmla="*/ 0 w 44"/>
                <a:gd name="T3" fmla="*/ 12 h 51"/>
                <a:gd name="T4" fmla="*/ 31 w 44"/>
                <a:gd name="T5" fmla="*/ 0 h 51"/>
                <a:gd name="T6" fmla="*/ 44 w 44"/>
                <a:gd name="T7" fmla="*/ 34 h 51"/>
                <a:gd name="T8" fmla="*/ 1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6" y="5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4" y="3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886"/>
            <p:cNvSpPr>
              <a:spLocks/>
            </p:cNvSpPr>
            <p:nvPr/>
          </p:nvSpPr>
          <p:spPr bwMode="auto">
            <a:xfrm>
              <a:off x="3443" y="3301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31 w 42"/>
                <a:gd name="T5" fmla="*/ 0 h 59"/>
                <a:gd name="T6" fmla="*/ 42 w 42"/>
                <a:gd name="T7" fmla="*/ 47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Freeform 887"/>
            <p:cNvSpPr>
              <a:spLocks/>
            </p:cNvSpPr>
            <p:nvPr/>
          </p:nvSpPr>
          <p:spPr bwMode="auto">
            <a:xfrm>
              <a:off x="3439" y="3272"/>
              <a:ext cx="35" cy="37"/>
            </a:xfrm>
            <a:custGeom>
              <a:avLst/>
              <a:gdLst>
                <a:gd name="T0" fmla="*/ 2 w 35"/>
                <a:gd name="T1" fmla="*/ 37 h 37"/>
                <a:gd name="T2" fmla="*/ 0 w 35"/>
                <a:gd name="T3" fmla="*/ 2 h 37"/>
                <a:gd name="T4" fmla="*/ 33 w 35"/>
                <a:gd name="T5" fmla="*/ 0 h 37"/>
                <a:gd name="T6" fmla="*/ 35 w 35"/>
                <a:gd name="T7" fmla="*/ 32 h 37"/>
                <a:gd name="T8" fmla="*/ 2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2" y="37"/>
                  </a:moveTo>
                  <a:lnTo>
                    <a:pt x="0" y="2"/>
                  </a:lnTo>
                  <a:lnTo>
                    <a:pt x="33" y="0"/>
                  </a:lnTo>
                  <a:lnTo>
                    <a:pt x="35" y="32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888"/>
            <p:cNvSpPr>
              <a:spLocks/>
            </p:cNvSpPr>
            <p:nvPr/>
          </p:nvSpPr>
          <p:spPr bwMode="auto">
            <a:xfrm>
              <a:off x="3439" y="3242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30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3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Freeform 889"/>
            <p:cNvSpPr>
              <a:spLocks/>
            </p:cNvSpPr>
            <p:nvPr/>
          </p:nvSpPr>
          <p:spPr bwMode="auto">
            <a:xfrm>
              <a:off x="3439" y="3189"/>
              <a:ext cx="42" cy="58"/>
            </a:xfrm>
            <a:custGeom>
              <a:avLst/>
              <a:gdLst>
                <a:gd name="T0" fmla="*/ 0 w 42"/>
                <a:gd name="T1" fmla="*/ 53 h 58"/>
                <a:gd name="T2" fmla="*/ 9 w 42"/>
                <a:gd name="T3" fmla="*/ 0 h 58"/>
                <a:gd name="T4" fmla="*/ 42 w 42"/>
                <a:gd name="T5" fmla="*/ 4 h 58"/>
                <a:gd name="T6" fmla="*/ 33 w 42"/>
                <a:gd name="T7" fmla="*/ 58 h 58"/>
                <a:gd name="T8" fmla="*/ 0 w 42"/>
                <a:gd name="T9" fmla="*/ 5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0" y="53"/>
                  </a:moveTo>
                  <a:lnTo>
                    <a:pt x="9" y="0"/>
                  </a:lnTo>
                  <a:lnTo>
                    <a:pt x="42" y="4"/>
                  </a:lnTo>
                  <a:lnTo>
                    <a:pt x="33" y="58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Freeform 890"/>
            <p:cNvSpPr>
              <a:spLocks/>
            </p:cNvSpPr>
            <p:nvPr/>
          </p:nvSpPr>
          <p:spPr bwMode="auto">
            <a:xfrm>
              <a:off x="3448" y="3137"/>
              <a:ext cx="41" cy="56"/>
            </a:xfrm>
            <a:custGeom>
              <a:avLst/>
              <a:gdLst>
                <a:gd name="T0" fmla="*/ 0 w 41"/>
                <a:gd name="T1" fmla="*/ 52 h 56"/>
                <a:gd name="T2" fmla="*/ 8 w 41"/>
                <a:gd name="T3" fmla="*/ 0 h 56"/>
                <a:gd name="T4" fmla="*/ 41 w 41"/>
                <a:gd name="T5" fmla="*/ 3 h 56"/>
                <a:gd name="T6" fmla="*/ 33 w 41"/>
                <a:gd name="T7" fmla="*/ 56 h 56"/>
                <a:gd name="T8" fmla="*/ 0 w 41"/>
                <a:gd name="T9" fmla="*/ 5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0" y="52"/>
                  </a:moveTo>
                  <a:lnTo>
                    <a:pt x="8" y="0"/>
                  </a:lnTo>
                  <a:lnTo>
                    <a:pt x="41" y="3"/>
                  </a:lnTo>
                  <a:lnTo>
                    <a:pt x="33" y="5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Freeform 891"/>
            <p:cNvSpPr>
              <a:spLocks/>
            </p:cNvSpPr>
            <p:nvPr/>
          </p:nvSpPr>
          <p:spPr bwMode="auto">
            <a:xfrm>
              <a:off x="3454" y="3105"/>
              <a:ext cx="35" cy="35"/>
            </a:xfrm>
            <a:custGeom>
              <a:avLst/>
              <a:gdLst>
                <a:gd name="T0" fmla="*/ 2 w 35"/>
                <a:gd name="T1" fmla="*/ 32 h 35"/>
                <a:gd name="T2" fmla="*/ 0 w 35"/>
                <a:gd name="T3" fmla="*/ 5 h 35"/>
                <a:gd name="T4" fmla="*/ 33 w 35"/>
                <a:gd name="T5" fmla="*/ 0 h 35"/>
                <a:gd name="T6" fmla="*/ 35 w 35"/>
                <a:gd name="T7" fmla="*/ 35 h 35"/>
                <a:gd name="T8" fmla="*/ 2 w 35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32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5" y="3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892"/>
            <p:cNvSpPr>
              <a:spLocks/>
            </p:cNvSpPr>
            <p:nvPr/>
          </p:nvSpPr>
          <p:spPr bwMode="auto">
            <a:xfrm>
              <a:off x="3450" y="3076"/>
              <a:ext cx="37" cy="34"/>
            </a:xfrm>
            <a:custGeom>
              <a:avLst/>
              <a:gdLst>
                <a:gd name="T0" fmla="*/ 4 w 37"/>
                <a:gd name="T1" fmla="*/ 34 h 34"/>
                <a:gd name="T2" fmla="*/ 0 w 37"/>
                <a:gd name="T3" fmla="*/ 5 h 34"/>
                <a:gd name="T4" fmla="*/ 33 w 37"/>
                <a:gd name="T5" fmla="*/ 0 h 34"/>
                <a:gd name="T6" fmla="*/ 37 w 37"/>
                <a:gd name="T7" fmla="*/ 29 h 34"/>
                <a:gd name="T8" fmla="*/ 4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4" y="34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7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893"/>
            <p:cNvSpPr>
              <a:spLocks/>
            </p:cNvSpPr>
            <p:nvPr/>
          </p:nvSpPr>
          <p:spPr bwMode="auto">
            <a:xfrm>
              <a:off x="3441" y="3301"/>
              <a:ext cx="2" cy="12"/>
            </a:xfrm>
            <a:custGeom>
              <a:avLst/>
              <a:gdLst>
                <a:gd name="T0" fmla="*/ 2 w 2"/>
                <a:gd name="T1" fmla="*/ 12 h 12"/>
                <a:gd name="T2" fmla="*/ 0 w 2"/>
                <a:gd name="T3" fmla="*/ 8 h 12"/>
                <a:gd name="T4" fmla="*/ 0 w 2"/>
                <a:gd name="T5" fmla="*/ 0 h 12"/>
                <a:gd name="T6" fmla="*/ 2 w 2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2">
                  <a:moveTo>
                    <a:pt x="2" y="1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894"/>
            <p:cNvSpPr>
              <a:spLocks/>
            </p:cNvSpPr>
            <p:nvPr/>
          </p:nvSpPr>
          <p:spPr bwMode="auto">
            <a:xfrm>
              <a:off x="3441" y="3301"/>
              <a:ext cx="33" cy="12"/>
            </a:xfrm>
            <a:custGeom>
              <a:avLst/>
              <a:gdLst>
                <a:gd name="T0" fmla="*/ 2 w 33"/>
                <a:gd name="T1" fmla="*/ 12 h 12"/>
                <a:gd name="T2" fmla="*/ 0 w 33"/>
                <a:gd name="T3" fmla="*/ 8 h 12"/>
                <a:gd name="T4" fmla="*/ 33 w 33"/>
                <a:gd name="T5" fmla="*/ 0 h 12"/>
                <a:gd name="T6" fmla="*/ 33 w 33"/>
                <a:gd name="T7" fmla="*/ 3 h 12"/>
                <a:gd name="T8" fmla="*/ 2 w 33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2" y="12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895"/>
            <p:cNvSpPr>
              <a:spLocks/>
            </p:cNvSpPr>
            <p:nvPr/>
          </p:nvSpPr>
          <p:spPr bwMode="auto">
            <a:xfrm>
              <a:off x="3443" y="3047"/>
              <a:ext cx="40" cy="39"/>
            </a:xfrm>
            <a:custGeom>
              <a:avLst/>
              <a:gdLst>
                <a:gd name="T0" fmla="*/ 9 w 40"/>
                <a:gd name="T1" fmla="*/ 39 h 39"/>
                <a:gd name="T2" fmla="*/ 0 w 40"/>
                <a:gd name="T3" fmla="*/ 14 h 39"/>
                <a:gd name="T4" fmla="*/ 31 w 40"/>
                <a:gd name="T5" fmla="*/ 0 h 39"/>
                <a:gd name="T6" fmla="*/ 40 w 40"/>
                <a:gd name="T7" fmla="*/ 26 h 39"/>
                <a:gd name="T8" fmla="*/ 9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9" y="39"/>
                  </a:moveTo>
                  <a:lnTo>
                    <a:pt x="0" y="14"/>
                  </a:lnTo>
                  <a:lnTo>
                    <a:pt x="31" y="0"/>
                  </a:lnTo>
                  <a:lnTo>
                    <a:pt x="40" y="26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896"/>
            <p:cNvSpPr>
              <a:spLocks/>
            </p:cNvSpPr>
            <p:nvPr/>
          </p:nvSpPr>
          <p:spPr bwMode="auto">
            <a:xfrm>
              <a:off x="3435" y="3024"/>
              <a:ext cx="39" cy="37"/>
            </a:xfrm>
            <a:custGeom>
              <a:avLst/>
              <a:gdLst>
                <a:gd name="T0" fmla="*/ 8 w 39"/>
                <a:gd name="T1" fmla="*/ 37 h 37"/>
                <a:gd name="T2" fmla="*/ 0 w 39"/>
                <a:gd name="T3" fmla="*/ 23 h 37"/>
                <a:gd name="T4" fmla="*/ 26 w 39"/>
                <a:gd name="T5" fmla="*/ 0 h 37"/>
                <a:gd name="T6" fmla="*/ 39 w 39"/>
                <a:gd name="T7" fmla="*/ 23 h 37"/>
                <a:gd name="T8" fmla="*/ 8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8" y="37"/>
                  </a:moveTo>
                  <a:lnTo>
                    <a:pt x="0" y="23"/>
                  </a:lnTo>
                  <a:lnTo>
                    <a:pt x="26" y="0"/>
                  </a:lnTo>
                  <a:lnTo>
                    <a:pt x="39" y="23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897"/>
            <p:cNvSpPr>
              <a:spLocks/>
            </p:cNvSpPr>
            <p:nvPr/>
          </p:nvSpPr>
          <p:spPr bwMode="auto">
            <a:xfrm>
              <a:off x="3410" y="2988"/>
              <a:ext cx="51" cy="59"/>
            </a:xfrm>
            <a:custGeom>
              <a:avLst/>
              <a:gdLst>
                <a:gd name="T0" fmla="*/ 25 w 51"/>
                <a:gd name="T1" fmla="*/ 59 h 59"/>
                <a:gd name="T2" fmla="*/ 0 w 51"/>
                <a:gd name="T3" fmla="*/ 27 h 59"/>
                <a:gd name="T4" fmla="*/ 22 w 51"/>
                <a:gd name="T5" fmla="*/ 0 h 59"/>
                <a:gd name="T6" fmla="*/ 51 w 51"/>
                <a:gd name="T7" fmla="*/ 36 h 59"/>
                <a:gd name="T8" fmla="*/ 25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5" y="59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1" y="36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898"/>
            <p:cNvSpPr>
              <a:spLocks/>
            </p:cNvSpPr>
            <p:nvPr/>
          </p:nvSpPr>
          <p:spPr bwMode="auto">
            <a:xfrm>
              <a:off x="3380" y="2961"/>
              <a:ext cx="52" cy="54"/>
            </a:xfrm>
            <a:custGeom>
              <a:avLst/>
              <a:gdLst>
                <a:gd name="T0" fmla="*/ 30 w 52"/>
                <a:gd name="T1" fmla="*/ 54 h 54"/>
                <a:gd name="T2" fmla="*/ 0 w 52"/>
                <a:gd name="T3" fmla="*/ 32 h 54"/>
                <a:gd name="T4" fmla="*/ 15 w 52"/>
                <a:gd name="T5" fmla="*/ 0 h 54"/>
                <a:gd name="T6" fmla="*/ 52 w 52"/>
                <a:gd name="T7" fmla="*/ 27 h 54"/>
                <a:gd name="T8" fmla="*/ 30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0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2" y="27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899"/>
            <p:cNvSpPr>
              <a:spLocks/>
            </p:cNvSpPr>
            <p:nvPr/>
          </p:nvSpPr>
          <p:spPr bwMode="auto">
            <a:xfrm>
              <a:off x="3345" y="2939"/>
              <a:ext cx="50" cy="54"/>
            </a:xfrm>
            <a:custGeom>
              <a:avLst/>
              <a:gdLst>
                <a:gd name="T0" fmla="*/ 35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2 h 54"/>
                <a:gd name="T8" fmla="*/ 35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5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900"/>
            <p:cNvSpPr>
              <a:spLocks/>
            </p:cNvSpPr>
            <p:nvPr/>
          </p:nvSpPr>
          <p:spPr bwMode="auto">
            <a:xfrm>
              <a:off x="3307" y="2917"/>
              <a:ext cx="53" cy="54"/>
            </a:xfrm>
            <a:custGeom>
              <a:avLst/>
              <a:gdLst>
                <a:gd name="T0" fmla="*/ 38 w 53"/>
                <a:gd name="T1" fmla="*/ 54 h 54"/>
                <a:gd name="T2" fmla="*/ 0 w 53"/>
                <a:gd name="T3" fmla="*/ 32 h 54"/>
                <a:gd name="T4" fmla="*/ 16 w 53"/>
                <a:gd name="T5" fmla="*/ 0 h 54"/>
                <a:gd name="T6" fmla="*/ 53 w 53"/>
                <a:gd name="T7" fmla="*/ 22 h 54"/>
                <a:gd name="T8" fmla="*/ 38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8" y="54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53" y="22"/>
                  </a:lnTo>
                  <a:lnTo>
                    <a:pt x="38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901"/>
            <p:cNvSpPr>
              <a:spLocks/>
            </p:cNvSpPr>
            <p:nvPr/>
          </p:nvSpPr>
          <p:spPr bwMode="auto">
            <a:xfrm>
              <a:off x="3270" y="2892"/>
              <a:ext cx="53" cy="57"/>
            </a:xfrm>
            <a:custGeom>
              <a:avLst/>
              <a:gdLst>
                <a:gd name="T0" fmla="*/ 37 w 53"/>
                <a:gd name="T1" fmla="*/ 57 h 57"/>
                <a:gd name="T2" fmla="*/ 0 w 53"/>
                <a:gd name="T3" fmla="*/ 30 h 57"/>
                <a:gd name="T4" fmla="*/ 20 w 53"/>
                <a:gd name="T5" fmla="*/ 0 h 57"/>
                <a:gd name="T6" fmla="*/ 53 w 53"/>
                <a:gd name="T7" fmla="*/ 25 h 57"/>
                <a:gd name="T8" fmla="*/ 37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7" y="57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25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902"/>
            <p:cNvSpPr>
              <a:spLocks/>
            </p:cNvSpPr>
            <p:nvPr/>
          </p:nvSpPr>
          <p:spPr bwMode="auto">
            <a:xfrm>
              <a:off x="3237" y="2865"/>
              <a:ext cx="53" cy="57"/>
            </a:xfrm>
            <a:custGeom>
              <a:avLst/>
              <a:gdLst>
                <a:gd name="T0" fmla="*/ 33 w 53"/>
                <a:gd name="T1" fmla="*/ 57 h 57"/>
                <a:gd name="T2" fmla="*/ 0 w 53"/>
                <a:gd name="T3" fmla="*/ 22 h 57"/>
                <a:gd name="T4" fmla="*/ 27 w 53"/>
                <a:gd name="T5" fmla="*/ 0 h 57"/>
                <a:gd name="T6" fmla="*/ 53 w 53"/>
                <a:gd name="T7" fmla="*/ 27 h 57"/>
                <a:gd name="T8" fmla="*/ 33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3" y="57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53" y="27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903"/>
            <p:cNvSpPr>
              <a:spLocks/>
            </p:cNvSpPr>
            <p:nvPr/>
          </p:nvSpPr>
          <p:spPr bwMode="auto">
            <a:xfrm>
              <a:off x="3211" y="2826"/>
              <a:ext cx="53" cy="61"/>
            </a:xfrm>
            <a:custGeom>
              <a:avLst/>
              <a:gdLst>
                <a:gd name="T0" fmla="*/ 26 w 53"/>
                <a:gd name="T1" fmla="*/ 61 h 61"/>
                <a:gd name="T2" fmla="*/ 0 w 53"/>
                <a:gd name="T3" fmla="*/ 22 h 61"/>
                <a:gd name="T4" fmla="*/ 26 w 53"/>
                <a:gd name="T5" fmla="*/ 0 h 61"/>
                <a:gd name="T6" fmla="*/ 53 w 53"/>
                <a:gd name="T7" fmla="*/ 39 h 61"/>
                <a:gd name="T8" fmla="*/ 26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6" y="61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3" y="39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904"/>
            <p:cNvSpPr>
              <a:spLocks/>
            </p:cNvSpPr>
            <p:nvPr/>
          </p:nvSpPr>
          <p:spPr bwMode="auto">
            <a:xfrm>
              <a:off x="3450" y="3073"/>
              <a:ext cx="33" cy="13"/>
            </a:xfrm>
            <a:custGeom>
              <a:avLst/>
              <a:gdLst>
                <a:gd name="T0" fmla="*/ 33 w 33"/>
                <a:gd name="T1" fmla="*/ 3 h 13"/>
                <a:gd name="T2" fmla="*/ 33 w 33"/>
                <a:gd name="T3" fmla="*/ 0 h 13"/>
                <a:gd name="T4" fmla="*/ 0 w 33"/>
                <a:gd name="T5" fmla="*/ 8 h 13"/>
                <a:gd name="T6" fmla="*/ 2 w 33"/>
                <a:gd name="T7" fmla="*/ 13 h 13"/>
                <a:gd name="T8" fmla="*/ 33 w 33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">
                  <a:moveTo>
                    <a:pt x="33" y="3"/>
                  </a:moveTo>
                  <a:lnTo>
                    <a:pt x="33" y="0"/>
                  </a:lnTo>
                  <a:lnTo>
                    <a:pt x="0" y="8"/>
                  </a:lnTo>
                  <a:lnTo>
                    <a:pt x="2" y="1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905"/>
            <p:cNvSpPr>
              <a:spLocks/>
            </p:cNvSpPr>
            <p:nvPr/>
          </p:nvSpPr>
          <p:spPr bwMode="auto">
            <a:xfrm>
              <a:off x="3198" y="2802"/>
              <a:ext cx="41" cy="41"/>
            </a:xfrm>
            <a:custGeom>
              <a:avLst/>
              <a:gdLst>
                <a:gd name="T0" fmla="*/ 11 w 41"/>
                <a:gd name="T1" fmla="*/ 41 h 41"/>
                <a:gd name="T2" fmla="*/ 0 w 41"/>
                <a:gd name="T3" fmla="*/ 12 h 41"/>
                <a:gd name="T4" fmla="*/ 30 w 41"/>
                <a:gd name="T5" fmla="*/ 0 h 41"/>
                <a:gd name="T6" fmla="*/ 41 w 41"/>
                <a:gd name="T7" fmla="*/ 27 h 41"/>
                <a:gd name="T8" fmla="*/ 11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11" y="41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41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906"/>
            <p:cNvSpPr>
              <a:spLocks/>
            </p:cNvSpPr>
            <p:nvPr/>
          </p:nvSpPr>
          <p:spPr bwMode="auto">
            <a:xfrm>
              <a:off x="3189" y="2777"/>
              <a:ext cx="39" cy="37"/>
            </a:xfrm>
            <a:custGeom>
              <a:avLst/>
              <a:gdLst>
                <a:gd name="T0" fmla="*/ 9 w 39"/>
                <a:gd name="T1" fmla="*/ 37 h 37"/>
                <a:gd name="T2" fmla="*/ 0 w 39"/>
                <a:gd name="T3" fmla="*/ 5 h 37"/>
                <a:gd name="T4" fmla="*/ 33 w 39"/>
                <a:gd name="T5" fmla="*/ 0 h 37"/>
                <a:gd name="T6" fmla="*/ 39 w 39"/>
                <a:gd name="T7" fmla="*/ 25 h 37"/>
                <a:gd name="T8" fmla="*/ 9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9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907"/>
            <p:cNvSpPr>
              <a:spLocks/>
            </p:cNvSpPr>
            <p:nvPr/>
          </p:nvSpPr>
          <p:spPr bwMode="auto">
            <a:xfrm>
              <a:off x="3185" y="2723"/>
              <a:ext cx="37" cy="59"/>
            </a:xfrm>
            <a:custGeom>
              <a:avLst/>
              <a:gdLst>
                <a:gd name="T0" fmla="*/ 4 w 37"/>
                <a:gd name="T1" fmla="*/ 59 h 59"/>
                <a:gd name="T2" fmla="*/ 0 w 37"/>
                <a:gd name="T3" fmla="*/ 5 h 59"/>
                <a:gd name="T4" fmla="*/ 33 w 37"/>
                <a:gd name="T5" fmla="*/ 0 h 59"/>
                <a:gd name="T6" fmla="*/ 37 w 37"/>
                <a:gd name="T7" fmla="*/ 54 h 59"/>
                <a:gd name="T8" fmla="*/ 4 w 37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9">
                  <a:moveTo>
                    <a:pt x="4" y="5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7" y="54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5" name="Freeform 908"/>
            <p:cNvSpPr>
              <a:spLocks/>
            </p:cNvSpPr>
            <p:nvPr/>
          </p:nvSpPr>
          <p:spPr bwMode="auto">
            <a:xfrm>
              <a:off x="3176" y="2672"/>
              <a:ext cx="42" cy="56"/>
            </a:xfrm>
            <a:custGeom>
              <a:avLst/>
              <a:gdLst>
                <a:gd name="T0" fmla="*/ 9 w 42"/>
                <a:gd name="T1" fmla="*/ 56 h 56"/>
                <a:gd name="T2" fmla="*/ 0 w 42"/>
                <a:gd name="T3" fmla="*/ 5 h 56"/>
                <a:gd name="T4" fmla="*/ 33 w 42"/>
                <a:gd name="T5" fmla="*/ 0 h 56"/>
                <a:gd name="T6" fmla="*/ 42 w 42"/>
                <a:gd name="T7" fmla="*/ 51 h 56"/>
                <a:gd name="T8" fmla="*/ 9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9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2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Freeform 909"/>
            <p:cNvSpPr>
              <a:spLocks/>
            </p:cNvSpPr>
            <p:nvPr/>
          </p:nvSpPr>
          <p:spPr bwMode="auto">
            <a:xfrm>
              <a:off x="3169" y="2642"/>
              <a:ext cx="40" cy="35"/>
            </a:xfrm>
            <a:custGeom>
              <a:avLst/>
              <a:gdLst>
                <a:gd name="T0" fmla="*/ 7 w 40"/>
                <a:gd name="T1" fmla="*/ 35 h 35"/>
                <a:gd name="T2" fmla="*/ 0 w 40"/>
                <a:gd name="T3" fmla="*/ 18 h 35"/>
                <a:gd name="T4" fmla="*/ 29 w 40"/>
                <a:gd name="T5" fmla="*/ 0 h 35"/>
                <a:gd name="T6" fmla="*/ 40 w 40"/>
                <a:gd name="T7" fmla="*/ 30 h 35"/>
                <a:gd name="T8" fmla="*/ 7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7" y="35"/>
                  </a:moveTo>
                  <a:lnTo>
                    <a:pt x="0" y="18"/>
                  </a:lnTo>
                  <a:lnTo>
                    <a:pt x="29" y="0"/>
                  </a:lnTo>
                  <a:lnTo>
                    <a:pt x="40" y="30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Freeform 910"/>
            <p:cNvSpPr>
              <a:spLocks/>
            </p:cNvSpPr>
            <p:nvPr/>
          </p:nvSpPr>
          <p:spPr bwMode="auto">
            <a:xfrm>
              <a:off x="3156" y="2616"/>
              <a:ext cx="42" cy="44"/>
            </a:xfrm>
            <a:custGeom>
              <a:avLst/>
              <a:gdLst>
                <a:gd name="T0" fmla="*/ 13 w 42"/>
                <a:gd name="T1" fmla="*/ 44 h 44"/>
                <a:gd name="T2" fmla="*/ 0 w 42"/>
                <a:gd name="T3" fmla="*/ 17 h 44"/>
                <a:gd name="T4" fmla="*/ 29 w 42"/>
                <a:gd name="T5" fmla="*/ 0 h 44"/>
                <a:gd name="T6" fmla="*/ 42 w 42"/>
                <a:gd name="T7" fmla="*/ 26 h 44"/>
                <a:gd name="T8" fmla="*/ 13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3" y="44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26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Freeform 911"/>
            <p:cNvSpPr>
              <a:spLocks/>
            </p:cNvSpPr>
            <p:nvPr/>
          </p:nvSpPr>
          <p:spPr bwMode="auto">
            <a:xfrm>
              <a:off x="3209" y="2843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Freeform 912"/>
            <p:cNvSpPr>
              <a:spLocks/>
            </p:cNvSpPr>
            <p:nvPr/>
          </p:nvSpPr>
          <p:spPr bwMode="auto">
            <a:xfrm>
              <a:off x="3209" y="2826"/>
              <a:ext cx="30" cy="22"/>
            </a:xfrm>
            <a:custGeom>
              <a:avLst/>
              <a:gdLst>
                <a:gd name="T0" fmla="*/ 2 w 30"/>
                <a:gd name="T1" fmla="*/ 22 h 22"/>
                <a:gd name="T2" fmla="*/ 0 w 30"/>
                <a:gd name="T3" fmla="*/ 17 h 22"/>
                <a:gd name="T4" fmla="*/ 28 w 30"/>
                <a:gd name="T5" fmla="*/ 0 h 22"/>
                <a:gd name="T6" fmla="*/ 30 w 30"/>
                <a:gd name="T7" fmla="*/ 3 h 22"/>
                <a:gd name="T8" fmla="*/ 2 w 30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2" y="22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0" y="3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Freeform 913"/>
            <p:cNvSpPr>
              <a:spLocks/>
            </p:cNvSpPr>
            <p:nvPr/>
          </p:nvSpPr>
          <p:spPr bwMode="auto">
            <a:xfrm>
              <a:off x="3145" y="2593"/>
              <a:ext cx="37" cy="42"/>
            </a:xfrm>
            <a:custGeom>
              <a:avLst/>
              <a:gdLst>
                <a:gd name="T0" fmla="*/ 13 w 37"/>
                <a:gd name="T1" fmla="*/ 42 h 42"/>
                <a:gd name="T2" fmla="*/ 0 w 37"/>
                <a:gd name="T3" fmla="*/ 25 h 42"/>
                <a:gd name="T4" fmla="*/ 24 w 37"/>
                <a:gd name="T5" fmla="*/ 0 h 42"/>
                <a:gd name="T6" fmla="*/ 37 w 37"/>
                <a:gd name="T7" fmla="*/ 18 h 42"/>
                <a:gd name="T8" fmla="*/ 1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3" y="42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7" y="18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Freeform 914"/>
            <p:cNvSpPr>
              <a:spLocks/>
            </p:cNvSpPr>
            <p:nvPr/>
          </p:nvSpPr>
          <p:spPr bwMode="auto">
            <a:xfrm>
              <a:off x="3134" y="2576"/>
              <a:ext cx="35" cy="42"/>
            </a:xfrm>
            <a:custGeom>
              <a:avLst/>
              <a:gdLst>
                <a:gd name="T0" fmla="*/ 11 w 35"/>
                <a:gd name="T1" fmla="*/ 42 h 42"/>
                <a:gd name="T2" fmla="*/ 0 w 35"/>
                <a:gd name="T3" fmla="*/ 32 h 42"/>
                <a:gd name="T4" fmla="*/ 16 w 35"/>
                <a:gd name="T5" fmla="*/ 0 h 42"/>
                <a:gd name="T6" fmla="*/ 35 w 35"/>
                <a:gd name="T7" fmla="*/ 17 h 42"/>
                <a:gd name="T8" fmla="*/ 1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1" y="4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5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Freeform 915"/>
            <p:cNvSpPr>
              <a:spLocks/>
            </p:cNvSpPr>
            <p:nvPr/>
          </p:nvSpPr>
          <p:spPr bwMode="auto">
            <a:xfrm>
              <a:off x="3104" y="2554"/>
              <a:ext cx="46" cy="54"/>
            </a:xfrm>
            <a:custGeom>
              <a:avLst/>
              <a:gdLst>
                <a:gd name="T0" fmla="*/ 30 w 46"/>
                <a:gd name="T1" fmla="*/ 54 h 54"/>
                <a:gd name="T2" fmla="*/ 0 w 46"/>
                <a:gd name="T3" fmla="*/ 35 h 54"/>
                <a:gd name="T4" fmla="*/ 11 w 46"/>
                <a:gd name="T5" fmla="*/ 0 h 54"/>
                <a:gd name="T6" fmla="*/ 46 w 46"/>
                <a:gd name="T7" fmla="*/ 22 h 54"/>
                <a:gd name="T8" fmla="*/ 30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0" y="54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Freeform 916"/>
            <p:cNvSpPr>
              <a:spLocks/>
            </p:cNvSpPr>
            <p:nvPr/>
          </p:nvSpPr>
          <p:spPr bwMode="auto">
            <a:xfrm>
              <a:off x="3073" y="2544"/>
              <a:ext cx="42" cy="45"/>
            </a:xfrm>
            <a:custGeom>
              <a:avLst/>
              <a:gdLst>
                <a:gd name="T0" fmla="*/ 31 w 42"/>
                <a:gd name="T1" fmla="*/ 45 h 45"/>
                <a:gd name="T2" fmla="*/ 0 w 42"/>
                <a:gd name="T3" fmla="*/ 37 h 45"/>
                <a:gd name="T4" fmla="*/ 4 w 42"/>
                <a:gd name="T5" fmla="*/ 0 h 45"/>
                <a:gd name="T6" fmla="*/ 42 w 42"/>
                <a:gd name="T7" fmla="*/ 10 h 45"/>
                <a:gd name="T8" fmla="*/ 31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31" y="45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10"/>
                  </a:lnTo>
                  <a:lnTo>
                    <a:pt x="31" y="4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Freeform 917"/>
            <p:cNvSpPr>
              <a:spLocks/>
            </p:cNvSpPr>
            <p:nvPr/>
          </p:nvSpPr>
          <p:spPr bwMode="auto">
            <a:xfrm>
              <a:off x="3036" y="2537"/>
              <a:ext cx="41" cy="44"/>
            </a:xfrm>
            <a:custGeom>
              <a:avLst/>
              <a:gdLst>
                <a:gd name="T0" fmla="*/ 37 w 41"/>
                <a:gd name="T1" fmla="*/ 44 h 44"/>
                <a:gd name="T2" fmla="*/ 0 w 41"/>
                <a:gd name="T3" fmla="*/ 37 h 44"/>
                <a:gd name="T4" fmla="*/ 4 w 41"/>
                <a:gd name="T5" fmla="*/ 0 h 44"/>
                <a:gd name="T6" fmla="*/ 41 w 41"/>
                <a:gd name="T7" fmla="*/ 7 h 44"/>
                <a:gd name="T8" fmla="*/ 37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7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Freeform 918"/>
            <p:cNvSpPr>
              <a:spLocks/>
            </p:cNvSpPr>
            <p:nvPr/>
          </p:nvSpPr>
          <p:spPr bwMode="auto">
            <a:xfrm>
              <a:off x="2996" y="2532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7 h 42"/>
                <a:gd name="T4" fmla="*/ 5 w 44"/>
                <a:gd name="T5" fmla="*/ 0 h 42"/>
                <a:gd name="T6" fmla="*/ 44 w 44"/>
                <a:gd name="T7" fmla="*/ 5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4" y="5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Freeform 919"/>
            <p:cNvSpPr>
              <a:spLocks/>
            </p:cNvSpPr>
            <p:nvPr/>
          </p:nvSpPr>
          <p:spPr bwMode="auto">
            <a:xfrm>
              <a:off x="2957" y="2522"/>
              <a:ext cx="44" cy="47"/>
            </a:xfrm>
            <a:custGeom>
              <a:avLst/>
              <a:gdLst>
                <a:gd name="T0" fmla="*/ 39 w 44"/>
                <a:gd name="T1" fmla="*/ 47 h 47"/>
                <a:gd name="T2" fmla="*/ 0 w 44"/>
                <a:gd name="T3" fmla="*/ 35 h 47"/>
                <a:gd name="T4" fmla="*/ 11 w 44"/>
                <a:gd name="T5" fmla="*/ 0 h 47"/>
                <a:gd name="T6" fmla="*/ 44 w 44"/>
                <a:gd name="T7" fmla="*/ 10 h 47"/>
                <a:gd name="T8" fmla="*/ 3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9" y="47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Freeform 920"/>
            <p:cNvSpPr>
              <a:spLocks/>
            </p:cNvSpPr>
            <p:nvPr/>
          </p:nvSpPr>
          <p:spPr bwMode="auto">
            <a:xfrm>
              <a:off x="2937" y="2515"/>
              <a:ext cx="31" cy="42"/>
            </a:xfrm>
            <a:custGeom>
              <a:avLst/>
              <a:gdLst>
                <a:gd name="T0" fmla="*/ 20 w 31"/>
                <a:gd name="T1" fmla="*/ 42 h 42"/>
                <a:gd name="T2" fmla="*/ 0 w 31"/>
                <a:gd name="T3" fmla="*/ 32 h 42"/>
                <a:gd name="T4" fmla="*/ 15 w 31"/>
                <a:gd name="T5" fmla="*/ 0 h 42"/>
                <a:gd name="T6" fmla="*/ 31 w 31"/>
                <a:gd name="T7" fmla="*/ 7 h 42"/>
                <a:gd name="T8" fmla="*/ 2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0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1" y="7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Freeform 921"/>
            <p:cNvSpPr>
              <a:spLocks/>
            </p:cNvSpPr>
            <p:nvPr/>
          </p:nvSpPr>
          <p:spPr bwMode="auto">
            <a:xfrm>
              <a:off x="2917" y="2505"/>
              <a:ext cx="35" cy="42"/>
            </a:xfrm>
            <a:custGeom>
              <a:avLst/>
              <a:gdLst>
                <a:gd name="T0" fmla="*/ 20 w 35"/>
                <a:gd name="T1" fmla="*/ 42 h 42"/>
                <a:gd name="T2" fmla="*/ 0 w 35"/>
                <a:gd name="T3" fmla="*/ 30 h 42"/>
                <a:gd name="T4" fmla="*/ 20 w 35"/>
                <a:gd name="T5" fmla="*/ 0 h 42"/>
                <a:gd name="T6" fmla="*/ 35 w 35"/>
                <a:gd name="T7" fmla="*/ 10 h 42"/>
                <a:gd name="T8" fmla="*/ 20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20" y="42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35" y="10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Freeform 922"/>
            <p:cNvSpPr>
              <a:spLocks/>
            </p:cNvSpPr>
            <p:nvPr/>
          </p:nvSpPr>
          <p:spPr bwMode="auto">
            <a:xfrm>
              <a:off x="2902" y="2493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27 h 42"/>
                <a:gd name="T4" fmla="*/ 22 w 35"/>
                <a:gd name="T5" fmla="*/ 0 h 42"/>
                <a:gd name="T6" fmla="*/ 35 w 35"/>
                <a:gd name="T7" fmla="*/ 12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35" y="12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Freeform 923"/>
            <p:cNvSpPr>
              <a:spLocks/>
            </p:cNvSpPr>
            <p:nvPr/>
          </p:nvSpPr>
          <p:spPr bwMode="auto">
            <a:xfrm>
              <a:off x="2887" y="2476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4 w 37"/>
                <a:gd name="T5" fmla="*/ 0 h 44"/>
                <a:gd name="T6" fmla="*/ 37 w 37"/>
                <a:gd name="T7" fmla="*/ 17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1" name="Freeform 924"/>
            <p:cNvSpPr>
              <a:spLocks/>
            </p:cNvSpPr>
            <p:nvPr/>
          </p:nvSpPr>
          <p:spPr bwMode="auto">
            <a:xfrm>
              <a:off x="3180" y="2608"/>
              <a:ext cx="5" cy="8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Freeform 925"/>
            <p:cNvSpPr>
              <a:spLocks/>
            </p:cNvSpPr>
            <p:nvPr/>
          </p:nvSpPr>
          <p:spPr bwMode="auto">
            <a:xfrm>
              <a:off x="3156" y="2611"/>
              <a:ext cx="29" cy="24"/>
            </a:xfrm>
            <a:custGeom>
              <a:avLst/>
              <a:gdLst>
                <a:gd name="T0" fmla="*/ 29 w 29"/>
                <a:gd name="T1" fmla="*/ 5 h 24"/>
                <a:gd name="T2" fmla="*/ 26 w 29"/>
                <a:gd name="T3" fmla="*/ 0 h 24"/>
                <a:gd name="T4" fmla="*/ 0 w 29"/>
                <a:gd name="T5" fmla="*/ 22 h 24"/>
                <a:gd name="T6" fmla="*/ 2 w 29"/>
                <a:gd name="T7" fmla="*/ 24 h 24"/>
                <a:gd name="T8" fmla="*/ 29 w 29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9" y="5"/>
                  </a:moveTo>
                  <a:lnTo>
                    <a:pt x="26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Freeform 926"/>
            <p:cNvSpPr>
              <a:spLocks/>
            </p:cNvSpPr>
            <p:nvPr/>
          </p:nvSpPr>
          <p:spPr bwMode="auto">
            <a:xfrm>
              <a:off x="2871" y="2459"/>
              <a:ext cx="42" cy="39"/>
            </a:xfrm>
            <a:custGeom>
              <a:avLst/>
              <a:gdLst>
                <a:gd name="T0" fmla="*/ 13 w 42"/>
                <a:gd name="T1" fmla="*/ 39 h 39"/>
                <a:gd name="T2" fmla="*/ 0 w 42"/>
                <a:gd name="T3" fmla="*/ 17 h 39"/>
                <a:gd name="T4" fmla="*/ 29 w 42"/>
                <a:gd name="T5" fmla="*/ 0 h 39"/>
                <a:gd name="T6" fmla="*/ 42 w 42"/>
                <a:gd name="T7" fmla="*/ 22 h 39"/>
                <a:gd name="T8" fmla="*/ 13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3" y="39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2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4" name="Freeform 927"/>
            <p:cNvSpPr>
              <a:spLocks/>
            </p:cNvSpPr>
            <p:nvPr/>
          </p:nvSpPr>
          <p:spPr bwMode="auto">
            <a:xfrm>
              <a:off x="2860" y="2439"/>
              <a:ext cx="40" cy="37"/>
            </a:xfrm>
            <a:custGeom>
              <a:avLst/>
              <a:gdLst>
                <a:gd name="T0" fmla="*/ 11 w 40"/>
                <a:gd name="T1" fmla="*/ 37 h 37"/>
                <a:gd name="T2" fmla="*/ 0 w 40"/>
                <a:gd name="T3" fmla="*/ 12 h 37"/>
                <a:gd name="T4" fmla="*/ 31 w 40"/>
                <a:gd name="T5" fmla="*/ 0 h 37"/>
                <a:gd name="T6" fmla="*/ 40 w 40"/>
                <a:gd name="T7" fmla="*/ 20 h 37"/>
                <a:gd name="T8" fmla="*/ 11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11" y="37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0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Freeform 928"/>
            <p:cNvSpPr>
              <a:spLocks/>
            </p:cNvSpPr>
            <p:nvPr/>
          </p:nvSpPr>
          <p:spPr bwMode="auto">
            <a:xfrm>
              <a:off x="2847" y="2395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7 h 56"/>
                <a:gd name="T4" fmla="*/ 33 w 44"/>
                <a:gd name="T5" fmla="*/ 0 h 56"/>
                <a:gd name="T6" fmla="*/ 44 w 44"/>
                <a:gd name="T7" fmla="*/ 44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44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Freeform 929"/>
            <p:cNvSpPr>
              <a:spLocks/>
            </p:cNvSpPr>
            <p:nvPr/>
          </p:nvSpPr>
          <p:spPr bwMode="auto">
            <a:xfrm>
              <a:off x="2841" y="2346"/>
              <a:ext cx="39" cy="56"/>
            </a:xfrm>
            <a:custGeom>
              <a:avLst/>
              <a:gdLst>
                <a:gd name="T0" fmla="*/ 6 w 39"/>
                <a:gd name="T1" fmla="*/ 56 h 56"/>
                <a:gd name="T2" fmla="*/ 0 w 39"/>
                <a:gd name="T3" fmla="*/ 12 h 56"/>
                <a:gd name="T4" fmla="*/ 30 w 39"/>
                <a:gd name="T5" fmla="*/ 0 h 56"/>
                <a:gd name="T6" fmla="*/ 39 w 39"/>
                <a:gd name="T7" fmla="*/ 49 h 56"/>
                <a:gd name="T8" fmla="*/ 6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6" y="56"/>
                  </a:moveTo>
                  <a:lnTo>
                    <a:pt x="0" y="12"/>
                  </a:lnTo>
                  <a:lnTo>
                    <a:pt x="30" y="0"/>
                  </a:lnTo>
                  <a:lnTo>
                    <a:pt x="39" y="49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7" name="Freeform 930"/>
            <p:cNvSpPr>
              <a:spLocks/>
            </p:cNvSpPr>
            <p:nvPr/>
          </p:nvSpPr>
          <p:spPr bwMode="auto">
            <a:xfrm>
              <a:off x="2821" y="2292"/>
              <a:ext cx="50" cy="66"/>
            </a:xfrm>
            <a:custGeom>
              <a:avLst/>
              <a:gdLst>
                <a:gd name="T0" fmla="*/ 20 w 50"/>
                <a:gd name="T1" fmla="*/ 66 h 66"/>
                <a:gd name="T2" fmla="*/ 0 w 50"/>
                <a:gd name="T3" fmla="*/ 15 h 66"/>
                <a:gd name="T4" fmla="*/ 31 w 50"/>
                <a:gd name="T5" fmla="*/ 0 h 66"/>
                <a:gd name="T6" fmla="*/ 50 w 50"/>
                <a:gd name="T7" fmla="*/ 54 h 66"/>
                <a:gd name="T8" fmla="*/ 20 w 50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20" y="66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50" y="54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Freeform 931"/>
            <p:cNvSpPr>
              <a:spLocks/>
            </p:cNvSpPr>
            <p:nvPr/>
          </p:nvSpPr>
          <p:spPr bwMode="auto">
            <a:xfrm>
              <a:off x="2884" y="2476"/>
              <a:ext cx="29" cy="24"/>
            </a:xfrm>
            <a:custGeom>
              <a:avLst/>
              <a:gdLst>
                <a:gd name="T0" fmla="*/ 3 w 29"/>
                <a:gd name="T1" fmla="*/ 24 h 24"/>
                <a:gd name="T2" fmla="*/ 0 w 29"/>
                <a:gd name="T3" fmla="*/ 22 h 24"/>
                <a:gd name="T4" fmla="*/ 27 w 29"/>
                <a:gd name="T5" fmla="*/ 0 h 24"/>
                <a:gd name="T6" fmla="*/ 29 w 29"/>
                <a:gd name="T7" fmla="*/ 5 h 24"/>
                <a:gd name="T8" fmla="*/ 3 w 29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3" y="24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29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Freeform 932"/>
            <p:cNvSpPr>
              <a:spLocks/>
            </p:cNvSpPr>
            <p:nvPr/>
          </p:nvSpPr>
          <p:spPr bwMode="auto">
            <a:xfrm>
              <a:off x="2779" y="2204"/>
              <a:ext cx="70" cy="105"/>
            </a:xfrm>
            <a:custGeom>
              <a:avLst/>
              <a:gdLst>
                <a:gd name="T0" fmla="*/ 42 w 70"/>
                <a:gd name="T1" fmla="*/ 105 h 105"/>
                <a:gd name="T2" fmla="*/ 0 w 70"/>
                <a:gd name="T3" fmla="*/ 17 h 105"/>
                <a:gd name="T4" fmla="*/ 29 w 70"/>
                <a:gd name="T5" fmla="*/ 0 h 105"/>
                <a:gd name="T6" fmla="*/ 70 w 70"/>
                <a:gd name="T7" fmla="*/ 88 h 105"/>
                <a:gd name="T8" fmla="*/ 42 w 70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5">
                  <a:moveTo>
                    <a:pt x="42" y="105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70" y="88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Freeform 933"/>
            <p:cNvSpPr>
              <a:spLocks/>
            </p:cNvSpPr>
            <p:nvPr/>
          </p:nvSpPr>
          <p:spPr bwMode="auto">
            <a:xfrm>
              <a:off x="2738" y="2126"/>
              <a:ext cx="70" cy="95"/>
            </a:xfrm>
            <a:custGeom>
              <a:avLst/>
              <a:gdLst>
                <a:gd name="T0" fmla="*/ 41 w 70"/>
                <a:gd name="T1" fmla="*/ 95 h 95"/>
                <a:gd name="T2" fmla="*/ 0 w 70"/>
                <a:gd name="T3" fmla="*/ 22 h 95"/>
                <a:gd name="T4" fmla="*/ 26 w 70"/>
                <a:gd name="T5" fmla="*/ 0 h 95"/>
                <a:gd name="T6" fmla="*/ 70 w 70"/>
                <a:gd name="T7" fmla="*/ 78 h 95"/>
                <a:gd name="T8" fmla="*/ 41 w 70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5">
                  <a:moveTo>
                    <a:pt x="41" y="95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78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Freeform 934"/>
            <p:cNvSpPr>
              <a:spLocks/>
            </p:cNvSpPr>
            <p:nvPr/>
          </p:nvSpPr>
          <p:spPr bwMode="auto">
            <a:xfrm>
              <a:off x="2713" y="2089"/>
              <a:ext cx="51" cy="59"/>
            </a:xfrm>
            <a:custGeom>
              <a:avLst/>
              <a:gdLst>
                <a:gd name="T0" fmla="*/ 25 w 51"/>
                <a:gd name="T1" fmla="*/ 59 h 59"/>
                <a:gd name="T2" fmla="*/ 0 w 51"/>
                <a:gd name="T3" fmla="*/ 27 h 59"/>
                <a:gd name="T4" fmla="*/ 22 w 51"/>
                <a:gd name="T5" fmla="*/ 0 h 59"/>
                <a:gd name="T6" fmla="*/ 51 w 51"/>
                <a:gd name="T7" fmla="*/ 37 h 59"/>
                <a:gd name="T8" fmla="*/ 25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5" y="59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1" y="37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Freeform 935"/>
            <p:cNvSpPr>
              <a:spLocks/>
            </p:cNvSpPr>
            <p:nvPr/>
          </p:nvSpPr>
          <p:spPr bwMode="auto">
            <a:xfrm>
              <a:off x="2685" y="2060"/>
              <a:ext cx="50" cy="56"/>
            </a:xfrm>
            <a:custGeom>
              <a:avLst/>
              <a:gdLst>
                <a:gd name="T0" fmla="*/ 28 w 50"/>
                <a:gd name="T1" fmla="*/ 56 h 56"/>
                <a:gd name="T2" fmla="*/ 0 w 50"/>
                <a:gd name="T3" fmla="*/ 29 h 56"/>
                <a:gd name="T4" fmla="*/ 20 w 50"/>
                <a:gd name="T5" fmla="*/ 0 h 56"/>
                <a:gd name="T6" fmla="*/ 50 w 50"/>
                <a:gd name="T7" fmla="*/ 29 h 56"/>
                <a:gd name="T8" fmla="*/ 28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8" y="56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50" y="29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3" name="Freeform 936"/>
            <p:cNvSpPr>
              <a:spLocks/>
            </p:cNvSpPr>
            <p:nvPr/>
          </p:nvSpPr>
          <p:spPr bwMode="auto">
            <a:xfrm>
              <a:off x="2670" y="2047"/>
              <a:ext cx="35" cy="42"/>
            </a:xfrm>
            <a:custGeom>
              <a:avLst/>
              <a:gdLst>
                <a:gd name="T0" fmla="*/ 15 w 35"/>
                <a:gd name="T1" fmla="*/ 42 h 42"/>
                <a:gd name="T2" fmla="*/ 0 w 35"/>
                <a:gd name="T3" fmla="*/ 32 h 42"/>
                <a:gd name="T4" fmla="*/ 15 w 35"/>
                <a:gd name="T5" fmla="*/ 0 h 42"/>
                <a:gd name="T6" fmla="*/ 35 w 35"/>
                <a:gd name="T7" fmla="*/ 13 h 42"/>
                <a:gd name="T8" fmla="*/ 15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5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3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4" name="Freeform 937"/>
            <p:cNvSpPr>
              <a:spLocks/>
            </p:cNvSpPr>
            <p:nvPr/>
          </p:nvSpPr>
          <p:spPr bwMode="auto">
            <a:xfrm>
              <a:off x="2654" y="2033"/>
              <a:ext cx="31" cy="46"/>
            </a:xfrm>
            <a:custGeom>
              <a:avLst/>
              <a:gdLst>
                <a:gd name="T0" fmla="*/ 16 w 31"/>
                <a:gd name="T1" fmla="*/ 46 h 46"/>
                <a:gd name="T2" fmla="*/ 0 w 31"/>
                <a:gd name="T3" fmla="*/ 34 h 46"/>
                <a:gd name="T4" fmla="*/ 13 w 31"/>
                <a:gd name="T5" fmla="*/ 0 h 46"/>
                <a:gd name="T6" fmla="*/ 31 w 31"/>
                <a:gd name="T7" fmla="*/ 14 h 46"/>
                <a:gd name="T8" fmla="*/ 16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16" y="4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31" y="14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Freeform 938"/>
            <p:cNvSpPr>
              <a:spLocks/>
            </p:cNvSpPr>
            <p:nvPr/>
          </p:nvSpPr>
          <p:spPr bwMode="auto">
            <a:xfrm>
              <a:off x="2610" y="2016"/>
              <a:ext cx="57" cy="51"/>
            </a:xfrm>
            <a:custGeom>
              <a:avLst/>
              <a:gdLst>
                <a:gd name="T0" fmla="*/ 44 w 57"/>
                <a:gd name="T1" fmla="*/ 51 h 51"/>
                <a:gd name="T2" fmla="*/ 0 w 57"/>
                <a:gd name="T3" fmla="*/ 34 h 51"/>
                <a:gd name="T4" fmla="*/ 11 w 57"/>
                <a:gd name="T5" fmla="*/ 0 h 51"/>
                <a:gd name="T6" fmla="*/ 57 w 57"/>
                <a:gd name="T7" fmla="*/ 17 h 51"/>
                <a:gd name="T8" fmla="*/ 44 w 5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1">
                  <a:moveTo>
                    <a:pt x="44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7" y="17"/>
                  </a:lnTo>
                  <a:lnTo>
                    <a:pt x="44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Freeform 939"/>
            <p:cNvSpPr>
              <a:spLocks/>
            </p:cNvSpPr>
            <p:nvPr/>
          </p:nvSpPr>
          <p:spPr bwMode="auto">
            <a:xfrm>
              <a:off x="2821" y="2292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8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8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Freeform 940"/>
            <p:cNvSpPr>
              <a:spLocks/>
            </p:cNvSpPr>
            <p:nvPr/>
          </p:nvSpPr>
          <p:spPr bwMode="auto">
            <a:xfrm>
              <a:off x="2582" y="2008"/>
              <a:ext cx="37" cy="44"/>
            </a:xfrm>
            <a:custGeom>
              <a:avLst/>
              <a:gdLst>
                <a:gd name="T0" fmla="*/ 33 w 37"/>
                <a:gd name="T1" fmla="*/ 44 h 44"/>
                <a:gd name="T2" fmla="*/ 0 w 37"/>
                <a:gd name="T3" fmla="*/ 37 h 44"/>
                <a:gd name="T4" fmla="*/ 4 w 37"/>
                <a:gd name="T5" fmla="*/ 0 h 44"/>
                <a:gd name="T6" fmla="*/ 37 w 37"/>
                <a:gd name="T7" fmla="*/ 8 h 44"/>
                <a:gd name="T8" fmla="*/ 33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33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8" name="Freeform 941"/>
            <p:cNvSpPr>
              <a:spLocks/>
            </p:cNvSpPr>
            <p:nvPr/>
          </p:nvSpPr>
          <p:spPr bwMode="auto">
            <a:xfrm>
              <a:off x="2553" y="2008"/>
              <a:ext cx="33" cy="37"/>
            </a:xfrm>
            <a:custGeom>
              <a:avLst/>
              <a:gdLst>
                <a:gd name="T0" fmla="*/ 29 w 33"/>
                <a:gd name="T1" fmla="*/ 37 h 37"/>
                <a:gd name="T2" fmla="*/ 0 w 33"/>
                <a:gd name="T3" fmla="*/ 37 h 37"/>
                <a:gd name="T4" fmla="*/ 0 w 33"/>
                <a:gd name="T5" fmla="*/ 0 h 37"/>
                <a:gd name="T6" fmla="*/ 33 w 33"/>
                <a:gd name="T7" fmla="*/ 0 h 37"/>
                <a:gd name="T8" fmla="*/ 2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29" y="37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9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79" name="Rectangle 942"/>
            <p:cNvSpPr>
              <a:spLocks noChangeArrowheads="1"/>
            </p:cNvSpPr>
            <p:nvPr/>
          </p:nvSpPr>
          <p:spPr bwMode="auto">
            <a:xfrm>
              <a:off x="2488" y="2008"/>
              <a:ext cx="65" cy="37"/>
            </a:xfrm>
            <a:prstGeom prst="rect">
              <a:avLst/>
            </a:prstGeom>
            <a:solidFill>
              <a:srgbClr val="4C514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Freeform 943"/>
            <p:cNvSpPr>
              <a:spLocks/>
            </p:cNvSpPr>
            <p:nvPr/>
          </p:nvSpPr>
          <p:spPr bwMode="auto">
            <a:xfrm>
              <a:off x="2610" y="2016"/>
              <a:ext cx="11" cy="36"/>
            </a:xfrm>
            <a:custGeom>
              <a:avLst/>
              <a:gdLst>
                <a:gd name="T0" fmla="*/ 11 w 11"/>
                <a:gd name="T1" fmla="*/ 0 h 36"/>
                <a:gd name="T2" fmla="*/ 9 w 11"/>
                <a:gd name="T3" fmla="*/ 0 h 36"/>
                <a:gd name="T4" fmla="*/ 0 w 11"/>
                <a:gd name="T5" fmla="*/ 34 h 36"/>
                <a:gd name="T6" fmla="*/ 5 w 11"/>
                <a:gd name="T7" fmla="*/ 36 h 36"/>
                <a:gd name="T8" fmla="*/ 11 w 1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Freeform 944"/>
            <p:cNvSpPr>
              <a:spLocks/>
            </p:cNvSpPr>
            <p:nvPr/>
          </p:nvSpPr>
          <p:spPr bwMode="auto">
            <a:xfrm>
              <a:off x="2448" y="2001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34 h 44"/>
                <a:gd name="T4" fmla="*/ 11 w 42"/>
                <a:gd name="T5" fmla="*/ 0 h 44"/>
                <a:gd name="T6" fmla="*/ 42 w 42"/>
                <a:gd name="T7" fmla="*/ 7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Freeform 945"/>
            <p:cNvSpPr>
              <a:spLocks/>
            </p:cNvSpPr>
            <p:nvPr/>
          </p:nvSpPr>
          <p:spPr bwMode="auto">
            <a:xfrm>
              <a:off x="2418" y="1989"/>
              <a:ext cx="41" cy="46"/>
            </a:xfrm>
            <a:custGeom>
              <a:avLst/>
              <a:gdLst>
                <a:gd name="T0" fmla="*/ 30 w 41"/>
                <a:gd name="T1" fmla="*/ 46 h 46"/>
                <a:gd name="T2" fmla="*/ 0 w 41"/>
                <a:gd name="T3" fmla="*/ 34 h 46"/>
                <a:gd name="T4" fmla="*/ 13 w 41"/>
                <a:gd name="T5" fmla="*/ 0 h 46"/>
                <a:gd name="T6" fmla="*/ 41 w 41"/>
                <a:gd name="T7" fmla="*/ 12 h 46"/>
                <a:gd name="T8" fmla="*/ 30 w 4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6">
                  <a:moveTo>
                    <a:pt x="30" y="46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41" y="12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Freeform 946"/>
            <p:cNvSpPr>
              <a:spLocks/>
            </p:cNvSpPr>
            <p:nvPr/>
          </p:nvSpPr>
          <p:spPr bwMode="auto">
            <a:xfrm>
              <a:off x="2387" y="1974"/>
              <a:ext cx="44" cy="49"/>
            </a:xfrm>
            <a:custGeom>
              <a:avLst/>
              <a:gdLst>
                <a:gd name="T0" fmla="*/ 31 w 44"/>
                <a:gd name="T1" fmla="*/ 49 h 49"/>
                <a:gd name="T2" fmla="*/ 0 w 44"/>
                <a:gd name="T3" fmla="*/ 32 h 49"/>
                <a:gd name="T4" fmla="*/ 15 w 44"/>
                <a:gd name="T5" fmla="*/ 0 h 49"/>
                <a:gd name="T6" fmla="*/ 44 w 44"/>
                <a:gd name="T7" fmla="*/ 15 h 49"/>
                <a:gd name="T8" fmla="*/ 31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1" y="49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44" y="15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Freeform 947"/>
            <p:cNvSpPr>
              <a:spLocks/>
            </p:cNvSpPr>
            <p:nvPr/>
          </p:nvSpPr>
          <p:spPr bwMode="auto">
            <a:xfrm>
              <a:off x="2358" y="1952"/>
              <a:ext cx="44" cy="54"/>
            </a:xfrm>
            <a:custGeom>
              <a:avLst/>
              <a:gdLst>
                <a:gd name="T0" fmla="*/ 29 w 44"/>
                <a:gd name="T1" fmla="*/ 54 h 54"/>
                <a:gd name="T2" fmla="*/ 0 w 44"/>
                <a:gd name="T3" fmla="*/ 29 h 54"/>
                <a:gd name="T4" fmla="*/ 20 w 44"/>
                <a:gd name="T5" fmla="*/ 0 h 54"/>
                <a:gd name="T6" fmla="*/ 44 w 44"/>
                <a:gd name="T7" fmla="*/ 22 h 54"/>
                <a:gd name="T8" fmla="*/ 2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9" y="54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4" y="2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Freeform 948"/>
            <p:cNvSpPr>
              <a:spLocks/>
            </p:cNvSpPr>
            <p:nvPr/>
          </p:nvSpPr>
          <p:spPr bwMode="auto">
            <a:xfrm>
              <a:off x="2332" y="1930"/>
              <a:ext cx="46" cy="51"/>
            </a:xfrm>
            <a:custGeom>
              <a:avLst/>
              <a:gdLst>
                <a:gd name="T0" fmla="*/ 26 w 46"/>
                <a:gd name="T1" fmla="*/ 51 h 51"/>
                <a:gd name="T2" fmla="*/ 0 w 46"/>
                <a:gd name="T3" fmla="*/ 27 h 51"/>
                <a:gd name="T4" fmla="*/ 22 w 46"/>
                <a:gd name="T5" fmla="*/ 0 h 51"/>
                <a:gd name="T6" fmla="*/ 46 w 46"/>
                <a:gd name="T7" fmla="*/ 22 h 51"/>
                <a:gd name="T8" fmla="*/ 26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6" y="51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6" y="2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Freeform 949"/>
            <p:cNvSpPr>
              <a:spLocks/>
            </p:cNvSpPr>
            <p:nvPr/>
          </p:nvSpPr>
          <p:spPr bwMode="auto">
            <a:xfrm>
              <a:off x="2306" y="1900"/>
              <a:ext cx="48" cy="57"/>
            </a:xfrm>
            <a:custGeom>
              <a:avLst/>
              <a:gdLst>
                <a:gd name="T0" fmla="*/ 26 w 48"/>
                <a:gd name="T1" fmla="*/ 57 h 57"/>
                <a:gd name="T2" fmla="*/ 0 w 48"/>
                <a:gd name="T3" fmla="*/ 25 h 57"/>
                <a:gd name="T4" fmla="*/ 24 w 48"/>
                <a:gd name="T5" fmla="*/ 0 h 57"/>
                <a:gd name="T6" fmla="*/ 48 w 48"/>
                <a:gd name="T7" fmla="*/ 30 h 57"/>
                <a:gd name="T8" fmla="*/ 26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26" y="5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8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Freeform 950"/>
            <p:cNvSpPr>
              <a:spLocks/>
            </p:cNvSpPr>
            <p:nvPr/>
          </p:nvSpPr>
          <p:spPr bwMode="auto">
            <a:xfrm>
              <a:off x="2260" y="1842"/>
              <a:ext cx="70" cy="83"/>
            </a:xfrm>
            <a:custGeom>
              <a:avLst/>
              <a:gdLst>
                <a:gd name="T0" fmla="*/ 46 w 70"/>
                <a:gd name="T1" fmla="*/ 83 h 83"/>
                <a:gd name="T2" fmla="*/ 0 w 70"/>
                <a:gd name="T3" fmla="*/ 22 h 83"/>
                <a:gd name="T4" fmla="*/ 26 w 70"/>
                <a:gd name="T5" fmla="*/ 0 h 83"/>
                <a:gd name="T6" fmla="*/ 70 w 70"/>
                <a:gd name="T7" fmla="*/ 58 h 83"/>
                <a:gd name="T8" fmla="*/ 46 w 7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3">
                  <a:moveTo>
                    <a:pt x="46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58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8" name="Freeform 951"/>
            <p:cNvSpPr>
              <a:spLocks/>
            </p:cNvSpPr>
            <p:nvPr/>
          </p:nvSpPr>
          <p:spPr bwMode="auto">
            <a:xfrm>
              <a:off x="2176" y="1709"/>
              <a:ext cx="110" cy="155"/>
            </a:xfrm>
            <a:custGeom>
              <a:avLst/>
              <a:gdLst>
                <a:gd name="T0" fmla="*/ 84 w 110"/>
                <a:gd name="T1" fmla="*/ 155 h 155"/>
                <a:gd name="T2" fmla="*/ 0 w 110"/>
                <a:gd name="T3" fmla="*/ 22 h 155"/>
                <a:gd name="T4" fmla="*/ 27 w 110"/>
                <a:gd name="T5" fmla="*/ 0 h 155"/>
                <a:gd name="T6" fmla="*/ 110 w 110"/>
                <a:gd name="T7" fmla="*/ 133 h 155"/>
                <a:gd name="T8" fmla="*/ 84 w 110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55">
                  <a:moveTo>
                    <a:pt x="84" y="15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110" y="133"/>
                  </a:lnTo>
                  <a:lnTo>
                    <a:pt x="84" y="15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Freeform 952"/>
            <p:cNvSpPr>
              <a:spLocks/>
            </p:cNvSpPr>
            <p:nvPr/>
          </p:nvSpPr>
          <p:spPr bwMode="auto">
            <a:xfrm>
              <a:off x="2135" y="1648"/>
              <a:ext cx="68" cy="83"/>
            </a:xfrm>
            <a:custGeom>
              <a:avLst/>
              <a:gdLst>
                <a:gd name="T0" fmla="*/ 41 w 68"/>
                <a:gd name="T1" fmla="*/ 83 h 83"/>
                <a:gd name="T2" fmla="*/ 0 w 68"/>
                <a:gd name="T3" fmla="*/ 22 h 83"/>
                <a:gd name="T4" fmla="*/ 26 w 68"/>
                <a:gd name="T5" fmla="*/ 0 h 83"/>
                <a:gd name="T6" fmla="*/ 68 w 68"/>
                <a:gd name="T7" fmla="*/ 61 h 83"/>
                <a:gd name="T8" fmla="*/ 41 w 68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3">
                  <a:moveTo>
                    <a:pt x="41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68" y="61"/>
                  </a:lnTo>
                  <a:lnTo>
                    <a:pt x="41" y="8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Freeform 953"/>
            <p:cNvSpPr>
              <a:spLocks/>
            </p:cNvSpPr>
            <p:nvPr/>
          </p:nvSpPr>
          <p:spPr bwMode="auto">
            <a:xfrm>
              <a:off x="2115" y="1619"/>
              <a:ext cx="46" cy="51"/>
            </a:xfrm>
            <a:custGeom>
              <a:avLst/>
              <a:gdLst>
                <a:gd name="T0" fmla="*/ 20 w 46"/>
                <a:gd name="T1" fmla="*/ 51 h 51"/>
                <a:gd name="T2" fmla="*/ 0 w 46"/>
                <a:gd name="T3" fmla="*/ 24 h 51"/>
                <a:gd name="T4" fmla="*/ 24 w 46"/>
                <a:gd name="T5" fmla="*/ 0 h 51"/>
                <a:gd name="T6" fmla="*/ 46 w 46"/>
                <a:gd name="T7" fmla="*/ 29 h 51"/>
                <a:gd name="T8" fmla="*/ 20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0" y="51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46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Freeform 954"/>
            <p:cNvSpPr>
              <a:spLocks/>
            </p:cNvSpPr>
            <p:nvPr/>
          </p:nvSpPr>
          <p:spPr bwMode="auto">
            <a:xfrm>
              <a:off x="2093" y="1594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25 h 49"/>
                <a:gd name="T4" fmla="*/ 24 w 46"/>
                <a:gd name="T5" fmla="*/ 0 h 49"/>
                <a:gd name="T6" fmla="*/ 46 w 46"/>
                <a:gd name="T7" fmla="*/ 25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6" y="25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Freeform 955"/>
            <p:cNvSpPr>
              <a:spLocks/>
            </p:cNvSpPr>
            <p:nvPr/>
          </p:nvSpPr>
          <p:spPr bwMode="auto">
            <a:xfrm>
              <a:off x="2485" y="2008"/>
              <a:ext cx="5" cy="37"/>
            </a:xfrm>
            <a:custGeom>
              <a:avLst/>
              <a:gdLst>
                <a:gd name="T0" fmla="*/ 3 w 5"/>
                <a:gd name="T1" fmla="*/ 37 h 37"/>
                <a:gd name="T2" fmla="*/ 0 w 5"/>
                <a:gd name="T3" fmla="*/ 37 h 37"/>
                <a:gd name="T4" fmla="*/ 3 w 5"/>
                <a:gd name="T5" fmla="*/ 0 h 37"/>
                <a:gd name="T6" fmla="*/ 5 w 5"/>
                <a:gd name="T7" fmla="*/ 0 h 37"/>
                <a:gd name="T8" fmla="*/ 3 w 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7">
                  <a:moveTo>
                    <a:pt x="3" y="37"/>
                  </a:moveTo>
                  <a:lnTo>
                    <a:pt x="0" y="37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Freeform 956"/>
            <p:cNvSpPr>
              <a:spLocks/>
            </p:cNvSpPr>
            <p:nvPr/>
          </p:nvSpPr>
          <p:spPr bwMode="auto">
            <a:xfrm>
              <a:off x="3557" y="3509"/>
              <a:ext cx="73" cy="98"/>
            </a:xfrm>
            <a:custGeom>
              <a:avLst/>
              <a:gdLst>
                <a:gd name="T0" fmla="*/ 46 w 73"/>
                <a:gd name="T1" fmla="*/ 98 h 98"/>
                <a:gd name="T2" fmla="*/ 0 w 73"/>
                <a:gd name="T3" fmla="*/ 22 h 98"/>
                <a:gd name="T4" fmla="*/ 27 w 73"/>
                <a:gd name="T5" fmla="*/ 0 h 98"/>
                <a:gd name="T6" fmla="*/ 73 w 73"/>
                <a:gd name="T7" fmla="*/ 76 h 98"/>
                <a:gd name="T8" fmla="*/ 46 w 73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8">
                  <a:moveTo>
                    <a:pt x="46" y="98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76"/>
                  </a:lnTo>
                  <a:lnTo>
                    <a:pt x="46" y="9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Freeform 957"/>
            <p:cNvSpPr>
              <a:spLocks/>
            </p:cNvSpPr>
            <p:nvPr/>
          </p:nvSpPr>
          <p:spPr bwMode="auto">
            <a:xfrm>
              <a:off x="3511" y="3446"/>
              <a:ext cx="73" cy="85"/>
            </a:xfrm>
            <a:custGeom>
              <a:avLst/>
              <a:gdLst>
                <a:gd name="T0" fmla="*/ 46 w 73"/>
                <a:gd name="T1" fmla="*/ 85 h 85"/>
                <a:gd name="T2" fmla="*/ 0 w 73"/>
                <a:gd name="T3" fmla="*/ 22 h 85"/>
                <a:gd name="T4" fmla="*/ 27 w 73"/>
                <a:gd name="T5" fmla="*/ 0 h 85"/>
                <a:gd name="T6" fmla="*/ 73 w 73"/>
                <a:gd name="T7" fmla="*/ 63 h 85"/>
                <a:gd name="T8" fmla="*/ 46 w 73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5">
                  <a:moveTo>
                    <a:pt x="46" y="85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73" y="63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Freeform 958"/>
            <p:cNvSpPr>
              <a:spLocks/>
            </p:cNvSpPr>
            <p:nvPr/>
          </p:nvSpPr>
          <p:spPr bwMode="auto">
            <a:xfrm>
              <a:off x="3472" y="3380"/>
              <a:ext cx="66" cy="88"/>
            </a:xfrm>
            <a:custGeom>
              <a:avLst/>
              <a:gdLst>
                <a:gd name="T0" fmla="*/ 39 w 66"/>
                <a:gd name="T1" fmla="*/ 88 h 88"/>
                <a:gd name="T2" fmla="*/ 0 w 66"/>
                <a:gd name="T3" fmla="*/ 17 h 88"/>
                <a:gd name="T4" fmla="*/ 28 w 66"/>
                <a:gd name="T5" fmla="*/ 0 h 88"/>
                <a:gd name="T6" fmla="*/ 66 w 66"/>
                <a:gd name="T7" fmla="*/ 66 h 88"/>
                <a:gd name="T8" fmla="*/ 39 w 66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8">
                  <a:moveTo>
                    <a:pt x="39" y="88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66" y="6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Freeform 959"/>
            <p:cNvSpPr>
              <a:spLocks/>
            </p:cNvSpPr>
            <p:nvPr/>
          </p:nvSpPr>
          <p:spPr bwMode="auto">
            <a:xfrm>
              <a:off x="3456" y="3345"/>
              <a:ext cx="44" cy="52"/>
            </a:xfrm>
            <a:custGeom>
              <a:avLst/>
              <a:gdLst>
                <a:gd name="T0" fmla="*/ 16 w 44"/>
                <a:gd name="T1" fmla="*/ 52 h 52"/>
                <a:gd name="T2" fmla="*/ 0 w 44"/>
                <a:gd name="T3" fmla="*/ 13 h 52"/>
                <a:gd name="T4" fmla="*/ 31 w 44"/>
                <a:gd name="T5" fmla="*/ 0 h 52"/>
                <a:gd name="T6" fmla="*/ 44 w 44"/>
                <a:gd name="T7" fmla="*/ 35 h 52"/>
                <a:gd name="T8" fmla="*/ 1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6" y="52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4" y="35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Freeform 960"/>
            <p:cNvSpPr>
              <a:spLocks/>
            </p:cNvSpPr>
            <p:nvPr/>
          </p:nvSpPr>
          <p:spPr bwMode="auto">
            <a:xfrm>
              <a:off x="3443" y="3301"/>
              <a:ext cx="44" cy="57"/>
            </a:xfrm>
            <a:custGeom>
              <a:avLst/>
              <a:gdLst>
                <a:gd name="T0" fmla="*/ 13 w 44"/>
                <a:gd name="T1" fmla="*/ 57 h 57"/>
                <a:gd name="T2" fmla="*/ 0 w 44"/>
                <a:gd name="T3" fmla="*/ 8 h 57"/>
                <a:gd name="T4" fmla="*/ 33 w 44"/>
                <a:gd name="T5" fmla="*/ 0 h 57"/>
                <a:gd name="T6" fmla="*/ 44 w 44"/>
                <a:gd name="T7" fmla="*/ 44 h 57"/>
                <a:gd name="T8" fmla="*/ 13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3" y="57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44" y="44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Freeform 961"/>
            <p:cNvSpPr>
              <a:spLocks/>
            </p:cNvSpPr>
            <p:nvPr/>
          </p:nvSpPr>
          <p:spPr bwMode="auto">
            <a:xfrm>
              <a:off x="3441" y="3269"/>
              <a:ext cx="35" cy="37"/>
            </a:xfrm>
            <a:custGeom>
              <a:avLst/>
              <a:gdLst>
                <a:gd name="T0" fmla="*/ 2 w 35"/>
                <a:gd name="T1" fmla="*/ 37 h 37"/>
                <a:gd name="T2" fmla="*/ 0 w 35"/>
                <a:gd name="T3" fmla="*/ 3 h 37"/>
                <a:gd name="T4" fmla="*/ 33 w 35"/>
                <a:gd name="T5" fmla="*/ 0 h 37"/>
                <a:gd name="T6" fmla="*/ 35 w 35"/>
                <a:gd name="T7" fmla="*/ 32 h 37"/>
                <a:gd name="T8" fmla="*/ 2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2" y="37"/>
                  </a:moveTo>
                  <a:lnTo>
                    <a:pt x="0" y="3"/>
                  </a:lnTo>
                  <a:lnTo>
                    <a:pt x="33" y="0"/>
                  </a:lnTo>
                  <a:lnTo>
                    <a:pt x="35" y="32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Freeform 962"/>
            <p:cNvSpPr>
              <a:spLocks/>
            </p:cNvSpPr>
            <p:nvPr/>
          </p:nvSpPr>
          <p:spPr bwMode="auto">
            <a:xfrm>
              <a:off x="3441" y="3240"/>
              <a:ext cx="33" cy="32"/>
            </a:xfrm>
            <a:custGeom>
              <a:avLst/>
              <a:gdLst>
                <a:gd name="T0" fmla="*/ 0 w 33"/>
                <a:gd name="T1" fmla="*/ 32 h 32"/>
                <a:gd name="T2" fmla="*/ 0 w 33"/>
                <a:gd name="T3" fmla="*/ 0 h 32"/>
                <a:gd name="T4" fmla="*/ 33 w 33"/>
                <a:gd name="T5" fmla="*/ 5 h 32"/>
                <a:gd name="T6" fmla="*/ 33 w 33"/>
                <a:gd name="T7" fmla="*/ 29 h 32"/>
                <a:gd name="T8" fmla="*/ 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lnTo>
                    <a:pt x="0" y="0"/>
                  </a:lnTo>
                  <a:lnTo>
                    <a:pt x="33" y="5"/>
                  </a:lnTo>
                  <a:lnTo>
                    <a:pt x="33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Freeform 963"/>
            <p:cNvSpPr>
              <a:spLocks/>
            </p:cNvSpPr>
            <p:nvPr/>
          </p:nvSpPr>
          <p:spPr bwMode="auto">
            <a:xfrm>
              <a:off x="3441" y="3186"/>
              <a:ext cx="44" cy="59"/>
            </a:xfrm>
            <a:custGeom>
              <a:avLst/>
              <a:gdLst>
                <a:gd name="T0" fmla="*/ 0 w 44"/>
                <a:gd name="T1" fmla="*/ 54 h 59"/>
                <a:gd name="T2" fmla="*/ 11 w 44"/>
                <a:gd name="T3" fmla="*/ 0 h 59"/>
                <a:gd name="T4" fmla="*/ 44 w 44"/>
                <a:gd name="T5" fmla="*/ 5 h 59"/>
                <a:gd name="T6" fmla="*/ 33 w 44"/>
                <a:gd name="T7" fmla="*/ 59 h 59"/>
                <a:gd name="T8" fmla="*/ 0 w 44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0" y="54"/>
                  </a:moveTo>
                  <a:lnTo>
                    <a:pt x="11" y="0"/>
                  </a:lnTo>
                  <a:lnTo>
                    <a:pt x="44" y="5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1" name="Freeform 964"/>
            <p:cNvSpPr>
              <a:spLocks/>
            </p:cNvSpPr>
            <p:nvPr/>
          </p:nvSpPr>
          <p:spPr bwMode="auto">
            <a:xfrm>
              <a:off x="3452" y="3132"/>
              <a:ext cx="40" cy="59"/>
            </a:xfrm>
            <a:custGeom>
              <a:avLst/>
              <a:gdLst>
                <a:gd name="T0" fmla="*/ 0 w 40"/>
                <a:gd name="T1" fmla="*/ 54 h 59"/>
                <a:gd name="T2" fmla="*/ 7 w 40"/>
                <a:gd name="T3" fmla="*/ 0 h 59"/>
                <a:gd name="T4" fmla="*/ 40 w 40"/>
                <a:gd name="T5" fmla="*/ 3 h 59"/>
                <a:gd name="T6" fmla="*/ 33 w 40"/>
                <a:gd name="T7" fmla="*/ 59 h 59"/>
                <a:gd name="T8" fmla="*/ 0 w 40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0" y="54"/>
                  </a:moveTo>
                  <a:lnTo>
                    <a:pt x="7" y="0"/>
                  </a:lnTo>
                  <a:lnTo>
                    <a:pt x="40" y="3"/>
                  </a:lnTo>
                  <a:lnTo>
                    <a:pt x="33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Freeform 965"/>
            <p:cNvSpPr>
              <a:spLocks/>
            </p:cNvSpPr>
            <p:nvPr/>
          </p:nvSpPr>
          <p:spPr bwMode="auto">
            <a:xfrm>
              <a:off x="3459" y="3103"/>
              <a:ext cx="33" cy="32"/>
            </a:xfrm>
            <a:custGeom>
              <a:avLst/>
              <a:gdLst>
                <a:gd name="T0" fmla="*/ 0 w 33"/>
                <a:gd name="T1" fmla="*/ 29 h 32"/>
                <a:gd name="T2" fmla="*/ 0 w 33"/>
                <a:gd name="T3" fmla="*/ 5 h 32"/>
                <a:gd name="T4" fmla="*/ 33 w 33"/>
                <a:gd name="T5" fmla="*/ 0 h 32"/>
                <a:gd name="T6" fmla="*/ 33 w 33"/>
                <a:gd name="T7" fmla="*/ 32 h 32"/>
                <a:gd name="T8" fmla="*/ 0 w 33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2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3" y="3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Freeform 966"/>
            <p:cNvSpPr>
              <a:spLocks/>
            </p:cNvSpPr>
            <p:nvPr/>
          </p:nvSpPr>
          <p:spPr bwMode="auto">
            <a:xfrm>
              <a:off x="3452" y="3071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5 h 37"/>
                <a:gd name="T4" fmla="*/ 33 w 40"/>
                <a:gd name="T5" fmla="*/ 0 h 37"/>
                <a:gd name="T6" fmla="*/ 40 w 40"/>
                <a:gd name="T7" fmla="*/ 32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3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Freeform 967"/>
            <p:cNvSpPr>
              <a:spLocks/>
            </p:cNvSpPr>
            <p:nvPr/>
          </p:nvSpPr>
          <p:spPr bwMode="auto">
            <a:xfrm>
              <a:off x="3443" y="3301"/>
              <a:ext cx="33" cy="8"/>
            </a:xfrm>
            <a:custGeom>
              <a:avLst/>
              <a:gdLst>
                <a:gd name="T0" fmla="*/ 0 w 33"/>
                <a:gd name="T1" fmla="*/ 8 h 8"/>
                <a:gd name="T2" fmla="*/ 0 w 33"/>
                <a:gd name="T3" fmla="*/ 5 h 8"/>
                <a:gd name="T4" fmla="*/ 33 w 33"/>
                <a:gd name="T5" fmla="*/ 0 h 8"/>
                <a:gd name="T6" fmla="*/ 33 w 33"/>
                <a:gd name="T7" fmla="*/ 0 h 8"/>
                <a:gd name="T8" fmla="*/ 0 w 3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">
                  <a:moveTo>
                    <a:pt x="0" y="8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Freeform 968"/>
            <p:cNvSpPr>
              <a:spLocks/>
            </p:cNvSpPr>
            <p:nvPr/>
          </p:nvSpPr>
          <p:spPr bwMode="auto">
            <a:xfrm>
              <a:off x="3437" y="3022"/>
              <a:ext cx="48" cy="59"/>
            </a:xfrm>
            <a:custGeom>
              <a:avLst/>
              <a:gdLst>
                <a:gd name="T0" fmla="*/ 17 w 48"/>
                <a:gd name="T1" fmla="*/ 59 h 59"/>
                <a:gd name="T2" fmla="*/ 0 w 48"/>
                <a:gd name="T3" fmla="*/ 17 h 59"/>
                <a:gd name="T4" fmla="*/ 28 w 48"/>
                <a:gd name="T5" fmla="*/ 0 h 59"/>
                <a:gd name="T6" fmla="*/ 48 w 48"/>
                <a:gd name="T7" fmla="*/ 44 h 59"/>
                <a:gd name="T8" fmla="*/ 17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17" y="59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8" y="44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Freeform 969"/>
            <p:cNvSpPr>
              <a:spLocks/>
            </p:cNvSpPr>
            <p:nvPr/>
          </p:nvSpPr>
          <p:spPr bwMode="auto">
            <a:xfrm>
              <a:off x="3415" y="2983"/>
              <a:ext cx="50" cy="56"/>
            </a:xfrm>
            <a:custGeom>
              <a:avLst/>
              <a:gdLst>
                <a:gd name="T0" fmla="*/ 22 w 50"/>
                <a:gd name="T1" fmla="*/ 56 h 56"/>
                <a:gd name="T2" fmla="*/ 0 w 50"/>
                <a:gd name="T3" fmla="*/ 27 h 56"/>
                <a:gd name="T4" fmla="*/ 22 w 50"/>
                <a:gd name="T5" fmla="*/ 0 h 56"/>
                <a:gd name="T6" fmla="*/ 50 w 50"/>
                <a:gd name="T7" fmla="*/ 39 h 56"/>
                <a:gd name="T8" fmla="*/ 22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2" y="56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Freeform 970"/>
            <p:cNvSpPr>
              <a:spLocks/>
            </p:cNvSpPr>
            <p:nvPr/>
          </p:nvSpPr>
          <p:spPr bwMode="auto">
            <a:xfrm>
              <a:off x="3384" y="2956"/>
              <a:ext cx="53" cy="54"/>
            </a:xfrm>
            <a:custGeom>
              <a:avLst/>
              <a:gdLst>
                <a:gd name="T0" fmla="*/ 31 w 53"/>
                <a:gd name="T1" fmla="*/ 54 h 54"/>
                <a:gd name="T2" fmla="*/ 0 w 53"/>
                <a:gd name="T3" fmla="*/ 32 h 54"/>
                <a:gd name="T4" fmla="*/ 15 w 53"/>
                <a:gd name="T5" fmla="*/ 0 h 54"/>
                <a:gd name="T6" fmla="*/ 53 w 53"/>
                <a:gd name="T7" fmla="*/ 27 h 54"/>
                <a:gd name="T8" fmla="*/ 31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31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3" y="27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Freeform 971"/>
            <p:cNvSpPr>
              <a:spLocks/>
            </p:cNvSpPr>
            <p:nvPr/>
          </p:nvSpPr>
          <p:spPr bwMode="auto">
            <a:xfrm>
              <a:off x="3349" y="2934"/>
              <a:ext cx="50" cy="54"/>
            </a:xfrm>
            <a:custGeom>
              <a:avLst/>
              <a:gdLst>
                <a:gd name="T0" fmla="*/ 35 w 50"/>
                <a:gd name="T1" fmla="*/ 54 h 54"/>
                <a:gd name="T2" fmla="*/ 0 w 50"/>
                <a:gd name="T3" fmla="*/ 32 h 54"/>
                <a:gd name="T4" fmla="*/ 15 w 50"/>
                <a:gd name="T5" fmla="*/ 0 h 54"/>
                <a:gd name="T6" fmla="*/ 50 w 50"/>
                <a:gd name="T7" fmla="*/ 22 h 54"/>
                <a:gd name="T8" fmla="*/ 35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5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0" y="22"/>
                  </a:lnTo>
                  <a:lnTo>
                    <a:pt x="35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Freeform 972"/>
            <p:cNvSpPr>
              <a:spLocks/>
            </p:cNvSpPr>
            <p:nvPr/>
          </p:nvSpPr>
          <p:spPr bwMode="auto">
            <a:xfrm>
              <a:off x="3312" y="2912"/>
              <a:ext cx="52" cy="54"/>
            </a:xfrm>
            <a:custGeom>
              <a:avLst/>
              <a:gdLst>
                <a:gd name="T0" fmla="*/ 37 w 52"/>
                <a:gd name="T1" fmla="*/ 54 h 54"/>
                <a:gd name="T2" fmla="*/ 0 w 52"/>
                <a:gd name="T3" fmla="*/ 32 h 54"/>
                <a:gd name="T4" fmla="*/ 15 w 52"/>
                <a:gd name="T5" fmla="*/ 0 h 54"/>
                <a:gd name="T6" fmla="*/ 52 w 52"/>
                <a:gd name="T7" fmla="*/ 22 h 54"/>
                <a:gd name="T8" fmla="*/ 37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7" y="54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52" y="2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Freeform 973"/>
            <p:cNvSpPr>
              <a:spLocks/>
            </p:cNvSpPr>
            <p:nvPr/>
          </p:nvSpPr>
          <p:spPr bwMode="auto">
            <a:xfrm>
              <a:off x="3275" y="2887"/>
              <a:ext cx="52" cy="57"/>
            </a:xfrm>
            <a:custGeom>
              <a:avLst/>
              <a:gdLst>
                <a:gd name="T0" fmla="*/ 37 w 52"/>
                <a:gd name="T1" fmla="*/ 57 h 57"/>
                <a:gd name="T2" fmla="*/ 0 w 52"/>
                <a:gd name="T3" fmla="*/ 30 h 57"/>
                <a:gd name="T4" fmla="*/ 19 w 52"/>
                <a:gd name="T5" fmla="*/ 0 h 57"/>
                <a:gd name="T6" fmla="*/ 52 w 52"/>
                <a:gd name="T7" fmla="*/ 25 h 57"/>
                <a:gd name="T8" fmla="*/ 37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37" y="57"/>
                  </a:moveTo>
                  <a:lnTo>
                    <a:pt x="0" y="30"/>
                  </a:lnTo>
                  <a:lnTo>
                    <a:pt x="19" y="0"/>
                  </a:lnTo>
                  <a:lnTo>
                    <a:pt x="52" y="25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Freeform 974"/>
            <p:cNvSpPr>
              <a:spLocks/>
            </p:cNvSpPr>
            <p:nvPr/>
          </p:nvSpPr>
          <p:spPr bwMode="auto">
            <a:xfrm>
              <a:off x="3242" y="2860"/>
              <a:ext cx="52" cy="57"/>
            </a:xfrm>
            <a:custGeom>
              <a:avLst/>
              <a:gdLst>
                <a:gd name="T0" fmla="*/ 33 w 52"/>
                <a:gd name="T1" fmla="*/ 57 h 57"/>
                <a:gd name="T2" fmla="*/ 0 w 52"/>
                <a:gd name="T3" fmla="*/ 22 h 57"/>
                <a:gd name="T4" fmla="*/ 26 w 52"/>
                <a:gd name="T5" fmla="*/ 0 h 57"/>
                <a:gd name="T6" fmla="*/ 52 w 52"/>
                <a:gd name="T7" fmla="*/ 27 h 57"/>
                <a:gd name="T8" fmla="*/ 33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33" y="57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52" y="27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Freeform 975"/>
            <p:cNvSpPr>
              <a:spLocks/>
            </p:cNvSpPr>
            <p:nvPr/>
          </p:nvSpPr>
          <p:spPr bwMode="auto">
            <a:xfrm>
              <a:off x="3215" y="2821"/>
              <a:ext cx="53" cy="61"/>
            </a:xfrm>
            <a:custGeom>
              <a:avLst/>
              <a:gdLst>
                <a:gd name="T0" fmla="*/ 27 w 53"/>
                <a:gd name="T1" fmla="*/ 61 h 61"/>
                <a:gd name="T2" fmla="*/ 0 w 53"/>
                <a:gd name="T3" fmla="*/ 22 h 61"/>
                <a:gd name="T4" fmla="*/ 27 w 53"/>
                <a:gd name="T5" fmla="*/ 0 h 61"/>
                <a:gd name="T6" fmla="*/ 53 w 53"/>
                <a:gd name="T7" fmla="*/ 39 h 61"/>
                <a:gd name="T8" fmla="*/ 27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7" y="61"/>
                  </a:moveTo>
                  <a:lnTo>
                    <a:pt x="0" y="22"/>
                  </a:lnTo>
                  <a:lnTo>
                    <a:pt x="27" y="0"/>
                  </a:lnTo>
                  <a:lnTo>
                    <a:pt x="53" y="39"/>
                  </a:lnTo>
                  <a:lnTo>
                    <a:pt x="27" y="6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Freeform 976"/>
            <p:cNvSpPr>
              <a:spLocks/>
            </p:cNvSpPr>
            <p:nvPr/>
          </p:nvSpPr>
          <p:spPr bwMode="auto">
            <a:xfrm>
              <a:off x="3483" y="3061"/>
              <a:ext cx="2" cy="10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5 h 10"/>
                <a:gd name="T4" fmla="*/ 0 w 2"/>
                <a:gd name="T5" fmla="*/ 0 h 10"/>
                <a:gd name="T6" fmla="*/ 2 w 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Freeform 977"/>
            <p:cNvSpPr>
              <a:spLocks/>
            </p:cNvSpPr>
            <p:nvPr/>
          </p:nvSpPr>
          <p:spPr bwMode="auto">
            <a:xfrm>
              <a:off x="3452" y="3066"/>
              <a:ext cx="33" cy="15"/>
            </a:xfrm>
            <a:custGeom>
              <a:avLst/>
              <a:gdLst>
                <a:gd name="T0" fmla="*/ 33 w 33"/>
                <a:gd name="T1" fmla="*/ 5 h 15"/>
                <a:gd name="T2" fmla="*/ 33 w 33"/>
                <a:gd name="T3" fmla="*/ 0 h 15"/>
                <a:gd name="T4" fmla="*/ 0 w 33"/>
                <a:gd name="T5" fmla="*/ 10 h 15"/>
                <a:gd name="T6" fmla="*/ 2 w 33"/>
                <a:gd name="T7" fmla="*/ 15 h 15"/>
                <a:gd name="T8" fmla="*/ 33 w 33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Freeform 978"/>
            <p:cNvSpPr>
              <a:spLocks/>
            </p:cNvSpPr>
            <p:nvPr/>
          </p:nvSpPr>
          <p:spPr bwMode="auto">
            <a:xfrm>
              <a:off x="3202" y="2797"/>
              <a:ext cx="42" cy="41"/>
            </a:xfrm>
            <a:custGeom>
              <a:avLst/>
              <a:gdLst>
                <a:gd name="T0" fmla="*/ 11 w 42"/>
                <a:gd name="T1" fmla="*/ 41 h 41"/>
                <a:gd name="T2" fmla="*/ 0 w 42"/>
                <a:gd name="T3" fmla="*/ 12 h 41"/>
                <a:gd name="T4" fmla="*/ 31 w 42"/>
                <a:gd name="T5" fmla="*/ 0 h 41"/>
                <a:gd name="T6" fmla="*/ 42 w 42"/>
                <a:gd name="T7" fmla="*/ 27 h 41"/>
                <a:gd name="T8" fmla="*/ 1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11" y="41"/>
                  </a:moveTo>
                  <a:lnTo>
                    <a:pt x="0" y="12"/>
                  </a:lnTo>
                  <a:lnTo>
                    <a:pt x="31" y="0"/>
                  </a:lnTo>
                  <a:lnTo>
                    <a:pt x="42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Freeform 979"/>
            <p:cNvSpPr>
              <a:spLocks/>
            </p:cNvSpPr>
            <p:nvPr/>
          </p:nvSpPr>
          <p:spPr bwMode="auto">
            <a:xfrm>
              <a:off x="3196" y="2772"/>
              <a:ext cx="37" cy="37"/>
            </a:xfrm>
            <a:custGeom>
              <a:avLst/>
              <a:gdLst>
                <a:gd name="T0" fmla="*/ 6 w 37"/>
                <a:gd name="T1" fmla="*/ 37 h 37"/>
                <a:gd name="T2" fmla="*/ 0 w 37"/>
                <a:gd name="T3" fmla="*/ 5 h 37"/>
                <a:gd name="T4" fmla="*/ 32 w 37"/>
                <a:gd name="T5" fmla="*/ 0 h 37"/>
                <a:gd name="T6" fmla="*/ 37 w 37"/>
                <a:gd name="T7" fmla="*/ 25 h 37"/>
                <a:gd name="T8" fmla="*/ 6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6" y="37"/>
                  </a:moveTo>
                  <a:lnTo>
                    <a:pt x="0" y="5"/>
                  </a:lnTo>
                  <a:lnTo>
                    <a:pt x="32" y="0"/>
                  </a:lnTo>
                  <a:lnTo>
                    <a:pt x="37" y="2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Freeform 980"/>
            <p:cNvSpPr>
              <a:spLocks/>
            </p:cNvSpPr>
            <p:nvPr/>
          </p:nvSpPr>
          <p:spPr bwMode="auto">
            <a:xfrm>
              <a:off x="3189" y="2718"/>
              <a:ext cx="39" cy="59"/>
            </a:xfrm>
            <a:custGeom>
              <a:avLst/>
              <a:gdLst>
                <a:gd name="T0" fmla="*/ 7 w 39"/>
                <a:gd name="T1" fmla="*/ 59 h 59"/>
                <a:gd name="T2" fmla="*/ 0 w 39"/>
                <a:gd name="T3" fmla="*/ 5 h 59"/>
                <a:gd name="T4" fmla="*/ 33 w 39"/>
                <a:gd name="T5" fmla="*/ 0 h 59"/>
                <a:gd name="T6" fmla="*/ 39 w 39"/>
                <a:gd name="T7" fmla="*/ 54 h 59"/>
                <a:gd name="T8" fmla="*/ 7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7" y="59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39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Freeform 981"/>
            <p:cNvSpPr>
              <a:spLocks/>
            </p:cNvSpPr>
            <p:nvPr/>
          </p:nvSpPr>
          <p:spPr bwMode="auto">
            <a:xfrm>
              <a:off x="3182" y="2667"/>
              <a:ext cx="40" cy="56"/>
            </a:xfrm>
            <a:custGeom>
              <a:avLst/>
              <a:gdLst>
                <a:gd name="T0" fmla="*/ 7 w 40"/>
                <a:gd name="T1" fmla="*/ 56 h 56"/>
                <a:gd name="T2" fmla="*/ 0 w 40"/>
                <a:gd name="T3" fmla="*/ 5 h 56"/>
                <a:gd name="T4" fmla="*/ 33 w 40"/>
                <a:gd name="T5" fmla="*/ 0 h 56"/>
                <a:gd name="T6" fmla="*/ 40 w 40"/>
                <a:gd name="T7" fmla="*/ 51 h 56"/>
                <a:gd name="T8" fmla="*/ 7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7" y="56"/>
                  </a:moveTo>
                  <a:lnTo>
                    <a:pt x="0" y="5"/>
                  </a:lnTo>
                  <a:lnTo>
                    <a:pt x="33" y="0"/>
                  </a:lnTo>
                  <a:lnTo>
                    <a:pt x="40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19" name="Freeform 982"/>
            <p:cNvSpPr>
              <a:spLocks/>
            </p:cNvSpPr>
            <p:nvPr/>
          </p:nvSpPr>
          <p:spPr bwMode="auto">
            <a:xfrm>
              <a:off x="3176" y="2635"/>
              <a:ext cx="39" cy="37"/>
            </a:xfrm>
            <a:custGeom>
              <a:avLst/>
              <a:gdLst>
                <a:gd name="T0" fmla="*/ 6 w 39"/>
                <a:gd name="T1" fmla="*/ 37 h 37"/>
                <a:gd name="T2" fmla="*/ 0 w 39"/>
                <a:gd name="T3" fmla="*/ 17 h 37"/>
                <a:gd name="T4" fmla="*/ 28 w 39"/>
                <a:gd name="T5" fmla="*/ 0 h 37"/>
                <a:gd name="T6" fmla="*/ 39 w 39"/>
                <a:gd name="T7" fmla="*/ 32 h 37"/>
                <a:gd name="T8" fmla="*/ 6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6" y="37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39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0" name="Freeform 983"/>
            <p:cNvSpPr>
              <a:spLocks/>
            </p:cNvSpPr>
            <p:nvPr/>
          </p:nvSpPr>
          <p:spPr bwMode="auto">
            <a:xfrm>
              <a:off x="3163" y="2608"/>
              <a:ext cx="41" cy="44"/>
            </a:xfrm>
            <a:custGeom>
              <a:avLst/>
              <a:gdLst>
                <a:gd name="T0" fmla="*/ 13 w 41"/>
                <a:gd name="T1" fmla="*/ 44 h 44"/>
                <a:gd name="T2" fmla="*/ 0 w 41"/>
                <a:gd name="T3" fmla="*/ 17 h 44"/>
                <a:gd name="T4" fmla="*/ 28 w 41"/>
                <a:gd name="T5" fmla="*/ 0 h 44"/>
                <a:gd name="T6" fmla="*/ 41 w 41"/>
                <a:gd name="T7" fmla="*/ 27 h 44"/>
                <a:gd name="T8" fmla="*/ 13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3" y="44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41" y="2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1" name="Freeform 984"/>
            <p:cNvSpPr>
              <a:spLocks/>
            </p:cNvSpPr>
            <p:nvPr/>
          </p:nvSpPr>
          <p:spPr bwMode="auto">
            <a:xfrm>
              <a:off x="3213" y="283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2" name="Freeform 985"/>
            <p:cNvSpPr>
              <a:spLocks/>
            </p:cNvSpPr>
            <p:nvPr/>
          </p:nvSpPr>
          <p:spPr bwMode="auto">
            <a:xfrm>
              <a:off x="3213" y="2821"/>
              <a:ext cx="31" cy="22"/>
            </a:xfrm>
            <a:custGeom>
              <a:avLst/>
              <a:gdLst>
                <a:gd name="T0" fmla="*/ 2 w 31"/>
                <a:gd name="T1" fmla="*/ 22 h 22"/>
                <a:gd name="T2" fmla="*/ 0 w 31"/>
                <a:gd name="T3" fmla="*/ 17 h 22"/>
                <a:gd name="T4" fmla="*/ 29 w 31"/>
                <a:gd name="T5" fmla="*/ 0 h 22"/>
                <a:gd name="T6" fmla="*/ 31 w 31"/>
                <a:gd name="T7" fmla="*/ 3 h 22"/>
                <a:gd name="T8" fmla="*/ 2 w 31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2" y="2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31" y="3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3" name="Freeform 986"/>
            <p:cNvSpPr>
              <a:spLocks/>
            </p:cNvSpPr>
            <p:nvPr/>
          </p:nvSpPr>
          <p:spPr bwMode="auto">
            <a:xfrm>
              <a:off x="3152" y="2586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25 h 42"/>
                <a:gd name="T4" fmla="*/ 24 w 39"/>
                <a:gd name="T5" fmla="*/ 0 h 42"/>
                <a:gd name="T6" fmla="*/ 39 w 39"/>
                <a:gd name="T7" fmla="*/ 20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4" name="Freeform 987"/>
            <p:cNvSpPr>
              <a:spLocks/>
            </p:cNvSpPr>
            <p:nvPr/>
          </p:nvSpPr>
          <p:spPr bwMode="auto">
            <a:xfrm>
              <a:off x="3141" y="2569"/>
              <a:ext cx="35" cy="42"/>
            </a:xfrm>
            <a:custGeom>
              <a:avLst/>
              <a:gdLst>
                <a:gd name="T0" fmla="*/ 11 w 35"/>
                <a:gd name="T1" fmla="*/ 42 h 42"/>
                <a:gd name="T2" fmla="*/ 0 w 35"/>
                <a:gd name="T3" fmla="*/ 32 h 42"/>
                <a:gd name="T4" fmla="*/ 15 w 35"/>
                <a:gd name="T5" fmla="*/ 0 h 42"/>
                <a:gd name="T6" fmla="*/ 35 w 35"/>
                <a:gd name="T7" fmla="*/ 17 h 42"/>
                <a:gd name="T8" fmla="*/ 1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1" y="42"/>
                  </a:moveTo>
                  <a:lnTo>
                    <a:pt x="0" y="32"/>
                  </a:lnTo>
                  <a:lnTo>
                    <a:pt x="15" y="0"/>
                  </a:lnTo>
                  <a:lnTo>
                    <a:pt x="35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5" name="Freeform 988"/>
            <p:cNvSpPr>
              <a:spLocks/>
            </p:cNvSpPr>
            <p:nvPr/>
          </p:nvSpPr>
          <p:spPr bwMode="auto">
            <a:xfrm>
              <a:off x="3110" y="2547"/>
              <a:ext cx="46" cy="54"/>
            </a:xfrm>
            <a:custGeom>
              <a:avLst/>
              <a:gdLst>
                <a:gd name="T0" fmla="*/ 31 w 46"/>
                <a:gd name="T1" fmla="*/ 54 h 54"/>
                <a:gd name="T2" fmla="*/ 0 w 46"/>
                <a:gd name="T3" fmla="*/ 34 h 54"/>
                <a:gd name="T4" fmla="*/ 11 w 46"/>
                <a:gd name="T5" fmla="*/ 0 h 54"/>
                <a:gd name="T6" fmla="*/ 46 w 46"/>
                <a:gd name="T7" fmla="*/ 22 h 54"/>
                <a:gd name="T8" fmla="*/ 31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31" y="54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6" name="Freeform 989"/>
            <p:cNvSpPr>
              <a:spLocks/>
            </p:cNvSpPr>
            <p:nvPr/>
          </p:nvSpPr>
          <p:spPr bwMode="auto">
            <a:xfrm>
              <a:off x="3077" y="2537"/>
              <a:ext cx="44" cy="44"/>
            </a:xfrm>
            <a:custGeom>
              <a:avLst/>
              <a:gdLst>
                <a:gd name="T0" fmla="*/ 33 w 44"/>
                <a:gd name="T1" fmla="*/ 44 h 44"/>
                <a:gd name="T2" fmla="*/ 0 w 44"/>
                <a:gd name="T3" fmla="*/ 37 h 44"/>
                <a:gd name="T4" fmla="*/ 5 w 44"/>
                <a:gd name="T5" fmla="*/ 0 h 44"/>
                <a:gd name="T6" fmla="*/ 44 w 44"/>
                <a:gd name="T7" fmla="*/ 10 h 44"/>
                <a:gd name="T8" fmla="*/ 33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3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44" y="10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7" name="Freeform 990"/>
            <p:cNvSpPr>
              <a:spLocks/>
            </p:cNvSpPr>
            <p:nvPr/>
          </p:nvSpPr>
          <p:spPr bwMode="auto">
            <a:xfrm>
              <a:off x="3040" y="2530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37 h 44"/>
                <a:gd name="T4" fmla="*/ 4 w 42"/>
                <a:gd name="T5" fmla="*/ 0 h 44"/>
                <a:gd name="T6" fmla="*/ 42 w 42"/>
                <a:gd name="T7" fmla="*/ 7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8" name="Freeform 991"/>
            <p:cNvSpPr>
              <a:spLocks/>
            </p:cNvSpPr>
            <p:nvPr/>
          </p:nvSpPr>
          <p:spPr bwMode="auto">
            <a:xfrm>
              <a:off x="3003" y="2525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7 h 42"/>
                <a:gd name="T4" fmla="*/ 4 w 41"/>
                <a:gd name="T5" fmla="*/ 0 h 42"/>
                <a:gd name="T6" fmla="*/ 41 w 41"/>
                <a:gd name="T7" fmla="*/ 5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29" name="Freeform 992"/>
            <p:cNvSpPr>
              <a:spLocks/>
            </p:cNvSpPr>
            <p:nvPr/>
          </p:nvSpPr>
          <p:spPr bwMode="auto">
            <a:xfrm>
              <a:off x="2961" y="2515"/>
              <a:ext cx="46" cy="47"/>
            </a:xfrm>
            <a:custGeom>
              <a:avLst/>
              <a:gdLst>
                <a:gd name="T0" fmla="*/ 42 w 46"/>
                <a:gd name="T1" fmla="*/ 47 h 47"/>
                <a:gd name="T2" fmla="*/ 0 w 46"/>
                <a:gd name="T3" fmla="*/ 34 h 47"/>
                <a:gd name="T4" fmla="*/ 11 w 46"/>
                <a:gd name="T5" fmla="*/ 0 h 47"/>
                <a:gd name="T6" fmla="*/ 46 w 46"/>
                <a:gd name="T7" fmla="*/ 10 h 47"/>
                <a:gd name="T8" fmla="*/ 42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47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4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0" name="Freeform 993"/>
            <p:cNvSpPr>
              <a:spLocks/>
            </p:cNvSpPr>
            <p:nvPr/>
          </p:nvSpPr>
          <p:spPr bwMode="auto">
            <a:xfrm>
              <a:off x="2941" y="2508"/>
              <a:ext cx="31" cy="41"/>
            </a:xfrm>
            <a:custGeom>
              <a:avLst/>
              <a:gdLst>
                <a:gd name="T0" fmla="*/ 20 w 31"/>
                <a:gd name="T1" fmla="*/ 41 h 41"/>
                <a:gd name="T2" fmla="*/ 0 w 31"/>
                <a:gd name="T3" fmla="*/ 32 h 41"/>
                <a:gd name="T4" fmla="*/ 16 w 31"/>
                <a:gd name="T5" fmla="*/ 0 h 41"/>
                <a:gd name="T6" fmla="*/ 31 w 31"/>
                <a:gd name="T7" fmla="*/ 7 h 41"/>
                <a:gd name="T8" fmla="*/ 20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20" y="41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1" y="7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1" name="Freeform 994"/>
            <p:cNvSpPr>
              <a:spLocks/>
            </p:cNvSpPr>
            <p:nvPr/>
          </p:nvSpPr>
          <p:spPr bwMode="auto">
            <a:xfrm>
              <a:off x="2924" y="2498"/>
              <a:ext cx="33" cy="42"/>
            </a:xfrm>
            <a:custGeom>
              <a:avLst/>
              <a:gdLst>
                <a:gd name="T0" fmla="*/ 17 w 33"/>
                <a:gd name="T1" fmla="*/ 42 h 42"/>
                <a:gd name="T2" fmla="*/ 0 w 33"/>
                <a:gd name="T3" fmla="*/ 29 h 42"/>
                <a:gd name="T4" fmla="*/ 20 w 33"/>
                <a:gd name="T5" fmla="*/ 0 h 42"/>
                <a:gd name="T6" fmla="*/ 33 w 33"/>
                <a:gd name="T7" fmla="*/ 10 h 42"/>
                <a:gd name="T8" fmla="*/ 17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7" y="42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33" y="1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2" name="Freeform 995"/>
            <p:cNvSpPr>
              <a:spLocks/>
            </p:cNvSpPr>
            <p:nvPr/>
          </p:nvSpPr>
          <p:spPr bwMode="auto">
            <a:xfrm>
              <a:off x="2908" y="2486"/>
              <a:ext cx="36" cy="41"/>
            </a:xfrm>
            <a:custGeom>
              <a:avLst/>
              <a:gdLst>
                <a:gd name="T0" fmla="*/ 16 w 36"/>
                <a:gd name="T1" fmla="*/ 41 h 41"/>
                <a:gd name="T2" fmla="*/ 0 w 36"/>
                <a:gd name="T3" fmla="*/ 27 h 41"/>
                <a:gd name="T4" fmla="*/ 22 w 36"/>
                <a:gd name="T5" fmla="*/ 0 h 41"/>
                <a:gd name="T6" fmla="*/ 36 w 36"/>
                <a:gd name="T7" fmla="*/ 12 h 41"/>
                <a:gd name="T8" fmla="*/ 16 w 3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1">
                  <a:moveTo>
                    <a:pt x="16" y="41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36" y="12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3" name="Freeform 996"/>
            <p:cNvSpPr>
              <a:spLocks/>
            </p:cNvSpPr>
            <p:nvPr/>
          </p:nvSpPr>
          <p:spPr bwMode="auto">
            <a:xfrm>
              <a:off x="2893" y="2469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4 w 37"/>
                <a:gd name="T5" fmla="*/ 0 h 44"/>
                <a:gd name="T6" fmla="*/ 37 w 37"/>
                <a:gd name="T7" fmla="*/ 17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37" y="1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4" name="Freeform 997"/>
            <p:cNvSpPr>
              <a:spLocks/>
            </p:cNvSpPr>
            <p:nvPr/>
          </p:nvSpPr>
          <p:spPr bwMode="auto">
            <a:xfrm>
              <a:off x="3163" y="2606"/>
              <a:ext cx="28" cy="22"/>
            </a:xfrm>
            <a:custGeom>
              <a:avLst/>
              <a:gdLst>
                <a:gd name="T0" fmla="*/ 28 w 28"/>
                <a:gd name="T1" fmla="*/ 2 h 22"/>
                <a:gd name="T2" fmla="*/ 28 w 28"/>
                <a:gd name="T3" fmla="*/ 0 h 22"/>
                <a:gd name="T4" fmla="*/ 0 w 28"/>
                <a:gd name="T5" fmla="*/ 19 h 22"/>
                <a:gd name="T6" fmla="*/ 2 w 28"/>
                <a:gd name="T7" fmla="*/ 22 h 22"/>
                <a:gd name="T8" fmla="*/ 28 w 28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8" y="2"/>
                  </a:moveTo>
                  <a:lnTo>
                    <a:pt x="28" y="0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5" name="Freeform 998"/>
            <p:cNvSpPr>
              <a:spLocks/>
            </p:cNvSpPr>
            <p:nvPr/>
          </p:nvSpPr>
          <p:spPr bwMode="auto">
            <a:xfrm>
              <a:off x="2876" y="2451"/>
              <a:ext cx="43" cy="40"/>
            </a:xfrm>
            <a:custGeom>
              <a:avLst/>
              <a:gdLst>
                <a:gd name="T0" fmla="*/ 15 w 43"/>
                <a:gd name="T1" fmla="*/ 40 h 40"/>
                <a:gd name="T2" fmla="*/ 0 w 43"/>
                <a:gd name="T3" fmla="*/ 18 h 40"/>
                <a:gd name="T4" fmla="*/ 28 w 43"/>
                <a:gd name="T5" fmla="*/ 0 h 40"/>
                <a:gd name="T6" fmla="*/ 43 w 43"/>
                <a:gd name="T7" fmla="*/ 22 h 40"/>
                <a:gd name="T8" fmla="*/ 15 w 4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0">
                  <a:moveTo>
                    <a:pt x="15" y="40"/>
                  </a:moveTo>
                  <a:lnTo>
                    <a:pt x="0" y="18"/>
                  </a:lnTo>
                  <a:lnTo>
                    <a:pt x="28" y="0"/>
                  </a:lnTo>
                  <a:lnTo>
                    <a:pt x="43" y="22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6" name="Freeform 999"/>
            <p:cNvSpPr>
              <a:spLocks/>
            </p:cNvSpPr>
            <p:nvPr/>
          </p:nvSpPr>
          <p:spPr bwMode="auto">
            <a:xfrm>
              <a:off x="2867" y="2429"/>
              <a:ext cx="37" cy="40"/>
            </a:xfrm>
            <a:custGeom>
              <a:avLst/>
              <a:gdLst>
                <a:gd name="T0" fmla="*/ 9 w 37"/>
                <a:gd name="T1" fmla="*/ 40 h 40"/>
                <a:gd name="T2" fmla="*/ 0 w 37"/>
                <a:gd name="T3" fmla="*/ 13 h 40"/>
                <a:gd name="T4" fmla="*/ 31 w 37"/>
                <a:gd name="T5" fmla="*/ 0 h 40"/>
                <a:gd name="T6" fmla="*/ 37 w 37"/>
                <a:gd name="T7" fmla="*/ 22 h 40"/>
                <a:gd name="T8" fmla="*/ 9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9" y="40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37" y="22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7" name="Freeform 1000"/>
            <p:cNvSpPr>
              <a:spLocks/>
            </p:cNvSpPr>
            <p:nvPr/>
          </p:nvSpPr>
          <p:spPr bwMode="auto">
            <a:xfrm>
              <a:off x="2854" y="2388"/>
              <a:ext cx="44" cy="54"/>
            </a:xfrm>
            <a:custGeom>
              <a:avLst/>
              <a:gdLst>
                <a:gd name="T0" fmla="*/ 13 w 44"/>
                <a:gd name="T1" fmla="*/ 54 h 54"/>
                <a:gd name="T2" fmla="*/ 0 w 44"/>
                <a:gd name="T3" fmla="*/ 7 h 54"/>
                <a:gd name="T4" fmla="*/ 33 w 44"/>
                <a:gd name="T5" fmla="*/ 0 h 54"/>
                <a:gd name="T6" fmla="*/ 44 w 44"/>
                <a:gd name="T7" fmla="*/ 41 h 54"/>
                <a:gd name="T8" fmla="*/ 13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3" y="54"/>
                  </a:moveTo>
                  <a:lnTo>
                    <a:pt x="0" y="7"/>
                  </a:lnTo>
                  <a:lnTo>
                    <a:pt x="33" y="0"/>
                  </a:lnTo>
                  <a:lnTo>
                    <a:pt x="44" y="41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8" name="Freeform 1001"/>
            <p:cNvSpPr>
              <a:spLocks/>
            </p:cNvSpPr>
            <p:nvPr/>
          </p:nvSpPr>
          <p:spPr bwMode="auto">
            <a:xfrm>
              <a:off x="2845" y="2336"/>
              <a:ext cx="42" cy="59"/>
            </a:xfrm>
            <a:custGeom>
              <a:avLst/>
              <a:gdLst>
                <a:gd name="T0" fmla="*/ 9 w 42"/>
                <a:gd name="T1" fmla="*/ 59 h 59"/>
                <a:gd name="T2" fmla="*/ 0 w 42"/>
                <a:gd name="T3" fmla="*/ 13 h 59"/>
                <a:gd name="T4" fmla="*/ 31 w 42"/>
                <a:gd name="T5" fmla="*/ 0 h 59"/>
                <a:gd name="T6" fmla="*/ 42 w 42"/>
                <a:gd name="T7" fmla="*/ 52 h 59"/>
                <a:gd name="T8" fmla="*/ 9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9" y="59"/>
                  </a:moveTo>
                  <a:lnTo>
                    <a:pt x="0" y="13"/>
                  </a:lnTo>
                  <a:lnTo>
                    <a:pt x="31" y="0"/>
                  </a:lnTo>
                  <a:lnTo>
                    <a:pt x="42" y="52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39" name="Freeform 1002"/>
            <p:cNvSpPr>
              <a:spLocks/>
            </p:cNvSpPr>
            <p:nvPr/>
          </p:nvSpPr>
          <p:spPr bwMode="auto">
            <a:xfrm>
              <a:off x="2827" y="2285"/>
              <a:ext cx="49" cy="64"/>
            </a:xfrm>
            <a:custGeom>
              <a:avLst/>
              <a:gdLst>
                <a:gd name="T0" fmla="*/ 18 w 49"/>
                <a:gd name="T1" fmla="*/ 64 h 64"/>
                <a:gd name="T2" fmla="*/ 0 w 49"/>
                <a:gd name="T3" fmla="*/ 15 h 64"/>
                <a:gd name="T4" fmla="*/ 31 w 49"/>
                <a:gd name="T5" fmla="*/ 0 h 64"/>
                <a:gd name="T6" fmla="*/ 49 w 49"/>
                <a:gd name="T7" fmla="*/ 51 h 64"/>
                <a:gd name="T8" fmla="*/ 18 w 49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18" y="64"/>
                  </a:moveTo>
                  <a:lnTo>
                    <a:pt x="0" y="15"/>
                  </a:lnTo>
                  <a:lnTo>
                    <a:pt x="31" y="0"/>
                  </a:lnTo>
                  <a:lnTo>
                    <a:pt x="49" y="51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0" name="Freeform 1003"/>
            <p:cNvSpPr>
              <a:spLocks/>
            </p:cNvSpPr>
            <p:nvPr/>
          </p:nvSpPr>
          <p:spPr bwMode="auto">
            <a:xfrm>
              <a:off x="2891" y="2469"/>
              <a:ext cx="28" cy="24"/>
            </a:xfrm>
            <a:custGeom>
              <a:avLst/>
              <a:gdLst>
                <a:gd name="T0" fmla="*/ 2 w 28"/>
                <a:gd name="T1" fmla="*/ 24 h 24"/>
                <a:gd name="T2" fmla="*/ 0 w 28"/>
                <a:gd name="T3" fmla="*/ 22 h 24"/>
                <a:gd name="T4" fmla="*/ 26 w 28"/>
                <a:gd name="T5" fmla="*/ 0 h 24"/>
                <a:gd name="T6" fmla="*/ 28 w 28"/>
                <a:gd name="T7" fmla="*/ 4 h 24"/>
                <a:gd name="T8" fmla="*/ 2 w 2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" y="24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1" name="Freeform 1004"/>
            <p:cNvSpPr>
              <a:spLocks/>
            </p:cNvSpPr>
            <p:nvPr/>
          </p:nvSpPr>
          <p:spPr bwMode="auto">
            <a:xfrm>
              <a:off x="2786" y="2197"/>
              <a:ext cx="70" cy="105"/>
            </a:xfrm>
            <a:custGeom>
              <a:avLst/>
              <a:gdLst>
                <a:gd name="T0" fmla="*/ 41 w 70"/>
                <a:gd name="T1" fmla="*/ 105 h 105"/>
                <a:gd name="T2" fmla="*/ 0 w 70"/>
                <a:gd name="T3" fmla="*/ 17 h 105"/>
                <a:gd name="T4" fmla="*/ 28 w 70"/>
                <a:gd name="T5" fmla="*/ 0 h 105"/>
                <a:gd name="T6" fmla="*/ 70 w 70"/>
                <a:gd name="T7" fmla="*/ 88 h 105"/>
                <a:gd name="T8" fmla="*/ 41 w 70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05">
                  <a:moveTo>
                    <a:pt x="41" y="105"/>
                  </a:moveTo>
                  <a:lnTo>
                    <a:pt x="0" y="17"/>
                  </a:lnTo>
                  <a:lnTo>
                    <a:pt x="28" y="0"/>
                  </a:lnTo>
                  <a:lnTo>
                    <a:pt x="70" y="88"/>
                  </a:lnTo>
                  <a:lnTo>
                    <a:pt x="41" y="10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2" name="Freeform 1005"/>
            <p:cNvSpPr>
              <a:spLocks/>
            </p:cNvSpPr>
            <p:nvPr/>
          </p:nvSpPr>
          <p:spPr bwMode="auto">
            <a:xfrm>
              <a:off x="2744" y="2118"/>
              <a:ext cx="70" cy="96"/>
            </a:xfrm>
            <a:custGeom>
              <a:avLst/>
              <a:gdLst>
                <a:gd name="T0" fmla="*/ 42 w 70"/>
                <a:gd name="T1" fmla="*/ 96 h 96"/>
                <a:gd name="T2" fmla="*/ 0 w 70"/>
                <a:gd name="T3" fmla="*/ 22 h 96"/>
                <a:gd name="T4" fmla="*/ 26 w 70"/>
                <a:gd name="T5" fmla="*/ 0 h 96"/>
                <a:gd name="T6" fmla="*/ 70 w 70"/>
                <a:gd name="T7" fmla="*/ 79 h 96"/>
                <a:gd name="T8" fmla="*/ 42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2" y="96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70" y="79"/>
                  </a:lnTo>
                  <a:lnTo>
                    <a:pt x="42" y="96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3" name="Freeform 1006"/>
            <p:cNvSpPr>
              <a:spLocks/>
            </p:cNvSpPr>
            <p:nvPr/>
          </p:nvSpPr>
          <p:spPr bwMode="auto">
            <a:xfrm>
              <a:off x="2720" y="2082"/>
              <a:ext cx="50" cy="58"/>
            </a:xfrm>
            <a:custGeom>
              <a:avLst/>
              <a:gdLst>
                <a:gd name="T0" fmla="*/ 24 w 50"/>
                <a:gd name="T1" fmla="*/ 58 h 58"/>
                <a:gd name="T2" fmla="*/ 0 w 50"/>
                <a:gd name="T3" fmla="*/ 27 h 58"/>
                <a:gd name="T4" fmla="*/ 22 w 50"/>
                <a:gd name="T5" fmla="*/ 0 h 58"/>
                <a:gd name="T6" fmla="*/ 50 w 50"/>
                <a:gd name="T7" fmla="*/ 36 h 58"/>
                <a:gd name="T8" fmla="*/ 24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24" y="58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50" y="36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44" name="Freeform 1007"/>
            <p:cNvSpPr>
              <a:spLocks/>
            </p:cNvSpPr>
            <p:nvPr/>
          </p:nvSpPr>
          <p:spPr bwMode="auto">
            <a:xfrm>
              <a:off x="2689" y="2052"/>
              <a:ext cx="53" cy="57"/>
            </a:xfrm>
            <a:custGeom>
              <a:avLst/>
              <a:gdLst>
                <a:gd name="T0" fmla="*/ 31 w 53"/>
                <a:gd name="T1" fmla="*/ 57 h 57"/>
                <a:gd name="T2" fmla="*/ 0 w 53"/>
                <a:gd name="T3" fmla="*/ 30 h 57"/>
                <a:gd name="T4" fmla="*/ 20 w 53"/>
                <a:gd name="T5" fmla="*/ 0 h 57"/>
                <a:gd name="T6" fmla="*/ 53 w 53"/>
                <a:gd name="T7" fmla="*/ 30 h 57"/>
                <a:gd name="T8" fmla="*/ 31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31" y="57"/>
                  </a:moveTo>
                  <a:lnTo>
                    <a:pt x="0" y="30"/>
                  </a:lnTo>
                  <a:lnTo>
                    <a:pt x="20" y="0"/>
                  </a:lnTo>
                  <a:lnTo>
                    <a:pt x="53" y="30"/>
                  </a:lnTo>
                  <a:lnTo>
                    <a:pt x="31" y="5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1008"/>
          <p:cNvGrpSpPr>
            <a:grpSpLocks/>
          </p:cNvGrpSpPr>
          <p:nvPr/>
        </p:nvGrpSpPr>
        <p:grpSpPr bwMode="auto">
          <a:xfrm>
            <a:off x="3346450" y="2530475"/>
            <a:ext cx="2425700" cy="3195638"/>
            <a:chOff x="2108" y="1594"/>
            <a:chExt cx="1528" cy="2013"/>
          </a:xfrm>
        </p:grpSpPr>
        <p:sp>
          <p:nvSpPr>
            <p:cNvPr id="48945" name="Freeform 1009"/>
            <p:cNvSpPr>
              <a:spLocks/>
            </p:cNvSpPr>
            <p:nvPr/>
          </p:nvSpPr>
          <p:spPr bwMode="auto">
            <a:xfrm>
              <a:off x="2676" y="2040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2 h 42"/>
                <a:gd name="T4" fmla="*/ 16 w 33"/>
                <a:gd name="T5" fmla="*/ 0 h 42"/>
                <a:gd name="T6" fmla="*/ 33 w 33"/>
                <a:gd name="T7" fmla="*/ 12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2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6" name="Freeform 1010"/>
            <p:cNvSpPr>
              <a:spLocks/>
            </p:cNvSpPr>
            <p:nvPr/>
          </p:nvSpPr>
          <p:spPr bwMode="auto">
            <a:xfrm>
              <a:off x="2659" y="2028"/>
              <a:ext cx="33" cy="44"/>
            </a:xfrm>
            <a:custGeom>
              <a:avLst/>
              <a:gdLst>
                <a:gd name="T0" fmla="*/ 17 w 33"/>
                <a:gd name="T1" fmla="*/ 44 h 44"/>
                <a:gd name="T2" fmla="*/ 0 w 33"/>
                <a:gd name="T3" fmla="*/ 34 h 44"/>
                <a:gd name="T4" fmla="*/ 13 w 33"/>
                <a:gd name="T5" fmla="*/ 0 h 44"/>
                <a:gd name="T6" fmla="*/ 33 w 33"/>
                <a:gd name="T7" fmla="*/ 12 h 44"/>
                <a:gd name="T8" fmla="*/ 17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17" y="44"/>
                  </a:moveTo>
                  <a:lnTo>
                    <a:pt x="0" y="34"/>
                  </a:lnTo>
                  <a:lnTo>
                    <a:pt x="13" y="0"/>
                  </a:lnTo>
                  <a:lnTo>
                    <a:pt x="33" y="12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7" name="Freeform 1011"/>
            <p:cNvSpPr>
              <a:spLocks/>
            </p:cNvSpPr>
            <p:nvPr/>
          </p:nvSpPr>
          <p:spPr bwMode="auto">
            <a:xfrm>
              <a:off x="2617" y="2011"/>
              <a:ext cx="55" cy="51"/>
            </a:xfrm>
            <a:custGeom>
              <a:avLst/>
              <a:gdLst>
                <a:gd name="T0" fmla="*/ 42 w 55"/>
                <a:gd name="T1" fmla="*/ 51 h 51"/>
                <a:gd name="T2" fmla="*/ 0 w 55"/>
                <a:gd name="T3" fmla="*/ 34 h 51"/>
                <a:gd name="T4" fmla="*/ 11 w 55"/>
                <a:gd name="T5" fmla="*/ 0 h 51"/>
                <a:gd name="T6" fmla="*/ 55 w 55"/>
                <a:gd name="T7" fmla="*/ 17 h 51"/>
                <a:gd name="T8" fmla="*/ 42 w 5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1">
                  <a:moveTo>
                    <a:pt x="42" y="51"/>
                  </a:moveTo>
                  <a:lnTo>
                    <a:pt x="0" y="34"/>
                  </a:lnTo>
                  <a:lnTo>
                    <a:pt x="11" y="0"/>
                  </a:lnTo>
                  <a:lnTo>
                    <a:pt x="55" y="17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8" name="Freeform 1012"/>
            <p:cNvSpPr>
              <a:spLocks/>
            </p:cNvSpPr>
            <p:nvPr/>
          </p:nvSpPr>
          <p:spPr bwMode="auto">
            <a:xfrm>
              <a:off x="2827" y="2285"/>
              <a:ext cx="31" cy="17"/>
            </a:xfrm>
            <a:custGeom>
              <a:avLst/>
              <a:gdLst>
                <a:gd name="T0" fmla="*/ 31 w 31"/>
                <a:gd name="T1" fmla="*/ 0 h 17"/>
                <a:gd name="T2" fmla="*/ 29 w 31"/>
                <a:gd name="T3" fmla="*/ 0 h 17"/>
                <a:gd name="T4" fmla="*/ 0 w 31"/>
                <a:gd name="T5" fmla="*/ 15 h 17"/>
                <a:gd name="T6" fmla="*/ 0 w 31"/>
                <a:gd name="T7" fmla="*/ 17 h 17"/>
                <a:gd name="T8" fmla="*/ 31 w 3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9" name="Freeform 1013"/>
            <p:cNvSpPr>
              <a:spLocks/>
            </p:cNvSpPr>
            <p:nvPr/>
          </p:nvSpPr>
          <p:spPr bwMode="auto">
            <a:xfrm>
              <a:off x="2588" y="2003"/>
              <a:ext cx="38" cy="44"/>
            </a:xfrm>
            <a:custGeom>
              <a:avLst/>
              <a:gdLst>
                <a:gd name="T0" fmla="*/ 33 w 38"/>
                <a:gd name="T1" fmla="*/ 44 h 44"/>
                <a:gd name="T2" fmla="*/ 0 w 38"/>
                <a:gd name="T3" fmla="*/ 37 h 44"/>
                <a:gd name="T4" fmla="*/ 5 w 38"/>
                <a:gd name="T5" fmla="*/ 0 h 44"/>
                <a:gd name="T6" fmla="*/ 38 w 38"/>
                <a:gd name="T7" fmla="*/ 8 h 44"/>
                <a:gd name="T8" fmla="*/ 33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33" y="44"/>
                  </a:moveTo>
                  <a:lnTo>
                    <a:pt x="0" y="37"/>
                  </a:lnTo>
                  <a:lnTo>
                    <a:pt x="5" y="0"/>
                  </a:lnTo>
                  <a:lnTo>
                    <a:pt x="38" y="8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0" name="Freeform 1014"/>
            <p:cNvSpPr>
              <a:spLocks/>
            </p:cNvSpPr>
            <p:nvPr/>
          </p:nvSpPr>
          <p:spPr bwMode="auto">
            <a:xfrm>
              <a:off x="2560" y="2001"/>
              <a:ext cx="33" cy="39"/>
            </a:xfrm>
            <a:custGeom>
              <a:avLst/>
              <a:gdLst>
                <a:gd name="T0" fmla="*/ 28 w 33"/>
                <a:gd name="T1" fmla="*/ 39 h 39"/>
                <a:gd name="T2" fmla="*/ 0 w 33"/>
                <a:gd name="T3" fmla="*/ 37 h 39"/>
                <a:gd name="T4" fmla="*/ 0 w 33"/>
                <a:gd name="T5" fmla="*/ 0 h 39"/>
                <a:gd name="T6" fmla="*/ 33 w 33"/>
                <a:gd name="T7" fmla="*/ 2 h 39"/>
                <a:gd name="T8" fmla="*/ 28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28" y="39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1" name="Rectangle 1015"/>
            <p:cNvSpPr>
              <a:spLocks noChangeArrowheads="1"/>
            </p:cNvSpPr>
            <p:nvPr/>
          </p:nvSpPr>
          <p:spPr bwMode="auto">
            <a:xfrm>
              <a:off x="2494" y="2001"/>
              <a:ext cx="66" cy="37"/>
            </a:xfrm>
            <a:prstGeom prst="rect">
              <a:avLst/>
            </a:prstGeom>
            <a:solidFill>
              <a:srgbClr val="47544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2" name="Freeform 1016"/>
            <p:cNvSpPr>
              <a:spLocks/>
            </p:cNvSpPr>
            <p:nvPr/>
          </p:nvSpPr>
          <p:spPr bwMode="auto">
            <a:xfrm>
              <a:off x="2617" y="2011"/>
              <a:ext cx="11" cy="36"/>
            </a:xfrm>
            <a:custGeom>
              <a:avLst/>
              <a:gdLst>
                <a:gd name="T0" fmla="*/ 11 w 11"/>
                <a:gd name="T1" fmla="*/ 0 h 36"/>
                <a:gd name="T2" fmla="*/ 9 w 11"/>
                <a:gd name="T3" fmla="*/ 0 h 36"/>
                <a:gd name="T4" fmla="*/ 0 w 11"/>
                <a:gd name="T5" fmla="*/ 34 h 36"/>
                <a:gd name="T6" fmla="*/ 4 w 11"/>
                <a:gd name="T7" fmla="*/ 36 h 36"/>
                <a:gd name="T8" fmla="*/ 11 w 1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3" name="Freeform 1017"/>
            <p:cNvSpPr>
              <a:spLocks/>
            </p:cNvSpPr>
            <p:nvPr/>
          </p:nvSpPr>
          <p:spPr bwMode="auto">
            <a:xfrm>
              <a:off x="2457" y="1993"/>
              <a:ext cx="39" cy="45"/>
            </a:xfrm>
            <a:custGeom>
              <a:avLst/>
              <a:gdLst>
                <a:gd name="T0" fmla="*/ 35 w 39"/>
                <a:gd name="T1" fmla="*/ 45 h 45"/>
                <a:gd name="T2" fmla="*/ 0 w 39"/>
                <a:gd name="T3" fmla="*/ 35 h 45"/>
                <a:gd name="T4" fmla="*/ 11 w 39"/>
                <a:gd name="T5" fmla="*/ 0 h 45"/>
                <a:gd name="T6" fmla="*/ 39 w 39"/>
                <a:gd name="T7" fmla="*/ 8 h 45"/>
                <a:gd name="T8" fmla="*/ 35 w 39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35" y="45"/>
                  </a:moveTo>
                  <a:lnTo>
                    <a:pt x="0" y="35"/>
                  </a:lnTo>
                  <a:lnTo>
                    <a:pt x="11" y="0"/>
                  </a:lnTo>
                  <a:lnTo>
                    <a:pt x="39" y="8"/>
                  </a:lnTo>
                  <a:lnTo>
                    <a:pt x="35" y="4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4" name="Freeform 1018"/>
            <p:cNvSpPr>
              <a:spLocks/>
            </p:cNvSpPr>
            <p:nvPr/>
          </p:nvSpPr>
          <p:spPr bwMode="auto">
            <a:xfrm>
              <a:off x="2426" y="1981"/>
              <a:ext cx="42" cy="47"/>
            </a:xfrm>
            <a:custGeom>
              <a:avLst/>
              <a:gdLst>
                <a:gd name="T0" fmla="*/ 31 w 42"/>
                <a:gd name="T1" fmla="*/ 47 h 47"/>
                <a:gd name="T2" fmla="*/ 0 w 42"/>
                <a:gd name="T3" fmla="*/ 35 h 47"/>
                <a:gd name="T4" fmla="*/ 13 w 42"/>
                <a:gd name="T5" fmla="*/ 0 h 47"/>
                <a:gd name="T6" fmla="*/ 42 w 42"/>
                <a:gd name="T7" fmla="*/ 12 h 47"/>
                <a:gd name="T8" fmla="*/ 31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1" y="47"/>
                  </a:moveTo>
                  <a:lnTo>
                    <a:pt x="0" y="35"/>
                  </a:lnTo>
                  <a:lnTo>
                    <a:pt x="13" y="0"/>
                  </a:lnTo>
                  <a:lnTo>
                    <a:pt x="42" y="12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5" name="Freeform 1019"/>
            <p:cNvSpPr>
              <a:spLocks/>
            </p:cNvSpPr>
            <p:nvPr/>
          </p:nvSpPr>
          <p:spPr bwMode="auto">
            <a:xfrm>
              <a:off x="2396" y="1967"/>
              <a:ext cx="43" cy="49"/>
            </a:xfrm>
            <a:custGeom>
              <a:avLst/>
              <a:gdLst>
                <a:gd name="T0" fmla="*/ 30 w 43"/>
                <a:gd name="T1" fmla="*/ 49 h 49"/>
                <a:gd name="T2" fmla="*/ 0 w 43"/>
                <a:gd name="T3" fmla="*/ 31 h 49"/>
                <a:gd name="T4" fmla="*/ 15 w 43"/>
                <a:gd name="T5" fmla="*/ 0 h 49"/>
                <a:gd name="T6" fmla="*/ 43 w 43"/>
                <a:gd name="T7" fmla="*/ 14 h 49"/>
                <a:gd name="T8" fmla="*/ 30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30" y="49"/>
                  </a:moveTo>
                  <a:lnTo>
                    <a:pt x="0" y="31"/>
                  </a:lnTo>
                  <a:lnTo>
                    <a:pt x="15" y="0"/>
                  </a:lnTo>
                  <a:lnTo>
                    <a:pt x="43" y="14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6" name="Freeform 1020"/>
            <p:cNvSpPr>
              <a:spLocks/>
            </p:cNvSpPr>
            <p:nvPr/>
          </p:nvSpPr>
          <p:spPr bwMode="auto">
            <a:xfrm>
              <a:off x="2367" y="1947"/>
              <a:ext cx="44" cy="51"/>
            </a:xfrm>
            <a:custGeom>
              <a:avLst/>
              <a:gdLst>
                <a:gd name="T0" fmla="*/ 29 w 44"/>
                <a:gd name="T1" fmla="*/ 51 h 51"/>
                <a:gd name="T2" fmla="*/ 0 w 44"/>
                <a:gd name="T3" fmla="*/ 29 h 51"/>
                <a:gd name="T4" fmla="*/ 20 w 44"/>
                <a:gd name="T5" fmla="*/ 0 h 51"/>
                <a:gd name="T6" fmla="*/ 44 w 44"/>
                <a:gd name="T7" fmla="*/ 20 h 51"/>
                <a:gd name="T8" fmla="*/ 29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9" y="51"/>
                  </a:moveTo>
                  <a:lnTo>
                    <a:pt x="0" y="29"/>
                  </a:lnTo>
                  <a:lnTo>
                    <a:pt x="20" y="0"/>
                  </a:lnTo>
                  <a:lnTo>
                    <a:pt x="44" y="20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7" name="Freeform 1021"/>
            <p:cNvSpPr>
              <a:spLocks/>
            </p:cNvSpPr>
            <p:nvPr/>
          </p:nvSpPr>
          <p:spPr bwMode="auto">
            <a:xfrm>
              <a:off x="2343" y="1922"/>
              <a:ext cx="44" cy="54"/>
            </a:xfrm>
            <a:custGeom>
              <a:avLst/>
              <a:gdLst>
                <a:gd name="T0" fmla="*/ 24 w 44"/>
                <a:gd name="T1" fmla="*/ 54 h 54"/>
                <a:gd name="T2" fmla="*/ 0 w 44"/>
                <a:gd name="T3" fmla="*/ 27 h 54"/>
                <a:gd name="T4" fmla="*/ 22 w 44"/>
                <a:gd name="T5" fmla="*/ 0 h 54"/>
                <a:gd name="T6" fmla="*/ 44 w 44"/>
                <a:gd name="T7" fmla="*/ 25 h 54"/>
                <a:gd name="T8" fmla="*/ 24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4" y="54"/>
                  </a:moveTo>
                  <a:lnTo>
                    <a:pt x="0" y="27"/>
                  </a:lnTo>
                  <a:lnTo>
                    <a:pt x="22" y="0"/>
                  </a:lnTo>
                  <a:lnTo>
                    <a:pt x="44" y="25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8" name="Freeform 1022"/>
            <p:cNvSpPr>
              <a:spLocks/>
            </p:cNvSpPr>
            <p:nvPr/>
          </p:nvSpPr>
          <p:spPr bwMode="auto">
            <a:xfrm>
              <a:off x="2317" y="1896"/>
              <a:ext cx="48" cy="53"/>
            </a:xfrm>
            <a:custGeom>
              <a:avLst/>
              <a:gdLst>
                <a:gd name="T0" fmla="*/ 26 w 48"/>
                <a:gd name="T1" fmla="*/ 53 h 53"/>
                <a:gd name="T2" fmla="*/ 0 w 48"/>
                <a:gd name="T3" fmla="*/ 24 h 53"/>
                <a:gd name="T4" fmla="*/ 24 w 48"/>
                <a:gd name="T5" fmla="*/ 0 h 53"/>
                <a:gd name="T6" fmla="*/ 48 w 48"/>
                <a:gd name="T7" fmla="*/ 26 h 53"/>
                <a:gd name="T8" fmla="*/ 26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6" y="53"/>
                  </a:moveTo>
                  <a:lnTo>
                    <a:pt x="0" y="24"/>
                  </a:lnTo>
                  <a:lnTo>
                    <a:pt x="24" y="0"/>
                  </a:lnTo>
                  <a:lnTo>
                    <a:pt x="48" y="26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59" name="Freeform 1023"/>
            <p:cNvSpPr>
              <a:spLocks/>
            </p:cNvSpPr>
            <p:nvPr/>
          </p:nvSpPr>
          <p:spPr bwMode="auto">
            <a:xfrm>
              <a:off x="2273" y="1837"/>
              <a:ext cx="68" cy="83"/>
            </a:xfrm>
            <a:custGeom>
              <a:avLst/>
              <a:gdLst>
                <a:gd name="T0" fmla="*/ 44 w 68"/>
                <a:gd name="T1" fmla="*/ 83 h 83"/>
                <a:gd name="T2" fmla="*/ 0 w 68"/>
                <a:gd name="T3" fmla="*/ 22 h 83"/>
                <a:gd name="T4" fmla="*/ 26 w 68"/>
                <a:gd name="T5" fmla="*/ 0 h 83"/>
                <a:gd name="T6" fmla="*/ 68 w 68"/>
                <a:gd name="T7" fmla="*/ 59 h 83"/>
                <a:gd name="T8" fmla="*/ 44 w 68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3">
                  <a:moveTo>
                    <a:pt x="44" y="83"/>
                  </a:moveTo>
                  <a:lnTo>
                    <a:pt x="0" y="22"/>
                  </a:lnTo>
                  <a:lnTo>
                    <a:pt x="26" y="0"/>
                  </a:lnTo>
                  <a:lnTo>
                    <a:pt x="68" y="59"/>
                  </a:lnTo>
                  <a:lnTo>
                    <a:pt x="44" y="83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0" name="Freeform 1024"/>
            <p:cNvSpPr>
              <a:spLocks/>
            </p:cNvSpPr>
            <p:nvPr/>
          </p:nvSpPr>
          <p:spPr bwMode="auto">
            <a:xfrm>
              <a:off x="2190" y="1704"/>
              <a:ext cx="109" cy="155"/>
            </a:xfrm>
            <a:custGeom>
              <a:avLst/>
              <a:gdLst>
                <a:gd name="T0" fmla="*/ 83 w 109"/>
                <a:gd name="T1" fmla="*/ 155 h 155"/>
                <a:gd name="T2" fmla="*/ 0 w 109"/>
                <a:gd name="T3" fmla="*/ 23 h 155"/>
                <a:gd name="T4" fmla="*/ 26 w 109"/>
                <a:gd name="T5" fmla="*/ 0 h 155"/>
                <a:gd name="T6" fmla="*/ 109 w 109"/>
                <a:gd name="T7" fmla="*/ 133 h 155"/>
                <a:gd name="T8" fmla="*/ 83 w 10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5">
                  <a:moveTo>
                    <a:pt x="83" y="155"/>
                  </a:moveTo>
                  <a:lnTo>
                    <a:pt x="0" y="23"/>
                  </a:lnTo>
                  <a:lnTo>
                    <a:pt x="26" y="0"/>
                  </a:lnTo>
                  <a:lnTo>
                    <a:pt x="109" y="133"/>
                  </a:lnTo>
                  <a:lnTo>
                    <a:pt x="83" y="155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1" name="Freeform 1025"/>
            <p:cNvSpPr>
              <a:spLocks/>
            </p:cNvSpPr>
            <p:nvPr/>
          </p:nvSpPr>
          <p:spPr bwMode="auto">
            <a:xfrm>
              <a:off x="2150" y="1643"/>
              <a:ext cx="66" cy="84"/>
            </a:xfrm>
            <a:custGeom>
              <a:avLst/>
              <a:gdLst>
                <a:gd name="T0" fmla="*/ 40 w 66"/>
                <a:gd name="T1" fmla="*/ 84 h 84"/>
                <a:gd name="T2" fmla="*/ 0 w 66"/>
                <a:gd name="T3" fmla="*/ 25 h 84"/>
                <a:gd name="T4" fmla="*/ 24 w 66"/>
                <a:gd name="T5" fmla="*/ 0 h 84"/>
                <a:gd name="T6" fmla="*/ 66 w 66"/>
                <a:gd name="T7" fmla="*/ 61 h 84"/>
                <a:gd name="T8" fmla="*/ 40 w 66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4">
                  <a:moveTo>
                    <a:pt x="40" y="84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66" y="61"/>
                  </a:lnTo>
                  <a:lnTo>
                    <a:pt x="40" y="8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2" name="Freeform 1026"/>
            <p:cNvSpPr>
              <a:spLocks/>
            </p:cNvSpPr>
            <p:nvPr/>
          </p:nvSpPr>
          <p:spPr bwMode="auto">
            <a:xfrm>
              <a:off x="2108" y="1594"/>
              <a:ext cx="66" cy="74"/>
            </a:xfrm>
            <a:custGeom>
              <a:avLst/>
              <a:gdLst>
                <a:gd name="T0" fmla="*/ 42 w 66"/>
                <a:gd name="T1" fmla="*/ 74 h 74"/>
                <a:gd name="T2" fmla="*/ 0 w 66"/>
                <a:gd name="T3" fmla="*/ 25 h 74"/>
                <a:gd name="T4" fmla="*/ 25 w 66"/>
                <a:gd name="T5" fmla="*/ 0 h 74"/>
                <a:gd name="T6" fmla="*/ 66 w 66"/>
                <a:gd name="T7" fmla="*/ 49 h 74"/>
                <a:gd name="T8" fmla="*/ 42 w 66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4">
                  <a:moveTo>
                    <a:pt x="42" y="74"/>
                  </a:moveTo>
                  <a:lnTo>
                    <a:pt x="0" y="25"/>
                  </a:lnTo>
                  <a:lnTo>
                    <a:pt x="25" y="0"/>
                  </a:lnTo>
                  <a:lnTo>
                    <a:pt x="66" y="49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3" name="Freeform 1027"/>
            <p:cNvSpPr>
              <a:spLocks/>
            </p:cNvSpPr>
            <p:nvPr/>
          </p:nvSpPr>
          <p:spPr bwMode="auto">
            <a:xfrm>
              <a:off x="2492" y="2001"/>
              <a:ext cx="4" cy="37"/>
            </a:xfrm>
            <a:custGeom>
              <a:avLst/>
              <a:gdLst>
                <a:gd name="T0" fmla="*/ 2 w 4"/>
                <a:gd name="T1" fmla="*/ 37 h 37"/>
                <a:gd name="T2" fmla="*/ 0 w 4"/>
                <a:gd name="T3" fmla="*/ 37 h 37"/>
                <a:gd name="T4" fmla="*/ 2 w 4"/>
                <a:gd name="T5" fmla="*/ 0 h 37"/>
                <a:gd name="T6" fmla="*/ 4 w 4"/>
                <a:gd name="T7" fmla="*/ 0 h 37"/>
                <a:gd name="T8" fmla="*/ 2 w 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7">
                  <a:moveTo>
                    <a:pt x="2" y="37"/>
                  </a:moveTo>
                  <a:lnTo>
                    <a:pt x="0" y="3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4754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4" name="Freeform 1028"/>
            <p:cNvSpPr>
              <a:spLocks/>
            </p:cNvSpPr>
            <p:nvPr/>
          </p:nvSpPr>
          <p:spPr bwMode="auto">
            <a:xfrm>
              <a:off x="3557" y="3509"/>
              <a:ext cx="75" cy="98"/>
            </a:xfrm>
            <a:custGeom>
              <a:avLst/>
              <a:gdLst>
                <a:gd name="T0" fmla="*/ 46 w 75"/>
                <a:gd name="T1" fmla="*/ 98 h 98"/>
                <a:gd name="T2" fmla="*/ 0 w 75"/>
                <a:gd name="T3" fmla="*/ 22 h 98"/>
                <a:gd name="T4" fmla="*/ 29 w 75"/>
                <a:gd name="T5" fmla="*/ 0 h 98"/>
                <a:gd name="T6" fmla="*/ 75 w 75"/>
                <a:gd name="T7" fmla="*/ 76 h 98"/>
                <a:gd name="T8" fmla="*/ 46 w 75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8">
                  <a:moveTo>
                    <a:pt x="46" y="98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6"/>
                  </a:lnTo>
                  <a:lnTo>
                    <a:pt x="46" y="9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5" name="Freeform 1029"/>
            <p:cNvSpPr>
              <a:spLocks/>
            </p:cNvSpPr>
            <p:nvPr/>
          </p:nvSpPr>
          <p:spPr bwMode="auto">
            <a:xfrm>
              <a:off x="3511" y="3443"/>
              <a:ext cx="75" cy="88"/>
            </a:xfrm>
            <a:custGeom>
              <a:avLst/>
              <a:gdLst>
                <a:gd name="T0" fmla="*/ 46 w 75"/>
                <a:gd name="T1" fmla="*/ 88 h 88"/>
                <a:gd name="T2" fmla="*/ 0 w 75"/>
                <a:gd name="T3" fmla="*/ 22 h 88"/>
                <a:gd name="T4" fmla="*/ 29 w 75"/>
                <a:gd name="T5" fmla="*/ 0 h 88"/>
                <a:gd name="T6" fmla="*/ 75 w 75"/>
                <a:gd name="T7" fmla="*/ 66 h 88"/>
                <a:gd name="T8" fmla="*/ 46 w 7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8">
                  <a:moveTo>
                    <a:pt x="46" y="88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66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6" name="Freeform 1030"/>
            <p:cNvSpPr>
              <a:spLocks/>
            </p:cNvSpPr>
            <p:nvPr/>
          </p:nvSpPr>
          <p:spPr bwMode="auto">
            <a:xfrm>
              <a:off x="3474" y="3377"/>
              <a:ext cx="66" cy="88"/>
            </a:xfrm>
            <a:custGeom>
              <a:avLst/>
              <a:gdLst>
                <a:gd name="T0" fmla="*/ 37 w 66"/>
                <a:gd name="T1" fmla="*/ 88 h 88"/>
                <a:gd name="T2" fmla="*/ 0 w 66"/>
                <a:gd name="T3" fmla="*/ 20 h 88"/>
                <a:gd name="T4" fmla="*/ 31 w 66"/>
                <a:gd name="T5" fmla="*/ 0 h 88"/>
                <a:gd name="T6" fmla="*/ 66 w 66"/>
                <a:gd name="T7" fmla="*/ 66 h 88"/>
                <a:gd name="T8" fmla="*/ 37 w 66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8">
                  <a:moveTo>
                    <a:pt x="37" y="88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66" y="6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7" name="Freeform 1031"/>
            <p:cNvSpPr>
              <a:spLocks/>
            </p:cNvSpPr>
            <p:nvPr/>
          </p:nvSpPr>
          <p:spPr bwMode="auto">
            <a:xfrm>
              <a:off x="3456" y="3343"/>
              <a:ext cx="49" cy="54"/>
            </a:xfrm>
            <a:custGeom>
              <a:avLst/>
              <a:gdLst>
                <a:gd name="T0" fmla="*/ 18 w 49"/>
                <a:gd name="T1" fmla="*/ 54 h 54"/>
                <a:gd name="T2" fmla="*/ 0 w 49"/>
                <a:gd name="T3" fmla="*/ 12 h 54"/>
                <a:gd name="T4" fmla="*/ 33 w 49"/>
                <a:gd name="T5" fmla="*/ 0 h 54"/>
                <a:gd name="T6" fmla="*/ 49 w 49"/>
                <a:gd name="T7" fmla="*/ 34 h 54"/>
                <a:gd name="T8" fmla="*/ 18 w 4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4">
                  <a:moveTo>
                    <a:pt x="18" y="54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9" y="34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8" name="Freeform 1032"/>
            <p:cNvSpPr>
              <a:spLocks/>
            </p:cNvSpPr>
            <p:nvPr/>
          </p:nvSpPr>
          <p:spPr bwMode="auto">
            <a:xfrm>
              <a:off x="3448" y="3296"/>
              <a:ext cx="41" cy="59"/>
            </a:xfrm>
            <a:custGeom>
              <a:avLst/>
              <a:gdLst>
                <a:gd name="T0" fmla="*/ 8 w 41"/>
                <a:gd name="T1" fmla="*/ 59 h 59"/>
                <a:gd name="T2" fmla="*/ 0 w 41"/>
                <a:gd name="T3" fmla="*/ 13 h 59"/>
                <a:gd name="T4" fmla="*/ 33 w 41"/>
                <a:gd name="T5" fmla="*/ 0 h 59"/>
                <a:gd name="T6" fmla="*/ 41 w 41"/>
                <a:gd name="T7" fmla="*/ 47 h 59"/>
                <a:gd name="T8" fmla="*/ 8 w 4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8" y="59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1" y="47"/>
                  </a:lnTo>
                  <a:lnTo>
                    <a:pt x="8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69" name="Freeform 1033"/>
            <p:cNvSpPr>
              <a:spLocks/>
            </p:cNvSpPr>
            <p:nvPr/>
          </p:nvSpPr>
          <p:spPr bwMode="auto">
            <a:xfrm>
              <a:off x="3443" y="3269"/>
              <a:ext cx="40" cy="35"/>
            </a:xfrm>
            <a:custGeom>
              <a:avLst/>
              <a:gdLst>
                <a:gd name="T0" fmla="*/ 5 w 40"/>
                <a:gd name="T1" fmla="*/ 35 h 35"/>
                <a:gd name="T2" fmla="*/ 0 w 40"/>
                <a:gd name="T3" fmla="*/ 0 h 35"/>
                <a:gd name="T4" fmla="*/ 35 w 40"/>
                <a:gd name="T5" fmla="*/ 0 h 35"/>
                <a:gd name="T6" fmla="*/ 40 w 40"/>
                <a:gd name="T7" fmla="*/ 30 h 35"/>
                <a:gd name="T8" fmla="*/ 5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5" y="35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40" y="30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0" name="Freeform 1034"/>
            <p:cNvSpPr>
              <a:spLocks/>
            </p:cNvSpPr>
            <p:nvPr/>
          </p:nvSpPr>
          <p:spPr bwMode="auto">
            <a:xfrm>
              <a:off x="3443" y="3238"/>
              <a:ext cx="38" cy="31"/>
            </a:xfrm>
            <a:custGeom>
              <a:avLst/>
              <a:gdLst>
                <a:gd name="T0" fmla="*/ 0 w 38"/>
                <a:gd name="T1" fmla="*/ 31 h 31"/>
                <a:gd name="T2" fmla="*/ 2 w 38"/>
                <a:gd name="T3" fmla="*/ 0 h 31"/>
                <a:gd name="T4" fmla="*/ 38 w 38"/>
                <a:gd name="T5" fmla="*/ 4 h 31"/>
                <a:gd name="T6" fmla="*/ 35 w 38"/>
                <a:gd name="T7" fmla="*/ 31 h 31"/>
                <a:gd name="T8" fmla="*/ 0 w 38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0" y="31"/>
                  </a:moveTo>
                  <a:lnTo>
                    <a:pt x="2" y="0"/>
                  </a:lnTo>
                  <a:lnTo>
                    <a:pt x="38" y="4"/>
                  </a:lnTo>
                  <a:lnTo>
                    <a:pt x="35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1" name="Freeform 1035"/>
            <p:cNvSpPr>
              <a:spLocks/>
            </p:cNvSpPr>
            <p:nvPr/>
          </p:nvSpPr>
          <p:spPr bwMode="auto">
            <a:xfrm>
              <a:off x="3445" y="3181"/>
              <a:ext cx="44" cy="61"/>
            </a:xfrm>
            <a:custGeom>
              <a:avLst/>
              <a:gdLst>
                <a:gd name="T0" fmla="*/ 0 w 44"/>
                <a:gd name="T1" fmla="*/ 57 h 61"/>
                <a:gd name="T2" fmla="*/ 9 w 44"/>
                <a:gd name="T3" fmla="*/ 0 h 61"/>
                <a:gd name="T4" fmla="*/ 44 w 44"/>
                <a:gd name="T5" fmla="*/ 5 h 61"/>
                <a:gd name="T6" fmla="*/ 36 w 44"/>
                <a:gd name="T7" fmla="*/ 61 h 61"/>
                <a:gd name="T8" fmla="*/ 0 w 44"/>
                <a:gd name="T9" fmla="*/ 5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0" y="57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6" y="6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2" name="Freeform 1036"/>
            <p:cNvSpPr>
              <a:spLocks/>
            </p:cNvSpPr>
            <p:nvPr/>
          </p:nvSpPr>
          <p:spPr bwMode="auto">
            <a:xfrm>
              <a:off x="3454" y="3127"/>
              <a:ext cx="44" cy="59"/>
            </a:xfrm>
            <a:custGeom>
              <a:avLst/>
              <a:gdLst>
                <a:gd name="T0" fmla="*/ 0 w 44"/>
                <a:gd name="T1" fmla="*/ 54 h 59"/>
                <a:gd name="T2" fmla="*/ 9 w 44"/>
                <a:gd name="T3" fmla="*/ 0 h 59"/>
                <a:gd name="T4" fmla="*/ 44 w 44"/>
                <a:gd name="T5" fmla="*/ 5 h 59"/>
                <a:gd name="T6" fmla="*/ 35 w 44"/>
                <a:gd name="T7" fmla="*/ 59 h 59"/>
                <a:gd name="T8" fmla="*/ 0 w 44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0" y="54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3" name="Freeform 1037"/>
            <p:cNvSpPr>
              <a:spLocks/>
            </p:cNvSpPr>
            <p:nvPr/>
          </p:nvSpPr>
          <p:spPr bwMode="auto">
            <a:xfrm>
              <a:off x="3463" y="3098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4" name="Freeform 1038"/>
            <p:cNvSpPr>
              <a:spLocks/>
            </p:cNvSpPr>
            <p:nvPr/>
          </p:nvSpPr>
          <p:spPr bwMode="auto">
            <a:xfrm>
              <a:off x="3456" y="3066"/>
              <a:ext cx="42" cy="37"/>
            </a:xfrm>
            <a:custGeom>
              <a:avLst/>
              <a:gdLst>
                <a:gd name="T0" fmla="*/ 7 w 42"/>
                <a:gd name="T1" fmla="*/ 37 h 37"/>
                <a:gd name="T2" fmla="*/ 0 w 42"/>
                <a:gd name="T3" fmla="*/ 5 h 37"/>
                <a:gd name="T4" fmla="*/ 36 w 42"/>
                <a:gd name="T5" fmla="*/ 0 h 37"/>
                <a:gd name="T6" fmla="*/ 42 w 42"/>
                <a:gd name="T7" fmla="*/ 32 h 37"/>
                <a:gd name="T8" fmla="*/ 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7" y="37"/>
                  </a:moveTo>
                  <a:lnTo>
                    <a:pt x="0" y="5"/>
                  </a:lnTo>
                  <a:lnTo>
                    <a:pt x="36" y="0"/>
                  </a:lnTo>
                  <a:lnTo>
                    <a:pt x="42" y="3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5" name="Freeform 1039"/>
            <p:cNvSpPr>
              <a:spLocks/>
            </p:cNvSpPr>
            <p:nvPr/>
          </p:nvSpPr>
          <p:spPr bwMode="auto">
            <a:xfrm>
              <a:off x="3448" y="3304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6" name="Freeform 1040"/>
            <p:cNvSpPr>
              <a:spLocks/>
            </p:cNvSpPr>
            <p:nvPr/>
          </p:nvSpPr>
          <p:spPr bwMode="auto">
            <a:xfrm>
              <a:off x="3448" y="3296"/>
              <a:ext cx="35" cy="13"/>
            </a:xfrm>
            <a:custGeom>
              <a:avLst/>
              <a:gdLst>
                <a:gd name="T0" fmla="*/ 0 w 35"/>
                <a:gd name="T1" fmla="*/ 13 h 13"/>
                <a:gd name="T2" fmla="*/ 0 w 35"/>
                <a:gd name="T3" fmla="*/ 8 h 13"/>
                <a:gd name="T4" fmla="*/ 33 w 35"/>
                <a:gd name="T5" fmla="*/ 0 h 13"/>
                <a:gd name="T6" fmla="*/ 35 w 35"/>
                <a:gd name="T7" fmla="*/ 3 h 13"/>
                <a:gd name="T8" fmla="*/ 0 w 35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3">
                  <a:moveTo>
                    <a:pt x="0" y="13"/>
                  </a:moveTo>
                  <a:lnTo>
                    <a:pt x="0" y="8"/>
                  </a:lnTo>
                  <a:lnTo>
                    <a:pt x="33" y="0"/>
                  </a:lnTo>
                  <a:lnTo>
                    <a:pt x="35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7" name="Freeform 1041"/>
            <p:cNvSpPr>
              <a:spLocks/>
            </p:cNvSpPr>
            <p:nvPr/>
          </p:nvSpPr>
          <p:spPr bwMode="auto">
            <a:xfrm>
              <a:off x="3441" y="3015"/>
              <a:ext cx="48" cy="61"/>
            </a:xfrm>
            <a:custGeom>
              <a:avLst/>
              <a:gdLst>
                <a:gd name="T0" fmla="*/ 15 w 48"/>
                <a:gd name="T1" fmla="*/ 61 h 61"/>
                <a:gd name="T2" fmla="*/ 0 w 48"/>
                <a:gd name="T3" fmla="*/ 22 h 61"/>
                <a:gd name="T4" fmla="*/ 29 w 48"/>
                <a:gd name="T5" fmla="*/ 0 h 61"/>
                <a:gd name="T6" fmla="*/ 48 w 48"/>
                <a:gd name="T7" fmla="*/ 46 h 61"/>
                <a:gd name="T8" fmla="*/ 15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15" y="61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48" y="46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8" name="Freeform 1042"/>
            <p:cNvSpPr>
              <a:spLocks/>
            </p:cNvSpPr>
            <p:nvPr/>
          </p:nvSpPr>
          <p:spPr bwMode="auto">
            <a:xfrm>
              <a:off x="3417" y="2976"/>
              <a:ext cx="53" cy="61"/>
            </a:xfrm>
            <a:custGeom>
              <a:avLst/>
              <a:gdLst>
                <a:gd name="T0" fmla="*/ 24 w 53"/>
                <a:gd name="T1" fmla="*/ 61 h 61"/>
                <a:gd name="T2" fmla="*/ 0 w 53"/>
                <a:gd name="T3" fmla="*/ 29 h 61"/>
                <a:gd name="T4" fmla="*/ 24 w 53"/>
                <a:gd name="T5" fmla="*/ 0 h 61"/>
                <a:gd name="T6" fmla="*/ 53 w 53"/>
                <a:gd name="T7" fmla="*/ 39 h 61"/>
                <a:gd name="T8" fmla="*/ 24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4" y="61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53" y="3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79" name="Freeform 1043"/>
            <p:cNvSpPr>
              <a:spLocks/>
            </p:cNvSpPr>
            <p:nvPr/>
          </p:nvSpPr>
          <p:spPr bwMode="auto">
            <a:xfrm>
              <a:off x="3386" y="2951"/>
              <a:ext cx="55" cy="54"/>
            </a:xfrm>
            <a:custGeom>
              <a:avLst/>
              <a:gdLst>
                <a:gd name="T0" fmla="*/ 31 w 55"/>
                <a:gd name="T1" fmla="*/ 54 h 54"/>
                <a:gd name="T2" fmla="*/ 0 w 55"/>
                <a:gd name="T3" fmla="*/ 32 h 54"/>
                <a:gd name="T4" fmla="*/ 20 w 55"/>
                <a:gd name="T5" fmla="*/ 0 h 54"/>
                <a:gd name="T6" fmla="*/ 55 w 55"/>
                <a:gd name="T7" fmla="*/ 25 h 54"/>
                <a:gd name="T8" fmla="*/ 31 w 5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31" y="54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5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0" name="Freeform 1044"/>
            <p:cNvSpPr>
              <a:spLocks/>
            </p:cNvSpPr>
            <p:nvPr/>
          </p:nvSpPr>
          <p:spPr bwMode="auto">
            <a:xfrm>
              <a:off x="3353" y="2927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8 w 53"/>
                <a:gd name="T5" fmla="*/ 0 h 56"/>
                <a:gd name="T6" fmla="*/ 53 w 53"/>
                <a:gd name="T7" fmla="*/ 24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1" name="Freeform 1045"/>
            <p:cNvSpPr>
              <a:spLocks/>
            </p:cNvSpPr>
            <p:nvPr/>
          </p:nvSpPr>
          <p:spPr bwMode="auto">
            <a:xfrm>
              <a:off x="3316" y="2904"/>
              <a:ext cx="55" cy="57"/>
            </a:xfrm>
            <a:custGeom>
              <a:avLst/>
              <a:gdLst>
                <a:gd name="T0" fmla="*/ 37 w 55"/>
                <a:gd name="T1" fmla="*/ 57 h 57"/>
                <a:gd name="T2" fmla="*/ 0 w 55"/>
                <a:gd name="T3" fmla="*/ 35 h 57"/>
                <a:gd name="T4" fmla="*/ 18 w 55"/>
                <a:gd name="T5" fmla="*/ 0 h 57"/>
                <a:gd name="T6" fmla="*/ 55 w 55"/>
                <a:gd name="T7" fmla="*/ 23 h 57"/>
                <a:gd name="T8" fmla="*/ 37 w 5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7" y="57"/>
                  </a:moveTo>
                  <a:lnTo>
                    <a:pt x="0" y="35"/>
                  </a:lnTo>
                  <a:lnTo>
                    <a:pt x="18" y="0"/>
                  </a:lnTo>
                  <a:lnTo>
                    <a:pt x="55" y="23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2" name="Freeform 1046"/>
            <p:cNvSpPr>
              <a:spLocks/>
            </p:cNvSpPr>
            <p:nvPr/>
          </p:nvSpPr>
          <p:spPr bwMode="auto">
            <a:xfrm>
              <a:off x="3279" y="2882"/>
              <a:ext cx="55" cy="57"/>
            </a:xfrm>
            <a:custGeom>
              <a:avLst/>
              <a:gdLst>
                <a:gd name="T0" fmla="*/ 37 w 55"/>
                <a:gd name="T1" fmla="*/ 57 h 57"/>
                <a:gd name="T2" fmla="*/ 0 w 55"/>
                <a:gd name="T3" fmla="*/ 32 h 57"/>
                <a:gd name="T4" fmla="*/ 20 w 55"/>
                <a:gd name="T5" fmla="*/ 0 h 57"/>
                <a:gd name="T6" fmla="*/ 55 w 55"/>
                <a:gd name="T7" fmla="*/ 22 h 57"/>
                <a:gd name="T8" fmla="*/ 37 w 5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7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2"/>
                  </a:lnTo>
                  <a:lnTo>
                    <a:pt x="37" y="5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3" name="Freeform 1047"/>
            <p:cNvSpPr>
              <a:spLocks/>
            </p:cNvSpPr>
            <p:nvPr/>
          </p:nvSpPr>
          <p:spPr bwMode="auto">
            <a:xfrm>
              <a:off x="3246" y="2853"/>
              <a:ext cx="53" cy="61"/>
            </a:xfrm>
            <a:custGeom>
              <a:avLst/>
              <a:gdLst>
                <a:gd name="T0" fmla="*/ 33 w 53"/>
                <a:gd name="T1" fmla="*/ 61 h 61"/>
                <a:gd name="T2" fmla="*/ 0 w 53"/>
                <a:gd name="T3" fmla="*/ 27 h 61"/>
                <a:gd name="T4" fmla="*/ 26 w 53"/>
                <a:gd name="T5" fmla="*/ 0 h 61"/>
                <a:gd name="T6" fmla="*/ 53 w 53"/>
                <a:gd name="T7" fmla="*/ 29 h 61"/>
                <a:gd name="T8" fmla="*/ 33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33" y="61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53" y="29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4" name="Freeform 1048"/>
            <p:cNvSpPr>
              <a:spLocks/>
            </p:cNvSpPr>
            <p:nvPr/>
          </p:nvSpPr>
          <p:spPr bwMode="auto">
            <a:xfrm>
              <a:off x="3218" y="2814"/>
              <a:ext cx="54" cy="66"/>
            </a:xfrm>
            <a:custGeom>
              <a:avLst/>
              <a:gdLst>
                <a:gd name="T0" fmla="*/ 28 w 54"/>
                <a:gd name="T1" fmla="*/ 66 h 66"/>
                <a:gd name="T2" fmla="*/ 0 w 54"/>
                <a:gd name="T3" fmla="*/ 22 h 66"/>
                <a:gd name="T4" fmla="*/ 28 w 54"/>
                <a:gd name="T5" fmla="*/ 0 h 66"/>
                <a:gd name="T6" fmla="*/ 54 w 54"/>
                <a:gd name="T7" fmla="*/ 39 h 66"/>
                <a:gd name="T8" fmla="*/ 28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28" y="66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4" y="39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5" name="Freeform 1049"/>
            <p:cNvSpPr>
              <a:spLocks/>
            </p:cNvSpPr>
            <p:nvPr/>
          </p:nvSpPr>
          <p:spPr bwMode="auto">
            <a:xfrm>
              <a:off x="3489" y="3061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5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6" name="Freeform 1050"/>
            <p:cNvSpPr>
              <a:spLocks/>
            </p:cNvSpPr>
            <p:nvPr/>
          </p:nvSpPr>
          <p:spPr bwMode="auto">
            <a:xfrm>
              <a:off x="3456" y="3061"/>
              <a:ext cx="36" cy="15"/>
            </a:xfrm>
            <a:custGeom>
              <a:avLst/>
              <a:gdLst>
                <a:gd name="T0" fmla="*/ 36 w 36"/>
                <a:gd name="T1" fmla="*/ 5 h 15"/>
                <a:gd name="T2" fmla="*/ 33 w 36"/>
                <a:gd name="T3" fmla="*/ 0 h 15"/>
                <a:gd name="T4" fmla="*/ 0 w 36"/>
                <a:gd name="T5" fmla="*/ 10 h 15"/>
                <a:gd name="T6" fmla="*/ 0 w 36"/>
                <a:gd name="T7" fmla="*/ 15 h 15"/>
                <a:gd name="T8" fmla="*/ 36 w 36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5">
                  <a:moveTo>
                    <a:pt x="36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6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7" name="Freeform 1051"/>
            <p:cNvSpPr>
              <a:spLocks/>
            </p:cNvSpPr>
            <p:nvPr/>
          </p:nvSpPr>
          <p:spPr bwMode="auto">
            <a:xfrm>
              <a:off x="3207" y="2792"/>
              <a:ext cx="41" cy="39"/>
            </a:xfrm>
            <a:custGeom>
              <a:avLst/>
              <a:gdLst>
                <a:gd name="T0" fmla="*/ 8 w 41"/>
                <a:gd name="T1" fmla="*/ 39 h 39"/>
                <a:gd name="T2" fmla="*/ 0 w 41"/>
                <a:gd name="T3" fmla="*/ 12 h 39"/>
                <a:gd name="T4" fmla="*/ 32 w 41"/>
                <a:gd name="T5" fmla="*/ 0 h 39"/>
                <a:gd name="T6" fmla="*/ 41 w 41"/>
                <a:gd name="T7" fmla="*/ 24 h 39"/>
                <a:gd name="T8" fmla="*/ 8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8" y="39"/>
                  </a:moveTo>
                  <a:lnTo>
                    <a:pt x="0" y="12"/>
                  </a:lnTo>
                  <a:lnTo>
                    <a:pt x="32" y="0"/>
                  </a:lnTo>
                  <a:lnTo>
                    <a:pt x="41" y="24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8" name="Freeform 1052"/>
            <p:cNvSpPr>
              <a:spLocks/>
            </p:cNvSpPr>
            <p:nvPr/>
          </p:nvSpPr>
          <p:spPr bwMode="auto">
            <a:xfrm>
              <a:off x="3200" y="2765"/>
              <a:ext cx="39" cy="39"/>
            </a:xfrm>
            <a:custGeom>
              <a:avLst/>
              <a:gdLst>
                <a:gd name="T0" fmla="*/ 7 w 39"/>
                <a:gd name="T1" fmla="*/ 39 h 39"/>
                <a:gd name="T2" fmla="*/ 0 w 39"/>
                <a:gd name="T3" fmla="*/ 5 h 39"/>
                <a:gd name="T4" fmla="*/ 35 w 39"/>
                <a:gd name="T5" fmla="*/ 0 h 39"/>
                <a:gd name="T6" fmla="*/ 39 w 39"/>
                <a:gd name="T7" fmla="*/ 27 h 39"/>
                <a:gd name="T8" fmla="*/ 7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7" y="3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27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89" name="Freeform 1053"/>
            <p:cNvSpPr>
              <a:spLocks/>
            </p:cNvSpPr>
            <p:nvPr/>
          </p:nvSpPr>
          <p:spPr bwMode="auto">
            <a:xfrm>
              <a:off x="3193" y="2711"/>
              <a:ext cx="42" cy="59"/>
            </a:xfrm>
            <a:custGeom>
              <a:avLst/>
              <a:gdLst>
                <a:gd name="T0" fmla="*/ 7 w 42"/>
                <a:gd name="T1" fmla="*/ 59 h 59"/>
                <a:gd name="T2" fmla="*/ 0 w 42"/>
                <a:gd name="T3" fmla="*/ 5 h 59"/>
                <a:gd name="T4" fmla="*/ 35 w 42"/>
                <a:gd name="T5" fmla="*/ 0 h 59"/>
                <a:gd name="T6" fmla="*/ 42 w 42"/>
                <a:gd name="T7" fmla="*/ 54 h 59"/>
                <a:gd name="T8" fmla="*/ 7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7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0" name="Freeform 1054"/>
            <p:cNvSpPr>
              <a:spLocks/>
            </p:cNvSpPr>
            <p:nvPr/>
          </p:nvSpPr>
          <p:spPr bwMode="auto">
            <a:xfrm>
              <a:off x="3187" y="2660"/>
              <a:ext cx="41" cy="56"/>
            </a:xfrm>
            <a:custGeom>
              <a:avLst/>
              <a:gdLst>
                <a:gd name="T0" fmla="*/ 6 w 41"/>
                <a:gd name="T1" fmla="*/ 56 h 56"/>
                <a:gd name="T2" fmla="*/ 0 w 41"/>
                <a:gd name="T3" fmla="*/ 4 h 56"/>
                <a:gd name="T4" fmla="*/ 35 w 41"/>
                <a:gd name="T5" fmla="*/ 0 h 56"/>
                <a:gd name="T6" fmla="*/ 41 w 41"/>
                <a:gd name="T7" fmla="*/ 51 h 56"/>
                <a:gd name="T8" fmla="*/ 6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6" y="56"/>
                  </a:moveTo>
                  <a:lnTo>
                    <a:pt x="0" y="4"/>
                  </a:lnTo>
                  <a:lnTo>
                    <a:pt x="35" y="0"/>
                  </a:lnTo>
                  <a:lnTo>
                    <a:pt x="41" y="51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1" name="Freeform 1055"/>
            <p:cNvSpPr>
              <a:spLocks/>
            </p:cNvSpPr>
            <p:nvPr/>
          </p:nvSpPr>
          <p:spPr bwMode="auto">
            <a:xfrm>
              <a:off x="3180" y="2625"/>
              <a:ext cx="42" cy="39"/>
            </a:xfrm>
            <a:custGeom>
              <a:avLst/>
              <a:gdLst>
                <a:gd name="T0" fmla="*/ 7 w 42"/>
                <a:gd name="T1" fmla="*/ 39 h 39"/>
                <a:gd name="T2" fmla="*/ 0 w 42"/>
                <a:gd name="T3" fmla="*/ 20 h 39"/>
                <a:gd name="T4" fmla="*/ 31 w 42"/>
                <a:gd name="T5" fmla="*/ 0 h 39"/>
                <a:gd name="T6" fmla="*/ 42 w 42"/>
                <a:gd name="T7" fmla="*/ 35 h 39"/>
                <a:gd name="T8" fmla="*/ 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7" y="39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35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2" name="Freeform 1056"/>
            <p:cNvSpPr>
              <a:spLocks/>
            </p:cNvSpPr>
            <p:nvPr/>
          </p:nvSpPr>
          <p:spPr bwMode="auto">
            <a:xfrm>
              <a:off x="3167" y="2598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20 h 47"/>
                <a:gd name="T4" fmla="*/ 31 w 44"/>
                <a:gd name="T5" fmla="*/ 0 h 47"/>
                <a:gd name="T6" fmla="*/ 44 w 44"/>
                <a:gd name="T7" fmla="*/ 27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4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3" name="Freeform 1057"/>
            <p:cNvSpPr>
              <a:spLocks/>
            </p:cNvSpPr>
            <p:nvPr/>
          </p:nvSpPr>
          <p:spPr bwMode="auto">
            <a:xfrm>
              <a:off x="3215" y="2831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2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4" name="Freeform 1058"/>
            <p:cNvSpPr>
              <a:spLocks/>
            </p:cNvSpPr>
            <p:nvPr/>
          </p:nvSpPr>
          <p:spPr bwMode="auto">
            <a:xfrm>
              <a:off x="3215" y="2814"/>
              <a:ext cx="33" cy="22"/>
            </a:xfrm>
            <a:custGeom>
              <a:avLst/>
              <a:gdLst>
                <a:gd name="T0" fmla="*/ 3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3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3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5" name="Freeform 1059"/>
            <p:cNvSpPr>
              <a:spLocks/>
            </p:cNvSpPr>
            <p:nvPr/>
          </p:nvSpPr>
          <p:spPr bwMode="auto">
            <a:xfrm>
              <a:off x="3156" y="2576"/>
              <a:ext cx="40" cy="47"/>
            </a:xfrm>
            <a:custGeom>
              <a:avLst/>
              <a:gdLst>
                <a:gd name="T0" fmla="*/ 13 w 40"/>
                <a:gd name="T1" fmla="*/ 47 h 47"/>
                <a:gd name="T2" fmla="*/ 0 w 40"/>
                <a:gd name="T3" fmla="*/ 30 h 47"/>
                <a:gd name="T4" fmla="*/ 24 w 40"/>
                <a:gd name="T5" fmla="*/ 0 h 47"/>
                <a:gd name="T6" fmla="*/ 40 w 40"/>
                <a:gd name="T7" fmla="*/ 20 h 47"/>
                <a:gd name="T8" fmla="*/ 13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3" y="47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40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6" name="Freeform 1060"/>
            <p:cNvSpPr>
              <a:spLocks/>
            </p:cNvSpPr>
            <p:nvPr/>
          </p:nvSpPr>
          <p:spPr bwMode="auto">
            <a:xfrm>
              <a:off x="3147" y="2559"/>
              <a:ext cx="33" cy="47"/>
            </a:xfrm>
            <a:custGeom>
              <a:avLst/>
              <a:gdLst>
                <a:gd name="T0" fmla="*/ 9 w 33"/>
                <a:gd name="T1" fmla="*/ 47 h 47"/>
                <a:gd name="T2" fmla="*/ 0 w 33"/>
                <a:gd name="T3" fmla="*/ 34 h 47"/>
                <a:gd name="T4" fmla="*/ 18 w 33"/>
                <a:gd name="T5" fmla="*/ 0 h 47"/>
                <a:gd name="T6" fmla="*/ 33 w 33"/>
                <a:gd name="T7" fmla="*/ 17 h 47"/>
                <a:gd name="T8" fmla="*/ 9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9" y="47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7" name="Freeform 1061"/>
            <p:cNvSpPr>
              <a:spLocks/>
            </p:cNvSpPr>
            <p:nvPr/>
          </p:nvSpPr>
          <p:spPr bwMode="auto">
            <a:xfrm>
              <a:off x="3117" y="2540"/>
              <a:ext cx="48" cy="53"/>
            </a:xfrm>
            <a:custGeom>
              <a:avLst/>
              <a:gdLst>
                <a:gd name="T0" fmla="*/ 30 w 48"/>
                <a:gd name="T1" fmla="*/ 53 h 53"/>
                <a:gd name="T2" fmla="*/ 0 w 48"/>
                <a:gd name="T3" fmla="*/ 36 h 53"/>
                <a:gd name="T4" fmla="*/ 13 w 48"/>
                <a:gd name="T5" fmla="*/ 0 h 53"/>
                <a:gd name="T6" fmla="*/ 48 w 48"/>
                <a:gd name="T7" fmla="*/ 19 h 53"/>
                <a:gd name="T8" fmla="*/ 30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30" y="53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48" y="19"/>
                  </a:lnTo>
                  <a:lnTo>
                    <a:pt x="30" y="5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8" name="Freeform 1062"/>
            <p:cNvSpPr>
              <a:spLocks/>
            </p:cNvSpPr>
            <p:nvPr/>
          </p:nvSpPr>
          <p:spPr bwMode="auto">
            <a:xfrm>
              <a:off x="3084" y="2527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40 h 49"/>
                <a:gd name="T4" fmla="*/ 4 w 46"/>
                <a:gd name="T5" fmla="*/ 0 h 49"/>
                <a:gd name="T6" fmla="*/ 46 w 46"/>
                <a:gd name="T7" fmla="*/ 13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46" y="13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99" name="Freeform 1063"/>
            <p:cNvSpPr>
              <a:spLocks/>
            </p:cNvSpPr>
            <p:nvPr/>
          </p:nvSpPr>
          <p:spPr bwMode="auto">
            <a:xfrm>
              <a:off x="3047" y="2520"/>
              <a:ext cx="41" cy="47"/>
            </a:xfrm>
            <a:custGeom>
              <a:avLst/>
              <a:gdLst>
                <a:gd name="T0" fmla="*/ 37 w 41"/>
                <a:gd name="T1" fmla="*/ 47 h 47"/>
                <a:gd name="T2" fmla="*/ 0 w 41"/>
                <a:gd name="T3" fmla="*/ 39 h 47"/>
                <a:gd name="T4" fmla="*/ 4 w 41"/>
                <a:gd name="T5" fmla="*/ 0 h 47"/>
                <a:gd name="T6" fmla="*/ 41 w 41"/>
                <a:gd name="T7" fmla="*/ 7 h 47"/>
                <a:gd name="T8" fmla="*/ 37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7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0" name="Freeform 1064"/>
            <p:cNvSpPr>
              <a:spLocks/>
            </p:cNvSpPr>
            <p:nvPr/>
          </p:nvSpPr>
          <p:spPr bwMode="auto">
            <a:xfrm>
              <a:off x="3009" y="2515"/>
              <a:ext cx="42" cy="44"/>
            </a:xfrm>
            <a:custGeom>
              <a:avLst/>
              <a:gdLst>
                <a:gd name="T0" fmla="*/ 38 w 42"/>
                <a:gd name="T1" fmla="*/ 44 h 44"/>
                <a:gd name="T2" fmla="*/ 0 w 42"/>
                <a:gd name="T3" fmla="*/ 39 h 44"/>
                <a:gd name="T4" fmla="*/ 5 w 42"/>
                <a:gd name="T5" fmla="*/ 0 h 44"/>
                <a:gd name="T6" fmla="*/ 42 w 42"/>
                <a:gd name="T7" fmla="*/ 5 h 44"/>
                <a:gd name="T8" fmla="*/ 38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8" y="44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1" name="Freeform 1065"/>
            <p:cNvSpPr>
              <a:spLocks/>
            </p:cNvSpPr>
            <p:nvPr/>
          </p:nvSpPr>
          <p:spPr bwMode="auto">
            <a:xfrm>
              <a:off x="2968" y="2508"/>
              <a:ext cx="46" cy="46"/>
            </a:xfrm>
            <a:custGeom>
              <a:avLst/>
              <a:gdLst>
                <a:gd name="T0" fmla="*/ 41 w 46"/>
                <a:gd name="T1" fmla="*/ 46 h 46"/>
                <a:gd name="T2" fmla="*/ 0 w 46"/>
                <a:gd name="T3" fmla="*/ 36 h 46"/>
                <a:gd name="T4" fmla="*/ 11 w 46"/>
                <a:gd name="T5" fmla="*/ 0 h 46"/>
                <a:gd name="T6" fmla="*/ 46 w 46"/>
                <a:gd name="T7" fmla="*/ 7 h 46"/>
                <a:gd name="T8" fmla="*/ 4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1" y="46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1" y="4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2" name="Freeform 1066"/>
            <p:cNvSpPr>
              <a:spLocks/>
            </p:cNvSpPr>
            <p:nvPr/>
          </p:nvSpPr>
          <p:spPr bwMode="auto">
            <a:xfrm>
              <a:off x="2948" y="2498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4 h 46"/>
                <a:gd name="T4" fmla="*/ 17 w 31"/>
                <a:gd name="T5" fmla="*/ 0 h 46"/>
                <a:gd name="T6" fmla="*/ 31 w 31"/>
                <a:gd name="T7" fmla="*/ 10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3" name="Freeform 1067"/>
            <p:cNvSpPr>
              <a:spLocks/>
            </p:cNvSpPr>
            <p:nvPr/>
          </p:nvSpPr>
          <p:spPr bwMode="auto">
            <a:xfrm>
              <a:off x="2930" y="2491"/>
              <a:ext cx="35" cy="41"/>
            </a:xfrm>
            <a:custGeom>
              <a:avLst/>
              <a:gdLst>
                <a:gd name="T0" fmla="*/ 18 w 35"/>
                <a:gd name="T1" fmla="*/ 41 h 41"/>
                <a:gd name="T2" fmla="*/ 0 w 35"/>
                <a:gd name="T3" fmla="*/ 31 h 41"/>
                <a:gd name="T4" fmla="*/ 20 w 35"/>
                <a:gd name="T5" fmla="*/ 0 h 41"/>
                <a:gd name="T6" fmla="*/ 35 w 35"/>
                <a:gd name="T7" fmla="*/ 7 h 41"/>
                <a:gd name="T8" fmla="*/ 18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8" y="41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4" name="Freeform 1068"/>
            <p:cNvSpPr>
              <a:spLocks/>
            </p:cNvSpPr>
            <p:nvPr/>
          </p:nvSpPr>
          <p:spPr bwMode="auto">
            <a:xfrm>
              <a:off x="2915" y="2476"/>
              <a:ext cx="35" cy="46"/>
            </a:xfrm>
            <a:custGeom>
              <a:avLst/>
              <a:gdLst>
                <a:gd name="T0" fmla="*/ 15 w 35"/>
                <a:gd name="T1" fmla="*/ 46 h 46"/>
                <a:gd name="T2" fmla="*/ 0 w 35"/>
                <a:gd name="T3" fmla="*/ 29 h 46"/>
                <a:gd name="T4" fmla="*/ 22 w 35"/>
                <a:gd name="T5" fmla="*/ 0 h 46"/>
                <a:gd name="T6" fmla="*/ 35 w 35"/>
                <a:gd name="T7" fmla="*/ 15 h 46"/>
                <a:gd name="T8" fmla="*/ 15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5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5" name="Freeform 1069"/>
            <p:cNvSpPr>
              <a:spLocks/>
            </p:cNvSpPr>
            <p:nvPr/>
          </p:nvSpPr>
          <p:spPr bwMode="auto">
            <a:xfrm>
              <a:off x="2898" y="2461"/>
              <a:ext cx="39" cy="44"/>
            </a:xfrm>
            <a:custGeom>
              <a:avLst/>
              <a:gdLst>
                <a:gd name="T0" fmla="*/ 17 w 39"/>
                <a:gd name="T1" fmla="*/ 44 h 44"/>
                <a:gd name="T2" fmla="*/ 0 w 39"/>
                <a:gd name="T3" fmla="*/ 25 h 44"/>
                <a:gd name="T4" fmla="*/ 26 w 39"/>
                <a:gd name="T5" fmla="*/ 0 h 44"/>
                <a:gd name="T6" fmla="*/ 39 w 39"/>
                <a:gd name="T7" fmla="*/ 15 h 44"/>
                <a:gd name="T8" fmla="*/ 17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7" y="4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15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6" name="Freeform 1070"/>
            <p:cNvSpPr>
              <a:spLocks/>
            </p:cNvSpPr>
            <p:nvPr/>
          </p:nvSpPr>
          <p:spPr bwMode="auto">
            <a:xfrm>
              <a:off x="3167" y="2596"/>
              <a:ext cx="31" cy="27"/>
            </a:xfrm>
            <a:custGeom>
              <a:avLst/>
              <a:gdLst>
                <a:gd name="T0" fmla="*/ 31 w 31"/>
                <a:gd name="T1" fmla="*/ 2 h 27"/>
                <a:gd name="T2" fmla="*/ 29 w 31"/>
                <a:gd name="T3" fmla="*/ 0 h 27"/>
                <a:gd name="T4" fmla="*/ 0 w 31"/>
                <a:gd name="T5" fmla="*/ 22 h 27"/>
                <a:gd name="T6" fmla="*/ 2 w 31"/>
                <a:gd name="T7" fmla="*/ 27 h 27"/>
                <a:gd name="T8" fmla="*/ 31 w 31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1" y="2"/>
                  </a:moveTo>
                  <a:lnTo>
                    <a:pt x="29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7" name="Freeform 1071"/>
            <p:cNvSpPr>
              <a:spLocks/>
            </p:cNvSpPr>
            <p:nvPr/>
          </p:nvSpPr>
          <p:spPr bwMode="auto">
            <a:xfrm>
              <a:off x="2889" y="2454"/>
              <a:ext cx="35" cy="32"/>
            </a:xfrm>
            <a:custGeom>
              <a:avLst/>
              <a:gdLst>
                <a:gd name="T0" fmla="*/ 6 w 35"/>
                <a:gd name="T1" fmla="*/ 32 h 32"/>
                <a:gd name="T2" fmla="*/ 0 w 35"/>
                <a:gd name="T3" fmla="*/ 22 h 32"/>
                <a:gd name="T4" fmla="*/ 28 w 35"/>
                <a:gd name="T5" fmla="*/ 0 h 32"/>
                <a:gd name="T6" fmla="*/ 35 w 35"/>
                <a:gd name="T7" fmla="*/ 10 h 32"/>
                <a:gd name="T8" fmla="*/ 6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6" y="32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8" name="Freeform 1072"/>
            <p:cNvSpPr>
              <a:spLocks/>
            </p:cNvSpPr>
            <p:nvPr/>
          </p:nvSpPr>
          <p:spPr bwMode="auto">
            <a:xfrm>
              <a:off x="2882" y="2442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19 h 34"/>
                <a:gd name="T4" fmla="*/ 31 w 35"/>
                <a:gd name="T5" fmla="*/ 0 h 34"/>
                <a:gd name="T6" fmla="*/ 35 w 35"/>
                <a:gd name="T7" fmla="*/ 1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09" name="Freeform 1073"/>
            <p:cNvSpPr>
              <a:spLocks/>
            </p:cNvSpPr>
            <p:nvPr/>
          </p:nvSpPr>
          <p:spPr bwMode="auto">
            <a:xfrm>
              <a:off x="2871" y="2422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12 h 39"/>
                <a:gd name="T4" fmla="*/ 33 w 42"/>
                <a:gd name="T5" fmla="*/ 0 h 39"/>
                <a:gd name="T6" fmla="*/ 42 w 42"/>
                <a:gd name="T7" fmla="*/ 20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2" y="20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0" name="Freeform 1074"/>
            <p:cNvSpPr>
              <a:spLocks/>
            </p:cNvSpPr>
            <p:nvPr/>
          </p:nvSpPr>
          <p:spPr bwMode="auto">
            <a:xfrm>
              <a:off x="2858" y="2376"/>
              <a:ext cx="46" cy="58"/>
            </a:xfrm>
            <a:custGeom>
              <a:avLst/>
              <a:gdLst>
                <a:gd name="T0" fmla="*/ 13 w 46"/>
                <a:gd name="T1" fmla="*/ 58 h 58"/>
                <a:gd name="T2" fmla="*/ 0 w 46"/>
                <a:gd name="T3" fmla="*/ 12 h 58"/>
                <a:gd name="T4" fmla="*/ 33 w 46"/>
                <a:gd name="T5" fmla="*/ 0 h 58"/>
                <a:gd name="T6" fmla="*/ 46 w 46"/>
                <a:gd name="T7" fmla="*/ 46 h 58"/>
                <a:gd name="T8" fmla="*/ 13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13" y="58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46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1" name="Freeform 1075"/>
            <p:cNvSpPr>
              <a:spLocks/>
            </p:cNvSpPr>
            <p:nvPr/>
          </p:nvSpPr>
          <p:spPr bwMode="auto">
            <a:xfrm>
              <a:off x="2849" y="2329"/>
              <a:ext cx="42" cy="59"/>
            </a:xfrm>
            <a:custGeom>
              <a:avLst/>
              <a:gdLst>
                <a:gd name="T0" fmla="*/ 9 w 42"/>
                <a:gd name="T1" fmla="*/ 59 h 59"/>
                <a:gd name="T2" fmla="*/ 0 w 42"/>
                <a:gd name="T3" fmla="*/ 12 h 59"/>
                <a:gd name="T4" fmla="*/ 33 w 42"/>
                <a:gd name="T5" fmla="*/ 0 h 59"/>
                <a:gd name="T6" fmla="*/ 42 w 42"/>
                <a:gd name="T7" fmla="*/ 47 h 59"/>
                <a:gd name="T8" fmla="*/ 9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9" y="5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2" y="47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2" name="Freeform 1076"/>
            <p:cNvSpPr>
              <a:spLocks/>
            </p:cNvSpPr>
            <p:nvPr/>
          </p:nvSpPr>
          <p:spPr bwMode="auto">
            <a:xfrm>
              <a:off x="2830" y="2275"/>
              <a:ext cx="52" cy="66"/>
            </a:xfrm>
            <a:custGeom>
              <a:avLst/>
              <a:gdLst>
                <a:gd name="T0" fmla="*/ 19 w 52"/>
                <a:gd name="T1" fmla="*/ 66 h 66"/>
                <a:gd name="T2" fmla="*/ 0 w 52"/>
                <a:gd name="T3" fmla="*/ 15 h 66"/>
                <a:gd name="T4" fmla="*/ 32 w 52"/>
                <a:gd name="T5" fmla="*/ 0 h 66"/>
                <a:gd name="T6" fmla="*/ 52 w 52"/>
                <a:gd name="T7" fmla="*/ 54 h 66"/>
                <a:gd name="T8" fmla="*/ 19 w 52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6">
                  <a:moveTo>
                    <a:pt x="19" y="66"/>
                  </a:moveTo>
                  <a:lnTo>
                    <a:pt x="0" y="15"/>
                  </a:lnTo>
                  <a:lnTo>
                    <a:pt x="32" y="0"/>
                  </a:lnTo>
                  <a:lnTo>
                    <a:pt x="52" y="54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3" name="Freeform 1077"/>
            <p:cNvSpPr>
              <a:spLocks/>
            </p:cNvSpPr>
            <p:nvPr/>
          </p:nvSpPr>
          <p:spPr bwMode="auto">
            <a:xfrm>
              <a:off x="2895" y="2461"/>
              <a:ext cx="29" cy="25"/>
            </a:xfrm>
            <a:custGeom>
              <a:avLst/>
              <a:gdLst>
                <a:gd name="T0" fmla="*/ 3 w 29"/>
                <a:gd name="T1" fmla="*/ 25 h 25"/>
                <a:gd name="T2" fmla="*/ 0 w 29"/>
                <a:gd name="T3" fmla="*/ 25 h 25"/>
                <a:gd name="T4" fmla="*/ 29 w 29"/>
                <a:gd name="T5" fmla="*/ 0 h 25"/>
                <a:gd name="T6" fmla="*/ 29 w 29"/>
                <a:gd name="T7" fmla="*/ 3 h 25"/>
                <a:gd name="T8" fmla="*/ 3 w 29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5">
                  <a:moveTo>
                    <a:pt x="3" y="25"/>
                  </a:moveTo>
                  <a:lnTo>
                    <a:pt x="0" y="2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4" name="Freeform 1078"/>
            <p:cNvSpPr>
              <a:spLocks/>
            </p:cNvSpPr>
            <p:nvPr/>
          </p:nvSpPr>
          <p:spPr bwMode="auto">
            <a:xfrm>
              <a:off x="2790" y="2187"/>
              <a:ext cx="72" cy="105"/>
            </a:xfrm>
            <a:custGeom>
              <a:avLst/>
              <a:gdLst>
                <a:gd name="T0" fmla="*/ 42 w 72"/>
                <a:gd name="T1" fmla="*/ 105 h 105"/>
                <a:gd name="T2" fmla="*/ 0 w 72"/>
                <a:gd name="T3" fmla="*/ 20 h 105"/>
                <a:gd name="T4" fmla="*/ 31 w 72"/>
                <a:gd name="T5" fmla="*/ 0 h 105"/>
                <a:gd name="T6" fmla="*/ 72 w 72"/>
                <a:gd name="T7" fmla="*/ 86 h 105"/>
                <a:gd name="T8" fmla="*/ 42 w 72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5">
                  <a:moveTo>
                    <a:pt x="42" y="105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72" y="86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5" name="Freeform 1079"/>
            <p:cNvSpPr>
              <a:spLocks/>
            </p:cNvSpPr>
            <p:nvPr/>
          </p:nvSpPr>
          <p:spPr bwMode="auto">
            <a:xfrm>
              <a:off x="2746" y="2111"/>
              <a:ext cx="75" cy="96"/>
            </a:xfrm>
            <a:custGeom>
              <a:avLst/>
              <a:gdLst>
                <a:gd name="T0" fmla="*/ 44 w 75"/>
                <a:gd name="T1" fmla="*/ 96 h 96"/>
                <a:gd name="T2" fmla="*/ 0 w 75"/>
                <a:gd name="T3" fmla="*/ 22 h 96"/>
                <a:gd name="T4" fmla="*/ 29 w 75"/>
                <a:gd name="T5" fmla="*/ 0 h 96"/>
                <a:gd name="T6" fmla="*/ 75 w 75"/>
                <a:gd name="T7" fmla="*/ 76 h 96"/>
                <a:gd name="T8" fmla="*/ 44 w 7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6">
                  <a:moveTo>
                    <a:pt x="44" y="96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6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6" name="Freeform 1080"/>
            <p:cNvSpPr>
              <a:spLocks/>
            </p:cNvSpPr>
            <p:nvPr/>
          </p:nvSpPr>
          <p:spPr bwMode="auto">
            <a:xfrm>
              <a:off x="2724" y="2074"/>
              <a:ext cx="51" cy="59"/>
            </a:xfrm>
            <a:custGeom>
              <a:avLst/>
              <a:gdLst>
                <a:gd name="T0" fmla="*/ 22 w 51"/>
                <a:gd name="T1" fmla="*/ 59 h 59"/>
                <a:gd name="T2" fmla="*/ 0 w 51"/>
                <a:gd name="T3" fmla="*/ 30 h 59"/>
                <a:gd name="T4" fmla="*/ 22 w 51"/>
                <a:gd name="T5" fmla="*/ 0 h 59"/>
                <a:gd name="T6" fmla="*/ 51 w 51"/>
                <a:gd name="T7" fmla="*/ 37 h 59"/>
                <a:gd name="T8" fmla="*/ 22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2" y="59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51" y="37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7" name="Freeform 1081"/>
            <p:cNvSpPr>
              <a:spLocks/>
            </p:cNvSpPr>
            <p:nvPr/>
          </p:nvSpPr>
          <p:spPr bwMode="auto">
            <a:xfrm>
              <a:off x="2696" y="2045"/>
              <a:ext cx="50" cy="59"/>
            </a:xfrm>
            <a:custGeom>
              <a:avLst/>
              <a:gdLst>
                <a:gd name="T0" fmla="*/ 28 w 50"/>
                <a:gd name="T1" fmla="*/ 59 h 59"/>
                <a:gd name="T2" fmla="*/ 0 w 50"/>
                <a:gd name="T3" fmla="*/ 32 h 59"/>
                <a:gd name="T4" fmla="*/ 20 w 50"/>
                <a:gd name="T5" fmla="*/ 0 h 59"/>
                <a:gd name="T6" fmla="*/ 50 w 50"/>
                <a:gd name="T7" fmla="*/ 29 h 59"/>
                <a:gd name="T8" fmla="*/ 28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8" y="59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0" y="29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8" name="Freeform 1082"/>
            <p:cNvSpPr>
              <a:spLocks/>
            </p:cNvSpPr>
            <p:nvPr/>
          </p:nvSpPr>
          <p:spPr bwMode="auto">
            <a:xfrm>
              <a:off x="2681" y="2030"/>
              <a:ext cx="35" cy="47"/>
            </a:xfrm>
            <a:custGeom>
              <a:avLst/>
              <a:gdLst>
                <a:gd name="T0" fmla="*/ 15 w 35"/>
                <a:gd name="T1" fmla="*/ 47 h 47"/>
                <a:gd name="T2" fmla="*/ 0 w 35"/>
                <a:gd name="T3" fmla="*/ 34 h 47"/>
                <a:gd name="T4" fmla="*/ 17 w 35"/>
                <a:gd name="T5" fmla="*/ 0 h 47"/>
                <a:gd name="T6" fmla="*/ 35 w 35"/>
                <a:gd name="T7" fmla="*/ 15 h 47"/>
                <a:gd name="T8" fmla="*/ 15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5" y="47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35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19" name="Freeform 1083"/>
            <p:cNvSpPr>
              <a:spLocks/>
            </p:cNvSpPr>
            <p:nvPr/>
          </p:nvSpPr>
          <p:spPr bwMode="auto">
            <a:xfrm>
              <a:off x="2665" y="2020"/>
              <a:ext cx="33" cy="44"/>
            </a:xfrm>
            <a:custGeom>
              <a:avLst/>
              <a:gdLst>
                <a:gd name="T0" fmla="*/ 16 w 33"/>
                <a:gd name="T1" fmla="*/ 44 h 44"/>
                <a:gd name="T2" fmla="*/ 0 w 33"/>
                <a:gd name="T3" fmla="*/ 37 h 44"/>
                <a:gd name="T4" fmla="*/ 13 w 33"/>
                <a:gd name="T5" fmla="*/ 0 h 44"/>
                <a:gd name="T6" fmla="*/ 33 w 33"/>
                <a:gd name="T7" fmla="*/ 10 h 44"/>
                <a:gd name="T8" fmla="*/ 16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16" y="4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33" y="10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0" name="Freeform 1084"/>
            <p:cNvSpPr>
              <a:spLocks/>
            </p:cNvSpPr>
            <p:nvPr/>
          </p:nvSpPr>
          <p:spPr bwMode="auto">
            <a:xfrm>
              <a:off x="2624" y="2003"/>
              <a:ext cx="54" cy="54"/>
            </a:xfrm>
            <a:custGeom>
              <a:avLst/>
              <a:gdLst>
                <a:gd name="T0" fmla="*/ 41 w 54"/>
                <a:gd name="T1" fmla="*/ 54 h 54"/>
                <a:gd name="T2" fmla="*/ 0 w 54"/>
                <a:gd name="T3" fmla="*/ 37 h 54"/>
                <a:gd name="T4" fmla="*/ 11 w 54"/>
                <a:gd name="T5" fmla="*/ 0 h 54"/>
                <a:gd name="T6" fmla="*/ 54 w 54"/>
                <a:gd name="T7" fmla="*/ 17 h 54"/>
                <a:gd name="T8" fmla="*/ 41 w 5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4">
                  <a:moveTo>
                    <a:pt x="41" y="5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4" y="1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1" name="Freeform 1085"/>
            <p:cNvSpPr>
              <a:spLocks/>
            </p:cNvSpPr>
            <p:nvPr/>
          </p:nvSpPr>
          <p:spPr bwMode="auto">
            <a:xfrm>
              <a:off x="2830" y="2273"/>
              <a:ext cx="32" cy="19"/>
            </a:xfrm>
            <a:custGeom>
              <a:avLst/>
              <a:gdLst>
                <a:gd name="T0" fmla="*/ 32 w 32"/>
                <a:gd name="T1" fmla="*/ 2 h 19"/>
                <a:gd name="T2" fmla="*/ 32 w 32"/>
                <a:gd name="T3" fmla="*/ 0 h 19"/>
                <a:gd name="T4" fmla="*/ 0 w 32"/>
                <a:gd name="T5" fmla="*/ 17 h 19"/>
                <a:gd name="T6" fmla="*/ 2 w 32"/>
                <a:gd name="T7" fmla="*/ 19 h 19"/>
                <a:gd name="T8" fmla="*/ 32 w 3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lnTo>
                    <a:pt x="32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2" name="Freeform 1086"/>
            <p:cNvSpPr>
              <a:spLocks/>
            </p:cNvSpPr>
            <p:nvPr/>
          </p:nvSpPr>
          <p:spPr bwMode="auto">
            <a:xfrm>
              <a:off x="2593" y="1993"/>
              <a:ext cx="39" cy="47"/>
            </a:xfrm>
            <a:custGeom>
              <a:avLst/>
              <a:gdLst>
                <a:gd name="T0" fmla="*/ 35 w 39"/>
                <a:gd name="T1" fmla="*/ 47 h 47"/>
                <a:gd name="T2" fmla="*/ 0 w 39"/>
                <a:gd name="T3" fmla="*/ 40 h 47"/>
                <a:gd name="T4" fmla="*/ 4 w 39"/>
                <a:gd name="T5" fmla="*/ 0 h 47"/>
                <a:gd name="T6" fmla="*/ 39 w 39"/>
                <a:gd name="T7" fmla="*/ 8 h 47"/>
                <a:gd name="T8" fmla="*/ 35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5" y="47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3" name="Freeform 1087"/>
            <p:cNvSpPr>
              <a:spLocks/>
            </p:cNvSpPr>
            <p:nvPr/>
          </p:nvSpPr>
          <p:spPr bwMode="auto">
            <a:xfrm>
              <a:off x="2564" y="1991"/>
              <a:ext cx="33" cy="42"/>
            </a:xfrm>
            <a:custGeom>
              <a:avLst/>
              <a:gdLst>
                <a:gd name="T0" fmla="*/ 29 w 33"/>
                <a:gd name="T1" fmla="*/ 42 h 42"/>
                <a:gd name="T2" fmla="*/ 0 w 33"/>
                <a:gd name="T3" fmla="*/ 39 h 42"/>
                <a:gd name="T4" fmla="*/ 0 w 33"/>
                <a:gd name="T5" fmla="*/ 0 h 42"/>
                <a:gd name="T6" fmla="*/ 33 w 33"/>
                <a:gd name="T7" fmla="*/ 2 h 42"/>
                <a:gd name="T8" fmla="*/ 29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9" y="42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4" name="Freeform 1088"/>
            <p:cNvSpPr>
              <a:spLocks/>
            </p:cNvSpPr>
            <p:nvPr/>
          </p:nvSpPr>
          <p:spPr bwMode="auto">
            <a:xfrm>
              <a:off x="2501" y="1991"/>
              <a:ext cx="63" cy="42"/>
            </a:xfrm>
            <a:custGeom>
              <a:avLst/>
              <a:gdLst>
                <a:gd name="T0" fmla="*/ 63 w 63"/>
                <a:gd name="T1" fmla="*/ 39 h 42"/>
                <a:gd name="T2" fmla="*/ 0 w 63"/>
                <a:gd name="T3" fmla="*/ 42 h 42"/>
                <a:gd name="T4" fmla="*/ 0 w 63"/>
                <a:gd name="T5" fmla="*/ 2 h 42"/>
                <a:gd name="T6" fmla="*/ 63 w 63"/>
                <a:gd name="T7" fmla="*/ 0 h 42"/>
                <a:gd name="T8" fmla="*/ 63 w 63"/>
                <a:gd name="T9" fmla="*/ 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42">
                  <a:moveTo>
                    <a:pt x="63" y="39"/>
                  </a:moveTo>
                  <a:lnTo>
                    <a:pt x="0" y="42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5" name="Freeform 1089"/>
            <p:cNvSpPr>
              <a:spLocks/>
            </p:cNvSpPr>
            <p:nvPr/>
          </p:nvSpPr>
          <p:spPr bwMode="auto">
            <a:xfrm>
              <a:off x="2624" y="2001"/>
              <a:ext cx="11" cy="39"/>
            </a:xfrm>
            <a:custGeom>
              <a:avLst/>
              <a:gdLst>
                <a:gd name="T0" fmla="*/ 11 w 11"/>
                <a:gd name="T1" fmla="*/ 2 h 39"/>
                <a:gd name="T2" fmla="*/ 8 w 11"/>
                <a:gd name="T3" fmla="*/ 0 h 39"/>
                <a:gd name="T4" fmla="*/ 0 w 11"/>
                <a:gd name="T5" fmla="*/ 39 h 39"/>
                <a:gd name="T6" fmla="*/ 4 w 11"/>
                <a:gd name="T7" fmla="*/ 39 h 39"/>
                <a:gd name="T8" fmla="*/ 11 w 11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9">
                  <a:moveTo>
                    <a:pt x="11" y="2"/>
                  </a:moveTo>
                  <a:lnTo>
                    <a:pt x="8" y="0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6" name="Freeform 1090"/>
            <p:cNvSpPr>
              <a:spLocks/>
            </p:cNvSpPr>
            <p:nvPr/>
          </p:nvSpPr>
          <p:spPr bwMode="auto">
            <a:xfrm>
              <a:off x="2464" y="1989"/>
              <a:ext cx="39" cy="44"/>
            </a:xfrm>
            <a:custGeom>
              <a:avLst/>
              <a:gdLst>
                <a:gd name="T0" fmla="*/ 35 w 39"/>
                <a:gd name="T1" fmla="*/ 44 h 44"/>
                <a:gd name="T2" fmla="*/ 0 w 39"/>
                <a:gd name="T3" fmla="*/ 36 h 44"/>
                <a:gd name="T4" fmla="*/ 11 w 39"/>
                <a:gd name="T5" fmla="*/ 0 h 44"/>
                <a:gd name="T6" fmla="*/ 39 w 39"/>
                <a:gd name="T7" fmla="*/ 4 h 44"/>
                <a:gd name="T8" fmla="*/ 35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35" y="44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39" y="4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7" name="Freeform 1091"/>
            <p:cNvSpPr>
              <a:spLocks/>
            </p:cNvSpPr>
            <p:nvPr/>
          </p:nvSpPr>
          <p:spPr bwMode="auto">
            <a:xfrm>
              <a:off x="2433" y="1976"/>
              <a:ext cx="42" cy="49"/>
            </a:xfrm>
            <a:custGeom>
              <a:avLst/>
              <a:gdLst>
                <a:gd name="T0" fmla="*/ 31 w 42"/>
                <a:gd name="T1" fmla="*/ 49 h 49"/>
                <a:gd name="T2" fmla="*/ 0 w 42"/>
                <a:gd name="T3" fmla="*/ 35 h 49"/>
                <a:gd name="T4" fmla="*/ 17 w 42"/>
                <a:gd name="T5" fmla="*/ 0 h 49"/>
                <a:gd name="T6" fmla="*/ 42 w 42"/>
                <a:gd name="T7" fmla="*/ 13 h 49"/>
                <a:gd name="T8" fmla="*/ 31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1" y="49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42" y="13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8" name="Freeform 1092"/>
            <p:cNvSpPr>
              <a:spLocks/>
            </p:cNvSpPr>
            <p:nvPr/>
          </p:nvSpPr>
          <p:spPr bwMode="auto">
            <a:xfrm>
              <a:off x="2404" y="1962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31 h 49"/>
                <a:gd name="T4" fmla="*/ 20 w 46"/>
                <a:gd name="T5" fmla="*/ 0 h 49"/>
                <a:gd name="T6" fmla="*/ 46 w 46"/>
                <a:gd name="T7" fmla="*/ 14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46" y="1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29" name="Freeform 1093"/>
            <p:cNvSpPr>
              <a:spLocks/>
            </p:cNvSpPr>
            <p:nvPr/>
          </p:nvSpPr>
          <p:spPr bwMode="auto">
            <a:xfrm>
              <a:off x="2376" y="1940"/>
              <a:ext cx="48" cy="53"/>
            </a:xfrm>
            <a:custGeom>
              <a:avLst/>
              <a:gdLst>
                <a:gd name="T0" fmla="*/ 28 w 48"/>
                <a:gd name="T1" fmla="*/ 53 h 53"/>
                <a:gd name="T2" fmla="*/ 0 w 48"/>
                <a:gd name="T3" fmla="*/ 29 h 53"/>
                <a:gd name="T4" fmla="*/ 24 w 48"/>
                <a:gd name="T5" fmla="*/ 0 h 53"/>
                <a:gd name="T6" fmla="*/ 48 w 48"/>
                <a:gd name="T7" fmla="*/ 22 h 53"/>
                <a:gd name="T8" fmla="*/ 28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8" y="53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48" y="22"/>
                  </a:lnTo>
                  <a:lnTo>
                    <a:pt x="28" y="5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0" name="Freeform 1094"/>
            <p:cNvSpPr>
              <a:spLocks/>
            </p:cNvSpPr>
            <p:nvPr/>
          </p:nvSpPr>
          <p:spPr bwMode="auto">
            <a:xfrm>
              <a:off x="2352" y="1915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9 h 54"/>
                <a:gd name="T4" fmla="*/ 24 w 48"/>
                <a:gd name="T5" fmla="*/ 0 h 54"/>
                <a:gd name="T6" fmla="*/ 48 w 48"/>
                <a:gd name="T7" fmla="*/ 25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48" y="25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1" name="Freeform 1095"/>
            <p:cNvSpPr>
              <a:spLocks/>
            </p:cNvSpPr>
            <p:nvPr/>
          </p:nvSpPr>
          <p:spPr bwMode="auto">
            <a:xfrm>
              <a:off x="2328" y="1891"/>
              <a:ext cx="48" cy="53"/>
            </a:xfrm>
            <a:custGeom>
              <a:avLst/>
              <a:gdLst>
                <a:gd name="T0" fmla="*/ 24 w 48"/>
                <a:gd name="T1" fmla="*/ 53 h 53"/>
                <a:gd name="T2" fmla="*/ 0 w 48"/>
                <a:gd name="T3" fmla="*/ 27 h 53"/>
                <a:gd name="T4" fmla="*/ 26 w 48"/>
                <a:gd name="T5" fmla="*/ 0 h 53"/>
                <a:gd name="T6" fmla="*/ 48 w 48"/>
                <a:gd name="T7" fmla="*/ 24 h 53"/>
                <a:gd name="T8" fmla="*/ 24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4" y="53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48" y="24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2" name="Freeform 1096"/>
            <p:cNvSpPr>
              <a:spLocks/>
            </p:cNvSpPr>
            <p:nvPr/>
          </p:nvSpPr>
          <p:spPr bwMode="auto">
            <a:xfrm>
              <a:off x="2282" y="1832"/>
              <a:ext cx="72" cy="86"/>
            </a:xfrm>
            <a:custGeom>
              <a:avLst/>
              <a:gdLst>
                <a:gd name="T0" fmla="*/ 46 w 72"/>
                <a:gd name="T1" fmla="*/ 86 h 86"/>
                <a:gd name="T2" fmla="*/ 0 w 72"/>
                <a:gd name="T3" fmla="*/ 22 h 86"/>
                <a:gd name="T4" fmla="*/ 28 w 72"/>
                <a:gd name="T5" fmla="*/ 0 h 86"/>
                <a:gd name="T6" fmla="*/ 72 w 72"/>
                <a:gd name="T7" fmla="*/ 59 h 86"/>
                <a:gd name="T8" fmla="*/ 46 w 72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6">
                  <a:moveTo>
                    <a:pt x="46" y="86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59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3" name="Freeform 1097"/>
            <p:cNvSpPr>
              <a:spLocks/>
            </p:cNvSpPr>
            <p:nvPr/>
          </p:nvSpPr>
          <p:spPr bwMode="auto">
            <a:xfrm>
              <a:off x="2201" y="1702"/>
              <a:ext cx="109" cy="152"/>
            </a:xfrm>
            <a:custGeom>
              <a:avLst/>
              <a:gdLst>
                <a:gd name="T0" fmla="*/ 81 w 109"/>
                <a:gd name="T1" fmla="*/ 152 h 152"/>
                <a:gd name="T2" fmla="*/ 0 w 109"/>
                <a:gd name="T3" fmla="*/ 22 h 152"/>
                <a:gd name="T4" fmla="*/ 28 w 109"/>
                <a:gd name="T5" fmla="*/ 0 h 152"/>
                <a:gd name="T6" fmla="*/ 109 w 109"/>
                <a:gd name="T7" fmla="*/ 130 h 152"/>
                <a:gd name="T8" fmla="*/ 81 w 109"/>
                <a:gd name="T9" fmla="*/ 15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52">
                  <a:moveTo>
                    <a:pt x="81" y="152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9" y="130"/>
                  </a:lnTo>
                  <a:lnTo>
                    <a:pt x="81" y="152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4" name="Freeform 1098"/>
            <p:cNvSpPr>
              <a:spLocks/>
            </p:cNvSpPr>
            <p:nvPr/>
          </p:nvSpPr>
          <p:spPr bwMode="auto">
            <a:xfrm>
              <a:off x="2163" y="1641"/>
              <a:ext cx="66" cy="83"/>
            </a:xfrm>
            <a:custGeom>
              <a:avLst/>
              <a:gdLst>
                <a:gd name="T0" fmla="*/ 38 w 66"/>
                <a:gd name="T1" fmla="*/ 83 h 83"/>
                <a:gd name="T2" fmla="*/ 0 w 66"/>
                <a:gd name="T3" fmla="*/ 27 h 83"/>
                <a:gd name="T4" fmla="*/ 27 w 66"/>
                <a:gd name="T5" fmla="*/ 0 h 83"/>
                <a:gd name="T6" fmla="*/ 66 w 66"/>
                <a:gd name="T7" fmla="*/ 61 h 83"/>
                <a:gd name="T8" fmla="*/ 38 w 66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3">
                  <a:moveTo>
                    <a:pt x="38" y="83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66" y="61"/>
                  </a:lnTo>
                  <a:lnTo>
                    <a:pt x="38" y="83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5" name="Freeform 1099"/>
            <p:cNvSpPr>
              <a:spLocks/>
            </p:cNvSpPr>
            <p:nvPr/>
          </p:nvSpPr>
          <p:spPr bwMode="auto">
            <a:xfrm>
              <a:off x="2126" y="1594"/>
              <a:ext cx="64" cy="74"/>
            </a:xfrm>
            <a:custGeom>
              <a:avLst/>
              <a:gdLst>
                <a:gd name="T0" fmla="*/ 37 w 64"/>
                <a:gd name="T1" fmla="*/ 74 h 74"/>
                <a:gd name="T2" fmla="*/ 0 w 64"/>
                <a:gd name="T3" fmla="*/ 25 h 74"/>
                <a:gd name="T4" fmla="*/ 26 w 64"/>
                <a:gd name="T5" fmla="*/ 0 h 74"/>
                <a:gd name="T6" fmla="*/ 64 w 64"/>
                <a:gd name="T7" fmla="*/ 47 h 74"/>
                <a:gd name="T8" fmla="*/ 37 w 64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4">
                  <a:moveTo>
                    <a:pt x="37" y="7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64" y="47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6" name="Freeform 1100"/>
            <p:cNvSpPr>
              <a:spLocks/>
            </p:cNvSpPr>
            <p:nvPr/>
          </p:nvSpPr>
          <p:spPr bwMode="auto">
            <a:xfrm>
              <a:off x="2499" y="1993"/>
              <a:ext cx="4" cy="40"/>
            </a:xfrm>
            <a:custGeom>
              <a:avLst/>
              <a:gdLst>
                <a:gd name="T0" fmla="*/ 2 w 4"/>
                <a:gd name="T1" fmla="*/ 40 h 40"/>
                <a:gd name="T2" fmla="*/ 0 w 4"/>
                <a:gd name="T3" fmla="*/ 40 h 40"/>
                <a:gd name="T4" fmla="*/ 2 w 4"/>
                <a:gd name="T5" fmla="*/ 0 h 40"/>
                <a:gd name="T6" fmla="*/ 4 w 4"/>
                <a:gd name="T7" fmla="*/ 0 h 40"/>
                <a:gd name="T8" fmla="*/ 2 w 4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0">
                  <a:moveTo>
                    <a:pt x="2" y="40"/>
                  </a:moveTo>
                  <a:lnTo>
                    <a:pt x="0" y="4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4158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7" name="Freeform 1101"/>
            <p:cNvSpPr>
              <a:spLocks/>
            </p:cNvSpPr>
            <p:nvPr/>
          </p:nvSpPr>
          <p:spPr bwMode="auto">
            <a:xfrm>
              <a:off x="3559" y="3507"/>
              <a:ext cx="75" cy="100"/>
            </a:xfrm>
            <a:custGeom>
              <a:avLst/>
              <a:gdLst>
                <a:gd name="T0" fmla="*/ 46 w 75"/>
                <a:gd name="T1" fmla="*/ 100 h 100"/>
                <a:gd name="T2" fmla="*/ 0 w 75"/>
                <a:gd name="T3" fmla="*/ 22 h 100"/>
                <a:gd name="T4" fmla="*/ 29 w 75"/>
                <a:gd name="T5" fmla="*/ 0 h 100"/>
                <a:gd name="T6" fmla="*/ 75 w 75"/>
                <a:gd name="T7" fmla="*/ 78 h 100"/>
                <a:gd name="T8" fmla="*/ 46 w 75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0">
                  <a:moveTo>
                    <a:pt x="46" y="100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8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8" name="Freeform 1102"/>
            <p:cNvSpPr>
              <a:spLocks/>
            </p:cNvSpPr>
            <p:nvPr/>
          </p:nvSpPr>
          <p:spPr bwMode="auto">
            <a:xfrm>
              <a:off x="3513" y="3443"/>
              <a:ext cx="75" cy="86"/>
            </a:xfrm>
            <a:custGeom>
              <a:avLst/>
              <a:gdLst>
                <a:gd name="T0" fmla="*/ 46 w 75"/>
                <a:gd name="T1" fmla="*/ 86 h 86"/>
                <a:gd name="T2" fmla="*/ 0 w 75"/>
                <a:gd name="T3" fmla="*/ 22 h 86"/>
                <a:gd name="T4" fmla="*/ 29 w 75"/>
                <a:gd name="T5" fmla="*/ 0 h 86"/>
                <a:gd name="T6" fmla="*/ 75 w 75"/>
                <a:gd name="T7" fmla="*/ 64 h 86"/>
                <a:gd name="T8" fmla="*/ 46 w 75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6">
                  <a:moveTo>
                    <a:pt x="46" y="86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64"/>
                  </a:lnTo>
                  <a:lnTo>
                    <a:pt x="46" y="8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39" name="Freeform 1103"/>
            <p:cNvSpPr>
              <a:spLocks/>
            </p:cNvSpPr>
            <p:nvPr/>
          </p:nvSpPr>
          <p:spPr bwMode="auto">
            <a:xfrm>
              <a:off x="3476" y="3375"/>
              <a:ext cx="66" cy="90"/>
            </a:xfrm>
            <a:custGeom>
              <a:avLst/>
              <a:gdLst>
                <a:gd name="T0" fmla="*/ 37 w 66"/>
                <a:gd name="T1" fmla="*/ 90 h 90"/>
                <a:gd name="T2" fmla="*/ 0 w 66"/>
                <a:gd name="T3" fmla="*/ 19 h 90"/>
                <a:gd name="T4" fmla="*/ 31 w 66"/>
                <a:gd name="T5" fmla="*/ 0 h 90"/>
                <a:gd name="T6" fmla="*/ 66 w 66"/>
                <a:gd name="T7" fmla="*/ 68 h 90"/>
                <a:gd name="T8" fmla="*/ 37 w 66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0">
                  <a:moveTo>
                    <a:pt x="37" y="90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66" y="6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0" name="Freeform 1104"/>
            <p:cNvSpPr>
              <a:spLocks/>
            </p:cNvSpPr>
            <p:nvPr/>
          </p:nvSpPr>
          <p:spPr bwMode="auto">
            <a:xfrm>
              <a:off x="3459" y="3340"/>
              <a:ext cx="48" cy="54"/>
            </a:xfrm>
            <a:custGeom>
              <a:avLst/>
              <a:gdLst>
                <a:gd name="T0" fmla="*/ 17 w 48"/>
                <a:gd name="T1" fmla="*/ 54 h 54"/>
                <a:gd name="T2" fmla="*/ 0 w 48"/>
                <a:gd name="T3" fmla="*/ 13 h 54"/>
                <a:gd name="T4" fmla="*/ 33 w 48"/>
                <a:gd name="T5" fmla="*/ 0 h 54"/>
                <a:gd name="T6" fmla="*/ 48 w 48"/>
                <a:gd name="T7" fmla="*/ 35 h 54"/>
                <a:gd name="T8" fmla="*/ 17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17" y="54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8" y="35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1" name="Freeform 1105"/>
            <p:cNvSpPr>
              <a:spLocks/>
            </p:cNvSpPr>
            <p:nvPr/>
          </p:nvSpPr>
          <p:spPr bwMode="auto">
            <a:xfrm>
              <a:off x="3450" y="3296"/>
              <a:ext cx="42" cy="57"/>
            </a:xfrm>
            <a:custGeom>
              <a:avLst/>
              <a:gdLst>
                <a:gd name="T0" fmla="*/ 9 w 42"/>
                <a:gd name="T1" fmla="*/ 57 h 57"/>
                <a:gd name="T2" fmla="*/ 0 w 42"/>
                <a:gd name="T3" fmla="*/ 8 h 57"/>
                <a:gd name="T4" fmla="*/ 35 w 42"/>
                <a:gd name="T5" fmla="*/ 0 h 57"/>
                <a:gd name="T6" fmla="*/ 42 w 42"/>
                <a:gd name="T7" fmla="*/ 44 h 57"/>
                <a:gd name="T8" fmla="*/ 9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9" y="57"/>
                  </a:moveTo>
                  <a:lnTo>
                    <a:pt x="0" y="8"/>
                  </a:lnTo>
                  <a:lnTo>
                    <a:pt x="35" y="0"/>
                  </a:lnTo>
                  <a:lnTo>
                    <a:pt x="42" y="44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2" name="Freeform 1106"/>
            <p:cNvSpPr>
              <a:spLocks/>
            </p:cNvSpPr>
            <p:nvPr/>
          </p:nvSpPr>
          <p:spPr bwMode="auto">
            <a:xfrm>
              <a:off x="3448" y="3267"/>
              <a:ext cx="37" cy="34"/>
            </a:xfrm>
            <a:custGeom>
              <a:avLst/>
              <a:gdLst>
                <a:gd name="T0" fmla="*/ 2 w 37"/>
                <a:gd name="T1" fmla="*/ 34 h 34"/>
                <a:gd name="T2" fmla="*/ 0 w 37"/>
                <a:gd name="T3" fmla="*/ 0 h 34"/>
                <a:gd name="T4" fmla="*/ 35 w 37"/>
                <a:gd name="T5" fmla="*/ 0 h 34"/>
                <a:gd name="T6" fmla="*/ 37 w 37"/>
                <a:gd name="T7" fmla="*/ 29 h 34"/>
                <a:gd name="T8" fmla="*/ 2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2" y="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3" name="Freeform 1107"/>
            <p:cNvSpPr>
              <a:spLocks/>
            </p:cNvSpPr>
            <p:nvPr/>
          </p:nvSpPr>
          <p:spPr bwMode="auto">
            <a:xfrm>
              <a:off x="3448" y="3235"/>
              <a:ext cx="35" cy="32"/>
            </a:xfrm>
            <a:custGeom>
              <a:avLst/>
              <a:gdLst>
                <a:gd name="T0" fmla="*/ 0 w 35"/>
                <a:gd name="T1" fmla="*/ 32 h 32"/>
                <a:gd name="T2" fmla="*/ 0 w 35"/>
                <a:gd name="T3" fmla="*/ 0 h 32"/>
                <a:gd name="T4" fmla="*/ 35 w 35"/>
                <a:gd name="T5" fmla="*/ 5 h 32"/>
                <a:gd name="T6" fmla="*/ 35 w 35"/>
                <a:gd name="T7" fmla="*/ 32 h 32"/>
                <a:gd name="T8" fmla="*/ 0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32"/>
                  </a:moveTo>
                  <a:lnTo>
                    <a:pt x="0" y="0"/>
                  </a:lnTo>
                  <a:lnTo>
                    <a:pt x="35" y="5"/>
                  </a:lnTo>
                  <a:lnTo>
                    <a:pt x="35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4" name="Freeform 1108"/>
            <p:cNvSpPr>
              <a:spLocks/>
            </p:cNvSpPr>
            <p:nvPr/>
          </p:nvSpPr>
          <p:spPr bwMode="auto">
            <a:xfrm>
              <a:off x="3448" y="3179"/>
              <a:ext cx="46" cy="61"/>
            </a:xfrm>
            <a:custGeom>
              <a:avLst/>
              <a:gdLst>
                <a:gd name="T0" fmla="*/ 0 w 46"/>
                <a:gd name="T1" fmla="*/ 56 h 61"/>
                <a:gd name="T2" fmla="*/ 11 w 46"/>
                <a:gd name="T3" fmla="*/ 0 h 61"/>
                <a:gd name="T4" fmla="*/ 46 w 46"/>
                <a:gd name="T5" fmla="*/ 5 h 61"/>
                <a:gd name="T6" fmla="*/ 35 w 46"/>
                <a:gd name="T7" fmla="*/ 61 h 61"/>
                <a:gd name="T8" fmla="*/ 0 w 46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0" y="56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5" name="Freeform 1109"/>
            <p:cNvSpPr>
              <a:spLocks/>
            </p:cNvSpPr>
            <p:nvPr/>
          </p:nvSpPr>
          <p:spPr bwMode="auto">
            <a:xfrm>
              <a:off x="3459" y="3122"/>
              <a:ext cx="41" cy="62"/>
            </a:xfrm>
            <a:custGeom>
              <a:avLst/>
              <a:gdLst>
                <a:gd name="T0" fmla="*/ 0 w 41"/>
                <a:gd name="T1" fmla="*/ 57 h 62"/>
                <a:gd name="T2" fmla="*/ 6 w 41"/>
                <a:gd name="T3" fmla="*/ 0 h 62"/>
                <a:gd name="T4" fmla="*/ 41 w 41"/>
                <a:gd name="T5" fmla="*/ 5 h 62"/>
                <a:gd name="T6" fmla="*/ 35 w 41"/>
                <a:gd name="T7" fmla="*/ 62 h 62"/>
                <a:gd name="T8" fmla="*/ 0 w 41"/>
                <a:gd name="T9" fmla="*/ 5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2">
                  <a:moveTo>
                    <a:pt x="0" y="57"/>
                  </a:moveTo>
                  <a:lnTo>
                    <a:pt x="6" y="0"/>
                  </a:lnTo>
                  <a:lnTo>
                    <a:pt x="41" y="5"/>
                  </a:lnTo>
                  <a:lnTo>
                    <a:pt x="35" y="62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6" name="Freeform 1110"/>
            <p:cNvSpPr>
              <a:spLocks/>
            </p:cNvSpPr>
            <p:nvPr/>
          </p:nvSpPr>
          <p:spPr bwMode="auto">
            <a:xfrm>
              <a:off x="3465" y="3093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7" name="Freeform 1111"/>
            <p:cNvSpPr>
              <a:spLocks/>
            </p:cNvSpPr>
            <p:nvPr/>
          </p:nvSpPr>
          <p:spPr bwMode="auto">
            <a:xfrm>
              <a:off x="3461" y="3064"/>
              <a:ext cx="39" cy="34"/>
            </a:xfrm>
            <a:custGeom>
              <a:avLst/>
              <a:gdLst>
                <a:gd name="T0" fmla="*/ 4 w 39"/>
                <a:gd name="T1" fmla="*/ 34 h 34"/>
                <a:gd name="T2" fmla="*/ 0 w 39"/>
                <a:gd name="T3" fmla="*/ 5 h 34"/>
                <a:gd name="T4" fmla="*/ 35 w 39"/>
                <a:gd name="T5" fmla="*/ 0 h 34"/>
                <a:gd name="T6" fmla="*/ 39 w 39"/>
                <a:gd name="T7" fmla="*/ 29 h 34"/>
                <a:gd name="T8" fmla="*/ 4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4" y="34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29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8" name="Freeform 1112"/>
            <p:cNvSpPr>
              <a:spLocks/>
            </p:cNvSpPr>
            <p:nvPr/>
          </p:nvSpPr>
          <p:spPr bwMode="auto">
            <a:xfrm>
              <a:off x="3450" y="3296"/>
              <a:ext cx="35" cy="8"/>
            </a:xfrm>
            <a:custGeom>
              <a:avLst/>
              <a:gdLst>
                <a:gd name="T0" fmla="*/ 0 w 35"/>
                <a:gd name="T1" fmla="*/ 8 h 8"/>
                <a:gd name="T2" fmla="*/ 0 w 35"/>
                <a:gd name="T3" fmla="*/ 5 h 8"/>
                <a:gd name="T4" fmla="*/ 35 w 35"/>
                <a:gd name="T5" fmla="*/ 0 h 8"/>
                <a:gd name="T6" fmla="*/ 35 w 35"/>
                <a:gd name="T7" fmla="*/ 0 h 8"/>
                <a:gd name="T8" fmla="*/ 0 w 3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8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49" name="Freeform 1113"/>
            <p:cNvSpPr>
              <a:spLocks/>
            </p:cNvSpPr>
            <p:nvPr/>
          </p:nvSpPr>
          <p:spPr bwMode="auto">
            <a:xfrm>
              <a:off x="3443" y="3010"/>
              <a:ext cx="51" cy="63"/>
            </a:xfrm>
            <a:custGeom>
              <a:avLst/>
              <a:gdLst>
                <a:gd name="T0" fmla="*/ 18 w 51"/>
                <a:gd name="T1" fmla="*/ 63 h 63"/>
                <a:gd name="T2" fmla="*/ 0 w 51"/>
                <a:gd name="T3" fmla="*/ 19 h 63"/>
                <a:gd name="T4" fmla="*/ 31 w 51"/>
                <a:gd name="T5" fmla="*/ 0 h 63"/>
                <a:gd name="T6" fmla="*/ 51 w 51"/>
                <a:gd name="T7" fmla="*/ 49 h 63"/>
                <a:gd name="T8" fmla="*/ 18 w 51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3">
                  <a:moveTo>
                    <a:pt x="18" y="63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51" y="49"/>
                  </a:lnTo>
                  <a:lnTo>
                    <a:pt x="18" y="63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0" name="Freeform 1114"/>
            <p:cNvSpPr>
              <a:spLocks/>
            </p:cNvSpPr>
            <p:nvPr/>
          </p:nvSpPr>
          <p:spPr bwMode="auto">
            <a:xfrm>
              <a:off x="3435" y="2990"/>
              <a:ext cx="39" cy="39"/>
            </a:xfrm>
            <a:custGeom>
              <a:avLst/>
              <a:gdLst>
                <a:gd name="T0" fmla="*/ 8 w 39"/>
                <a:gd name="T1" fmla="*/ 39 h 39"/>
                <a:gd name="T2" fmla="*/ 0 w 39"/>
                <a:gd name="T3" fmla="*/ 25 h 39"/>
                <a:gd name="T4" fmla="*/ 26 w 39"/>
                <a:gd name="T5" fmla="*/ 0 h 39"/>
                <a:gd name="T6" fmla="*/ 39 w 39"/>
                <a:gd name="T7" fmla="*/ 20 h 39"/>
                <a:gd name="T8" fmla="*/ 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8" y="39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0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1" name="Freeform 1115"/>
            <p:cNvSpPr>
              <a:spLocks/>
            </p:cNvSpPr>
            <p:nvPr/>
          </p:nvSpPr>
          <p:spPr bwMode="auto">
            <a:xfrm>
              <a:off x="3419" y="2973"/>
              <a:ext cx="42" cy="42"/>
            </a:xfrm>
            <a:custGeom>
              <a:avLst/>
              <a:gdLst>
                <a:gd name="T0" fmla="*/ 16 w 42"/>
                <a:gd name="T1" fmla="*/ 42 h 42"/>
                <a:gd name="T2" fmla="*/ 0 w 42"/>
                <a:gd name="T3" fmla="*/ 29 h 42"/>
                <a:gd name="T4" fmla="*/ 24 w 42"/>
                <a:gd name="T5" fmla="*/ 0 h 42"/>
                <a:gd name="T6" fmla="*/ 42 w 42"/>
                <a:gd name="T7" fmla="*/ 17 h 42"/>
                <a:gd name="T8" fmla="*/ 16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16" y="42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42" y="17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2" name="Freeform 1116"/>
            <p:cNvSpPr>
              <a:spLocks/>
            </p:cNvSpPr>
            <p:nvPr/>
          </p:nvSpPr>
          <p:spPr bwMode="auto">
            <a:xfrm>
              <a:off x="3391" y="2946"/>
              <a:ext cx="52" cy="56"/>
            </a:xfrm>
            <a:custGeom>
              <a:avLst/>
              <a:gdLst>
                <a:gd name="T0" fmla="*/ 28 w 52"/>
                <a:gd name="T1" fmla="*/ 56 h 56"/>
                <a:gd name="T2" fmla="*/ 0 w 52"/>
                <a:gd name="T3" fmla="*/ 32 h 56"/>
                <a:gd name="T4" fmla="*/ 19 w 52"/>
                <a:gd name="T5" fmla="*/ 0 h 56"/>
                <a:gd name="T6" fmla="*/ 52 w 52"/>
                <a:gd name="T7" fmla="*/ 27 h 56"/>
                <a:gd name="T8" fmla="*/ 28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28" y="56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52" y="27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3" name="Freeform 1117"/>
            <p:cNvSpPr>
              <a:spLocks/>
            </p:cNvSpPr>
            <p:nvPr/>
          </p:nvSpPr>
          <p:spPr bwMode="auto">
            <a:xfrm>
              <a:off x="3358" y="2922"/>
              <a:ext cx="52" cy="56"/>
            </a:xfrm>
            <a:custGeom>
              <a:avLst/>
              <a:gdLst>
                <a:gd name="T0" fmla="*/ 33 w 52"/>
                <a:gd name="T1" fmla="*/ 56 h 56"/>
                <a:gd name="T2" fmla="*/ 0 w 52"/>
                <a:gd name="T3" fmla="*/ 34 h 56"/>
                <a:gd name="T4" fmla="*/ 17 w 52"/>
                <a:gd name="T5" fmla="*/ 0 h 56"/>
                <a:gd name="T6" fmla="*/ 52 w 52"/>
                <a:gd name="T7" fmla="*/ 24 h 56"/>
                <a:gd name="T8" fmla="*/ 33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3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2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4" name="Freeform 1118"/>
            <p:cNvSpPr>
              <a:spLocks/>
            </p:cNvSpPr>
            <p:nvPr/>
          </p:nvSpPr>
          <p:spPr bwMode="auto">
            <a:xfrm>
              <a:off x="3283" y="2878"/>
              <a:ext cx="92" cy="78"/>
            </a:xfrm>
            <a:custGeom>
              <a:avLst/>
              <a:gdLst>
                <a:gd name="T0" fmla="*/ 75 w 92"/>
                <a:gd name="T1" fmla="*/ 78 h 78"/>
                <a:gd name="T2" fmla="*/ 0 w 92"/>
                <a:gd name="T3" fmla="*/ 31 h 78"/>
                <a:gd name="T4" fmla="*/ 20 w 92"/>
                <a:gd name="T5" fmla="*/ 0 h 78"/>
                <a:gd name="T6" fmla="*/ 92 w 92"/>
                <a:gd name="T7" fmla="*/ 44 h 78"/>
                <a:gd name="T8" fmla="*/ 75 w 9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8">
                  <a:moveTo>
                    <a:pt x="75" y="78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92" y="44"/>
                  </a:lnTo>
                  <a:lnTo>
                    <a:pt x="75" y="7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5" name="Freeform 1119"/>
            <p:cNvSpPr>
              <a:spLocks/>
            </p:cNvSpPr>
            <p:nvPr/>
          </p:nvSpPr>
          <p:spPr bwMode="auto">
            <a:xfrm>
              <a:off x="3248" y="2851"/>
              <a:ext cx="55" cy="58"/>
            </a:xfrm>
            <a:custGeom>
              <a:avLst/>
              <a:gdLst>
                <a:gd name="T0" fmla="*/ 35 w 55"/>
                <a:gd name="T1" fmla="*/ 58 h 58"/>
                <a:gd name="T2" fmla="*/ 0 w 55"/>
                <a:gd name="T3" fmla="*/ 22 h 58"/>
                <a:gd name="T4" fmla="*/ 29 w 55"/>
                <a:gd name="T5" fmla="*/ 0 h 58"/>
                <a:gd name="T6" fmla="*/ 55 w 55"/>
                <a:gd name="T7" fmla="*/ 27 h 58"/>
                <a:gd name="T8" fmla="*/ 35 w 5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5" y="58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5" y="27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6" name="Freeform 1120"/>
            <p:cNvSpPr>
              <a:spLocks/>
            </p:cNvSpPr>
            <p:nvPr/>
          </p:nvSpPr>
          <p:spPr bwMode="auto">
            <a:xfrm>
              <a:off x="3224" y="2809"/>
              <a:ext cx="53" cy="64"/>
            </a:xfrm>
            <a:custGeom>
              <a:avLst/>
              <a:gdLst>
                <a:gd name="T0" fmla="*/ 24 w 53"/>
                <a:gd name="T1" fmla="*/ 64 h 64"/>
                <a:gd name="T2" fmla="*/ 0 w 53"/>
                <a:gd name="T3" fmla="*/ 22 h 64"/>
                <a:gd name="T4" fmla="*/ 29 w 53"/>
                <a:gd name="T5" fmla="*/ 0 h 64"/>
                <a:gd name="T6" fmla="*/ 53 w 53"/>
                <a:gd name="T7" fmla="*/ 42 h 64"/>
                <a:gd name="T8" fmla="*/ 24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4" y="6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3" y="42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7" name="Freeform 1121"/>
            <p:cNvSpPr>
              <a:spLocks/>
            </p:cNvSpPr>
            <p:nvPr/>
          </p:nvSpPr>
          <p:spPr bwMode="auto">
            <a:xfrm>
              <a:off x="3494" y="305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8" name="Freeform 1122"/>
            <p:cNvSpPr>
              <a:spLocks/>
            </p:cNvSpPr>
            <p:nvPr/>
          </p:nvSpPr>
          <p:spPr bwMode="auto">
            <a:xfrm>
              <a:off x="3461" y="3059"/>
              <a:ext cx="35" cy="14"/>
            </a:xfrm>
            <a:custGeom>
              <a:avLst/>
              <a:gdLst>
                <a:gd name="T0" fmla="*/ 35 w 35"/>
                <a:gd name="T1" fmla="*/ 5 h 14"/>
                <a:gd name="T2" fmla="*/ 33 w 35"/>
                <a:gd name="T3" fmla="*/ 0 h 14"/>
                <a:gd name="T4" fmla="*/ 0 w 35"/>
                <a:gd name="T5" fmla="*/ 10 h 14"/>
                <a:gd name="T6" fmla="*/ 0 w 35"/>
                <a:gd name="T7" fmla="*/ 14 h 14"/>
                <a:gd name="T8" fmla="*/ 35 w 35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">
                  <a:moveTo>
                    <a:pt x="35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59" name="Freeform 1123"/>
            <p:cNvSpPr>
              <a:spLocks/>
            </p:cNvSpPr>
            <p:nvPr/>
          </p:nvSpPr>
          <p:spPr bwMode="auto">
            <a:xfrm>
              <a:off x="3211" y="2784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13 h 42"/>
                <a:gd name="T4" fmla="*/ 33 w 44"/>
                <a:gd name="T5" fmla="*/ 0 h 42"/>
                <a:gd name="T6" fmla="*/ 44 w 44"/>
                <a:gd name="T7" fmla="*/ 27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0" name="Freeform 1124"/>
            <p:cNvSpPr>
              <a:spLocks/>
            </p:cNvSpPr>
            <p:nvPr/>
          </p:nvSpPr>
          <p:spPr bwMode="auto">
            <a:xfrm>
              <a:off x="3204" y="2760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5 h 37"/>
                <a:gd name="T4" fmla="*/ 35 w 40"/>
                <a:gd name="T5" fmla="*/ 0 h 37"/>
                <a:gd name="T6" fmla="*/ 40 w 40"/>
                <a:gd name="T7" fmla="*/ 24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2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1" name="Freeform 1125"/>
            <p:cNvSpPr>
              <a:spLocks/>
            </p:cNvSpPr>
            <p:nvPr/>
          </p:nvSpPr>
          <p:spPr bwMode="auto">
            <a:xfrm>
              <a:off x="3200" y="2706"/>
              <a:ext cx="39" cy="59"/>
            </a:xfrm>
            <a:custGeom>
              <a:avLst/>
              <a:gdLst>
                <a:gd name="T0" fmla="*/ 4 w 39"/>
                <a:gd name="T1" fmla="*/ 59 h 59"/>
                <a:gd name="T2" fmla="*/ 0 w 39"/>
                <a:gd name="T3" fmla="*/ 5 h 59"/>
                <a:gd name="T4" fmla="*/ 35 w 39"/>
                <a:gd name="T5" fmla="*/ 0 h 59"/>
                <a:gd name="T6" fmla="*/ 39 w 39"/>
                <a:gd name="T7" fmla="*/ 54 h 59"/>
                <a:gd name="T8" fmla="*/ 4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54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2" name="Freeform 1126"/>
            <p:cNvSpPr>
              <a:spLocks/>
            </p:cNvSpPr>
            <p:nvPr/>
          </p:nvSpPr>
          <p:spPr bwMode="auto">
            <a:xfrm>
              <a:off x="3193" y="2652"/>
              <a:ext cx="42" cy="59"/>
            </a:xfrm>
            <a:custGeom>
              <a:avLst/>
              <a:gdLst>
                <a:gd name="T0" fmla="*/ 7 w 42"/>
                <a:gd name="T1" fmla="*/ 59 h 59"/>
                <a:gd name="T2" fmla="*/ 0 w 42"/>
                <a:gd name="T3" fmla="*/ 5 h 59"/>
                <a:gd name="T4" fmla="*/ 35 w 42"/>
                <a:gd name="T5" fmla="*/ 0 h 59"/>
                <a:gd name="T6" fmla="*/ 42 w 42"/>
                <a:gd name="T7" fmla="*/ 54 h 59"/>
                <a:gd name="T8" fmla="*/ 7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7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3" name="Freeform 1127"/>
            <p:cNvSpPr>
              <a:spLocks/>
            </p:cNvSpPr>
            <p:nvPr/>
          </p:nvSpPr>
          <p:spPr bwMode="auto">
            <a:xfrm>
              <a:off x="3187" y="2620"/>
              <a:ext cx="41" cy="37"/>
            </a:xfrm>
            <a:custGeom>
              <a:avLst/>
              <a:gdLst>
                <a:gd name="T0" fmla="*/ 6 w 41"/>
                <a:gd name="T1" fmla="*/ 37 h 37"/>
                <a:gd name="T2" fmla="*/ 0 w 41"/>
                <a:gd name="T3" fmla="*/ 20 h 37"/>
                <a:gd name="T4" fmla="*/ 31 w 41"/>
                <a:gd name="T5" fmla="*/ 0 h 37"/>
                <a:gd name="T6" fmla="*/ 41 w 41"/>
                <a:gd name="T7" fmla="*/ 32 h 37"/>
                <a:gd name="T8" fmla="*/ 6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6" y="37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1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4" name="Freeform 1128"/>
            <p:cNvSpPr>
              <a:spLocks/>
            </p:cNvSpPr>
            <p:nvPr/>
          </p:nvSpPr>
          <p:spPr bwMode="auto">
            <a:xfrm>
              <a:off x="3174" y="2593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20 h 47"/>
                <a:gd name="T4" fmla="*/ 30 w 44"/>
                <a:gd name="T5" fmla="*/ 0 h 47"/>
                <a:gd name="T6" fmla="*/ 44 w 44"/>
                <a:gd name="T7" fmla="*/ 27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44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5" name="Freeform 1129"/>
            <p:cNvSpPr>
              <a:spLocks/>
            </p:cNvSpPr>
            <p:nvPr/>
          </p:nvSpPr>
          <p:spPr bwMode="auto">
            <a:xfrm>
              <a:off x="3222" y="2826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6" name="Freeform 1130"/>
            <p:cNvSpPr>
              <a:spLocks/>
            </p:cNvSpPr>
            <p:nvPr/>
          </p:nvSpPr>
          <p:spPr bwMode="auto">
            <a:xfrm>
              <a:off x="3222" y="2809"/>
              <a:ext cx="33" cy="22"/>
            </a:xfrm>
            <a:custGeom>
              <a:avLst/>
              <a:gdLst>
                <a:gd name="T0" fmla="*/ 2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2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2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7" name="Freeform 1131"/>
            <p:cNvSpPr>
              <a:spLocks/>
            </p:cNvSpPr>
            <p:nvPr/>
          </p:nvSpPr>
          <p:spPr bwMode="auto">
            <a:xfrm>
              <a:off x="3163" y="2571"/>
              <a:ext cx="39" cy="47"/>
            </a:xfrm>
            <a:custGeom>
              <a:avLst/>
              <a:gdLst>
                <a:gd name="T0" fmla="*/ 13 w 39"/>
                <a:gd name="T1" fmla="*/ 47 h 47"/>
                <a:gd name="T2" fmla="*/ 0 w 39"/>
                <a:gd name="T3" fmla="*/ 25 h 47"/>
                <a:gd name="T4" fmla="*/ 26 w 39"/>
                <a:gd name="T5" fmla="*/ 0 h 47"/>
                <a:gd name="T6" fmla="*/ 39 w 39"/>
                <a:gd name="T7" fmla="*/ 20 h 47"/>
                <a:gd name="T8" fmla="*/ 13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3" y="47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8" name="Freeform 1132"/>
            <p:cNvSpPr>
              <a:spLocks/>
            </p:cNvSpPr>
            <p:nvPr/>
          </p:nvSpPr>
          <p:spPr bwMode="auto">
            <a:xfrm>
              <a:off x="3150" y="2554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32 h 42"/>
                <a:gd name="T4" fmla="*/ 19 w 39"/>
                <a:gd name="T5" fmla="*/ 0 h 42"/>
                <a:gd name="T6" fmla="*/ 39 w 39"/>
                <a:gd name="T7" fmla="*/ 17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39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69" name="Freeform 1133"/>
            <p:cNvSpPr>
              <a:spLocks/>
            </p:cNvSpPr>
            <p:nvPr/>
          </p:nvSpPr>
          <p:spPr bwMode="auto">
            <a:xfrm>
              <a:off x="3121" y="2535"/>
              <a:ext cx="48" cy="51"/>
            </a:xfrm>
            <a:custGeom>
              <a:avLst/>
              <a:gdLst>
                <a:gd name="T0" fmla="*/ 29 w 48"/>
                <a:gd name="T1" fmla="*/ 51 h 51"/>
                <a:gd name="T2" fmla="*/ 0 w 48"/>
                <a:gd name="T3" fmla="*/ 36 h 51"/>
                <a:gd name="T4" fmla="*/ 13 w 48"/>
                <a:gd name="T5" fmla="*/ 0 h 51"/>
                <a:gd name="T6" fmla="*/ 48 w 48"/>
                <a:gd name="T7" fmla="*/ 19 h 51"/>
                <a:gd name="T8" fmla="*/ 29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9" y="51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48" y="19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0" name="Freeform 1134"/>
            <p:cNvSpPr>
              <a:spLocks/>
            </p:cNvSpPr>
            <p:nvPr/>
          </p:nvSpPr>
          <p:spPr bwMode="auto">
            <a:xfrm>
              <a:off x="3090" y="2520"/>
              <a:ext cx="44" cy="51"/>
            </a:xfrm>
            <a:custGeom>
              <a:avLst/>
              <a:gdLst>
                <a:gd name="T0" fmla="*/ 31 w 44"/>
                <a:gd name="T1" fmla="*/ 51 h 51"/>
                <a:gd name="T2" fmla="*/ 0 w 44"/>
                <a:gd name="T3" fmla="*/ 39 h 51"/>
                <a:gd name="T4" fmla="*/ 5 w 44"/>
                <a:gd name="T5" fmla="*/ 0 h 51"/>
                <a:gd name="T6" fmla="*/ 44 w 44"/>
                <a:gd name="T7" fmla="*/ 15 h 51"/>
                <a:gd name="T8" fmla="*/ 31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31" y="51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4" y="15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1" name="Freeform 1135"/>
            <p:cNvSpPr>
              <a:spLocks/>
            </p:cNvSpPr>
            <p:nvPr/>
          </p:nvSpPr>
          <p:spPr bwMode="auto">
            <a:xfrm>
              <a:off x="3053" y="2513"/>
              <a:ext cx="42" cy="46"/>
            </a:xfrm>
            <a:custGeom>
              <a:avLst/>
              <a:gdLst>
                <a:gd name="T0" fmla="*/ 37 w 42"/>
                <a:gd name="T1" fmla="*/ 46 h 46"/>
                <a:gd name="T2" fmla="*/ 0 w 42"/>
                <a:gd name="T3" fmla="*/ 39 h 46"/>
                <a:gd name="T4" fmla="*/ 5 w 42"/>
                <a:gd name="T5" fmla="*/ 0 h 46"/>
                <a:gd name="T6" fmla="*/ 42 w 42"/>
                <a:gd name="T7" fmla="*/ 7 h 46"/>
                <a:gd name="T8" fmla="*/ 37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7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2" name="Freeform 1136"/>
            <p:cNvSpPr>
              <a:spLocks/>
            </p:cNvSpPr>
            <p:nvPr/>
          </p:nvSpPr>
          <p:spPr bwMode="auto">
            <a:xfrm>
              <a:off x="3014" y="2508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39 h 44"/>
                <a:gd name="T4" fmla="*/ 4 w 44"/>
                <a:gd name="T5" fmla="*/ 0 h 44"/>
                <a:gd name="T6" fmla="*/ 44 w 44"/>
                <a:gd name="T7" fmla="*/ 5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4" y="5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3" name="Freeform 1137"/>
            <p:cNvSpPr>
              <a:spLocks/>
            </p:cNvSpPr>
            <p:nvPr/>
          </p:nvSpPr>
          <p:spPr bwMode="auto">
            <a:xfrm>
              <a:off x="2974" y="2500"/>
              <a:ext cx="44" cy="47"/>
            </a:xfrm>
            <a:custGeom>
              <a:avLst/>
              <a:gdLst>
                <a:gd name="T0" fmla="*/ 40 w 44"/>
                <a:gd name="T1" fmla="*/ 47 h 47"/>
                <a:gd name="T2" fmla="*/ 0 w 44"/>
                <a:gd name="T3" fmla="*/ 37 h 47"/>
                <a:gd name="T4" fmla="*/ 11 w 44"/>
                <a:gd name="T5" fmla="*/ 0 h 47"/>
                <a:gd name="T6" fmla="*/ 44 w 44"/>
                <a:gd name="T7" fmla="*/ 8 h 47"/>
                <a:gd name="T8" fmla="*/ 40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40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4" y="8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4" name="Freeform 1138"/>
            <p:cNvSpPr>
              <a:spLocks/>
            </p:cNvSpPr>
            <p:nvPr/>
          </p:nvSpPr>
          <p:spPr bwMode="auto">
            <a:xfrm>
              <a:off x="2955" y="2491"/>
              <a:ext cx="30" cy="46"/>
            </a:xfrm>
            <a:custGeom>
              <a:avLst/>
              <a:gdLst>
                <a:gd name="T0" fmla="*/ 19 w 30"/>
                <a:gd name="T1" fmla="*/ 46 h 46"/>
                <a:gd name="T2" fmla="*/ 0 w 30"/>
                <a:gd name="T3" fmla="*/ 34 h 46"/>
                <a:gd name="T4" fmla="*/ 17 w 30"/>
                <a:gd name="T5" fmla="*/ 0 h 46"/>
                <a:gd name="T6" fmla="*/ 30 w 30"/>
                <a:gd name="T7" fmla="*/ 9 h 46"/>
                <a:gd name="T8" fmla="*/ 19 w 3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6">
                  <a:moveTo>
                    <a:pt x="19" y="4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30" y="9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5" name="Freeform 1139"/>
            <p:cNvSpPr>
              <a:spLocks/>
            </p:cNvSpPr>
            <p:nvPr/>
          </p:nvSpPr>
          <p:spPr bwMode="auto">
            <a:xfrm>
              <a:off x="2935" y="2483"/>
              <a:ext cx="37" cy="42"/>
            </a:xfrm>
            <a:custGeom>
              <a:avLst/>
              <a:gdLst>
                <a:gd name="T0" fmla="*/ 20 w 37"/>
                <a:gd name="T1" fmla="*/ 42 h 42"/>
                <a:gd name="T2" fmla="*/ 0 w 37"/>
                <a:gd name="T3" fmla="*/ 32 h 42"/>
                <a:gd name="T4" fmla="*/ 20 w 37"/>
                <a:gd name="T5" fmla="*/ 0 h 42"/>
                <a:gd name="T6" fmla="*/ 37 w 37"/>
                <a:gd name="T7" fmla="*/ 8 h 42"/>
                <a:gd name="T8" fmla="*/ 20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20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7" y="8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6" name="Freeform 1140"/>
            <p:cNvSpPr>
              <a:spLocks/>
            </p:cNvSpPr>
            <p:nvPr/>
          </p:nvSpPr>
          <p:spPr bwMode="auto">
            <a:xfrm>
              <a:off x="2919" y="2469"/>
              <a:ext cx="36" cy="46"/>
            </a:xfrm>
            <a:custGeom>
              <a:avLst/>
              <a:gdLst>
                <a:gd name="T0" fmla="*/ 16 w 36"/>
                <a:gd name="T1" fmla="*/ 46 h 46"/>
                <a:gd name="T2" fmla="*/ 0 w 36"/>
                <a:gd name="T3" fmla="*/ 29 h 46"/>
                <a:gd name="T4" fmla="*/ 22 w 36"/>
                <a:gd name="T5" fmla="*/ 0 h 46"/>
                <a:gd name="T6" fmla="*/ 36 w 36"/>
                <a:gd name="T7" fmla="*/ 14 h 46"/>
                <a:gd name="T8" fmla="*/ 16 w 3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6">
                  <a:moveTo>
                    <a:pt x="16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6" y="14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7" name="Freeform 1141"/>
            <p:cNvSpPr>
              <a:spLocks/>
            </p:cNvSpPr>
            <p:nvPr/>
          </p:nvSpPr>
          <p:spPr bwMode="auto">
            <a:xfrm>
              <a:off x="2904" y="2454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6 w 37"/>
                <a:gd name="T5" fmla="*/ 0 h 44"/>
                <a:gd name="T6" fmla="*/ 37 w 37"/>
                <a:gd name="T7" fmla="*/ 15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37" y="1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8" name="Freeform 1142"/>
            <p:cNvSpPr>
              <a:spLocks/>
            </p:cNvSpPr>
            <p:nvPr/>
          </p:nvSpPr>
          <p:spPr bwMode="auto">
            <a:xfrm>
              <a:off x="3174" y="2591"/>
              <a:ext cx="30" cy="27"/>
            </a:xfrm>
            <a:custGeom>
              <a:avLst/>
              <a:gdLst>
                <a:gd name="T0" fmla="*/ 30 w 30"/>
                <a:gd name="T1" fmla="*/ 2 h 27"/>
                <a:gd name="T2" fmla="*/ 28 w 30"/>
                <a:gd name="T3" fmla="*/ 0 h 27"/>
                <a:gd name="T4" fmla="*/ 0 w 30"/>
                <a:gd name="T5" fmla="*/ 22 h 27"/>
                <a:gd name="T6" fmla="*/ 2 w 30"/>
                <a:gd name="T7" fmla="*/ 27 h 27"/>
                <a:gd name="T8" fmla="*/ 30 w 30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30" y="2"/>
                  </a:moveTo>
                  <a:lnTo>
                    <a:pt x="28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79" name="Freeform 1143"/>
            <p:cNvSpPr>
              <a:spLocks/>
            </p:cNvSpPr>
            <p:nvPr/>
          </p:nvSpPr>
          <p:spPr bwMode="auto">
            <a:xfrm>
              <a:off x="2895" y="2444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22 h 34"/>
                <a:gd name="T4" fmla="*/ 29 w 35"/>
                <a:gd name="T5" fmla="*/ 0 h 34"/>
                <a:gd name="T6" fmla="*/ 35 w 35"/>
                <a:gd name="T7" fmla="*/ 1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35" y="1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0" name="Freeform 1144"/>
            <p:cNvSpPr>
              <a:spLocks/>
            </p:cNvSpPr>
            <p:nvPr/>
          </p:nvSpPr>
          <p:spPr bwMode="auto">
            <a:xfrm>
              <a:off x="2889" y="2434"/>
              <a:ext cx="35" cy="32"/>
            </a:xfrm>
            <a:custGeom>
              <a:avLst/>
              <a:gdLst>
                <a:gd name="T0" fmla="*/ 6 w 35"/>
                <a:gd name="T1" fmla="*/ 32 h 32"/>
                <a:gd name="T2" fmla="*/ 0 w 35"/>
                <a:gd name="T3" fmla="*/ 20 h 32"/>
                <a:gd name="T4" fmla="*/ 30 w 35"/>
                <a:gd name="T5" fmla="*/ 0 h 32"/>
                <a:gd name="T6" fmla="*/ 35 w 35"/>
                <a:gd name="T7" fmla="*/ 10 h 32"/>
                <a:gd name="T8" fmla="*/ 6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6" y="32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35" y="1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1" name="Freeform 1145"/>
            <p:cNvSpPr>
              <a:spLocks/>
            </p:cNvSpPr>
            <p:nvPr/>
          </p:nvSpPr>
          <p:spPr bwMode="auto">
            <a:xfrm>
              <a:off x="2876" y="2415"/>
              <a:ext cx="43" cy="39"/>
            </a:xfrm>
            <a:custGeom>
              <a:avLst/>
              <a:gdLst>
                <a:gd name="T0" fmla="*/ 13 w 43"/>
                <a:gd name="T1" fmla="*/ 39 h 39"/>
                <a:gd name="T2" fmla="*/ 0 w 43"/>
                <a:gd name="T3" fmla="*/ 12 h 39"/>
                <a:gd name="T4" fmla="*/ 32 w 43"/>
                <a:gd name="T5" fmla="*/ 0 h 39"/>
                <a:gd name="T6" fmla="*/ 43 w 43"/>
                <a:gd name="T7" fmla="*/ 19 h 39"/>
                <a:gd name="T8" fmla="*/ 13 w 4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9">
                  <a:moveTo>
                    <a:pt x="13" y="39"/>
                  </a:moveTo>
                  <a:lnTo>
                    <a:pt x="0" y="12"/>
                  </a:lnTo>
                  <a:lnTo>
                    <a:pt x="32" y="0"/>
                  </a:lnTo>
                  <a:lnTo>
                    <a:pt x="43" y="1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2" name="Freeform 1146"/>
            <p:cNvSpPr>
              <a:spLocks/>
            </p:cNvSpPr>
            <p:nvPr/>
          </p:nvSpPr>
          <p:spPr bwMode="auto">
            <a:xfrm>
              <a:off x="2865" y="2368"/>
              <a:ext cx="43" cy="59"/>
            </a:xfrm>
            <a:custGeom>
              <a:avLst/>
              <a:gdLst>
                <a:gd name="T0" fmla="*/ 11 w 43"/>
                <a:gd name="T1" fmla="*/ 59 h 59"/>
                <a:gd name="T2" fmla="*/ 0 w 43"/>
                <a:gd name="T3" fmla="*/ 12 h 59"/>
                <a:gd name="T4" fmla="*/ 33 w 43"/>
                <a:gd name="T5" fmla="*/ 0 h 59"/>
                <a:gd name="T6" fmla="*/ 43 w 43"/>
                <a:gd name="T7" fmla="*/ 47 h 59"/>
                <a:gd name="T8" fmla="*/ 11 w 4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9">
                  <a:moveTo>
                    <a:pt x="11" y="5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3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3" name="Freeform 1147"/>
            <p:cNvSpPr>
              <a:spLocks/>
            </p:cNvSpPr>
            <p:nvPr/>
          </p:nvSpPr>
          <p:spPr bwMode="auto">
            <a:xfrm>
              <a:off x="2854" y="2322"/>
              <a:ext cx="44" cy="58"/>
            </a:xfrm>
            <a:custGeom>
              <a:avLst/>
              <a:gdLst>
                <a:gd name="T0" fmla="*/ 11 w 44"/>
                <a:gd name="T1" fmla="*/ 58 h 58"/>
                <a:gd name="T2" fmla="*/ 0 w 44"/>
                <a:gd name="T3" fmla="*/ 12 h 58"/>
                <a:gd name="T4" fmla="*/ 33 w 44"/>
                <a:gd name="T5" fmla="*/ 0 h 58"/>
                <a:gd name="T6" fmla="*/ 44 w 44"/>
                <a:gd name="T7" fmla="*/ 46 h 58"/>
                <a:gd name="T8" fmla="*/ 11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1" y="58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46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4" name="Freeform 1148"/>
            <p:cNvSpPr>
              <a:spLocks/>
            </p:cNvSpPr>
            <p:nvPr/>
          </p:nvSpPr>
          <p:spPr bwMode="auto">
            <a:xfrm>
              <a:off x="2847" y="2292"/>
              <a:ext cx="40" cy="42"/>
            </a:xfrm>
            <a:custGeom>
              <a:avLst/>
              <a:gdLst>
                <a:gd name="T0" fmla="*/ 7 w 40"/>
                <a:gd name="T1" fmla="*/ 42 h 42"/>
                <a:gd name="T2" fmla="*/ 0 w 40"/>
                <a:gd name="T3" fmla="*/ 15 h 42"/>
                <a:gd name="T4" fmla="*/ 33 w 40"/>
                <a:gd name="T5" fmla="*/ 0 h 42"/>
                <a:gd name="T6" fmla="*/ 40 w 40"/>
                <a:gd name="T7" fmla="*/ 30 h 42"/>
                <a:gd name="T8" fmla="*/ 7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7" y="42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40" y="30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5" name="Freeform 1149"/>
            <p:cNvSpPr>
              <a:spLocks/>
            </p:cNvSpPr>
            <p:nvPr/>
          </p:nvSpPr>
          <p:spPr bwMode="auto">
            <a:xfrm>
              <a:off x="2838" y="2265"/>
              <a:ext cx="42" cy="42"/>
            </a:xfrm>
            <a:custGeom>
              <a:avLst/>
              <a:gdLst>
                <a:gd name="T0" fmla="*/ 9 w 42"/>
                <a:gd name="T1" fmla="*/ 42 h 42"/>
                <a:gd name="T2" fmla="*/ 0 w 42"/>
                <a:gd name="T3" fmla="*/ 20 h 42"/>
                <a:gd name="T4" fmla="*/ 31 w 42"/>
                <a:gd name="T5" fmla="*/ 0 h 42"/>
                <a:gd name="T6" fmla="*/ 42 w 42"/>
                <a:gd name="T7" fmla="*/ 27 h 42"/>
                <a:gd name="T8" fmla="*/ 9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9" y="42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2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6" name="Freeform 1150"/>
            <p:cNvSpPr>
              <a:spLocks/>
            </p:cNvSpPr>
            <p:nvPr/>
          </p:nvSpPr>
          <p:spPr bwMode="auto">
            <a:xfrm>
              <a:off x="2902" y="2454"/>
              <a:ext cx="28" cy="24"/>
            </a:xfrm>
            <a:custGeom>
              <a:avLst/>
              <a:gdLst>
                <a:gd name="T0" fmla="*/ 2 w 28"/>
                <a:gd name="T1" fmla="*/ 24 h 24"/>
                <a:gd name="T2" fmla="*/ 0 w 28"/>
                <a:gd name="T3" fmla="*/ 24 h 24"/>
                <a:gd name="T4" fmla="*/ 28 w 28"/>
                <a:gd name="T5" fmla="*/ 0 h 24"/>
                <a:gd name="T6" fmla="*/ 28 w 28"/>
                <a:gd name="T7" fmla="*/ 2 h 24"/>
                <a:gd name="T8" fmla="*/ 2 w 2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" y="24"/>
                  </a:moveTo>
                  <a:lnTo>
                    <a:pt x="0" y="2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7" name="Freeform 1151"/>
            <p:cNvSpPr>
              <a:spLocks/>
            </p:cNvSpPr>
            <p:nvPr/>
          </p:nvSpPr>
          <p:spPr bwMode="auto">
            <a:xfrm>
              <a:off x="2797" y="2180"/>
              <a:ext cx="72" cy="105"/>
            </a:xfrm>
            <a:custGeom>
              <a:avLst/>
              <a:gdLst>
                <a:gd name="T0" fmla="*/ 41 w 72"/>
                <a:gd name="T1" fmla="*/ 105 h 105"/>
                <a:gd name="T2" fmla="*/ 0 w 72"/>
                <a:gd name="T3" fmla="*/ 19 h 105"/>
                <a:gd name="T4" fmla="*/ 30 w 72"/>
                <a:gd name="T5" fmla="*/ 0 h 105"/>
                <a:gd name="T6" fmla="*/ 72 w 72"/>
                <a:gd name="T7" fmla="*/ 85 h 105"/>
                <a:gd name="T8" fmla="*/ 41 w 72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5">
                  <a:moveTo>
                    <a:pt x="41" y="105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72" y="85"/>
                  </a:lnTo>
                  <a:lnTo>
                    <a:pt x="41" y="10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8" name="Freeform 1152"/>
            <p:cNvSpPr>
              <a:spLocks/>
            </p:cNvSpPr>
            <p:nvPr/>
          </p:nvSpPr>
          <p:spPr bwMode="auto">
            <a:xfrm>
              <a:off x="2753" y="2104"/>
              <a:ext cx="74" cy="95"/>
            </a:xfrm>
            <a:custGeom>
              <a:avLst/>
              <a:gdLst>
                <a:gd name="T0" fmla="*/ 44 w 74"/>
                <a:gd name="T1" fmla="*/ 95 h 95"/>
                <a:gd name="T2" fmla="*/ 0 w 74"/>
                <a:gd name="T3" fmla="*/ 22 h 95"/>
                <a:gd name="T4" fmla="*/ 28 w 74"/>
                <a:gd name="T5" fmla="*/ 0 h 95"/>
                <a:gd name="T6" fmla="*/ 74 w 74"/>
                <a:gd name="T7" fmla="*/ 76 h 95"/>
                <a:gd name="T8" fmla="*/ 44 w 74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5">
                  <a:moveTo>
                    <a:pt x="44" y="9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6"/>
                  </a:lnTo>
                  <a:lnTo>
                    <a:pt x="44" y="95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89" name="Freeform 1153"/>
            <p:cNvSpPr>
              <a:spLocks/>
            </p:cNvSpPr>
            <p:nvPr/>
          </p:nvSpPr>
          <p:spPr bwMode="auto">
            <a:xfrm>
              <a:off x="2731" y="2067"/>
              <a:ext cx="50" cy="59"/>
            </a:xfrm>
            <a:custGeom>
              <a:avLst/>
              <a:gdLst>
                <a:gd name="T0" fmla="*/ 22 w 50"/>
                <a:gd name="T1" fmla="*/ 59 h 59"/>
                <a:gd name="T2" fmla="*/ 0 w 50"/>
                <a:gd name="T3" fmla="*/ 29 h 59"/>
                <a:gd name="T4" fmla="*/ 22 w 50"/>
                <a:gd name="T5" fmla="*/ 0 h 59"/>
                <a:gd name="T6" fmla="*/ 50 w 50"/>
                <a:gd name="T7" fmla="*/ 37 h 59"/>
                <a:gd name="T8" fmla="*/ 22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2" y="59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50" y="37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0" name="Freeform 1154"/>
            <p:cNvSpPr>
              <a:spLocks/>
            </p:cNvSpPr>
            <p:nvPr/>
          </p:nvSpPr>
          <p:spPr bwMode="auto">
            <a:xfrm>
              <a:off x="2700" y="2040"/>
              <a:ext cx="53" cy="56"/>
            </a:xfrm>
            <a:custGeom>
              <a:avLst/>
              <a:gdLst>
                <a:gd name="T0" fmla="*/ 31 w 53"/>
                <a:gd name="T1" fmla="*/ 56 h 56"/>
                <a:gd name="T2" fmla="*/ 0 w 53"/>
                <a:gd name="T3" fmla="*/ 32 h 56"/>
                <a:gd name="T4" fmla="*/ 20 w 53"/>
                <a:gd name="T5" fmla="*/ 0 h 56"/>
                <a:gd name="T6" fmla="*/ 53 w 53"/>
                <a:gd name="T7" fmla="*/ 27 h 56"/>
                <a:gd name="T8" fmla="*/ 31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1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3" y="27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1" name="Freeform 1155"/>
            <p:cNvSpPr>
              <a:spLocks/>
            </p:cNvSpPr>
            <p:nvPr/>
          </p:nvSpPr>
          <p:spPr bwMode="auto">
            <a:xfrm>
              <a:off x="2670" y="2016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36 h 56"/>
                <a:gd name="T4" fmla="*/ 13 w 50"/>
                <a:gd name="T5" fmla="*/ 0 h 56"/>
                <a:gd name="T6" fmla="*/ 50 w 50"/>
                <a:gd name="T7" fmla="*/ 24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50" y="24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2" name="Freeform 1156"/>
            <p:cNvSpPr>
              <a:spLocks/>
            </p:cNvSpPr>
            <p:nvPr/>
          </p:nvSpPr>
          <p:spPr bwMode="auto">
            <a:xfrm>
              <a:off x="2630" y="1998"/>
              <a:ext cx="53" cy="54"/>
            </a:xfrm>
            <a:custGeom>
              <a:avLst/>
              <a:gdLst>
                <a:gd name="T0" fmla="*/ 40 w 53"/>
                <a:gd name="T1" fmla="*/ 54 h 54"/>
                <a:gd name="T2" fmla="*/ 0 w 53"/>
                <a:gd name="T3" fmla="*/ 37 h 54"/>
                <a:gd name="T4" fmla="*/ 11 w 53"/>
                <a:gd name="T5" fmla="*/ 0 h 54"/>
                <a:gd name="T6" fmla="*/ 53 w 53"/>
                <a:gd name="T7" fmla="*/ 18 h 54"/>
                <a:gd name="T8" fmla="*/ 40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40" y="5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3" y="18"/>
                  </a:lnTo>
                  <a:lnTo>
                    <a:pt x="40" y="5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3" name="Freeform 1157"/>
            <p:cNvSpPr>
              <a:spLocks/>
            </p:cNvSpPr>
            <p:nvPr/>
          </p:nvSpPr>
          <p:spPr bwMode="auto">
            <a:xfrm>
              <a:off x="2838" y="2265"/>
              <a:ext cx="31" cy="20"/>
            </a:xfrm>
            <a:custGeom>
              <a:avLst/>
              <a:gdLst>
                <a:gd name="T0" fmla="*/ 31 w 31"/>
                <a:gd name="T1" fmla="*/ 0 h 20"/>
                <a:gd name="T2" fmla="*/ 31 w 31"/>
                <a:gd name="T3" fmla="*/ 0 h 20"/>
                <a:gd name="T4" fmla="*/ 0 w 31"/>
                <a:gd name="T5" fmla="*/ 20 h 20"/>
                <a:gd name="T6" fmla="*/ 0 w 31"/>
                <a:gd name="T7" fmla="*/ 20 h 20"/>
                <a:gd name="T8" fmla="*/ 3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lnTo>
                    <a:pt x="31" y="0"/>
                  </a:lnTo>
                  <a:lnTo>
                    <a:pt x="0" y="2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4" name="Freeform 1158"/>
            <p:cNvSpPr>
              <a:spLocks/>
            </p:cNvSpPr>
            <p:nvPr/>
          </p:nvSpPr>
          <p:spPr bwMode="auto">
            <a:xfrm>
              <a:off x="2599" y="1989"/>
              <a:ext cx="40" cy="46"/>
            </a:xfrm>
            <a:custGeom>
              <a:avLst/>
              <a:gdLst>
                <a:gd name="T0" fmla="*/ 36 w 40"/>
                <a:gd name="T1" fmla="*/ 46 h 46"/>
                <a:gd name="T2" fmla="*/ 0 w 40"/>
                <a:gd name="T3" fmla="*/ 39 h 46"/>
                <a:gd name="T4" fmla="*/ 5 w 40"/>
                <a:gd name="T5" fmla="*/ 0 h 46"/>
                <a:gd name="T6" fmla="*/ 40 w 40"/>
                <a:gd name="T7" fmla="*/ 7 h 46"/>
                <a:gd name="T8" fmla="*/ 36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36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6" y="46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5" name="Freeform 1159"/>
            <p:cNvSpPr>
              <a:spLocks/>
            </p:cNvSpPr>
            <p:nvPr/>
          </p:nvSpPr>
          <p:spPr bwMode="auto">
            <a:xfrm>
              <a:off x="2571" y="1986"/>
              <a:ext cx="33" cy="42"/>
            </a:xfrm>
            <a:custGeom>
              <a:avLst/>
              <a:gdLst>
                <a:gd name="T0" fmla="*/ 28 w 33"/>
                <a:gd name="T1" fmla="*/ 42 h 42"/>
                <a:gd name="T2" fmla="*/ 0 w 33"/>
                <a:gd name="T3" fmla="*/ 39 h 42"/>
                <a:gd name="T4" fmla="*/ 0 w 33"/>
                <a:gd name="T5" fmla="*/ 0 h 42"/>
                <a:gd name="T6" fmla="*/ 33 w 33"/>
                <a:gd name="T7" fmla="*/ 3 h 42"/>
                <a:gd name="T8" fmla="*/ 2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8" y="42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6" name="Rectangle 1160"/>
            <p:cNvSpPr>
              <a:spLocks noChangeArrowheads="1"/>
            </p:cNvSpPr>
            <p:nvPr/>
          </p:nvSpPr>
          <p:spPr bwMode="auto">
            <a:xfrm>
              <a:off x="2507" y="1986"/>
              <a:ext cx="64" cy="39"/>
            </a:xfrm>
            <a:prstGeom prst="rect">
              <a:avLst/>
            </a:prstGeom>
            <a:solidFill>
              <a:srgbClr val="3A5B5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7" name="Freeform 1161"/>
            <p:cNvSpPr>
              <a:spLocks/>
            </p:cNvSpPr>
            <p:nvPr/>
          </p:nvSpPr>
          <p:spPr bwMode="auto">
            <a:xfrm>
              <a:off x="2630" y="1996"/>
              <a:ext cx="11" cy="39"/>
            </a:xfrm>
            <a:custGeom>
              <a:avLst/>
              <a:gdLst>
                <a:gd name="T0" fmla="*/ 11 w 11"/>
                <a:gd name="T1" fmla="*/ 2 h 39"/>
                <a:gd name="T2" fmla="*/ 9 w 11"/>
                <a:gd name="T3" fmla="*/ 0 h 39"/>
                <a:gd name="T4" fmla="*/ 0 w 11"/>
                <a:gd name="T5" fmla="*/ 39 h 39"/>
                <a:gd name="T6" fmla="*/ 5 w 11"/>
                <a:gd name="T7" fmla="*/ 39 h 39"/>
                <a:gd name="T8" fmla="*/ 11 w 11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9">
                  <a:moveTo>
                    <a:pt x="11" y="2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5" y="3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8" name="Freeform 1162"/>
            <p:cNvSpPr>
              <a:spLocks/>
            </p:cNvSpPr>
            <p:nvPr/>
          </p:nvSpPr>
          <p:spPr bwMode="auto">
            <a:xfrm>
              <a:off x="2470" y="1984"/>
              <a:ext cx="40" cy="41"/>
            </a:xfrm>
            <a:custGeom>
              <a:avLst/>
              <a:gdLst>
                <a:gd name="T0" fmla="*/ 35 w 40"/>
                <a:gd name="T1" fmla="*/ 41 h 41"/>
                <a:gd name="T2" fmla="*/ 0 w 40"/>
                <a:gd name="T3" fmla="*/ 36 h 41"/>
                <a:gd name="T4" fmla="*/ 11 w 40"/>
                <a:gd name="T5" fmla="*/ 0 h 41"/>
                <a:gd name="T6" fmla="*/ 40 w 40"/>
                <a:gd name="T7" fmla="*/ 2 h 41"/>
                <a:gd name="T8" fmla="*/ 35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35" y="41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40" y="2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99" name="Freeform 1163"/>
            <p:cNvSpPr>
              <a:spLocks/>
            </p:cNvSpPr>
            <p:nvPr/>
          </p:nvSpPr>
          <p:spPr bwMode="auto">
            <a:xfrm>
              <a:off x="2442" y="1971"/>
              <a:ext cx="39" cy="49"/>
            </a:xfrm>
            <a:custGeom>
              <a:avLst/>
              <a:gdLst>
                <a:gd name="T0" fmla="*/ 28 w 39"/>
                <a:gd name="T1" fmla="*/ 49 h 49"/>
                <a:gd name="T2" fmla="*/ 0 w 39"/>
                <a:gd name="T3" fmla="*/ 35 h 49"/>
                <a:gd name="T4" fmla="*/ 17 w 39"/>
                <a:gd name="T5" fmla="*/ 0 h 49"/>
                <a:gd name="T6" fmla="*/ 39 w 39"/>
                <a:gd name="T7" fmla="*/ 13 h 49"/>
                <a:gd name="T8" fmla="*/ 28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28" y="49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9" y="13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0" name="Freeform 1164"/>
            <p:cNvSpPr>
              <a:spLocks/>
            </p:cNvSpPr>
            <p:nvPr/>
          </p:nvSpPr>
          <p:spPr bwMode="auto">
            <a:xfrm>
              <a:off x="2413" y="1957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32 h 49"/>
                <a:gd name="T4" fmla="*/ 20 w 46"/>
                <a:gd name="T5" fmla="*/ 0 h 49"/>
                <a:gd name="T6" fmla="*/ 46 w 46"/>
                <a:gd name="T7" fmla="*/ 14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46" y="1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1" name="Freeform 1165"/>
            <p:cNvSpPr>
              <a:spLocks/>
            </p:cNvSpPr>
            <p:nvPr/>
          </p:nvSpPr>
          <p:spPr bwMode="auto">
            <a:xfrm>
              <a:off x="2387" y="1935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9 h 54"/>
                <a:gd name="T4" fmla="*/ 22 w 46"/>
                <a:gd name="T5" fmla="*/ 0 h 54"/>
                <a:gd name="T6" fmla="*/ 46 w 46"/>
                <a:gd name="T7" fmla="*/ 22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46" y="22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2" name="Freeform 1166"/>
            <p:cNvSpPr>
              <a:spLocks/>
            </p:cNvSpPr>
            <p:nvPr/>
          </p:nvSpPr>
          <p:spPr bwMode="auto">
            <a:xfrm>
              <a:off x="2339" y="1886"/>
              <a:ext cx="70" cy="78"/>
            </a:xfrm>
            <a:custGeom>
              <a:avLst/>
              <a:gdLst>
                <a:gd name="T0" fmla="*/ 48 w 70"/>
                <a:gd name="T1" fmla="*/ 78 h 78"/>
                <a:gd name="T2" fmla="*/ 0 w 70"/>
                <a:gd name="T3" fmla="*/ 24 h 78"/>
                <a:gd name="T4" fmla="*/ 26 w 70"/>
                <a:gd name="T5" fmla="*/ 0 h 78"/>
                <a:gd name="T6" fmla="*/ 70 w 70"/>
                <a:gd name="T7" fmla="*/ 49 h 78"/>
                <a:gd name="T8" fmla="*/ 48 w 70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8">
                  <a:moveTo>
                    <a:pt x="48" y="78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70" y="49"/>
                  </a:lnTo>
                  <a:lnTo>
                    <a:pt x="48" y="78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3" name="Freeform 1167"/>
            <p:cNvSpPr>
              <a:spLocks/>
            </p:cNvSpPr>
            <p:nvPr/>
          </p:nvSpPr>
          <p:spPr bwMode="auto">
            <a:xfrm>
              <a:off x="2293" y="1827"/>
              <a:ext cx="72" cy="83"/>
            </a:xfrm>
            <a:custGeom>
              <a:avLst/>
              <a:gdLst>
                <a:gd name="T0" fmla="*/ 46 w 72"/>
                <a:gd name="T1" fmla="*/ 83 h 83"/>
                <a:gd name="T2" fmla="*/ 0 w 72"/>
                <a:gd name="T3" fmla="*/ 22 h 83"/>
                <a:gd name="T4" fmla="*/ 28 w 72"/>
                <a:gd name="T5" fmla="*/ 0 h 83"/>
                <a:gd name="T6" fmla="*/ 72 w 72"/>
                <a:gd name="T7" fmla="*/ 59 h 83"/>
                <a:gd name="T8" fmla="*/ 46 w 7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3">
                  <a:moveTo>
                    <a:pt x="46" y="8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59"/>
                  </a:lnTo>
                  <a:lnTo>
                    <a:pt x="46" y="83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4" name="Freeform 1168"/>
            <p:cNvSpPr>
              <a:spLocks/>
            </p:cNvSpPr>
            <p:nvPr/>
          </p:nvSpPr>
          <p:spPr bwMode="auto">
            <a:xfrm>
              <a:off x="2214" y="1697"/>
              <a:ext cx="107" cy="152"/>
            </a:xfrm>
            <a:custGeom>
              <a:avLst/>
              <a:gdLst>
                <a:gd name="T0" fmla="*/ 79 w 107"/>
                <a:gd name="T1" fmla="*/ 152 h 152"/>
                <a:gd name="T2" fmla="*/ 0 w 107"/>
                <a:gd name="T3" fmla="*/ 22 h 152"/>
                <a:gd name="T4" fmla="*/ 28 w 107"/>
                <a:gd name="T5" fmla="*/ 0 h 152"/>
                <a:gd name="T6" fmla="*/ 107 w 107"/>
                <a:gd name="T7" fmla="*/ 130 h 152"/>
                <a:gd name="T8" fmla="*/ 79 w 107"/>
                <a:gd name="T9" fmla="*/ 15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52">
                  <a:moveTo>
                    <a:pt x="79" y="152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7" y="130"/>
                  </a:lnTo>
                  <a:lnTo>
                    <a:pt x="79" y="152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5" name="Freeform 1169"/>
            <p:cNvSpPr>
              <a:spLocks/>
            </p:cNvSpPr>
            <p:nvPr/>
          </p:nvSpPr>
          <p:spPr bwMode="auto">
            <a:xfrm>
              <a:off x="2179" y="1638"/>
              <a:ext cx="63" cy="81"/>
            </a:xfrm>
            <a:custGeom>
              <a:avLst/>
              <a:gdLst>
                <a:gd name="T0" fmla="*/ 35 w 63"/>
                <a:gd name="T1" fmla="*/ 81 h 81"/>
                <a:gd name="T2" fmla="*/ 0 w 63"/>
                <a:gd name="T3" fmla="*/ 27 h 81"/>
                <a:gd name="T4" fmla="*/ 26 w 63"/>
                <a:gd name="T5" fmla="*/ 0 h 81"/>
                <a:gd name="T6" fmla="*/ 63 w 63"/>
                <a:gd name="T7" fmla="*/ 59 h 81"/>
                <a:gd name="T8" fmla="*/ 35 w 63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1">
                  <a:moveTo>
                    <a:pt x="35" y="81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63" y="59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6" name="Freeform 1170"/>
            <p:cNvSpPr>
              <a:spLocks/>
            </p:cNvSpPr>
            <p:nvPr/>
          </p:nvSpPr>
          <p:spPr bwMode="auto">
            <a:xfrm>
              <a:off x="2144" y="1594"/>
              <a:ext cx="61" cy="71"/>
            </a:xfrm>
            <a:custGeom>
              <a:avLst/>
              <a:gdLst>
                <a:gd name="T0" fmla="*/ 35 w 61"/>
                <a:gd name="T1" fmla="*/ 71 h 71"/>
                <a:gd name="T2" fmla="*/ 0 w 61"/>
                <a:gd name="T3" fmla="*/ 25 h 71"/>
                <a:gd name="T4" fmla="*/ 26 w 61"/>
                <a:gd name="T5" fmla="*/ 0 h 71"/>
                <a:gd name="T6" fmla="*/ 61 w 61"/>
                <a:gd name="T7" fmla="*/ 44 h 71"/>
                <a:gd name="T8" fmla="*/ 35 w 61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1">
                  <a:moveTo>
                    <a:pt x="35" y="71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61" y="44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7" name="Freeform 1171"/>
            <p:cNvSpPr>
              <a:spLocks/>
            </p:cNvSpPr>
            <p:nvPr/>
          </p:nvSpPr>
          <p:spPr bwMode="auto">
            <a:xfrm>
              <a:off x="2505" y="1986"/>
              <a:ext cx="5" cy="39"/>
            </a:xfrm>
            <a:custGeom>
              <a:avLst/>
              <a:gdLst>
                <a:gd name="T0" fmla="*/ 2 w 5"/>
                <a:gd name="T1" fmla="*/ 39 h 39"/>
                <a:gd name="T2" fmla="*/ 0 w 5"/>
                <a:gd name="T3" fmla="*/ 39 h 39"/>
                <a:gd name="T4" fmla="*/ 2 w 5"/>
                <a:gd name="T5" fmla="*/ 0 h 39"/>
                <a:gd name="T6" fmla="*/ 5 w 5"/>
                <a:gd name="T7" fmla="*/ 0 h 39"/>
                <a:gd name="T8" fmla="*/ 2 w 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9">
                  <a:moveTo>
                    <a:pt x="2" y="39"/>
                  </a:moveTo>
                  <a:lnTo>
                    <a:pt x="0" y="39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A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8" name="Freeform 1172"/>
            <p:cNvSpPr>
              <a:spLocks/>
            </p:cNvSpPr>
            <p:nvPr/>
          </p:nvSpPr>
          <p:spPr bwMode="auto">
            <a:xfrm>
              <a:off x="3562" y="3507"/>
              <a:ext cx="74" cy="100"/>
            </a:xfrm>
            <a:custGeom>
              <a:avLst/>
              <a:gdLst>
                <a:gd name="T0" fmla="*/ 46 w 74"/>
                <a:gd name="T1" fmla="*/ 100 h 100"/>
                <a:gd name="T2" fmla="*/ 0 w 74"/>
                <a:gd name="T3" fmla="*/ 22 h 100"/>
                <a:gd name="T4" fmla="*/ 28 w 74"/>
                <a:gd name="T5" fmla="*/ 0 h 100"/>
                <a:gd name="T6" fmla="*/ 74 w 74"/>
                <a:gd name="T7" fmla="*/ 78 h 100"/>
                <a:gd name="T8" fmla="*/ 46 w 7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0">
                  <a:moveTo>
                    <a:pt x="46" y="10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8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09" name="Freeform 1173"/>
            <p:cNvSpPr>
              <a:spLocks/>
            </p:cNvSpPr>
            <p:nvPr/>
          </p:nvSpPr>
          <p:spPr bwMode="auto">
            <a:xfrm>
              <a:off x="3516" y="3441"/>
              <a:ext cx="74" cy="88"/>
            </a:xfrm>
            <a:custGeom>
              <a:avLst/>
              <a:gdLst>
                <a:gd name="T0" fmla="*/ 46 w 74"/>
                <a:gd name="T1" fmla="*/ 88 h 88"/>
                <a:gd name="T2" fmla="*/ 0 w 74"/>
                <a:gd name="T3" fmla="*/ 22 h 88"/>
                <a:gd name="T4" fmla="*/ 28 w 74"/>
                <a:gd name="T5" fmla="*/ 0 h 88"/>
                <a:gd name="T6" fmla="*/ 74 w 74"/>
                <a:gd name="T7" fmla="*/ 66 h 88"/>
                <a:gd name="T8" fmla="*/ 46 w 7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88">
                  <a:moveTo>
                    <a:pt x="46" y="88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66"/>
                  </a:lnTo>
                  <a:lnTo>
                    <a:pt x="46" y="8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0" name="Freeform 1174"/>
            <p:cNvSpPr>
              <a:spLocks/>
            </p:cNvSpPr>
            <p:nvPr/>
          </p:nvSpPr>
          <p:spPr bwMode="auto">
            <a:xfrm>
              <a:off x="3478" y="3372"/>
              <a:ext cx="66" cy="91"/>
            </a:xfrm>
            <a:custGeom>
              <a:avLst/>
              <a:gdLst>
                <a:gd name="T0" fmla="*/ 38 w 66"/>
                <a:gd name="T1" fmla="*/ 91 h 91"/>
                <a:gd name="T2" fmla="*/ 0 w 66"/>
                <a:gd name="T3" fmla="*/ 20 h 91"/>
                <a:gd name="T4" fmla="*/ 31 w 66"/>
                <a:gd name="T5" fmla="*/ 0 h 91"/>
                <a:gd name="T6" fmla="*/ 66 w 66"/>
                <a:gd name="T7" fmla="*/ 69 h 91"/>
                <a:gd name="T8" fmla="*/ 38 w 66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1">
                  <a:moveTo>
                    <a:pt x="38" y="91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66" y="69"/>
                  </a:lnTo>
                  <a:lnTo>
                    <a:pt x="38" y="9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1" name="Freeform 1175"/>
            <p:cNvSpPr>
              <a:spLocks/>
            </p:cNvSpPr>
            <p:nvPr/>
          </p:nvSpPr>
          <p:spPr bwMode="auto">
            <a:xfrm>
              <a:off x="3463" y="3338"/>
              <a:ext cx="46" cy="54"/>
            </a:xfrm>
            <a:custGeom>
              <a:avLst/>
              <a:gdLst>
                <a:gd name="T0" fmla="*/ 15 w 46"/>
                <a:gd name="T1" fmla="*/ 54 h 54"/>
                <a:gd name="T2" fmla="*/ 0 w 46"/>
                <a:gd name="T3" fmla="*/ 12 h 54"/>
                <a:gd name="T4" fmla="*/ 33 w 46"/>
                <a:gd name="T5" fmla="*/ 0 h 54"/>
                <a:gd name="T6" fmla="*/ 46 w 46"/>
                <a:gd name="T7" fmla="*/ 34 h 54"/>
                <a:gd name="T8" fmla="*/ 15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15" y="54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3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2" name="Freeform 1176"/>
            <p:cNvSpPr>
              <a:spLocks/>
            </p:cNvSpPr>
            <p:nvPr/>
          </p:nvSpPr>
          <p:spPr bwMode="auto">
            <a:xfrm>
              <a:off x="3452" y="3294"/>
              <a:ext cx="44" cy="56"/>
            </a:xfrm>
            <a:custGeom>
              <a:avLst/>
              <a:gdLst>
                <a:gd name="T0" fmla="*/ 11 w 44"/>
                <a:gd name="T1" fmla="*/ 56 h 56"/>
                <a:gd name="T2" fmla="*/ 0 w 44"/>
                <a:gd name="T3" fmla="*/ 7 h 56"/>
                <a:gd name="T4" fmla="*/ 35 w 44"/>
                <a:gd name="T5" fmla="*/ 0 h 56"/>
                <a:gd name="T6" fmla="*/ 44 w 44"/>
                <a:gd name="T7" fmla="*/ 44 h 56"/>
                <a:gd name="T8" fmla="*/ 11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1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4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3" name="Freeform 1177"/>
            <p:cNvSpPr>
              <a:spLocks/>
            </p:cNvSpPr>
            <p:nvPr/>
          </p:nvSpPr>
          <p:spPr bwMode="auto">
            <a:xfrm>
              <a:off x="3450" y="3264"/>
              <a:ext cx="37" cy="32"/>
            </a:xfrm>
            <a:custGeom>
              <a:avLst/>
              <a:gdLst>
                <a:gd name="T0" fmla="*/ 2 w 37"/>
                <a:gd name="T1" fmla="*/ 32 h 32"/>
                <a:gd name="T2" fmla="*/ 0 w 37"/>
                <a:gd name="T3" fmla="*/ 0 h 32"/>
                <a:gd name="T4" fmla="*/ 35 w 37"/>
                <a:gd name="T5" fmla="*/ 0 h 32"/>
                <a:gd name="T6" fmla="*/ 37 w 37"/>
                <a:gd name="T7" fmla="*/ 30 h 32"/>
                <a:gd name="T8" fmla="*/ 2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2" y="32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3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4" name="Freeform 1178"/>
            <p:cNvSpPr>
              <a:spLocks/>
            </p:cNvSpPr>
            <p:nvPr/>
          </p:nvSpPr>
          <p:spPr bwMode="auto">
            <a:xfrm>
              <a:off x="3450" y="3230"/>
              <a:ext cx="37" cy="34"/>
            </a:xfrm>
            <a:custGeom>
              <a:avLst/>
              <a:gdLst>
                <a:gd name="T0" fmla="*/ 0 w 37"/>
                <a:gd name="T1" fmla="*/ 34 h 34"/>
                <a:gd name="T2" fmla="*/ 2 w 37"/>
                <a:gd name="T3" fmla="*/ 0 h 34"/>
                <a:gd name="T4" fmla="*/ 37 w 37"/>
                <a:gd name="T5" fmla="*/ 5 h 34"/>
                <a:gd name="T6" fmla="*/ 35 w 37"/>
                <a:gd name="T7" fmla="*/ 34 h 34"/>
                <a:gd name="T8" fmla="*/ 0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34"/>
                  </a:moveTo>
                  <a:lnTo>
                    <a:pt x="2" y="0"/>
                  </a:lnTo>
                  <a:lnTo>
                    <a:pt x="37" y="5"/>
                  </a:lnTo>
                  <a:lnTo>
                    <a:pt x="35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5" name="Freeform 1179"/>
            <p:cNvSpPr>
              <a:spLocks/>
            </p:cNvSpPr>
            <p:nvPr/>
          </p:nvSpPr>
          <p:spPr bwMode="auto">
            <a:xfrm>
              <a:off x="3452" y="3174"/>
              <a:ext cx="44" cy="61"/>
            </a:xfrm>
            <a:custGeom>
              <a:avLst/>
              <a:gdLst>
                <a:gd name="T0" fmla="*/ 0 w 44"/>
                <a:gd name="T1" fmla="*/ 56 h 61"/>
                <a:gd name="T2" fmla="*/ 9 w 44"/>
                <a:gd name="T3" fmla="*/ 0 h 61"/>
                <a:gd name="T4" fmla="*/ 44 w 44"/>
                <a:gd name="T5" fmla="*/ 5 h 61"/>
                <a:gd name="T6" fmla="*/ 35 w 44"/>
                <a:gd name="T7" fmla="*/ 61 h 61"/>
                <a:gd name="T8" fmla="*/ 0 w 44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0" y="56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6" name="Freeform 1180"/>
            <p:cNvSpPr>
              <a:spLocks/>
            </p:cNvSpPr>
            <p:nvPr/>
          </p:nvSpPr>
          <p:spPr bwMode="auto">
            <a:xfrm>
              <a:off x="3461" y="3120"/>
              <a:ext cx="44" cy="59"/>
            </a:xfrm>
            <a:custGeom>
              <a:avLst/>
              <a:gdLst>
                <a:gd name="T0" fmla="*/ 0 w 44"/>
                <a:gd name="T1" fmla="*/ 54 h 59"/>
                <a:gd name="T2" fmla="*/ 9 w 44"/>
                <a:gd name="T3" fmla="*/ 0 h 59"/>
                <a:gd name="T4" fmla="*/ 44 w 44"/>
                <a:gd name="T5" fmla="*/ 5 h 59"/>
                <a:gd name="T6" fmla="*/ 35 w 44"/>
                <a:gd name="T7" fmla="*/ 59 h 59"/>
                <a:gd name="T8" fmla="*/ 0 w 44"/>
                <a:gd name="T9" fmla="*/ 5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0" y="54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59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7" name="Freeform 1181"/>
            <p:cNvSpPr>
              <a:spLocks/>
            </p:cNvSpPr>
            <p:nvPr/>
          </p:nvSpPr>
          <p:spPr bwMode="auto">
            <a:xfrm>
              <a:off x="3470" y="3091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8" name="Freeform 1182"/>
            <p:cNvSpPr>
              <a:spLocks/>
            </p:cNvSpPr>
            <p:nvPr/>
          </p:nvSpPr>
          <p:spPr bwMode="auto">
            <a:xfrm>
              <a:off x="3465" y="3059"/>
              <a:ext cx="40" cy="37"/>
            </a:xfrm>
            <a:custGeom>
              <a:avLst/>
              <a:gdLst>
                <a:gd name="T0" fmla="*/ 5 w 40"/>
                <a:gd name="T1" fmla="*/ 37 h 37"/>
                <a:gd name="T2" fmla="*/ 0 w 40"/>
                <a:gd name="T3" fmla="*/ 5 h 37"/>
                <a:gd name="T4" fmla="*/ 35 w 40"/>
                <a:gd name="T5" fmla="*/ 0 h 37"/>
                <a:gd name="T6" fmla="*/ 40 w 40"/>
                <a:gd name="T7" fmla="*/ 32 h 37"/>
                <a:gd name="T8" fmla="*/ 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5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19" name="Freeform 1183"/>
            <p:cNvSpPr>
              <a:spLocks/>
            </p:cNvSpPr>
            <p:nvPr/>
          </p:nvSpPr>
          <p:spPr bwMode="auto">
            <a:xfrm>
              <a:off x="3452" y="3296"/>
              <a:ext cx="1" cy="8"/>
            </a:xfrm>
            <a:custGeom>
              <a:avLst/>
              <a:gdLst>
                <a:gd name="T0" fmla="*/ 0 w 1"/>
                <a:gd name="T1" fmla="*/ 5 h 8"/>
                <a:gd name="T2" fmla="*/ 0 w 1"/>
                <a:gd name="T3" fmla="*/ 0 h 8"/>
                <a:gd name="T4" fmla="*/ 0 w 1"/>
                <a:gd name="T5" fmla="*/ 8 h 8"/>
                <a:gd name="T6" fmla="*/ 0 w 1"/>
                <a:gd name="T7" fmla="*/ 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8">
                  <a:moveTo>
                    <a:pt x="0" y="5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0" name="Freeform 1184"/>
            <p:cNvSpPr>
              <a:spLocks/>
            </p:cNvSpPr>
            <p:nvPr/>
          </p:nvSpPr>
          <p:spPr bwMode="auto">
            <a:xfrm>
              <a:off x="3452" y="3294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0 w 35"/>
                <a:gd name="T3" fmla="*/ 2 h 7"/>
                <a:gd name="T4" fmla="*/ 35 w 35"/>
                <a:gd name="T5" fmla="*/ 0 h 7"/>
                <a:gd name="T6" fmla="*/ 35 w 35"/>
                <a:gd name="T7" fmla="*/ 0 h 7"/>
                <a:gd name="T8" fmla="*/ 0 w 3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lnTo>
                    <a:pt x="0" y="2"/>
                  </a:lnTo>
                  <a:lnTo>
                    <a:pt x="3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1" name="Freeform 1185"/>
            <p:cNvSpPr>
              <a:spLocks/>
            </p:cNvSpPr>
            <p:nvPr/>
          </p:nvSpPr>
          <p:spPr bwMode="auto">
            <a:xfrm>
              <a:off x="3448" y="3007"/>
              <a:ext cx="50" cy="62"/>
            </a:xfrm>
            <a:custGeom>
              <a:avLst/>
              <a:gdLst>
                <a:gd name="T0" fmla="*/ 17 w 50"/>
                <a:gd name="T1" fmla="*/ 62 h 62"/>
                <a:gd name="T2" fmla="*/ 0 w 50"/>
                <a:gd name="T3" fmla="*/ 20 h 62"/>
                <a:gd name="T4" fmla="*/ 30 w 50"/>
                <a:gd name="T5" fmla="*/ 0 h 62"/>
                <a:gd name="T6" fmla="*/ 50 w 50"/>
                <a:gd name="T7" fmla="*/ 47 h 62"/>
                <a:gd name="T8" fmla="*/ 17 w 50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17" y="62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50" y="47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2" name="Freeform 1186"/>
            <p:cNvSpPr>
              <a:spLocks/>
            </p:cNvSpPr>
            <p:nvPr/>
          </p:nvSpPr>
          <p:spPr bwMode="auto">
            <a:xfrm>
              <a:off x="3439" y="2985"/>
              <a:ext cx="39" cy="42"/>
            </a:xfrm>
            <a:custGeom>
              <a:avLst/>
              <a:gdLst>
                <a:gd name="T0" fmla="*/ 9 w 39"/>
                <a:gd name="T1" fmla="*/ 42 h 42"/>
                <a:gd name="T2" fmla="*/ 0 w 39"/>
                <a:gd name="T3" fmla="*/ 25 h 42"/>
                <a:gd name="T4" fmla="*/ 26 w 39"/>
                <a:gd name="T5" fmla="*/ 0 h 42"/>
                <a:gd name="T6" fmla="*/ 39 w 39"/>
                <a:gd name="T7" fmla="*/ 22 h 42"/>
                <a:gd name="T8" fmla="*/ 9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9" y="42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3" name="Freeform 1187"/>
            <p:cNvSpPr>
              <a:spLocks/>
            </p:cNvSpPr>
            <p:nvPr/>
          </p:nvSpPr>
          <p:spPr bwMode="auto">
            <a:xfrm>
              <a:off x="3424" y="2968"/>
              <a:ext cx="41" cy="42"/>
            </a:xfrm>
            <a:custGeom>
              <a:avLst/>
              <a:gdLst>
                <a:gd name="T0" fmla="*/ 15 w 41"/>
                <a:gd name="T1" fmla="*/ 42 h 42"/>
                <a:gd name="T2" fmla="*/ 0 w 41"/>
                <a:gd name="T3" fmla="*/ 30 h 42"/>
                <a:gd name="T4" fmla="*/ 24 w 41"/>
                <a:gd name="T5" fmla="*/ 0 h 42"/>
                <a:gd name="T6" fmla="*/ 41 w 41"/>
                <a:gd name="T7" fmla="*/ 17 h 42"/>
                <a:gd name="T8" fmla="*/ 15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15" y="42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41" y="17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4" name="Freeform 1188"/>
            <p:cNvSpPr>
              <a:spLocks/>
            </p:cNvSpPr>
            <p:nvPr/>
          </p:nvSpPr>
          <p:spPr bwMode="auto">
            <a:xfrm>
              <a:off x="3395" y="2941"/>
              <a:ext cx="53" cy="57"/>
            </a:xfrm>
            <a:custGeom>
              <a:avLst/>
              <a:gdLst>
                <a:gd name="T0" fmla="*/ 29 w 53"/>
                <a:gd name="T1" fmla="*/ 57 h 57"/>
                <a:gd name="T2" fmla="*/ 0 w 53"/>
                <a:gd name="T3" fmla="*/ 32 h 57"/>
                <a:gd name="T4" fmla="*/ 20 w 53"/>
                <a:gd name="T5" fmla="*/ 0 h 57"/>
                <a:gd name="T6" fmla="*/ 53 w 53"/>
                <a:gd name="T7" fmla="*/ 27 h 57"/>
                <a:gd name="T8" fmla="*/ 29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29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3" y="2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5" name="Freeform 1189"/>
            <p:cNvSpPr>
              <a:spLocks/>
            </p:cNvSpPr>
            <p:nvPr/>
          </p:nvSpPr>
          <p:spPr bwMode="auto">
            <a:xfrm>
              <a:off x="3362" y="2917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8 w 53"/>
                <a:gd name="T5" fmla="*/ 0 h 56"/>
                <a:gd name="T6" fmla="*/ 53 w 53"/>
                <a:gd name="T7" fmla="*/ 24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6" name="Freeform 1190"/>
            <p:cNvSpPr>
              <a:spLocks/>
            </p:cNvSpPr>
            <p:nvPr/>
          </p:nvSpPr>
          <p:spPr bwMode="auto">
            <a:xfrm>
              <a:off x="3288" y="2873"/>
              <a:ext cx="92" cy="78"/>
            </a:xfrm>
            <a:custGeom>
              <a:avLst/>
              <a:gdLst>
                <a:gd name="T0" fmla="*/ 74 w 92"/>
                <a:gd name="T1" fmla="*/ 78 h 78"/>
                <a:gd name="T2" fmla="*/ 0 w 92"/>
                <a:gd name="T3" fmla="*/ 31 h 78"/>
                <a:gd name="T4" fmla="*/ 19 w 92"/>
                <a:gd name="T5" fmla="*/ 0 h 78"/>
                <a:gd name="T6" fmla="*/ 92 w 92"/>
                <a:gd name="T7" fmla="*/ 44 h 78"/>
                <a:gd name="T8" fmla="*/ 74 w 9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8">
                  <a:moveTo>
                    <a:pt x="74" y="78"/>
                  </a:moveTo>
                  <a:lnTo>
                    <a:pt x="0" y="31"/>
                  </a:lnTo>
                  <a:lnTo>
                    <a:pt x="19" y="0"/>
                  </a:lnTo>
                  <a:lnTo>
                    <a:pt x="92" y="44"/>
                  </a:lnTo>
                  <a:lnTo>
                    <a:pt x="74" y="7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7" name="Freeform 1191"/>
            <p:cNvSpPr>
              <a:spLocks/>
            </p:cNvSpPr>
            <p:nvPr/>
          </p:nvSpPr>
          <p:spPr bwMode="auto">
            <a:xfrm>
              <a:off x="3255" y="2843"/>
              <a:ext cx="52" cy="61"/>
            </a:xfrm>
            <a:custGeom>
              <a:avLst/>
              <a:gdLst>
                <a:gd name="T0" fmla="*/ 33 w 52"/>
                <a:gd name="T1" fmla="*/ 61 h 61"/>
                <a:gd name="T2" fmla="*/ 0 w 52"/>
                <a:gd name="T3" fmla="*/ 25 h 61"/>
                <a:gd name="T4" fmla="*/ 26 w 52"/>
                <a:gd name="T5" fmla="*/ 0 h 61"/>
                <a:gd name="T6" fmla="*/ 52 w 52"/>
                <a:gd name="T7" fmla="*/ 30 h 61"/>
                <a:gd name="T8" fmla="*/ 33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33" y="61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52" y="30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8" name="Freeform 1192"/>
            <p:cNvSpPr>
              <a:spLocks/>
            </p:cNvSpPr>
            <p:nvPr/>
          </p:nvSpPr>
          <p:spPr bwMode="auto">
            <a:xfrm>
              <a:off x="3239" y="2826"/>
              <a:ext cx="42" cy="42"/>
            </a:xfrm>
            <a:custGeom>
              <a:avLst/>
              <a:gdLst>
                <a:gd name="T0" fmla="*/ 16 w 42"/>
                <a:gd name="T1" fmla="*/ 42 h 42"/>
                <a:gd name="T2" fmla="*/ 0 w 42"/>
                <a:gd name="T3" fmla="*/ 22 h 42"/>
                <a:gd name="T4" fmla="*/ 29 w 42"/>
                <a:gd name="T5" fmla="*/ 0 h 42"/>
                <a:gd name="T6" fmla="*/ 42 w 42"/>
                <a:gd name="T7" fmla="*/ 17 h 42"/>
                <a:gd name="T8" fmla="*/ 16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16" y="42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42" y="17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29" name="Freeform 1193"/>
            <p:cNvSpPr>
              <a:spLocks/>
            </p:cNvSpPr>
            <p:nvPr/>
          </p:nvSpPr>
          <p:spPr bwMode="auto">
            <a:xfrm>
              <a:off x="3228" y="2804"/>
              <a:ext cx="40" cy="44"/>
            </a:xfrm>
            <a:custGeom>
              <a:avLst/>
              <a:gdLst>
                <a:gd name="T0" fmla="*/ 11 w 40"/>
                <a:gd name="T1" fmla="*/ 44 h 44"/>
                <a:gd name="T2" fmla="*/ 0 w 40"/>
                <a:gd name="T3" fmla="*/ 20 h 44"/>
                <a:gd name="T4" fmla="*/ 31 w 40"/>
                <a:gd name="T5" fmla="*/ 0 h 44"/>
                <a:gd name="T6" fmla="*/ 40 w 40"/>
                <a:gd name="T7" fmla="*/ 22 h 44"/>
                <a:gd name="T8" fmla="*/ 11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1" y="44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0" y="22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0" name="Freeform 1194"/>
            <p:cNvSpPr>
              <a:spLocks/>
            </p:cNvSpPr>
            <p:nvPr/>
          </p:nvSpPr>
          <p:spPr bwMode="auto">
            <a:xfrm>
              <a:off x="3498" y="3054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1" name="Freeform 1195"/>
            <p:cNvSpPr>
              <a:spLocks/>
            </p:cNvSpPr>
            <p:nvPr/>
          </p:nvSpPr>
          <p:spPr bwMode="auto">
            <a:xfrm>
              <a:off x="3465" y="3054"/>
              <a:ext cx="35" cy="15"/>
            </a:xfrm>
            <a:custGeom>
              <a:avLst/>
              <a:gdLst>
                <a:gd name="T0" fmla="*/ 35 w 35"/>
                <a:gd name="T1" fmla="*/ 5 h 15"/>
                <a:gd name="T2" fmla="*/ 33 w 35"/>
                <a:gd name="T3" fmla="*/ 0 h 15"/>
                <a:gd name="T4" fmla="*/ 0 w 35"/>
                <a:gd name="T5" fmla="*/ 10 h 15"/>
                <a:gd name="T6" fmla="*/ 0 w 35"/>
                <a:gd name="T7" fmla="*/ 15 h 15"/>
                <a:gd name="T8" fmla="*/ 35 w 35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5">
                  <a:moveTo>
                    <a:pt x="35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2" name="Freeform 1196"/>
            <p:cNvSpPr>
              <a:spLocks/>
            </p:cNvSpPr>
            <p:nvPr/>
          </p:nvSpPr>
          <p:spPr bwMode="auto">
            <a:xfrm>
              <a:off x="3215" y="2780"/>
              <a:ext cx="44" cy="41"/>
            </a:xfrm>
            <a:custGeom>
              <a:avLst/>
              <a:gdLst>
                <a:gd name="T0" fmla="*/ 11 w 44"/>
                <a:gd name="T1" fmla="*/ 41 h 41"/>
                <a:gd name="T2" fmla="*/ 0 w 44"/>
                <a:gd name="T3" fmla="*/ 12 h 41"/>
                <a:gd name="T4" fmla="*/ 33 w 44"/>
                <a:gd name="T5" fmla="*/ 0 h 41"/>
                <a:gd name="T6" fmla="*/ 44 w 44"/>
                <a:gd name="T7" fmla="*/ 27 h 41"/>
                <a:gd name="T8" fmla="*/ 11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11" y="4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3" name="Freeform 1197"/>
            <p:cNvSpPr>
              <a:spLocks/>
            </p:cNvSpPr>
            <p:nvPr/>
          </p:nvSpPr>
          <p:spPr bwMode="auto">
            <a:xfrm>
              <a:off x="3209" y="2755"/>
              <a:ext cx="39" cy="37"/>
            </a:xfrm>
            <a:custGeom>
              <a:avLst/>
              <a:gdLst>
                <a:gd name="T0" fmla="*/ 6 w 39"/>
                <a:gd name="T1" fmla="*/ 37 h 37"/>
                <a:gd name="T2" fmla="*/ 0 w 39"/>
                <a:gd name="T3" fmla="*/ 5 h 37"/>
                <a:gd name="T4" fmla="*/ 35 w 39"/>
                <a:gd name="T5" fmla="*/ 0 h 37"/>
                <a:gd name="T6" fmla="*/ 39 w 39"/>
                <a:gd name="T7" fmla="*/ 25 h 37"/>
                <a:gd name="T8" fmla="*/ 6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6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2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4" name="Freeform 1198"/>
            <p:cNvSpPr>
              <a:spLocks/>
            </p:cNvSpPr>
            <p:nvPr/>
          </p:nvSpPr>
          <p:spPr bwMode="auto">
            <a:xfrm>
              <a:off x="3204" y="2699"/>
              <a:ext cx="40" cy="61"/>
            </a:xfrm>
            <a:custGeom>
              <a:avLst/>
              <a:gdLst>
                <a:gd name="T0" fmla="*/ 5 w 40"/>
                <a:gd name="T1" fmla="*/ 61 h 61"/>
                <a:gd name="T2" fmla="*/ 0 w 40"/>
                <a:gd name="T3" fmla="*/ 5 h 61"/>
                <a:gd name="T4" fmla="*/ 35 w 40"/>
                <a:gd name="T5" fmla="*/ 0 h 61"/>
                <a:gd name="T6" fmla="*/ 40 w 40"/>
                <a:gd name="T7" fmla="*/ 56 h 61"/>
                <a:gd name="T8" fmla="*/ 5 w 4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1">
                  <a:moveTo>
                    <a:pt x="5" y="61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56"/>
                  </a:lnTo>
                  <a:lnTo>
                    <a:pt x="5" y="6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5" name="Freeform 1199"/>
            <p:cNvSpPr>
              <a:spLocks/>
            </p:cNvSpPr>
            <p:nvPr/>
          </p:nvSpPr>
          <p:spPr bwMode="auto">
            <a:xfrm>
              <a:off x="3198" y="2647"/>
              <a:ext cx="41" cy="57"/>
            </a:xfrm>
            <a:custGeom>
              <a:avLst/>
              <a:gdLst>
                <a:gd name="T0" fmla="*/ 6 w 41"/>
                <a:gd name="T1" fmla="*/ 57 h 57"/>
                <a:gd name="T2" fmla="*/ 0 w 41"/>
                <a:gd name="T3" fmla="*/ 5 h 57"/>
                <a:gd name="T4" fmla="*/ 35 w 41"/>
                <a:gd name="T5" fmla="*/ 0 h 57"/>
                <a:gd name="T6" fmla="*/ 41 w 41"/>
                <a:gd name="T7" fmla="*/ 52 h 57"/>
                <a:gd name="T8" fmla="*/ 6 w 4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7">
                  <a:moveTo>
                    <a:pt x="6" y="5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1" y="52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6" name="Freeform 1200"/>
            <p:cNvSpPr>
              <a:spLocks/>
            </p:cNvSpPr>
            <p:nvPr/>
          </p:nvSpPr>
          <p:spPr bwMode="auto">
            <a:xfrm>
              <a:off x="3193" y="2613"/>
              <a:ext cx="40" cy="39"/>
            </a:xfrm>
            <a:custGeom>
              <a:avLst/>
              <a:gdLst>
                <a:gd name="T0" fmla="*/ 5 w 40"/>
                <a:gd name="T1" fmla="*/ 39 h 39"/>
                <a:gd name="T2" fmla="*/ 0 w 40"/>
                <a:gd name="T3" fmla="*/ 20 h 39"/>
                <a:gd name="T4" fmla="*/ 31 w 40"/>
                <a:gd name="T5" fmla="*/ 0 h 39"/>
                <a:gd name="T6" fmla="*/ 40 w 40"/>
                <a:gd name="T7" fmla="*/ 34 h 39"/>
                <a:gd name="T8" fmla="*/ 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5" y="39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0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7" name="Freeform 1201"/>
            <p:cNvSpPr>
              <a:spLocks/>
            </p:cNvSpPr>
            <p:nvPr/>
          </p:nvSpPr>
          <p:spPr bwMode="auto">
            <a:xfrm>
              <a:off x="3180" y="2586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20 h 47"/>
                <a:gd name="T4" fmla="*/ 31 w 44"/>
                <a:gd name="T5" fmla="*/ 0 h 47"/>
                <a:gd name="T6" fmla="*/ 44 w 44"/>
                <a:gd name="T7" fmla="*/ 27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4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8" name="Freeform 1202"/>
            <p:cNvSpPr>
              <a:spLocks/>
            </p:cNvSpPr>
            <p:nvPr/>
          </p:nvSpPr>
          <p:spPr bwMode="auto">
            <a:xfrm>
              <a:off x="3226" y="2804"/>
              <a:ext cx="33" cy="20"/>
            </a:xfrm>
            <a:custGeom>
              <a:avLst/>
              <a:gdLst>
                <a:gd name="T0" fmla="*/ 2 w 33"/>
                <a:gd name="T1" fmla="*/ 20 h 20"/>
                <a:gd name="T2" fmla="*/ 0 w 33"/>
                <a:gd name="T3" fmla="*/ 17 h 20"/>
                <a:gd name="T4" fmla="*/ 33 w 33"/>
                <a:gd name="T5" fmla="*/ 0 h 20"/>
                <a:gd name="T6" fmla="*/ 33 w 33"/>
                <a:gd name="T7" fmla="*/ 3 h 20"/>
                <a:gd name="T8" fmla="*/ 2 w 33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2" y="20"/>
                  </a:moveTo>
                  <a:lnTo>
                    <a:pt x="0" y="17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39" name="Freeform 1203"/>
            <p:cNvSpPr>
              <a:spLocks/>
            </p:cNvSpPr>
            <p:nvPr/>
          </p:nvSpPr>
          <p:spPr bwMode="auto">
            <a:xfrm>
              <a:off x="3169" y="2567"/>
              <a:ext cx="40" cy="44"/>
            </a:xfrm>
            <a:custGeom>
              <a:avLst/>
              <a:gdLst>
                <a:gd name="T0" fmla="*/ 13 w 40"/>
                <a:gd name="T1" fmla="*/ 44 h 44"/>
                <a:gd name="T2" fmla="*/ 0 w 40"/>
                <a:gd name="T3" fmla="*/ 24 h 44"/>
                <a:gd name="T4" fmla="*/ 27 w 40"/>
                <a:gd name="T5" fmla="*/ 0 h 44"/>
                <a:gd name="T6" fmla="*/ 40 w 40"/>
                <a:gd name="T7" fmla="*/ 17 h 44"/>
                <a:gd name="T8" fmla="*/ 13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3" y="44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0" y="1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0" name="Freeform 1204"/>
            <p:cNvSpPr>
              <a:spLocks/>
            </p:cNvSpPr>
            <p:nvPr/>
          </p:nvSpPr>
          <p:spPr bwMode="auto">
            <a:xfrm>
              <a:off x="3156" y="2549"/>
              <a:ext cx="40" cy="42"/>
            </a:xfrm>
            <a:custGeom>
              <a:avLst/>
              <a:gdLst>
                <a:gd name="T0" fmla="*/ 13 w 40"/>
                <a:gd name="T1" fmla="*/ 42 h 42"/>
                <a:gd name="T2" fmla="*/ 0 w 40"/>
                <a:gd name="T3" fmla="*/ 32 h 42"/>
                <a:gd name="T4" fmla="*/ 20 w 40"/>
                <a:gd name="T5" fmla="*/ 0 h 42"/>
                <a:gd name="T6" fmla="*/ 40 w 40"/>
                <a:gd name="T7" fmla="*/ 18 h 42"/>
                <a:gd name="T8" fmla="*/ 13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13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40" y="18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1" name="Freeform 1205"/>
            <p:cNvSpPr>
              <a:spLocks/>
            </p:cNvSpPr>
            <p:nvPr/>
          </p:nvSpPr>
          <p:spPr bwMode="auto">
            <a:xfrm>
              <a:off x="3128" y="2527"/>
              <a:ext cx="48" cy="54"/>
            </a:xfrm>
            <a:custGeom>
              <a:avLst/>
              <a:gdLst>
                <a:gd name="T0" fmla="*/ 28 w 48"/>
                <a:gd name="T1" fmla="*/ 54 h 54"/>
                <a:gd name="T2" fmla="*/ 0 w 48"/>
                <a:gd name="T3" fmla="*/ 37 h 54"/>
                <a:gd name="T4" fmla="*/ 13 w 48"/>
                <a:gd name="T5" fmla="*/ 0 h 54"/>
                <a:gd name="T6" fmla="*/ 48 w 48"/>
                <a:gd name="T7" fmla="*/ 22 h 54"/>
                <a:gd name="T8" fmla="*/ 28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8" y="5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2" name="Freeform 1206"/>
            <p:cNvSpPr>
              <a:spLocks/>
            </p:cNvSpPr>
            <p:nvPr/>
          </p:nvSpPr>
          <p:spPr bwMode="auto">
            <a:xfrm>
              <a:off x="3097" y="2513"/>
              <a:ext cx="44" cy="51"/>
            </a:xfrm>
            <a:custGeom>
              <a:avLst/>
              <a:gdLst>
                <a:gd name="T0" fmla="*/ 31 w 44"/>
                <a:gd name="T1" fmla="*/ 51 h 51"/>
                <a:gd name="T2" fmla="*/ 0 w 44"/>
                <a:gd name="T3" fmla="*/ 39 h 51"/>
                <a:gd name="T4" fmla="*/ 4 w 44"/>
                <a:gd name="T5" fmla="*/ 0 h 51"/>
                <a:gd name="T6" fmla="*/ 44 w 44"/>
                <a:gd name="T7" fmla="*/ 14 h 51"/>
                <a:gd name="T8" fmla="*/ 31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31" y="51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4" y="1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3" name="Freeform 1207"/>
            <p:cNvSpPr>
              <a:spLocks/>
            </p:cNvSpPr>
            <p:nvPr/>
          </p:nvSpPr>
          <p:spPr bwMode="auto">
            <a:xfrm>
              <a:off x="3058" y="2508"/>
              <a:ext cx="43" cy="44"/>
            </a:xfrm>
            <a:custGeom>
              <a:avLst/>
              <a:gdLst>
                <a:gd name="T0" fmla="*/ 39 w 43"/>
                <a:gd name="T1" fmla="*/ 44 h 44"/>
                <a:gd name="T2" fmla="*/ 0 w 43"/>
                <a:gd name="T3" fmla="*/ 39 h 44"/>
                <a:gd name="T4" fmla="*/ 4 w 43"/>
                <a:gd name="T5" fmla="*/ 0 h 44"/>
                <a:gd name="T6" fmla="*/ 43 w 43"/>
                <a:gd name="T7" fmla="*/ 5 h 44"/>
                <a:gd name="T8" fmla="*/ 39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9" y="44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3" y="5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44" name="Freeform 1208"/>
            <p:cNvSpPr>
              <a:spLocks/>
            </p:cNvSpPr>
            <p:nvPr/>
          </p:nvSpPr>
          <p:spPr bwMode="auto">
            <a:xfrm>
              <a:off x="3020" y="2500"/>
              <a:ext cx="42" cy="47"/>
            </a:xfrm>
            <a:custGeom>
              <a:avLst/>
              <a:gdLst>
                <a:gd name="T0" fmla="*/ 38 w 42"/>
                <a:gd name="T1" fmla="*/ 47 h 47"/>
                <a:gd name="T2" fmla="*/ 0 w 42"/>
                <a:gd name="T3" fmla="*/ 40 h 47"/>
                <a:gd name="T4" fmla="*/ 5 w 42"/>
                <a:gd name="T5" fmla="*/ 0 h 47"/>
                <a:gd name="T6" fmla="*/ 42 w 42"/>
                <a:gd name="T7" fmla="*/ 8 h 47"/>
                <a:gd name="T8" fmla="*/ 38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8" y="47"/>
                  </a:moveTo>
                  <a:lnTo>
                    <a:pt x="0" y="4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8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209"/>
          <p:cNvGrpSpPr>
            <a:grpSpLocks/>
          </p:cNvGrpSpPr>
          <p:nvPr/>
        </p:nvGrpSpPr>
        <p:grpSpPr bwMode="auto">
          <a:xfrm>
            <a:off x="3430588" y="2527300"/>
            <a:ext cx="2349500" cy="3198813"/>
            <a:chOff x="2161" y="1592"/>
            <a:chExt cx="1480" cy="2015"/>
          </a:xfrm>
        </p:grpSpPr>
        <p:sp>
          <p:nvSpPr>
            <p:cNvPr id="48745" name="Freeform 1210"/>
            <p:cNvSpPr>
              <a:spLocks/>
            </p:cNvSpPr>
            <p:nvPr/>
          </p:nvSpPr>
          <p:spPr bwMode="auto">
            <a:xfrm>
              <a:off x="2979" y="2493"/>
              <a:ext cx="46" cy="47"/>
            </a:xfrm>
            <a:custGeom>
              <a:avLst/>
              <a:gdLst>
                <a:gd name="T0" fmla="*/ 41 w 46"/>
                <a:gd name="T1" fmla="*/ 47 h 47"/>
                <a:gd name="T2" fmla="*/ 0 w 46"/>
                <a:gd name="T3" fmla="*/ 37 h 47"/>
                <a:gd name="T4" fmla="*/ 11 w 46"/>
                <a:gd name="T5" fmla="*/ 0 h 47"/>
                <a:gd name="T6" fmla="*/ 46 w 46"/>
                <a:gd name="T7" fmla="*/ 7 h 47"/>
                <a:gd name="T8" fmla="*/ 4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1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6" name="Freeform 1211"/>
            <p:cNvSpPr>
              <a:spLocks/>
            </p:cNvSpPr>
            <p:nvPr/>
          </p:nvSpPr>
          <p:spPr bwMode="auto">
            <a:xfrm>
              <a:off x="2959" y="2483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5 h 47"/>
                <a:gd name="T4" fmla="*/ 17 w 31"/>
                <a:gd name="T5" fmla="*/ 0 h 47"/>
                <a:gd name="T6" fmla="*/ 31 w 31"/>
                <a:gd name="T7" fmla="*/ 10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7" name="Freeform 1212"/>
            <p:cNvSpPr>
              <a:spLocks/>
            </p:cNvSpPr>
            <p:nvPr/>
          </p:nvSpPr>
          <p:spPr bwMode="auto">
            <a:xfrm>
              <a:off x="2941" y="2476"/>
              <a:ext cx="35" cy="42"/>
            </a:xfrm>
            <a:custGeom>
              <a:avLst/>
              <a:gdLst>
                <a:gd name="T0" fmla="*/ 18 w 35"/>
                <a:gd name="T1" fmla="*/ 42 h 42"/>
                <a:gd name="T2" fmla="*/ 0 w 35"/>
                <a:gd name="T3" fmla="*/ 32 h 42"/>
                <a:gd name="T4" fmla="*/ 20 w 35"/>
                <a:gd name="T5" fmla="*/ 0 h 42"/>
                <a:gd name="T6" fmla="*/ 35 w 35"/>
                <a:gd name="T7" fmla="*/ 7 h 42"/>
                <a:gd name="T8" fmla="*/ 18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8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8" name="Freeform 1213"/>
            <p:cNvSpPr>
              <a:spLocks/>
            </p:cNvSpPr>
            <p:nvPr/>
          </p:nvSpPr>
          <p:spPr bwMode="auto">
            <a:xfrm>
              <a:off x="2926" y="2461"/>
              <a:ext cx="35" cy="47"/>
            </a:xfrm>
            <a:custGeom>
              <a:avLst/>
              <a:gdLst>
                <a:gd name="T0" fmla="*/ 15 w 35"/>
                <a:gd name="T1" fmla="*/ 47 h 47"/>
                <a:gd name="T2" fmla="*/ 0 w 35"/>
                <a:gd name="T3" fmla="*/ 30 h 47"/>
                <a:gd name="T4" fmla="*/ 22 w 35"/>
                <a:gd name="T5" fmla="*/ 0 h 47"/>
                <a:gd name="T6" fmla="*/ 35 w 35"/>
                <a:gd name="T7" fmla="*/ 15 h 47"/>
                <a:gd name="T8" fmla="*/ 15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5" y="47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9" name="Freeform 1214"/>
            <p:cNvSpPr>
              <a:spLocks/>
            </p:cNvSpPr>
            <p:nvPr/>
          </p:nvSpPr>
          <p:spPr bwMode="auto">
            <a:xfrm>
              <a:off x="2911" y="2447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6 w 37"/>
                <a:gd name="T5" fmla="*/ 0 h 44"/>
                <a:gd name="T6" fmla="*/ 37 w 37"/>
                <a:gd name="T7" fmla="*/ 14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37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0" name="Freeform 1215"/>
            <p:cNvSpPr>
              <a:spLocks/>
            </p:cNvSpPr>
            <p:nvPr/>
          </p:nvSpPr>
          <p:spPr bwMode="auto">
            <a:xfrm>
              <a:off x="3180" y="2584"/>
              <a:ext cx="31" cy="27"/>
            </a:xfrm>
            <a:custGeom>
              <a:avLst/>
              <a:gdLst>
                <a:gd name="T0" fmla="*/ 31 w 31"/>
                <a:gd name="T1" fmla="*/ 2 h 27"/>
                <a:gd name="T2" fmla="*/ 29 w 31"/>
                <a:gd name="T3" fmla="*/ 0 h 27"/>
                <a:gd name="T4" fmla="*/ 0 w 31"/>
                <a:gd name="T5" fmla="*/ 22 h 27"/>
                <a:gd name="T6" fmla="*/ 2 w 31"/>
                <a:gd name="T7" fmla="*/ 27 h 27"/>
                <a:gd name="T8" fmla="*/ 31 w 31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1" y="2"/>
                  </a:moveTo>
                  <a:lnTo>
                    <a:pt x="29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1" name="Freeform 1216"/>
            <p:cNvSpPr>
              <a:spLocks/>
            </p:cNvSpPr>
            <p:nvPr/>
          </p:nvSpPr>
          <p:spPr bwMode="auto">
            <a:xfrm>
              <a:off x="2882" y="2405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15 h 64"/>
                <a:gd name="T4" fmla="*/ 33 w 57"/>
                <a:gd name="T5" fmla="*/ 0 h 64"/>
                <a:gd name="T6" fmla="*/ 57 w 57"/>
                <a:gd name="T7" fmla="*/ 44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7" y="4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2" name="Freeform 1217"/>
            <p:cNvSpPr>
              <a:spLocks/>
            </p:cNvSpPr>
            <p:nvPr/>
          </p:nvSpPr>
          <p:spPr bwMode="auto">
            <a:xfrm>
              <a:off x="2871" y="2361"/>
              <a:ext cx="44" cy="59"/>
            </a:xfrm>
            <a:custGeom>
              <a:avLst/>
              <a:gdLst>
                <a:gd name="T0" fmla="*/ 11 w 44"/>
                <a:gd name="T1" fmla="*/ 59 h 59"/>
                <a:gd name="T2" fmla="*/ 0 w 44"/>
                <a:gd name="T3" fmla="*/ 12 h 59"/>
                <a:gd name="T4" fmla="*/ 33 w 44"/>
                <a:gd name="T5" fmla="*/ 0 h 59"/>
                <a:gd name="T6" fmla="*/ 44 w 44"/>
                <a:gd name="T7" fmla="*/ 44 h 59"/>
                <a:gd name="T8" fmla="*/ 11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1" y="59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4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3" name="Freeform 1218"/>
            <p:cNvSpPr>
              <a:spLocks/>
            </p:cNvSpPr>
            <p:nvPr/>
          </p:nvSpPr>
          <p:spPr bwMode="auto">
            <a:xfrm>
              <a:off x="2860" y="2312"/>
              <a:ext cx="44" cy="61"/>
            </a:xfrm>
            <a:custGeom>
              <a:avLst/>
              <a:gdLst>
                <a:gd name="T0" fmla="*/ 11 w 44"/>
                <a:gd name="T1" fmla="*/ 61 h 61"/>
                <a:gd name="T2" fmla="*/ 0 w 44"/>
                <a:gd name="T3" fmla="*/ 12 h 61"/>
                <a:gd name="T4" fmla="*/ 33 w 44"/>
                <a:gd name="T5" fmla="*/ 0 h 61"/>
                <a:gd name="T6" fmla="*/ 44 w 44"/>
                <a:gd name="T7" fmla="*/ 49 h 61"/>
                <a:gd name="T8" fmla="*/ 11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1" y="6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49"/>
                  </a:lnTo>
                  <a:lnTo>
                    <a:pt x="11" y="6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4" name="Freeform 1219"/>
            <p:cNvSpPr>
              <a:spLocks/>
            </p:cNvSpPr>
            <p:nvPr/>
          </p:nvSpPr>
          <p:spPr bwMode="auto">
            <a:xfrm>
              <a:off x="2854" y="2285"/>
              <a:ext cx="39" cy="39"/>
            </a:xfrm>
            <a:custGeom>
              <a:avLst/>
              <a:gdLst>
                <a:gd name="T0" fmla="*/ 6 w 39"/>
                <a:gd name="T1" fmla="*/ 39 h 39"/>
                <a:gd name="T2" fmla="*/ 0 w 39"/>
                <a:gd name="T3" fmla="*/ 15 h 39"/>
                <a:gd name="T4" fmla="*/ 33 w 39"/>
                <a:gd name="T5" fmla="*/ 0 h 39"/>
                <a:gd name="T6" fmla="*/ 39 w 39"/>
                <a:gd name="T7" fmla="*/ 27 h 39"/>
                <a:gd name="T8" fmla="*/ 6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6" y="39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39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5" name="Freeform 1220"/>
            <p:cNvSpPr>
              <a:spLocks/>
            </p:cNvSpPr>
            <p:nvPr/>
          </p:nvSpPr>
          <p:spPr bwMode="auto">
            <a:xfrm>
              <a:off x="2845" y="2258"/>
              <a:ext cx="42" cy="42"/>
            </a:xfrm>
            <a:custGeom>
              <a:avLst/>
              <a:gdLst>
                <a:gd name="T0" fmla="*/ 9 w 42"/>
                <a:gd name="T1" fmla="*/ 42 h 42"/>
                <a:gd name="T2" fmla="*/ 0 w 42"/>
                <a:gd name="T3" fmla="*/ 20 h 42"/>
                <a:gd name="T4" fmla="*/ 31 w 42"/>
                <a:gd name="T5" fmla="*/ 0 h 42"/>
                <a:gd name="T6" fmla="*/ 42 w 42"/>
                <a:gd name="T7" fmla="*/ 27 h 42"/>
                <a:gd name="T8" fmla="*/ 9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9" y="42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2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6" name="Freeform 1221"/>
            <p:cNvSpPr>
              <a:spLocks/>
            </p:cNvSpPr>
            <p:nvPr/>
          </p:nvSpPr>
          <p:spPr bwMode="auto">
            <a:xfrm>
              <a:off x="2908" y="2447"/>
              <a:ext cx="31" cy="24"/>
            </a:xfrm>
            <a:custGeom>
              <a:avLst/>
              <a:gdLst>
                <a:gd name="T0" fmla="*/ 3 w 31"/>
                <a:gd name="T1" fmla="*/ 24 h 24"/>
                <a:gd name="T2" fmla="*/ 0 w 31"/>
                <a:gd name="T3" fmla="*/ 22 h 24"/>
                <a:gd name="T4" fmla="*/ 29 w 31"/>
                <a:gd name="T5" fmla="*/ 0 h 24"/>
                <a:gd name="T6" fmla="*/ 31 w 31"/>
                <a:gd name="T7" fmla="*/ 2 h 24"/>
                <a:gd name="T8" fmla="*/ 3 w 3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3" y="2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7" name="Freeform 1222"/>
            <p:cNvSpPr>
              <a:spLocks/>
            </p:cNvSpPr>
            <p:nvPr/>
          </p:nvSpPr>
          <p:spPr bwMode="auto">
            <a:xfrm>
              <a:off x="2801" y="2170"/>
              <a:ext cx="75" cy="108"/>
            </a:xfrm>
            <a:custGeom>
              <a:avLst/>
              <a:gdLst>
                <a:gd name="T0" fmla="*/ 44 w 75"/>
                <a:gd name="T1" fmla="*/ 108 h 108"/>
                <a:gd name="T2" fmla="*/ 0 w 75"/>
                <a:gd name="T3" fmla="*/ 19 h 108"/>
                <a:gd name="T4" fmla="*/ 31 w 75"/>
                <a:gd name="T5" fmla="*/ 0 h 108"/>
                <a:gd name="T6" fmla="*/ 75 w 75"/>
                <a:gd name="T7" fmla="*/ 88 h 108"/>
                <a:gd name="T8" fmla="*/ 44 w 75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8">
                  <a:moveTo>
                    <a:pt x="44" y="108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75" y="88"/>
                  </a:lnTo>
                  <a:lnTo>
                    <a:pt x="44" y="10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8" name="Freeform 1223"/>
            <p:cNvSpPr>
              <a:spLocks/>
            </p:cNvSpPr>
            <p:nvPr/>
          </p:nvSpPr>
          <p:spPr bwMode="auto">
            <a:xfrm>
              <a:off x="2757" y="2096"/>
              <a:ext cx="75" cy="93"/>
            </a:xfrm>
            <a:custGeom>
              <a:avLst/>
              <a:gdLst>
                <a:gd name="T0" fmla="*/ 44 w 75"/>
                <a:gd name="T1" fmla="*/ 93 h 93"/>
                <a:gd name="T2" fmla="*/ 0 w 75"/>
                <a:gd name="T3" fmla="*/ 22 h 93"/>
                <a:gd name="T4" fmla="*/ 29 w 75"/>
                <a:gd name="T5" fmla="*/ 0 h 93"/>
                <a:gd name="T6" fmla="*/ 75 w 75"/>
                <a:gd name="T7" fmla="*/ 74 h 93"/>
                <a:gd name="T8" fmla="*/ 44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44" y="93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4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59" name="Freeform 1224"/>
            <p:cNvSpPr>
              <a:spLocks/>
            </p:cNvSpPr>
            <p:nvPr/>
          </p:nvSpPr>
          <p:spPr bwMode="auto">
            <a:xfrm>
              <a:off x="2735" y="2060"/>
              <a:ext cx="51" cy="58"/>
            </a:xfrm>
            <a:custGeom>
              <a:avLst/>
              <a:gdLst>
                <a:gd name="T0" fmla="*/ 22 w 51"/>
                <a:gd name="T1" fmla="*/ 58 h 58"/>
                <a:gd name="T2" fmla="*/ 0 w 51"/>
                <a:gd name="T3" fmla="*/ 29 h 58"/>
                <a:gd name="T4" fmla="*/ 22 w 51"/>
                <a:gd name="T5" fmla="*/ 0 h 58"/>
                <a:gd name="T6" fmla="*/ 51 w 51"/>
                <a:gd name="T7" fmla="*/ 36 h 58"/>
                <a:gd name="T8" fmla="*/ 22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22" y="58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51" y="3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0" name="Freeform 1225"/>
            <p:cNvSpPr>
              <a:spLocks/>
            </p:cNvSpPr>
            <p:nvPr/>
          </p:nvSpPr>
          <p:spPr bwMode="auto">
            <a:xfrm>
              <a:off x="2707" y="2033"/>
              <a:ext cx="50" cy="56"/>
            </a:xfrm>
            <a:custGeom>
              <a:avLst/>
              <a:gdLst>
                <a:gd name="T0" fmla="*/ 28 w 50"/>
                <a:gd name="T1" fmla="*/ 56 h 56"/>
                <a:gd name="T2" fmla="*/ 0 w 50"/>
                <a:gd name="T3" fmla="*/ 31 h 56"/>
                <a:gd name="T4" fmla="*/ 20 w 50"/>
                <a:gd name="T5" fmla="*/ 0 h 56"/>
                <a:gd name="T6" fmla="*/ 50 w 50"/>
                <a:gd name="T7" fmla="*/ 27 h 56"/>
                <a:gd name="T8" fmla="*/ 28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8" y="56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50" y="27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1" name="Freeform 1226"/>
            <p:cNvSpPr>
              <a:spLocks/>
            </p:cNvSpPr>
            <p:nvPr/>
          </p:nvSpPr>
          <p:spPr bwMode="auto">
            <a:xfrm>
              <a:off x="2676" y="2008"/>
              <a:ext cx="51" cy="56"/>
            </a:xfrm>
            <a:custGeom>
              <a:avLst/>
              <a:gdLst>
                <a:gd name="T0" fmla="*/ 31 w 51"/>
                <a:gd name="T1" fmla="*/ 56 h 56"/>
                <a:gd name="T2" fmla="*/ 0 w 51"/>
                <a:gd name="T3" fmla="*/ 37 h 56"/>
                <a:gd name="T4" fmla="*/ 13 w 51"/>
                <a:gd name="T5" fmla="*/ 0 h 56"/>
                <a:gd name="T6" fmla="*/ 51 w 51"/>
                <a:gd name="T7" fmla="*/ 25 h 56"/>
                <a:gd name="T8" fmla="*/ 31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31" y="56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51" y="25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2" name="Freeform 1227"/>
            <p:cNvSpPr>
              <a:spLocks/>
            </p:cNvSpPr>
            <p:nvPr/>
          </p:nvSpPr>
          <p:spPr bwMode="auto">
            <a:xfrm>
              <a:off x="2635" y="1991"/>
              <a:ext cx="54" cy="54"/>
            </a:xfrm>
            <a:custGeom>
              <a:avLst/>
              <a:gdLst>
                <a:gd name="T0" fmla="*/ 41 w 54"/>
                <a:gd name="T1" fmla="*/ 54 h 54"/>
                <a:gd name="T2" fmla="*/ 0 w 54"/>
                <a:gd name="T3" fmla="*/ 37 h 54"/>
                <a:gd name="T4" fmla="*/ 10 w 54"/>
                <a:gd name="T5" fmla="*/ 0 h 54"/>
                <a:gd name="T6" fmla="*/ 54 w 54"/>
                <a:gd name="T7" fmla="*/ 17 h 54"/>
                <a:gd name="T8" fmla="*/ 41 w 5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4">
                  <a:moveTo>
                    <a:pt x="41" y="54"/>
                  </a:moveTo>
                  <a:lnTo>
                    <a:pt x="0" y="37"/>
                  </a:lnTo>
                  <a:lnTo>
                    <a:pt x="10" y="0"/>
                  </a:lnTo>
                  <a:lnTo>
                    <a:pt x="54" y="1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3" name="Freeform 1228"/>
            <p:cNvSpPr>
              <a:spLocks/>
            </p:cNvSpPr>
            <p:nvPr/>
          </p:nvSpPr>
          <p:spPr bwMode="auto">
            <a:xfrm>
              <a:off x="2845" y="2258"/>
              <a:ext cx="31" cy="20"/>
            </a:xfrm>
            <a:custGeom>
              <a:avLst/>
              <a:gdLst>
                <a:gd name="T0" fmla="*/ 31 w 31"/>
                <a:gd name="T1" fmla="*/ 0 h 20"/>
                <a:gd name="T2" fmla="*/ 31 w 31"/>
                <a:gd name="T3" fmla="*/ 0 h 20"/>
                <a:gd name="T4" fmla="*/ 0 w 31"/>
                <a:gd name="T5" fmla="*/ 20 h 20"/>
                <a:gd name="T6" fmla="*/ 0 w 31"/>
                <a:gd name="T7" fmla="*/ 20 h 20"/>
                <a:gd name="T8" fmla="*/ 3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lnTo>
                    <a:pt x="31" y="0"/>
                  </a:lnTo>
                  <a:lnTo>
                    <a:pt x="0" y="2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4" name="Freeform 1229"/>
            <p:cNvSpPr>
              <a:spLocks/>
            </p:cNvSpPr>
            <p:nvPr/>
          </p:nvSpPr>
          <p:spPr bwMode="auto">
            <a:xfrm>
              <a:off x="2606" y="1981"/>
              <a:ext cx="37" cy="47"/>
            </a:xfrm>
            <a:custGeom>
              <a:avLst/>
              <a:gdLst>
                <a:gd name="T0" fmla="*/ 33 w 37"/>
                <a:gd name="T1" fmla="*/ 47 h 47"/>
                <a:gd name="T2" fmla="*/ 0 w 37"/>
                <a:gd name="T3" fmla="*/ 39 h 47"/>
                <a:gd name="T4" fmla="*/ 4 w 37"/>
                <a:gd name="T5" fmla="*/ 0 h 47"/>
                <a:gd name="T6" fmla="*/ 37 w 37"/>
                <a:gd name="T7" fmla="*/ 8 h 47"/>
                <a:gd name="T8" fmla="*/ 33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33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5" name="Freeform 1230"/>
            <p:cNvSpPr>
              <a:spLocks/>
            </p:cNvSpPr>
            <p:nvPr/>
          </p:nvSpPr>
          <p:spPr bwMode="auto">
            <a:xfrm>
              <a:off x="2578" y="1979"/>
              <a:ext cx="32" cy="41"/>
            </a:xfrm>
            <a:custGeom>
              <a:avLst/>
              <a:gdLst>
                <a:gd name="T0" fmla="*/ 28 w 32"/>
                <a:gd name="T1" fmla="*/ 41 h 41"/>
                <a:gd name="T2" fmla="*/ 0 w 32"/>
                <a:gd name="T3" fmla="*/ 39 h 41"/>
                <a:gd name="T4" fmla="*/ 0 w 32"/>
                <a:gd name="T5" fmla="*/ 0 h 41"/>
                <a:gd name="T6" fmla="*/ 32 w 32"/>
                <a:gd name="T7" fmla="*/ 2 h 41"/>
                <a:gd name="T8" fmla="*/ 28 w 3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28" y="41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2" y="2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6" name="Freeform 1231"/>
            <p:cNvSpPr>
              <a:spLocks/>
            </p:cNvSpPr>
            <p:nvPr/>
          </p:nvSpPr>
          <p:spPr bwMode="auto">
            <a:xfrm>
              <a:off x="2512" y="1979"/>
              <a:ext cx="66" cy="41"/>
            </a:xfrm>
            <a:custGeom>
              <a:avLst/>
              <a:gdLst>
                <a:gd name="T0" fmla="*/ 66 w 66"/>
                <a:gd name="T1" fmla="*/ 39 h 41"/>
                <a:gd name="T2" fmla="*/ 0 w 66"/>
                <a:gd name="T3" fmla="*/ 41 h 41"/>
                <a:gd name="T4" fmla="*/ 0 w 66"/>
                <a:gd name="T5" fmla="*/ 2 h 41"/>
                <a:gd name="T6" fmla="*/ 66 w 66"/>
                <a:gd name="T7" fmla="*/ 0 h 41"/>
                <a:gd name="T8" fmla="*/ 66 w 66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1">
                  <a:moveTo>
                    <a:pt x="66" y="39"/>
                  </a:moveTo>
                  <a:lnTo>
                    <a:pt x="0" y="41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7" name="Freeform 1232"/>
            <p:cNvSpPr>
              <a:spLocks/>
            </p:cNvSpPr>
            <p:nvPr/>
          </p:nvSpPr>
          <p:spPr bwMode="auto">
            <a:xfrm>
              <a:off x="2635" y="1989"/>
              <a:ext cx="10" cy="39"/>
            </a:xfrm>
            <a:custGeom>
              <a:avLst/>
              <a:gdLst>
                <a:gd name="T0" fmla="*/ 10 w 10"/>
                <a:gd name="T1" fmla="*/ 2 h 39"/>
                <a:gd name="T2" fmla="*/ 8 w 10"/>
                <a:gd name="T3" fmla="*/ 0 h 39"/>
                <a:gd name="T4" fmla="*/ 0 w 10"/>
                <a:gd name="T5" fmla="*/ 39 h 39"/>
                <a:gd name="T6" fmla="*/ 4 w 10"/>
                <a:gd name="T7" fmla="*/ 39 h 39"/>
                <a:gd name="T8" fmla="*/ 10 w 10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9">
                  <a:moveTo>
                    <a:pt x="10" y="2"/>
                  </a:moveTo>
                  <a:lnTo>
                    <a:pt x="8" y="0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8" name="Freeform 1233"/>
            <p:cNvSpPr>
              <a:spLocks/>
            </p:cNvSpPr>
            <p:nvPr/>
          </p:nvSpPr>
          <p:spPr bwMode="auto">
            <a:xfrm>
              <a:off x="2479" y="1976"/>
              <a:ext cx="35" cy="44"/>
            </a:xfrm>
            <a:custGeom>
              <a:avLst/>
              <a:gdLst>
                <a:gd name="T0" fmla="*/ 31 w 35"/>
                <a:gd name="T1" fmla="*/ 44 h 44"/>
                <a:gd name="T2" fmla="*/ 0 w 35"/>
                <a:gd name="T3" fmla="*/ 37 h 44"/>
                <a:gd name="T4" fmla="*/ 11 w 35"/>
                <a:gd name="T5" fmla="*/ 0 h 44"/>
                <a:gd name="T6" fmla="*/ 35 w 35"/>
                <a:gd name="T7" fmla="*/ 5 h 44"/>
                <a:gd name="T8" fmla="*/ 31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1" y="4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35" y="5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69" name="Freeform 1234"/>
            <p:cNvSpPr>
              <a:spLocks/>
            </p:cNvSpPr>
            <p:nvPr/>
          </p:nvSpPr>
          <p:spPr bwMode="auto">
            <a:xfrm>
              <a:off x="2450" y="1967"/>
              <a:ext cx="40" cy="46"/>
            </a:xfrm>
            <a:custGeom>
              <a:avLst/>
              <a:gdLst>
                <a:gd name="T0" fmla="*/ 29 w 40"/>
                <a:gd name="T1" fmla="*/ 46 h 46"/>
                <a:gd name="T2" fmla="*/ 0 w 40"/>
                <a:gd name="T3" fmla="*/ 34 h 46"/>
                <a:gd name="T4" fmla="*/ 18 w 40"/>
                <a:gd name="T5" fmla="*/ 0 h 46"/>
                <a:gd name="T6" fmla="*/ 40 w 40"/>
                <a:gd name="T7" fmla="*/ 9 h 46"/>
                <a:gd name="T8" fmla="*/ 29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29" y="4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40" y="9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0" name="Freeform 1235"/>
            <p:cNvSpPr>
              <a:spLocks/>
            </p:cNvSpPr>
            <p:nvPr/>
          </p:nvSpPr>
          <p:spPr bwMode="auto">
            <a:xfrm>
              <a:off x="2422" y="1952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32 h 49"/>
                <a:gd name="T4" fmla="*/ 20 w 46"/>
                <a:gd name="T5" fmla="*/ 0 h 49"/>
                <a:gd name="T6" fmla="*/ 46 w 46"/>
                <a:gd name="T7" fmla="*/ 15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46" y="15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1" name="Freeform 1236"/>
            <p:cNvSpPr>
              <a:spLocks/>
            </p:cNvSpPr>
            <p:nvPr/>
          </p:nvSpPr>
          <p:spPr bwMode="auto">
            <a:xfrm>
              <a:off x="2398" y="1930"/>
              <a:ext cx="44" cy="54"/>
            </a:xfrm>
            <a:custGeom>
              <a:avLst/>
              <a:gdLst>
                <a:gd name="T0" fmla="*/ 24 w 44"/>
                <a:gd name="T1" fmla="*/ 54 h 54"/>
                <a:gd name="T2" fmla="*/ 0 w 44"/>
                <a:gd name="T3" fmla="*/ 29 h 54"/>
                <a:gd name="T4" fmla="*/ 22 w 44"/>
                <a:gd name="T5" fmla="*/ 0 h 54"/>
                <a:gd name="T6" fmla="*/ 44 w 44"/>
                <a:gd name="T7" fmla="*/ 22 h 54"/>
                <a:gd name="T8" fmla="*/ 24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4" y="54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44" y="2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2" name="Freeform 1237"/>
            <p:cNvSpPr>
              <a:spLocks/>
            </p:cNvSpPr>
            <p:nvPr/>
          </p:nvSpPr>
          <p:spPr bwMode="auto">
            <a:xfrm>
              <a:off x="2350" y="1881"/>
              <a:ext cx="70" cy="78"/>
            </a:xfrm>
            <a:custGeom>
              <a:avLst/>
              <a:gdLst>
                <a:gd name="T0" fmla="*/ 48 w 70"/>
                <a:gd name="T1" fmla="*/ 78 h 78"/>
                <a:gd name="T2" fmla="*/ 0 w 70"/>
                <a:gd name="T3" fmla="*/ 24 h 78"/>
                <a:gd name="T4" fmla="*/ 26 w 70"/>
                <a:gd name="T5" fmla="*/ 0 h 78"/>
                <a:gd name="T6" fmla="*/ 70 w 70"/>
                <a:gd name="T7" fmla="*/ 49 h 78"/>
                <a:gd name="T8" fmla="*/ 48 w 70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8">
                  <a:moveTo>
                    <a:pt x="48" y="78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70" y="49"/>
                  </a:lnTo>
                  <a:lnTo>
                    <a:pt x="48" y="7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3" name="Freeform 1238"/>
            <p:cNvSpPr>
              <a:spLocks/>
            </p:cNvSpPr>
            <p:nvPr/>
          </p:nvSpPr>
          <p:spPr bwMode="auto">
            <a:xfrm>
              <a:off x="2304" y="1820"/>
              <a:ext cx="72" cy="85"/>
            </a:xfrm>
            <a:custGeom>
              <a:avLst/>
              <a:gdLst>
                <a:gd name="T0" fmla="*/ 46 w 72"/>
                <a:gd name="T1" fmla="*/ 85 h 85"/>
                <a:gd name="T2" fmla="*/ 0 w 72"/>
                <a:gd name="T3" fmla="*/ 22 h 85"/>
                <a:gd name="T4" fmla="*/ 28 w 72"/>
                <a:gd name="T5" fmla="*/ 0 h 85"/>
                <a:gd name="T6" fmla="*/ 72 w 72"/>
                <a:gd name="T7" fmla="*/ 61 h 85"/>
                <a:gd name="T8" fmla="*/ 46 w 72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5">
                  <a:moveTo>
                    <a:pt x="46" y="8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61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4" name="Freeform 1239"/>
            <p:cNvSpPr>
              <a:spLocks/>
            </p:cNvSpPr>
            <p:nvPr/>
          </p:nvSpPr>
          <p:spPr bwMode="auto">
            <a:xfrm>
              <a:off x="2227" y="1692"/>
              <a:ext cx="105" cy="150"/>
            </a:xfrm>
            <a:custGeom>
              <a:avLst/>
              <a:gdLst>
                <a:gd name="T0" fmla="*/ 77 w 105"/>
                <a:gd name="T1" fmla="*/ 150 h 150"/>
                <a:gd name="T2" fmla="*/ 0 w 105"/>
                <a:gd name="T3" fmla="*/ 22 h 150"/>
                <a:gd name="T4" fmla="*/ 28 w 105"/>
                <a:gd name="T5" fmla="*/ 0 h 150"/>
                <a:gd name="T6" fmla="*/ 105 w 105"/>
                <a:gd name="T7" fmla="*/ 128 h 150"/>
                <a:gd name="T8" fmla="*/ 77 w 105"/>
                <a:gd name="T9" fmla="*/ 15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50">
                  <a:moveTo>
                    <a:pt x="77" y="15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5" y="128"/>
                  </a:lnTo>
                  <a:lnTo>
                    <a:pt x="77" y="150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5" name="Freeform 1240"/>
            <p:cNvSpPr>
              <a:spLocks/>
            </p:cNvSpPr>
            <p:nvPr/>
          </p:nvSpPr>
          <p:spPr bwMode="auto">
            <a:xfrm>
              <a:off x="2194" y="1636"/>
              <a:ext cx="61" cy="78"/>
            </a:xfrm>
            <a:custGeom>
              <a:avLst/>
              <a:gdLst>
                <a:gd name="T0" fmla="*/ 33 w 61"/>
                <a:gd name="T1" fmla="*/ 78 h 78"/>
                <a:gd name="T2" fmla="*/ 0 w 61"/>
                <a:gd name="T3" fmla="*/ 27 h 78"/>
                <a:gd name="T4" fmla="*/ 26 w 61"/>
                <a:gd name="T5" fmla="*/ 0 h 78"/>
                <a:gd name="T6" fmla="*/ 61 w 61"/>
                <a:gd name="T7" fmla="*/ 56 h 78"/>
                <a:gd name="T8" fmla="*/ 33 w 61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8">
                  <a:moveTo>
                    <a:pt x="33" y="7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61" y="56"/>
                  </a:lnTo>
                  <a:lnTo>
                    <a:pt x="33" y="78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6" name="Freeform 1241"/>
            <p:cNvSpPr>
              <a:spLocks/>
            </p:cNvSpPr>
            <p:nvPr/>
          </p:nvSpPr>
          <p:spPr bwMode="auto">
            <a:xfrm>
              <a:off x="2161" y="1594"/>
              <a:ext cx="59" cy="69"/>
            </a:xfrm>
            <a:custGeom>
              <a:avLst/>
              <a:gdLst>
                <a:gd name="T0" fmla="*/ 33 w 59"/>
                <a:gd name="T1" fmla="*/ 69 h 69"/>
                <a:gd name="T2" fmla="*/ 0 w 59"/>
                <a:gd name="T3" fmla="*/ 25 h 69"/>
                <a:gd name="T4" fmla="*/ 26 w 59"/>
                <a:gd name="T5" fmla="*/ 0 h 69"/>
                <a:gd name="T6" fmla="*/ 59 w 59"/>
                <a:gd name="T7" fmla="*/ 42 h 69"/>
                <a:gd name="T8" fmla="*/ 33 w 5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9">
                  <a:moveTo>
                    <a:pt x="33" y="69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59" y="42"/>
                  </a:lnTo>
                  <a:lnTo>
                    <a:pt x="33" y="6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7" name="Freeform 1242"/>
            <p:cNvSpPr>
              <a:spLocks/>
            </p:cNvSpPr>
            <p:nvPr/>
          </p:nvSpPr>
          <p:spPr bwMode="auto">
            <a:xfrm>
              <a:off x="2510" y="1981"/>
              <a:ext cx="4" cy="39"/>
            </a:xfrm>
            <a:custGeom>
              <a:avLst/>
              <a:gdLst>
                <a:gd name="T0" fmla="*/ 2 w 4"/>
                <a:gd name="T1" fmla="*/ 39 h 39"/>
                <a:gd name="T2" fmla="*/ 0 w 4"/>
                <a:gd name="T3" fmla="*/ 39 h 39"/>
                <a:gd name="T4" fmla="*/ 2 w 4"/>
                <a:gd name="T5" fmla="*/ 0 h 39"/>
                <a:gd name="T6" fmla="*/ 4 w 4"/>
                <a:gd name="T7" fmla="*/ 0 h 39"/>
                <a:gd name="T8" fmla="*/ 2 w 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9">
                  <a:moveTo>
                    <a:pt x="2" y="39"/>
                  </a:moveTo>
                  <a:lnTo>
                    <a:pt x="0" y="3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15F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8" name="Freeform 1243"/>
            <p:cNvSpPr>
              <a:spLocks/>
            </p:cNvSpPr>
            <p:nvPr/>
          </p:nvSpPr>
          <p:spPr bwMode="auto">
            <a:xfrm>
              <a:off x="3564" y="3507"/>
              <a:ext cx="74" cy="100"/>
            </a:xfrm>
            <a:custGeom>
              <a:avLst/>
              <a:gdLst>
                <a:gd name="T0" fmla="*/ 46 w 74"/>
                <a:gd name="T1" fmla="*/ 100 h 100"/>
                <a:gd name="T2" fmla="*/ 0 w 74"/>
                <a:gd name="T3" fmla="*/ 22 h 100"/>
                <a:gd name="T4" fmla="*/ 28 w 74"/>
                <a:gd name="T5" fmla="*/ 0 h 100"/>
                <a:gd name="T6" fmla="*/ 74 w 74"/>
                <a:gd name="T7" fmla="*/ 78 h 100"/>
                <a:gd name="T8" fmla="*/ 46 w 7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0">
                  <a:moveTo>
                    <a:pt x="46" y="10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8"/>
                  </a:lnTo>
                  <a:lnTo>
                    <a:pt x="46" y="10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79" name="Freeform 1244"/>
            <p:cNvSpPr>
              <a:spLocks/>
            </p:cNvSpPr>
            <p:nvPr/>
          </p:nvSpPr>
          <p:spPr bwMode="auto">
            <a:xfrm>
              <a:off x="3518" y="3438"/>
              <a:ext cx="74" cy="91"/>
            </a:xfrm>
            <a:custGeom>
              <a:avLst/>
              <a:gdLst>
                <a:gd name="T0" fmla="*/ 46 w 74"/>
                <a:gd name="T1" fmla="*/ 91 h 91"/>
                <a:gd name="T2" fmla="*/ 0 w 74"/>
                <a:gd name="T3" fmla="*/ 22 h 91"/>
                <a:gd name="T4" fmla="*/ 28 w 74"/>
                <a:gd name="T5" fmla="*/ 0 h 91"/>
                <a:gd name="T6" fmla="*/ 74 w 74"/>
                <a:gd name="T7" fmla="*/ 69 h 91"/>
                <a:gd name="T8" fmla="*/ 46 w 7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1">
                  <a:moveTo>
                    <a:pt x="46" y="91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69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0" name="Freeform 1245"/>
            <p:cNvSpPr>
              <a:spLocks/>
            </p:cNvSpPr>
            <p:nvPr/>
          </p:nvSpPr>
          <p:spPr bwMode="auto">
            <a:xfrm>
              <a:off x="3498" y="3407"/>
              <a:ext cx="48" cy="53"/>
            </a:xfrm>
            <a:custGeom>
              <a:avLst/>
              <a:gdLst>
                <a:gd name="T0" fmla="*/ 20 w 48"/>
                <a:gd name="T1" fmla="*/ 53 h 53"/>
                <a:gd name="T2" fmla="*/ 0 w 48"/>
                <a:gd name="T3" fmla="*/ 19 h 53"/>
                <a:gd name="T4" fmla="*/ 31 w 48"/>
                <a:gd name="T5" fmla="*/ 0 h 53"/>
                <a:gd name="T6" fmla="*/ 48 w 48"/>
                <a:gd name="T7" fmla="*/ 31 h 53"/>
                <a:gd name="T8" fmla="*/ 20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0" y="53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48" y="31"/>
                  </a:lnTo>
                  <a:lnTo>
                    <a:pt x="20" y="5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1" name="Freeform 1246"/>
            <p:cNvSpPr>
              <a:spLocks/>
            </p:cNvSpPr>
            <p:nvPr/>
          </p:nvSpPr>
          <p:spPr bwMode="auto">
            <a:xfrm>
              <a:off x="3478" y="3372"/>
              <a:ext cx="51" cy="54"/>
            </a:xfrm>
            <a:custGeom>
              <a:avLst/>
              <a:gdLst>
                <a:gd name="T0" fmla="*/ 20 w 51"/>
                <a:gd name="T1" fmla="*/ 54 h 54"/>
                <a:gd name="T2" fmla="*/ 0 w 51"/>
                <a:gd name="T3" fmla="*/ 15 h 54"/>
                <a:gd name="T4" fmla="*/ 33 w 51"/>
                <a:gd name="T5" fmla="*/ 0 h 54"/>
                <a:gd name="T6" fmla="*/ 51 w 51"/>
                <a:gd name="T7" fmla="*/ 35 h 54"/>
                <a:gd name="T8" fmla="*/ 20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0" y="5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1" y="35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2" name="Freeform 1247"/>
            <p:cNvSpPr>
              <a:spLocks/>
            </p:cNvSpPr>
            <p:nvPr/>
          </p:nvSpPr>
          <p:spPr bwMode="auto">
            <a:xfrm>
              <a:off x="3465" y="3336"/>
              <a:ext cx="46" cy="51"/>
            </a:xfrm>
            <a:custGeom>
              <a:avLst/>
              <a:gdLst>
                <a:gd name="T0" fmla="*/ 13 w 46"/>
                <a:gd name="T1" fmla="*/ 51 h 51"/>
                <a:gd name="T2" fmla="*/ 0 w 46"/>
                <a:gd name="T3" fmla="*/ 12 h 51"/>
                <a:gd name="T4" fmla="*/ 33 w 46"/>
                <a:gd name="T5" fmla="*/ 0 h 51"/>
                <a:gd name="T6" fmla="*/ 46 w 46"/>
                <a:gd name="T7" fmla="*/ 36 h 51"/>
                <a:gd name="T8" fmla="*/ 1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13" y="5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36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3" name="Freeform 1248"/>
            <p:cNvSpPr>
              <a:spLocks/>
            </p:cNvSpPr>
            <p:nvPr/>
          </p:nvSpPr>
          <p:spPr bwMode="auto">
            <a:xfrm>
              <a:off x="3454" y="3291"/>
              <a:ext cx="44" cy="57"/>
            </a:xfrm>
            <a:custGeom>
              <a:avLst/>
              <a:gdLst>
                <a:gd name="T0" fmla="*/ 11 w 44"/>
                <a:gd name="T1" fmla="*/ 57 h 57"/>
                <a:gd name="T2" fmla="*/ 0 w 44"/>
                <a:gd name="T3" fmla="*/ 8 h 57"/>
                <a:gd name="T4" fmla="*/ 35 w 44"/>
                <a:gd name="T5" fmla="*/ 0 h 57"/>
                <a:gd name="T6" fmla="*/ 44 w 44"/>
                <a:gd name="T7" fmla="*/ 45 h 57"/>
                <a:gd name="T8" fmla="*/ 11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1" y="57"/>
                  </a:moveTo>
                  <a:lnTo>
                    <a:pt x="0" y="8"/>
                  </a:lnTo>
                  <a:lnTo>
                    <a:pt x="35" y="0"/>
                  </a:lnTo>
                  <a:lnTo>
                    <a:pt x="44" y="45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4" name="Freeform 1249"/>
            <p:cNvSpPr>
              <a:spLocks/>
            </p:cNvSpPr>
            <p:nvPr/>
          </p:nvSpPr>
          <p:spPr bwMode="auto">
            <a:xfrm>
              <a:off x="3452" y="3260"/>
              <a:ext cx="37" cy="34"/>
            </a:xfrm>
            <a:custGeom>
              <a:avLst/>
              <a:gdLst>
                <a:gd name="T0" fmla="*/ 2 w 37"/>
                <a:gd name="T1" fmla="*/ 34 h 34"/>
                <a:gd name="T2" fmla="*/ 0 w 37"/>
                <a:gd name="T3" fmla="*/ 0 h 34"/>
                <a:gd name="T4" fmla="*/ 35 w 37"/>
                <a:gd name="T5" fmla="*/ 0 h 34"/>
                <a:gd name="T6" fmla="*/ 37 w 37"/>
                <a:gd name="T7" fmla="*/ 31 h 34"/>
                <a:gd name="T8" fmla="*/ 2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2" y="34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31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5" name="Freeform 1250"/>
            <p:cNvSpPr>
              <a:spLocks/>
            </p:cNvSpPr>
            <p:nvPr/>
          </p:nvSpPr>
          <p:spPr bwMode="auto">
            <a:xfrm>
              <a:off x="3452" y="3228"/>
              <a:ext cx="37" cy="32"/>
            </a:xfrm>
            <a:custGeom>
              <a:avLst/>
              <a:gdLst>
                <a:gd name="T0" fmla="*/ 0 w 37"/>
                <a:gd name="T1" fmla="*/ 32 h 32"/>
                <a:gd name="T2" fmla="*/ 2 w 37"/>
                <a:gd name="T3" fmla="*/ 0 h 32"/>
                <a:gd name="T4" fmla="*/ 37 w 37"/>
                <a:gd name="T5" fmla="*/ 5 h 32"/>
                <a:gd name="T6" fmla="*/ 35 w 37"/>
                <a:gd name="T7" fmla="*/ 32 h 32"/>
                <a:gd name="T8" fmla="*/ 0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32"/>
                  </a:moveTo>
                  <a:lnTo>
                    <a:pt x="2" y="0"/>
                  </a:lnTo>
                  <a:lnTo>
                    <a:pt x="37" y="5"/>
                  </a:lnTo>
                  <a:lnTo>
                    <a:pt x="35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6" name="Freeform 1251"/>
            <p:cNvSpPr>
              <a:spLocks/>
            </p:cNvSpPr>
            <p:nvPr/>
          </p:nvSpPr>
          <p:spPr bwMode="auto">
            <a:xfrm>
              <a:off x="3454" y="3171"/>
              <a:ext cx="46" cy="62"/>
            </a:xfrm>
            <a:custGeom>
              <a:avLst/>
              <a:gdLst>
                <a:gd name="T0" fmla="*/ 0 w 46"/>
                <a:gd name="T1" fmla="*/ 57 h 62"/>
                <a:gd name="T2" fmla="*/ 11 w 46"/>
                <a:gd name="T3" fmla="*/ 0 h 62"/>
                <a:gd name="T4" fmla="*/ 46 w 46"/>
                <a:gd name="T5" fmla="*/ 5 h 62"/>
                <a:gd name="T6" fmla="*/ 35 w 46"/>
                <a:gd name="T7" fmla="*/ 62 h 62"/>
                <a:gd name="T8" fmla="*/ 0 w 46"/>
                <a:gd name="T9" fmla="*/ 5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0" y="57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5" y="62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7" name="Freeform 1252"/>
            <p:cNvSpPr>
              <a:spLocks/>
            </p:cNvSpPr>
            <p:nvPr/>
          </p:nvSpPr>
          <p:spPr bwMode="auto">
            <a:xfrm>
              <a:off x="3465" y="3115"/>
              <a:ext cx="44" cy="61"/>
            </a:xfrm>
            <a:custGeom>
              <a:avLst/>
              <a:gdLst>
                <a:gd name="T0" fmla="*/ 0 w 44"/>
                <a:gd name="T1" fmla="*/ 56 h 61"/>
                <a:gd name="T2" fmla="*/ 9 w 44"/>
                <a:gd name="T3" fmla="*/ 0 h 61"/>
                <a:gd name="T4" fmla="*/ 44 w 44"/>
                <a:gd name="T5" fmla="*/ 5 h 61"/>
                <a:gd name="T6" fmla="*/ 35 w 44"/>
                <a:gd name="T7" fmla="*/ 61 h 61"/>
                <a:gd name="T8" fmla="*/ 0 w 44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0" y="56"/>
                  </a:moveTo>
                  <a:lnTo>
                    <a:pt x="9" y="0"/>
                  </a:lnTo>
                  <a:lnTo>
                    <a:pt x="44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8" name="Freeform 1253"/>
            <p:cNvSpPr>
              <a:spLocks/>
            </p:cNvSpPr>
            <p:nvPr/>
          </p:nvSpPr>
          <p:spPr bwMode="auto">
            <a:xfrm>
              <a:off x="3474" y="3086"/>
              <a:ext cx="35" cy="34"/>
            </a:xfrm>
            <a:custGeom>
              <a:avLst/>
              <a:gdLst>
                <a:gd name="T0" fmla="*/ 0 w 35"/>
                <a:gd name="T1" fmla="*/ 29 h 34"/>
                <a:gd name="T2" fmla="*/ 0 w 35"/>
                <a:gd name="T3" fmla="*/ 5 h 34"/>
                <a:gd name="T4" fmla="*/ 35 w 35"/>
                <a:gd name="T5" fmla="*/ 0 h 34"/>
                <a:gd name="T6" fmla="*/ 35 w 35"/>
                <a:gd name="T7" fmla="*/ 34 h 34"/>
                <a:gd name="T8" fmla="*/ 0 w 35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0" y="2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89" name="Freeform 1254"/>
            <p:cNvSpPr>
              <a:spLocks/>
            </p:cNvSpPr>
            <p:nvPr/>
          </p:nvSpPr>
          <p:spPr bwMode="auto">
            <a:xfrm>
              <a:off x="3467" y="3054"/>
              <a:ext cx="42" cy="37"/>
            </a:xfrm>
            <a:custGeom>
              <a:avLst/>
              <a:gdLst>
                <a:gd name="T0" fmla="*/ 7 w 42"/>
                <a:gd name="T1" fmla="*/ 37 h 37"/>
                <a:gd name="T2" fmla="*/ 0 w 42"/>
                <a:gd name="T3" fmla="*/ 5 h 37"/>
                <a:gd name="T4" fmla="*/ 35 w 42"/>
                <a:gd name="T5" fmla="*/ 0 h 37"/>
                <a:gd name="T6" fmla="*/ 42 w 42"/>
                <a:gd name="T7" fmla="*/ 32 h 37"/>
                <a:gd name="T8" fmla="*/ 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7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3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0" name="Freeform 1255"/>
            <p:cNvSpPr>
              <a:spLocks/>
            </p:cNvSpPr>
            <p:nvPr/>
          </p:nvSpPr>
          <p:spPr bwMode="auto">
            <a:xfrm>
              <a:off x="3454" y="3294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1" name="Freeform 1256"/>
            <p:cNvSpPr>
              <a:spLocks/>
            </p:cNvSpPr>
            <p:nvPr/>
          </p:nvSpPr>
          <p:spPr bwMode="auto">
            <a:xfrm>
              <a:off x="3454" y="3291"/>
              <a:ext cx="35" cy="8"/>
            </a:xfrm>
            <a:custGeom>
              <a:avLst/>
              <a:gdLst>
                <a:gd name="T0" fmla="*/ 0 w 35"/>
                <a:gd name="T1" fmla="*/ 8 h 8"/>
                <a:gd name="T2" fmla="*/ 0 w 35"/>
                <a:gd name="T3" fmla="*/ 3 h 8"/>
                <a:gd name="T4" fmla="*/ 35 w 35"/>
                <a:gd name="T5" fmla="*/ 0 h 8"/>
                <a:gd name="T6" fmla="*/ 35 w 35"/>
                <a:gd name="T7" fmla="*/ 0 h 8"/>
                <a:gd name="T8" fmla="*/ 0 w 35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">
                  <a:moveTo>
                    <a:pt x="0" y="8"/>
                  </a:moveTo>
                  <a:lnTo>
                    <a:pt x="0" y="3"/>
                  </a:lnTo>
                  <a:lnTo>
                    <a:pt x="3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2" name="Freeform 1257"/>
            <p:cNvSpPr>
              <a:spLocks/>
            </p:cNvSpPr>
            <p:nvPr/>
          </p:nvSpPr>
          <p:spPr bwMode="auto">
            <a:xfrm>
              <a:off x="3452" y="3002"/>
              <a:ext cx="48" cy="62"/>
            </a:xfrm>
            <a:custGeom>
              <a:avLst/>
              <a:gdLst>
                <a:gd name="T0" fmla="*/ 15 w 48"/>
                <a:gd name="T1" fmla="*/ 62 h 62"/>
                <a:gd name="T2" fmla="*/ 0 w 48"/>
                <a:gd name="T3" fmla="*/ 20 h 62"/>
                <a:gd name="T4" fmla="*/ 31 w 48"/>
                <a:gd name="T5" fmla="*/ 0 h 62"/>
                <a:gd name="T6" fmla="*/ 48 w 48"/>
                <a:gd name="T7" fmla="*/ 47 h 62"/>
                <a:gd name="T8" fmla="*/ 15 w 4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2">
                  <a:moveTo>
                    <a:pt x="15" y="62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8" y="47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3" name="Freeform 1258"/>
            <p:cNvSpPr>
              <a:spLocks/>
            </p:cNvSpPr>
            <p:nvPr/>
          </p:nvSpPr>
          <p:spPr bwMode="auto">
            <a:xfrm>
              <a:off x="3441" y="2983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24 h 39"/>
                <a:gd name="T4" fmla="*/ 26 w 42"/>
                <a:gd name="T5" fmla="*/ 0 h 39"/>
                <a:gd name="T6" fmla="*/ 42 w 42"/>
                <a:gd name="T7" fmla="*/ 19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42" y="1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4" name="Freeform 1259"/>
            <p:cNvSpPr>
              <a:spLocks/>
            </p:cNvSpPr>
            <p:nvPr/>
          </p:nvSpPr>
          <p:spPr bwMode="auto">
            <a:xfrm>
              <a:off x="3428" y="2963"/>
              <a:ext cx="39" cy="44"/>
            </a:xfrm>
            <a:custGeom>
              <a:avLst/>
              <a:gdLst>
                <a:gd name="T0" fmla="*/ 13 w 39"/>
                <a:gd name="T1" fmla="*/ 44 h 44"/>
                <a:gd name="T2" fmla="*/ 0 w 39"/>
                <a:gd name="T3" fmla="*/ 30 h 44"/>
                <a:gd name="T4" fmla="*/ 24 w 39"/>
                <a:gd name="T5" fmla="*/ 0 h 44"/>
                <a:gd name="T6" fmla="*/ 39 w 39"/>
                <a:gd name="T7" fmla="*/ 20 h 44"/>
                <a:gd name="T8" fmla="*/ 13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3" y="44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5" name="Freeform 1260"/>
            <p:cNvSpPr>
              <a:spLocks/>
            </p:cNvSpPr>
            <p:nvPr/>
          </p:nvSpPr>
          <p:spPr bwMode="auto">
            <a:xfrm>
              <a:off x="3399" y="2936"/>
              <a:ext cx="53" cy="57"/>
            </a:xfrm>
            <a:custGeom>
              <a:avLst/>
              <a:gdLst>
                <a:gd name="T0" fmla="*/ 29 w 53"/>
                <a:gd name="T1" fmla="*/ 57 h 57"/>
                <a:gd name="T2" fmla="*/ 0 w 53"/>
                <a:gd name="T3" fmla="*/ 32 h 57"/>
                <a:gd name="T4" fmla="*/ 20 w 53"/>
                <a:gd name="T5" fmla="*/ 0 h 57"/>
                <a:gd name="T6" fmla="*/ 53 w 53"/>
                <a:gd name="T7" fmla="*/ 27 h 57"/>
                <a:gd name="T8" fmla="*/ 29 w 5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7">
                  <a:moveTo>
                    <a:pt x="29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3" y="2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6" name="Freeform 1261"/>
            <p:cNvSpPr>
              <a:spLocks/>
            </p:cNvSpPr>
            <p:nvPr/>
          </p:nvSpPr>
          <p:spPr bwMode="auto">
            <a:xfrm>
              <a:off x="3367" y="2912"/>
              <a:ext cx="52" cy="56"/>
            </a:xfrm>
            <a:custGeom>
              <a:avLst/>
              <a:gdLst>
                <a:gd name="T0" fmla="*/ 32 w 52"/>
                <a:gd name="T1" fmla="*/ 56 h 56"/>
                <a:gd name="T2" fmla="*/ 0 w 52"/>
                <a:gd name="T3" fmla="*/ 34 h 56"/>
                <a:gd name="T4" fmla="*/ 17 w 52"/>
                <a:gd name="T5" fmla="*/ 0 h 56"/>
                <a:gd name="T6" fmla="*/ 52 w 52"/>
                <a:gd name="T7" fmla="*/ 24 h 56"/>
                <a:gd name="T8" fmla="*/ 32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2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2" y="24"/>
                  </a:lnTo>
                  <a:lnTo>
                    <a:pt x="32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7" name="Freeform 1262"/>
            <p:cNvSpPr>
              <a:spLocks/>
            </p:cNvSpPr>
            <p:nvPr/>
          </p:nvSpPr>
          <p:spPr bwMode="auto">
            <a:xfrm>
              <a:off x="3292" y="2868"/>
              <a:ext cx="92" cy="78"/>
            </a:xfrm>
            <a:custGeom>
              <a:avLst/>
              <a:gdLst>
                <a:gd name="T0" fmla="*/ 75 w 92"/>
                <a:gd name="T1" fmla="*/ 78 h 78"/>
                <a:gd name="T2" fmla="*/ 0 w 92"/>
                <a:gd name="T3" fmla="*/ 32 h 78"/>
                <a:gd name="T4" fmla="*/ 20 w 92"/>
                <a:gd name="T5" fmla="*/ 0 h 78"/>
                <a:gd name="T6" fmla="*/ 92 w 92"/>
                <a:gd name="T7" fmla="*/ 44 h 78"/>
                <a:gd name="T8" fmla="*/ 75 w 9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78">
                  <a:moveTo>
                    <a:pt x="75" y="78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92" y="44"/>
                  </a:lnTo>
                  <a:lnTo>
                    <a:pt x="75" y="78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8" name="Freeform 1263"/>
            <p:cNvSpPr>
              <a:spLocks/>
            </p:cNvSpPr>
            <p:nvPr/>
          </p:nvSpPr>
          <p:spPr bwMode="auto">
            <a:xfrm>
              <a:off x="3259" y="2838"/>
              <a:ext cx="53" cy="62"/>
            </a:xfrm>
            <a:custGeom>
              <a:avLst/>
              <a:gdLst>
                <a:gd name="T0" fmla="*/ 33 w 53"/>
                <a:gd name="T1" fmla="*/ 62 h 62"/>
                <a:gd name="T2" fmla="*/ 0 w 53"/>
                <a:gd name="T3" fmla="*/ 27 h 62"/>
                <a:gd name="T4" fmla="*/ 26 w 53"/>
                <a:gd name="T5" fmla="*/ 0 h 62"/>
                <a:gd name="T6" fmla="*/ 53 w 53"/>
                <a:gd name="T7" fmla="*/ 30 h 62"/>
                <a:gd name="T8" fmla="*/ 33 w 53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33" y="62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53" y="30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99" name="Freeform 1264"/>
            <p:cNvSpPr>
              <a:spLocks/>
            </p:cNvSpPr>
            <p:nvPr/>
          </p:nvSpPr>
          <p:spPr bwMode="auto">
            <a:xfrm>
              <a:off x="3244" y="2821"/>
              <a:ext cx="41" cy="44"/>
            </a:xfrm>
            <a:custGeom>
              <a:avLst/>
              <a:gdLst>
                <a:gd name="T0" fmla="*/ 15 w 41"/>
                <a:gd name="T1" fmla="*/ 44 h 44"/>
                <a:gd name="T2" fmla="*/ 0 w 41"/>
                <a:gd name="T3" fmla="*/ 22 h 44"/>
                <a:gd name="T4" fmla="*/ 28 w 41"/>
                <a:gd name="T5" fmla="*/ 0 h 44"/>
                <a:gd name="T6" fmla="*/ 41 w 41"/>
                <a:gd name="T7" fmla="*/ 17 h 44"/>
                <a:gd name="T8" fmla="*/ 15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5" y="44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41" y="17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0" name="Freeform 1265"/>
            <p:cNvSpPr>
              <a:spLocks/>
            </p:cNvSpPr>
            <p:nvPr/>
          </p:nvSpPr>
          <p:spPr bwMode="auto">
            <a:xfrm>
              <a:off x="3233" y="2799"/>
              <a:ext cx="39" cy="44"/>
            </a:xfrm>
            <a:custGeom>
              <a:avLst/>
              <a:gdLst>
                <a:gd name="T0" fmla="*/ 11 w 39"/>
                <a:gd name="T1" fmla="*/ 44 h 44"/>
                <a:gd name="T2" fmla="*/ 0 w 39"/>
                <a:gd name="T3" fmla="*/ 20 h 44"/>
                <a:gd name="T4" fmla="*/ 31 w 39"/>
                <a:gd name="T5" fmla="*/ 0 h 44"/>
                <a:gd name="T6" fmla="*/ 39 w 39"/>
                <a:gd name="T7" fmla="*/ 22 h 44"/>
                <a:gd name="T8" fmla="*/ 11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1" y="44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39" y="22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1" name="Freeform 1266"/>
            <p:cNvSpPr>
              <a:spLocks/>
            </p:cNvSpPr>
            <p:nvPr/>
          </p:nvSpPr>
          <p:spPr bwMode="auto">
            <a:xfrm>
              <a:off x="3500" y="304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2" name="Freeform 1267"/>
            <p:cNvSpPr>
              <a:spLocks/>
            </p:cNvSpPr>
            <p:nvPr/>
          </p:nvSpPr>
          <p:spPr bwMode="auto">
            <a:xfrm>
              <a:off x="3467" y="3049"/>
              <a:ext cx="35" cy="15"/>
            </a:xfrm>
            <a:custGeom>
              <a:avLst/>
              <a:gdLst>
                <a:gd name="T0" fmla="*/ 35 w 35"/>
                <a:gd name="T1" fmla="*/ 5 h 15"/>
                <a:gd name="T2" fmla="*/ 33 w 35"/>
                <a:gd name="T3" fmla="*/ 0 h 15"/>
                <a:gd name="T4" fmla="*/ 0 w 35"/>
                <a:gd name="T5" fmla="*/ 10 h 15"/>
                <a:gd name="T6" fmla="*/ 0 w 35"/>
                <a:gd name="T7" fmla="*/ 15 h 15"/>
                <a:gd name="T8" fmla="*/ 35 w 35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5">
                  <a:moveTo>
                    <a:pt x="35" y="5"/>
                  </a:moveTo>
                  <a:lnTo>
                    <a:pt x="33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3" name="Freeform 1268"/>
            <p:cNvSpPr>
              <a:spLocks/>
            </p:cNvSpPr>
            <p:nvPr/>
          </p:nvSpPr>
          <p:spPr bwMode="auto">
            <a:xfrm>
              <a:off x="3220" y="2775"/>
              <a:ext cx="44" cy="41"/>
            </a:xfrm>
            <a:custGeom>
              <a:avLst/>
              <a:gdLst>
                <a:gd name="T0" fmla="*/ 11 w 44"/>
                <a:gd name="T1" fmla="*/ 41 h 41"/>
                <a:gd name="T2" fmla="*/ 0 w 44"/>
                <a:gd name="T3" fmla="*/ 12 h 41"/>
                <a:gd name="T4" fmla="*/ 33 w 44"/>
                <a:gd name="T5" fmla="*/ 0 h 41"/>
                <a:gd name="T6" fmla="*/ 44 w 44"/>
                <a:gd name="T7" fmla="*/ 27 h 41"/>
                <a:gd name="T8" fmla="*/ 11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11" y="41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4" name="Freeform 1269"/>
            <p:cNvSpPr>
              <a:spLocks/>
            </p:cNvSpPr>
            <p:nvPr/>
          </p:nvSpPr>
          <p:spPr bwMode="auto">
            <a:xfrm>
              <a:off x="3215" y="2748"/>
              <a:ext cx="38" cy="39"/>
            </a:xfrm>
            <a:custGeom>
              <a:avLst/>
              <a:gdLst>
                <a:gd name="T0" fmla="*/ 5 w 38"/>
                <a:gd name="T1" fmla="*/ 39 h 39"/>
                <a:gd name="T2" fmla="*/ 0 w 38"/>
                <a:gd name="T3" fmla="*/ 5 h 39"/>
                <a:gd name="T4" fmla="*/ 35 w 38"/>
                <a:gd name="T5" fmla="*/ 0 h 39"/>
                <a:gd name="T6" fmla="*/ 38 w 38"/>
                <a:gd name="T7" fmla="*/ 27 h 39"/>
                <a:gd name="T8" fmla="*/ 5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5" y="3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8" y="27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5" name="Freeform 1270"/>
            <p:cNvSpPr>
              <a:spLocks/>
            </p:cNvSpPr>
            <p:nvPr/>
          </p:nvSpPr>
          <p:spPr bwMode="auto">
            <a:xfrm>
              <a:off x="3211" y="2694"/>
              <a:ext cx="39" cy="59"/>
            </a:xfrm>
            <a:custGeom>
              <a:avLst/>
              <a:gdLst>
                <a:gd name="T0" fmla="*/ 4 w 39"/>
                <a:gd name="T1" fmla="*/ 59 h 59"/>
                <a:gd name="T2" fmla="*/ 0 w 39"/>
                <a:gd name="T3" fmla="*/ 5 h 59"/>
                <a:gd name="T4" fmla="*/ 35 w 39"/>
                <a:gd name="T5" fmla="*/ 0 h 59"/>
                <a:gd name="T6" fmla="*/ 39 w 39"/>
                <a:gd name="T7" fmla="*/ 54 h 59"/>
                <a:gd name="T8" fmla="*/ 4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54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6" name="Freeform 1271"/>
            <p:cNvSpPr>
              <a:spLocks/>
            </p:cNvSpPr>
            <p:nvPr/>
          </p:nvSpPr>
          <p:spPr bwMode="auto">
            <a:xfrm>
              <a:off x="3204" y="2640"/>
              <a:ext cx="42" cy="59"/>
            </a:xfrm>
            <a:custGeom>
              <a:avLst/>
              <a:gdLst>
                <a:gd name="T0" fmla="*/ 7 w 42"/>
                <a:gd name="T1" fmla="*/ 59 h 59"/>
                <a:gd name="T2" fmla="*/ 0 w 42"/>
                <a:gd name="T3" fmla="*/ 5 h 59"/>
                <a:gd name="T4" fmla="*/ 35 w 42"/>
                <a:gd name="T5" fmla="*/ 0 h 59"/>
                <a:gd name="T6" fmla="*/ 42 w 42"/>
                <a:gd name="T7" fmla="*/ 54 h 59"/>
                <a:gd name="T8" fmla="*/ 7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7" y="59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7" name="Freeform 1272"/>
            <p:cNvSpPr>
              <a:spLocks/>
            </p:cNvSpPr>
            <p:nvPr/>
          </p:nvSpPr>
          <p:spPr bwMode="auto">
            <a:xfrm>
              <a:off x="3198" y="2606"/>
              <a:ext cx="41" cy="39"/>
            </a:xfrm>
            <a:custGeom>
              <a:avLst/>
              <a:gdLst>
                <a:gd name="T0" fmla="*/ 6 w 41"/>
                <a:gd name="T1" fmla="*/ 39 h 39"/>
                <a:gd name="T2" fmla="*/ 0 w 41"/>
                <a:gd name="T3" fmla="*/ 19 h 39"/>
                <a:gd name="T4" fmla="*/ 30 w 41"/>
                <a:gd name="T5" fmla="*/ 0 h 39"/>
                <a:gd name="T6" fmla="*/ 41 w 41"/>
                <a:gd name="T7" fmla="*/ 34 h 39"/>
                <a:gd name="T8" fmla="*/ 6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6" y="39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41" y="34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8" name="Freeform 1273"/>
            <p:cNvSpPr>
              <a:spLocks/>
            </p:cNvSpPr>
            <p:nvPr/>
          </p:nvSpPr>
          <p:spPr bwMode="auto">
            <a:xfrm>
              <a:off x="3185" y="2579"/>
              <a:ext cx="43" cy="46"/>
            </a:xfrm>
            <a:custGeom>
              <a:avLst/>
              <a:gdLst>
                <a:gd name="T0" fmla="*/ 13 w 43"/>
                <a:gd name="T1" fmla="*/ 46 h 46"/>
                <a:gd name="T2" fmla="*/ 0 w 43"/>
                <a:gd name="T3" fmla="*/ 19 h 46"/>
                <a:gd name="T4" fmla="*/ 30 w 43"/>
                <a:gd name="T5" fmla="*/ 0 h 46"/>
                <a:gd name="T6" fmla="*/ 43 w 43"/>
                <a:gd name="T7" fmla="*/ 27 h 46"/>
                <a:gd name="T8" fmla="*/ 13 w 4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13" y="46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43" y="27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09" name="Freeform 1274"/>
            <p:cNvSpPr>
              <a:spLocks/>
            </p:cNvSpPr>
            <p:nvPr/>
          </p:nvSpPr>
          <p:spPr bwMode="auto">
            <a:xfrm>
              <a:off x="3231" y="2799"/>
              <a:ext cx="33" cy="20"/>
            </a:xfrm>
            <a:custGeom>
              <a:avLst/>
              <a:gdLst>
                <a:gd name="T0" fmla="*/ 2 w 33"/>
                <a:gd name="T1" fmla="*/ 20 h 20"/>
                <a:gd name="T2" fmla="*/ 0 w 33"/>
                <a:gd name="T3" fmla="*/ 17 h 20"/>
                <a:gd name="T4" fmla="*/ 33 w 33"/>
                <a:gd name="T5" fmla="*/ 0 h 20"/>
                <a:gd name="T6" fmla="*/ 33 w 33"/>
                <a:gd name="T7" fmla="*/ 3 h 20"/>
                <a:gd name="T8" fmla="*/ 2 w 33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2" y="20"/>
                  </a:moveTo>
                  <a:lnTo>
                    <a:pt x="0" y="17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0" name="Freeform 1275"/>
            <p:cNvSpPr>
              <a:spLocks/>
            </p:cNvSpPr>
            <p:nvPr/>
          </p:nvSpPr>
          <p:spPr bwMode="auto">
            <a:xfrm>
              <a:off x="3174" y="2559"/>
              <a:ext cx="39" cy="44"/>
            </a:xfrm>
            <a:custGeom>
              <a:avLst/>
              <a:gdLst>
                <a:gd name="T0" fmla="*/ 13 w 39"/>
                <a:gd name="T1" fmla="*/ 44 h 44"/>
                <a:gd name="T2" fmla="*/ 0 w 39"/>
                <a:gd name="T3" fmla="*/ 25 h 44"/>
                <a:gd name="T4" fmla="*/ 26 w 39"/>
                <a:gd name="T5" fmla="*/ 0 h 44"/>
                <a:gd name="T6" fmla="*/ 39 w 39"/>
                <a:gd name="T7" fmla="*/ 17 h 44"/>
                <a:gd name="T8" fmla="*/ 13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3" y="4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1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1" name="Freeform 1276"/>
            <p:cNvSpPr>
              <a:spLocks/>
            </p:cNvSpPr>
            <p:nvPr/>
          </p:nvSpPr>
          <p:spPr bwMode="auto">
            <a:xfrm>
              <a:off x="3163" y="2542"/>
              <a:ext cx="37" cy="42"/>
            </a:xfrm>
            <a:custGeom>
              <a:avLst/>
              <a:gdLst>
                <a:gd name="T0" fmla="*/ 11 w 37"/>
                <a:gd name="T1" fmla="*/ 42 h 42"/>
                <a:gd name="T2" fmla="*/ 0 w 37"/>
                <a:gd name="T3" fmla="*/ 32 h 42"/>
                <a:gd name="T4" fmla="*/ 19 w 37"/>
                <a:gd name="T5" fmla="*/ 0 h 42"/>
                <a:gd name="T6" fmla="*/ 37 w 37"/>
                <a:gd name="T7" fmla="*/ 17 h 42"/>
                <a:gd name="T8" fmla="*/ 11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1" y="42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37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2" name="Freeform 1277"/>
            <p:cNvSpPr>
              <a:spLocks/>
            </p:cNvSpPr>
            <p:nvPr/>
          </p:nvSpPr>
          <p:spPr bwMode="auto">
            <a:xfrm>
              <a:off x="3134" y="2520"/>
              <a:ext cx="48" cy="54"/>
            </a:xfrm>
            <a:custGeom>
              <a:avLst/>
              <a:gdLst>
                <a:gd name="T0" fmla="*/ 29 w 48"/>
                <a:gd name="T1" fmla="*/ 54 h 54"/>
                <a:gd name="T2" fmla="*/ 0 w 48"/>
                <a:gd name="T3" fmla="*/ 37 h 54"/>
                <a:gd name="T4" fmla="*/ 13 w 48"/>
                <a:gd name="T5" fmla="*/ 0 h 54"/>
                <a:gd name="T6" fmla="*/ 48 w 48"/>
                <a:gd name="T7" fmla="*/ 22 h 54"/>
                <a:gd name="T8" fmla="*/ 29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9" y="5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3" name="Freeform 1278"/>
            <p:cNvSpPr>
              <a:spLocks/>
            </p:cNvSpPr>
            <p:nvPr/>
          </p:nvSpPr>
          <p:spPr bwMode="auto">
            <a:xfrm>
              <a:off x="3101" y="2505"/>
              <a:ext cx="46" cy="52"/>
            </a:xfrm>
            <a:custGeom>
              <a:avLst/>
              <a:gdLst>
                <a:gd name="T0" fmla="*/ 33 w 46"/>
                <a:gd name="T1" fmla="*/ 52 h 52"/>
                <a:gd name="T2" fmla="*/ 0 w 46"/>
                <a:gd name="T3" fmla="*/ 39 h 52"/>
                <a:gd name="T4" fmla="*/ 5 w 46"/>
                <a:gd name="T5" fmla="*/ 0 h 52"/>
                <a:gd name="T6" fmla="*/ 46 w 46"/>
                <a:gd name="T7" fmla="*/ 15 h 52"/>
                <a:gd name="T8" fmla="*/ 33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3" y="52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6" y="15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4" name="Freeform 1279"/>
            <p:cNvSpPr>
              <a:spLocks/>
            </p:cNvSpPr>
            <p:nvPr/>
          </p:nvSpPr>
          <p:spPr bwMode="auto">
            <a:xfrm>
              <a:off x="3064" y="2500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40 h 44"/>
                <a:gd name="T4" fmla="*/ 4 w 42"/>
                <a:gd name="T5" fmla="*/ 0 h 44"/>
                <a:gd name="T6" fmla="*/ 42 w 42"/>
                <a:gd name="T7" fmla="*/ 5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5" name="Freeform 1280"/>
            <p:cNvSpPr>
              <a:spLocks/>
            </p:cNvSpPr>
            <p:nvPr/>
          </p:nvSpPr>
          <p:spPr bwMode="auto">
            <a:xfrm>
              <a:off x="3027" y="2493"/>
              <a:ext cx="41" cy="47"/>
            </a:xfrm>
            <a:custGeom>
              <a:avLst/>
              <a:gdLst>
                <a:gd name="T0" fmla="*/ 37 w 41"/>
                <a:gd name="T1" fmla="*/ 47 h 47"/>
                <a:gd name="T2" fmla="*/ 0 w 41"/>
                <a:gd name="T3" fmla="*/ 39 h 47"/>
                <a:gd name="T4" fmla="*/ 4 w 41"/>
                <a:gd name="T5" fmla="*/ 0 h 47"/>
                <a:gd name="T6" fmla="*/ 41 w 41"/>
                <a:gd name="T7" fmla="*/ 7 h 47"/>
                <a:gd name="T8" fmla="*/ 37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7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6" name="Freeform 1281"/>
            <p:cNvSpPr>
              <a:spLocks/>
            </p:cNvSpPr>
            <p:nvPr/>
          </p:nvSpPr>
          <p:spPr bwMode="auto">
            <a:xfrm>
              <a:off x="2985" y="2486"/>
              <a:ext cx="46" cy="46"/>
            </a:xfrm>
            <a:custGeom>
              <a:avLst/>
              <a:gdLst>
                <a:gd name="T0" fmla="*/ 42 w 46"/>
                <a:gd name="T1" fmla="*/ 46 h 46"/>
                <a:gd name="T2" fmla="*/ 0 w 46"/>
                <a:gd name="T3" fmla="*/ 36 h 46"/>
                <a:gd name="T4" fmla="*/ 11 w 46"/>
                <a:gd name="T5" fmla="*/ 0 h 46"/>
                <a:gd name="T6" fmla="*/ 46 w 46"/>
                <a:gd name="T7" fmla="*/ 7 h 46"/>
                <a:gd name="T8" fmla="*/ 4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46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7" name="Freeform 1282"/>
            <p:cNvSpPr>
              <a:spLocks/>
            </p:cNvSpPr>
            <p:nvPr/>
          </p:nvSpPr>
          <p:spPr bwMode="auto">
            <a:xfrm>
              <a:off x="2965" y="2476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4 h 46"/>
                <a:gd name="T4" fmla="*/ 18 w 31"/>
                <a:gd name="T5" fmla="*/ 0 h 46"/>
                <a:gd name="T6" fmla="*/ 31 w 31"/>
                <a:gd name="T7" fmla="*/ 10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8" name="Freeform 1283"/>
            <p:cNvSpPr>
              <a:spLocks/>
            </p:cNvSpPr>
            <p:nvPr/>
          </p:nvSpPr>
          <p:spPr bwMode="auto">
            <a:xfrm>
              <a:off x="2948" y="2469"/>
              <a:ext cx="35" cy="41"/>
            </a:xfrm>
            <a:custGeom>
              <a:avLst/>
              <a:gdLst>
                <a:gd name="T0" fmla="*/ 17 w 35"/>
                <a:gd name="T1" fmla="*/ 41 h 41"/>
                <a:gd name="T2" fmla="*/ 0 w 35"/>
                <a:gd name="T3" fmla="*/ 31 h 41"/>
                <a:gd name="T4" fmla="*/ 20 w 35"/>
                <a:gd name="T5" fmla="*/ 0 h 41"/>
                <a:gd name="T6" fmla="*/ 35 w 35"/>
                <a:gd name="T7" fmla="*/ 7 h 41"/>
                <a:gd name="T8" fmla="*/ 17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7" y="41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19" name="Freeform 1284"/>
            <p:cNvSpPr>
              <a:spLocks/>
            </p:cNvSpPr>
            <p:nvPr/>
          </p:nvSpPr>
          <p:spPr bwMode="auto">
            <a:xfrm>
              <a:off x="2933" y="2454"/>
              <a:ext cx="35" cy="46"/>
            </a:xfrm>
            <a:custGeom>
              <a:avLst/>
              <a:gdLst>
                <a:gd name="T0" fmla="*/ 15 w 35"/>
                <a:gd name="T1" fmla="*/ 46 h 46"/>
                <a:gd name="T2" fmla="*/ 0 w 35"/>
                <a:gd name="T3" fmla="*/ 29 h 46"/>
                <a:gd name="T4" fmla="*/ 22 w 35"/>
                <a:gd name="T5" fmla="*/ 0 h 46"/>
                <a:gd name="T6" fmla="*/ 35 w 35"/>
                <a:gd name="T7" fmla="*/ 15 h 46"/>
                <a:gd name="T8" fmla="*/ 15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5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0" name="Freeform 1285"/>
            <p:cNvSpPr>
              <a:spLocks/>
            </p:cNvSpPr>
            <p:nvPr/>
          </p:nvSpPr>
          <p:spPr bwMode="auto">
            <a:xfrm>
              <a:off x="2915" y="2439"/>
              <a:ext cx="40" cy="44"/>
            </a:xfrm>
            <a:custGeom>
              <a:avLst/>
              <a:gdLst>
                <a:gd name="T0" fmla="*/ 18 w 40"/>
                <a:gd name="T1" fmla="*/ 44 h 44"/>
                <a:gd name="T2" fmla="*/ 0 w 40"/>
                <a:gd name="T3" fmla="*/ 25 h 44"/>
                <a:gd name="T4" fmla="*/ 26 w 40"/>
                <a:gd name="T5" fmla="*/ 0 h 44"/>
                <a:gd name="T6" fmla="*/ 40 w 40"/>
                <a:gd name="T7" fmla="*/ 15 h 44"/>
                <a:gd name="T8" fmla="*/ 18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8" y="44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40" y="15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1" name="Freeform 1286"/>
            <p:cNvSpPr>
              <a:spLocks/>
            </p:cNvSpPr>
            <p:nvPr/>
          </p:nvSpPr>
          <p:spPr bwMode="auto">
            <a:xfrm>
              <a:off x="3185" y="2576"/>
              <a:ext cx="30" cy="27"/>
            </a:xfrm>
            <a:custGeom>
              <a:avLst/>
              <a:gdLst>
                <a:gd name="T0" fmla="*/ 30 w 30"/>
                <a:gd name="T1" fmla="*/ 3 h 27"/>
                <a:gd name="T2" fmla="*/ 28 w 30"/>
                <a:gd name="T3" fmla="*/ 0 h 27"/>
                <a:gd name="T4" fmla="*/ 0 w 30"/>
                <a:gd name="T5" fmla="*/ 22 h 27"/>
                <a:gd name="T6" fmla="*/ 2 w 30"/>
                <a:gd name="T7" fmla="*/ 27 h 27"/>
                <a:gd name="T8" fmla="*/ 30 w 30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30" y="3"/>
                  </a:moveTo>
                  <a:lnTo>
                    <a:pt x="28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2" name="Freeform 1287"/>
            <p:cNvSpPr>
              <a:spLocks/>
            </p:cNvSpPr>
            <p:nvPr/>
          </p:nvSpPr>
          <p:spPr bwMode="auto">
            <a:xfrm>
              <a:off x="2889" y="2398"/>
              <a:ext cx="55" cy="63"/>
            </a:xfrm>
            <a:custGeom>
              <a:avLst/>
              <a:gdLst>
                <a:gd name="T0" fmla="*/ 24 w 55"/>
                <a:gd name="T1" fmla="*/ 63 h 63"/>
                <a:gd name="T2" fmla="*/ 0 w 55"/>
                <a:gd name="T3" fmla="*/ 14 h 63"/>
                <a:gd name="T4" fmla="*/ 33 w 55"/>
                <a:gd name="T5" fmla="*/ 0 h 63"/>
                <a:gd name="T6" fmla="*/ 55 w 55"/>
                <a:gd name="T7" fmla="*/ 44 h 63"/>
                <a:gd name="T8" fmla="*/ 24 w 55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24" y="63"/>
                  </a:moveTo>
                  <a:lnTo>
                    <a:pt x="0" y="14"/>
                  </a:lnTo>
                  <a:lnTo>
                    <a:pt x="33" y="0"/>
                  </a:lnTo>
                  <a:lnTo>
                    <a:pt x="55" y="44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3" name="Freeform 1288"/>
            <p:cNvSpPr>
              <a:spLocks/>
            </p:cNvSpPr>
            <p:nvPr/>
          </p:nvSpPr>
          <p:spPr bwMode="auto">
            <a:xfrm>
              <a:off x="2876" y="2356"/>
              <a:ext cx="46" cy="56"/>
            </a:xfrm>
            <a:custGeom>
              <a:avLst/>
              <a:gdLst>
                <a:gd name="T0" fmla="*/ 13 w 46"/>
                <a:gd name="T1" fmla="*/ 56 h 56"/>
                <a:gd name="T2" fmla="*/ 0 w 46"/>
                <a:gd name="T3" fmla="*/ 7 h 56"/>
                <a:gd name="T4" fmla="*/ 35 w 46"/>
                <a:gd name="T5" fmla="*/ 0 h 56"/>
                <a:gd name="T6" fmla="*/ 46 w 46"/>
                <a:gd name="T7" fmla="*/ 42 h 56"/>
                <a:gd name="T8" fmla="*/ 13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3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6" y="42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4" name="Freeform 1289"/>
            <p:cNvSpPr>
              <a:spLocks/>
            </p:cNvSpPr>
            <p:nvPr/>
          </p:nvSpPr>
          <p:spPr bwMode="auto">
            <a:xfrm>
              <a:off x="2867" y="2304"/>
              <a:ext cx="44" cy="59"/>
            </a:xfrm>
            <a:custGeom>
              <a:avLst/>
              <a:gdLst>
                <a:gd name="T0" fmla="*/ 9 w 44"/>
                <a:gd name="T1" fmla="*/ 59 h 59"/>
                <a:gd name="T2" fmla="*/ 0 w 44"/>
                <a:gd name="T3" fmla="*/ 13 h 59"/>
                <a:gd name="T4" fmla="*/ 33 w 44"/>
                <a:gd name="T5" fmla="*/ 0 h 59"/>
                <a:gd name="T6" fmla="*/ 44 w 44"/>
                <a:gd name="T7" fmla="*/ 52 h 59"/>
                <a:gd name="T8" fmla="*/ 9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9" y="59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52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5" name="Freeform 1290"/>
            <p:cNvSpPr>
              <a:spLocks/>
            </p:cNvSpPr>
            <p:nvPr/>
          </p:nvSpPr>
          <p:spPr bwMode="auto">
            <a:xfrm>
              <a:off x="2858" y="2278"/>
              <a:ext cx="42" cy="39"/>
            </a:xfrm>
            <a:custGeom>
              <a:avLst/>
              <a:gdLst>
                <a:gd name="T0" fmla="*/ 9 w 42"/>
                <a:gd name="T1" fmla="*/ 39 h 39"/>
                <a:gd name="T2" fmla="*/ 0 w 42"/>
                <a:gd name="T3" fmla="*/ 14 h 39"/>
                <a:gd name="T4" fmla="*/ 33 w 42"/>
                <a:gd name="T5" fmla="*/ 0 h 39"/>
                <a:gd name="T6" fmla="*/ 42 w 42"/>
                <a:gd name="T7" fmla="*/ 26 h 39"/>
                <a:gd name="T8" fmla="*/ 9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9" y="39"/>
                  </a:moveTo>
                  <a:lnTo>
                    <a:pt x="0" y="14"/>
                  </a:lnTo>
                  <a:lnTo>
                    <a:pt x="33" y="0"/>
                  </a:lnTo>
                  <a:lnTo>
                    <a:pt x="42" y="26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6" name="Freeform 1291"/>
            <p:cNvSpPr>
              <a:spLocks/>
            </p:cNvSpPr>
            <p:nvPr/>
          </p:nvSpPr>
          <p:spPr bwMode="auto">
            <a:xfrm>
              <a:off x="2849" y="2248"/>
              <a:ext cx="42" cy="44"/>
            </a:xfrm>
            <a:custGeom>
              <a:avLst/>
              <a:gdLst>
                <a:gd name="T0" fmla="*/ 9 w 42"/>
                <a:gd name="T1" fmla="*/ 44 h 44"/>
                <a:gd name="T2" fmla="*/ 0 w 42"/>
                <a:gd name="T3" fmla="*/ 20 h 44"/>
                <a:gd name="T4" fmla="*/ 31 w 42"/>
                <a:gd name="T5" fmla="*/ 0 h 44"/>
                <a:gd name="T6" fmla="*/ 42 w 42"/>
                <a:gd name="T7" fmla="*/ 30 h 44"/>
                <a:gd name="T8" fmla="*/ 9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9" y="44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2" y="30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7" name="Freeform 1292"/>
            <p:cNvSpPr>
              <a:spLocks/>
            </p:cNvSpPr>
            <p:nvPr/>
          </p:nvSpPr>
          <p:spPr bwMode="auto">
            <a:xfrm>
              <a:off x="2913" y="2439"/>
              <a:ext cx="31" cy="25"/>
            </a:xfrm>
            <a:custGeom>
              <a:avLst/>
              <a:gdLst>
                <a:gd name="T0" fmla="*/ 2 w 31"/>
                <a:gd name="T1" fmla="*/ 25 h 25"/>
                <a:gd name="T2" fmla="*/ 0 w 31"/>
                <a:gd name="T3" fmla="*/ 22 h 25"/>
                <a:gd name="T4" fmla="*/ 28 w 31"/>
                <a:gd name="T5" fmla="*/ 0 h 25"/>
                <a:gd name="T6" fmla="*/ 31 w 31"/>
                <a:gd name="T7" fmla="*/ 3 h 25"/>
                <a:gd name="T8" fmla="*/ 2 w 31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2" y="2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31" y="3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8" name="Freeform 1293"/>
            <p:cNvSpPr>
              <a:spLocks/>
            </p:cNvSpPr>
            <p:nvPr/>
          </p:nvSpPr>
          <p:spPr bwMode="auto">
            <a:xfrm>
              <a:off x="2808" y="2162"/>
              <a:ext cx="72" cy="106"/>
            </a:xfrm>
            <a:custGeom>
              <a:avLst/>
              <a:gdLst>
                <a:gd name="T0" fmla="*/ 41 w 72"/>
                <a:gd name="T1" fmla="*/ 106 h 106"/>
                <a:gd name="T2" fmla="*/ 0 w 72"/>
                <a:gd name="T3" fmla="*/ 20 h 106"/>
                <a:gd name="T4" fmla="*/ 30 w 72"/>
                <a:gd name="T5" fmla="*/ 0 h 106"/>
                <a:gd name="T6" fmla="*/ 72 w 72"/>
                <a:gd name="T7" fmla="*/ 86 h 106"/>
                <a:gd name="T8" fmla="*/ 41 w 72"/>
                <a:gd name="T9" fmla="*/ 106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6">
                  <a:moveTo>
                    <a:pt x="41" y="106"/>
                  </a:moveTo>
                  <a:lnTo>
                    <a:pt x="0" y="20"/>
                  </a:lnTo>
                  <a:lnTo>
                    <a:pt x="30" y="0"/>
                  </a:lnTo>
                  <a:lnTo>
                    <a:pt x="72" y="86"/>
                  </a:lnTo>
                  <a:lnTo>
                    <a:pt x="41" y="10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29" name="Freeform 1294"/>
            <p:cNvSpPr>
              <a:spLocks/>
            </p:cNvSpPr>
            <p:nvPr/>
          </p:nvSpPr>
          <p:spPr bwMode="auto">
            <a:xfrm>
              <a:off x="2764" y="2089"/>
              <a:ext cx="74" cy="93"/>
            </a:xfrm>
            <a:custGeom>
              <a:avLst/>
              <a:gdLst>
                <a:gd name="T0" fmla="*/ 44 w 74"/>
                <a:gd name="T1" fmla="*/ 93 h 93"/>
                <a:gd name="T2" fmla="*/ 0 w 74"/>
                <a:gd name="T3" fmla="*/ 22 h 93"/>
                <a:gd name="T4" fmla="*/ 28 w 74"/>
                <a:gd name="T5" fmla="*/ 0 h 93"/>
                <a:gd name="T6" fmla="*/ 74 w 74"/>
                <a:gd name="T7" fmla="*/ 73 h 93"/>
                <a:gd name="T8" fmla="*/ 44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4" y="9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4" y="73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0" name="Freeform 1295"/>
            <p:cNvSpPr>
              <a:spLocks/>
            </p:cNvSpPr>
            <p:nvPr/>
          </p:nvSpPr>
          <p:spPr bwMode="auto">
            <a:xfrm>
              <a:off x="2742" y="2052"/>
              <a:ext cx="50" cy="59"/>
            </a:xfrm>
            <a:custGeom>
              <a:avLst/>
              <a:gdLst>
                <a:gd name="T0" fmla="*/ 22 w 50"/>
                <a:gd name="T1" fmla="*/ 59 h 59"/>
                <a:gd name="T2" fmla="*/ 0 w 50"/>
                <a:gd name="T3" fmla="*/ 30 h 59"/>
                <a:gd name="T4" fmla="*/ 22 w 50"/>
                <a:gd name="T5" fmla="*/ 0 h 59"/>
                <a:gd name="T6" fmla="*/ 50 w 50"/>
                <a:gd name="T7" fmla="*/ 37 h 59"/>
                <a:gd name="T8" fmla="*/ 22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2" y="59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50" y="37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1" name="Freeform 1296"/>
            <p:cNvSpPr>
              <a:spLocks/>
            </p:cNvSpPr>
            <p:nvPr/>
          </p:nvSpPr>
          <p:spPr bwMode="auto">
            <a:xfrm>
              <a:off x="2713" y="2025"/>
              <a:ext cx="51" cy="57"/>
            </a:xfrm>
            <a:custGeom>
              <a:avLst/>
              <a:gdLst>
                <a:gd name="T0" fmla="*/ 29 w 51"/>
                <a:gd name="T1" fmla="*/ 57 h 57"/>
                <a:gd name="T2" fmla="*/ 0 w 51"/>
                <a:gd name="T3" fmla="*/ 32 h 57"/>
                <a:gd name="T4" fmla="*/ 20 w 51"/>
                <a:gd name="T5" fmla="*/ 0 h 57"/>
                <a:gd name="T6" fmla="*/ 51 w 51"/>
                <a:gd name="T7" fmla="*/ 27 h 57"/>
                <a:gd name="T8" fmla="*/ 29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29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1" y="27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2" name="Freeform 1297"/>
            <p:cNvSpPr>
              <a:spLocks/>
            </p:cNvSpPr>
            <p:nvPr/>
          </p:nvSpPr>
          <p:spPr bwMode="auto">
            <a:xfrm>
              <a:off x="2683" y="2001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37 h 56"/>
                <a:gd name="T4" fmla="*/ 13 w 50"/>
                <a:gd name="T5" fmla="*/ 0 h 56"/>
                <a:gd name="T6" fmla="*/ 50 w 50"/>
                <a:gd name="T7" fmla="*/ 24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50" y="24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3" name="Freeform 1298"/>
            <p:cNvSpPr>
              <a:spLocks/>
            </p:cNvSpPr>
            <p:nvPr/>
          </p:nvSpPr>
          <p:spPr bwMode="auto">
            <a:xfrm>
              <a:off x="2641" y="1986"/>
              <a:ext cx="55" cy="52"/>
            </a:xfrm>
            <a:custGeom>
              <a:avLst/>
              <a:gdLst>
                <a:gd name="T0" fmla="*/ 42 w 55"/>
                <a:gd name="T1" fmla="*/ 52 h 52"/>
                <a:gd name="T2" fmla="*/ 0 w 55"/>
                <a:gd name="T3" fmla="*/ 37 h 52"/>
                <a:gd name="T4" fmla="*/ 11 w 55"/>
                <a:gd name="T5" fmla="*/ 0 h 52"/>
                <a:gd name="T6" fmla="*/ 55 w 55"/>
                <a:gd name="T7" fmla="*/ 15 h 52"/>
                <a:gd name="T8" fmla="*/ 42 w 5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42" y="52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5" y="15"/>
                  </a:lnTo>
                  <a:lnTo>
                    <a:pt x="42" y="5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4" name="Freeform 1299"/>
            <p:cNvSpPr>
              <a:spLocks/>
            </p:cNvSpPr>
            <p:nvPr/>
          </p:nvSpPr>
          <p:spPr bwMode="auto">
            <a:xfrm>
              <a:off x="2849" y="2248"/>
              <a:ext cx="31" cy="20"/>
            </a:xfrm>
            <a:custGeom>
              <a:avLst/>
              <a:gdLst>
                <a:gd name="T0" fmla="*/ 31 w 31"/>
                <a:gd name="T1" fmla="*/ 0 h 20"/>
                <a:gd name="T2" fmla="*/ 31 w 31"/>
                <a:gd name="T3" fmla="*/ 0 h 20"/>
                <a:gd name="T4" fmla="*/ 0 w 31"/>
                <a:gd name="T5" fmla="*/ 20 h 20"/>
                <a:gd name="T6" fmla="*/ 0 w 31"/>
                <a:gd name="T7" fmla="*/ 20 h 20"/>
                <a:gd name="T8" fmla="*/ 31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0"/>
                  </a:moveTo>
                  <a:lnTo>
                    <a:pt x="31" y="0"/>
                  </a:lnTo>
                  <a:lnTo>
                    <a:pt x="0" y="2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5" name="Freeform 1300"/>
            <p:cNvSpPr>
              <a:spLocks/>
            </p:cNvSpPr>
            <p:nvPr/>
          </p:nvSpPr>
          <p:spPr bwMode="auto">
            <a:xfrm>
              <a:off x="2613" y="1974"/>
              <a:ext cx="37" cy="49"/>
            </a:xfrm>
            <a:custGeom>
              <a:avLst/>
              <a:gdLst>
                <a:gd name="T0" fmla="*/ 32 w 37"/>
                <a:gd name="T1" fmla="*/ 49 h 49"/>
                <a:gd name="T2" fmla="*/ 0 w 37"/>
                <a:gd name="T3" fmla="*/ 39 h 49"/>
                <a:gd name="T4" fmla="*/ 4 w 37"/>
                <a:gd name="T5" fmla="*/ 0 h 49"/>
                <a:gd name="T6" fmla="*/ 37 w 37"/>
                <a:gd name="T7" fmla="*/ 10 h 49"/>
                <a:gd name="T8" fmla="*/ 32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32" y="49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6" name="Freeform 1301"/>
            <p:cNvSpPr>
              <a:spLocks/>
            </p:cNvSpPr>
            <p:nvPr/>
          </p:nvSpPr>
          <p:spPr bwMode="auto">
            <a:xfrm>
              <a:off x="2584" y="1971"/>
              <a:ext cx="33" cy="42"/>
            </a:xfrm>
            <a:custGeom>
              <a:avLst/>
              <a:gdLst>
                <a:gd name="T0" fmla="*/ 29 w 33"/>
                <a:gd name="T1" fmla="*/ 42 h 42"/>
                <a:gd name="T2" fmla="*/ 0 w 33"/>
                <a:gd name="T3" fmla="*/ 40 h 42"/>
                <a:gd name="T4" fmla="*/ 0 w 33"/>
                <a:gd name="T5" fmla="*/ 0 h 42"/>
                <a:gd name="T6" fmla="*/ 33 w 33"/>
                <a:gd name="T7" fmla="*/ 3 h 42"/>
                <a:gd name="T8" fmla="*/ 29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9" y="42"/>
                  </a:moveTo>
                  <a:lnTo>
                    <a:pt x="0" y="4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7" name="Freeform 1302"/>
            <p:cNvSpPr>
              <a:spLocks/>
            </p:cNvSpPr>
            <p:nvPr/>
          </p:nvSpPr>
          <p:spPr bwMode="auto">
            <a:xfrm>
              <a:off x="2518" y="1971"/>
              <a:ext cx="66" cy="42"/>
            </a:xfrm>
            <a:custGeom>
              <a:avLst/>
              <a:gdLst>
                <a:gd name="T0" fmla="*/ 66 w 66"/>
                <a:gd name="T1" fmla="*/ 40 h 42"/>
                <a:gd name="T2" fmla="*/ 0 w 66"/>
                <a:gd name="T3" fmla="*/ 42 h 42"/>
                <a:gd name="T4" fmla="*/ 0 w 66"/>
                <a:gd name="T5" fmla="*/ 3 h 42"/>
                <a:gd name="T6" fmla="*/ 66 w 66"/>
                <a:gd name="T7" fmla="*/ 0 h 42"/>
                <a:gd name="T8" fmla="*/ 66 w 66"/>
                <a:gd name="T9" fmla="*/ 4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2">
                  <a:moveTo>
                    <a:pt x="66" y="40"/>
                  </a:moveTo>
                  <a:lnTo>
                    <a:pt x="0" y="42"/>
                  </a:lnTo>
                  <a:lnTo>
                    <a:pt x="0" y="3"/>
                  </a:lnTo>
                  <a:lnTo>
                    <a:pt x="66" y="0"/>
                  </a:lnTo>
                  <a:lnTo>
                    <a:pt x="66" y="4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8" name="Freeform 1303"/>
            <p:cNvSpPr>
              <a:spLocks/>
            </p:cNvSpPr>
            <p:nvPr/>
          </p:nvSpPr>
          <p:spPr bwMode="auto">
            <a:xfrm>
              <a:off x="2641" y="1984"/>
              <a:ext cx="11" cy="39"/>
            </a:xfrm>
            <a:custGeom>
              <a:avLst/>
              <a:gdLst>
                <a:gd name="T0" fmla="*/ 11 w 11"/>
                <a:gd name="T1" fmla="*/ 2 h 39"/>
                <a:gd name="T2" fmla="*/ 9 w 11"/>
                <a:gd name="T3" fmla="*/ 0 h 39"/>
                <a:gd name="T4" fmla="*/ 0 w 11"/>
                <a:gd name="T5" fmla="*/ 39 h 39"/>
                <a:gd name="T6" fmla="*/ 4 w 11"/>
                <a:gd name="T7" fmla="*/ 39 h 39"/>
                <a:gd name="T8" fmla="*/ 11 w 11"/>
                <a:gd name="T9" fmla="*/ 2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9">
                  <a:moveTo>
                    <a:pt x="11" y="2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39" name="Freeform 1304"/>
            <p:cNvSpPr>
              <a:spLocks/>
            </p:cNvSpPr>
            <p:nvPr/>
          </p:nvSpPr>
          <p:spPr bwMode="auto">
            <a:xfrm>
              <a:off x="2485" y="1971"/>
              <a:ext cx="36" cy="42"/>
            </a:xfrm>
            <a:custGeom>
              <a:avLst/>
              <a:gdLst>
                <a:gd name="T0" fmla="*/ 31 w 36"/>
                <a:gd name="T1" fmla="*/ 42 h 42"/>
                <a:gd name="T2" fmla="*/ 0 w 36"/>
                <a:gd name="T3" fmla="*/ 37 h 42"/>
                <a:gd name="T4" fmla="*/ 11 w 36"/>
                <a:gd name="T5" fmla="*/ 0 h 42"/>
                <a:gd name="T6" fmla="*/ 36 w 36"/>
                <a:gd name="T7" fmla="*/ 3 h 42"/>
                <a:gd name="T8" fmla="*/ 31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31" y="42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36" y="3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0" name="Freeform 1305"/>
            <p:cNvSpPr>
              <a:spLocks/>
            </p:cNvSpPr>
            <p:nvPr/>
          </p:nvSpPr>
          <p:spPr bwMode="auto">
            <a:xfrm>
              <a:off x="2459" y="1959"/>
              <a:ext cx="37" cy="49"/>
            </a:xfrm>
            <a:custGeom>
              <a:avLst/>
              <a:gdLst>
                <a:gd name="T0" fmla="*/ 26 w 37"/>
                <a:gd name="T1" fmla="*/ 49 h 49"/>
                <a:gd name="T2" fmla="*/ 0 w 37"/>
                <a:gd name="T3" fmla="*/ 34 h 49"/>
                <a:gd name="T4" fmla="*/ 18 w 37"/>
                <a:gd name="T5" fmla="*/ 0 h 49"/>
                <a:gd name="T6" fmla="*/ 37 w 37"/>
                <a:gd name="T7" fmla="*/ 12 h 49"/>
                <a:gd name="T8" fmla="*/ 2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26" y="49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7" y="1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1" name="Freeform 1306"/>
            <p:cNvSpPr>
              <a:spLocks/>
            </p:cNvSpPr>
            <p:nvPr/>
          </p:nvSpPr>
          <p:spPr bwMode="auto">
            <a:xfrm>
              <a:off x="2431" y="1947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32 h 46"/>
                <a:gd name="T4" fmla="*/ 19 w 46"/>
                <a:gd name="T5" fmla="*/ 0 h 46"/>
                <a:gd name="T6" fmla="*/ 46 w 46"/>
                <a:gd name="T7" fmla="*/ 12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46" y="12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2" name="Freeform 1307"/>
            <p:cNvSpPr>
              <a:spLocks/>
            </p:cNvSpPr>
            <p:nvPr/>
          </p:nvSpPr>
          <p:spPr bwMode="auto">
            <a:xfrm>
              <a:off x="2407" y="1925"/>
              <a:ext cx="43" cy="54"/>
            </a:xfrm>
            <a:custGeom>
              <a:avLst/>
              <a:gdLst>
                <a:gd name="T0" fmla="*/ 24 w 43"/>
                <a:gd name="T1" fmla="*/ 54 h 54"/>
                <a:gd name="T2" fmla="*/ 0 w 43"/>
                <a:gd name="T3" fmla="*/ 29 h 54"/>
                <a:gd name="T4" fmla="*/ 21 w 43"/>
                <a:gd name="T5" fmla="*/ 0 h 54"/>
                <a:gd name="T6" fmla="*/ 43 w 43"/>
                <a:gd name="T7" fmla="*/ 22 h 54"/>
                <a:gd name="T8" fmla="*/ 24 w 4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4">
                  <a:moveTo>
                    <a:pt x="24" y="54"/>
                  </a:moveTo>
                  <a:lnTo>
                    <a:pt x="0" y="29"/>
                  </a:lnTo>
                  <a:lnTo>
                    <a:pt x="21" y="0"/>
                  </a:lnTo>
                  <a:lnTo>
                    <a:pt x="43" y="2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3" name="Freeform 1308"/>
            <p:cNvSpPr>
              <a:spLocks/>
            </p:cNvSpPr>
            <p:nvPr/>
          </p:nvSpPr>
          <p:spPr bwMode="auto">
            <a:xfrm>
              <a:off x="2361" y="1873"/>
              <a:ext cx="67" cy="81"/>
            </a:xfrm>
            <a:custGeom>
              <a:avLst/>
              <a:gdLst>
                <a:gd name="T0" fmla="*/ 46 w 67"/>
                <a:gd name="T1" fmla="*/ 81 h 81"/>
                <a:gd name="T2" fmla="*/ 0 w 67"/>
                <a:gd name="T3" fmla="*/ 27 h 81"/>
                <a:gd name="T4" fmla="*/ 26 w 67"/>
                <a:gd name="T5" fmla="*/ 0 h 81"/>
                <a:gd name="T6" fmla="*/ 67 w 67"/>
                <a:gd name="T7" fmla="*/ 52 h 81"/>
                <a:gd name="T8" fmla="*/ 46 w 67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1">
                  <a:moveTo>
                    <a:pt x="46" y="81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67" y="52"/>
                  </a:lnTo>
                  <a:lnTo>
                    <a:pt x="46" y="81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4" name="Freeform 1309"/>
            <p:cNvSpPr>
              <a:spLocks/>
            </p:cNvSpPr>
            <p:nvPr/>
          </p:nvSpPr>
          <p:spPr bwMode="auto">
            <a:xfrm>
              <a:off x="2315" y="1815"/>
              <a:ext cx="72" cy="85"/>
            </a:xfrm>
            <a:custGeom>
              <a:avLst/>
              <a:gdLst>
                <a:gd name="T0" fmla="*/ 46 w 72"/>
                <a:gd name="T1" fmla="*/ 85 h 85"/>
                <a:gd name="T2" fmla="*/ 0 w 72"/>
                <a:gd name="T3" fmla="*/ 22 h 85"/>
                <a:gd name="T4" fmla="*/ 28 w 72"/>
                <a:gd name="T5" fmla="*/ 0 h 85"/>
                <a:gd name="T6" fmla="*/ 72 w 72"/>
                <a:gd name="T7" fmla="*/ 58 h 85"/>
                <a:gd name="T8" fmla="*/ 46 w 72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5">
                  <a:moveTo>
                    <a:pt x="46" y="85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2" y="58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5" name="Freeform 1310"/>
            <p:cNvSpPr>
              <a:spLocks/>
            </p:cNvSpPr>
            <p:nvPr/>
          </p:nvSpPr>
          <p:spPr bwMode="auto">
            <a:xfrm>
              <a:off x="2238" y="1687"/>
              <a:ext cx="105" cy="150"/>
            </a:xfrm>
            <a:custGeom>
              <a:avLst/>
              <a:gdLst>
                <a:gd name="T0" fmla="*/ 77 w 105"/>
                <a:gd name="T1" fmla="*/ 150 h 150"/>
                <a:gd name="T2" fmla="*/ 0 w 105"/>
                <a:gd name="T3" fmla="*/ 22 h 150"/>
                <a:gd name="T4" fmla="*/ 28 w 105"/>
                <a:gd name="T5" fmla="*/ 0 h 150"/>
                <a:gd name="T6" fmla="*/ 105 w 105"/>
                <a:gd name="T7" fmla="*/ 128 h 150"/>
                <a:gd name="T8" fmla="*/ 77 w 105"/>
                <a:gd name="T9" fmla="*/ 15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50">
                  <a:moveTo>
                    <a:pt x="77" y="150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5" y="128"/>
                  </a:lnTo>
                  <a:lnTo>
                    <a:pt x="77" y="150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6" name="Freeform 1311"/>
            <p:cNvSpPr>
              <a:spLocks/>
            </p:cNvSpPr>
            <p:nvPr/>
          </p:nvSpPr>
          <p:spPr bwMode="auto">
            <a:xfrm>
              <a:off x="2205" y="1636"/>
              <a:ext cx="61" cy="73"/>
            </a:xfrm>
            <a:custGeom>
              <a:avLst/>
              <a:gdLst>
                <a:gd name="T0" fmla="*/ 33 w 61"/>
                <a:gd name="T1" fmla="*/ 73 h 73"/>
                <a:gd name="T2" fmla="*/ 0 w 61"/>
                <a:gd name="T3" fmla="*/ 22 h 73"/>
                <a:gd name="T4" fmla="*/ 28 w 61"/>
                <a:gd name="T5" fmla="*/ 0 h 73"/>
                <a:gd name="T6" fmla="*/ 61 w 61"/>
                <a:gd name="T7" fmla="*/ 51 h 73"/>
                <a:gd name="T8" fmla="*/ 33 w 61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3">
                  <a:moveTo>
                    <a:pt x="33" y="7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61" y="51"/>
                  </a:lnTo>
                  <a:lnTo>
                    <a:pt x="33" y="73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7" name="Freeform 1312"/>
            <p:cNvSpPr>
              <a:spLocks/>
            </p:cNvSpPr>
            <p:nvPr/>
          </p:nvSpPr>
          <p:spPr bwMode="auto">
            <a:xfrm>
              <a:off x="2192" y="1611"/>
              <a:ext cx="41" cy="47"/>
            </a:xfrm>
            <a:custGeom>
              <a:avLst/>
              <a:gdLst>
                <a:gd name="T0" fmla="*/ 13 w 41"/>
                <a:gd name="T1" fmla="*/ 47 h 47"/>
                <a:gd name="T2" fmla="*/ 0 w 41"/>
                <a:gd name="T3" fmla="*/ 25 h 47"/>
                <a:gd name="T4" fmla="*/ 26 w 41"/>
                <a:gd name="T5" fmla="*/ 0 h 47"/>
                <a:gd name="T6" fmla="*/ 41 w 41"/>
                <a:gd name="T7" fmla="*/ 25 h 47"/>
                <a:gd name="T8" fmla="*/ 13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13" y="47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41" y="25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8" name="Freeform 1313"/>
            <p:cNvSpPr>
              <a:spLocks/>
            </p:cNvSpPr>
            <p:nvPr/>
          </p:nvSpPr>
          <p:spPr bwMode="auto">
            <a:xfrm>
              <a:off x="2176" y="1592"/>
              <a:ext cx="42" cy="44"/>
            </a:xfrm>
            <a:custGeom>
              <a:avLst/>
              <a:gdLst>
                <a:gd name="T0" fmla="*/ 16 w 42"/>
                <a:gd name="T1" fmla="*/ 44 h 44"/>
                <a:gd name="T2" fmla="*/ 0 w 42"/>
                <a:gd name="T3" fmla="*/ 29 h 44"/>
                <a:gd name="T4" fmla="*/ 25 w 42"/>
                <a:gd name="T5" fmla="*/ 0 h 44"/>
                <a:gd name="T6" fmla="*/ 42 w 42"/>
                <a:gd name="T7" fmla="*/ 19 h 44"/>
                <a:gd name="T8" fmla="*/ 16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6" y="44"/>
                  </a:moveTo>
                  <a:lnTo>
                    <a:pt x="0" y="29"/>
                  </a:lnTo>
                  <a:lnTo>
                    <a:pt x="25" y="0"/>
                  </a:lnTo>
                  <a:lnTo>
                    <a:pt x="42" y="19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49" name="Freeform 1314"/>
            <p:cNvSpPr>
              <a:spLocks/>
            </p:cNvSpPr>
            <p:nvPr/>
          </p:nvSpPr>
          <p:spPr bwMode="auto">
            <a:xfrm>
              <a:off x="2516" y="1974"/>
              <a:ext cx="5" cy="39"/>
            </a:xfrm>
            <a:custGeom>
              <a:avLst/>
              <a:gdLst>
                <a:gd name="T0" fmla="*/ 2 w 5"/>
                <a:gd name="T1" fmla="*/ 39 h 39"/>
                <a:gd name="T2" fmla="*/ 0 w 5"/>
                <a:gd name="T3" fmla="*/ 39 h 39"/>
                <a:gd name="T4" fmla="*/ 2 w 5"/>
                <a:gd name="T5" fmla="*/ 0 h 39"/>
                <a:gd name="T6" fmla="*/ 5 w 5"/>
                <a:gd name="T7" fmla="*/ 0 h 39"/>
                <a:gd name="T8" fmla="*/ 2 w 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9">
                  <a:moveTo>
                    <a:pt x="2" y="39"/>
                  </a:moveTo>
                  <a:lnTo>
                    <a:pt x="0" y="39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2362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0" name="Freeform 1315"/>
            <p:cNvSpPr>
              <a:spLocks/>
            </p:cNvSpPr>
            <p:nvPr/>
          </p:nvSpPr>
          <p:spPr bwMode="auto">
            <a:xfrm>
              <a:off x="3566" y="3507"/>
              <a:ext cx="72" cy="100"/>
            </a:xfrm>
            <a:custGeom>
              <a:avLst/>
              <a:gdLst>
                <a:gd name="T0" fmla="*/ 44 w 72"/>
                <a:gd name="T1" fmla="*/ 100 h 100"/>
                <a:gd name="T2" fmla="*/ 0 w 72"/>
                <a:gd name="T3" fmla="*/ 22 h 100"/>
                <a:gd name="T4" fmla="*/ 29 w 72"/>
                <a:gd name="T5" fmla="*/ 0 h 100"/>
                <a:gd name="T6" fmla="*/ 72 w 72"/>
                <a:gd name="T7" fmla="*/ 78 h 100"/>
                <a:gd name="T8" fmla="*/ 44 w 72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0">
                  <a:moveTo>
                    <a:pt x="44" y="100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2" y="78"/>
                  </a:lnTo>
                  <a:lnTo>
                    <a:pt x="44" y="100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1" name="Freeform 1316"/>
            <p:cNvSpPr>
              <a:spLocks/>
            </p:cNvSpPr>
            <p:nvPr/>
          </p:nvSpPr>
          <p:spPr bwMode="auto">
            <a:xfrm>
              <a:off x="3520" y="3438"/>
              <a:ext cx="75" cy="91"/>
            </a:xfrm>
            <a:custGeom>
              <a:avLst/>
              <a:gdLst>
                <a:gd name="T0" fmla="*/ 46 w 75"/>
                <a:gd name="T1" fmla="*/ 91 h 91"/>
                <a:gd name="T2" fmla="*/ 0 w 75"/>
                <a:gd name="T3" fmla="*/ 22 h 91"/>
                <a:gd name="T4" fmla="*/ 28 w 75"/>
                <a:gd name="T5" fmla="*/ 0 h 91"/>
                <a:gd name="T6" fmla="*/ 75 w 75"/>
                <a:gd name="T7" fmla="*/ 69 h 91"/>
                <a:gd name="T8" fmla="*/ 46 w 7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1">
                  <a:moveTo>
                    <a:pt x="46" y="91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75" y="69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2" name="Freeform 1317"/>
            <p:cNvSpPr>
              <a:spLocks/>
            </p:cNvSpPr>
            <p:nvPr/>
          </p:nvSpPr>
          <p:spPr bwMode="auto">
            <a:xfrm>
              <a:off x="3500" y="3404"/>
              <a:ext cx="48" cy="56"/>
            </a:xfrm>
            <a:custGeom>
              <a:avLst/>
              <a:gdLst>
                <a:gd name="T0" fmla="*/ 20 w 48"/>
                <a:gd name="T1" fmla="*/ 56 h 56"/>
                <a:gd name="T2" fmla="*/ 0 w 48"/>
                <a:gd name="T3" fmla="*/ 20 h 56"/>
                <a:gd name="T4" fmla="*/ 31 w 48"/>
                <a:gd name="T5" fmla="*/ 0 h 56"/>
                <a:gd name="T6" fmla="*/ 48 w 48"/>
                <a:gd name="T7" fmla="*/ 34 h 56"/>
                <a:gd name="T8" fmla="*/ 20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0" y="56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8" y="3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3" name="Freeform 1318"/>
            <p:cNvSpPr>
              <a:spLocks/>
            </p:cNvSpPr>
            <p:nvPr/>
          </p:nvSpPr>
          <p:spPr bwMode="auto">
            <a:xfrm>
              <a:off x="3481" y="3370"/>
              <a:ext cx="50" cy="54"/>
            </a:xfrm>
            <a:custGeom>
              <a:avLst/>
              <a:gdLst>
                <a:gd name="T0" fmla="*/ 19 w 50"/>
                <a:gd name="T1" fmla="*/ 54 h 54"/>
                <a:gd name="T2" fmla="*/ 0 w 50"/>
                <a:gd name="T3" fmla="*/ 14 h 54"/>
                <a:gd name="T4" fmla="*/ 32 w 50"/>
                <a:gd name="T5" fmla="*/ 0 h 54"/>
                <a:gd name="T6" fmla="*/ 50 w 50"/>
                <a:gd name="T7" fmla="*/ 34 h 54"/>
                <a:gd name="T8" fmla="*/ 19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19" y="54"/>
                  </a:moveTo>
                  <a:lnTo>
                    <a:pt x="0" y="14"/>
                  </a:lnTo>
                  <a:lnTo>
                    <a:pt x="32" y="0"/>
                  </a:lnTo>
                  <a:lnTo>
                    <a:pt x="50" y="34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4" name="Freeform 1319"/>
            <p:cNvSpPr>
              <a:spLocks/>
            </p:cNvSpPr>
            <p:nvPr/>
          </p:nvSpPr>
          <p:spPr bwMode="auto">
            <a:xfrm>
              <a:off x="3467" y="3331"/>
              <a:ext cx="46" cy="53"/>
            </a:xfrm>
            <a:custGeom>
              <a:avLst/>
              <a:gdLst>
                <a:gd name="T0" fmla="*/ 14 w 46"/>
                <a:gd name="T1" fmla="*/ 53 h 53"/>
                <a:gd name="T2" fmla="*/ 0 w 46"/>
                <a:gd name="T3" fmla="*/ 12 h 53"/>
                <a:gd name="T4" fmla="*/ 33 w 46"/>
                <a:gd name="T5" fmla="*/ 0 h 53"/>
                <a:gd name="T6" fmla="*/ 46 w 46"/>
                <a:gd name="T7" fmla="*/ 39 h 53"/>
                <a:gd name="T8" fmla="*/ 14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4" y="53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39"/>
                  </a:lnTo>
                  <a:lnTo>
                    <a:pt x="14" y="5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5" name="Freeform 1320"/>
            <p:cNvSpPr>
              <a:spLocks/>
            </p:cNvSpPr>
            <p:nvPr/>
          </p:nvSpPr>
          <p:spPr bwMode="auto">
            <a:xfrm>
              <a:off x="3459" y="3287"/>
              <a:ext cx="41" cy="56"/>
            </a:xfrm>
            <a:custGeom>
              <a:avLst/>
              <a:gdLst>
                <a:gd name="T0" fmla="*/ 8 w 41"/>
                <a:gd name="T1" fmla="*/ 56 h 56"/>
                <a:gd name="T2" fmla="*/ 0 w 41"/>
                <a:gd name="T3" fmla="*/ 7 h 56"/>
                <a:gd name="T4" fmla="*/ 35 w 41"/>
                <a:gd name="T5" fmla="*/ 0 h 56"/>
                <a:gd name="T6" fmla="*/ 41 w 41"/>
                <a:gd name="T7" fmla="*/ 44 h 56"/>
                <a:gd name="T8" fmla="*/ 8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8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1" y="44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6" name="Freeform 1321"/>
            <p:cNvSpPr>
              <a:spLocks/>
            </p:cNvSpPr>
            <p:nvPr/>
          </p:nvSpPr>
          <p:spPr bwMode="auto">
            <a:xfrm>
              <a:off x="3454" y="3257"/>
              <a:ext cx="40" cy="32"/>
            </a:xfrm>
            <a:custGeom>
              <a:avLst/>
              <a:gdLst>
                <a:gd name="T0" fmla="*/ 5 w 40"/>
                <a:gd name="T1" fmla="*/ 32 h 32"/>
                <a:gd name="T2" fmla="*/ 0 w 40"/>
                <a:gd name="T3" fmla="*/ 0 h 32"/>
                <a:gd name="T4" fmla="*/ 35 w 40"/>
                <a:gd name="T5" fmla="*/ 0 h 32"/>
                <a:gd name="T6" fmla="*/ 40 w 40"/>
                <a:gd name="T7" fmla="*/ 30 h 32"/>
                <a:gd name="T8" fmla="*/ 5 w 4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5" y="32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40" y="30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7" name="Freeform 1322"/>
            <p:cNvSpPr>
              <a:spLocks/>
            </p:cNvSpPr>
            <p:nvPr/>
          </p:nvSpPr>
          <p:spPr bwMode="auto">
            <a:xfrm>
              <a:off x="3454" y="3225"/>
              <a:ext cx="38" cy="32"/>
            </a:xfrm>
            <a:custGeom>
              <a:avLst/>
              <a:gdLst>
                <a:gd name="T0" fmla="*/ 0 w 38"/>
                <a:gd name="T1" fmla="*/ 32 h 32"/>
                <a:gd name="T2" fmla="*/ 2 w 38"/>
                <a:gd name="T3" fmla="*/ 0 h 32"/>
                <a:gd name="T4" fmla="*/ 38 w 38"/>
                <a:gd name="T5" fmla="*/ 5 h 32"/>
                <a:gd name="T6" fmla="*/ 35 w 38"/>
                <a:gd name="T7" fmla="*/ 32 h 32"/>
                <a:gd name="T8" fmla="*/ 0 w 3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0" y="32"/>
                  </a:moveTo>
                  <a:lnTo>
                    <a:pt x="2" y="0"/>
                  </a:lnTo>
                  <a:lnTo>
                    <a:pt x="38" y="5"/>
                  </a:lnTo>
                  <a:lnTo>
                    <a:pt x="35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8" name="Freeform 1323"/>
            <p:cNvSpPr>
              <a:spLocks/>
            </p:cNvSpPr>
            <p:nvPr/>
          </p:nvSpPr>
          <p:spPr bwMode="auto">
            <a:xfrm>
              <a:off x="3456" y="3169"/>
              <a:ext cx="46" cy="61"/>
            </a:xfrm>
            <a:custGeom>
              <a:avLst/>
              <a:gdLst>
                <a:gd name="T0" fmla="*/ 0 w 46"/>
                <a:gd name="T1" fmla="*/ 56 h 61"/>
                <a:gd name="T2" fmla="*/ 11 w 46"/>
                <a:gd name="T3" fmla="*/ 0 h 61"/>
                <a:gd name="T4" fmla="*/ 46 w 46"/>
                <a:gd name="T5" fmla="*/ 5 h 61"/>
                <a:gd name="T6" fmla="*/ 36 w 46"/>
                <a:gd name="T7" fmla="*/ 61 h 61"/>
                <a:gd name="T8" fmla="*/ 0 w 46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0" y="56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6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59" name="Freeform 1324"/>
            <p:cNvSpPr>
              <a:spLocks/>
            </p:cNvSpPr>
            <p:nvPr/>
          </p:nvSpPr>
          <p:spPr bwMode="auto">
            <a:xfrm>
              <a:off x="3467" y="3140"/>
              <a:ext cx="42" cy="34"/>
            </a:xfrm>
            <a:custGeom>
              <a:avLst/>
              <a:gdLst>
                <a:gd name="T0" fmla="*/ 0 w 42"/>
                <a:gd name="T1" fmla="*/ 29 h 34"/>
                <a:gd name="T2" fmla="*/ 7 w 42"/>
                <a:gd name="T3" fmla="*/ 0 h 34"/>
                <a:gd name="T4" fmla="*/ 42 w 42"/>
                <a:gd name="T5" fmla="*/ 4 h 34"/>
                <a:gd name="T6" fmla="*/ 35 w 42"/>
                <a:gd name="T7" fmla="*/ 34 h 34"/>
                <a:gd name="T8" fmla="*/ 0 w 42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0" y="29"/>
                  </a:moveTo>
                  <a:lnTo>
                    <a:pt x="7" y="0"/>
                  </a:lnTo>
                  <a:lnTo>
                    <a:pt x="42" y="4"/>
                  </a:lnTo>
                  <a:lnTo>
                    <a:pt x="35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0" name="Freeform 1325"/>
            <p:cNvSpPr>
              <a:spLocks/>
            </p:cNvSpPr>
            <p:nvPr/>
          </p:nvSpPr>
          <p:spPr bwMode="auto">
            <a:xfrm>
              <a:off x="3474" y="3115"/>
              <a:ext cx="37" cy="29"/>
            </a:xfrm>
            <a:custGeom>
              <a:avLst/>
              <a:gdLst>
                <a:gd name="T0" fmla="*/ 0 w 37"/>
                <a:gd name="T1" fmla="*/ 25 h 29"/>
                <a:gd name="T2" fmla="*/ 2 w 37"/>
                <a:gd name="T3" fmla="*/ 0 h 29"/>
                <a:gd name="T4" fmla="*/ 37 w 37"/>
                <a:gd name="T5" fmla="*/ 3 h 29"/>
                <a:gd name="T6" fmla="*/ 35 w 37"/>
                <a:gd name="T7" fmla="*/ 29 h 29"/>
                <a:gd name="T8" fmla="*/ 0 w 37"/>
                <a:gd name="T9" fmla="*/ 2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0" y="25"/>
                  </a:moveTo>
                  <a:lnTo>
                    <a:pt x="2" y="0"/>
                  </a:lnTo>
                  <a:lnTo>
                    <a:pt x="37" y="3"/>
                  </a:lnTo>
                  <a:lnTo>
                    <a:pt x="35" y="2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1" name="Freeform 1326"/>
            <p:cNvSpPr>
              <a:spLocks/>
            </p:cNvSpPr>
            <p:nvPr/>
          </p:nvSpPr>
          <p:spPr bwMode="auto">
            <a:xfrm>
              <a:off x="3476" y="3083"/>
              <a:ext cx="35" cy="35"/>
            </a:xfrm>
            <a:custGeom>
              <a:avLst/>
              <a:gdLst>
                <a:gd name="T0" fmla="*/ 0 w 35"/>
                <a:gd name="T1" fmla="*/ 32 h 35"/>
                <a:gd name="T2" fmla="*/ 0 w 35"/>
                <a:gd name="T3" fmla="*/ 5 h 35"/>
                <a:gd name="T4" fmla="*/ 35 w 35"/>
                <a:gd name="T5" fmla="*/ 0 h 35"/>
                <a:gd name="T6" fmla="*/ 35 w 35"/>
                <a:gd name="T7" fmla="*/ 35 h 35"/>
                <a:gd name="T8" fmla="*/ 0 w 35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0" y="32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5" y="3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2" name="Freeform 1327"/>
            <p:cNvSpPr>
              <a:spLocks/>
            </p:cNvSpPr>
            <p:nvPr/>
          </p:nvSpPr>
          <p:spPr bwMode="auto">
            <a:xfrm>
              <a:off x="3472" y="3051"/>
              <a:ext cx="39" cy="37"/>
            </a:xfrm>
            <a:custGeom>
              <a:avLst/>
              <a:gdLst>
                <a:gd name="T0" fmla="*/ 4 w 39"/>
                <a:gd name="T1" fmla="*/ 37 h 37"/>
                <a:gd name="T2" fmla="*/ 0 w 39"/>
                <a:gd name="T3" fmla="*/ 5 h 37"/>
                <a:gd name="T4" fmla="*/ 35 w 39"/>
                <a:gd name="T5" fmla="*/ 0 h 37"/>
                <a:gd name="T6" fmla="*/ 39 w 39"/>
                <a:gd name="T7" fmla="*/ 32 h 37"/>
                <a:gd name="T8" fmla="*/ 4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4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3" name="Freeform 1328"/>
            <p:cNvSpPr>
              <a:spLocks/>
            </p:cNvSpPr>
            <p:nvPr/>
          </p:nvSpPr>
          <p:spPr bwMode="auto">
            <a:xfrm>
              <a:off x="3459" y="3289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4" name="Freeform 1329"/>
            <p:cNvSpPr>
              <a:spLocks/>
            </p:cNvSpPr>
            <p:nvPr/>
          </p:nvSpPr>
          <p:spPr bwMode="auto">
            <a:xfrm>
              <a:off x="3459" y="3287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0 w 35"/>
                <a:gd name="T3" fmla="*/ 2 h 7"/>
                <a:gd name="T4" fmla="*/ 35 w 35"/>
                <a:gd name="T5" fmla="*/ 0 h 7"/>
                <a:gd name="T6" fmla="*/ 35 w 35"/>
                <a:gd name="T7" fmla="*/ 0 h 7"/>
                <a:gd name="T8" fmla="*/ 0 w 3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lnTo>
                    <a:pt x="0" y="2"/>
                  </a:lnTo>
                  <a:lnTo>
                    <a:pt x="3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5" name="Freeform 1330"/>
            <p:cNvSpPr>
              <a:spLocks/>
            </p:cNvSpPr>
            <p:nvPr/>
          </p:nvSpPr>
          <p:spPr bwMode="auto">
            <a:xfrm>
              <a:off x="3456" y="2998"/>
              <a:ext cx="49" cy="63"/>
            </a:xfrm>
            <a:custGeom>
              <a:avLst/>
              <a:gdLst>
                <a:gd name="T0" fmla="*/ 16 w 49"/>
                <a:gd name="T1" fmla="*/ 63 h 63"/>
                <a:gd name="T2" fmla="*/ 0 w 49"/>
                <a:gd name="T3" fmla="*/ 19 h 63"/>
                <a:gd name="T4" fmla="*/ 31 w 49"/>
                <a:gd name="T5" fmla="*/ 0 h 63"/>
                <a:gd name="T6" fmla="*/ 49 w 49"/>
                <a:gd name="T7" fmla="*/ 49 h 63"/>
                <a:gd name="T8" fmla="*/ 16 w 49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3">
                  <a:moveTo>
                    <a:pt x="16" y="63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49" y="49"/>
                  </a:lnTo>
                  <a:lnTo>
                    <a:pt x="16" y="6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6" name="Freeform 1331"/>
            <p:cNvSpPr>
              <a:spLocks/>
            </p:cNvSpPr>
            <p:nvPr/>
          </p:nvSpPr>
          <p:spPr bwMode="auto">
            <a:xfrm>
              <a:off x="3445" y="2978"/>
              <a:ext cx="42" cy="39"/>
            </a:xfrm>
            <a:custGeom>
              <a:avLst/>
              <a:gdLst>
                <a:gd name="T0" fmla="*/ 11 w 42"/>
                <a:gd name="T1" fmla="*/ 39 h 39"/>
                <a:gd name="T2" fmla="*/ 0 w 42"/>
                <a:gd name="T3" fmla="*/ 24 h 39"/>
                <a:gd name="T4" fmla="*/ 27 w 42"/>
                <a:gd name="T5" fmla="*/ 0 h 39"/>
                <a:gd name="T6" fmla="*/ 42 w 42"/>
                <a:gd name="T7" fmla="*/ 20 h 39"/>
                <a:gd name="T8" fmla="*/ 1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11" y="39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2" y="20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7" name="Freeform 1332"/>
            <p:cNvSpPr>
              <a:spLocks/>
            </p:cNvSpPr>
            <p:nvPr/>
          </p:nvSpPr>
          <p:spPr bwMode="auto">
            <a:xfrm>
              <a:off x="3432" y="2958"/>
              <a:ext cx="40" cy="44"/>
            </a:xfrm>
            <a:custGeom>
              <a:avLst/>
              <a:gdLst>
                <a:gd name="T0" fmla="*/ 13 w 40"/>
                <a:gd name="T1" fmla="*/ 44 h 44"/>
                <a:gd name="T2" fmla="*/ 0 w 40"/>
                <a:gd name="T3" fmla="*/ 30 h 44"/>
                <a:gd name="T4" fmla="*/ 24 w 40"/>
                <a:gd name="T5" fmla="*/ 0 h 44"/>
                <a:gd name="T6" fmla="*/ 40 w 40"/>
                <a:gd name="T7" fmla="*/ 20 h 44"/>
                <a:gd name="T8" fmla="*/ 13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3" y="44"/>
                  </a:moveTo>
                  <a:lnTo>
                    <a:pt x="0" y="30"/>
                  </a:lnTo>
                  <a:lnTo>
                    <a:pt x="24" y="0"/>
                  </a:lnTo>
                  <a:lnTo>
                    <a:pt x="40" y="20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8" name="Freeform 1333"/>
            <p:cNvSpPr>
              <a:spLocks/>
            </p:cNvSpPr>
            <p:nvPr/>
          </p:nvSpPr>
          <p:spPr bwMode="auto">
            <a:xfrm>
              <a:off x="3404" y="2931"/>
              <a:ext cx="52" cy="57"/>
            </a:xfrm>
            <a:custGeom>
              <a:avLst/>
              <a:gdLst>
                <a:gd name="T0" fmla="*/ 28 w 52"/>
                <a:gd name="T1" fmla="*/ 57 h 57"/>
                <a:gd name="T2" fmla="*/ 0 w 52"/>
                <a:gd name="T3" fmla="*/ 32 h 57"/>
                <a:gd name="T4" fmla="*/ 20 w 52"/>
                <a:gd name="T5" fmla="*/ 0 h 57"/>
                <a:gd name="T6" fmla="*/ 52 w 52"/>
                <a:gd name="T7" fmla="*/ 27 h 57"/>
                <a:gd name="T8" fmla="*/ 28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28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2" y="27"/>
                  </a:lnTo>
                  <a:lnTo>
                    <a:pt x="28" y="5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69" name="Freeform 1334"/>
            <p:cNvSpPr>
              <a:spLocks/>
            </p:cNvSpPr>
            <p:nvPr/>
          </p:nvSpPr>
          <p:spPr bwMode="auto">
            <a:xfrm>
              <a:off x="3371" y="2907"/>
              <a:ext cx="53" cy="56"/>
            </a:xfrm>
            <a:custGeom>
              <a:avLst/>
              <a:gdLst>
                <a:gd name="T0" fmla="*/ 33 w 53"/>
                <a:gd name="T1" fmla="*/ 56 h 56"/>
                <a:gd name="T2" fmla="*/ 0 w 53"/>
                <a:gd name="T3" fmla="*/ 34 h 56"/>
                <a:gd name="T4" fmla="*/ 17 w 53"/>
                <a:gd name="T5" fmla="*/ 0 h 56"/>
                <a:gd name="T6" fmla="*/ 53 w 53"/>
                <a:gd name="T7" fmla="*/ 24 h 56"/>
                <a:gd name="T8" fmla="*/ 33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3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3" y="2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0" name="Freeform 1335"/>
            <p:cNvSpPr>
              <a:spLocks/>
            </p:cNvSpPr>
            <p:nvPr/>
          </p:nvSpPr>
          <p:spPr bwMode="auto">
            <a:xfrm>
              <a:off x="3334" y="2885"/>
              <a:ext cx="54" cy="56"/>
            </a:xfrm>
            <a:custGeom>
              <a:avLst/>
              <a:gdLst>
                <a:gd name="T0" fmla="*/ 37 w 54"/>
                <a:gd name="T1" fmla="*/ 56 h 56"/>
                <a:gd name="T2" fmla="*/ 0 w 54"/>
                <a:gd name="T3" fmla="*/ 34 h 56"/>
                <a:gd name="T4" fmla="*/ 17 w 54"/>
                <a:gd name="T5" fmla="*/ 0 h 56"/>
                <a:gd name="T6" fmla="*/ 54 w 54"/>
                <a:gd name="T7" fmla="*/ 22 h 56"/>
                <a:gd name="T8" fmla="*/ 37 w 5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6">
                  <a:moveTo>
                    <a:pt x="37" y="56"/>
                  </a:moveTo>
                  <a:lnTo>
                    <a:pt x="0" y="34"/>
                  </a:lnTo>
                  <a:lnTo>
                    <a:pt x="17" y="0"/>
                  </a:lnTo>
                  <a:lnTo>
                    <a:pt x="54" y="22"/>
                  </a:lnTo>
                  <a:lnTo>
                    <a:pt x="37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1" name="Freeform 1336"/>
            <p:cNvSpPr>
              <a:spLocks/>
            </p:cNvSpPr>
            <p:nvPr/>
          </p:nvSpPr>
          <p:spPr bwMode="auto">
            <a:xfrm>
              <a:off x="3296" y="2863"/>
              <a:ext cx="55" cy="56"/>
            </a:xfrm>
            <a:custGeom>
              <a:avLst/>
              <a:gdLst>
                <a:gd name="T0" fmla="*/ 38 w 55"/>
                <a:gd name="T1" fmla="*/ 56 h 56"/>
                <a:gd name="T2" fmla="*/ 0 w 55"/>
                <a:gd name="T3" fmla="*/ 32 h 56"/>
                <a:gd name="T4" fmla="*/ 20 w 55"/>
                <a:gd name="T5" fmla="*/ 0 h 56"/>
                <a:gd name="T6" fmla="*/ 55 w 55"/>
                <a:gd name="T7" fmla="*/ 22 h 56"/>
                <a:gd name="T8" fmla="*/ 38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8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2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2" name="Freeform 1337"/>
            <p:cNvSpPr>
              <a:spLocks/>
            </p:cNvSpPr>
            <p:nvPr/>
          </p:nvSpPr>
          <p:spPr bwMode="auto">
            <a:xfrm>
              <a:off x="3261" y="2833"/>
              <a:ext cx="55" cy="62"/>
            </a:xfrm>
            <a:custGeom>
              <a:avLst/>
              <a:gdLst>
                <a:gd name="T0" fmla="*/ 35 w 55"/>
                <a:gd name="T1" fmla="*/ 62 h 62"/>
                <a:gd name="T2" fmla="*/ 0 w 55"/>
                <a:gd name="T3" fmla="*/ 23 h 62"/>
                <a:gd name="T4" fmla="*/ 29 w 55"/>
                <a:gd name="T5" fmla="*/ 0 h 62"/>
                <a:gd name="T6" fmla="*/ 55 w 55"/>
                <a:gd name="T7" fmla="*/ 30 h 62"/>
                <a:gd name="T8" fmla="*/ 35 w 55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2">
                  <a:moveTo>
                    <a:pt x="35" y="62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55" y="30"/>
                  </a:lnTo>
                  <a:lnTo>
                    <a:pt x="35" y="6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3" name="Freeform 1338"/>
            <p:cNvSpPr>
              <a:spLocks/>
            </p:cNvSpPr>
            <p:nvPr/>
          </p:nvSpPr>
          <p:spPr bwMode="auto">
            <a:xfrm>
              <a:off x="3237" y="2792"/>
              <a:ext cx="53" cy="64"/>
            </a:xfrm>
            <a:custGeom>
              <a:avLst/>
              <a:gdLst>
                <a:gd name="T0" fmla="*/ 24 w 53"/>
                <a:gd name="T1" fmla="*/ 64 h 64"/>
                <a:gd name="T2" fmla="*/ 0 w 53"/>
                <a:gd name="T3" fmla="*/ 22 h 64"/>
                <a:gd name="T4" fmla="*/ 29 w 53"/>
                <a:gd name="T5" fmla="*/ 0 h 64"/>
                <a:gd name="T6" fmla="*/ 53 w 53"/>
                <a:gd name="T7" fmla="*/ 41 h 64"/>
                <a:gd name="T8" fmla="*/ 24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4" y="6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3" y="41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4" name="Freeform 1339"/>
            <p:cNvSpPr>
              <a:spLocks/>
            </p:cNvSpPr>
            <p:nvPr/>
          </p:nvSpPr>
          <p:spPr bwMode="auto">
            <a:xfrm>
              <a:off x="3505" y="3047"/>
              <a:ext cx="2" cy="4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  <a:gd name="T6" fmla="*/ 2 w 2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5" name="Freeform 1340"/>
            <p:cNvSpPr>
              <a:spLocks/>
            </p:cNvSpPr>
            <p:nvPr/>
          </p:nvSpPr>
          <p:spPr bwMode="auto">
            <a:xfrm>
              <a:off x="3472" y="3047"/>
              <a:ext cx="35" cy="14"/>
            </a:xfrm>
            <a:custGeom>
              <a:avLst/>
              <a:gdLst>
                <a:gd name="T0" fmla="*/ 35 w 35"/>
                <a:gd name="T1" fmla="*/ 4 h 14"/>
                <a:gd name="T2" fmla="*/ 33 w 35"/>
                <a:gd name="T3" fmla="*/ 0 h 14"/>
                <a:gd name="T4" fmla="*/ 0 w 35"/>
                <a:gd name="T5" fmla="*/ 9 h 14"/>
                <a:gd name="T6" fmla="*/ 0 w 35"/>
                <a:gd name="T7" fmla="*/ 14 h 14"/>
                <a:gd name="T8" fmla="*/ 35 w 35"/>
                <a:gd name="T9" fmla="*/ 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">
                  <a:moveTo>
                    <a:pt x="35" y="4"/>
                  </a:moveTo>
                  <a:lnTo>
                    <a:pt x="33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6" name="Freeform 1341"/>
            <p:cNvSpPr>
              <a:spLocks/>
            </p:cNvSpPr>
            <p:nvPr/>
          </p:nvSpPr>
          <p:spPr bwMode="auto">
            <a:xfrm>
              <a:off x="3224" y="2767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13 h 42"/>
                <a:gd name="T4" fmla="*/ 33 w 44"/>
                <a:gd name="T5" fmla="*/ 0 h 42"/>
                <a:gd name="T6" fmla="*/ 44 w 44"/>
                <a:gd name="T7" fmla="*/ 27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7" name="Freeform 1342"/>
            <p:cNvSpPr>
              <a:spLocks/>
            </p:cNvSpPr>
            <p:nvPr/>
          </p:nvSpPr>
          <p:spPr bwMode="auto">
            <a:xfrm>
              <a:off x="3220" y="2743"/>
              <a:ext cx="37" cy="37"/>
            </a:xfrm>
            <a:custGeom>
              <a:avLst/>
              <a:gdLst>
                <a:gd name="T0" fmla="*/ 4 w 37"/>
                <a:gd name="T1" fmla="*/ 37 h 37"/>
                <a:gd name="T2" fmla="*/ 0 w 37"/>
                <a:gd name="T3" fmla="*/ 5 h 37"/>
                <a:gd name="T4" fmla="*/ 35 w 37"/>
                <a:gd name="T5" fmla="*/ 0 h 37"/>
                <a:gd name="T6" fmla="*/ 37 w 37"/>
                <a:gd name="T7" fmla="*/ 24 h 37"/>
                <a:gd name="T8" fmla="*/ 4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4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7" y="2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8" name="Freeform 1343"/>
            <p:cNvSpPr>
              <a:spLocks/>
            </p:cNvSpPr>
            <p:nvPr/>
          </p:nvSpPr>
          <p:spPr bwMode="auto">
            <a:xfrm>
              <a:off x="3215" y="2687"/>
              <a:ext cx="40" cy="61"/>
            </a:xfrm>
            <a:custGeom>
              <a:avLst/>
              <a:gdLst>
                <a:gd name="T0" fmla="*/ 5 w 40"/>
                <a:gd name="T1" fmla="*/ 61 h 61"/>
                <a:gd name="T2" fmla="*/ 0 w 40"/>
                <a:gd name="T3" fmla="*/ 4 h 61"/>
                <a:gd name="T4" fmla="*/ 35 w 40"/>
                <a:gd name="T5" fmla="*/ 0 h 61"/>
                <a:gd name="T6" fmla="*/ 40 w 40"/>
                <a:gd name="T7" fmla="*/ 56 h 61"/>
                <a:gd name="T8" fmla="*/ 5 w 4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1">
                  <a:moveTo>
                    <a:pt x="5" y="61"/>
                  </a:moveTo>
                  <a:lnTo>
                    <a:pt x="0" y="4"/>
                  </a:lnTo>
                  <a:lnTo>
                    <a:pt x="35" y="0"/>
                  </a:lnTo>
                  <a:lnTo>
                    <a:pt x="40" y="56"/>
                  </a:lnTo>
                  <a:lnTo>
                    <a:pt x="5" y="6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79" name="Freeform 1344"/>
            <p:cNvSpPr>
              <a:spLocks/>
            </p:cNvSpPr>
            <p:nvPr/>
          </p:nvSpPr>
          <p:spPr bwMode="auto">
            <a:xfrm>
              <a:off x="3211" y="2635"/>
              <a:ext cx="39" cy="56"/>
            </a:xfrm>
            <a:custGeom>
              <a:avLst/>
              <a:gdLst>
                <a:gd name="T0" fmla="*/ 4 w 39"/>
                <a:gd name="T1" fmla="*/ 56 h 56"/>
                <a:gd name="T2" fmla="*/ 0 w 39"/>
                <a:gd name="T3" fmla="*/ 5 h 56"/>
                <a:gd name="T4" fmla="*/ 35 w 39"/>
                <a:gd name="T5" fmla="*/ 0 h 56"/>
                <a:gd name="T6" fmla="*/ 39 w 39"/>
                <a:gd name="T7" fmla="*/ 52 h 56"/>
                <a:gd name="T8" fmla="*/ 4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4" y="56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39" y="52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0" name="Freeform 1345"/>
            <p:cNvSpPr>
              <a:spLocks/>
            </p:cNvSpPr>
            <p:nvPr/>
          </p:nvSpPr>
          <p:spPr bwMode="auto">
            <a:xfrm>
              <a:off x="3204" y="2601"/>
              <a:ext cx="42" cy="39"/>
            </a:xfrm>
            <a:custGeom>
              <a:avLst/>
              <a:gdLst>
                <a:gd name="T0" fmla="*/ 7 w 42"/>
                <a:gd name="T1" fmla="*/ 39 h 39"/>
                <a:gd name="T2" fmla="*/ 0 w 42"/>
                <a:gd name="T3" fmla="*/ 19 h 39"/>
                <a:gd name="T4" fmla="*/ 31 w 42"/>
                <a:gd name="T5" fmla="*/ 0 h 39"/>
                <a:gd name="T6" fmla="*/ 42 w 42"/>
                <a:gd name="T7" fmla="*/ 34 h 39"/>
                <a:gd name="T8" fmla="*/ 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7" y="39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42" y="34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1" name="Freeform 1346"/>
            <p:cNvSpPr>
              <a:spLocks/>
            </p:cNvSpPr>
            <p:nvPr/>
          </p:nvSpPr>
          <p:spPr bwMode="auto">
            <a:xfrm>
              <a:off x="3191" y="2571"/>
              <a:ext cx="44" cy="49"/>
            </a:xfrm>
            <a:custGeom>
              <a:avLst/>
              <a:gdLst>
                <a:gd name="T0" fmla="*/ 13 w 44"/>
                <a:gd name="T1" fmla="*/ 49 h 49"/>
                <a:gd name="T2" fmla="*/ 0 w 44"/>
                <a:gd name="T3" fmla="*/ 20 h 49"/>
                <a:gd name="T4" fmla="*/ 31 w 44"/>
                <a:gd name="T5" fmla="*/ 0 h 49"/>
                <a:gd name="T6" fmla="*/ 44 w 44"/>
                <a:gd name="T7" fmla="*/ 30 h 49"/>
                <a:gd name="T8" fmla="*/ 1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3" y="49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4" y="3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2" name="Freeform 1347"/>
            <p:cNvSpPr>
              <a:spLocks/>
            </p:cNvSpPr>
            <p:nvPr/>
          </p:nvSpPr>
          <p:spPr bwMode="auto">
            <a:xfrm>
              <a:off x="3235" y="280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2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3" name="Freeform 1348"/>
            <p:cNvSpPr>
              <a:spLocks/>
            </p:cNvSpPr>
            <p:nvPr/>
          </p:nvSpPr>
          <p:spPr bwMode="auto">
            <a:xfrm>
              <a:off x="3235" y="2792"/>
              <a:ext cx="33" cy="22"/>
            </a:xfrm>
            <a:custGeom>
              <a:avLst/>
              <a:gdLst>
                <a:gd name="T0" fmla="*/ 2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2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2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4" name="Freeform 1349"/>
            <p:cNvSpPr>
              <a:spLocks/>
            </p:cNvSpPr>
            <p:nvPr/>
          </p:nvSpPr>
          <p:spPr bwMode="auto">
            <a:xfrm>
              <a:off x="3180" y="2552"/>
              <a:ext cx="40" cy="44"/>
            </a:xfrm>
            <a:custGeom>
              <a:avLst/>
              <a:gdLst>
                <a:gd name="T0" fmla="*/ 13 w 40"/>
                <a:gd name="T1" fmla="*/ 44 h 44"/>
                <a:gd name="T2" fmla="*/ 0 w 40"/>
                <a:gd name="T3" fmla="*/ 24 h 44"/>
                <a:gd name="T4" fmla="*/ 27 w 40"/>
                <a:gd name="T5" fmla="*/ 0 h 44"/>
                <a:gd name="T6" fmla="*/ 40 w 40"/>
                <a:gd name="T7" fmla="*/ 17 h 44"/>
                <a:gd name="T8" fmla="*/ 13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3" y="44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0" y="17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5" name="Freeform 1350"/>
            <p:cNvSpPr>
              <a:spLocks/>
            </p:cNvSpPr>
            <p:nvPr/>
          </p:nvSpPr>
          <p:spPr bwMode="auto">
            <a:xfrm>
              <a:off x="3169" y="2535"/>
              <a:ext cx="38" cy="41"/>
            </a:xfrm>
            <a:custGeom>
              <a:avLst/>
              <a:gdLst>
                <a:gd name="T0" fmla="*/ 11 w 38"/>
                <a:gd name="T1" fmla="*/ 41 h 41"/>
                <a:gd name="T2" fmla="*/ 0 w 38"/>
                <a:gd name="T3" fmla="*/ 32 h 41"/>
                <a:gd name="T4" fmla="*/ 20 w 38"/>
                <a:gd name="T5" fmla="*/ 0 h 41"/>
                <a:gd name="T6" fmla="*/ 38 w 38"/>
                <a:gd name="T7" fmla="*/ 17 h 41"/>
                <a:gd name="T8" fmla="*/ 11 w 3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11" y="41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8" y="17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6" name="Freeform 1351"/>
            <p:cNvSpPr>
              <a:spLocks/>
            </p:cNvSpPr>
            <p:nvPr/>
          </p:nvSpPr>
          <p:spPr bwMode="auto">
            <a:xfrm>
              <a:off x="3141" y="2513"/>
              <a:ext cx="48" cy="54"/>
            </a:xfrm>
            <a:custGeom>
              <a:avLst/>
              <a:gdLst>
                <a:gd name="T0" fmla="*/ 28 w 48"/>
                <a:gd name="T1" fmla="*/ 54 h 54"/>
                <a:gd name="T2" fmla="*/ 0 w 48"/>
                <a:gd name="T3" fmla="*/ 36 h 54"/>
                <a:gd name="T4" fmla="*/ 13 w 48"/>
                <a:gd name="T5" fmla="*/ 0 h 54"/>
                <a:gd name="T6" fmla="*/ 48 w 48"/>
                <a:gd name="T7" fmla="*/ 22 h 54"/>
                <a:gd name="T8" fmla="*/ 28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8" y="54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7" name="Freeform 1352"/>
            <p:cNvSpPr>
              <a:spLocks/>
            </p:cNvSpPr>
            <p:nvPr/>
          </p:nvSpPr>
          <p:spPr bwMode="auto">
            <a:xfrm>
              <a:off x="3108" y="2498"/>
              <a:ext cx="46" cy="51"/>
            </a:xfrm>
            <a:custGeom>
              <a:avLst/>
              <a:gdLst>
                <a:gd name="T0" fmla="*/ 33 w 46"/>
                <a:gd name="T1" fmla="*/ 51 h 51"/>
                <a:gd name="T2" fmla="*/ 0 w 46"/>
                <a:gd name="T3" fmla="*/ 39 h 51"/>
                <a:gd name="T4" fmla="*/ 4 w 46"/>
                <a:gd name="T5" fmla="*/ 0 h 51"/>
                <a:gd name="T6" fmla="*/ 46 w 46"/>
                <a:gd name="T7" fmla="*/ 15 h 51"/>
                <a:gd name="T8" fmla="*/ 3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3" y="51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6" y="15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8" name="Freeform 1353"/>
            <p:cNvSpPr>
              <a:spLocks/>
            </p:cNvSpPr>
            <p:nvPr/>
          </p:nvSpPr>
          <p:spPr bwMode="auto">
            <a:xfrm>
              <a:off x="3071" y="2493"/>
              <a:ext cx="41" cy="44"/>
            </a:xfrm>
            <a:custGeom>
              <a:avLst/>
              <a:gdLst>
                <a:gd name="T0" fmla="*/ 37 w 41"/>
                <a:gd name="T1" fmla="*/ 44 h 44"/>
                <a:gd name="T2" fmla="*/ 0 w 41"/>
                <a:gd name="T3" fmla="*/ 39 h 44"/>
                <a:gd name="T4" fmla="*/ 4 w 41"/>
                <a:gd name="T5" fmla="*/ 0 h 44"/>
                <a:gd name="T6" fmla="*/ 41 w 41"/>
                <a:gd name="T7" fmla="*/ 5 h 44"/>
                <a:gd name="T8" fmla="*/ 37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7" y="44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89" name="Freeform 1354"/>
            <p:cNvSpPr>
              <a:spLocks/>
            </p:cNvSpPr>
            <p:nvPr/>
          </p:nvSpPr>
          <p:spPr bwMode="auto">
            <a:xfrm>
              <a:off x="3033" y="2486"/>
              <a:ext cx="42" cy="46"/>
            </a:xfrm>
            <a:custGeom>
              <a:avLst/>
              <a:gdLst>
                <a:gd name="T0" fmla="*/ 38 w 42"/>
                <a:gd name="T1" fmla="*/ 46 h 46"/>
                <a:gd name="T2" fmla="*/ 0 w 42"/>
                <a:gd name="T3" fmla="*/ 39 h 46"/>
                <a:gd name="T4" fmla="*/ 5 w 42"/>
                <a:gd name="T5" fmla="*/ 0 h 46"/>
                <a:gd name="T6" fmla="*/ 42 w 42"/>
                <a:gd name="T7" fmla="*/ 7 h 46"/>
                <a:gd name="T8" fmla="*/ 38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8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0" name="Freeform 1355"/>
            <p:cNvSpPr>
              <a:spLocks/>
            </p:cNvSpPr>
            <p:nvPr/>
          </p:nvSpPr>
          <p:spPr bwMode="auto">
            <a:xfrm>
              <a:off x="2992" y="2478"/>
              <a:ext cx="46" cy="47"/>
            </a:xfrm>
            <a:custGeom>
              <a:avLst/>
              <a:gdLst>
                <a:gd name="T0" fmla="*/ 41 w 46"/>
                <a:gd name="T1" fmla="*/ 47 h 47"/>
                <a:gd name="T2" fmla="*/ 0 w 46"/>
                <a:gd name="T3" fmla="*/ 37 h 47"/>
                <a:gd name="T4" fmla="*/ 11 w 46"/>
                <a:gd name="T5" fmla="*/ 0 h 47"/>
                <a:gd name="T6" fmla="*/ 46 w 46"/>
                <a:gd name="T7" fmla="*/ 8 h 47"/>
                <a:gd name="T8" fmla="*/ 4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1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6" y="8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1" name="Freeform 1356"/>
            <p:cNvSpPr>
              <a:spLocks/>
            </p:cNvSpPr>
            <p:nvPr/>
          </p:nvSpPr>
          <p:spPr bwMode="auto">
            <a:xfrm>
              <a:off x="2972" y="2469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4 h 46"/>
                <a:gd name="T4" fmla="*/ 18 w 31"/>
                <a:gd name="T5" fmla="*/ 0 h 46"/>
                <a:gd name="T6" fmla="*/ 31 w 31"/>
                <a:gd name="T7" fmla="*/ 9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31" y="9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2" name="Freeform 1357"/>
            <p:cNvSpPr>
              <a:spLocks/>
            </p:cNvSpPr>
            <p:nvPr/>
          </p:nvSpPr>
          <p:spPr bwMode="auto">
            <a:xfrm>
              <a:off x="2952" y="2461"/>
              <a:ext cx="38" cy="42"/>
            </a:xfrm>
            <a:custGeom>
              <a:avLst/>
              <a:gdLst>
                <a:gd name="T0" fmla="*/ 20 w 38"/>
                <a:gd name="T1" fmla="*/ 42 h 42"/>
                <a:gd name="T2" fmla="*/ 0 w 38"/>
                <a:gd name="T3" fmla="*/ 32 h 42"/>
                <a:gd name="T4" fmla="*/ 20 w 38"/>
                <a:gd name="T5" fmla="*/ 0 h 42"/>
                <a:gd name="T6" fmla="*/ 38 w 38"/>
                <a:gd name="T7" fmla="*/ 8 h 42"/>
                <a:gd name="T8" fmla="*/ 20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20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8" y="8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3" name="Freeform 1358"/>
            <p:cNvSpPr>
              <a:spLocks/>
            </p:cNvSpPr>
            <p:nvPr/>
          </p:nvSpPr>
          <p:spPr bwMode="auto">
            <a:xfrm>
              <a:off x="2937" y="2447"/>
              <a:ext cx="35" cy="46"/>
            </a:xfrm>
            <a:custGeom>
              <a:avLst/>
              <a:gdLst>
                <a:gd name="T0" fmla="*/ 15 w 35"/>
                <a:gd name="T1" fmla="*/ 46 h 46"/>
                <a:gd name="T2" fmla="*/ 0 w 35"/>
                <a:gd name="T3" fmla="*/ 29 h 46"/>
                <a:gd name="T4" fmla="*/ 22 w 35"/>
                <a:gd name="T5" fmla="*/ 0 h 46"/>
                <a:gd name="T6" fmla="*/ 35 w 35"/>
                <a:gd name="T7" fmla="*/ 14 h 46"/>
                <a:gd name="T8" fmla="*/ 15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5" y="46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35" y="1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4" name="Freeform 1359"/>
            <p:cNvSpPr>
              <a:spLocks/>
            </p:cNvSpPr>
            <p:nvPr/>
          </p:nvSpPr>
          <p:spPr bwMode="auto">
            <a:xfrm>
              <a:off x="2922" y="2432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24 h 44"/>
                <a:gd name="T4" fmla="*/ 26 w 37"/>
                <a:gd name="T5" fmla="*/ 0 h 44"/>
                <a:gd name="T6" fmla="*/ 37 w 37"/>
                <a:gd name="T7" fmla="*/ 15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37" y="1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5" name="Freeform 1360"/>
            <p:cNvSpPr>
              <a:spLocks/>
            </p:cNvSpPr>
            <p:nvPr/>
          </p:nvSpPr>
          <p:spPr bwMode="auto">
            <a:xfrm>
              <a:off x="3191" y="2569"/>
              <a:ext cx="31" cy="27"/>
            </a:xfrm>
            <a:custGeom>
              <a:avLst/>
              <a:gdLst>
                <a:gd name="T0" fmla="*/ 31 w 31"/>
                <a:gd name="T1" fmla="*/ 2 h 27"/>
                <a:gd name="T2" fmla="*/ 29 w 31"/>
                <a:gd name="T3" fmla="*/ 0 h 27"/>
                <a:gd name="T4" fmla="*/ 0 w 31"/>
                <a:gd name="T5" fmla="*/ 22 h 27"/>
                <a:gd name="T6" fmla="*/ 2 w 31"/>
                <a:gd name="T7" fmla="*/ 27 h 27"/>
                <a:gd name="T8" fmla="*/ 31 w 31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1" y="2"/>
                  </a:moveTo>
                  <a:lnTo>
                    <a:pt x="29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6" name="Freeform 1361"/>
            <p:cNvSpPr>
              <a:spLocks/>
            </p:cNvSpPr>
            <p:nvPr/>
          </p:nvSpPr>
          <p:spPr bwMode="auto">
            <a:xfrm>
              <a:off x="2893" y="2390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15 h 64"/>
                <a:gd name="T4" fmla="*/ 33 w 57"/>
                <a:gd name="T5" fmla="*/ 0 h 64"/>
                <a:gd name="T6" fmla="*/ 57 w 57"/>
                <a:gd name="T7" fmla="*/ 44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7" y="4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7" name="Freeform 1362"/>
            <p:cNvSpPr>
              <a:spLocks/>
            </p:cNvSpPr>
            <p:nvPr/>
          </p:nvSpPr>
          <p:spPr bwMode="auto">
            <a:xfrm>
              <a:off x="2882" y="2346"/>
              <a:ext cx="44" cy="59"/>
            </a:xfrm>
            <a:custGeom>
              <a:avLst/>
              <a:gdLst>
                <a:gd name="T0" fmla="*/ 11 w 44"/>
                <a:gd name="T1" fmla="*/ 59 h 59"/>
                <a:gd name="T2" fmla="*/ 0 w 44"/>
                <a:gd name="T3" fmla="*/ 7 h 59"/>
                <a:gd name="T4" fmla="*/ 35 w 44"/>
                <a:gd name="T5" fmla="*/ 0 h 59"/>
                <a:gd name="T6" fmla="*/ 44 w 44"/>
                <a:gd name="T7" fmla="*/ 44 h 59"/>
                <a:gd name="T8" fmla="*/ 11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1" y="59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4" y="4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8" name="Freeform 1363"/>
            <p:cNvSpPr>
              <a:spLocks/>
            </p:cNvSpPr>
            <p:nvPr/>
          </p:nvSpPr>
          <p:spPr bwMode="auto">
            <a:xfrm>
              <a:off x="2871" y="2297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12 h 56"/>
                <a:gd name="T4" fmla="*/ 33 w 46"/>
                <a:gd name="T5" fmla="*/ 0 h 56"/>
                <a:gd name="T6" fmla="*/ 46 w 46"/>
                <a:gd name="T7" fmla="*/ 49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12"/>
                  </a:lnTo>
                  <a:lnTo>
                    <a:pt x="33" y="0"/>
                  </a:lnTo>
                  <a:lnTo>
                    <a:pt x="46" y="49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99" name="Freeform 1364"/>
            <p:cNvSpPr>
              <a:spLocks/>
            </p:cNvSpPr>
            <p:nvPr/>
          </p:nvSpPr>
          <p:spPr bwMode="auto">
            <a:xfrm>
              <a:off x="2854" y="2243"/>
              <a:ext cx="50" cy="66"/>
            </a:xfrm>
            <a:custGeom>
              <a:avLst/>
              <a:gdLst>
                <a:gd name="T0" fmla="*/ 17 w 50"/>
                <a:gd name="T1" fmla="*/ 66 h 66"/>
                <a:gd name="T2" fmla="*/ 0 w 50"/>
                <a:gd name="T3" fmla="*/ 15 h 66"/>
                <a:gd name="T4" fmla="*/ 33 w 50"/>
                <a:gd name="T5" fmla="*/ 0 h 66"/>
                <a:gd name="T6" fmla="*/ 50 w 50"/>
                <a:gd name="T7" fmla="*/ 54 h 66"/>
                <a:gd name="T8" fmla="*/ 17 w 50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17" y="66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0" y="54"/>
                  </a:lnTo>
                  <a:lnTo>
                    <a:pt x="17" y="6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0" name="Freeform 1365"/>
            <p:cNvSpPr>
              <a:spLocks/>
            </p:cNvSpPr>
            <p:nvPr/>
          </p:nvSpPr>
          <p:spPr bwMode="auto">
            <a:xfrm>
              <a:off x="2919" y="2432"/>
              <a:ext cx="31" cy="24"/>
            </a:xfrm>
            <a:custGeom>
              <a:avLst/>
              <a:gdLst>
                <a:gd name="T0" fmla="*/ 3 w 31"/>
                <a:gd name="T1" fmla="*/ 24 h 24"/>
                <a:gd name="T2" fmla="*/ 0 w 31"/>
                <a:gd name="T3" fmla="*/ 22 h 24"/>
                <a:gd name="T4" fmla="*/ 29 w 31"/>
                <a:gd name="T5" fmla="*/ 0 h 24"/>
                <a:gd name="T6" fmla="*/ 31 w 31"/>
                <a:gd name="T7" fmla="*/ 2 h 24"/>
                <a:gd name="T8" fmla="*/ 3 w 3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3" y="24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1" name="Freeform 1366"/>
            <p:cNvSpPr>
              <a:spLocks/>
            </p:cNvSpPr>
            <p:nvPr/>
          </p:nvSpPr>
          <p:spPr bwMode="auto">
            <a:xfrm>
              <a:off x="2812" y="2155"/>
              <a:ext cx="75" cy="105"/>
            </a:xfrm>
            <a:custGeom>
              <a:avLst/>
              <a:gdLst>
                <a:gd name="T0" fmla="*/ 44 w 75"/>
                <a:gd name="T1" fmla="*/ 105 h 105"/>
                <a:gd name="T2" fmla="*/ 0 w 75"/>
                <a:gd name="T3" fmla="*/ 20 h 105"/>
                <a:gd name="T4" fmla="*/ 31 w 75"/>
                <a:gd name="T5" fmla="*/ 0 h 105"/>
                <a:gd name="T6" fmla="*/ 75 w 75"/>
                <a:gd name="T7" fmla="*/ 86 h 105"/>
                <a:gd name="T8" fmla="*/ 44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4" y="105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75" y="86"/>
                  </a:lnTo>
                  <a:lnTo>
                    <a:pt x="44" y="105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2" name="Freeform 1367"/>
            <p:cNvSpPr>
              <a:spLocks/>
            </p:cNvSpPr>
            <p:nvPr/>
          </p:nvSpPr>
          <p:spPr bwMode="auto">
            <a:xfrm>
              <a:off x="2768" y="2082"/>
              <a:ext cx="75" cy="93"/>
            </a:xfrm>
            <a:custGeom>
              <a:avLst/>
              <a:gdLst>
                <a:gd name="T0" fmla="*/ 44 w 75"/>
                <a:gd name="T1" fmla="*/ 93 h 93"/>
                <a:gd name="T2" fmla="*/ 0 w 75"/>
                <a:gd name="T3" fmla="*/ 22 h 93"/>
                <a:gd name="T4" fmla="*/ 29 w 75"/>
                <a:gd name="T5" fmla="*/ 0 h 93"/>
                <a:gd name="T6" fmla="*/ 75 w 75"/>
                <a:gd name="T7" fmla="*/ 73 h 93"/>
                <a:gd name="T8" fmla="*/ 44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44" y="93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5" y="73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3" name="Freeform 1368"/>
            <p:cNvSpPr>
              <a:spLocks/>
            </p:cNvSpPr>
            <p:nvPr/>
          </p:nvSpPr>
          <p:spPr bwMode="auto">
            <a:xfrm>
              <a:off x="2748" y="2047"/>
              <a:ext cx="49" cy="57"/>
            </a:xfrm>
            <a:custGeom>
              <a:avLst/>
              <a:gdLst>
                <a:gd name="T0" fmla="*/ 20 w 49"/>
                <a:gd name="T1" fmla="*/ 57 h 57"/>
                <a:gd name="T2" fmla="*/ 0 w 49"/>
                <a:gd name="T3" fmla="*/ 30 h 57"/>
                <a:gd name="T4" fmla="*/ 22 w 49"/>
                <a:gd name="T5" fmla="*/ 0 h 57"/>
                <a:gd name="T6" fmla="*/ 49 w 49"/>
                <a:gd name="T7" fmla="*/ 35 h 57"/>
                <a:gd name="T8" fmla="*/ 20 w 49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7">
                  <a:moveTo>
                    <a:pt x="20" y="57"/>
                  </a:moveTo>
                  <a:lnTo>
                    <a:pt x="0" y="30"/>
                  </a:lnTo>
                  <a:lnTo>
                    <a:pt x="22" y="0"/>
                  </a:lnTo>
                  <a:lnTo>
                    <a:pt x="49" y="35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4" name="Freeform 1369"/>
            <p:cNvSpPr>
              <a:spLocks/>
            </p:cNvSpPr>
            <p:nvPr/>
          </p:nvSpPr>
          <p:spPr bwMode="auto">
            <a:xfrm>
              <a:off x="2718" y="2020"/>
              <a:ext cx="52" cy="57"/>
            </a:xfrm>
            <a:custGeom>
              <a:avLst/>
              <a:gdLst>
                <a:gd name="T0" fmla="*/ 30 w 52"/>
                <a:gd name="T1" fmla="*/ 57 h 57"/>
                <a:gd name="T2" fmla="*/ 0 w 52"/>
                <a:gd name="T3" fmla="*/ 32 h 57"/>
                <a:gd name="T4" fmla="*/ 20 w 52"/>
                <a:gd name="T5" fmla="*/ 0 h 57"/>
                <a:gd name="T6" fmla="*/ 52 w 52"/>
                <a:gd name="T7" fmla="*/ 27 h 57"/>
                <a:gd name="T8" fmla="*/ 30 w 5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30" y="57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2" y="27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5" name="Freeform 1370"/>
            <p:cNvSpPr>
              <a:spLocks/>
            </p:cNvSpPr>
            <p:nvPr/>
          </p:nvSpPr>
          <p:spPr bwMode="auto">
            <a:xfrm>
              <a:off x="2687" y="1996"/>
              <a:ext cx="51" cy="56"/>
            </a:xfrm>
            <a:custGeom>
              <a:avLst/>
              <a:gdLst>
                <a:gd name="T0" fmla="*/ 31 w 51"/>
                <a:gd name="T1" fmla="*/ 56 h 56"/>
                <a:gd name="T2" fmla="*/ 0 w 51"/>
                <a:gd name="T3" fmla="*/ 37 h 56"/>
                <a:gd name="T4" fmla="*/ 13 w 51"/>
                <a:gd name="T5" fmla="*/ 0 h 56"/>
                <a:gd name="T6" fmla="*/ 51 w 51"/>
                <a:gd name="T7" fmla="*/ 24 h 56"/>
                <a:gd name="T8" fmla="*/ 31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31" y="56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51" y="24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6" name="Freeform 1371"/>
            <p:cNvSpPr>
              <a:spLocks/>
            </p:cNvSpPr>
            <p:nvPr/>
          </p:nvSpPr>
          <p:spPr bwMode="auto">
            <a:xfrm>
              <a:off x="2648" y="1979"/>
              <a:ext cx="52" cy="54"/>
            </a:xfrm>
            <a:custGeom>
              <a:avLst/>
              <a:gdLst>
                <a:gd name="T0" fmla="*/ 39 w 52"/>
                <a:gd name="T1" fmla="*/ 54 h 54"/>
                <a:gd name="T2" fmla="*/ 0 w 52"/>
                <a:gd name="T3" fmla="*/ 37 h 54"/>
                <a:gd name="T4" fmla="*/ 11 w 52"/>
                <a:gd name="T5" fmla="*/ 0 h 54"/>
                <a:gd name="T6" fmla="*/ 52 w 52"/>
                <a:gd name="T7" fmla="*/ 17 h 54"/>
                <a:gd name="T8" fmla="*/ 39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9" y="54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2" y="1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7" name="Freeform 1372"/>
            <p:cNvSpPr>
              <a:spLocks/>
            </p:cNvSpPr>
            <p:nvPr/>
          </p:nvSpPr>
          <p:spPr bwMode="auto">
            <a:xfrm>
              <a:off x="2854" y="2241"/>
              <a:ext cx="33" cy="19"/>
            </a:xfrm>
            <a:custGeom>
              <a:avLst/>
              <a:gdLst>
                <a:gd name="T0" fmla="*/ 33 w 33"/>
                <a:gd name="T1" fmla="*/ 2 h 19"/>
                <a:gd name="T2" fmla="*/ 33 w 33"/>
                <a:gd name="T3" fmla="*/ 0 h 19"/>
                <a:gd name="T4" fmla="*/ 0 w 33"/>
                <a:gd name="T5" fmla="*/ 17 h 19"/>
                <a:gd name="T6" fmla="*/ 2 w 33"/>
                <a:gd name="T7" fmla="*/ 19 h 19"/>
                <a:gd name="T8" fmla="*/ 33 w 33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9">
                  <a:moveTo>
                    <a:pt x="33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8" name="Freeform 1373"/>
            <p:cNvSpPr>
              <a:spLocks/>
            </p:cNvSpPr>
            <p:nvPr/>
          </p:nvSpPr>
          <p:spPr bwMode="auto">
            <a:xfrm>
              <a:off x="2617" y="1969"/>
              <a:ext cx="39" cy="47"/>
            </a:xfrm>
            <a:custGeom>
              <a:avLst/>
              <a:gdLst>
                <a:gd name="T0" fmla="*/ 35 w 39"/>
                <a:gd name="T1" fmla="*/ 47 h 47"/>
                <a:gd name="T2" fmla="*/ 0 w 39"/>
                <a:gd name="T3" fmla="*/ 39 h 47"/>
                <a:gd name="T4" fmla="*/ 4 w 39"/>
                <a:gd name="T5" fmla="*/ 0 h 47"/>
                <a:gd name="T6" fmla="*/ 39 w 39"/>
                <a:gd name="T7" fmla="*/ 7 h 47"/>
                <a:gd name="T8" fmla="*/ 35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35" y="47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09" name="Freeform 1374"/>
            <p:cNvSpPr>
              <a:spLocks/>
            </p:cNvSpPr>
            <p:nvPr/>
          </p:nvSpPr>
          <p:spPr bwMode="auto">
            <a:xfrm>
              <a:off x="2588" y="1967"/>
              <a:ext cx="33" cy="41"/>
            </a:xfrm>
            <a:custGeom>
              <a:avLst/>
              <a:gdLst>
                <a:gd name="T0" fmla="*/ 29 w 33"/>
                <a:gd name="T1" fmla="*/ 41 h 41"/>
                <a:gd name="T2" fmla="*/ 0 w 33"/>
                <a:gd name="T3" fmla="*/ 39 h 41"/>
                <a:gd name="T4" fmla="*/ 0 w 33"/>
                <a:gd name="T5" fmla="*/ 0 h 41"/>
                <a:gd name="T6" fmla="*/ 33 w 33"/>
                <a:gd name="T7" fmla="*/ 2 h 41"/>
                <a:gd name="T8" fmla="*/ 29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29" y="41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0" name="Freeform 1375"/>
            <p:cNvSpPr>
              <a:spLocks/>
            </p:cNvSpPr>
            <p:nvPr/>
          </p:nvSpPr>
          <p:spPr bwMode="auto">
            <a:xfrm>
              <a:off x="2523" y="1967"/>
              <a:ext cx="65" cy="41"/>
            </a:xfrm>
            <a:custGeom>
              <a:avLst/>
              <a:gdLst>
                <a:gd name="T0" fmla="*/ 65 w 65"/>
                <a:gd name="T1" fmla="*/ 39 h 41"/>
                <a:gd name="T2" fmla="*/ 2 w 65"/>
                <a:gd name="T3" fmla="*/ 41 h 41"/>
                <a:gd name="T4" fmla="*/ 0 w 65"/>
                <a:gd name="T5" fmla="*/ 2 h 41"/>
                <a:gd name="T6" fmla="*/ 65 w 65"/>
                <a:gd name="T7" fmla="*/ 0 h 41"/>
                <a:gd name="T8" fmla="*/ 65 w 65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1">
                  <a:moveTo>
                    <a:pt x="65" y="39"/>
                  </a:moveTo>
                  <a:lnTo>
                    <a:pt x="2" y="41"/>
                  </a:lnTo>
                  <a:lnTo>
                    <a:pt x="0" y="2"/>
                  </a:lnTo>
                  <a:lnTo>
                    <a:pt x="65" y="0"/>
                  </a:lnTo>
                  <a:lnTo>
                    <a:pt x="65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1" name="Freeform 1376"/>
            <p:cNvSpPr>
              <a:spLocks/>
            </p:cNvSpPr>
            <p:nvPr/>
          </p:nvSpPr>
          <p:spPr bwMode="auto">
            <a:xfrm>
              <a:off x="2648" y="1976"/>
              <a:ext cx="11" cy="40"/>
            </a:xfrm>
            <a:custGeom>
              <a:avLst/>
              <a:gdLst>
                <a:gd name="T0" fmla="*/ 11 w 11"/>
                <a:gd name="T1" fmla="*/ 3 h 40"/>
                <a:gd name="T2" fmla="*/ 8 w 11"/>
                <a:gd name="T3" fmla="*/ 0 h 40"/>
                <a:gd name="T4" fmla="*/ 0 w 11"/>
                <a:gd name="T5" fmla="*/ 40 h 40"/>
                <a:gd name="T6" fmla="*/ 4 w 11"/>
                <a:gd name="T7" fmla="*/ 40 h 40"/>
                <a:gd name="T8" fmla="*/ 11 w 11"/>
                <a:gd name="T9" fmla="*/ 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0">
                  <a:moveTo>
                    <a:pt x="11" y="3"/>
                  </a:moveTo>
                  <a:lnTo>
                    <a:pt x="8" y="0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2" name="Freeform 1377"/>
            <p:cNvSpPr>
              <a:spLocks/>
            </p:cNvSpPr>
            <p:nvPr/>
          </p:nvSpPr>
          <p:spPr bwMode="auto">
            <a:xfrm>
              <a:off x="2492" y="1967"/>
              <a:ext cx="35" cy="41"/>
            </a:xfrm>
            <a:custGeom>
              <a:avLst/>
              <a:gdLst>
                <a:gd name="T0" fmla="*/ 31 w 35"/>
                <a:gd name="T1" fmla="*/ 41 h 41"/>
                <a:gd name="T2" fmla="*/ 0 w 35"/>
                <a:gd name="T3" fmla="*/ 36 h 41"/>
                <a:gd name="T4" fmla="*/ 11 w 35"/>
                <a:gd name="T5" fmla="*/ 0 h 41"/>
                <a:gd name="T6" fmla="*/ 35 w 35"/>
                <a:gd name="T7" fmla="*/ 2 h 41"/>
                <a:gd name="T8" fmla="*/ 31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31" y="41"/>
                  </a:moveTo>
                  <a:lnTo>
                    <a:pt x="0" y="36"/>
                  </a:lnTo>
                  <a:lnTo>
                    <a:pt x="11" y="0"/>
                  </a:lnTo>
                  <a:lnTo>
                    <a:pt x="35" y="2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3" name="Freeform 1378"/>
            <p:cNvSpPr>
              <a:spLocks/>
            </p:cNvSpPr>
            <p:nvPr/>
          </p:nvSpPr>
          <p:spPr bwMode="auto">
            <a:xfrm>
              <a:off x="2466" y="1954"/>
              <a:ext cx="37" cy="49"/>
            </a:xfrm>
            <a:custGeom>
              <a:avLst/>
              <a:gdLst>
                <a:gd name="T0" fmla="*/ 26 w 37"/>
                <a:gd name="T1" fmla="*/ 49 h 49"/>
                <a:gd name="T2" fmla="*/ 0 w 37"/>
                <a:gd name="T3" fmla="*/ 35 h 49"/>
                <a:gd name="T4" fmla="*/ 17 w 37"/>
                <a:gd name="T5" fmla="*/ 0 h 49"/>
                <a:gd name="T6" fmla="*/ 37 w 37"/>
                <a:gd name="T7" fmla="*/ 13 h 49"/>
                <a:gd name="T8" fmla="*/ 2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26" y="49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7" y="13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4" name="Freeform 1379"/>
            <p:cNvSpPr>
              <a:spLocks/>
            </p:cNvSpPr>
            <p:nvPr/>
          </p:nvSpPr>
          <p:spPr bwMode="auto">
            <a:xfrm>
              <a:off x="2415" y="1920"/>
              <a:ext cx="68" cy="69"/>
            </a:xfrm>
            <a:custGeom>
              <a:avLst/>
              <a:gdLst>
                <a:gd name="T0" fmla="*/ 51 w 68"/>
                <a:gd name="T1" fmla="*/ 69 h 69"/>
                <a:gd name="T2" fmla="*/ 0 w 68"/>
                <a:gd name="T3" fmla="*/ 29 h 69"/>
                <a:gd name="T4" fmla="*/ 24 w 68"/>
                <a:gd name="T5" fmla="*/ 0 h 69"/>
                <a:gd name="T6" fmla="*/ 68 w 68"/>
                <a:gd name="T7" fmla="*/ 34 h 69"/>
                <a:gd name="T8" fmla="*/ 51 w 6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9">
                  <a:moveTo>
                    <a:pt x="51" y="69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68" y="34"/>
                  </a:lnTo>
                  <a:lnTo>
                    <a:pt x="51" y="6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5" name="Freeform 1380"/>
            <p:cNvSpPr>
              <a:spLocks/>
            </p:cNvSpPr>
            <p:nvPr/>
          </p:nvSpPr>
          <p:spPr bwMode="auto">
            <a:xfrm>
              <a:off x="2393" y="1898"/>
              <a:ext cx="46" cy="51"/>
            </a:xfrm>
            <a:custGeom>
              <a:avLst/>
              <a:gdLst>
                <a:gd name="T0" fmla="*/ 22 w 46"/>
                <a:gd name="T1" fmla="*/ 51 h 51"/>
                <a:gd name="T2" fmla="*/ 0 w 46"/>
                <a:gd name="T3" fmla="*/ 24 h 51"/>
                <a:gd name="T4" fmla="*/ 27 w 46"/>
                <a:gd name="T5" fmla="*/ 0 h 51"/>
                <a:gd name="T6" fmla="*/ 46 w 46"/>
                <a:gd name="T7" fmla="*/ 22 h 51"/>
                <a:gd name="T8" fmla="*/ 22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2" y="51"/>
                  </a:moveTo>
                  <a:lnTo>
                    <a:pt x="0" y="24"/>
                  </a:lnTo>
                  <a:lnTo>
                    <a:pt x="27" y="0"/>
                  </a:lnTo>
                  <a:lnTo>
                    <a:pt x="46" y="2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6" name="Freeform 1381"/>
            <p:cNvSpPr>
              <a:spLocks/>
            </p:cNvSpPr>
            <p:nvPr/>
          </p:nvSpPr>
          <p:spPr bwMode="auto">
            <a:xfrm>
              <a:off x="2369" y="1871"/>
              <a:ext cx="51" cy="51"/>
            </a:xfrm>
            <a:custGeom>
              <a:avLst/>
              <a:gdLst>
                <a:gd name="T0" fmla="*/ 24 w 51"/>
                <a:gd name="T1" fmla="*/ 51 h 51"/>
                <a:gd name="T2" fmla="*/ 0 w 51"/>
                <a:gd name="T3" fmla="*/ 22 h 51"/>
                <a:gd name="T4" fmla="*/ 29 w 51"/>
                <a:gd name="T5" fmla="*/ 0 h 51"/>
                <a:gd name="T6" fmla="*/ 51 w 51"/>
                <a:gd name="T7" fmla="*/ 27 h 51"/>
                <a:gd name="T8" fmla="*/ 24 w 5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4" y="51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1" y="27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7" name="Freeform 1382"/>
            <p:cNvSpPr>
              <a:spLocks/>
            </p:cNvSpPr>
            <p:nvPr/>
          </p:nvSpPr>
          <p:spPr bwMode="auto">
            <a:xfrm>
              <a:off x="2325" y="1810"/>
              <a:ext cx="73" cy="83"/>
            </a:xfrm>
            <a:custGeom>
              <a:avLst/>
              <a:gdLst>
                <a:gd name="T0" fmla="*/ 44 w 73"/>
                <a:gd name="T1" fmla="*/ 83 h 83"/>
                <a:gd name="T2" fmla="*/ 0 w 73"/>
                <a:gd name="T3" fmla="*/ 22 h 83"/>
                <a:gd name="T4" fmla="*/ 29 w 73"/>
                <a:gd name="T5" fmla="*/ 0 h 83"/>
                <a:gd name="T6" fmla="*/ 73 w 73"/>
                <a:gd name="T7" fmla="*/ 61 h 83"/>
                <a:gd name="T8" fmla="*/ 44 w 7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44" y="83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73" y="61"/>
                  </a:lnTo>
                  <a:lnTo>
                    <a:pt x="44" y="83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8" name="Freeform 1383"/>
            <p:cNvSpPr>
              <a:spLocks/>
            </p:cNvSpPr>
            <p:nvPr/>
          </p:nvSpPr>
          <p:spPr bwMode="auto">
            <a:xfrm>
              <a:off x="2251" y="1685"/>
              <a:ext cx="103" cy="147"/>
            </a:xfrm>
            <a:custGeom>
              <a:avLst/>
              <a:gdLst>
                <a:gd name="T0" fmla="*/ 74 w 103"/>
                <a:gd name="T1" fmla="*/ 147 h 147"/>
                <a:gd name="T2" fmla="*/ 0 w 103"/>
                <a:gd name="T3" fmla="*/ 22 h 147"/>
                <a:gd name="T4" fmla="*/ 28 w 103"/>
                <a:gd name="T5" fmla="*/ 0 h 147"/>
                <a:gd name="T6" fmla="*/ 103 w 103"/>
                <a:gd name="T7" fmla="*/ 125 h 147"/>
                <a:gd name="T8" fmla="*/ 74 w 10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47">
                  <a:moveTo>
                    <a:pt x="74" y="147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103" y="125"/>
                  </a:lnTo>
                  <a:lnTo>
                    <a:pt x="74" y="147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19" name="Freeform 1384"/>
            <p:cNvSpPr>
              <a:spLocks/>
            </p:cNvSpPr>
            <p:nvPr/>
          </p:nvSpPr>
          <p:spPr bwMode="auto">
            <a:xfrm>
              <a:off x="2220" y="1633"/>
              <a:ext cx="59" cy="74"/>
            </a:xfrm>
            <a:custGeom>
              <a:avLst/>
              <a:gdLst>
                <a:gd name="T0" fmla="*/ 31 w 59"/>
                <a:gd name="T1" fmla="*/ 74 h 74"/>
                <a:gd name="T2" fmla="*/ 0 w 59"/>
                <a:gd name="T3" fmla="*/ 23 h 74"/>
                <a:gd name="T4" fmla="*/ 29 w 59"/>
                <a:gd name="T5" fmla="*/ 0 h 74"/>
                <a:gd name="T6" fmla="*/ 59 w 59"/>
                <a:gd name="T7" fmla="*/ 52 h 74"/>
                <a:gd name="T8" fmla="*/ 31 w 5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31" y="74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59" y="52"/>
                  </a:lnTo>
                  <a:lnTo>
                    <a:pt x="31" y="74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0" name="Freeform 1385"/>
            <p:cNvSpPr>
              <a:spLocks/>
            </p:cNvSpPr>
            <p:nvPr/>
          </p:nvSpPr>
          <p:spPr bwMode="auto">
            <a:xfrm>
              <a:off x="2194" y="1594"/>
              <a:ext cx="55" cy="62"/>
            </a:xfrm>
            <a:custGeom>
              <a:avLst/>
              <a:gdLst>
                <a:gd name="T0" fmla="*/ 26 w 55"/>
                <a:gd name="T1" fmla="*/ 62 h 62"/>
                <a:gd name="T2" fmla="*/ 0 w 55"/>
                <a:gd name="T3" fmla="*/ 25 h 62"/>
                <a:gd name="T4" fmla="*/ 26 w 55"/>
                <a:gd name="T5" fmla="*/ 0 h 62"/>
                <a:gd name="T6" fmla="*/ 55 w 55"/>
                <a:gd name="T7" fmla="*/ 39 h 62"/>
                <a:gd name="T8" fmla="*/ 26 w 55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2">
                  <a:moveTo>
                    <a:pt x="26" y="62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55" y="39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1" name="Freeform 1386"/>
            <p:cNvSpPr>
              <a:spLocks/>
            </p:cNvSpPr>
            <p:nvPr/>
          </p:nvSpPr>
          <p:spPr bwMode="auto">
            <a:xfrm>
              <a:off x="2523" y="1969"/>
              <a:ext cx="4" cy="39"/>
            </a:xfrm>
            <a:custGeom>
              <a:avLst/>
              <a:gdLst>
                <a:gd name="T0" fmla="*/ 2 w 4"/>
                <a:gd name="T1" fmla="*/ 39 h 39"/>
                <a:gd name="T2" fmla="*/ 0 w 4"/>
                <a:gd name="T3" fmla="*/ 39 h 39"/>
                <a:gd name="T4" fmla="*/ 0 w 4"/>
                <a:gd name="T5" fmla="*/ 0 h 39"/>
                <a:gd name="T6" fmla="*/ 4 w 4"/>
                <a:gd name="T7" fmla="*/ 0 h 39"/>
                <a:gd name="T8" fmla="*/ 2 w 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9">
                  <a:moveTo>
                    <a:pt x="2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1366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2" name="Freeform 1387"/>
            <p:cNvSpPr>
              <a:spLocks/>
            </p:cNvSpPr>
            <p:nvPr/>
          </p:nvSpPr>
          <p:spPr bwMode="auto">
            <a:xfrm>
              <a:off x="3568" y="3504"/>
              <a:ext cx="73" cy="103"/>
            </a:xfrm>
            <a:custGeom>
              <a:avLst/>
              <a:gdLst>
                <a:gd name="T0" fmla="*/ 44 w 73"/>
                <a:gd name="T1" fmla="*/ 103 h 103"/>
                <a:gd name="T2" fmla="*/ 0 w 73"/>
                <a:gd name="T3" fmla="*/ 23 h 103"/>
                <a:gd name="T4" fmla="*/ 29 w 73"/>
                <a:gd name="T5" fmla="*/ 0 h 103"/>
                <a:gd name="T6" fmla="*/ 73 w 73"/>
                <a:gd name="T7" fmla="*/ 81 h 103"/>
                <a:gd name="T8" fmla="*/ 44 w 73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03">
                  <a:moveTo>
                    <a:pt x="44" y="103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73" y="81"/>
                  </a:lnTo>
                  <a:lnTo>
                    <a:pt x="44" y="10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3" name="Freeform 1388"/>
            <p:cNvSpPr>
              <a:spLocks/>
            </p:cNvSpPr>
            <p:nvPr/>
          </p:nvSpPr>
          <p:spPr bwMode="auto">
            <a:xfrm>
              <a:off x="3522" y="3436"/>
              <a:ext cx="75" cy="91"/>
            </a:xfrm>
            <a:custGeom>
              <a:avLst/>
              <a:gdLst>
                <a:gd name="T0" fmla="*/ 46 w 75"/>
                <a:gd name="T1" fmla="*/ 91 h 91"/>
                <a:gd name="T2" fmla="*/ 0 w 75"/>
                <a:gd name="T3" fmla="*/ 20 h 91"/>
                <a:gd name="T4" fmla="*/ 31 w 75"/>
                <a:gd name="T5" fmla="*/ 0 h 91"/>
                <a:gd name="T6" fmla="*/ 75 w 75"/>
                <a:gd name="T7" fmla="*/ 68 h 91"/>
                <a:gd name="T8" fmla="*/ 46 w 7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1">
                  <a:moveTo>
                    <a:pt x="46" y="91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75" y="68"/>
                  </a:lnTo>
                  <a:lnTo>
                    <a:pt x="46" y="9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4" name="Freeform 1389"/>
            <p:cNvSpPr>
              <a:spLocks/>
            </p:cNvSpPr>
            <p:nvPr/>
          </p:nvSpPr>
          <p:spPr bwMode="auto">
            <a:xfrm>
              <a:off x="3487" y="3365"/>
              <a:ext cx="66" cy="91"/>
            </a:xfrm>
            <a:custGeom>
              <a:avLst/>
              <a:gdLst>
                <a:gd name="T0" fmla="*/ 35 w 66"/>
                <a:gd name="T1" fmla="*/ 91 h 91"/>
                <a:gd name="T2" fmla="*/ 0 w 66"/>
                <a:gd name="T3" fmla="*/ 19 h 91"/>
                <a:gd name="T4" fmla="*/ 31 w 66"/>
                <a:gd name="T5" fmla="*/ 0 h 91"/>
                <a:gd name="T6" fmla="*/ 66 w 66"/>
                <a:gd name="T7" fmla="*/ 71 h 91"/>
                <a:gd name="T8" fmla="*/ 35 w 66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1">
                  <a:moveTo>
                    <a:pt x="35" y="91"/>
                  </a:moveTo>
                  <a:lnTo>
                    <a:pt x="0" y="19"/>
                  </a:lnTo>
                  <a:lnTo>
                    <a:pt x="31" y="0"/>
                  </a:lnTo>
                  <a:lnTo>
                    <a:pt x="66" y="71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5" name="Freeform 1390"/>
            <p:cNvSpPr>
              <a:spLocks/>
            </p:cNvSpPr>
            <p:nvPr/>
          </p:nvSpPr>
          <p:spPr bwMode="auto">
            <a:xfrm>
              <a:off x="3470" y="3328"/>
              <a:ext cx="48" cy="56"/>
            </a:xfrm>
            <a:custGeom>
              <a:avLst/>
              <a:gdLst>
                <a:gd name="T0" fmla="*/ 17 w 48"/>
                <a:gd name="T1" fmla="*/ 56 h 56"/>
                <a:gd name="T2" fmla="*/ 0 w 48"/>
                <a:gd name="T3" fmla="*/ 12 h 56"/>
                <a:gd name="T4" fmla="*/ 32 w 48"/>
                <a:gd name="T5" fmla="*/ 0 h 56"/>
                <a:gd name="T6" fmla="*/ 48 w 48"/>
                <a:gd name="T7" fmla="*/ 37 h 56"/>
                <a:gd name="T8" fmla="*/ 17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17" y="56"/>
                  </a:moveTo>
                  <a:lnTo>
                    <a:pt x="0" y="12"/>
                  </a:lnTo>
                  <a:lnTo>
                    <a:pt x="32" y="0"/>
                  </a:lnTo>
                  <a:lnTo>
                    <a:pt x="48" y="37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6" name="Freeform 1391"/>
            <p:cNvSpPr>
              <a:spLocks/>
            </p:cNvSpPr>
            <p:nvPr/>
          </p:nvSpPr>
          <p:spPr bwMode="auto">
            <a:xfrm>
              <a:off x="3461" y="3284"/>
              <a:ext cx="41" cy="56"/>
            </a:xfrm>
            <a:custGeom>
              <a:avLst/>
              <a:gdLst>
                <a:gd name="T0" fmla="*/ 9 w 41"/>
                <a:gd name="T1" fmla="*/ 56 h 56"/>
                <a:gd name="T2" fmla="*/ 0 w 41"/>
                <a:gd name="T3" fmla="*/ 7 h 56"/>
                <a:gd name="T4" fmla="*/ 35 w 41"/>
                <a:gd name="T5" fmla="*/ 0 h 56"/>
                <a:gd name="T6" fmla="*/ 41 w 41"/>
                <a:gd name="T7" fmla="*/ 44 h 56"/>
                <a:gd name="T8" fmla="*/ 9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9" y="56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1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7" name="Freeform 1392"/>
            <p:cNvSpPr>
              <a:spLocks/>
            </p:cNvSpPr>
            <p:nvPr/>
          </p:nvSpPr>
          <p:spPr bwMode="auto">
            <a:xfrm>
              <a:off x="3459" y="3255"/>
              <a:ext cx="37" cy="32"/>
            </a:xfrm>
            <a:custGeom>
              <a:avLst/>
              <a:gdLst>
                <a:gd name="T0" fmla="*/ 2 w 37"/>
                <a:gd name="T1" fmla="*/ 32 h 32"/>
                <a:gd name="T2" fmla="*/ 0 w 37"/>
                <a:gd name="T3" fmla="*/ 0 h 32"/>
                <a:gd name="T4" fmla="*/ 35 w 37"/>
                <a:gd name="T5" fmla="*/ 0 h 32"/>
                <a:gd name="T6" fmla="*/ 37 w 37"/>
                <a:gd name="T7" fmla="*/ 29 h 32"/>
                <a:gd name="T8" fmla="*/ 2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2" y="32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37" y="29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8" name="Freeform 1393"/>
            <p:cNvSpPr>
              <a:spLocks/>
            </p:cNvSpPr>
            <p:nvPr/>
          </p:nvSpPr>
          <p:spPr bwMode="auto">
            <a:xfrm>
              <a:off x="3459" y="3220"/>
              <a:ext cx="37" cy="35"/>
            </a:xfrm>
            <a:custGeom>
              <a:avLst/>
              <a:gdLst>
                <a:gd name="T0" fmla="*/ 0 w 37"/>
                <a:gd name="T1" fmla="*/ 35 h 35"/>
                <a:gd name="T2" fmla="*/ 2 w 37"/>
                <a:gd name="T3" fmla="*/ 0 h 35"/>
                <a:gd name="T4" fmla="*/ 37 w 37"/>
                <a:gd name="T5" fmla="*/ 5 h 35"/>
                <a:gd name="T6" fmla="*/ 35 w 37"/>
                <a:gd name="T7" fmla="*/ 35 h 35"/>
                <a:gd name="T8" fmla="*/ 0 w 3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0" y="35"/>
                  </a:moveTo>
                  <a:lnTo>
                    <a:pt x="2" y="0"/>
                  </a:lnTo>
                  <a:lnTo>
                    <a:pt x="37" y="5"/>
                  </a:lnTo>
                  <a:lnTo>
                    <a:pt x="35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29" name="Freeform 1394"/>
            <p:cNvSpPr>
              <a:spLocks/>
            </p:cNvSpPr>
            <p:nvPr/>
          </p:nvSpPr>
          <p:spPr bwMode="auto">
            <a:xfrm>
              <a:off x="3461" y="3164"/>
              <a:ext cx="46" cy="61"/>
            </a:xfrm>
            <a:custGeom>
              <a:avLst/>
              <a:gdLst>
                <a:gd name="T0" fmla="*/ 0 w 46"/>
                <a:gd name="T1" fmla="*/ 56 h 61"/>
                <a:gd name="T2" fmla="*/ 11 w 46"/>
                <a:gd name="T3" fmla="*/ 0 h 61"/>
                <a:gd name="T4" fmla="*/ 46 w 46"/>
                <a:gd name="T5" fmla="*/ 5 h 61"/>
                <a:gd name="T6" fmla="*/ 35 w 46"/>
                <a:gd name="T7" fmla="*/ 61 h 61"/>
                <a:gd name="T8" fmla="*/ 0 w 46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0" y="56"/>
                  </a:moveTo>
                  <a:lnTo>
                    <a:pt x="11" y="0"/>
                  </a:lnTo>
                  <a:lnTo>
                    <a:pt x="46" y="5"/>
                  </a:lnTo>
                  <a:lnTo>
                    <a:pt x="35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0" name="Freeform 1395"/>
            <p:cNvSpPr>
              <a:spLocks/>
            </p:cNvSpPr>
            <p:nvPr/>
          </p:nvSpPr>
          <p:spPr bwMode="auto">
            <a:xfrm>
              <a:off x="3472" y="3137"/>
              <a:ext cx="39" cy="32"/>
            </a:xfrm>
            <a:custGeom>
              <a:avLst/>
              <a:gdLst>
                <a:gd name="T0" fmla="*/ 0 w 39"/>
                <a:gd name="T1" fmla="*/ 27 h 32"/>
                <a:gd name="T2" fmla="*/ 4 w 39"/>
                <a:gd name="T3" fmla="*/ 0 h 32"/>
                <a:gd name="T4" fmla="*/ 39 w 39"/>
                <a:gd name="T5" fmla="*/ 5 h 32"/>
                <a:gd name="T6" fmla="*/ 35 w 39"/>
                <a:gd name="T7" fmla="*/ 32 h 32"/>
                <a:gd name="T8" fmla="*/ 0 w 39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0" y="27"/>
                  </a:moveTo>
                  <a:lnTo>
                    <a:pt x="4" y="0"/>
                  </a:lnTo>
                  <a:lnTo>
                    <a:pt x="39" y="5"/>
                  </a:lnTo>
                  <a:lnTo>
                    <a:pt x="35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1" name="Freeform 1396"/>
            <p:cNvSpPr>
              <a:spLocks/>
            </p:cNvSpPr>
            <p:nvPr/>
          </p:nvSpPr>
          <p:spPr bwMode="auto">
            <a:xfrm>
              <a:off x="3476" y="3110"/>
              <a:ext cx="40" cy="32"/>
            </a:xfrm>
            <a:custGeom>
              <a:avLst/>
              <a:gdLst>
                <a:gd name="T0" fmla="*/ 0 w 40"/>
                <a:gd name="T1" fmla="*/ 27 h 32"/>
                <a:gd name="T2" fmla="*/ 5 w 40"/>
                <a:gd name="T3" fmla="*/ 0 h 32"/>
                <a:gd name="T4" fmla="*/ 40 w 40"/>
                <a:gd name="T5" fmla="*/ 3 h 32"/>
                <a:gd name="T6" fmla="*/ 35 w 40"/>
                <a:gd name="T7" fmla="*/ 32 h 32"/>
                <a:gd name="T8" fmla="*/ 0 w 40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0" y="27"/>
                  </a:moveTo>
                  <a:lnTo>
                    <a:pt x="5" y="0"/>
                  </a:lnTo>
                  <a:lnTo>
                    <a:pt x="40" y="3"/>
                  </a:lnTo>
                  <a:lnTo>
                    <a:pt x="35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2" name="Freeform 1397"/>
            <p:cNvSpPr>
              <a:spLocks/>
            </p:cNvSpPr>
            <p:nvPr/>
          </p:nvSpPr>
          <p:spPr bwMode="auto">
            <a:xfrm>
              <a:off x="3481" y="3078"/>
              <a:ext cx="35" cy="35"/>
            </a:xfrm>
            <a:custGeom>
              <a:avLst/>
              <a:gdLst>
                <a:gd name="T0" fmla="*/ 0 w 35"/>
                <a:gd name="T1" fmla="*/ 32 h 35"/>
                <a:gd name="T2" fmla="*/ 0 w 35"/>
                <a:gd name="T3" fmla="*/ 3 h 35"/>
                <a:gd name="T4" fmla="*/ 35 w 35"/>
                <a:gd name="T5" fmla="*/ 0 h 35"/>
                <a:gd name="T6" fmla="*/ 35 w 35"/>
                <a:gd name="T7" fmla="*/ 35 h 35"/>
                <a:gd name="T8" fmla="*/ 0 w 35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0" y="32"/>
                  </a:moveTo>
                  <a:lnTo>
                    <a:pt x="0" y="3"/>
                  </a:lnTo>
                  <a:lnTo>
                    <a:pt x="35" y="0"/>
                  </a:lnTo>
                  <a:lnTo>
                    <a:pt x="35" y="3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3" name="Freeform 1398"/>
            <p:cNvSpPr>
              <a:spLocks/>
            </p:cNvSpPr>
            <p:nvPr/>
          </p:nvSpPr>
          <p:spPr bwMode="auto">
            <a:xfrm>
              <a:off x="3476" y="3047"/>
              <a:ext cx="40" cy="34"/>
            </a:xfrm>
            <a:custGeom>
              <a:avLst/>
              <a:gdLst>
                <a:gd name="T0" fmla="*/ 5 w 40"/>
                <a:gd name="T1" fmla="*/ 34 h 34"/>
                <a:gd name="T2" fmla="*/ 0 w 40"/>
                <a:gd name="T3" fmla="*/ 4 h 34"/>
                <a:gd name="T4" fmla="*/ 35 w 40"/>
                <a:gd name="T5" fmla="*/ 0 h 34"/>
                <a:gd name="T6" fmla="*/ 40 w 40"/>
                <a:gd name="T7" fmla="*/ 31 h 34"/>
                <a:gd name="T8" fmla="*/ 5 w 4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4">
                  <a:moveTo>
                    <a:pt x="5" y="34"/>
                  </a:moveTo>
                  <a:lnTo>
                    <a:pt x="0" y="4"/>
                  </a:lnTo>
                  <a:lnTo>
                    <a:pt x="35" y="0"/>
                  </a:lnTo>
                  <a:lnTo>
                    <a:pt x="40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4" name="Freeform 1399"/>
            <p:cNvSpPr>
              <a:spLocks/>
            </p:cNvSpPr>
            <p:nvPr/>
          </p:nvSpPr>
          <p:spPr bwMode="auto">
            <a:xfrm>
              <a:off x="3461" y="3287"/>
              <a:ext cx="1" cy="7"/>
            </a:xfrm>
            <a:custGeom>
              <a:avLst/>
              <a:gdLst>
                <a:gd name="T0" fmla="*/ 0 w 1"/>
                <a:gd name="T1" fmla="*/ 4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4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5" name="Freeform 1400"/>
            <p:cNvSpPr>
              <a:spLocks/>
            </p:cNvSpPr>
            <p:nvPr/>
          </p:nvSpPr>
          <p:spPr bwMode="auto">
            <a:xfrm>
              <a:off x="3461" y="3284"/>
              <a:ext cx="35" cy="7"/>
            </a:xfrm>
            <a:custGeom>
              <a:avLst/>
              <a:gdLst>
                <a:gd name="T0" fmla="*/ 0 w 35"/>
                <a:gd name="T1" fmla="*/ 7 h 7"/>
                <a:gd name="T2" fmla="*/ 0 w 35"/>
                <a:gd name="T3" fmla="*/ 3 h 7"/>
                <a:gd name="T4" fmla="*/ 35 w 35"/>
                <a:gd name="T5" fmla="*/ 0 h 7"/>
                <a:gd name="T6" fmla="*/ 35 w 35"/>
                <a:gd name="T7" fmla="*/ 0 h 7"/>
                <a:gd name="T8" fmla="*/ 0 w 3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lnTo>
                    <a:pt x="0" y="3"/>
                  </a:lnTo>
                  <a:lnTo>
                    <a:pt x="3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6" name="Freeform 1401"/>
            <p:cNvSpPr>
              <a:spLocks/>
            </p:cNvSpPr>
            <p:nvPr/>
          </p:nvSpPr>
          <p:spPr bwMode="auto">
            <a:xfrm>
              <a:off x="3461" y="2995"/>
              <a:ext cx="48" cy="61"/>
            </a:xfrm>
            <a:custGeom>
              <a:avLst/>
              <a:gdLst>
                <a:gd name="T0" fmla="*/ 15 w 48"/>
                <a:gd name="T1" fmla="*/ 61 h 61"/>
                <a:gd name="T2" fmla="*/ 0 w 48"/>
                <a:gd name="T3" fmla="*/ 20 h 61"/>
                <a:gd name="T4" fmla="*/ 31 w 48"/>
                <a:gd name="T5" fmla="*/ 0 h 61"/>
                <a:gd name="T6" fmla="*/ 48 w 48"/>
                <a:gd name="T7" fmla="*/ 47 h 61"/>
                <a:gd name="T8" fmla="*/ 15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15" y="61"/>
                  </a:moveTo>
                  <a:lnTo>
                    <a:pt x="0" y="20"/>
                  </a:lnTo>
                  <a:lnTo>
                    <a:pt x="31" y="0"/>
                  </a:lnTo>
                  <a:lnTo>
                    <a:pt x="48" y="47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7" name="Freeform 1402"/>
            <p:cNvSpPr>
              <a:spLocks/>
            </p:cNvSpPr>
            <p:nvPr/>
          </p:nvSpPr>
          <p:spPr bwMode="auto">
            <a:xfrm>
              <a:off x="3450" y="2973"/>
              <a:ext cx="42" cy="42"/>
            </a:xfrm>
            <a:custGeom>
              <a:avLst/>
              <a:gdLst>
                <a:gd name="T0" fmla="*/ 11 w 42"/>
                <a:gd name="T1" fmla="*/ 42 h 42"/>
                <a:gd name="T2" fmla="*/ 0 w 42"/>
                <a:gd name="T3" fmla="*/ 25 h 42"/>
                <a:gd name="T4" fmla="*/ 26 w 42"/>
                <a:gd name="T5" fmla="*/ 0 h 42"/>
                <a:gd name="T6" fmla="*/ 42 w 42"/>
                <a:gd name="T7" fmla="*/ 22 h 42"/>
                <a:gd name="T8" fmla="*/ 11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11" y="42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42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8" name="Freeform 1403"/>
            <p:cNvSpPr>
              <a:spLocks/>
            </p:cNvSpPr>
            <p:nvPr/>
          </p:nvSpPr>
          <p:spPr bwMode="auto">
            <a:xfrm>
              <a:off x="3437" y="2956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29 h 42"/>
                <a:gd name="T4" fmla="*/ 24 w 39"/>
                <a:gd name="T5" fmla="*/ 0 h 42"/>
                <a:gd name="T6" fmla="*/ 39 w 39"/>
                <a:gd name="T7" fmla="*/ 17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39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39" name="Freeform 1404"/>
            <p:cNvSpPr>
              <a:spLocks/>
            </p:cNvSpPr>
            <p:nvPr/>
          </p:nvSpPr>
          <p:spPr bwMode="auto">
            <a:xfrm>
              <a:off x="3406" y="2929"/>
              <a:ext cx="55" cy="56"/>
            </a:xfrm>
            <a:custGeom>
              <a:avLst/>
              <a:gdLst>
                <a:gd name="T0" fmla="*/ 31 w 55"/>
                <a:gd name="T1" fmla="*/ 56 h 56"/>
                <a:gd name="T2" fmla="*/ 0 w 55"/>
                <a:gd name="T3" fmla="*/ 32 h 56"/>
                <a:gd name="T4" fmla="*/ 20 w 55"/>
                <a:gd name="T5" fmla="*/ 0 h 56"/>
                <a:gd name="T6" fmla="*/ 55 w 55"/>
                <a:gd name="T7" fmla="*/ 27 h 56"/>
                <a:gd name="T8" fmla="*/ 31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1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5" y="27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0" name="Freeform 1405"/>
            <p:cNvSpPr>
              <a:spLocks/>
            </p:cNvSpPr>
            <p:nvPr/>
          </p:nvSpPr>
          <p:spPr bwMode="auto">
            <a:xfrm>
              <a:off x="3373" y="2902"/>
              <a:ext cx="53" cy="59"/>
            </a:xfrm>
            <a:custGeom>
              <a:avLst/>
              <a:gdLst>
                <a:gd name="T0" fmla="*/ 33 w 53"/>
                <a:gd name="T1" fmla="*/ 59 h 59"/>
                <a:gd name="T2" fmla="*/ 0 w 53"/>
                <a:gd name="T3" fmla="*/ 34 h 59"/>
                <a:gd name="T4" fmla="*/ 18 w 53"/>
                <a:gd name="T5" fmla="*/ 0 h 59"/>
                <a:gd name="T6" fmla="*/ 53 w 53"/>
                <a:gd name="T7" fmla="*/ 27 h 59"/>
                <a:gd name="T8" fmla="*/ 33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3" y="59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7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1" name="Freeform 1406"/>
            <p:cNvSpPr>
              <a:spLocks/>
            </p:cNvSpPr>
            <p:nvPr/>
          </p:nvSpPr>
          <p:spPr bwMode="auto">
            <a:xfrm>
              <a:off x="3338" y="2880"/>
              <a:ext cx="53" cy="56"/>
            </a:xfrm>
            <a:custGeom>
              <a:avLst/>
              <a:gdLst>
                <a:gd name="T0" fmla="*/ 35 w 53"/>
                <a:gd name="T1" fmla="*/ 56 h 56"/>
                <a:gd name="T2" fmla="*/ 0 w 53"/>
                <a:gd name="T3" fmla="*/ 34 h 56"/>
                <a:gd name="T4" fmla="*/ 18 w 53"/>
                <a:gd name="T5" fmla="*/ 0 h 56"/>
                <a:gd name="T6" fmla="*/ 53 w 53"/>
                <a:gd name="T7" fmla="*/ 22 h 56"/>
                <a:gd name="T8" fmla="*/ 35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35" y="56"/>
                  </a:moveTo>
                  <a:lnTo>
                    <a:pt x="0" y="34"/>
                  </a:lnTo>
                  <a:lnTo>
                    <a:pt x="18" y="0"/>
                  </a:lnTo>
                  <a:lnTo>
                    <a:pt x="53" y="22"/>
                  </a:lnTo>
                  <a:lnTo>
                    <a:pt x="35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2" name="Freeform 1407"/>
            <p:cNvSpPr>
              <a:spLocks/>
            </p:cNvSpPr>
            <p:nvPr/>
          </p:nvSpPr>
          <p:spPr bwMode="auto">
            <a:xfrm>
              <a:off x="3301" y="2856"/>
              <a:ext cx="55" cy="58"/>
            </a:xfrm>
            <a:custGeom>
              <a:avLst/>
              <a:gdLst>
                <a:gd name="T0" fmla="*/ 37 w 55"/>
                <a:gd name="T1" fmla="*/ 58 h 58"/>
                <a:gd name="T2" fmla="*/ 0 w 55"/>
                <a:gd name="T3" fmla="*/ 31 h 58"/>
                <a:gd name="T4" fmla="*/ 20 w 55"/>
                <a:gd name="T5" fmla="*/ 0 h 58"/>
                <a:gd name="T6" fmla="*/ 55 w 55"/>
                <a:gd name="T7" fmla="*/ 24 h 58"/>
                <a:gd name="T8" fmla="*/ 37 w 5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7" y="58"/>
                  </a:moveTo>
                  <a:lnTo>
                    <a:pt x="0" y="31"/>
                  </a:lnTo>
                  <a:lnTo>
                    <a:pt x="20" y="0"/>
                  </a:lnTo>
                  <a:lnTo>
                    <a:pt x="55" y="24"/>
                  </a:lnTo>
                  <a:lnTo>
                    <a:pt x="37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3" name="Freeform 1408"/>
            <p:cNvSpPr>
              <a:spLocks/>
            </p:cNvSpPr>
            <p:nvPr/>
          </p:nvSpPr>
          <p:spPr bwMode="auto">
            <a:xfrm>
              <a:off x="3266" y="2829"/>
              <a:ext cx="55" cy="58"/>
            </a:xfrm>
            <a:custGeom>
              <a:avLst/>
              <a:gdLst>
                <a:gd name="T0" fmla="*/ 35 w 55"/>
                <a:gd name="T1" fmla="*/ 58 h 58"/>
                <a:gd name="T2" fmla="*/ 0 w 55"/>
                <a:gd name="T3" fmla="*/ 22 h 58"/>
                <a:gd name="T4" fmla="*/ 28 w 55"/>
                <a:gd name="T5" fmla="*/ 0 h 58"/>
                <a:gd name="T6" fmla="*/ 55 w 55"/>
                <a:gd name="T7" fmla="*/ 27 h 58"/>
                <a:gd name="T8" fmla="*/ 35 w 5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8">
                  <a:moveTo>
                    <a:pt x="35" y="58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5" y="27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44" name="Freeform 1409"/>
            <p:cNvSpPr>
              <a:spLocks/>
            </p:cNvSpPr>
            <p:nvPr/>
          </p:nvSpPr>
          <p:spPr bwMode="auto">
            <a:xfrm>
              <a:off x="3242" y="2787"/>
              <a:ext cx="52" cy="64"/>
            </a:xfrm>
            <a:custGeom>
              <a:avLst/>
              <a:gdLst>
                <a:gd name="T0" fmla="*/ 24 w 52"/>
                <a:gd name="T1" fmla="*/ 64 h 64"/>
                <a:gd name="T2" fmla="*/ 0 w 52"/>
                <a:gd name="T3" fmla="*/ 22 h 64"/>
                <a:gd name="T4" fmla="*/ 28 w 52"/>
                <a:gd name="T5" fmla="*/ 0 h 64"/>
                <a:gd name="T6" fmla="*/ 52 w 52"/>
                <a:gd name="T7" fmla="*/ 42 h 64"/>
                <a:gd name="T8" fmla="*/ 24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24" y="64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2" y="42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0"/>
          <p:cNvGrpSpPr>
            <a:grpSpLocks/>
          </p:cNvGrpSpPr>
          <p:nvPr/>
        </p:nvGrpSpPr>
        <p:grpSpPr bwMode="auto">
          <a:xfrm>
            <a:off x="3511550" y="2530475"/>
            <a:ext cx="2281238" cy="3195638"/>
            <a:chOff x="2212" y="1594"/>
            <a:chExt cx="1437" cy="2013"/>
          </a:xfrm>
        </p:grpSpPr>
        <p:sp>
          <p:nvSpPr>
            <p:cNvPr id="48545" name="Freeform 1411"/>
            <p:cNvSpPr>
              <a:spLocks/>
            </p:cNvSpPr>
            <p:nvPr/>
          </p:nvSpPr>
          <p:spPr bwMode="auto">
            <a:xfrm>
              <a:off x="3509" y="3042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6" name="Freeform 1412"/>
            <p:cNvSpPr>
              <a:spLocks/>
            </p:cNvSpPr>
            <p:nvPr/>
          </p:nvSpPr>
          <p:spPr bwMode="auto">
            <a:xfrm>
              <a:off x="3476" y="3042"/>
              <a:ext cx="35" cy="14"/>
            </a:xfrm>
            <a:custGeom>
              <a:avLst/>
              <a:gdLst>
                <a:gd name="T0" fmla="*/ 35 w 35"/>
                <a:gd name="T1" fmla="*/ 5 h 14"/>
                <a:gd name="T2" fmla="*/ 33 w 35"/>
                <a:gd name="T3" fmla="*/ 0 h 14"/>
                <a:gd name="T4" fmla="*/ 0 w 35"/>
                <a:gd name="T5" fmla="*/ 9 h 14"/>
                <a:gd name="T6" fmla="*/ 0 w 35"/>
                <a:gd name="T7" fmla="*/ 14 h 14"/>
                <a:gd name="T8" fmla="*/ 35 w 35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">
                  <a:moveTo>
                    <a:pt x="35" y="5"/>
                  </a:moveTo>
                  <a:lnTo>
                    <a:pt x="33" y="0"/>
                  </a:lnTo>
                  <a:lnTo>
                    <a:pt x="0" y="9"/>
                  </a:lnTo>
                  <a:lnTo>
                    <a:pt x="0" y="14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7" name="Freeform 1413"/>
            <p:cNvSpPr>
              <a:spLocks/>
            </p:cNvSpPr>
            <p:nvPr/>
          </p:nvSpPr>
          <p:spPr bwMode="auto">
            <a:xfrm>
              <a:off x="3231" y="2762"/>
              <a:ext cx="41" cy="42"/>
            </a:xfrm>
            <a:custGeom>
              <a:avLst/>
              <a:gdLst>
                <a:gd name="T0" fmla="*/ 8 w 41"/>
                <a:gd name="T1" fmla="*/ 42 h 42"/>
                <a:gd name="T2" fmla="*/ 0 w 41"/>
                <a:gd name="T3" fmla="*/ 13 h 42"/>
                <a:gd name="T4" fmla="*/ 33 w 41"/>
                <a:gd name="T5" fmla="*/ 0 h 42"/>
                <a:gd name="T6" fmla="*/ 41 w 41"/>
                <a:gd name="T7" fmla="*/ 27 h 42"/>
                <a:gd name="T8" fmla="*/ 8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8" y="42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1" y="27"/>
                  </a:lnTo>
                  <a:lnTo>
                    <a:pt x="8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8" name="Freeform 1414"/>
            <p:cNvSpPr>
              <a:spLocks/>
            </p:cNvSpPr>
            <p:nvPr/>
          </p:nvSpPr>
          <p:spPr bwMode="auto">
            <a:xfrm>
              <a:off x="3224" y="2738"/>
              <a:ext cx="40" cy="37"/>
            </a:xfrm>
            <a:custGeom>
              <a:avLst/>
              <a:gdLst>
                <a:gd name="T0" fmla="*/ 7 w 40"/>
                <a:gd name="T1" fmla="*/ 37 h 37"/>
                <a:gd name="T2" fmla="*/ 0 w 40"/>
                <a:gd name="T3" fmla="*/ 5 h 37"/>
                <a:gd name="T4" fmla="*/ 35 w 40"/>
                <a:gd name="T5" fmla="*/ 0 h 37"/>
                <a:gd name="T6" fmla="*/ 40 w 40"/>
                <a:gd name="T7" fmla="*/ 24 h 37"/>
                <a:gd name="T8" fmla="*/ 7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7" y="37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0" y="2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9" name="Freeform 1415"/>
            <p:cNvSpPr>
              <a:spLocks/>
            </p:cNvSpPr>
            <p:nvPr/>
          </p:nvSpPr>
          <p:spPr bwMode="auto">
            <a:xfrm>
              <a:off x="3222" y="2682"/>
              <a:ext cx="37" cy="61"/>
            </a:xfrm>
            <a:custGeom>
              <a:avLst/>
              <a:gdLst>
                <a:gd name="T0" fmla="*/ 2 w 37"/>
                <a:gd name="T1" fmla="*/ 61 h 61"/>
                <a:gd name="T2" fmla="*/ 0 w 37"/>
                <a:gd name="T3" fmla="*/ 2 h 61"/>
                <a:gd name="T4" fmla="*/ 35 w 37"/>
                <a:gd name="T5" fmla="*/ 0 h 61"/>
                <a:gd name="T6" fmla="*/ 37 w 37"/>
                <a:gd name="T7" fmla="*/ 56 h 61"/>
                <a:gd name="T8" fmla="*/ 2 w 3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2" y="61"/>
                  </a:moveTo>
                  <a:lnTo>
                    <a:pt x="0" y="2"/>
                  </a:lnTo>
                  <a:lnTo>
                    <a:pt x="35" y="0"/>
                  </a:lnTo>
                  <a:lnTo>
                    <a:pt x="37" y="56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0" name="Freeform 1416"/>
            <p:cNvSpPr>
              <a:spLocks/>
            </p:cNvSpPr>
            <p:nvPr/>
          </p:nvSpPr>
          <p:spPr bwMode="auto">
            <a:xfrm>
              <a:off x="3215" y="2628"/>
              <a:ext cx="42" cy="56"/>
            </a:xfrm>
            <a:custGeom>
              <a:avLst/>
              <a:gdLst>
                <a:gd name="T0" fmla="*/ 7 w 42"/>
                <a:gd name="T1" fmla="*/ 56 h 56"/>
                <a:gd name="T2" fmla="*/ 0 w 42"/>
                <a:gd name="T3" fmla="*/ 5 h 56"/>
                <a:gd name="T4" fmla="*/ 35 w 42"/>
                <a:gd name="T5" fmla="*/ 0 h 56"/>
                <a:gd name="T6" fmla="*/ 42 w 42"/>
                <a:gd name="T7" fmla="*/ 54 h 56"/>
                <a:gd name="T8" fmla="*/ 7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7" y="56"/>
                  </a:moveTo>
                  <a:lnTo>
                    <a:pt x="0" y="5"/>
                  </a:lnTo>
                  <a:lnTo>
                    <a:pt x="35" y="0"/>
                  </a:lnTo>
                  <a:lnTo>
                    <a:pt x="42" y="54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1" name="Freeform 1417"/>
            <p:cNvSpPr>
              <a:spLocks/>
            </p:cNvSpPr>
            <p:nvPr/>
          </p:nvSpPr>
          <p:spPr bwMode="auto">
            <a:xfrm>
              <a:off x="3209" y="2596"/>
              <a:ext cx="41" cy="37"/>
            </a:xfrm>
            <a:custGeom>
              <a:avLst/>
              <a:gdLst>
                <a:gd name="T0" fmla="*/ 6 w 41"/>
                <a:gd name="T1" fmla="*/ 37 h 37"/>
                <a:gd name="T2" fmla="*/ 0 w 41"/>
                <a:gd name="T3" fmla="*/ 15 h 37"/>
                <a:gd name="T4" fmla="*/ 33 w 41"/>
                <a:gd name="T5" fmla="*/ 0 h 37"/>
                <a:gd name="T6" fmla="*/ 41 w 41"/>
                <a:gd name="T7" fmla="*/ 32 h 37"/>
                <a:gd name="T8" fmla="*/ 6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6" y="37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41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2" name="Freeform 1418"/>
            <p:cNvSpPr>
              <a:spLocks/>
            </p:cNvSpPr>
            <p:nvPr/>
          </p:nvSpPr>
          <p:spPr bwMode="auto">
            <a:xfrm>
              <a:off x="3198" y="2567"/>
              <a:ext cx="44" cy="44"/>
            </a:xfrm>
            <a:custGeom>
              <a:avLst/>
              <a:gdLst>
                <a:gd name="T0" fmla="*/ 11 w 44"/>
                <a:gd name="T1" fmla="*/ 44 h 44"/>
                <a:gd name="T2" fmla="*/ 0 w 44"/>
                <a:gd name="T3" fmla="*/ 19 h 44"/>
                <a:gd name="T4" fmla="*/ 30 w 44"/>
                <a:gd name="T5" fmla="*/ 0 h 44"/>
                <a:gd name="T6" fmla="*/ 44 w 44"/>
                <a:gd name="T7" fmla="*/ 29 h 44"/>
                <a:gd name="T8" fmla="*/ 11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1" y="44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44" y="29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3" name="Freeform 1419"/>
            <p:cNvSpPr>
              <a:spLocks/>
            </p:cNvSpPr>
            <p:nvPr/>
          </p:nvSpPr>
          <p:spPr bwMode="auto">
            <a:xfrm>
              <a:off x="3239" y="2804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0 w 3"/>
                <a:gd name="T5" fmla="*/ 3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4" name="Freeform 1420"/>
            <p:cNvSpPr>
              <a:spLocks/>
            </p:cNvSpPr>
            <p:nvPr/>
          </p:nvSpPr>
          <p:spPr bwMode="auto">
            <a:xfrm>
              <a:off x="3239" y="2787"/>
              <a:ext cx="33" cy="22"/>
            </a:xfrm>
            <a:custGeom>
              <a:avLst/>
              <a:gdLst>
                <a:gd name="T0" fmla="*/ 3 w 33"/>
                <a:gd name="T1" fmla="*/ 22 h 22"/>
                <a:gd name="T2" fmla="*/ 0 w 33"/>
                <a:gd name="T3" fmla="*/ 17 h 22"/>
                <a:gd name="T4" fmla="*/ 31 w 33"/>
                <a:gd name="T5" fmla="*/ 0 h 22"/>
                <a:gd name="T6" fmla="*/ 33 w 33"/>
                <a:gd name="T7" fmla="*/ 2 h 22"/>
                <a:gd name="T8" fmla="*/ 3 w 33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3" y="22"/>
                  </a:moveTo>
                  <a:lnTo>
                    <a:pt x="0" y="1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5" name="Freeform 1421"/>
            <p:cNvSpPr>
              <a:spLocks/>
            </p:cNvSpPr>
            <p:nvPr/>
          </p:nvSpPr>
          <p:spPr bwMode="auto">
            <a:xfrm>
              <a:off x="3187" y="2544"/>
              <a:ext cx="39" cy="45"/>
            </a:xfrm>
            <a:custGeom>
              <a:avLst/>
              <a:gdLst>
                <a:gd name="T0" fmla="*/ 11 w 39"/>
                <a:gd name="T1" fmla="*/ 45 h 45"/>
                <a:gd name="T2" fmla="*/ 0 w 39"/>
                <a:gd name="T3" fmla="*/ 25 h 45"/>
                <a:gd name="T4" fmla="*/ 26 w 39"/>
                <a:gd name="T5" fmla="*/ 0 h 45"/>
                <a:gd name="T6" fmla="*/ 39 w 39"/>
                <a:gd name="T7" fmla="*/ 23 h 45"/>
                <a:gd name="T8" fmla="*/ 11 w 39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11" y="45"/>
                  </a:moveTo>
                  <a:lnTo>
                    <a:pt x="0" y="25"/>
                  </a:lnTo>
                  <a:lnTo>
                    <a:pt x="26" y="0"/>
                  </a:lnTo>
                  <a:lnTo>
                    <a:pt x="39" y="23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6" name="Freeform 1422"/>
            <p:cNvSpPr>
              <a:spLocks/>
            </p:cNvSpPr>
            <p:nvPr/>
          </p:nvSpPr>
          <p:spPr bwMode="auto">
            <a:xfrm>
              <a:off x="3174" y="2527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32 h 42"/>
                <a:gd name="T4" fmla="*/ 19 w 39"/>
                <a:gd name="T5" fmla="*/ 0 h 42"/>
                <a:gd name="T6" fmla="*/ 39 w 39"/>
                <a:gd name="T7" fmla="*/ 17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32"/>
                  </a:lnTo>
                  <a:lnTo>
                    <a:pt x="19" y="0"/>
                  </a:lnTo>
                  <a:lnTo>
                    <a:pt x="39" y="17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7" name="Freeform 1423"/>
            <p:cNvSpPr>
              <a:spLocks/>
            </p:cNvSpPr>
            <p:nvPr/>
          </p:nvSpPr>
          <p:spPr bwMode="auto">
            <a:xfrm>
              <a:off x="3145" y="2505"/>
              <a:ext cx="48" cy="54"/>
            </a:xfrm>
            <a:custGeom>
              <a:avLst/>
              <a:gdLst>
                <a:gd name="T0" fmla="*/ 29 w 48"/>
                <a:gd name="T1" fmla="*/ 54 h 54"/>
                <a:gd name="T2" fmla="*/ 0 w 48"/>
                <a:gd name="T3" fmla="*/ 37 h 54"/>
                <a:gd name="T4" fmla="*/ 13 w 48"/>
                <a:gd name="T5" fmla="*/ 0 h 54"/>
                <a:gd name="T6" fmla="*/ 48 w 48"/>
                <a:gd name="T7" fmla="*/ 22 h 54"/>
                <a:gd name="T8" fmla="*/ 29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9" y="54"/>
                  </a:moveTo>
                  <a:lnTo>
                    <a:pt x="0" y="37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8" name="Freeform 1424"/>
            <p:cNvSpPr>
              <a:spLocks/>
            </p:cNvSpPr>
            <p:nvPr/>
          </p:nvSpPr>
          <p:spPr bwMode="auto">
            <a:xfrm>
              <a:off x="3115" y="2493"/>
              <a:ext cx="43" cy="49"/>
            </a:xfrm>
            <a:custGeom>
              <a:avLst/>
              <a:gdLst>
                <a:gd name="T0" fmla="*/ 30 w 43"/>
                <a:gd name="T1" fmla="*/ 49 h 49"/>
                <a:gd name="T2" fmla="*/ 0 w 43"/>
                <a:gd name="T3" fmla="*/ 39 h 49"/>
                <a:gd name="T4" fmla="*/ 4 w 43"/>
                <a:gd name="T5" fmla="*/ 0 h 49"/>
                <a:gd name="T6" fmla="*/ 43 w 43"/>
                <a:gd name="T7" fmla="*/ 12 h 49"/>
                <a:gd name="T8" fmla="*/ 30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30" y="49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43" y="12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59" name="Freeform 1425"/>
            <p:cNvSpPr>
              <a:spLocks/>
            </p:cNvSpPr>
            <p:nvPr/>
          </p:nvSpPr>
          <p:spPr bwMode="auto">
            <a:xfrm>
              <a:off x="3077" y="2486"/>
              <a:ext cx="42" cy="46"/>
            </a:xfrm>
            <a:custGeom>
              <a:avLst/>
              <a:gdLst>
                <a:gd name="T0" fmla="*/ 38 w 42"/>
                <a:gd name="T1" fmla="*/ 46 h 46"/>
                <a:gd name="T2" fmla="*/ 0 w 42"/>
                <a:gd name="T3" fmla="*/ 39 h 46"/>
                <a:gd name="T4" fmla="*/ 5 w 42"/>
                <a:gd name="T5" fmla="*/ 0 h 46"/>
                <a:gd name="T6" fmla="*/ 42 w 42"/>
                <a:gd name="T7" fmla="*/ 7 h 46"/>
                <a:gd name="T8" fmla="*/ 38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8" y="46"/>
                  </a:moveTo>
                  <a:lnTo>
                    <a:pt x="0" y="3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0" name="Freeform 1426"/>
            <p:cNvSpPr>
              <a:spLocks/>
            </p:cNvSpPr>
            <p:nvPr/>
          </p:nvSpPr>
          <p:spPr bwMode="auto">
            <a:xfrm>
              <a:off x="3038" y="2478"/>
              <a:ext cx="44" cy="47"/>
            </a:xfrm>
            <a:custGeom>
              <a:avLst/>
              <a:gdLst>
                <a:gd name="T0" fmla="*/ 39 w 44"/>
                <a:gd name="T1" fmla="*/ 47 h 47"/>
                <a:gd name="T2" fmla="*/ 0 w 44"/>
                <a:gd name="T3" fmla="*/ 40 h 47"/>
                <a:gd name="T4" fmla="*/ 4 w 44"/>
                <a:gd name="T5" fmla="*/ 0 h 47"/>
                <a:gd name="T6" fmla="*/ 44 w 44"/>
                <a:gd name="T7" fmla="*/ 8 h 47"/>
                <a:gd name="T8" fmla="*/ 3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9" y="47"/>
                  </a:moveTo>
                  <a:lnTo>
                    <a:pt x="0" y="40"/>
                  </a:lnTo>
                  <a:lnTo>
                    <a:pt x="4" y="0"/>
                  </a:lnTo>
                  <a:lnTo>
                    <a:pt x="44" y="8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1" name="Freeform 1427"/>
            <p:cNvSpPr>
              <a:spLocks/>
            </p:cNvSpPr>
            <p:nvPr/>
          </p:nvSpPr>
          <p:spPr bwMode="auto">
            <a:xfrm>
              <a:off x="2996" y="2471"/>
              <a:ext cx="46" cy="47"/>
            </a:xfrm>
            <a:custGeom>
              <a:avLst/>
              <a:gdLst>
                <a:gd name="T0" fmla="*/ 42 w 46"/>
                <a:gd name="T1" fmla="*/ 47 h 47"/>
                <a:gd name="T2" fmla="*/ 0 w 46"/>
                <a:gd name="T3" fmla="*/ 37 h 47"/>
                <a:gd name="T4" fmla="*/ 11 w 46"/>
                <a:gd name="T5" fmla="*/ 0 h 47"/>
                <a:gd name="T6" fmla="*/ 46 w 46"/>
                <a:gd name="T7" fmla="*/ 7 h 47"/>
                <a:gd name="T8" fmla="*/ 42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47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2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2" name="Freeform 1428"/>
            <p:cNvSpPr>
              <a:spLocks/>
            </p:cNvSpPr>
            <p:nvPr/>
          </p:nvSpPr>
          <p:spPr bwMode="auto">
            <a:xfrm>
              <a:off x="2976" y="2461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5 h 47"/>
                <a:gd name="T4" fmla="*/ 18 w 31"/>
                <a:gd name="T5" fmla="*/ 0 h 47"/>
                <a:gd name="T6" fmla="*/ 31 w 31"/>
                <a:gd name="T7" fmla="*/ 10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5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3" name="Freeform 1429"/>
            <p:cNvSpPr>
              <a:spLocks/>
            </p:cNvSpPr>
            <p:nvPr/>
          </p:nvSpPr>
          <p:spPr bwMode="auto">
            <a:xfrm>
              <a:off x="2959" y="2454"/>
              <a:ext cx="35" cy="42"/>
            </a:xfrm>
            <a:custGeom>
              <a:avLst/>
              <a:gdLst>
                <a:gd name="T0" fmla="*/ 17 w 35"/>
                <a:gd name="T1" fmla="*/ 42 h 42"/>
                <a:gd name="T2" fmla="*/ 0 w 35"/>
                <a:gd name="T3" fmla="*/ 32 h 42"/>
                <a:gd name="T4" fmla="*/ 20 w 35"/>
                <a:gd name="T5" fmla="*/ 0 h 42"/>
                <a:gd name="T6" fmla="*/ 35 w 35"/>
                <a:gd name="T7" fmla="*/ 7 h 42"/>
                <a:gd name="T8" fmla="*/ 17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7" y="42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35" y="7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4" name="Freeform 1430"/>
            <p:cNvSpPr>
              <a:spLocks/>
            </p:cNvSpPr>
            <p:nvPr/>
          </p:nvSpPr>
          <p:spPr bwMode="auto">
            <a:xfrm>
              <a:off x="2944" y="2439"/>
              <a:ext cx="35" cy="47"/>
            </a:xfrm>
            <a:custGeom>
              <a:avLst/>
              <a:gdLst>
                <a:gd name="T0" fmla="*/ 15 w 35"/>
                <a:gd name="T1" fmla="*/ 47 h 47"/>
                <a:gd name="T2" fmla="*/ 0 w 35"/>
                <a:gd name="T3" fmla="*/ 30 h 47"/>
                <a:gd name="T4" fmla="*/ 21 w 35"/>
                <a:gd name="T5" fmla="*/ 0 h 47"/>
                <a:gd name="T6" fmla="*/ 35 w 35"/>
                <a:gd name="T7" fmla="*/ 15 h 47"/>
                <a:gd name="T8" fmla="*/ 15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5" y="47"/>
                  </a:moveTo>
                  <a:lnTo>
                    <a:pt x="0" y="30"/>
                  </a:lnTo>
                  <a:lnTo>
                    <a:pt x="21" y="0"/>
                  </a:lnTo>
                  <a:lnTo>
                    <a:pt x="35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5" name="Freeform 1431"/>
            <p:cNvSpPr>
              <a:spLocks/>
            </p:cNvSpPr>
            <p:nvPr/>
          </p:nvSpPr>
          <p:spPr bwMode="auto">
            <a:xfrm>
              <a:off x="2928" y="2424"/>
              <a:ext cx="37" cy="45"/>
            </a:xfrm>
            <a:custGeom>
              <a:avLst/>
              <a:gdLst>
                <a:gd name="T0" fmla="*/ 16 w 37"/>
                <a:gd name="T1" fmla="*/ 45 h 45"/>
                <a:gd name="T2" fmla="*/ 0 w 37"/>
                <a:gd name="T3" fmla="*/ 25 h 45"/>
                <a:gd name="T4" fmla="*/ 27 w 37"/>
                <a:gd name="T5" fmla="*/ 0 h 45"/>
                <a:gd name="T6" fmla="*/ 37 w 37"/>
                <a:gd name="T7" fmla="*/ 15 h 45"/>
                <a:gd name="T8" fmla="*/ 16 w 37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5">
                  <a:moveTo>
                    <a:pt x="16" y="45"/>
                  </a:moveTo>
                  <a:lnTo>
                    <a:pt x="0" y="25"/>
                  </a:lnTo>
                  <a:lnTo>
                    <a:pt x="27" y="0"/>
                  </a:lnTo>
                  <a:lnTo>
                    <a:pt x="37" y="15"/>
                  </a:lnTo>
                  <a:lnTo>
                    <a:pt x="16" y="4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6" name="Freeform 1432"/>
            <p:cNvSpPr>
              <a:spLocks/>
            </p:cNvSpPr>
            <p:nvPr/>
          </p:nvSpPr>
          <p:spPr bwMode="auto">
            <a:xfrm>
              <a:off x="3198" y="2567"/>
              <a:ext cx="30" cy="22"/>
            </a:xfrm>
            <a:custGeom>
              <a:avLst/>
              <a:gdLst>
                <a:gd name="T0" fmla="*/ 30 w 30"/>
                <a:gd name="T1" fmla="*/ 0 h 22"/>
                <a:gd name="T2" fmla="*/ 28 w 30"/>
                <a:gd name="T3" fmla="*/ 0 h 22"/>
                <a:gd name="T4" fmla="*/ 0 w 30"/>
                <a:gd name="T5" fmla="*/ 19 h 22"/>
                <a:gd name="T6" fmla="*/ 0 w 30"/>
                <a:gd name="T7" fmla="*/ 22 h 22"/>
                <a:gd name="T8" fmla="*/ 30 w 3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30" y="0"/>
                  </a:moveTo>
                  <a:lnTo>
                    <a:pt x="28" y="0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7" name="Freeform 1433"/>
            <p:cNvSpPr>
              <a:spLocks/>
            </p:cNvSpPr>
            <p:nvPr/>
          </p:nvSpPr>
          <p:spPr bwMode="auto">
            <a:xfrm>
              <a:off x="2900" y="2383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15 h 64"/>
                <a:gd name="T4" fmla="*/ 33 w 57"/>
                <a:gd name="T5" fmla="*/ 0 h 64"/>
                <a:gd name="T6" fmla="*/ 57 w 57"/>
                <a:gd name="T7" fmla="*/ 44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7" y="4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8" name="Freeform 1434"/>
            <p:cNvSpPr>
              <a:spLocks/>
            </p:cNvSpPr>
            <p:nvPr/>
          </p:nvSpPr>
          <p:spPr bwMode="auto">
            <a:xfrm>
              <a:off x="2887" y="2339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7 h 59"/>
                <a:gd name="T4" fmla="*/ 35 w 46"/>
                <a:gd name="T5" fmla="*/ 0 h 59"/>
                <a:gd name="T6" fmla="*/ 46 w 46"/>
                <a:gd name="T7" fmla="*/ 44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7"/>
                  </a:lnTo>
                  <a:lnTo>
                    <a:pt x="35" y="0"/>
                  </a:lnTo>
                  <a:lnTo>
                    <a:pt x="46" y="4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69" name="Freeform 1435"/>
            <p:cNvSpPr>
              <a:spLocks/>
            </p:cNvSpPr>
            <p:nvPr/>
          </p:nvSpPr>
          <p:spPr bwMode="auto">
            <a:xfrm>
              <a:off x="2878" y="2287"/>
              <a:ext cx="44" cy="59"/>
            </a:xfrm>
            <a:custGeom>
              <a:avLst/>
              <a:gdLst>
                <a:gd name="T0" fmla="*/ 9 w 44"/>
                <a:gd name="T1" fmla="*/ 59 h 59"/>
                <a:gd name="T2" fmla="*/ 0 w 44"/>
                <a:gd name="T3" fmla="*/ 13 h 59"/>
                <a:gd name="T4" fmla="*/ 33 w 44"/>
                <a:gd name="T5" fmla="*/ 0 h 59"/>
                <a:gd name="T6" fmla="*/ 44 w 44"/>
                <a:gd name="T7" fmla="*/ 52 h 59"/>
                <a:gd name="T8" fmla="*/ 9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9" y="59"/>
                  </a:moveTo>
                  <a:lnTo>
                    <a:pt x="0" y="13"/>
                  </a:lnTo>
                  <a:lnTo>
                    <a:pt x="33" y="0"/>
                  </a:lnTo>
                  <a:lnTo>
                    <a:pt x="44" y="52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0" name="Freeform 1436"/>
            <p:cNvSpPr>
              <a:spLocks/>
            </p:cNvSpPr>
            <p:nvPr/>
          </p:nvSpPr>
          <p:spPr bwMode="auto">
            <a:xfrm>
              <a:off x="2858" y="2233"/>
              <a:ext cx="53" cy="67"/>
            </a:xfrm>
            <a:custGeom>
              <a:avLst/>
              <a:gdLst>
                <a:gd name="T0" fmla="*/ 20 w 53"/>
                <a:gd name="T1" fmla="*/ 67 h 67"/>
                <a:gd name="T2" fmla="*/ 0 w 53"/>
                <a:gd name="T3" fmla="*/ 15 h 67"/>
                <a:gd name="T4" fmla="*/ 33 w 53"/>
                <a:gd name="T5" fmla="*/ 0 h 67"/>
                <a:gd name="T6" fmla="*/ 53 w 53"/>
                <a:gd name="T7" fmla="*/ 54 h 67"/>
                <a:gd name="T8" fmla="*/ 20 w 5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7">
                  <a:moveTo>
                    <a:pt x="20" y="67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53" y="54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1" name="Freeform 1437"/>
            <p:cNvSpPr>
              <a:spLocks/>
            </p:cNvSpPr>
            <p:nvPr/>
          </p:nvSpPr>
          <p:spPr bwMode="auto">
            <a:xfrm>
              <a:off x="2926" y="2424"/>
              <a:ext cx="31" cy="25"/>
            </a:xfrm>
            <a:custGeom>
              <a:avLst/>
              <a:gdLst>
                <a:gd name="T0" fmla="*/ 2 w 31"/>
                <a:gd name="T1" fmla="*/ 25 h 25"/>
                <a:gd name="T2" fmla="*/ 0 w 31"/>
                <a:gd name="T3" fmla="*/ 23 h 25"/>
                <a:gd name="T4" fmla="*/ 29 w 31"/>
                <a:gd name="T5" fmla="*/ 0 h 25"/>
                <a:gd name="T6" fmla="*/ 31 w 31"/>
                <a:gd name="T7" fmla="*/ 3 h 25"/>
                <a:gd name="T8" fmla="*/ 2 w 31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5">
                  <a:moveTo>
                    <a:pt x="2" y="25"/>
                  </a:moveTo>
                  <a:lnTo>
                    <a:pt x="0" y="23"/>
                  </a:lnTo>
                  <a:lnTo>
                    <a:pt x="29" y="0"/>
                  </a:lnTo>
                  <a:lnTo>
                    <a:pt x="31" y="3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2" name="Freeform 1438"/>
            <p:cNvSpPr>
              <a:spLocks/>
            </p:cNvSpPr>
            <p:nvPr/>
          </p:nvSpPr>
          <p:spPr bwMode="auto">
            <a:xfrm>
              <a:off x="2819" y="2148"/>
              <a:ext cx="72" cy="103"/>
            </a:xfrm>
            <a:custGeom>
              <a:avLst/>
              <a:gdLst>
                <a:gd name="T0" fmla="*/ 41 w 72"/>
                <a:gd name="T1" fmla="*/ 103 h 103"/>
                <a:gd name="T2" fmla="*/ 0 w 72"/>
                <a:gd name="T3" fmla="*/ 19 h 103"/>
                <a:gd name="T4" fmla="*/ 30 w 72"/>
                <a:gd name="T5" fmla="*/ 0 h 103"/>
                <a:gd name="T6" fmla="*/ 72 w 72"/>
                <a:gd name="T7" fmla="*/ 83 h 103"/>
                <a:gd name="T8" fmla="*/ 41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41" y="103"/>
                  </a:moveTo>
                  <a:lnTo>
                    <a:pt x="0" y="19"/>
                  </a:lnTo>
                  <a:lnTo>
                    <a:pt x="30" y="0"/>
                  </a:lnTo>
                  <a:lnTo>
                    <a:pt x="72" y="83"/>
                  </a:lnTo>
                  <a:lnTo>
                    <a:pt x="41" y="10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3" name="Freeform 1439"/>
            <p:cNvSpPr>
              <a:spLocks/>
            </p:cNvSpPr>
            <p:nvPr/>
          </p:nvSpPr>
          <p:spPr bwMode="auto">
            <a:xfrm>
              <a:off x="2797" y="2109"/>
              <a:ext cx="52" cy="58"/>
            </a:xfrm>
            <a:custGeom>
              <a:avLst/>
              <a:gdLst>
                <a:gd name="T0" fmla="*/ 22 w 52"/>
                <a:gd name="T1" fmla="*/ 58 h 58"/>
                <a:gd name="T2" fmla="*/ 0 w 52"/>
                <a:gd name="T3" fmla="*/ 22 h 58"/>
                <a:gd name="T4" fmla="*/ 28 w 52"/>
                <a:gd name="T5" fmla="*/ 0 h 58"/>
                <a:gd name="T6" fmla="*/ 52 w 52"/>
                <a:gd name="T7" fmla="*/ 39 h 58"/>
                <a:gd name="T8" fmla="*/ 22 w 5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8">
                  <a:moveTo>
                    <a:pt x="22" y="58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52" y="39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4" name="Freeform 1440"/>
            <p:cNvSpPr>
              <a:spLocks/>
            </p:cNvSpPr>
            <p:nvPr/>
          </p:nvSpPr>
          <p:spPr bwMode="auto">
            <a:xfrm>
              <a:off x="2777" y="2072"/>
              <a:ext cx="48" cy="59"/>
            </a:xfrm>
            <a:custGeom>
              <a:avLst/>
              <a:gdLst>
                <a:gd name="T0" fmla="*/ 20 w 48"/>
                <a:gd name="T1" fmla="*/ 59 h 59"/>
                <a:gd name="T2" fmla="*/ 0 w 48"/>
                <a:gd name="T3" fmla="*/ 27 h 59"/>
                <a:gd name="T4" fmla="*/ 26 w 48"/>
                <a:gd name="T5" fmla="*/ 0 h 59"/>
                <a:gd name="T6" fmla="*/ 48 w 48"/>
                <a:gd name="T7" fmla="*/ 37 h 59"/>
                <a:gd name="T8" fmla="*/ 20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0" y="59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48" y="37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5" name="Freeform 1441"/>
            <p:cNvSpPr>
              <a:spLocks/>
            </p:cNvSpPr>
            <p:nvPr/>
          </p:nvSpPr>
          <p:spPr bwMode="auto">
            <a:xfrm>
              <a:off x="2753" y="2040"/>
              <a:ext cx="50" cy="59"/>
            </a:xfrm>
            <a:custGeom>
              <a:avLst/>
              <a:gdLst>
                <a:gd name="T0" fmla="*/ 24 w 50"/>
                <a:gd name="T1" fmla="*/ 59 h 59"/>
                <a:gd name="T2" fmla="*/ 0 w 50"/>
                <a:gd name="T3" fmla="*/ 29 h 59"/>
                <a:gd name="T4" fmla="*/ 22 w 50"/>
                <a:gd name="T5" fmla="*/ 0 h 59"/>
                <a:gd name="T6" fmla="*/ 50 w 50"/>
                <a:gd name="T7" fmla="*/ 32 h 59"/>
                <a:gd name="T8" fmla="*/ 24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4" y="59"/>
                  </a:moveTo>
                  <a:lnTo>
                    <a:pt x="0" y="29"/>
                  </a:lnTo>
                  <a:lnTo>
                    <a:pt x="22" y="0"/>
                  </a:lnTo>
                  <a:lnTo>
                    <a:pt x="50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6" name="Freeform 1442"/>
            <p:cNvSpPr>
              <a:spLocks/>
            </p:cNvSpPr>
            <p:nvPr/>
          </p:nvSpPr>
          <p:spPr bwMode="auto">
            <a:xfrm>
              <a:off x="2724" y="2013"/>
              <a:ext cx="51" cy="56"/>
            </a:xfrm>
            <a:custGeom>
              <a:avLst/>
              <a:gdLst>
                <a:gd name="T0" fmla="*/ 29 w 51"/>
                <a:gd name="T1" fmla="*/ 56 h 56"/>
                <a:gd name="T2" fmla="*/ 0 w 51"/>
                <a:gd name="T3" fmla="*/ 32 h 56"/>
                <a:gd name="T4" fmla="*/ 20 w 51"/>
                <a:gd name="T5" fmla="*/ 0 h 56"/>
                <a:gd name="T6" fmla="*/ 51 w 51"/>
                <a:gd name="T7" fmla="*/ 27 h 56"/>
                <a:gd name="T8" fmla="*/ 29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9" y="56"/>
                  </a:moveTo>
                  <a:lnTo>
                    <a:pt x="0" y="32"/>
                  </a:lnTo>
                  <a:lnTo>
                    <a:pt x="20" y="0"/>
                  </a:lnTo>
                  <a:lnTo>
                    <a:pt x="51" y="27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7" name="Freeform 1443"/>
            <p:cNvSpPr>
              <a:spLocks/>
            </p:cNvSpPr>
            <p:nvPr/>
          </p:nvSpPr>
          <p:spPr bwMode="auto">
            <a:xfrm>
              <a:off x="2694" y="1989"/>
              <a:ext cx="50" cy="56"/>
            </a:xfrm>
            <a:custGeom>
              <a:avLst/>
              <a:gdLst>
                <a:gd name="T0" fmla="*/ 30 w 50"/>
                <a:gd name="T1" fmla="*/ 56 h 56"/>
                <a:gd name="T2" fmla="*/ 0 w 50"/>
                <a:gd name="T3" fmla="*/ 36 h 56"/>
                <a:gd name="T4" fmla="*/ 13 w 50"/>
                <a:gd name="T5" fmla="*/ 0 h 56"/>
                <a:gd name="T6" fmla="*/ 50 w 50"/>
                <a:gd name="T7" fmla="*/ 24 h 56"/>
                <a:gd name="T8" fmla="*/ 30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50" y="24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8" name="Freeform 1444"/>
            <p:cNvSpPr>
              <a:spLocks/>
            </p:cNvSpPr>
            <p:nvPr/>
          </p:nvSpPr>
          <p:spPr bwMode="auto">
            <a:xfrm>
              <a:off x="2654" y="1974"/>
              <a:ext cx="53" cy="51"/>
            </a:xfrm>
            <a:custGeom>
              <a:avLst/>
              <a:gdLst>
                <a:gd name="T0" fmla="*/ 40 w 53"/>
                <a:gd name="T1" fmla="*/ 51 h 51"/>
                <a:gd name="T2" fmla="*/ 0 w 53"/>
                <a:gd name="T3" fmla="*/ 37 h 51"/>
                <a:gd name="T4" fmla="*/ 11 w 53"/>
                <a:gd name="T5" fmla="*/ 0 h 51"/>
                <a:gd name="T6" fmla="*/ 53 w 53"/>
                <a:gd name="T7" fmla="*/ 15 h 51"/>
                <a:gd name="T8" fmla="*/ 40 w 5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1">
                  <a:moveTo>
                    <a:pt x="40" y="51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53" y="15"/>
                  </a:lnTo>
                  <a:lnTo>
                    <a:pt x="40" y="5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79" name="Freeform 1445"/>
            <p:cNvSpPr>
              <a:spLocks/>
            </p:cNvSpPr>
            <p:nvPr/>
          </p:nvSpPr>
          <p:spPr bwMode="auto">
            <a:xfrm>
              <a:off x="2858" y="2231"/>
              <a:ext cx="33" cy="20"/>
            </a:xfrm>
            <a:custGeom>
              <a:avLst/>
              <a:gdLst>
                <a:gd name="T0" fmla="*/ 33 w 33"/>
                <a:gd name="T1" fmla="*/ 2 h 20"/>
                <a:gd name="T2" fmla="*/ 33 w 33"/>
                <a:gd name="T3" fmla="*/ 0 h 20"/>
                <a:gd name="T4" fmla="*/ 0 w 33"/>
                <a:gd name="T5" fmla="*/ 17 h 20"/>
                <a:gd name="T6" fmla="*/ 2 w 33"/>
                <a:gd name="T7" fmla="*/ 20 h 20"/>
                <a:gd name="T8" fmla="*/ 33 w 33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33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0" name="Freeform 1446"/>
            <p:cNvSpPr>
              <a:spLocks/>
            </p:cNvSpPr>
            <p:nvPr/>
          </p:nvSpPr>
          <p:spPr bwMode="auto">
            <a:xfrm>
              <a:off x="2624" y="1962"/>
              <a:ext cx="39" cy="49"/>
            </a:xfrm>
            <a:custGeom>
              <a:avLst/>
              <a:gdLst>
                <a:gd name="T0" fmla="*/ 35 w 39"/>
                <a:gd name="T1" fmla="*/ 49 h 49"/>
                <a:gd name="T2" fmla="*/ 0 w 39"/>
                <a:gd name="T3" fmla="*/ 39 h 49"/>
                <a:gd name="T4" fmla="*/ 4 w 39"/>
                <a:gd name="T5" fmla="*/ 0 h 49"/>
                <a:gd name="T6" fmla="*/ 39 w 39"/>
                <a:gd name="T7" fmla="*/ 9 h 49"/>
                <a:gd name="T8" fmla="*/ 3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35" y="49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39" y="9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1" name="Freeform 1447"/>
            <p:cNvSpPr>
              <a:spLocks/>
            </p:cNvSpPr>
            <p:nvPr/>
          </p:nvSpPr>
          <p:spPr bwMode="auto">
            <a:xfrm>
              <a:off x="2595" y="1959"/>
              <a:ext cx="33" cy="42"/>
            </a:xfrm>
            <a:custGeom>
              <a:avLst/>
              <a:gdLst>
                <a:gd name="T0" fmla="*/ 29 w 33"/>
                <a:gd name="T1" fmla="*/ 42 h 42"/>
                <a:gd name="T2" fmla="*/ 0 w 33"/>
                <a:gd name="T3" fmla="*/ 39 h 42"/>
                <a:gd name="T4" fmla="*/ 0 w 33"/>
                <a:gd name="T5" fmla="*/ 0 h 42"/>
                <a:gd name="T6" fmla="*/ 33 w 33"/>
                <a:gd name="T7" fmla="*/ 3 h 42"/>
                <a:gd name="T8" fmla="*/ 29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29" y="42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2" name="Freeform 1448"/>
            <p:cNvSpPr>
              <a:spLocks/>
            </p:cNvSpPr>
            <p:nvPr/>
          </p:nvSpPr>
          <p:spPr bwMode="auto">
            <a:xfrm>
              <a:off x="2527" y="1959"/>
              <a:ext cx="68" cy="42"/>
            </a:xfrm>
            <a:custGeom>
              <a:avLst/>
              <a:gdLst>
                <a:gd name="T0" fmla="*/ 68 w 68"/>
                <a:gd name="T1" fmla="*/ 39 h 42"/>
                <a:gd name="T2" fmla="*/ 2 w 68"/>
                <a:gd name="T3" fmla="*/ 42 h 42"/>
                <a:gd name="T4" fmla="*/ 0 w 68"/>
                <a:gd name="T5" fmla="*/ 3 h 42"/>
                <a:gd name="T6" fmla="*/ 68 w 68"/>
                <a:gd name="T7" fmla="*/ 0 h 42"/>
                <a:gd name="T8" fmla="*/ 68 w 68"/>
                <a:gd name="T9" fmla="*/ 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42">
                  <a:moveTo>
                    <a:pt x="68" y="39"/>
                  </a:moveTo>
                  <a:lnTo>
                    <a:pt x="2" y="42"/>
                  </a:lnTo>
                  <a:lnTo>
                    <a:pt x="0" y="3"/>
                  </a:lnTo>
                  <a:lnTo>
                    <a:pt x="68" y="0"/>
                  </a:lnTo>
                  <a:lnTo>
                    <a:pt x="68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3" name="Freeform 1449"/>
            <p:cNvSpPr>
              <a:spLocks/>
            </p:cNvSpPr>
            <p:nvPr/>
          </p:nvSpPr>
          <p:spPr bwMode="auto">
            <a:xfrm>
              <a:off x="2654" y="1971"/>
              <a:ext cx="11" cy="40"/>
            </a:xfrm>
            <a:custGeom>
              <a:avLst/>
              <a:gdLst>
                <a:gd name="T0" fmla="*/ 11 w 11"/>
                <a:gd name="T1" fmla="*/ 3 h 40"/>
                <a:gd name="T2" fmla="*/ 9 w 11"/>
                <a:gd name="T3" fmla="*/ 0 h 40"/>
                <a:gd name="T4" fmla="*/ 0 w 11"/>
                <a:gd name="T5" fmla="*/ 40 h 40"/>
                <a:gd name="T6" fmla="*/ 5 w 11"/>
                <a:gd name="T7" fmla="*/ 40 h 40"/>
                <a:gd name="T8" fmla="*/ 11 w 11"/>
                <a:gd name="T9" fmla="*/ 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0">
                  <a:moveTo>
                    <a:pt x="11" y="3"/>
                  </a:moveTo>
                  <a:lnTo>
                    <a:pt x="9" y="0"/>
                  </a:lnTo>
                  <a:lnTo>
                    <a:pt x="0" y="40"/>
                  </a:lnTo>
                  <a:lnTo>
                    <a:pt x="5" y="4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4" name="Freeform 1450"/>
            <p:cNvSpPr>
              <a:spLocks/>
            </p:cNvSpPr>
            <p:nvPr/>
          </p:nvSpPr>
          <p:spPr bwMode="auto">
            <a:xfrm>
              <a:off x="2501" y="1959"/>
              <a:ext cx="31" cy="42"/>
            </a:xfrm>
            <a:custGeom>
              <a:avLst/>
              <a:gdLst>
                <a:gd name="T0" fmla="*/ 26 w 31"/>
                <a:gd name="T1" fmla="*/ 42 h 42"/>
                <a:gd name="T2" fmla="*/ 0 w 31"/>
                <a:gd name="T3" fmla="*/ 37 h 42"/>
                <a:gd name="T4" fmla="*/ 11 w 31"/>
                <a:gd name="T5" fmla="*/ 0 h 42"/>
                <a:gd name="T6" fmla="*/ 31 w 31"/>
                <a:gd name="T7" fmla="*/ 3 h 42"/>
                <a:gd name="T8" fmla="*/ 26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6" y="42"/>
                  </a:moveTo>
                  <a:lnTo>
                    <a:pt x="0" y="37"/>
                  </a:lnTo>
                  <a:lnTo>
                    <a:pt x="11" y="0"/>
                  </a:lnTo>
                  <a:lnTo>
                    <a:pt x="31" y="3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5" name="Freeform 1451"/>
            <p:cNvSpPr>
              <a:spLocks/>
            </p:cNvSpPr>
            <p:nvPr/>
          </p:nvSpPr>
          <p:spPr bwMode="auto">
            <a:xfrm>
              <a:off x="2475" y="1949"/>
              <a:ext cx="37" cy="47"/>
            </a:xfrm>
            <a:custGeom>
              <a:avLst/>
              <a:gdLst>
                <a:gd name="T0" fmla="*/ 26 w 37"/>
                <a:gd name="T1" fmla="*/ 47 h 47"/>
                <a:gd name="T2" fmla="*/ 0 w 37"/>
                <a:gd name="T3" fmla="*/ 35 h 47"/>
                <a:gd name="T4" fmla="*/ 17 w 37"/>
                <a:gd name="T5" fmla="*/ 0 h 47"/>
                <a:gd name="T6" fmla="*/ 37 w 37"/>
                <a:gd name="T7" fmla="*/ 10 h 47"/>
                <a:gd name="T8" fmla="*/ 26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26" y="47"/>
                  </a:moveTo>
                  <a:lnTo>
                    <a:pt x="0" y="35"/>
                  </a:lnTo>
                  <a:lnTo>
                    <a:pt x="17" y="0"/>
                  </a:lnTo>
                  <a:lnTo>
                    <a:pt x="37" y="10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6" name="Freeform 1452"/>
            <p:cNvSpPr>
              <a:spLocks/>
            </p:cNvSpPr>
            <p:nvPr/>
          </p:nvSpPr>
          <p:spPr bwMode="auto">
            <a:xfrm>
              <a:off x="2424" y="1915"/>
              <a:ext cx="68" cy="69"/>
            </a:xfrm>
            <a:custGeom>
              <a:avLst/>
              <a:gdLst>
                <a:gd name="T0" fmla="*/ 51 w 68"/>
                <a:gd name="T1" fmla="*/ 69 h 69"/>
                <a:gd name="T2" fmla="*/ 0 w 68"/>
                <a:gd name="T3" fmla="*/ 29 h 69"/>
                <a:gd name="T4" fmla="*/ 24 w 68"/>
                <a:gd name="T5" fmla="*/ 0 h 69"/>
                <a:gd name="T6" fmla="*/ 68 w 68"/>
                <a:gd name="T7" fmla="*/ 34 h 69"/>
                <a:gd name="T8" fmla="*/ 51 w 6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9">
                  <a:moveTo>
                    <a:pt x="51" y="69"/>
                  </a:moveTo>
                  <a:lnTo>
                    <a:pt x="0" y="29"/>
                  </a:lnTo>
                  <a:lnTo>
                    <a:pt x="24" y="0"/>
                  </a:lnTo>
                  <a:lnTo>
                    <a:pt x="68" y="34"/>
                  </a:lnTo>
                  <a:lnTo>
                    <a:pt x="51" y="6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7" name="Freeform 1453"/>
            <p:cNvSpPr>
              <a:spLocks/>
            </p:cNvSpPr>
            <p:nvPr/>
          </p:nvSpPr>
          <p:spPr bwMode="auto">
            <a:xfrm>
              <a:off x="2402" y="1891"/>
              <a:ext cx="46" cy="53"/>
            </a:xfrm>
            <a:custGeom>
              <a:avLst/>
              <a:gdLst>
                <a:gd name="T0" fmla="*/ 22 w 46"/>
                <a:gd name="T1" fmla="*/ 53 h 53"/>
                <a:gd name="T2" fmla="*/ 0 w 46"/>
                <a:gd name="T3" fmla="*/ 24 h 53"/>
                <a:gd name="T4" fmla="*/ 26 w 46"/>
                <a:gd name="T5" fmla="*/ 0 h 53"/>
                <a:gd name="T6" fmla="*/ 46 w 46"/>
                <a:gd name="T7" fmla="*/ 24 h 53"/>
                <a:gd name="T8" fmla="*/ 22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46" y="24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8" name="Freeform 1454"/>
            <p:cNvSpPr>
              <a:spLocks/>
            </p:cNvSpPr>
            <p:nvPr/>
          </p:nvSpPr>
          <p:spPr bwMode="auto">
            <a:xfrm>
              <a:off x="2378" y="1866"/>
              <a:ext cx="50" cy="49"/>
            </a:xfrm>
            <a:custGeom>
              <a:avLst/>
              <a:gdLst>
                <a:gd name="T0" fmla="*/ 24 w 50"/>
                <a:gd name="T1" fmla="*/ 49 h 49"/>
                <a:gd name="T2" fmla="*/ 0 w 50"/>
                <a:gd name="T3" fmla="*/ 22 h 49"/>
                <a:gd name="T4" fmla="*/ 29 w 50"/>
                <a:gd name="T5" fmla="*/ 0 h 49"/>
                <a:gd name="T6" fmla="*/ 50 w 50"/>
                <a:gd name="T7" fmla="*/ 25 h 49"/>
                <a:gd name="T8" fmla="*/ 24 w 5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24" y="49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50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89" name="Freeform 1455"/>
            <p:cNvSpPr>
              <a:spLocks/>
            </p:cNvSpPr>
            <p:nvPr/>
          </p:nvSpPr>
          <p:spPr bwMode="auto">
            <a:xfrm>
              <a:off x="2339" y="1805"/>
              <a:ext cx="68" cy="83"/>
            </a:xfrm>
            <a:custGeom>
              <a:avLst/>
              <a:gdLst>
                <a:gd name="T0" fmla="*/ 39 w 68"/>
                <a:gd name="T1" fmla="*/ 83 h 83"/>
                <a:gd name="T2" fmla="*/ 0 w 68"/>
                <a:gd name="T3" fmla="*/ 22 h 83"/>
                <a:gd name="T4" fmla="*/ 28 w 68"/>
                <a:gd name="T5" fmla="*/ 0 h 83"/>
                <a:gd name="T6" fmla="*/ 68 w 68"/>
                <a:gd name="T7" fmla="*/ 61 h 83"/>
                <a:gd name="T8" fmla="*/ 39 w 68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3">
                  <a:moveTo>
                    <a:pt x="39" y="83"/>
                  </a:moveTo>
                  <a:lnTo>
                    <a:pt x="0" y="22"/>
                  </a:lnTo>
                  <a:lnTo>
                    <a:pt x="28" y="0"/>
                  </a:lnTo>
                  <a:lnTo>
                    <a:pt x="68" y="61"/>
                  </a:lnTo>
                  <a:lnTo>
                    <a:pt x="39" y="8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0" name="Freeform 1456"/>
            <p:cNvSpPr>
              <a:spLocks/>
            </p:cNvSpPr>
            <p:nvPr/>
          </p:nvSpPr>
          <p:spPr bwMode="auto">
            <a:xfrm>
              <a:off x="2264" y="1680"/>
              <a:ext cx="103" cy="147"/>
            </a:xfrm>
            <a:custGeom>
              <a:avLst/>
              <a:gdLst>
                <a:gd name="T0" fmla="*/ 75 w 103"/>
                <a:gd name="T1" fmla="*/ 147 h 147"/>
                <a:gd name="T2" fmla="*/ 0 w 103"/>
                <a:gd name="T3" fmla="*/ 22 h 147"/>
                <a:gd name="T4" fmla="*/ 29 w 103"/>
                <a:gd name="T5" fmla="*/ 0 h 147"/>
                <a:gd name="T6" fmla="*/ 103 w 103"/>
                <a:gd name="T7" fmla="*/ 125 h 147"/>
                <a:gd name="T8" fmla="*/ 75 w 103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47">
                  <a:moveTo>
                    <a:pt x="75" y="147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103" y="125"/>
                  </a:lnTo>
                  <a:lnTo>
                    <a:pt x="75" y="1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1" name="Freeform 1457"/>
            <p:cNvSpPr>
              <a:spLocks/>
            </p:cNvSpPr>
            <p:nvPr/>
          </p:nvSpPr>
          <p:spPr bwMode="auto">
            <a:xfrm>
              <a:off x="2233" y="1631"/>
              <a:ext cx="60" cy="71"/>
            </a:xfrm>
            <a:custGeom>
              <a:avLst/>
              <a:gdLst>
                <a:gd name="T0" fmla="*/ 31 w 60"/>
                <a:gd name="T1" fmla="*/ 71 h 71"/>
                <a:gd name="T2" fmla="*/ 0 w 60"/>
                <a:gd name="T3" fmla="*/ 22 h 71"/>
                <a:gd name="T4" fmla="*/ 29 w 60"/>
                <a:gd name="T5" fmla="*/ 0 h 71"/>
                <a:gd name="T6" fmla="*/ 60 w 60"/>
                <a:gd name="T7" fmla="*/ 49 h 71"/>
                <a:gd name="T8" fmla="*/ 31 w 60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71">
                  <a:moveTo>
                    <a:pt x="31" y="71"/>
                  </a:moveTo>
                  <a:lnTo>
                    <a:pt x="0" y="22"/>
                  </a:lnTo>
                  <a:lnTo>
                    <a:pt x="29" y="0"/>
                  </a:lnTo>
                  <a:lnTo>
                    <a:pt x="60" y="49"/>
                  </a:lnTo>
                  <a:lnTo>
                    <a:pt x="31" y="7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2" name="Freeform 1458"/>
            <p:cNvSpPr>
              <a:spLocks/>
            </p:cNvSpPr>
            <p:nvPr/>
          </p:nvSpPr>
          <p:spPr bwMode="auto">
            <a:xfrm>
              <a:off x="2212" y="1594"/>
              <a:ext cx="50" cy="59"/>
            </a:xfrm>
            <a:custGeom>
              <a:avLst/>
              <a:gdLst>
                <a:gd name="T0" fmla="*/ 21 w 50"/>
                <a:gd name="T1" fmla="*/ 59 h 59"/>
                <a:gd name="T2" fmla="*/ 0 w 50"/>
                <a:gd name="T3" fmla="*/ 27 h 59"/>
                <a:gd name="T4" fmla="*/ 26 w 50"/>
                <a:gd name="T5" fmla="*/ 0 h 59"/>
                <a:gd name="T6" fmla="*/ 50 w 50"/>
                <a:gd name="T7" fmla="*/ 37 h 59"/>
                <a:gd name="T8" fmla="*/ 21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1" y="59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50" y="37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3" name="Freeform 1459"/>
            <p:cNvSpPr>
              <a:spLocks/>
            </p:cNvSpPr>
            <p:nvPr/>
          </p:nvSpPr>
          <p:spPr bwMode="auto">
            <a:xfrm>
              <a:off x="2527" y="1962"/>
              <a:ext cx="5" cy="39"/>
            </a:xfrm>
            <a:custGeom>
              <a:avLst/>
              <a:gdLst>
                <a:gd name="T0" fmla="*/ 2 w 5"/>
                <a:gd name="T1" fmla="*/ 39 h 39"/>
                <a:gd name="T2" fmla="*/ 0 w 5"/>
                <a:gd name="T3" fmla="*/ 39 h 39"/>
                <a:gd name="T4" fmla="*/ 0 w 5"/>
                <a:gd name="T5" fmla="*/ 0 h 39"/>
                <a:gd name="T6" fmla="*/ 5 w 5"/>
                <a:gd name="T7" fmla="*/ 0 h 39"/>
                <a:gd name="T8" fmla="*/ 2 w 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9">
                  <a:moveTo>
                    <a:pt x="2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4" name="Freeform 1460"/>
            <p:cNvSpPr>
              <a:spLocks/>
            </p:cNvSpPr>
            <p:nvPr/>
          </p:nvSpPr>
          <p:spPr bwMode="auto">
            <a:xfrm>
              <a:off x="3570" y="3502"/>
              <a:ext cx="75" cy="105"/>
            </a:xfrm>
            <a:custGeom>
              <a:avLst/>
              <a:gdLst>
                <a:gd name="T0" fmla="*/ 44 w 75"/>
                <a:gd name="T1" fmla="*/ 105 h 105"/>
                <a:gd name="T2" fmla="*/ 0 w 75"/>
                <a:gd name="T3" fmla="*/ 25 h 105"/>
                <a:gd name="T4" fmla="*/ 31 w 75"/>
                <a:gd name="T5" fmla="*/ 0 h 105"/>
                <a:gd name="T6" fmla="*/ 75 w 75"/>
                <a:gd name="T7" fmla="*/ 81 h 105"/>
                <a:gd name="T8" fmla="*/ 44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4" y="105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5" y="81"/>
                  </a:lnTo>
                  <a:lnTo>
                    <a:pt x="44" y="10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5" name="Freeform 1461"/>
            <p:cNvSpPr>
              <a:spLocks/>
            </p:cNvSpPr>
            <p:nvPr/>
          </p:nvSpPr>
          <p:spPr bwMode="auto">
            <a:xfrm>
              <a:off x="3524" y="3433"/>
              <a:ext cx="77" cy="94"/>
            </a:xfrm>
            <a:custGeom>
              <a:avLst/>
              <a:gdLst>
                <a:gd name="T0" fmla="*/ 46 w 77"/>
                <a:gd name="T1" fmla="*/ 94 h 94"/>
                <a:gd name="T2" fmla="*/ 0 w 77"/>
                <a:gd name="T3" fmla="*/ 25 h 94"/>
                <a:gd name="T4" fmla="*/ 31 w 77"/>
                <a:gd name="T5" fmla="*/ 0 h 94"/>
                <a:gd name="T6" fmla="*/ 77 w 77"/>
                <a:gd name="T7" fmla="*/ 69 h 94"/>
                <a:gd name="T8" fmla="*/ 46 w 77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4">
                  <a:moveTo>
                    <a:pt x="46" y="94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7" y="69"/>
                  </a:lnTo>
                  <a:lnTo>
                    <a:pt x="46" y="9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6" name="Freeform 1462"/>
            <p:cNvSpPr>
              <a:spLocks/>
            </p:cNvSpPr>
            <p:nvPr/>
          </p:nvSpPr>
          <p:spPr bwMode="auto">
            <a:xfrm>
              <a:off x="3487" y="3362"/>
              <a:ext cx="68" cy="96"/>
            </a:xfrm>
            <a:custGeom>
              <a:avLst/>
              <a:gdLst>
                <a:gd name="T0" fmla="*/ 37 w 68"/>
                <a:gd name="T1" fmla="*/ 96 h 96"/>
                <a:gd name="T2" fmla="*/ 0 w 68"/>
                <a:gd name="T3" fmla="*/ 20 h 96"/>
                <a:gd name="T4" fmla="*/ 33 w 68"/>
                <a:gd name="T5" fmla="*/ 0 h 96"/>
                <a:gd name="T6" fmla="*/ 68 w 68"/>
                <a:gd name="T7" fmla="*/ 71 h 96"/>
                <a:gd name="T8" fmla="*/ 37 w 68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6">
                  <a:moveTo>
                    <a:pt x="37" y="96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68" y="71"/>
                  </a:lnTo>
                  <a:lnTo>
                    <a:pt x="37" y="9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7" name="Freeform 1463"/>
            <p:cNvSpPr>
              <a:spLocks/>
            </p:cNvSpPr>
            <p:nvPr/>
          </p:nvSpPr>
          <p:spPr bwMode="auto">
            <a:xfrm>
              <a:off x="3472" y="3326"/>
              <a:ext cx="48" cy="56"/>
            </a:xfrm>
            <a:custGeom>
              <a:avLst/>
              <a:gdLst>
                <a:gd name="T0" fmla="*/ 15 w 48"/>
                <a:gd name="T1" fmla="*/ 56 h 56"/>
                <a:gd name="T2" fmla="*/ 0 w 48"/>
                <a:gd name="T3" fmla="*/ 12 h 56"/>
                <a:gd name="T4" fmla="*/ 35 w 48"/>
                <a:gd name="T5" fmla="*/ 0 h 56"/>
                <a:gd name="T6" fmla="*/ 48 w 48"/>
                <a:gd name="T7" fmla="*/ 36 h 56"/>
                <a:gd name="T8" fmla="*/ 15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15" y="56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8" y="3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8" name="Freeform 1464"/>
            <p:cNvSpPr>
              <a:spLocks/>
            </p:cNvSpPr>
            <p:nvPr/>
          </p:nvSpPr>
          <p:spPr bwMode="auto">
            <a:xfrm>
              <a:off x="3461" y="3282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7 h 56"/>
                <a:gd name="T4" fmla="*/ 37 w 46"/>
                <a:gd name="T5" fmla="*/ 0 h 56"/>
                <a:gd name="T6" fmla="*/ 46 w 46"/>
                <a:gd name="T7" fmla="*/ 44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7"/>
                  </a:lnTo>
                  <a:lnTo>
                    <a:pt x="37" y="0"/>
                  </a:lnTo>
                  <a:lnTo>
                    <a:pt x="46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99" name="Freeform 1465"/>
            <p:cNvSpPr>
              <a:spLocks/>
            </p:cNvSpPr>
            <p:nvPr/>
          </p:nvSpPr>
          <p:spPr bwMode="auto">
            <a:xfrm>
              <a:off x="3461" y="3218"/>
              <a:ext cx="37" cy="66"/>
            </a:xfrm>
            <a:custGeom>
              <a:avLst/>
              <a:gdLst>
                <a:gd name="T0" fmla="*/ 0 w 37"/>
                <a:gd name="T1" fmla="*/ 66 h 66"/>
                <a:gd name="T2" fmla="*/ 0 w 37"/>
                <a:gd name="T3" fmla="*/ 0 h 66"/>
                <a:gd name="T4" fmla="*/ 37 w 37"/>
                <a:gd name="T5" fmla="*/ 5 h 66"/>
                <a:gd name="T6" fmla="*/ 37 w 37"/>
                <a:gd name="T7" fmla="*/ 66 h 66"/>
                <a:gd name="T8" fmla="*/ 0 w 3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6">
                  <a:moveTo>
                    <a:pt x="0" y="66"/>
                  </a:moveTo>
                  <a:lnTo>
                    <a:pt x="0" y="0"/>
                  </a:lnTo>
                  <a:lnTo>
                    <a:pt x="37" y="5"/>
                  </a:lnTo>
                  <a:lnTo>
                    <a:pt x="37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0" name="Freeform 1466"/>
            <p:cNvSpPr>
              <a:spLocks/>
            </p:cNvSpPr>
            <p:nvPr/>
          </p:nvSpPr>
          <p:spPr bwMode="auto">
            <a:xfrm>
              <a:off x="3461" y="3162"/>
              <a:ext cx="48" cy="61"/>
            </a:xfrm>
            <a:custGeom>
              <a:avLst/>
              <a:gdLst>
                <a:gd name="T0" fmla="*/ 0 w 48"/>
                <a:gd name="T1" fmla="*/ 56 h 61"/>
                <a:gd name="T2" fmla="*/ 11 w 48"/>
                <a:gd name="T3" fmla="*/ 0 h 61"/>
                <a:gd name="T4" fmla="*/ 48 w 48"/>
                <a:gd name="T5" fmla="*/ 7 h 61"/>
                <a:gd name="T6" fmla="*/ 37 w 48"/>
                <a:gd name="T7" fmla="*/ 61 h 61"/>
                <a:gd name="T8" fmla="*/ 0 w 48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0" y="56"/>
                  </a:moveTo>
                  <a:lnTo>
                    <a:pt x="11" y="0"/>
                  </a:lnTo>
                  <a:lnTo>
                    <a:pt x="48" y="7"/>
                  </a:lnTo>
                  <a:lnTo>
                    <a:pt x="37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1" name="Freeform 1467"/>
            <p:cNvSpPr>
              <a:spLocks/>
            </p:cNvSpPr>
            <p:nvPr/>
          </p:nvSpPr>
          <p:spPr bwMode="auto">
            <a:xfrm>
              <a:off x="3472" y="3132"/>
              <a:ext cx="44" cy="37"/>
            </a:xfrm>
            <a:custGeom>
              <a:avLst/>
              <a:gdLst>
                <a:gd name="T0" fmla="*/ 0 w 44"/>
                <a:gd name="T1" fmla="*/ 30 h 37"/>
                <a:gd name="T2" fmla="*/ 6 w 44"/>
                <a:gd name="T3" fmla="*/ 0 h 37"/>
                <a:gd name="T4" fmla="*/ 44 w 44"/>
                <a:gd name="T5" fmla="*/ 5 h 37"/>
                <a:gd name="T6" fmla="*/ 37 w 44"/>
                <a:gd name="T7" fmla="*/ 37 h 37"/>
                <a:gd name="T8" fmla="*/ 0 w 44"/>
                <a:gd name="T9" fmla="*/ 3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0" y="30"/>
                  </a:moveTo>
                  <a:lnTo>
                    <a:pt x="6" y="0"/>
                  </a:lnTo>
                  <a:lnTo>
                    <a:pt x="44" y="5"/>
                  </a:lnTo>
                  <a:lnTo>
                    <a:pt x="37" y="3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2" name="Freeform 1468"/>
            <p:cNvSpPr>
              <a:spLocks/>
            </p:cNvSpPr>
            <p:nvPr/>
          </p:nvSpPr>
          <p:spPr bwMode="auto">
            <a:xfrm>
              <a:off x="3478" y="3108"/>
              <a:ext cx="42" cy="29"/>
            </a:xfrm>
            <a:custGeom>
              <a:avLst/>
              <a:gdLst>
                <a:gd name="T0" fmla="*/ 0 w 42"/>
                <a:gd name="T1" fmla="*/ 24 h 29"/>
                <a:gd name="T2" fmla="*/ 5 w 42"/>
                <a:gd name="T3" fmla="*/ 0 h 29"/>
                <a:gd name="T4" fmla="*/ 42 w 42"/>
                <a:gd name="T5" fmla="*/ 2 h 29"/>
                <a:gd name="T6" fmla="*/ 38 w 42"/>
                <a:gd name="T7" fmla="*/ 29 h 29"/>
                <a:gd name="T8" fmla="*/ 0 w 42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9">
                  <a:moveTo>
                    <a:pt x="0" y="24"/>
                  </a:moveTo>
                  <a:lnTo>
                    <a:pt x="5" y="0"/>
                  </a:lnTo>
                  <a:lnTo>
                    <a:pt x="42" y="2"/>
                  </a:lnTo>
                  <a:lnTo>
                    <a:pt x="38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3" name="Freeform 1469"/>
            <p:cNvSpPr>
              <a:spLocks/>
            </p:cNvSpPr>
            <p:nvPr/>
          </p:nvSpPr>
          <p:spPr bwMode="auto">
            <a:xfrm>
              <a:off x="3483" y="3073"/>
              <a:ext cx="37" cy="37"/>
            </a:xfrm>
            <a:custGeom>
              <a:avLst/>
              <a:gdLst>
                <a:gd name="T0" fmla="*/ 0 w 37"/>
                <a:gd name="T1" fmla="*/ 35 h 37"/>
                <a:gd name="T2" fmla="*/ 0 w 37"/>
                <a:gd name="T3" fmla="*/ 5 h 37"/>
                <a:gd name="T4" fmla="*/ 37 w 37"/>
                <a:gd name="T5" fmla="*/ 0 h 37"/>
                <a:gd name="T6" fmla="*/ 37 w 37"/>
                <a:gd name="T7" fmla="*/ 37 h 37"/>
                <a:gd name="T8" fmla="*/ 0 w 37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0" y="35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37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4" name="Freeform 1470"/>
            <p:cNvSpPr>
              <a:spLocks/>
            </p:cNvSpPr>
            <p:nvPr/>
          </p:nvSpPr>
          <p:spPr bwMode="auto">
            <a:xfrm>
              <a:off x="3476" y="3042"/>
              <a:ext cx="44" cy="36"/>
            </a:xfrm>
            <a:custGeom>
              <a:avLst/>
              <a:gdLst>
                <a:gd name="T0" fmla="*/ 7 w 44"/>
                <a:gd name="T1" fmla="*/ 36 h 36"/>
                <a:gd name="T2" fmla="*/ 0 w 44"/>
                <a:gd name="T3" fmla="*/ 5 h 36"/>
                <a:gd name="T4" fmla="*/ 37 w 44"/>
                <a:gd name="T5" fmla="*/ 0 h 36"/>
                <a:gd name="T6" fmla="*/ 44 w 44"/>
                <a:gd name="T7" fmla="*/ 31 h 36"/>
                <a:gd name="T8" fmla="*/ 7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7" y="36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4" y="31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5" name="Freeform 1471"/>
            <p:cNvSpPr>
              <a:spLocks/>
            </p:cNvSpPr>
            <p:nvPr/>
          </p:nvSpPr>
          <p:spPr bwMode="auto">
            <a:xfrm>
              <a:off x="3461" y="3284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6" name="Freeform 1472"/>
            <p:cNvSpPr>
              <a:spLocks/>
            </p:cNvSpPr>
            <p:nvPr/>
          </p:nvSpPr>
          <p:spPr bwMode="auto">
            <a:xfrm>
              <a:off x="3461" y="3282"/>
              <a:ext cx="37" cy="7"/>
            </a:xfrm>
            <a:custGeom>
              <a:avLst/>
              <a:gdLst>
                <a:gd name="T0" fmla="*/ 0 w 37"/>
                <a:gd name="T1" fmla="*/ 7 h 7"/>
                <a:gd name="T2" fmla="*/ 0 w 37"/>
                <a:gd name="T3" fmla="*/ 2 h 7"/>
                <a:gd name="T4" fmla="*/ 37 w 37"/>
                <a:gd name="T5" fmla="*/ 0 h 7"/>
                <a:gd name="T6" fmla="*/ 37 w 37"/>
                <a:gd name="T7" fmla="*/ 2 h 7"/>
                <a:gd name="T8" fmla="*/ 0 w 37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7">
                  <a:moveTo>
                    <a:pt x="0" y="7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7" name="Freeform 1473"/>
            <p:cNvSpPr>
              <a:spLocks/>
            </p:cNvSpPr>
            <p:nvPr/>
          </p:nvSpPr>
          <p:spPr bwMode="auto">
            <a:xfrm>
              <a:off x="3461" y="2990"/>
              <a:ext cx="52" cy="61"/>
            </a:xfrm>
            <a:custGeom>
              <a:avLst/>
              <a:gdLst>
                <a:gd name="T0" fmla="*/ 17 w 52"/>
                <a:gd name="T1" fmla="*/ 61 h 61"/>
                <a:gd name="T2" fmla="*/ 0 w 52"/>
                <a:gd name="T3" fmla="*/ 20 h 61"/>
                <a:gd name="T4" fmla="*/ 33 w 52"/>
                <a:gd name="T5" fmla="*/ 0 h 61"/>
                <a:gd name="T6" fmla="*/ 52 w 52"/>
                <a:gd name="T7" fmla="*/ 47 h 61"/>
                <a:gd name="T8" fmla="*/ 17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17" y="61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2" y="47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8" name="Freeform 1474"/>
            <p:cNvSpPr>
              <a:spLocks/>
            </p:cNvSpPr>
            <p:nvPr/>
          </p:nvSpPr>
          <p:spPr bwMode="auto">
            <a:xfrm>
              <a:off x="3452" y="2968"/>
              <a:ext cx="42" cy="42"/>
            </a:xfrm>
            <a:custGeom>
              <a:avLst/>
              <a:gdLst>
                <a:gd name="T0" fmla="*/ 9 w 42"/>
                <a:gd name="T1" fmla="*/ 42 h 42"/>
                <a:gd name="T2" fmla="*/ 0 w 42"/>
                <a:gd name="T3" fmla="*/ 27 h 42"/>
                <a:gd name="T4" fmla="*/ 29 w 42"/>
                <a:gd name="T5" fmla="*/ 0 h 42"/>
                <a:gd name="T6" fmla="*/ 42 w 42"/>
                <a:gd name="T7" fmla="*/ 22 h 42"/>
                <a:gd name="T8" fmla="*/ 9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9" y="4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2" y="22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09" name="Freeform 1475"/>
            <p:cNvSpPr>
              <a:spLocks/>
            </p:cNvSpPr>
            <p:nvPr/>
          </p:nvSpPr>
          <p:spPr bwMode="auto">
            <a:xfrm>
              <a:off x="3441" y="2951"/>
              <a:ext cx="40" cy="44"/>
            </a:xfrm>
            <a:custGeom>
              <a:avLst/>
              <a:gdLst>
                <a:gd name="T0" fmla="*/ 11 w 40"/>
                <a:gd name="T1" fmla="*/ 44 h 44"/>
                <a:gd name="T2" fmla="*/ 0 w 40"/>
                <a:gd name="T3" fmla="*/ 32 h 44"/>
                <a:gd name="T4" fmla="*/ 24 w 40"/>
                <a:gd name="T5" fmla="*/ 0 h 44"/>
                <a:gd name="T6" fmla="*/ 40 w 40"/>
                <a:gd name="T7" fmla="*/ 17 h 44"/>
                <a:gd name="T8" fmla="*/ 11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1" y="44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0" y="17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0" name="Freeform 1476"/>
            <p:cNvSpPr>
              <a:spLocks/>
            </p:cNvSpPr>
            <p:nvPr/>
          </p:nvSpPr>
          <p:spPr bwMode="auto">
            <a:xfrm>
              <a:off x="3410" y="2922"/>
              <a:ext cx="55" cy="61"/>
            </a:xfrm>
            <a:custGeom>
              <a:avLst/>
              <a:gdLst>
                <a:gd name="T0" fmla="*/ 31 w 55"/>
                <a:gd name="T1" fmla="*/ 61 h 61"/>
                <a:gd name="T2" fmla="*/ 0 w 55"/>
                <a:gd name="T3" fmla="*/ 34 h 61"/>
                <a:gd name="T4" fmla="*/ 22 w 55"/>
                <a:gd name="T5" fmla="*/ 0 h 61"/>
                <a:gd name="T6" fmla="*/ 55 w 55"/>
                <a:gd name="T7" fmla="*/ 29 h 61"/>
                <a:gd name="T8" fmla="*/ 31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1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9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1" name="Freeform 1477"/>
            <p:cNvSpPr>
              <a:spLocks/>
            </p:cNvSpPr>
            <p:nvPr/>
          </p:nvSpPr>
          <p:spPr bwMode="auto">
            <a:xfrm>
              <a:off x="3378" y="2897"/>
              <a:ext cx="54" cy="59"/>
            </a:xfrm>
            <a:custGeom>
              <a:avLst/>
              <a:gdLst>
                <a:gd name="T0" fmla="*/ 32 w 54"/>
                <a:gd name="T1" fmla="*/ 59 h 59"/>
                <a:gd name="T2" fmla="*/ 0 w 54"/>
                <a:gd name="T3" fmla="*/ 37 h 59"/>
                <a:gd name="T4" fmla="*/ 17 w 54"/>
                <a:gd name="T5" fmla="*/ 0 h 59"/>
                <a:gd name="T6" fmla="*/ 54 w 54"/>
                <a:gd name="T7" fmla="*/ 25 h 59"/>
                <a:gd name="T8" fmla="*/ 32 w 5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9">
                  <a:moveTo>
                    <a:pt x="32" y="59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4" y="25"/>
                  </a:lnTo>
                  <a:lnTo>
                    <a:pt x="32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2" name="Freeform 1478"/>
            <p:cNvSpPr>
              <a:spLocks/>
            </p:cNvSpPr>
            <p:nvPr/>
          </p:nvSpPr>
          <p:spPr bwMode="auto">
            <a:xfrm>
              <a:off x="3340" y="2875"/>
              <a:ext cx="55" cy="59"/>
            </a:xfrm>
            <a:custGeom>
              <a:avLst/>
              <a:gdLst>
                <a:gd name="T0" fmla="*/ 38 w 55"/>
                <a:gd name="T1" fmla="*/ 59 h 59"/>
                <a:gd name="T2" fmla="*/ 0 w 55"/>
                <a:gd name="T3" fmla="*/ 34 h 59"/>
                <a:gd name="T4" fmla="*/ 22 w 55"/>
                <a:gd name="T5" fmla="*/ 0 h 59"/>
                <a:gd name="T6" fmla="*/ 55 w 55"/>
                <a:gd name="T7" fmla="*/ 22 h 59"/>
                <a:gd name="T8" fmla="*/ 38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8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3" name="Freeform 1479"/>
            <p:cNvSpPr>
              <a:spLocks/>
            </p:cNvSpPr>
            <p:nvPr/>
          </p:nvSpPr>
          <p:spPr bwMode="auto">
            <a:xfrm>
              <a:off x="3303" y="2851"/>
              <a:ext cx="59" cy="58"/>
            </a:xfrm>
            <a:custGeom>
              <a:avLst/>
              <a:gdLst>
                <a:gd name="T0" fmla="*/ 37 w 59"/>
                <a:gd name="T1" fmla="*/ 58 h 58"/>
                <a:gd name="T2" fmla="*/ 0 w 59"/>
                <a:gd name="T3" fmla="*/ 31 h 58"/>
                <a:gd name="T4" fmla="*/ 24 w 59"/>
                <a:gd name="T5" fmla="*/ 0 h 58"/>
                <a:gd name="T6" fmla="*/ 59 w 59"/>
                <a:gd name="T7" fmla="*/ 24 h 58"/>
                <a:gd name="T8" fmla="*/ 37 w 5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8">
                  <a:moveTo>
                    <a:pt x="37" y="58"/>
                  </a:moveTo>
                  <a:lnTo>
                    <a:pt x="0" y="31"/>
                  </a:lnTo>
                  <a:lnTo>
                    <a:pt x="24" y="0"/>
                  </a:lnTo>
                  <a:lnTo>
                    <a:pt x="59" y="24"/>
                  </a:lnTo>
                  <a:lnTo>
                    <a:pt x="37" y="5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4" name="Freeform 1480"/>
            <p:cNvSpPr>
              <a:spLocks/>
            </p:cNvSpPr>
            <p:nvPr/>
          </p:nvSpPr>
          <p:spPr bwMode="auto">
            <a:xfrm>
              <a:off x="3270" y="2821"/>
              <a:ext cx="57" cy="61"/>
            </a:xfrm>
            <a:custGeom>
              <a:avLst/>
              <a:gdLst>
                <a:gd name="T0" fmla="*/ 33 w 57"/>
                <a:gd name="T1" fmla="*/ 61 h 61"/>
                <a:gd name="T2" fmla="*/ 0 w 57"/>
                <a:gd name="T3" fmla="*/ 25 h 61"/>
                <a:gd name="T4" fmla="*/ 31 w 57"/>
                <a:gd name="T5" fmla="*/ 0 h 61"/>
                <a:gd name="T6" fmla="*/ 57 w 57"/>
                <a:gd name="T7" fmla="*/ 30 h 61"/>
                <a:gd name="T8" fmla="*/ 33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33" y="6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7" y="30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5" name="Freeform 1481"/>
            <p:cNvSpPr>
              <a:spLocks/>
            </p:cNvSpPr>
            <p:nvPr/>
          </p:nvSpPr>
          <p:spPr bwMode="auto">
            <a:xfrm>
              <a:off x="3246" y="2780"/>
              <a:ext cx="55" cy="66"/>
            </a:xfrm>
            <a:custGeom>
              <a:avLst/>
              <a:gdLst>
                <a:gd name="T0" fmla="*/ 24 w 55"/>
                <a:gd name="T1" fmla="*/ 66 h 66"/>
                <a:gd name="T2" fmla="*/ 0 w 55"/>
                <a:gd name="T3" fmla="*/ 24 h 66"/>
                <a:gd name="T4" fmla="*/ 31 w 55"/>
                <a:gd name="T5" fmla="*/ 0 h 66"/>
                <a:gd name="T6" fmla="*/ 55 w 55"/>
                <a:gd name="T7" fmla="*/ 41 h 66"/>
                <a:gd name="T8" fmla="*/ 24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4" y="66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55" y="41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6" name="Freeform 1482"/>
            <p:cNvSpPr>
              <a:spLocks/>
            </p:cNvSpPr>
            <p:nvPr/>
          </p:nvSpPr>
          <p:spPr bwMode="auto">
            <a:xfrm>
              <a:off x="3511" y="3034"/>
              <a:ext cx="2" cy="8"/>
            </a:xfrm>
            <a:custGeom>
              <a:avLst/>
              <a:gdLst>
                <a:gd name="T0" fmla="*/ 2 w 2"/>
                <a:gd name="T1" fmla="*/ 8 h 8"/>
                <a:gd name="T2" fmla="*/ 2 w 2"/>
                <a:gd name="T3" fmla="*/ 3 h 8"/>
                <a:gd name="T4" fmla="*/ 0 w 2"/>
                <a:gd name="T5" fmla="*/ 0 h 8"/>
                <a:gd name="T6" fmla="*/ 2 w 2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7" name="Freeform 1483"/>
            <p:cNvSpPr>
              <a:spLocks/>
            </p:cNvSpPr>
            <p:nvPr/>
          </p:nvSpPr>
          <p:spPr bwMode="auto">
            <a:xfrm>
              <a:off x="3476" y="3037"/>
              <a:ext cx="37" cy="14"/>
            </a:xfrm>
            <a:custGeom>
              <a:avLst/>
              <a:gdLst>
                <a:gd name="T0" fmla="*/ 37 w 37"/>
                <a:gd name="T1" fmla="*/ 5 h 14"/>
                <a:gd name="T2" fmla="*/ 37 w 37"/>
                <a:gd name="T3" fmla="*/ 0 h 14"/>
                <a:gd name="T4" fmla="*/ 0 w 37"/>
                <a:gd name="T5" fmla="*/ 10 h 14"/>
                <a:gd name="T6" fmla="*/ 2 w 37"/>
                <a:gd name="T7" fmla="*/ 14 h 14"/>
                <a:gd name="T8" fmla="*/ 37 w 37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lnTo>
                    <a:pt x="37" y="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8" name="Freeform 1484"/>
            <p:cNvSpPr>
              <a:spLocks/>
            </p:cNvSpPr>
            <p:nvPr/>
          </p:nvSpPr>
          <p:spPr bwMode="auto">
            <a:xfrm>
              <a:off x="3235" y="2758"/>
              <a:ext cx="44" cy="41"/>
            </a:xfrm>
            <a:custGeom>
              <a:avLst/>
              <a:gdLst>
                <a:gd name="T0" fmla="*/ 9 w 44"/>
                <a:gd name="T1" fmla="*/ 41 h 41"/>
                <a:gd name="T2" fmla="*/ 0 w 44"/>
                <a:gd name="T3" fmla="*/ 12 h 41"/>
                <a:gd name="T4" fmla="*/ 35 w 44"/>
                <a:gd name="T5" fmla="*/ 0 h 41"/>
                <a:gd name="T6" fmla="*/ 44 w 44"/>
                <a:gd name="T7" fmla="*/ 26 h 41"/>
                <a:gd name="T8" fmla="*/ 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9" y="4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26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19" name="Freeform 1485"/>
            <p:cNvSpPr>
              <a:spLocks/>
            </p:cNvSpPr>
            <p:nvPr/>
          </p:nvSpPr>
          <p:spPr bwMode="auto">
            <a:xfrm>
              <a:off x="3226" y="2731"/>
              <a:ext cx="44" cy="39"/>
            </a:xfrm>
            <a:custGeom>
              <a:avLst/>
              <a:gdLst>
                <a:gd name="T0" fmla="*/ 9 w 44"/>
                <a:gd name="T1" fmla="*/ 39 h 39"/>
                <a:gd name="T2" fmla="*/ 0 w 44"/>
                <a:gd name="T3" fmla="*/ 5 h 39"/>
                <a:gd name="T4" fmla="*/ 38 w 44"/>
                <a:gd name="T5" fmla="*/ 0 h 39"/>
                <a:gd name="T6" fmla="*/ 44 w 44"/>
                <a:gd name="T7" fmla="*/ 27 h 39"/>
                <a:gd name="T8" fmla="*/ 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9" y="39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4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0" name="Freeform 1486"/>
            <p:cNvSpPr>
              <a:spLocks/>
            </p:cNvSpPr>
            <p:nvPr/>
          </p:nvSpPr>
          <p:spPr bwMode="auto">
            <a:xfrm>
              <a:off x="3224" y="2677"/>
              <a:ext cx="40" cy="59"/>
            </a:xfrm>
            <a:custGeom>
              <a:avLst/>
              <a:gdLst>
                <a:gd name="T0" fmla="*/ 2 w 40"/>
                <a:gd name="T1" fmla="*/ 59 h 59"/>
                <a:gd name="T2" fmla="*/ 0 w 40"/>
                <a:gd name="T3" fmla="*/ 2 h 59"/>
                <a:gd name="T4" fmla="*/ 37 w 40"/>
                <a:gd name="T5" fmla="*/ 0 h 59"/>
                <a:gd name="T6" fmla="*/ 40 w 40"/>
                <a:gd name="T7" fmla="*/ 54 h 59"/>
                <a:gd name="T8" fmla="*/ 2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2" y="59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40" y="54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1" name="Freeform 1487"/>
            <p:cNvSpPr>
              <a:spLocks/>
            </p:cNvSpPr>
            <p:nvPr/>
          </p:nvSpPr>
          <p:spPr bwMode="auto">
            <a:xfrm>
              <a:off x="3220" y="2620"/>
              <a:ext cx="41" cy="59"/>
            </a:xfrm>
            <a:custGeom>
              <a:avLst/>
              <a:gdLst>
                <a:gd name="T0" fmla="*/ 4 w 41"/>
                <a:gd name="T1" fmla="*/ 59 h 59"/>
                <a:gd name="T2" fmla="*/ 0 w 41"/>
                <a:gd name="T3" fmla="*/ 5 h 59"/>
                <a:gd name="T4" fmla="*/ 37 w 41"/>
                <a:gd name="T5" fmla="*/ 0 h 59"/>
                <a:gd name="T6" fmla="*/ 41 w 41"/>
                <a:gd name="T7" fmla="*/ 57 h 59"/>
                <a:gd name="T8" fmla="*/ 4 w 4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4" y="5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1" y="57"/>
                  </a:lnTo>
                  <a:lnTo>
                    <a:pt x="4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2" name="Freeform 1488"/>
            <p:cNvSpPr>
              <a:spLocks/>
            </p:cNvSpPr>
            <p:nvPr/>
          </p:nvSpPr>
          <p:spPr bwMode="auto">
            <a:xfrm>
              <a:off x="3213" y="2586"/>
              <a:ext cx="44" cy="39"/>
            </a:xfrm>
            <a:custGeom>
              <a:avLst/>
              <a:gdLst>
                <a:gd name="T0" fmla="*/ 7 w 44"/>
                <a:gd name="T1" fmla="*/ 39 h 39"/>
                <a:gd name="T2" fmla="*/ 0 w 44"/>
                <a:gd name="T3" fmla="*/ 20 h 39"/>
                <a:gd name="T4" fmla="*/ 33 w 44"/>
                <a:gd name="T5" fmla="*/ 0 h 39"/>
                <a:gd name="T6" fmla="*/ 44 w 44"/>
                <a:gd name="T7" fmla="*/ 34 h 39"/>
                <a:gd name="T8" fmla="*/ 7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7" y="39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4" y="34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3" name="Freeform 1489"/>
            <p:cNvSpPr>
              <a:spLocks/>
            </p:cNvSpPr>
            <p:nvPr/>
          </p:nvSpPr>
          <p:spPr bwMode="auto">
            <a:xfrm>
              <a:off x="3200" y="2559"/>
              <a:ext cx="46" cy="47"/>
            </a:xfrm>
            <a:custGeom>
              <a:avLst/>
              <a:gdLst>
                <a:gd name="T0" fmla="*/ 13 w 46"/>
                <a:gd name="T1" fmla="*/ 47 h 47"/>
                <a:gd name="T2" fmla="*/ 0 w 46"/>
                <a:gd name="T3" fmla="*/ 20 h 47"/>
                <a:gd name="T4" fmla="*/ 33 w 46"/>
                <a:gd name="T5" fmla="*/ 0 h 47"/>
                <a:gd name="T6" fmla="*/ 46 w 46"/>
                <a:gd name="T7" fmla="*/ 27 h 47"/>
                <a:gd name="T8" fmla="*/ 1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13" y="47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6" y="27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4" name="Freeform 1490"/>
            <p:cNvSpPr>
              <a:spLocks/>
            </p:cNvSpPr>
            <p:nvPr/>
          </p:nvSpPr>
          <p:spPr bwMode="auto">
            <a:xfrm>
              <a:off x="3244" y="279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5" name="Freeform 1491"/>
            <p:cNvSpPr>
              <a:spLocks/>
            </p:cNvSpPr>
            <p:nvPr/>
          </p:nvSpPr>
          <p:spPr bwMode="auto">
            <a:xfrm>
              <a:off x="3244" y="2780"/>
              <a:ext cx="35" cy="24"/>
            </a:xfrm>
            <a:custGeom>
              <a:avLst/>
              <a:gdLst>
                <a:gd name="T0" fmla="*/ 2 w 35"/>
                <a:gd name="T1" fmla="*/ 24 h 24"/>
                <a:gd name="T2" fmla="*/ 0 w 35"/>
                <a:gd name="T3" fmla="*/ 19 h 24"/>
                <a:gd name="T4" fmla="*/ 33 w 35"/>
                <a:gd name="T5" fmla="*/ 0 h 24"/>
                <a:gd name="T6" fmla="*/ 35 w 35"/>
                <a:gd name="T7" fmla="*/ 4 h 24"/>
                <a:gd name="T8" fmla="*/ 2 w 35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" y="24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35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6" name="Freeform 1492"/>
            <p:cNvSpPr>
              <a:spLocks/>
            </p:cNvSpPr>
            <p:nvPr/>
          </p:nvSpPr>
          <p:spPr bwMode="auto">
            <a:xfrm>
              <a:off x="3193" y="2537"/>
              <a:ext cx="38" cy="47"/>
            </a:xfrm>
            <a:custGeom>
              <a:avLst/>
              <a:gdLst>
                <a:gd name="T0" fmla="*/ 9 w 38"/>
                <a:gd name="T1" fmla="*/ 47 h 47"/>
                <a:gd name="T2" fmla="*/ 0 w 38"/>
                <a:gd name="T3" fmla="*/ 30 h 47"/>
                <a:gd name="T4" fmla="*/ 27 w 38"/>
                <a:gd name="T5" fmla="*/ 0 h 47"/>
                <a:gd name="T6" fmla="*/ 38 w 38"/>
                <a:gd name="T7" fmla="*/ 20 h 47"/>
                <a:gd name="T8" fmla="*/ 9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9" y="47"/>
                  </a:moveTo>
                  <a:lnTo>
                    <a:pt x="0" y="30"/>
                  </a:lnTo>
                  <a:lnTo>
                    <a:pt x="27" y="0"/>
                  </a:lnTo>
                  <a:lnTo>
                    <a:pt x="38" y="20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7" name="Freeform 1493"/>
            <p:cNvSpPr>
              <a:spLocks/>
            </p:cNvSpPr>
            <p:nvPr/>
          </p:nvSpPr>
          <p:spPr bwMode="auto">
            <a:xfrm>
              <a:off x="3178" y="2522"/>
              <a:ext cx="42" cy="45"/>
            </a:xfrm>
            <a:custGeom>
              <a:avLst/>
              <a:gdLst>
                <a:gd name="T0" fmla="*/ 15 w 42"/>
                <a:gd name="T1" fmla="*/ 45 h 45"/>
                <a:gd name="T2" fmla="*/ 0 w 42"/>
                <a:gd name="T3" fmla="*/ 32 h 45"/>
                <a:gd name="T4" fmla="*/ 24 w 42"/>
                <a:gd name="T5" fmla="*/ 0 h 45"/>
                <a:gd name="T6" fmla="*/ 42 w 42"/>
                <a:gd name="T7" fmla="*/ 15 h 45"/>
                <a:gd name="T8" fmla="*/ 15 w 42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15" y="45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2" y="15"/>
                  </a:lnTo>
                  <a:lnTo>
                    <a:pt x="15" y="4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8" name="Freeform 1494"/>
            <p:cNvSpPr>
              <a:spLocks/>
            </p:cNvSpPr>
            <p:nvPr/>
          </p:nvSpPr>
          <p:spPr bwMode="auto">
            <a:xfrm>
              <a:off x="3167" y="2508"/>
              <a:ext cx="35" cy="46"/>
            </a:xfrm>
            <a:custGeom>
              <a:avLst/>
              <a:gdLst>
                <a:gd name="T0" fmla="*/ 11 w 35"/>
                <a:gd name="T1" fmla="*/ 46 h 46"/>
                <a:gd name="T2" fmla="*/ 0 w 35"/>
                <a:gd name="T3" fmla="*/ 36 h 46"/>
                <a:gd name="T4" fmla="*/ 18 w 35"/>
                <a:gd name="T5" fmla="*/ 0 h 46"/>
                <a:gd name="T6" fmla="*/ 35 w 35"/>
                <a:gd name="T7" fmla="*/ 14 h 46"/>
                <a:gd name="T8" fmla="*/ 11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1" y="46"/>
                  </a:moveTo>
                  <a:lnTo>
                    <a:pt x="0" y="36"/>
                  </a:lnTo>
                  <a:lnTo>
                    <a:pt x="18" y="0"/>
                  </a:lnTo>
                  <a:lnTo>
                    <a:pt x="35" y="14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29" name="Freeform 1495"/>
            <p:cNvSpPr>
              <a:spLocks/>
            </p:cNvSpPr>
            <p:nvPr/>
          </p:nvSpPr>
          <p:spPr bwMode="auto">
            <a:xfrm>
              <a:off x="3152" y="2496"/>
              <a:ext cx="33" cy="48"/>
            </a:xfrm>
            <a:custGeom>
              <a:avLst/>
              <a:gdLst>
                <a:gd name="T0" fmla="*/ 15 w 33"/>
                <a:gd name="T1" fmla="*/ 48 h 48"/>
                <a:gd name="T2" fmla="*/ 0 w 33"/>
                <a:gd name="T3" fmla="*/ 39 h 48"/>
                <a:gd name="T4" fmla="*/ 11 w 33"/>
                <a:gd name="T5" fmla="*/ 0 h 48"/>
                <a:gd name="T6" fmla="*/ 33 w 33"/>
                <a:gd name="T7" fmla="*/ 12 h 48"/>
                <a:gd name="T8" fmla="*/ 15 w 33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15" y="48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33" y="12"/>
                  </a:lnTo>
                  <a:lnTo>
                    <a:pt x="15" y="4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0" name="Freeform 1496"/>
            <p:cNvSpPr>
              <a:spLocks/>
            </p:cNvSpPr>
            <p:nvPr/>
          </p:nvSpPr>
          <p:spPr bwMode="auto">
            <a:xfrm>
              <a:off x="3119" y="2486"/>
              <a:ext cx="44" cy="49"/>
            </a:xfrm>
            <a:custGeom>
              <a:avLst/>
              <a:gdLst>
                <a:gd name="T0" fmla="*/ 33 w 44"/>
                <a:gd name="T1" fmla="*/ 49 h 49"/>
                <a:gd name="T2" fmla="*/ 0 w 44"/>
                <a:gd name="T3" fmla="*/ 41 h 49"/>
                <a:gd name="T4" fmla="*/ 6 w 44"/>
                <a:gd name="T5" fmla="*/ 0 h 49"/>
                <a:gd name="T6" fmla="*/ 44 w 44"/>
                <a:gd name="T7" fmla="*/ 10 h 49"/>
                <a:gd name="T8" fmla="*/ 33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3" y="49"/>
                  </a:moveTo>
                  <a:lnTo>
                    <a:pt x="0" y="41"/>
                  </a:lnTo>
                  <a:lnTo>
                    <a:pt x="6" y="0"/>
                  </a:lnTo>
                  <a:lnTo>
                    <a:pt x="44" y="1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1" name="Freeform 1497"/>
            <p:cNvSpPr>
              <a:spLocks/>
            </p:cNvSpPr>
            <p:nvPr/>
          </p:nvSpPr>
          <p:spPr bwMode="auto">
            <a:xfrm>
              <a:off x="3082" y="2478"/>
              <a:ext cx="43" cy="49"/>
            </a:xfrm>
            <a:custGeom>
              <a:avLst/>
              <a:gdLst>
                <a:gd name="T0" fmla="*/ 37 w 43"/>
                <a:gd name="T1" fmla="*/ 49 h 49"/>
                <a:gd name="T2" fmla="*/ 0 w 43"/>
                <a:gd name="T3" fmla="*/ 42 h 49"/>
                <a:gd name="T4" fmla="*/ 4 w 43"/>
                <a:gd name="T5" fmla="*/ 0 h 49"/>
                <a:gd name="T6" fmla="*/ 43 w 43"/>
                <a:gd name="T7" fmla="*/ 8 h 49"/>
                <a:gd name="T8" fmla="*/ 37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37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43" y="8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2" name="Freeform 1498"/>
            <p:cNvSpPr>
              <a:spLocks/>
            </p:cNvSpPr>
            <p:nvPr/>
          </p:nvSpPr>
          <p:spPr bwMode="auto">
            <a:xfrm>
              <a:off x="3044" y="2471"/>
              <a:ext cx="42" cy="49"/>
            </a:xfrm>
            <a:custGeom>
              <a:avLst/>
              <a:gdLst>
                <a:gd name="T0" fmla="*/ 38 w 42"/>
                <a:gd name="T1" fmla="*/ 49 h 49"/>
                <a:gd name="T2" fmla="*/ 0 w 42"/>
                <a:gd name="T3" fmla="*/ 42 h 49"/>
                <a:gd name="T4" fmla="*/ 5 w 42"/>
                <a:gd name="T5" fmla="*/ 0 h 49"/>
                <a:gd name="T6" fmla="*/ 42 w 42"/>
                <a:gd name="T7" fmla="*/ 7 h 49"/>
                <a:gd name="T8" fmla="*/ 3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8" y="49"/>
                  </a:moveTo>
                  <a:lnTo>
                    <a:pt x="0" y="42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3" name="Freeform 1499"/>
            <p:cNvSpPr>
              <a:spLocks/>
            </p:cNvSpPr>
            <p:nvPr/>
          </p:nvSpPr>
          <p:spPr bwMode="auto">
            <a:xfrm>
              <a:off x="3003" y="2461"/>
              <a:ext cx="46" cy="52"/>
            </a:xfrm>
            <a:custGeom>
              <a:avLst/>
              <a:gdLst>
                <a:gd name="T0" fmla="*/ 41 w 46"/>
                <a:gd name="T1" fmla="*/ 52 h 52"/>
                <a:gd name="T2" fmla="*/ 0 w 46"/>
                <a:gd name="T3" fmla="*/ 39 h 52"/>
                <a:gd name="T4" fmla="*/ 11 w 46"/>
                <a:gd name="T5" fmla="*/ 0 h 52"/>
                <a:gd name="T6" fmla="*/ 46 w 46"/>
                <a:gd name="T7" fmla="*/ 10 h 52"/>
                <a:gd name="T8" fmla="*/ 41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41" y="52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4" name="Freeform 1500"/>
            <p:cNvSpPr>
              <a:spLocks/>
            </p:cNvSpPr>
            <p:nvPr/>
          </p:nvSpPr>
          <p:spPr bwMode="auto">
            <a:xfrm>
              <a:off x="2983" y="2454"/>
              <a:ext cx="31" cy="46"/>
            </a:xfrm>
            <a:custGeom>
              <a:avLst/>
              <a:gdLst>
                <a:gd name="T0" fmla="*/ 20 w 31"/>
                <a:gd name="T1" fmla="*/ 46 h 46"/>
                <a:gd name="T2" fmla="*/ 0 w 31"/>
                <a:gd name="T3" fmla="*/ 37 h 46"/>
                <a:gd name="T4" fmla="*/ 18 w 31"/>
                <a:gd name="T5" fmla="*/ 0 h 46"/>
                <a:gd name="T6" fmla="*/ 31 w 31"/>
                <a:gd name="T7" fmla="*/ 7 h 46"/>
                <a:gd name="T8" fmla="*/ 2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46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1" y="7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5" name="Freeform 1501"/>
            <p:cNvSpPr>
              <a:spLocks/>
            </p:cNvSpPr>
            <p:nvPr/>
          </p:nvSpPr>
          <p:spPr bwMode="auto">
            <a:xfrm>
              <a:off x="2965" y="2444"/>
              <a:ext cx="36" cy="47"/>
            </a:xfrm>
            <a:custGeom>
              <a:avLst/>
              <a:gdLst>
                <a:gd name="T0" fmla="*/ 18 w 36"/>
                <a:gd name="T1" fmla="*/ 47 h 47"/>
                <a:gd name="T2" fmla="*/ 0 w 36"/>
                <a:gd name="T3" fmla="*/ 34 h 47"/>
                <a:gd name="T4" fmla="*/ 22 w 36"/>
                <a:gd name="T5" fmla="*/ 0 h 47"/>
                <a:gd name="T6" fmla="*/ 36 w 36"/>
                <a:gd name="T7" fmla="*/ 10 h 47"/>
                <a:gd name="T8" fmla="*/ 18 w 3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7">
                  <a:moveTo>
                    <a:pt x="18" y="47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6" y="10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6" name="Freeform 1502"/>
            <p:cNvSpPr>
              <a:spLocks/>
            </p:cNvSpPr>
            <p:nvPr/>
          </p:nvSpPr>
          <p:spPr bwMode="auto">
            <a:xfrm>
              <a:off x="2948" y="2432"/>
              <a:ext cx="39" cy="46"/>
            </a:xfrm>
            <a:custGeom>
              <a:avLst/>
              <a:gdLst>
                <a:gd name="T0" fmla="*/ 17 w 39"/>
                <a:gd name="T1" fmla="*/ 46 h 46"/>
                <a:gd name="T2" fmla="*/ 0 w 39"/>
                <a:gd name="T3" fmla="*/ 29 h 46"/>
                <a:gd name="T4" fmla="*/ 26 w 39"/>
                <a:gd name="T5" fmla="*/ 0 h 46"/>
                <a:gd name="T6" fmla="*/ 39 w 39"/>
                <a:gd name="T7" fmla="*/ 12 h 46"/>
                <a:gd name="T8" fmla="*/ 17 w 3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17" y="46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39" y="12"/>
                  </a:lnTo>
                  <a:lnTo>
                    <a:pt x="17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7" name="Freeform 1503"/>
            <p:cNvSpPr>
              <a:spLocks/>
            </p:cNvSpPr>
            <p:nvPr/>
          </p:nvSpPr>
          <p:spPr bwMode="auto">
            <a:xfrm>
              <a:off x="2930" y="2417"/>
              <a:ext cx="44" cy="44"/>
            </a:xfrm>
            <a:custGeom>
              <a:avLst/>
              <a:gdLst>
                <a:gd name="T0" fmla="*/ 18 w 44"/>
                <a:gd name="T1" fmla="*/ 44 h 44"/>
                <a:gd name="T2" fmla="*/ 0 w 44"/>
                <a:gd name="T3" fmla="*/ 27 h 44"/>
                <a:gd name="T4" fmla="*/ 29 w 44"/>
                <a:gd name="T5" fmla="*/ 0 h 44"/>
                <a:gd name="T6" fmla="*/ 44 w 44"/>
                <a:gd name="T7" fmla="*/ 15 h 44"/>
                <a:gd name="T8" fmla="*/ 18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8" y="44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15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8" name="Freeform 1504"/>
            <p:cNvSpPr>
              <a:spLocks/>
            </p:cNvSpPr>
            <p:nvPr/>
          </p:nvSpPr>
          <p:spPr bwMode="auto">
            <a:xfrm>
              <a:off x="3200" y="2557"/>
              <a:ext cx="33" cy="27"/>
            </a:xfrm>
            <a:custGeom>
              <a:avLst/>
              <a:gdLst>
                <a:gd name="T0" fmla="*/ 33 w 33"/>
                <a:gd name="T1" fmla="*/ 2 h 27"/>
                <a:gd name="T2" fmla="*/ 31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2"/>
                  </a:moveTo>
                  <a:lnTo>
                    <a:pt x="31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39" name="Freeform 1505"/>
            <p:cNvSpPr>
              <a:spLocks/>
            </p:cNvSpPr>
            <p:nvPr/>
          </p:nvSpPr>
          <p:spPr bwMode="auto">
            <a:xfrm>
              <a:off x="2904" y="2373"/>
              <a:ext cx="57" cy="66"/>
            </a:xfrm>
            <a:custGeom>
              <a:avLst/>
              <a:gdLst>
                <a:gd name="T0" fmla="*/ 24 w 57"/>
                <a:gd name="T1" fmla="*/ 66 h 66"/>
                <a:gd name="T2" fmla="*/ 0 w 57"/>
                <a:gd name="T3" fmla="*/ 15 h 66"/>
                <a:gd name="T4" fmla="*/ 35 w 57"/>
                <a:gd name="T5" fmla="*/ 0 h 66"/>
                <a:gd name="T6" fmla="*/ 57 w 57"/>
                <a:gd name="T7" fmla="*/ 47 h 66"/>
                <a:gd name="T8" fmla="*/ 24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4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7" y="47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0" name="Freeform 1506"/>
            <p:cNvSpPr>
              <a:spLocks/>
            </p:cNvSpPr>
            <p:nvPr/>
          </p:nvSpPr>
          <p:spPr bwMode="auto">
            <a:xfrm>
              <a:off x="2893" y="2329"/>
              <a:ext cx="46" cy="59"/>
            </a:xfrm>
            <a:custGeom>
              <a:avLst/>
              <a:gdLst>
                <a:gd name="T0" fmla="*/ 11 w 46"/>
                <a:gd name="T1" fmla="*/ 59 h 59"/>
                <a:gd name="T2" fmla="*/ 0 w 46"/>
                <a:gd name="T3" fmla="*/ 12 h 59"/>
                <a:gd name="T4" fmla="*/ 35 w 46"/>
                <a:gd name="T5" fmla="*/ 0 h 59"/>
                <a:gd name="T6" fmla="*/ 46 w 46"/>
                <a:gd name="T7" fmla="*/ 44 h 59"/>
                <a:gd name="T8" fmla="*/ 11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1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4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1" name="Freeform 1507"/>
            <p:cNvSpPr>
              <a:spLocks/>
            </p:cNvSpPr>
            <p:nvPr/>
          </p:nvSpPr>
          <p:spPr bwMode="auto">
            <a:xfrm>
              <a:off x="2882" y="2280"/>
              <a:ext cx="46" cy="61"/>
            </a:xfrm>
            <a:custGeom>
              <a:avLst/>
              <a:gdLst>
                <a:gd name="T0" fmla="*/ 11 w 46"/>
                <a:gd name="T1" fmla="*/ 61 h 61"/>
                <a:gd name="T2" fmla="*/ 0 w 46"/>
                <a:gd name="T3" fmla="*/ 12 h 61"/>
                <a:gd name="T4" fmla="*/ 35 w 46"/>
                <a:gd name="T5" fmla="*/ 0 h 61"/>
                <a:gd name="T6" fmla="*/ 46 w 46"/>
                <a:gd name="T7" fmla="*/ 49 h 61"/>
                <a:gd name="T8" fmla="*/ 11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11" y="6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49"/>
                  </a:lnTo>
                  <a:lnTo>
                    <a:pt x="11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2" name="Freeform 1508"/>
            <p:cNvSpPr>
              <a:spLocks/>
            </p:cNvSpPr>
            <p:nvPr/>
          </p:nvSpPr>
          <p:spPr bwMode="auto">
            <a:xfrm>
              <a:off x="2865" y="2226"/>
              <a:ext cx="52" cy="66"/>
            </a:xfrm>
            <a:custGeom>
              <a:avLst/>
              <a:gdLst>
                <a:gd name="T0" fmla="*/ 17 w 52"/>
                <a:gd name="T1" fmla="*/ 66 h 66"/>
                <a:gd name="T2" fmla="*/ 0 w 52"/>
                <a:gd name="T3" fmla="*/ 15 h 66"/>
                <a:gd name="T4" fmla="*/ 35 w 52"/>
                <a:gd name="T5" fmla="*/ 0 h 66"/>
                <a:gd name="T6" fmla="*/ 52 w 52"/>
                <a:gd name="T7" fmla="*/ 54 h 66"/>
                <a:gd name="T8" fmla="*/ 17 w 52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6">
                  <a:moveTo>
                    <a:pt x="17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2" y="54"/>
                  </a:lnTo>
                  <a:lnTo>
                    <a:pt x="17" y="6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3" name="Freeform 1509"/>
            <p:cNvSpPr>
              <a:spLocks/>
            </p:cNvSpPr>
            <p:nvPr/>
          </p:nvSpPr>
          <p:spPr bwMode="auto">
            <a:xfrm>
              <a:off x="2928" y="2439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4" name="Freeform 1510"/>
            <p:cNvSpPr>
              <a:spLocks/>
            </p:cNvSpPr>
            <p:nvPr/>
          </p:nvSpPr>
          <p:spPr bwMode="auto">
            <a:xfrm>
              <a:off x="2928" y="2417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1 w 33"/>
                <a:gd name="T5" fmla="*/ 0 h 27"/>
                <a:gd name="T6" fmla="*/ 33 w 33"/>
                <a:gd name="T7" fmla="*/ 3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5" name="Freeform 1511"/>
            <p:cNvSpPr>
              <a:spLocks/>
            </p:cNvSpPr>
            <p:nvPr/>
          </p:nvSpPr>
          <p:spPr bwMode="auto">
            <a:xfrm>
              <a:off x="2823" y="2140"/>
              <a:ext cx="75" cy="103"/>
            </a:xfrm>
            <a:custGeom>
              <a:avLst/>
              <a:gdLst>
                <a:gd name="T0" fmla="*/ 42 w 75"/>
                <a:gd name="T1" fmla="*/ 103 h 103"/>
                <a:gd name="T2" fmla="*/ 0 w 75"/>
                <a:gd name="T3" fmla="*/ 20 h 103"/>
                <a:gd name="T4" fmla="*/ 33 w 75"/>
                <a:gd name="T5" fmla="*/ 0 h 103"/>
                <a:gd name="T6" fmla="*/ 75 w 75"/>
                <a:gd name="T7" fmla="*/ 84 h 103"/>
                <a:gd name="T8" fmla="*/ 42 w 75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3">
                  <a:moveTo>
                    <a:pt x="42" y="10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5" y="84"/>
                  </a:lnTo>
                  <a:lnTo>
                    <a:pt x="42" y="103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6" name="Freeform 1512"/>
            <p:cNvSpPr>
              <a:spLocks/>
            </p:cNvSpPr>
            <p:nvPr/>
          </p:nvSpPr>
          <p:spPr bwMode="auto">
            <a:xfrm>
              <a:off x="2803" y="2099"/>
              <a:ext cx="53" cy="61"/>
            </a:xfrm>
            <a:custGeom>
              <a:avLst/>
              <a:gdLst>
                <a:gd name="T0" fmla="*/ 20 w 53"/>
                <a:gd name="T1" fmla="*/ 61 h 61"/>
                <a:gd name="T2" fmla="*/ 0 w 53"/>
                <a:gd name="T3" fmla="*/ 24 h 61"/>
                <a:gd name="T4" fmla="*/ 31 w 53"/>
                <a:gd name="T5" fmla="*/ 0 h 61"/>
                <a:gd name="T6" fmla="*/ 53 w 53"/>
                <a:gd name="T7" fmla="*/ 41 h 61"/>
                <a:gd name="T8" fmla="*/ 20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0" y="61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53" y="41"/>
                  </a:lnTo>
                  <a:lnTo>
                    <a:pt x="20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7" name="Freeform 1513"/>
            <p:cNvSpPr>
              <a:spLocks/>
            </p:cNvSpPr>
            <p:nvPr/>
          </p:nvSpPr>
          <p:spPr bwMode="auto">
            <a:xfrm>
              <a:off x="2779" y="2064"/>
              <a:ext cx="55" cy="59"/>
            </a:xfrm>
            <a:custGeom>
              <a:avLst/>
              <a:gdLst>
                <a:gd name="T0" fmla="*/ 24 w 55"/>
                <a:gd name="T1" fmla="*/ 59 h 59"/>
                <a:gd name="T2" fmla="*/ 0 w 55"/>
                <a:gd name="T3" fmla="*/ 27 h 59"/>
                <a:gd name="T4" fmla="*/ 29 w 55"/>
                <a:gd name="T5" fmla="*/ 0 h 59"/>
                <a:gd name="T6" fmla="*/ 55 w 55"/>
                <a:gd name="T7" fmla="*/ 35 h 59"/>
                <a:gd name="T8" fmla="*/ 24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24" y="5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55" y="35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8" name="Freeform 1514"/>
            <p:cNvSpPr>
              <a:spLocks/>
            </p:cNvSpPr>
            <p:nvPr/>
          </p:nvSpPr>
          <p:spPr bwMode="auto">
            <a:xfrm>
              <a:off x="2757" y="2033"/>
              <a:ext cx="51" cy="58"/>
            </a:xfrm>
            <a:custGeom>
              <a:avLst/>
              <a:gdLst>
                <a:gd name="T0" fmla="*/ 22 w 51"/>
                <a:gd name="T1" fmla="*/ 58 h 58"/>
                <a:gd name="T2" fmla="*/ 0 w 51"/>
                <a:gd name="T3" fmla="*/ 31 h 58"/>
                <a:gd name="T4" fmla="*/ 24 w 51"/>
                <a:gd name="T5" fmla="*/ 0 h 58"/>
                <a:gd name="T6" fmla="*/ 51 w 51"/>
                <a:gd name="T7" fmla="*/ 31 h 58"/>
                <a:gd name="T8" fmla="*/ 22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22" y="58"/>
                  </a:moveTo>
                  <a:lnTo>
                    <a:pt x="0" y="31"/>
                  </a:lnTo>
                  <a:lnTo>
                    <a:pt x="24" y="0"/>
                  </a:lnTo>
                  <a:lnTo>
                    <a:pt x="51" y="31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49" name="Freeform 1515"/>
            <p:cNvSpPr>
              <a:spLocks/>
            </p:cNvSpPr>
            <p:nvPr/>
          </p:nvSpPr>
          <p:spPr bwMode="auto">
            <a:xfrm>
              <a:off x="2729" y="2003"/>
              <a:ext cx="52" cy="61"/>
            </a:xfrm>
            <a:custGeom>
              <a:avLst/>
              <a:gdLst>
                <a:gd name="T0" fmla="*/ 28 w 52"/>
                <a:gd name="T1" fmla="*/ 61 h 61"/>
                <a:gd name="T2" fmla="*/ 0 w 52"/>
                <a:gd name="T3" fmla="*/ 35 h 61"/>
                <a:gd name="T4" fmla="*/ 22 w 52"/>
                <a:gd name="T5" fmla="*/ 0 h 61"/>
                <a:gd name="T6" fmla="*/ 52 w 52"/>
                <a:gd name="T7" fmla="*/ 30 h 61"/>
                <a:gd name="T8" fmla="*/ 28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8" y="61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2" y="30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0" name="Freeform 1516"/>
            <p:cNvSpPr>
              <a:spLocks/>
            </p:cNvSpPr>
            <p:nvPr/>
          </p:nvSpPr>
          <p:spPr bwMode="auto">
            <a:xfrm>
              <a:off x="2700" y="1981"/>
              <a:ext cx="51" cy="57"/>
            </a:xfrm>
            <a:custGeom>
              <a:avLst/>
              <a:gdLst>
                <a:gd name="T0" fmla="*/ 29 w 51"/>
                <a:gd name="T1" fmla="*/ 57 h 57"/>
                <a:gd name="T2" fmla="*/ 0 w 51"/>
                <a:gd name="T3" fmla="*/ 39 h 57"/>
                <a:gd name="T4" fmla="*/ 13 w 51"/>
                <a:gd name="T5" fmla="*/ 0 h 57"/>
                <a:gd name="T6" fmla="*/ 51 w 51"/>
                <a:gd name="T7" fmla="*/ 22 h 57"/>
                <a:gd name="T8" fmla="*/ 29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29" y="57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1" y="22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1" name="Freeform 1517"/>
            <p:cNvSpPr>
              <a:spLocks/>
            </p:cNvSpPr>
            <p:nvPr/>
          </p:nvSpPr>
          <p:spPr bwMode="auto">
            <a:xfrm>
              <a:off x="2659" y="1964"/>
              <a:ext cx="54" cy="56"/>
            </a:xfrm>
            <a:custGeom>
              <a:avLst/>
              <a:gdLst>
                <a:gd name="T0" fmla="*/ 41 w 54"/>
                <a:gd name="T1" fmla="*/ 56 h 56"/>
                <a:gd name="T2" fmla="*/ 0 w 54"/>
                <a:gd name="T3" fmla="*/ 39 h 56"/>
                <a:gd name="T4" fmla="*/ 13 w 54"/>
                <a:gd name="T5" fmla="*/ 0 h 56"/>
                <a:gd name="T6" fmla="*/ 54 w 54"/>
                <a:gd name="T7" fmla="*/ 17 h 56"/>
                <a:gd name="T8" fmla="*/ 41 w 5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6">
                  <a:moveTo>
                    <a:pt x="41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4" y="17"/>
                  </a:lnTo>
                  <a:lnTo>
                    <a:pt x="41" y="5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2" name="Freeform 1518"/>
            <p:cNvSpPr>
              <a:spLocks/>
            </p:cNvSpPr>
            <p:nvPr/>
          </p:nvSpPr>
          <p:spPr bwMode="auto">
            <a:xfrm>
              <a:off x="2865" y="2224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3" name="Freeform 1519"/>
            <p:cNvSpPr>
              <a:spLocks/>
            </p:cNvSpPr>
            <p:nvPr/>
          </p:nvSpPr>
          <p:spPr bwMode="auto">
            <a:xfrm>
              <a:off x="2630" y="1957"/>
              <a:ext cx="37" cy="49"/>
            </a:xfrm>
            <a:custGeom>
              <a:avLst/>
              <a:gdLst>
                <a:gd name="T0" fmla="*/ 31 w 37"/>
                <a:gd name="T1" fmla="*/ 49 h 49"/>
                <a:gd name="T2" fmla="*/ 0 w 37"/>
                <a:gd name="T3" fmla="*/ 41 h 49"/>
                <a:gd name="T4" fmla="*/ 5 w 37"/>
                <a:gd name="T5" fmla="*/ 0 h 49"/>
                <a:gd name="T6" fmla="*/ 37 w 37"/>
                <a:gd name="T7" fmla="*/ 7 h 49"/>
                <a:gd name="T8" fmla="*/ 31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31" y="49"/>
                  </a:moveTo>
                  <a:lnTo>
                    <a:pt x="0" y="41"/>
                  </a:lnTo>
                  <a:lnTo>
                    <a:pt x="5" y="0"/>
                  </a:lnTo>
                  <a:lnTo>
                    <a:pt x="37" y="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4" name="Freeform 1520"/>
            <p:cNvSpPr>
              <a:spLocks/>
            </p:cNvSpPr>
            <p:nvPr/>
          </p:nvSpPr>
          <p:spPr bwMode="auto">
            <a:xfrm>
              <a:off x="2602" y="1952"/>
              <a:ext cx="33" cy="46"/>
            </a:xfrm>
            <a:custGeom>
              <a:avLst/>
              <a:gdLst>
                <a:gd name="T0" fmla="*/ 28 w 33"/>
                <a:gd name="T1" fmla="*/ 46 h 46"/>
                <a:gd name="T2" fmla="*/ 0 w 33"/>
                <a:gd name="T3" fmla="*/ 41 h 46"/>
                <a:gd name="T4" fmla="*/ 0 w 33"/>
                <a:gd name="T5" fmla="*/ 0 h 46"/>
                <a:gd name="T6" fmla="*/ 33 w 33"/>
                <a:gd name="T7" fmla="*/ 5 h 46"/>
                <a:gd name="T8" fmla="*/ 28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28" y="46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33" y="5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5" name="Freeform 1521"/>
            <p:cNvSpPr>
              <a:spLocks/>
            </p:cNvSpPr>
            <p:nvPr/>
          </p:nvSpPr>
          <p:spPr bwMode="auto">
            <a:xfrm>
              <a:off x="2534" y="1952"/>
              <a:ext cx="68" cy="46"/>
            </a:xfrm>
            <a:custGeom>
              <a:avLst/>
              <a:gdLst>
                <a:gd name="T0" fmla="*/ 68 w 68"/>
                <a:gd name="T1" fmla="*/ 41 h 46"/>
                <a:gd name="T2" fmla="*/ 2 w 68"/>
                <a:gd name="T3" fmla="*/ 46 h 46"/>
                <a:gd name="T4" fmla="*/ 0 w 68"/>
                <a:gd name="T5" fmla="*/ 5 h 46"/>
                <a:gd name="T6" fmla="*/ 68 w 68"/>
                <a:gd name="T7" fmla="*/ 0 h 46"/>
                <a:gd name="T8" fmla="*/ 68 w 68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46">
                  <a:moveTo>
                    <a:pt x="68" y="41"/>
                  </a:moveTo>
                  <a:lnTo>
                    <a:pt x="2" y="46"/>
                  </a:lnTo>
                  <a:lnTo>
                    <a:pt x="0" y="5"/>
                  </a:lnTo>
                  <a:lnTo>
                    <a:pt x="68" y="0"/>
                  </a:lnTo>
                  <a:lnTo>
                    <a:pt x="68" y="4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6" name="Freeform 1522"/>
            <p:cNvSpPr>
              <a:spLocks/>
            </p:cNvSpPr>
            <p:nvPr/>
          </p:nvSpPr>
          <p:spPr bwMode="auto">
            <a:xfrm>
              <a:off x="2667" y="1964"/>
              <a:ext cx="11" cy="3"/>
            </a:xfrm>
            <a:custGeom>
              <a:avLst/>
              <a:gdLst>
                <a:gd name="T0" fmla="*/ 5 w 11"/>
                <a:gd name="T1" fmla="*/ 0 h 3"/>
                <a:gd name="T2" fmla="*/ 0 w 11"/>
                <a:gd name="T3" fmla="*/ 0 h 3"/>
                <a:gd name="T4" fmla="*/ 11 w 11"/>
                <a:gd name="T5" fmla="*/ 3 h 3"/>
                <a:gd name="T6" fmla="*/ 5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7" name="Freeform 1523"/>
            <p:cNvSpPr>
              <a:spLocks/>
            </p:cNvSpPr>
            <p:nvPr/>
          </p:nvSpPr>
          <p:spPr bwMode="auto">
            <a:xfrm>
              <a:off x="2659" y="1964"/>
              <a:ext cx="13" cy="42"/>
            </a:xfrm>
            <a:custGeom>
              <a:avLst/>
              <a:gdLst>
                <a:gd name="T0" fmla="*/ 13 w 13"/>
                <a:gd name="T1" fmla="*/ 0 h 42"/>
                <a:gd name="T2" fmla="*/ 8 w 13"/>
                <a:gd name="T3" fmla="*/ 0 h 42"/>
                <a:gd name="T4" fmla="*/ 0 w 13"/>
                <a:gd name="T5" fmla="*/ 39 h 42"/>
                <a:gd name="T6" fmla="*/ 2 w 13"/>
                <a:gd name="T7" fmla="*/ 42 h 42"/>
                <a:gd name="T8" fmla="*/ 13 w 1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lnTo>
                    <a:pt x="8" y="0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8" name="Freeform 1524"/>
            <p:cNvSpPr>
              <a:spLocks/>
            </p:cNvSpPr>
            <p:nvPr/>
          </p:nvSpPr>
          <p:spPr bwMode="auto">
            <a:xfrm>
              <a:off x="2507" y="1952"/>
              <a:ext cx="31" cy="46"/>
            </a:xfrm>
            <a:custGeom>
              <a:avLst/>
              <a:gdLst>
                <a:gd name="T0" fmla="*/ 27 w 31"/>
                <a:gd name="T1" fmla="*/ 46 h 46"/>
                <a:gd name="T2" fmla="*/ 0 w 31"/>
                <a:gd name="T3" fmla="*/ 39 h 46"/>
                <a:gd name="T4" fmla="*/ 11 w 31"/>
                <a:gd name="T5" fmla="*/ 0 h 46"/>
                <a:gd name="T6" fmla="*/ 31 w 31"/>
                <a:gd name="T7" fmla="*/ 5 h 46"/>
                <a:gd name="T8" fmla="*/ 27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7" y="46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31" y="5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59" name="Freeform 1525"/>
            <p:cNvSpPr>
              <a:spLocks/>
            </p:cNvSpPr>
            <p:nvPr/>
          </p:nvSpPr>
          <p:spPr bwMode="auto">
            <a:xfrm>
              <a:off x="2481" y="1944"/>
              <a:ext cx="37" cy="47"/>
            </a:xfrm>
            <a:custGeom>
              <a:avLst/>
              <a:gdLst>
                <a:gd name="T0" fmla="*/ 26 w 37"/>
                <a:gd name="T1" fmla="*/ 47 h 47"/>
                <a:gd name="T2" fmla="*/ 0 w 37"/>
                <a:gd name="T3" fmla="*/ 35 h 47"/>
                <a:gd name="T4" fmla="*/ 22 w 37"/>
                <a:gd name="T5" fmla="*/ 0 h 47"/>
                <a:gd name="T6" fmla="*/ 37 w 37"/>
                <a:gd name="T7" fmla="*/ 8 h 47"/>
                <a:gd name="T8" fmla="*/ 26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26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7" y="8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0" name="Freeform 1526"/>
            <p:cNvSpPr>
              <a:spLocks/>
            </p:cNvSpPr>
            <p:nvPr/>
          </p:nvSpPr>
          <p:spPr bwMode="auto">
            <a:xfrm>
              <a:off x="2435" y="1908"/>
              <a:ext cx="68" cy="71"/>
            </a:xfrm>
            <a:custGeom>
              <a:avLst/>
              <a:gdLst>
                <a:gd name="T0" fmla="*/ 46 w 68"/>
                <a:gd name="T1" fmla="*/ 71 h 71"/>
                <a:gd name="T2" fmla="*/ 0 w 68"/>
                <a:gd name="T3" fmla="*/ 32 h 71"/>
                <a:gd name="T4" fmla="*/ 24 w 68"/>
                <a:gd name="T5" fmla="*/ 0 h 71"/>
                <a:gd name="T6" fmla="*/ 68 w 68"/>
                <a:gd name="T7" fmla="*/ 36 h 71"/>
                <a:gd name="T8" fmla="*/ 46 w 6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1">
                  <a:moveTo>
                    <a:pt x="46" y="71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68" y="36"/>
                  </a:lnTo>
                  <a:lnTo>
                    <a:pt x="46" y="7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1" name="Freeform 1527"/>
            <p:cNvSpPr>
              <a:spLocks/>
            </p:cNvSpPr>
            <p:nvPr/>
          </p:nvSpPr>
          <p:spPr bwMode="auto">
            <a:xfrm>
              <a:off x="2411" y="1886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27 h 54"/>
                <a:gd name="T4" fmla="*/ 28 w 48"/>
                <a:gd name="T5" fmla="*/ 0 h 54"/>
                <a:gd name="T6" fmla="*/ 48 w 48"/>
                <a:gd name="T7" fmla="*/ 22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8" y="2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2" name="Freeform 1528"/>
            <p:cNvSpPr>
              <a:spLocks/>
            </p:cNvSpPr>
            <p:nvPr/>
          </p:nvSpPr>
          <p:spPr bwMode="auto">
            <a:xfrm>
              <a:off x="2389" y="1859"/>
              <a:ext cx="50" cy="54"/>
            </a:xfrm>
            <a:custGeom>
              <a:avLst/>
              <a:gdLst>
                <a:gd name="T0" fmla="*/ 22 w 50"/>
                <a:gd name="T1" fmla="*/ 54 h 54"/>
                <a:gd name="T2" fmla="*/ 0 w 50"/>
                <a:gd name="T3" fmla="*/ 27 h 54"/>
                <a:gd name="T4" fmla="*/ 29 w 50"/>
                <a:gd name="T5" fmla="*/ 0 h 54"/>
                <a:gd name="T6" fmla="*/ 50 w 50"/>
                <a:gd name="T7" fmla="*/ 27 h 54"/>
                <a:gd name="T8" fmla="*/ 22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22" y="54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50" y="27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3" name="Freeform 1529"/>
            <p:cNvSpPr>
              <a:spLocks/>
            </p:cNvSpPr>
            <p:nvPr/>
          </p:nvSpPr>
          <p:spPr bwMode="auto">
            <a:xfrm>
              <a:off x="2350" y="1798"/>
              <a:ext cx="68" cy="88"/>
            </a:xfrm>
            <a:custGeom>
              <a:avLst/>
              <a:gdLst>
                <a:gd name="T0" fmla="*/ 39 w 68"/>
                <a:gd name="T1" fmla="*/ 88 h 88"/>
                <a:gd name="T2" fmla="*/ 0 w 68"/>
                <a:gd name="T3" fmla="*/ 24 h 88"/>
                <a:gd name="T4" fmla="*/ 30 w 68"/>
                <a:gd name="T5" fmla="*/ 0 h 88"/>
                <a:gd name="T6" fmla="*/ 68 w 68"/>
                <a:gd name="T7" fmla="*/ 61 h 88"/>
                <a:gd name="T8" fmla="*/ 39 w 6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8">
                  <a:moveTo>
                    <a:pt x="39" y="88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68" y="61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4" name="Freeform 1530"/>
            <p:cNvSpPr>
              <a:spLocks/>
            </p:cNvSpPr>
            <p:nvPr/>
          </p:nvSpPr>
          <p:spPr bwMode="auto">
            <a:xfrm>
              <a:off x="2277" y="1673"/>
              <a:ext cx="103" cy="149"/>
            </a:xfrm>
            <a:custGeom>
              <a:avLst/>
              <a:gdLst>
                <a:gd name="T0" fmla="*/ 73 w 103"/>
                <a:gd name="T1" fmla="*/ 149 h 149"/>
                <a:gd name="T2" fmla="*/ 0 w 103"/>
                <a:gd name="T3" fmla="*/ 24 h 149"/>
                <a:gd name="T4" fmla="*/ 31 w 103"/>
                <a:gd name="T5" fmla="*/ 0 h 149"/>
                <a:gd name="T6" fmla="*/ 103 w 103"/>
                <a:gd name="T7" fmla="*/ 125 h 149"/>
                <a:gd name="T8" fmla="*/ 73 w 103"/>
                <a:gd name="T9" fmla="*/ 149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49">
                  <a:moveTo>
                    <a:pt x="73" y="149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103" y="125"/>
                  </a:lnTo>
                  <a:lnTo>
                    <a:pt x="73" y="149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5" name="Freeform 1531"/>
            <p:cNvSpPr>
              <a:spLocks/>
            </p:cNvSpPr>
            <p:nvPr/>
          </p:nvSpPr>
          <p:spPr bwMode="auto">
            <a:xfrm>
              <a:off x="2249" y="1624"/>
              <a:ext cx="59" cy="73"/>
            </a:xfrm>
            <a:custGeom>
              <a:avLst/>
              <a:gdLst>
                <a:gd name="T0" fmla="*/ 28 w 59"/>
                <a:gd name="T1" fmla="*/ 73 h 73"/>
                <a:gd name="T2" fmla="*/ 0 w 59"/>
                <a:gd name="T3" fmla="*/ 24 h 73"/>
                <a:gd name="T4" fmla="*/ 30 w 59"/>
                <a:gd name="T5" fmla="*/ 0 h 73"/>
                <a:gd name="T6" fmla="*/ 59 w 59"/>
                <a:gd name="T7" fmla="*/ 49 h 73"/>
                <a:gd name="T8" fmla="*/ 28 w 5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3">
                  <a:moveTo>
                    <a:pt x="28" y="73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59" y="49"/>
                  </a:lnTo>
                  <a:lnTo>
                    <a:pt x="28" y="73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6" name="Freeform 1532"/>
            <p:cNvSpPr>
              <a:spLocks/>
            </p:cNvSpPr>
            <p:nvPr/>
          </p:nvSpPr>
          <p:spPr bwMode="auto">
            <a:xfrm>
              <a:off x="2227" y="1594"/>
              <a:ext cx="52" cy="54"/>
            </a:xfrm>
            <a:custGeom>
              <a:avLst/>
              <a:gdLst>
                <a:gd name="T0" fmla="*/ 22 w 52"/>
                <a:gd name="T1" fmla="*/ 54 h 54"/>
                <a:gd name="T2" fmla="*/ 0 w 52"/>
                <a:gd name="T3" fmla="*/ 27 h 54"/>
                <a:gd name="T4" fmla="*/ 28 w 52"/>
                <a:gd name="T5" fmla="*/ 0 h 54"/>
                <a:gd name="T6" fmla="*/ 52 w 52"/>
                <a:gd name="T7" fmla="*/ 30 h 54"/>
                <a:gd name="T8" fmla="*/ 22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22" y="5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52" y="3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7" name="Freeform 1533"/>
            <p:cNvSpPr>
              <a:spLocks/>
            </p:cNvSpPr>
            <p:nvPr/>
          </p:nvSpPr>
          <p:spPr bwMode="auto">
            <a:xfrm>
              <a:off x="2534" y="1957"/>
              <a:ext cx="4" cy="41"/>
            </a:xfrm>
            <a:custGeom>
              <a:avLst/>
              <a:gdLst>
                <a:gd name="T0" fmla="*/ 2 w 4"/>
                <a:gd name="T1" fmla="*/ 41 h 41"/>
                <a:gd name="T2" fmla="*/ 0 w 4"/>
                <a:gd name="T3" fmla="*/ 41 h 41"/>
                <a:gd name="T4" fmla="*/ 0 w 4"/>
                <a:gd name="T5" fmla="*/ 0 h 41"/>
                <a:gd name="T6" fmla="*/ 4 w 4"/>
                <a:gd name="T7" fmla="*/ 0 h 41"/>
                <a:gd name="T8" fmla="*/ 2 w 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006E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8" name="Freeform 1534"/>
            <p:cNvSpPr>
              <a:spLocks/>
            </p:cNvSpPr>
            <p:nvPr/>
          </p:nvSpPr>
          <p:spPr bwMode="auto">
            <a:xfrm>
              <a:off x="3573" y="3502"/>
              <a:ext cx="74" cy="105"/>
            </a:xfrm>
            <a:custGeom>
              <a:avLst/>
              <a:gdLst>
                <a:gd name="T0" fmla="*/ 43 w 74"/>
                <a:gd name="T1" fmla="*/ 105 h 105"/>
                <a:gd name="T2" fmla="*/ 0 w 74"/>
                <a:gd name="T3" fmla="*/ 25 h 105"/>
                <a:gd name="T4" fmla="*/ 30 w 74"/>
                <a:gd name="T5" fmla="*/ 0 h 105"/>
                <a:gd name="T6" fmla="*/ 74 w 74"/>
                <a:gd name="T7" fmla="*/ 81 h 105"/>
                <a:gd name="T8" fmla="*/ 43 w 74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5">
                  <a:moveTo>
                    <a:pt x="43" y="105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4" y="81"/>
                  </a:lnTo>
                  <a:lnTo>
                    <a:pt x="43" y="10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69" name="Freeform 1535"/>
            <p:cNvSpPr>
              <a:spLocks/>
            </p:cNvSpPr>
            <p:nvPr/>
          </p:nvSpPr>
          <p:spPr bwMode="auto">
            <a:xfrm>
              <a:off x="3529" y="3431"/>
              <a:ext cx="74" cy="96"/>
            </a:xfrm>
            <a:custGeom>
              <a:avLst/>
              <a:gdLst>
                <a:gd name="T0" fmla="*/ 44 w 74"/>
                <a:gd name="T1" fmla="*/ 96 h 96"/>
                <a:gd name="T2" fmla="*/ 0 w 74"/>
                <a:gd name="T3" fmla="*/ 25 h 96"/>
                <a:gd name="T4" fmla="*/ 30 w 74"/>
                <a:gd name="T5" fmla="*/ 0 h 96"/>
                <a:gd name="T6" fmla="*/ 74 w 74"/>
                <a:gd name="T7" fmla="*/ 71 h 96"/>
                <a:gd name="T8" fmla="*/ 44 w 74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44" y="9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4" y="71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0" name="Freeform 1536"/>
            <p:cNvSpPr>
              <a:spLocks/>
            </p:cNvSpPr>
            <p:nvPr/>
          </p:nvSpPr>
          <p:spPr bwMode="auto">
            <a:xfrm>
              <a:off x="3489" y="3360"/>
              <a:ext cx="70" cy="96"/>
            </a:xfrm>
            <a:custGeom>
              <a:avLst/>
              <a:gdLst>
                <a:gd name="T0" fmla="*/ 40 w 70"/>
                <a:gd name="T1" fmla="*/ 96 h 96"/>
                <a:gd name="T2" fmla="*/ 0 w 70"/>
                <a:gd name="T3" fmla="*/ 20 h 96"/>
                <a:gd name="T4" fmla="*/ 33 w 70"/>
                <a:gd name="T5" fmla="*/ 0 h 96"/>
                <a:gd name="T6" fmla="*/ 70 w 70"/>
                <a:gd name="T7" fmla="*/ 71 h 96"/>
                <a:gd name="T8" fmla="*/ 40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0" y="96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0" y="71"/>
                  </a:lnTo>
                  <a:lnTo>
                    <a:pt x="40" y="9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1" name="Freeform 1537"/>
            <p:cNvSpPr>
              <a:spLocks/>
            </p:cNvSpPr>
            <p:nvPr/>
          </p:nvSpPr>
          <p:spPr bwMode="auto">
            <a:xfrm>
              <a:off x="3476" y="3323"/>
              <a:ext cx="46" cy="57"/>
            </a:xfrm>
            <a:custGeom>
              <a:avLst/>
              <a:gdLst>
                <a:gd name="T0" fmla="*/ 13 w 46"/>
                <a:gd name="T1" fmla="*/ 57 h 57"/>
                <a:gd name="T2" fmla="*/ 0 w 46"/>
                <a:gd name="T3" fmla="*/ 13 h 57"/>
                <a:gd name="T4" fmla="*/ 35 w 46"/>
                <a:gd name="T5" fmla="*/ 0 h 57"/>
                <a:gd name="T6" fmla="*/ 46 w 46"/>
                <a:gd name="T7" fmla="*/ 37 h 57"/>
                <a:gd name="T8" fmla="*/ 13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13" y="57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37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2" name="Freeform 1538"/>
            <p:cNvSpPr>
              <a:spLocks/>
            </p:cNvSpPr>
            <p:nvPr/>
          </p:nvSpPr>
          <p:spPr bwMode="auto">
            <a:xfrm>
              <a:off x="3463" y="3279"/>
              <a:ext cx="48" cy="57"/>
            </a:xfrm>
            <a:custGeom>
              <a:avLst/>
              <a:gdLst>
                <a:gd name="T0" fmla="*/ 13 w 48"/>
                <a:gd name="T1" fmla="*/ 57 h 57"/>
                <a:gd name="T2" fmla="*/ 0 w 48"/>
                <a:gd name="T3" fmla="*/ 8 h 57"/>
                <a:gd name="T4" fmla="*/ 37 w 48"/>
                <a:gd name="T5" fmla="*/ 0 h 57"/>
                <a:gd name="T6" fmla="*/ 48 w 48"/>
                <a:gd name="T7" fmla="*/ 44 h 57"/>
                <a:gd name="T8" fmla="*/ 13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13" y="57"/>
                  </a:moveTo>
                  <a:lnTo>
                    <a:pt x="0" y="8"/>
                  </a:lnTo>
                  <a:lnTo>
                    <a:pt x="37" y="0"/>
                  </a:lnTo>
                  <a:lnTo>
                    <a:pt x="48" y="44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3" name="Freeform 1539"/>
            <p:cNvSpPr>
              <a:spLocks/>
            </p:cNvSpPr>
            <p:nvPr/>
          </p:nvSpPr>
          <p:spPr bwMode="auto">
            <a:xfrm>
              <a:off x="3463" y="3216"/>
              <a:ext cx="39" cy="66"/>
            </a:xfrm>
            <a:custGeom>
              <a:avLst/>
              <a:gdLst>
                <a:gd name="T0" fmla="*/ 0 w 39"/>
                <a:gd name="T1" fmla="*/ 66 h 66"/>
                <a:gd name="T2" fmla="*/ 2 w 39"/>
                <a:gd name="T3" fmla="*/ 0 h 66"/>
                <a:gd name="T4" fmla="*/ 39 w 39"/>
                <a:gd name="T5" fmla="*/ 4 h 66"/>
                <a:gd name="T6" fmla="*/ 37 w 39"/>
                <a:gd name="T7" fmla="*/ 66 h 66"/>
                <a:gd name="T8" fmla="*/ 0 w 39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6">
                  <a:moveTo>
                    <a:pt x="0" y="66"/>
                  </a:moveTo>
                  <a:lnTo>
                    <a:pt x="2" y="0"/>
                  </a:lnTo>
                  <a:lnTo>
                    <a:pt x="39" y="4"/>
                  </a:lnTo>
                  <a:lnTo>
                    <a:pt x="37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4" name="Freeform 1540"/>
            <p:cNvSpPr>
              <a:spLocks/>
            </p:cNvSpPr>
            <p:nvPr/>
          </p:nvSpPr>
          <p:spPr bwMode="auto">
            <a:xfrm>
              <a:off x="3465" y="3157"/>
              <a:ext cx="48" cy="63"/>
            </a:xfrm>
            <a:custGeom>
              <a:avLst/>
              <a:gdLst>
                <a:gd name="T0" fmla="*/ 0 w 48"/>
                <a:gd name="T1" fmla="*/ 59 h 63"/>
                <a:gd name="T2" fmla="*/ 11 w 48"/>
                <a:gd name="T3" fmla="*/ 0 h 63"/>
                <a:gd name="T4" fmla="*/ 48 w 48"/>
                <a:gd name="T5" fmla="*/ 7 h 63"/>
                <a:gd name="T6" fmla="*/ 37 w 48"/>
                <a:gd name="T7" fmla="*/ 63 h 63"/>
                <a:gd name="T8" fmla="*/ 0 w 48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0" y="59"/>
                  </a:moveTo>
                  <a:lnTo>
                    <a:pt x="11" y="0"/>
                  </a:lnTo>
                  <a:lnTo>
                    <a:pt x="48" y="7"/>
                  </a:lnTo>
                  <a:lnTo>
                    <a:pt x="37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5" name="Freeform 1541"/>
            <p:cNvSpPr>
              <a:spLocks/>
            </p:cNvSpPr>
            <p:nvPr/>
          </p:nvSpPr>
          <p:spPr bwMode="auto">
            <a:xfrm>
              <a:off x="3476" y="3100"/>
              <a:ext cx="46" cy="64"/>
            </a:xfrm>
            <a:custGeom>
              <a:avLst/>
              <a:gdLst>
                <a:gd name="T0" fmla="*/ 0 w 46"/>
                <a:gd name="T1" fmla="*/ 57 h 64"/>
                <a:gd name="T2" fmla="*/ 9 w 46"/>
                <a:gd name="T3" fmla="*/ 0 h 64"/>
                <a:gd name="T4" fmla="*/ 46 w 46"/>
                <a:gd name="T5" fmla="*/ 5 h 64"/>
                <a:gd name="T6" fmla="*/ 37 w 46"/>
                <a:gd name="T7" fmla="*/ 64 h 64"/>
                <a:gd name="T8" fmla="*/ 0 w 46"/>
                <a:gd name="T9" fmla="*/ 5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4">
                  <a:moveTo>
                    <a:pt x="0" y="57"/>
                  </a:moveTo>
                  <a:lnTo>
                    <a:pt x="9" y="0"/>
                  </a:lnTo>
                  <a:lnTo>
                    <a:pt x="46" y="5"/>
                  </a:lnTo>
                  <a:lnTo>
                    <a:pt x="37" y="64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6" name="Freeform 1542"/>
            <p:cNvSpPr>
              <a:spLocks/>
            </p:cNvSpPr>
            <p:nvPr/>
          </p:nvSpPr>
          <p:spPr bwMode="auto">
            <a:xfrm>
              <a:off x="3485" y="3071"/>
              <a:ext cx="39" cy="34"/>
            </a:xfrm>
            <a:custGeom>
              <a:avLst/>
              <a:gdLst>
                <a:gd name="T0" fmla="*/ 0 w 39"/>
                <a:gd name="T1" fmla="*/ 29 h 34"/>
                <a:gd name="T2" fmla="*/ 2 w 39"/>
                <a:gd name="T3" fmla="*/ 5 h 34"/>
                <a:gd name="T4" fmla="*/ 39 w 39"/>
                <a:gd name="T5" fmla="*/ 0 h 34"/>
                <a:gd name="T6" fmla="*/ 37 w 39"/>
                <a:gd name="T7" fmla="*/ 34 h 34"/>
                <a:gd name="T8" fmla="*/ 0 w 39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0" y="29"/>
                  </a:moveTo>
                  <a:lnTo>
                    <a:pt x="2" y="5"/>
                  </a:lnTo>
                  <a:lnTo>
                    <a:pt x="39" y="0"/>
                  </a:lnTo>
                  <a:lnTo>
                    <a:pt x="37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7" name="Freeform 1543"/>
            <p:cNvSpPr>
              <a:spLocks/>
            </p:cNvSpPr>
            <p:nvPr/>
          </p:nvSpPr>
          <p:spPr bwMode="auto">
            <a:xfrm>
              <a:off x="3481" y="3039"/>
              <a:ext cx="43" cy="37"/>
            </a:xfrm>
            <a:custGeom>
              <a:avLst/>
              <a:gdLst>
                <a:gd name="T0" fmla="*/ 6 w 43"/>
                <a:gd name="T1" fmla="*/ 37 h 37"/>
                <a:gd name="T2" fmla="*/ 0 w 43"/>
                <a:gd name="T3" fmla="*/ 5 h 37"/>
                <a:gd name="T4" fmla="*/ 37 w 43"/>
                <a:gd name="T5" fmla="*/ 0 h 37"/>
                <a:gd name="T6" fmla="*/ 43 w 43"/>
                <a:gd name="T7" fmla="*/ 32 h 37"/>
                <a:gd name="T8" fmla="*/ 6 w 4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6" y="3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3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8" name="Freeform 1544"/>
            <p:cNvSpPr>
              <a:spLocks/>
            </p:cNvSpPr>
            <p:nvPr/>
          </p:nvSpPr>
          <p:spPr bwMode="auto">
            <a:xfrm>
              <a:off x="3463" y="3282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79" name="Freeform 1545"/>
            <p:cNvSpPr>
              <a:spLocks/>
            </p:cNvSpPr>
            <p:nvPr/>
          </p:nvSpPr>
          <p:spPr bwMode="auto">
            <a:xfrm>
              <a:off x="3463" y="3279"/>
              <a:ext cx="37" cy="8"/>
            </a:xfrm>
            <a:custGeom>
              <a:avLst/>
              <a:gdLst>
                <a:gd name="T0" fmla="*/ 0 w 37"/>
                <a:gd name="T1" fmla="*/ 8 h 8"/>
                <a:gd name="T2" fmla="*/ 0 w 37"/>
                <a:gd name="T3" fmla="*/ 3 h 8"/>
                <a:gd name="T4" fmla="*/ 37 w 37"/>
                <a:gd name="T5" fmla="*/ 0 h 8"/>
                <a:gd name="T6" fmla="*/ 37 w 37"/>
                <a:gd name="T7" fmla="*/ 3 h 8"/>
                <a:gd name="T8" fmla="*/ 0 w 37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8">
                  <a:moveTo>
                    <a:pt x="0" y="8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0" name="Freeform 1546"/>
            <p:cNvSpPr>
              <a:spLocks/>
            </p:cNvSpPr>
            <p:nvPr/>
          </p:nvSpPr>
          <p:spPr bwMode="auto">
            <a:xfrm>
              <a:off x="3465" y="2985"/>
              <a:ext cx="53" cy="64"/>
            </a:xfrm>
            <a:custGeom>
              <a:avLst/>
              <a:gdLst>
                <a:gd name="T0" fmla="*/ 18 w 53"/>
                <a:gd name="T1" fmla="*/ 64 h 64"/>
                <a:gd name="T2" fmla="*/ 0 w 53"/>
                <a:gd name="T3" fmla="*/ 20 h 64"/>
                <a:gd name="T4" fmla="*/ 33 w 53"/>
                <a:gd name="T5" fmla="*/ 0 h 64"/>
                <a:gd name="T6" fmla="*/ 53 w 53"/>
                <a:gd name="T7" fmla="*/ 49 h 64"/>
                <a:gd name="T8" fmla="*/ 18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18" y="64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3" y="49"/>
                  </a:lnTo>
                  <a:lnTo>
                    <a:pt x="18" y="6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1" name="Freeform 1547"/>
            <p:cNvSpPr>
              <a:spLocks/>
            </p:cNvSpPr>
            <p:nvPr/>
          </p:nvSpPr>
          <p:spPr bwMode="auto">
            <a:xfrm>
              <a:off x="3456" y="2966"/>
              <a:ext cx="42" cy="39"/>
            </a:xfrm>
            <a:custGeom>
              <a:avLst/>
              <a:gdLst>
                <a:gd name="T0" fmla="*/ 9 w 42"/>
                <a:gd name="T1" fmla="*/ 39 h 39"/>
                <a:gd name="T2" fmla="*/ 0 w 42"/>
                <a:gd name="T3" fmla="*/ 27 h 39"/>
                <a:gd name="T4" fmla="*/ 29 w 42"/>
                <a:gd name="T5" fmla="*/ 0 h 39"/>
                <a:gd name="T6" fmla="*/ 42 w 42"/>
                <a:gd name="T7" fmla="*/ 19 h 39"/>
                <a:gd name="T8" fmla="*/ 9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9" y="3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2" y="1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2" name="Freeform 1548"/>
            <p:cNvSpPr>
              <a:spLocks/>
            </p:cNvSpPr>
            <p:nvPr/>
          </p:nvSpPr>
          <p:spPr bwMode="auto">
            <a:xfrm>
              <a:off x="3445" y="2946"/>
              <a:ext cx="40" cy="47"/>
            </a:xfrm>
            <a:custGeom>
              <a:avLst/>
              <a:gdLst>
                <a:gd name="T0" fmla="*/ 11 w 40"/>
                <a:gd name="T1" fmla="*/ 47 h 47"/>
                <a:gd name="T2" fmla="*/ 0 w 40"/>
                <a:gd name="T3" fmla="*/ 32 h 47"/>
                <a:gd name="T4" fmla="*/ 25 w 40"/>
                <a:gd name="T5" fmla="*/ 0 h 47"/>
                <a:gd name="T6" fmla="*/ 40 w 40"/>
                <a:gd name="T7" fmla="*/ 20 h 47"/>
                <a:gd name="T8" fmla="*/ 11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1" y="47"/>
                  </a:moveTo>
                  <a:lnTo>
                    <a:pt x="0" y="32"/>
                  </a:lnTo>
                  <a:lnTo>
                    <a:pt x="25" y="0"/>
                  </a:lnTo>
                  <a:lnTo>
                    <a:pt x="40" y="20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3" name="Freeform 1549"/>
            <p:cNvSpPr>
              <a:spLocks/>
            </p:cNvSpPr>
            <p:nvPr/>
          </p:nvSpPr>
          <p:spPr bwMode="auto">
            <a:xfrm>
              <a:off x="3415" y="2917"/>
              <a:ext cx="55" cy="61"/>
            </a:xfrm>
            <a:custGeom>
              <a:avLst/>
              <a:gdLst>
                <a:gd name="T0" fmla="*/ 30 w 55"/>
                <a:gd name="T1" fmla="*/ 61 h 61"/>
                <a:gd name="T2" fmla="*/ 0 w 55"/>
                <a:gd name="T3" fmla="*/ 34 h 61"/>
                <a:gd name="T4" fmla="*/ 22 w 55"/>
                <a:gd name="T5" fmla="*/ 0 h 61"/>
                <a:gd name="T6" fmla="*/ 55 w 55"/>
                <a:gd name="T7" fmla="*/ 29 h 61"/>
                <a:gd name="T8" fmla="*/ 30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0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9"/>
                  </a:lnTo>
                  <a:lnTo>
                    <a:pt x="30" y="6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4" name="Freeform 1550"/>
            <p:cNvSpPr>
              <a:spLocks/>
            </p:cNvSpPr>
            <p:nvPr/>
          </p:nvSpPr>
          <p:spPr bwMode="auto">
            <a:xfrm>
              <a:off x="3382" y="2892"/>
              <a:ext cx="55" cy="59"/>
            </a:xfrm>
            <a:custGeom>
              <a:avLst/>
              <a:gdLst>
                <a:gd name="T0" fmla="*/ 33 w 55"/>
                <a:gd name="T1" fmla="*/ 59 h 59"/>
                <a:gd name="T2" fmla="*/ 0 w 55"/>
                <a:gd name="T3" fmla="*/ 37 h 59"/>
                <a:gd name="T4" fmla="*/ 17 w 55"/>
                <a:gd name="T5" fmla="*/ 0 h 59"/>
                <a:gd name="T6" fmla="*/ 55 w 55"/>
                <a:gd name="T7" fmla="*/ 25 h 59"/>
                <a:gd name="T8" fmla="*/ 33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3" y="59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5" y="25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5" name="Freeform 1551"/>
            <p:cNvSpPr>
              <a:spLocks/>
            </p:cNvSpPr>
            <p:nvPr/>
          </p:nvSpPr>
          <p:spPr bwMode="auto">
            <a:xfrm>
              <a:off x="3345" y="2870"/>
              <a:ext cx="54" cy="59"/>
            </a:xfrm>
            <a:custGeom>
              <a:avLst/>
              <a:gdLst>
                <a:gd name="T0" fmla="*/ 37 w 54"/>
                <a:gd name="T1" fmla="*/ 59 h 59"/>
                <a:gd name="T2" fmla="*/ 0 w 54"/>
                <a:gd name="T3" fmla="*/ 34 h 59"/>
                <a:gd name="T4" fmla="*/ 22 w 54"/>
                <a:gd name="T5" fmla="*/ 0 h 59"/>
                <a:gd name="T6" fmla="*/ 54 w 54"/>
                <a:gd name="T7" fmla="*/ 22 h 59"/>
                <a:gd name="T8" fmla="*/ 37 w 5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9">
                  <a:moveTo>
                    <a:pt x="37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4" y="22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6" name="Freeform 1552"/>
            <p:cNvSpPr>
              <a:spLocks/>
            </p:cNvSpPr>
            <p:nvPr/>
          </p:nvSpPr>
          <p:spPr bwMode="auto">
            <a:xfrm>
              <a:off x="3307" y="2846"/>
              <a:ext cx="60" cy="58"/>
            </a:xfrm>
            <a:custGeom>
              <a:avLst/>
              <a:gdLst>
                <a:gd name="T0" fmla="*/ 38 w 60"/>
                <a:gd name="T1" fmla="*/ 58 h 58"/>
                <a:gd name="T2" fmla="*/ 0 w 60"/>
                <a:gd name="T3" fmla="*/ 32 h 58"/>
                <a:gd name="T4" fmla="*/ 25 w 60"/>
                <a:gd name="T5" fmla="*/ 0 h 58"/>
                <a:gd name="T6" fmla="*/ 60 w 60"/>
                <a:gd name="T7" fmla="*/ 24 h 58"/>
                <a:gd name="T8" fmla="*/ 38 w 6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8" y="58"/>
                  </a:moveTo>
                  <a:lnTo>
                    <a:pt x="0" y="32"/>
                  </a:lnTo>
                  <a:lnTo>
                    <a:pt x="25" y="0"/>
                  </a:lnTo>
                  <a:lnTo>
                    <a:pt x="60" y="24"/>
                  </a:lnTo>
                  <a:lnTo>
                    <a:pt x="38" y="5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7" name="Freeform 1553"/>
            <p:cNvSpPr>
              <a:spLocks/>
            </p:cNvSpPr>
            <p:nvPr/>
          </p:nvSpPr>
          <p:spPr bwMode="auto">
            <a:xfrm>
              <a:off x="3275" y="2816"/>
              <a:ext cx="57" cy="62"/>
            </a:xfrm>
            <a:custGeom>
              <a:avLst/>
              <a:gdLst>
                <a:gd name="T0" fmla="*/ 32 w 57"/>
                <a:gd name="T1" fmla="*/ 62 h 62"/>
                <a:gd name="T2" fmla="*/ 0 w 57"/>
                <a:gd name="T3" fmla="*/ 25 h 62"/>
                <a:gd name="T4" fmla="*/ 30 w 57"/>
                <a:gd name="T5" fmla="*/ 0 h 62"/>
                <a:gd name="T6" fmla="*/ 57 w 57"/>
                <a:gd name="T7" fmla="*/ 30 h 62"/>
                <a:gd name="T8" fmla="*/ 32 w 57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32" y="62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57" y="30"/>
                  </a:lnTo>
                  <a:lnTo>
                    <a:pt x="32" y="6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8" name="Freeform 1554"/>
            <p:cNvSpPr>
              <a:spLocks/>
            </p:cNvSpPr>
            <p:nvPr/>
          </p:nvSpPr>
          <p:spPr bwMode="auto">
            <a:xfrm>
              <a:off x="3250" y="2775"/>
              <a:ext cx="55" cy="66"/>
            </a:xfrm>
            <a:custGeom>
              <a:avLst/>
              <a:gdLst>
                <a:gd name="T0" fmla="*/ 25 w 55"/>
                <a:gd name="T1" fmla="*/ 66 h 66"/>
                <a:gd name="T2" fmla="*/ 0 w 55"/>
                <a:gd name="T3" fmla="*/ 24 h 66"/>
                <a:gd name="T4" fmla="*/ 31 w 55"/>
                <a:gd name="T5" fmla="*/ 0 h 66"/>
                <a:gd name="T6" fmla="*/ 55 w 55"/>
                <a:gd name="T7" fmla="*/ 41 h 66"/>
                <a:gd name="T8" fmla="*/ 25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5" y="66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55" y="41"/>
                  </a:lnTo>
                  <a:lnTo>
                    <a:pt x="25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89" name="Freeform 1555"/>
            <p:cNvSpPr>
              <a:spLocks/>
            </p:cNvSpPr>
            <p:nvPr/>
          </p:nvSpPr>
          <p:spPr bwMode="auto">
            <a:xfrm>
              <a:off x="3516" y="3032"/>
              <a:ext cx="2" cy="7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2 h 7"/>
                <a:gd name="T4" fmla="*/ 0 w 2"/>
                <a:gd name="T5" fmla="*/ 0 h 7"/>
                <a:gd name="T6" fmla="*/ 2 w 2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0" name="Freeform 1556"/>
            <p:cNvSpPr>
              <a:spLocks/>
            </p:cNvSpPr>
            <p:nvPr/>
          </p:nvSpPr>
          <p:spPr bwMode="auto">
            <a:xfrm>
              <a:off x="3481" y="3034"/>
              <a:ext cx="37" cy="15"/>
            </a:xfrm>
            <a:custGeom>
              <a:avLst/>
              <a:gdLst>
                <a:gd name="T0" fmla="*/ 37 w 37"/>
                <a:gd name="T1" fmla="*/ 5 h 15"/>
                <a:gd name="T2" fmla="*/ 37 w 37"/>
                <a:gd name="T3" fmla="*/ 0 h 15"/>
                <a:gd name="T4" fmla="*/ 0 w 37"/>
                <a:gd name="T5" fmla="*/ 10 h 15"/>
                <a:gd name="T6" fmla="*/ 2 w 37"/>
                <a:gd name="T7" fmla="*/ 15 h 15"/>
                <a:gd name="T8" fmla="*/ 37 w 37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37" y="5"/>
                  </a:moveTo>
                  <a:lnTo>
                    <a:pt x="37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1" name="Freeform 1557"/>
            <p:cNvSpPr>
              <a:spLocks/>
            </p:cNvSpPr>
            <p:nvPr/>
          </p:nvSpPr>
          <p:spPr bwMode="auto">
            <a:xfrm>
              <a:off x="3239" y="2753"/>
              <a:ext cx="44" cy="41"/>
            </a:xfrm>
            <a:custGeom>
              <a:avLst/>
              <a:gdLst>
                <a:gd name="T0" fmla="*/ 9 w 44"/>
                <a:gd name="T1" fmla="*/ 41 h 41"/>
                <a:gd name="T2" fmla="*/ 0 w 44"/>
                <a:gd name="T3" fmla="*/ 12 h 41"/>
                <a:gd name="T4" fmla="*/ 36 w 44"/>
                <a:gd name="T5" fmla="*/ 0 h 41"/>
                <a:gd name="T6" fmla="*/ 44 w 44"/>
                <a:gd name="T7" fmla="*/ 27 h 41"/>
                <a:gd name="T8" fmla="*/ 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9" y="41"/>
                  </a:moveTo>
                  <a:lnTo>
                    <a:pt x="0" y="12"/>
                  </a:lnTo>
                  <a:lnTo>
                    <a:pt x="36" y="0"/>
                  </a:lnTo>
                  <a:lnTo>
                    <a:pt x="44" y="27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2" name="Freeform 1558"/>
            <p:cNvSpPr>
              <a:spLocks/>
            </p:cNvSpPr>
            <p:nvPr/>
          </p:nvSpPr>
          <p:spPr bwMode="auto">
            <a:xfrm>
              <a:off x="3233" y="2726"/>
              <a:ext cx="42" cy="39"/>
            </a:xfrm>
            <a:custGeom>
              <a:avLst/>
              <a:gdLst>
                <a:gd name="T0" fmla="*/ 6 w 42"/>
                <a:gd name="T1" fmla="*/ 39 h 39"/>
                <a:gd name="T2" fmla="*/ 0 w 42"/>
                <a:gd name="T3" fmla="*/ 5 h 39"/>
                <a:gd name="T4" fmla="*/ 37 w 42"/>
                <a:gd name="T5" fmla="*/ 0 h 39"/>
                <a:gd name="T6" fmla="*/ 42 w 42"/>
                <a:gd name="T7" fmla="*/ 27 h 39"/>
                <a:gd name="T8" fmla="*/ 6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6" y="3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2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3" name="Freeform 1559"/>
            <p:cNvSpPr>
              <a:spLocks/>
            </p:cNvSpPr>
            <p:nvPr/>
          </p:nvSpPr>
          <p:spPr bwMode="auto">
            <a:xfrm>
              <a:off x="3231" y="2669"/>
              <a:ext cx="39" cy="62"/>
            </a:xfrm>
            <a:custGeom>
              <a:avLst/>
              <a:gdLst>
                <a:gd name="T0" fmla="*/ 2 w 39"/>
                <a:gd name="T1" fmla="*/ 62 h 62"/>
                <a:gd name="T2" fmla="*/ 0 w 39"/>
                <a:gd name="T3" fmla="*/ 3 h 62"/>
                <a:gd name="T4" fmla="*/ 37 w 39"/>
                <a:gd name="T5" fmla="*/ 0 h 62"/>
                <a:gd name="T6" fmla="*/ 39 w 39"/>
                <a:gd name="T7" fmla="*/ 57 h 62"/>
                <a:gd name="T8" fmla="*/ 2 w 39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2">
                  <a:moveTo>
                    <a:pt x="2" y="62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9" y="57"/>
                  </a:lnTo>
                  <a:lnTo>
                    <a:pt x="2" y="6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4" name="Freeform 1560"/>
            <p:cNvSpPr>
              <a:spLocks/>
            </p:cNvSpPr>
            <p:nvPr/>
          </p:nvSpPr>
          <p:spPr bwMode="auto">
            <a:xfrm>
              <a:off x="3224" y="2616"/>
              <a:ext cx="44" cy="56"/>
            </a:xfrm>
            <a:custGeom>
              <a:avLst/>
              <a:gdLst>
                <a:gd name="T0" fmla="*/ 7 w 44"/>
                <a:gd name="T1" fmla="*/ 56 h 56"/>
                <a:gd name="T2" fmla="*/ 0 w 44"/>
                <a:gd name="T3" fmla="*/ 4 h 56"/>
                <a:gd name="T4" fmla="*/ 37 w 44"/>
                <a:gd name="T5" fmla="*/ 0 h 56"/>
                <a:gd name="T6" fmla="*/ 44 w 44"/>
                <a:gd name="T7" fmla="*/ 53 h 56"/>
                <a:gd name="T8" fmla="*/ 7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7" y="56"/>
                  </a:moveTo>
                  <a:lnTo>
                    <a:pt x="0" y="4"/>
                  </a:lnTo>
                  <a:lnTo>
                    <a:pt x="37" y="0"/>
                  </a:lnTo>
                  <a:lnTo>
                    <a:pt x="44" y="53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5" name="Freeform 1561"/>
            <p:cNvSpPr>
              <a:spLocks/>
            </p:cNvSpPr>
            <p:nvPr/>
          </p:nvSpPr>
          <p:spPr bwMode="auto">
            <a:xfrm>
              <a:off x="3220" y="2584"/>
              <a:ext cx="41" cy="36"/>
            </a:xfrm>
            <a:custGeom>
              <a:avLst/>
              <a:gdLst>
                <a:gd name="T0" fmla="*/ 4 w 41"/>
                <a:gd name="T1" fmla="*/ 36 h 36"/>
                <a:gd name="T2" fmla="*/ 0 w 41"/>
                <a:gd name="T3" fmla="*/ 14 h 36"/>
                <a:gd name="T4" fmla="*/ 35 w 41"/>
                <a:gd name="T5" fmla="*/ 0 h 36"/>
                <a:gd name="T6" fmla="*/ 41 w 41"/>
                <a:gd name="T7" fmla="*/ 32 h 36"/>
                <a:gd name="T8" fmla="*/ 4 w 4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4" y="3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1" y="32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6" name="Freeform 1562"/>
            <p:cNvSpPr>
              <a:spLocks/>
            </p:cNvSpPr>
            <p:nvPr/>
          </p:nvSpPr>
          <p:spPr bwMode="auto">
            <a:xfrm>
              <a:off x="3213" y="2567"/>
              <a:ext cx="42" cy="31"/>
            </a:xfrm>
            <a:custGeom>
              <a:avLst/>
              <a:gdLst>
                <a:gd name="T0" fmla="*/ 7 w 42"/>
                <a:gd name="T1" fmla="*/ 31 h 31"/>
                <a:gd name="T2" fmla="*/ 0 w 42"/>
                <a:gd name="T3" fmla="*/ 19 h 31"/>
                <a:gd name="T4" fmla="*/ 33 w 42"/>
                <a:gd name="T5" fmla="*/ 0 h 31"/>
                <a:gd name="T6" fmla="*/ 42 w 42"/>
                <a:gd name="T7" fmla="*/ 17 h 31"/>
                <a:gd name="T8" fmla="*/ 7 w 4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7" y="31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42" y="17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7" name="Freeform 1563"/>
            <p:cNvSpPr>
              <a:spLocks/>
            </p:cNvSpPr>
            <p:nvPr/>
          </p:nvSpPr>
          <p:spPr bwMode="auto">
            <a:xfrm>
              <a:off x="3207" y="2552"/>
              <a:ext cx="39" cy="34"/>
            </a:xfrm>
            <a:custGeom>
              <a:avLst/>
              <a:gdLst>
                <a:gd name="T0" fmla="*/ 6 w 39"/>
                <a:gd name="T1" fmla="*/ 34 h 34"/>
                <a:gd name="T2" fmla="*/ 0 w 39"/>
                <a:gd name="T3" fmla="*/ 19 h 34"/>
                <a:gd name="T4" fmla="*/ 32 w 39"/>
                <a:gd name="T5" fmla="*/ 0 h 34"/>
                <a:gd name="T6" fmla="*/ 39 w 39"/>
                <a:gd name="T7" fmla="*/ 15 h 34"/>
                <a:gd name="T8" fmla="*/ 6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lnTo>
                    <a:pt x="0" y="19"/>
                  </a:lnTo>
                  <a:lnTo>
                    <a:pt x="32" y="0"/>
                  </a:lnTo>
                  <a:lnTo>
                    <a:pt x="39" y="15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8" name="Freeform 1564"/>
            <p:cNvSpPr>
              <a:spLocks/>
            </p:cNvSpPr>
            <p:nvPr/>
          </p:nvSpPr>
          <p:spPr bwMode="auto">
            <a:xfrm>
              <a:off x="3248" y="2794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99" name="Freeform 1565"/>
            <p:cNvSpPr>
              <a:spLocks/>
            </p:cNvSpPr>
            <p:nvPr/>
          </p:nvSpPr>
          <p:spPr bwMode="auto">
            <a:xfrm>
              <a:off x="3248" y="2775"/>
              <a:ext cx="35" cy="24"/>
            </a:xfrm>
            <a:custGeom>
              <a:avLst/>
              <a:gdLst>
                <a:gd name="T0" fmla="*/ 2 w 35"/>
                <a:gd name="T1" fmla="*/ 24 h 24"/>
                <a:gd name="T2" fmla="*/ 0 w 35"/>
                <a:gd name="T3" fmla="*/ 19 h 24"/>
                <a:gd name="T4" fmla="*/ 33 w 35"/>
                <a:gd name="T5" fmla="*/ 0 h 24"/>
                <a:gd name="T6" fmla="*/ 35 w 35"/>
                <a:gd name="T7" fmla="*/ 5 h 24"/>
                <a:gd name="T8" fmla="*/ 2 w 35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" y="24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0" name="Freeform 1566"/>
            <p:cNvSpPr>
              <a:spLocks/>
            </p:cNvSpPr>
            <p:nvPr/>
          </p:nvSpPr>
          <p:spPr bwMode="auto">
            <a:xfrm>
              <a:off x="3185" y="2515"/>
              <a:ext cx="52" cy="61"/>
            </a:xfrm>
            <a:custGeom>
              <a:avLst/>
              <a:gdLst>
                <a:gd name="T0" fmla="*/ 24 w 52"/>
                <a:gd name="T1" fmla="*/ 61 h 61"/>
                <a:gd name="T2" fmla="*/ 0 w 52"/>
                <a:gd name="T3" fmla="*/ 29 h 61"/>
                <a:gd name="T4" fmla="*/ 26 w 52"/>
                <a:gd name="T5" fmla="*/ 0 h 61"/>
                <a:gd name="T6" fmla="*/ 52 w 52"/>
                <a:gd name="T7" fmla="*/ 34 h 61"/>
                <a:gd name="T8" fmla="*/ 24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4" y="61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52" y="34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1" name="Freeform 1567"/>
            <p:cNvSpPr>
              <a:spLocks/>
            </p:cNvSpPr>
            <p:nvPr/>
          </p:nvSpPr>
          <p:spPr bwMode="auto">
            <a:xfrm>
              <a:off x="3174" y="2500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37 h 44"/>
                <a:gd name="T4" fmla="*/ 17 w 37"/>
                <a:gd name="T5" fmla="*/ 0 h 44"/>
                <a:gd name="T6" fmla="*/ 37 w 37"/>
                <a:gd name="T7" fmla="*/ 15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7" y="15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2" name="Freeform 1568"/>
            <p:cNvSpPr>
              <a:spLocks/>
            </p:cNvSpPr>
            <p:nvPr/>
          </p:nvSpPr>
          <p:spPr bwMode="auto">
            <a:xfrm>
              <a:off x="3158" y="2488"/>
              <a:ext cx="33" cy="49"/>
            </a:xfrm>
            <a:custGeom>
              <a:avLst/>
              <a:gdLst>
                <a:gd name="T0" fmla="*/ 16 w 33"/>
                <a:gd name="T1" fmla="*/ 49 h 49"/>
                <a:gd name="T2" fmla="*/ 0 w 33"/>
                <a:gd name="T3" fmla="*/ 39 h 49"/>
                <a:gd name="T4" fmla="*/ 14 w 33"/>
                <a:gd name="T5" fmla="*/ 0 h 49"/>
                <a:gd name="T6" fmla="*/ 33 w 33"/>
                <a:gd name="T7" fmla="*/ 12 h 49"/>
                <a:gd name="T8" fmla="*/ 16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16" y="49"/>
                  </a:moveTo>
                  <a:lnTo>
                    <a:pt x="0" y="39"/>
                  </a:lnTo>
                  <a:lnTo>
                    <a:pt x="14" y="0"/>
                  </a:lnTo>
                  <a:lnTo>
                    <a:pt x="33" y="12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3" name="Freeform 1569"/>
            <p:cNvSpPr>
              <a:spLocks/>
            </p:cNvSpPr>
            <p:nvPr/>
          </p:nvSpPr>
          <p:spPr bwMode="auto">
            <a:xfrm>
              <a:off x="3123" y="2478"/>
              <a:ext cx="49" cy="49"/>
            </a:xfrm>
            <a:custGeom>
              <a:avLst/>
              <a:gdLst>
                <a:gd name="T0" fmla="*/ 35 w 49"/>
                <a:gd name="T1" fmla="*/ 49 h 49"/>
                <a:gd name="T2" fmla="*/ 0 w 49"/>
                <a:gd name="T3" fmla="*/ 42 h 49"/>
                <a:gd name="T4" fmla="*/ 7 w 49"/>
                <a:gd name="T5" fmla="*/ 0 h 49"/>
                <a:gd name="T6" fmla="*/ 49 w 49"/>
                <a:gd name="T7" fmla="*/ 10 h 49"/>
                <a:gd name="T8" fmla="*/ 35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5" y="49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9" y="10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4" name="Freeform 1570"/>
            <p:cNvSpPr>
              <a:spLocks/>
            </p:cNvSpPr>
            <p:nvPr/>
          </p:nvSpPr>
          <p:spPr bwMode="auto">
            <a:xfrm>
              <a:off x="3088" y="2471"/>
              <a:ext cx="42" cy="49"/>
            </a:xfrm>
            <a:custGeom>
              <a:avLst/>
              <a:gdLst>
                <a:gd name="T0" fmla="*/ 35 w 42"/>
                <a:gd name="T1" fmla="*/ 49 h 49"/>
                <a:gd name="T2" fmla="*/ 0 w 42"/>
                <a:gd name="T3" fmla="*/ 42 h 49"/>
                <a:gd name="T4" fmla="*/ 5 w 42"/>
                <a:gd name="T5" fmla="*/ 0 h 49"/>
                <a:gd name="T6" fmla="*/ 42 w 42"/>
                <a:gd name="T7" fmla="*/ 7 h 49"/>
                <a:gd name="T8" fmla="*/ 3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5" y="49"/>
                  </a:moveTo>
                  <a:lnTo>
                    <a:pt x="0" y="42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5" name="Freeform 1571"/>
            <p:cNvSpPr>
              <a:spLocks/>
            </p:cNvSpPr>
            <p:nvPr/>
          </p:nvSpPr>
          <p:spPr bwMode="auto">
            <a:xfrm>
              <a:off x="3051" y="2464"/>
              <a:ext cx="42" cy="49"/>
            </a:xfrm>
            <a:custGeom>
              <a:avLst/>
              <a:gdLst>
                <a:gd name="T0" fmla="*/ 37 w 42"/>
                <a:gd name="T1" fmla="*/ 49 h 49"/>
                <a:gd name="T2" fmla="*/ 0 w 42"/>
                <a:gd name="T3" fmla="*/ 41 h 49"/>
                <a:gd name="T4" fmla="*/ 4 w 42"/>
                <a:gd name="T5" fmla="*/ 0 h 49"/>
                <a:gd name="T6" fmla="*/ 42 w 42"/>
                <a:gd name="T7" fmla="*/ 7 h 49"/>
                <a:gd name="T8" fmla="*/ 37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7" y="49"/>
                  </a:moveTo>
                  <a:lnTo>
                    <a:pt x="0" y="41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6" name="Freeform 1572"/>
            <p:cNvSpPr>
              <a:spLocks/>
            </p:cNvSpPr>
            <p:nvPr/>
          </p:nvSpPr>
          <p:spPr bwMode="auto">
            <a:xfrm>
              <a:off x="3009" y="2454"/>
              <a:ext cx="46" cy="51"/>
            </a:xfrm>
            <a:custGeom>
              <a:avLst/>
              <a:gdLst>
                <a:gd name="T0" fmla="*/ 42 w 46"/>
                <a:gd name="T1" fmla="*/ 51 h 51"/>
                <a:gd name="T2" fmla="*/ 0 w 46"/>
                <a:gd name="T3" fmla="*/ 39 h 51"/>
                <a:gd name="T4" fmla="*/ 11 w 46"/>
                <a:gd name="T5" fmla="*/ 0 h 51"/>
                <a:gd name="T6" fmla="*/ 46 w 46"/>
                <a:gd name="T7" fmla="*/ 10 h 51"/>
                <a:gd name="T8" fmla="*/ 42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42" y="51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2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7" name="Freeform 1573"/>
            <p:cNvSpPr>
              <a:spLocks/>
            </p:cNvSpPr>
            <p:nvPr/>
          </p:nvSpPr>
          <p:spPr bwMode="auto">
            <a:xfrm>
              <a:off x="2990" y="2447"/>
              <a:ext cx="30" cy="46"/>
            </a:xfrm>
            <a:custGeom>
              <a:avLst/>
              <a:gdLst>
                <a:gd name="T0" fmla="*/ 19 w 30"/>
                <a:gd name="T1" fmla="*/ 46 h 46"/>
                <a:gd name="T2" fmla="*/ 0 w 30"/>
                <a:gd name="T3" fmla="*/ 36 h 46"/>
                <a:gd name="T4" fmla="*/ 17 w 30"/>
                <a:gd name="T5" fmla="*/ 0 h 46"/>
                <a:gd name="T6" fmla="*/ 30 w 30"/>
                <a:gd name="T7" fmla="*/ 7 h 46"/>
                <a:gd name="T8" fmla="*/ 19 w 3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6">
                  <a:moveTo>
                    <a:pt x="19" y="46"/>
                  </a:moveTo>
                  <a:lnTo>
                    <a:pt x="0" y="36"/>
                  </a:lnTo>
                  <a:lnTo>
                    <a:pt x="17" y="0"/>
                  </a:lnTo>
                  <a:lnTo>
                    <a:pt x="30" y="7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8" name="Freeform 1574"/>
            <p:cNvSpPr>
              <a:spLocks/>
            </p:cNvSpPr>
            <p:nvPr/>
          </p:nvSpPr>
          <p:spPr bwMode="auto">
            <a:xfrm>
              <a:off x="2970" y="2437"/>
              <a:ext cx="37" cy="46"/>
            </a:xfrm>
            <a:custGeom>
              <a:avLst/>
              <a:gdLst>
                <a:gd name="T0" fmla="*/ 20 w 37"/>
                <a:gd name="T1" fmla="*/ 46 h 46"/>
                <a:gd name="T2" fmla="*/ 0 w 37"/>
                <a:gd name="T3" fmla="*/ 34 h 46"/>
                <a:gd name="T4" fmla="*/ 22 w 37"/>
                <a:gd name="T5" fmla="*/ 0 h 46"/>
                <a:gd name="T6" fmla="*/ 37 w 37"/>
                <a:gd name="T7" fmla="*/ 10 h 46"/>
                <a:gd name="T8" fmla="*/ 20 w 3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20" y="46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7" y="10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09" name="Freeform 1575"/>
            <p:cNvSpPr>
              <a:spLocks/>
            </p:cNvSpPr>
            <p:nvPr/>
          </p:nvSpPr>
          <p:spPr bwMode="auto">
            <a:xfrm>
              <a:off x="2952" y="2424"/>
              <a:ext cx="40" cy="47"/>
            </a:xfrm>
            <a:custGeom>
              <a:avLst/>
              <a:gdLst>
                <a:gd name="T0" fmla="*/ 18 w 40"/>
                <a:gd name="T1" fmla="*/ 47 h 47"/>
                <a:gd name="T2" fmla="*/ 0 w 40"/>
                <a:gd name="T3" fmla="*/ 30 h 47"/>
                <a:gd name="T4" fmla="*/ 27 w 40"/>
                <a:gd name="T5" fmla="*/ 0 h 47"/>
                <a:gd name="T6" fmla="*/ 40 w 40"/>
                <a:gd name="T7" fmla="*/ 13 h 47"/>
                <a:gd name="T8" fmla="*/ 18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8" y="47"/>
                  </a:moveTo>
                  <a:lnTo>
                    <a:pt x="0" y="30"/>
                  </a:lnTo>
                  <a:lnTo>
                    <a:pt x="27" y="0"/>
                  </a:lnTo>
                  <a:lnTo>
                    <a:pt x="40" y="13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0" name="Freeform 1576"/>
            <p:cNvSpPr>
              <a:spLocks/>
            </p:cNvSpPr>
            <p:nvPr/>
          </p:nvSpPr>
          <p:spPr bwMode="auto">
            <a:xfrm>
              <a:off x="2937" y="2410"/>
              <a:ext cx="42" cy="44"/>
            </a:xfrm>
            <a:custGeom>
              <a:avLst/>
              <a:gdLst>
                <a:gd name="T0" fmla="*/ 15 w 42"/>
                <a:gd name="T1" fmla="*/ 44 h 44"/>
                <a:gd name="T2" fmla="*/ 0 w 42"/>
                <a:gd name="T3" fmla="*/ 27 h 44"/>
                <a:gd name="T4" fmla="*/ 28 w 42"/>
                <a:gd name="T5" fmla="*/ 0 h 44"/>
                <a:gd name="T6" fmla="*/ 42 w 42"/>
                <a:gd name="T7" fmla="*/ 14 h 44"/>
                <a:gd name="T8" fmla="*/ 15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5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2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1" name="Freeform 1577"/>
            <p:cNvSpPr>
              <a:spLocks/>
            </p:cNvSpPr>
            <p:nvPr/>
          </p:nvSpPr>
          <p:spPr bwMode="auto">
            <a:xfrm>
              <a:off x="3207" y="2549"/>
              <a:ext cx="32" cy="27"/>
            </a:xfrm>
            <a:custGeom>
              <a:avLst/>
              <a:gdLst>
                <a:gd name="T0" fmla="*/ 32 w 32"/>
                <a:gd name="T1" fmla="*/ 3 h 27"/>
                <a:gd name="T2" fmla="*/ 30 w 32"/>
                <a:gd name="T3" fmla="*/ 0 h 27"/>
                <a:gd name="T4" fmla="*/ 0 w 32"/>
                <a:gd name="T5" fmla="*/ 22 h 27"/>
                <a:gd name="T6" fmla="*/ 2 w 32"/>
                <a:gd name="T7" fmla="*/ 27 h 27"/>
                <a:gd name="T8" fmla="*/ 32 w 3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32" y="3"/>
                  </a:moveTo>
                  <a:lnTo>
                    <a:pt x="30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2" name="Freeform 1578"/>
            <p:cNvSpPr>
              <a:spLocks/>
            </p:cNvSpPr>
            <p:nvPr/>
          </p:nvSpPr>
          <p:spPr bwMode="auto">
            <a:xfrm>
              <a:off x="2911" y="2366"/>
              <a:ext cx="57" cy="66"/>
            </a:xfrm>
            <a:custGeom>
              <a:avLst/>
              <a:gdLst>
                <a:gd name="T0" fmla="*/ 24 w 57"/>
                <a:gd name="T1" fmla="*/ 66 h 66"/>
                <a:gd name="T2" fmla="*/ 0 w 57"/>
                <a:gd name="T3" fmla="*/ 14 h 66"/>
                <a:gd name="T4" fmla="*/ 35 w 57"/>
                <a:gd name="T5" fmla="*/ 0 h 66"/>
                <a:gd name="T6" fmla="*/ 57 w 57"/>
                <a:gd name="T7" fmla="*/ 46 h 66"/>
                <a:gd name="T8" fmla="*/ 24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4" y="6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57" y="46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3" name="Freeform 1579"/>
            <p:cNvSpPr>
              <a:spLocks/>
            </p:cNvSpPr>
            <p:nvPr/>
          </p:nvSpPr>
          <p:spPr bwMode="auto">
            <a:xfrm>
              <a:off x="2900" y="2322"/>
              <a:ext cx="46" cy="58"/>
            </a:xfrm>
            <a:custGeom>
              <a:avLst/>
              <a:gdLst>
                <a:gd name="T0" fmla="*/ 11 w 46"/>
                <a:gd name="T1" fmla="*/ 58 h 58"/>
                <a:gd name="T2" fmla="*/ 0 w 46"/>
                <a:gd name="T3" fmla="*/ 12 h 58"/>
                <a:gd name="T4" fmla="*/ 35 w 46"/>
                <a:gd name="T5" fmla="*/ 0 h 58"/>
                <a:gd name="T6" fmla="*/ 46 w 46"/>
                <a:gd name="T7" fmla="*/ 44 h 58"/>
                <a:gd name="T8" fmla="*/ 11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11" y="58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44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4" name="Freeform 1580"/>
            <p:cNvSpPr>
              <a:spLocks/>
            </p:cNvSpPr>
            <p:nvPr/>
          </p:nvSpPr>
          <p:spPr bwMode="auto">
            <a:xfrm>
              <a:off x="2889" y="2270"/>
              <a:ext cx="46" cy="64"/>
            </a:xfrm>
            <a:custGeom>
              <a:avLst/>
              <a:gdLst>
                <a:gd name="T0" fmla="*/ 11 w 46"/>
                <a:gd name="T1" fmla="*/ 64 h 64"/>
                <a:gd name="T2" fmla="*/ 0 w 46"/>
                <a:gd name="T3" fmla="*/ 12 h 64"/>
                <a:gd name="T4" fmla="*/ 35 w 46"/>
                <a:gd name="T5" fmla="*/ 0 h 64"/>
                <a:gd name="T6" fmla="*/ 46 w 46"/>
                <a:gd name="T7" fmla="*/ 52 h 64"/>
                <a:gd name="T8" fmla="*/ 11 w 4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4">
                  <a:moveTo>
                    <a:pt x="11" y="64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52"/>
                  </a:lnTo>
                  <a:lnTo>
                    <a:pt x="11" y="6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5" name="Freeform 1581"/>
            <p:cNvSpPr>
              <a:spLocks/>
            </p:cNvSpPr>
            <p:nvPr/>
          </p:nvSpPr>
          <p:spPr bwMode="auto">
            <a:xfrm>
              <a:off x="2869" y="2216"/>
              <a:ext cx="55" cy="66"/>
            </a:xfrm>
            <a:custGeom>
              <a:avLst/>
              <a:gdLst>
                <a:gd name="T0" fmla="*/ 20 w 55"/>
                <a:gd name="T1" fmla="*/ 66 h 66"/>
                <a:gd name="T2" fmla="*/ 0 w 55"/>
                <a:gd name="T3" fmla="*/ 15 h 66"/>
                <a:gd name="T4" fmla="*/ 35 w 55"/>
                <a:gd name="T5" fmla="*/ 0 h 66"/>
                <a:gd name="T6" fmla="*/ 55 w 55"/>
                <a:gd name="T7" fmla="*/ 54 h 66"/>
                <a:gd name="T8" fmla="*/ 20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0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5" y="54"/>
                  </a:lnTo>
                  <a:lnTo>
                    <a:pt x="2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6" name="Freeform 1582"/>
            <p:cNvSpPr>
              <a:spLocks/>
            </p:cNvSpPr>
            <p:nvPr/>
          </p:nvSpPr>
          <p:spPr bwMode="auto">
            <a:xfrm>
              <a:off x="2935" y="2432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7" name="Freeform 1583"/>
            <p:cNvSpPr>
              <a:spLocks/>
            </p:cNvSpPr>
            <p:nvPr/>
          </p:nvSpPr>
          <p:spPr bwMode="auto">
            <a:xfrm>
              <a:off x="2935" y="2410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0 w 33"/>
                <a:gd name="T5" fmla="*/ 0 h 27"/>
                <a:gd name="T6" fmla="*/ 33 w 33"/>
                <a:gd name="T7" fmla="*/ 2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0" y="0"/>
                  </a:lnTo>
                  <a:lnTo>
                    <a:pt x="33" y="2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8" name="Freeform 1584"/>
            <p:cNvSpPr>
              <a:spLocks/>
            </p:cNvSpPr>
            <p:nvPr/>
          </p:nvSpPr>
          <p:spPr bwMode="auto">
            <a:xfrm>
              <a:off x="2827" y="2131"/>
              <a:ext cx="75" cy="102"/>
            </a:xfrm>
            <a:custGeom>
              <a:avLst/>
              <a:gdLst>
                <a:gd name="T0" fmla="*/ 42 w 75"/>
                <a:gd name="T1" fmla="*/ 102 h 102"/>
                <a:gd name="T2" fmla="*/ 0 w 75"/>
                <a:gd name="T3" fmla="*/ 19 h 102"/>
                <a:gd name="T4" fmla="*/ 33 w 75"/>
                <a:gd name="T5" fmla="*/ 0 h 102"/>
                <a:gd name="T6" fmla="*/ 75 w 75"/>
                <a:gd name="T7" fmla="*/ 83 h 102"/>
                <a:gd name="T8" fmla="*/ 42 w 75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2">
                  <a:moveTo>
                    <a:pt x="42" y="102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5" y="83"/>
                  </a:lnTo>
                  <a:lnTo>
                    <a:pt x="42" y="10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19" name="Freeform 1585"/>
            <p:cNvSpPr>
              <a:spLocks/>
            </p:cNvSpPr>
            <p:nvPr/>
          </p:nvSpPr>
          <p:spPr bwMode="auto">
            <a:xfrm>
              <a:off x="2808" y="2091"/>
              <a:ext cx="52" cy="59"/>
            </a:xfrm>
            <a:custGeom>
              <a:avLst/>
              <a:gdLst>
                <a:gd name="T0" fmla="*/ 19 w 52"/>
                <a:gd name="T1" fmla="*/ 59 h 59"/>
                <a:gd name="T2" fmla="*/ 0 w 52"/>
                <a:gd name="T3" fmla="*/ 25 h 59"/>
                <a:gd name="T4" fmla="*/ 30 w 52"/>
                <a:gd name="T5" fmla="*/ 0 h 59"/>
                <a:gd name="T6" fmla="*/ 52 w 52"/>
                <a:gd name="T7" fmla="*/ 40 h 59"/>
                <a:gd name="T8" fmla="*/ 19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19" y="59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52" y="40"/>
                  </a:lnTo>
                  <a:lnTo>
                    <a:pt x="19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0" name="Freeform 1586"/>
            <p:cNvSpPr>
              <a:spLocks/>
            </p:cNvSpPr>
            <p:nvPr/>
          </p:nvSpPr>
          <p:spPr bwMode="auto">
            <a:xfrm>
              <a:off x="2786" y="2057"/>
              <a:ext cx="52" cy="59"/>
            </a:xfrm>
            <a:custGeom>
              <a:avLst/>
              <a:gdLst>
                <a:gd name="T0" fmla="*/ 22 w 52"/>
                <a:gd name="T1" fmla="*/ 59 h 59"/>
                <a:gd name="T2" fmla="*/ 0 w 52"/>
                <a:gd name="T3" fmla="*/ 27 h 59"/>
                <a:gd name="T4" fmla="*/ 28 w 52"/>
                <a:gd name="T5" fmla="*/ 0 h 59"/>
                <a:gd name="T6" fmla="*/ 52 w 52"/>
                <a:gd name="T7" fmla="*/ 34 h 59"/>
                <a:gd name="T8" fmla="*/ 22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2" y="5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52" y="34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1" name="Freeform 1587"/>
            <p:cNvSpPr>
              <a:spLocks/>
            </p:cNvSpPr>
            <p:nvPr/>
          </p:nvSpPr>
          <p:spPr bwMode="auto">
            <a:xfrm>
              <a:off x="2762" y="2025"/>
              <a:ext cx="52" cy="59"/>
            </a:xfrm>
            <a:custGeom>
              <a:avLst/>
              <a:gdLst>
                <a:gd name="T0" fmla="*/ 24 w 52"/>
                <a:gd name="T1" fmla="*/ 59 h 59"/>
                <a:gd name="T2" fmla="*/ 0 w 52"/>
                <a:gd name="T3" fmla="*/ 32 h 59"/>
                <a:gd name="T4" fmla="*/ 24 w 52"/>
                <a:gd name="T5" fmla="*/ 0 h 59"/>
                <a:gd name="T6" fmla="*/ 52 w 52"/>
                <a:gd name="T7" fmla="*/ 32 h 59"/>
                <a:gd name="T8" fmla="*/ 24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4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2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2" name="Freeform 1588"/>
            <p:cNvSpPr>
              <a:spLocks/>
            </p:cNvSpPr>
            <p:nvPr/>
          </p:nvSpPr>
          <p:spPr bwMode="auto">
            <a:xfrm>
              <a:off x="2735" y="1998"/>
              <a:ext cx="51" cy="59"/>
            </a:xfrm>
            <a:custGeom>
              <a:avLst/>
              <a:gdLst>
                <a:gd name="T0" fmla="*/ 27 w 51"/>
                <a:gd name="T1" fmla="*/ 59 h 59"/>
                <a:gd name="T2" fmla="*/ 0 w 51"/>
                <a:gd name="T3" fmla="*/ 35 h 59"/>
                <a:gd name="T4" fmla="*/ 22 w 51"/>
                <a:gd name="T5" fmla="*/ 0 h 59"/>
                <a:gd name="T6" fmla="*/ 51 w 51"/>
                <a:gd name="T7" fmla="*/ 27 h 59"/>
                <a:gd name="T8" fmla="*/ 27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7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1" y="2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3" name="Freeform 1589"/>
            <p:cNvSpPr>
              <a:spLocks/>
            </p:cNvSpPr>
            <p:nvPr/>
          </p:nvSpPr>
          <p:spPr bwMode="auto">
            <a:xfrm>
              <a:off x="2705" y="1974"/>
              <a:ext cx="52" cy="59"/>
            </a:xfrm>
            <a:custGeom>
              <a:avLst/>
              <a:gdLst>
                <a:gd name="T0" fmla="*/ 30 w 52"/>
                <a:gd name="T1" fmla="*/ 59 h 59"/>
                <a:gd name="T2" fmla="*/ 0 w 52"/>
                <a:gd name="T3" fmla="*/ 39 h 59"/>
                <a:gd name="T4" fmla="*/ 13 w 52"/>
                <a:gd name="T5" fmla="*/ 0 h 59"/>
                <a:gd name="T6" fmla="*/ 52 w 52"/>
                <a:gd name="T7" fmla="*/ 24 h 59"/>
                <a:gd name="T8" fmla="*/ 30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0" y="5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2" y="24"/>
                  </a:lnTo>
                  <a:lnTo>
                    <a:pt x="30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4" name="Freeform 1590"/>
            <p:cNvSpPr>
              <a:spLocks/>
            </p:cNvSpPr>
            <p:nvPr/>
          </p:nvSpPr>
          <p:spPr bwMode="auto">
            <a:xfrm>
              <a:off x="2665" y="1959"/>
              <a:ext cx="53" cy="54"/>
            </a:xfrm>
            <a:custGeom>
              <a:avLst/>
              <a:gdLst>
                <a:gd name="T0" fmla="*/ 40 w 53"/>
                <a:gd name="T1" fmla="*/ 54 h 54"/>
                <a:gd name="T2" fmla="*/ 0 w 53"/>
                <a:gd name="T3" fmla="*/ 39 h 54"/>
                <a:gd name="T4" fmla="*/ 13 w 53"/>
                <a:gd name="T5" fmla="*/ 0 h 54"/>
                <a:gd name="T6" fmla="*/ 53 w 53"/>
                <a:gd name="T7" fmla="*/ 15 h 54"/>
                <a:gd name="T8" fmla="*/ 40 w 5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40" y="54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3" y="15"/>
                  </a:lnTo>
                  <a:lnTo>
                    <a:pt x="40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5" name="Freeform 1591"/>
            <p:cNvSpPr>
              <a:spLocks/>
            </p:cNvSpPr>
            <p:nvPr/>
          </p:nvSpPr>
          <p:spPr bwMode="auto">
            <a:xfrm>
              <a:off x="2869" y="2214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6" name="Freeform 1592"/>
            <p:cNvSpPr>
              <a:spLocks/>
            </p:cNvSpPr>
            <p:nvPr/>
          </p:nvSpPr>
          <p:spPr bwMode="auto">
            <a:xfrm>
              <a:off x="2635" y="1949"/>
              <a:ext cx="39" cy="52"/>
            </a:xfrm>
            <a:custGeom>
              <a:avLst/>
              <a:gdLst>
                <a:gd name="T0" fmla="*/ 32 w 39"/>
                <a:gd name="T1" fmla="*/ 52 h 52"/>
                <a:gd name="T2" fmla="*/ 0 w 39"/>
                <a:gd name="T3" fmla="*/ 42 h 52"/>
                <a:gd name="T4" fmla="*/ 4 w 39"/>
                <a:gd name="T5" fmla="*/ 0 h 52"/>
                <a:gd name="T6" fmla="*/ 39 w 39"/>
                <a:gd name="T7" fmla="*/ 10 h 52"/>
                <a:gd name="T8" fmla="*/ 32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32" y="52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7" name="Freeform 1593"/>
            <p:cNvSpPr>
              <a:spLocks/>
            </p:cNvSpPr>
            <p:nvPr/>
          </p:nvSpPr>
          <p:spPr bwMode="auto">
            <a:xfrm>
              <a:off x="2606" y="1947"/>
              <a:ext cx="33" cy="44"/>
            </a:xfrm>
            <a:custGeom>
              <a:avLst/>
              <a:gdLst>
                <a:gd name="T0" fmla="*/ 29 w 33"/>
                <a:gd name="T1" fmla="*/ 44 h 44"/>
                <a:gd name="T2" fmla="*/ 0 w 33"/>
                <a:gd name="T3" fmla="*/ 42 h 44"/>
                <a:gd name="T4" fmla="*/ 0 w 33"/>
                <a:gd name="T5" fmla="*/ 0 h 44"/>
                <a:gd name="T6" fmla="*/ 33 w 33"/>
                <a:gd name="T7" fmla="*/ 2 h 44"/>
                <a:gd name="T8" fmla="*/ 29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9" y="44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8" name="Freeform 1594"/>
            <p:cNvSpPr>
              <a:spLocks/>
            </p:cNvSpPr>
            <p:nvPr/>
          </p:nvSpPr>
          <p:spPr bwMode="auto">
            <a:xfrm>
              <a:off x="2540" y="1947"/>
              <a:ext cx="66" cy="44"/>
            </a:xfrm>
            <a:custGeom>
              <a:avLst/>
              <a:gdLst>
                <a:gd name="T0" fmla="*/ 66 w 66"/>
                <a:gd name="T1" fmla="*/ 42 h 44"/>
                <a:gd name="T2" fmla="*/ 2 w 66"/>
                <a:gd name="T3" fmla="*/ 44 h 44"/>
                <a:gd name="T4" fmla="*/ 0 w 66"/>
                <a:gd name="T5" fmla="*/ 2 h 44"/>
                <a:gd name="T6" fmla="*/ 66 w 66"/>
                <a:gd name="T7" fmla="*/ 0 h 44"/>
                <a:gd name="T8" fmla="*/ 66 w 66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4">
                  <a:moveTo>
                    <a:pt x="66" y="42"/>
                  </a:moveTo>
                  <a:lnTo>
                    <a:pt x="2" y="44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4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29" name="Freeform 1595"/>
            <p:cNvSpPr>
              <a:spLocks/>
            </p:cNvSpPr>
            <p:nvPr/>
          </p:nvSpPr>
          <p:spPr bwMode="auto">
            <a:xfrm>
              <a:off x="2674" y="1959"/>
              <a:ext cx="11" cy="3"/>
            </a:xfrm>
            <a:custGeom>
              <a:avLst/>
              <a:gdLst>
                <a:gd name="T0" fmla="*/ 4 w 11"/>
                <a:gd name="T1" fmla="*/ 0 h 3"/>
                <a:gd name="T2" fmla="*/ 0 w 11"/>
                <a:gd name="T3" fmla="*/ 0 h 3"/>
                <a:gd name="T4" fmla="*/ 11 w 11"/>
                <a:gd name="T5" fmla="*/ 3 h 3"/>
                <a:gd name="T6" fmla="*/ 4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4" y="0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0" name="Freeform 1596"/>
            <p:cNvSpPr>
              <a:spLocks/>
            </p:cNvSpPr>
            <p:nvPr/>
          </p:nvSpPr>
          <p:spPr bwMode="auto">
            <a:xfrm>
              <a:off x="2665" y="1959"/>
              <a:ext cx="13" cy="42"/>
            </a:xfrm>
            <a:custGeom>
              <a:avLst/>
              <a:gdLst>
                <a:gd name="T0" fmla="*/ 13 w 13"/>
                <a:gd name="T1" fmla="*/ 0 h 42"/>
                <a:gd name="T2" fmla="*/ 9 w 13"/>
                <a:gd name="T3" fmla="*/ 0 h 42"/>
                <a:gd name="T4" fmla="*/ 0 w 13"/>
                <a:gd name="T5" fmla="*/ 39 h 42"/>
                <a:gd name="T6" fmla="*/ 2 w 13"/>
                <a:gd name="T7" fmla="*/ 42 h 42"/>
                <a:gd name="T8" fmla="*/ 13 w 1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1" name="Freeform 1597"/>
            <p:cNvSpPr>
              <a:spLocks/>
            </p:cNvSpPr>
            <p:nvPr/>
          </p:nvSpPr>
          <p:spPr bwMode="auto">
            <a:xfrm>
              <a:off x="2516" y="1947"/>
              <a:ext cx="29" cy="44"/>
            </a:xfrm>
            <a:custGeom>
              <a:avLst/>
              <a:gdLst>
                <a:gd name="T0" fmla="*/ 24 w 29"/>
                <a:gd name="T1" fmla="*/ 44 h 44"/>
                <a:gd name="T2" fmla="*/ 0 w 29"/>
                <a:gd name="T3" fmla="*/ 39 h 44"/>
                <a:gd name="T4" fmla="*/ 11 w 29"/>
                <a:gd name="T5" fmla="*/ 0 h 44"/>
                <a:gd name="T6" fmla="*/ 29 w 29"/>
                <a:gd name="T7" fmla="*/ 2 h 44"/>
                <a:gd name="T8" fmla="*/ 24 w 2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24" y="44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29" y="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2" name="Freeform 1598"/>
            <p:cNvSpPr>
              <a:spLocks/>
            </p:cNvSpPr>
            <p:nvPr/>
          </p:nvSpPr>
          <p:spPr bwMode="auto">
            <a:xfrm>
              <a:off x="2490" y="1937"/>
              <a:ext cx="37" cy="49"/>
            </a:xfrm>
            <a:custGeom>
              <a:avLst/>
              <a:gdLst>
                <a:gd name="T0" fmla="*/ 26 w 37"/>
                <a:gd name="T1" fmla="*/ 49 h 49"/>
                <a:gd name="T2" fmla="*/ 0 w 37"/>
                <a:gd name="T3" fmla="*/ 34 h 49"/>
                <a:gd name="T4" fmla="*/ 22 w 37"/>
                <a:gd name="T5" fmla="*/ 0 h 49"/>
                <a:gd name="T6" fmla="*/ 37 w 37"/>
                <a:gd name="T7" fmla="*/ 10 h 49"/>
                <a:gd name="T8" fmla="*/ 2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26" y="4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7" y="10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3" name="Freeform 1599"/>
            <p:cNvSpPr>
              <a:spLocks/>
            </p:cNvSpPr>
            <p:nvPr/>
          </p:nvSpPr>
          <p:spPr bwMode="auto">
            <a:xfrm>
              <a:off x="2446" y="1903"/>
              <a:ext cx="66" cy="68"/>
            </a:xfrm>
            <a:custGeom>
              <a:avLst/>
              <a:gdLst>
                <a:gd name="T0" fmla="*/ 44 w 66"/>
                <a:gd name="T1" fmla="*/ 68 h 68"/>
                <a:gd name="T2" fmla="*/ 0 w 66"/>
                <a:gd name="T3" fmla="*/ 29 h 68"/>
                <a:gd name="T4" fmla="*/ 26 w 66"/>
                <a:gd name="T5" fmla="*/ 0 h 68"/>
                <a:gd name="T6" fmla="*/ 66 w 66"/>
                <a:gd name="T7" fmla="*/ 34 h 68"/>
                <a:gd name="T8" fmla="*/ 44 w 66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8">
                  <a:moveTo>
                    <a:pt x="44" y="68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66" y="3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4" name="Freeform 1600"/>
            <p:cNvSpPr>
              <a:spLocks/>
            </p:cNvSpPr>
            <p:nvPr/>
          </p:nvSpPr>
          <p:spPr bwMode="auto">
            <a:xfrm>
              <a:off x="2400" y="1854"/>
              <a:ext cx="72" cy="78"/>
            </a:xfrm>
            <a:custGeom>
              <a:avLst/>
              <a:gdLst>
                <a:gd name="T0" fmla="*/ 46 w 72"/>
                <a:gd name="T1" fmla="*/ 78 h 78"/>
                <a:gd name="T2" fmla="*/ 0 w 72"/>
                <a:gd name="T3" fmla="*/ 27 h 78"/>
                <a:gd name="T4" fmla="*/ 28 w 72"/>
                <a:gd name="T5" fmla="*/ 0 h 78"/>
                <a:gd name="T6" fmla="*/ 72 w 72"/>
                <a:gd name="T7" fmla="*/ 49 h 78"/>
                <a:gd name="T8" fmla="*/ 46 w 72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8">
                  <a:moveTo>
                    <a:pt x="46" y="78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2" y="49"/>
                  </a:lnTo>
                  <a:lnTo>
                    <a:pt x="46" y="7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5" name="Freeform 1601"/>
            <p:cNvSpPr>
              <a:spLocks/>
            </p:cNvSpPr>
            <p:nvPr/>
          </p:nvSpPr>
          <p:spPr bwMode="auto">
            <a:xfrm>
              <a:off x="2361" y="1793"/>
              <a:ext cx="67" cy="88"/>
            </a:xfrm>
            <a:custGeom>
              <a:avLst/>
              <a:gdLst>
                <a:gd name="T0" fmla="*/ 39 w 67"/>
                <a:gd name="T1" fmla="*/ 88 h 88"/>
                <a:gd name="T2" fmla="*/ 0 w 67"/>
                <a:gd name="T3" fmla="*/ 24 h 88"/>
                <a:gd name="T4" fmla="*/ 30 w 67"/>
                <a:gd name="T5" fmla="*/ 0 h 88"/>
                <a:gd name="T6" fmla="*/ 67 w 67"/>
                <a:gd name="T7" fmla="*/ 61 h 88"/>
                <a:gd name="T8" fmla="*/ 39 w 6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8">
                  <a:moveTo>
                    <a:pt x="39" y="88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67" y="61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6" name="Freeform 1602"/>
            <p:cNvSpPr>
              <a:spLocks/>
            </p:cNvSpPr>
            <p:nvPr/>
          </p:nvSpPr>
          <p:spPr bwMode="auto">
            <a:xfrm>
              <a:off x="2290" y="1670"/>
              <a:ext cx="101" cy="147"/>
            </a:xfrm>
            <a:custGeom>
              <a:avLst/>
              <a:gdLst>
                <a:gd name="T0" fmla="*/ 71 w 101"/>
                <a:gd name="T1" fmla="*/ 147 h 147"/>
                <a:gd name="T2" fmla="*/ 0 w 101"/>
                <a:gd name="T3" fmla="*/ 25 h 147"/>
                <a:gd name="T4" fmla="*/ 31 w 101"/>
                <a:gd name="T5" fmla="*/ 0 h 147"/>
                <a:gd name="T6" fmla="*/ 101 w 101"/>
                <a:gd name="T7" fmla="*/ 123 h 147"/>
                <a:gd name="T8" fmla="*/ 71 w 101"/>
                <a:gd name="T9" fmla="*/ 1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147">
                  <a:moveTo>
                    <a:pt x="71" y="14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101" y="123"/>
                  </a:lnTo>
                  <a:lnTo>
                    <a:pt x="71" y="14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7" name="Freeform 1603"/>
            <p:cNvSpPr>
              <a:spLocks/>
            </p:cNvSpPr>
            <p:nvPr/>
          </p:nvSpPr>
          <p:spPr bwMode="auto">
            <a:xfrm>
              <a:off x="2262" y="1621"/>
              <a:ext cx="59" cy="74"/>
            </a:xfrm>
            <a:custGeom>
              <a:avLst/>
              <a:gdLst>
                <a:gd name="T0" fmla="*/ 28 w 59"/>
                <a:gd name="T1" fmla="*/ 74 h 74"/>
                <a:gd name="T2" fmla="*/ 0 w 59"/>
                <a:gd name="T3" fmla="*/ 25 h 74"/>
                <a:gd name="T4" fmla="*/ 31 w 59"/>
                <a:gd name="T5" fmla="*/ 0 h 74"/>
                <a:gd name="T6" fmla="*/ 59 w 59"/>
                <a:gd name="T7" fmla="*/ 49 h 74"/>
                <a:gd name="T8" fmla="*/ 28 w 5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4">
                  <a:moveTo>
                    <a:pt x="28" y="74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9" y="49"/>
                  </a:lnTo>
                  <a:lnTo>
                    <a:pt x="28" y="7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8" name="Freeform 1604"/>
            <p:cNvSpPr>
              <a:spLocks/>
            </p:cNvSpPr>
            <p:nvPr/>
          </p:nvSpPr>
          <p:spPr bwMode="auto">
            <a:xfrm>
              <a:off x="2242" y="1594"/>
              <a:ext cx="51" cy="52"/>
            </a:xfrm>
            <a:custGeom>
              <a:avLst/>
              <a:gdLst>
                <a:gd name="T0" fmla="*/ 20 w 51"/>
                <a:gd name="T1" fmla="*/ 52 h 52"/>
                <a:gd name="T2" fmla="*/ 0 w 51"/>
                <a:gd name="T3" fmla="*/ 27 h 52"/>
                <a:gd name="T4" fmla="*/ 29 w 51"/>
                <a:gd name="T5" fmla="*/ 0 h 52"/>
                <a:gd name="T6" fmla="*/ 51 w 51"/>
                <a:gd name="T7" fmla="*/ 27 h 52"/>
                <a:gd name="T8" fmla="*/ 20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20" y="5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51" y="27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39" name="Freeform 1605"/>
            <p:cNvSpPr>
              <a:spLocks/>
            </p:cNvSpPr>
            <p:nvPr/>
          </p:nvSpPr>
          <p:spPr bwMode="auto">
            <a:xfrm>
              <a:off x="2540" y="1949"/>
              <a:ext cx="5" cy="42"/>
            </a:xfrm>
            <a:custGeom>
              <a:avLst/>
              <a:gdLst>
                <a:gd name="T0" fmla="*/ 2 w 5"/>
                <a:gd name="T1" fmla="*/ 42 h 42"/>
                <a:gd name="T2" fmla="*/ 0 w 5"/>
                <a:gd name="T3" fmla="*/ 42 h 42"/>
                <a:gd name="T4" fmla="*/ 0 w 5"/>
                <a:gd name="T5" fmla="*/ 0 h 42"/>
                <a:gd name="T6" fmla="*/ 5 w 5"/>
                <a:gd name="T7" fmla="*/ 0 h 42"/>
                <a:gd name="T8" fmla="*/ 2 w 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0" name="Freeform 1606"/>
            <p:cNvSpPr>
              <a:spLocks/>
            </p:cNvSpPr>
            <p:nvPr/>
          </p:nvSpPr>
          <p:spPr bwMode="auto">
            <a:xfrm>
              <a:off x="3575" y="3500"/>
              <a:ext cx="74" cy="107"/>
            </a:xfrm>
            <a:custGeom>
              <a:avLst/>
              <a:gdLst>
                <a:gd name="T0" fmla="*/ 44 w 74"/>
                <a:gd name="T1" fmla="*/ 107 h 107"/>
                <a:gd name="T2" fmla="*/ 0 w 74"/>
                <a:gd name="T3" fmla="*/ 24 h 107"/>
                <a:gd name="T4" fmla="*/ 30 w 74"/>
                <a:gd name="T5" fmla="*/ 0 h 107"/>
                <a:gd name="T6" fmla="*/ 74 w 74"/>
                <a:gd name="T7" fmla="*/ 83 h 107"/>
                <a:gd name="T8" fmla="*/ 44 w 74"/>
                <a:gd name="T9" fmla="*/ 10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7">
                  <a:moveTo>
                    <a:pt x="44" y="107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74" y="83"/>
                  </a:lnTo>
                  <a:lnTo>
                    <a:pt x="44" y="10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1" name="Freeform 1607"/>
            <p:cNvSpPr>
              <a:spLocks/>
            </p:cNvSpPr>
            <p:nvPr/>
          </p:nvSpPr>
          <p:spPr bwMode="auto">
            <a:xfrm>
              <a:off x="3529" y="3431"/>
              <a:ext cx="76" cy="93"/>
            </a:xfrm>
            <a:custGeom>
              <a:avLst/>
              <a:gdLst>
                <a:gd name="T0" fmla="*/ 46 w 76"/>
                <a:gd name="T1" fmla="*/ 93 h 93"/>
                <a:gd name="T2" fmla="*/ 0 w 76"/>
                <a:gd name="T3" fmla="*/ 20 h 93"/>
                <a:gd name="T4" fmla="*/ 33 w 76"/>
                <a:gd name="T5" fmla="*/ 0 h 93"/>
                <a:gd name="T6" fmla="*/ 76 w 76"/>
                <a:gd name="T7" fmla="*/ 69 h 93"/>
                <a:gd name="T8" fmla="*/ 46 w 76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3">
                  <a:moveTo>
                    <a:pt x="46" y="9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6" y="69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2" name="Freeform 1608"/>
            <p:cNvSpPr>
              <a:spLocks/>
            </p:cNvSpPr>
            <p:nvPr/>
          </p:nvSpPr>
          <p:spPr bwMode="auto">
            <a:xfrm>
              <a:off x="3492" y="3360"/>
              <a:ext cx="70" cy="91"/>
            </a:xfrm>
            <a:custGeom>
              <a:avLst/>
              <a:gdLst>
                <a:gd name="T0" fmla="*/ 37 w 70"/>
                <a:gd name="T1" fmla="*/ 91 h 91"/>
                <a:gd name="T2" fmla="*/ 0 w 70"/>
                <a:gd name="T3" fmla="*/ 20 h 91"/>
                <a:gd name="T4" fmla="*/ 32 w 70"/>
                <a:gd name="T5" fmla="*/ 0 h 91"/>
                <a:gd name="T6" fmla="*/ 70 w 70"/>
                <a:gd name="T7" fmla="*/ 71 h 91"/>
                <a:gd name="T8" fmla="*/ 37 w 70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1">
                  <a:moveTo>
                    <a:pt x="37" y="91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70" y="71"/>
                  </a:lnTo>
                  <a:lnTo>
                    <a:pt x="37" y="9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3" name="Freeform 1609"/>
            <p:cNvSpPr>
              <a:spLocks/>
            </p:cNvSpPr>
            <p:nvPr/>
          </p:nvSpPr>
          <p:spPr bwMode="auto">
            <a:xfrm>
              <a:off x="3478" y="3321"/>
              <a:ext cx="46" cy="59"/>
            </a:xfrm>
            <a:custGeom>
              <a:avLst/>
              <a:gdLst>
                <a:gd name="T0" fmla="*/ 14 w 46"/>
                <a:gd name="T1" fmla="*/ 59 h 59"/>
                <a:gd name="T2" fmla="*/ 0 w 46"/>
                <a:gd name="T3" fmla="*/ 12 h 59"/>
                <a:gd name="T4" fmla="*/ 35 w 46"/>
                <a:gd name="T5" fmla="*/ 0 h 59"/>
                <a:gd name="T6" fmla="*/ 46 w 46"/>
                <a:gd name="T7" fmla="*/ 39 h 59"/>
                <a:gd name="T8" fmla="*/ 14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4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39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44" name="Freeform 1610"/>
            <p:cNvSpPr>
              <a:spLocks/>
            </p:cNvSpPr>
            <p:nvPr/>
          </p:nvSpPr>
          <p:spPr bwMode="auto">
            <a:xfrm>
              <a:off x="3467" y="3277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7 h 56"/>
                <a:gd name="T4" fmla="*/ 38 w 46"/>
                <a:gd name="T5" fmla="*/ 0 h 56"/>
                <a:gd name="T6" fmla="*/ 46 w 46"/>
                <a:gd name="T7" fmla="*/ 44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7"/>
                  </a:lnTo>
                  <a:lnTo>
                    <a:pt x="38" y="0"/>
                  </a:lnTo>
                  <a:lnTo>
                    <a:pt x="46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1611"/>
          <p:cNvGrpSpPr>
            <a:grpSpLocks/>
          </p:cNvGrpSpPr>
          <p:nvPr/>
        </p:nvGrpSpPr>
        <p:grpSpPr bwMode="auto">
          <a:xfrm>
            <a:off x="3587750" y="2530475"/>
            <a:ext cx="2212975" cy="3192463"/>
            <a:chOff x="2260" y="1594"/>
            <a:chExt cx="1394" cy="2011"/>
          </a:xfrm>
        </p:grpSpPr>
        <p:sp>
          <p:nvSpPr>
            <p:cNvPr id="48345" name="Freeform 1612"/>
            <p:cNvSpPr>
              <a:spLocks/>
            </p:cNvSpPr>
            <p:nvPr/>
          </p:nvSpPr>
          <p:spPr bwMode="auto">
            <a:xfrm>
              <a:off x="3467" y="3211"/>
              <a:ext cx="38" cy="68"/>
            </a:xfrm>
            <a:custGeom>
              <a:avLst/>
              <a:gdLst>
                <a:gd name="T0" fmla="*/ 0 w 38"/>
                <a:gd name="T1" fmla="*/ 68 h 68"/>
                <a:gd name="T2" fmla="*/ 0 w 38"/>
                <a:gd name="T3" fmla="*/ 0 h 68"/>
                <a:gd name="T4" fmla="*/ 38 w 38"/>
                <a:gd name="T5" fmla="*/ 5 h 68"/>
                <a:gd name="T6" fmla="*/ 38 w 38"/>
                <a:gd name="T7" fmla="*/ 68 h 68"/>
                <a:gd name="T8" fmla="*/ 0 w 38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8">
                  <a:moveTo>
                    <a:pt x="0" y="68"/>
                  </a:moveTo>
                  <a:lnTo>
                    <a:pt x="0" y="0"/>
                  </a:lnTo>
                  <a:lnTo>
                    <a:pt x="38" y="5"/>
                  </a:lnTo>
                  <a:lnTo>
                    <a:pt x="38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6" name="Freeform 1613"/>
            <p:cNvSpPr>
              <a:spLocks/>
            </p:cNvSpPr>
            <p:nvPr/>
          </p:nvSpPr>
          <p:spPr bwMode="auto">
            <a:xfrm>
              <a:off x="3467" y="3154"/>
              <a:ext cx="49" cy="62"/>
            </a:xfrm>
            <a:custGeom>
              <a:avLst/>
              <a:gdLst>
                <a:gd name="T0" fmla="*/ 0 w 49"/>
                <a:gd name="T1" fmla="*/ 57 h 62"/>
                <a:gd name="T2" fmla="*/ 11 w 49"/>
                <a:gd name="T3" fmla="*/ 0 h 62"/>
                <a:gd name="T4" fmla="*/ 49 w 49"/>
                <a:gd name="T5" fmla="*/ 8 h 62"/>
                <a:gd name="T6" fmla="*/ 38 w 49"/>
                <a:gd name="T7" fmla="*/ 62 h 62"/>
                <a:gd name="T8" fmla="*/ 0 w 49"/>
                <a:gd name="T9" fmla="*/ 5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2">
                  <a:moveTo>
                    <a:pt x="0" y="57"/>
                  </a:moveTo>
                  <a:lnTo>
                    <a:pt x="11" y="0"/>
                  </a:lnTo>
                  <a:lnTo>
                    <a:pt x="49" y="8"/>
                  </a:lnTo>
                  <a:lnTo>
                    <a:pt x="38" y="62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7" name="Freeform 1614"/>
            <p:cNvSpPr>
              <a:spLocks/>
            </p:cNvSpPr>
            <p:nvPr/>
          </p:nvSpPr>
          <p:spPr bwMode="auto">
            <a:xfrm>
              <a:off x="3478" y="3098"/>
              <a:ext cx="49" cy="64"/>
            </a:xfrm>
            <a:custGeom>
              <a:avLst/>
              <a:gdLst>
                <a:gd name="T0" fmla="*/ 0 w 49"/>
                <a:gd name="T1" fmla="*/ 56 h 64"/>
                <a:gd name="T2" fmla="*/ 11 w 49"/>
                <a:gd name="T3" fmla="*/ 0 h 64"/>
                <a:gd name="T4" fmla="*/ 49 w 49"/>
                <a:gd name="T5" fmla="*/ 5 h 64"/>
                <a:gd name="T6" fmla="*/ 38 w 49"/>
                <a:gd name="T7" fmla="*/ 64 h 64"/>
                <a:gd name="T8" fmla="*/ 0 w 49"/>
                <a:gd name="T9" fmla="*/ 5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4">
                  <a:moveTo>
                    <a:pt x="0" y="56"/>
                  </a:moveTo>
                  <a:lnTo>
                    <a:pt x="11" y="0"/>
                  </a:lnTo>
                  <a:lnTo>
                    <a:pt x="49" y="5"/>
                  </a:lnTo>
                  <a:lnTo>
                    <a:pt x="38" y="64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8" name="Freeform 1615"/>
            <p:cNvSpPr>
              <a:spLocks/>
            </p:cNvSpPr>
            <p:nvPr/>
          </p:nvSpPr>
          <p:spPr bwMode="auto">
            <a:xfrm>
              <a:off x="3489" y="3066"/>
              <a:ext cx="38" cy="37"/>
            </a:xfrm>
            <a:custGeom>
              <a:avLst/>
              <a:gdLst>
                <a:gd name="T0" fmla="*/ 0 w 38"/>
                <a:gd name="T1" fmla="*/ 32 h 37"/>
                <a:gd name="T2" fmla="*/ 0 w 38"/>
                <a:gd name="T3" fmla="*/ 5 h 37"/>
                <a:gd name="T4" fmla="*/ 38 w 38"/>
                <a:gd name="T5" fmla="*/ 0 h 37"/>
                <a:gd name="T6" fmla="*/ 38 w 38"/>
                <a:gd name="T7" fmla="*/ 37 h 37"/>
                <a:gd name="T8" fmla="*/ 0 w 38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0" y="32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3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9" name="Freeform 1616"/>
            <p:cNvSpPr>
              <a:spLocks/>
            </p:cNvSpPr>
            <p:nvPr/>
          </p:nvSpPr>
          <p:spPr bwMode="auto">
            <a:xfrm>
              <a:off x="3485" y="3034"/>
              <a:ext cx="42" cy="37"/>
            </a:xfrm>
            <a:custGeom>
              <a:avLst/>
              <a:gdLst>
                <a:gd name="T0" fmla="*/ 4 w 42"/>
                <a:gd name="T1" fmla="*/ 37 h 37"/>
                <a:gd name="T2" fmla="*/ 0 w 42"/>
                <a:gd name="T3" fmla="*/ 5 h 37"/>
                <a:gd name="T4" fmla="*/ 37 w 42"/>
                <a:gd name="T5" fmla="*/ 0 h 37"/>
                <a:gd name="T6" fmla="*/ 42 w 42"/>
                <a:gd name="T7" fmla="*/ 32 h 37"/>
                <a:gd name="T8" fmla="*/ 4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4" y="3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2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0" name="Freeform 1617"/>
            <p:cNvSpPr>
              <a:spLocks/>
            </p:cNvSpPr>
            <p:nvPr/>
          </p:nvSpPr>
          <p:spPr bwMode="auto">
            <a:xfrm>
              <a:off x="3467" y="3279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1" name="Freeform 1618"/>
            <p:cNvSpPr>
              <a:spLocks/>
            </p:cNvSpPr>
            <p:nvPr/>
          </p:nvSpPr>
          <p:spPr bwMode="auto">
            <a:xfrm>
              <a:off x="3467" y="3277"/>
              <a:ext cx="38" cy="7"/>
            </a:xfrm>
            <a:custGeom>
              <a:avLst/>
              <a:gdLst>
                <a:gd name="T0" fmla="*/ 0 w 38"/>
                <a:gd name="T1" fmla="*/ 7 h 7"/>
                <a:gd name="T2" fmla="*/ 0 w 38"/>
                <a:gd name="T3" fmla="*/ 2 h 7"/>
                <a:gd name="T4" fmla="*/ 38 w 38"/>
                <a:gd name="T5" fmla="*/ 0 h 7"/>
                <a:gd name="T6" fmla="*/ 38 w 38"/>
                <a:gd name="T7" fmla="*/ 2 h 7"/>
                <a:gd name="T8" fmla="*/ 0 w 38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7">
                  <a:moveTo>
                    <a:pt x="0" y="7"/>
                  </a:moveTo>
                  <a:lnTo>
                    <a:pt x="0" y="2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2" name="Freeform 1619"/>
            <p:cNvSpPr>
              <a:spLocks/>
            </p:cNvSpPr>
            <p:nvPr/>
          </p:nvSpPr>
          <p:spPr bwMode="auto">
            <a:xfrm>
              <a:off x="3470" y="2980"/>
              <a:ext cx="52" cy="64"/>
            </a:xfrm>
            <a:custGeom>
              <a:avLst/>
              <a:gdLst>
                <a:gd name="T0" fmla="*/ 17 w 52"/>
                <a:gd name="T1" fmla="*/ 64 h 64"/>
                <a:gd name="T2" fmla="*/ 0 w 52"/>
                <a:gd name="T3" fmla="*/ 20 h 64"/>
                <a:gd name="T4" fmla="*/ 32 w 52"/>
                <a:gd name="T5" fmla="*/ 0 h 64"/>
                <a:gd name="T6" fmla="*/ 52 w 52"/>
                <a:gd name="T7" fmla="*/ 49 h 64"/>
                <a:gd name="T8" fmla="*/ 17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17" y="64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52" y="49"/>
                  </a:lnTo>
                  <a:lnTo>
                    <a:pt x="17" y="64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3" name="Freeform 1620"/>
            <p:cNvSpPr>
              <a:spLocks/>
            </p:cNvSpPr>
            <p:nvPr/>
          </p:nvSpPr>
          <p:spPr bwMode="auto">
            <a:xfrm>
              <a:off x="3461" y="2961"/>
              <a:ext cx="41" cy="39"/>
            </a:xfrm>
            <a:custGeom>
              <a:avLst/>
              <a:gdLst>
                <a:gd name="T0" fmla="*/ 9 w 41"/>
                <a:gd name="T1" fmla="*/ 39 h 39"/>
                <a:gd name="T2" fmla="*/ 0 w 41"/>
                <a:gd name="T3" fmla="*/ 27 h 39"/>
                <a:gd name="T4" fmla="*/ 28 w 41"/>
                <a:gd name="T5" fmla="*/ 0 h 39"/>
                <a:gd name="T6" fmla="*/ 41 w 41"/>
                <a:gd name="T7" fmla="*/ 19 h 39"/>
                <a:gd name="T8" fmla="*/ 9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9" y="3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1" y="1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4" name="Freeform 1621"/>
            <p:cNvSpPr>
              <a:spLocks/>
            </p:cNvSpPr>
            <p:nvPr/>
          </p:nvSpPr>
          <p:spPr bwMode="auto">
            <a:xfrm>
              <a:off x="3448" y="2941"/>
              <a:ext cx="41" cy="47"/>
            </a:xfrm>
            <a:custGeom>
              <a:avLst/>
              <a:gdLst>
                <a:gd name="T0" fmla="*/ 13 w 41"/>
                <a:gd name="T1" fmla="*/ 47 h 47"/>
                <a:gd name="T2" fmla="*/ 0 w 41"/>
                <a:gd name="T3" fmla="*/ 32 h 47"/>
                <a:gd name="T4" fmla="*/ 24 w 41"/>
                <a:gd name="T5" fmla="*/ 0 h 47"/>
                <a:gd name="T6" fmla="*/ 41 w 41"/>
                <a:gd name="T7" fmla="*/ 20 h 47"/>
                <a:gd name="T8" fmla="*/ 13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13" y="47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1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5" name="Freeform 1622"/>
            <p:cNvSpPr>
              <a:spLocks/>
            </p:cNvSpPr>
            <p:nvPr/>
          </p:nvSpPr>
          <p:spPr bwMode="auto">
            <a:xfrm>
              <a:off x="3419" y="2912"/>
              <a:ext cx="53" cy="61"/>
            </a:xfrm>
            <a:custGeom>
              <a:avLst/>
              <a:gdLst>
                <a:gd name="T0" fmla="*/ 29 w 53"/>
                <a:gd name="T1" fmla="*/ 61 h 61"/>
                <a:gd name="T2" fmla="*/ 0 w 53"/>
                <a:gd name="T3" fmla="*/ 34 h 61"/>
                <a:gd name="T4" fmla="*/ 22 w 53"/>
                <a:gd name="T5" fmla="*/ 0 h 61"/>
                <a:gd name="T6" fmla="*/ 53 w 53"/>
                <a:gd name="T7" fmla="*/ 29 h 61"/>
                <a:gd name="T8" fmla="*/ 29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9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3" y="29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6" name="Freeform 1623"/>
            <p:cNvSpPr>
              <a:spLocks/>
            </p:cNvSpPr>
            <p:nvPr/>
          </p:nvSpPr>
          <p:spPr bwMode="auto">
            <a:xfrm>
              <a:off x="3386" y="2887"/>
              <a:ext cx="55" cy="59"/>
            </a:xfrm>
            <a:custGeom>
              <a:avLst/>
              <a:gdLst>
                <a:gd name="T0" fmla="*/ 33 w 55"/>
                <a:gd name="T1" fmla="*/ 59 h 59"/>
                <a:gd name="T2" fmla="*/ 0 w 55"/>
                <a:gd name="T3" fmla="*/ 37 h 59"/>
                <a:gd name="T4" fmla="*/ 18 w 55"/>
                <a:gd name="T5" fmla="*/ 0 h 59"/>
                <a:gd name="T6" fmla="*/ 55 w 55"/>
                <a:gd name="T7" fmla="*/ 25 h 59"/>
                <a:gd name="T8" fmla="*/ 33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3" y="59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55" y="25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7" name="Freeform 1624"/>
            <p:cNvSpPr>
              <a:spLocks/>
            </p:cNvSpPr>
            <p:nvPr/>
          </p:nvSpPr>
          <p:spPr bwMode="auto">
            <a:xfrm>
              <a:off x="3349" y="2865"/>
              <a:ext cx="55" cy="59"/>
            </a:xfrm>
            <a:custGeom>
              <a:avLst/>
              <a:gdLst>
                <a:gd name="T0" fmla="*/ 37 w 55"/>
                <a:gd name="T1" fmla="*/ 59 h 59"/>
                <a:gd name="T2" fmla="*/ 0 w 55"/>
                <a:gd name="T3" fmla="*/ 35 h 59"/>
                <a:gd name="T4" fmla="*/ 22 w 55"/>
                <a:gd name="T5" fmla="*/ 0 h 59"/>
                <a:gd name="T6" fmla="*/ 55 w 55"/>
                <a:gd name="T7" fmla="*/ 22 h 59"/>
                <a:gd name="T8" fmla="*/ 37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7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5" y="22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8" name="Freeform 1625"/>
            <p:cNvSpPr>
              <a:spLocks/>
            </p:cNvSpPr>
            <p:nvPr/>
          </p:nvSpPr>
          <p:spPr bwMode="auto">
            <a:xfrm>
              <a:off x="3312" y="2841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4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4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59" name="Freeform 1626"/>
            <p:cNvSpPr>
              <a:spLocks/>
            </p:cNvSpPr>
            <p:nvPr/>
          </p:nvSpPr>
          <p:spPr bwMode="auto">
            <a:xfrm>
              <a:off x="3279" y="2811"/>
              <a:ext cx="57" cy="62"/>
            </a:xfrm>
            <a:custGeom>
              <a:avLst/>
              <a:gdLst>
                <a:gd name="T0" fmla="*/ 33 w 57"/>
                <a:gd name="T1" fmla="*/ 62 h 62"/>
                <a:gd name="T2" fmla="*/ 0 w 57"/>
                <a:gd name="T3" fmla="*/ 27 h 62"/>
                <a:gd name="T4" fmla="*/ 28 w 57"/>
                <a:gd name="T5" fmla="*/ 0 h 62"/>
                <a:gd name="T6" fmla="*/ 57 w 57"/>
                <a:gd name="T7" fmla="*/ 30 h 62"/>
                <a:gd name="T8" fmla="*/ 33 w 57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2">
                  <a:moveTo>
                    <a:pt x="33" y="62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57" y="30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0" name="Freeform 1627"/>
            <p:cNvSpPr>
              <a:spLocks/>
            </p:cNvSpPr>
            <p:nvPr/>
          </p:nvSpPr>
          <p:spPr bwMode="auto">
            <a:xfrm>
              <a:off x="3257" y="2767"/>
              <a:ext cx="50" cy="71"/>
            </a:xfrm>
            <a:custGeom>
              <a:avLst/>
              <a:gdLst>
                <a:gd name="T0" fmla="*/ 22 w 50"/>
                <a:gd name="T1" fmla="*/ 71 h 71"/>
                <a:gd name="T2" fmla="*/ 0 w 50"/>
                <a:gd name="T3" fmla="*/ 25 h 71"/>
                <a:gd name="T4" fmla="*/ 31 w 50"/>
                <a:gd name="T5" fmla="*/ 0 h 71"/>
                <a:gd name="T6" fmla="*/ 50 w 50"/>
                <a:gd name="T7" fmla="*/ 44 h 71"/>
                <a:gd name="T8" fmla="*/ 22 w 50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1">
                  <a:moveTo>
                    <a:pt x="22" y="7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0" y="44"/>
                  </a:lnTo>
                  <a:lnTo>
                    <a:pt x="22" y="7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1" name="Freeform 1628"/>
            <p:cNvSpPr>
              <a:spLocks/>
            </p:cNvSpPr>
            <p:nvPr/>
          </p:nvSpPr>
          <p:spPr bwMode="auto">
            <a:xfrm>
              <a:off x="3520" y="3027"/>
              <a:ext cx="2" cy="7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2 h 7"/>
                <a:gd name="T4" fmla="*/ 0 w 2"/>
                <a:gd name="T5" fmla="*/ 0 h 7"/>
                <a:gd name="T6" fmla="*/ 2 w 2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2" name="Freeform 1629"/>
            <p:cNvSpPr>
              <a:spLocks/>
            </p:cNvSpPr>
            <p:nvPr/>
          </p:nvSpPr>
          <p:spPr bwMode="auto">
            <a:xfrm>
              <a:off x="3485" y="3029"/>
              <a:ext cx="37" cy="15"/>
            </a:xfrm>
            <a:custGeom>
              <a:avLst/>
              <a:gdLst>
                <a:gd name="T0" fmla="*/ 37 w 37"/>
                <a:gd name="T1" fmla="*/ 5 h 15"/>
                <a:gd name="T2" fmla="*/ 37 w 37"/>
                <a:gd name="T3" fmla="*/ 0 h 15"/>
                <a:gd name="T4" fmla="*/ 0 w 37"/>
                <a:gd name="T5" fmla="*/ 10 h 15"/>
                <a:gd name="T6" fmla="*/ 2 w 37"/>
                <a:gd name="T7" fmla="*/ 15 h 15"/>
                <a:gd name="T8" fmla="*/ 37 w 37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37" y="5"/>
                  </a:moveTo>
                  <a:lnTo>
                    <a:pt x="37" y="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3" name="Freeform 1630"/>
            <p:cNvSpPr>
              <a:spLocks/>
            </p:cNvSpPr>
            <p:nvPr/>
          </p:nvSpPr>
          <p:spPr bwMode="auto">
            <a:xfrm>
              <a:off x="3244" y="2745"/>
              <a:ext cx="46" cy="42"/>
            </a:xfrm>
            <a:custGeom>
              <a:avLst/>
              <a:gdLst>
                <a:gd name="T0" fmla="*/ 11 w 46"/>
                <a:gd name="T1" fmla="*/ 42 h 42"/>
                <a:gd name="T2" fmla="*/ 0 w 46"/>
                <a:gd name="T3" fmla="*/ 13 h 42"/>
                <a:gd name="T4" fmla="*/ 35 w 46"/>
                <a:gd name="T5" fmla="*/ 0 h 42"/>
                <a:gd name="T6" fmla="*/ 46 w 46"/>
                <a:gd name="T7" fmla="*/ 27 h 42"/>
                <a:gd name="T8" fmla="*/ 1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4" name="Freeform 1631"/>
            <p:cNvSpPr>
              <a:spLocks/>
            </p:cNvSpPr>
            <p:nvPr/>
          </p:nvSpPr>
          <p:spPr bwMode="auto">
            <a:xfrm>
              <a:off x="3237" y="2718"/>
              <a:ext cx="42" cy="40"/>
            </a:xfrm>
            <a:custGeom>
              <a:avLst/>
              <a:gdLst>
                <a:gd name="T0" fmla="*/ 7 w 42"/>
                <a:gd name="T1" fmla="*/ 40 h 40"/>
                <a:gd name="T2" fmla="*/ 0 w 42"/>
                <a:gd name="T3" fmla="*/ 5 h 40"/>
                <a:gd name="T4" fmla="*/ 38 w 42"/>
                <a:gd name="T5" fmla="*/ 0 h 40"/>
                <a:gd name="T6" fmla="*/ 42 w 42"/>
                <a:gd name="T7" fmla="*/ 27 h 40"/>
                <a:gd name="T8" fmla="*/ 7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7" y="40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2" y="27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5" name="Freeform 1632"/>
            <p:cNvSpPr>
              <a:spLocks/>
            </p:cNvSpPr>
            <p:nvPr/>
          </p:nvSpPr>
          <p:spPr bwMode="auto">
            <a:xfrm>
              <a:off x="3235" y="2664"/>
              <a:ext cx="40" cy="59"/>
            </a:xfrm>
            <a:custGeom>
              <a:avLst/>
              <a:gdLst>
                <a:gd name="T0" fmla="*/ 2 w 40"/>
                <a:gd name="T1" fmla="*/ 59 h 59"/>
                <a:gd name="T2" fmla="*/ 0 w 40"/>
                <a:gd name="T3" fmla="*/ 3 h 59"/>
                <a:gd name="T4" fmla="*/ 37 w 40"/>
                <a:gd name="T5" fmla="*/ 0 h 59"/>
                <a:gd name="T6" fmla="*/ 40 w 40"/>
                <a:gd name="T7" fmla="*/ 54 h 59"/>
                <a:gd name="T8" fmla="*/ 2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2" y="59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40" y="54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6" name="Freeform 1633"/>
            <p:cNvSpPr>
              <a:spLocks/>
            </p:cNvSpPr>
            <p:nvPr/>
          </p:nvSpPr>
          <p:spPr bwMode="auto">
            <a:xfrm>
              <a:off x="3233" y="2635"/>
              <a:ext cx="39" cy="32"/>
            </a:xfrm>
            <a:custGeom>
              <a:avLst/>
              <a:gdLst>
                <a:gd name="T0" fmla="*/ 2 w 39"/>
                <a:gd name="T1" fmla="*/ 32 h 32"/>
                <a:gd name="T2" fmla="*/ 0 w 39"/>
                <a:gd name="T3" fmla="*/ 5 h 32"/>
                <a:gd name="T4" fmla="*/ 37 w 39"/>
                <a:gd name="T5" fmla="*/ 0 h 32"/>
                <a:gd name="T6" fmla="*/ 39 w 39"/>
                <a:gd name="T7" fmla="*/ 29 h 32"/>
                <a:gd name="T8" fmla="*/ 2 w 3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2" y="32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39" y="29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7" name="Freeform 1634"/>
            <p:cNvSpPr>
              <a:spLocks/>
            </p:cNvSpPr>
            <p:nvPr/>
          </p:nvSpPr>
          <p:spPr bwMode="auto">
            <a:xfrm>
              <a:off x="3231" y="2608"/>
              <a:ext cx="39" cy="32"/>
            </a:xfrm>
            <a:custGeom>
              <a:avLst/>
              <a:gdLst>
                <a:gd name="T0" fmla="*/ 2 w 39"/>
                <a:gd name="T1" fmla="*/ 32 h 32"/>
                <a:gd name="T2" fmla="*/ 0 w 39"/>
                <a:gd name="T3" fmla="*/ 8 h 32"/>
                <a:gd name="T4" fmla="*/ 37 w 39"/>
                <a:gd name="T5" fmla="*/ 0 h 32"/>
                <a:gd name="T6" fmla="*/ 39 w 39"/>
                <a:gd name="T7" fmla="*/ 27 h 32"/>
                <a:gd name="T8" fmla="*/ 2 w 3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2" y="32"/>
                  </a:moveTo>
                  <a:lnTo>
                    <a:pt x="0" y="8"/>
                  </a:lnTo>
                  <a:lnTo>
                    <a:pt x="37" y="0"/>
                  </a:lnTo>
                  <a:lnTo>
                    <a:pt x="39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8" name="Freeform 1635"/>
            <p:cNvSpPr>
              <a:spLocks/>
            </p:cNvSpPr>
            <p:nvPr/>
          </p:nvSpPr>
          <p:spPr bwMode="auto">
            <a:xfrm>
              <a:off x="3226" y="2576"/>
              <a:ext cx="42" cy="40"/>
            </a:xfrm>
            <a:custGeom>
              <a:avLst/>
              <a:gdLst>
                <a:gd name="T0" fmla="*/ 5 w 42"/>
                <a:gd name="T1" fmla="*/ 40 h 40"/>
                <a:gd name="T2" fmla="*/ 0 w 42"/>
                <a:gd name="T3" fmla="*/ 15 h 40"/>
                <a:gd name="T4" fmla="*/ 35 w 42"/>
                <a:gd name="T5" fmla="*/ 0 h 40"/>
                <a:gd name="T6" fmla="*/ 42 w 42"/>
                <a:gd name="T7" fmla="*/ 32 h 40"/>
                <a:gd name="T8" fmla="*/ 5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5" y="40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42" y="32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69" name="Freeform 1636"/>
            <p:cNvSpPr>
              <a:spLocks/>
            </p:cNvSpPr>
            <p:nvPr/>
          </p:nvSpPr>
          <p:spPr bwMode="auto">
            <a:xfrm>
              <a:off x="3220" y="2559"/>
              <a:ext cx="41" cy="32"/>
            </a:xfrm>
            <a:custGeom>
              <a:avLst/>
              <a:gdLst>
                <a:gd name="T0" fmla="*/ 6 w 41"/>
                <a:gd name="T1" fmla="*/ 32 h 32"/>
                <a:gd name="T2" fmla="*/ 0 w 41"/>
                <a:gd name="T3" fmla="*/ 20 h 32"/>
                <a:gd name="T4" fmla="*/ 33 w 41"/>
                <a:gd name="T5" fmla="*/ 0 h 32"/>
                <a:gd name="T6" fmla="*/ 41 w 41"/>
                <a:gd name="T7" fmla="*/ 17 h 32"/>
                <a:gd name="T8" fmla="*/ 6 w 4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2">
                  <a:moveTo>
                    <a:pt x="6" y="32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1" y="1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0" name="Freeform 1637"/>
            <p:cNvSpPr>
              <a:spLocks/>
            </p:cNvSpPr>
            <p:nvPr/>
          </p:nvSpPr>
          <p:spPr bwMode="auto">
            <a:xfrm>
              <a:off x="3213" y="2547"/>
              <a:ext cx="40" cy="32"/>
            </a:xfrm>
            <a:custGeom>
              <a:avLst/>
              <a:gdLst>
                <a:gd name="T0" fmla="*/ 7 w 40"/>
                <a:gd name="T1" fmla="*/ 32 h 32"/>
                <a:gd name="T2" fmla="*/ 0 w 40"/>
                <a:gd name="T3" fmla="*/ 20 h 32"/>
                <a:gd name="T4" fmla="*/ 33 w 40"/>
                <a:gd name="T5" fmla="*/ 0 h 32"/>
                <a:gd name="T6" fmla="*/ 40 w 40"/>
                <a:gd name="T7" fmla="*/ 12 h 32"/>
                <a:gd name="T8" fmla="*/ 7 w 4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7" y="32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0" y="12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1" name="Freeform 1638"/>
            <p:cNvSpPr>
              <a:spLocks/>
            </p:cNvSpPr>
            <p:nvPr/>
          </p:nvSpPr>
          <p:spPr bwMode="auto">
            <a:xfrm>
              <a:off x="3255" y="278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2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2" name="Freeform 1639"/>
            <p:cNvSpPr>
              <a:spLocks/>
            </p:cNvSpPr>
            <p:nvPr/>
          </p:nvSpPr>
          <p:spPr bwMode="auto">
            <a:xfrm>
              <a:off x="3255" y="2767"/>
              <a:ext cx="35" cy="25"/>
            </a:xfrm>
            <a:custGeom>
              <a:avLst/>
              <a:gdLst>
                <a:gd name="T0" fmla="*/ 2 w 35"/>
                <a:gd name="T1" fmla="*/ 25 h 25"/>
                <a:gd name="T2" fmla="*/ 0 w 35"/>
                <a:gd name="T3" fmla="*/ 20 h 25"/>
                <a:gd name="T4" fmla="*/ 33 w 35"/>
                <a:gd name="T5" fmla="*/ 0 h 25"/>
                <a:gd name="T6" fmla="*/ 35 w 35"/>
                <a:gd name="T7" fmla="*/ 5 h 25"/>
                <a:gd name="T8" fmla="*/ 2 w 35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2" y="25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3" name="Freeform 1640"/>
            <p:cNvSpPr>
              <a:spLocks/>
            </p:cNvSpPr>
            <p:nvPr/>
          </p:nvSpPr>
          <p:spPr bwMode="auto">
            <a:xfrm>
              <a:off x="3189" y="2508"/>
              <a:ext cx="55" cy="63"/>
            </a:xfrm>
            <a:custGeom>
              <a:avLst/>
              <a:gdLst>
                <a:gd name="T0" fmla="*/ 26 w 55"/>
                <a:gd name="T1" fmla="*/ 63 h 63"/>
                <a:gd name="T2" fmla="*/ 0 w 55"/>
                <a:gd name="T3" fmla="*/ 29 h 63"/>
                <a:gd name="T4" fmla="*/ 26 w 55"/>
                <a:gd name="T5" fmla="*/ 0 h 63"/>
                <a:gd name="T6" fmla="*/ 55 w 55"/>
                <a:gd name="T7" fmla="*/ 36 h 63"/>
                <a:gd name="T8" fmla="*/ 26 w 55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26" y="63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55" y="36"/>
                  </a:lnTo>
                  <a:lnTo>
                    <a:pt x="26" y="6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4" name="Freeform 1641"/>
            <p:cNvSpPr>
              <a:spLocks/>
            </p:cNvSpPr>
            <p:nvPr/>
          </p:nvSpPr>
          <p:spPr bwMode="auto">
            <a:xfrm>
              <a:off x="3178" y="2493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37 h 44"/>
                <a:gd name="T4" fmla="*/ 18 w 37"/>
                <a:gd name="T5" fmla="*/ 0 h 44"/>
                <a:gd name="T6" fmla="*/ 37 w 37"/>
                <a:gd name="T7" fmla="*/ 15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7" y="15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5" name="Freeform 1642"/>
            <p:cNvSpPr>
              <a:spLocks/>
            </p:cNvSpPr>
            <p:nvPr/>
          </p:nvSpPr>
          <p:spPr bwMode="auto">
            <a:xfrm>
              <a:off x="3165" y="2483"/>
              <a:ext cx="31" cy="47"/>
            </a:xfrm>
            <a:custGeom>
              <a:avLst/>
              <a:gdLst>
                <a:gd name="T0" fmla="*/ 13 w 31"/>
                <a:gd name="T1" fmla="*/ 47 h 47"/>
                <a:gd name="T2" fmla="*/ 0 w 31"/>
                <a:gd name="T3" fmla="*/ 39 h 47"/>
                <a:gd name="T4" fmla="*/ 13 w 31"/>
                <a:gd name="T5" fmla="*/ 0 h 47"/>
                <a:gd name="T6" fmla="*/ 31 w 31"/>
                <a:gd name="T7" fmla="*/ 10 h 47"/>
                <a:gd name="T8" fmla="*/ 13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13" y="47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1" y="1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6" name="Freeform 1643"/>
            <p:cNvSpPr>
              <a:spLocks/>
            </p:cNvSpPr>
            <p:nvPr/>
          </p:nvSpPr>
          <p:spPr bwMode="auto">
            <a:xfrm>
              <a:off x="3130" y="2471"/>
              <a:ext cx="48" cy="51"/>
            </a:xfrm>
            <a:custGeom>
              <a:avLst/>
              <a:gdLst>
                <a:gd name="T0" fmla="*/ 35 w 48"/>
                <a:gd name="T1" fmla="*/ 51 h 51"/>
                <a:gd name="T2" fmla="*/ 0 w 48"/>
                <a:gd name="T3" fmla="*/ 42 h 51"/>
                <a:gd name="T4" fmla="*/ 6 w 48"/>
                <a:gd name="T5" fmla="*/ 0 h 51"/>
                <a:gd name="T6" fmla="*/ 48 w 48"/>
                <a:gd name="T7" fmla="*/ 12 h 51"/>
                <a:gd name="T8" fmla="*/ 35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5" y="51"/>
                  </a:moveTo>
                  <a:lnTo>
                    <a:pt x="0" y="42"/>
                  </a:lnTo>
                  <a:lnTo>
                    <a:pt x="6" y="0"/>
                  </a:lnTo>
                  <a:lnTo>
                    <a:pt x="48" y="12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7" name="Freeform 1644"/>
            <p:cNvSpPr>
              <a:spLocks/>
            </p:cNvSpPr>
            <p:nvPr/>
          </p:nvSpPr>
          <p:spPr bwMode="auto">
            <a:xfrm>
              <a:off x="3095" y="2464"/>
              <a:ext cx="41" cy="49"/>
            </a:xfrm>
            <a:custGeom>
              <a:avLst/>
              <a:gdLst>
                <a:gd name="T0" fmla="*/ 35 w 41"/>
                <a:gd name="T1" fmla="*/ 49 h 49"/>
                <a:gd name="T2" fmla="*/ 0 w 41"/>
                <a:gd name="T3" fmla="*/ 41 h 49"/>
                <a:gd name="T4" fmla="*/ 4 w 41"/>
                <a:gd name="T5" fmla="*/ 0 h 49"/>
                <a:gd name="T6" fmla="*/ 41 w 41"/>
                <a:gd name="T7" fmla="*/ 7 h 49"/>
                <a:gd name="T8" fmla="*/ 35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35" y="49"/>
                  </a:moveTo>
                  <a:lnTo>
                    <a:pt x="0" y="41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8" name="Freeform 1645"/>
            <p:cNvSpPr>
              <a:spLocks/>
            </p:cNvSpPr>
            <p:nvPr/>
          </p:nvSpPr>
          <p:spPr bwMode="auto">
            <a:xfrm>
              <a:off x="3053" y="2456"/>
              <a:ext cx="46" cy="49"/>
            </a:xfrm>
            <a:custGeom>
              <a:avLst/>
              <a:gdLst>
                <a:gd name="T0" fmla="*/ 42 w 46"/>
                <a:gd name="T1" fmla="*/ 49 h 49"/>
                <a:gd name="T2" fmla="*/ 0 w 46"/>
                <a:gd name="T3" fmla="*/ 42 h 49"/>
                <a:gd name="T4" fmla="*/ 7 w 46"/>
                <a:gd name="T5" fmla="*/ 0 h 49"/>
                <a:gd name="T6" fmla="*/ 46 w 46"/>
                <a:gd name="T7" fmla="*/ 8 h 49"/>
                <a:gd name="T8" fmla="*/ 4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2" y="49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6" y="8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79" name="Freeform 1646"/>
            <p:cNvSpPr>
              <a:spLocks/>
            </p:cNvSpPr>
            <p:nvPr/>
          </p:nvSpPr>
          <p:spPr bwMode="auto">
            <a:xfrm>
              <a:off x="3014" y="2447"/>
              <a:ext cx="46" cy="51"/>
            </a:xfrm>
            <a:custGeom>
              <a:avLst/>
              <a:gdLst>
                <a:gd name="T0" fmla="*/ 39 w 46"/>
                <a:gd name="T1" fmla="*/ 51 h 51"/>
                <a:gd name="T2" fmla="*/ 0 w 46"/>
                <a:gd name="T3" fmla="*/ 39 h 51"/>
                <a:gd name="T4" fmla="*/ 11 w 46"/>
                <a:gd name="T5" fmla="*/ 0 h 51"/>
                <a:gd name="T6" fmla="*/ 46 w 46"/>
                <a:gd name="T7" fmla="*/ 9 h 51"/>
                <a:gd name="T8" fmla="*/ 3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9" y="51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9"/>
                  </a:lnTo>
                  <a:lnTo>
                    <a:pt x="39" y="5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0" name="Freeform 1647"/>
            <p:cNvSpPr>
              <a:spLocks/>
            </p:cNvSpPr>
            <p:nvPr/>
          </p:nvSpPr>
          <p:spPr bwMode="auto">
            <a:xfrm>
              <a:off x="2994" y="2439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7 h 47"/>
                <a:gd name="T4" fmla="*/ 18 w 31"/>
                <a:gd name="T5" fmla="*/ 0 h 47"/>
                <a:gd name="T6" fmla="*/ 31 w 31"/>
                <a:gd name="T7" fmla="*/ 8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1" y="8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1" name="Freeform 1648"/>
            <p:cNvSpPr>
              <a:spLocks/>
            </p:cNvSpPr>
            <p:nvPr/>
          </p:nvSpPr>
          <p:spPr bwMode="auto">
            <a:xfrm>
              <a:off x="2976" y="2429"/>
              <a:ext cx="36" cy="47"/>
            </a:xfrm>
            <a:custGeom>
              <a:avLst/>
              <a:gdLst>
                <a:gd name="T0" fmla="*/ 18 w 36"/>
                <a:gd name="T1" fmla="*/ 47 h 47"/>
                <a:gd name="T2" fmla="*/ 0 w 36"/>
                <a:gd name="T3" fmla="*/ 35 h 47"/>
                <a:gd name="T4" fmla="*/ 22 w 36"/>
                <a:gd name="T5" fmla="*/ 0 h 47"/>
                <a:gd name="T6" fmla="*/ 36 w 36"/>
                <a:gd name="T7" fmla="*/ 10 h 47"/>
                <a:gd name="T8" fmla="*/ 18 w 3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7">
                  <a:moveTo>
                    <a:pt x="18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6" y="10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2" name="Freeform 1649"/>
            <p:cNvSpPr>
              <a:spLocks/>
            </p:cNvSpPr>
            <p:nvPr/>
          </p:nvSpPr>
          <p:spPr bwMode="auto">
            <a:xfrm>
              <a:off x="2959" y="2417"/>
              <a:ext cx="39" cy="47"/>
            </a:xfrm>
            <a:custGeom>
              <a:avLst/>
              <a:gdLst>
                <a:gd name="T0" fmla="*/ 17 w 39"/>
                <a:gd name="T1" fmla="*/ 47 h 47"/>
                <a:gd name="T2" fmla="*/ 0 w 39"/>
                <a:gd name="T3" fmla="*/ 30 h 47"/>
                <a:gd name="T4" fmla="*/ 26 w 39"/>
                <a:gd name="T5" fmla="*/ 0 h 47"/>
                <a:gd name="T6" fmla="*/ 39 w 39"/>
                <a:gd name="T7" fmla="*/ 12 h 47"/>
                <a:gd name="T8" fmla="*/ 17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7" y="47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39" y="12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3" name="Freeform 1650"/>
            <p:cNvSpPr>
              <a:spLocks/>
            </p:cNvSpPr>
            <p:nvPr/>
          </p:nvSpPr>
          <p:spPr bwMode="auto">
            <a:xfrm>
              <a:off x="2941" y="2402"/>
              <a:ext cx="44" cy="45"/>
            </a:xfrm>
            <a:custGeom>
              <a:avLst/>
              <a:gdLst>
                <a:gd name="T0" fmla="*/ 18 w 44"/>
                <a:gd name="T1" fmla="*/ 45 h 45"/>
                <a:gd name="T2" fmla="*/ 0 w 44"/>
                <a:gd name="T3" fmla="*/ 27 h 45"/>
                <a:gd name="T4" fmla="*/ 29 w 44"/>
                <a:gd name="T5" fmla="*/ 0 h 45"/>
                <a:gd name="T6" fmla="*/ 44 w 44"/>
                <a:gd name="T7" fmla="*/ 15 h 45"/>
                <a:gd name="T8" fmla="*/ 18 w 4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18" y="45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15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4" name="Freeform 1651"/>
            <p:cNvSpPr>
              <a:spLocks/>
            </p:cNvSpPr>
            <p:nvPr/>
          </p:nvSpPr>
          <p:spPr bwMode="auto">
            <a:xfrm>
              <a:off x="3213" y="2544"/>
              <a:ext cx="33" cy="27"/>
            </a:xfrm>
            <a:custGeom>
              <a:avLst/>
              <a:gdLst>
                <a:gd name="T0" fmla="*/ 33 w 33"/>
                <a:gd name="T1" fmla="*/ 3 h 27"/>
                <a:gd name="T2" fmla="*/ 31 w 33"/>
                <a:gd name="T3" fmla="*/ 0 h 27"/>
                <a:gd name="T4" fmla="*/ 0 w 33"/>
                <a:gd name="T5" fmla="*/ 23 h 27"/>
                <a:gd name="T6" fmla="*/ 2 w 33"/>
                <a:gd name="T7" fmla="*/ 27 h 27"/>
                <a:gd name="T8" fmla="*/ 33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3"/>
                  </a:moveTo>
                  <a:lnTo>
                    <a:pt x="31" y="0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5" name="Freeform 1652"/>
            <p:cNvSpPr>
              <a:spLocks/>
            </p:cNvSpPr>
            <p:nvPr/>
          </p:nvSpPr>
          <p:spPr bwMode="auto">
            <a:xfrm>
              <a:off x="2917" y="2358"/>
              <a:ext cx="55" cy="66"/>
            </a:xfrm>
            <a:custGeom>
              <a:avLst/>
              <a:gdLst>
                <a:gd name="T0" fmla="*/ 22 w 55"/>
                <a:gd name="T1" fmla="*/ 66 h 66"/>
                <a:gd name="T2" fmla="*/ 0 w 55"/>
                <a:gd name="T3" fmla="*/ 15 h 66"/>
                <a:gd name="T4" fmla="*/ 35 w 55"/>
                <a:gd name="T5" fmla="*/ 0 h 66"/>
                <a:gd name="T6" fmla="*/ 55 w 55"/>
                <a:gd name="T7" fmla="*/ 47 h 66"/>
                <a:gd name="T8" fmla="*/ 22 w 55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22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5" y="47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6" name="Freeform 1653"/>
            <p:cNvSpPr>
              <a:spLocks/>
            </p:cNvSpPr>
            <p:nvPr/>
          </p:nvSpPr>
          <p:spPr bwMode="auto">
            <a:xfrm>
              <a:off x="2902" y="2314"/>
              <a:ext cx="50" cy="59"/>
            </a:xfrm>
            <a:custGeom>
              <a:avLst/>
              <a:gdLst>
                <a:gd name="T0" fmla="*/ 15 w 50"/>
                <a:gd name="T1" fmla="*/ 59 h 59"/>
                <a:gd name="T2" fmla="*/ 0 w 50"/>
                <a:gd name="T3" fmla="*/ 8 h 59"/>
                <a:gd name="T4" fmla="*/ 37 w 50"/>
                <a:gd name="T5" fmla="*/ 0 h 59"/>
                <a:gd name="T6" fmla="*/ 50 w 50"/>
                <a:gd name="T7" fmla="*/ 44 h 59"/>
                <a:gd name="T8" fmla="*/ 15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15" y="59"/>
                  </a:moveTo>
                  <a:lnTo>
                    <a:pt x="0" y="8"/>
                  </a:lnTo>
                  <a:lnTo>
                    <a:pt x="37" y="0"/>
                  </a:lnTo>
                  <a:lnTo>
                    <a:pt x="50" y="4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7" name="Freeform 1654"/>
            <p:cNvSpPr>
              <a:spLocks/>
            </p:cNvSpPr>
            <p:nvPr/>
          </p:nvSpPr>
          <p:spPr bwMode="auto">
            <a:xfrm>
              <a:off x="2895" y="2263"/>
              <a:ext cx="44" cy="59"/>
            </a:xfrm>
            <a:custGeom>
              <a:avLst/>
              <a:gdLst>
                <a:gd name="T0" fmla="*/ 7 w 44"/>
                <a:gd name="T1" fmla="*/ 59 h 59"/>
                <a:gd name="T2" fmla="*/ 0 w 44"/>
                <a:gd name="T3" fmla="*/ 12 h 59"/>
                <a:gd name="T4" fmla="*/ 35 w 44"/>
                <a:gd name="T5" fmla="*/ 0 h 59"/>
                <a:gd name="T6" fmla="*/ 44 w 44"/>
                <a:gd name="T7" fmla="*/ 51 h 59"/>
                <a:gd name="T8" fmla="*/ 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7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51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8" name="Freeform 1655"/>
            <p:cNvSpPr>
              <a:spLocks/>
            </p:cNvSpPr>
            <p:nvPr/>
          </p:nvSpPr>
          <p:spPr bwMode="auto">
            <a:xfrm>
              <a:off x="2876" y="2209"/>
              <a:ext cx="54" cy="66"/>
            </a:xfrm>
            <a:custGeom>
              <a:avLst/>
              <a:gdLst>
                <a:gd name="T0" fmla="*/ 19 w 54"/>
                <a:gd name="T1" fmla="*/ 66 h 66"/>
                <a:gd name="T2" fmla="*/ 0 w 54"/>
                <a:gd name="T3" fmla="*/ 15 h 66"/>
                <a:gd name="T4" fmla="*/ 35 w 54"/>
                <a:gd name="T5" fmla="*/ 0 h 66"/>
                <a:gd name="T6" fmla="*/ 54 w 54"/>
                <a:gd name="T7" fmla="*/ 54 h 66"/>
                <a:gd name="T8" fmla="*/ 19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19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4" y="54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89" name="Freeform 1656"/>
            <p:cNvSpPr>
              <a:spLocks/>
            </p:cNvSpPr>
            <p:nvPr/>
          </p:nvSpPr>
          <p:spPr bwMode="auto">
            <a:xfrm>
              <a:off x="2939" y="2424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0" name="Freeform 1657"/>
            <p:cNvSpPr>
              <a:spLocks/>
            </p:cNvSpPr>
            <p:nvPr/>
          </p:nvSpPr>
          <p:spPr bwMode="auto">
            <a:xfrm>
              <a:off x="2939" y="2402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1 w 33"/>
                <a:gd name="T5" fmla="*/ 0 h 27"/>
                <a:gd name="T6" fmla="*/ 33 w 33"/>
                <a:gd name="T7" fmla="*/ 3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1" name="Freeform 1658"/>
            <p:cNvSpPr>
              <a:spLocks/>
            </p:cNvSpPr>
            <p:nvPr/>
          </p:nvSpPr>
          <p:spPr bwMode="auto">
            <a:xfrm>
              <a:off x="2836" y="2121"/>
              <a:ext cx="72" cy="105"/>
            </a:xfrm>
            <a:custGeom>
              <a:avLst/>
              <a:gdLst>
                <a:gd name="T0" fmla="*/ 40 w 72"/>
                <a:gd name="T1" fmla="*/ 105 h 105"/>
                <a:gd name="T2" fmla="*/ 0 w 72"/>
                <a:gd name="T3" fmla="*/ 24 h 105"/>
                <a:gd name="T4" fmla="*/ 31 w 72"/>
                <a:gd name="T5" fmla="*/ 0 h 105"/>
                <a:gd name="T6" fmla="*/ 72 w 72"/>
                <a:gd name="T7" fmla="*/ 86 h 105"/>
                <a:gd name="T8" fmla="*/ 40 w 72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5">
                  <a:moveTo>
                    <a:pt x="40" y="10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2" y="86"/>
                  </a:lnTo>
                  <a:lnTo>
                    <a:pt x="40" y="105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2" name="Freeform 1659"/>
            <p:cNvSpPr>
              <a:spLocks/>
            </p:cNvSpPr>
            <p:nvPr/>
          </p:nvSpPr>
          <p:spPr bwMode="auto">
            <a:xfrm>
              <a:off x="2790" y="2052"/>
              <a:ext cx="77" cy="93"/>
            </a:xfrm>
            <a:custGeom>
              <a:avLst/>
              <a:gdLst>
                <a:gd name="T0" fmla="*/ 46 w 77"/>
                <a:gd name="T1" fmla="*/ 93 h 93"/>
                <a:gd name="T2" fmla="*/ 0 w 77"/>
                <a:gd name="T3" fmla="*/ 27 h 93"/>
                <a:gd name="T4" fmla="*/ 29 w 77"/>
                <a:gd name="T5" fmla="*/ 0 h 93"/>
                <a:gd name="T6" fmla="*/ 77 w 77"/>
                <a:gd name="T7" fmla="*/ 69 h 93"/>
                <a:gd name="T8" fmla="*/ 46 w 7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3">
                  <a:moveTo>
                    <a:pt x="46" y="93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77" y="69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3" name="Freeform 1660"/>
            <p:cNvSpPr>
              <a:spLocks/>
            </p:cNvSpPr>
            <p:nvPr/>
          </p:nvSpPr>
          <p:spPr bwMode="auto">
            <a:xfrm>
              <a:off x="2768" y="2018"/>
              <a:ext cx="51" cy="61"/>
            </a:xfrm>
            <a:custGeom>
              <a:avLst/>
              <a:gdLst>
                <a:gd name="T0" fmla="*/ 22 w 51"/>
                <a:gd name="T1" fmla="*/ 61 h 61"/>
                <a:gd name="T2" fmla="*/ 0 w 51"/>
                <a:gd name="T3" fmla="*/ 32 h 61"/>
                <a:gd name="T4" fmla="*/ 24 w 51"/>
                <a:gd name="T5" fmla="*/ 0 h 61"/>
                <a:gd name="T6" fmla="*/ 51 w 51"/>
                <a:gd name="T7" fmla="*/ 34 h 61"/>
                <a:gd name="T8" fmla="*/ 22 w 5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1">
                  <a:moveTo>
                    <a:pt x="22" y="61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1" y="3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4" name="Freeform 1661"/>
            <p:cNvSpPr>
              <a:spLocks/>
            </p:cNvSpPr>
            <p:nvPr/>
          </p:nvSpPr>
          <p:spPr bwMode="auto">
            <a:xfrm>
              <a:off x="2740" y="1991"/>
              <a:ext cx="52" cy="59"/>
            </a:xfrm>
            <a:custGeom>
              <a:avLst/>
              <a:gdLst>
                <a:gd name="T0" fmla="*/ 28 w 52"/>
                <a:gd name="T1" fmla="*/ 59 h 59"/>
                <a:gd name="T2" fmla="*/ 0 w 52"/>
                <a:gd name="T3" fmla="*/ 34 h 59"/>
                <a:gd name="T4" fmla="*/ 22 w 52"/>
                <a:gd name="T5" fmla="*/ 0 h 59"/>
                <a:gd name="T6" fmla="*/ 52 w 52"/>
                <a:gd name="T7" fmla="*/ 27 h 59"/>
                <a:gd name="T8" fmla="*/ 28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8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2" y="27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5" name="Freeform 1662"/>
            <p:cNvSpPr>
              <a:spLocks/>
            </p:cNvSpPr>
            <p:nvPr/>
          </p:nvSpPr>
          <p:spPr bwMode="auto">
            <a:xfrm>
              <a:off x="2711" y="1969"/>
              <a:ext cx="51" cy="56"/>
            </a:xfrm>
            <a:custGeom>
              <a:avLst/>
              <a:gdLst>
                <a:gd name="T0" fmla="*/ 29 w 51"/>
                <a:gd name="T1" fmla="*/ 56 h 56"/>
                <a:gd name="T2" fmla="*/ 0 w 51"/>
                <a:gd name="T3" fmla="*/ 39 h 56"/>
                <a:gd name="T4" fmla="*/ 13 w 51"/>
                <a:gd name="T5" fmla="*/ 0 h 56"/>
                <a:gd name="T6" fmla="*/ 51 w 51"/>
                <a:gd name="T7" fmla="*/ 22 h 56"/>
                <a:gd name="T8" fmla="*/ 29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29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1" y="22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6" name="Freeform 1663"/>
            <p:cNvSpPr>
              <a:spLocks/>
            </p:cNvSpPr>
            <p:nvPr/>
          </p:nvSpPr>
          <p:spPr bwMode="auto">
            <a:xfrm>
              <a:off x="2672" y="1952"/>
              <a:ext cx="52" cy="56"/>
            </a:xfrm>
            <a:custGeom>
              <a:avLst/>
              <a:gdLst>
                <a:gd name="T0" fmla="*/ 39 w 52"/>
                <a:gd name="T1" fmla="*/ 56 h 56"/>
                <a:gd name="T2" fmla="*/ 0 w 52"/>
                <a:gd name="T3" fmla="*/ 39 h 56"/>
                <a:gd name="T4" fmla="*/ 13 w 52"/>
                <a:gd name="T5" fmla="*/ 0 h 56"/>
                <a:gd name="T6" fmla="*/ 52 w 52"/>
                <a:gd name="T7" fmla="*/ 17 h 56"/>
                <a:gd name="T8" fmla="*/ 39 w 5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39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2" y="17"/>
                  </a:lnTo>
                  <a:lnTo>
                    <a:pt x="39" y="5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7" name="Freeform 1664"/>
            <p:cNvSpPr>
              <a:spLocks/>
            </p:cNvSpPr>
            <p:nvPr/>
          </p:nvSpPr>
          <p:spPr bwMode="auto">
            <a:xfrm>
              <a:off x="2876" y="2207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2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2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8" name="Freeform 1665"/>
            <p:cNvSpPr>
              <a:spLocks/>
            </p:cNvSpPr>
            <p:nvPr/>
          </p:nvSpPr>
          <p:spPr bwMode="auto">
            <a:xfrm>
              <a:off x="2641" y="1944"/>
              <a:ext cx="40" cy="49"/>
            </a:xfrm>
            <a:custGeom>
              <a:avLst/>
              <a:gdLst>
                <a:gd name="T0" fmla="*/ 33 w 40"/>
                <a:gd name="T1" fmla="*/ 49 h 49"/>
                <a:gd name="T2" fmla="*/ 0 w 40"/>
                <a:gd name="T3" fmla="*/ 42 h 49"/>
                <a:gd name="T4" fmla="*/ 4 w 40"/>
                <a:gd name="T5" fmla="*/ 0 h 49"/>
                <a:gd name="T6" fmla="*/ 40 w 40"/>
                <a:gd name="T7" fmla="*/ 8 h 49"/>
                <a:gd name="T8" fmla="*/ 33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33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40" y="8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99" name="Freeform 1666"/>
            <p:cNvSpPr>
              <a:spLocks/>
            </p:cNvSpPr>
            <p:nvPr/>
          </p:nvSpPr>
          <p:spPr bwMode="auto">
            <a:xfrm>
              <a:off x="2613" y="1940"/>
              <a:ext cx="32" cy="46"/>
            </a:xfrm>
            <a:custGeom>
              <a:avLst/>
              <a:gdLst>
                <a:gd name="T0" fmla="*/ 28 w 32"/>
                <a:gd name="T1" fmla="*/ 46 h 46"/>
                <a:gd name="T2" fmla="*/ 0 w 32"/>
                <a:gd name="T3" fmla="*/ 41 h 46"/>
                <a:gd name="T4" fmla="*/ 0 w 32"/>
                <a:gd name="T5" fmla="*/ 0 h 46"/>
                <a:gd name="T6" fmla="*/ 32 w 32"/>
                <a:gd name="T7" fmla="*/ 4 h 46"/>
                <a:gd name="T8" fmla="*/ 28 w 3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28" y="46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32" y="4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0" name="Freeform 1667"/>
            <p:cNvSpPr>
              <a:spLocks/>
            </p:cNvSpPr>
            <p:nvPr/>
          </p:nvSpPr>
          <p:spPr bwMode="auto">
            <a:xfrm>
              <a:off x="2547" y="1940"/>
              <a:ext cx="66" cy="46"/>
            </a:xfrm>
            <a:custGeom>
              <a:avLst/>
              <a:gdLst>
                <a:gd name="T0" fmla="*/ 66 w 66"/>
                <a:gd name="T1" fmla="*/ 41 h 46"/>
                <a:gd name="T2" fmla="*/ 2 w 66"/>
                <a:gd name="T3" fmla="*/ 46 h 46"/>
                <a:gd name="T4" fmla="*/ 0 w 66"/>
                <a:gd name="T5" fmla="*/ 4 h 46"/>
                <a:gd name="T6" fmla="*/ 66 w 66"/>
                <a:gd name="T7" fmla="*/ 0 h 46"/>
                <a:gd name="T8" fmla="*/ 66 w 66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6">
                  <a:moveTo>
                    <a:pt x="66" y="41"/>
                  </a:moveTo>
                  <a:lnTo>
                    <a:pt x="2" y="46"/>
                  </a:lnTo>
                  <a:lnTo>
                    <a:pt x="0" y="4"/>
                  </a:lnTo>
                  <a:lnTo>
                    <a:pt x="66" y="0"/>
                  </a:lnTo>
                  <a:lnTo>
                    <a:pt x="66" y="4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1" name="Freeform 1668"/>
            <p:cNvSpPr>
              <a:spLocks/>
            </p:cNvSpPr>
            <p:nvPr/>
          </p:nvSpPr>
          <p:spPr bwMode="auto">
            <a:xfrm>
              <a:off x="2681" y="1952"/>
              <a:ext cx="11" cy="2"/>
            </a:xfrm>
            <a:custGeom>
              <a:avLst/>
              <a:gdLst>
                <a:gd name="T0" fmla="*/ 4 w 11"/>
                <a:gd name="T1" fmla="*/ 0 h 2"/>
                <a:gd name="T2" fmla="*/ 0 w 11"/>
                <a:gd name="T3" fmla="*/ 0 h 2"/>
                <a:gd name="T4" fmla="*/ 11 w 11"/>
                <a:gd name="T5" fmla="*/ 2 h 2"/>
                <a:gd name="T6" fmla="*/ 4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">
                  <a:moveTo>
                    <a:pt x="4" y="0"/>
                  </a:moveTo>
                  <a:lnTo>
                    <a:pt x="0" y="0"/>
                  </a:lnTo>
                  <a:lnTo>
                    <a:pt x="11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2" name="Freeform 1669"/>
            <p:cNvSpPr>
              <a:spLocks/>
            </p:cNvSpPr>
            <p:nvPr/>
          </p:nvSpPr>
          <p:spPr bwMode="auto">
            <a:xfrm>
              <a:off x="2672" y="1952"/>
              <a:ext cx="13" cy="41"/>
            </a:xfrm>
            <a:custGeom>
              <a:avLst/>
              <a:gdLst>
                <a:gd name="T0" fmla="*/ 13 w 13"/>
                <a:gd name="T1" fmla="*/ 0 h 41"/>
                <a:gd name="T2" fmla="*/ 9 w 13"/>
                <a:gd name="T3" fmla="*/ 0 h 41"/>
                <a:gd name="T4" fmla="*/ 0 w 13"/>
                <a:gd name="T5" fmla="*/ 39 h 41"/>
                <a:gd name="T6" fmla="*/ 2 w 13"/>
                <a:gd name="T7" fmla="*/ 41 h 41"/>
                <a:gd name="T8" fmla="*/ 13 w 1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3" name="Freeform 1670"/>
            <p:cNvSpPr>
              <a:spLocks/>
            </p:cNvSpPr>
            <p:nvPr/>
          </p:nvSpPr>
          <p:spPr bwMode="auto">
            <a:xfrm>
              <a:off x="2523" y="1940"/>
              <a:ext cx="28" cy="46"/>
            </a:xfrm>
            <a:custGeom>
              <a:avLst/>
              <a:gdLst>
                <a:gd name="T0" fmla="*/ 24 w 28"/>
                <a:gd name="T1" fmla="*/ 46 h 46"/>
                <a:gd name="T2" fmla="*/ 0 w 28"/>
                <a:gd name="T3" fmla="*/ 39 h 46"/>
                <a:gd name="T4" fmla="*/ 11 w 28"/>
                <a:gd name="T5" fmla="*/ 0 h 46"/>
                <a:gd name="T6" fmla="*/ 28 w 28"/>
                <a:gd name="T7" fmla="*/ 4 h 46"/>
                <a:gd name="T8" fmla="*/ 24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24" y="46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28" y="4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4" name="Freeform 1671"/>
            <p:cNvSpPr>
              <a:spLocks/>
            </p:cNvSpPr>
            <p:nvPr/>
          </p:nvSpPr>
          <p:spPr bwMode="auto">
            <a:xfrm>
              <a:off x="2499" y="1932"/>
              <a:ext cx="35" cy="47"/>
            </a:xfrm>
            <a:custGeom>
              <a:avLst/>
              <a:gdLst>
                <a:gd name="T0" fmla="*/ 24 w 35"/>
                <a:gd name="T1" fmla="*/ 47 h 47"/>
                <a:gd name="T2" fmla="*/ 0 w 35"/>
                <a:gd name="T3" fmla="*/ 35 h 47"/>
                <a:gd name="T4" fmla="*/ 22 w 35"/>
                <a:gd name="T5" fmla="*/ 0 h 47"/>
                <a:gd name="T6" fmla="*/ 35 w 35"/>
                <a:gd name="T7" fmla="*/ 8 h 47"/>
                <a:gd name="T8" fmla="*/ 24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24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5" y="8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5" name="Freeform 1672"/>
            <p:cNvSpPr>
              <a:spLocks/>
            </p:cNvSpPr>
            <p:nvPr/>
          </p:nvSpPr>
          <p:spPr bwMode="auto">
            <a:xfrm>
              <a:off x="2455" y="1898"/>
              <a:ext cx="66" cy="69"/>
            </a:xfrm>
            <a:custGeom>
              <a:avLst/>
              <a:gdLst>
                <a:gd name="T0" fmla="*/ 44 w 66"/>
                <a:gd name="T1" fmla="*/ 69 h 69"/>
                <a:gd name="T2" fmla="*/ 0 w 66"/>
                <a:gd name="T3" fmla="*/ 29 h 69"/>
                <a:gd name="T4" fmla="*/ 26 w 66"/>
                <a:gd name="T5" fmla="*/ 0 h 69"/>
                <a:gd name="T6" fmla="*/ 66 w 66"/>
                <a:gd name="T7" fmla="*/ 34 h 69"/>
                <a:gd name="T8" fmla="*/ 44 w 66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9">
                  <a:moveTo>
                    <a:pt x="44" y="69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66" y="34"/>
                  </a:lnTo>
                  <a:lnTo>
                    <a:pt x="44" y="69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6" name="Freeform 1673"/>
            <p:cNvSpPr>
              <a:spLocks/>
            </p:cNvSpPr>
            <p:nvPr/>
          </p:nvSpPr>
          <p:spPr bwMode="auto">
            <a:xfrm>
              <a:off x="2411" y="1849"/>
              <a:ext cx="70" cy="78"/>
            </a:xfrm>
            <a:custGeom>
              <a:avLst/>
              <a:gdLst>
                <a:gd name="T0" fmla="*/ 44 w 70"/>
                <a:gd name="T1" fmla="*/ 78 h 78"/>
                <a:gd name="T2" fmla="*/ 0 w 70"/>
                <a:gd name="T3" fmla="*/ 27 h 78"/>
                <a:gd name="T4" fmla="*/ 28 w 70"/>
                <a:gd name="T5" fmla="*/ 0 h 78"/>
                <a:gd name="T6" fmla="*/ 70 w 70"/>
                <a:gd name="T7" fmla="*/ 49 h 78"/>
                <a:gd name="T8" fmla="*/ 44 w 70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8">
                  <a:moveTo>
                    <a:pt x="44" y="78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0" y="49"/>
                  </a:lnTo>
                  <a:lnTo>
                    <a:pt x="44" y="78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7" name="Freeform 1674"/>
            <p:cNvSpPr>
              <a:spLocks/>
            </p:cNvSpPr>
            <p:nvPr/>
          </p:nvSpPr>
          <p:spPr bwMode="auto">
            <a:xfrm>
              <a:off x="2372" y="1785"/>
              <a:ext cx="67" cy="91"/>
            </a:xfrm>
            <a:custGeom>
              <a:avLst/>
              <a:gdLst>
                <a:gd name="T0" fmla="*/ 39 w 67"/>
                <a:gd name="T1" fmla="*/ 91 h 91"/>
                <a:gd name="T2" fmla="*/ 0 w 67"/>
                <a:gd name="T3" fmla="*/ 25 h 91"/>
                <a:gd name="T4" fmla="*/ 30 w 67"/>
                <a:gd name="T5" fmla="*/ 0 h 91"/>
                <a:gd name="T6" fmla="*/ 67 w 67"/>
                <a:gd name="T7" fmla="*/ 64 h 91"/>
                <a:gd name="T8" fmla="*/ 39 w 67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91">
                  <a:moveTo>
                    <a:pt x="39" y="91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67" y="6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8" name="Freeform 1675"/>
            <p:cNvSpPr>
              <a:spLocks/>
            </p:cNvSpPr>
            <p:nvPr/>
          </p:nvSpPr>
          <p:spPr bwMode="auto">
            <a:xfrm>
              <a:off x="2334" y="1722"/>
              <a:ext cx="68" cy="88"/>
            </a:xfrm>
            <a:custGeom>
              <a:avLst/>
              <a:gdLst>
                <a:gd name="T0" fmla="*/ 38 w 68"/>
                <a:gd name="T1" fmla="*/ 88 h 88"/>
                <a:gd name="T2" fmla="*/ 0 w 68"/>
                <a:gd name="T3" fmla="*/ 24 h 88"/>
                <a:gd name="T4" fmla="*/ 31 w 68"/>
                <a:gd name="T5" fmla="*/ 0 h 88"/>
                <a:gd name="T6" fmla="*/ 68 w 68"/>
                <a:gd name="T7" fmla="*/ 63 h 88"/>
                <a:gd name="T8" fmla="*/ 38 w 68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8">
                  <a:moveTo>
                    <a:pt x="38" y="88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68" y="63"/>
                  </a:lnTo>
                  <a:lnTo>
                    <a:pt x="38" y="88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09" name="Freeform 1676"/>
            <p:cNvSpPr>
              <a:spLocks/>
            </p:cNvSpPr>
            <p:nvPr/>
          </p:nvSpPr>
          <p:spPr bwMode="auto">
            <a:xfrm>
              <a:off x="2304" y="1665"/>
              <a:ext cx="61" cy="81"/>
            </a:xfrm>
            <a:custGeom>
              <a:avLst/>
              <a:gdLst>
                <a:gd name="T0" fmla="*/ 30 w 61"/>
                <a:gd name="T1" fmla="*/ 81 h 81"/>
                <a:gd name="T2" fmla="*/ 0 w 61"/>
                <a:gd name="T3" fmla="*/ 25 h 81"/>
                <a:gd name="T4" fmla="*/ 30 w 61"/>
                <a:gd name="T5" fmla="*/ 0 h 81"/>
                <a:gd name="T6" fmla="*/ 61 w 61"/>
                <a:gd name="T7" fmla="*/ 57 h 81"/>
                <a:gd name="T8" fmla="*/ 30 w 61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1">
                  <a:moveTo>
                    <a:pt x="30" y="81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61" y="57"/>
                  </a:lnTo>
                  <a:lnTo>
                    <a:pt x="30" y="81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0" name="Freeform 1677"/>
            <p:cNvSpPr>
              <a:spLocks/>
            </p:cNvSpPr>
            <p:nvPr/>
          </p:nvSpPr>
          <p:spPr bwMode="auto">
            <a:xfrm>
              <a:off x="2260" y="1594"/>
              <a:ext cx="74" cy="96"/>
            </a:xfrm>
            <a:custGeom>
              <a:avLst/>
              <a:gdLst>
                <a:gd name="T0" fmla="*/ 44 w 74"/>
                <a:gd name="T1" fmla="*/ 96 h 96"/>
                <a:gd name="T2" fmla="*/ 0 w 74"/>
                <a:gd name="T3" fmla="*/ 25 h 96"/>
                <a:gd name="T4" fmla="*/ 30 w 74"/>
                <a:gd name="T5" fmla="*/ 0 h 96"/>
                <a:gd name="T6" fmla="*/ 74 w 74"/>
                <a:gd name="T7" fmla="*/ 71 h 96"/>
                <a:gd name="T8" fmla="*/ 44 w 74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44" y="9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4" y="71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1" name="Freeform 1678"/>
            <p:cNvSpPr>
              <a:spLocks/>
            </p:cNvSpPr>
            <p:nvPr/>
          </p:nvSpPr>
          <p:spPr bwMode="auto">
            <a:xfrm>
              <a:off x="2547" y="1944"/>
              <a:ext cx="4" cy="42"/>
            </a:xfrm>
            <a:custGeom>
              <a:avLst/>
              <a:gdLst>
                <a:gd name="T0" fmla="*/ 2 w 4"/>
                <a:gd name="T1" fmla="*/ 42 h 42"/>
                <a:gd name="T2" fmla="*/ 0 w 4"/>
                <a:gd name="T3" fmla="*/ 42 h 42"/>
                <a:gd name="T4" fmla="*/ 0 w 4"/>
                <a:gd name="T5" fmla="*/ 0 h 42"/>
                <a:gd name="T6" fmla="*/ 4 w 4"/>
                <a:gd name="T7" fmla="*/ 0 h 42"/>
                <a:gd name="T8" fmla="*/ 2 w 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0075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2" name="Freeform 1679"/>
            <p:cNvSpPr>
              <a:spLocks/>
            </p:cNvSpPr>
            <p:nvPr/>
          </p:nvSpPr>
          <p:spPr bwMode="auto">
            <a:xfrm>
              <a:off x="3577" y="3500"/>
              <a:ext cx="75" cy="105"/>
            </a:xfrm>
            <a:custGeom>
              <a:avLst/>
              <a:gdLst>
                <a:gd name="T0" fmla="*/ 42 w 75"/>
                <a:gd name="T1" fmla="*/ 105 h 105"/>
                <a:gd name="T2" fmla="*/ 0 w 75"/>
                <a:gd name="T3" fmla="*/ 24 h 105"/>
                <a:gd name="T4" fmla="*/ 31 w 75"/>
                <a:gd name="T5" fmla="*/ 0 h 105"/>
                <a:gd name="T6" fmla="*/ 75 w 75"/>
                <a:gd name="T7" fmla="*/ 85 h 105"/>
                <a:gd name="T8" fmla="*/ 42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2" y="10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5" y="85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3" name="Freeform 1680"/>
            <p:cNvSpPr>
              <a:spLocks/>
            </p:cNvSpPr>
            <p:nvPr/>
          </p:nvSpPr>
          <p:spPr bwMode="auto">
            <a:xfrm>
              <a:off x="3531" y="3431"/>
              <a:ext cx="77" cy="93"/>
            </a:xfrm>
            <a:custGeom>
              <a:avLst/>
              <a:gdLst>
                <a:gd name="T0" fmla="*/ 46 w 77"/>
                <a:gd name="T1" fmla="*/ 93 h 93"/>
                <a:gd name="T2" fmla="*/ 0 w 77"/>
                <a:gd name="T3" fmla="*/ 20 h 93"/>
                <a:gd name="T4" fmla="*/ 33 w 77"/>
                <a:gd name="T5" fmla="*/ 0 h 93"/>
                <a:gd name="T6" fmla="*/ 77 w 77"/>
                <a:gd name="T7" fmla="*/ 69 h 93"/>
                <a:gd name="T8" fmla="*/ 46 w 7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3">
                  <a:moveTo>
                    <a:pt x="46" y="9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7" y="69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4" name="Freeform 1681"/>
            <p:cNvSpPr>
              <a:spLocks/>
            </p:cNvSpPr>
            <p:nvPr/>
          </p:nvSpPr>
          <p:spPr bwMode="auto">
            <a:xfrm>
              <a:off x="3494" y="3358"/>
              <a:ext cx="70" cy="93"/>
            </a:xfrm>
            <a:custGeom>
              <a:avLst/>
              <a:gdLst>
                <a:gd name="T0" fmla="*/ 37 w 70"/>
                <a:gd name="T1" fmla="*/ 93 h 93"/>
                <a:gd name="T2" fmla="*/ 0 w 70"/>
                <a:gd name="T3" fmla="*/ 19 h 93"/>
                <a:gd name="T4" fmla="*/ 33 w 70"/>
                <a:gd name="T5" fmla="*/ 0 h 93"/>
                <a:gd name="T6" fmla="*/ 70 w 70"/>
                <a:gd name="T7" fmla="*/ 73 h 93"/>
                <a:gd name="T8" fmla="*/ 37 w 70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3">
                  <a:moveTo>
                    <a:pt x="37" y="93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0" y="73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5" name="Freeform 1682"/>
            <p:cNvSpPr>
              <a:spLocks/>
            </p:cNvSpPr>
            <p:nvPr/>
          </p:nvSpPr>
          <p:spPr bwMode="auto">
            <a:xfrm>
              <a:off x="3481" y="3318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13 h 59"/>
                <a:gd name="T4" fmla="*/ 35 w 46"/>
                <a:gd name="T5" fmla="*/ 0 h 59"/>
                <a:gd name="T6" fmla="*/ 46 w 46"/>
                <a:gd name="T7" fmla="*/ 40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40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6" name="Freeform 1683"/>
            <p:cNvSpPr>
              <a:spLocks/>
            </p:cNvSpPr>
            <p:nvPr/>
          </p:nvSpPr>
          <p:spPr bwMode="auto">
            <a:xfrm>
              <a:off x="3470" y="3274"/>
              <a:ext cx="46" cy="57"/>
            </a:xfrm>
            <a:custGeom>
              <a:avLst/>
              <a:gdLst>
                <a:gd name="T0" fmla="*/ 11 w 46"/>
                <a:gd name="T1" fmla="*/ 57 h 57"/>
                <a:gd name="T2" fmla="*/ 0 w 46"/>
                <a:gd name="T3" fmla="*/ 5 h 57"/>
                <a:gd name="T4" fmla="*/ 37 w 46"/>
                <a:gd name="T5" fmla="*/ 0 h 57"/>
                <a:gd name="T6" fmla="*/ 46 w 46"/>
                <a:gd name="T7" fmla="*/ 44 h 57"/>
                <a:gd name="T8" fmla="*/ 11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11" y="5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6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7" name="Freeform 1684"/>
            <p:cNvSpPr>
              <a:spLocks/>
            </p:cNvSpPr>
            <p:nvPr/>
          </p:nvSpPr>
          <p:spPr bwMode="auto">
            <a:xfrm>
              <a:off x="3470" y="3208"/>
              <a:ext cx="37" cy="69"/>
            </a:xfrm>
            <a:custGeom>
              <a:avLst/>
              <a:gdLst>
                <a:gd name="T0" fmla="*/ 0 w 37"/>
                <a:gd name="T1" fmla="*/ 69 h 69"/>
                <a:gd name="T2" fmla="*/ 0 w 37"/>
                <a:gd name="T3" fmla="*/ 0 h 69"/>
                <a:gd name="T4" fmla="*/ 37 w 37"/>
                <a:gd name="T5" fmla="*/ 5 h 69"/>
                <a:gd name="T6" fmla="*/ 37 w 37"/>
                <a:gd name="T7" fmla="*/ 69 h 69"/>
                <a:gd name="T8" fmla="*/ 0 w 37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9">
                  <a:moveTo>
                    <a:pt x="0" y="69"/>
                  </a:moveTo>
                  <a:lnTo>
                    <a:pt x="0" y="0"/>
                  </a:lnTo>
                  <a:lnTo>
                    <a:pt x="37" y="5"/>
                  </a:lnTo>
                  <a:lnTo>
                    <a:pt x="37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8" name="Freeform 1685"/>
            <p:cNvSpPr>
              <a:spLocks/>
            </p:cNvSpPr>
            <p:nvPr/>
          </p:nvSpPr>
          <p:spPr bwMode="auto">
            <a:xfrm>
              <a:off x="3470" y="3152"/>
              <a:ext cx="50" cy="61"/>
            </a:xfrm>
            <a:custGeom>
              <a:avLst/>
              <a:gdLst>
                <a:gd name="T0" fmla="*/ 0 w 50"/>
                <a:gd name="T1" fmla="*/ 56 h 61"/>
                <a:gd name="T2" fmla="*/ 13 w 50"/>
                <a:gd name="T3" fmla="*/ 0 h 61"/>
                <a:gd name="T4" fmla="*/ 50 w 50"/>
                <a:gd name="T5" fmla="*/ 7 h 61"/>
                <a:gd name="T6" fmla="*/ 37 w 50"/>
                <a:gd name="T7" fmla="*/ 61 h 61"/>
                <a:gd name="T8" fmla="*/ 0 w 50"/>
                <a:gd name="T9" fmla="*/ 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0" y="56"/>
                  </a:moveTo>
                  <a:lnTo>
                    <a:pt x="13" y="0"/>
                  </a:lnTo>
                  <a:lnTo>
                    <a:pt x="50" y="7"/>
                  </a:lnTo>
                  <a:lnTo>
                    <a:pt x="37" y="6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19" name="Freeform 1686"/>
            <p:cNvSpPr>
              <a:spLocks/>
            </p:cNvSpPr>
            <p:nvPr/>
          </p:nvSpPr>
          <p:spPr bwMode="auto">
            <a:xfrm>
              <a:off x="3483" y="3093"/>
              <a:ext cx="48" cy="66"/>
            </a:xfrm>
            <a:custGeom>
              <a:avLst/>
              <a:gdLst>
                <a:gd name="T0" fmla="*/ 0 w 48"/>
                <a:gd name="T1" fmla="*/ 59 h 66"/>
                <a:gd name="T2" fmla="*/ 11 w 48"/>
                <a:gd name="T3" fmla="*/ 0 h 66"/>
                <a:gd name="T4" fmla="*/ 48 w 48"/>
                <a:gd name="T5" fmla="*/ 5 h 66"/>
                <a:gd name="T6" fmla="*/ 37 w 48"/>
                <a:gd name="T7" fmla="*/ 66 h 66"/>
                <a:gd name="T8" fmla="*/ 0 w 48"/>
                <a:gd name="T9" fmla="*/ 5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6">
                  <a:moveTo>
                    <a:pt x="0" y="59"/>
                  </a:moveTo>
                  <a:lnTo>
                    <a:pt x="11" y="0"/>
                  </a:lnTo>
                  <a:lnTo>
                    <a:pt x="48" y="5"/>
                  </a:lnTo>
                  <a:lnTo>
                    <a:pt x="37" y="6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0" name="Freeform 1687"/>
            <p:cNvSpPr>
              <a:spLocks/>
            </p:cNvSpPr>
            <p:nvPr/>
          </p:nvSpPr>
          <p:spPr bwMode="auto">
            <a:xfrm>
              <a:off x="3494" y="3064"/>
              <a:ext cx="37" cy="34"/>
            </a:xfrm>
            <a:custGeom>
              <a:avLst/>
              <a:gdLst>
                <a:gd name="T0" fmla="*/ 0 w 37"/>
                <a:gd name="T1" fmla="*/ 29 h 34"/>
                <a:gd name="T2" fmla="*/ 0 w 37"/>
                <a:gd name="T3" fmla="*/ 5 h 34"/>
                <a:gd name="T4" fmla="*/ 37 w 37"/>
                <a:gd name="T5" fmla="*/ 0 h 34"/>
                <a:gd name="T6" fmla="*/ 37 w 37"/>
                <a:gd name="T7" fmla="*/ 34 h 34"/>
                <a:gd name="T8" fmla="*/ 0 w 37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2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37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1" name="Freeform 1688"/>
            <p:cNvSpPr>
              <a:spLocks/>
            </p:cNvSpPr>
            <p:nvPr/>
          </p:nvSpPr>
          <p:spPr bwMode="auto">
            <a:xfrm>
              <a:off x="3489" y="3029"/>
              <a:ext cx="42" cy="40"/>
            </a:xfrm>
            <a:custGeom>
              <a:avLst/>
              <a:gdLst>
                <a:gd name="T0" fmla="*/ 5 w 42"/>
                <a:gd name="T1" fmla="*/ 40 h 40"/>
                <a:gd name="T2" fmla="*/ 0 w 42"/>
                <a:gd name="T3" fmla="*/ 5 h 40"/>
                <a:gd name="T4" fmla="*/ 38 w 42"/>
                <a:gd name="T5" fmla="*/ 0 h 40"/>
                <a:gd name="T6" fmla="*/ 42 w 42"/>
                <a:gd name="T7" fmla="*/ 35 h 40"/>
                <a:gd name="T8" fmla="*/ 5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5" y="40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2" y="35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2" name="Freeform 1689"/>
            <p:cNvSpPr>
              <a:spLocks/>
            </p:cNvSpPr>
            <p:nvPr/>
          </p:nvSpPr>
          <p:spPr bwMode="auto">
            <a:xfrm>
              <a:off x="3470" y="3274"/>
              <a:ext cx="37" cy="5"/>
            </a:xfrm>
            <a:custGeom>
              <a:avLst/>
              <a:gdLst>
                <a:gd name="T0" fmla="*/ 0 w 37"/>
                <a:gd name="T1" fmla="*/ 5 h 5"/>
                <a:gd name="T2" fmla="*/ 0 w 37"/>
                <a:gd name="T3" fmla="*/ 3 h 5"/>
                <a:gd name="T4" fmla="*/ 37 w 37"/>
                <a:gd name="T5" fmla="*/ 0 h 5"/>
                <a:gd name="T6" fmla="*/ 37 w 37"/>
                <a:gd name="T7" fmla="*/ 3 h 5"/>
                <a:gd name="T8" fmla="*/ 0 w 37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">
                  <a:moveTo>
                    <a:pt x="0" y="5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3" name="Freeform 1690"/>
            <p:cNvSpPr>
              <a:spLocks/>
            </p:cNvSpPr>
            <p:nvPr/>
          </p:nvSpPr>
          <p:spPr bwMode="auto">
            <a:xfrm>
              <a:off x="3474" y="2978"/>
              <a:ext cx="53" cy="61"/>
            </a:xfrm>
            <a:custGeom>
              <a:avLst/>
              <a:gdLst>
                <a:gd name="T0" fmla="*/ 18 w 53"/>
                <a:gd name="T1" fmla="*/ 61 h 61"/>
                <a:gd name="T2" fmla="*/ 0 w 53"/>
                <a:gd name="T3" fmla="*/ 20 h 61"/>
                <a:gd name="T4" fmla="*/ 33 w 53"/>
                <a:gd name="T5" fmla="*/ 0 h 61"/>
                <a:gd name="T6" fmla="*/ 53 w 53"/>
                <a:gd name="T7" fmla="*/ 46 h 61"/>
                <a:gd name="T8" fmla="*/ 18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18" y="61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3" y="46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4" name="Freeform 1691"/>
            <p:cNvSpPr>
              <a:spLocks/>
            </p:cNvSpPr>
            <p:nvPr/>
          </p:nvSpPr>
          <p:spPr bwMode="auto">
            <a:xfrm>
              <a:off x="3463" y="2956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27 h 42"/>
                <a:gd name="T4" fmla="*/ 29 w 44"/>
                <a:gd name="T5" fmla="*/ 0 h 42"/>
                <a:gd name="T6" fmla="*/ 44 w 44"/>
                <a:gd name="T7" fmla="*/ 22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5" name="Freeform 1692"/>
            <p:cNvSpPr>
              <a:spLocks/>
            </p:cNvSpPr>
            <p:nvPr/>
          </p:nvSpPr>
          <p:spPr bwMode="auto">
            <a:xfrm>
              <a:off x="3452" y="2936"/>
              <a:ext cx="40" cy="47"/>
            </a:xfrm>
            <a:custGeom>
              <a:avLst/>
              <a:gdLst>
                <a:gd name="T0" fmla="*/ 11 w 40"/>
                <a:gd name="T1" fmla="*/ 47 h 47"/>
                <a:gd name="T2" fmla="*/ 0 w 40"/>
                <a:gd name="T3" fmla="*/ 32 h 47"/>
                <a:gd name="T4" fmla="*/ 24 w 40"/>
                <a:gd name="T5" fmla="*/ 0 h 47"/>
                <a:gd name="T6" fmla="*/ 40 w 40"/>
                <a:gd name="T7" fmla="*/ 20 h 47"/>
                <a:gd name="T8" fmla="*/ 11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1" y="47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0" y="20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6" name="Freeform 1693"/>
            <p:cNvSpPr>
              <a:spLocks/>
            </p:cNvSpPr>
            <p:nvPr/>
          </p:nvSpPr>
          <p:spPr bwMode="auto">
            <a:xfrm>
              <a:off x="3424" y="2907"/>
              <a:ext cx="52" cy="61"/>
            </a:xfrm>
            <a:custGeom>
              <a:avLst/>
              <a:gdLst>
                <a:gd name="T0" fmla="*/ 28 w 52"/>
                <a:gd name="T1" fmla="*/ 61 h 61"/>
                <a:gd name="T2" fmla="*/ 0 w 52"/>
                <a:gd name="T3" fmla="*/ 34 h 61"/>
                <a:gd name="T4" fmla="*/ 21 w 52"/>
                <a:gd name="T5" fmla="*/ 0 h 61"/>
                <a:gd name="T6" fmla="*/ 52 w 52"/>
                <a:gd name="T7" fmla="*/ 29 h 61"/>
                <a:gd name="T8" fmla="*/ 28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8" y="61"/>
                  </a:moveTo>
                  <a:lnTo>
                    <a:pt x="0" y="34"/>
                  </a:lnTo>
                  <a:lnTo>
                    <a:pt x="21" y="0"/>
                  </a:lnTo>
                  <a:lnTo>
                    <a:pt x="52" y="29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7" name="Freeform 1694"/>
            <p:cNvSpPr>
              <a:spLocks/>
            </p:cNvSpPr>
            <p:nvPr/>
          </p:nvSpPr>
          <p:spPr bwMode="auto">
            <a:xfrm>
              <a:off x="3391" y="2882"/>
              <a:ext cx="54" cy="59"/>
            </a:xfrm>
            <a:custGeom>
              <a:avLst/>
              <a:gdLst>
                <a:gd name="T0" fmla="*/ 33 w 54"/>
                <a:gd name="T1" fmla="*/ 59 h 59"/>
                <a:gd name="T2" fmla="*/ 0 w 54"/>
                <a:gd name="T3" fmla="*/ 37 h 59"/>
                <a:gd name="T4" fmla="*/ 17 w 54"/>
                <a:gd name="T5" fmla="*/ 0 h 59"/>
                <a:gd name="T6" fmla="*/ 54 w 54"/>
                <a:gd name="T7" fmla="*/ 25 h 59"/>
                <a:gd name="T8" fmla="*/ 33 w 5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59">
                  <a:moveTo>
                    <a:pt x="33" y="59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4" y="25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8" name="Freeform 1695"/>
            <p:cNvSpPr>
              <a:spLocks/>
            </p:cNvSpPr>
            <p:nvPr/>
          </p:nvSpPr>
          <p:spPr bwMode="auto">
            <a:xfrm>
              <a:off x="3353" y="2860"/>
              <a:ext cx="55" cy="59"/>
            </a:xfrm>
            <a:custGeom>
              <a:avLst/>
              <a:gdLst>
                <a:gd name="T0" fmla="*/ 38 w 55"/>
                <a:gd name="T1" fmla="*/ 59 h 59"/>
                <a:gd name="T2" fmla="*/ 0 w 55"/>
                <a:gd name="T3" fmla="*/ 35 h 59"/>
                <a:gd name="T4" fmla="*/ 22 w 55"/>
                <a:gd name="T5" fmla="*/ 0 h 59"/>
                <a:gd name="T6" fmla="*/ 55 w 55"/>
                <a:gd name="T7" fmla="*/ 22 h 59"/>
                <a:gd name="T8" fmla="*/ 38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8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5" y="2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29" name="Freeform 1696"/>
            <p:cNvSpPr>
              <a:spLocks/>
            </p:cNvSpPr>
            <p:nvPr/>
          </p:nvSpPr>
          <p:spPr bwMode="auto">
            <a:xfrm>
              <a:off x="3316" y="2836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4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4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0" name="Freeform 1697"/>
            <p:cNvSpPr>
              <a:spLocks/>
            </p:cNvSpPr>
            <p:nvPr/>
          </p:nvSpPr>
          <p:spPr bwMode="auto">
            <a:xfrm>
              <a:off x="3285" y="2807"/>
              <a:ext cx="55" cy="61"/>
            </a:xfrm>
            <a:custGeom>
              <a:avLst/>
              <a:gdLst>
                <a:gd name="T0" fmla="*/ 31 w 55"/>
                <a:gd name="T1" fmla="*/ 61 h 61"/>
                <a:gd name="T2" fmla="*/ 0 w 55"/>
                <a:gd name="T3" fmla="*/ 26 h 61"/>
                <a:gd name="T4" fmla="*/ 29 w 55"/>
                <a:gd name="T5" fmla="*/ 0 h 61"/>
                <a:gd name="T6" fmla="*/ 55 w 55"/>
                <a:gd name="T7" fmla="*/ 29 h 61"/>
                <a:gd name="T8" fmla="*/ 31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1" y="61"/>
                  </a:moveTo>
                  <a:lnTo>
                    <a:pt x="0" y="26"/>
                  </a:lnTo>
                  <a:lnTo>
                    <a:pt x="29" y="0"/>
                  </a:lnTo>
                  <a:lnTo>
                    <a:pt x="55" y="29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1" name="Freeform 1698"/>
            <p:cNvSpPr>
              <a:spLocks/>
            </p:cNvSpPr>
            <p:nvPr/>
          </p:nvSpPr>
          <p:spPr bwMode="auto">
            <a:xfrm>
              <a:off x="3261" y="2762"/>
              <a:ext cx="53" cy="71"/>
            </a:xfrm>
            <a:custGeom>
              <a:avLst/>
              <a:gdLst>
                <a:gd name="T0" fmla="*/ 24 w 53"/>
                <a:gd name="T1" fmla="*/ 71 h 71"/>
                <a:gd name="T2" fmla="*/ 0 w 53"/>
                <a:gd name="T3" fmla="*/ 25 h 71"/>
                <a:gd name="T4" fmla="*/ 31 w 53"/>
                <a:gd name="T5" fmla="*/ 0 h 71"/>
                <a:gd name="T6" fmla="*/ 53 w 53"/>
                <a:gd name="T7" fmla="*/ 45 h 71"/>
                <a:gd name="T8" fmla="*/ 24 w 53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1">
                  <a:moveTo>
                    <a:pt x="24" y="7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53" y="45"/>
                  </a:lnTo>
                  <a:lnTo>
                    <a:pt x="24" y="7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2" name="Freeform 1699"/>
            <p:cNvSpPr>
              <a:spLocks/>
            </p:cNvSpPr>
            <p:nvPr/>
          </p:nvSpPr>
          <p:spPr bwMode="auto">
            <a:xfrm>
              <a:off x="3524" y="3022"/>
              <a:ext cx="3" cy="7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3 w 3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3" name="Freeform 1700"/>
            <p:cNvSpPr>
              <a:spLocks/>
            </p:cNvSpPr>
            <p:nvPr/>
          </p:nvSpPr>
          <p:spPr bwMode="auto">
            <a:xfrm>
              <a:off x="3489" y="3024"/>
              <a:ext cx="38" cy="15"/>
            </a:xfrm>
            <a:custGeom>
              <a:avLst/>
              <a:gdLst>
                <a:gd name="T0" fmla="*/ 38 w 38"/>
                <a:gd name="T1" fmla="*/ 5 h 15"/>
                <a:gd name="T2" fmla="*/ 38 w 38"/>
                <a:gd name="T3" fmla="*/ 0 h 15"/>
                <a:gd name="T4" fmla="*/ 0 w 38"/>
                <a:gd name="T5" fmla="*/ 10 h 15"/>
                <a:gd name="T6" fmla="*/ 3 w 38"/>
                <a:gd name="T7" fmla="*/ 15 h 15"/>
                <a:gd name="T8" fmla="*/ 38 w 38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5">
                  <a:moveTo>
                    <a:pt x="38" y="5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3" y="1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4" name="Freeform 1701"/>
            <p:cNvSpPr>
              <a:spLocks/>
            </p:cNvSpPr>
            <p:nvPr/>
          </p:nvSpPr>
          <p:spPr bwMode="auto">
            <a:xfrm>
              <a:off x="3248" y="2740"/>
              <a:ext cx="46" cy="42"/>
            </a:xfrm>
            <a:custGeom>
              <a:avLst/>
              <a:gdLst>
                <a:gd name="T0" fmla="*/ 11 w 46"/>
                <a:gd name="T1" fmla="*/ 42 h 42"/>
                <a:gd name="T2" fmla="*/ 0 w 46"/>
                <a:gd name="T3" fmla="*/ 13 h 42"/>
                <a:gd name="T4" fmla="*/ 35 w 46"/>
                <a:gd name="T5" fmla="*/ 0 h 42"/>
                <a:gd name="T6" fmla="*/ 46 w 46"/>
                <a:gd name="T7" fmla="*/ 27 h 42"/>
                <a:gd name="T8" fmla="*/ 1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2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5" name="Freeform 1702"/>
            <p:cNvSpPr>
              <a:spLocks/>
            </p:cNvSpPr>
            <p:nvPr/>
          </p:nvSpPr>
          <p:spPr bwMode="auto">
            <a:xfrm>
              <a:off x="3242" y="2713"/>
              <a:ext cx="41" cy="40"/>
            </a:xfrm>
            <a:custGeom>
              <a:avLst/>
              <a:gdLst>
                <a:gd name="T0" fmla="*/ 6 w 41"/>
                <a:gd name="T1" fmla="*/ 40 h 40"/>
                <a:gd name="T2" fmla="*/ 0 w 41"/>
                <a:gd name="T3" fmla="*/ 3 h 40"/>
                <a:gd name="T4" fmla="*/ 37 w 41"/>
                <a:gd name="T5" fmla="*/ 0 h 40"/>
                <a:gd name="T6" fmla="*/ 41 w 41"/>
                <a:gd name="T7" fmla="*/ 27 h 40"/>
                <a:gd name="T8" fmla="*/ 6 w 4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6" y="40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41" y="27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6" name="Freeform 1703"/>
            <p:cNvSpPr>
              <a:spLocks/>
            </p:cNvSpPr>
            <p:nvPr/>
          </p:nvSpPr>
          <p:spPr bwMode="auto">
            <a:xfrm>
              <a:off x="3239" y="2657"/>
              <a:ext cx="40" cy="59"/>
            </a:xfrm>
            <a:custGeom>
              <a:avLst/>
              <a:gdLst>
                <a:gd name="T0" fmla="*/ 3 w 40"/>
                <a:gd name="T1" fmla="*/ 59 h 59"/>
                <a:gd name="T2" fmla="*/ 0 w 40"/>
                <a:gd name="T3" fmla="*/ 3 h 59"/>
                <a:gd name="T4" fmla="*/ 38 w 40"/>
                <a:gd name="T5" fmla="*/ 0 h 59"/>
                <a:gd name="T6" fmla="*/ 40 w 40"/>
                <a:gd name="T7" fmla="*/ 56 h 59"/>
                <a:gd name="T8" fmla="*/ 3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3" y="59"/>
                  </a:moveTo>
                  <a:lnTo>
                    <a:pt x="0" y="3"/>
                  </a:lnTo>
                  <a:lnTo>
                    <a:pt x="38" y="0"/>
                  </a:lnTo>
                  <a:lnTo>
                    <a:pt x="40" y="56"/>
                  </a:lnTo>
                  <a:lnTo>
                    <a:pt x="3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7" name="Freeform 1704"/>
            <p:cNvSpPr>
              <a:spLocks/>
            </p:cNvSpPr>
            <p:nvPr/>
          </p:nvSpPr>
          <p:spPr bwMode="auto">
            <a:xfrm>
              <a:off x="3239" y="2630"/>
              <a:ext cx="38" cy="30"/>
            </a:xfrm>
            <a:custGeom>
              <a:avLst/>
              <a:gdLst>
                <a:gd name="T0" fmla="*/ 0 w 38"/>
                <a:gd name="T1" fmla="*/ 30 h 30"/>
                <a:gd name="T2" fmla="*/ 0 w 38"/>
                <a:gd name="T3" fmla="*/ 5 h 30"/>
                <a:gd name="T4" fmla="*/ 38 w 38"/>
                <a:gd name="T5" fmla="*/ 0 h 30"/>
                <a:gd name="T6" fmla="*/ 38 w 38"/>
                <a:gd name="T7" fmla="*/ 27 h 30"/>
                <a:gd name="T8" fmla="*/ 0 w 3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0">
                  <a:moveTo>
                    <a:pt x="0" y="30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38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8" name="Freeform 1705"/>
            <p:cNvSpPr>
              <a:spLocks/>
            </p:cNvSpPr>
            <p:nvPr/>
          </p:nvSpPr>
          <p:spPr bwMode="auto">
            <a:xfrm>
              <a:off x="3237" y="2603"/>
              <a:ext cx="40" cy="32"/>
            </a:xfrm>
            <a:custGeom>
              <a:avLst/>
              <a:gdLst>
                <a:gd name="T0" fmla="*/ 2 w 40"/>
                <a:gd name="T1" fmla="*/ 32 h 32"/>
                <a:gd name="T2" fmla="*/ 0 w 40"/>
                <a:gd name="T3" fmla="*/ 5 h 32"/>
                <a:gd name="T4" fmla="*/ 38 w 40"/>
                <a:gd name="T5" fmla="*/ 0 h 32"/>
                <a:gd name="T6" fmla="*/ 40 w 40"/>
                <a:gd name="T7" fmla="*/ 27 h 32"/>
                <a:gd name="T8" fmla="*/ 2 w 4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2">
                  <a:moveTo>
                    <a:pt x="2" y="32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40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39" name="Freeform 1706"/>
            <p:cNvSpPr>
              <a:spLocks/>
            </p:cNvSpPr>
            <p:nvPr/>
          </p:nvSpPr>
          <p:spPr bwMode="auto">
            <a:xfrm>
              <a:off x="3231" y="2571"/>
              <a:ext cx="44" cy="37"/>
            </a:xfrm>
            <a:custGeom>
              <a:avLst/>
              <a:gdLst>
                <a:gd name="T0" fmla="*/ 6 w 44"/>
                <a:gd name="T1" fmla="*/ 37 h 37"/>
                <a:gd name="T2" fmla="*/ 0 w 44"/>
                <a:gd name="T3" fmla="*/ 13 h 37"/>
                <a:gd name="T4" fmla="*/ 35 w 44"/>
                <a:gd name="T5" fmla="*/ 0 h 37"/>
                <a:gd name="T6" fmla="*/ 44 w 44"/>
                <a:gd name="T7" fmla="*/ 32 h 37"/>
                <a:gd name="T8" fmla="*/ 6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6" y="37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4" y="32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0" name="Freeform 1707"/>
            <p:cNvSpPr>
              <a:spLocks/>
            </p:cNvSpPr>
            <p:nvPr/>
          </p:nvSpPr>
          <p:spPr bwMode="auto">
            <a:xfrm>
              <a:off x="3226" y="2554"/>
              <a:ext cx="40" cy="30"/>
            </a:xfrm>
            <a:custGeom>
              <a:avLst/>
              <a:gdLst>
                <a:gd name="T0" fmla="*/ 5 w 40"/>
                <a:gd name="T1" fmla="*/ 30 h 30"/>
                <a:gd name="T2" fmla="*/ 0 w 40"/>
                <a:gd name="T3" fmla="*/ 20 h 30"/>
                <a:gd name="T4" fmla="*/ 33 w 40"/>
                <a:gd name="T5" fmla="*/ 0 h 30"/>
                <a:gd name="T6" fmla="*/ 40 w 40"/>
                <a:gd name="T7" fmla="*/ 17 h 30"/>
                <a:gd name="T8" fmla="*/ 5 w 40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0">
                  <a:moveTo>
                    <a:pt x="5" y="30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0" y="17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1" name="Freeform 1708"/>
            <p:cNvSpPr>
              <a:spLocks/>
            </p:cNvSpPr>
            <p:nvPr/>
          </p:nvSpPr>
          <p:spPr bwMode="auto">
            <a:xfrm>
              <a:off x="3220" y="2540"/>
              <a:ext cx="39" cy="34"/>
            </a:xfrm>
            <a:custGeom>
              <a:avLst/>
              <a:gdLst>
                <a:gd name="T0" fmla="*/ 6 w 39"/>
                <a:gd name="T1" fmla="*/ 34 h 34"/>
                <a:gd name="T2" fmla="*/ 0 w 39"/>
                <a:gd name="T3" fmla="*/ 19 h 34"/>
                <a:gd name="T4" fmla="*/ 33 w 39"/>
                <a:gd name="T5" fmla="*/ 0 h 34"/>
                <a:gd name="T6" fmla="*/ 39 w 39"/>
                <a:gd name="T7" fmla="*/ 14 h 34"/>
                <a:gd name="T8" fmla="*/ 6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6" y="34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39" y="14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2" name="Freeform 1709"/>
            <p:cNvSpPr>
              <a:spLocks/>
            </p:cNvSpPr>
            <p:nvPr/>
          </p:nvSpPr>
          <p:spPr bwMode="auto">
            <a:xfrm>
              <a:off x="3259" y="2782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2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3" name="Freeform 1710"/>
            <p:cNvSpPr>
              <a:spLocks/>
            </p:cNvSpPr>
            <p:nvPr/>
          </p:nvSpPr>
          <p:spPr bwMode="auto">
            <a:xfrm>
              <a:off x="3259" y="2762"/>
              <a:ext cx="35" cy="25"/>
            </a:xfrm>
            <a:custGeom>
              <a:avLst/>
              <a:gdLst>
                <a:gd name="T0" fmla="*/ 2 w 35"/>
                <a:gd name="T1" fmla="*/ 25 h 25"/>
                <a:gd name="T2" fmla="*/ 0 w 35"/>
                <a:gd name="T3" fmla="*/ 20 h 25"/>
                <a:gd name="T4" fmla="*/ 33 w 35"/>
                <a:gd name="T5" fmla="*/ 0 h 25"/>
                <a:gd name="T6" fmla="*/ 35 w 35"/>
                <a:gd name="T7" fmla="*/ 5 h 25"/>
                <a:gd name="T8" fmla="*/ 2 w 35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5">
                  <a:moveTo>
                    <a:pt x="2" y="25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4" name="Freeform 1711"/>
            <p:cNvSpPr>
              <a:spLocks/>
            </p:cNvSpPr>
            <p:nvPr/>
          </p:nvSpPr>
          <p:spPr bwMode="auto">
            <a:xfrm>
              <a:off x="3196" y="2500"/>
              <a:ext cx="54" cy="64"/>
            </a:xfrm>
            <a:custGeom>
              <a:avLst/>
              <a:gdLst>
                <a:gd name="T0" fmla="*/ 26 w 54"/>
                <a:gd name="T1" fmla="*/ 64 h 64"/>
                <a:gd name="T2" fmla="*/ 0 w 54"/>
                <a:gd name="T3" fmla="*/ 30 h 64"/>
                <a:gd name="T4" fmla="*/ 26 w 54"/>
                <a:gd name="T5" fmla="*/ 0 h 64"/>
                <a:gd name="T6" fmla="*/ 54 w 54"/>
                <a:gd name="T7" fmla="*/ 37 h 64"/>
                <a:gd name="T8" fmla="*/ 26 w 5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26" y="64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54" y="37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5" name="Freeform 1712"/>
            <p:cNvSpPr>
              <a:spLocks/>
            </p:cNvSpPr>
            <p:nvPr/>
          </p:nvSpPr>
          <p:spPr bwMode="auto">
            <a:xfrm>
              <a:off x="3185" y="2486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36 h 44"/>
                <a:gd name="T4" fmla="*/ 17 w 37"/>
                <a:gd name="T5" fmla="*/ 0 h 44"/>
                <a:gd name="T6" fmla="*/ 37 w 37"/>
                <a:gd name="T7" fmla="*/ 14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36"/>
                  </a:lnTo>
                  <a:lnTo>
                    <a:pt x="17" y="0"/>
                  </a:lnTo>
                  <a:lnTo>
                    <a:pt x="37" y="14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6" name="Freeform 1713"/>
            <p:cNvSpPr>
              <a:spLocks/>
            </p:cNvSpPr>
            <p:nvPr/>
          </p:nvSpPr>
          <p:spPr bwMode="auto">
            <a:xfrm>
              <a:off x="3169" y="2476"/>
              <a:ext cx="33" cy="46"/>
            </a:xfrm>
            <a:custGeom>
              <a:avLst/>
              <a:gdLst>
                <a:gd name="T0" fmla="*/ 16 w 33"/>
                <a:gd name="T1" fmla="*/ 46 h 46"/>
                <a:gd name="T2" fmla="*/ 0 w 33"/>
                <a:gd name="T3" fmla="*/ 39 h 46"/>
                <a:gd name="T4" fmla="*/ 13 w 33"/>
                <a:gd name="T5" fmla="*/ 0 h 46"/>
                <a:gd name="T6" fmla="*/ 33 w 33"/>
                <a:gd name="T7" fmla="*/ 10 h 46"/>
                <a:gd name="T8" fmla="*/ 16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16" y="4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3" y="10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7" name="Freeform 1714"/>
            <p:cNvSpPr>
              <a:spLocks/>
            </p:cNvSpPr>
            <p:nvPr/>
          </p:nvSpPr>
          <p:spPr bwMode="auto">
            <a:xfrm>
              <a:off x="3136" y="2464"/>
              <a:ext cx="46" cy="51"/>
            </a:xfrm>
            <a:custGeom>
              <a:avLst/>
              <a:gdLst>
                <a:gd name="T0" fmla="*/ 33 w 46"/>
                <a:gd name="T1" fmla="*/ 51 h 51"/>
                <a:gd name="T2" fmla="*/ 0 w 46"/>
                <a:gd name="T3" fmla="*/ 41 h 51"/>
                <a:gd name="T4" fmla="*/ 7 w 46"/>
                <a:gd name="T5" fmla="*/ 0 h 51"/>
                <a:gd name="T6" fmla="*/ 46 w 46"/>
                <a:gd name="T7" fmla="*/ 12 h 51"/>
                <a:gd name="T8" fmla="*/ 3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3" y="51"/>
                  </a:moveTo>
                  <a:lnTo>
                    <a:pt x="0" y="41"/>
                  </a:lnTo>
                  <a:lnTo>
                    <a:pt x="7" y="0"/>
                  </a:lnTo>
                  <a:lnTo>
                    <a:pt x="46" y="12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8" name="Freeform 1715"/>
            <p:cNvSpPr>
              <a:spLocks/>
            </p:cNvSpPr>
            <p:nvPr/>
          </p:nvSpPr>
          <p:spPr bwMode="auto">
            <a:xfrm>
              <a:off x="3101" y="2456"/>
              <a:ext cx="42" cy="49"/>
            </a:xfrm>
            <a:custGeom>
              <a:avLst/>
              <a:gdLst>
                <a:gd name="T0" fmla="*/ 35 w 42"/>
                <a:gd name="T1" fmla="*/ 49 h 49"/>
                <a:gd name="T2" fmla="*/ 0 w 42"/>
                <a:gd name="T3" fmla="*/ 42 h 49"/>
                <a:gd name="T4" fmla="*/ 5 w 42"/>
                <a:gd name="T5" fmla="*/ 0 h 49"/>
                <a:gd name="T6" fmla="*/ 42 w 42"/>
                <a:gd name="T7" fmla="*/ 8 h 49"/>
                <a:gd name="T8" fmla="*/ 3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5" y="49"/>
                  </a:moveTo>
                  <a:lnTo>
                    <a:pt x="0" y="42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49" name="Freeform 1716"/>
            <p:cNvSpPr>
              <a:spLocks/>
            </p:cNvSpPr>
            <p:nvPr/>
          </p:nvSpPr>
          <p:spPr bwMode="auto">
            <a:xfrm>
              <a:off x="3060" y="2449"/>
              <a:ext cx="46" cy="49"/>
            </a:xfrm>
            <a:custGeom>
              <a:avLst/>
              <a:gdLst>
                <a:gd name="T0" fmla="*/ 41 w 46"/>
                <a:gd name="T1" fmla="*/ 49 h 49"/>
                <a:gd name="T2" fmla="*/ 0 w 46"/>
                <a:gd name="T3" fmla="*/ 42 h 49"/>
                <a:gd name="T4" fmla="*/ 6 w 46"/>
                <a:gd name="T5" fmla="*/ 0 h 49"/>
                <a:gd name="T6" fmla="*/ 46 w 46"/>
                <a:gd name="T7" fmla="*/ 7 h 49"/>
                <a:gd name="T8" fmla="*/ 4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1" y="49"/>
                  </a:moveTo>
                  <a:lnTo>
                    <a:pt x="0" y="42"/>
                  </a:lnTo>
                  <a:lnTo>
                    <a:pt x="6" y="0"/>
                  </a:lnTo>
                  <a:lnTo>
                    <a:pt x="46" y="7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0" name="Freeform 1717"/>
            <p:cNvSpPr>
              <a:spLocks/>
            </p:cNvSpPr>
            <p:nvPr/>
          </p:nvSpPr>
          <p:spPr bwMode="auto">
            <a:xfrm>
              <a:off x="3020" y="2439"/>
              <a:ext cx="46" cy="52"/>
            </a:xfrm>
            <a:custGeom>
              <a:avLst/>
              <a:gdLst>
                <a:gd name="T0" fmla="*/ 40 w 46"/>
                <a:gd name="T1" fmla="*/ 52 h 52"/>
                <a:gd name="T2" fmla="*/ 0 w 46"/>
                <a:gd name="T3" fmla="*/ 39 h 52"/>
                <a:gd name="T4" fmla="*/ 11 w 46"/>
                <a:gd name="T5" fmla="*/ 0 h 52"/>
                <a:gd name="T6" fmla="*/ 46 w 46"/>
                <a:gd name="T7" fmla="*/ 10 h 52"/>
                <a:gd name="T8" fmla="*/ 40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40" y="52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1" name="Freeform 1718"/>
            <p:cNvSpPr>
              <a:spLocks/>
            </p:cNvSpPr>
            <p:nvPr/>
          </p:nvSpPr>
          <p:spPr bwMode="auto">
            <a:xfrm>
              <a:off x="3001" y="2432"/>
              <a:ext cx="30" cy="46"/>
            </a:xfrm>
            <a:custGeom>
              <a:avLst/>
              <a:gdLst>
                <a:gd name="T0" fmla="*/ 19 w 30"/>
                <a:gd name="T1" fmla="*/ 46 h 46"/>
                <a:gd name="T2" fmla="*/ 0 w 30"/>
                <a:gd name="T3" fmla="*/ 37 h 46"/>
                <a:gd name="T4" fmla="*/ 17 w 30"/>
                <a:gd name="T5" fmla="*/ 0 h 46"/>
                <a:gd name="T6" fmla="*/ 30 w 30"/>
                <a:gd name="T7" fmla="*/ 7 h 46"/>
                <a:gd name="T8" fmla="*/ 19 w 3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6">
                  <a:moveTo>
                    <a:pt x="19" y="46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0" y="7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2" name="Freeform 1719"/>
            <p:cNvSpPr>
              <a:spLocks/>
            </p:cNvSpPr>
            <p:nvPr/>
          </p:nvSpPr>
          <p:spPr bwMode="auto">
            <a:xfrm>
              <a:off x="2981" y="2422"/>
              <a:ext cx="37" cy="47"/>
            </a:xfrm>
            <a:custGeom>
              <a:avLst/>
              <a:gdLst>
                <a:gd name="T0" fmla="*/ 20 w 37"/>
                <a:gd name="T1" fmla="*/ 47 h 47"/>
                <a:gd name="T2" fmla="*/ 0 w 37"/>
                <a:gd name="T3" fmla="*/ 34 h 47"/>
                <a:gd name="T4" fmla="*/ 22 w 37"/>
                <a:gd name="T5" fmla="*/ 0 h 47"/>
                <a:gd name="T6" fmla="*/ 37 w 37"/>
                <a:gd name="T7" fmla="*/ 10 h 47"/>
                <a:gd name="T8" fmla="*/ 20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20" y="47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7" y="1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3" name="Freeform 1720"/>
            <p:cNvSpPr>
              <a:spLocks/>
            </p:cNvSpPr>
            <p:nvPr/>
          </p:nvSpPr>
          <p:spPr bwMode="auto">
            <a:xfrm>
              <a:off x="2963" y="2410"/>
              <a:ext cx="40" cy="46"/>
            </a:xfrm>
            <a:custGeom>
              <a:avLst/>
              <a:gdLst>
                <a:gd name="T0" fmla="*/ 18 w 40"/>
                <a:gd name="T1" fmla="*/ 46 h 46"/>
                <a:gd name="T2" fmla="*/ 0 w 40"/>
                <a:gd name="T3" fmla="*/ 29 h 46"/>
                <a:gd name="T4" fmla="*/ 27 w 40"/>
                <a:gd name="T5" fmla="*/ 0 h 46"/>
                <a:gd name="T6" fmla="*/ 40 w 40"/>
                <a:gd name="T7" fmla="*/ 12 h 46"/>
                <a:gd name="T8" fmla="*/ 18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18" y="46"/>
                  </a:moveTo>
                  <a:lnTo>
                    <a:pt x="0" y="29"/>
                  </a:lnTo>
                  <a:lnTo>
                    <a:pt x="27" y="0"/>
                  </a:lnTo>
                  <a:lnTo>
                    <a:pt x="40" y="12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4" name="Freeform 1721"/>
            <p:cNvSpPr>
              <a:spLocks/>
            </p:cNvSpPr>
            <p:nvPr/>
          </p:nvSpPr>
          <p:spPr bwMode="auto">
            <a:xfrm>
              <a:off x="2948" y="2395"/>
              <a:ext cx="42" cy="44"/>
            </a:xfrm>
            <a:custGeom>
              <a:avLst/>
              <a:gdLst>
                <a:gd name="T0" fmla="*/ 15 w 42"/>
                <a:gd name="T1" fmla="*/ 44 h 44"/>
                <a:gd name="T2" fmla="*/ 0 w 42"/>
                <a:gd name="T3" fmla="*/ 27 h 44"/>
                <a:gd name="T4" fmla="*/ 28 w 42"/>
                <a:gd name="T5" fmla="*/ 0 h 44"/>
                <a:gd name="T6" fmla="*/ 42 w 42"/>
                <a:gd name="T7" fmla="*/ 15 h 44"/>
                <a:gd name="T8" fmla="*/ 15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5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2" y="1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5" name="Freeform 1722"/>
            <p:cNvSpPr>
              <a:spLocks/>
            </p:cNvSpPr>
            <p:nvPr/>
          </p:nvSpPr>
          <p:spPr bwMode="auto">
            <a:xfrm>
              <a:off x="3220" y="2537"/>
              <a:ext cx="33" cy="27"/>
            </a:xfrm>
            <a:custGeom>
              <a:avLst/>
              <a:gdLst>
                <a:gd name="T0" fmla="*/ 33 w 33"/>
                <a:gd name="T1" fmla="*/ 3 h 27"/>
                <a:gd name="T2" fmla="*/ 30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3"/>
                  </a:moveTo>
                  <a:lnTo>
                    <a:pt x="30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6" name="Freeform 1723"/>
            <p:cNvSpPr>
              <a:spLocks/>
            </p:cNvSpPr>
            <p:nvPr/>
          </p:nvSpPr>
          <p:spPr bwMode="auto">
            <a:xfrm>
              <a:off x="2922" y="2351"/>
              <a:ext cx="57" cy="66"/>
            </a:xfrm>
            <a:custGeom>
              <a:avLst/>
              <a:gdLst>
                <a:gd name="T0" fmla="*/ 24 w 57"/>
                <a:gd name="T1" fmla="*/ 66 h 66"/>
                <a:gd name="T2" fmla="*/ 0 w 57"/>
                <a:gd name="T3" fmla="*/ 15 h 66"/>
                <a:gd name="T4" fmla="*/ 35 w 57"/>
                <a:gd name="T5" fmla="*/ 0 h 66"/>
                <a:gd name="T6" fmla="*/ 57 w 57"/>
                <a:gd name="T7" fmla="*/ 47 h 66"/>
                <a:gd name="T8" fmla="*/ 24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4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7" y="47"/>
                  </a:lnTo>
                  <a:lnTo>
                    <a:pt x="24" y="6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7" name="Freeform 1724"/>
            <p:cNvSpPr>
              <a:spLocks/>
            </p:cNvSpPr>
            <p:nvPr/>
          </p:nvSpPr>
          <p:spPr bwMode="auto">
            <a:xfrm>
              <a:off x="2908" y="2307"/>
              <a:ext cx="49" cy="59"/>
            </a:xfrm>
            <a:custGeom>
              <a:avLst/>
              <a:gdLst>
                <a:gd name="T0" fmla="*/ 14 w 49"/>
                <a:gd name="T1" fmla="*/ 59 h 59"/>
                <a:gd name="T2" fmla="*/ 0 w 49"/>
                <a:gd name="T3" fmla="*/ 7 h 59"/>
                <a:gd name="T4" fmla="*/ 38 w 49"/>
                <a:gd name="T5" fmla="*/ 0 h 59"/>
                <a:gd name="T6" fmla="*/ 49 w 49"/>
                <a:gd name="T7" fmla="*/ 44 h 59"/>
                <a:gd name="T8" fmla="*/ 14 w 4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14" y="59"/>
                  </a:moveTo>
                  <a:lnTo>
                    <a:pt x="0" y="7"/>
                  </a:lnTo>
                  <a:lnTo>
                    <a:pt x="38" y="0"/>
                  </a:lnTo>
                  <a:lnTo>
                    <a:pt x="49" y="44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8" name="Freeform 1725"/>
            <p:cNvSpPr>
              <a:spLocks/>
            </p:cNvSpPr>
            <p:nvPr/>
          </p:nvSpPr>
          <p:spPr bwMode="auto">
            <a:xfrm>
              <a:off x="2900" y="2256"/>
              <a:ext cx="46" cy="58"/>
            </a:xfrm>
            <a:custGeom>
              <a:avLst/>
              <a:gdLst>
                <a:gd name="T0" fmla="*/ 8 w 46"/>
                <a:gd name="T1" fmla="*/ 58 h 58"/>
                <a:gd name="T2" fmla="*/ 0 w 46"/>
                <a:gd name="T3" fmla="*/ 12 h 58"/>
                <a:gd name="T4" fmla="*/ 35 w 46"/>
                <a:gd name="T5" fmla="*/ 0 h 58"/>
                <a:gd name="T6" fmla="*/ 46 w 46"/>
                <a:gd name="T7" fmla="*/ 51 h 58"/>
                <a:gd name="T8" fmla="*/ 8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8" y="58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51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59" name="Freeform 1726"/>
            <p:cNvSpPr>
              <a:spLocks/>
            </p:cNvSpPr>
            <p:nvPr/>
          </p:nvSpPr>
          <p:spPr bwMode="auto">
            <a:xfrm>
              <a:off x="2880" y="2199"/>
              <a:ext cx="55" cy="69"/>
            </a:xfrm>
            <a:custGeom>
              <a:avLst/>
              <a:gdLst>
                <a:gd name="T0" fmla="*/ 20 w 55"/>
                <a:gd name="T1" fmla="*/ 69 h 69"/>
                <a:gd name="T2" fmla="*/ 0 w 55"/>
                <a:gd name="T3" fmla="*/ 15 h 69"/>
                <a:gd name="T4" fmla="*/ 35 w 55"/>
                <a:gd name="T5" fmla="*/ 0 h 69"/>
                <a:gd name="T6" fmla="*/ 55 w 55"/>
                <a:gd name="T7" fmla="*/ 57 h 69"/>
                <a:gd name="T8" fmla="*/ 20 w 5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9">
                  <a:moveTo>
                    <a:pt x="20" y="69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5" y="57"/>
                  </a:lnTo>
                  <a:lnTo>
                    <a:pt x="20" y="6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0" name="Freeform 1727"/>
            <p:cNvSpPr>
              <a:spLocks/>
            </p:cNvSpPr>
            <p:nvPr/>
          </p:nvSpPr>
          <p:spPr bwMode="auto">
            <a:xfrm>
              <a:off x="2946" y="241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1" name="Freeform 1728"/>
            <p:cNvSpPr>
              <a:spLocks/>
            </p:cNvSpPr>
            <p:nvPr/>
          </p:nvSpPr>
          <p:spPr bwMode="auto">
            <a:xfrm>
              <a:off x="2946" y="2395"/>
              <a:ext cx="33" cy="27"/>
            </a:xfrm>
            <a:custGeom>
              <a:avLst/>
              <a:gdLst>
                <a:gd name="T0" fmla="*/ 2 w 33"/>
                <a:gd name="T1" fmla="*/ 27 h 27"/>
                <a:gd name="T2" fmla="*/ 0 w 33"/>
                <a:gd name="T3" fmla="*/ 22 h 27"/>
                <a:gd name="T4" fmla="*/ 30 w 33"/>
                <a:gd name="T5" fmla="*/ 0 h 27"/>
                <a:gd name="T6" fmla="*/ 33 w 33"/>
                <a:gd name="T7" fmla="*/ 3 h 27"/>
                <a:gd name="T8" fmla="*/ 2 w 33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2" y="27"/>
                  </a:moveTo>
                  <a:lnTo>
                    <a:pt x="0" y="22"/>
                  </a:lnTo>
                  <a:lnTo>
                    <a:pt x="30" y="0"/>
                  </a:lnTo>
                  <a:lnTo>
                    <a:pt x="33" y="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2" name="Freeform 1729"/>
            <p:cNvSpPr>
              <a:spLocks/>
            </p:cNvSpPr>
            <p:nvPr/>
          </p:nvSpPr>
          <p:spPr bwMode="auto">
            <a:xfrm>
              <a:off x="2841" y="2113"/>
              <a:ext cx="72" cy="103"/>
            </a:xfrm>
            <a:custGeom>
              <a:avLst/>
              <a:gdLst>
                <a:gd name="T0" fmla="*/ 39 w 72"/>
                <a:gd name="T1" fmla="*/ 103 h 103"/>
                <a:gd name="T2" fmla="*/ 0 w 72"/>
                <a:gd name="T3" fmla="*/ 25 h 103"/>
                <a:gd name="T4" fmla="*/ 30 w 72"/>
                <a:gd name="T5" fmla="*/ 0 h 103"/>
                <a:gd name="T6" fmla="*/ 72 w 72"/>
                <a:gd name="T7" fmla="*/ 84 h 103"/>
                <a:gd name="T8" fmla="*/ 39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39" y="103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72" y="84"/>
                  </a:lnTo>
                  <a:lnTo>
                    <a:pt x="39" y="10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3" name="Freeform 1730"/>
            <p:cNvSpPr>
              <a:spLocks/>
            </p:cNvSpPr>
            <p:nvPr/>
          </p:nvSpPr>
          <p:spPr bwMode="auto">
            <a:xfrm>
              <a:off x="2797" y="2045"/>
              <a:ext cx="74" cy="93"/>
            </a:xfrm>
            <a:custGeom>
              <a:avLst/>
              <a:gdLst>
                <a:gd name="T0" fmla="*/ 44 w 74"/>
                <a:gd name="T1" fmla="*/ 93 h 93"/>
                <a:gd name="T2" fmla="*/ 0 w 74"/>
                <a:gd name="T3" fmla="*/ 27 h 93"/>
                <a:gd name="T4" fmla="*/ 28 w 74"/>
                <a:gd name="T5" fmla="*/ 0 h 93"/>
                <a:gd name="T6" fmla="*/ 74 w 74"/>
                <a:gd name="T7" fmla="*/ 68 h 93"/>
                <a:gd name="T8" fmla="*/ 44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4" y="93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4" y="68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4" name="Freeform 1731"/>
            <p:cNvSpPr>
              <a:spLocks/>
            </p:cNvSpPr>
            <p:nvPr/>
          </p:nvSpPr>
          <p:spPr bwMode="auto">
            <a:xfrm>
              <a:off x="2773" y="2013"/>
              <a:ext cx="52" cy="59"/>
            </a:xfrm>
            <a:custGeom>
              <a:avLst/>
              <a:gdLst>
                <a:gd name="T0" fmla="*/ 24 w 52"/>
                <a:gd name="T1" fmla="*/ 59 h 59"/>
                <a:gd name="T2" fmla="*/ 0 w 52"/>
                <a:gd name="T3" fmla="*/ 32 h 59"/>
                <a:gd name="T4" fmla="*/ 24 w 52"/>
                <a:gd name="T5" fmla="*/ 0 h 59"/>
                <a:gd name="T6" fmla="*/ 52 w 52"/>
                <a:gd name="T7" fmla="*/ 32 h 59"/>
                <a:gd name="T8" fmla="*/ 24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4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2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5" name="Freeform 1732"/>
            <p:cNvSpPr>
              <a:spLocks/>
            </p:cNvSpPr>
            <p:nvPr/>
          </p:nvSpPr>
          <p:spPr bwMode="auto">
            <a:xfrm>
              <a:off x="2746" y="1984"/>
              <a:ext cx="51" cy="61"/>
            </a:xfrm>
            <a:custGeom>
              <a:avLst/>
              <a:gdLst>
                <a:gd name="T0" fmla="*/ 27 w 51"/>
                <a:gd name="T1" fmla="*/ 61 h 61"/>
                <a:gd name="T2" fmla="*/ 0 w 51"/>
                <a:gd name="T3" fmla="*/ 34 h 61"/>
                <a:gd name="T4" fmla="*/ 22 w 51"/>
                <a:gd name="T5" fmla="*/ 0 h 61"/>
                <a:gd name="T6" fmla="*/ 51 w 51"/>
                <a:gd name="T7" fmla="*/ 29 h 61"/>
                <a:gd name="T8" fmla="*/ 27 w 5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1">
                  <a:moveTo>
                    <a:pt x="27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1" y="29"/>
                  </a:lnTo>
                  <a:lnTo>
                    <a:pt x="27" y="6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6" name="Freeform 1733"/>
            <p:cNvSpPr>
              <a:spLocks/>
            </p:cNvSpPr>
            <p:nvPr/>
          </p:nvSpPr>
          <p:spPr bwMode="auto">
            <a:xfrm>
              <a:off x="2718" y="1962"/>
              <a:ext cx="50" cy="56"/>
            </a:xfrm>
            <a:custGeom>
              <a:avLst/>
              <a:gdLst>
                <a:gd name="T0" fmla="*/ 28 w 50"/>
                <a:gd name="T1" fmla="*/ 56 h 56"/>
                <a:gd name="T2" fmla="*/ 0 w 50"/>
                <a:gd name="T3" fmla="*/ 39 h 56"/>
                <a:gd name="T4" fmla="*/ 13 w 50"/>
                <a:gd name="T5" fmla="*/ 0 h 56"/>
                <a:gd name="T6" fmla="*/ 50 w 50"/>
                <a:gd name="T7" fmla="*/ 22 h 56"/>
                <a:gd name="T8" fmla="*/ 28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28" y="56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0" y="22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7" name="Freeform 1734"/>
            <p:cNvSpPr>
              <a:spLocks/>
            </p:cNvSpPr>
            <p:nvPr/>
          </p:nvSpPr>
          <p:spPr bwMode="auto">
            <a:xfrm>
              <a:off x="2676" y="1947"/>
              <a:ext cx="55" cy="54"/>
            </a:xfrm>
            <a:custGeom>
              <a:avLst/>
              <a:gdLst>
                <a:gd name="T0" fmla="*/ 42 w 55"/>
                <a:gd name="T1" fmla="*/ 54 h 54"/>
                <a:gd name="T2" fmla="*/ 0 w 55"/>
                <a:gd name="T3" fmla="*/ 39 h 54"/>
                <a:gd name="T4" fmla="*/ 13 w 55"/>
                <a:gd name="T5" fmla="*/ 0 h 54"/>
                <a:gd name="T6" fmla="*/ 55 w 55"/>
                <a:gd name="T7" fmla="*/ 15 h 54"/>
                <a:gd name="T8" fmla="*/ 42 w 5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42" y="54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5" y="15"/>
                  </a:lnTo>
                  <a:lnTo>
                    <a:pt x="42" y="5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8" name="Freeform 1735"/>
            <p:cNvSpPr>
              <a:spLocks/>
            </p:cNvSpPr>
            <p:nvPr/>
          </p:nvSpPr>
          <p:spPr bwMode="auto">
            <a:xfrm>
              <a:off x="2880" y="2197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69" name="Freeform 1736"/>
            <p:cNvSpPr>
              <a:spLocks/>
            </p:cNvSpPr>
            <p:nvPr/>
          </p:nvSpPr>
          <p:spPr bwMode="auto">
            <a:xfrm>
              <a:off x="2648" y="1937"/>
              <a:ext cx="37" cy="52"/>
            </a:xfrm>
            <a:custGeom>
              <a:avLst/>
              <a:gdLst>
                <a:gd name="T0" fmla="*/ 30 w 37"/>
                <a:gd name="T1" fmla="*/ 52 h 52"/>
                <a:gd name="T2" fmla="*/ 0 w 37"/>
                <a:gd name="T3" fmla="*/ 42 h 52"/>
                <a:gd name="T4" fmla="*/ 4 w 37"/>
                <a:gd name="T5" fmla="*/ 0 h 52"/>
                <a:gd name="T6" fmla="*/ 37 w 37"/>
                <a:gd name="T7" fmla="*/ 10 h 52"/>
                <a:gd name="T8" fmla="*/ 30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30" y="52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0" name="Freeform 1737"/>
            <p:cNvSpPr>
              <a:spLocks/>
            </p:cNvSpPr>
            <p:nvPr/>
          </p:nvSpPr>
          <p:spPr bwMode="auto">
            <a:xfrm>
              <a:off x="2619" y="1932"/>
              <a:ext cx="33" cy="47"/>
            </a:xfrm>
            <a:custGeom>
              <a:avLst/>
              <a:gdLst>
                <a:gd name="T0" fmla="*/ 29 w 33"/>
                <a:gd name="T1" fmla="*/ 47 h 47"/>
                <a:gd name="T2" fmla="*/ 0 w 33"/>
                <a:gd name="T3" fmla="*/ 42 h 47"/>
                <a:gd name="T4" fmla="*/ 2 w 33"/>
                <a:gd name="T5" fmla="*/ 0 h 47"/>
                <a:gd name="T6" fmla="*/ 33 w 33"/>
                <a:gd name="T7" fmla="*/ 5 h 47"/>
                <a:gd name="T8" fmla="*/ 29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9" y="47"/>
                  </a:moveTo>
                  <a:lnTo>
                    <a:pt x="0" y="42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1" name="Freeform 1738"/>
            <p:cNvSpPr>
              <a:spLocks/>
            </p:cNvSpPr>
            <p:nvPr/>
          </p:nvSpPr>
          <p:spPr bwMode="auto">
            <a:xfrm>
              <a:off x="2586" y="1932"/>
              <a:ext cx="35" cy="44"/>
            </a:xfrm>
            <a:custGeom>
              <a:avLst/>
              <a:gdLst>
                <a:gd name="T0" fmla="*/ 33 w 35"/>
                <a:gd name="T1" fmla="*/ 42 h 44"/>
                <a:gd name="T2" fmla="*/ 2 w 35"/>
                <a:gd name="T3" fmla="*/ 44 h 44"/>
                <a:gd name="T4" fmla="*/ 0 w 35"/>
                <a:gd name="T5" fmla="*/ 3 h 44"/>
                <a:gd name="T6" fmla="*/ 35 w 35"/>
                <a:gd name="T7" fmla="*/ 0 h 44"/>
                <a:gd name="T8" fmla="*/ 33 w 35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3" y="42"/>
                  </a:moveTo>
                  <a:lnTo>
                    <a:pt x="2" y="44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2" name="Freeform 1739"/>
            <p:cNvSpPr>
              <a:spLocks/>
            </p:cNvSpPr>
            <p:nvPr/>
          </p:nvSpPr>
          <p:spPr bwMode="auto">
            <a:xfrm>
              <a:off x="2551" y="1935"/>
              <a:ext cx="37" cy="44"/>
            </a:xfrm>
            <a:custGeom>
              <a:avLst/>
              <a:gdLst>
                <a:gd name="T0" fmla="*/ 37 w 37"/>
                <a:gd name="T1" fmla="*/ 41 h 44"/>
                <a:gd name="T2" fmla="*/ 5 w 37"/>
                <a:gd name="T3" fmla="*/ 44 h 44"/>
                <a:gd name="T4" fmla="*/ 0 w 37"/>
                <a:gd name="T5" fmla="*/ 2 h 44"/>
                <a:gd name="T6" fmla="*/ 35 w 37"/>
                <a:gd name="T7" fmla="*/ 0 h 44"/>
                <a:gd name="T8" fmla="*/ 37 w 37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37" y="41"/>
                  </a:moveTo>
                  <a:lnTo>
                    <a:pt x="5" y="44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3" name="Freeform 1740"/>
            <p:cNvSpPr>
              <a:spLocks/>
            </p:cNvSpPr>
            <p:nvPr/>
          </p:nvSpPr>
          <p:spPr bwMode="auto">
            <a:xfrm>
              <a:off x="2685" y="1947"/>
              <a:ext cx="13" cy="2"/>
            </a:xfrm>
            <a:custGeom>
              <a:avLst/>
              <a:gdLst>
                <a:gd name="T0" fmla="*/ 4 w 13"/>
                <a:gd name="T1" fmla="*/ 0 h 2"/>
                <a:gd name="T2" fmla="*/ 0 w 13"/>
                <a:gd name="T3" fmla="*/ 0 h 2"/>
                <a:gd name="T4" fmla="*/ 13 w 13"/>
                <a:gd name="T5" fmla="*/ 2 h 2"/>
                <a:gd name="T6" fmla="*/ 4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">
                  <a:moveTo>
                    <a:pt x="4" y="0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4" name="Freeform 1741"/>
            <p:cNvSpPr>
              <a:spLocks/>
            </p:cNvSpPr>
            <p:nvPr/>
          </p:nvSpPr>
          <p:spPr bwMode="auto">
            <a:xfrm>
              <a:off x="2676" y="1947"/>
              <a:ext cx="13" cy="42"/>
            </a:xfrm>
            <a:custGeom>
              <a:avLst/>
              <a:gdLst>
                <a:gd name="T0" fmla="*/ 13 w 13"/>
                <a:gd name="T1" fmla="*/ 0 h 42"/>
                <a:gd name="T2" fmla="*/ 9 w 13"/>
                <a:gd name="T3" fmla="*/ 0 h 42"/>
                <a:gd name="T4" fmla="*/ 0 w 13"/>
                <a:gd name="T5" fmla="*/ 39 h 42"/>
                <a:gd name="T6" fmla="*/ 2 w 13"/>
                <a:gd name="T7" fmla="*/ 42 h 42"/>
                <a:gd name="T8" fmla="*/ 13 w 1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5" name="Freeform 1742"/>
            <p:cNvSpPr>
              <a:spLocks/>
            </p:cNvSpPr>
            <p:nvPr/>
          </p:nvSpPr>
          <p:spPr bwMode="auto">
            <a:xfrm>
              <a:off x="2529" y="1935"/>
              <a:ext cx="27" cy="44"/>
            </a:xfrm>
            <a:custGeom>
              <a:avLst/>
              <a:gdLst>
                <a:gd name="T0" fmla="*/ 22 w 27"/>
                <a:gd name="T1" fmla="*/ 44 h 44"/>
                <a:gd name="T2" fmla="*/ 0 w 27"/>
                <a:gd name="T3" fmla="*/ 39 h 44"/>
                <a:gd name="T4" fmla="*/ 11 w 27"/>
                <a:gd name="T5" fmla="*/ 0 h 44"/>
                <a:gd name="T6" fmla="*/ 27 w 27"/>
                <a:gd name="T7" fmla="*/ 2 h 44"/>
                <a:gd name="T8" fmla="*/ 22 w 2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4">
                  <a:moveTo>
                    <a:pt x="22" y="44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6" name="Freeform 1743"/>
            <p:cNvSpPr>
              <a:spLocks/>
            </p:cNvSpPr>
            <p:nvPr/>
          </p:nvSpPr>
          <p:spPr bwMode="auto">
            <a:xfrm>
              <a:off x="2507" y="1927"/>
              <a:ext cx="33" cy="47"/>
            </a:xfrm>
            <a:custGeom>
              <a:avLst/>
              <a:gdLst>
                <a:gd name="T0" fmla="*/ 22 w 33"/>
                <a:gd name="T1" fmla="*/ 47 h 47"/>
                <a:gd name="T2" fmla="*/ 0 w 33"/>
                <a:gd name="T3" fmla="*/ 35 h 47"/>
                <a:gd name="T4" fmla="*/ 22 w 33"/>
                <a:gd name="T5" fmla="*/ 0 h 47"/>
                <a:gd name="T6" fmla="*/ 33 w 33"/>
                <a:gd name="T7" fmla="*/ 8 h 47"/>
                <a:gd name="T8" fmla="*/ 22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2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3" y="8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7" name="Freeform 1744"/>
            <p:cNvSpPr>
              <a:spLocks/>
            </p:cNvSpPr>
            <p:nvPr/>
          </p:nvSpPr>
          <p:spPr bwMode="auto">
            <a:xfrm>
              <a:off x="2466" y="1893"/>
              <a:ext cx="63" cy="69"/>
            </a:xfrm>
            <a:custGeom>
              <a:avLst/>
              <a:gdLst>
                <a:gd name="T0" fmla="*/ 41 w 63"/>
                <a:gd name="T1" fmla="*/ 69 h 69"/>
                <a:gd name="T2" fmla="*/ 0 w 63"/>
                <a:gd name="T3" fmla="*/ 29 h 69"/>
                <a:gd name="T4" fmla="*/ 26 w 63"/>
                <a:gd name="T5" fmla="*/ 0 h 69"/>
                <a:gd name="T6" fmla="*/ 63 w 63"/>
                <a:gd name="T7" fmla="*/ 34 h 69"/>
                <a:gd name="T8" fmla="*/ 41 w 63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9">
                  <a:moveTo>
                    <a:pt x="41" y="69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63" y="34"/>
                  </a:lnTo>
                  <a:lnTo>
                    <a:pt x="41" y="6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8" name="Freeform 1745"/>
            <p:cNvSpPr>
              <a:spLocks/>
            </p:cNvSpPr>
            <p:nvPr/>
          </p:nvSpPr>
          <p:spPr bwMode="auto">
            <a:xfrm>
              <a:off x="2422" y="1842"/>
              <a:ext cx="70" cy="80"/>
            </a:xfrm>
            <a:custGeom>
              <a:avLst/>
              <a:gdLst>
                <a:gd name="T0" fmla="*/ 44 w 70"/>
                <a:gd name="T1" fmla="*/ 80 h 80"/>
                <a:gd name="T2" fmla="*/ 0 w 70"/>
                <a:gd name="T3" fmla="*/ 27 h 80"/>
                <a:gd name="T4" fmla="*/ 28 w 70"/>
                <a:gd name="T5" fmla="*/ 0 h 80"/>
                <a:gd name="T6" fmla="*/ 70 w 70"/>
                <a:gd name="T7" fmla="*/ 51 h 80"/>
                <a:gd name="T8" fmla="*/ 44 w 70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0">
                  <a:moveTo>
                    <a:pt x="44" y="80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0" y="51"/>
                  </a:lnTo>
                  <a:lnTo>
                    <a:pt x="44" y="8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79" name="Freeform 1746"/>
            <p:cNvSpPr>
              <a:spLocks/>
            </p:cNvSpPr>
            <p:nvPr/>
          </p:nvSpPr>
          <p:spPr bwMode="auto">
            <a:xfrm>
              <a:off x="2382" y="1780"/>
              <a:ext cx="68" cy="89"/>
            </a:xfrm>
            <a:custGeom>
              <a:avLst/>
              <a:gdLst>
                <a:gd name="T0" fmla="*/ 40 w 68"/>
                <a:gd name="T1" fmla="*/ 89 h 89"/>
                <a:gd name="T2" fmla="*/ 0 w 68"/>
                <a:gd name="T3" fmla="*/ 25 h 89"/>
                <a:gd name="T4" fmla="*/ 31 w 68"/>
                <a:gd name="T5" fmla="*/ 0 h 89"/>
                <a:gd name="T6" fmla="*/ 68 w 68"/>
                <a:gd name="T7" fmla="*/ 62 h 89"/>
                <a:gd name="T8" fmla="*/ 40 w 68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9">
                  <a:moveTo>
                    <a:pt x="40" y="89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68" y="62"/>
                  </a:lnTo>
                  <a:lnTo>
                    <a:pt x="40" y="89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0" name="Freeform 1747"/>
            <p:cNvSpPr>
              <a:spLocks/>
            </p:cNvSpPr>
            <p:nvPr/>
          </p:nvSpPr>
          <p:spPr bwMode="auto">
            <a:xfrm>
              <a:off x="2315" y="1660"/>
              <a:ext cx="98" cy="145"/>
            </a:xfrm>
            <a:custGeom>
              <a:avLst/>
              <a:gdLst>
                <a:gd name="T0" fmla="*/ 67 w 98"/>
                <a:gd name="T1" fmla="*/ 145 h 145"/>
                <a:gd name="T2" fmla="*/ 0 w 98"/>
                <a:gd name="T3" fmla="*/ 25 h 145"/>
                <a:gd name="T4" fmla="*/ 30 w 98"/>
                <a:gd name="T5" fmla="*/ 0 h 145"/>
                <a:gd name="T6" fmla="*/ 98 w 98"/>
                <a:gd name="T7" fmla="*/ 120 h 145"/>
                <a:gd name="T8" fmla="*/ 67 w 98"/>
                <a:gd name="T9" fmla="*/ 145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45">
                  <a:moveTo>
                    <a:pt x="67" y="145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98" y="120"/>
                  </a:lnTo>
                  <a:lnTo>
                    <a:pt x="67" y="145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1" name="Freeform 1748"/>
            <p:cNvSpPr>
              <a:spLocks/>
            </p:cNvSpPr>
            <p:nvPr/>
          </p:nvSpPr>
          <p:spPr bwMode="auto">
            <a:xfrm>
              <a:off x="2277" y="1594"/>
              <a:ext cx="68" cy="91"/>
            </a:xfrm>
            <a:custGeom>
              <a:avLst/>
              <a:gdLst>
                <a:gd name="T0" fmla="*/ 38 w 68"/>
                <a:gd name="T1" fmla="*/ 91 h 91"/>
                <a:gd name="T2" fmla="*/ 0 w 68"/>
                <a:gd name="T3" fmla="*/ 25 h 91"/>
                <a:gd name="T4" fmla="*/ 31 w 68"/>
                <a:gd name="T5" fmla="*/ 0 h 91"/>
                <a:gd name="T6" fmla="*/ 68 w 68"/>
                <a:gd name="T7" fmla="*/ 66 h 91"/>
                <a:gd name="T8" fmla="*/ 38 w 68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1">
                  <a:moveTo>
                    <a:pt x="38" y="91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68" y="66"/>
                  </a:lnTo>
                  <a:lnTo>
                    <a:pt x="38" y="91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2" name="Freeform 1749"/>
            <p:cNvSpPr>
              <a:spLocks/>
            </p:cNvSpPr>
            <p:nvPr/>
          </p:nvSpPr>
          <p:spPr bwMode="auto">
            <a:xfrm>
              <a:off x="2551" y="1979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2 w 5"/>
                <a:gd name="T5" fmla="*/ 0 h 1"/>
                <a:gd name="T6" fmla="*/ 5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7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3" name="Rectangle 1750"/>
            <p:cNvSpPr>
              <a:spLocks noChangeArrowheads="1"/>
            </p:cNvSpPr>
            <p:nvPr/>
          </p:nvSpPr>
          <p:spPr bwMode="auto">
            <a:xfrm>
              <a:off x="2551" y="1937"/>
              <a:ext cx="5" cy="42"/>
            </a:xfrm>
            <a:prstGeom prst="rect">
              <a:avLst/>
            </a:prstGeom>
            <a:solidFill>
              <a:srgbClr val="0079A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4" name="Freeform 1751"/>
            <p:cNvSpPr>
              <a:spLocks/>
            </p:cNvSpPr>
            <p:nvPr/>
          </p:nvSpPr>
          <p:spPr bwMode="auto">
            <a:xfrm>
              <a:off x="3579" y="3500"/>
              <a:ext cx="75" cy="105"/>
            </a:xfrm>
            <a:custGeom>
              <a:avLst/>
              <a:gdLst>
                <a:gd name="T0" fmla="*/ 42 w 75"/>
                <a:gd name="T1" fmla="*/ 105 h 105"/>
                <a:gd name="T2" fmla="*/ 0 w 75"/>
                <a:gd name="T3" fmla="*/ 24 h 105"/>
                <a:gd name="T4" fmla="*/ 31 w 75"/>
                <a:gd name="T5" fmla="*/ 0 h 105"/>
                <a:gd name="T6" fmla="*/ 75 w 75"/>
                <a:gd name="T7" fmla="*/ 85 h 105"/>
                <a:gd name="T8" fmla="*/ 42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42" y="10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5" y="85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5" name="Freeform 1752"/>
            <p:cNvSpPr>
              <a:spLocks/>
            </p:cNvSpPr>
            <p:nvPr/>
          </p:nvSpPr>
          <p:spPr bwMode="auto">
            <a:xfrm>
              <a:off x="3533" y="3429"/>
              <a:ext cx="77" cy="95"/>
            </a:xfrm>
            <a:custGeom>
              <a:avLst/>
              <a:gdLst>
                <a:gd name="T0" fmla="*/ 46 w 77"/>
                <a:gd name="T1" fmla="*/ 95 h 95"/>
                <a:gd name="T2" fmla="*/ 0 w 77"/>
                <a:gd name="T3" fmla="*/ 19 h 95"/>
                <a:gd name="T4" fmla="*/ 33 w 77"/>
                <a:gd name="T5" fmla="*/ 0 h 95"/>
                <a:gd name="T6" fmla="*/ 77 w 77"/>
                <a:gd name="T7" fmla="*/ 71 h 95"/>
                <a:gd name="T8" fmla="*/ 46 w 7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5">
                  <a:moveTo>
                    <a:pt x="46" y="95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7" y="71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6" name="Freeform 1753"/>
            <p:cNvSpPr>
              <a:spLocks/>
            </p:cNvSpPr>
            <p:nvPr/>
          </p:nvSpPr>
          <p:spPr bwMode="auto">
            <a:xfrm>
              <a:off x="3496" y="3355"/>
              <a:ext cx="70" cy="93"/>
            </a:xfrm>
            <a:custGeom>
              <a:avLst/>
              <a:gdLst>
                <a:gd name="T0" fmla="*/ 37 w 70"/>
                <a:gd name="T1" fmla="*/ 93 h 93"/>
                <a:gd name="T2" fmla="*/ 0 w 70"/>
                <a:gd name="T3" fmla="*/ 20 h 93"/>
                <a:gd name="T4" fmla="*/ 33 w 70"/>
                <a:gd name="T5" fmla="*/ 0 h 93"/>
                <a:gd name="T6" fmla="*/ 70 w 70"/>
                <a:gd name="T7" fmla="*/ 74 h 93"/>
                <a:gd name="T8" fmla="*/ 37 w 70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3">
                  <a:moveTo>
                    <a:pt x="37" y="93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70" y="74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7" name="Freeform 1754"/>
            <p:cNvSpPr>
              <a:spLocks/>
            </p:cNvSpPr>
            <p:nvPr/>
          </p:nvSpPr>
          <p:spPr bwMode="auto">
            <a:xfrm>
              <a:off x="3483" y="3316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12 h 59"/>
                <a:gd name="T4" fmla="*/ 35 w 46"/>
                <a:gd name="T5" fmla="*/ 0 h 59"/>
                <a:gd name="T6" fmla="*/ 46 w 46"/>
                <a:gd name="T7" fmla="*/ 39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6" y="39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8" name="Freeform 1755"/>
            <p:cNvSpPr>
              <a:spLocks/>
            </p:cNvSpPr>
            <p:nvPr/>
          </p:nvSpPr>
          <p:spPr bwMode="auto">
            <a:xfrm>
              <a:off x="3472" y="3272"/>
              <a:ext cx="46" cy="56"/>
            </a:xfrm>
            <a:custGeom>
              <a:avLst/>
              <a:gdLst>
                <a:gd name="T0" fmla="*/ 11 w 46"/>
                <a:gd name="T1" fmla="*/ 56 h 56"/>
                <a:gd name="T2" fmla="*/ 0 w 46"/>
                <a:gd name="T3" fmla="*/ 5 h 56"/>
                <a:gd name="T4" fmla="*/ 37 w 46"/>
                <a:gd name="T5" fmla="*/ 0 h 56"/>
                <a:gd name="T6" fmla="*/ 46 w 46"/>
                <a:gd name="T7" fmla="*/ 44 h 56"/>
                <a:gd name="T8" fmla="*/ 1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11" y="56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6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89" name="Freeform 1756"/>
            <p:cNvSpPr>
              <a:spLocks/>
            </p:cNvSpPr>
            <p:nvPr/>
          </p:nvSpPr>
          <p:spPr bwMode="auto">
            <a:xfrm>
              <a:off x="3470" y="3240"/>
              <a:ext cx="39" cy="34"/>
            </a:xfrm>
            <a:custGeom>
              <a:avLst/>
              <a:gdLst>
                <a:gd name="T0" fmla="*/ 2 w 39"/>
                <a:gd name="T1" fmla="*/ 34 h 34"/>
                <a:gd name="T2" fmla="*/ 0 w 39"/>
                <a:gd name="T3" fmla="*/ 0 h 34"/>
                <a:gd name="T4" fmla="*/ 37 w 39"/>
                <a:gd name="T5" fmla="*/ 0 h 34"/>
                <a:gd name="T6" fmla="*/ 39 w 39"/>
                <a:gd name="T7" fmla="*/ 32 h 34"/>
                <a:gd name="T8" fmla="*/ 2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2" y="34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9" y="32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0" name="Freeform 1757"/>
            <p:cNvSpPr>
              <a:spLocks/>
            </p:cNvSpPr>
            <p:nvPr/>
          </p:nvSpPr>
          <p:spPr bwMode="auto">
            <a:xfrm>
              <a:off x="3470" y="3206"/>
              <a:ext cx="41" cy="34"/>
            </a:xfrm>
            <a:custGeom>
              <a:avLst/>
              <a:gdLst>
                <a:gd name="T0" fmla="*/ 0 w 41"/>
                <a:gd name="T1" fmla="*/ 34 h 34"/>
                <a:gd name="T2" fmla="*/ 4 w 41"/>
                <a:gd name="T3" fmla="*/ 0 h 34"/>
                <a:gd name="T4" fmla="*/ 41 w 41"/>
                <a:gd name="T5" fmla="*/ 5 h 34"/>
                <a:gd name="T6" fmla="*/ 37 w 41"/>
                <a:gd name="T7" fmla="*/ 34 h 34"/>
                <a:gd name="T8" fmla="*/ 0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0" y="34"/>
                  </a:moveTo>
                  <a:lnTo>
                    <a:pt x="4" y="0"/>
                  </a:lnTo>
                  <a:lnTo>
                    <a:pt x="41" y="5"/>
                  </a:lnTo>
                  <a:lnTo>
                    <a:pt x="37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1" name="Freeform 1758"/>
            <p:cNvSpPr>
              <a:spLocks/>
            </p:cNvSpPr>
            <p:nvPr/>
          </p:nvSpPr>
          <p:spPr bwMode="auto">
            <a:xfrm>
              <a:off x="3474" y="3147"/>
              <a:ext cx="48" cy="64"/>
            </a:xfrm>
            <a:custGeom>
              <a:avLst/>
              <a:gdLst>
                <a:gd name="T0" fmla="*/ 0 w 48"/>
                <a:gd name="T1" fmla="*/ 59 h 64"/>
                <a:gd name="T2" fmla="*/ 11 w 48"/>
                <a:gd name="T3" fmla="*/ 0 h 64"/>
                <a:gd name="T4" fmla="*/ 48 w 48"/>
                <a:gd name="T5" fmla="*/ 7 h 64"/>
                <a:gd name="T6" fmla="*/ 37 w 48"/>
                <a:gd name="T7" fmla="*/ 64 h 64"/>
                <a:gd name="T8" fmla="*/ 0 w 48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0" y="59"/>
                  </a:moveTo>
                  <a:lnTo>
                    <a:pt x="11" y="0"/>
                  </a:lnTo>
                  <a:lnTo>
                    <a:pt x="48" y="7"/>
                  </a:lnTo>
                  <a:lnTo>
                    <a:pt x="37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2" name="Freeform 1759"/>
            <p:cNvSpPr>
              <a:spLocks/>
            </p:cNvSpPr>
            <p:nvPr/>
          </p:nvSpPr>
          <p:spPr bwMode="auto">
            <a:xfrm>
              <a:off x="3485" y="3091"/>
              <a:ext cx="48" cy="63"/>
            </a:xfrm>
            <a:custGeom>
              <a:avLst/>
              <a:gdLst>
                <a:gd name="T0" fmla="*/ 0 w 48"/>
                <a:gd name="T1" fmla="*/ 56 h 63"/>
                <a:gd name="T2" fmla="*/ 11 w 48"/>
                <a:gd name="T3" fmla="*/ 0 h 63"/>
                <a:gd name="T4" fmla="*/ 48 w 48"/>
                <a:gd name="T5" fmla="*/ 5 h 63"/>
                <a:gd name="T6" fmla="*/ 37 w 48"/>
                <a:gd name="T7" fmla="*/ 63 h 63"/>
                <a:gd name="T8" fmla="*/ 0 w 48"/>
                <a:gd name="T9" fmla="*/ 56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0" y="56"/>
                  </a:moveTo>
                  <a:lnTo>
                    <a:pt x="11" y="0"/>
                  </a:lnTo>
                  <a:lnTo>
                    <a:pt x="48" y="5"/>
                  </a:lnTo>
                  <a:lnTo>
                    <a:pt x="37" y="63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3" name="Freeform 1760"/>
            <p:cNvSpPr>
              <a:spLocks/>
            </p:cNvSpPr>
            <p:nvPr/>
          </p:nvSpPr>
          <p:spPr bwMode="auto">
            <a:xfrm>
              <a:off x="3496" y="3059"/>
              <a:ext cx="39" cy="37"/>
            </a:xfrm>
            <a:custGeom>
              <a:avLst/>
              <a:gdLst>
                <a:gd name="T0" fmla="*/ 0 w 39"/>
                <a:gd name="T1" fmla="*/ 32 h 37"/>
                <a:gd name="T2" fmla="*/ 2 w 39"/>
                <a:gd name="T3" fmla="*/ 5 h 37"/>
                <a:gd name="T4" fmla="*/ 39 w 39"/>
                <a:gd name="T5" fmla="*/ 0 h 37"/>
                <a:gd name="T6" fmla="*/ 37 w 39"/>
                <a:gd name="T7" fmla="*/ 37 h 37"/>
                <a:gd name="T8" fmla="*/ 0 w 39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0" y="32"/>
                  </a:moveTo>
                  <a:lnTo>
                    <a:pt x="2" y="5"/>
                  </a:lnTo>
                  <a:lnTo>
                    <a:pt x="39" y="0"/>
                  </a:lnTo>
                  <a:lnTo>
                    <a:pt x="3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4" name="Freeform 1761"/>
            <p:cNvSpPr>
              <a:spLocks/>
            </p:cNvSpPr>
            <p:nvPr/>
          </p:nvSpPr>
          <p:spPr bwMode="auto">
            <a:xfrm>
              <a:off x="3492" y="3024"/>
              <a:ext cx="43" cy="40"/>
            </a:xfrm>
            <a:custGeom>
              <a:avLst/>
              <a:gdLst>
                <a:gd name="T0" fmla="*/ 6 w 43"/>
                <a:gd name="T1" fmla="*/ 40 h 40"/>
                <a:gd name="T2" fmla="*/ 0 w 43"/>
                <a:gd name="T3" fmla="*/ 5 h 40"/>
                <a:gd name="T4" fmla="*/ 37 w 43"/>
                <a:gd name="T5" fmla="*/ 0 h 40"/>
                <a:gd name="T6" fmla="*/ 43 w 43"/>
                <a:gd name="T7" fmla="*/ 35 h 40"/>
                <a:gd name="T8" fmla="*/ 6 w 4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0">
                  <a:moveTo>
                    <a:pt x="6" y="40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3" y="35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5" name="Freeform 1762"/>
            <p:cNvSpPr>
              <a:spLocks/>
            </p:cNvSpPr>
            <p:nvPr/>
          </p:nvSpPr>
          <p:spPr bwMode="auto">
            <a:xfrm>
              <a:off x="3472" y="3272"/>
              <a:ext cx="37" cy="5"/>
            </a:xfrm>
            <a:custGeom>
              <a:avLst/>
              <a:gdLst>
                <a:gd name="T0" fmla="*/ 0 w 37"/>
                <a:gd name="T1" fmla="*/ 5 h 5"/>
                <a:gd name="T2" fmla="*/ 0 w 37"/>
                <a:gd name="T3" fmla="*/ 2 h 5"/>
                <a:gd name="T4" fmla="*/ 37 w 37"/>
                <a:gd name="T5" fmla="*/ 0 h 5"/>
                <a:gd name="T6" fmla="*/ 37 w 37"/>
                <a:gd name="T7" fmla="*/ 0 h 5"/>
                <a:gd name="T8" fmla="*/ 0 w 37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">
                  <a:moveTo>
                    <a:pt x="0" y="5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6" name="Freeform 1763"/>
            <p:cNvSpPr>
              <a:spLocks/>
            </p:cNvSpPr>
            <p:nvPr/>
          </p:nvSpPr>
          <p:spPr bwMode="auto">
            <a:xfrm>
              <a:off x="3487" y="2998"/>
              <a:ext cx="42" cy="36"/>
            </a:xfrm>
            <a:custGeom>
              <a:avLst/>
              <a:gdLst>
                <a:gd name="T0" fmla="*/ 7 w 42"/>
                <a:gd name="T1" fmla="*/ 36 h 36"/>
                <a:gd name="T2" fmla="*/ 0 w 42"/>
                <a:gd name="T3" fmla="*/ 14 h 36"/>
                <a:gd name="T4" fmla="*/ 35 w 42"/>
                <a:gd name="T5" fmla="*/ 0 h 36"/>
                <a:gd name="T6" fmla="*/ 42 w 42"/>
                <a:gd name="T7" fmla="*/ 24 h 36"/>
                <a:gd name="T8" fmla="*/ 7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7" y="3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2" y="2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7" name="Freeform 1764"/>
            <p:cNvSpPr>
              <a:spLocks/>
            </p:cNvSpPr>
            <p:nvPr/>
          </p:nvSpPr>
          <p:spPr bwMode="auto">
            <a:xfrm>
              <a:off x="3478" y="2973"/>
              <a:ext cx="44" cy="39"/>
            </a:xfrm>
            <a:custGeom>
              <a:avLst/>
              <a:gdLst>
                <a:gd name="T0" fmla="*/ 9 w 44"/>
                <a:gd name="T1" fmla="*/ 39 h 39"/>
                <a:gd name="T2" fmla="*/ 0 w 44"/>
                <a:gd name="T3" fmla="*/ 20 h 39"/>
                <a:gd name="T4" fmla="*/ 33 w 44"/>
                <a:gd name="T5" fmla="*/ 0 h 39"/>
                <a:gd name="T6" fmla="*/ 44 w 44"/>
                <a:gd name="T7" fmla="*/ 25 h 39"/>
                <a:gd name="T8" fmla="*/ 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9" y="39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4" y="25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8" name="Freeform 1765"/>
            <p:cNvSpPr>
              <a:spLocks/>
            </p:cNvSpPr>
            <p:nvPr/>
          </p:nvSpPr>
          <p:spPr bwMode="auto">
            <a:xfrm>
              <a:off x="3467" y="2951"/>
              <a:ext cx="44" cy="42"/>
            </a:xfrm>
            <a:custGeom>
              <a:avLst/>
              <a:gdLst>
                <a:gd name="T0" fmla="*/ 11 w 44"/>
                <a:gd name="T1" fmla="*/ 42 h 42"/>
                <a:gd name="T2" fmla="*/ 0 w 44"/>
                <a:gd name="T3" fmla="*/ 27 h 42"/>
                <a:gd name="T4" fmla="*/ 29 w 44"/>
                <a:gd name="T5" fmla="*/ 0 h 42"/>
                <a:gd name="T6" fmla="*/ 44 w 44"/>
                <a:gd name="T7" fmla="*/ 22 h 42"/>
                <a:gd name="T8" fmla="*/ 11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1" y="42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99" name="Freeform 1766"/>
            <p:cNvSpPr>
              <a:spLocks/>
            </p:cNvSpPr>
            <p:nvPr/>
          </p:nvSpPr>
          <p:spPr bwMode="auto">
            <a:xfrm>
              <a:off x="3456" y="2934"/>
              <a:ext cx="40" cy="44"/>
            </a:xfrm>
            <a:custGeom>
              <a:avLst/>
              <a:gdLst>
                <a:gd name="T0" fmla="*/ 11 w 40"/>
                <a:gd name="T1" fmla="*/ 44 h 44"/>
                <a:gd name="T2" fmla="*/ 0 w 40"/>
                <a:gd name="T3" fmla="*/ 32 h 44"/>
                <a:gd name="T4" fmla="*/ 25 w 40"/>
                <a:gd name="T5" fmla="*/ 0 h 44"/>
                <a:gd name="T6" fmla="*/ 40 w 40"/>
                <a:gd name="T7" fmla="*/ 17 h 44"/>
                <a:gd name="T8" fmla="*/ 11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1" y="44"/>
                  </a:moveTo>
                  <a:lnTo>
                    <a:pt x="0" y="32"/>
                  </a:lnTo>
                  <a:lnTo>
                    <a:pt x="25" y="0"/>
                  </a:lnTo>
                  <a:lnTo>
                    <a:pt x="40" y="17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0" name="Freeform 1767"/>
            <p:cNvSpPr>
              <a:spLocks/>
            </p:cNvSpPr>
            <p:nvPr/>
          </p:nvSpPr>
          <p:spPr bwMode="auto">
            <a:xfrm>
              <a:off x="3428" y="2902"/>
              <a:ext cx="53" cy="64"/>
            </a:xfrm>
            <a:custGeom>
              <a:avLst/>
              <a:gdLst>
                <a:gd name="T0" fmla="*/ 28 w 53"/>
                <a:gd name="T1" fmla="*/ 64 h 64"/>
                <a:gd name="T2" fmla="*/ 0 w 53"/>
                <a:gd name="T3" fmla="*/ 34 h 64"/>
                <a:gd name="T4" fmla="*/ 22 w 53"/>
                <a:gd name="T5" fmla="*/ 0 h 64"/>
                <a:gd name="T6" fmla="*/ 53 w 53"/>
                <a:gd name="T7" fmla="*/ 32 h 64"/>
                <a:gd name="T8" fmla="*/ 28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8" y="64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3" y="32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1" name="Freeform 1768"/>
            <p:cNvSpPr>
              <a:spLocks/>
            </p:cNvSpPr>
            <p:nvPr/>
          </p:nvSpPr>
          <p:spPr bwMode="auto">
            <a:xfrm>
              <a:off x="3395" y="2880"/>
              <a:ext cx="55" cy="56"/>
            </a:xfrm>
            <a:custGeom>
              <a:avLst/>
              <a:gdLst>
                <a:gd name="T0" fmla="*/ 33 w 55"/>
                <a:gd name="T1" fmla="*/ 56 h 56"/>
                <a:gd name="T2" fmla="*/ 0 w 55"/>
                <a:gd name="T3" fmla="*/ 37 h 56"/>
                <a:gd name="T4" fmla="*/ 18 w 55"/>
                <a:gd name="T5" fmla="*/ 0 h 56"/>
                <a:gd name="T6" fmla="*/ 55 w 55"/>
                <a:gd name="T7" fmla="*/ 22 h 56"/>
                <a:gd name="T8" fmla="*/ 33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33" y="56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55" y="22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2" name="Freeform 1769"/>
            <p:cNvSpPr>
              <a:spLocks/>
            </p:cNvSpPr>
            <p:nvPr/>
          </p:nvSpPr>
          <p:spPr bwMode="auto">
            <a:xfrm>
              <a:off x="3358" y="2856"/>
              <a:ext cx="55" cy="61"/>
            </a:xfrm>
            <a:custGeom>
              <a:avLst/>
              <a:gdLst>
                <a:gd name="T0" fmla="*/ 37 w 55"/>
                <a:gd name="T1" fmla="*/ 61 h 61"/>
                <a:gd name="T2" fmla="*/ 0 w 55"/>
                <a:gd name="T3" fmla="*/ 34 h 61"/>
                <a:gd name="T4" fmla="*/ 22 w 55"/>
                <a:gd name="T5" fmla="*/ 0 h 61"/>
                <a:gd name="T6" fmla="*/ 55 w 55"/>
                <a:gd name="T7" fmla="*/ 24 h 61"/>
                <a:gd name="T8" fmla="*/ 37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7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5" y="24"/>
                  </a:lnTo>
                  <a:lnTo>
                    <a:pt x="37" y="6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3" name="Freeform 1770"/>
            <p:cNvSpPr>
              <a:spLocks/>
            </p:cNvSpPr>
            <p:nvPr/>
          </p:nvSpPr>
          <p:spPr bwMode="auto">
            <a:xfrm>
              <a:off x="3321" y="2831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5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5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4" name="Freeform 1771"/>
            <p:cNvSpPr>
              <a:spLocks/>
            </p:cNvSpPr>
            <p:nvPr/>
          </p:nvSpPr>
          <p:spPr bwMode="auto">
            <a:xfrm>
              <a:off x="3305" y="2816"/>
              <a:ext cx="40" cy="47"/>
            </a:xfrm>
            <a:custGeom>
              <a:avLst/>
              <a:gdLst>
                <a:gd name="T0" fmla="*/ 16 w 40"/>
                <a:gd name="T1" fmla="*/ 47 h 47"/>
                <a:gd name="T2" fmla="*/ 0 w 40"/>
                <a:gd name="T3" fmla="*/ 30 h 47"/>
                <a:gd name="T4" fmla="*/ 27 w 40"/>
                <a:gd name="T5" fmla="*/ 0 h 47"/>
                <a:gd name="T6" fmla="*/ 40 w 40"/>
                <a:gd name="T7" fmla="*/ 15 h 47"/>
                <a:gd name="T8" fmla="*/ 16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6" y="47"/>
                  </a:moveTo>
                  <a:lnTo>
                    <a:pt x="0" y="30"/>
                  </a:lnTo>
                  <a:lnTo>
                    <a:pt x="27" y="0"/>
                  </a:lnTo>
                  <a:lnTo>
                    <a:pt x="40" y="15"/>
                  </a:lnTo>
                  <a:lnTo>
                    <a:pt x="16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5" name="Freeform 1772"/>
            <p:cNvSpPr>
              <a:spLocks/>
            </p:cNvSpPr>
            <p:nvPr/>
          </p:nvSpPr>
          <p:spPr bwMode="auto">
            <a:xfrm>
              <a:off x="3290" y="2802"/>
              <a:ext cx="42" cy="44"/>
            </a:xfrm>
            <a:custGeom>
              <a:avLst/>
              <a:gdLst>
                <a:gd name="T0" fmla="*/ 15 w 42"/>
                <a:gd name="T1" fmla="*/ 44 h 44"/>
                <a:gd name="T2" fmla="*/ 0 w 42"/>
                <a:gd name="T3" fmla="*/ 24 h 44"/>
                <a:gd name="T4" fmla="*/ 31 w 42"/>
                <a:gd name="T5" fmla="*/ 0 h 44"/>
                <a:gd name="T6" fmla="*/ 42 w 42"/>
                <a:gd name="T7" fmla="*/ 14 h 44"/>
                <a:gd name="T8" fmla="*/ 15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15" y="44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42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6" name="Freeform 1773"/>
            <p:cNvSpPr>
              <a:spLocks/>
            </p:cNvSpPr>
            <p:nvPr/>
          </p:nvSpPr>
          <p:spPr bwMode="auto">
            <a:xfrm>
              <a:off x="3266" y="2758"/>
              <a:ext cx="55" cy="68"/>
            </a:xfrm>
            <a:custGeom>
              <a:avLst/>
              <a:gdLst>
                <a:gd name="T0" fmla="*/ 24 w 55"/>
                <a:gd name="T1" fmla="*/ 68 h 68"/>
                <a:gd name="T2" fmla="*/ 0 w 55"/>
                <a:gd name="T3" fmla="*/ 24 h 68"/>
                <a:gd name="T4" fmla="*/ 30 w 55"/>
                <a:gd name="T5" fmla="*/ 0 h 68"/>
                <a:gd name="T6" fmla="*/ 55 w 55"/>
                <a:gd name="T7" fmla="*/ 44 h 68"/>
                <a:gd name="T8" fmla="*/ 24 w 55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8">
                  <a:moveTo>
                    <a:pt x="24" y="68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55" y="44"/>
                  </a:lnTo>
                  <a:lnTo>
                    <a:pt x="24" y="68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7" name="Freeform 1774"/>
            <p:cNvSpPr>
              <a:spLocks/>
            </p:cNvSpPr>
            <p:nvPr/>
          </p:nvSpPr>
          <p:spPr bwMode="auto">
            <a:xfrm>
              <a:off x="3492" y="3022"/>
              <a:ext cx="37" cy="12"/>
            </a:xfrm>
            <a:custGeom>
              <a:avLst/>
              <a:gdLst>
                <a:gd name="T0" fmla="*/ 37 w 37"/>
                <a:gd name="T1" fmla="*/ 2 h 12"/>
                <a:gd name="T2" fmla="*/ 37 w 37"/>
                <a:gd name="T3" fmla="*/ 0 h 12"/>
                <a:gd name="T4" fmla="*/ 0 w 37"/>
                <a:gd name="T5" fmla="*/ 7 h 12"/>
                <a:gd name="T6" fmla="*/ 2 w 37"/>
                <a:gd name="T7" fmla="*/ 12 h 12"/>
                <a:gd name="T8" fmla="*/ 37 w 3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2">
                  <a:moveTo>
                    <a:pt x="37" y="2"/>
                  </a:moveTo>
                  <a:lnTo>
                    <a:pt x="37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8" name="Freeform 1775"/>
            <p:cNvSpPr>
              <a:spLocks/>
            </p:cNvSpPr>
            <p:nvPr/>
          </p:nvSpPr>
          <p:spPr bwMode="auto">
            <a:xfrm>
              <a:off x="3255" y="2736"/>
              <a:ext cx="44" cy="41"/>
            </a:xfrm>
            <a:custGeom>
              <a:avLst/>
              <a:gdLst>
                <a:gd name="T0" fmla="*/ 9 w 44"/>
                <a:gd name="T1" fmla="*/ 41 h 41"/>
                <a:gd name="T2" fmla="*/ 0 w 44"/>
                <a:gd name="T3" fmla="*/ 12 h 41"/>
                <a:gd name="T4" fmla="*/ 35 w 44"/>
                <a:gd name="T5" fmla="*/ 0 h 41"/>
                <a:gd name="T6" fmla="*/ 44 w 44"/>
                <a:gd name="T7" fmla="*/ 26 h 41"/>
                <a:gd name="T8" fmla="*/ 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9" y="4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26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09" name="Freeform 1776"/>
            <p:cNvSpPr>
              <a:spLocks/>
            </p:cNvSpPr>
            <p:nvPr/>
          </p:nvSpPr>
          <p:spPr bwMode="auto">
            <a:xfrm>
              <a:off x="3248" y="2709"/>
              <a:ext cx="42" cy="39"/>
            </a:xfrm>
            <a:custGeom>
              <a:avLst/>
              <a:gdLst>
                <a:gd name="T0" fmla="*/ 7 w 42"/>
                <a:gd name="T1" fmla="*/ 39 h 39"/>
                <a:gd name="T2" fmla="*/ 0 w 42"/>
                <a:gd name="T3" fmla="*/ 2 h 39"/>
                <a:gd name="T4" fmla="*/ 37 w 42"/>
                <a:gd name="T5" fmla="*/ 0 h 39"/>
                <a:gd name="T6" fmla="*/ 42 w 42"/>
                <a:gd name="T7" fmla="*/ 27 h 39"/>
                <a:gd name="T8" fmla="*/ 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7" y="39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42" y="27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0" name="Freeform 1777"/>
            <p:cNvSpPr>
              <a:spLocks/>
            </p:cNvSpPr>
            <p:nvPr/>
          </p:nvSpPr>
          <p:spPr bwMode="auto">
            <a:xfrm>
              <a:off x="3246" y="2652"/>
              <a:ext cx="39" cy="59"/>
            </a:xfrm>
            <a:custGeom>
              <a:avLst/>
              <a:gdLst>
                <a:gd name="T0" fmla="*/ 2 w 39"/>
                <a:gd name="T1" fmla="*/ 59 h 59"/>
                <a:gd name="T2" fmla="*/ 0 w 39"/>
                <a:gd name="T3" fmla="*/ 3 h 59"/>
                <a:gd name="T4" fmla="*/ 37 w 39"/>
                <a:gd name="T5" fmla="*/ 0 h 59"/>
                <a:gd name="T6" fmla="*/ 39 w 39"/>
                <a:gd name="T7" fmla="*/ 57 h 59"/>
                <a:gd name="T8" fmla="*/ 2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2" y="59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39" y="57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1" name="Freeform 1778"/>
            <p:cNvSpPr>
              <a:spLocks/>
            </p:cNvSpPr>
            <p:nvPr/>
          </p:nvSpPr>
          <p:spPr bwMode="auto">
            <a:xfrm>
              <a:off x="3246" y="2623"/>
              <a:ext cx="37" cy="32"/>
            </a:xfrm>
            <a:custGeom>
              <a:avLst/>
              <a:gdLst>
                <a:gd name="T0" fmla="*/ 0 w 37"/>
                <a:gd name="T1" fmla="*/ 32 h 32"/>
                <a:gd name="T2" fmla="*/ 0 w 37"/>
                <a:gd name="T3" fmla="*/ 2 h 32"/>
                <a:gd name="T4" fmla="*/ 37 w 37"/>
                <a:gd name="T5" fmla="*/ 0 h 32"/>
                <a:gd name="T6" fmla="*/ 37 w 37"/>
                <a:gd name="T7" fmla="*/ 29 h 32"/>
                <a:gd name="T8" fmla="*/ 0 w 3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0" y="32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37" y="2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2" name="Freeform 1779"/>
            <p:cNvSpPr>
              <a:spLocks/>
            </p:cNvSpPr>
            <p:nvPr/>
          </p:nvSpPr>
          <p:spPr bwMode="auto">
            <a:xfrm>
              <a:off x="3242" y="2596"/>
              <a:ext cx="41" cy="29"/>
            </a:xfrm>
            <a:custGeom>
              <a:avLst/>
              <a:gdLst>
                <a:gd name="T0" fmla="*/ 4 w 41"/>
                <a:gd name="T1" fmla="*/ 29 h 29"/>
                <a:gd name="T2" fmla="*/ 0 w 41"/>
                <a:gd name="T3" fmla="*/ 5 h 29"/>
                <a:gd name="T4" fmla="*/ 37 w 41"/>
                <a:gd name="T5" fmla="*/ 0 h 29"/>
                <a:gd name="T6" fmla="*/ 41 w 41"/>
                <a:gd name="T7" fmla="*/ 27 h 29"/>
                <a:gd name="T8" fmla="*/ 4 w 4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9">
                  <a:moveTo>
                    <a:pt x="4" y="2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1" y="27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3" name="Freeform 1780"/>
            <p:cNvSpPr>
              <a:spLocks/>
            </p:cNvSpPr>
            <p:nvPr/>
          </p:nvSpPr>
          <p:spPr bwMode="auto">
            <a:xfrm>
              <a:off x="3237" y="2564"/>
              <a:ext cx="42" cy="37"/>
            </a:xfrm>
            <a:custGeom>
              <a:avLst/>
              <a:gdLst>
                <a:gd name="T0" fmla="*/ 5 w 42"/>
                <a:gd name="T1" fmla="*/ 37 h 37"/>
                <a:gd name="T2" fmla="*/ 0 w 42"/>
                <a:gd name="T3" fmla="*/ 15 h 37"/>
                <a:gd name="T4" fmla="*/ 35 w 42"/>
                <a:gd name="T5" fmla="*/ 0 h 37"/>
                <a:gd name="T6" fmla="*/ 42 w 42"/>
                <a:gd name="T7" fmla="*/ 32 h 37"/>
                <a:gd name="T8" fmla="*/ 5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5" y="37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42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4" name="Freeform 1781"/>
            <p:cNvSpPr>
              <a:spLocks/>
            </p:cNvSpPr>
            <p:nvPr/>
          </p:nvSpPr>
          <p:spPr bwMode="auto">
            <a:xfrm>
              <a:off x="3224" y="2532"/>
              <a:ext cx="48" cy="47"/>
            </a:xfrm>
            <a:custGeom>
              <a:avLst/>
              <a:gdLst>
                <a:gd name="T0" fmla="*/ 13 w 48"/>
                <a:gd name="T1" fmla="*/ 47 h 47"/>
                <a:gd name="T2" fmla="*/ 0 w 48"/>
                <a:gd name="T3" fmla="*/ 20 h 47"/>
                <a:gd name="T4" fmla="*/ 33 w 48"/>
                <a:gd name="T5" fmla="*/ 0 h 47"/>
                <a:gd name="T6" fmla="*/ 48 w 48"/>
                <a:gd name="T7" fmla="*/ 32 h 47"/>
                <a:gd name="T8" fmla="*/ 1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3" y="47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48" y="32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5" name="Freeform 1782"/>
            <p:cNvSpPr>
              <a:spLocks/>
            </p:cNvSpPr>
            <p:nvPr/>
          </p:nvSpPr>
          <p:spPr bwMode="auto">
            <a:xfrm>
              <a:off x="3264" y="277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6" name="Freeform 1783"/>
            <p:cNvSpPr>
              <a:spLocks/>
            </p:cNvSpPr>
            <p:nvPr/>
          </p:nvSpPr>
          <p:spPr bwMode="auto">
            <a:xfrm>
              <a:off x="3264" y="2758"/>
              <a:ext cx="35" cy="24"/>
            </a:xfrm>
            <a:custGeom>
              <a:avLst/>
              <a:gdLst>
                <a:gd name="T0" fmla="*/ 2 w 35"/>
                <a:gd name="T1" fmla="*/ 24 h 24"/>
                <a:gd name="T2" fmla="*/ 0 w 35"/>
                <a:gd name="T3" fmla="*/ 19 h 24"/>
                <a:gd name="T4" fmla="*/ 32 w 35"/>
                <a:gd name="T5" fmla="*/ 0 h 24"/>
                <a:gd name="T6" fmla="*/ 35 w 35"/>
                <a:gd name="T7" fmla="*/ 4 h 24"/>
                <a:gd name="T8" fmla="*/ 2 w 35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4">
                  <a:moveTo>
                    <a:pt x="2" y="24"/>
                  </a:moveTo>
                  <a:lnTo>
                    <a:pt x="0" y="19"/>
                  </a:lnTo>
                  <a:lnTo>
                    <a:pt x="32" y="0"/>
                  </a:lnTo>
                  <a:lnTo>
                    <a:pt x="35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7" name="Freeform 1784"/>
            <p:cNvSpPr>
              <a:spLocks/>
            </p:cNvSpPr>
            <p:nvPr/>
          </p:nvSpPr>
          <p:spPr bwMode="auto">
            <a:xfrm>
              <a:off x="3202" y="2493"/>
              <a:ext cx="53" cy="64"/>
            </a:xfrm>
            <a:custGeom>
              <a:avLst/>
              <a:gdLst>
                <a:gd name="T0" fmla="*/ 24 w 53"/>
                <a:gd name="T1" fmla="*/ 64 h 64"/>
                <a:gd name="T2" fmla="*/ 0 w 53"/>
                <a:gd name="T3" fmla="*/ 29 h 64"/>
                <a:gd name="T4" fmla="*/ 26 w 53"/>
                <a:gd name="T5" fmla="*/ 0 h 64"/>
                <a:gd name="T6" fmla="*/ 53 w 53"/>
                <a:gd name="T7" fmla="*/ 37 h 64"/>
                <a:gd name="T8" fmla="*/ 24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24" y="64"/>
                  </a:moveTo>
                  <a:lnTo>
                    <a:pt x="0" y="29"/>
                  </a:lnTo>
                  <a:lnTo>
                    <a:pt x="26" y="0"/>
                  </a:lnTo>
                  <a:lnTo>
                    <a:pt x="53" y="37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8" name="Freeform 1785"/>
            <p:cNvSpPr>
              <a:spLocks/>
            </p:cNvSpPr>
            <p:nvPr/>
          </p:nvSpPr>
          <p:spPr bwMode="auto">
            <a:xfrm>
              <a:off x="3191" y="2481"/>
              <a:ext cx="37" cy="41"/>
            </a:xfrm>
            <a:custGeom>
              <a:avLst/>
              <a:gdLst>
                <a:gd name="T0" fmla="*/ 11 w 37"/>
                <a:gd name="T1" fmla="*/ 41 h 41"/>
                <a:gd name="T2" fmla="*/ 0 w 37"/>
                <a:gd name="T3" fmla="*/ 37 h 41"/>
                <a:gd name="T4" fmla="*/ 18 w 37"/>
                <a:gd name="T5" fmla="*/ 0 h 41"/>
                <a:gd name="T6" fmla="*/ 37 w 37"/>
                <a:gd name="T7" fmla="*/ 12 h 41"/>
                <a:gd name="T8" fmla="*/ 11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1" y="41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7" y="12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19" name="Freeform 1786"/>
            <p:cNvSpPr>
              <a:spLocks/>
            </p:cNvSpPr>
            <p:nvPr/>
          </p:nvSpPr>
          <p:spPr bwMode="auto">
            <a:xfrm>
              <a:off x="3176" y="2469"/>
              <a:ext cx="33" cy="49"/>
            </a:xfrm>
            <a:custGeom>
              <a:avLst/>
              <a:gdLst>
                <a:gd name="T0" fmla="*/ 15 w 33"/>
                <a:gd name="T1" fmla="*/ 49 h 49"/>
                <a:gd name="T2" fmla="*/ 0 w 33"/>
                <a:gd name="T3" fmla="*/ 39 h 49"/>
                <a:gd name="T4" fmla="*/ 13 w 33"/>
                <a:gd name="T5" fmla="*/ 0 h 49"/>
                <a:gd name="T6" fmla="*/ 33 w 33"/>
                <a:gd name="T7" fmla="*/ 12 h 49"/>
                <a:gd name="T8" fmla="*/ 15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15" y="4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3" y="12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0" name="Freeform 1787"/>
            <p:cNvSpPr>
              <a:spLocks/>
            </p:cNvSpPr>
            <p:nvPr/>
          </p:nvSpPr>
          <p:spPr bwMode="auto">
            <a:xfrm>
              <a:off x="3143" y="2456"/>
              <a:ext cx="46" cy="52"/>
            </a:xfrm>
            <a:custGeom>
              <a:avLst/>
              <a:gdLst>
                <a:gd name="T0" fmla="*/ 33 w 46"/>
                <a:gd name="T1" fmla="*/ 52 h 52"/>
                <a:gd name="T2" fmla="*/ 0 w 46"/>
                <a:gd name="T3" fmla="*/ 42 h 52"/>
                <a:gd name="T4" fmla="*/ 7 w 46"/>
                <a:gd name="T5" fmla="*/ 0 h 52"/>
                <a:gd name="T6" fmla="*/ 46 w 46"/>
                <a:gd name="T7" fmla="*/ 13 h 52"/>
                <a:gd name="T8" fmla="*/ 33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3" y="52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6" y="13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1" name="Freeform 1788"/>
            <p:cNvSpPr>
              <a:spLocks/>
            </p:cNvSpPr>
            <p:nvPr/>
          </p:nvSpPr>
          <p:spPr bwMode="auto">
            <a:xfrm>
              <a:off x="3106" y="2449"/>
              <a:ext cx="44" cy="49"/>
            </a:xfrm>
            <a:custGeom>
              <a:avLst/>
              <a:gdLst>
                <a:gd name="T0" fmla="*/ 37 w 44"/>
                <a:gd name="T1" fmla="*/ 49 h 49"/>
                <a:gd name="T2" fmla="*/ 0 w 44"/>
                <a:gd name="T3" fmla="*/ 42 h 49"/>
                <a:gd name="T4" fmla="*/ 4 w 44"/>
                <a:gd name="T5" fmla="*/ 0 h 49"/>
                <a:gd name="T6" fmla="*/ 44 w 44"/>
                <a:gd name="T7" fmla="*/ 7 h 49"/>
                <a:gd name="T8" fmla="*/ 3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37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44" y="7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2" name="Freeform 1789"/>
            <p:cNvSpPr>
              <a:spLocks/>
            </p:cNvSpPr>
            <p:nvPr/>
          </p:nvSpPr>
          <p:spPr bwMode="auto">
            <a:xfrm>
              <a:off x="3066" y="2442"/>
              <a:ext cx="44" cy="49"/>
            </a:xfrm>
            <a:custGeom>
              <a:avLst/>
              <a:gdLst>
                <a:gd name="T0" fmla="*/ 40 w 44"/>
                <a:gd name="T1" fmla="*/ 49 h 49"/>
                <a:gd name="T2" fmla="*/ 0 w 44"/>
                <a:gd name="T3" fmla="*/ 41 h 49"/>
                <a:gd name="T4" fmla="*/ 7 w 44"/>
                <a:gd name="T5" fmla="*/ 0 h 49"/>
                <a:gd name="T6" fmla="*/ 44 w 44"/>
                <a:gd name="T7" fmla="*/ 7 h 49"/>
                <a:gd name="T8" fmla="*/ 4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40" y="49"/>
                  </a:moveTo>
                  <a:lnTo>
                    <a:pt x="0" y="41"/>
                  </a:lnTo>
                  <a:lnTo>
                    <a:pt x="7" y="0"/>
                  </a:lnTo>
                  <a:lnTo>
                    <a:pt x="44" y="7"/>
                  </a:lnTo>
                  <a:lnTo>
                    <a:pt x="40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3" name="Freeform 1790"/>
            <p:cNvSpPr>
              <a:spLocks/>
            </p:cNvSpPr>
            <p:nvPr/>
          </p:nvSpPr>
          <p:spPr bwMode="auto">
            <a:xfrm>
              <a:off x="3027" y="2432"/>
              <a:ext cx="46" cy="51"/>
            </a:xfrm>
            <a:custGeom>
              <a:avLst/>
              <a:gdLst>
                <a:gd name="T0" fmla="*/ 39 w 46"/>
                <a:gd name="T1" fmla="*/ 51 h 51"/>
                <a:gd name="T2" fmla="*/ 0 w 46"/>
                <a:gd name="T3" fmla="*/ 39 h 51"/>
                <a:gd name="T4" fmla="*/ 11 w 46"/>
                <a:gd name="T5" fmla="*/ 0 h 51"/>
                <a:gd name="T6" fmla="*/ 46 w 46"/>
                <a:gd name="T7" fmla="*/ 10 h 51"/>
                <a:gd name="T8" fmla="*/ 3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9" y="51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39" y="5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4" name="Freeform 1791"/>
            <p:cNvSpPr>
              <a:spLocks/>
            </p:cNvSpPr>
            <p:nvPr/>
          </p:nvSpPr>
          <p:spPr bwMode="auto">
            <a:xfrm>
              <a:off x="3007" y="2424"/>
              <a:ext cx="31" cy="47"/>
            </a:xfrm>
            <a:custGeom>
              <a:avLst/>
              <a:gdLst>
                <a:gd name="T0" fmla="*/ 20 w 31"/>
                <a:gd name="T1" fmla="*/ 47 h 47"/>
                <a:gd name="T2" fmla="*/ 0 w 31"/>
                <a:gd name="T3" fmla="*/ 37 h 47"/>
                <a:gd name="T4" fmla="*/ 18 w 31"/>
                <a:gd name="T5" fmla="*/ 0 h 47"/>
                <a:gd name="T6" fmla="*/ 31 w 31"/>
                <a:gd name="T7" fmla="*/ 8 h 47"/>
                <a:gd name="T8" fmla="*/ 2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20" y="47"/>
                  </a:moveTo>
                  <a:lnTo>
                    <a:pt x="0" y="37"/>
                  </a:lnTo>
                  <a:lnTo>
                    <a:pt x="18" y="0"/>
                  </a:lnTo>
                  <a:lnTo>
                    <a:pt x="31" y="8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5" name="Freeform 1792"/>
            <p:cNvSpPr>
              <a:spLocks/>
            </p:cNvSpPr>
            <p:nvPr/>
          </p:nvSpPr>
          <p:spPr bwMode="auto">
            <a:xfrm>
              <a:off x="2987" y="2415"/>
              <a:ext cx="38" cy="46"/>
            </a:xfrm>
            <a:custGeom>
              <a:avLst/>
              <a:gdLst>
                <a:gd name="T0" fmla="*/ 20 w 38"/>
                <a:gd name="T1" fmla="*/ 46 h 46"/>
                <a:gd name="T2" fmla="*/ 0 w 38"/>
                <a:gd name="T3" fmla="*/ 34 h 46"/>
                <a:gd name="T4" fmla="*/ 22 w 38"/>
                <a:gd name="T5" fmla="*/ 0 h 46"/>
                <a:gd name="T6" fmla="*/ 38 w 38"/>
                <a:gd name="T7" fmla="*/ 9 h 46"/>
                <a:gd name="T8" fmla="*/ 20 w 3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6">
                  <a:moveTo>
                    <a:pt x="20" y="46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8" y="9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6" name="Freeform 1793"/>
            <p:cNvSpPr>
              <a:spLocks/>
            </p:cNvSpPr>
            <p:nvPr/>
          </p:nvSpPr>
          <p:spPr bwMode="auto">
            <a:xfrm>
              <a:off x="2970" y="2402"/>
              <a:ext cx="39" cy="47"/>
            </a:xfrm>
            <a:custGeom>
              <a:avLst/>
              <a:gdLst>
                <a:gd name="T0" fmla="*/ 17 w 39"/>
                <a:gd name="T1" fmla="*/ 47 h 47"/>
                <a:gd name="T2" fmla="*/ 0 w 39"/>
                <a:gd name="T3" fmla="*/ 30 h 47"/>
                <a:gd name="T4" fmla="*/ 26 w 39"/>
                <a:gd name="T5" fmla="*/ 0 h 47"/>
                <a:gd name="T6" fmla="*/ 39 w 39"/>
                <a:gd name="T7" fmla="*/ 13 h 47"/>
                <a:gd name="T8" fmla="*/ 17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7" y="47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39" y="13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7" name="Freeform 1794"/>
            <p:cNvSpPr>
              <a:spLocks/>
            </p:cNvSpPr>
            <p:nvPr/>
          </p:nvSpPr>
          <p:spPr bwMode="auto">
            <a:xfrm>
              <a:off x="2955" y="2388"/>
              <a:ext cx="41" cy="44"/>
            </a:xfrm>
            <a:custGeom>
              <a:avLst/>
              <a:gdLst>
                <a:gd name="T0" fmla="*/ 15 w 41"/>
                <a:gd name="T1" fmla="*/ 44 h 44"/>
                <a:gd name="T2" fmla="*/ 0 w 41"/>
                <a:gd name="T3" fmla="*/ 27 h 44"/>
                <a:gd name="T4" fmla="*/ 28 w 41"/>
                <a:gd name="T5" fmla="*/ 0 h 44"/>
                <a:gd name="T6" fmla="*/ 41 w 41"/>
                <a:gd name="T7" fmla="*/ 14 h 44"/>
                <a:gd name="T8" fmla="*/ 15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5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1" y="14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8" name="Freeform 1795"/>
            <p:cNvSpPr>
              <a:spLocks/>
            </p:cNvSpPr>
            <p:nvPr/>
          </p:nvSpPr>
          <p:spPr bwMode="auto">
            <a:xfrm>
              <a:off x="3224" y="2530"/>
              <a:ext cx="33" cy="27"/>
            </a:xfrm>
            <a:custGeom>
              <a:avLst/>
              <a:gdLst>
                <a:gd name="T0" fmla="*/ 33 w 33"/>
                <a:gd name="T1" fmla="*/ 2 h 27"/>
                <a:gd name="T2" fmla="*/ 31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2"/>
                  </a:moveTo>
                  <a:lnTo>
                    <a:pt x="31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29" name="Freeform 1796"/>
            <p:cNvSpPr>
              <a:spLocks/>
            </p:cNvSpPr>
            <p:nvPr/>
          </p:nvSpPr>
          <p:spPr bwMode="auto">
            <a:xfrm>
              <a:off x="2937" y="2366"/>
              <a:ext cx="48" cy="46"/>
            </a:xfrm>
            <a:custGeom>
              <a:avLst/>
              <a:gdLst>
                <a:gd name="T0" fmla="*/ 18 w 48"/>
                <a:gd name="T1" fmla="*/ 46 h 46"/>
                <a:gd name="T2" fmla="*/ 0 w 48"/>
                <a:gd name="T3" fmla="*/ 19 h 46"/>
                <a:gd name="T4" fmla="*/ 33 w 48"/>
                <a:gd name="T5" fmla="*/ 0 h 46"/>
                <a:gd name="T6" fmla="*/ 48 w 48"/>
                <a:gd name="T7" fmla="*/ 22 h 46"/>
                <a:gd name="T8" fmla="*/ 18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18" y="46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48" y="22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0" name="Freeform 1797"/>
            <p:cNvSpPr>
              <a:spLocks/>
            </p:cNvSpPr>
            <p:nvPr/>
          </p:nvSpPr>
          <p:spPr bwMode="auto">
            <a:xfrm>
              <a:off x="2928" y="2346"/>
              <a:ext cx="42" cy="39"/>
            </a:xfrm>
            <a:custGeom>
              <a:avLst/>
              <a:gdLst>
                <a:gd name="T0" fmla="*/ 9 w 42"/>
                <a:gd name="T1" fmla="*/ 39 h 39"/>
                <a:gd name="T2" fmla="*/ 0 w 42"/>
                <a:gd name="T3" fmla="*/ 12 h 39"/>
                <a:gd name="T4" fmla="*/ 35 w 42"/>
                <a:gd name="T5" fmla="*/ 0 h 39"/>
                <a:gd name="T6" fmla="*/ 42 w 42"/>
                <a:gd name="T7" fmla="*/ 20 h 39"/>
                <a:gd name="T8" fmla="*/ 9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9" y="3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2" y="20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1" name="Freeform 1798"/>
            <p:cNvSpPr>
              <a:spLocks/>
            </p:cNvSpPr>
            <p:nvPr/>
          </p:nvSpPr>
          <p:spPr bwMode="auto">
            <a:xfrm>
              <a:off x="2913" y="2300"/>
              <a:ext cx="50" cy="58"/>
            </a:xfrm>
            <a:custGeom>
              <a:avLst/>
              <a:gdLst>
                <a:gd name="T0" fmla="*/ 15 w 50"/>
                <a:gd name="T1" fmla="*/ 58 h 58"/>
                <a:gd name="T2" fmla="*/ 0 w 50"/>
                <a:gd name="T3" fmla="*/ 7 h 58"/>
                <a:gd name="T4" fmla="*/ 37 w 50"/>
                <a:gd name="T5" fmla="*/ 0 h 58"/>
                <a:gd name="T6" fmla="*/ 50 w 50"/>
                <a:gd name="T7" fmla="*/ 46 h 58"/>
                <a:gd name="T8" fmla="*/ 15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15" y="58"/>
                  </a:moveTo>
                  <a:lnTo>
                    <a:pt x="0" y="7"/>
                  </a:lnTo>
                  <a:lnTo>
                    <a:pt x="37" y="0"/>
                  </a:lnTo>
                  <a:lnTo>
                    <a:pt x="50" y="46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2" name="Freeform 1799"/>
            <p:cNvSpPr>
              <a:spLocks/>
            </p:cNvSpPr>
            <p:nvPr/>
          </p:nvSpPr>
          <p:spPr bwMode="auto">
            <a:xfrm>
              <a:off x="2906" y="2246"/>
              <a:ext cx="44" cy="61"/>
            </a:xfrm>
            <a:custGeom>
              <a:avLst/>
              <a:gdLst>
                <a:gd name="T0" fmla="*/ 7 w 44"/>
                <a:gd name="T1" fmla="*/ 61 h 61"/>
                <a:gd name="T2" fmla="*/ 0 w 44"/>
                <a:gd name="T3" fmla="*/ 12 h 61"/>
                <a:gd name="T4" fmla="*/ 35 w 44"/>
                <a:gd name="T5" fmla="*/ 0 h 61"/>
                <a:gd name="T6" fmla="*/ 44 w 44"/>
                <a:gd name="T7" fmla="*/ 54 h 61"/>
                <a:gd name="T8" fmla="*/ 7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7" y="61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54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3" name="Freeform 1800"/>
            <p:cNvSpPr>
              <a:spLocks/>
            </p:cNvSpPr>
            <p:nvPr/>
          </p:nvSpPr>
          <p:spPr bwMode="auto">
            <a:xfrm>
              <a:off x="2887" y="2192"/>
              <a:ext cx="54" cy="66"/>
            </a:xfrm>
            <a:custGeom>
              <a:avLst/>
              <a:gdLst>
                <a:gd name="T0" fmla="*/ 19 w 54"/>
                <a:gd name="T1" fmla="*/ 66 h 66"/>
                <a:gd name="T2" fmla="*/ 0 w 54"/>
                <a:gd name="T3" fmla="*/ 15 h 66"/>
                <a:gd name="T4" fmla="*/ 35 w 54"/>
                <a:gd name="T5" fmla="*/ 0 h 66"/>
                <a:gd name="T6" fmla="*/ 54 w 54"/>
                <a:gd name="T7" fmla="*/ 54 h 66"/>
                <a:gd name="T8" fmla="*/ 19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19" y="66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4" y="54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4" name="Freeform 1801"/>
            <p:cNvSpPr>
              <a:spLocks/>
            </p:cNvSpPr>
            <p:nvPr/>
          </p:nvSpPr>
          <p:spPr bwMode="auto">
            <a:xfrm>
              <a:off x="2955" y="2388"/>
              <a:ext cx="30" cy="27"/>
            </a:xfrm>
            <a:custGeom>
              <a:avLst/>
              <a:gdLst>
                <a:gd name="T0" fmla="*/ 0 w 30"/>
                <a:gd name="T1" fmla="*/ 27 h 27"/>
                <a:gd name="T2" fmla="*/ 0 w 30"/>
                <a:gd name="T3" fmla="*/ 24 h 27"/>
                <a:gd name="T4" fmla="*/ 28 w 30"/>
                <a:gd name="T5" fmla="*/ 0 h 27"/>
                <a:gd name="T6" fmla="*/ 30 w 30"/>
                <a:gd name="T7" fmla="*/ 0 h 27"/>
                <a:gd name="T8" fmla="*/ 0 w 30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0" y="2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5" name="Freeform 1802"/>
            <p:cNvSpPr>
              <a:spLocks/>
            </p:cNvSpPr>
            <p:nvPr/>
          </p:nvSpPr>
          <p:spPr bwMode="auto">
            <a:xfrm>
              <a:off x="2847" y="2106"/>
              <a:ext cx="72" cy="103"/>
            </a:xfrm>
            <a:custGeom>
              <a:avLst/>
              <a:gdLst>
                <a:gd name="T0" fmla="*/ 40 w 72"/>
                <a:gd name="T1" fmla="*/ 103 h 103"/>
                <a:gd name="T2" fmla="*/ 0 w 72"/>
                <a:gd name="T3" fmla="*/ 25 h 103"/>
                <a:gd name="T4" fmla="*/ 31 w 72"/>
                <a:gd name="T5" fmla="*/ 0 h 103"/>
                <a:gd name="T6" fmla="*/ 72 w 72"/>
                <a:gd name="T7" fmla="*/ 83 h 103"/>
                <a:gd name="T8" fmla="*/ 40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40" y="103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2" y="83"/>
                  </a:lnTo>
                  <a:lnTo>
                    <a:pt x="40" y="10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6" name="Freeform 1803"/>
            <p:cNvSpPr>
              <a:spLocks/>
            </p:cNvSpPr>
            <p:nvPr/>
          </p:nvSpPr>
          <p:spPr bwMode="auto">
            <a:xfrm>
              <a:off x="2803" y="2038"/>
              <a:ext cx="75" cy="93"/>
            </a:xfrm>
            <a:custGeom>
              <a:avLst/>
              <a:gdLst>
                <a:gd name="T0" fmla="*/ 44 w 75"/>
                <a:gd name="T1" fmla="*/ 93 h 93"/>
                <a:gd name="T2" fmla="*/ 0 w 75"/>
                <a:gd name="T3" fmla="*/ 26 h 93"/>
                <a:gd name="T4" fmla="*/ 29 w 75"/>
                <a:gd name="T5" fmla="*/ 0 h 93"/>
                <a:gd name="T6" fmla="*/ 75 w 75"/>
                <a:gd name="T7" fmla="*/ 68 h 93"/>
                <a:gd name="T8" fmla="*/ 44 w 7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3">
                  <a:moveTo>
                    <a:pt x="44" y="93"/>
                  </a:moveTo>
                  <a:lnTo>
                    <a:pt x="0" y="26"/>
                  </a:lnTo>
                  <a:lnTo>
                    <a:pt x="29" y="0"/>
                  </a:lnTo>
                  <a:lnTo>
                    <a:pt x="75" y="68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7" name="Freeform 1804"/>
            <p:cNvSpPr>
              <a:spLocks/>
            </p:cNvSpPr>
            <p:nvPr/>
          </p:nvSpPr>
          <p:spPr bwMode="auto">
            <a:xfrm>
              <a:off x="2779" y="2006"/>
              <a:ext cx="53" cy="58"/>
            </a:xfrm>
            <a:custGeom>
              <a:avLst/>
              <a:gdLst>
                <a:gd name="T0" fmla="*/ 24 w 53"/>
                <a:gd name="T1" fmla="*/ 58 h 58"/>
                <a:gd name="T2" fmla="*/ 0 w 53"/>
                <a:gd name="T3" fmla="*/ 32 h 58"/>
                <a:gd name="T4" fmla="*/ 24 w 53"/>
                <a:gd name="T5" fmla="*/ 0 h 58"/>
                <a:gd name="T6" fmla="*/ 53 w 53"/>
                <a:gd name="T7" fmla="*/ 32 h 58"/>
                <a:gd name="T8" fmla="*/ 24 w 5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24" y="58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3" y="32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8" name="Freeform 1805"/>
            <p:cNvSpPr>
              <a:spLocks/>
            </p:cNvSpPr>
            <p:nvPr/>
          </p:nvSpPr>
          <p:spPr bwMode="auto">
            <a:xfrm>
              <a:off x="2753" y="1979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34 h 59"/>
                <a:gd name="T4" fmla="*/ 22 w 50"/>
                <a:gd name="T5" fmla="*/ 0 h 59"/>
                <a:gd name="T6" fmla="*/ 50 w 50"/>
                <a:gd name="T7" fmla="*/ 27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0" y="27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39" name="Freeform 1806"/>
            <p:cNvSpPr>
              <a:spLocks/>
            </p:cNvSpPr>
            <p:nvPr/>
          </p:nvSpPr>
          <p:spPr bwMode="auto">
            <a:xfrm>
              <a:off x="2722" y="1954"/>
              <a:ext cx="53" cy="59"/>
            </a:xfrm>
            <a:custGeom>
              <a:avLst/>
              <a:gdLst>
                <a:gd name="T0" fmla="*/ 31 w 53"/>
                <a:gd name="T1" fmla="*/ 59 h 59"/>
                <a:gd name="T2" fmla="*/ 0 w 53"/>
                <a:gd name="T3" fmla="*/ 39 h 59"/>
                <a:gd name="T4" fmla="*/ 13 w 53"/>
                <a:gd name="T5" fmla="*/ 0 h 59"/>
                <a:gd name="T6" fmla="*/ 53 w 53"/>
                <a:gd name="T7" fmla="*/ 25 h 59"/>
                <a:gd name="T8" fmla="*/ 31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1" y="5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3" y="25"/>
                  </a:lnTo>
                  <a:lnTo>
                    <a:pt x="31" y="5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0" name="Freeform 1807"/>
            <p:cNvSpPr>
              <a:spLocks/>
            </p:cNvSpPr>
            <p:nvPr/>
          </p:nvSpPr>
          <p:spPr bwMode="auto">
            <a:xfrm>
              <a:off x="2683" y="1940"/>
              <a:ext cx="52" cy="53"/>
            </a:xfrm>
            <a:custGeom>
              <a:avLst/>
              <a:gdLst>
                <a:gd name="T0" fmla="*/ 39 w 52"/>
                <a:gd name="T1" fmla="*/ 53 h 53"/>
                <a:gd name="T2" fmla="*/ 0 w 52"/>
                <a:gd name="T3" fmla="*/ 39 h 53"/>
                <a:gd name="T4" fmla="*/ 13 w 52"/>
                <a:gd name="T5" fmla="*/ 0 h 53"/>
                <a:gd name="T6" fmla="*/ 52 w 52"/>
                <a:gd name="T7" fmla="*/ 14 h 53"/>
                <a:gd name="T8" fmla="*/ 39 w 5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3">
                  <a:moveTo>
                    <a:pt x="39" y="53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52" y="14"/>
                  </a:lnTo>
                  <a:lnTo>
                    <a:pt x="39" y="5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1" name="Freeform 1808"/>
            <p:cNvSpPr>
              <a:spLocks/>
            </p:cNvSpPr>
            <p:nvPr/>
          </p:nvSpPr>
          <p:spPr bwMode="auto">
            <a:xfrm>
              <a:off x="2887" y="2189"/>
              <a:ext cx="35" cy="20"/>
            </a:xfrm>
            <a:custGeom>
              <a:avLst/>
              <a:gdLst>
                <a:gd name="T0" fmla="*/ 35 w 35"/>
                <a:gd name="T1" fmla="*/ 3 h 20"/>
                <a:gd name="T2" fmla="*/ 32 w 35"/>
                <a:gd name="T3" fmla="*/ 0 h 20"/>
                <a:gd name="T4" fmla="*/ 0 w 35"/>
                <a:gd name="T5" fmla="*/ 18 h 20"/>
                <a:gd name="T6" fmla="*/ 0 w 35"/>
                <a:gd name="T7" fmla="*/ 20 h 20"/>
                <a:gd name="T8" fmla="*/ 35 w 35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35" y="3"/>
                  </a:moveTo>
                  <a:lnTo>
                    <a:pt x="32" y="0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2" name="Freeform 1809"/>
            <p:cNvSpPr>
              <a:spLocks/>
            </p:cNvSpPr>
            <p:nvPr/>
          </p:nvSpPr>
          <p:spPr bwMode="auto">
            <a:xfrm>
              <a:off x="2654" y="1930"/>
              <a:ext cx="38" cy="51"/>
            </a:xfrm>
            <a:custGeom>
              <a:avLst/>
              <a:gdLst>
                <a:gd name="T0" fmla="*/ 31 w 38"/>
                <a:gd name="T1" fmla="*/ 51 h 51"/>
                <a:gd name="T2" fmla="*/ 0 w 38"/>
                <a:gd name="T3" fmla="*/ 41 h 51"/>
                <a:gd name="T4" fmla="*/ 5 w 38"/>
                <a:gd name="T5" fmla="*/ 0 h 51"/>
                <a:gd name="T6" fmla="*/ 38 w 38"/>
                <a:gd name="T7" fmla="*/ 10 h 51"/>
                <a:gd name="T8" fmla="*/ 31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31" y="51"/>
                  </a:moveTo>
                  <a:lnTo>
                    <a:pt x="0" y="41"/>
                  </a:lnTo>
                  <a:lnTo>
                    <a:pt x="5" y="0"/>
                  </a:lnTo>
                  <a:lnTo>
                    <a:pt x="38" y="10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3" name="Freeform 1810"/>
            <p:cNvSpPr>
              <a:spLocks/>
            </p:cNvSpPr>
            <p:nvPr/>
          </p:nvSpPr>
          <p:spPr bwMode="auto">
            <a:xfrm>
              <a:off x="2626" y="1927"/>
              <a:ext cx="33" cy="44"/>
            </a:xfrm>
            <a:custGeom>
              <a:avLst/>
              <a:gdLst>
                <a:gd name="T0" fmla="*/ 28 w 33"/>
                <a:gd name="T1" fmla="*/ 44 h 44"/>
                <a:gd name="T2" fmla="*/ 0 w 33"/>
                <a:gd name="T3" fmla="*/ 42 h 44"/>
                <a:gd name="T4" fmla="*/ 2 w 33"/>
                <a:gd name="T5" fmla="*/ 0 h 44"/>
                <a:gd name="T6" fmla="*/ 33 w 33"/>
                <a:gd name="T7" fmla="*/ 3 h 44"/>
                <a:gd name="T8" fmla="*/ 28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8" y="44"/>
                  </a:moveTo>
                  <a:lnTo>
                    <a:pt x="0" y="42"/>
                  </a:lnTo>
                  <a:lnTo>
                    <a:pt x="2" y="0"/>
                  </a:lnTo>
                  <a:lnTo>
                    <a:pt x="33" y="3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544" name="Freeform 1811"/>
            <p:cNvSpPr>
              <a:spLocks/>
            </p:cNvSpPr>
            <p:nvPr/>
          </p:nvSpPr>
          <p:spPr bwMode="auto">
            <a:xfrm>
              <a:off x="2591" y="1927"/>
              <a:ext cx="37" cy="42"/>
            </a:xfrm>
            <a:custGeom>
              <a:avLst/>
              <a:gdLst>
                <a:gd name="T0" fmla="*/ 35 w 37"/>
                <a:gd name="T1" fmla="*/ 42 h 42"/>
                <a:gd name="T2" fmla="*/ 2 w 37"/>
                <a:gd name="T3" fmla="*/ 42 h 42"/>
                <a:gd name="T4" fmla="*/ 0 w 37"/>
                <a:gd name="T5" fmla="*/ 0 h 42"/>
                <a:gd name="T6" fmla="*/ 37 w 37"/>
                <a:gd name="T7" fmla="*/ 0 h 42"/>
                <a:gd name="T8" fmla="*/ 35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5" y="42"/>
                  </a:moveTo>
                  <a:lnTo>
                    <a:pt x="2" y="42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812"/>
          <p:cNvGrpSpPr>
            <a:grpSpLocks/>
          </p:cNvGrpSpPr>
          <p:nvPr/>
        </p:nvGrpSpPr>
        <p:grpSpPr bwMode="auto">
          <a:xfrm>
            <a:off x="3643313" y="2530475"/>
            <a:ext cx="2166937" cy="3192463"/>
            <a:chOff x="2295" y="1594"/>
            <a:chExt cx="1365" cy="2011"/>
          </a:xfrm>
        </p:grpSpPr>
        <p:sp>
          <p:nvSpPr>
            <p:cNvPr id="48145" name="Freeform 1813"/>
            <p:cNvSpPr>
              <a:spLocks/>
            </p:cNvSpPr>
            <p:nvPr/>
          </p:nvSpPr>
          <p:spPr bwMode="auto">
            <a:xfrm>
              <a:off x="2558" y="1927"/>
              <a:ext cx="35" cy="44"/>
            </a:xfrm>
            <a:custGeom>
              <a:avLst/>
              <a:gdLst>
                <a:gd name="T0" fmla="*/ 35 w 35"/>
                <a:gd name="T1" fmla="*/ 42 h 44"/>
                <a:gd name="T2" fmla="*/ 4 w 35"/>
                <a:gd name="T3" fmla="*/ 44 h 44"/>
                <a:gd name="T4" fmla="*/ 0 w 35"/>
                <a:gd name="T5" fmla="*/ 3 h 44"/>
                <a:gd name="T6" fmla="*/ 33 w 35"/>
                <a:gd name="T7" fmla="*/ 0 h 44"/>
                <a:gd name="T8" fmla="*/ 35 w 35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5" y="42"/>
                  </a:moveTo>
                  <a:lnTo>
                    <a:pt x="4" y="44"/>
                  </a:lnTo>
                  <a:lnTo>
                    <a:pt x="0" y="3"/>
                  </a:lnTo>
                  <a:lnTo>
                    <a:pt x="33" y="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1814"/>
            <p:cNvSpPr>
              <a:spLocks/>
            </p:cNvSpPr>
            <p:nvPr/>
          </p:nvSpPr>
          <p:spPr bwMode="auto">
            <a:xfrm>
              <a:off x="2692" y="1940"/>
              <a:ext cx="13" cy="2"/>
            </a:xfrm>
            <a:custGeom>
              <a:avLst/>
              <a:gdLst>
                <a:gd name="T0" fmla="*/ 4 w 13"/>
                <a:gd name="T1" fmla="*/ 0 h 2"/>
                <a:gd name="T2" fmla="*/ 0 w 13"/>
                <a:gd name="T3" fmla="*/ 0 h 2"/>
                <a:gd name="T4" fmla="*/ 13 w 13"/>
                <a:gd name="T5" fmla="*/ 2 h 2"/>
                <a:gd name="T6" fmla="*/ 4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">
                  <a:moveTo>
                    <a:pt x="4" y="0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1815"/>
            <p:cNvSpPr>
              <a:spLocks/>
            </p:cNvSpPr>
            <p:nvPr/>
          </p:nvSpPr>
          <p:spPr bwMode="auto">
            <a:xfrm>
              <a:off x="2683" y="1940"/>
              <a:ext cx="13" cy="41"/>
            </a:xfrm>
            <a:custGeom>
              <a:avLst/>
              <a:gdLst>
                <a:gd name="T0" fmla="*/ 13 w 13"/>
                <a:gd name="T1" fmla="*/ 0 h 41"/>
                <a:gd name="T2" fmla="*/ 9 w 13"/>
                <a:gd name="T3" fmla="*/ 0 h 41"/>
                <a:gd name="T4" fmla="*/ 0 w 13"/>
                <a:gd name="T5" fmla="*/ 39 h 41"/>
                <a:gd name="T6" fmla="*/ 2 w 13"/>
                <a:gd name="T7" fmla="*/ 41 h 41"/>
                <a:gd name="T8" fmla="*/ 13 w 1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1">
                  <a:moveTo>
                    <a:pt x="13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1816"/>
            <p:cNvSpPr>
              <a:spLocks/>
            </p:cNvSpPr>
            <p:nvPr/>
          </p:nvSpPr>
          <p:spPr bwMode="auto">
            <a:xfrm>
              <a:off x="2538" y="1927"/>
              <a:ext cx="24" cy="44"/>
            </a:xfrm>
            <a:custGeom>
              <a:avLst/>
              <a:gdLst>
                <a:gd name="T0" fmla="*/ 20 w 24"/>
                <a:gd name="T1" fmla="*/ 44 h 44"/>
                <a:gd name="T2" fmla="*/ 0 w 24"/>
                <a:gd name="T3" fmla="*/ 40 h 44"/>
                <a:gd name="T4" fmla="*/ 11 w 24"/>
                <a:gd name="T5" fmla="*/ 0 h 44"/>
                <a:gd name="T6" fmla="*/ 24 w 24"/>
                <a:gd name="T7" fmla="*/ 3 h 44"/>
                <a:gd name="T8" fmla="*/ 20 w 2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4">
                  <a:moveTo>
                    <a:pt x="20" y="44"/>
                  </a:moveTo>
                  <a:lnTo>
                    <a:pt x="0" y="40"/>
                  </a:lnTo>
                  <a:lnTo>
                    <a:pt x="11" y="0"/>
                  </a:lnTo>
                  <a:lnTo>
                    <a:pt x="24" y="3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1817"/>
            <p:cNvSpPr>
              <a:spLocks/>
            </p:cNvSpPr>
            <p:nvPr/>
          </p:nvSpPr>
          <p:spPr bwMode="auto">
            <a:xfrm>
              <a:off x="2514" y="1922"/>
              <a:ext cx="35" cy="45"/>
            </a:xfrm>
            <a:custGeom>
              <a:avLst/>
              <a:gdLst>
                <a:gd name="T0" fmla="*/ 24 w 35"/>
                <a:gd name="T1" fmla="*/ 45 h 45"/>
                <a:gd name="T2" fmla="*/ 0 w 35"/>
                <a:gd name="T3" fmla="*/ 35 h 45"/>
                <a:gd name="T4" fmla="*/ 22 w 35"/>
                <a:gd name="T5" fmla="*/ 0 h 45"/>
                <a:gd name="T6" fmla="*/ 35 w 35"/>
                <a:gd name="T7" fmla="*/ 5 h 45"/>
                <a:gd name="T8" fmla="*/ 24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24" y="45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5" y="5"/>
                  </a:lnTo>
                  <a:lnTo>
                    <a:pt x="24" y="4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1818"/>
            <p:cNvSpPr>
              <a:spLocks/>
            </p:cNvSpPr>
            <p:nvPr/>
          </p:nvSpPr>
          <p:spPr bwMode="auto">
            <a:xfrm>
              <a:off x="2494" y="1908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32 h 49"/>
                <a:gd name="T4" fmla="*/ 24 w 42"/>
                <a:gd name="T5" fmla="*/ 0 h 49"/>
                <a:gd name="T6" fmla="*/ 42 w 42"/>
                <a:gd name="T7" fmla="*/ 14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2" y="14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1819"/>
            <p:cNvSpPr>
              <a:spLocks/>
            </p:cNvSpPr>
            <p:nvPr/>
          </p:nvSpPr>
          <p:spPr bwMode="auto">
            <a:xfrm>
              <a:off x="2472" y="1891"/>
              <a:ext cx="46" cy="49"/>
            </a:xfrm>
            <a:custGeom>
              <a:avLst/>
              <a:gdLst>
                <a:gd name="T0" fmla="*/ 22 w 46"/>
                <a:gd name="T1" fmla="*/ 49 h 49"/>
                <a:gd name="T2" fmla="*/ 0 w 46"/>
                <a:gd name="T3" fmla="*/ 27 h 49"/>
                <a:gd name="T4" fmla="*/ 29 w 46"/>
                <a:gd name="T5" fmla="*/ 0 h 49"/>
                <a:gd name="T6" fmla="*/ 46 w 46"/>
                <a:gd name="T7" fmla="*/ 17 h 49"/>
                <a:gd name="T8" fmla="*/ 2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2" y="4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6" y="1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Freeform 1820"/>
            <p:cNvSpPr>
              <a:spLocks/>
            </p:cNvSpPr>
            <p:nvPr/>
          </p:nvSpPr>
          <p:spPr bwMode="auto">
            <a:xfrm>
              <a:off x="2433" y="1837"/>
              <a:ext cx="68" cy="81"/>
            </a:xfrm>
            <a:custGeom>
              <a:avLst/>
              <a:gdLst>
                <a:gd name="T0" fmla="*/ 39 w 68"/>
                <a:gd name="T1" fmla="*/ 81 h 81"/>
                <a:gd name="T2" fmla="*/ 0 w 68"/>
                <a:gd name="T3" fmla="*/ 24 h 81"/>
                <a:gd name="T4" fmla="*/ 31 w 68"/>
                <a:gd name="T5" fmla="*/ 0 h 81"/>
                <a:gd name="T6" fmla="*/ 68 w 68"/>
                <a:gd name="T7" fmla="*/ 54 h 81"/>
                <a:gd name="T8" fmla="*/ 39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39" y="81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68" y="54"/>
                  </a:lnTo>
                  <a:lnTo>
                    <a:pt x="39" y="81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Freeform 1821"/>
            <p:cNvSpPr>
              <a:spLocks/>
            </p:cNvSpPr>
            <p:nvPr/>
          </p:nvSpPr>
          <p:spPr bwMode="auto">
            <a:xfrm>
              <a:off x="2393" y="1776"/>
              <a:ext cx="71" cy="85"/>
            </a:xfrm>
            <a:custGeom>
              <a:avLst/>
              <a:gdLst>
                <a:gd name="T0" fmla="*/ 40 w 71"/>
                <a:gd name="T1" fmla="*/ 85 h 85"/>
                <a:gd name="T2" fmla="*/ 0 w 71"/>
                <a:gd name="T3" fmla="*/ 24 h 85"/>
                <a:gd name="T4" fmla="*/ 31 w 71"/>
                <a:gd name="T5" fmla="*/ 0 h 85"/>
                <a:gd name="T6" fmla="*/ 71 w 71"/>
                <a:gd name="T7" fmla="*/ 61 h 85"/>
                <a:gd name="T8" fmla="*/ 40 w 71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5">
                  <a:moveTo>
                    <a:pt x="40" y="8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1" y="61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Freeform 1822"/>
            <p:cNvSpPr>
              <a:spLocks/>
            </p:cNvSpPr>
            <p:nvPr/>
          </p:nvSpPr>
          <p:spPr bwMode="auto">
            <a:xfrm>
              <a:off x="2325" y="1658"/>
              <a:ext cx="99" cy="142"/>
            </a:xfrm>
            <a:custGeom>
              <a:avLst/>
              <a:gdLst>
                <a:gd name="T0" fmla="*/ 68 w 99"/>
                <a:gd name="T1" fmla="*/ 142 h 142"/>
                <a:gd name="T2" fmla="*/ 0 w 99"/>
                <a:gd name="T3" fmla="*/ 20 h 142"/>
                <a:gd name="T4" fmla="*/ 33 w 99"/>
                <a:gd name="T5" fmla="*/ 0 h 142"/>
                <a:gd name="T6" fmla="*/ 99 w 99"/>
                <a:gd name="T7" fmla="*/ 118 h 142"/>
                <a:gd name="T8" fmla="*/ 68 w 99"/>
                <a:gd name="T9" fmla="*/ 142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142">
                  <a:moveTo>
                    <a:pt x="68" y="142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99" y="118"/>
                  </a:lnTo>
                  <a:lnTo>
                    <a:pt x="68" y="142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1823"/>
            <p:cNvSpPr>
              <a:spLocks/>
            </p:cNvSpPr>
            <p:nvPr/>
          </p:nvSpPr>
          <p:spPr bwMode="auto">
            <a:xfrm>
              <a:off x="2306" y="1614"/>
              <a:ext cx="52" cy="64"/>
            </a:xfrm>
            <a:custGeom>
              <a:avLst/>
              <a:gdLst>
                <a:gd name="T0" fmla="*/ 19 w 52"/>
                <a:gd name="T1" fmla="*/ 64 h 64"/>
                <a:gd name="T2" fmla="*/ 0 w 52"/>
                <a:gd name="T3" fmla="*/ 24 h 64"/>
                <a:gd name="T4" fmla="*/ 30 w 52"/>
                <a:gd name="T5" fmla="*/ 0 h 64"/>
                <a:gd name="T6" fmla="*/ 52 w 52"/>
                <a:gd name="T7" fmla="*/ 44 h 64"/>
                <a:gd name="T8" fmla="*/ 19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19" y="64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52" y="44"/>
                  </a:lnTo>
                  <a:lnTo>
                    <a:pt x="19" y="6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1824"/>
            <p:cNvSpPr>
              <a:spLocks/>
            </p:cNvSpPr>
            <p:nvPr/>
          </p:nvSpPr>
          <p:spPr bwMode="auto">
            <a:xfrm>
              <a:off x="2295" y="1594"/>
              <a:ext cx="41" cy="44"/>
            </a:xfrm>
            <a:custGeom>
              <a:avLst/>
              <a:gdLst>
                <a:gd name="T0" fmla="*/ 11 w 41"/>
                <a:gd name="T1" fmla="*/ 44 h 44"/>
                <a:gd name="T2" fmla="*/ 0 w 41"/>
                <a:gd name="T3" fmla="*/ 25 h 44"/>
                <a:gd name="T4" fmla="*/ 30 w 41"/>
                <a:gd name="T5" fmla="*/ 0 h 44"/>
                <a:gd name="T6" fmla="*/ 41 w 41"/>
                <a:gd name="T7" fmla="*/ 20 h 44"/>
                <a:gd name="T8" fmla="*/ 11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11" y="44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41" y="20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1825"/>
            <p:cNvSpPr>
              <a:spLocks/>
            </p:cNvSpPr>
            <p:nvPr/>
          </p:nvSpPr>
          <p:spPr bwMode="auto">
            <a:xfrm>
              <a:off x="2558" y="1971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2 w 4"/>
                <a:gd name="T5" fmla="*/ 0 h 1"/>
                <a:gd name="T6" fmla="*/ 4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7D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Rectangle 1826"/>
            <p:cNvSpPr>
              <a:spLocks noChangeArrowheads="1"/>
            </p:cNvSpPr>
            <p:nvPr/>
          </p:nvSpPr>
          <p:spPr bwMode="auto">
            <a:xfrm>
              <a:off x="2558" y="1930"/>
              <a:ext cx="4" cy="41"/>
            </a:xfrm>
            <a:prstGeom prst="rect">
              <a:avLst/>
            </a:prstGeom>
            <a:solidFill>
              <a:srgbClr val="007DB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1827"/>
            <p:cNvSpPr>
              <a:spLocks/>
            </p:cNvSpPr>
            <p:nvPr/>
          </p:nvSpPr>
          <p:spPr bwMode="auto">
            <a:xfrm>
              <a:off x="3581" y="3497"/>
              <a:ext cx="75" cy="108"/>
            </a:xfrm>
            <a:custGeom>
              <a:avLst/>
              <a:gdLst>
                <a:gd name="T0" fmla="*/ 42 w 75"/>
                <a:gd name="T1" fmla="*/ 108 h 108"/>
                <a:gd name="T2" fmla="*/ 0 w 75"/>
                <a:gd name="T3" fmla="*/ 25 h 108"/>
                <a:gd name="T4" fmla="*/ 31 w 75"/>
                <a:gd name="T5" fmla="*/ 0 h 108"/>
                <a:gd name="T6" fmla="*/ 75 w 75"/>
                <a:gd name="T7" fmla="*/ 88 h 108"/>
                <a:gd name="T8" fmla="*/ 42 w 75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8">
                  <a:moveTo>
                    <a:pt x="42" y="108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75" y="88"/>
                  </a:lnTo>
                  <a:lnTo>
                    <a:pt x="42" y="10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1828"/>
            <p:cNvSpPr>
              <a:spLocks/>
            </p:cNvSpPr>
            <p:nvPr/>
          </p:nvSpPr>
          <p:spPr bwMode="auto">
            <a:xfrm>
              <a:off x="3535" y="3429"/>
              <a:ext cx="77" cy="93"/>
            </a:xfrm>
            <a:custGeom>
              <a:avLst/>
              <a:gdLst>
                <a:gd name="T0" fmla="*/ 46 w 77"/>
                <a:gd name="T1" fmla="*/ 93 h 93"/>
                <a:gd name="T2" fmla="*/ 0 w 77"/>
                <a:gd name="T3" fmla="*/ 19 h 93"/>
                <a:gd name="T4" fmla="*/ 33 w 77"/>
                <a:gd name="T5" fmla="*/ 0 h 93"/>
                <a:gd name="T6" fmla="*/ 77 w 77"/>
                <a:gd name="T7" fmla="*/ 68 h 93"/>
                <a:gd name="T8" fmla="*/ 46 w 7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93">
                  <a:moveTo>
                    <a:pt x="46" y="93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7" y="68"/>
                  </a:lnTo>
                  <a:lnTo>
                    <a:pt x="46" y="93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1829"/>
            <p:cNvSpPr>
              <a:spLocks/>
            </p:cNvSpPr>
            <p:nvPr/>
          </p:nvSpPr>
          <p:spPr bwMode="auto">
            <a:xfrm>
              <a:off x="3498" y="3353"/>
              <a:ext cx="70" cy="95"/>
            </a:xfrm>
            <a:custGeom>
              <a:avLst/>
              <a:gdLst>
                <a:gd name="T0" fmla="*/ 37 w 70"/>
                <a:gd name="T1" fmla="*/ 95 h 95"/>
                <a:gd name="T2" fmla="*/ 0 w 70"/>
                <a:gd name="T3" fmla="*/ 19 h 95"/>
                <a:gd name="T4" fmla="*/ 33 w 70"/>
                <a:gd name="T5" fmla="*/ 0 h 95"/>
                <a:gd name="T6" fmla="*/ 70 w 70"/>
                <a:gd name="T7" fmla="*/ 76 h 95"/>
                <a:gd name="T8" fmla="*/ 37 w 70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5">
                  <a:moveTo>
                    <a:pt x="37" y="95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70" y="76"/>
                  </a:lnTo>
                  <a:lnTo>
                    <a:pt x="37" y="9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1830"/>
            <p:cNvSpPr>
              <a:spLocks/>
            </p:cNvSpPr>
            <p:nvPr/>
          </p:nvSpPr>
          <p:spPr bwMode="auto">
            <a:xfrm>
              <a:off x="3485" y="3313"/>
              <a:ext cx="46" cy="59"/>
            </a:xfrm>
            <a:custGeom>
              <a:avLst/>
              <a:gdLst>
                <a:gd name="T0" fmla="*/ 13 w 46"/>
                <a:gd name="T1" fmla="*/ 59 h 59"/>
                <a:gd name="T2" fmla="*/ 0 w 46"/>
                <a:gd name="T3" fmla="*/ 13 h 59"/>
                <a:gd name="T4" fmla="*/ 35 w 46"/>
                <a:gd name="T5" fmla="*/ 0 h 59"/>
                <a:gd name="T6" fmla="*/ 46 w 46"/>
                <a:gd name="T7" fmla="*/ 40 h 59"/>
                <a:gd name="T8" fmla="*/ 13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3" y="59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40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1831"/>
            <p:cNvSpPr>
              <a:spLocks/>
            </p:cNvSpPr>
            <p:nvPr/>
          </p:nvSpPr>
          <p:spPr bwMode="auto">
            <a:xfrm>
              <a:off x="3474" y="3267"/>
              <a:ext cx="46" cy="59"/>
            </a:xfrm>
            <a:custGeom>
              <a:avLst/>
              <a:gdLst>
                <a:gd name="T0" fmla="*/ 11 w 46"/>
                <a:gd name="T1" fmla="*/ 59 h 59"/>
                <a:gd name="T2" fmla="*/ 0 w 46"/>
                <a:gd name="T3" fmla="*/ 5 h 59"/>
                <a:gd name="T4" fmla="*/ 37 w 46"/>
                <a:gd name="T5" fmla="*/ 0 h 59"/>
                <a:gd name="T6" fmla="*/ 46 w 46"/>
                <a:gd name="T7" fmla="*/ 46 h 59"/>
                <a:gd name="T8" fmla="*/ 11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11" y="59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6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1832"/>
            <p:cNvSpPr>
              <a:spLocks/>
            </p:cNvSpPr>
            <p:nvPr/>
          </p:nvSpPr>
          <p:spPr bwMode="auto">
            <a:xfrm>
              <a:off x="3474" y="3235"/>
              <a:ext cx="37" cy="34"/>
            </a:xfrm>
            <a:custGeom>
              <a:avLst/>
              <a:gdLst>
                <a:gd name="T0" fmla="*/ 0 w 37"/>
                <a:gd name="T1" fmla="*/ 34 h 34"/>
                <a:gd name="T2" fmla="*/ 0 w 37"/>
                <a:gd name="T3" fmla="*/ 0 h 34"/>
                <a:gd name="T4" fmla="*/ 37 w 37"/>
                <a:gd name="T5" fmla="*/ 0 h 34"/>
                <a:gd name="T6" fmla="*/ 37 w 37"/>
                <a:gd name="T7" fmla="*/ 32 h 34"/>
                <a:gd name="T8" fmla="*/ 0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0" y="34"/>
                  </a:moveTo>
                  <a:lnTo>
                    <a:pt x="0" y="0"/>
                  </a:lnTo>
                  <a:lnTo>
                    <a:pt x="37" y="0"/>
                  </a:lnTo>
                  <a:lnTo>
                    <a:pt x="37" y="32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1833"/>
            <p:cNvSpPr>
              <a:spLocks/>
            </p:cNvSpPr>
            <p:nvPr/>
          </p:nvSpPr>
          <p:spPr bwMode="auto">
            <a:xfrm>
              <a:off x="3474" y="3203"/>
              <a:ext cx="39" cy="32"/>
            </a:xfrm>
            <a:custGeom>
              <a:avLst/>
              <a:gdLst>
                <a:gd name="T0" fmla="*/ 0 w 39"/>
                <a:gd name="T1" fmla="*/ 32 h 32"/>
                <a:gd name="T2" fmla="*/ 2 w 39"/>
                <a:gd name="T3" fmla="*/ 0 h 32"/>
                <a:gd name="T4" fmla="*/ 39 w 39"/>
                <a:gd name="T5" fmla="*/ 5 h 32"/>
                <a:gd name="T6" fmla="*/ 37 w 39"/>
                <a:gd name="T7" fmla="*/ 32 h 32"/>
                <a:gd name="T8" fmla="*/ 0 w 3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2">
                  <a:moveTo>
                    <a:pt x="0" y="32"/>
                  </a:moveTo>
                  <a:lnTo>
                    <a:pt x="2" y="0"/>
                  </a:lnTo>
                  <a:lnTo>
                    <a:pt x="39" y="5"/>
                  </a:lnTo>
                  <a:lnTo>
                    <a:pt x="37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1834"/>
            <p:cNvSpPr>
              <a:spLocks/>
            </p:cNvSpPr>
            <p:nvPr/>
          </p:nvSpPr>
          <p:spPr bwMode="auto">
            <a:xfrm>
              <a:off x="3476" y="3144"/>
              <a:ext cx="51" cy="64"/>
            </a:xfrm>
            <a:custGeom>
              <a:avLst/>
              <a:gdLst>
                <a:gd name="T0" fmla="*/ 0 w 51"/>
                <a:gd name="T1" fmla="*/ 59 h 64"/>
                <a:gd name="T2" fmla="*/ 13 w 51"/>
                <a:gd name="T3" fmla="*/ 0 h 64"/>
                <a:gd name="T4" fmla="*/ 51 w 51"/>
                <a:gd name="T5" fmla="*/ 8 h 64"/>
                <a:gd name="T6" fmla="*/ 37 w 51"/>
                <a:gd name="T7" fmla="*/ 64 h 64"/>
                <a:gd name="T8" fmla="*/ 0 w 51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4">
                  <a:moveTo>
                    <a:pt x="0" y="59"/>
                  </a:moveTo>
                  <a:lnTo>
                    <a:pt x="13" y="0"/>
                  </a:lnTo>
                  <a:lnTo>
                    <a:pt x="51" y="8"/>
                  </a:lnTo>
                  <a:lnTo>
                    <a:pt x="37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1835"/>
            <p:cNvSpPr>
              <a:spLocks/>
            </p:cNvSpPr>
            <p:nvPr/>
          </p:nvSpPr>
          <p:spPr bwMode="auto">
            <a:xfrm>
              <a:off x="3489" y="3086"/>
              <a:ext cx="49" cy="66"/>
            </a:xfrm>
            <a:custGeom>
              <a:avLst/>
              <a:gdLst>
                <a:gd name="T0" fmla="*/ 0 w 49"/>
                <a:gd name="T1" fmla="*/ 58 h 66"/>
                <a:gd name="T2" fmla="*/ 11 w 49"/>
                <a:gd name="T3" fmla="*/ 0 h 66"/>
                <a:gd name="T4" fmla="*/ 49 w 49"/>
                <a:gd name="T5" fmla="*/ 5 h 66"/>
                <a:gd name="T6" fmla="*/ 38 w 49"/>
                <a:gd name="T7" fmla="*/ 66 h 66"/>
                <a:gd name="T8" fmla="*/ 0 w 49"/>
                <a:gd name="T9" fmla="*/ 5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6">
                  <a:moveTo>
                    <a:pt x="0" y="58"/>
                  </a:moveTo>
                  <a:lnTo>
                    <a:pt x="11" y="0"/>
                  </a:lnTo>
                  <a:lnTo>
                    <a:pt x="49" y="5"/>
                  </a:lnTo>
                  <a:lnTo>
                    <a:pt x="38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1836"/>
            <p:cNvSpPr>
              <a:spLocks/>
            </p:cNvSpPr>
            <p:nvPr/>
          </p:nvSpPr>
          <p:spPr bwMode="auto">
            <a:xfrm>
              <a:off x="3500" y="3054"/>
              <a:ext cx="38" cy="37"/>
            </a:xfrm>
            <a:custGeom>
              <a:avLst/>
              <a:gdLst>
                <a:gd name="T0" fmla="*/ 0 w 38"/>
                <a:gd name="T1" fmla="*/ 32 h 37"/>
                <a:gd name="T2" fmla="*/ 0 w 38"/>
                <a:gd name="T3" fmla="*/ 5 h 37"/>
                <a:gd name="T4" fmla="*/ 38 w 38"/>
                <a:gd name="T5" fmla="*/ 0 h 37"/>
                <a:gd name="T6" fmla="*/ 38 w 38"/>
                <a:gd name="T7" fmla="*/ 37 h 37"/>
                <a:gd name="T8" fmla="*/ 0 w 38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0" y="32"/>
                  </a:moveTo>
                  <a:lnTo>
                    <a:pt x="0" y="5"/>
                  </a:lnTo>
                  <a:lnTo>
                    <a:pt x="38" y="0"/>
                  </a:lnTo>
                  <a:lnTo>
                    <a:pt x="3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1837"/>
            <p:cNvSpPr>
              <a:spLocks/>
            </p:cNvSpPr>
            <p:nvPr/>
          </p:nvSpPr>
          <p:spPr bwMode="auto">
            <a:xfrm>
              <a:off x="3496" y="3022"/>
              <a:ext cx="42" cy="37"/>
            </a:xfrm>
            <a:custGeom>
              <a:avLst/>
              <a:gdLst>
                <a:gd name="T0" fmla="*/ 4 w 42"/>
                <a:gd name="T1" fmla="*/ 37 h 37"/>
                <a:gd name="T2" fmla="*/ 0 w 42"/>
                <a:gd name="T3" fmla="*/ 5 h 37"/>
                <a:gd name="T4" fmla="*/ 37 w 42"/>
                <a:gd name="T5" fmla="*/ 0 h 37"/>
                <a:gd name="T6" fmla="*/ 42 w 42"/>
                <a:gd name="T7" fmla="*/ 32 h 37"/>
                <a:gd name="T8" fmla="*/ 4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4" y="37"/>
                  </a:moveTo>
                  <a:lnTo>
                    <a:pt x="0" y="5"/>
                  </a:lnTo>
                  <a:lnTo>
                    <a:pt x="37" y="0"/>
                  </a:lnTo>
                  <a:lnTo>
                    <a:pt x="42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1838"/>
            <p:cNvSpPr>
              <a:spLocks/>
            </p:cNvSpPr>
            <p:nvPr/>
          </p:nvSpPr>
          <p:spPr bwMode="auto">
            <a:xfrm>
              <a:off x="3474" y="3267"/>
              <a:ext cx="37" cy="5"/>
            </a:xfrm>
            <a:custGeom>
              <a:avLst/>
              <a:gdLst>
                <a:gd name="T0" fmla="*/ 0 w 37"/>
                <a:gd name="T1" fmla="*/ 5 h 5"/>
                <a:gd name="T2" fmla="*/ 0 w 37"/>
                <a:gd name="T3" fmla="*/ 2 h 5"/>
                <a:gd name="T4" fmla="*/ 37 w 37"/>
                <a:gd name="T5" fmla="*/ 0 h 5"/>
                <a:gd name="T6" fmla="*/ 37 w 37"/>
                <a:gd name="T7" fmla="*/ 0 h 5"/>
                <a:gd name="T8" fmla="*/ 0 w 37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">
                  <a:moveTo>
                    <a:pt x="0" y="5"/>
                  </a:moveTo>
                  <a:lnTo>
                    <a:pt x="0" y="2"/>
                  </a:lnTo>
                  <a:lnTo>
                    <a:pt x="3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1839"/>
            <p:cNvSpPr>
              <a:spLocks/>
            </p:cNvSpPr>
            <p:nvPr/>
          </p:nvSpPr>
          <p:spPr bwMode="auto">
            <a:xfrm>
              <a:off x="3492" y="2993"/>
              <a:ext cx="41" cy="39"/>
            </a:xfrm>
            <a:custGeom>
              <a:avLst/>
              <a:gdLst>
                <a:gd name="T0" fmla="*/ 6 w 41"/>
                <a:gd name="T1" fmla="*/ 39 h 39"/>
                <a:gd name="T2" fmla="*/ 0 w 41"/>
                <a:gd name="T3" fmla="*/ 14 h 39"/>
                <a:gd name="T4" fmla="*/ 35 w 41"/>
                <a:gd name="T5" fmla="*/ 0 h 39"/>
                <a:gd name="T6" fmla="*/ 41 w 41"/>
                <a:gd name="T7" fmla="*/ 27 h 39"/>
                <a:gd name="T8" fmla="*/ 6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6" y="39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1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1840"/>
            <p:cNvSpPr>
              <a:spLocks/>
            </p:cNvSpPr>
            <p:nvPr/>
          </p:nvSpPr>
          <p:spPr bwMode="auto">
            <a:xfrm>
              <a:off x="3481" y="2968"/>
              <a:ext cx="46" cy="39"/>
            </a:xfrm>
            <a:custGeom>
              <a:avLst/>
              <a:gdLst>
                <a:gd name="T0" fmla="*/ 11 w 46"/>
                <a:gd name="T1" fmla="*/ 39 h 39"/>
                <a:gd name="T2" fmla="*/ 0 w 46"/>
                <a:gd name="T3" fmla="*/ 20 h 39"/>
                <a:gd name="T4" fmla="*/ 32 w 46"/>
                <a:gd name="T5" fmla="*/ 0 h 39"/>
                <a:gd name="T6" fmla="*/ 46 w 46"/>
                <a:gd name="T7" fmla="*/ 25 h 39"/>
                <a:gd name="T8" fmla="*/ 11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11" y="39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46" y="2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1841"/>
            <p:cNvSpPr>
              <a:spLocks/>
            </p:cNvSpPr>
            <p:nvPr/>
          </p:nvSpPr>
          <p:spPr bwMode="auto">
            <a:xfrm>
              <a:off x="3472" y="2949"/>
              <a:ext cx="41" cy="39"/>
            </a:xfrm>
            <a:custGeom>
              <a:avLst/>
              <a:gdLst>
                <a:gd name="T0" fmla="*/ 9 w 41"/>
                <a:gd name="T1" fmla="*/ 39 h 39"/>
                <a:gd name="T2" fmla="*/ 0 w 41"/>
                <a:gd name="T3" fmla="*/ 27 h 39"/>
                <a:gd name="T4" fmla="*/ 28 w 41"/>
                <a:gd name="T5" fmla="*/ 0 h 39"/>
                <a:gd name="T6" fmla="*/ 41 w 41"/>
                <a:gd name="T7" fmla="*/ 19 h 39"/>
                <a:gd name="T8" fmla="*/ 9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9" y="39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1" y="19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1842"/>
            <p:cNvSpPr>
              <a:spLocks/>
            </p:cNvSpPr>
            <p:nvPr/>
          </p:nvSpPr>
          <p:spPr bwMode="auto">
            <a:xfrm>
              <a:off x="3461" y="2929"/>
              <a:ext cx="39" cy="47"/>
            </a:xfrm>
            <a:custGeom>
              <a:avLst/>
              <a:gdLst>
                <a:gd name="T0" fmla="*/ 11 w 39"/>
                <a:gd name="T1" fmla="*/ 47 h 47"/>
                <a:gd name="T2" fmla="*/ 0 w 39"/>
                <a:gd name="T3" fmla="*/ 32 h 47"/>
                <a:gd name="T4" fmla="*/ 24 w 39"/>
                <a:gd name="T5" fmla="*/ 0 h 47"/>
                <a:gd name="T6" fmla="*/ 39 w 39"/>
                <a:gd name="T7" fmla="*/ 20 h 47"/>
                <a:gd name="T8" fmla="*/ 11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1" y="47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1843"/>
            <p:cNvSpPr>
              <a:spLocks/>
            </p:cNvSpPr>
            <p:nvPr/>
          </p:nvSpPr>
          <p:spPr bwMode="auto">
            <a:xfrm>
              <a:off x="3432" y="2900"/>
              <a:ext cx="53" cy="61"/>
            </a:xfrm>
            <a:custGeom>
              <a:avLst/>
              <a:gdLst>
                <a:gd name="T0" fmla="*/ 29 w 53"/>
                <a:gd name="T1" fmla="*/ 61 h 61"/>
                <a:gd name="T2" fmla="*/ 0 w 53"/>
                <a:gd name="T3" fmla="*/ 34 h 61"/>
                <a:gd name="T4" fmla="*/ 22 w 53"/>
                <a:gd name="T5" fmla="*/ 0 h 61"/>
                <a:gd name="T6" fmla="*/ 53 w 53"/>
                <a:gd name="T7" fmla="*/ 29 h 61"/>
                <a:gd name="T8" fmla="*/ 29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29" y="61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3" y="29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1844"/>
            <p:cNvSpPr>
              <a:spLocks/>
            </p:cNvSpPr>
            <p:nvPr/>
          </p:nvSpPr>
          <p:spPr bwMode="auto">
            <a:xfrm>
              <a:off x="3397" y="2875"/>
              <a:ext cx="57" cy="59"/>
            </a:xfrm>
            <a:custGeom>
              <a:avLst/>
              <a:gdLst>
                <a:gd name="T0" fmla="*/ 35 w 57"/>
                <a:gd name="T1" fmla="*/ 59 h 59"/>
                <a:gd name="T2" fmla="*/ 0 w 57"/>
                <a:gd name="T3" fmla="*/ 34 h 59"/>
                <a:gd name="T4" fmla="*/ 22 w 57"/>
                <a:gd name="T5" fmla="*/ 0 h 59"/>
                <a:gd name="T6" fmla="*/ 57 w 57"/>
                <a:gd name="T7" fmla="*/ 25 h 59"/>
                <a:gd name="T8" fmla="*/ 35 w 57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9">
                  <a:moveTo>
                    <a:pt x="35" y="59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7" y="25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1845"/>
            <p:cNvSpPr>
              <a:spLocks/>
            </p:cNvSpPr>
            <p:nvPr/>
          </p:nvSpPr>
          <p:spPr bwMode="auto">
            <a:xfrm>
              <a:off x="3362" y="2851"/>
              <a:ext cx="57" cy="58"/>
            </a:xfrm>
            <a:custGeom>
              <a:avLst/>
              <a:gdLst>
                <a:gd name="T0" fmla="*/ 35 w 57"/>
                <a:gd name="T1" fmla="*/ 58 h 58"/>
                <a:gd name="T2" fmla="*/ 0 w 57"/>
                <a:gd name="T3" fmla="*/ 34 h 58"/>
                <a:gd name="T4" fmla="*/ 22 w 57"/>
                <a:gd name="T5" fmla="*/ 0 h 58"/>
                <a:gd name="T6" fmla="*/ 57 w 57"/>
                <a:gd name="T7" fmla="*/ 24 h 58"/>
                <a:gd name="T8" fmla="*/ 35 w 57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35" y="58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57" y="24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1846"/>
            <p:cNvSpPr>
              <a:spLocks/>
            </p:cNvSpPr>
            <p:nvPr/>
          </p:nvSpPr>
          <p:spPr bwMode="auto">
            <a:xfrm>
              <a:off x="3325" y="2826"/>
              <a:ext cx="59" cy="59"/>
            </a:xfrm>
            <a:custGeom>
              <a:avLst/>
              <a:gdLst>
                <a:gd name="T0" fmla="*/ 37 w 59"/>
                <a:gd name="T1" fmla="*/ 59 h 59"/>
                <a:gd name="T2" fmla="*/ 0 w 59"/>
                <a:gd name="T3" fmla="*/ 32 h 59"/>
                <a:gd name="T4" fmla="*/ 24 w 59"/>
                <a:gd name="T5" fmla="*/ 0 h 59"/>
                <a:gd name="T6" fmla="*/ 59 w 59"/>
                <a:gd name="T7" fmla="*/ 25 h 59"/>
                <a:gd name="T8" fmla="*/ 37 w 5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7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9" y="25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1847"/>
            <p:cNvSpPr>
              <a:spLocks/>
            </p:cNvSpPr>
            <p:nvPr/>
          </p:nvSpPr>
          <p:spPr bwMode="auto">
            <a:xfrm>
              <a:off x="3310" y="2811"/>
              <a:ext cx="39" cy="47"/>
            </a:xfrm>
            <a:custGeom>
              <a:avLst/>
              <a:gdLst>
                <a:gd name="T0" fmla="*/ 15 w 39"/>
                <a:gd name="T1" fmla="*/ 47 h 47"/>
                <a:gd name="T2" fmla="*/ 0 w 39"/>
                <a:gd name="T3" fmla="*/ 30 h 47"/>
                <a:gd name="T4" fmla="*/ 26 w 39"/>
                <a:gd name="T5" fmla="*/ 0 h 47"/>
                <a:gd name="T6" fmla="*/ 39 w 39"/>
                <a:gd name="T7" fmla="*/ 15 h 47"/>
                <a:gd name="T8" fmla="*/ 15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5" y="47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39" y="15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1848"/>
            <p:cNvSpPr>
              <a:spLocks/>
            </p:cNvSpPr>
            <p:nvPr/>
          </p:nvSpPr>
          <p:spPr bwMode="auto">
            <a:xfrm>
              <a:off x="3294" y="2794"/>
              <a:ext cx="42" cy="47"/>
            </a:xfrm>
            <a:custGeom>
              <a:avLst/>
              <a:gdLst>
                <a:gd name="T0" fmla="*/ 16 w 42"/>
                <a:gd name="T1" fmla="*/ 47 h 47"/>
                <a:gd name="T2" fmla="*/ 0 w 42"/>
                <a:gd name="T3" fmla="*/ 25 h 47"/>
                <a:gd name="T4" fmla="*/ 31 w 42"/>
                <a:gd name="T5" fmla="*/ 0 h 47"/>
                <a:gd name="T6" fmla="*/ 42 w 42"/>
                <a:gd name="T7" fmla="*/ 17 h 47"/>
                <a:gd name="T8" fmla="*/ 16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6" y="4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42" y="17"/>
                  </a:lnTo>
                  <a:lnTo>
                    <a:pt x="16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1849"/>
            <p:cNvSpPr>
              <a:spLocks/>
            </p:cNvSpPr>
            <p:nvPr/>
          </p:nvSpPr>
          <p:spPr bwMode="auto">
            <a:xfrm>
              <a:off x="3268" y="2755"/>
              <a:ext cx="57" cy="64"/>
            </a:xfrm>
            <a:custGeom>
              <a:avLst/>
              <a:gdLst>
                <a:gd name="T0" fmla="*/ 26 w 57"/>
                <a:gd name="T1" fmla="*/ 64 h 64"/>
                <a:gd name="T2" fmla="*/ 0 w 57"/>
                <a:gd name="T3" fmla="*/ 20 h 64"/>
                <a:gd name="T4" fmla="*/ 33 w 57"/>
                <a:gd name="T5" fmla="*/ 0 h 64"/>
                <a:gd name="T6" fmla="*/ 57 w 57"/>
                <a:gd name="T7" fmla="*/ 39 h 64"/>
                <a:gd name="T8" fmla="*/ 26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6" y="64"/>
                  </a:moveTo>
                  <a:lnTo>
                    <a:pt x="0" y="20"/>
                  </a:lnTo>
                  <a:lnTo>
                    <a:pt x="33" y="0"/>
                  </a:lnTo>
                  <a:lnTo>
                    <a:pt x="57" y="39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1850"/>
            <p:cNvSpPr>
              <a:spLocks/>
            </p:cNvSpPr>
            <p:nvPr/>
          </p:nvSpPr>
          <p:spPr bwMode="auto">
            <a:xfrm>
              <a:off x="3496" y="3020"/>
              <a:ext cx="37" cy="12"/>
            </a:xfrm>
            <a:custGeom>
              <a:avLst/>
              <a:gdLst>
                <a:gd name="T0" fmla="*/ 37 w 37"/>
                <a:gd name="T1" fmla="*/ 2 h 12"/>
                <a:gd name="T2" fmla="*/ 37 w 37"/>
                <a:gd name="T3" fmla="*/ 0 h 12"/>
                <a:gd name="T4" fmla="*/ 0 w 37"/>
                <a:gd name="T5" fmla="*/ 7 h 12"/>
                <a:gd name="T6" fmla="*/ 2 w 37"/>
                <a:gd name="T7" fmla="*/ 12 h 12"/>
                <a:gd name="T8" fmla="*/ 37 w 3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2">
                  <a:moveTo>
                    <a:pt x="37" y="2"/>
                  </a:moveTo>
                  <a:lnTo>
                    <a:pt x="37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1851"/>
            <p:cNvSpPr>
              <a:spLocks/>
            </p:cNvSpPr>
            <p:nvPr/>
          </p:nvSpPr>
          <p:spPr bwMode="auto">
            <a:xfrm>
              <a:off x="3259" y="2728"/>
              <a:ext cx="44" cy="44"/>
            </a:xfrm>
            <a:custGeom>
              <a:avLst/>
              <a:gdLst>
                <a:gd name="T0" fmla="*/ 9 w 44"/>
                <a:gd name="T1" fmla="*/ 44 h 44"/>
                <a:gd name="T2" fmla="*/ 0 w 44"/>
                <a:gd name="T3" fmla="*/ 12 h 44"/>
                <a:gd name="T4" fmla="*/ 35 w 44"/>
                <a:gd name="T5" fmla="*/ 0 h 44"/>
                <a:gd name="T6" fmla="*/ 44 w 44"/>
                <a:gd name="T7" fmla="*/ 32 h 44"/>
                <a:gd name="T8" fmla="*/ 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9" y="44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4" y="32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1852"/>
            <p:cNvSpPr>
              <a:spLocks/>
            </p:cNvSpPr>
            <p:nvPr/>
          </p:nvSpPr>
          <p:spPr bwMode="auto">
            <a:xfrm>
              <a:off x="3253" y="2701"/>
              <a:ext cx="41" cy="39"/>
            </a:xfrm>
            <a:custGeom>
              <a:avLst/>
              <a:gdLst>
                <a:gd name="T0" fmla="*/ 6 w 41"/>
                <a:gd name="T1" fmla="*/ 39 h 39"/>
                <a:gd name="T2" fmla="*/ 0 w 41"/>
                <a:gd name="T3" fmla="*/ 3 h 39"/>
                <a:gd name="T4" fmla="*/ 37 w 41"/>
                <a:gd name="T5" fmla="*/ 0 h 39"/>
                <a:gd name="T6" fmla="*/ 41 w 41"/>
                <a:gd name="T7" fmla="*/ 27 h 39"/>
                <a:gd name="T8" fmla="*/ 6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6" y="39"/>
                  </a:moveTo>
                  <a:lnTo>
                    <a:pt x="0" y="3"/>
                  </a:lnTo>
                  <a:lnTo>
                    <a:pt x="37" y="0"/>
                  </a:lnTo>
                  <a:lnTo>
                    <a:pt x="41" y="27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1853"/>
            <p:cNvSpPr>
              <a:spLocks/>
            </p:cNvSpPr>
            <p:nvPr/>
          </p:nvSpPr>
          <p:spPr bwMode="auto">
            <a:xfrm>
              <a:off x="3250" y="2645"/>
              <a:ext cx="40" cy="59"/>
            </a:xfrm>
            <a:custGeom>
              <a:avLst/>
              <a:gdLst>
                <a:gd name="T0" fmla="*/ 3 w 40"/>
                <a:gd name="T1" fmla="*/ 59 h 59"/>
                <a:gd name="T2" fmla="*/ 0 w 40"/>
                <a:gd name="T3" fmla="*/ 2 h 59"/>
                <a:gd name="T4" fmla="*/ 38 w 40"/>
                <a:gd name="T5" fmla="*/ 0 h 59"/>
                <a:gd name="T6" fmla="*/ 40 w 40"/>
                <a:gd name="T7" fmla="*/ 56 h 59"/>
                <a:gd name="T8" fmla="*/ 3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3" y="59"/>
                  </a:moveTo>
                  <a:lnTo>
                    <a:pt x="0" y="2"/>
                  </a:lnTo>
                  <a:lnTo>
                    <a:pt x="38" y="0"/>
                  </a:lnTo>
                  <a:lnTo>
                    <a:pt x="40" y="56"/>
                  </a:lnTo>
                  <a:lnTo>
                    <a:pt x="3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1854"/>
            <p:cNvSpPr>
              <a:spLocks/>
            </p:cNvSpPr>
            <p:nvPr/>
          </p:nvSpPr>
          <p:spPr bwMode="auto">
            <a:xfrm>
              <a:off x="3248" y="2589"/>
              <a:ext cx="40" cy="58"/>
            </a:xfrm>
            <a:custGeom>
              <a:avLst/>
              <a:gdLst>
                <a:gd name="T0" fmla="*/ 2 w 40"/>
                <a:gd name="T1" fmla="*/ 58 h 58"/>
                <a:gd name="T2" fmla="*/ 0 w 40"/>
                <a:gd name="T3" fmla="*/ 4 h 58"/>
                <a:gd name="T4" fmla="*/ 37 w 40"/>
                <a:gd name="T5" fmla="*/ 0 h 58"/>
                <a:gd name="T6" fmla="*/ 40 w 40"/>
                <a:gd name="T7" fmla="*/ 56 h 58"/>
                <a:gd name="T8" fmla="*/ 2 w 4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8">
                  <a:moveTo>
                    <a:pt x="2" y="58"/>
                  </a:moveTo>
                  <a:lnTo>
                    <a:pt x="0" y="4"/>
                  </a:lnTo>
                  <a:lnTo>
                    <a:pt x="37" y="0"/>
                  </a:lnTo>
                  <a:lnTo>
                    <a:pt x="40" y="56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1855"/>
            <p:cNvSpPr>
              <a:spLocks/>
            </p:cNvSpPr>
            <p:nvPr/>
          </p:nvSpPr>
          <p:spPr bwMode="auto">
            <a:xfrm>
              <a:off x="3244" y="2557"/>
              <a:ext cx="41" cy="36"/>
            </a:xfrm>
            <a:custGeom>
              <a:avLst/>
              <a:gdLst>
                <a:gd name="T0" fmla="*/ 4 w 41"/>
                <a:gd name="T1" fmla="*/ 36 h 36"/>
                <a:gd name="T2" fmla="*/ 0 w 41"/>
                <a:gd name="T3" fmla="*/ 14 h 36"/>
                <a:gd name="T4" fmla="*/ 35 w 41"/>
                <a:gd name="T5" fmla="*/ 0 h 36"/>
                <a:gd name="T6" fmla="*/ 41 w 41"/>
                <a:gd name="T7" fmla="*/ 32 h 36"/>
                <a:gd name="T8" fmla="*/ 4 w 4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4" y="36"/>
                  </a:moveTo>
                  <a:lnTo>
                    <a:pt x="0" y="14"/>
                  </a:lnTo>
                  <a:lnTo>
                    <a:pt x="35" y="0"/>
                  </a:lnTo>
                  <a:lnTo>
                    <a:pt x="41" y="32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1856"/>
            <p:cNvSpPr>
              <a:spLocks/>
            </p:cNvSpPr>
            <p:nvPr/>
          </p:nvSpPr>
          <p:spPr bwMode="auto">
            <a:xfrm>
              <a:off x="3231" y="2525"/>
              <a:ext cx="48" cy="46"/>
            </a:xfrm>
            <a:custGeom>
              <a:avLst/>
              <a:gdLst>
                <a:gd name="T0" fmla="*/ 13 w 48"/>
                <a:gd name="T1" fmla="*/ 46 h 46"/>
                <a:gd name="T2" fmla="*/ 0 w 48"/>
                <a:gd name="T3" fmla="*/ 19 h 46"/>
                <a:gd name="T4" fmla="*/ 33 w 48"/>
                <a:gd name="T5" fmla="*/ 0 h 46"/>
                <a:gd name="T6" fmla="*/ 48 w 48"/>
                <a:gd name="T7" fmla="*/ 32 h 46"/>
                <a:gd name="T8" fmla="*/ 13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13" y="46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48" y="32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1857"/>
            <p:cNvSpPr>
              <a:spLocks/>
            </p:cNvSpPr>
            <p:nvPr/>
          </p:nvSpPr>
          <p:spPr bwMode="auto">
            <a:xfrm>
              <a:off x="3268" y="2755"/>
              <a:ext cx="35" cy="20"/>
            </a:xfrm>
            <a:custGeom>
              <a:avLst/>
              <a:gdLst>
                <a:gd name="T0" fmla="*/ 0 w 35"/>
                <a:gd name="T1" fmla="*/ 20 h 20"/>
                <a:gd name="T2" fmla="*/ 0 w 35"/>
                <a:gd name="T3" fmla="*/ 17 h 20"/>
                <a:gd name="T4" fmla="*/ 33 w 35"/>
                <a:gd name="T5" fmla="*/ 0 h 20"/>
                <a:gd name="T6" fmla="*/ 35 w 35"/>
                <a:gd name="T7" fmla="*/ 5 h 20"/>
                <a:gd name="T8" fmla="*/ 0 w 35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lnTo>
                    <a:pt x="0" y="17"/>
                  </a:lnTo>
                  <a:lnTo>
                    <a:pt x="33" y="0"/>
                  </a:lnTo>
                  <a:lnTo>
                    <a:pt x="35" y="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0" name="Freeform 1858"/>
            <p:cNvSpPr>
              <a:spLocks/>
            </p:cNvSpPr>
            <p:nvPr/>
          </p:nvSpPr>
          <p:spPr bwMode="auto">
            <a:xfrm>
              <a:off x="3209" y="2488"/>
              <a:ext cx="52" cy="61"/>
            </a:xfrm>
            <a:custGeom>
              <a:avLst/>
              <a:gdLst>
                <a:gd name="T0" fmla="*/ 24 w 52"/>
                <a:gd name="T1" fmla="*/ 61 h 61"/>
                <a:gd name="T2" fmla="*/ 0 w 52"/>
                <a:gd name="T3" fmla="*/ 30 h 61"/>
                <a:gd name="T4" fmla="*/ 26 w 52"/>
                <a:gd name="T5" fmla="*/ 0 h 61"/>
                <a:gd name="T6" fmla="*/ 52 w 52"/>
                <a:gd name="T7" fmla="*/ 34 h 61"/>
                <a:gd name="T8" fmla="*/ 24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4" y="61"/>
                  </a:moveTo>
                  <a:lnTo>
                    <a:pt x="0" y="30"/>
                  </a:lnTo>
                  <a:lnTo>
                    <a:pt x="26" y="0"/>
                  </a:lnTo>
                  <a:lnTo>
                    <a:pt x="52" y="34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1" name="Freeform 1859"/>
            <p:cNvSpPr>
              <a:spLocks/>
            </p:cNvSpPr>
            <p:nvPr/>
          </p:nvSpPr>
          <p:spPr bwMode="auto">
            <a:xfrm>
              <a:off x="3198" y="2473"/>
              <a:ext cx="37" cy="45"/>
            </a:xfrm>
            <a:custGeom>
              <a:avLst/>
              <a:gdLst>
                <a:gd name="T0" fmla="*/ 11 w 37"/>
                <a:gd name="T1" fmla="*/ 45 h 45"/>
                <a:gd name="T2" fmla="*/ 0 w 37"/>
                <a:gd name="T3" fmla="*/ 37 h 45"/>
                <a:gd name="T4" fmla="*/ 17 w 37"/>
                <a:gd name="T5" fmla="*/ 0 h 45"/>
                <a:gd name="T6" fmla="*/ 37 w 37"/>
                <a:gd name="T7" fmla="*/ 15 h 45"/>
                <a:gd name="T8" fmla="*/ 11 w 37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5">
                  <a:moveTo>
                    <a:pt x="11" y="45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7" y="15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1860"/>
            <p:cNvSpPr>
              <a:spLocks/>
            </p:cNvSpPr>
            <p:nvPr/>
          </p:nvSpPr>
          <p:spPr bwMode="auto">
            <a:xfrm>
              <a:off x="3182" y="2461"/>
              <a:ext cx="33" cy="49"/>
            </a:xfrm>
            <a:custGeom>
              <a:avLst/>
              <a:gdLst>
                <a:gd name="T0" fmla="*/ 16 w 33"/>
                <a:gd name="T1" fmla="*/ 49 h 49"/>
                <a:gd name="T2" fmla="*/ 0 w 33"/>
                <a:gd name="T3" fmla="*/ 39 h 49"/>
                <a:gd name="T4" fmla="*/ 14 w 33"/>
                <a:gd name="T5" fmla="*/ 0 h 49"/>
                <a:gd name="T6" fmla="*/ 33 w 33"/>
                <a:gd name="T7" fmla="*/ 12 h 49"/>
                <a:gd name="T8" fmla="*/ 16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16" y="49"/>
                  </a:moveTo>
                  <a:lnTo>
                    <a:pt x="0" y="39"/>
                  </a:lnTo>
                  <a:lnTo>
                    <a:pt x="14" y="0"/>
                  </a:lnTo>
                  <a:lnTo>
                    <a:pt x="33" y="12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1861"/>
            <p:cNvSpPr>
              <a:spLocks/>
            </p:cNvSpPr>
            <p:nvPr/>
          </p:nvSpPr>
          <p:spPr bwMode="auto">
            <a:xfrm>
              <a:off x="3147" y="2449"/>
              <a:ext cx="49" cy="51"/>
            </a:xfrm>
            <a:custGeom>
              <a:avLst/>
              <a:gdLst>
                <a:gd name="T0" fmla="*/ 35 w 49"/>
                <a:gd name="T1" fmla="*/ 51 h 51"/>
                <a:gd name="T2" fmla="*/ 0 w 49"/>
                <a:gd name="T3" fmla="*/ 42 h 51"/>
                <a:gd name="T4" fmla="*/ 7 w 49"/>
                <a:gd name="T5" fmla="*/ 0 h 51"/>
                <a:gd name="T6" fmla="*/ 49 w 49"/>
                <a:gd name="T7" fmla="*/ 12 h 51"/>
                <a:gd name="T8" fmla="*/ 35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35" y="51"/>
                  </a:moveTo>
                  <a:lnTo>
                    <a:pt x="0" y="42"/>
                  </a:lnTo>
                  <a:lnTo>
                    <a:pt x="7" y="0"/>
                  </a:lnTo>
                  <a:lnTo>
                    <a:pt x="49" y="12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1862"/>
            <p:cNvSpPr>
              <a:spLocks/>
            </p:cNvSpPr>
            <p:nvPr/>
          </p:nvSpPr>
          <p:spPr bwMode="auto">
            <a:xfrm>
              <a:off x="3112" y="2442"/>
              <a:ext cx="42" cy="49"/>
            </a:xfrm>
            <a:custGeom>
              <a:avLst/>
              <a:gdLst>
                <a:gd name="T0" fmla="*/ 35 w 42"/>
                <a:gd name="T1" fmla="*/ 49 h 49"/>
                <a:gd name="T2" fmla="*/ 0 w 42"/>
                <a:gd name="T3" fmla="*/ 41 h 49"/>
                <a:gd name="T4" fmla="*/ 5 w 42"/>
                <a:gd name="T5" fmla="*/ 0 h 49"/>
                <a:gd name="T6" fmla="*/ 42 w 42"/>
                <a:gd name="T7" fmla="*/ 7 h 49"/>
                <a:gd name="T8" fmla="*/ 3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35" y="49"/>
                  </a:moveTo>
                  <a:lnTo>
                    <a:pt x="0" y="41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1863"/>
            <p:cNvSpPr>
              <a:spLocks/>
            </p:cNvSpPr>
            <p:nvPr/>
          </p:nvSpPr>
          <p:spPr bwMode="auto">
            <a:xfrm>
              <a:off x="3071" y="2434"/>
              <a:ext cx="46" cy="49"/>
            </a:xfrm>
            <a:custGeom>
              <a:avLst/>
              <a:gdLst>
                <a:gd name="T0" fmla="*/ 41 w 46"/>
                <a:gd name="T1" fmla="*/ 49 h 49"/>
                <a:gd name="T2" fmla="*/ 0 w 46"/>
                <a:gd name="T3" fmla="*/ 42 h 49"/>
                <a:gd name="T4" fmla="*/ 6 w 46"/>
                <a:gd name="T5" fmla="*/ 0 h 49"/>
                <a:gd name="T6" fmla="*/ 46 w 46"/>
                <a:gd name="T7" fmla="*/ 8 h 49"/>
                <a:gd name="T8" fmla="*/ 4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41" y="49"/>
                  </a:moveTo>
                  <a:lnTo>
                    <a:pt x="0" y="42"/>
                  </a:lnTo>
                  <a:lnTo>
                    <a:pt x="6" y="0"/>
                  </a:lnTo>
                  <a:lnTo>
                    <a:pt x="46" y="8"/>
                  </a:lnTo>
                  <a:lnTo>
                    <a:pt x="41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1864"/>
            <p:cNvSpPr>
              <a:spLocks/>
            </p:cNvSpPr>
            <p:nvPr/>
          </p:nvSpPr>
          <p:spPr bwMode="auto">
            <a:xfrm>
              <a:off x="3031" y="2424"/>
              <a:ext cx="46" cy="52"/>
            </a:xfrm>
            <a:custGeom>
              <a:avLst/>
              <a:gdLst>
                <a:gd name="T0" fmla="*/ 40 w 46"/>
                <a:gd name="T1" fmla="*/ 52 h 52"/>
                <a:gd name="T2" fmla="*/ 0 w 46"/>
                <a:gd name="T3" fmla="*/ 40 h 52"/>
                <a:gd name="T4" fmla="*/ 11 w 46"/>
                <a:gd name="T5" fmla="*/ 0 h 52"/>
                <a:gd name="T6" fmla="*/ 46 w 46"/>
                <a:gd name="T7" fmla="*/ 10 h 52"/>
                <a:gd name="T8" fmla="*/ 40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40" y="52"/>
                  </a:moveTo>
                  <a:lnTo>
                    <a:pt x="0" y="40"/>
                  </a:lnTo>
                  <a:lnTo>
                    <a:pt x="11" y="0"/>
                  </a:lnTo>
                  <a:lnTo>
                    <a:pt x="46" y="1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1865"/>
            <p:cNvSpPr>
              <a:spLocks/>
            </p:cNvSpPr>
            <p:nvPr/>
          </p:nvSpPr>
          <p:spPr bwMode="auto">
            <a:xfrm>
              <a:off x="3012" y="2417"/>
              <a:ext cx="30" cy="47"/>
            </a:xfrm>
            <a:custGeom>
              <a:avLst/>
              <a:gdLst>
                <a:gd name="T0" fmla="*/ 19 w 30"/>
                <a:gd name="T1" fmla="*/ 47 h 47"/>
                <a:gd name="T2" fmla="*/ 0 w 30"/>
                <a:gd name="T3" fmla="*/ 37 h 47"/>
                <a:gd name="T4" fmla="*/ 17 w 30"/>
                <a:gd name="T5" fmla="*/ 0 h 47"/>
                <a:gd name="T6" fmla="*/ 30 w 30"/>
                <a:gd name="T7" fmla="*/ 7 h 47"/>
                <a:gd name="T8" fmla="*/ 19 w 3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7">
                  <a:moveTo>
                    <a:pt x="19" y="47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30" y="7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1866"/>
            <p:cNvSpPr>
              <a:spLocks/>
            </p:cNvSpPr>
            <p:nvPr/>
          </p:nvSpPr>
          <p:spPr bwMode="auto">
            <a:xfrm>
              <a:off x="2994" y="2407"/>
              <a:ext cx="35" cy="47"/>
            </a:xfrm>
            <a:custGeom>
              <a:avLst/>
              <a:gdLst>
                <a:gd name="T0" fmla="*/ 18 w 35"/>
                <a:gd name="T1" fmla="*/ 47 h 47"/>
                <a:gd name="T2" fmla="*/ 0 w 35"/>
                <a:gd name="T3" fmla="*/ 35 h 47"/>
                <a:gd name="T4" fmla="*/ 22 w 35"/>
                <a:gd name="T5" fmla="*/ 0 h 47"/>
                <a:gd name="T6" fmla="*/ 35 w 35"/>
                <a:gd name="T7" fmla="*/ 10 h 47"/>
                <a:gd name="T8" fmla="*/ 18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8" y="47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35" y="10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1867"/>
            <p:cNvSpPr>
              <a:spLocks/>
            </p:cNvSpPr>
            <p:nvPr/>
          </p:nvSpPr>
          <p:spPr bwMode="auto">
            <a:xfrm>
              <a:off x="2976" y="2395"/>
              <a:ext cx="40" cy="47"/>
            </a:xfrm>
            <a:custGeom>
              <a:avLst/>
              <a:gdLst>
                <a:gd name="T0" fmla="*/ 18 w 40"/>
                <a:gd name="T1" fmla="*/ 47 h 47"/>
                <a:gd name="T2" fmla="*/ 0 w 40"/>
                <a:gd name="T3" fmla="*/ 29 h 47"/>
                <a:gd name="T4" fmla="*/ 27 w 40"/>
                <a:gd name="T5" fmla="*/ 0 h 47"/>
                <a:gd name="T6" fmla="*/ 40 w 40"/>
                <a:gd name="T7" fmla="*/ 12 h 47"/>
                <a:gd name="T8" fmla="*/ 18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18" y="47"/>
                  </a:moveTo>
                  <a:lnTo>
                    <a:pt x="0" y="29"/>
                  </a:lnTo>
                  <a:lnTo>
                    <a:pt x="27" y="0"/>
                  </a:lnTo>
                  <a:lnTo>
                    <a:pt x="40" y="12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1868"/>
            <p:cNvSpPr>
              <a:spLocks/>
            </p:cNvSpPr>
            <p:nvPr/>
          </p:nvSpPr>
          <p:spPr bwMode="auto">
            <a:xfrm>
              <a:off x="2959" y="2380"/>
              <a:ext cx="44" cy="44"/>
            </a:xfrm>
            <a:custGeom>
              <a:avLst/>
              <a:gdLst>
                <a:gd name="T0" fmla="*/ 17 w 44"/>
                <a:gd name="T1" fmla="*/ 44 h 44"/>
                <a:gd name="T2" fmla="*/ 0 w 44"/>
                <a:gd name="T3" fmla="*/ 27 h 44"/>
                <a:gd name="T4" fmla="*/ 28 w 44"/>
                <a:gd name="T5" fmla="*/ 0 h 44"/>
                <a:gd name="T6" fmla="*/ 44 w 44"/>
                <a:gd name="T7" fmla="*/ 15 h 44"/>
                <a:gd name="T8" fmla="*/ 17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17" y="44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44" y="15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1869"/>
            <p:cNvSpPr>
              <a:spLocks/>
            </p:cNvSpPr>
            <p:nvPr/>
          </p:nvSpPr>
          <p:spPr bwMode="auto">
            <a:xfrm>
              <a:off x="3231" y="2522"/>
              <a:ext cx="33" cy="27"/>
            </a:xfrm>
            <a:custGeom>
              <a:avLst/>
              <a:gdLst>
                <a:gd name="T0" fmla="*/ 33 w 33"/>
                <a:gd name="T1" fmla="*/ 3 h 27"/>
                <a:gd name="T2" fmla="*/ 30 w 33"/>
                <a:gd name="T3" fmla="*/ 0 h 27"/>
                <a:gd name="T4" fmla="*/ 0 w 33"/>
                <a:gd name="T5" fmla="*/ 22 h 27"/>
                <a:gd name="T6" fmla="*/ 2 w 33"/>
                <a:gd name="T7" fmla="*/ 27 h 27"/>
                <a:gd name="T8" fmla="*/ 33 w 33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3" y="3"/>
                  </a:moveTo>
                  <a:lnTo>
                    <a:pt x="30" y="0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1870"/>
            <p:cNvSpPr>
              <a:spLocks/>
            </p:cNvSpPr>
            <p:nvPr/>
          </p:nvSpPr>
          <p:spPr bwMode="auto">
            <a:xfrm>
              <a:off x="2944" y="2358"/>
              <a:ext cx="46" cy="47"/>
            </a:xfrm>
            <a:custGeom>
              <a:avLst/>
              <a:gdLst>
                <a:gd name="T0" fmla="*/ 15 w 46"/>
                <a:gd name="T1" fmla="*/ 47 h 47"/>
                <a:gd name="T2" fmla="*/ 0 w 46"/>
                <a:gd name="T3" fmla="*/ 20 h 47"/>
                <a:gd name="T4" fmla="*/ 32 w 46"/>
                <a:gd name="T5" fmla="*/ 0 h 47"/>
                <a:gd name="T6" fmla="*/ 46 w 46"/>
                <a:gd name="T7" fmla="*/ 22 h 47"/>
                <a:gd name="T8" fmla="*/ 1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15" y="47"/>
                  </a:moveTo>
                  <a:lnTo>
                    <a:pt x="0" y="20"/>
                  </a:lnTo>
                  <a:lnTo>
                    <a:pt x="32" y="0"/>
                  </a:lnTo>
                  <a:lnTo>
                    <a:pt x="46" y="22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1871"/>
            <p:cNvSpPr>
              <a:spLocks/>
            </p:cNvSpPr>
            <p:nvPr/>
          </p:nvSpPr>
          <p:spPr bwMode="auto">
            <a:xfrm>
              <a:off x="2933" y="2339"/>
              <a:ext cx="43" cy="39"/>
            </a:xfrm>
            <a:custGeom>
              <a:avLst/>
              <a:gdLst>
                <a:gd name="T0" fmla="*/ 11 w 43"/>
                <a:gd name="T1" fmla="*/ 39 h 39"/>
                <a:gd name="T2" fmla="*/ 0 w 43"/>
                <a:gd name="T3" fmla="*/ 12 h 39"/>
                <a:gd name="T4" fmla="*/ 35 w 43"/>
                <a:gd name="T5" fmla="*/ 0 h 39"/>
                <a:gd name="T6" fmla="*/ 43 w 43"/>
                <a:gd name="T7" fmla="*/ 19 h 39"/>
                <a:gd name="T8" fmla="*/ 11 w 4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9">
                  <a:moveTo>
                    <a:pt x="11" y="39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43" y="1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Freeform 1872"/>
            <p:cNvSpPr>
              <a:spLocks/>
            </p:cNvSpPr>
            <p:nvPr/>
          </p:nvSpPr>
          <p:spPr bwMode="auto">
            <a:xfrm>
              <a:off x="2919" y="2292"/>
              <a:ext cx="49" cy="59"/>
            </a:xfrm>
            <a:custGeom>
              <a:avLst/>
              <a:gdLst>
                <a:gd name="T0" fmla="*/ 14 w 49"/>
                <a:gd name="T1" fmla="*/ 59 h 59"/>
                <a:gd name="T2" fmla="*/ 0 w 49"/>
                <a:gd name="T3" fmla="*/ 8 h 59"/>
                <a:gd name="T4" fmla="*/ 38 w 49"/>
                <a:gd name="T5" fmla="*/ 0 h 59"/>
                <a:gd name="T6" fmla="*/ 49 w 49"/>
                <a:gd name="T7" fmla="*/ 47 h 59"/>
                <a:gd name="T8" fmla="*/ 14 w 4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14" y="59"/>
                  </a:moveTo>
                  <a:lnTo>
                    <a:pt x="0" y="8"/>
                  </a:lnTo>
                  <a:lnTo>
                    <a:pt x="38" y="0"/>
                  </a:lnTo>
                  <a:lnTo>
                    <a:pt x="49" y="47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1873"/>
            <p:cNvSpPr>
              <a:spLocks/>
            </p:cNvSpPr>
            <p:nvPr/>
          </p:nvSpPr>
          <p:spPr bwMode="auto">
            <a:xfrm>
              <a:off x="2911" y="2238"/>
              <a:ext cx="46" cy="62"/>
            </a:xfrm>
            <a:custGeom>
              <a:avLst/>
              <a:gdLst>
                <a:gd name="T0" fmla="*/ 8 w 46"/>
                <a:gd name="T1" fmla="*/ 62 h 62"/>
                <a:gd name="T2" fmla="*/ 0 w 46"/>
                <a:gd name="T3" fmla="*/ 13 h 62"/>
                <a:gd name="T4" fmla="*/ 35 w 46"/>
                <a:gd name="T5" fmla="*/ 0 h 62"/>
                <a:gd name="T6" fmla="*/ 46 w 46"/>
                <a:gd name="T7" fmla="*/ 54 h 62"/>
                <a:gd name="T8" fmla="*/ 8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8" y="62"/>
                  </a:moveTo>
                  <a:lnTo>
                    <a:pt x="0" y="13"/>
                  </a:lnTo>
                  <a:lnTo>
                    <a:pt x="35" y="0"/>
                  </a:lnTo>
                  <a:lnTo>
                    <a:pt x="46" y="54"/>
                  </a:lnTo>
                  <a:lnTo>
                    <a:pt x="8" y="6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1874"/>
            <p:cNvSpPr>
              <a:spLocks/>
            </p:cNvSpPr>
            <p:nvPr/>
          </p:nvSpPr>
          <p:spPr bwMode="auto">
            <a:xfrm>
              <a:off x="2893" y="2182"/>
              <a:ext cx="53" cy="69"/>
            </a:xfrm>
            <a:custGeom>
              <a:avLst/>
              <a:gdLst>
                <a:gd name="T0" fmla="*/ 18 w 53"/>
                <a:gd name="T1" fmla="*/ 69 h 69"/>
                <a:gd name="T2" fmla="*/ 0 w 53"/>
                <a:gd name="T3" fmla="*/ 15 h 69"/>
                <a:gd name="T4" fmla="*/ 35 w 53"/>
                <a:gd name="T5" fmla="*/ 0 h 69"/>
                <a:gd name="T6" fmla="*/ 53 w 53"/>
                <a:gd name="T7" fmla="*/ 56 h 69"/>
                <a:gd name="T8" fmla="*/ 18 w 53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9">
                  <a:moveTo>
                    <a:pt x="18" y="69"/>
                  </a:moveTo>
                  <a:lnTo>
                    <a:pt x="0" y="15"/>
                  </a:lnTo>
                  <a:lnTo>
                    <a:pt x="35" y="0"/>
                  </a:lnTo>
                  <a:lnTo>
                    <a:pt x="53" y="56"/>
                  </a:lnTo>
                  <a:lnTo>
                    <a:pt x="18" y="6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1875"/>
            <p:cNvSpPr>
              <a:spLocks/>
            </p:cNvSpPr>
            <p:nvPr/>
          </p:nvSpPr>
          <p:spPr bwMode="auto">
            <a:xfrm>
              <a:off x="2959" y="2380"/>
              <a:ext cx="31" cy="27"/>
            </a:xfrm>
            <a:custGeom>
              <a:avLst/>
              <a:gdLst>
                <a:gd name="T0" fmla="*/ 0 w 31"/>
                <a:gd name="T1" fmla="*/ 27 h 27"/>
                <a:gd name="T2" fmla="*/ 0 w 31"/>
                <a:gd name="T3" fmla="*/ 25 h 27"/>
                <a:gd name="T4" fmla="*/ 28 w 31"/>
                <a:gd name="T5" fmla="*/ 0 h 27"/>
                <a:gd name="T6" fmla="*/ 31 w 31"/>
                <a:gd name="T7" fmla="*/ 0 h 27"/>
                <a:gd name="T8" fmla="*/ 0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7"/>
                  </a:moveTo>
                  <a:lnTo>
                    <a:pt x="0" y="25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1876"/>
            <p:cNvSpPr>
              <a:spLocks/>
            </p:cNvSpPr>
            <p:nvPr/>
          </p:nvSpPr>
          <p:spPr bwMode="auto">
            <a:xfrm>
              <a:off x="2852" y="2099"/>
              <a:ext cx="74" cy="100"/>
            </a:xfrm>
            <a:custGeom>
              <a:avLst/>
              <a:gdLst>
                <a:gd name="T0" fmla="*/ 41 w 74"/>
                <a:gd name="T1" fmla="*/ 100 h 100"/>
                <a:gd name="T2" fmla="*/ 0 w 74"/>
                <a:gd name="T3" fmla="*/ 24 h 100"/>
                <a:gd name="T4" fmla="*/ 30 w 74"/>
                <a:gd name="T5" fmla="*/ 0 h 100"/>
                <a:gd name="T6" fmla="*/ 74 w 74"/>
                <a:gd name="T7" fmla="*/ 81 h 100"/>
                <a:gd name="T8" fmla="*/ 41 w 7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0">
                  <a:moveTo>
                    <a:pt x="41" y="100"/>
                  </a:moveTo>
                  <a:lnTo>
                    <a:pt x="0" y="24"/>
                  </a:lnTo>
                  <a:lnTo>
                    <a:pt x="30" y="0"/>
                  </a:lnTo>
                  <a:lnTo>
                    <a:pt x="74" y="81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1877"/>
            <p:cNvSpPr>
              <a:spLocks/>
            </p:cNvSpPr>
            <p:nvPr/>
          </p:nvSpPr>
          <p:spPr bwMode="auto">
            <a:xfrm>
              <a:off x="2808" y="2030"/>
              <a:ext cx="74" cy="93"/>
            </a:xfrm>
            <a:custGeom>
              <a:avLst/>
              <a:gdLst>
                <a:gd name="T0" fmla="*/ 44 w 74"/>
                <a:gd name="T1" fmla="*/ 93 h 93"/>
                <a:gd name="T2" fmla="*/ 0 w 74"/>
                <a:gd name="T3" fmla="*/ 27 h 93"/>
                <a:gd name="T4" fmla="*/ 28 w 74"/>
                <a:gd name="T5" fmla="*/ 0 h 93"/>
                <a:gd name="T6" fmla="*/ 74 w 74"/>
                <a:gd name="T7" fmla="*/ 69 h 93"/>
                <a:gd name="T8" fmla="*/ 44 w 7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3">
                  <a:moveTo>
                    <a:pt x="44" y="93"/>
                  </a:moveTo>
                  <a:lnTo>
                    <a:pt x="0" y="27"/>
                  </a:lnTo>
                  <a:lnTo>
                    <a:pt x="28" y="0"/>
                  </a:lnTo>
                  <a:lnTo>
                    <a:pt x="74" y="69"/>
                  </a:lnTo>
                  <a:lnTo>
                    <a:pt x="44" y="93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1878"/>
            <p:cNvSpPr>
              <a:spLocks/>
            </p:cNvSpPr>
            <p:nvPr/>
          </p:nvSpPr>
          <p:spPr bwMode="auto">
            <a:xfrm>
              <a:off x="2784" y="1998"/>
              <a:ext cx="52" cy="59"/>
            </a:xfrm>
            <a:custGeom>
              <a:avLst/>
              <a:gdLst>
                <a:gd name="T0" fmla="*/ 24 w 52"/>
                <a:gd name="T1" fmla="*/ 59 h 59"/>
                <a:gd name="T2" fmla="*/ 0 w 52"/>
                <a:gd name="T3" fmla="*/ 32 h 59"/>
                <a:gd name="T4" fmla="*/ 24 w 52"/>
                <a:gd name="T5" fmla="*/ 0 h 59"/>
                <a:gd name="T6" fmla="*/ 52 w 52"/>
                <a:gd name="T7" fmla="*/ 32 h 59"/>
                <a:gd name="T8" fmla="*/ 24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4" y="5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52" y="3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1879"/>
            <p:cNvSpPr>
              <a:spLocks/>
            </p:cNvSpPr>
            <p:nvPr/>
          </p:nvSpPr>
          <p:spPr bwMode="auto">
            <a:xfrm>
              <a:off x="2757" y="1971"/>
              <a:ext cx="51" cy="59"/>
            </a:xfrm>
            <a:custGeom>
              <a:avLst/>
              <a:gdLst>
                <a:gd name="T0" fmla="*/ 27 w 51"/>
                <a:gd name="T1" fmla="*/ 59 h 59"/>
                <a:gd name="T2" fmla="*/ 0 w 51"/>
                <a:gd name="T3" fmla="*/ 35 h 59"/>
                <a:gd name="T4" fmla="*/ 22 w 51"/>
                <a:gd name="T5" fmla="*/ 0 h 59"/>
                <a:gd name="T6" fmla="*/ 51 w 51"/>
                <a:gd name="T7" fmla="*/ 27 h 59"/>
                <a:gd name="T8" fmla="*/ 27 w 5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27" y="59"/>
                  </a:moveTo>
                  <a:lnTo>
                    <a:pt x="0" y="35"/>
                  </a:lnTo>
                  <a:lnTo>
                    <a:pt x="22" y="0"/>
                  </a:lnTo>
                  <a:lnTo>
                    <a:pt x="51" y="2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1880"/>
            <p:cNvSpPr>
              <a:spLocks/>
            </p:cNvSpPr>
            <p:nvPr/>
          </p:nvSpPr>
          <p:spPr bwMode="auto">
            <a:xfrm>
              <a:off x="2727" y="1952"/>
              <a:ext cx="52" cy="54"/>
            </a:xfrm>
            <a:custGeom>
              <a:avLst/>
              <a:gdLst>
                <a:gd name="T0" fmla="*/ 30 w 52"/>
                <a:gd name="T1" fmla="*/ 54 h 54"/>
                <a:gd name="T2" fmla="*/ 0 w 52"/>
                <a:gd name="T3" fmla="*/ 37 h 54"/>
                <a:gd name="T4" fmla="*/ 17 w 52"/>
                <a:gd name="T5" fmla="*/ 0 h 54"/>
                <a:gd name="T6" fmla="*/ 52 w 52"/>
                <a:gd name="T7" fmla="*/ 19 h 54"/>
                <a:gd name="T8" fmla="*/ 30 w 5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4">
                  <a:moveTo>
                    <a:pt x="30" y="54"/>
                  </a:moveTo>
                  <a:lnTo>
                    <a:pt x="0" y="37"/>
                  </a:lnTo>
                  <a:lnTo>
                    <a:pt x="17" y="0"/>
                  </a:lnTo>
                  <a:lnTo>
                    <a:pt x="52" y="19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1881"/>
            <p:cNvSpPr>
              <a:spLocks/>
            </p:cNvSpPr>
            <p:nvPr/>
          </p:nvSpPr>
          <p:spPr bwMode="auto">
            <a:xfrm>
              <a:off x="2709" y="1940"/>
              <a:ext cx="35" cy="49"/>
            </a:xfrm>
            <a:custGeom>
              <a:avLst/>
              <a:gdLst>
                <a:gd name="T0" fmla="*/ 18 w 35"/>
                <a:gd name="T1" fmla="*/ 49 h 49"/>
                <a:gd name="T2" fmla="*/ 0 w 35"/>
                <a:gd name="T3" fmla="*/ 39 h 49"/>
                <a:gd name="T4" fmla="*/ 13 w 35"/>
                <a:gd name="T5" fmla="*/ 0 h 49"/>
                <a:gd name="T6" fmla="*/ 35 w 35"/>
                <a:gd name="T7" fmla="*/ 12 h 49"/>
                <a:gd name="T8" fmla="*/ 18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8" y="49"/>
                  </a:moveTo>
                  <a:lnTo>
                    <a:pt x="0" y="39"/>
                  </a:lnTo>
                  <a:lnTo>
                    <a:pt x="13" y="0"/>
                  </a:lnTo>
                  <a:lnTo>
                    <a:pt x="35" y="12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1882"/>
            <p:cNvSpPr>
              <a:spLocks/>
            </p:cNvSpPr>
            <p:nvPr/>
          </p:nvSpPr>
          <p:spPr bwMode="auto">
            <a:xfrm>
              <a:off x="2689" y="1932"/>
              <a:ext cx="33" cy="47"/>
            </a:xfrm>
            <a:custGeom>
              <a:avLst/>
              <a:gdLst>
                <a:gd name="T0" fmla="*/ 20 w 33"/>
                <a:gd name="T1" fmla="*/ 47 h 47"/>
                <a:gd name="T2" fmla="*/ 0 w 33"/>
                <a:gd name="T3" fmla="*/ 39 h 47"/>
                <a:gd name="T4" fmla="*/ 11 w 33"/>
                <a:gd name="T5" fmla="*/ 0 h 47"/>
                <a:gd name="T6" fmla="*/ 33 w 33"/>
                <a:gd name="T7" fmla="*/ 8 h 47"/>
                <a:gd name="T8" fmla="*/ 2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0" y="47"/>
                  </a:moveTo>
                  <a:lnTo>
                    <a:pt x="0" y="39"/>
                  </a:lnTo>
                  <a:lnTo>
                    <a:pt x="11" y="0"/>
                  </a:lnTo>
                  <a:lnTo>
                    <a:pt x="33" y="8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1883"/>
            <p:cNvSpPr>
              <a:spLocks/>
            </p:cNvSpPr>
            <p:nvPr/>
          </p:nvSpPr>
          <p:spPr bwMode="auto">
            <a:xfrm>
              <a:off x="2893" y="2180"/>
              <a:ext cx="35" cy="19"/>
            </a:xfrm>
            <a:custGeom>
              <a:avLst/>
              <a:gdLst>
                <a:gd name="T0" fmla="*/ 35 w 35"/>
                <a:gd name="T1" fmla="*/ 2 h 19"/>
                <a:gd name="T2" fmla="*/ 33 w 35"/>
                <a:gd name="T3" fmla="*/ 0 h 19"/>
                <a:gd name="T4" fmla="*/ 0 w 35"/>
                <a:gd name="T5" fmla="*/ 17 h 19"/>
                <a:gd name="T6" fmla="*/ 0 w 35"/>
                <a:gd name="T7" fmla="*/ 19 h 19"/>
                <a:gd name="T8" fmla="*/ 35 w 35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3" y="0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1884"/>
            <p:cNvSpPr>
              <a:spLocks/>
            </p:cNvSpPr>
            <p:nvPr/>
          </p:nvSpPr>
          <p:spPr bwMode="auto">
            <a:xfrm>
              <a:off x="2659" y="1925"/>
              <a:ext cx="39" cy="49"/>
            </a:xfrm>
            <a:custGeom>
              <a:avLst/>
              <a:gdLst>
                <a:gd name="T0" fmla="*/ 33 w 39"/>
                <a:gd name="T1" fmla="*/ 49 h 49"/>
                <a:gd name="T2" fmla="*/ 0 w 39"/>
                <a:gd name="T3" fmla="*/ 42 h 49"/>
                <a:gd name="T4" fmla="*/ 4 w 39"/>
                <a:gd name="T5" fmla="*/ 0 h 49"/>
                <a:gd name="T6" fmla="*/ 39 w 39"/>
                <a:gd name="T7" fmla="*/ 7 h 49"/>
                <a:gd name="T8" fmla="*/ 33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33" y="49"/>
                  </a:moveTo>
                  <a:lnTo>
                    <a:pt x="0" y="42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1885"/>
            <p:cNvSpPr>
              <a:spLocks/>
            </p:cNvSpPr>
            <p:nvPr/>
          </p:nvSpPr>
          <p:spPr bwMode="auto">
            <a:xfrm>
              <a:off x="2630" y="1920"/>
              <a:ext cx="33" cy="47"/>
            </a:xfrm>
            <a:custGeom>
              <a:avLst/>
              <a:gdLst>
                <a:gd name="T0" fmla="*/ 29 w 33"/>
                <a:gd name="T1" fmla="*/ 47 h 47"/>
                <a:gd name="T2" fmla="*/ 0 w 33"/>
                <a:gd name="T3" fmla="*/ 42 h 47"/>
                <a:gd name="T4" fmla="*/ 2 w 33"/>
                <a:gd name="T5" fmla="*/ 0 h 47"/>
                <a:gd name="T6" fmla="*/ 33 w 33"/>
                <a:gd name="T7" fmla="*/ 5 h 47"/>
                <a:gd name="T8" fmla="*/ 29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9" y="47"/>
                  </a:moveTo>
                  <a:lnTo>
                    <a:pt x="0" y="42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1886"/>
            <p:cNvSpPr>
              <a:spLocks/>
            </p:cNvSpPr>
            <p:nvPr/>
          </p:nvSpPr>
          <p:spPr bwMode="auto">
            <a:xfrm>
              <a:off x="2597" y="1920"/>
              <a:ext cx="35" cy="42"/>
            </a:xfrm>
            <a:custGeom>
              <a:avLst/>
              <a:gdLst>
                <a:gd name="T0" fmla="*/ 33 w 35"/>
                <a:gd name="T1" fmla="*/ 42 h 42"/>
                <a:gd name="T2" fmla="*/ 2 w 35"/>
                <a:gd name="T3" fmla="*/ 42 h 42"/>
                <a:gd name="T4" fmla="*/ 0 w 35"/>
                <a:gd name="T5" fmla="*/ 0 h 42"/>
                <a:gd name="T6" fmla="*/ 35 w 35"/>
                <a:gd name="T7" fmla="*/ 0 h 42"/>
                <a:gd name="T8" fmla="*/ 3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3" y="42"/>
                  </a:moveTo>
                  <a:lnTo>
                    <a:pt x="2" y="42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1887"/>
            <p:cNvSpPr>
              <a:spLocks/>
            </p:cNvSpPr>
            <p:nvPr/>
          </p:nvSpPr>
          <p:spPr bwMode="auto">
            <a:xfrm>
              <a:off x="2564" y="1920"/>
              <a:ext cx="35" cy="47"/>
            </a:xfrm>
            <a:custGeom>
              <a:avLst/>
              <a:gdLst>
                <a:gd name="T0" fmla="*/ 35 w 35"/>
                <a:gd name="T1" fmla="*/ 42 h 47"/>
                <a:gd name="T2" fmla="*/ 5 w 35"/>
                <a:gd name="T3" fmla="*/ 47 h 47"/>
                <a:gd name="T4" fmla="*/ 0 w 35"/>
                <a:gd name="T5" fmla="*/ 5 h 47"/>
                <a:gd name="T6" fmla="*/ 33 w 35"/>
                <a:gd name="T7" fmla="*/ 0 h 47"/>
                <a:gd name="T8" fmla="*/ 35 w 35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35" y="42"/>
                  </a:moveTo>
                  <a:lnTo>
                    <a:pt x="5" y="47"/>
                  </a:lnTo>
                  <a:lnTo>
                    <a:pt x="0" y="5"/>
                  </a:lnTo>
                  <a:lnTo>
                    <a:pt x="33" y="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1888"/>
            <p:cNvSpPr>
              <a:spLocks/>
            </p:cNvSpPr>
            <p:nvPr/>
          </p:nvSpPr>
          <p:spPr bwMode="auto">
            <a:xfrm>
              <a:off x="2689" y="1932"/>
              <a:ext cx="11" cy="42"/>
            </a:xfrm>
            <a:custGeom>
              <a:avLst/>
              <a:gdLst>
                <a:gd name="T0" fmla="*/ 11 w 11"/>
                <a:gd name="T1" fmla="*/ 0 h 42"/>
                <a:gd name="T2" fmla="*/ 9 w 11"/>
                <a:gd name="T3" fmla="*/ 0 h 42"/>
                <a:gd name="T4" fmla="*/ 0 w 11"/>
                <a:gd name="T5" fmla="*/ 39 h 42"/>
                <a:gd name="T6" fmla="*/ 3 w 11"/>
                <a:gd name="T7" fmla="*/ 42 h 42"/>
                <a:gd name="T8" fmla="*/ 11 w 1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2">
                  <a:moveTo>
                    <a:pt x="11" y="0"/>
                  </a:moveTo>
                  <a:lnTo>
                    <a:pt x="9" y="0"/>
                  </a:lnTo>
                  <a:lnTo>
                    <a:pt x="0" y="39"/>
                  </a:lnTo>
                  <a:lnTo>
                    <a:pt x="3" y="4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1889"/>
            <p:cNvSpPr>
              <a:spLocks/>
            </p:cNvSpPr>
            <p:nvPr/>
          </p:nvSpPr>
          <p:spPr bwMode="auto">
            <a:xfrm>
              <a:off x="2545" y="1922"/>
              <a:ext cx="24" cy="45"/>
            </a:xfrm>
            <a:custGeom>
              <a:avLst/>
              <a:gdLst>
                <a:gd name="T0" fmla="*/ 19 w 24"/>
                <a:gd name="T1" fmla="*/ 45 h 45"/>
                <a:gd name="T2" fmla="*/ 0 w 24"/>
                <a:gd name="T3" fmla="*/ 40 h 45"/>
                <a:gd name="T4" fmla="*/ 11 w 24"/>
                <a:gd name="T5" fmla="*/ 0 h 45"/>
                <a:gd name="T6" fmla="*/ 24 w 24"/>
                <a:gd name="T7" fmla="*/ 3 h 45"/>
                <a:gd name="T8" fmla="*/ 19 w 2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5">
                  <a:moveTo>
                    <a:pt x="19" y="45"/>
                  </a:moveTo>
                  <a:lnTo>
                    <a:pt x="0" y="40"/>
                  </a:lnTo>
                  <a:lnTo>
                    <a:pt x="11" y="0"/>
                  </a:lnTo>
                  <a:lnTo>
                    <a:pt x="24" y="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890"/>
            <p:cNvSpPr>
              <a:spLocks/>
            </p:cNvSpPr>
            <p:nvPr/>
          </p:nvSpPr>
          <p:spPr bwMode="auto">
            <a:xfrm>
              <a:off x="2523" y="1915"/>
              <a:ext cx="33" cy="47"/>
            </a:xfrm>
            <a:custGeom>
              <a:avLst/>
              <a:gdLst>
                <a:gd name="T0" fmla="*/ 22 w 33"/>
                <a:gd name="T1" fmla="*/ 47 h 47"/>
                <a:gd name="T2" fmla="*/ 0 w 33"/>
                <a:gd name="T3" fmla="*/ 34 h 47"/>
                <a:gd name="T4" fmla="*/ 22 w 33"/>
                <a:gd name="T5" fmla="*/ 0 h 47"/>
                <a:gd name="T6" fmla="*/ 33 w 33"/>
                <a:gd name="T7" fmla="*/ 7 h 47"/>
                <a:gd name="T8" fmla="*/ 22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2" y="47"/>
                  </a:moveTo>
                  <a:lnTo>
                    <a:pt x="0" y="34"/>
                  </a:lnTo>
                  <a:lnTo>
                    <a:pt x="22" y="0"/>
                  </a:lnTo>
                  <a:lnTo>
                    <a:pt x="33" y="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1891"/>
            <p:cNvSpPr>
              <a:spLocks/>
            </p:cNvSpPr>
            <p:nvPr/>
          </p:nvSpPr>
          <p:spPr bwMode="auto">
            <a:xfrm>
              <a:off x="2503" y="1903"/>
              <a:ext cx="42" cy="46"/>
            </a:xfrm>
            <a:custGeom>
              <a:avLst/>
              <a:gdLst>
                <a:gd name="T0" fmla="*/ 20 w 42"/>
                <a:gd name="T1" fmla="*/ 46 h 46"/>
                <a:gd name="T2" fmla="*/ 0 w 42"/>
                <a:gd name="T3" fmla="*/ 32 h 46"/>
                <a:gd name="T4" fmla="*/ 24 w 42"/>
                <a:gd name="T5" fmla="*/ 0 h 46"/>
                <a:gd name="T6" fmla="*/ 42 w 42"/>
                <a:gd name="T7" fmla="*/ 12 h 46"/>
                <a:gd name="T8" fmla="*/ 20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0" y="46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2" y="12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1892"/>
            <p:cNvSpPr>
              <a:spLocks/>
            </p:cNvSpPr>
            <p:nvPr/>
          </p:nvSpPr>
          <p:spPr bwMode="auto">
            <a:xfrm>
              <a:off x="2483" y="1886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7 h 49"/>
                <a:gd name="T4" fmla="*/ 29 w 44"/>
                <a:gd name="T5" fmla="*/ 0 h 49"/>
                <a:gd name="T6" fmla="*/ 44 w 44"/>
                <a:gd name="T7" fmla="*/ 1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7"/>
                  </a:lnTo>
                  <a:lnTo>
                    <a:pt x="29" y="0"/>
                  </a:lnTo>
                  <a:lnTo>
                    <a:pt x="44" y="1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5" name="Freeform 1893"/>
            <p:cNvSpPr>
              <a:spLocks/>
            </p:cNvSpPr>
            <p:nvPr/>
          </p:nvSpPr>
          <p:spPr bwMode="auto">
            <a:xfrm>
              <a:off x="2444" y="1832"/>
              <a:ext cx="68" cy="81"/>
            </a:xfrm>
            <a:custGeom>
              <a:avLst/>
              <a:gdLst>
                <a:gd name="T0" fmla="*/ 39 w 68"/>
                <a:gd name="T1" fmla="*/ 81 h 81"/>
                <a:gd name="T2" fmla="*/ 0 w 68"/>
                <a:gd name="T3" fmla="*/ 24 h 81"/>
                <a:gd name="T4" fmla="*/ 31 w 68"/>
                <a:gd name="T5" fmla="*/ 0 h 81"/>
                <a:gd name="T6" fmla="*/ 68 w 68"/>
                <a:gd name="T7" fmla="*/ 54 h 81"/>
                <a:gd name="T8" fmla="*/ 39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39" y="81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68" y="54"/>
                  </a:lnTo>
                  <a:lnTo>
                    <a:pt x="39" y="81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6" name="Freeform 1894"/>
            <p:cNvSpPr>
              <a:spLocks/>
            </p:cNvSpPr>
            <p:nvPr/>
          </p:nvSpPr>
          <p:spPr bwMode="auto">
            <a:xfrm>
              <a:off x="2404" y="1771"/>
              <a:ext cx="71" cy="85"/>
            </a:xfrm>
            <a:custGeom>
              <a:avLst/>
              <a:gdLst>
                <a:gd name="T0" fmla="*/ 40 w 71"/>
                <a:gd name="T1" fmla="*/ 85 h 85"/>
                <a:gd name="T2" fmla="*/ 0 w 71"/>
                <a:gd name="T3" fmla="*/ 24 h 85"/>
                <a:gd name="T4" fmla="*/ 31 w 71"/>
                <a:gd name="T5" fmla="*/ 0 h 85"/>
                <a:gd name="T6" fmla="*/ 71 w 71"/>
                <a:gd name="T7" fmla="*/ 61 h 85"/>
                <a:gd name="T8" fmla="*/ 40 w 71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5">
                  <a:moveTo>
                    <a:pt x="40" y="85"/>
                  </a:moveTo>
                  <a:lnTo>
                    <a:pt x="0" y="24"/>
                  </a:lnTo>
                  <a:lnTo>
                    <a:pt x="31" y="0"/>
                  </a:lnTo>
                  <a:lnTo>
                    <a:pt x="71" y="61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895"/>
            <p:cNvSpPr>
              <a:spLocks/>
            </p:cNvSpPr>
            <p:nvPr/>
          </p:nvSpPr>
          <p:spPr bwMode="auto">
            <a:xfrm>
              <a:off x="2339" y="1656"/>
              <a:ext cx="96" cy="139"/>
            </a:xfrm>
            <a:custGeom>
              <a:avLst/>
              <a:gdLst>
                <a:gd name="T0" fmla="*/ 65 w 96"/>
                <a:gd name="T1" fmla="*/ 139 h 139"/>
                <a:gd name="T2" fmla="*/ 0 w 96"/>
                <a:gd name="T3" fmla="*/ 19 h 139"/>
                <a:gd name="T4" fmla="*/ 33 w 96"/>
                <a:gd name="T5" fmla="*/ 0 h 139"/>
                <a:gd name="T6" fmla="*/ 96 w 96"/>
                <a:gd name="T7" fmla="*/ 115 h 139"/>
                <a:gd name="T8" fmla="*/ 65 w 96"/>
                <a:gd name="T9" fmla="*/ 13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39">
                  <a:moveTo>
                    <a:pt x="65" y="139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96" y="115"/>
                  </a:lnTo>
                  <a:lnTo>
                    <a:pt x="65" y="139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896"/>
            <p:cNvSpPr>
              <a:spLocks/>
            </p:cNvSpPr>
            <p:nvPr/>
          </p:nvSpPr>
          <p:spPr bwMode="auto">
            <a:xfrm>
              <a:off x="2308" y="1597"/>
              <a:ext cx="64" cy="78"/>
            </a:xfrm>
            <a:custGeom>
              <a:avLst/>
              <a:gdLst>
                <a:gd name="T0" fmla="*/ 31 w 64"/>
                <a:gd name="T1" fmla="*/ 78 h 78"/>
                <a:gd name="T2" fmla="*/ 0 w 64"/>
                <a:gd name="T3" fmla="*/ 19 h 78"/>
                <a:gd name="T4" fmla="*/ 33 w 64"/>
                <a:gd name="T5" fmla="*/ 0 h 78"/>
                <a:gd name="T6" fmla="*/ 64 w 64"/>
                <a:gd name="T7" fmla="*/ 59 h 78"/>
                <a:gd name="T8" fmla="*/ 31 w 64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8">
                  <a:moveTo>
                    <a:pt x="31" y="78"/>
                  </a:moveTo>
                  <a:lnTo>
                    <a:pt x="0" y="19"/>
                  </a:lnTo>
                  <a:lnTo>
                    <a:pt x="33" y="0"/>
                  </a:lnTo>
                  <a:lnTo>
                    <a:pt x="64" y="59"/>
                  </a:lnTo>
                  <a:lnTo>
                    <a:pt x="31" y="78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897"/>
            <p:cNvSpPr>
              <a:spLocks/>
            </p:cNvSpPr>
            <p:nvPr/>
          </p:nvSpPr>
          <p:spPr bwMode="auto">
            <a:xfrm>
              <a:off x="2564" y="1967"/>
              <a:ext cx="5" cy="1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3 w 5"/>
                <a:gd name="T5" fmla="*/ 0 h 1"/>
                <a:gd name="T6" fmla="*/ 5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0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Rectangle 1898"/>
            <p:cNvSpPr>
              <a:spLocks noChangeArrowheads="1"/>
            </p:cNvSpPr>
            <p:nvPr/>
          </p:nvSpPr>
          <p:spPr bwMode="auto">
            <a:xfrm>
              <a:off x="2564" y="1925"/>
              <a:ext cx="5" cy="42"/>
            </a:xfrm>
            <a:prstGeom prst="rect">
              <a:avLst/>
            </a:prstGeom>
            <a:solidFill>
              <a:srgbClr val="0080C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899"/>
            <p:cNvSpPr>
              <a:spLocks/>
            </p:cNvSpPr>
            <p:nvPr/>
          </p:nvSpPr>
          <p:spPr bwMode="auto">
            <a:xfrm>
              <a:off x="3603" y="3539"/>
              <a:ext cx="57" cy="66"/>
            </a:xfrm>
            <a:custGeom>
              <a:avLst/>
              <a:gdLst>
                <a:gd name="T0" fmla="*/ 22 w 57"/>
                <a:gd name="T1" fmla="*/ 66 h 66"/>
                <a:gd name="T2" fmla="*/ 0 w 57"/>
                <a:gd name="T3" fmla="*/ 19 h 66"/>
                <a:gd name="T4" fmla="*/ 35 w 57"/>
                <a:gd name="T5" fmla="*/ 0 h 66"/>
                <a:gd name="T6" fmla="*/ 57 w 57"/>
                <a:gd name="T7" fmla="*/ 46 h 66"/>
                <a:gd name="T8" fmla="*/ 22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2" y="66"/>
                  </a:moveTo>
                  <a:lnTo>
                    <a:pt x="0" y="19"/>
                  </a:lnTo>
                  <a:lnTo>
                    <a:pt x="35" y="0"/>
                  </a:lnTo>
                  <a:lnTo>
                    <a:pt x="57" y="46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900"/>
            <p:cNvSpPr>
              <a:spLocks/>
            </p:cNvSpPr>
            <p:nvPr/>
          </p:nvSpPr>
          <p:spPr bwMode="auto">
            <a:xfrm>
              <a:off x="3581" y="3497"/>
              <a:ext cx="57" cy="61"/>
            </a:xfrm>
            <a:custGeom>
              <a:avLst/>
              <a:gdLst>
                <a:gd name="T0" fmla="*/ 22 w 57"/>
                <a:gd name="T1" fmla="*/ 61 h 61"/>
                <a:gd name="T2" fmla="*/ 0 w 57"/>
                <a:gd name="T3" fmla="*/ 25 h 61"/>
                <a:gd name="T4" fmla="*/ 33 w 57"/>
                <a:gd name="T5" fmla="*/ 0 h 61"/>
                <a:gd name="T6" fmla="*/ 57 w 57"/>
                <a:gd name="T7" fmla="*/ 42 h 61"/>
                <a:gd name="T8" fmla="*/ 22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22" y="61"/>
                  </a:moveTo>
                  <a:lnTo>
                    <a:pt x="0" y="25"/>
                  </a:lnTo>
                  <a:lnTo>
                    <a:pt x="33" y="0"/>
                  </a:lnTo>
                  <a:lnTo>
                    <a:pt x="57" y="42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901"/>
            <p:cNvSpPr>
              <a:spLocks/>
            </p:cNvSpPr>
            <p:nvPr/>
          </p:nvSpPr>
          <p:spPr bwMode="auto">
            <a:xfrm>
              <a:off x="3538" y="3424"/>
              <a:ext cx="76" cy="98"/>
            </a:xfrm>
            <a:custGeom>
              <a:avLst/>
              <a:gdLst>
                <a:gd name="T0" fmla="*/ 43 w 76"/>
                <a:gd name="T1" fmla="*/ 98 h 98"/>
                <a:gd name="T2" fmla="*/ 0 w 76"/>
                <a:gd name="T3" fmla="*/ 24 h 98"/>
                <a:gd name="T4" fmla="*/ 32 w 76"/>
                <a:gd name="T5" fmla="*/ 0 h 98"/>
                <a:gd name="T6" fmla="*/ 76 w 76"/>
                <a:gd name="T7" fmla="*/ 73 h 98"/>
                <a:gd name="T8" fmla="*/ 43 w 76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8">
                  <a:moveTo>
                    <a:pt x="43" y="98"/>
                  </a:moveTo>
                  <a:lnTo>
                    <a:pt x="0" y="24"/>
                  </a:lnTo>
                  <a:lnTo>
                    <a:pt x="32" y="0"/>
                  </a:lnTo>
                  <a:lnTo>
                    <a:pt x="76" y="73"/>
                  </a:lnTo>
                  <a:lnTo>
                    <a:pt x="43" y="9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902"/>
            <p:cNvSpPr>
              <a:spLocks/>
            </p:cNvSpPr>
            <p:nvPr/>
          </p:nvSpPr>
          <p:spPr bwMode="auto">
            <a:xfrm>
              <a:off x="3518" y="3389"/>
              <a:ext cx="52" cy="59"/>
            </a:xfrm>
            <a:custGeom>
              <a:avLst/>
              <a:gdLst>
                <a:gd name="T0" fmla="*/ 20 w 52"/>
                <a:gd name="T1" fmla="*/ 59 h 59"/>
                <a:gd name="T2" fmla="*/ 0 w 52"/>
                <a:gd name="T3" fmla="*/ 20 h 59"/>
                <a:gd name="T4" fmla="*/ 35 w 52"/>
                <a:gd name="T5" fmla="*/ 0 h 59"/>
                <a:gd name="T6" fmla="*/ 52 w 52"/>
                <a:gd name="T7" fmla="*/ 35 h 59"/>
                <a:gd name="T8" fmla="*/ 20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20" y="59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52" y="35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903"/>
            <p:cNvSpPr>
              <a:spLocks/>
            </p:cNvSpPr>
            <p:nvPr/>
          </p:nvSpPr>
          <p:spPr bwMode="auto">
            <a:xfrm>
              <a:off x="3498" y="3353"/>
              <a:ext cx="55" cy="56"/>
            </a:xfrm>
            <a:custGeom>
              <a:avLst/>
              <a:gdLst>
                <a:gd name="T0" fmla="*/ 20 w 55"/>
                <a:gd name="T1" fmla="*/ 56 h 56"/>
                <a:gd name="T2" fmla="*/ 0 w 55"/>
                <a:gd name="T3" fmla="*/ 14 h 56"/>
                <a:gd name="T4" fmla="*/ 37 w 55"/>
                <a:gd name="T5" fmla="*/ 0 h 56"/>
                <a:gd name="T6" fmla="*/ 55 w 55"/>
                <a:gd name="T7" fmla="*/ 36 h 56"/>
                <a:gd name="T8" fmla="*/ 20 w 5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20" y="56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55" y="3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904"/>
            <p:cNvSpPr>
              <a:spLocks/>
            </p:cNvSpPr>
            <p:nvPr/>
          </p:nvSpPr>
          <p:spPr bwMode="auto">
            <a:xfrm>
              <a:off x="3485" y="3309"/>
              <a:ext cx="50" cy="58"/>
            </a:xfrm>
            <a:custGeom>
              <a:avLst/>
              <a:gdLst>
                <a:gd name="T0" fmla="*/ 13 w 50"/>
                <a:gd name="T1" fmla="*/ 58 h 58"/>
                <a:gd name="T2" fmla="*/ 0 w 50"/>
                <a:gd name="T3" fmla="*/ 14 h 58"/>
                <a:gd name="T4" fmla="*/ 37 w 50"/>
                <a:gd name="T5" fmla="*/ 0 h 58"/>
                <a:gd name="T6" fmla="*/ 50 w 50"/>
                <a:gd name="T7" fmla="*/ 44 h 58"/>
                <a:gd name="T8" fmla="*/ 13 w 50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8">
                  <a:moveTo>
                    <a:pt x="13" y="58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50" y="44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905"/>
            <p:cNvSpPr>
              <a:spLocks/>
            </p:cNvSpPr>
            <p:nvPr/>
          </p:nvSpPr>
          <p:spPr bwMode="auto">
            <a:xfrm>
              <a:off x="3478" y="3264"/>
              <a:ext cx="44" cy="59"/>
            </a:xfrm>
            <a:custGeom>
              <a:avLst/>
              <a:gdLst>
                <a:gd name="T0" fmla="*/ 7 w 44"/>
                <a:gd name="T1" fmla="*/ 59 h 59"/>
                <a:gd name="T2" fmla="*/ 0 w 44"/>
                <a:gd name="T3" fmla="*/ 8 h 59"/>
                <a:gd name="T4" fmla="*/ 40 w 44"/>
                <a:gd name="T5" fmla="*/ 0 h 59"/>
                <a:gd name="T6" fmla="*/ 44 w 44"/>
                <a:gd name="T7" fmla="*/ 45 h 59"/>
                <a:gd name="T8" fmla="*/ 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7" y="59"/>
                  </a:moveTo>
                  <a:lnTo>
                    <a:pt x="0" y="8"/>
                  </a:lnTo>
                  <a:lnTo>
                    <a:pt x="40" y="0"/>
                  </a:lnTo>
                  <a:lnTo>
                    <a:pt x="44" y="45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906"/>
            <p:cNvSpPr>
              <a:spLocks/>
            </p:cNvSpPr>
            <p:nvPr/>
          </p:nvSpPr>
          <p:spPr bwMode="auto">
            <a:xfrm>
              <a:off x="3476" y="3233"/>
              <a:ext cx="42" cy="34"/>
            </a:xfrm>
            <a:custGeom>
              <a:avLst/>
              <a:gdLst>
                <a:gd name="T0" fmla="*/ 2 w 42"/>
                <a:gd name="T1" fmla="*/ 34 h 34"/>
                <a:gd name="T2" fmla="*/ 0 w 42"/>
                <a:gd name="T3" fmla="*/ 0 h 34"/>
                <a:gd name="T4" fmla="*/ 40 w 42"/>
                <a:gd name="T5" fmla="*/ 2 h 34"/>
                <a:gd name="T6" fmla="*/ 42 w 42"/>
                <a:gd name="T7" fmla="*/ 31 h 34"/>
                <a:gd name="T8" fmla="*/ 2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2" y="34"/>
                  </a:moveTo>
                  <a:lnTo>
                    <a:pt x="0" y="0"/>
                  </a:lnTo>
                  <a:lnTo>
                    <a:pt x="40" y="2"/>
                  </a:lnTo>
                  <a:lnTo>
                    <a:pt x="42" y="31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907"/>
            <p:cNvSpPr>
              <a:spLocks/>
            </p:cNvSpPr>
            <p:nvPr/>
          </p:nvSpPr>
          <p:spPr bwMode="auto">
            <a:xfrm>
              <a:off x="3476" y="3198"/>
              <a:ext cx="42" cy="37"/>
            </a:xfrm>
            <a:custGeom>
              <a:avLst/>
              <a:gdLst>
                <a:gd name="T0" fmla="*/ 0 w 42"/>
                <a:gd name="T1" fmla="*/ 35 h 37"/>
                <a:gd name="T2" fmla="*/ 2 w 42"/>
                <a:gd name="T3" fmla="*/ 0 h 37"/>
                <a:gd name="T4" fmla="*/ 42 w 42"/>
                <a:gd name="T5" fmla="*/ 8 h 37"/>
                <a:gd name="T6" fmla="*/ 40 w 42"/>
                <a:gd name="T7" fmla="*/ 37 h 37"/>
                <a:gd name="T8" fmla="*/ 0 w 42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0" y="35"/>
                  </a:moveTo>
                  <a:lnTo>
                    <a:pt x="2" y="0"/>
                  </a:lnTo>
                  <a:lnTo>
                    <a:pt x="42" y="8"/>
                  </a:lnTo>
                  <a:lnTo>
                    <a:pt x="40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908"/>
            <p:cNvSpPr>
              <a:spLocks/>
            </p:cNvSpPr>
            <p:nvPr/>
          </p:nvSpPr>
          <p:spPr bwMode="auto">
            <a:xfrm>
              <a:off x="3478" y="3140"/>
              <a:ext cx="55" cy="66"/>
            </a:xfrm>
            <a:custGeom>
              <a:avLst/>
              <a:gdLst>
                <a:gd name="T0" fmla="*/ 0 w 55"/>
                <a:gd name="T1" fmla="*/ 58 h 66"/>
                <a:gd name="T2" fmla="*/ 16 w 55"/>
                <a:gd name="T3" fmla="*/ 0 h 66"/>
                <a:gd name="T4" fmla="*/ 55 w 55"/>
                <a:gd name="T5" fmla="*/ 7 h 66"/>
                <a:gd name="T6" fmla="*/ 40 w 55"/>
                <a:gd name="T7" fmla="*/ 66 h 66"/>
                <a:gd name="T8" fmla="*/ 0 w 55"/>
                <a:gd name="T9" fmla="*/ 5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6">
                  <a:moveTo>
                    <a:pt x="0" y="58"/>
                  </a:moveTo>
                  <a:lnTo>
                    <a:pt x="16" y="0"/>
                  </a:lnTo>
                  <a:lnTo>
                    <a:pt x="55" y="7"/>
                  </a:lnTo>
                  <a:lnTo>
                    <a:pt x="40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909"/>
            <p:cNvSpPr>
              <a:spLocks/>
            </p:cNvSpPr>
            <p:nvPr/>
          </p:nvSpPr>
          <p:spPr bwMode="auto">
            <a:xfrm>
              <a:off x="3494" y="3083"/>
              <a:ext cx="50" cy="64"/>
            </a:xfrm>
            <a:custGeom>
              <a:avLst/>
              <a:gdLst>
                <a:gd name="T0" fmla="*/ 0 w 50"/>
                <a:gd name="T1" fmla="*/ 57 h 64"/>
                <a:gd name="T2" fmla="*/ 11 w 50"/>
                <a:gd name="T3" fmla="*/ 0 h 64"/>
                <a:gd name="T4" fmla="*/ 50 w 50"/>
                <a:gd name="T5" fmla="*/ 8 h 64"/>
                <a:gd name="T6" fmla="*/ 39 w 50"/>
                <a:gd name="T7" fmla="*/ 64 h 64"/>
                <a:gd name="T8" fmla="*/ 0 w 50"/>
                <a:gd name="T9" fmla="*/ 5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4">
                  <a:moveTo>
                    <a:pt x="0" y="57"/>
                  </a:moveTo>
                  <a:lnTo>
                    <a:pt x="11" y="0"/>
                  </a:lnTo>
                  <a:lnTo>
                    <a:pt x="50" y="8"/>
                  </a:lnTo>
                  <a:lnTo>
                    <a:pt x="39" y="64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910"/>
            <p:cNvSpPr>
              <a:spLocks/>
            </p:cNvSpPr>
            <p:nvPr/>
          </p:nvSpPr>
          <p:spPr bwMode="auto">
            <a:xfrm>
              <a:off x="3505" y="3051"/>
              <a:ext cx="39" cy="40"/>
            </a:xfrm>
            <a:custGeom>
              <a:avLst/>
              <a:gdLst>
                <a:gd name="T0" fmla="*/ 0 w 39"/>
                <a:gd name="T1" fmla="*/ 32 h 40"/>
                <a:gd name="T2" fmla="*/ 0 w 39"/>
                <a:gd name="T3" fmla="*/ 5 h 40"/>
                <a:gd name="T4" fmla="*/ 39 w 39"/>
                <a:gd name="T5" fmla="*/ 0 h 40"/>
                <a:gd name="T6" fmla="*/ 39 w 39"/>
                <a:gd name="T7" fmla="*/ 40 h 40"/>
                <a:gd name="T8" fmla="*/ 0 w 39"/>
                <a:gd name="T9" fmla="*/ 3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0" y="32"/>
                  </a:moveTo>
                  <a:lnTo>
                    <a:pt x="0" y="5"/>
                  </a:lnTo>
                  <a:lnTo>
                    <a:pt x="39" y="0"/>
                  </a:lnTo>
                  <a:lnTo>
                    <a:pt x="39" y="4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1911"/>
            <p:cNvSpPr>
              <a:spLocks/>
            </p:cNvSpPr>
            <p:nvPr/>
          </p:nvSpPr>
          <p:spPr bwMode="auto">
            <a:xfrm>
              <a:off x="3500" y="3017"/>
              <a:ext cx="44" cy="39"/>
            </a:xfrm>
            <a:custGeom>
              <a:avLst/>
              <a:gdLst>
                <a:gd name="T0" fmla="*/ 5 w 44"/>
                <a:gd name="T1" fmla="*/ 39 h 39"/>
                <a:gd name="T2" fmla="*/ 0 w 44"/>
                <a:gd name="T3" fmla="*/ 7 h 39"/>
                <a:gd name="T4" fmla="*/ 40 w 44"/>
                <a:gd name="T5" fmla="*/ 0 h 39"/>
                <a:gd name="T6" fmla="*/ 44 w 44"/>
                <a:gd name="T7" fmla="*/ 34 h 39"/>
                <a:gd name="T8" fmla="*/ 5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5" y="39"/>
                  </a:moveTo>
                  <a:lnTo>
                    <a:pt x="0" y="7"/>
                  </a:lnTo>
                  <a:lnTo>
                    <a:pt x="40" y="0"/>
                  </a:lnTo>
                  <a:lnTo>
                    <a:pt x="44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912"/>
            <p:cNvSpPr>
              <a:spLocks/>
            </p:cNvSpPr>
            <p:nvPr/>
          </p:nvSpPr>
          <p:spPr bwMode="auto">
            <a:xfrm>
              <a:off x="3478" y="3267"/>
              <a:ext cx="1" cy="7"/>
            </a:xfrm>
            <a:custGeom>
              <a:avLst/>
              <a:gdLst>
                <a:gd name="T0" fmla="*/ 0 w 1"/>
                <a:gd name="T1" fmla="*/ 5 h 7"/>
                <a:gd name="T2" fmla="*/ 0 w 1"/>
                <a:gd name="T3" fmla="*/ 0 h 7"/>
                <a:gd name="T4" fmla="*/ 0 w 1"/>
                <a:gd name="T5" fmla="*/ 7 h 7"/>
                <a:gd name="T6" fmla="*/ 0 w 1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7">
                  <a:moveTo>
                    <a:pt x="0" y="5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913"/>
            <p:cNvSpPr>
              <a:spLocks/>
            </p:cNvSpPr>
            <p:nvPr/>
          </p:nvSpPr>
          <p:spPr bwMode="auto">
            <a:xfrm>
              <a:off x="3478" y="3264"/>
              <a:ext cx="40" cy="8"/>
            </a:xfrm>
            <a:custGeom>
              <a:avLst/>
              <a:gdLst>
                <a:gd name="T0" fmla="*/ 0 w 40"/>
                <a:gd name="T1" fmla="*/ 8 h 8"/>
                <a:gd name="T2" fmla="*/ 0 w 40"/>
                <a:gd name="T3" fmla="*/ 3 h 8"/>
                <a:gd name="T4" fmla="*/ 40 w 40"/>
                <a:gd name="T5" fmla="*/ 0 h 8"/>
                <a:gd name="T6" fmla="*/ 40 w 40"/>
                <a:gd name="T7" fmla="*/ 0 h 8"/>
                <a:gd name="T8" fmla="*/ 0 w 4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">
                  <a:moveTo>
                    <a:pt x="0" y="8"/>
                  </a:moveTo>
                  <a:lnTo>
                    <a:pt x="0" y="3"/>
                  </a:lnTo>
                  <a:lnTo>
                    <a:pt x="4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914"/>
            <p:cNvSpPr>
              <a:spLocks/>
            </p:cNvSpPr>
            <p:nvPr/>
          </p:nvSpPr>
          <p:spPr bwMode="auto">
            <a:xfrm>
              <a:off x="3494" y="2988"/>
              <a:ext cx="44" cy="39"/>
            </a:xfrm>
            <a:custGeom>
              <a:avLst/>
              <a:gdLst>
                <a:gd name="T0" fmla="*/ 6 w 44"/>
                <a:gd name="T1" fmla="*/ 39 h 39"/>
                <a:gd name="T2" fmla="*/ 0 w 44"/>
                <a:gd name="T3" fmla="*/ 14 h 39"/>
                <a:gd name="T4" fmla="*/ 37 w 44"/>
                <a:gd name="T5" fmla="*/ 0 h 39"/>
                <a:gd name="T6" fmla="*/ 44 w 44"/>
                <a:gd name="T7" fmla="*/ 24 h 39"/>
                <a:gd name="T8" fmla="*/ 6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6" y="39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44" y="24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915"/>
            <p:cNvSpPr>
              <a:spLocks/>
            </p:cNvSpPr>
            <p:nvPr/>
          </p:nvSpPr>
          <p:spPr bwMode="auto">
            <a:xfrm>
              <a:off x="3485" y="2963"/>
              <a:ext cx="46" cy="39"/>
            </a:xfrm>
            <a:custGeom>
              <a:avLst/>
              <a:gdLst>
                <a:gd name="T0" fmla="*/ 9 w 46"/>
                <a:gd name="T1" fmla="*/ 39 h 39"/>
                <a:gd name="T2" fmla="*/ 0 w 46"/>
                <a:gd name="T3" fmla="*/ 25 h 39"/>
                <a:gd name="T4" fmla="*/ 33 w 46"/>
                <a:gd name="T5" fmla="*/ 0 h 39"/>
                <a:gd name="T6" fmla="*/ 46 w 46"/>
                <a:gd name="T7" fmla="*/ 25 h 39"/>
                <a:gd name="T8" fmla="*/ 9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9" y="39"/>
                  </a:moveTo>
                  <a:lnTo>
                    <a:pt x="0" y="25"/>
                  </a:lnTo>
                  <a:lnTo>
                    <a:pt x="33" y="0"/>
                  </a:lnTo>
                  <a:lnTo>
                    <a:pt x="46" y="25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916"/>
            <p:cNvSpPr>
              <a:spLocks/>
            </p:cNvSpPr>
            <p:nvPr/>
          </p:nvSpPr>
          <p:spPr bwMode="auto">
            <a:xfrm>
              <a:off x="3476" y="2944"/>
              <a:ext cx="42" cy="44"/>
            </a:xfrm>
            <a:custGeom>
              <a:avLst/>
              <a:gdLst>
                <a:gd name="T0" fmla="*/ 9 w 42"/>
                <a:gd name="T1" fmla="*/ 44 h 44"/>
                <a:gd name="T2" fmla="*/ 0 w 42"/>
                <a:gd name="T3" fmla="*/ 27 h 44"/>
                <a:gd name="T4" fmla="*/ 31 w 42"/>
                <a:gd name="T5" fmla="*/ 0 h 44"/>
                <a:gd name="T6" fmla="*/ 42 w 42"/>
                <a:gd name="T7" fmla="*/ 19 h 44"/>
                <a:gd name="T8" fmla="*/ 9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9" y="44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42" y="19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917"/>
            <p:cNvSpPr>
              <a:spLocks/>
            </p:cNvSpPr>
            <p:nvPr/>
          </p:nvSpPr>
          <p:spPr bwMode="auto">
            <a:xfrm>
              <a:off x="3463" y="2924"/>
              <a:ext cx="44" cy="47"/>
            </a:xfrm>
            <a:custGeom>
              <a:avLst/>
              <a:gdLst>
                <a:gd name="T0" fmla="*/ 13 w 44"/>
                <a:gd name="T1" fmla="*/ 47 h 47"/>
                <a:gd name="T2" fmla="*/ 0 w 44"/>
                <a:gd name="T3" fmla="*/ 32 h 47"/>
                <a:gd name="T4" fmla="*/ 29 w 44"/>
                <a:gd name="T5" fmla="*/ 0 h 47"/>
                <a:gd name="T6" fmla="*/ 44 w 44"/>
                <a:gd name="T7" fmla="*/ 20 h 47"/>
                <a:gd name="T8" fmla="*/ 1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13" y="47"/>
                  </a:moveTo>
                  <a:lnTo>
                    <a:pt x="0" y="32"/>
                  </a:lnTo>
                  <a:lnTo>
                    <a:pt x="29" y="0"/>
                  </a:lnTo>
                  <a:lnTo>
                    <a:pt x="44" y="20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918"/>
            <p:cNvSpPr>
              <a:spLocks/>
            </p:cNvSpPr>
            <p:nvPr/>
          </p:nvSpPr>
          <p:spPr bwMode="auto">
            <a:xfrm>
              <a:off x="3437" y="2895"/>
              <a:ext cx="55" cy="61"/>
            </a:xfrm>
            <a:custGeom>
              <a:avLst/>
              <a:gdLst>
                <a:gd name="T0" fmla="*/ 26 w 55"/>
                <a:gd name="T1" fmla="*/ 61 h 61"/>
                <a:gd name="T2" fmla="*/ 0 w 55"/>
                <a:gd name="T3" fmla="*/ 36 h 61"/>
                <a:gd name="T4" fmla="*/ 22 w 55"/>
                <a:gd name="T5" fmla="*/ 0 h 61"/>
                <a:gd name="T6" fmla="*/ 55 w 55"/>
                <a:gd name="T7" fmla="*/ 29 h 61"/>
                <a:gd name="T8" fmla="*/ 26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26" y="61"/>
                  </a:moveTo>
                  <a:lnTo>
                    <a:pt x="0" y="36"/>
                  </a:lnTo>
                  <a:lnTo>
                    <a:pt x="22" y="0"/>
                  </a:lnTo>
                  <a:lnTo>
                    <a:pt x="55" y="29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919"/>
            <p:cNvSpPr>
              <a:spLocks/>
            </p:cNvSpPr>
            <p:nvPr/>
          </p:nvSpPr>
          <p:spPr bwMode="auto">
            <a:xfrm>
              <a:off x="3402" y="2870"/>
              <a:ext cx="57" cy="61"/>
            </a:xfrm>
            <a:custGeom>
              <a:avLst/>
              <a:gdLst>
                <a:gd name="T0" fmla="*/ 35 w 57"/>
                <a:gd name="T1" fmla="*/ 61 h 61"/>
                <a:gd name="T2" fmla="*/ 0 w 57"/>
                <a:gd name="T3" fmla="*/ 37 h 61"/>
                <a:gd name="T4" fmla="*/ 22 w 57"/>
                <a:gd name="T5" fmla="*/ 0 h 61"/>
                <a:gd name="T6" fmla="*/ 57 w 57"/>
                <a:gd name="T7" fmla="*/ 25 h 61"/>
                <a:gd name="T8" fmla="*/ 35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35" y="61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57" y="25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920"/>
            <p:cNvSpPr>
              <a:spLocks/>
            </p:cNvSpPr>
            <p:nvPr/>
          </p:nvSpPr>
          <p:spPr bwMode="auto">
            <a:xfrm>
              <a:off x="3367" y="2846"/>
              <a:ext cx="57" cy="61"/>
            </a:xfrm>
            <a:custGeom>
              <a:avLst/>
              <a:gdLst>
                <a:gd name="T0" fmla="*/ 35 w 57"/>
                <a:gd name="T1" fmla="*/ 61 h 61"/>
                <a:gd name="T2" fmla="*/ 0 w 57"/>
                <a:gd name="T3" fmla="*/ 36 h 61"/>
                <a:gd name="T4" fmla="*/ 21 w 57"/>
                <a:gd name="T5" fmla="*/ 0 h 61"/>
                <a:gd name="T6" fmla="*/ 57 w 57"/>
                <a:gd name="T7" fmla="*/ 24 h 61"/>
                <a:gd name="T8" fmla="*/ 35 w 5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1">
                  <a:moveTo>
                    <a:pt x="35" y="61"/>
                  </a:moveTo>
                  <a:lnTo>
                    <a:pt x="0" y="36"/>
                  </a:lnTo>
                  <a:lnTo>
                    <a:pt x="21" y="0"/>
                  </a:lnTo>
                  <a:lnTo>
                    <a:pt x="57" y="24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921"/>
            <p:cNvSpPr>
              <a:spLocks/>
            </p:cNvSpPr>
            <p:nvPr/>
          </p:nvSpPr>
          <p:spPr bwMode="auto">
            <a:xfrm>
              <a:off x="3327" y="2821"/>
              <a:ext cx="61" cy="61"/>
            </a:xfrm>
            <a:custGeom>
              <a:avLst/>
              <a:gdLst>
                <a:gd name="T0" fmla="*/ 40 w 61"/>
                <a:gd name="T1" fmla="*/ 61 h 61"/>
                <a:gd name="T2" fmla="*/ 0 w 61"/>
                <a:gd name="T3" fmla="*/ 32 h 61"/>
                <a:gd name="T4" fmla="*/ 29 w 61"/>
                <a:gd name="T5" fmla="*/ 0 h 61"/>
                <a:gd name="T6" fmla="*/ 61 w 61"/>
                <a:gd name="T7" fmla="*/ 25 h 61"/>
                <a:gd name="T8" fmla="*/ 40 w 6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1">
                  <a:moveTo>
                    <a:pt x="40" y="61"/>
                  </a:moveTo>
                  <a:lnTo>
                    <a:pt x="0" y="32"/>
                  </a:lnTo>
                  <a:lnTo>
                    <a:pt x="29" y="0"/>
                  </a:lnTo>
                  <a:lnTo>
                    <a:pt x="61" y="25"/>
                  </a:lnTo>
                  <a:lnTo>
                    <a:pt x="40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922"/>
            <p:cNvSpPr>
              <a:spLocks/>
            </p:cNvSpPr>
            <p:nvPr/>
          </p:nvSpPr>
          <p:spPr bwMode="auto">
            <a:xfrm>
              <a:off x="3299" y="2789"/>
              <a:ext cx="57" cy="64"/>
            </a:xfrm>
            <a:custGeom>
              <a:avLst/>
              <a:gdLst>
                <a:gd name="T0" fmla="*/ 28 w 57"/>
                <a:gd name="T1" fmla="*/ 64 h 64"/>
                <a:gd name="T2" fmla="*/ 0 w 57"/>
                <a:gd name="T3" fmla="*/ 27 h 64"/>
                <a:gd name="T4" fmla="*/ 30 w 57"/>
                <a:gd name="T5" fmla="*/ 0 h 64"/>
                <a:gd name="T6" fmla="*/ 57 w 57"/>
                <a:gd name="T7" fmla="*/ 32 h 64"/>
                <a:gd name="T8" fmla="*/ 28 w 57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4">
                  <a:moveTo>
                    <a:pt x="28" y="64"/>
                  </a:moveTo>
                  <a:lnTo>
                    <a:pt x="0" y="27"/>
                  </a:lnTo>
                  <a:lnTo>
                    <a:pt x="30" y="0"/>
                  </a:lnTo>
                  <a:lnTo>
                    <a:pt x="57" y="32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923"/>
            <p:cNvSpPr>
              <a:spLocks/>
            </p:cNvSpPr>
            <p:nvPr/>
          </p:nvSpPr>
          <p:spPr bwMode="auto">
            <a:xfrm>
              <a:off x="3272" y="2748"/>
              <a:ext cx="57" cy="68"/>
            </a:xfrm>
            <a:custGeom>
              <a:avLst/>
              <a:gdLst>
                <a:gd name="T0" fmla="*/ 27 w 57"/>
                <a:gd name="T1" fmla="*/ 68 h 68"/>
                <a:gd name="T2" fmla="*/ 0 w 57"/>
                <a:gd name="T3" fmla="*/ 24 h 68"/>
                <a:gd name="T4" fmla="*/ 33 w 57"/>
                <a:gd name="T5" fmla="*/ 0 h 68"/>
                <a:gd name="T6" fmla="*/ 57 w 57"/>
                <a:gd name="T7" fmla="*/ 41 h 68"/>
                <a:gd name="T8" fmla="*/ 27 w 57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8">
                  <a:moveTo>
                    <a:pt x="27" y="68"/>
                  </a:moveTo>
                  <a:lnTo>
                    <a:pt x="0" y="24"/>
                  </a:lnTo>
                  <a:lnTo>
                    <a:pt x="33" y="0"/>
                  </a:lnTo>
                  <a:lnTo>
                    <a:pt x="57" y="41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924"/>
            <p:cNvSpPr>
              <a:spLocks/>
            </p:cNvSpPr>
            <p:nvPr/>
          </p:nvSpPr>
          <p:spPr bwMode="auto">
            <a:xfrm>
              <a:off x="3538" y="3012"/>
              <a:ext cx="2" cy="10"/>
            </a:xfrm>
            <a:custGeom>
              <a:avLst/>
              <a:gdLst>
                <a:gd name="T0" fmla="*/ 2 w 2"/>
                <a:gd name="T1" fmla="*/ 5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0">
                  <a:moveTo>
                    <a:pt x="2" y="5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Freeform 1925"/>
            <p:cNvSpPr>
              <a:spLocks/>
            </p:cNvSpPr>
            <p:nvPr/>
          </p:nvSpPr>
          <p:spPr bwMode="auto">
            <a:xfrm>
              <a:off x="3500" y="3012"/>
              <a:ext cx="40" cy="15"/>
            </a:xfrm>
            <a:custGeom>
              <a:avLst/>
              <a:gdLst>
                <a:gd name="T0" fmla="*/ 40 w 40"/>
                <a:gd name="T1" fmla="*/ 5 h 15"/>
                <a:gd name="T2" fmla="*/ 38 w 40"/>
                <a:gd name="T3" fmla="*/ 0 h 15"/>
                <a:gd name="T4" fmla="*/ 0 w 40"/>
                <a:gd name="T5" fmla="*/ 12 h 15"/>
                <a:gd name="T6" fmla="*/ 0 w 40"/>
                <a:gd name="T7" fmla="*/ 15 h 15"/>
                <a:gd name="T8" fmla="*/ 40 w 40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5">
                  <a:moveTo>
                    <a:pt x="40" y="5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926"/>
            <p:cNvSpPr>
              <a:spLocks/>
            </p:cNvSpPr>
            <p:nvPr/>
          </p:nvSpPr>
          <p:spPr bwMode="auto">
            <a:xfrm>
              <a:off x="3261" y="2723"/>
              <a:ext cx="46" cy="44"/>
            </a:xfrm>
            <a:custGeom>
              <a:avLst/>
              <a:gdLst>
                <a:gd name="T0" fmla="*/ 9 w 46"/>
                <a:gd name="T1" fmla="*/ 44 h 44"/>
                <a:gd name="T2" fmla="*/ 0 w 46"/>
                <a:gd name="T3" fmla="*/ 13 h 44"/>
                <a:gd name="T4" fmla="*/ 38 w 46"/>
                <a:gd name="T5" fmla="*/ 0 h 44"/>
                <a:gd name="T6" fmla="*/ 46 w 46"/>
                <a:gd name="T7" fmla="*/ 30 h 44"/>
                <a:gd name="T8" fmla="*/ 9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9" y="44"/>
                  </a:moveTo>
                  <a:lnTo>
                    <a:pt x="0" y="13"/>
                  </a:lnTo>
                  <a:lnTo>
                    <a:pt x="38" y="0"/>
                  </a:lnTo>
                  <a:lnTo>
                    <a:pt x="46" y="30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927"/>
            <p:cNvSpPr>
              <a:spLocks/>
            </p:cNvSpPr>
            <p:nvPr/>
          </p:nvSpPr>
          <p:spPr bwMode="auto">
            <a:xfrm>
              <a:off x="3257" y="2696"/>
              <a:ext cx="42" cy="40"/>
            </a:xfrm>
            <a:custGeom>
              <a:avLst/>
              <a:gdLst>
                <a:gd name="T0" fmla="*/ 4 w 42"/>
                <a:gd name="T1" fmla="*/ 40 h 40"/>
                <a:gd name="T2" fmla="*/ 0 w 42"/>
                <a:gd name="T3" fmla="*/ 3 h 40"/>
                <a:gd name="T4" fmla="*/ 39 w 42"/>
                <a:gd name="T5" fmla="*/ 0 h 40"/>
                <a:gd name="T6" fmla="*/ 42 w 42"/>
                <a:gd name="T7" fmla="*/ 27 h 40"/>
                <a:gd name="T8" fmla="*/ 4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4" y="40"/>
                  </a:moveTo>
                  <a:lnTo>
                    <a:pt x="0" y="3"/>
                  </a:lnTo>
                  <a:lnTo>
                    <a:pt x="39" y="0"/>
                  </a:lnTo>
                  <a:lnTo>
                    <a:pt x="42" y="27"/>
                  </a:lnTo>
                  <a:lnTo>
                    <a:pt x="4" y="40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Freeform 1928"/>
            <p:cNvSpPr>
              <a:spLocks/>
            </p:cNvSpPr>
            <p:nvPr/>
          </p:nvSpPr>
          <p:spPr bwMode="auto">
            <a:xfrm>
              <a:off x="3257" y="2640"/>
              <a:ext cx="39" cy="59"/>
            </a:xfrm>
            <a:custGeom>
              <a:avLst/>
              <a:gdLst>
                <a:gd name="T0" fmla="*/ 0 w 39"/>
                <a:gd name="T1" fmla="*/ 59 h 59"/>
                <a:gd name="T2" fmla="*/ 0 w 39"/>
                <a:gd name="T3" fmla="*/ 2 h 59"/>
                <a:gd name="T4" fmla="*/ 39 w 39"/>
                <a:gd name="T5" fmla="*/ 0 h 59"/>
                <a:gd name="T6" fmla="*/ 39 w 39"/>
                <a:gd name="T7" fmla="*/ 56 h 59"/>
                <a:gd name="T8" fmla="*/ 0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0" y="59"/>
                  </a:moveTo>
                  <a:lnTo>
                    <a:pt x="0" y="2"/>
                  </a:lnTo>
                  <a:lnTo>
                    <a:pt x="39" y="0"/>
                  </a:lnTo>
                  <a:lnTo>
                    <a:pt x="39" y="5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1" name="Freeform 1929"/>
            <p:cNvSpPr>
              <a:spLocks/>
            </p:cNvSpPr>
            <p:nvPr/>
          </p:nvSpPr>
          <p:spPr bwMode="auto">
            <a:xfrm>
              <a:off x="3253" y="2584"/>
              <a:ext cx="43" cy="58"/>
            </a:xfrm>
            <a:custGeom>
              <a:avLst/>
              <a:gdLst>
                <a:gd name="T0" fmla="*/ 4 w 43"/>
                <a:gd name="T1" fmla="*/ 58 h 58"/>
                <a:gd name="T2" fmla="*/ 0 w 43"/>
                <a:gd name="T3" fmla="*/ 5 h 58"/>
                <a:gd name="T4" fmla="*/ 39 w 43"/>
                <a:gd name="T5" fmla="*/ 0 h 58"/>
                <a:gd name="T6" fmla="*/ 43 w 43"/>
                <a:gd name="T7" fmla="*/ 56 h 58"/>
                <a:gd name="T8" fmla="*/ 4 w 4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4" y="58"/>
                  </a:moveTo>
                  <a:lnTo>
                    <a:pt x="0" y="5"/>
                  </a:lnTo>
                  <a:lnTo>
                    <a:pt x="39" y="0"/>
                  </a:lnTo>
                  <a:lnTo>
                    <a:pt x="43" y="56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1930"/>
            <p:cNvSpPr>
              <a:spLocks/>
            </p:cNvSpPr>
            <p:nvPr/>
          </p:nvSpPr>
          <p:spPr bwMode="auto">
            <a:xfrm>
              <a:off x="3246" y="2549"/>
              <a:ext cx="46" cy="40"/>
            </a:xfrm>
            <a:custGeom>
              <a:avLst/>
              <a:gdLst>
                <a:gd name="T0" fmla="*/ 7 w 46"/>
                <a:gd name="T1" fmla="*/ 40 h 40"/>
                <a:gd name="T2" fmla="*/ 0 w 46"/>
                <a:gd name="T3" fmla="*/ 15 h 40"/>
                <a:gd name="T4" fmla="*/ 37 w 46"/>
                <a:gd name="T5" fmla="*/ 0 h 40"/>
                <a:gd name="T6" fmla="*/ 46 w 46"/>
                <a:gd name="T7" fmla="*/ 35 h 40"/>
                <a:gd name="T8" fmla="*/ 7 w 46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0">
                  <a:moveTo>
                    <a:pt x="7" y="40"/>
                  </a:moveTo>
                  <a:lnTo>
                    <a:pt x="0" y="15"/>
                  </a:lnTo>
                  <a:lnTo>
                    <a:pt x="37" y="0"/>
                  </a:lnTo>
                  <a:lnTo>
                    <a:pt x="46" y="35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Freeform 1931"/>
            <p:cNvSpPr>
              <a:spLocks/>
            </p:cNvSpPr>
            <p:nvPr/>
          </p:nvSpPr>
          <p:spPr bwMode="auto">
            <a:xfrm>
              <a:off x="3237" y="2520"/>
              <a:ext cx="46" cy="44"/>
            </a:xfrm>
            <a:custGeom>
              <a:avLst/>
              <a:gdLst>
                <a:gd name="T0" fmla="*/ 9 w 46"/>
                <a:gd name="T1" fmla="*/ 44 h 44"/>
                <a:gd name="T2" fmla="*/ 0 w 46"/>
                <a:gd name="T3" fmla="*/ 20 h 44"/>
                <a:gd name="T4" fmla="*/ 35 w 46"/>
                <a:gd name="T5" fmla="*/ 0 h 44"/>
                <a:gd name="T6" fmla="*/ 46 w 46"/>
                <a:gd name="T7" fmla="*/ 29 h 44"/>
                <a:gd name="T8" fmla="*/ 9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9" y="44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46" y="29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1932"/>
            <p:cNvSpPr>
              <a:spLocks/>
            </p:cNvSpPr>
            <p:nvPr/>
          </p:nvSpPr>
          <p:spPr bwMode="auto">
            <a:xfrm>
              <a:off x="3270" y="276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3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Freeform 1933"/>
            <p:cNvSpPr>
              <a:spLocks/>
            </p:cNvSpPr>
            <p:nvPr/>
          </p:nvSpPr>
          <p:spPr bwMode="auto">
            <a:xfrm>
              <a:off x="3270" y="2748"/>
              <a:ext cx="37" cy="24"/>
            </a:xfrm>
            <a:custGeom>
              <a:avLst/>
              <a:gdLst>
                <a:gd name="T0" fmla="*/ 2 w 37"/>
                <a:gd name="T1" fmla="*/ 24 h 24"/>
                <a:gd name="T2" fmla="*/ 0 w 37"/>
                <a:gd name="T3" fmla="*/ 19 h 24"/>
                <a:gd name="T4" fmla="*/ 35 w 37"/>
                <a:gd name="T5" fmla="*/ 0 h 24"/>
                <a:gd name="T6" fmla="*/ 37 w 37"/>
                <a:gd name="T7" fmla="*/ 5 h 24"/>
                <a:gd name="T8" fmla="*/ 2 w 37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">
                  <a:moveTo>
                    <a:pt x="2" y="24"/>
                  </a:moveTo>
                  <a:lnTo>
                    <a:pt x="0" y="19"/>
                  </a:lnTo>
                  <a:lnTo>
                    <a:pt x="35" y="0"/>
                  </a:lnTo>
                  <a:lnTo>
                    <a:pt x="37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6" name="Freeform 1934"/>
            <p:cNvSpPr>
              <a:spLocks/>
            </p:cNvSpPr>
            <p:nvPr/>
          </p:nvSpPr>
          <p:spPr bwMode="auto">
            <a:xfrm>
              <a:off x="3213" y="2478"/>
              <a:ext cx="57" cy="66"/>
            </a:xfrm>
            <a:custGeom>
              <a:avLst/>
              <a:gdLst>
                <a:gd name="T0" fmla="*/ 26 w 57"/>
                <a:gd name="T1" fmla="*/ 66 h 66"/>
                <a:gd name="T2" fmla="*/ 0 w 57"/>
                <a:gd name="T3" fmla="*/ 35 h 66"/>
                <a:gd name="T4" fmla="*/ 24 w 57"/>
                <a:gd name="T5" fmla="*/ 0 h 66"/>
                <a:gd name="T6" fmla="*/ 57 w 57"/>
                <a:gd name="T7" fmla="*/ 40 h 66"/>
                <a:gd name="T8" fmla="*/ 26 w 57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6">
                  <a:moveTo>
                    <a:pt x="26" y="66"/>
                  </a:moveTo>
                  <a:lnTo>
                    <a:pt x="0" y="35"/>
                  </a:lnTo>
                  <a:lnTo>
                    <a:pt x="24" y="0"/>
                  </a:lnTo>
                  <a:lnTo>
                    <a:pt x="57" y="40"/>
                  </a:lnTo>
                  <a:lnTo>
                    <a:pt x="26" y="6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7" name="Freeform 1935"/>
            <p:cNvSpPr>
              <a:spLocks/>
            </p:cNvSpPr>
            <p:nvPr/>
          </p:nvSpPr>
          <p:spPr bwMode="auto">
            <a:xfrm>
              <a:off x="3189" y="2454"/>
              <a:ext cx="48" cy="59"/>
            </a:xfrm>
            <a:custGeom>
              <a:avLst/>
              <a:gdLst>
                <a:gd name="T0" fmla="*/ 24 w 48"/>
                <a:gd name="T1" fmla="*/ 59 h 59"/>
                <a:gd name="T2" fmla="*/ 0 w 48"/>
                <a:gd name="T3" fmla="*/ 42 h 59"/>
                <a:gd name="T4" fmla="*/ 13 w 48"/>
                <a:gd name="T5" fmla="*/ 0 h 59"/>
                <a:gd name="T6" fmla="*/ 48 w 48"/>
                <a:gd name="T7" fmla="*/ 24 h 59"/>
                <a:gd name="T8" fmla="*/ 24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4" y="59"/>
                  </a:moveTo>
                  <a:lnTo>
                    <a:pt x="0" y="4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8" name="Freeform 1936"/>
            <p:cNvSpPr>
              <a:spLocks/>
            </p:cNvSpPr>
            <p:nvPr/>
          </p:nvSpPr>
          <p:spPr bwMode="auto">
            <a:xfrm>
              <a:off x="3154" y="2439"/>
              <a:ext cx="48" cy="57"/>
            </a:xfrm>
            <a:custGeom>
              <a:avLst/>
              <a:gdLst>
                <a:gd name="T0" fmla="*/ 35 w 48"/>
                <a:gd name="T1" fmla="*/ 57 h 57"/>
                <a:gd name="T2" fmla="*/ 0 w 48"/>
                <a:gd name="T3" fmla="*/ 44 h 57"/>
                <a:gd name="T4" fmla="*/ 7 w 48"/>
                <a:gd name="T5" fmla="*/ 0 h 57"/>
                <a:gd name="T6" fmla="*/ 48 w 48"/>
                <a:gd name="T7" fmla="*/ 15 h 57"/>
                <a:gd name="T8" fmla="*/ 35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35" y="57"/>
                  </a:moveTo>
                  <a:lnTo>
                    <a:pt x="0" y="44"/>
                  </a:lnTo>
                  <a:lnTo>
                    <a:pt x="7" y="0"/>
                  </a:lnTo>
                  <a:lnTo>
                    <a:pt x="48" y="15"/>
                  </a:lnTo>
                  <a:lnTo>
                    <a:pt x="35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69" name="Freeform 1937"/>
            <p:cNvSpPr>
              <a:spLocks/>
            </p:cNvSpPr>
            <p:nvPr/>
          </p:nvSpPr>
          <p:spPr bwMode="auto">
            <a:xfrm>
              <a:off x="3117" y="2432"/>
              <a:ext cx="44" cy="51"/>
            </a:xfrm>
            <a:custGeom>
              <a:avLst/>
              <a:gdLst>
                <a:gd name="T0" fmla="*/ 37 w 44"/>
                <a:gd name="T1" fmla="*/ 51 h 51"/>
                <a:gd name="T2" fmla="*/ 0 w 44"/>
                <a:gd name="T3" fmla="*/ 44 h 51"/>
                <a:gd name="T4" fmla="*/ 6 w 44"/>
                <a:gd name="T5" fmla="*/ 0 h 51"/>
                <a:gd name="T6" fmla="*/ 44 w 44"/>
                <a:gd name="T7" fmla="*/ 7 h 51"/>
                <a:gd name="T8" fmla="*/ 3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37" y="51"/>
                  </a:moveTo>
                  <a:lnTo>
                    <a:pt x="0" y="44"/>
                  </a:lnTo>
                  <a:lnTo>
                    <a:pt x="6" y="0"/>
                  </a:lnTo>
                  <a:lnTo>
                    <a:pt x="44" y="7"/>
                  </a:lnTo>
                  <a:lnTo>
                    <a:pt x="37" y="5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Freeform 1938"/>
            <p:cNvSpPr>
              <a:spLocks/>
            </p:cNvSpPr>
            <p:nvPr/>
          </p:nvSpPr>
          <p:spPr bwMode="auto">
            <a:xfrm>
              <a:off x="3038" y="2417"/>
              <a:ext cx="85" cy="59"/>
            </a:xfrm>
            <a:custGeom>
              <a:avLst/>
              <a:gdLst>
                <a:gd name="T0" fmla="*/ 79 w 85"/>
                <a:gd name="T1" fmla="*/ 59 h 59"/>
                <a:gd name="T2" fmla="*/ 0 w 85"/>
                <a:gd name="T3" fmla="*/ 42 h 59"/>
                <a:gd name="T4" fmla="*/ 13 w 85"/>
                <a:gd name="T5" fmla="*/ 0 h 59"/>
                <a:gd name="T6" fmla="*/ 85 w 85"/>
                <a:gd name="T7" fmla="*/ 15 h 59"/>
                <a:gd name="T8" fmla="*/ 79 w 8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59">
                  <a:moveTo>
                    <a:pt x="79" y="59"/>
                  </a:moveTo>
                  <a:lnTo>
                    <a:pt x="0" y="42"/>
                  </a:lnTo>
                  <a:lnTo>
                    <a:pt x="13" y="0"/>
                  </a:lnTo>
                  <a:lnTo>
                    <a:pt x="85" y="15"/>
                  </a:lnTo>
                  <a:lnTo>
                    <a:pt x="79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1" name="Freeform 1939"/>
            <p:cNvSpPr>
              <a:spLocks/>
            </p:cNvSpPr>
            <p:nvPr/>
          </p:nvSpPr>
          <p:spPr bwMode="auto">
            <a:xfrm>
              <a:off x="2998" y="2400"/>
              <a:ext cx="53" cy="59"/>
            </a:xfrm>
            <a:custGeom>
              <a:avLst/>
              <a:gdLst>
                <a:gd name="T0" fmla="*/ 40 w 53"/>
                <a:gd name="T1" fmla="*/ 59 h 59"/>
                <a:gd name="T2" fmla="*/ 0 w 53"/>
                <a:gd name="T3" fmla="*/ 37 h 59"/>
                <a:gd name="T4" fmla="*/ 22 w 53"/>
                <a:gd name="T5" fmla="*/ 0 h 59"/>
                <a:gd name="T6" fmla="*/ 53 w 53"/>
                <a:gd name="T7" fmla="*/ 17 h 59"/>
                <a:gd name="T8" fmla="*/ 40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40" y="59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53" y="17"/>
                  </a:lnTo>
                  <a:lnTo>
                    <a:pt x="40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2" name="Freeform 1940"/>
            <p:cNvSpPr>
              <a:spLocks/>
            </p:cNvSpPr>
            <p:nvPr/>
          </p:nvSpPr>
          <p:spPr bwMode="auto">
            <a:xfrm>
              <a:off x="2979" y="2388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32 h 49"/>
                <a:gd name="T4" fmla="*/ 28 w 41"/>
                <a:gd name="T5" fmla="*/ 0 h 49"/>
                <a:gd name="T6" fmla="*/ 41 w 41"/>
                <a:gd name="T7" fmla="*/ 12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32"/>
                  </a:lnTo>
                  <a:lnTo>
                    <a:pt x="28" y="0"/>
                  </a:lnTo>
                  <a:lnTo>
                    <a:pt x="41" y="12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Freeform 1941"/>
            <p:cNvSpPr>
              <a:spLocks/>
            </p:cNvSpPr>
            <p:nvPr/>
          </p:nvSpPr>
          <p:spPr bwMode="auto">
            <a:xfrm>
              <a:off x="2965" y="2371"/>
              <a:ext cx="42" cy="49"/>
            </a:xfrm>
            <a:custGeom>
              <a:avLst/>
              <a:gdLst>
                <a:gd name="T0" fmla="*/ 14 w 42"/>
                <a:gd name="T1" fmla="*/ 49 h 49"/>
                <a:gd name="T2" fmla="*/ 0 w 42"/>
                <a:gd name="T3" fmla="*/ 31 h 49"/>
                <a:gd name="T4" fmla="*/ 29 w 42"/>
                <a:gd name="T5" fmla="*/ 0 h 49"/>
                <a:gd name="T6" fmla="*/ 42 w 42"/>
                <a:gd name="T7" fmla="*/ 17 h 49"/>
                <a:gd name="T8" fmla="*/ 1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4" y="49"/>
                  </a:moveTo>
                  <a:lnTo>
                    <a:pt x="0" y="31"/>
                  </a:lnTo>
                  <a:lnTo>
                    <a:pt x="29" y="0"/>
                  </a:lnTo>
                  <a:lnTo>
                    <a:pt x="42" y="17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4" name="Freeform 1942"/>
            <p:cNvSpPr>
              <a:spLocks/>
            </p:cNvSpPr>
            <p:nvPr/>
          </p:nvSpPr>
          <p:spPr bwMode="auto">
            <a:xfrm>
              <a:off x="3237" y="2518"/>
              <a:ext cx="35" cy="26"/>
            </a:xfrm>
            <a:custGeom>
              <a:avLst/>
              <a:gdLst>
                <a:gd name="T0" fmla="*/ 35 w 35"/>
                <a:gd name="T1" fmla="*/ 2 h 26"/>
                <a:gd name="T2" fmla="*/ 33 w 35"/>
                <a:gd name="T3" fmla="*/ 0 h 26"/>
                <a:gd name="T4" fmla="*/ 0 w 35"/>
                <a:gd name="T5" fmla="*/ 22 h 26"/>
                <a:gd name="T6" fmla="*/ 2 w 35"/>
                <a:gd name="T7" fmla="*/ 26 h 26"/>
                <a:gd name="T8" fmla="*/ 35 w 35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35" y="2"/>
                  </a:moveTo>
                  <a:lnTo>
                    <a:pt x="33" y="0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5" name="Freeform 1943"/>
            <p:cNvSpPr>
              <a:spLocks/>
            </p:cNvSpPr>
            <p:nvPr/>
          </p:nvSpPr>
          <p:spPr bwMode="auto">
            <a:xfrm>
              <a:off x="2948" y="2351"/>
              <a:ext cx="48" cy="47"/>
            </a:xfrm>
            <a:custGeom>
              <a:avLst/>
              <a:gdLst>
                <a:gd name="T0" fmla="*/ 15 w 48"/>
                <a:gd name="T1" fmla="*/ 47 h 47"/>
                <a:gd name="T2" fmla="*/ 0 w 48"/>
                <a:gd name="T3" fmla="*/ 20 h 47"/>
                <a:gd name="T4" fmla="*/ 35 w 48"/>
                <a:gd name="T5" fmla="*/ 0 h 47"/>
                <a:gd name="T6" fmla="*/ 48 w 48"/>
                <a:gd name="T7" fmla="*/ 22 h 47"/>
                <a:gd name="T8" fmla="*/ 15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5" y="47"/>
                  </a:moveTo>
                  <a:lnTo>
                    <a:pt x="0" y="20"/>
                  </a:lnTo>
                  <a:lnTo>
                    <a:pt x="35" y="0"/>
                  </a:lnTo>
                  <a:lnTo>
                    <a:pt x="48" y="22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6" name="Freeform 1944"/>
            <p:cNvSpPr>
              <a:spLocks/>
            </p:cNvSpPr>
            <p:nvPr/>
          </p:nvSpPr>
          <p:spPr bwMode="auto">
            <a:xfrm>
              <a:off x="2937" y="2329"/>
              <a:ext cx="46" cy="42"/>
            </a:xfrm>
            <a:custGeom>
              <a:avLst/>
              <a:gdLst>
                <a:gd name="T0" fmla="*/ 11 w 46"/>
                <a:gd name="T1" fmla="*/ 42 h 42"/>
                <a:gd name="T2" fmla="*/ 0 w 46"/>
                <a:gd name="T3" fmla="*/ 15 h 42"/>
                <a:gd name="T4" fmla="*/ 37 w 46"/>
                <a:gd name="T5" fmla="*/ 0 h 42"/>
                <a:gd name="T6" fmla="*/ 46 w 46"/>
                <a:gd name="T7" fmla="*/ 22 h 42"/>
                <a:gd name="T8" fmla="*/ 1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11" y="42"/>
                  </a:moveTo>
                  <a:lnTo>
                    <a:pt x="0" y="15"/>
                  </a:lnTo>
                  <a:lnTo>
                    <a:pt x="37" y="0"/>
                  </a:lnTo>
                  <a:lnTo>
                    <a:pt x="46" y="2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7" name="Freeform 1945"/>
            <p:cNvSpPr>
              <a:spLocks/>
            </p:cNvSpPr>
            <p:nvPr/>
          </p:nvSpPr>
          <p:spPr bwMode="auto">
            <a:xfrm>
              <a:off x="2926" y="2282"/>
              <a:ext cx="48" cy="62"/>
            </a:xfrm>
            <a:custGeom>
              <a:avLst/>
              <a:gdLst>
                <a:gd name="T0" fmla="*/ 11 w 48"/>
                <a:gd name="T1" fmla="*/ 62 h 62"/>
                <a:gd name="T2" fmla="*/ 0 w 48"/>
                <a:gd name="T3" fmla="*/ 8 h 62"/>
                <a:gd name="T4" fmla="*/ 39 w 48"/>
                <a:gd name="T5" fmla="*/ 0 h 62"/>
                <a:gd name="T6" fmla="*/ 48 w 48"/>
                <a:gd name="T7" fmla="*/ 47 h 62"/>
                <a:gd name="T8" fmla="*/ 11 w 4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2">
                  <a:moveTo>
                    <a:pt x="11" y="62"/>
                  </a:moveTo>
                  <a:lnTo>
                    <a:pt x="0" y="8"/>
                  </a:lnTo>
                  <a:lnTo>
                    <a:pt x="39" y="0"/>
                  </a:lnTo>
                  <a:lnTo>
                    <a:pt x="48" y="47"/>
                  </a:lnTo>
                  <a:lnTo>
                    <a:pt x="11" y="6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8" name="Freeform 1946"/>
            <p:cNvSpPr>
              <a:spLocks/>
            </p:cNvSpPr>
            <p:nvPr/>
          </p:nvSpPr>
          <p:spPr bwMode="auto">
            <a:xfrm>
              <a:off x="2915" y="2229"/>
              <a:ext cx="50" cy="61"/>
            </a:xfrm>
            <a:custGeom>
              <a:avLst/>
              <a:gdLst>
                <a:gd name="T0" fmla="*/ 11 w 50"/>
                <a:gd name="T1" fmla="*/ 61 h 61"/>
                <a:gd name="T2" fmla="*/ 0 w 50"/>
                <a:gd name="T3" fmla="*/ 14 h 61"/>
                <a:gd name="T4" fmla="*/ 37 w 50"/>
                <a:gd name="T5" fmla="*/ 0 h 61"/>
                <a:gd name="T6" fmla="*/ 50 w 50"/>
                <a:gd name="T7" fmla="*/ 53 h 61"/>
                <a:gd name="T8" fmla="*/ 11 w 5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11" y="61"/>
                  </a:moveTo>
                  <a:lnTo>
                    <a:pt x="0" y="14"/>
                  </a:lnTo>
                  <a:lnTo>
                    <a:pt x="37" y="0"/>
                  </a:lnTo>
                  <a:lnTo>
                    <a:pt x="50" y="53"/>
                  </a:lnTo>
                  <a:lnTo>
                    <a:pt x="11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79" name="Freeform 1947"/>
            <p:cNvSpPr>
              <a:spLocks/>
            </p:cNvSpPr>
            <p:nvPr/>
          </p:nvSpPr>
          <p:spPr bwMode="auto">
            <a:xfrm>
              <a:off x="2895" y="2175"/>
              <a:ext cx="57" cy="68"/>
            </a:xfrm>
            <a:custGeom>
              <a:avLst/>
              <a:gdLst>
                <a:gd name="T0" fmla="*/ 20 w 57"/>
                <a:gd name="T1" fmla="*/ 68 h 68"/>
                <a:gd name="T2" fmla="*/ 0 w 57"/>
                <a:gd name="T3" fmla="*/ 14 h 68"/>
                <a:gd name="T4" fmla="*/ 38 w 57"/>
                <a:gd name="T5" fmla="*/ 0 h 68"/>
                <a:gd name="T6" fmla="*/ 57 w 57"/>
                <a:gd name="T7" fmla="*/ 54 h 68"/>
                <a:gd name="T8" fmla="*/ 20 w 57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8">
                  <a:moveTo>
                    <a:pt x="20" y="68"/>
                  </a:moveTo>
                  <a:lnTo>
                    <a:pt x="0" y="14"/>
                  </a:lnTo>
                  <a:lnTo>
                    <a:pt x="38" y="0"/>
                  </a:lnTo>
                  <a:lnTo>
                    <a:pt x="57" y="54"/>
                  </a:lnTo>
                  <a:lnTo>
                    <a:pt x="20" y="6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0" name="Freeform 1948"/>
            <p:cNvSpPr>
              <a:spLocks/>
            </p:cNvSpPr>
            <p:nvPr/>
          </p:nvSpPr>
          <p:spPr bwMode="auto">
            <a:xfrm>
              <a:off x="2963" y="2398"/>
              <a:ext cx="5" cy="7"/>
            </a:xfrm>
            <a:custGeom>
              <a:avLst/>
              <a:gdLst>
                <a:gd name="T0" fmla="*/ 2 w 5"/>
                <a:gd name="T1" fmla="*/ 4 h 7"/>
                <a:gd name="T2" fmla="*/ 0 w 5"/>
                <a:gd name="T3" fmla="*/ 0 h 7"/>
                <a:gd name="T4" fmla="*/ 5 w 5"/>
                <a:gd name="T5" fmla="*/ 7 h 7"/>
                <a:gd name="T6" fmla="*/ 2 w 5"/>
                <a:gd name="T7" fmla="*/ 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4"/>
                  </a:moveTo>
                  <a:lnTo>
                    <a:pt x="0" y="0"/>
                  </a:lnTo>
                  <a:lnTo>
                    <a:pt x="5" y="7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1" name="Freeform 1949"/>
            <p:cNvSpPr>
              <a:spLocks/>
            </p:cNvSpPr>
            <p:nvPr/>
          </p:nvSpPr>
          <p:spPr bwMode="auto">
            <a:xfrm>
              <a:off x="2963" y="2371"/>
              <a:ext cx="33" cy="31"/>
            </a:xfrm>
            <a:custGeom>
              <a:avLst/>
              <a:gdLst>
                <a:gd name="T0" fmla="*/ 2 w 33"/>
                <a:gd name="T1" fmla="*/ 31 h 31"/>
                <a:gd name="T2" fmla="*/ 0 w 33"/>
                <a:gd name="T3" fmla="*/ 27 h 31"/>
                <a:gd name="T4" fmla="*/ 31 w 33"/>
                <a:gd name="T5" fmla="*/ 0 h 31"/>
                <a:gd name="T6" fmla="*/ 33 w 33"/>
                <a:gd name="T7" fmla="*/ 2 h 31"/>
                <a:gd name="T8" fmla="*/ 2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2" y="31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2" name="Freeform 1950"/>
            <p:cNvSpPr>
              <a:spLocks/>
            </p:cNvSpPr>
            <p:nvPr/>
          </p:nvSpPr>
          <p:spPr bwMode="auto">
            <a:xfrm>
              <a:off x="2856" y="2089"/>
              <a:ext cx="74" cy="105"/>
            </a:xfrm>
            <a:custGeom>
              <a:avLst/>
              <a:gdLst>
                <a:gd name="T0" fmla="*/ 42 w 74"/>
                <a:gd name="T1" fmla="*/ 105 h 105"/>
                <a:gd name="T2" fmla="*/ 0 w 74"/>
                <a:gd name="T3" fmla="*/ 24 h 105"/>
                <a:gd name="T4" fmla="*/ 33 w 74"/>
                <a:gd name="T5" fmla="*/ 0 h 105"/>
                <a:gd name="T6" fmla="*/ 74 w 74"/>
                <a:gd name="T7" fmla="*/ 81 h 105"/>
                <a:gd name="T8" fmla="*/ 42 w 74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5">
                  <a:moveTo>
                    <a:pt x="42" y="105"/>
                  </a:moveTo>
                  <a:lnTo>
                    <a:pt x="0" y="24"/>
                  </a:lnTo>
                  <a:lnTo>
                    <a:pt x="33" y="0"/>
                  </a:lnTo>
                  <a:lnTo>
                    <a:pt x="74" y="81"/>
                  </a:lnTo>
                  <a:lnTo>
                    <a:pt x="42" y="10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3" name="Freeform 1951"/>
            <p:cNvSpPr>
              <a:spLocks/>
            </p:cNvSpPr>
            <p:nvPr/>
          </p:nvSpPr>
          <p:spPr bwMode="auto">
            <a:xfrm>
              <a:off x="2836" y="2055"/>
              <a:ext cx="53" cy="58"/>
            </a:xfrm>
            <a:custGeom>
              <a:avLst/>
              <a:gdLst>
                <a:gd name="T0" fmla="*/ 20 w 53"/>
                <a:gd name="T1" fmla="*/ 58 h 58"/>
                <a:gd name="T2" fmla="*/ 0 w 53"/>
                <a:gd name="T3" fmla="*/ 27 h 58"/>
                <a:gd name="T4" fmla="*/ 31 w 53"/>
                <a:gd name="T5" fmla="*/ 0 h 58"/>
                <a:gd name="T6" fmla="*/ 53 w 53"/>
                <a:gd name="T7" fmla="*/ 34 h 58"/>
                <a:gd name="T8" fmla="*/ 20 w 5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20" y="58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53" y="34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4" name="Freeform 1952"/>
            <p:cNvSpPr>
              <a:spLocks/>
            </p:cNvSpPr>
            <p:nvPr/>
          </p:nvSpPr>
          <p:spPr bwMode="auto">
            <a:xfrm>
              <a:off x="2814" y="2020"/>
              <a:ext cx="53" cy="62"/>
            </a:xfrm>
            <a:custGeom>
              <a:avLst/>
              <a:gdLst>
                <a:gd name="T0" fmla="*/ 22 w 53"/>
                <a:gd name="T1" fmla="*/ 62 h 62"/>
                <a:gd name="T2" fmla="*/ 0 w 53"/>
                <a:gd name="T3" fmla="*/ 32 h 62"/>
                <a:gd name="T4" fmla="*/ 29 w 53"/>
                <a:gd name="T5" fmla="*/ 0 h 62"/>
                <a:gd name="T6" fmla="*/ 53 w 53"/>
                <a:gd name="T7" fmla="*/ 35 h 62"/>
                <a:gd name="T8" fmla="*/ 22 w 53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22" y="62"/>
                  </a:moveTo>
                  <a:lnTo>
                    <a:pt x="0" y="32"/>
                  </a:lnTo>
                  <a:lnTo>
                    <a:pt x="29" y="0"/>
                  </a:lnTo>
                  <a:lnTo>
                    <a:pt x="53" y="3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5" name="Freeform 1953"/>
            <p:cNvSpPr>
              <a:spLocks/>
            </p:cNvSpPr>
            <p:nvPr/>
          </p:nvSpPr>
          <p:spPr bwMode="auto">
            <a:xfrm>
              <a:off x="2790" y="1989"/>
              <a:ext cx="53" cy="63"/>
            </a:xfrm>
            <a:custGeom>
              <a:avLst/>
              <a:gdLst>
                <a:gd name="T0" fmla="*/ 24 w 53"/>
                <a:gd name="T1" fmla="*/ 63 h 63"/>
                <a:gd name="T2" fmla="*/ 0 w 53"/>
                <a:gd name="T3" fmla="*/ 34 h 63"/>
                <a:gd name="T4" fmla="*/ 24 w 53"/>
                <a:gd name="T5" fmla="*/ 0 h 63"/>
                <a:gd name="T6" fmla="*/ 53 w 53"/>
                <a:gd name="T7" fmla="*/ 31 h 63"/>
                <a:gd name="T8" fmla="*/ 24 w 53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3">
                  <a:moveTo>
                    <a:pt x="24" y="63"/>
                  </a:moveTo>
                  <a:lnTo>
                    <a:pt x="0" y="34"/>
                  </a:lnTo>
                  <a:lnTo>
                    <a:pt x="24" y="0"/>
                  </a:lnTo>
                  <a:lnTo>
                    <a:pt x="53" y="31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6" name="Freeform 1954"/>
            <p:cNvSpPr>
              <a:spLocks/>
            </p:cNvSpPr>
            <p:nvPr/>
          </p:nvSpPr>
          <p:spPr bwMode="auto">
            <a:xfrm>
              <a:off x="2764" y="1964"/>
              <a:ext cx="50" cy="59"/>
            </a:xfrm>
            <a:custGeom>
              <a:avLst/>
              <a:gdLst>
                <a:gd name="T0" fmla="*/ 26 w 50"/>
                <a:gd name="T1" fmla="*/ 59 h 59"/>
                <a:gd name="T2" fmla="*/ 0 w 50"/>
                <a:gd name="T3" fmla="*/ 37 h 59"/>
                <a:gd name="T4" fmla="*/ 22 w 50"/>
                <a:gd name="T5" fmla="*/ 0 h 59"/>
                <a:gd name="T6" fmla="*/ 50 w 50"/>
                <a:gd name="T7" fmla="*/ 25 h 59"/>
                <a:gd name="T8" fmla="*/ 26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6" y="59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50" y="25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7" name="Freeform 1955"/>
            <p:cNvSpPr>
              <a:spLocks/>
            </p:cNvSpPr>
            <p:nvPr/>
          </p:nvSpPr>
          <p:spPr bwMode="auto">
            <a:xfrm>
              <a:off x="2731" y="1942"/>
              <a:ext cx="55" cy="59"/>
            </a:xfrm>
            <a:custGeom>
              <a:avLst/>
              <a:gdLst>
                <a:gd name="T0" fmla="*/ 33 w 55"/>
                <a:gd name="T1" fmla="*/ 59 h 59"/>
                <a:gd name="T2" fmla="*/ 0 w 55"/>
                <a:gd name="T3" fmla="*/ 39 h 59"/>
                <a:gd name="T4" fmla="*/ 17 w 55"/>
                <a:gd name="T5" fmla="*/ 0 h 59"/>
                <a:gd name="T6" fmla="*/ 55 w 55"/>
                <a:gd name="T7" fmla="*/ 22 h 59"/>
                <a:gd name="T8" fmla="*/ 33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33" y="59"/>
                  </a:moveTo>
                  <a:lnTo>
                    <a:pt x="0" y="39"/>
                  </a:lnTo>
                  <a:lnTo>
                    <a:pt x="17" y="0"/>
                  </a:lnTo>
                  <a:lnTo>
                    <a:pt x="55" y="22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8" name="Freeform 1956"/>
            <p:cNvSpPr>
              <a:spLocks/>
            </p:cNvSpPr>
            <p:nvPr/>
          </p:nvSpPr>
          <p:spPr bwMode="auto">
            <a:xfrm>
              <a:off x="2716" y="1935"/>
              <a:ext cx="32" cy="46"/>
            </a:xfrm>
            <a:custGeom>
              <a:avLst/>
              <a:gdLst>
                <a:gd name="T0" fmla="*/ 15 w 32"/>
                <a:gd name="T1" fmla="*/ 46 h 46"/>
                <a:gd name="T2" fmla="*/ 0 w 32"/>
                <a:gd name="T3" fmla="*/ 41 h 46"/>
                <a:gd name="T4" fmla="*/ 13 w 32"/>
                <a:gd name="T5" fmla="*/ 0 h 46"/>
                <a:gd name="T6" fmla="*/ 32 w 32"/>
                <a:gd name="T7" fmla="*/ 7 h 46"/>
                <a:gd name="T8" fmla="*/ 15 w 3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15" y="46"/>
                  </a:moveTo>
                  <a:lnTo>
                    <a:pt x="0" y="41"/>
                  </a:lnTo>
                  <a:lnTo>
                    <a:pt x="13" y="0"/>
                  </a:lnTo>
                  <a:lnTo>
                    <a:pt x="32" y="7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89" name="Freeform 1957"/>
            <p:cNvSpPr>
              <a:spLocks/>
            </p:cNvSpPr>
            <p:nvPr/>
          </p:nvSpPr>
          <p:spPr bwMode="auto">
            <a:xfrm>
              <a:off x="2696" y="1927"/>
              <a:ext cx="33" cy="49"/>
            </a:xfrm>
            <a:custGeom>
              <a:avLst/>
              <a:gdLst>
                <a:gd name="T0" fmla="*/ 20 w 33"/>
                <a:gd name="T1" fmla="*/ 49 h 49"/>
                <a:gd name="T2" fmla="*/ 0 w 33"/>
                <a:gd name="T3" fmla="*/ 42 h 49"/>
                <a:gd name="T4" fmla="*/ 13 w 33"/>
                <a:gd name="T5" fmla="*/ 0 h 49"/>
                <a:gd name="T6" fmla="*/ 33 w 33"/>
                <a:gd name="T7" fmla="*/ 8 h 49"/>
                <a:gd name="T8" fmla="*/ 2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20" y="49"/>
                  </a:moveTo>
                  <a:lnTo>
                    <a:pt x="0" y="42"/>
                  </a:lnTo>
                  <a:lnTo>
                    <a:pt x="13" y="0"/>
                  </a:lnTo>
                  <a:lnTo>
                    <a:pt x="33" y="8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0" name="Freeform 1958"/>
            <p:cNvSpPr>
              <a:spLocks/>
            </p:cNvSpPr>
            <p:nvPr/>
          </p:nvSpPr>
          <p:spPr bwMode="auto">
            <a:xfrm>
              <a:off x="2930" y="2170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2 h 5"/>
                <a:gd name="T6" fmla="*/ 3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1" name="Freeform 1959"/>
            <p:cNvSpPr>
              <a:spLocks/>
            </p:cNvSpPr>
            <p:nvPr/>
          </p:nvSpPr>
          <p:spPr bwMode="auto">
            <a:xfrm>
              <a:off x="2895" y="2170"/>
              <a:ext cx="38" cy="24"/>
            </a:xfrm>
            <a:custGeom>
              <a:avLst/>
              <a:gdLst>
                <a:gd name="T0" fmla="*/ 38 w 38"/>
                <a:gd name="T1" fmla="*/ 5 h 24"/>
                <a:gd name="T2" fmla="*/ 35 w 38"/>
                <a:gd name="T3" fmla="*/ 0 h 24"/>
                <a:gd name="T4" fmla="*/ 0 w 38"/>
                <a:gd name="T5" fmla="*/ 19 h 24"/>
                <a:gd name="T6" fmla="*/ 3 w 38"/>
                <a:gd name="T7" fmla="*/ 24 h 24"/>
                <a:gd name="T8" fmla="*/ 38 w 38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4">
                  <a:moveTo>
                    <a:pt x="38" y="5"/>
                  </a:moveTo>
                  <a:lnTo>
                    <a:pt x="35" y="0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2" name="Freeform 1960"/>
            <p:cNvSpPr>
              <a:spLocks/>
            </p:cNvSpPr>
            <p:nvPr/>
          </p:nvSpPr>
          <p:spPr bwMode="auto">
            <a:xfrm>
              <a:off x="2635" y="1910"/>
              <a:ext cx="70" cy="59"/>
            </a:xfrm>
            <a:custGeom>
              <a:avLst/>
              <a:gdLst>
                <a:gd name="T0" fmla="*/ 63 w 70"/>
                <a:gd name="T1" fmla="*/ 59 h 59"/>
                <a:gd name="T2" fmla="*/ 0 w 70"/>
                <a:gd name="T3" fmla="*/ 44 h 59"/>
                <a:gd name="T4" fmla="*/ 4 w 70"/>
                <a:gd name="T5" fmla="*/ 0 h 59"/>
                <a:gd name="T6" fmla="*/ 70 w 70"/>
                <a:gd name="T7" fmla="*/ 15 h 59"/>
                <a:gd name="T8" fmla="*/ 63 w 7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9">
                  <a:moveTo>
                    <a:pt x="63" y="59"/>
                  </a:moveTo>
                  <a:lnTo>
                    <a:pt x="0" y="44"/>
                  </a:lnTo>
                  <a:lnTo>
                    <a:pt x="4" y="0"/>
                  </a:lnTo>
                  <a:lnTo>
                    <a:pt x="70" y="15"/>
                  </a:lnTo>
                  <a:lnTo>
                    <a:pt x="63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3" name="Freeform 1961"/>
            <p:cNvSpPr>
              <a:spLocks/>
            </p:cNvSpPr>
            <p:nvPr/>
          </p:nvSpPr>
          <p:spPr bwMode="auto">
            <a:xfrm>
              <a:off x="2604" y="1910"/>
              <a:ext cx="35" cy="44"/>
            </a:xfrm>
            <a:custGeom>
              <a:avLst/>
              <a:gdLst>
                <a:gd name="T0" fmla="*/ 31 w 35"/>
                <a:gd name="T1" fmla="*/ 44 h 44"/>
                <a:gd name="T2" fmla="*/ 4 w 35"/>
                <a:gd name="T3" fmla="*/ 44 h 44"/>
                <a:gd name="T4" fmla="*/ 0 w 35"/>
                <a:gd name="T5" fmla="*/ 0 h 44"/>
                <a:gd name="T6" fmla="*/ 35 w 35"/>
                <a:gd name="T7" fmla="*/ 0 h 44"/>
                <a:gd name="T8" fmla="*/ 31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31" y="44"/>
                  </a:moveTo>
                  <a:lnTo>
                    <a:pt x="4" y="44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4" name="Freeform 1962"/>
            <p:cNvSpPr>
              <a:spLocks/>
            </p:cNvSpPr>
            <p:nvPr/>
          </p:nvSpPr>
          <p:spPr bwMode="auto">
            <a:xfrm>
              <a:off x="2569" y="1910"/>
              <a:ext cx="39" cy="49"/>
            </a:xfrm>
            <a:custGeom>
              <a:avLst/>
              <a:gdLst>
                <a:gd name="T0" fmla="*/ 39 w 39"/>
                <a:gd name="T1" fmla="*/ 44 h 49"/>
                <a:gd name="T2" fmla="*/ 4 w 39"/>
                <a:gd name="T3" fmla="*/ 49 h 49"/>
                <a:gd name="T4" fmla="*/ 0 w 39"/>
                <a:gd name="T5" fmla="*/ 5 h 49"/>
                <a:gd name="T6" fmla="*/ 35 w 39"/>
                <a:gd name="T7" fmla="*/ 0 h 49"/>
                <a:gd name="T8" fmla="*/ 39 w 39"/>
                <a:gd name="T9" fmla="*/ 4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39" y="44"/>
                  </a:moveTo>
                  <a:lnTo>
                    <a:pt x="4" y="49"/>
                  </a:lnTo>
                  <a:lnTo>
                    <a:pt x="0" y="5"/>
                  </a:lnTo>
                  <a:lnTo>
                    <a:pt x="35" y="0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5" name="Freeform 1963"/>
            <p:cNvSpPr>
              <a:spLocks/>
            </p:cNvSpPr>
            <p:nvPr/>
          </p:nvSpPr>
          <p:spPr bwMode="auto">
            <a:xfrm>
              <a:off x="2698" y="1922"/>
              <a:ext cx="11" cy="5"/>
            </a:xfrm>
            <a:custGeom>
              <a:avLst/>
              <a:gdLst>
                <a:gd name="T0" fmla="*/ 11 w 11"/>
                <a:gd name="T1" fmla="*/ 5 h 5"/>
                <a:gd name="T2" fmla="*/ 7 w 11"/>
                <a:gd name="T3" fmla="*/ 3 h 5"/>
                <a:gd name="T4" fmla="*/ 0 w 11"/>
                <a:gd name="T5" fmla="*/ 0 h 5"/>
                <a:gd name="T6" fmla="*/ 11 w 11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6" name="Freeform 1964"/>
            <p:cNvSpPr>
              <a:spLocks/>
            </p:cNvSpPr>
            <p:nvPr/>
          </p:nvSpPr>
          <p:spPr bwMode="auto">
            <a:xfrm>
              <a:off x="2696" y="1925"/>
              <a:ext cx="13" cy="44"/>
            </a:xfrm>
            <a:custGeom>
              <a:avLst/>
              <a:gdLst>
                <a:gd name="T0" fmla="*/ 13 w 13"/>
                <a:gd name="T1" fmla="*/ 2 h 44"/>
                <a:gd name="T2" fmla="*/ 9 w 13"/>
                <a:gd name="T3" fmla="*/ 0 h 44"/>
                <a:gd name="T4" fmla="*/ 0 w 13"/>
                <a:gd name="T5" fmla="*/ 44 h 44"/>
                <a:gd name="T6" fmla="*/ 2 w 13"/>
                <a:gd name="T7" fmla="*/ 44 h 44"/>
                <a:gd name="T8" fmla="*/ 13 w 13"/>
                <a:gd name="T9" fmla="*/ 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4">
                  <a:moveTo>
                    <a:pt x="13" y="2"/>
                  </a:moveTo>
                  <a:lnTo>
                    <a:pt x="9" y="0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7" name="Freeform 1965"/>
            <p:cNvSpPr>
              <a:spLocks/>
            </p:cNvSpPr>
            <p:nvPr/>
          </p:nvSpPr>
          <p:spPr bwMode="auto">
            <a:xfrm>
              <a:off x="2551" y="1915"/>
              <a:ext cx="22" cy="44"/>
            </a:xfrm>
            <a:custGeom>
              <a:avLst/>
              <a:gdLst>
                <a:gd name="T0" fmla="*/ 18 w 22"/>
                <a:gd name="T1" fmla="*/ 44 h 44"/>
                <a:gd name="T2" fmla="*/ 0 w 22"/>
                <a:gd name="T3" fmla="*/ 44 h 44"/>
                <a:gd name="T4" fmla="*/ 13 w 22"/>
                <a:gd name="T5" fmla="*/ 3 h 44"/>
                <a:gd name="T6" fmla="*/ 22 w 22"/>
                <a:gd name="T7" fmla="*/ 0 h 44"/>
                <a:gd name="T8" fmla="*/ 18 w 2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4">
                  <a:moveTo>
                    <a:pt x="18" y="44"/>
                  </a:moveTo>
                  <a:lnTo>
                    <a:pt x="0" y="44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8" name="Freeform 1966"/>
            <p:cNvSpPr>
              <a:spLocks/>
            </p:cNvSpPr>
            <p:nvPr/>
          </p:nvSpPr>
          <p:spPr bwMode="auto">
            <a:xfrm>
              <a:off x="2532" y="1910"/>
              <a:ext cx="32" cy="49"/>
            </a:xfrm>
            <a:custGeom>
              <a:avLst/>
              <a:gdLst>
                <a:gd name="T0" fmla="*/ 19 w 32"/>
                <a:gd name="T1" fmla="*/ 49 h 49"/>
                <a:gd name="T2" fmla="*/ 0 w 32"/>
                <a:gd name="T3" fmla="*/ 37 h 49"/>
                <a:gd name="T4" fmla="*/ 21 w 32"/>
                <a:gd name="T5" fmla="*/ 0 h 49"/>
                <a:gd name="T6" fmla="*/ 32 w 32"/>
                <a:gd name="T7" fmla="*/ 8 h 49"/>
                <a:gd name="T8" fmla="*/ 19 w 3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19" y="49"/>
                  </a:moveTo>
                  <a:lnTo>
                    <a:pt x="0" y="37"/>
                  </a:lnTo>
                  <a:lnTo>
                    <a:pt x="21" y="0"/>
                  </a:lnTo>
                  <a:lnTo>
                    <a:pt x="32" y="8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99" name="Freeform 1967"/>
            <p:cNvSpPr>
              <a:spLocks/>
            </p:cNvSpPr>
            <p:nvPr/>
          </p:nvSpPr>
          <p:spPr bwMode="auto">
            <a:xfrm>
              <a:off x="2510" y="1898"/>
              <a:ext cx="43" cy="49"/>
            </a:xfrm>
            <a:custGeom>
              <a:avLst/>
              <a:gdLst>
                <a:gd name="T0" fmla="*/ 22 w 43"/>
                <a:gd name="T1" fmla="*/ 49 h 49"/>
                <a:gd name="T2" fmla="*/ 0 w 43"/>
                <a:gd name="T3" fmla="*/ 32 h 49"/>
                <a:gd name="T4" fmla="*/ 28 w 43"/>
                <a:gd name="T5" fmla="*/ 0 h 49"/>
                <a:gd name="T6" fmla="*/ 43 w 43"/>
                <a:gd name="T7" fmla="*/ 12 h 49"/>
                <a:gd name="T8" fmla="*/ 22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2" y="49"/>
                  </a:moveTo>
                  <a:lnTo>
                    <a:pt x="0" y="32"/>
                  </a:lnTo>
                  <a:lnTo>
                    <a:pt x="28" y="0"/>
                  </a:lnTo>
                  <a:lnTo>
                    <a:pt x="43" y="12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0" name="Freeform 1968"/>
            <p:cNvSpPr>
              <a:spLocks/>
            </p:cNvSpPr>
            <p:nvPr/>
          </p:nvSpPr>
          <p:spPr bwMode="auto">
            <a:xfrm>
              <a:off x="2492" y="1878"/>
              <a:ext cx="46" cy="52"/>
            </a:xfrm>
            <a:custGeom>
              <a:avLst/>
              <a:gdLst>
                <a:gd name="T0" fmla="*/ 18 w 46"/>
                <a:gd name="T1" fmla="*/ 52 h 52"/>
                <a:gd name="T2" fmla="*/ 0 w 46"/>
                <a:gd name="T3" fmla="*/ 27 h 52"/>
                <a:gd name="T4" fmla="*/ 31 w 46"/>
                <a:gd name="T5" fmla="*/ 0 h 52"/>
                <a:gd name="T6" fmla="*/ 46 w 46"/>
                <a:gd name="T7" fmla="*/ 20 h 52"/>
                <a:gd name="T8" fmla="*/ 1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18" y="52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46" y="20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1" name="Freeform 1969"/>
            <p:cNvSpPr>
              <a:spLocks/>
            </p:cNvSpPr>
            <p:nvPr/>
          </p:nvSpPr>
          <p:spPr bwMode="auto">
            <a:xfrm>
              <a:off x="2455" y="1827"/>
              <a:ext cx="68" cy="78"/>
            </a:xfrm>
            <a:custGeom>
              <a:avLst/>
              <a:gdLst>
                <a:gd name="T0" fmla="*/ 37 w 68"/>
                <a:gd name="T1" fmla="*/ 78 h 78"/>
                <a:gd name="T2" fmla="*/ 0 w 68"/>
                <a:gd name="T3" fmla="*/ 27 h 78"/>
                <a:gd name="T4" fmla="*/ 30 w 68"/>
                <a:gd name="T5" fmla="*/ 0 h 78"/>
                <a:gd name="T6" fmla="*/ 68 w 68"/>
                <a:gd name="T7" fmla="*/ 51 h 78"/>
                <a:gd name="T8" fmla="*/ 37 w 68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8">
                  <a:moveTo>
                    <a:pt x="37" y="78"/>
                  </a:moveTo>
                  <a:lnTo>
                    <a:pt x="0" y="27"/>
                  </a:lnTo>
                  <a:lnTo>
                    <a:pt x="30" y="0"/>
                  </a:lnTo>
                  <a:lnTo>
                    <a:pt x="68" y="51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2" name="Freeform 1970"/>
            <p:cNvSpPr>
              <a:spLocks/>
            </p:cNvSpPr>
            <p:nvPr/>
          </p:nvSpPr>
          <p:spPr bwMode="auto">
            <a:xfrm>
              <a:off x="2415" y="1766"/>
              <a:ext cx="70" cy="88"/>
            </a:xfrm>
            <a:custGeom>
              <a:avLst/>
              <a:gdLst>
                <a:gd name="T0" fmla="*/ 40 w 70"/>
                <a:gd name="T1" fmla="*/ 88 h 88"/>
                <a:gd name="T2" fmla="*/ 0 w 70"/>
                <a:gd name="T3" fmla="*/ 24 h 88"/>
                <a:gd name="T4" fmla="*/ 33 w 70"/>
                <a:gd name="T5" fmla="*/ 0 h 88"/>
                <a:gd name="T6" fmla="*/ 70 w 70"/>
                <a:gd name="T7" fmla="*/ 61 h 88"/>
                <a:gd name="T8" fmla="*/ 40 w 70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8">
                  <a:moveTo>
                    <a:pt x="40" y="88"/>
                  </a:moveTo>
                  <a:lnTo>
                    <a:pt x="0" y="24"/>
                  </a:lnTo>
                  <a:lnTo>
                    <a:pt x="33" y="0"/>
                  </a:lnTo>
                  <a:lnTo>
                    <a:pt x="70" y="61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3" name="Freeform 1971"/>
            <p:cNvSpPr>
              <a:spLocks/>
            </p:cNvSpPr>
            <p:nvPr/>
          </p:nvSpPr>
          <p:spPr bwMode="auto">
            <a:xfrm>
              <a:off x="2352" y="1651"/>
              <a:ext cx="96" cy="139"/>
            </a:xfrm>
            <a:custGeom>
              <a:avLst/>
              <a:gdLst>
                <a:gd name="T0" fmla="*/ 63 w 96"/>
                <a:gd name="T1" fmla="*/ 139 h 139"/>
                <a:gd name="T2" fmla="*/ 0 w 96"/>
                <a:gd name="T3" fmla="*/ 19 h 139"/>
                <a:gd name="T4" fmla="*/ 35 w 96"/>
                <a:gd name="T5" fmla="*/ 0 h 139"/>
                <a:gd name="T6" fmla="*/ 96 w 96"/>
                <a:gd name="T7" fmla="*/ 115 h 139"/>
                <a:gd name="T8" fmla="*/ 63 w 96"/>
                <a:gd name="T9" fmla="*/ 13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39">
                  <a:moveTo>
                    <a:pt x="63" y="139"/>
                  </a:moveTo>
                  <a:lnTo>
                    <a:pt x="0" y="19"/>
                  </a:lnTo>
                  <a:lnTo>
                    <a:pt x="35" y="0"/>
                  </a:lnTo>
                  <a:lnTo>
                    <a:pt x="96" y="115"/>
                  </a:lnTo>
                  <a:lnTo>
                    <a:pt x="63" y="1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4" name="Freeform 1972"/>
            <p:cNvSpPr>
              <a:spLocks/>
            </p:cNvSpPr>
            <p:nvPr/>
          </p:nvSpPr>
          <p:spPr bwMode="auto">
            <a:xfrm>
              <a:off x="2325" y="1597"/>
              <a:ext cx="62" cy="73"/>
            </a:xfrm>
            <a:custGeom>
              <a:avLst/>
              <a:gdLst>
                <a:gd name="T0" fmla="*/ 27 w 62"/>
                <a:gd name="T1" fmla="*/ 73 h 73"/>
                <a:gd name="T2" fmla="*/ 0 w 62"/>
                <a:gd name="T3" fmla="*/ 19 h 73"/>
                <a:gd name="T4" fmla="*/ 36 w 62"/>
                <a:gd name="T5" fmla="*/ 0 h 73"/>
                <a:gd name="T6" fmla="*/ 62 w 62"/>
                <a:gd name="T7" fmla="*/ 54 h 73"/>
                <a:gd name="T8" fmla="*/ 27 w 62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3">
                  <a:moveTo>
                    <a:pt x="27" y="73"/>
                  </a:moveTo>
                  <a:lnTo>
                    <a:pt x="0" y="19"/>
                  </a:lnTo>
                  <a:lnTo>
                    <a:pt x="36" y="0"/>
                  </a:lnTo>
                  <a:lnTo>
                    <a:pt x="62" y="54"/>
                  </a:lnTo>
                  <a:lnTo>
                    <a:pt x="27" y="73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5" name="Freeform 1973"/>
            <p:cNvSpPr>
              <a:spLocks/>
            </p:cNvSpPr>
            <p:nvPr/>
          </p:nvSpPr>
          <p:spPr bwMode="auto">
            <a:xfrm>
              <a:off x="2569" y="1959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2 w 4"/>
                <a:gd name="T5" fmla="*/ 0 h 1"/>
                <a:gd name="T6" fmla="*/ 4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6" name="Rectangle 1974"/>
            <p:cNvSpPr>
              <a:spLocks noChangeArrowheads="1"/>
            </p:cNvSpPr>
            <p:nvPr/>
          </p:nvSpPr>
          <p:spPr bwMode="auto">
            <a:xfrm>
              <a:off x="2569" y="1915"/>
              <a:ext cx="4" cy="44"/>
            </a:xfrm>
            <a:prstGeom prst="rect">
              <a:avLst/>
            </a:prstGeom>
            <a:solidFill>
              <a:srgbClr val="0083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7" name="Freeform 1975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8" name="Freeform 1976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09" name="Freeform 1977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0" name="Freeform 1978"/>
            <p:cNvSpPr>
              <a:spLocks/>
            </p:cNvSpPr>
            <p:nvPr/>
          </p:nvSpPr>
          <p:spPr bwMode="auto">
            <a:xfrm>
              <a:off x="3529" y="3382"/>
              <a:ext cx="41" cy="51"/>
            </a:xfrm>
            <a:custGeom>
              <a:avLst/>
              <a:gdLst>
                <a:gd name="T0" fmla="*/ 13 w 41"/>
                <a:gd name="T1" fmla="*/ 51 h 51"/>
                <a:gd name="T2" fmla="*/ 0 w 41"/>
                <a:gd name="T3" fmla="*/ 12 h 51"/>
                <a:gd name="T4" fmla="*/ 28 w 41"/>
                <a:gd name="T5" fmla="*/ 0 h 51"/>
                <a:gd name="T6" fmla="*/ 41 w 41"/>
                <a:gd name="T7" fmla="*/ 39 h 51"/>
                <a:gd name="T8" fmla="*/ 13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3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1" name="Freeform 1979"/>
            <p:cNvSpPr>
              <a:spLocks/>
            </p:cNvSpPr>
            <p:nvPr/>
          </p:nvSpPr>
          <p:spPr bwMode="auto">
            <a:xfrm>
              <a:off x="3518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2" name="Freeform 1980"/>
            <p:cNvSpPr>
              <a:spLocks/>
            </p:cNvSpPr>
            <p:nvPr/>
          </p:nvSpPr>
          <p:spPr bwMode="auto">
            <a:xfrm>
              <a:off x="3511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3" name="Freeform 1981"/>
            <p:cNvSpPr>
              <a:spLocks/>
            </p:cNvSpPr>
            <p:nvPr/>
          </p:nvSpPr>
          <p:spPr bwMode="auto">
            <a:xfrm>
              <a:off x="3509" y="3252"/>
              <a:ext cx="33" cy="52"/>
            </a:xfrm>
            <a:custGeom>
              <a:avLst/>
              <a:gdLst>
                <a:gd name="T0" fmla="*/ 2 w 33"/>
                <a:gd name="T1" fmla="*/ 52 h 52"/>
                <a:gd name="T2" fmla="*/ 0 w 33"/>
                <a:gd name="T3" fmla="*/ 0 h 52"/>
                <a:gd name="T4" fmla="*/ 31 w 33"/>
                <a:gd name="T5" fmla="*/ 0 h 52"/>
                <a:gd name="T6" fmla="*/ 33 w 33"/>
                <a:gd name="T7" fmla="*/ 49 h 52"/>
                <a:gd name="T8" fmla="*/ 2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2" y="52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4" name="Freeform 1982"/>
            <p:cNvSpPr>
              <a:spLocks/>
            </p:cNvSpPr>
            <p:nvPr/>
          </p:nvSpPr>
          <p:spPr bwMode="auto">
            <a:xfrm>
              <a:off x="3509" y="3230"/>
              <a:ext cx="33" cy="25"/>
            </a:xfrm>
            <a:custGeom>
              <a:avLst/>
              <a:gdLst>
                <a:gd name="T0" fmla="*/ 0 w 33"/>
                <a:gd name="T1" fmla="*/ 22 h 25"/>
                <a:gd name="T2" fmla="*/ 2 w 33"/>
                <a:gd name="T3" fmla="*/ 0 h 25"/>
                <a:gd name="T4" fmla="*/ 33 w 33"/>
                <a:gd name="T5" fmla="*/ 5 h 25"/>
                <a:gd name="T6" fmla="*/ 31 w 33"/>
                <a:gd name="T7" fmla="*/ 25 h 25"/>
                <a:gd name="T8" fmla="*/ 0 w 33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5">
                  <a:moveTo>
                    <a:pt x="0" y="22"/>
                  </a:moveTo>
                  <a:lnTo>
                    <a:pt x="2" y="0"/>
                  </a:lnTo>
                  <a:lnTo>
                    <a:pt x="33" y="5"/>
                  </a:lnTo>
                  <a:lnTo>
                    <a:pt x="31" y="2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5" name="Freeform 1983"/>
            <p:cNvSpPr>
              <a:spLocks/>
            </p:cNvSpPr>
            <p:nvPr/>
          </p:nvSpPr>
          <p:spPr bwMode="auto">
            <a:xfrm>
              <a:off x="3511" y="3206"/>
              <a:ext cx="33" cy="29"/>
            </a:xfrm>
            <a:custGeom>
              <a:avLst/>
              <a:gdLst>
                <a:gd name="T0" fmla="*/ 0 w 33"/>
                <a:gd name="T1" fmla="*/ 24 h 29"/>
                <a:gd name="T2" fmla="*/ 5 w 33"/>
                <a:gd name="T3" fmla="*/ 0 h 29"/>
                <a:gd name="T4" fmla="*/ 33 w 33"/>
                <a:gd name="T5" fmla="*/ 12 h 29"/>
                <a:gd name="T6" fmla="*/ 31 w 33"/>
                <a:gd name="T7" fmla="*/ 29 h 29"/>
                <a:gd name="T8" fmla="*/ 0 w 33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0" y="24"/>
                  </a:moveTo>
                  <a:lnTo>
                    <a:pt x="5" y="0"/>
                  </a:lnTo>
                  <a:lnTo>
                    <a:pt x="33" y="12"/>
                  </a:lnTo>
                  <a:lnTo>
                    <a:pt x="31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6" name="Freeform 1984"/>
            <p:cNvSpPr>
              <a:spLocks/>
            </p:cNvSpPr>
            <p:nvPr/>
          </p:nvSpPr>
          <p:spPr bwMode="auto">
            <a:xfrm>
              <a:off x="3516" y="3167"/>
              <a:ext cx="41" cy="51"/>
            </a:xfrm>
            <a:custGeom>
              <a:avLst/>
              <a:gdLst>
                <a:gd name="T0" fmla="*/ 0 w 41"/>
                <a:gd name="T1" fmla="*/ 39 h 51"/>
                <a:gd name="T2" fmla="*/ 15 w 41"/>
                <a:gd name="T3" fmla="*/ 0 h 51"/>
                <a:gd name="T4" fmla="*/ 41 w 41"/>
                <a:gd name="T5" fmla="*/ 17 h 51"/>
                <a:gd name="T6" fmla="*/ 28 w 41"/>
                <a:gd name="T7" fmla="*/ 51 h 51"/>
                <a:gd name="T8" fmla="*/ 0 w 41"/>
                <a:gd name="T9" fmla="*/ 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0" y="39"/>
                  </a:moveTo>
                  <a:lnTo>
                    <a:pt x="15" y="0"/>
                  </a:lnTo>
                  <a:lnTo>
                    <a:pt x="41" y="17"/>
                  </a:lnTo>
                  <a:lnTo>
                    <a:pt x="28" y="5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7" name="Freeform 1985"/>
            <p:cNvSpPr>
              <a:spLocks/>
            </p:cNvSpPr>
            <p:nvPr/>
          </p:nvSpPr>
          <p:spPr bwMode="auto">
            <a:xfrm>
              <a:off x="3531" y="3100"/>
              <a:ext cx="61" cy="84"/>
            </a:xfrm>
            <a:custGeom>
              <a:avLst/>
              <a:gdLst>
                <a:gd name="T0" fmla="*/ 0 w 61"/>
                <a:gd name="T1" fmla="*/ 67 h 84"/>
                <a:gd name="T2" fmla="*/ 35 w 61"/>
                <a:gd name="T3" fmla="*/ 0 h 84"/>
                <a:gd name="T4" fmla="*/ 61 w 61"/>
                <a:gd name="T5" fmla="*/ 18 h 84"/>
                <a:gd name="T6" fmla="*/ 26 w 61"/>
                <a:gd name="T7" fmla="*/ 84 h 84"/>
                <a:gd name="T8" fmla="*/ 0 w 61"/>
                <a:gd name="T9" fmla="*/ 67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4">
                  <a:moveTo>
                    <a:pt x="0" y="67"/>
                  </a:moveTo>
                  <a:lnTo>
                    <a:pt x="35" y="0"/>
                  </a:lnTo>
                  <a:lnTo>
                    <a:pt x="61" y="18"/>
                  </a:lnTo>
                  <a:lnTo>
                    <a:pt x="26" y="8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8" name="Freeform 1986"/>
            <p:cNvSpPr>
              <a:spLocks/>
            </p:cNvSpPr>
            <p:nvPr/>
          </p:nvSpPr>
          <p:spPr bwMode="auto">
            <a:xfrm>
              <a:off x="3566" y="3071"/>
              <a:ext cx="44" cy="47"/>
            </a:xfrm>
            <a:custGeom>
              <a:avLst/>
              <a:gdLst>
                <a:gd name="T0" fmla="*/ 0 w 44"/>
                <a:gd name="T1" fmla="*/ 29 h 47"/>
                <a:gd name="T2" fmla="*/ 15 w 44"/>
                <a:gd name="T3" fmla="*/ 0 h 47"/>
                <a:gd name="T4" fmla="*/ 44 w 44"/>
                <a:gd name="T5" fmla="*/ 12 h 47"/>
                <a:gd name="T6" fmla="*/ 26 w 44"/>
                <a:gd name="T7" fmla="*/ 47 h 47"/>
                <a:gd name="T8" fmla="*/ 0 w 44"/>
                <a:gd name="T9" fmla="*/ 2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29"/>
                  </a:moveTo>
                  <a:lnTo>
                    <a:pt x="15" y="0"/>
                  </a:lnTo>
                  <a:lnTo>
                    <a:pt x="44" y="12"/>
                  </a:lnTo>
                  <a:lnTo>
                    <a:pt x="26" y="4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19" name="Freeform 1987"/>
            <p:cNvSpPr>
              <a:spLocks/>
            </p:cNvSpPr>
            <p:nvPr/>
          </p:nvSpPr>
          <p:spPr bwMode="auto">
            <a:xfrm>
              <a:off x="3581" y="3037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4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4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0" name="Freeform 1988"/>
            <p:cNvSpPr>
              <a:spLocks/>
            </p:cNvSpPr>
            <p:nvPr/>
          </p:nvSpPr>
          <p:spPr bwMode="auto">
            <a:xfrm>
              <a:off x="3595" y="3005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6 w 37"/>
                <a:gd name="T3" fmla="*/ 0 h 44"/>
                <a:gd name="T4" fmla="*/ 37 w 37"/>
                <a:gd name="T5" fmla="*/ 2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6" y="0"/>
                  </a:lnTo>
                  <a:lnTo>
                    <a:pt x="37" y="2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1" name="Freeform 1989"/>
            <p:cNvSpPr>
              <a:spLocks/>
            </p:cNvSpPr>
            <p:nvPr/>
          </p:nvSpPr>
          <p:spPr bwMode="auto">
            <a:xfrm>
              <a:off x="3599" y="2961"/>
              <a:ext cx="33" cy="46"/>
            </a:xfrm>
            <a:custGeom>
              <a:avLst/>
              <a:gdLst>
                <a:gd name="T0" fmla="*/ 2 w 33"/>
                <a:gd name="T1" fmla="*/ 44 h 46"/>
                <a:gd name="T2" fmla="*/ 0 w 33"/>
                <a:gd name="T3" fmla="*/ 2 h 46"/>
                <a:gd name="T4" fmla="*/ 31 w 33"/>
                <a:gd name="T5" fmla="*/ 0 h 46"/>
                <a:gd name="T6" fmla="*/ 33 w 33"/>
                <a:gd name="T7" fmla="*/ 46 h 46"/>
                <a:gd name="T8" fmla="*/ 2 w 33"/>
                <a:gd name="T9" fmla="*/ 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2" y="4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2" name="Freeform 1990"/>
            <p:cNvSpPr>
              <a:spLocks/>
            </p:cNvSpPr>
            <p:nvPr/>
          </p:nvSpPr>
          <p:spPr bwMode="auto">
            <a:xfrm>
              <a:off x="3509" y="3252"/>
              <a:ext cx="31" cy="3"/>
            </a:xfrm>
            <a:custGeom>
              <a:avLst/>
              <a:gdLst>
                <a:gd name="T0" fmla="*/ 0 w 31"/>
                <a:gd name="T1" fmla="*/ 0 h 3"/>
                <a:gd name="T2" fmla="*/ 0 w 31"/>
                <a:gd name="T3" fmla="*/ 0 h 3"/>
                <a:gd name="T4" fmla="*/ 31 w 31"/>
                <a:gd name="T5" fmla="*/ 0 h 3"/>
                <a:gd name="T6" fmla="*/ 31 w 31"/>
                <a:gd name="T7" fmla="*/ 3 h 3"/>
                <a:gd name="T8" fmla="*/ 0 w 3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3" name="Freeform 1991"/>
            <p:cNvSpPr>
              <a:spLocks/>
            </p:cNvSpPr>
            <p:nvPr/>
          </p:nvSpPr>
          <p:spPr bwMode="auto">
            <a:xfrm>
              <a:off x="3590" y="2919"/>
              <a:ext cx="37" cy="52"/>
            </a:xfrm>
            <a:custGeom>
              <a:avLst/>
              <a:gdLst>
                <a:gd name="T0" fmla="*/ 9 w 37"/>
                <a:gd name="T1" fmla="*/ 52 h 52"/>
                <a:gd name="T2" fmla="*/ 0 w 37"/>
                <a:gd name="T3" fmla="*/ 12 h 52"/>
                <a:gd name="T4" fmla="*/ 29 w 37"/>
                <a:gd name="T5" fmla="*/ 0 h 52"/>
                <a:gd name="T6" fmla="*/ 37 w 37"/>
                <a:gd name="T7" fmla="*/ 39 h 52"/>
                <a:gd name="T8" fmla="*/ 9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9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7" y="39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4" name="Freeform 1992"/>
            <p:cNvSpPr>
              <a:spLocks/>
            </p:cNvSpPr>
            <p:nvPr/>
          </p:nvSpPr>
          <p:spPr bwMode="auto">
            <a:xfrm>
              <a:off x="3575" y="2885"/>
              <a:ext cx="44" cy="46"/>
            </a:xfrm>
            <a:custGeom>
              <a:avLst/>
              <a:gdLst>
                <a:gd name="T0" fmla="*/ 15 w 44"/>
                <a:gd name="T1" fmla="*/ 46 h 46"/>
                <a:gd name="T2" fmla="*/ 0 w 44"/>
                <a:gd name="T3" fmla="*/ 22 h 46"/>
                <a:gd name="T4" fmla="*/ 24 w 44"/>
                <a:gd name="T5" fmla="*/ 0 h 46"/>
                <a:gd name="T6" fmla="*/ 44 w 44"/>
                <a:gd name="T7" fmla="*/ 34 h 46"/>
                <a:gd name="T8" fmla="*/ 15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15" y="46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5" name="Freeform 1993"/>
            <p:cNvSpPr>
              <a:spLocks/>
            </p:cNvSpPr>
            <p:nvPr/>
          </p:nvSpPr>
          <p:spPr bwMode="auto">
            <a:xfrm>
              <a:off x="3555" y="2856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6" name="Freeform 1994"/>
            <p:cNvSpPr>
              <a:spLocks/>
            </p:cNvSpPr>
            <p:nvPr/>
          </p:nvSpPr>
          <p:spPr bwMode="auto">
            <a:xfrm>
              <a:off x="3531" y="2831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5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7" name="Freeform 1995"/>
            <p:cNvSpPr>
              <a:spLocks/>
            </p:cNvSpPr>
            <p:nvPr/>
          </p:nvSpPr>
          <p:spPr bwMode="auto">
            <a:xfrm>
              <a:off x="3507" y="2809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7 h 49"/>
                <a:gd name="T4" fmla="*/ 20 w 44"/>
                <a:gd name="T5" fmla="*/ 0 h 49"/>
                <a:gd name="T6" fmla="*/ 44 w 44"/>
                <a:gd name="T7" fmla="*/ 22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4" y="22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8" name="Freeform 1996"/>
            <p:cNvSpPr>
              <a:spLocks/>
            </p:cNvSpPr>
            <p:nvPr/>
          </p:nvSpPr>
          <p:spPr bwMode="auto">
            <a:xfrm>
              <a:off x="3481" y="2782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5 h 54"/>
                <a:gd name="T4" fmla="*/ 21 w 46"/>
                <a:gd name="T5" fmla="*/ 0 h 54"/>
                <a:gd name="T6" fmla="*/ 46 w 46"/>
                <a:gd name="T7" fmla="*/ 27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6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29" name="Freeform 1997"/>
            <p:cNvSpPr>
              <a:spLocks/>
            </p:cNvSpPr>
            <p:nvPr/>
          </p:nvSpPr>
          <p:spPr bwMode="auto">
            <a:xfrm>
              <a:off x="3456" y="2758"/>
              <a:ext cx="46" cy="49"/>
            </a:xfrm>
            <a:custGeom>
              <a:avLst/>
              <a:gdLst>
                <a:gd name="T0" fmla="*/ 25 w 46"/>
                <a:gd name="T1" fmla="*/ 49 h 49"/>
                <a:gd name="T2" fmla="*/ 0 w 46"/>
                <a:gd name="T3" fmla="*/ 22 h 49"/>
                <a:gd name="T4" fmla="*/ 25 w 46"/>
                <a:gd name="T5" fmla="*/ 0 h 49"/>
                <a:gd name="T6" fmla="*/ 46 w 46"/>
                <a:gd name="T7" fmla="*/ 24 h 49"/>
                <a:gd name="T8" fmla="*/ 2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5" y="49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6" y="24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0" name="Freeform 1998"/>
            <p:cNvSpPr>
              <a:spLocks/>
            </p:cNvSpPr>
            <p:nvPr/>
          </p:nvSpPr>
          <p:spPr bwMode="auto">
            <a:xfrm>
              <a:off x="3437" y="2723"/>
              <a:ext cx="44" cy="57"/>
            </a:xfrm>
            <a:custGeom>
              <a:avLst/>
              <a:gdLst>
                <a:gd name="T0" fmla="*/ 19 w 44"/>
                <a:gd name="T1" fmla="*/ 57 h 57"/>
                <a:gd name="T2" fmla="*/ 0 w 44"/>
                <a:gd name="T3" fmla="*/ 17 h 57"/>
                <a:gd name="T4" fmla="*/ 26 w 44"/>
                <a:gd name="T5" fmla="*/ 0 h 57"/>
                <a:gd name="T6" fmla="*/ 44 w 44"/>
                <a:gd name="T7" fmla="*/ 35 h 57"/>
                <a:gd name="T8" fmla="*/ 19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9" y="5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5"/>
                  </a:lnTo>
                  <a:lnTo>
                    <a:pt x="19" y="5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1" name="Freeform 1999"/>
            <p:cNvSpPr>
              <a:spLocks/>
            </p:cNvSpPr>
            <p:nvPr/>
          </p:nvSpPr>
          <p:spPr bwMode="auto">
            <a:xfrm>
              <a:off x="3599" y="2958"/>
              <a:ext cx="31" cy="13"/>
            </a:xfrm>
            <a:custGeom>
              <a:avLst/>
              <a:gdLst>
                <a:gd name="T0" fmla="*/ 31 w 31"/>
                <a:gd name="T1" fmla="*/ 3 h 13"/>
                <a:gd name="T2" fmla="*/ 28 w 31"/>
                <a:gd name="T3" fmla="*/ 0 h 13"/>
                <a:gd name="T4" fmla="*/ 0 w 31"/>
                <a:gd name="T5" fmla="*/ 5 h 13"/>
                <a:gd name="T6" fmla="*/ 0 w 31"/>
                <a:gd name="T7" fmla="*/ 13 h 13"/>
                <a:gd name="T8" fmla="*/ 31 w 31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2" name="Freeform 2000"/>
            <p:cNvSpPr>
              <a:spLocks/>
            </p:cNvSpPr>
            <p:nvPr/>
          </p:nvSpPr>
          <p:spPr bwMode="auto">
            <a:xfrm>
              <a:off x="3424" y="2701"/>
              <a:ext cx="39" cy="37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12 h 37"/>
                <a:gd name="T4" fmla="*/ 28 w 39"/>
                <a:gd name="T5" fmla="*/ 0 h 37"/>
                <a:gd name="T6" fmla="*/ 39 w 39"/>
                <a:gd name="T7" fmla="*/ 25 h 37"/>
                <a:gd name="T8" fmla="*/ 11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5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3" name="Freeform 2001"/>
            <p:cNvSpPr>
              <a:spLocks/>
            </p:cNvSpPr>
            <p:nvPr/>
          </p:nvSpPr>
          <p:spPr bwMode="auto">
            <a:xfrm>
              <a:off x="3417" y="2677"/>
              <a:ext cx="35" cy="36"/>
            </a:xfrm>
            <a:custGeom>
              <a:avLst/>
              <a:gdLst>
                <a:gd name="T0" fmla="*/ 7 w 35"/>
                <a:gd name="T1" fmla="*/ 36 h 36"/>
                <a:gd name="T2" fmla="*/ 0 w 35"/>
                <a:gd name="T3" fmla="*/ 5 h 36"/>
                <a:gd name="T4" fmla="*/ 31 w 35"/>
                <a:gd name="T5" fmla="*/ 0 h 36"/>
                <a:gd name="T6" fmla="*/ 35 w 35"/>
                <a:gd name="T7" fmla="*/ 24 h 36"/>
                <a:gd name="T8" fmla="*/ 7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7" y="3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4" name="Freeform 2002"/>
            <p:cNvSpPr>
              <a:spLocks/>
            </p:cNvSpPr>
            <p:nvPr/>
          </p:nvSpPr>
          <p:spPr bwMode="auto">
            <a:xfrm>
              <a:off x="3410" y="2625"/>
              <a:ext cx="38" cy="57"/>
            </a:xfrm>
            <a:custGeom>
              <a:avLst/>
              <a:gdLst>
                <a:gd name="T0" fmla="*/ 7 w 38"/>
                <a:gd name="T1" fmla="*/ 57 h 57"/>
                <a:gd name="T2" fmla="*/ 0 w 38"/>
                <a:gd name="T3" fmla="*/ 3 h 57"/>
                <a:gd name="T4" fmla="*/ 31 w 38"/>
                <a:gd name="T5" fmla="*/ 0 h 57"/>
                <a:gd name="T6" fmla="*/ 38 w 38"/>
                <a:gd name="T7" fmla="*/ 52 h 57"/>
                <a:gd name="T8" fmla="*/ 7 w 3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7">
                  <a:moveTo>
                    <a:pt x="7" y="57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8" y="52"/>
                  </a:lnTo>
                  <a:lnTo>
                    <a:pt x="7" y="5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5" name="Freeform 2003"/>
            <p:cNvSpPr>
              <a:spLocks/>
            </p:cNvSpPr>
            <p:nvPr/>
          </p:nvSpPr>
          <p:spPr bwMode="auto">
            <a:xfrm>
              <a:off x="3410" y="2576"/>
              <a:ext cx="31" cy="52"/>
            </a:xfrm>
            <a:custGeom>
              <a:avLst/>
              <a:gdLst>
                <a:gd name="T0" fmla="*/ 0 w 31"/>
                <a:gd name="T1" fmla="*/ 52 h 52"/>
                <a:gd name="T2" fmla="*/ 0 w 31"/>
                <a:gd name="T3" fmla="*/ 0 h 52"/>
                <a:gd name="T4" fmla="*/ 31 w 31"/>
                <a:gd name="T5" fmla="*/ 0 h 52"/>
                <a:gd name="T6" fmla="*/ 31 w 31"/>
                <a:gd name="T7" fmla="*/ 49 h 52"/>
                <a:gd name="T8" fmla="*/ 0 w 3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2">
                  <a:moveTo>
                    <a:pt x="0" y="52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9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6" name="Freeform 2004"/>
            <p:cNvSpPr>
              <a:spLocks/>
            </p:cNvSpPr>
            <p:nvPr/>
          </p:nvSpPr>
          <p:spPr bwMode="auto">
            <a:xfrm>
              <a:off x="3410" y="2527"/>
              <a:ext cx="35" cy="49"/>
            </a:xfrm>
            <a:custGeom>
              <a:avLst/>
              <a:gdLst>
                <a:gd name="T0" fmla="*/ 0 w 35"/>
                <a:gd name="T1" fmla="*/ 49 h 49"/>
                <a:gd name="T2" fmla="*/ 5 w 35"/>
                <a:gd name="T3" fmla="*/ 0 h 49"/>
                <a:gd name="T4" fmla="*/ 35 w 35"/>
                <a:gd name="T5" fmla="*/ 3 h 49"/>
                <a:gd name="T6" fmla="*/ 31 w 35"/>
                <a:gd name="T7" fmla="*/ 49 h 49"/>
                <a:gd name="T8" fmla="*/ 0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0" y="49"/>
                  </a:moveTo>
                  <a:lnTo>
                    <a:pt x="5" y="0"/>
                  </a:lnTo>
                  <a:lnTo>
                    <a:pt x="35" y="3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7" name="Freeform 2005"/>
            <p:cNvSpPr>
              <a:spLocks/>
            </p:cNvSpPr>
            <p:nvPr/>
          </p:nvSpPr>
          <p:spPr bwMode="auto">
            <a:xfrm>
              <a:off x="3415" y="2476"/>
              <a:ext cx="30" cy="54"/>
            </a:xfrm>
            <a:custGeom>
              <a:avLst/>
              <a:gdLst>
                <a:gd name="T0" fmla="*/ 0 w 30"/>
                <a:gd name="T1" fmla="*/ 51 h 54"/>
                <a:gd name="T2" fmla="*/ 0 w 30"/>
                <a:gd name="T3" fmla="*/ 2 h 54"/>
                <a:gd name="T4" fmla="*/ 30 w 30"/>
                <a:gd name="T5" fmla="*/ 0 h 54"/>
                <a:gd name="T6" fmla="*/ 30 w 30"/>
                <a:gd name="T7" fmla="*/ 54 h 54"/>
                <a:gd name="T8" fmla="*/ 0 w 30"/>
                <a:gd name="T9" fmla="*/ 5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0" y="51"/>
                  </a:moveTo>
                  <a:lnTo>
                    <a:pt x="0" y="2"/>
                  </a:lnTo>
                  <a:lnTo>
                    <a:pt x="30" y="0"/>
                  </a:lnTo>
                  <a:lnTo>
                    <a:pt x="30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8" name="Freeform 2006"/>
            <p:cNvSpPr>
              <a:spLocks/>
            </p:cNvSpPr>
            <p:nvPr/>
          </p:nvSpPr>
          <p:spPr bwMode="auto">
            <a:xfrm>
              <a:off x="3410" y="2429"/>
              <a:ext cx="35" cy="49"/>
            </a:xfrm>
            <a:custGeom>
              <a:avLst/>
              <a:gdLst>
                <a:gd name="T0" fmla="*/ 5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7 h 49"/>
                <a:gd name="T8" fmla="*/ 5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5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7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39" name="Freeform 2007"/>
            <p:cNvSpPr>
              <a:spLocks/>
            </p:cNvSpPr>
            <p:nvPr/>
          </p:nvSpPr>
          <p:spPr bwMode="auto">
            <a:xfrm>
              <a:off x="3399" y="2378"/>
              <a:ext cx="42" cy="56"/>
            </a:xfrm>
            <a:custGeom>
              <a:avLst/>
              <a:gdLst>
                <a:gd name="T0" fmla="*/ 11 w 42"/>
                <a:gd name="T1" fmla="*/ 56 h 56"/>
                <a:gd name="T2" fmla="*/ 0 w 42"/>
                <a:gd name="T3" fmla="*/ 17 h 56"/>
                <a:gd name="T4" fmla="*/ 27 w 42"/>
                <a:gd name="T5" fmla="*/ 0 h 56"/>
                <a:gd name="T6" fmla="*/ 42 w 42"/>
                <a:gd name="T7" fmla="*/ 51 h 56"/>
                <a:gd name="T8" fmla="*/ 11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1" y="56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51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0" name="Freeform 2008"/>
            <p:cNvSpPr>
              <a:spLocks/>
            </p:cNvSpPr>
            <p:nvPr/>
          </p:nvSpPr>
          <p:spPr bwMode="auto">
            <a:xfrm>
              <a:off x="3371" y="2334"/>
              <a:ext cx="55" cy="61"/>
            </a:xfrm>
            <a:custGeom>
              <a:avLst/>
              <a:gdLst>
                <a:gd name="T0" fmla="*/ 28 w 55"/>
                <a:gd name="T1" fmla="*/ 61 h 61"/>
                <a:gd name="T2" fmla="*/ 0 w 55"/>
                <a:gd name="T3" fmla="*/ 17 h 61"/>
                <a:gd name="T4" fmla="*/ 26 w 55"/>
                <a:gd name="T5" fmla="*/ 0 h 61"/>
                <a:gd name="T6" fmla="*/ 55 w 55"/>
                <a:gd name="T7" fmla="*/ 44 h 61"/>
                <a:gd name="T8" fmla="*/ 28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28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5" y="44"/>
                  </a:lnTo>
                  <a:lnTo>
                    <a:pt x="28" y="6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1" name="Freeform 2009"/>
            <p:cNvSpPr>
              <a:spLocks/>
            </p:cNvSpPr>
            <p:nvPr/>
          </p:nvSpPr>
          <p:spPr bwMode="auto">
            <a:xfrm>
              <a:off x="3435" y="2723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5 h 17"/>
                <a:gd name="T4" fmla="*/ 28 w 28"/>
                <a:gd name="T5" fmla="*/ 0 h 17"/>
                <a:gd name="T6" fmla="*/ 28 w 28"/>
                <a:gd name="T7" fmla="*/ 3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2" name="Freeform 2010"/>
            <p:cNvSpPr>
              <a:spLocks/>
            </p:cNvSpPr>
            <p:nvPr/>
          </p:nvSpPr>
          <p:spPr bwMode="auto">
            <a:xfrm>
              <a:off x="3360" y="2314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3" name="Freeform 2011"/>
            <p:cNvSpPr>
              <a:spLocks/>
            </p:cNvSpPr>
            <p:nvPr/>
          </p:nvSpPr>
          <p:spPr bwMode="auto">
            <a:xfrm>
              <a:off x="3347" y="2300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5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44" name="Freeform 2012"/>
            <p:cNvSpPr>
              <a:spLocks/>
            </p:cNvSpPr>
            <p:nvPr/>
          </p:nvSpPr>
          <p:spPr bwMode="auto">
            <a:xfrm>
              <a:off x="3316" y="2285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32 h 44"/>
                <a:gd name="T4" fmla="*/ 11 w 46"/>
                <a:gd name="T5" fmla="*/ 0 h 44"/>
                <a:gd name="T6" fmla="*/ 46 w 46"/>
                <a:gd name="T7" fmla="*/ 15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5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2013"/>
          <p:cNvGrpSpPr>
            <a:grpSpLocks/>
          </p:cNvGrpSpPr>
          <p:nvPr/>
        </p:nvGrpSpPr>
        <p:grpSpPr bwMode="auto">
          <a:xfrm>
            <a:off x="4160838" y="2538413"/>
            <a:ext cx="1611312" cy="3179762"/>
            <a:chOff x="2621" y="1599"/>
            <a:chExt cx="1015" cy="2003"/>
          </a:xfrm>
        </p:grpSpPr>
        <p:sp>
          <p:nvSpPr>
            <p:cNvPr id="47945" name="Freeform 2014"/>
            <p:cNvSpPr>
              <a:spLocks/>
            </p:cNvSpPr>
            <p:nvPr/>
          </p:nvSpPr>
          <p:spPr bwMode="auto">
            <a:xfrm>
              <a:off x="3285" y="2273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5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6" name="Freeform 2015"/>
            <p:cNvSpPr>
              <a:spLocks/>
            </p:cNvSpPr>
            <p:nvPr/>
          </p:nvSpPr>
          <p:spPr bwMode="auto">
            <a:xfrm>
              <a:off x="3250" y="2268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7" name="Freeform 2016"/>
            <p:cNvSpPr>
              <a:spLocks/>
            </p:cNvSpPr>
            <p:nvPr/>
          </p:nvSpPr>
          <p:spPr bwMode="auto">
            <a:xfrm>
              <a:off x="3215" y="2263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8" name="Freeform 2017"/>
            <p:cNvSpPr>
              <a:spLocks/>
            </p:cNvSpPr>
            <p:nvPr/>
          </p:nvSpPr>
          <p:spPr bwMode="auto">
            <a:xfrm>
              <a:off x="3178" y="2253"/>
              <a:ext cx="42" cy="44"/>
            </a:xfrm>
            <a:custGeom>
              <a:avLst/>
              <a:gdLst>
                <a:gd name="T0" fmla="*/ 37 w 42"/>
                <a:gd name="T1" fmla="*/ 44 h 44"/>
                <a:gd name="T2" fmla="*/ 0 w 42"/>
                <a:gd name="T3" fmla="*/ 32 h 44"/>
                <a:gd name="T4" fmla="*/ 11 w 42"/>
                <a:gd name="T5" fmla="*/ 0 h 44"/>
                <a:gd name="T6" fmla="*/ 42 w 42"/>
                <a:gd name="T7" fmla="*/ 10 h 44"/>
                <a:gd name="T8" fmla="*/ 37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7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9" name="Freeform 2018"/>
            <p:cNvSpPr>
              <a:spLocks/>
            </p:cNvSpPr>
            <p:nvPr/>
          </p:nvSpPr>
          <p:spPr bwMode="auto">
            <a:xfrm>
              <a:off x="3145" y="2238"/>
              <a:ext cx="44" cy="47"/>
            </a:xfrm>
            <a:custGeom>
              <a:avLst/>
              <a:gdLst>
                <a:gd name="T0" fmla="*/ 33 w 44"/>
                <a:gd name="T1" fmla="*/ 47 h 47"/>
                <a:gd name="T2" fmla="*/ 0 w 44"/>
                <a:gd name="T3" fmla="*/ 27 h 47"/>
                <a:gd name="T4" fmla="*/ 20 w 44"/>
                <a:gd name="T5" fmla="*/ 0 h 47"/>
                <a:gd name="T6" fmla="*/ 44 w 44"/>
                <a:gd name="T7" fmla="*/ 15 h 47"/>
                <a:gd name="T8" fmla="*/ 33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3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4" y="1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0" name="Freeform 2019"/>
            <p:cNvSpPr>
              <a:spLocks/>
            </p:cNvSpPr>
            <p:nvPr/>
          </p:nvSpPr>
          <p:spPr bwMode="auto">
            <a:xfrm>
              <a:off x="3119" y="2209"/>
              <a:ext cx="46" cy="56"/>
            </a:xfrm>
            <a:custGeom>
              <a:avLst/>
              <a:gdLst>
                <a:gd name="T0" fmla="*/ 26 w 46"/>
                <a:gd name="T1" fmla="*/ 56 h 56"/>
                <a:gd name="T2" fmla="*/ 0 w 46"/>
                <a:gd name="T3" fmla="*/ 24 h 56"/>
                <a:gd name="T4" fmla="*/ 22 w 46"/>
                <a:gd name="T5" fmla="*/ 0 h 56"/>
                <a:gd name="T6" fmla="*/ 46 w 46"/>
                <a:gd name="T7" fmla="*/ 29 h 56"/>
                <a:gd name="T8" fmla="*/ 26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6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1" name="Freeform 2020"/>
            <p:cNvSpPr>
              <a:spLocks/>
            </p:cNvSpPr>
            <p:nvPr/>
          </p:nvSpPr>
          <p:spPr bwMode="auto">
            <a:xfrm>
              <a:off x="3393" y="2327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2" name="Freeform 2021"/>
            <p:cNvSpPr>
              <a:spLocks/>
            </p:cNvSpPr>
            <p:nvPr/>
          </p:nvSpPr>
          <p:spPr bwMode="auto">
            <a:xfrm>
              <a:off x="3371" y="2329"/>
              <a:ext cx="26" cy="24"/>
            </a:xfrm>
            <a:custGeom>
              <a:avLst/>
              <a:gdLst>
                <a:gd name="T0" fmla="*/ 26 w 26"/>
                <a:gd name="T1" fmla="*/ 5 h 24"/>
                <a:gd name="T2" fmla="*/ 24 w 26"/>
                <a:gd name="T3" fmla="*/ 0 h 24"/>
                <a:gd name="T4" fmla="*/ 0 w 26"/>
                <a:gd name="T5" fmla="*/ 22 h 24"/>
                <a:gd name="T6" fmla="*/ 2 w 26"/>
                <a:gd name="T7" fmla="*/ 24 h 24"/>
                <a:gd name="T8" fmla="*/ 26 w 26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3" name="Freeform 2022"/>
            <p:cNvSpPr>
              <a:spLocks/>
            </p:cNvSpPr>
            <p:nvPr/>
          </p:nvSpPr>
          <p:spPr bwMode="auto">
            <a:xfrm>
              <a:off x="3104" y="2189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18 h 42"/>
                <a:gd name="T4" fmla="*/ 26 w 39"/>
                <a:gd name="T5" fmla="*/ 0 h 42"/>
                <a:gd name="T6" fmla="*/ 39 w 39"/>
                <a:gd name="T7" fmla="*/ 25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39" y="2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4" name="Freeform 2023"/>
            <p:cNvSpPr>
              <a:spLocks/>
            </p:cNvSpPr>
            <p:nvPr/>
          </p:nvSpPr>
          <p:spPr bwMode="auto">
            <a:xfrm>
              <a:off x="3093" y="2170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2 h 37"/>
                <a:gd name="T4" fmla="*/ 28 w 37"/>
                <a:gd name="T5" fmla="*/ 0 h 37"/>
                <a:gd name="T6" fmla="*/ 37 w 37"/>
                <a:gd name="T7" fmla="*/ 19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19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5" name="Freeform 2024"/>
            <p:cNvSpPr>
              <a:spLocks/>
            </p:cNvSpPr>
            <p:nvPr/>
          </p:nvSpPr>
          <p:spPr bwMode="auto">
            <a:xfrm>
              <a:off x="3084" y="2128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31 w 37"/>
                <a:gd name="T5" fmla="*/ 0 h 54"/>
                <a:gd name="T6" fmla="*/ 37 w 37"/>
                <a:gd name="T7" fmla="*/ 42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6" name="Freeform 2025"/>
            <p:cNvSpPr>
              <a:spLocks/>
            </p:cNvSpPr>
            <p:nvPr/>
          </p:nvSpPr>
          <p:spPr bwMode="auto">
            <a:xfrm>
              <a:off x="3077" y="2082"/>
              <a:ext cx="38" cy="51"/>
            </a:xfrm>
            <a:custGeom>
              <a:avLst/>
              <a:gdLst>
                <a:gd name="T0" fmla="*/ 7 w 38"/>
                <a:gd name="T1" fmla="*/ 51 h 51"/>
                <a:gd name="T2" fmla="*/ 0 w 38"/>
                <a:gd name="T3" fmla="*/ 5 h 51"/>
                <a:gd name="T4" fmla="*/ 31 w 38"/>
                <a:gd name="T5" fmla="*/ 0 h 51"/>
                <a:gd name="T6" fmla="*/ 38 w 38"/>
                <a:gd name="T7" fmla="*/ 46 h 51"/>
                <a:gd name="T8" fmla="*/ 7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7" y="51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6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7" name="Freeform 2026"/>
            <p:cNvSpPr>
              <a:spLocks/>
            </p:cNvSpPr>
            <p:nvPr/>
          </p:nvSpPr>
          <p:spPr bwMode="auto">
            <a:xfrm>
              <a:off x="3066" y="2028"/>
              <a:ext cx="42" cy="59"/>
            </a:xfrm>
            <a:custGeom>
              <a:avLst/>
              <a:gdLst>
                <a:gd name="T0" fmla="*/ 11 w 42"/>
                <a:gd name="T1" fmla="*/ 59 h 59"/>
                <a:gd name="T2" fmla="*/ 0 w 42"/>
                <a:gd name="T3" fmla="*/ 12 h 59"/>
                <a:gd name="T4" fmla="*/ 29 w 42"/>
                <a:gd name="T5" fmla="*/ 0 h 59"/>
                <a:gd name="T6" fmla="*/ 42 w 42"/>
                <a:gd name="T7" fmla="*/ 54 h 59"/>
                <a:gd name="T8" fmla="*/ 11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1" y="5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5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8" name="Freeform 2027"/>
            <p:cNvSpPr>
              <a:spLocks/>
            </p:cNvSpPr>
            <p:nvPr/>
          </p:nvSpPr>
          <p:spPr bwMode="auto">
            <a:xfrm>
              <a:off x="3117" y="2209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59" name="Freeform 2028"/>
            <p:cNvSpPr>
              <a:spLocks/>
            </p:cNvSpPr>
            <p:nvPr/>
          </p:nvSpPr>
          <p:spPr bwMode="auto">
            <a:xfrm>
              <a:off x="3042" y="1944"/>
              <a:ext cx="53" cy="96"/>
            </a:xfrm>
            <a:custGeom>
              <a:avLst/>
              <a:gdLst>
                <a:gd name="T0" fmla="*/ 24 w 53"/>
                <a:gd name="T1" fmla="*/ 96 h 96"/>
                <a:gd name="T2" fmla="*/ 0 w 53"/>
                <a:gd name="T3" fmla="*/ 13 h 96"/>
                <a:gd name="T4" fmla="*/ 29 w 53"/>
                <a:gd name="T5" fmla="*/ 0 h 96"/>
                <a:gd name="T6" fmla="*/ 53 w 53"/>
                <a:gd name="T7" fmla="*/ 84 h 96"/>
                <a:gd name="T8" fmla="*/ 24 w 53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6">
                  <a:moveTo>
                    <a:pt x="24" y="96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53" y="84"/>
                  </a:lnTo>
                  <a:lnTo>
                    <a:pt x="24" y="9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0" name="Freeform 2029"/>
            <p:cNvSpPr>
              <a:spLocks/>
            </p:cNvSpPr>
            <p:nvPr/>
          </p:nvSpPr>
          <p:spPr bwMode="auto">
            <a:xfrm>
              <a:off x="3020" y="1866"/>
              <a:ext cx="51" cy="91"/>
            </a:xfrm>
            <a:custGeom>
              <a:avLst/>
              <a:gdLst>
                <a:gd name="T0" fmla="*/ 22 w 51"/>
                <a:gd name="T1" fmla="*/ 91 h 91"/>
                <a:gd name="T2" fmla="*/ 0 w 51"/>
                <a:gd name="T3" fmla="*/ 12 h 91"/>
                <a:gd name="T4" fmla="*/ 29 w 51"/>
                <a:gd name="T5" fmla="*/ 0 h 91"/>
                <a:gd name="T6" fmla="*/ 51 w 51"/>
                <a:gd name="T7" fmla="*/ 78 h 91"/>
                <a:gd name="T8" fmla="*/ 22 w 5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91">
                  <a:moveTo>
                    <a:pt x="22" y="9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1" y="78"/>
                  </a:lnTo>
                  <a:lnTo>
                    <a:pt x="22" y="91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1" name="Freeform 2030"/>
            <p:cNvSpPr>
              <a:spLocks/>
            </p:cNvSpPr>
            <p:nvPr/>
          </p:nvSpPr>
          <p:spPr bwMode="auto">
            <a:xfrm>
              <a:off x="3007" y="1829"/>
              <a:ext cx="42" cy="49"/>
            </a:xfrm>
            <a:custGeom>
              <a:avLst/>
              <a:gdLst>
                <a:gd name="T0" fmla="*/ 13 w 42"/>
                <a:gd name="T1" fmla="*/ 49 h 49"/>
                <a:gd name="T2" fmla="*/ 0 w 42"/>
                <a:gd name="T3" fmla="*/ 18 h 49"/>
                <a:gd name="T4" fmla="*/ 26 w 42"/>
                <a:gd name="T5" fmla="*/ 0 h 49"/>
                <a:gd name="T6" fmla="*/ 42 w 42"/>
                <a:gd name="T7" fmla="*/ 37 h 49"/>
                <a:gd name="T8" fmla="*/ 13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3" y="49"/>
                  </a:moveTo>
                  <a:lnTo>
                    <a:pt x="0" y="18"/>
                  </a:lnTo>
                  <a:lnTo>
                    <a:pt x="26" y="0"/>
                  </a:lnTo>
                  <a:lnTo>
                    <a:pt x="42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2" name="Freeform 2031"/>
            <p:cNvSpPr>
              <a:spLocks/>
            </p:cNvSpPr>
            <p:nvPr/>
          </p:nvSpPr>
          <p:spPr bwMode="auto">
            <a:xfrm>
              <a:off x="2998" y="1810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22 h 37"/>
                <a:gd name="T4" fmla="*/ 24 w 35"/>
                <a:gd name="T5" fmla="*/ 0 h 37"/>
                <a:gd name="T6" fmla="*/ 35 w 35"/>
                <a:gd name="T7" fmla="*/ 19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5" y="19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3" name="Freeform 2032"/>
            <p:cNvSpPr>
              <a:spLocks/>
            </p:cNvSpPr>
            <p:nvPr/>
          </p:nvSpPr>
          <p:spPr bwMode="auto">
            <a:xfrm>
              <a:off x="2992" y="1795"/>
              <a:ext cx="30" cy="37"/>
            </a:xfrm>
            <a:custGeom>
              <a:avLst/>
              <a:gdLst>
                <a:gd name="T0" fmla="*/ 6 w 30"/>
                <a:gd name="T1" fmla="*/ 37 h 37"/>
                <a:gd name="T2" fmla="*/ 0 w 30"/>
                <a:gd name="T3" fmla="*/ 25 h 37"/>
                <a:gd name="T4" fmla="*/ 22 w 30"/>
                <a:gd name="T5" fmla="*/ 0 h 37"/>
                <a:gd name="T6" fmla="*/ 30 w 30"/>
                <a:gd name="T7" fmla="*/ 15 h 37"/>
                <a:gd name="T8" fmla="*/ 6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6" y="3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0" y="1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4" name="Freeform 2033"/>
            <p:cNvSpPr>
              <a:spLocks/>
            </p:cNvSpPr>
            <p:nvPr/>
          </p:nvSpPr>
          <p:spPr bwMode="auto">
            <a:xfrm>
              <a:off x="2979" y="1780"/>
              <a:ext cx="35" cy="40"/>
            </a:xfrm>
            <a:custGeom>
              <a:avLst/>
              <a:gdLst>
                <a:gd name="T0" fmla="*/ 13 w 35"/>
                <a:gd name="T1" fmla="*/ 40 h 40"/>
                <a:gd name="T2" fmla="*/ 0 w 35"/>
                <a:gd name="T3" fmla="*/ 25 h 40"/>
                <a:gd name="T4" fmla="*/ 22 w 35"/>
                <a:gd name="T5" fmla="*/ 0 h 40"/>
                <a:gd name="T6" fmla="*/ 35 w 35"/>
                <a:gd name="T7" fmla="*/ 15 h 40"/>
                <a:gd name="T8" fmla="*/ 13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13" y="40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5" name="Freeform 2034"/>
            <p:cNvSpPr>
              <a:spLocks/>
            </p:cNvSpPr>
            <p:nvPr/>
          </p:nvSpPr>
          <p:spPr bwMode="auto">
            <a:xfrm>
              <a:off x="2968" y="1766"/>
              <a:ext cx="33" cy="39"/>
            </a:xfrm>
            <a:custGeom>
              <a:avLst/>
              <a:gdLst>
                <a:gd name="T0" fmla="*/ 11 w 33"/>
                <a:gd name="T1" fmla="*/ 39 h 39"/>
                <a:gd name="T2" fmla="*/ 0 w 33"/>
                <a:gd name="T3" fmla="*/ 29 h 39"/>
                <a:gd name="T4" fmla="*/ 15 w 33"/>
                <a:gd name="T5" fmla="*/ 0 h 39"/>
                <a:gd name="T6" fmla="*/ 33 w 33"/>
                <a:gd name="T7" fmla="*/ 14 h 39"/>
                <a:gd name="T8" fmla="*/ 1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1" y="39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6" name="Freeform 2035"/>
            <p:cNvSpPr>
              <a:spLocks/>
            </p:cNvSpPr>
            <p:nvPr/>
          </p:nvSpPr>
          <p:spPr bwMode="auto">
            <a:xfrm>
              <a:off x="2935" y="174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30 h 49"/>
                <a:gd name="T4" fmla="*/ 15 w 48"/>
                <a:gd name="T5" fmla="*/ 0 h 49"/>
                <a:gd name="T6" fmla="*/ 48 w 48"/>
                <a:gd name="T7" fmla="*/ 20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48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7" name="Freeform 2036"/>
            <p:cNvSpPr>
              <a:spLocks/>
            </p:cNvSpPr>
            <p:nvPr/>
          </p:nvSpPr>
          <p:spPr bwMode="auto">
            <a:xfrm>
              <a:off x="3066" y="2028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8" name="Freeform 2037"/>
            <p:cNvSpPr>
              <a:spLocks/>
            </p:cNvSpPr>
            <p:nvPr/>
          </p:nvSpPr>
          <p:spPr bwMode="auto">
            <a:xfrm>
              <a:off x="2908" y="1736"/>
              <a:ext cx="38" cy="42"/>
            </a:xfrm>
            <a:custGeom>
              <a:avLst/>
              <a:gdLst>
                <a:gd name="T0" fmla="*/ 33 w 38"/>
                <a:gd name="T1" fmla="*/ 42 h 42"/>
                <a:gd name="T2" fmla="*/ 0 w 38"/>
                <a:gd name="T3" fmla="*/ 35 h 42"/>
                <a:gd name="T4" fmla="*/ 3 w 38"/>
                <a:gd name="T5" fmla="*/ 0 h 42"/>
                <a:gd name="T6" fmla="*/ 38 w 38"/>
                <a:gd name="T7" fmla="*/ 8 h 42"/>
                <a:gd name="T8" fmla="*/ 33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33" y="42"/>
                  </a:moveTo>
                  <a:lnTo>
                    <a:pt x="0" y="35"/>
                  </a:lnTo>
                  <a:lnTo>
                    <a:pt x="3" y="0"/>
                  </a:lnTo>
                  <a:lnTo>
                    <a:pt x="38" y="8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69" name="Freeform 2038"/>
            <p:cNvSpPr>
              <a:spLocks/>
            </p:cNvSpPr>
            <p:nvPr/>
          </p:nvSpPr>
          <p:spPr bwMode="auto">
            <a:xfrm>
              <a:off x="2876" y="1736"/>
              <a:ext cx="35" cy="37"/>
            </a:xfrm>
            <a:custGeom>
              <a:avLst/>
              <a:gdLst>
                <a:gd name="T0" fmla="*/ 32 w 35"/>
                <a:gd name="T1" fmla="*/ 35 h 37"/>
                <a:gd name="T2" fmla="*/ 2 w 35"/>
                <a:gd name="T3" fmla="*/ 37 h 37"/>
                <a:gd name="T4" fmla="*/ 0 w 35"/>
                <a:gd name="T5" fmla="*/ 3 h 37"/>
                <a:gd name="T6" fmla="*/ 35 w 35"/>
                <a:gd name="T7" fmla="*/ 0 h 37"/>
                <a:gd name="T8" fmla="*/ 32 w 35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2" y="35"/>
                  </a:moveTo>
                  <a:lnTo>
                    <a:pt x="2" y="37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2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0" name="Freeform 2039"/>
            <p:cNvSpPr>
              <a:spLocks/>
            </p:cNvSpPr>
            <p:nvPr/>
          </p:nvSpPr>
          <p:spPr bwMode="auto">
            <a:xfrm>
              <a:off x="2847" y="1739"/>
              <a:ext cx="31" cy="37"/>
            </a:xfrm>
            <a:custGeom>
              <a:avLst/>
              <a:gdLst>
                <a:gd name="T0" fmla="*/ 31 w 31"/>
                <a:gd name="T1" fmla="*/ 34 h 37"/>
                <a:gd name="T2" fmla="*/ 0 w 31"/>
                <a:gd name="T3" fmla="*/ 37 h 37"/>
                <a:gd name="T4" fmla="*/ 0 w 31"/>
                <a:gd name="T5" fmla="*/ 2 h 37"/>
                <a:gd name="T6" fmla="*/ 29 w 31"/>
                <a:gd name="T7" fmla="*/ 0 h 37"/>
                <a:gd name="T8" fmla="*/ 31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9" y="0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1" name="Freeform 2040"/>
            <p:cNvSpPr>
              <a:spLocks/>
            </p:cNvSpPr>
            <p:nvPr/>
          </p:nvSpPr>
          <p:spPr bwMode="auto">
            <a:xfrm>
              <a:off x="2830" y="1741"/>
              <a:ext cx="17" cy="35"/>
            </a:xfrm>
            <a:custGeom>
              <a:avLst/>
              <a:gdLst>
                <a:gd name="T0" fmla="*/ 17 w 17"/>
                <a:gd name="T1" fmla="*/ 35 h 35"/>
                <a:gd name="T2" fmla="*/ 0 w 17"/>
                <a:gd name="T3" fmla="*/ 35 h 35"/>
                <a:gd name="T4" fmla="*/ 4 w 17"/>
                <a:gd name="T5" fmla="*/ 0 h 35"/>
                <a:gd name="T6" fmla="*/ 17 w 17"/>
                <a:gd name="T7" fmla="*/ 0 h 35"/>
                <a:gd name="T8" fmla="*/ 17 w 1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5">
                  <a:moveTo>
                    <a:pt x="17" y="3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2" name="Freeform 2041"/>
            <p:cNvSpPr>
              <a:spLocks/>
            </p:cNvSpPr>
            <p:nvPr/>
          </p:nvSpPr>
          <p:spPr bwMode="auto">
            <a:xfrm>
              <a:off x="2812" y="1736"/>
              <a:ext cx="22" cy="40"/>
            </a:xfrm>
            <a:custGeom>
              <a:avLst/>
              <a:gdLst>
                <a:gd name="T0" fmla="*/ 18 w 22"/>
                <a:gd name="T1" fmla="*/ 40 h 40"/>
                <a:gd name="T2" fmla="*/ 0 w 22"/>
                <a:gd name="T3" fmla="*/ 35 h 40"/>
                <a:gd name="T4" fmla="*/ 4 w 22"/>
                <a:gd name="T5" fmla="*/ 0 h 40"/>
                <a:gd name="T6" fmla="*/ 22 w 22"/>
                <a:gd name="T7" fmla="*/ 5 h 40"/>
                <a:gd name="T8" fmla="*/ 18 w 2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0">
                  <a:moveTo>
                    <a:pt x="18" y="40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22" y="5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3" name="Freeform 2042"/>
            <p:cNvSpPr>
              <a:spLocks/>
            </p:cNvSpPr>
            <p:nvPr/>
          </p:nvSpPr>
          <p:spPr bwMode="auto">
            <a:xfrm>
              <a:off x="2946" y="1744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4" name="Freeform 2043"/>
            <p:cNvSpPr>
              <a:spLocks/>
            </p:cNvSpPr>
            <p:nvPr/>
          </p:nvSpPr>
          <p:spPr bwMode="auto">
            <a:xfrm>
              <a:off x="2935" y="1744"/>
              <a:ext cx="15" cy="34"/>
            </a:xfrm>
            <a:custGeom>
              <a:avLst/>
              <a:gdLst>
                <a:gd name="T0" fmla="*/ 15 w 15"/>
                <a:gd name="T1" fmla="*/ 2 h 34"/>
                <a:gd name="T2" fmla="*/ 11 w 15"/>
                <a:gd name="T3" fmla="*/ 0 h 34"/>
                <a:gd name="T4" fmla="*/ 0 w 15"/>
                <a:gd name="T5" fmla="*/ 32 h 34"/>
                <a:gd name="T6" fmla="*/ 6 w 15"/>
                <a:gd name="T7" fmla="*/ 34 h 34"/>
                <a:gd name="T8" fmla="*/ 15 w 15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4">
                  <a:moveTo>
                    <a:pt x="15" y="2"/>
                  </a:moveTo>
                  <a:lnTo>
                    <a:pt x="11" y="0"/>
                  </a:lnTo>
                  <a:lnTo>
                    <a:pt x="0" y="32"/>
                  </a:lnTo>
                  <a:lnTo>
                    <a:pt x="6" y="34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5" name="Freeform 2044"/>
            <p:cNvSpPr>
              <a:spLocks/>
            </p:cNvSpPr>
            <p:nvPr/>
          </p:nvSpPr>
          <p:spPr bwMode="auto">
            <a:xfrm>
              <a:off x="2759" y="1724"/>
              <a:ext cx="57" cy="47"/>
            </a:xfrm>
            <a:custGeom>
              <a:avLst/>
              <a:gdLst>
                <a:gd name="T0" fmla="*/ 53 w 57"/>
                <a:gd name="T1" fmla="*/ 47 h 47"/>
                <a:gd name="T2" fmla="*/ 0 w 57"/>
                <a:gd name="T3" fmla="*/ 34 h 47"/>
                <a:gd name="T4" fmla="*/ 7 w 57"/>
                <a:gd name="T5" fmla="*/ 0 h 47"/>
                <a:gd name="T6" fmla="*/ 57 w 57"/>
                <a:gd name="T7" fmla="*/ 12 h 47"/>
                <a:gd name="T8" fmla="*/ 53 w 5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7">
                  <a:moveTo>
                    <a:pt x="53" y="47"/>
                  </a:moveTo>
                  <a:lnTo>
                    <a:pt x="0" y="34"/>
                  </a:lnTo>
                  <a:lnTo>
                    <a:pt x="7" y="0"/>
                  </a:lnTo>
                  <a:lnTo>
                    <a:pt x="57" y="12"/>
                  </a:lnTo>
                  <a:lnTo>
                    <a:pt x="53" y="47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6" name="Freeform 2045"/>
            <p:cNvSpPr>
              <a:spLocks/>
            </p:cNvSpPr>
            <p:nvPr/>
          </p:nvSpPr>
          <p:spPr bwMode="auto">
            <a:xfrm>
              <a:off x="2738" y="1719"/>
              <a:ext cx="28" cy="39"/>
            </a:xfrm>
            <a:custGeom>
              <a:avLst/>
              <a:gdLst>
                <a:gd name="T0" fmla="*/ 21 w 28"/>
                <a:gd name="T1" fmla="*/ 39 h 39"/>
                <a:gd name="T2" fmla="*/ 0 w 28"/>
                <a:gd name="T3" fmla="*/ 32 h 39"/>
                <a:gd name="T4" fmla="*/ 10 w 28"/>
                <a:gd name="T5" fmla="*/ 0 h 39"/>
                <a:gd name="T6" fmla="*/ 28 w 28"/>
                <a:gd name="T7" fmla="*/ 5 h 39"/>
                <a:gd name="T8" fmla="*/ 21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21" y="39"/>
                  </a:moveTo>
                  <a:lnTo>
                    <a:pt x="0" y="32"/>
                  </a:lnTo>
                  <a:lnTo>
                    <a:pt x="10" y="0"/>
                  </a:lnTo>
                  <a:lnTo>
                    <a:pt x="28" y="5"/>
                  </a:lnTo>
                  <a:lnTo>
                    <a:pt x="21" y="39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7" name="Freeform 2046"/>
            <p:cNvSpPr>
              <a:spLocks/>
            </p:cNvSpPr>
            <p:nvPr/>
          </p:nvSpPr>
          <p:spPr bwMode="auto">
            <a:xfrm>
              <a:off x="2716" y="1709"/>
              <a:ext cx="32" cy="42"/>
            </a:xfrm>
            <a:custGeom>
              <a:avLst/>
              <a:gdLst>
                <a:gd name="T0" fmla="*/ 22 w 32"/>
                <a:gd name="T1" fmla="*/ 42 h 42"/>
                <a:gd name="T2" fmla="*/ 0 w 32"/>
                <a:gd name="T3" fmla="*/ 30 h 42"/>
                <a:gd name="T4" fmla="*/ 15 w 32"/>
                <a:gd name="T5" fmla="*/ 0 h 42"/>
                <a:gd name="T6" fmla="*/ 32 w 32"/>
                <a:gd name="T7" fmla="*/ 10 h 42"/>
                <a:gd name="T8" fmla="*/ 22 w 3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2">
                  <a:moveTo>
                    <a:pt x="22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2" y="10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8" name="Freeform 2047"/>
            <p:cNvSpPr>
              <a:spLocks/>
            </p:cNvSpPr>
            <p:nvPr/>
          </p:nvSpPr>
          <p:spPr bwMode="auto">
            <a:xfrm>
              <a:off x="2698" y="1697"/>
              <a:ext cx="33" cy="42"/>
            </a:xfrm>
            <a:custGeom>
              <a:avLst/>
              <a:gdLst>
                <a:gd name="T0" fmla="*/ 18 w 33"/>
                <a:gd name="T1" fmla="*/ 42 h 42"/>
                <a:gd name="T2" fmla="*/ 0 w 33"/>
                <a:gd name="T3" fmla="*/ 25 h 42"/>
                <a:gd name="T4" fmla="*/ 22 w 33"/>
                <a:gd name="T5" fmla="*/ 0 h 42"/>
                <a:gd name="T6" fmla="*/ 33 w 33"/>
                <a:gd name="T7" fmla="*/ 12 h 42"/>
                <a:gd name="T8" fmla="*/ 1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8" y="4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3" y="12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79" name="Freeform 2048"/>
            <p:cNvSpPr>
              <a:spLocks/>
            </p:cNvSpPr>
            <p:nvPr/>
          </p:nvSpPr>
          <p:spPr bwMode="auto">
            <a:xfrm>
              <a:off x="2676" y="1678"/>
              <a:ext cx="44" cy="44"/>
            </a:xfrm>
            <a:custGeom>
              <a:avLst/>
              <a:gdLst>
                <a:gd name="T0" fmla="*/ 22 w 44"/>
                <a:gd name="T1" fmla="*/ 44 h 44"/>
                <a:gd name="T2" fmla="*/ 0 w 44"/>
                <a:gd name="T3" fmla="*/ 17 h 44"/>
                <a:gd name="T4" fmla="*/ 26 w 44"/>
                <a:gd name="T5" fmla="*/ 0 h 44"/>
                <a:gd name="T6" fmla="*/ 44 w 44"/>
                <a:gd name="T7" fmla="*/ 19 h 44"/>
                <a:gd name="T8" fmla="*/ 22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19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0" name="Freeform 2049"/>
            <p:cNvSpPr>
              <a:spLocks/>
            </p:cNvSpPr>
            <p:nvPr/>
          </p:nvSpPr>
          <p:spPr bwMode="auto">
            <a:xfrm>
              <a:off x="2635" y="1599"/>
              <a:ext cx="67" cy="96"/>
            </a:xfrm>
            <a:custGeom>
              <a:avLst/>
              <a:gdLst>
                <a:gd name="T0" fmla="*/ 41 w 67"/>
                <a:gd name="T1" fmla="*/ 96 h 96"/>
                <a:gd name="T2" fmla="*/ 0 w 67"/>
                <a:gd name="T3" fmla="*/ 17 h 96"/>
                <a:gd name="T4" fmla="*/ 26 w 67"/>
                <a:gd name="T5" fmla="*/ 0 h 96"/>
                <a:gd name="T6" fmla="*/ 67 w 67"/>
                <a:gd name="T7" fmla="*/ 79 h 96"/>
                <a:gd name="T8" fmla="*/ 41 w 6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96">
                  <a:moveTo>
                    <a:pt x="41" y="9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7" y="79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1" name="Freeform 2050"/>
            <p:cNvSpPr>
              <a:spLocks/>
            </p:cNvSpPr>
            <p:nvPr/>
          </p:nvSpPr>
          <p:spPr bwMode="auto">
            <a:xfrm>
              <a:off x="2812" y="1736"/>
              <a:ext cx="4" cy="35"/>
            </a:xfrm>
            <a:custGeom>
              <a:avLst/>
              <a:gdLst>
                <a:gd name="T0" fmla="*/ 0 w 4"/>
                <a:gd name="T1" fmla="*/ 35 h 35"/>
                <a:gd name="T2" fmla="*/ 0 w 4"/>
                <a:gd name="T3" fmla="*/ 35 h 35"/>
                <a:gd name="T4" fmla="*/ 4 w 4"/>
                <a:gd name="T5" fmla="*/ 0 h 35"/>
                <a:gd name="T6" fmla="*/ 4 w 4"/>
                <a:gd name="T7" fmla="*/ 0 h 35"/>
                <a:gd name="T8" fmla="*/ 0 w 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5">
                  <a:moveTo>
                    <a:pt x="0" y="3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57392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2" name="Freeform 2051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3" name="Freeform 2052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4" name="Freeform 2053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5" name="Freeform 2054"/>
            <p:cNvSpPr>
              <a:spLocks/>
            </p:cNvSpPr>
            <p:nvPr/>
          </p:nvSpPr>
          <p:spPr bwMode="auto">
            <a:xfrm>
              <a:off x="3529" y="3382"/>
              <a:ext cx="41" cy="51"/>
            </a:xfrm>
            <a:custGeom>
              <a:avLst/>
              <a:gdLst>
                <a:gd name="T0" fmla="*/ 13 w 41"/>
                <a:gd name="T1" fmla="*/ 51 h 51"/>
                <a:gd name="T2" fmla="*/ 0 w 41"/>
                <a:gd name="T3" fmla="*/ 12 h 51"/>
                <a:gd name="T4" fmla="*/ 28 w 41"/>
                <a:gd name="T5" fmla="*/ 0 h 51"/>
                <a:gd name="T6" fmla="*/ 41 w 41"/>
                <a:gd name="T7" fmla="*/ 39 h 51"/>
                <a:gd name="T8" fmla="*/ 13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3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6" name="Freeform 2055"/>
            <p:cNvSpPr>
              <a:spLocks/>
            </p:cNvSpPr>
            <p:nvPr/>
          </p:nvSpPr>
          <p:spPr bwMode="auto">
            <a:xfrm>
              <a:off x="3518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7" name="Freeform 2056"/>
            <p:cNvSpPr>
              <a:spLocks/>
            </p:cNvSpPr>
            <p:nvPr/>
          </p:nvSpPr>
          <p:spPr bwMode="auto">
            <a:xfrm>
              <a:off x="3511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8" name="Freeform 2057"/>
            <p:cNvSpPr>
              <a:spLocks/>
            </p:cNvSpPr>
            <p:nvPr/>
          </p:nvSpPr>
          <p:spPr bwMode="auto">
            <a:xfrm>
              <a:off x="3509" y="3255"/>
              <a:ext cx="33" cy="49"/>
            </a:xfrm>
            <a:custGeom>
              <a:avLst/>
              <a:gdLst>
                <a:gd name="T0" fmla="*/ 2 w 33"/>
                <a:gd name="T1" fmla="*/ 49 h 49"/>
                <a:gd name="T2" fmla="*/ 0 w 33"/>
                <a:gd name="T3" fmla="*/ 0 h 49"/>
                <a:gd name="T4" fmla="*/ 31 w 33"/>
                <a:gd name="T5" fmla="*/ 0 h 49"/>
                <a:gd name="T6" fmla="*/ 33 w 33"/>
                <a:gd name="T7" fmla="*/ 46 h 49"/>
                <a:gd name="T8" fmla="*/ 2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2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2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89" name="Freeform 2058"/>
            <p:cNvSpPr>
              <a:spLocks/>
            </p:cNvSpPr>
            <p:nvPr/>
          </p:nvSpPr>
          <p:spPr bwMode="auto">
            <a:xfrm>
              <a:off x="3509" y="3230"/>
              <a:ext cx="33" cy="27"/>
            </a:xfrm>
            <a:custGeom>
              <a:avLst/>
              <a:gdLst>
                <a:gd name="T0" fmla="*/ 0 w 33"/>
                <a:gd name="T1" fmla="*/ 25 h 27"/>
                <a:gd name="T2" fmla="*/ 2 w 33"/>
                <a:gd name="T3" fmla="*/ 0 h 27"/>
                <a:gd name="T4" fmla="*/ 33 w 33"/>
                <a:gd name="T5" fmla="*/ 5 h 27"/>
                <a:gd name="T6" fmla="*/ 31 w 33"/>
                <a:gd name="T7" fmla="*/ 27 h 27"/>
                <a:gd name="T8" fmla="*/ 0 w 33"/>
                <a:gd name="T9" fmla="*/ 2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25"/>
                  </a:moveTo>
                  <a:lnTo>
                    <a:pt x="2" y="0"/>
                  </a:lnTo>
                  <a:lnTo>
                    <a:pt x="33" y="5"/>
                  </a:lnTo>
                  <a:lnTo>
                    <a:pt x="31" y="2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0" name="Freeform 2059"/>
            <p:cNvSpPr>
              <a:spLocks/>
            </p:cNvSpPr>
            <p:nvPr/>
          </p:nvSpPr>
          <p:spPr bwMode="auto">
            <a:xfrm>
              <a:off x="3511" y="3206"/>
              <a:ext cx="33" cy="29"/>
            </a:xfrm>
            <a:custGeom>
              <a:avLst/>
              <a:gdLst>
                <a:gd name="T0" fmla="*/ 0 w 33"/>
                <a:gd name="T1" fmla="*/ 24 h 29"/>
                <a:gd name="T2" fmla="*/ 5 w 33"/>
                <a:gd name="T3" fmla="*/ 0 h 29"/>
                <a:gd name="T4" fmla="*/ 33 w 33"/>
                <a:gd name="T5" fmla="*/ 12 h 29"/>
                <a:gd name="T6" fmla="*/ 31 w 33"/>
                <a:gd name="T7" fmla="*/ 29 h 29"/>
                <a:gd name="T8" fmla="*/ 0 w 33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0" y="24"/>
                  </a:moveTo>
                  <a:lnTo>
                    <a:pt x="5" y="0"/>
                  </a:lnTo>
                  <a:lnTo>
                    <a:pt x="33" y="12"/>
                  </a:lnTo>
                  <a:lnTo>
                    <a:pt x="31" y="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1" name="Freeform 2060"/>
            <p:cNvSpPr>
              <a:spLocks/>
            </p:cNvSpPr>
            <p:nvPr/>
          </p:nvSpPr>
          <p:spPr bwMode="auto">
            <a:xfrm>
              <a:off x="3516" y="3167"/>
              <a:ext cx="39" cy="51"/>
            </a:xfrm>
            <a:custGeom>
              <a:avLst/>
              <a:gdLst>
                <a:gd name="T0" fmla="*/ 0 w 39"/>
                <a:gd name="T1" fmla="*/ 39 h 51"/>
                <a:gd name="T2" fmla="*/ 13 w 39"/>
                <a:gd name="T3" fmla="*/ 0 h 51"/>
                <a:gd name="T4" fmla="*/ 39 w 39"/>
                <a:gd name="T5" fmla="*/ 17 h 51"/>
                <a:gd name="T6" fmla="*/ 28 w 39"/>
                <a:gd name="T7" fmla="*/ 51 h 51"/>
                <a:gd name="T8" fmla="*/ 0 w 39"/>
                <a:gd name="T9" fmla="*/ 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0" y="39"/>
                  </a:moveTo>
                  <a:lnTo>
                    <a:pt x="13" y="0"/>
                  </a:lnTo>
                  <a:lnTo>
                    <a:pt x="39" y="17"/>
                  </a:lnTo>
                  <a:lnTo>
                    <a:pt x="28" y="5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2" name="Freeform 2061"/>
            <p:cNvSpPr>
              <a:spLocks/>
            </p:cNvSpPr>
            <p:nvPr/>
          </p:nvSpPr>
          <p:spPr bwMode="auto">
            <a:xfrm>
              <a:off x="3529" y="3100"/>
              <a:ext cx="61" cy="84"/>
            </a:xfrm>
            <a:custGeom>
              <a:avLst/>
              <a:gdLst>
                <a:gd name="T0" fmla="*/ 0 w 61"/>
                <a:gd name="T1" fmla="*/ 67 h 84"/>
                <a:gd name="T2" fmla="*/ 35 w 61"/>
                <a:gd name="T3" fmla="*/ 0 h 84"/>
                <a:gd name="T4" fmla="*/ 61 w 61"/>
                <a:gd name="T5" fmla="*/ 18 h 84"/>
                <a:gd name="T6" fmla="*/ 26 w 61"/>
                <a:gd name="T7" fmla="*/ 84 h 84"/>
                <a:gd name="T8" fmla="*/ 0 w 61"/>
                <a:gd name="T9" fmla="*/ 67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4">
                  <a:moveTo>
                    <a:pt x="0" y="67"/>
                  </a:moveTo>
                  <a:lnTo>
                    <a:pt x="35" y="0"/>
                  </a:lnTo>
                  <a:lnTo>
                    <a:pt x="61" y="18"/>
                  </a:lnTo>
                  <a:lnTo>
                    <a:pt x="26" y="8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3" name="Freeform 2062"/>
            <p:cNvSpPr>
              <a:spLocks/>
            </p:cNvSpPr>
            <p:nvPr/>
          </p:nvSpPr>
          <p:spPr bwMode="auto">
            <a:xfrm>
              <a:off x="3564" y="3071"/>
              <a:ext cx="44" cy="47"/>
            </a:xfrm>
            <a:custGeom>
              <a:avLst/>
              <a:gdLst>
                <a:gd name="T0" fmla="*/ 0 w 44"/>
                <a:gd name="T1" fmla="*/ 29 h 47"/>
                <a:gd name="T2" fmla="*/ 15 w 44"/>
                <a:gd name="T3" fmla="*/ 0 h 47"/>
                <a:gd name="T4" fmla="*/ 44 w 44"/>
                <a:gd name="T5" fmla="*/ 12 h 47"/>
                <a:gd name="T6" fmla="*/ 26 w 44"/>
                <a:gd name="T7" fmla="*/ 47 h 47"/>
                <a:gd name="T8" fmla="*/ 0 w 44"/>
                <a:gd name="T9" fmla="*/ 2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29"/>
                  </a:moveTo>
                  <a:lnTo>
                    <a:pt x="15" y="0"/>
                  </a:lnTo>
                  <a:lnTo>
                    <a:pt x="44" y="12"/>
                  </a:lnTo>
                  <a:lnTo>
                    <a:pt x="26" y="4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4" name="Freeform 2063"/>
            <p:cNvSpPr>
              <a:spLocks/>
            </p:cNvSpPr>
            <p:nvPr/>
          </p:nvSpPr>
          <p:spPr bwMode="auto">
            <a:xfrm>
              <a:off x="3579" y="3037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3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5" name="Freeform 2064"/>
            <p:cNvSpPr>
              <a:spLocks/>
            </p:cNvSpPr>
            <p:nvPr/>
          </p:nvSpPr>
          <p:spPr bwMode="auto">
            <a:xfrm>
              <a:off x="3592" y="3005"/>
              <a:ext cx="38" cy="44"/>
            </a:xfrm>
            <a:custGeom>
              <a:avLst/>
              <a:gdLst>
                <a:gd name="T0" fmla="*/ 0 w 38"/>
                <a:gd name="T1" fmla="*/ 32 h 44"/>
                <a:gd name="T2" fmla="*/ 7 w 38"/>
                <a:gd name="T3" fmla="*/ 0 h 44"/>
                <a:gd name="T4" fmla="*/ 38 w 38"/>
                <a:gd name="T5" fmla="*/ 2 h 44"/>
                <a:gd name="T6" fmla="*/ 29 w 38"/>
                <a:gd name="T7" fmla="*/ 44 h 44"/>
                <a:gd name="T8" fmla="*/ 0 w 38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0" y="32"/>
                  </a:moveTo>
                  <a:lnTo>
                    <a:pt x="7" y="0"/>
                  </a:lnTo>
                  <a:lnTo>
                    <a:pt x="38" y="2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6" name="Freeform 2065"/>
            <p:cNvSpPr>
              <a:spLocks/>
            </p:cNvSpPr>
            <p:nvPr/>
          </p:nvSpPr>
          <p:spPr bwMode="auto">
            <a:xfrm>
              <a:off x="3597" y="2963"/>
              <a:ext cx="33" cy="44"/>
            </a:xfrm>
            <a:custGeom>
              <a:avLst/>
              <a:gdLst>
                <a:gd name="T0" fmla="*/ 2 w 33"/>
                <a:gd name="T1" fmla="*/ 42 h 44"/>
                <a:gd name="T2" fmla="*/ 0 w 33"/>
                <a:gd name="T3" fmla="*/ 3 h 44"/>
                <a:gd name="T4" fmla="*/ 30 w 33"/>
                <a:gd name="T5" fmla="*/ 0 h 44"/>
                <a:gd name="T6" fmla="*/ 33 w 33"/>
                <a:gd name="T7" fmla="*/ 44 h 44"/>
                <a:gd name="T8" fmla="*/ 2 w 33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" y="42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7" name="Freeform 2066"/>
            <p:cNvSpPr>
              <a:spLocks/>
            </p:cNvSpPr>
            <p:nvPr/>
          </p:nvSpPr>
          <p:spPr bwMode="auto">
            <a:xfrm>
              <a:off x="3509" y="3255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0 w 31"/>
                <a:gd name="T3" fmla="*/ 0 h 2"/>
                <a:gd name="T4" fmla="*/ 31 w 31"/>
                <a:gd name="T5" fmla="*/ 0 h 2"/>
                <a:gd name="T6" fmla="*/ 31 w 31"/>
                <a:gd name="T7" fmla="*/ 2 h 2"/>
                <a:gd name="T8" fmla="*/ 0 w 3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8" name="Freeform 2067"/>
            <p:cNvSpPr>
              <a:spLocks/>
            </p:cNvSpPr>
            <p:nvPr/>
          </p:nvSpPr>
          <p:spPr bwMode="auto">
            <a:xfrm>
              <a:off x="3588" y="2922"/>
              <a:ext cx="37" cy="51"/>
            </a:xfrm>
            <a:custGeom>
              <a:avLst/>
              <a:gdLst>
                <a:gd name="T0" fmla="*/ 9 w 37"/>
                <a:gd name="T1" fmla="*/ 51 h 51"/>
                <a:gd name="T2" fmla="*/ 0 w 37"/>
                <a:gd name="T3" fmla="*/ 12 h 51"/>
                <a:gd name="T4" fmla="*/ 28 w 37"/>
                <a:gd name="T5" fmla="*/ 0 h 51"/>
                <a:gd name="T6" fmla="*/ 37 w 37"/>
                <a:gd name="T7" fmla="*/ 39 h 51"/>
                <a:gd name="T8" fmla="*/ 9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9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39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99" name="Freeform 2068"/>
            <p:cNvSpPr>
              <a:spLocks/>
            </p:cNvSpPr>
            <p:nvPr/>
          </p:nvSpPr>
          <p:spPr bwMode="auto">
            <a:xfrm>
              <a:off x="3573" y="2885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22 h 49"/>
                <a:gd name="T4" fmla="*/ 24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0" name="Freeform 2069"/>
            <p:cNvSpPr>
              <a:spLocks/>
            </p:cNvSpPr>
            <p:nvPr/>
          </p:nvSpPr>
          <p:spPr bwMode="auto">
            <a:xfrm>
              <a:off x="3553" y="2856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1" name="Freeform 2070"/>
            <p:cNvSpPr>
              <a:spLocks/>
            </p:cNvSpPr>
            <p:nvPr/>
          </p:nvSpPr>
          <p:spPr bwMode="auto">
            <a:xfrm>
              <a:off x="3529" y="2831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19 w 46"/>
                <a:gd name="T5" fmla="*/ 0 h 49"/>
                <a:gd name="T6" fmla="*/ 46 w 46"/>
                <a:gd name="T7" fmla="*/ 25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2" name="Freeform 2071"/>
            <p:cNvSpPr>
              <a:spLocks/>
            </p:cNvSpPr>
            <p:nvPr/>
          </p:nvSpPr>
          <p:spPr bwMode="auto">
            <a:xfrm>
              <a:off x="3505" y="2809"/>
              <a:ext cx="43" cy="49"/>
            </a:xfrm>
            <a:custGeom>
              <a:avLst/>
              <a:gdLst>
                <a:gd name="T0" fmla="*/ 24 w 43"/>
                <a:gd name="T1" fmla="*/ 49 h 49"/>
                <a:gd name="T2" fmla="*/ 0 w 43"/>
                <a:gd name="T3" fmla="*/ 27 h 49"/>
                <a:gd name="T4" fmla="*/ 19 w 43"/>
                <a:gd name="T5" fmla="*/ 0 h 49"/>
                <a:gd name="T6" fmla="*/ 43 w 43"/>
                <a:gd name="T7" fmla="*/ 22 h 49"/>
                <a:gd name="T8" fmla="*/ 24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4" y="4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3" y="22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3" name="Freeform 2072"/>
            <p:cNvSpPr>
              <a:spLocks/>
            </p:cNvSpPr>
            <p:nvPr/>
          </p:nvSpPr>
          <p:spPr bwMode="auto">
            <a:xfrm>
              <a:off x="3478" y="2784"/>
              <a:ext cx="46" cy="52"/>
            </a:xfrm>
            <a:custGeom>
              <a:avLst/>
              <a:gdLst>
                <a:gd name="T0" fmla="*/ 27 w 46"/>
                <a:gd name="T1" fmla="*/ 52 h 52"/>
                <a:gd name="T2" fmla="*/ 0 w 46"/>
                <a:gd name="T3" fmla="*/ 25 h 52"/>
                <a:gd name="T4" fmla="*/ 22 w 46"/>
                <a:gd name="T5" fmla="*/ 0 h 52"/>
                <a:gd name="T6" fmla="*/ 46 w 46"/>
                <a:gd name="T7" fmla="*/ 25 h 52"/>
                <a:gd name="T8" fmla="*/ 27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7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5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4" name="Freeform 2073"/>
            <p:cNvSpPr>
              <a:spLocks/>
            </p:cNvSpPr>
            <p:nvPr/>
          </p:nvSpPr>
          <p:spPr bwMode="auto">
            <a:xfrm>
              <a:off x="3452" y="2758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6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6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5" name="Freeform 2074"/>
            <p:cNvSpPr>
              <a:spLocks/>
            </p:cNvSpPr>
            <p:nvPr/>
          </p:nvSpPr>
          <p:spPr bwMode="auto">
            <a:xfrm>
              <a:off x="3432" y="2723"/>
              <a:ext cx="44" cy="57"/>
            </a:xfrm>
            <a:custGeom>
              <a:avLst/>
              <a:gdLst>
                <a:gd name="T0" fmla="*/ 20 w 44"/>
                <a:gd name="T1" fmla="*/ 57 h 57"/>
                <a:gd name="T2" fmla="*/ 0 w 44"/>
                <a:gd name="T3" fmla="*/ 17 h 57"/>
                <a:gd name="T4" fmla="*/ 27 w 44"/>
                <a:gd name="T5" fmla="*/ 0 h 57"/>
                <a:gd name="T6" fmla="*/ 44 w 44"/>
                <a:gd name="T7" fmla="*/ 35 h 57"/>
                <a:gd name="T8" fmla="*/ 20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0" y="5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5"/>
                  </a:lnTo>
                  <a:lnTo>
                    <a:pt x="20" y="5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6" name="Freeform 2075"/>
            <p:cNvSpPr>
              <a:spLocks/>
            </p:cNvSpPr>
            <p:nvPr/>
          </p:nvSpPr>
          <p:spPr bwMode="auto">
            <a:xfrm>
              <a:off x="3597" y="2961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7" name="Freeform 2076"/>
            <p:cNvSpPr>
              <a:spLocks/>
            </p:cNvSpPr>
            <p:nvPr/>
          </p:nvSpPr>
          <p:spPr bwMode="auto">
            <a:xfrm>
              <a:off x="3415" y="2679"/>
              <a:ext cx="44" cy="59"/>
            </a:xfrm>
            <a:custGeom>
              <a:avLst/>
              <a:gdLst>
                <a:gd name="T0" fmla="*/ 15 w 44"/>
                <a:gd name="T1" fmla="*/ 59 h 59"/>
                <a:gd name="T2" fmla="*/ 0 w 44"/>
                <a:gd name="T3" fmla="*/ 5 h 59"/>
                <a:gd name="T4" fmla="*/ 30 w 44"/>
                <a:gd name="T5" fmla="*/ 0 h 59"/>
                <a:gd name="T6" fmla="*/ 44 w 44"/>
                <a:gd name="T7" fmla="*/ 47 h 59"/>
                <a:gd name="T8" fmla="*/ 15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5" y="5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44" y="47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8" name="Freeform 2077"/>
            <p:cNvSpPr>
              <a:spLocks/>
            </p:cNvSpPr>
            <p:nvPr/>
          </p:nvSpPr>
          <p:spPr bwMode="auto">
            <a:xfrm>
              <a:off x="3408" y="2628"/>
              <a:ext cx="37" cy="56"/>
            </a:xfrm>
            <a:custGeom>
              <a:avLst/>
              <a:gdLst>
                <a:gd name="T0" fmla="*/ 7 w 37"/>
                <a:gd name="T1" fmla="*/ 56 h 56"/>
                <a:gd name="T2" fmla="*/ 0 w 37"/>
                <a:gd name="T3" fmla="*/ 2 h 56"/>
                <a:gd name="T4" fmla="*/ 31 w 37"/>
                <a:gd name="T5" fmla="*/ 0 h 56"/>
                <a:gd name="T6" fmla="*/ 37 w 37"/>
                <a:gd name="T7" fmla="*/ 51 h 56"/>
                <a:gd name="T8" fmla="*/ 7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7" y="56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7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09" name="Freeform 2078"/>
            <p:cNvSpPr>
              <a:spLocks/>
            </p:cNvSpPr>
            <p:nvPr/>
          </p:nvSpPr>
          <p:spPr bwMode="auto">
            <a:xfrm>
              <a:off x="3408" y="2579"/>
              <a:ext cx="31" cy="51"/>
            </a:xfrm>
            <a:custGeom>
              <a:avLst/>
              <a:gdLst>
                <a:gd name="T0" fmla="*/ 0 w 31"/>
                <a:gd name="T1" fmla="*/ 51 h 51"/>
                <a:gd name="T2" fmla="*/ 0 w 31"/>
                <a:gd name="T3" fmla="*/ 0 h 51"/>
                <a:gd name="T4" fmla="*/ 31 w 31"/>
                <a:gd name="T5" fmla="*/ 0 h 51"/>
                <a:gd name="T6" fmla="*/ 31 w 31"/>
                <a:gd name="T7" fmla="*/ 49 h 51"/>
                <a:gd name="T8" fmla="*/ 0 w 3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0" y="51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0" name="Freeform 2079"/>
            <p:cNvSpPr>
              <a:spLocks/>
            </p:cNvSpPr>
            <p:nvPr/>
          </p:nvSpPr>
          <p:spPr bwMode="auto">
            <a:xfrm>
              <a:off x="3408" y="2530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2 w 33"/>
                <a:gd name="T3" fmla="*/ 0 h 49"/>
                <a:gd name="T4" fmla="*/ 33 w 33"/>
                <a:gd name="T5" fmla="*/ 2 h 49"/>
                <a:gd name="T6" fmla="*/ 31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2" y="0"/>
                  </a:lnTo>
                  <a:lnTo>
                    <a:pt x="33" y="2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1" name="Freeform 2080"/>
            <p:cNvSpPr>
              <a:spLocks/>
            </p:cNvSpPr>
            <p:nvPr/>
          </p:nvSpPr>
          <p:spPr bwMode="auto">
            <a:xfrm>
              <a:off x="3410" y="2478"/>
              <a:ext cx="31" cy="54"/>
            </a:xfrm>
            <a:custGeom>
              <a:avLst/>
              <a:gdLst>
                <a:gd name="T0" fmla="*/ 0 w 31"/>
                <a:gd name="T1" fmla="*/ 52 h 54"/>
                <a:gd name="T2" fmla="*/ 0 w 31"/>
                <a:gd name="T3" fmla="*/ 3 h 54"/>
                <a:gd name="T4" fmla="*/ 31 w 31"/>
                <a:gd name="T5" fmla="*/ 0 h 54"/>
                <a:gd name="T6" fmla="*/ 31 w 31"/>
                <a:gd name="T7" fmla="*/ 54 h 54"/>
                <a:gd name="T8" fmla="*/ 0 w 31"/>
                <a:gd name="T9" fmla="*/ 5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0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2" name="Freeform 2081"/>
            <p:cNvSpPr>
              <a:spLocks/>
            </p:cNvSpPr>
            <p:nvPr/>
          </p:nvSpPr>
          <p:spPr bwMode="auto">
            <a:xfrm>
              <a:off x="3406" y="2432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6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6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3" name="Freeform 2082"/>
            <p:cNvSpPr>
              <a:spLocks/>
            </p:cNvSpPr>
            <p:nvPr/>
          </p:nvSpPr>
          <p:spPr bwMode="auto">
            <a:xfrm>
              <a:off x="3395" y="2383"/>
              <a:ext cx="42" cy="54"/>
            </a:xfrm>
            <a:custGeom>
              <a:avLst/>
              <a:gdLst>
                <a:gd name="T0" fmla="*/ 11 w 42"/>
                <a:gd name="T1" fmla="*/ 54 h 54"/>
                <a:gd name="T2" fmla="*/ 0 w 42"/>
                <a:gd name="T3" fmla="*/ 17 h 54"/>
                <a:gd name="T4" fmla="*/ 26 w 42"/>
                <a:gd name="T5" fmla="*/ 0 h 54"/>
                <a:gd name="T6" fmla="*/ 42 w 42"/>
                <a:gd name="T7" fmla="*/ 49 h 54"/>
                <a:gd name="T8" fmla="*/ 11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1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4" name="Freeform 2083"/>
            <p:cNvSpPr>
              <a:spLocks/>
            </p:cNvSpPr>
            <p:nvPr/>
          </p:nvSpPr>
          <p:spPr bwMode="auto">
            <a:xfrm>
              <a:off x="3369" y="2339"/>
              <a:ext cx="52" cy="61"/>
            </a:xfrm>
            <a:custGeom>
              <a:avLst/>
              <a:gdLst>
                <a:gd name="T0" fmla="*/ 26 w 52"/>
                <a:gd name="T1" fmla="*/ 61 h 61"/>
                <a:gd name="T2" fmla="*/ 0 w 52"/>
                <a:gd name="T3" fmla="*/ 17 h 61"/>
                <a:gd name="T4" fmla="*/ 26 w 52"/>
                <a:gd name="T5" fmla="*/ 0 h 61"/>
                <a:gd name="T6" fmla="*/ 52 w 52"/>
                <a:gd name="T7" fmla="*/ 44 h 61"/>
                <a:gd name="T8" fmla="*/ 26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6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2" y="44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5" name="Freeform 2084"/>
            <p:cNvSpPr>
              <a:spLocks/>
            </p:cNvSpPr>
            <p:nvPr/>
          </p:nvSpPr>
          <p:spPr bwMode="auto">
            <a:xfrm>
              <a:off x="3430" y="2723"/>
              <a:ext cx="29" cy="17"/>
            </a:xfrm>
            <a:custGeom>
              <a:avLst/>
              <a:gdLst>
                <a:gd name="T0" fmla="*/ 2 w 29"/>
                <a:gd name="T1" fmla="*/ 17 h 17"/>
                <a:gd name="T2" fmla="*/ 0 w 29"/>
                <a:gd name="T3" fmla="*/ 15 h 17"/>
                <a:gd name="T4" fmla="*/ 29 w 29"/>
                <a:gd name="T5" fmla="*/ 0 h 17"/>
                <a:gd name="T6" fmla="*/ 29 w 29"/>
                <a:gd name="T7" fmla="*/ 3 h 17"/>
                <a:gd name="T8" fmla="*/ 2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2" y="17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6" name="Freeform 2085"/>
            <p:cNvSpPr>
              <a:spLocks/>
            </p:cNvSpPr>
            <p:nvPr/>
          </p:nvSpPr>
          <p:spPr bwMode="auto">
            <a:xfrm>
              <a:off x="3358" y="2319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7" name="Freeform 2086"/>
            <p:cNvSpPr>
              <a:spLocks/>
            </p:cNvSpPr>
            <p:nvPr/>
          </p:nvSpPr>
          <p:spPr bwMode="auto">
            <a:xfrm>
              <a:off x="3345" y="2304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0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8" name="Freeform 2087"/>
            <p:cNvSpPr>
              <a:spLocks/>
            </p:cNvSpPr>
            <p:nvPr/>
          </p:nvSpPr>
          <p:spPr bwMode="auto">
            <a:xfrm>
              <a:off x="3314" y="2287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2 h 47"/>
                <a:gd name="T4" fmla="*/ 11 w 46"/>
                <a:gd name="T5" fmla="*/ 0 h 47"/>
                <a:gd name="T6" fmla="*/ 46 w 46"/>
                <a:gd name="T7" fmla="*/ 17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19" name="Freeform 2088"/>
            <p:cNvSpPr>
              <a:spLocks/>
            </p:cNvSpPr>
            <p:nvPr/>
          </p:nvSpPr>
          <p:spPr bwMode="auto">
            <a:xfrm>
              <a:off x="3283" y="2278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34 h 41"/>
                <a:gd name="T4" fmla="*/ 5 w 42"/>
                <a:gd name="T5" fmla="*/ 0 h 41"/>
                <a:gd name="T6" fmla="*/ 42 w 42"/>
                <a:gd name="T7" fmla="*/ 9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9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0" name="Freeform 2089"/>
            <p:cNvSpPr>
              <a:spLocks/>
            </p:cNvSpPr>
            <p:nvPr/>
          </p:nvSpPr>
          <p:spPr bwMode="auto">
            <a:xfrm>
              <a:off x="3248" y="2270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4 h 42"/>
                <a:gd name="T4" fmla="*/ 5 w 40"/>
                <a:gd name="T5" fmla="*/ 0 h 42"/>
                <a:gd name="T6" fmla="*/ 40 w 40"/>
                <a:gd name="T7" fmla="*/ 8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1" name="Freeform 2090"/>
            <p:cNvSpPr>
              <a:spLocks/>
            </p:cNvSpPr>
            <p:nvPr/>
          </p:nvSpPr>
          <p:spPr bwMode="auto">
            <a:xfrm>
              <a:off x="3213" y="2265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5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2" name="Freeform 2091"/>
            <p:cNvSpPr>
              <a:spLocks/>
            </p:cNvSpPr>
            <p:nvPr/>
          </p:nvSpPr>
          <p:spPr bwMode="auto">
            <a:xfrm>
              <a:off x="3176" y="2258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2 h 42"/>
                <a:gd name="T4" fmla="*/ 11 w 42"/>
                <a:gd name="T5" fmla="*/ 0 h 42"/>
                <a:gd name="T6" fmla="*/ 42 w 42"/>
                <a:gd name="T7" fmla="*/ 7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3" name="Freeform 2092"/>
            <p:cNvSpPr>
              <a:spLocks/>
            </p:cNvSpPr>
            <p:nvPr/>
          </p:nvSpPr>
          <p:spPr bwMode="auto">
            <a:xfrm>
              <a:off x="3141" y="2241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4" name="Freeform 2093"/>
            <p:cNvSpPr>
              <a:spLocks/>
            </p:cNvSpPr>
            <p:nvPr/>
          </p:nvSpPr>
          <p:spPr bwMode="auto">
            <a:xfrm>
              <a:off x="3115" y="2211"/>
              <a:ext cx="46" cy="57"/>
            </a:xfrm>
            <a:custGeom>
              <a:avLst/>
              <a:gdLst>
                <a:gd name="T0" fmla="*/ 26 w 46"/>
                <a:gd name="T1" fmla="*/ 57 h 57"/>
                <a:gd name="T2" fmla="*/ 0 w 46"/>
                <a:gd name="T3" fmla="*/ 25 h 57"/>
                <a:gd name="T4" fmla="*/ 21 w 46"/>
                <a:gd name="T5" fmla="*/ 0 h 57"/>
                <a:gd name="T6" fmla="*/ 46 w 46"/>
                <a:gd name="T7" fmla="*/ 30 h 57"/>
                <a:gd name="T8" fmla="*/ 26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6" y="57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6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5" name="Freeform 2094"/>
            <p:cNvSpPr>
              <a:spLocks/>
            </p:cNvSpPr>
            <p:nvPr/>
          </p:nvSpPr>
          <p:spPr bwMode="auto">
            <a:xfrm>
              <a:off x="3391" y="2331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6" name="Freeform 2095"/>
            <p:cNvSpPr>
              <a:spLocks/>
            </p:cNvSpPr>
            <p:nvPr/>
          </p:nvSpPr>
          <p:spPr bwMode="auto">
            <a:xfrm>
              <a:off x="3369" y="2334"/>
              <a:ext cx="26" cy="24"/>
            </a:xfrm>
            <a:custGeom>
              <a:avLst/>
              <a:gdLst>
                <a:gd name="T0" fmla="*/ 26 w 26"/>
                <a:gd name="T1" fmla="*/ 5 h 24"/>
                <a:gd name="T2" fmla="*/ 24 w 26"/>
                <a:gd name="T3" fmla="*/ 0 h 24"/>
                <a:gd name="T4" fmla="*/ 0 w 26"/>
                <a:gd name="T5" fmla="*/ 22 h 24"/>
                <a:gd name="T6" fmla="*/ 2 w 26"/>
                <a:gd name="T7" fmla="*/ 24 h 24"/>
                <a:gd name="T8" fmla="*/ 26 w 26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7" name="Freeform 2096"/>
            <p:cNvSpPr>
              <a:spLocks/>
            </p:cNvSpPr>
            <p:nvPr/>
          </p:nvSpPr>
          <p:spPr bwMode="auto">
            <a:xfrm>
              <a:off x="3101" y="2194"/>
              <a:ext cx="38" cy="39"/>
            </a:xfrm>
            <a:custGeom>
              <a:avLst/>
              <a:gdLst>
                <a:gd name="T0" fmla="*/ 11 w 38"/>
                <a:gd name="T1" fmla="*/ 39 h 39"/>
                <a:gd name="T2" fmla="*/ 0 w 38"/>
                <a:gd name="T3" fmla="*/ 17 h 39"/>
                <a:gd name="T4" fmla="*/ 27 w 38"/>
                <a:gd name="T5" fmla="*/ 0 h 39"/>
                <a:gd name="T6" fmla="*/ 38 w 38"/>
                <a:gd name="T7" fmla="*/ 22 h 39"/>
                <a:gd name="T8" fmla="*/ 11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3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8" name="Freeform 2097"/>
            <p:cNvSpPr>
              <a:spLocks/>
            </p:cNvSpPr>
            <p:nvPr/>
          </p:nvSpPr>
          <p:spPr bwMode="auto">
            <a:xfrm>
              <a:off x="3090" y="2172"/>
              <a:ext cx="38" cy="39"/>
            </a:xfrm>
            <a:custGeom>
              <a:avLst/>
              <a:gdLst>
                <a:gd name="T0" fmla="*/ 11 w 38"/>
                <a:gd name="T1" fmla="*/ 39 h 39"/>
                <a:gd name="T2" fmla="*/ 0 w 38"/>
                <a:gd name="T3" fmla="*/ 12 h 39"/>
                <a:gd name="T4" fmla="*/ 29 w 38"/>
                <a:gd name="T5" fmla="*/ 0 h 39"/>
                <a:gd name="T6" fmla="*/ 38 w 38"/>
                <a:gd name="T7" fmla="*/ 22 h 39"/>
                <a:gd name="T8" fmla="*/ 11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3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29" name="Freeform 2098"/>
            <p:cNvSpPr>
              <a:spLocks/>
            </p:cNvSpPr>
            <p:nvPr/>
          </p:nvSpPr>
          <p:spPr bwMode="auto">
            <a:xfrm>
              <a:off x="3082" y="2131"/>
              <a:ext cx="37" cy="53"/>
            </a:xfrm>
            <a:custGeom>
              <a:avLst/>
              <a:gdLst>
                <a:gd name="T0" fmla="*/ 8 w 37"/>
                <a:gd name="T1" fmla="*/ 53 h 53"/>
                <a:gd name="T2" fmla="*/ 0 w 37"/>
                <a:gd name="T3" fmla="*/ 5 h 53"/>
                <a:gd name="T4" fmla="*/ 30 w 37"/>
                <a:gd name="T5" fmla="*/ 0 h 53"/>
                <a:gd name="T6" fmla="*/ 37 w 37"/>
                <a:gd name="T7" fmla="*/ 41 h 53"/>
                <a:gd name="T8" fmla="*/ 8 w 37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3">
                  <a:moveTo>
                    <a:pt x="8" y="53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7" y="4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0" name="Freeform 2099"/>
            <p:cNvSpPr>
              <a:spLocks/>
            </p:cNvSpPr>
            <p:nvPr/>
          </p:nvSpPr>
          <p:spPr bwMode="auto">
            <a:xfrm>
              <a:off x="3075" y="2084"/>
              <a:ext cx="37" cy="52"/>
            </a:xfrm>
            <a:custGeom>
              <a:avLst/>
              <a:gdLst>
                <a:gd name="T0" fmla="*/ 7 w 37"/>
                <a:gd name="T1" fmla="*/ 52 h 52"/>
                <a:gd name="T2" fmla="*/ 0 w 37"/>
                <a:gd name="T3" fmla="*/ 5 h 52"/>
                <a:gd name="T4" fmla="*/ 31 w 37"/>
                <a:gd name="T5" fmla="*/ 0 h 52"/>
                <a:gd name="T6" fmla="*/ 37 w 37"/>
                <a:gd name="T7" fmla="*/ 47 h 52"/>
                <a:gd name="T8" fmla="*/ 7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7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1" name="Freeform 2100"/>
            <p:cNvSpPr>
              <a:spLocks/>
            </p:cNvSpPr>
            <p:nvPr/>
          </p:nvSpPr>
          <p:spPr bwMode="auto">
            <a:xfrm>
              <a:off x="3062" y="2030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2" name="Freeform 2101"/>
            <p:cNvSpPr>
              <a:spLocks/>
            </p:cNvSpPr>
            <p:nvPr/>
          </p:nvSpPr>
          <p:spPr bwMode="auto">
            <a:xfrm>
              <a:off x="3112" y="2211"/>
              <a:ext cx="27" cy="25"/>
            </a:xfrm>
            <a:custGeom>
              <a:avLst/>
              <a:gdLst>
                <a:gd name="T0" fmla="*/ 3 w 27"/>
                <a:gd name="T1" fmla="*/ 25 h 25"/>
                <a:gd name="T2" fmla="*/ 0 w 27"/>
                <a:gd name="T3" fmla="*/ 22 h 25"/>
                <a:gd name="T4" fmla="*/ 24 w 27"/>
                <a:gd name="T5" fmla="*/ 0 h 25"/>
                <a:gd name="T6" fmla="*/ 27 w 27"/>
                <a:gd name="T7" fmla="*/ 5 h 25"/>
                <a:gd name="T8" fmla="*/ 3 w 27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5">
                  <a:moveTo>
                    <a:pt x="3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7" y="5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3" name="Freeform 2102"/>
            <p:cNvSpPr>
              <a:spLocks/>
            </p:cNvSpPr>
            <p:nvPr/>
          </p:nvSpPr>
          <p:spPr bwMode="auto">
            <a:xfrm>
              <a:off x="3038" y="1947"/>
              <a:ext cx="52" cy="95"/>
            </a:xfrm>
            <a:custGeom>
              <a:avLst/>
              <a:gdLst>
                <a:gd name="T0" fmla="*/ 24 w 52"/>
                <a:gd name="T1" fmla="*/ 95 h 95"/>
                <a:gd name="T2" fmla="*/ 0 w 52"/>
                <a:gd name="T3" fmla="*/ 12 h 95"/>
                <a:gd name="T4" fmla="*/ 28 w 52"/>
                <a:gd name="T5" fmla="*/ 0 h 95"/>
                <a:gd name="T6" fmla="*/ 52 w 52"/>
                <a:gd name="T7" fmla="*/ 83 h 95"/>
                <a:gd name="T8" fmla="*/ 24 w 5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">
                  <a:moveTo>
                    <a:pt x="24" y="95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2" y="83"/>
                  </a:lnTo>
                  <a:lnTo>
                    <a:pt x="24" y="9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4" name="Freeform 2103"/>
            <p:cNvSpPr>
              <a:spLocks/>
            </p:cNvSpPr>
            <p:nvPr/>
          </p:nvSpPr>
          <p:spPr bwMode="auto">
            <a:xfrm>
              <a:off x="3016" y="1869"/>
              <a:ext cx="50" cy="90"/>
            </a:xfrm>
            <a:custGeom>
              <a:avLst/>
              <a:gdLst>
                <a:gd name="T0" fmla="*/ 22 w 50"/>
                <a:gd name="T1" fmla="*/ 90 h 90"/>
                <a:gd name="T2" fmla="*/ 0 w 50"/>
                <a:gd name="T3" fmla="*/ 12 h 90"/>
                <a:gd name="T4" fmla="*/ 28 w 50"/>
                <a:gd name="T5" fmla="*/ 0 h 90"/>
                <a:gd name="T6" fmla="*/ 50 w 50"/>
                <a:gd name="T7" fmla="*/ 78 h 90"/>
                <a:gd name="T8" fmla="*/ 22 w 50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90">
                  <a:moveTo>
                    <a:pt x="22" y="9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0" y="78"/>
                  </a:lnTo>
                  <a:lnTo>
                    <a:pt x="22" y="90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5" name="Freeform 2104"/>
            <p:cNvSpPr>
              <a:spLocks/>
            </p:cNvSpPr>
            <p:nvPr/>
          </p:nvSpPr>
          <p:spPr bwMode="auto">
            <a:xfrm>
              <a:off x="3003" y="1832"/>
              <a:ext cx="41" cy="49"/>
            </a:xfrm>
            <a:custGeom>
              <a:avLst/>
              <a:gdLst>
                <a:gd name="T0" fmla="*/ 13 w 41"/>
                <a:gd name="T1" fmla="*/ 49 h 49"/>
                <a:gd name="T2" fmla="*/ 0 w 41"/>
                <a:gd name="T3" fmla="*/ 17 h 49"/>
                <a:gd name="T4" fmla="*/ 26 w 41"/>
                <a:gd name="T5" fmla="*/ 0 h 49"/>
                <a:gd name="T6" fmla="*/ 41 w 41"/>
                <a:gd name="T7" fmla="*/ 37 h 49"/>
                <a:gd name="T8" fmla="*/ 13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3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6" name="Freeform 2105"/>
            <p:cNvSpPr>
              <a:spLocks/>
            </p:cNvSpPr>
            <p:nvPr/>
          </p:nvSpPr>
          <p:spPr bwMode="auto">
            <a:xfrm>
              <a:off x="2994" y="1815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22 h 34"/>
                <a:gd name="T4" fmla="*/ 24 w 35"/>
                <a:gd name="T5" fmla="*/ 0 h 34"/>
                <a:gd name="T6" fmla="*/ 35 w 35"/>
                <a:gd name="T7" fmla="*/ 17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5" y="17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7" name="Freeform 2106"/>
            <p:cNvSpPr>
              <a:spLocks/>
            </p:cNvSpPr>
            <p:nvPr/>
          </p:nvSpPr>
          <p:spPr bwMode="auto">
            <a:xfrm>
              <a:off x="2985" y="1798"/>
              <a:ext cx="33" cy="39"/>
            </a:xfrm>
            <a:custGeom>
              <a:avLst/>
              <a:gdLst>
                <a:gd name="T0" fmla="*/ 9 w 33"/>
                <a:gd name="T1" fmla="*/ 39 h 39"/>
                <a:gd name="T2" fmla="*/ 0 w 33"/>
                <a:gd name="T3" fmla="*/ 24 h 39"/>
                <a:gd name="T4" fmla="*/ 22 w 33"/>
                <a:gd name="T5" fmla="*/ 0 h 39"/>
                <a:gd name="T6" fmla="*/ 33 w 33"/>
                <a:gd name="T7" fmla="*/ 17 h 39"/>
                <a:gd name="T8" fmla="*/ 9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9" y="3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8" name="Freeform 2107"/>
            <p:cNvSpPr>
              <a:spLocks/>
            </p:cNvSpPr>
            <p:nvPr/>
          </p:nvSpPr>
          <p:spPr bwMode="auto">
            <a:xfrm>
              <a:off x="2974" y="1785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27 h 37"/>
                <a:gd name="T4" fmla="*/ 20 w 33"/>
                <a:gd name="T5" fmla="*/ 0 h 37"/>
                <a:gd name="T6" fmla="*/ 33 w 33"/>
                <a:gd name="T7" fmla="*/ 13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3" y="13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39" name="Freeform 2108"/>
            <p:cNvSpPr>
              <a:spLocks/>
            </p:cNvSpPr>
            <p:nvPr/>
          </p:nvSpPr>
          <p:spPr bwMode="auto">
            <a:xfrm>
              <a:off x="2963" y="1771"/>
              <a:ext cx="31" cy="41"/>
            </a:xfrm>
            <a:custGeom>
              <a:avLst/>
              <a:gdLst>
                <a:gd name="T0" fmla="*/ 11 w 31"/>
                <a:gd name="T1" fmla="*/ 41 h 41"/>
                <a:gd name="T2" fmla="*/ 0 w 31"/>
                <a:gd name="T3" fmla="*/ 29 h 41"/>
                <a:gd name="T4" fmla="*/ 16 w 31"/>
                <a:gd name="T5" fmla="*/ 0 h 41"/>
                <a:gd name="T6" fmla="*/ 31 w 31"/>
                <a:gd name="T7" fmla="*/ 14 h 41"/>
                <a:gd name="T8" fmla="*/ 11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11" y="4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1" y="14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0" name="Freeform 2109"/>
            <p:cNvSpPr>
              <a:spLocks/>
            </p:cNvSpPr>
            <p:nvPr/>
          </p:nvSpPr>
          <p:spPr bwMode="auto">
            <a:xfrm>
              <a:off x="2928" y="1751"/>
              <a:ext cx="51" cy="49"/>
            </a:xfrm>
            <a:custGeom>
              <a:avLst/>
              <a:gdLst>
                <a:gd name="T0" fmla="*/ 35 w 51"/>
                <a:gd name="T1" fmla="*/ 49 h 49"/>
                <a:gd name="T2" fmla="*/ 0 w 51"/>
                <a:gd name="T3" fmla="*/ 29 h 49"/>
                <a:gd name="T4" fmla="*/ 16 w 51"/>
                <a:gd name="T5" fmla="*/ 0 h 49"/>
                <a:gd name="T6" fmla="*/ 51 w 51"/>
                <a:gd name="T7" fmla="*/ 20 h 49"/>
                <a:gd name="T8" fmla="*/ 35 w 5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9">
                  <a:moveTo>
                    <a:pt x="35" y="4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1" name="Freeform 2110"/>
            <p:cNvSpPr>
              <a:spLocks/>
            </p:cNvSpPr>
            <p:nvPr/>
          </p:nvSpPr>
          <p:spPr bwMode="auto">
            <a:xfrm>
              <a:off x="3062" y="2030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2" name="Freeform 2111"/>
            <p:cNvSpPr>
              <a:spLocks/>
            </p:cNvSpPr>
            <p:nvPr/>
          </p:nvSpPr>
          <p:spPr bwMode="auto">
            <a:xfrm>
              <a:off x="2904" y="1741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5 h 42"/>
                <a:gd name="T4" fmla="*/ 2 w 35"/>
                <a:gd name="T5" fmla="*/ 0 h 42"/>
                <a:gd name="T6" fmla="*/ 35 w 35"/>
                <a:gd name="T7" fmla="*/ 8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3" name="Freeform 2112"/>
            <p:cNvSpPr>
              <a:spLocks/>
            </p:cNvSpPr>
            <p:nvPr/>
          </p:nvSpPr>
          <p:spPr bwMode="auto">
            <a:xfrm>
              <a:off x="2871" y="1741"/>
              <a:ext cx="35" cy="37"/>
            </a:xfrm>
            <a:custGeom>
              <a:avLst/>
              <a:gdLst>
                <a:gd name="T0" fmla="*/ 33 w 35"/>
                <a:gd name="T1" fmla="*/ 35 h 37"/>
                <a:gd name="T2" fmla="*/ 2 w 35"/>
                <a:gd name="T3" fmla="*/ 37 h 37"/>
                <a:gd name="T4" fmla="*/ 0 w 35"/>
                <a:gd name="T5" fmla="*/ 3 h 37"/>
                <a:gd name="T6" fmla="*/ 35 w 35"/>
                <a:gd name="T7" fmla="*/ 0 h 37"/>
                <a:gd name="T8" fmla="*/ 33 w 35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3" y="35"/>
                  </a:moveTo>
                  <a:lnTo>
                    <a:pt x="2" y="37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3" y="3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4" name="Freeform 2113"/>
            <p:cNvSpPr>
              <a:spLocks/>
            </p:cNvSpPr>
            <p:nvPr/>
          </p:nvSpPr>
          <p:spPr bwMode="auto">
            <a:xfrm>
              <a:off x="2843" y="1744"/>
              <a:ext cx="30" cy="36"/>
            </a:xfrm>
            <a:custGeom>
              <a:avLst/>
              <a:gdLst>
                <a:gd name="T0" fmla="*/ 30 w 30"/>
                <a:gd name="T1" fmla="*/ 34 h 36"/>
                <a:gd name="T2" fmla="*/ 0 w 30"/>
                <a:gd name="T3" fmla="*/ 36 h 36"/>
                <a:gd name="T4" fmla="*/ 0 w 30"/>
                <a:gd name="T5" fmla="*/ 2 h 36"/>
                <a:gd name="T6" fmla="*/ 28 w 30"/>
                <a:gd name="T7" fmla="*/ 0 h 36"/>
                <a:gd name="T8" fmla="*/ 30 w 30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30" y="34"/>
                  </a:moveTo>
                  <a:lnTo>
                    <a:pt x="0" y="36"/>
                  </a:lnTo>
                  <a:lnTo>
                    <a:pt x="0" y="2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5" name="Freeform 2114"/>
            <p:cNvSpPr>
              <a:spLocks/>
            </p:cNvSpPr>
            <p:nvPr/>
          </p:nvSpPr>
          <p:spPr bwMode="auto">
            <a:xfrm>
              <a:off x="2823" y="1744"/>
              <a:ext cx="20" cy="36"/>
            </a:xfrm>
            <a:custGeom>
              <a:avLst/>
              <a:gdLst>
                <a:gd name="T0" fmla="*/ 20 w 20"/>
                <a:gd name="T1" fmla="*/ 36 h 36"/>
                <a:gd name="T2" fmla="*/ 0 w 20"/>
                <a:gd name="T3" fmla="*/ 34 h 36"/>
                <a:gd name="T4" fmla="*/ 4 w 20"/>
                <a:gd name="T5" fmla="*/ 0 h 36"/>
                <a:gd name="T6" fmla="*/ 20 w 20"/>
                <a:gd name="T7" fmla="*/ 2 h 36"/>
                <a:gd name="T8" fmla="*/ 20 w 2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20" y="36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0" y="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6" name="Freeform 2115"/>
            <p:cNvSpPr>
              <a:spLocks/>
            </p:cNvSpPr>
            <p:nvPr/>
          </p:nvSpPr>
          <p:spPr bwMode="auto">
            <a:xfrm>
              <a:off x="2805" y="1741"/>
              <a:ext cx="22" cy="37"/>
            </a:xfrm>
            <a:custGeom>
              <a:avLst/>
              <a:gdLst>
                <a:gd name="T0" fmla="*/ 18 w 22"/>
                <a:gd name="T1" fmla="*/ 37 h 37"/>
                <a:gd name="T2" fmla="*/ 0 w 22"/>
                <a:gd name="T3" fmla="*/ 35 h 37"/>
                <a:gd name="T4" fmla="*/ 5 w 22"/>
                <a:gd name="T5" fmla="*/ 0 h 37"/>
                <a:gd name="T6" fmla="*/ 22 w 22"/>
                <a:gd name="T7" fmla="*/ 3 h 37"/>
                <a:gd name="T8" fmla="*/ 18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8" y="37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22" y="3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7" name="Freeform 2116"/>
            <p:cNvSpPr>
              <a:spLocks/>
            </p:cNvSpPr>
            <p:nvPr/>
          </p:nvSpPr>
          <p:spPr bwMode="auto">
            <a:xfrm>
              <a:off x="2939" y="1749"/>
              <a:ext cx="5" cy="2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0 w 5"/>
                <a:gd name="T5" fmla="*/ 0 h 2"/>
                <a:gd name="T6" fmla="*/ 5 w 5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lnTo>
                    <a:pt x="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8" name="Freeform 2117"/>
            <p:cNvSpPr>
              <a:spLocks/>
            </p:cNvSpPr>
            <p:nvPr/>
          </p:nvSpPr>
          <p:spPr bwMode="auto">
            <a:xfrm>
              <a:off x="2928" y="1749"/>
              <a:ext cx="16" cy="34"/>
            </a:xfrm>
            <a:custGeom>
              <a:avLst/>
              <a:gdLst>
                <a:gd name="T0" fmla="*/ 16 w 16"/>
                <a:gd name="T1" fmla="*/ 2 h 34"/>
                <a:gd name="T2" fmla="*/ 11 w 16"/>
                <a:gd name="T3" fmla="*/ 0 h 34"/>
                <a:gd name="T4" fmla="*/ 0 w 16"/>
                <a:gd name="T5" fmla="*/ 31 h 34"/>
                <a:gd name="T6" fmla="*/ 7 w 16"/>
                <a:gd name="T7" fmla="*/ 34 h 34"/>
                <a:gd name="T8" fmla="*/ 16 w 16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6" y="2"/>
                  </a:moveTo>
                  <a:lnTo>
                    <a:pt x="11" y="0"/>
                  </a:lnTo>
                  <a:lnTo>
                    <a:pt x="0" y="31"/>
                  </a:lnTo>
                  <a:lnTo>
                    <a:pt x="7" y="34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49" name="Freeform 2118"/>
            <p:cNvSpPr>
              <a:spLocks/>
            </p:cNvSpPr>
            <p:nvPr/>
          </p:nvSpPr>
          <p:spPr bwMode="auto">
            <a:xfrm>
              <a:off x="2751" y="1729"/>
              <a:ext cx="59" cy="47"/>
            </a:xfrm>
            <a:custGeom>
              <a:avLst/>
              <a:gdLst>
                <a:gd name="T0" fmla="*/ 52 w 59"/>
                <a:gd name="T1" fmla="*/ 47 h 47"/>
                <a:gd name="T2" fmla="*/ 0 w 59"/>
                <a:gd name="T3" fmla="*/ 32 h 47"/>
                <a:gd name="T4" fmla="*/ 11 w 59"/>
                <a:gd name="T5" fmla="*/ 0 h 47"/>
                <a:gd name="T6" fmla="*/ 59 w 59"/>
                <a:gd name="T7" fmla="*/ 12 h 47"/>
                <a:gd name="T8" fmla="*/ 52 w 5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7">
                  <a:moveTo>
                    <a:pt x="52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9" y="12"/>
                  </a:lnTo>
                  <a:lnTo>
                    <a:pt x="52" y="4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0" name="Freeform 2119"/>
            <p:cNvSpPr>
              <a:spLocks/>
            </p:cNvSpPr>
            <p:nvPr/>
          </p:nvSpPr>
          <p:spPr bwMode="auto">
            <a:xfrm>
              <a:off x="2711" y="1709"/>
              <a:ext cx="51" cy="52"/>
            </a:xfrm>
            <a:custGeom>
              <a:avLst/>
              <a:gdLst>
                <a:gd name="T0" fmla="*/ 40 w 51"/>
                <a:gd name="T1" fmla="*/ 52 h 52"/>
                <a:gd name="T2" fmla="*/ 0 w 51"/>
                <a:gd name="T3" fmla="*/ 30 h 52"/>
                <a:gd name="T4" fmla="*/ 16 w 51"/>
                <a:gd name="T5" fmla="*/ 0 h 52"/>
                <a:gd name="T6" fmla="*/ 51 w 51"/>
                <a:gd name="T7" fmla="*/ 20 h 52"/>
                <a:gd name="T8" fmla="*/ 40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0" y="52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51" y="20"/>
                  </a:lnTo>
                  <a:lnTo>
                    <a:pt x="40" y="5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1" name="Freeform 2120"/>
            <p:cNvSpPr>
              <a:spLocks/>
            </p:cNvSpPr>
            <p:nvPr/>
          </p:nvSpPr>
          <p:spPr bwMode="auto">
            <a:xfrm>
              <a:off x="2692" y="1697"/>
              <a:ext cx="35" cy="42"/>
            </a:xfrm>
            <a:custGeom>
              <a:avLst/>
              <a:gdLst>
                <a:gd name="T0" fmla="*/ 19 w 35"/>
                <a:gd name="T1" fmla="*/ 42 h 42"/>
                <a:gd name="T2" fmla="*/ 0 w 35"/>
                <a:gd name="T3" fmla="*/ 25 h 42"/>
                <a:gd name="T4" fmla="*/ 21 w 35"/>
                <a:gd name="T5" fmla="*/ 0 h 42"/>
                <a:gd name="T6" fmla="*/ 35 w 35"/>
                <a:gd name="T7" fmla="*/ 12 h 42"/>
                <a:gd name="T8" fmla="*/ 19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9" y="42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35" y="12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2" name="Freeform 2121"/>
            <p:cNvSpPr>
              <a:spLocks/>
            </p:cNvSpPr>
            <p:nvPr/>
          </p:nvSpPr>
          <p:spPr bwMode="auto">
            <a:xfrm>
              <a:off x="2670" y="1675"/>
              <a:ext cx="43" cy="47"/>
            </a:xfrm>
            <a:custGeom>
              <a:avLst/>
              <a:gdLst>
                <a:gd name="T0" fmla="*/ 22 w 43"/>
                <a:gd name="T1" fmla="*/ 47 h 47"/>
                <a:gd name="T2" fmla="*/ 0 w 43"/>
                <a:gd name="T3" fmla="*/ 22 h 47"/>
                <a:gd name="T4" fmla="*/ 24 w 43"/>
                <a:gd name="T5" fmla="*/ 0 h 47"/>
                <a:gd name="T6" fmla="*/ 43 w 43"/>
                <a:gd name="T7" fmla="*/ 22 h 47"/>
                <a:gd name="T8" fmla="*/ 22 w 4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7">
                  <a:moveTo>
                    <a:pt x="22" y="4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3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3" name="Freeform 2122"/>
            <p:cNvSpPr>
              <a:spLocks/>
            </p:cNvSpPr>
            <p:nvPr/>
          </p:nvSpPr>
          <p:spPr bwMode="auto">
            <a:xfrm>
              <a:off x="2650" y="1646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17 h 51"/>
                <a:gd name="T4" fmla="*/ 26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4" name="Freeform 2123"/>
            <p:cNvSpPr>
              <a:spLocks/>
            </p:cNvSpPr>
            <p:nvPr/>
          </p:nvSpPr>
          <p:spPr bwMode="auto">
            <a:xfrm>
              <a:off x="2628" y="1599"/>
              <a:ext cx="48" cy="64"/>
            </a:xfrm>
            <a:custGeom>
              <a:avLst/>
              <a:gdLst>
                <a:gd name="T0" fmla="*/ 22 w 48"/>
                <a:gd name="T1" fmla="*/ 64 h 64"/>
                <a:gd name="T2" fmla="*/ 0 w 48"/>
                <a:gd name="T3" fmla="*/ 17 h 64"/>
                <a:gd name="T4" fmla="*/ 26 w 48"/>
                <a:gd name="T5" fmla="*/ 0 h 64"/>
                <a:gd name="T6" fmla="*/ 48 w 48"/>
                <a:gd name="T7" fmla="*/ 47 h 64"/>
                <a:gd name="T8" fmla="*/ 22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22" y="6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8" y="47"/>
                  </a:lnTo>
                  <a:lnTo>
                    <a:pt x="22" y="64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5" name="Freeform 2124"/>
            <p:cNvSpPr>
              <a:spLocks/>
            </p:cNvSpPr>
            <p:nvPr/>
          </p:nvSpPr>
          <p:spPr bwMode="auto">
            <a:xfrm>
              <a:off x="2803" y="1741"/>
              <a:ext cx="7" cy="35"/>
            </a:xfrm>
            <a:custGeom>
              <a:avLst/>
              <a:gdLst>
                <a:gd name="T0" fmla="*/ 2 w 7"/>
                <a:gd name="T1" fmla="*/ 35 h 35"/>
                <a:gd name="T2" fmla="*/ 0 w 7"/>
                <a:gd name="T3" fmla="*/ 35 h 35"/>
                <a:gd name="T4" fmla="*/ 7 w 7"/>
                <a:gd name="T5" fmla="*/ 0 h 35"/>
                <a:gd name="T6" fmla="*/ 7 w 7"/>
                <a:gd name="T7" fmla="*/ 0 h 35"/>
                <a:gd name="T8" fmla="*/ 2 w 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5">
                  <a:moveTo>
                    <a:pt x="2" y="35"/>
                  </a:moveTo>
                  <a:lnTo>
                    <a:pt x="0" y="35"/>
                  </a:lnTo>
                  <a:lnTo>
                    <a:pt x="7" y="0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573A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6" name="Freeform 2125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7" name="Freeform 2126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8" name="Freeform 2127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59" name="Freeform 2128"/>
            <p:cNvSpPr>
              <a:spLocks/>
            </p:cNvSpPr>
            <p:nvPr/>
          </p:nvSpPr>
          <p:spPr bwMode="auto">
            <a:xfrm>
              <a:off x="3535" y="3402"/>
              <a:ext cx="35" cy="31"/>
            </a:xfrm>
            <a:custGeom>
              <a:avLst/>
              <a:gdLst>
                <a:gd name="T0" fmla="*/ 7 w 35"/>
                <a:gd name="T1" fmla="*/ 31 h 31"/>
                <a:gd name="T2" fmla="*/ 0 w 35"/>
                <a:gd name="T3" fmla="*/ 12 h 31"/>
                <a:gd name="T4" fmla="*/ 29 w 35"/>
                <a:gd name="T5" fmla="*/ 0 h 31"/>
                <a:gd name="T6" fmla="*/ 35 w 35"/>
                <a:gd name="T7" fmla="*/ 19 h 31"/>
                <a:gd name="T8" fmla="*/ 7 w 3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7" y="3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5" y="19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0" name="Freeform 2129"/>
            <p:cNvSpPr>
              <a:spLocks/>
            </p:cNvSpPr>
            <p:nvPr/>
          </p:nvSpPr>
          <p:spPr bwMode="auto">
            <a:xfrm>
              <a:off x="3529" y="3382"/>
              <a:ext cx="35" cy="32"/>
            </a:xfrm>
            <a:custGeom>
              <a:avLst/>
              <a:gdLst>
                <a:gd name="T0" fmla="*/ 6 w 35"/>
                <a:gd name="T1" fmla="*/ 32 h 32"/>
                <a:gd name="T2" fmla="*/ 0 w 35"/>
                <a:gd name="T3" fmla="*/ 12 h 32"/>
                <a:gd name="T4" fmla="*/ 28 w 35"/>
                <a:gd name="T5" fmla="*/ 0 h 32"/>
                <a:gd name="T6" fmla="*/ 35 w 35"/>
                <a:gd name="T7" fmla="*/ 20 h 32"/>
                <a:gd name="T8" fmla="*/ 6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6" y="3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5" y="2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1" name="Freeform 2130"/>
            <p:cNvSpPr>
              <a:spLocks/>
            </p:cNvSpPr>
            <p:nvPr/>
          </p:nvSpPr>
          <p:spPr bwMode="auto">
            <a:xfrm>
              <a:off x="3518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2" name="Freeform 2131"/>
            <p:cNvSpPr>
              <a:spLocks/>
            </p:cNvSpPr>
            <p:nvPr/>
          </p:nvSpPr>
          <p:spPr bwMode="auto">
            <a:xfrm>
              <a:off x="3509" y="3301"/>
              <a:ext cx="39" cy="49"/>
            </a:xfrm>
            <a:custGeom>
              <a:avLst/>
              <a:gdLst>
                <a:gd name="T0" fmla="*/ 9 w 39"/>
                <a:gd name="T1" fmla="*/ 49 h 49"/>
                <a:gd name="T2" fmla="*/ 0 w 39"/>
                <a:gd name="T3" fmla="*/ 3 h 49"/>
                <a:gd name="T4" fmla="*/ 31 w 39"/>
                <a:gd name="T5" fmla="*/ 0 h 49"/>
                <a:gd name="T6" fmla="*/ 39 w 39"/>
                <a:gd name="T7" fmla="*/ 44 h 49"/>
                <a:gd name="T8" fmla="*/ 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9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9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3" name="Freeform 2132"/>
            <p:cNvSpPr>
              <a:spLocks/>
            </p:cNvSpPr>
            <p:nvPr/>
          </p:nvSpPr>
          <p:spPr bwMode="auto">
            <a:xfrm>
              <a:off x="3509" y="3255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6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4" name="Freeform 2133"/>
            <p:cNvSpPr>
              <a:spLocks/>
            </p:cNvSpPr>
            <p:nvPr/>
          </p:nvSpPr>
          <p:spPr bwMode="auto">
            <a:xfrm>
              <a:off x="3509" y="3230"/>
              <a:ext cx="33" cy="27"/>
            </a:xfrm>
            <a:custGeom>
              <a:avLst/>
              <a:gdLst>
                <a:gd name="T0" fmla="*/ 0 w 33"/>
                <a:gd name="T1" fmla="*/ 25 h 27"/>
                <a:gd name="T2" fmla="*/ 2 w 33"/>
                <a:gd name="T3" fmla="*/ 0 h 27"/>
                <a:gd name="T4" fmla="*/ 33 w 33"/>
                <a:gd name="T5" fmla="*/ 5 h 27"/>
                <a:gd name="T6" fmla="*/ 31 w 33"/>
                <a:gd name="T7" fmla="*/ 27 h 27"/>
                <a:gd name="T8" fmla="*/ 0 w 33"/>
                <a:gd name="T9" fmla="*/ 2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0" y="25"/>
                  </a:moveTo>
                  <a:lnTo>
                    <a:pt x="2" y="0"/>
                  </a:lnTo>
                  <a:lnTo>
                    <a:pt x="33" y="5"/>
                  </a:lnTo>
                  <a:lnTo>
                    <a:pt x="31" y="2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5" name="Freeform 2134"/>
            <p:cNvSpPr>
              <a:spLocks/>
            </p:cNvSpPr>
            <p:nvPr/>
          </p:nvSpPr>
          <p:spPr bwMode="auto">
            <a:xfrm>
              <a:off x="3511" y="3208"/>
              <a:ext cx="31" cy="27"/>
            </a:xfrm>
            <a:custGeom>
              <a:avLst/>
              <a:gdLst>
                <a:gd name="T0" fmla="*/ 0 w 31"/>
                <a:gd name="T1" fmla="*/ 22 h 27"/>
                <a:gd name="T2" fmla="*/ 2 w 31"/>
                <a:gd name="T3" fmla="*/ 0 h 27"/>
                <a:gd name="T4" fmla="*/ 31 w 31"/>
                <a:gd name="T5" fmla="*/ 12 h 27"/>
                <a:gd name="T6" fmla="*/ 31 w 31"/>
                <a:gd name="T7" fmla="*/ 27 h 27"/>
                <a:gd name="T8" fmla="*/ 0 w 31"/>
                <a:gd name="T9" fmla="*/ 2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22"/>
                  </a:moveTo>
                  <a:lnTo>
                    <a:pt x="2" y="0"/>
                  </a:lnTo>
                  <a:lnTo>
                    <a:pt x="31" y="12"/>
                  </a:lnTo>
                  <a:lnTo>
                    <a:pt x="31" y="2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6" name="Freeform 2135"/>
            <p:cNvSpPr>
              <a:spLocks/>
            </p:cNvSpPr>
            <p:nvPr/>
          </p:nvSpPr>
          <p:spPr bwMode="auto">
            <a:xfrm>
              <a:off x="3513" y="3171"/>
              <a:ext cx="42" cy="49"/>
            </a:xfrm>
            <a:custGeom>
              <a:avLst/>
              <a:gdLst>
                <a:gd name="T0" fmla="*/ 0 w 42"/>
                <a:gd name="T1" fmla="*/ 37 h 49"/>
                <a:gd name="T2" fmla="*/ 14 w 42"/>
                <a:gd name="T3" fmla="*/ 0 h 49"/>
                <a:gd name="T4" fmla="*/ 42 w 42"/>
                <a:gd name="T5" fmla="*/ 13 h 49"/>
                <a:gd name="T6" fmla="*/ 29 w 42"/>
                <a:gd name="T7" fmla="*/ 49 h 49"/>
                <a:gd name="T8" fmla="*/ 0 w 42"/>
                <a:gd name="T9" fmla="*/ 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lnTo>
                    <a:pt x="14" y="0"/>
                  </a:lnTo>
                  <a:lnTo>
                    <a:pt x="42" y="13"/>
                  </a:lnTo>
                  <a:lnTo>
                    <a:pt x="29" y="4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7" name="Freeform 2136"/>
            <p:cNvSpPr>
              <a:spLocks/>
            </p:cNvSpPr>
            <p:nvPr/>
          </p:nvSpPr>
          <p:spPr bwMode="auto">
            <a:xfrm>
              <a:off x="3527" y="3135"/>
              <a:ext cx="43" cy="49"/>
            </a:xfrm>
            <a:custGeom>
              <a:avLst/>
              <a:gdLst>
                <a:gd name="T0" fmla="*/ 0 w 43"/>
                <a:gd name="T1" fmla="*/ 36 h 49"/>
                <a:gd name="T2" fmla="*/ 17 w 43"/>
                <a:gd name="T3" fmla="*/ 0 h 49"/>
                <a:gd name="T4" fmla="*/ 43 w 43"/>
                <a:gd name="T5" fmla="*/ 17 h 49"/>
                <a:gd name="T6" fmla="*/ 28 w 43"/>
                <a:gd name="T7" fmla="*/ 49 h 49"/>
                <a:gd name="T8" fmla="*/ 0 w 43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0" y="36"/>
                  </a:moveTo>
                  <a:lnTo>
                    <a:pt x="17" y="0"/>
                  </a:lnTo>
                  <a:lnTo>
                    <a:pt x="43" y="17"/>
                  </a:lnTo>
                  <a:lnTo>
                    <a:pt x="28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8" name="Freeform 2137"/>
            <p:cNvSpPr>
              <a:spLocks/>
            </p:cNvSpPr>
            <p:nvPr/>
          </p:nvSpPr>
          <p:spPr bwMode="auto">
            <a:xfrm>
              <a:off x="3544" y="3103"/>
              <a:ext cx="44" cy="49"/>
            </a:xfrm>
            <a:custGeom>
              <a:avLst/>
              <a:gdLst>
                <a:gd name="T0" fmla="*/ 0 w 44"/>
                <a:gd name="T1" fmla="*/ 32 h 49"/>
                <a:gd name="T2" fmla="*/ 18 w 44"/>
                <a:gd name="T3" fmla="*/ 0 h 49"/>
                <a:gd name="T4" fmla="*/ 44 w 44"/>
                <a:gd name="T5" fmla="*/ 17 h 49"/>
                <a:gd name="T6" fmla="*/ 26 w 44"/>
                <a:gd name="T7" fmla="*/ 49 h 49"/>
                <a:gd name="T8" fmla="*/ 0 w 44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2"/>
                  </a:moveTo>
                  <a:lnTo>
                    <a:pt x="18" y="0"/>
                  </a:lnTo>
                  <a:lnTo>
                    <a:pt x="44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69" name="Freeform 2138"/>
            <p:cNvSpPr>
              <a:spLocks/>
            </p:cNvSpPr>
            <p:nvPr/>
          </p:nvSpPr>
          <p:spPr bwMode="auto">
            <a:xfrm>
              <a:off x="3562" y="3069"/>
              <a:ext cx="43" cy="51"/>
            </a:xfrm>
            <a:custGeom>
              <a:avLst/>
              <a:gdLst>
                <a:gd name="T0" fmla="*/ 0 w 43"/>
                <a:gd name="T1" fmla="*/ 34 h 51"/>
                <a:gd name="T2" fmla="*/ 17 w 43"/>
                <a:gd name="T3" fmla="*/ 0 h 51"/>
                <a:gd name="T4" fmla="*/ 43 w 43"/>
                <a:gd name="T5" fmla="*/ 17 h 51"/>
                <a:gd name="T6" fmla="*/ 26 w 43"/>
                <a:gd name="T7" fmla="*/ 51 h 51"/>
                <a:gd name="T8" fmla="*/ 0 w 43"/>
                <a:gd name="T9" fmla="*/ 3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0" y="34"/>
                  </a:moveTo>
                  <a:lnTo>
                    <a:pt x="17" y="0"/>
                  </a:lnTo>
                  <a:lnTo>
                    <a:pt x="43" y="17"/>
                  </a:lnTo>
                  <a:lnTo>
                    <a:pt x="26" y="51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0" name="Freeform 2139"/>
            <p:cNvSpPr>
              <a:spLocks/>
            </p:cNvSpPr>
            <p:nvPr/>
          </p:nvSpPr>
          <p:spPr bwMode="auto">
            <a:xfrm>
              <a:off x="3579" y="3039"/>
              <a:ext cx="40" cy="47"/>
            </a:xfrm>
            <a:custGeom>
              <a:avLst/>
              <a:gdLst>
                <a:gd name="T0" fmla="*/ 0 w 40"/>
                <a:gd name="T1" fmla="*/ 30 h 47"/>
                <a:gd name="T2" fmla="*/ 11 w 40"/>
                <a:gd name="T3" fmla="*/ 0 h 47"/>
                <a:gd name="T4" fmla="*/ 40 w 40"/>
                <a:gd name="T5" fmla="*/ 12 h 47"/>
                <a:gd name="T6" fmla="*/ 26 w 40"/>
                <a:gd name="T7" fmla="*/ 47 h 47"/>
                <a:gd name="T8" fmla="*/ 0 w 40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0" y="30"/>
                  </a:moveTo>
                  <a:lnTo>
                    <a:pt x="11" y="0"/>
                  </a:lnTo>
                  <a:lnTo>
                    <a:pt x="40" y="12"/>
                  </a:lnTo>
                  <a:lnTo>
                    <a:pt x="26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1" name="Freeform 2140"/>
            <p:cNvSpPr>
              <a:spLocks/>
            </p:cNvSpPr>
            <p:nvPr/>
          </p:nvSpPr>
          <p:spPr bwMode="auto">
            <a:xfrm>
              <a:off x="3590" y="3007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7 w 37"/>
                <a:gd name="T3" fmla="*/ 0 h 44"/>
                <a:gd name="T4" fmla="*/ 37 w 37"/>
                <a:gd name="T5" fmla="*/ 3 h 44"/>
                <a:gd name="T6" fmla="*/ 29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7" y="0"/>
                  </a:lnTo>
                  <a:lnTo>
                    <a:pt x="37" y="3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2" name="Freeform 2141"/>
            <p:cNvSpPr>
              <a:spLocks/>
            </p:cNvSpPr>
            <p:nvPr/>
          </p:nvSpPr>
          <p:spPr bwMode="auto">
            <a:xfrm>
              <a:off x="3595" y="2963"/>
              <a:ext cx="32" cy="47"/>
            </a:xfrm>
            <a:custGeom>
              <a:avLst/>
              <a:gdLst>
                <a:gd name="T0" fmla="*/ 2 w 32"/>
                <a:gd name="T1" fmla="*/ 44 h 47"/>
                <a:gd name="T2" fmla="*/ 0 w 32"/>
                <a:gd name="T3" fmla="*/ 3 h 47"/>
                <a:gd name="T4" fmla="*/ 30 w 32"/>
                <a:gd name="T5" fmla="*/ 0 h 47"/>
                <a:gd name="T6" fmla="*/ 32 w 32"/>
                <a:gd name="T7" fmla="*/ 47 h 47"/>
                <a:gd name="T8" fmla="*/ 2 w 32"/>
                <a:gd name="T9" fmla="*/ 4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7">
                  <a:moveTo>
                    <a:pt x="2" y="4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2" y="47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3" name="Freeform 2142"/>
            <p:cNvSpPr>
              <a:spLocks/>
            </p:cNvSpPr>
            <p:nvPr/>
          </p:nvSpPr>
          <p:spPr bwMode="auto">
            <a:xfrm>
              <a:off x="3509" y="3255"/>
              <a:ext cx="31" cy="2"/>
            </a:xfrm>
            <a:custGeom>
              <a:avLst/>
              <a:gdLst>
                <a:gd name="T0" fmla="*/ 0 w 31"/>
                <a:gd name="T1" fmla="*/ 0 h 2"/>
                <a:gd name="T2" fmla="*/ 0 w 31"/>
                <a:gd name="T3" fmla="*/ 0 h 2"/>
                <a:gd name="T4" fmla="*/ 31 w 31"/>
                <a:gd name="T5" fmla="*/ 0 h 2"/>
                <a:gd name="T6" fmla="*/ 31 w 31"/>
                <a:gd name="T7" fmla="*/ 2 h 2"/>
                <a:gd name="T8" fmla="*/ 0 w 3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">
                  <a:moveTo>
                    <a:pt x="0" y="0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4" name="Freeform 2143"/>
            <p:cNvSpPr>
              <a:spLocks/>
            </p:cNvSpPr>
            <p:nvPr/>
          </p:nvSpPr>
          <p:spPr bwMode="auto">
            <a:xfrm>
              <a:off x="3586" y="2922"/>
              <a:ext cx="37" cy="51"/>
            </a:xfrm>
            <a:custGeom>
              <a:avLst/>
              <a:gdLst>
                <a:gd name="T0" fmla="*/ 9 w 37"/>
                <a:gd name="T1" fmla="*/ 51 h 51"/>
                <a:gd name="T2" fmla="*/ 0 w 37"/>
                <a:gd name="T3" fmla="*/ 12 h 51"/>
                <a:gd name="T4" fmla="*/ 28 w 37"/>
                <a:gd name="T5" fmla="*/ 0 h 51"/>
                <a:gd name="T6" fmla="*/ 37 w 37"/>
                <a:gd name="T7" fmla="*/ 39 h 51"/>
                <a:gd name="T8" fmla="*/ 9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9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39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5" name="Freeform 2144"/>
            <p:cNvSpPr>
              <a:spLocks/>
            </p:cNvSpPr>
            <p:nvPr/>
          </p:nvSpPr>
          <p:spPr bwMode="auto">
            <a:xfrm>
              <a:off x="3570" y="2885"/>
              <a:ext cx="44" cy="49"/>
            </a:xfrm>
            <a:custGeom>
              <a:avLst/>
              <a:gdLst>
                <a:gd name="T0" fmla="*/ 16 w 44"/>
                <a:gd name="T1" fmla="*/ 49 h 49"/>
                <a:gd name="T2" fmla="*/ 0 w 44"/>
                <a:gd name="T3" fmla="*/ 22 h 49"/>
                <a:gd name="T4" fmla="*/ 25 w 44"/>
                <a:gd name="T5" fmla="*/ 0 h 49"/>
                <a:gd name="T6" fmla="*/ 44 w 44"/>
                <a:gd name="T7" fmla="*/ 37 h 49"/>
                <a:gd name="T8" fmla="*/ 1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6" y="49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4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6" name="Freeform 2145"/>
            <p:cNvSpPr>
              <a:spLocks/>
            </p:cNvSpPr>
            <p:nvPr/>
          </p:nvSpPr>
          <p:spPr bwMode="auto">
            <a:xfrm>
              <a:off x="3551" y="2856"/>
              <a:ext cx="44" cy="51"/>
            </a:xfrm>
            <a:custGeom>
              <a:avLst/>
              <a:gdLst>
                <a:gd name="T0" fmla="*/ 19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19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9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7" name="Freeform 2146"/>
            <p:cNvSpPr>
              <a:spLocks/>
            </p:cNvSpPr>
            <p:nvPr/>
          </p:nvSpPr>
          <p:spPr bwMode="auto">
            <a:xfrm>
              <a:off x="3527" y="2833"/>
              <a:ext cx="46" cy="47"/>
            </a:xfrm>
            <a:custGeom>
              <a:avLst/>
              <a:gdLst>
                <a:gd name="T0" fmla="*/ 24 w 46"/>
                <a:gd name="T1" fmla="*/ 47 h 47"/>
                <a:gd name="T2" fmla="*/ 0 w 46"/>
                <a:gd name="T3" fmla="*/ 27 h 47"/>
                <a:gd name="T4" fmla="*/ 19 w 46"/>
                <a:gd name="T5" fmla="*/ 0 h 47"/>
                <a:gd name="T6" fmla="*/ 46 w 46"/>
                <a:gd name="T7" fmla="*/ 23 h 47"/>
                <a:gd name="T8" fmla="*/ 24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4" y="47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3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8" name="Freeform 2147"/>
            <p:cNvSpPr>
              <a:spLocks/>
            </p:cNvSpPr>
            <p:nvPr/>
          </p:nvSpPr>
          <p:spPr bwMode="auto">
            <a:xfrm>
              <a:off x="3500" y="2809"/>
              <a:ext cx="46" cy="51"/>
            </a:xfrm>
            <a:custGeom>
              <a:avLst/>
              <a:gdLst>
                <a:gd name="T0" fmla="*/ 27 w 46"/>
                <a:gd name="T1" fmla="*/ 51 h 51"/>
                <a:gd name="T2" fmla="*/ 0 w 46"/>
                <a:gd name="T3" fmla="*/ 27 h 51"/>
                <a:gd name="T4" fmla="*/ 20 w 46"/>
                <a:gd name="T5" fmla="*/ 0 h 51"/>
                <a:gd name="T6" fmla="*/ 46 w 46"/>
                <a:gd name="T7" fmla="*/ 24 h 51"/>
                <a:gd name="T8" fmla="*/ 27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7" y="51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4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79" name="Freeform 2148"/>
            <p:cNvSpPr>
              <a:spLocks/>
            </p:cNvSpPr>
            <p:nvPr/>
          </p:nvSpPr>
          <p:spPr bwMode="auto">
            <a:xfrm>
              <a:off x="3476" y="2784"/>
              <a:ext cx="44" cy="52"/>
            </a:xfrm>
            <a:custGeom>
              <a:avLst/>
              <a:gdLst>
                <a:gd name="T0" fmla="*/ 24 w 44"/>
                <a:gd name="T1" fmla="*/ 52 h 52"/>
                <a:gd name="T2" fmla="*/ 0 w 44"/>
                <a:gd name="T3" fmla="*/ 25 h 52"/>
                <a:gd name="T4" fmla="*/ 22 w 44"/>
                <a:gd name="T5" fmla="*/ 0 h 52"/>
                <a:gd name="T6" fmla="*/ 44 w 44"/>
                <a:gd name="T7" fmla="*/ 25 h 52"/>
                <a:gd name="T8" fmla="*/ 24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4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4" y="25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0" name="Freeform 2149"/>
            <p:cNvSpPr>
              <a:spLocks/>
            </p:cNvSpPr>
            <p:nvPr/>
          </p:nvSpPr>
          <p:spPr bwMode="auto">
            <a:xfrm>
              <a:off x="3450" y="2758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6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6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1" name="Freeform 2150"/>
            <p:cNvSpPr>
              <a:spLocks/>
            </p:cNvSpPr>
            <p:nvPr/>
          </p:nvSpPr>
          <p:spPr bwMode="auto">
            <a:xfrm>
              <a:off x="3430" y="2726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2" name="Freeform 2151"/>
            <p:cNvSpPr>
              <a:spLocks/>
            </p:cNvSpPr>
            <p:nvPr/>
          </p:nvSpPr>
          <p:spPr bwMode="auto">
            <a:xfrm>
              <a:off x="3595" y="2961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3" name="Freeform 2152"/>
            <p:cNvSpPr>
              <a:spLocks/>
            </p:cNvSpPr>
            <p:nvPr/>
          </p:nvSpPr>
          <p:spPr bwMode="auto">
            <a:xfrm>
              <a:off x="3417" y="2701"/>
              <a:ext cx="39" cy="39"/>
            </a:xfrm>
            <a:custGeom>
              <a:avLst/>
              <a:gdLst>
                <a:gd name="T0" fmla="*/ 11 w 39"/>
                <a:gd name="T1" fmla="*/ 39 h 39"/>
                <a:gd name="T2" fmla="*/ 0 w 39"/>
                <a:gd name="T3" fmla="*/ 12 h 39"/>
                <a:gd name="T4" fmla="*/ 28 w 39"/>
                <a:gd name="T5" fmla="*/ 0 h 39"/>
                <a:gd name="T6" fmla="*/ 39 w 39"/>
                <a:gd name="T7" fmla="*/ 27 h 39"/>
                <a:gd name="T8" fmla="*/ 11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1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4" name="Freeform 2153"/>
            <p:cNvSpPr>
              <a:spLocks/>
            </p:cNvSpPr>
            <p:nvPr/>
          </p:nvSpPr>
          <p:spPr bwMode="auto">
            <a:xfrm>
              <a:off x="3410" y="2679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5 h 34"/>
                <a:gd name="T4" fmla="*/ 31 w 35"/>
                <a:gd name="T5" fmla="*/ 0 h 34"/>
                <a:gd name="T6" fmla="*/ 35 w 35"/>
                <a:gd name="T7" fmla="*/ 2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5" name="Freeform 2154"/>
            <p:cNvSpPr>
              <a:spLocks/>
            </p:cNvSpPr>
            <p:nvPr/>
          </p:nvSpPr>
          <p:spPr bwMode="auto">
            <a:xfrm>
              <a:off x="3406" y="2628"/>
              <a:ext cx="35" cy="56"/>
            </a:xfrm>
            <a:custGeom>
              <a:avLst/>
              <a:gdLst>
                <a:gd name="T0" fmla="*/ 4 w 35"/>
                <a:gd name="T1" fmla="*/ 56 h 56"/>
                <a:gd name="T2" fmla="*/ 0 w 35"/>
                <a:gd name="T3" fmla="*/ 2 h 56"/>
                <a:gd name="T4" fmla="*/ 31 w 35"/>
                <a:gd name="T5" fmla="*/ 0 h 56"/>
                <a:gd name="T6" fmla="*/ 35 w 35"/>
                <a:gd name="T7" fmla="*/ 51 h 56"/>
                <a:gd name="T8" fmla="*/ 4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4" y="56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5" y="51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6" name="Freeform 2155"/>
            <p:cNvSpPr>
              <a:spLocks/>
            </p:cNvSpPr>
            <p:nvPr/>
          </p:nvSpPr>
          <p:spPr bwMode="auto">
            <a:xfrm>
              <a:off x="3406" y="2581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7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7" name="Freeform 2156"/>
            <p:cNvSpPr>
              <a:spLocks/>
            </p:cNvSpPr>
            <p:nvPr/>
          </p:nvSpPr>
          <p:spPr bwMode="auto">
            <a:xfrm>
              <a:off x="3406" y="2532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2 w 33"/>
                <a:gd name="T3" fmla="*/ 0 h 49"/>
                <a:gd name="T4" fmla="*/ 33 w 33"/>
                <a:gd name="T5" fmla="*/ 3 h 49"/>
                <a:gd name="T6" fmla="*/ 31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2" y="0"/>
                  </a:lnTo>
                  <a:lnTo>
                    <a:pt x="33" y="3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8" name="Freeform 2157"/>
            <p:cNvSpPr>
              <a:spLocks/>
            </p:cNvSpPr>
            <p:nvPr/>
          </p:nvSpPr>
          <p:spPr bwMode="auto">
            <a:xfrm>
              <a:off x="3408" y="2481"/>
              <a:ext cx="31" cy="54"/>
            </a:xfrm>
            <a:custGeom>
              <a:avLst/>
              <a:gdLst>
                <a:gd name="T0" fmla="*/ 0 w 31"/>
                <a:gd name="T1" fmla="*/ 51 h 54"/>
                <a:gd name="T2" fmla="*/ 0 w 31"/>
                <a:gd name="T3" fmla="*/ 2 h 54"/>
                <a:gd name="T4" fmla="*/ 31 w 31"/>
                <a:gd name="T5" fmla="*/ 0 h 54"/>
                <a:gd name="T6" fmla="*/ 31 w 31"/>
                <a:gd name="T7" fmla="*/ 54 h 54"/>
                <a:gd name="T8" fmla="*/ 0 w 31"/>
                <a:gd name="T9" fmla="*/ 5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0" y="51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1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89" name="Freeform 2158"/>
            <p:cNvSpPr>
              <a:spLocks/>
            </p:cNvSpPr>
            <p:nvPr/>
          </p:nvSpPr>
          <p:spPr bwMode="auto">
            <a:xfrm>
              <a:off x="3404" y="2434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7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7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0" name="Freeform 2159"/>
            <p:cNvSpPr>
              <a:spLocks/>
            </p:cNvSpPr>
            <p:nvPr/>
          </p:nvSpPr>
          <p:spPr bwMode="auto">
            <a:xfrm>
              <a:off x="3393" y="2385"/>
              <a:ext cx="42" cy="54"/>
            </a:xfrm>
            <a:custGeom>
              <a:avLst/>
              <a:gdLst>
                <a:gd name="T0" fmla="*/ 11 w 42"/>
                <a:gd name="T1" fmla="*/ 54 h 54"/>
                <a:gd name="T2" fmla="*/ 0 w 42"/>
                <a:gd name="T3" fmla="*/ 17 h 54"/>
                <a:gd name="T4" fmla="*/ 26 w 42"/>
                <a:gd name="T5" fmla="*/ 0 h 54"/>
                <a:gd name="T6" fmla="*/ 42 w 42"/>
                <a:gd name="T7" fmla="*/ 49 h 54"/>
                <a:gd name="T8" fmla="*/ 11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1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1" name="Freeform 2160"/>
            <p:cNvSpPr>
              <a:spLocks/>
            </p:cNvSpPr>
            <p:nvPr/>
          </p:nvSpPr>
          <p:spPr bwMode="auto">
            <a:xfrm>
              <a:off x="3367" y="2341"/>
              <a:ext cx="52" cy="61"/>
            </a:xfrm>
            <a:custGeom>
              <a:avLst/>
              <a:gdLst>
                <a:gd name="T0" fmla="*/ 26 w 52"/>
                <a:gd name="T1" fmla="*/ 61 h 61"/>
                <a:gd name="T2" fmla="*/ 0 w 52"/>
                <a:gd name="T3" fmla="*/ 17 h 61"/>
                <a:gd name="T4" fmla="*/ 26 w 52"/>
                <a:gd name="T5" fmla="*/ 0 h 61"/>
                <a:gd name="T6" fmla="*/ 52 w 52"/>
                <a:gd name="T7" fmla="*/ 44 h 61"/>
                <a:gd name="T8" fmla="*/ 26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26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2" y="44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2" name="Freeform 2161"/>
            <p:cNvSpPr>
              <a:spLocks/>
            </p:cNvSpPr>
            <p:nvPr/>
          </p:nvSpPr>
          <p:spPr bwMode="auto">
            <a:xfrm>
              <a:off x="3428" y="272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3" name="Freeform 2162"/>
            <p:cNvSpPr>
              <a:spLocks/>
            </p:cNvSpPr>
            <p:nvPr/>
          </p:nvSpPr>
          <p:spPr bwMode="auto">
            <a:xfrm>
              <a:off x="3353" y="2322"/>
              <a:ext cx="38" cy="39"/>
            </a:xfrm>
            <a:custGeom>
              <a:avLst/>
              <a:gdLst>
                <a:gd name="T0" fmla="*/ 16 w 38"/>
                <a:gd name="T1" fmla="*/ 39 h 39"/>
                <a:gd name="T2" fmla="*/ 0 w 38"/>
                <a:gd name="T3" fmla="*/ 27 h 39"/>
                <a:gd name="T4" fmla="*/ 20 w 38"/>
                <a:gd name="T5" fmla="*/ 0 h 39"/>
                <a:gd name="T6" fmla="*/ 38 w 38"/>
                <a:gd name="T7" fmla="*/ 14 h 39"/>
                <a:gd name="T8" fmla="*/ 16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6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4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4" name="Freeform 2163"/>
            <p:cNvSpPr>
              <a:spLocks/>
            </p:cNvSpPr>
            <p:nvPr/>
          </p:nvSpPr>
          <p:spPr bwMode="auto">
            <a:xfrm>
              <a:off x="3340" y="2307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29 h 42"/>
                <a:gd name="T4" fmla="*/ 16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5" name="Freeform 2164"/>
            <p:cNvSpPr>
              <a:spLocks/>
            </p:cNvSpPr>
            <p:nvPr/>
          </p:nvSpPr>
          <p:spPr bwMode="auto">
            <a:xfrm>
              <a:off x="3312" y="2292"/>
              <a:ext cx="44" cy="44"/>
            </a:xfrm>
            <a:custGeom>
              <a:avLst/>
              <a:gdLst>
                <a:gd name="T0" fmla="*/ 28 w 44"/>
                <a:gd name="T1" fmla="*/ 44 h 44"/>
                <a:gd name="T2" fmla="*/ 0 w 44"/>
                <a:gd name="T3" fmla="*/ 32 h 44"/>
                <a:gd name="T4" fmla="*/ 11 w 44"/>
                <a:gd name="T5" fmla="*/ 0 h 44"/>
                <a:gd name="T6" fmla="*/ 44 w 44"/>
                <a:gd name="T7" fmla="*/ 15 h 44"/>
                <a:gd name="T8" fmla="*/ 28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8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4" y="15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6" name="Freeform 2165"/>
            <p:cNvSpPr>
              <a:spLocks/>
            </p:cNvSpPr>
            <p:nvPr/>
          </p:nvSpPr>
          <p:spPr bwMode="auto">
            <a:xfrm>
              <a:off x="3281" y="2280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4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7" name="Freeform 2166"/>
            <p:cNvSpPr>
              <a:spLocks/>
            </p:cNvSpPr>
            <p:nvPr/>
          </p:nvSpPr>
          <p:spPr bwMode="auto">
            <a:xfrm>
              <a:off x="3246" y="2275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4 h 39"/>
                <a:gd name="T4" fmla="*/ 4 w 39"/>
                <a:gd name="T5" fmla="*/ 0 h 39"/>
                <a:gd name="T6" fmla="*/ 39 w 39"/>
                <a:gd name="T7" fmla="*/ 5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8" name="Freeform 2167"/>
            <p:cNvSpPr>
              <a:spLocks/>
            </p:cNvSpPr>
            <p:nvPr/>
          </p:nvSpPr>
          <p:spPr bwMode="auto">
            <a:xfrm>
              <a:off x="3211" y="2268"/>
              <a:ext cx="39" cy="41"/>
            </a:xfrm>
            <a:custGeom>
              <a:avLst/>
              <a:gdLst>
                <a:gd name="T0" fmla="*/ 35 w 39"/>
                <a:gd name="T1" fmla="*/ 41 h 41"/>
                <a:gd name="T2" fmla="*/ 0 w 39"/>
                <a:gd name="T3" fmla="*/ 34 h 41"/>
                <a:gd name="T4" fmla="*/ 4 w 39"/>
                <a:gd name="T5" fmla="*/ 0 h 41"/>
                <a:gd name="T6" fmla="*/ 39 w 39"/>
                <a:gd name="T7" fmla="*/ 7 h 41"/>
                <a:gd name="T8" fmla="*/ 35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35" y="41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99" name="Freeform 2168"/>
            <p:cNvSpPr>
              <a:spLocks/>
            </p:cNvSpPr>
            <p:nvPr/>
          </p:nvSpPr>
          <p:spPr bwMode="auto">
            <a:xfrm>
              <a:off x="3174" y="2260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2 h 42"/>
                <a:gd name="T4" fmla="*/ 11 w 41"/>
                <a:gd name="T5" fmla="*/ 0 h 42"/>
                <a:gd name="T6" fmla="*/ 41 w 41"/>
                <a:gd name="T7" fmla="*/ 8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1" y="8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0" name="Freeform 2169"/>
            <p:cNvSpPr>
              <a:spLocks/>
            </p:cNvSpPr>
            <p:nvPr/>
          </p:nvSpPr>
          <p:spPr bwMode="auto">
            <a:xfrm>
              <a:off x="3139" y="2246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27 h 46"/>
                <a:gd name="T4" fmla="*/ 19 w 46"/>
                <a:gd name="T5" fmla="*/ 0 h 46"/>
                <a:gd name="T6" fmla="*/ 46 w 46"/>
                <a:gd name="T7" fmla="*/ 14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1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1" name="Freeform 2170"/>
            <p:cNvSpPr>
              <a:spLocks/>
            </p:cNvSpPr>
            <p:nvPr/>
          </p:nvSpPr>
          <p:spPr bwMode="auto">
            <a:xfrm>
              <a:off x="3112" y="2214"/>
              <a:ext cx="46" cy="59"/>
            </a:xfrm>
            <a:custGeom>
              <a:avLst/>
              <a:gdLst>
                <a:gd name="T0" fmla="*/ 27 w 46"/>
                <a:gd name="T1" fmla="*/ 59 h 59"/>
                <a:gd name="T2" fmla="*/ 0 w 46"/>
                <a:gd name="T3" fmla="*/ 24 h 59"/>
                <a:gd name="T4" fmla="*/ 22 w 46"/>
                <a:gd name="T5" fmla="*/ 0 h 59"/>
                <a:gd name="T6" fmla="*/ 46 w 46"/>
                <a:gd name="T7" fmla="*/ 32 h 59"/>
                <a:gd name="T8" fmla="*/ 27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27" y="5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6" y="32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2" name="Freeform 2171"/>
            <p:cNvSpPr>
              <a:spLocks/>
            </p:cNvSpPr>
            <p:nvPr/>
          </p:nvSpPr>
          <p:spPr bwMode="auto">
            <a:xfrm>
              <a:off x="3388" y="2334"/>
              <a:ext cx="5" cy="7"/>
            </a:xfrm>
            <a:custGeom>
              <a:avLst/>
              <a:gdLst>
                <a:gd name="T0" fmla="*/ 5 w 5"/>
                <a:gd name="T1" fmla="*/ 7 h 7"/>
                <a:gd name="T2" fmla="*/ 3 w 5"/>
                <a:gd name="T3" fmla="*/ 2 h 7"/>
                <a:gd name="T4" fmla="*/ 0 w 5"/>
                <a:gd name="T5" fmla="*/ 0 h 7"/>
                <a:gd name="T6" fmla="*/ 5 w 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3" name="Freeform 2172"/>
            <p:cNvSpPr>
              <a:spLocks/>
            </p:cNvSpPr>
            <p:nvPr/>
          </p:nvSpPr>
          <p:spPr bwMode="auto">
            <a:xfrm>
              <a:off x="3367" y="2336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4" name="Freeform 2173"/>
            <p:cNvSpPr>
              <a:spLocks/>
            </p:cNvSpPr>
            <p:nvPr/>
          </p:nvSpPr>
          <p:spPr bwMode="auto">
            <a:xfrm>
              <a:off x="3097" y="2197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6 w 39"/>
                <a:gd name="T5" fmla="*/ 0 h 39"/>
                <a:gd name="T6" fmla="*/ 39 w 39"/>
                <a:gd name="T7" fmla="*/ 22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5" name="Freeform 2174"/>
            <p:cNvSpPr>
              <a:spLocks/>
            </p:cNvSpPr>
            <p:nvPr/>
          </p:nvSpPr>
          <p:spPr bwMode="auto">
            <a:xfrm>
              <a:off x="3086" y="2177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2 h 37"/>
                <a:gd name="T4" fmla="*/ 29 w 37"/>
                <a:gd name="T5" fmla="*/ 0 h 37"/>
                <a:gd name="T6" fmla="*/ 37 w 37"/>
                <a:gd name="T7" fmla="*/ 20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7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6" name="Freeform 2175"/>
            <p:cNvSpPr>
              <a:spLocks/>
            </p:cNvSpPr>
            <p:nvPr/>
          </p:nvSpPr>
          <p:spPr bwMode="auto">
            <a:xfrm>
              <a:off x="3077" y="2133"/>
              <a:ext cx="38" cy="56"/>
            </a:xfrm>
            <a:custGeom>
              <a:avLst/>
              <a:gdLst>
                <a:gd name="T0" fmla="*/ 9 w 38"/>
                <a:gd name="T1" fmla="*/ 56 h 56"/>
                <a:gd name="T2" fmla="*/ 0 w 38"/>
                <a:gd name="T3" fmla="*/ 5 h 56"/>
                <a:gd name="T4" fmla="*/ 31 w 38"/>
                <a:gd name="T5" fmla="*/ 0 h 56"/>
                <a:gd name="T6" fmla="*/ 38 w 38"/>
                <a:gd name="T7" fmla="*/ 44 h 56"/>
                <a:gd name="T8" fmla="*/ 9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9" y="5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7" name="Freeform 2176"/>
            <p:cNvSpPr>
              <a:spLocks/>
            </p:cNvSpPr>
            <p:nvPr/>
          </p:nvSpPr>
          <p:spPr bwMode="auto">
            <a:xfrm>
              <a:off x="3071" y="2087"/>
              <a:ext cx="37" cy="51"/>
            </a:xfrm>
            <a:custGeom>
              <a:avLst/>
              <a:gdLst>
                <a:gd name="T0" fmla="*/ 6 w 37"/>
                <a:gd name="T1" fmla="*/ 51 h 51"/>
                <a:gd name="T2" fmla="*/ 0 w 37"/>
                <a:gd name="T3" fmla="*/ 4 h 51"/>
                <a:gd name="T4" fmla="*/ 30 w 37"/>
                <a:gd name="T5" fmla="*/ 0 h 51"/>
                <a:gd name="T6" fmla="*/ 37 w 37"/>
                <a:gd name="T7" fmla="*/ 46 h 51"/>
                <a:gd name="T8" fmla="*/ 6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6" y="51"/>
                  </a:moveTo>
                  <a:lnTo>
                    <a:pt x="0" y="4"/>
                  </a:lnTo>
                  <a:lnTo>
                    <a:pt x="30" y="0"/>
                  </a:lnTo>
                  <a:lnTo>
                    <a:pt x="37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8" name="Freeform 2177"/>
            <p:cNvSpPr>
              <a:spLocks/>
            </p:cNvSpPr>
            <p:nvPr/>
          </p:nvSpPr>
          <p:spPr bwMode="auto">
            <a:xfrm>
              <a:off x="3060" y="2035"/>
              <a:ext cx="41" cy="56"/>
            </a:xfrm>
            <a:custGeom>
              <a:avLst/>
              <a:gdLst>
                <a:gd name="T0" fmla="*/ 11 w 41"/>
                <a:gd name="T1" fmla="*/ 56 h 56"/>
                <a:gd name="T2" fmla="*/ 0 w 41"/>
                <a:gd name="T3" fmla="*/ 12 h 56"/>
                <a:gd name="T4" fmla="*/ 28 w 41"/>
                <a:gd name="T5" fmla="*/ 0 h 56"/>
                <a:gd name="T6" fmla="*/ 41 w 41"/>
                <a:gd name="T7" fmla="*/ 52 h 56"/>
                <a:gd name="T8" fmla="*/ 11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11" y="5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1" y="52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09" name="Freeform 2178"/>
            <p:cNvSpPr>
              <a:spLocks/>
            </p:cNvSpPr>
            <p:nvPr/>
          </p:nvSpPr>
          <p:spPr bwMode="auto">
            <a:xfrm>
              <a:off x="3110" y="2214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0" name="Freeform 2179"/>
            <p:cNvSpPr>
              <a:spLocks/>
            </p:cNvSpPr>
            <p:nvPr/>
          </p:nvSpPr>
          <p:spPr bwMode="auto">
            <a:xfrm>
              <a:off x="3033" y="1949"/>
              <a:ext cx="55" cy="98"/>
            </a:xfrm>
            <a:custGeom>
              <a:avLst/>
              <a:gdLst>
                <a:gd name="T0" fmla="*/ 27 w 55"/>
                <a:gd name="T1" fmla="*/ 98 h 98"/>
                <a:gd name="T2" fmla="*/ 0 w 55"/>
                <a:gd name="T3" fmla="*/ 13 h 98"/>
                <a:gd name="T4" fmla="*/ 29 w 55"/>
                <a:gd name="T5" fmla="*/ 0 h 98"/>
                <a:gd name="T6" fmla="*/ 55 w 55"/>
                <a:gd name="T7" fmla="*/ 86 h 98"/>
                <a:gd name="T8" fmla="*/ 27 w 55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8">
                  <a:moveTo>
                    <a:pt x="27" y="98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55" y="86"/>
                  </a:lnTo>
                  <a:lnTo>
                    <a:pt x="27" y="98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1" name="Freeform 2180"/>
            <p:cNvSpPr>
              <a:spLocks/>
            </p:cNvSpPr>
            <p:nvPr/>
          </p:nvSpPr>
          <p:spPr bwMode="auto">
            <a:xfrm>
              <a:off x="3012" y="1873"/>
              <a:ext cx="50" cy="89"/>
            </a:xfrm>
            <a:custGeom>
              <a:avLst/>
              <a:gdLst>
                <a:gd name="T0" fmla="*/ 21 w 50"/>
                <a:gd name="T1" fmla="*/ 89 h 89"/>
                <a:gd name="T2" fmla="*/ 0 w 50"/>
                <a:gd name="T3" fmla="*/ 13 h 89"/>
                <a:gd name="T4" fmla="*/ 28 w 50"/>
                <a:gd name="T5" fmla="*/ 0 h 89"/>
                <a:gd name="T6" fmla="*/ 50 w 50"/>
                <a:gd name="T7" fmla="*/ 76 h 89"/>
                <a:gd name="T8" fmla="*/ 21 w 50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89">
                  <a:moveTo>
                    <a:pt x="21" y="8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50" y="76"/>
                  </a:lnTo>
                  <a:lnTo>
                    <a:pt x="21" y="8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2" name="Freeform 2181"/>
            <p:cNvSpPr>
              <a:spLocks/>
            </p:cNvSpPr>
            <p:nvPr/>
          </p:nvSpPr>
          <p:spPr bwMode="auto">
            <a:xfrm>
              <a:off x="2998" y="1837"/>
              <a:ext cx="42" cy="49"/>
            </a:xfrm>
            <a:custGeom>
              <a:avLst/>
              <a:gdLst>
                <a:gd name="T0" fmla="*/ 14 w 42"/>
                <a:gd name="T1" fmla="*/ 49 h 49"/>
                <a:gd name="T2" fmla="*/ 0 w 42"/>
                <a:gd name="T3" fmla="*/ 17 h 49"/>
                <a:gd name="T4" fmla="*/ 27 w 42"/>
                <a:gd name="T5" fmla="*/ 0 h 49"/>
                <a:gd name="T6" fmla="*/ 42 w 42"/>
                <a:gd name="T7" fmla="*/ 36 h 49"/>
                <a:gd name="T8" fmla="*/ 1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4" y="4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3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3" name="Freeform 2182"/>
            <p:cNvSpPr>
              <a:spLocks/>
            </p:cNvSpPr>
            <p:nvPr/>
          </p:nvSpPr>
          <p:spPr bwMode="auto">
            <a:xfrm>
              <a:off x="2979" y="1802"/>
              <a:ext cx="46" cy="52"/>
            </a:xfrm>
            <a:custGeom>
              <a:avLst/>
              <a:gdLst>
                <a:gd name="T0" fmla="*/ 19 w 46"/>
                <a:gd name="T1" fmla="*/ 52 h 52"/>
                <a:gd name="T2" fmla="*/ 0 w 46"/>
                <a:gd name="T3" fmla="*/ 22 h 52"/>
                <a:gd name="T4" fmla="*/ 24 w 46"/>
                <a:gd name="T5" fmla="*/ 0 h 52"/>
                <a:gd name="T6" fmla="*/ 46 w 46"/>
                <a:gd name="T7" fmla="*/ 35 h 52"/>
                <a:gd name="T8" fmla="*/ 19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19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5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4" name="Freeform 2183"/>
            <p:cNvSpPr>
              <a:spLocks/>
            </p:cNvSpPr>
            <p:nvPr/>
          </p:nvSpPr>
          <p:spPr bwMode="auto">
            <a:xfrm>
              <a:off x="2970" y="1788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27 h 36"/>
                <a:gd name="T4" fmla="*/ 20 w 33"/>
                <a:gd name="T5" fmla="*/ 0 h 36"/>
                <a:gd name="T6" fmla="*/ 33 w 33"/>
                <a:gd name="T7" fmla="*/ 1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3" y="1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5" name="Freeform 2184"/>
            <p:cNvSpPr>
              <a:spLocks/>
            </p:cNvSpPr>
            <p:nvPr/>
          </p:nvSpPr>
          <p:spPr bwMode="auto">
            <a:xfrm>
              <a:off x="2959" y="1773"/>
              <a:ext cx="31" cy="42"/>
            </a:xfrm>
            <a:custGeom>
              <a:avLst/>
              <a:gdLst>
                <a:gd name="T0" fmla="*/ 11 w 31"/>
                <a:gd name="T1" fmla="*/ 42 h 42"/>
                <a:gd name="T2" fmla="*/ 0 w 31"/>
                <a:gd name="T3" fmla="*/ 29 h 42"/>
                <a:gd name="T4" fmla="*/ 15 w 31"/>
                <a:gd name="T5" fmla="*/ 0 h 42"/>
                <a:gd name="T6" fmla="*/ 31 w 31"/>
                <a:gd name="T7" fmla="*/ 15 h 42"/>
                <a:gd name="T8" fmla="*/ 11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1" y="4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1" y="15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6" name="Freeform 2185"/>
            <p:cNvSpPr>
              <a:spLocks/>
            </p:cNvSpPr>
            <p:nvPr/>
          </p:nvSpPr>
          <p:spPr bwMode="auto">
            <a:xfrm>
              <a:off x="2926" y="1753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32 h 49"/>
                <a:gd name="T4" fmla="*/ 11 w 48"/>
                <a:gd name="T5" fmla="*/ 0 h 49"/>
                <a:gd name="T6" fmla="*/ 48 w 48"/>
                <a:gd name="T7" fmla="*/ 20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7" name="Freeform 2186"/>
            <p:cNvSpPr>
              <a:spLocks/>
            </p:cNvSpPr>
            <p:nvPr/>
          </p:nvSpPr>
          <p:spPr bwMode="auto">
            <a:xfrm>
              <a:off x="3060" y="2035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8" name="Freeform 2187"/>
            <p:cNvSpPr>
              <a:spLocks/>
            </p:cNvSpPr>
            <p:nvPr/>
          </p:nvSpPr>
          <p:spPr bwMode="auto">
            <a:xfrm>
              <a:off x="2900" y="1744"/>
              <a:ext cx="35" cy="41"/>
            </a:xfrm>
            <a:custGeom>
              <a:avLst/>
              <a:gdLst>
                <a:gd name="T0" fmla="*/ 30 w 35"/>
                <a:gd name="T1" fmla="*/ 41 h 41"/>
                <a:gd name="T2" fmla="*/ 0 w 35"/>
                <a:gd name="T3" fmla="*/ 34 h 41"/>
                <a:gd name="T4" fmla="*/ 2 w 35"/>
                <a:gd name="T5" fmla="*/ 0 h 41"/>
                <a:gd name="T6" fmla="*/ 35 w 35"/>
                <a:gd name="T7" fmla="*/ 7 h 41"/>
                <a:gd name="T8" fmla="*/ 30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30" y="41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19" name="Freeform 2188"/>
            <p:cNvSpPr>
              <a:spLocks/>
            </p:cNvSpPr>
            <p:nvPr/>
          </p:nvSpPr>
          <p:spPr bwMode="auto">
            <a:xfrm>
              <a:off x="2867" y="1744"/>
              <a:ext cx="35" cy="36"/>
            </a:xfrm>
            <a:custGeom>
              <a:avLst/>
              <a:gdLst>
                <a:gd name="T0" fmla="*/ 33 w 35"/>
                <a:gd name="T1" fmla="*/ 34 h 36"/>
                <a:gd name="T2" fmla="*/ 2 w 35"/>
                <a:gd name="T3" fmla="*/ 36 h 36"/>
                <a:gd name="T4" fmla="*/ 0 w 35"/>
                <a:gd name="T5" fmla="*/ 2 h 36"/>
                <a:gd name="T6" fmla="*/ 35 w 35"/>
                <a:gd name="T7" fmla="*/ 0 h 36"/>
                <a:gd name="T8" fmla="*/ 33 w 35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33" y="34"/>
                  </a:moveTo>
                  <a:lnTo>
                    <a:pt x="2" y="36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0" name="Freeform 2189"/>
            <p:cNvSpPr>
              <a:spLocks/>
            </p:cNvSpPr>
            <p:nvPr/>
          </p:nvSpPr>
          <p:spPr bwMode="auto">
            <a:xfrm>
              <a:off x="2838" y="1746"/>
              <a:ext cx="31" cy="37"/>
            </a:xfrm>
            <a:custGeom>
              <a:avLst/>
              <a:gdLst>
                <a:gd name="T0" fmla="*/ 31 w 31"/>
                <a:gd name="T1" fmla="*/ 34 h 37"/>
                <a:gd name="T2" fmla="*/ 0 w 31"/>
                <a:gd name="T3" fmla="*/ 37 h 37"/>
                <a:gd name="T4" fmla="*/ 0 w 31"/>
                <a:gd name="T5" fmla="*/ 3 h 37"/>
                <a:gd name="T6" fmla="*/ 29 w 31"/>
                <a:gd name="T7" fmla="*/ 0 h 37"/>
                <a:gd name="T8" fmla="*/ 31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4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1" name="Freeform 2190"/>
            <p:cNvSpPr>
              <a:spLocks/>
            </p:cNvSpPr>
            <p:nvPr/>
          </p:nvSpPr>
          <p:spPr bwMode="auto">
            <a:xfrm>
              <a:off x="2819" y="1749"/>
              <a:ext cx="19" cy="34"/>
            </a:xfrm>
            <a:custGeom>
              <a:avLst/>
              <a:gdLst>
                <a:gd name="T0" fmla="*/ 19 w 19"/>
                <a:gd name="T1" fmla="*/ 34 h 34"/>
                <a:gd name="T2" fmla="*/ 0 w 19"/>
                <a:gd name="T3" fmla="*/ 34 h 34"/>
                <a:gd name="T4" fmla="*/ 4 w 19"/>
                <a:gd name="T5" fmla="*/ 0 h 34"/>
                <a:gd name="T6" fmla="*/ 19 w 19"/>
                <a:gd name="T7" fmla="*/ 0 h 34"/>
                <a:gd name="T8" fmla="*/ 19 w 1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4">
                  <a:moveTo>
                    <a:pt x="19" y="3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19" y="0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2" name="Freeform 2191"/>
            <p:cNvSpPr>
              <a:spLocks/>
            </p:cNvSpPr>
            <p:nvPr/>
          </p:nvSpPr>
          <p:spPr bwMode="auto">
            <a:xfrm>
              <a:off x="2801" y="1744"/>
              <a:ext cx="22" cy="39"/>
            </a:xfrm>
            <a:custGeom>
              <a:avLst/>
              <a:gdLst>
                <a:gd name="T0" fmla="*/ 18 w 22"/>
                <a:gd name="T1" fmla="*/ 39 h 39"/>
                <a:gd name="T2" fmla="*/ 0 w 22"/>
                <a:gd name="T3" fmla="*/ 34 h 39"/>
                <a:gd name="T4" fmla="*/ 4 w 22"/>
                <a:gd name="T5" fmla="*/ 0 h 39"/>
                <a:gd name="T6" fmla="*/ 22 w 22"/>
                <a:gd name="T7" fmla="*/ 5 h 39"/>
                <a:gd name="T8" fmla="*/ 18 w 2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18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2" y="5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3" name="Freeform 2192"/>
            <p:cNvSpPr>
              <a:spLocks/>
            </p:cNvSpPr>
            <p:nvPr/>
          </p:nvSpPr>
          <p:spPr bwMode="auto">
            <a:xfrm>
              <a:off x="2926" y="1751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4" name="Freeform 2193"/>
            <p:cNvSpPr>
              <a:spLocks/>
            </p:cNvSpPr>
            <p:nvPr/>
          </p:nvSpPr>
          <p:spPr bwMode="auto">
            <a:xfrm>
              <a:off x="2746" y="1731"/>
              <a:ext cx="59" cy="47"/>
            </a:xfrm>
            <a:custGeom>
              <a:avLst/>
              <a:gdLst>
                <a:gd name="T0" fmla="*/ 53 w 59"/>
                <a:gd name="T1" fmla="*/ 47 h 47"/>
                <a:gd name="T2" fmla="*/ 0 w 59"/>
                <a:gd name="T3" fmla="*/ 32 h 47"/>
                <a:gd name="T4" fmla="*/ 11 w 59"/>
                <a:gd name="T5" fmla="*/ 0 h 47"/>
                <a:gd name="T6" fmla="*/ 59 w 59"/>
                <a:gd name="T7" fmla="*/ 13 h 47"/>
                <a:gd name="T8" fmla="*/ 53 w 5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7">
                  <a:moveTo>
                    <a:pt x="53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59" y="13"/>
                  </a:lnTo>
                  <a:lnTo>
                    <a:pt x="53" y="4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5" name="Freeform 2194"/>
            <p:cNvSpPr>
              <a:spLocks/>
            </p:cNvSpPr>
            <p:nvPr/>
          </p:nvSpPr>
          <p:spPr bwMode="auto">
            <a:xfrm>
              <a:off x="2727" y="1724"/>
              <a:ext cx="30" cy="39"/>
            </a:xfrm>
            <a:custGeom>
              <a:avLst/>
              <a:gdLst>
                <a:gd name="T0" fmla="*/ 19 w 30"/>
                <a:gd name="T1" fmla="*/ 39 h 39"/>
                <a:gd name="T2" fmla="*/ 0 w 30"/>
                <a:gd name="T3" fmla="*/ 32 h 39"/>
                <a:gd name="T4" fmla="*/ 11 w 30"/>
                <a:gd name="T5" fmla="*/ 0 h 39"/>
                <a:gd name="T6" fmla="*/ 30 w 30"/>
                <a:gd name="T7" fmla="*/ 7 h 39"/>
                <a:gd name="T8" fmla="*/ 19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9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0" y="7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6" name="Freeform 2195"/>
            <p:cNvSpPr>
              <a:spLocks/>
            </p:cNvSpPr>
            <p:nvPr/>
          </p:nvSpPr>
          <p:spPr bwMode="auto">
            <a:xfrm>
              <a:off x="2705" y="1712"/>
              <a:ext cx="33" cy="44"/>
            </a:xfrm>
            <a:custGeom>
              <a:avLst/>
              <a:gdLst>
                <a:gd name="T0" fmla="*/ 22 w 33"/>
                <a:gd name="T1" fmla="*/ 44 h 44"/>
                <a:gd name="T2" fmla="*/ 0 w 33"/>
                <a:gd name="T3" fmla="*/ 29 h 44"/>
                <a:gd name="T4" fmla="*/ 15 w 33"/>
                <a:gd name="T5" fmla="*/ 0 h 44"/>
                <a:gd name="T6" fmla="*/ 33 w 33"/>
                <a:gd name="T7" fmla="*/ 12 h 44"/>
                <a:gd name="T8" fmla="*/ 22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2" y="4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7" name="Freeform 2196"/>
            <p:cNvSpPr>
              <a:spLocks/>
            </p:cNvSpPr>
            <p:nvPr/>
          </p:nvSpPr>
          <p:spPr bwMode="auto">
            <a:xfrm>
              <a:off x="2685" y="1697"/>
              <a:ext cx="35" cy="44"/>
            </a:xfrm>
            <a:custGeom>
              <a:avLst/>
              <a:gdLst>
                <a:gd name="T0" fmla="*/ 20 w 35"/>
                <a:gd name="T1" fmla="*/ 44 h 44"/>
                <a:gd name="T2" fmla="*/ 0 w 35"/>
                <a:gd name="T3" fmla="*/ 25 h 44"/>
                <a:gd name="T4" fmla="*/ 22 w 35"/>
                <a:gd name="T5" fmla="*/ 0 h 44"/>
                <a:gd name="T6" fmla="*/ 35 w 35"/>
                <a:gd name="T7" fmla="*/ 15 h 44"/>
                <a:gd name="T8" fmla="*/ 20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20" y="4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5" y="15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8" name="Freeform 2197"/>
            <p:cNvSpPr>
              <a:spLocks/>
            </p:cNvSpPr>
            <p:nvPr/>
          </p:nvSpPr>
          <p:spPr bwMode="auto">
            <a:xfrm>
              <a:off x="2663" y="1675"/>
              <a:ext cx="44" cy="47"/>
            </a:xfrm>
            <a:custGeom>
              <a:avLst/>
              <a:gdLst>
                <a:gd name="T0" fmla="*/ 22 w 44"/>
                <a:gd name="T1" fmla="*/ 47 h 47"/>
                <a:gd name="T2" fmla="*/ 0 w 44"/>
                <a:gd name="T3" fmla="*/ 22 h 47"/>
                <a:gd name="T4" fmla="*/ 24 w 44"/>
                <a:gd name="T5" fmla="*/ 0 h 47"/>
                <a:gd name="T6" fmla="*/ 44 w 44"/>
                <a:gd name="T7" fmla="*/ 22 h 47"/>
                <a:gd name="T8" fmla="*/ 22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2" y="4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29" name="Freeform 2198"/>
            <p:cNvSpPr>
              <a:spLocks/>
            </p:cNvSpPr>
            <p:nvPr/>
          </p:nvSpPr>
          <p:spPr bwMode="auto">
            <a:xfrm>
              <a:off x="2643" y="164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7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0" name="Freeform 2199"/>
            <p:cNvSpPr>
              <a:spLocks/>
            </p:cNvSpPr>
            <p:nvPr/>
          </p:nvSpPr>
          <p:spPr bwMode="auto">
            <a:xfrm>
              <a:off x="2621" y="1599"/>
              <a:ext cx="49" cy="61"/>
            </a:xfrm>
            <a:custGeom>
              <a:avLst/>
              <a:gdLst>
                <a:gd name="T0" fmla="*/ 22 w 49"/>
                <a:gd name="T1" fmla="*/ 61 h 61"/>
                <a:gd name="T2" fmla="*/ 0 w 49"/>
                <a:gd name="T3" fmla="*/ 17 h 61"/>
                <a:gd name="T4" fmla="*/ 27 w 49"/>
                <a:gd name="T5" fmla="*/ 0 h 61"/>
                <a:gd name="T6" fmla="*/ 49 w 49"/>
                <a:gd name="T7" fmla="*/ 44 h 61"/>
                <a:gd name="T8" fmla="*/ 22 w 49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1">
                  <a:moveTo>
                    <a:pt x="22" y="6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9" y="4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1" name="Freeform 2200"/>
            <p:cNvSpPr>
              <a:spLocks/>
            </p:cNvSpPr>
            <p:nvPr/>
          </p:nvSpPr>
          <p:spPr bwMode="auto">
            <a:xfrm>
              <a:off x="2799" y="1744"/>
              <a:ext cx="6" cy="34"/>
            </a:xfrm>
            <a:custGeom>
              <a:avLst/>
              <a:gdLst>
                <a:gd name="T0" fmla="*/ 2 w 6"/>
                <a:gd name="T1" fmla="*/ 34 h 34"/>
                <a:gd name="T2" fmla="*/ 0 w 6"/>
                <a:gd name="T3" fmla="*/ 34 h 34"/>
                <a:gd name="T4" fmla="*/ 6 w 6"/>
                <a:gd name="T5" fmla="*/ 0 h 34"/>
                <a:gd name="T6" fmla="*/ 6 w 6"/>
                <a:gd name="T7" fmla="*/ 0 h 34"/>
                <a:gd name="T8" fmla="*/ 2 w 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4">
                  <a:moveTo>
                    <a:pt x="2" y="34"/>
                  </a:moveTo>
                  <a:lnTo>
                    <a:pt x="0" y="34"/>
                  </a:lnTo>
                  <a:lnTo>
                    <a:pt x="6" y="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573B2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2" name="Freeform 2201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Freeform 2202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Freeform 2203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2204"/>
            <p:cNvSpPr>
              <a:spLocks/>
            </p:cNvSpPr>
            <p:nvPr/>
          </p:nvSpPr>
          <p:spPr bwMode="auto">
            <a:xfrm>
              <a:off x="3527" y="3382"/>
              <a:ext cx="43" cy="51"/>
            </a:xfrm>
            <a:custGeom>
              <a:avLst/>
              <a:gdLst>
                <a:gd name="T0" fmla="*/ 15 w 43"/>
                <a:gd name="T1" fmla="*/ 51 h 51"/>
                <a:gd name="T2" fmla="*/ 0 w 43"/>
                <a:gd name="T3" fmla="*/ 12 h 51"/>
                <a:gd name="T4" fmla="*/ 28 w 43"/>
                <a:gd name="T5" fmla="*/ 0 h 51"/>
                <a:gd name="T6" fmla="*/ 43 w 43"/>
                <a:gd name="T7" fmla="*/ 39 h 51"/>
                <a:gd name="T8" fmla="*/ 15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5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3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Freeform 2205"/>
            <p:cNvSpPr>
              <a:spLocks/>
            </p:cNvSpPr>
            <p:nvPr/>
          </p:nvSpPr>
          <p:spPr bwMode="auto">
            <a:xfrm>
              <a:off x="3516" y="3345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5 h 49"/>
                <a:gd name="T4" fmla="*/ 30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2206"/>
            <p:cNvSpPr>
              <a:spLocks/>
            </p:cNvSpPr>
            <p:nvPr/>
          </p:nvSpPr>
          <p:spPr bwMode="auto">
            <a:xfrm>
              <a:off x="3509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2207"/>
            <p:cNvSpPr>
              <a:spLocks/>
            </p:cNvSpPr>
            <p:nvPr/>
          </p:nvSpPr>
          <p:spPr bwMode="auto">
            <a:xfrm>
              <a:off x="3507" y="3252"/>
              <a:ext cx="33" cy="52"/>
            </a:xfrm>
            <a:custGeom>
              <a:avLst/>
              <a:gdLst>
                <a:gd name="T0" fmla="*/ 2 w 33"/>
                <a:gd name="T1" fmla="*/ 52 h 52"/>
                <a:gd name="T2" fmla="*/ 0 w 33"/>
                <a:gd name="T3" fmla="*/ 3 h 52"/>
                <a:gd name="T4" fmla="*/ 31 w 33"/>
                <a:gd name="T5" fmla="*/ 0 h 52"/>
                <a:gd name="T6" fmla="*/ 33 w 33"/>
                <a:gd name="T7" fmla="*/ 49 h 52"/>
                <a:gd name="T8" fmla="*/ 2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2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2208"/>
            <p:cNvSpPr>
              <a:spLocks/>
            </p:cNvSpPr>
            <p:nvPr/>
          </p:nvSpPr>
          <p:spPr bwMode="auto">
            <a:xfrm>
              <a:off x="3507" y="3211"/>
              <a:ext cx="37" cy="46"/>
            </a:xfrm>
            <a:custGeom>
              <a:avLst/>
              <a:gdLst>
                <a:gd name="T0" fmla="*/ 0 w 37"/>
                <a:gd name="T1" fmla="*/ 41 h 46"/>
                <a:gd name="T2" fmla="*/ 6 w 37"/>
                <a:gd name="T3" fmla="*/ 0 h 46"/>
                <a:gd name="T4" fmla="*/ 37 w 37"/>
                <a:gd name="T5" fmla="*/ 5 h 46"/>
                <a:gd name="T6" fmla="*/ 31 w 37"/>
                <a:gd name="T7" fmla="*/ 46 h 46"/>
                <a:gd name="T8" fmla="*/ 0 w 37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0" y="41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1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2209"/>
            <p:cNvSpPr>
              <a:spLocks/>
            </p:cNvSpPr>
            <p:nvPr/>
          </p:nvSpPr>
          <p:spPr bwMode="auto">
            <a:xfrm>
              <a:off x="3513" y="3171"/>
              <a:ext cx="40" cy="45"/>
            </a:xfrm>
            <a:custGeom>
              <a:avLst/>
              <a:gdLst>
                <a:gd name="T0" fmla="*/ 0 w 40"/>
                <a:gd name="T1" fmla="*/ 40 h 45"/>
                <a:gd name="T2" fmla="*/ 11 w 40"/>
                <a:gd name="T3" fmla="*/ 0 h 45"/>
                <a:gd name="T4" fmla="*/ 40 w 40"/>
                <a:gd name="T5" fmla="*/ 13 h 45"/>
                <a:gd name="T6" fmla="*/ 31 w 40"/>
                <a:gd name="T7" fmla="*/ 45 h 45"/>
                <a:gd name="T8" fmla="*/ 0 w 40"/>
                <a:gd name="T9" fmla="*/ 4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5">
                  <a:moveTo>
                    <a:pt x="0" y="40"/>
                  </a:moveTo>
                  <a:lnTo>
                    <a:pt x="11" y="0"/>
                  </a:lnTo>
                  <a:lnTo>
                    <a:pt x="40" y="13"/>
                  </a:lnTo>
                  <a:lnTo>
                    <a:pt x="31" y="4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2210"/>
            <p:cNvSpPr>
              <a:spLocks/>
            </p:cNvSpPr>
            <p:nvPr/>
          </p:nvSpPr>
          <p:spPr bwMode="auto">
            <a:xfrm>
              <a:off x="3524" y="3135"/>
              <a:ext cx="46" cy="49"/>
            </a:xfrm>
            <a:custGeom>
              <a:avLst/>
              <a:gdLst>
                <a:gd name="T0" fmla="*/ 0 w 46"/>
                <a:gd name="T1" fmla="*/ 36 h 49"/>
                <a:gd name="T2" fmla="*/ 20 w 46"/>
                <a:gd name="T3" fmla="*/ 0 h 49"/>
                <a:gd name="T4" fmla="*/ 46 w 46"/>
                <a:gd name="T5" fmla="*/ 17 h 49"/>
                <a:gd name="T6" fmla="*/ 29 w 46"/>
                <a:gd name="T7" fmla="*/ 49 h 49"/>
                <a:gd name="T8" fmla="*/ 0 w 46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0" y="36"/>
                  </a:moveTo>
                  <a:lnTo>
                    <a:pt x="20" y="0"/>
                  </a:lnTo>
                  <a:lnTo>
                    <a:pt x="46" y="17"/>
                  </a:lnTo>
                  <a:lnTo>
                    <a:pt x="2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2211"/>
            <p:cNvSpPr>
              <a:spLocks/>
            </p:cNvSpPr>
            <p:nvPr/>
          </p:nvSpPr>
          <p:spPr bwMode="auto">
            <a:xfrm>
              <a:off x="3544" y="3103"/>
              <a:ext cx="44" cy="49"/>
            </a:xfrm>
            <a:custGeom>
              <a:avLst/>
              <a:gdLst>
                <a:gd name="T0" fmla="*/ 0 w 44"/>
                <a:gd name="T1" fmla="*/ 32 h 49"/>
                <a:gd name="T2" fmla="*/ 18 w 44"/>
                <a:gd name="T3" fmla="*/ 0 h 49"/>
                <a:gd name="T4" fmla="*/ 44 w 44"/>
                <a:gd name="T5" fmla="*/ 17 h 49"/>
                <a:gd name="T6" fmla="*/ 26 w 44"/>
                <a:gd name="T7" fmla="*/ 49 h 49"/>
                <a:gd name="T8" fmla="*/ 0 w 44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2"/>
                  </a:moveTo>
                  <a:lnTo>
                    <a:pt x="18" y="0"/>
                  </a:lnTo>
                  <a:lnTo>
                    <a:pt x="44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2212"/>
            <p:cNvSpPr>
              <a:spLocks/>
            </p:cNvSpPr>
            <p:nvPr/>
          </p:nvSpPr>
          <p:spPr bwMode="auto">
            <a:xfrm>
              <a:off x="3562" y="3039"/>
              <a:ext cx="54" cy="81"/>
            </a:xfrm>
            <a:custGeom>
              <a:avLst/>
              <a:gdLst>
                <a:gd name="T0" fmla="*/ 0 w 54"/>
                <a:gd name="T1" fmla="*/ 64 h 81"/>
                <a:gd name="T2" fmla="*/ 26 w 54"/>
                <a:gd name="T3" fmla="*/ 0 h 81"/>
                <a:gd name="T4" fmla="*/ 54 w 54"/>
                <a:gd name="T5" fmla="*/ 12 h 81"/>
                <a:gd name="T6" fmla="*/ 26 w 54"/>
                <a:gd name="T7" fmla="*/ 81 h 81"/>
                <a:gd name="T8" fmla="*/ 0 w 54"/>
                <a:gd name="T9" fmla="*/ 6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1">
                  <a:moveTo>
                    <a:pt x="0" y="64"/>
                  </a:moveTo>
                  <a:lnTo>
                    <a:pt x="26" y="0"/>
                  </a:lnTo>
                  <a:lnTo>
                    <a:pt x="54" y="12"/>
                  </a:lnTo>
                  <a:lnTo>
                    <a:pt x="26" y="81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2213"/>
            <p:cNvSpPr>
              <a:spLocks/>
            </p:cNvSpPr>
            <p:nvPr/>
          </p:nvSpPr>
          <p:spPr bwMode="auto">
            <a:xfrm>
              <a:off x="3588" y="3007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7 w 37"/>
                <a:gd name="T3" fmla="*/ 0 h 44"/>
                <a:gd name="T4" fmla="*/ 37 w 37"/>
                <a:gd name="T5" fmla="*/ 0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7" y="0"/>
                  </a:lnTo>
                  <a:lnTo>
                    <a:pt x="37" y="0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2214"/>
          <p:cNvGrpSpPr>
            <a:grpSpLocks/>
          </p:cNvGrpSpPr>
          <p:nvPr/>
        </p:nvGrpSpPr>
        <p:grpSpPr bwMode="auto">
          <a:xfrm>
            <a:off x="4140200" y="2538413"/>
            <a:ext cx="1631950" cy="3179762"/>
            <a:chOff x="2608" y="1599"/>
            <a:chExt cx="1028" cy="2003"/>
          </a:xfrm>
        </p:grpSpPr>
        <p:sp>
          <p:nvSpPr>
            <p:cNvPr id="47745" name="Freeform 2215"/>
            <p:cNvSpPr>
              <a:spLocks/>
            </p:cNvSpPr>
            <p:nvPr/>
          </p:nvSpPr>
          <p:spPr bwMode="auto">
            <a:xfrm>
              <a:off x="3595" y="2963"/>
              <a:ext cx="30" cy="44"/>
            </a:xfrm>
            <a:custGeom>
              <a:avLst/>
              <a:gdLst>
                <a:gd name="T0" fmla="*/ 0 w 30"/>
                <a:gd name="T1" fmla="*/ 44 h 44"/>
                <a:gd name="T2" fmla="*/ 0 w 30"/>
                <a:gd name="T3" fmla="*/ 3 h 44"/>
                <a:gd name="T4" fmla="*/ 30 w 30"/>
                <a:gd name="T5" fmla="*/ 0 h 44"/>
                <a:gd name="T6" fmla="*/ 30 w 30"/>
                <a:gd name="T7" fmla="*/ 44 h 44"/>
                <a:gd name="T8" fmla="*/ 0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0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6" name="Freeform 2216"/>
            <p:cNvSpPr>
              <a:spLocks/>
            </p:cNvSpPr>
            <p:nvPr/>
          </p:nvSpPr>
          <p:spPr bwMode="auto">
            <a:xfrm>
              <a:off x="3507" y="3252"/>
              <a:ext cx="31" cy="5"/>
            </a:xfrm>
            <a:custGeom>
              <a:avLst/>
              <a:gdLst>
                <a:gd name="T0" fmla="*/ 0 w 31"/>
                <a:gd name="T1" fmla="*/ 3 h 5"/>
                <a:gd name="T2" fmla="*/ 0 w 31"/>
                <a:gd name="T3" fmla="*/ 0 h 5"/>
                <a:gd name="T4" fmla="*/ 31 w 31"/>
                <a:gd name="T5" fmla="*/ 0 h 5"/>
                <a:gd name="T6" fmla="*/ 31 w 31"/>
                <a:gd name="T7" fmla="*/ 5 h 5"/>
                <a:gd name="T8" fmla="*/ 0 w 3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">
                  <a:moveTo>
                    <a:pt x="0" y="3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7" name="Freeform 2217"/>
            <p:cNvSpPr>
              <a:spLocks/>
            </p:cNvSpPr>
            <p:nvPr/>
          </p:nvSpPr>
          <p:spPr bwMode="auto">
            <a:xfrm>
              <a:off x="3584" y="2924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12 h 49"/>
                <a:gd name="T4" fmla="*/ 28 w 39"/>
                <a:gd name="T5" fmla="*/ 0 h 49"/>
                <a:gd name="T6" fmla="*/ 39 w 39"/>
                <a:gd name="T7" fmla="*/ 37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8" name="Freeform 2218"/>
            <p:cNvSpPr>
              <a:spLocks/>
            </p:cNvSpPr>
            <p:nvPr/>
          </p:nvSpPr>
          <p:spPr bwMode="auto">
            <a:xfrm>
              <a:off x="3568" y="2887"/>
              <a:ext cx="44" cy="49"/>
            </a:xfrm>
            <a:custGeom>
              <a:avLst/>
              <a:gdLst>
                <a:gd name="T0" fmla="*/ 16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37 h 49"/>
                <a:gd name="T8" fmla="*/ 1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6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9" name="Freeform 2219"/>
            <p:cNvSpPr>
              <a:spLocks/>
            </p:cNvSpPr>
            <p:nvPr/>
          </p:nvSpPr>
          <p:spPr bwMode="auto">
            <a:xfrm>
              <a:off x="3548" y="2858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0" name="Freeform 2220"/>
            <p:cNvSpPr>
              <a:spLocks/>
            </p:cNvSpPr>
            <p:nvPr/>
          </p:nvSpPr>
          <p:spPr bwMode="auto">
            <a:xfrm>
              <a:off x="3524" y="2833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5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1" name="Freeform 2221"/>
            <p:cNvSpPr>
              <a:spLocks/>
            </p:cNvSpPr>
            <p:nvPr/>
          </p:nvSpPr>
          <p:spPr bwMode="auto">
            <a:xfrm>
              <a:off x="3498" y="2811"/>
              <a:ext cx="46" cy="49"/>
            </a:xfrm>
            <a:custGeom>
              <a:avLst/>
              <a:gdLst>
                <a:gd name="T0" fmla="*/ 26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2 h 49"/>
                <a:gd name="T8" fmla="*/ 26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2" name="Freeform 2222"/>
            <p:cNvSpPr>
              <a:spLocks/>
            </p:cNvSpPr>
            <p:nvPr/>
          </p:nvSpPr>
          <p:spPr bwMode="auto">
            <a:xfrm>
              <a:off x="3472" y="2784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5 h 54"/>
                <a:gd name="T4" fmla="*/ 22 w 46"/>
                <a:gd name="T5" fmla="*/ 0 h 54"/>
                <a:gd name="T6" fmla="*/ 46 w 46"/>
                <a:gd name="T7" fmla="*/ 27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3" name="Freeform 2223"/>
            <p:cNvSpPr>
              <a:spLocks/>
            </p:cNvSpPr>
            <p:nvPr/>
          </p:nvSpPr>
          <p:spPr bwMode="auto">
            <a:xfrm>
              <a:off x="3445" y="2758"/>
              <a:ext cx="49" cy="51"/>
            </a:xfrm>
            <a:custGeom>
              <a:avLst/>
              <a:gdLst>
                <a:gd name="T0" fmla="*/ 27 w 49"/>
                <a:gd name="T1" fmla="*/ 51 h 51"/>
                <a:gd name="T2" fmla="*/ 0 w 49"/>
                <a:gd name="T3" fmla="*/ 22 h 51"/>
                <a:gd name="T4" fmla="*/ 25 w 49"/>
                <a:gd name="T5" fmla="*/ 0 h 51"/>
                <a:gd name="T6" fmla="*/ 49 w 49"/>
                <a:gd name="T7" fmla="*/ 26 h 51"/>
                <a:gd name="T8" fmla="*/ 27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27" y="51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9" y="26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4" name="Freeform 2224"/>
            <p:cNvSpPr>
              <a:spLocks/>
            </p:cNvSpPr>
            <p:nvPr/>
          </p:nvSpPr>
          <p:spPr bwMode="auto">
            <a:xfrm>
              <a:off x="3426" y="2726"/>
              <a:ext cx="44" cy="54"/>
            </a:xfrm>
            <a:custGeom>
              <a:avLst/>
              <a:gdLst>
                <a:gd name="T0" fmla="*/ 19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1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9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5" name="Freeform 2225"/>
            <p:cNvSpPr>
              <a:spLocks/>
            </p:cNvSpPr>
            <p:nvPr/>
          </p:nvSpPr>
          <p:spPr bwMode="auto">
            <a:xfrm>
              <a:off x="3595" y="2961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6" name="Freeform 2226"/>
            <p:cNvSpPr>
              <a:spLocks/>
            </p:cNvSpPr>
            <p:nvPr/>
          </p:nvSpPr>
          <p:spPr bwMode="auto">
            <a:xfrm>
              <a:off x="3415" y="2704"/>
              <a:ext cx="37" cy="36"/>
            </a:xfrm>
            <a:custGeom>
              <a:avLst/>
              <a:gdLst>
                <a:gd name="T0" fmla="*/ 9 w 37"/>
                <a:gd name="T1" fmla="*/ 36 h 36"/>
                <a:gd name="T2" fmla="*/ 0 w 37"/>
                <a:gd name="T3" fmla="*/ 12 h 36"/>
                <a:gd name="T4" fmla="*/ 28 w 37"/>
                <a:gd name="T5" fmla="*/ 0 h 36"/>
                <a:gd name="T6" fmla="*/ 37 w 37"/>
                <a:gd name="T7" fmla="*/ 24 h 36"/>
                <a:gd name="T8" fmla="*/ 9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9" y="3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7" name="Freeform 2227"/>
            <p:cNvSpPr>
              <a:spLocks/>
            </p:cNvSpPr>
            <p:nvPr/>
          </p:nvSpPr>
          <p:spPr bwMode="auto">
            <a:xfrm>
              <a:off x="3408" y="2679"/>
              <a:ext cx="35" cy="37"/>
            </a:xfrm>
            <a:custGeom>
              <a:avLst/>
              <a:gdLst>
                <a:gd name="T0" fmla="*/ 7 w 35"/>
                <a:gd name="T1" fmla="*/ 37 h 37"/>
                <a:gd name="T2" fmla="*/ 0 w 35"/>
                <a:gd name="T3" fmla="*/ 5 h 37"/>
                <a:gd name="T4" fmla="*/ 31 w 35"/>
                <a:gd name="T5" fmla="*/ 0 h 37"/>
                <a:gd name="T6" fmla="*/ 35 w 35"/>
                <a:gd name="T7" fmla="*/ 25 h 37"/>
                <a:gd name="T8" fmla="*/ 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7" y="37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5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8" name="Freeform 2228"/>
            <p:cNvSpPr>
              <a:spLocks/>
            </p:cNvSpPr>
            <p:nvPr/>
          </p:nvSpPr>
          <p:spPr bwMode="auto">
            <a:xfrm>
              <a:off x="3402" y="2630"/>
              <a:ext cx="37" cy="54"/>
            </a:xfrm>
            <a:custGeom>
              <a:avLst/>
              <a:gdLst>
                <a:gd name="T0" fmla="*/ 6 w 37"/>
                <a:gd name="T1" fmla="*/ 54 h 54"/>
                <a:gd name="T2" fmla="*/ 0 w 37"/>
                <a:gd name="T3" fmla="*/ 3 h 54"/>
                <a:gd name="T4" fmla="*/ 30 w 37"/>
                <a:gd name="T5" fmla="*/ 0 h 54"/>
                <a:gd name="T6" fmla="*/ 37 w 37"/>
                <a:gd name="T7" fmla="*/ 49 h 54"/>
                <a:gd name="T8" fmla="*/ 6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6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7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59" name="Freeform 2229"/>
            <p:cNvSpPr>
              <a:spLocks/>
            </p:cNvSpPr>
            <p:nvPr/>
          </p:nvSpPr>
          <p:spPr bwMode="auto">
            <a:xfrm>
              <a:off x="3402" y="2584"/>
              <a:ext cx="30" cy="49"/>
            </a:xfrm>
            <a:custGeom>
              <a:avLst/>
              <a:gdLst>
                <a:gd name="T0" fmla="*/ 0 w 30"/>
                <a:gd name="T1" fmla="*/ 49 h 49"/>
                <a:gd name="T2" fmla="*/ 0 w 30"/>
                <a:gd name="T3" fmla="*/ 0 h 49"/>
                <a:gd name="T4" fmla="*/ 30 w 30"/>
                <a:gd name="T5" fmla="*/ 0 h 49"/>
                <a:gd name="T6" fmla="*/ 30 w 30"/>
                <a:gd name="T7" fmla="*/ 46 h 49"/>
                <a:gd name="T8" fmla="*/ 0 w 3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9">
                  <a:moveTo>
                    <a:pt x="0" y="49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0" name="Freeform 2230"/>
            <p:cNvSpPr>
              <a:spLocks/>
            </p:cNvSpPr>
            <p:nvPr/>
          </p:nvSpPr>
          <p:spPr bwMode="auto">
            <a:xfrm>
              <a:off x="3402" y="2535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2 w 33"/>
                <a:gd name="T3" fmla="*/ 0 h 49"/>
                <a:gd name="T4" fmla="*/ 33 w 33"/>
                <a:gd name="T5" fmla="*/ 2 h 49"/>
                <a:gd name="T6" fmla="*/ 30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2" y="0"/>
                  </a:lnTo>
                  <a:lnTo>
                    <a:pt x="33" y="2"/>
                  </a:lnTo>
                  <a:lnTo>
                    <a:pt x="3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1" name="Freeform 2231"/>
            <p:cNvSpPr>
              <a:spLocks/>
            </p:cNvSpPr>
            <p:nvPr/>
          </p:nvSpPr>
          <p:spPr bwMode="auto">
            <a:xfrm>
              <a:off x="3404" y="2483"/>
              <a:ext cx="33" cy="54"/>
            </a:xfrm>
            <a:custGeom>
              <a:avLst/>
              <a:gdLst>
                <a:gd name="T0" fmla="*/ 0 w 33"/>
                <a:gd name="T1" fmla="*/ 52 h 54"/>
                <a:gd name="T2" fmla="*/ 2 w 33"/>
                <a:gd name="T3" fmla="*/ 3 h 54"/>
                <a:gd name="T4" fmla="*/ 33 w 33"/>
                <a:gd name="T5" fmla="*/ 0 h 54"/>
                <a:gd name="T6" fmla="*/ 31 w 33"/>
                <a:gd name="T7" fmla="*/ 54 h 54"/>
                <a:gd name="T8" fmla="*/ 0 w 33"/>
                <a:gd name="T9" fmla="*/ 5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0" y="52"/>
                  </a:moveTo>
                  <a:lnTo>
                    <a:pt x="2" y="3"/>
                  </a:lnTo>
                  <a:lnTo>
                    <a:pt x="33" y="0"/>
                  </a:lnTo>
                  <a:lnTo>
                    <a:pt x="31" y="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2" name="Freeform 2232"/>
            <p:cNvSpPr>
              <a:spLocks/>
            </p:cNvSpPr>
            <p:nvPr/>
          </p:nvSpPr>
          <p:spPr bwMode="auto">
            <a:xfrm>
              <a:off x="3402" y="2439"/>
              <a:ext cx="35" cy="47"/>
            </a:xfrm>
            <a:custGeom>
              <a:avLst/>
              <a:gdLst>
                <a:gd name="T0" fmla="*/ 4 w 35"/>
                <a:gd name="T1" fmla="*/ 47 h 47"/>
                <a:gd name="T2" fmla="*/ 0 w 35"/>
                <a:gd name="T3" fmla="*/ 5 h 47"/>
                <a:gd name="T4" fmla="*/ 30 w 35"/>
                <a:gd name="T5" fmla="*/ 0 h 47"/>
                <a:gd name="T6" fmla="*/ 35 w 35"/>
                <a:gd name="T7" fmla="*/ 44 h 47"/>
                <a:gd name="T8" fmla="*/ 4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4" y="47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5" y="44"/>
                  </a:lnTo>
                  <a:lnTo>
                    <a:pt x="4" y="4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3" name="Freeform 2233"/>
            <p:cNvSpPr>
              <a:spLocks/>
            </p:cNvSpPr>
            <p:nvPr/>
          </p:nvSpPr>
          <p:spPr bwMode="auto">
            <a:xfrm>
              <a:off x="3386" y="2390"/>
              <a:ext cx="46" cy="54"/>
            </a:xfrm>
            <a:custGeom>
              <a:avLst/>
              <a:gdLst>
                <a:gd name="T0" fmla="*/ 16 w 46"/>
                <a:gd name="T1" fmla="*/ 54 h 54"/>
                <a:gd name="T2" fmla="*/ 0 w 46"/>
                <a:gd name="T3" fmla="*/ 12 h 54"/>
                <a:gd name="T4" fmla="*/ 29 w 46"/>
                <a:gd name="T5" fmla="*/ 0 h 54"/>
                <a:gd name="T6" fmla="*/ 46 w 46"/>
                <a:gd name="T7" fmla="*/ 49 h 54"/>
                <a:gd name="T8" fmla="*/ 1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16" y="54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6" y="49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4" name="Freeform 2234"/>
            <p:cNvSpPr>
              <a:spLocks/>
            </p:cNvSpPr>
            <p:nvPr/>
          </p:nvSpPr>
          <p:spPr bwMode="auto">
            <a:xfrm>
              <a:off x="3378" y="2366"/>
              <a:ext cx="37" cy="36"/>
            </a:xfrm>
            <a:custGeom>
              <a:avLst/>
              <a:gdLst>
                <a:gd name="T0" fmla="*/ 8 w 37"/>
                <a:gd name="T1" fmla="*/ 36 h 36"/>
                <a:gd name="T2" fmla="*/ 0 w 37"/>
                <a:gd name="T3" fmla="*/ 22 h 36"/>
                <a:gd name="T4" fmla="*/ 24 w 37"/>
                <a:gd name="T5" fmla="*/ 0 h 36"/>
                <a:gd name="T6" fmla="*/ 37 w 37"/>
                <a:gd name="T7" fmla="*/ 24 h 36"/>
                <a:gd name="T8" fmla="*/ 8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8" y="36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5" name="Freeform 2235"/>
            <p:cNvSpPr>
              <a:spLocks/>
            </p:cNvSpPr>
            <p:nvPr/>
          </p:nvSpPr>
          <p:spPr bwMode="auto">
            <a:xfrm>
              <a:off x="3362" y="2344"/>
              <a:ext cx="40" cy="44"/>
            </a:xfrm>
            <a:custGeom>
              <a:avLst/>
              <a:gdLst>
                <a:gd name="T0" fmla="*/ 16 w 40"/>
                <a:gd name="T1" fmla="*/ 44 h 44"/>
                <a:gd name="T2" fmla="*/ 0 w 40"/>
                <a:gd name="T3" fmla="*/ 22 h 44"/>
                <a:gd name="T4" fmla="*/ 24 w 40"/>
                <a:gd name="T5" fmla="*/ 0 h 44"/>
                <a:gd name="T6" fmla="*/ 40 w 40"/>
                <a:gd name="T7" fmla="*/ 22 h 44"/>
                <a:gd name="T8" fmla="*/ 16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6" y="4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0" y="22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6" name="Freeform 2236"/>
            <p:cNvSpPr>
              <a:spLocks/>
            </p:cNvSpPr>
            <p:nvPr/>
          </p:nvSpPr>
          <p:spPr bwMode="auto">
            <a:xfrm>
              <a:off x="3424" y="272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7" name="Freeform 2237"/>
            <p:cNvSpPr>
              <a:spLocks/>
            </p:cNvSpPr>
            <p:nvPr/>
          </p:nvSpPr>
          <p:spPr bwMode="auto">
            <a:xfrm>
              <a:off x="3351" y="2327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6 h 39"/>
                <a:gd name="T4" fmla="*/ 20 w 35"/>
                <a:gd name="T5" fmla="*/ 0 h 39"/>
                <a:gd name="T6" fmla="*/ 35 w 35"/>
                <a:gd name="T7" fmla="*/ 14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6"/>
                  </a:lnTo>
                  <a:lnTo>
                    <a:pt x="20" y="0"/>
                  </a:lnTo>
                  <a:lnTo>
                    <a:pt x="35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8" name="Freeform 2238"/>
            <p:cNvSpPr>
              <a:spLocks/>
            </p:cNvSpPr>
            <p:nvPr/>
          </p:nvSpPr>
          <p:spPr bwMode="auto">
            <a:xfrm>
              <a:off x="3338" y="2312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5 w 33"/>
                <a:gd name="T5" fmla="*/ 0 h 41"/>
                <a:gd name="T6" fmla="*/ 33 w 33"/>
                <a:gd name="T7" fmla="*/ 15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69" name="Freeform 2239"/>
            <p:cNvSpPr>
              <a:spLocks/>
            </p:cNvSpPr>
            <p:nvPr/>
          </p:nvSpPr>
          <p:spPr bwMode="auto">
            <a:xfrm>
              <a:off x="3307" y="2295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32 h 46"/>
                <a:gd name="T4" fmla="*/ 11 w 46"/>
                <a:gd name="T5" fmla="*/ 0 h 46"/>
                <a:gd name="T6" fmla="*/ 46 w 46"/>
                <a:gd name="T7" fmla="*/ 17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0" name="Freeform 2240"/>
            <p:cNvSpPr>
              <a:spLocks/>
            </p:cNvSpPr>
            <p:nvPr/>
          </p:nvSpPr>
          <p:spPr bwMode="auto">
            <a:xfrm>
              <a:off x="3279" y="2282"/>
              <a:ext cx="39" cy="45"/>
            </a:xfrm>
            <a:custGeom>
              <a:avLst/>
              <a:gdLst>
                <a:gd name="T0" fmla="*/ 28 w 39"/>
                <a:gd name="T1" fmla="*/ 45 h 45"/>
                <a:gd name="T2" fmla="*/ 0 w 39"/>
                <a:gd name="T3" fmla="*/ 35 h 45"/>
                <a:gd name="T4" fmla="*/ 4 w 39"/>
                <a:gd name="T5" fmla="*/ 0 h 45"/>
                <a:gd name="T6" fmla="*/ 39 w 39"/>
                <a:gd name="T7" fmla="*/ 13 h 45"/>
                <a:gd name="T8" fmla="*/ 28 w 39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28" y="45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39" y="13"/>
                  </a:lnTo>
                  <a:lnTo>
                    <a:pt x="28" y="45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1" name="Freeform 2241"/>
            <p:cNvSpPr>
              <a:spLocks/>
            </p:cNvSpPr>
            <p:nvPr/>
          </p:nvSpPr>
          <p:spPr bwMode="auto">
            <a:xfrm>
              <a:off x="3242" y="2278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34 h 39"/>
                <a:gd name="T4" fmla="*/ 4 w 41"/>
                <a:gd name="T5" fmla="*/ 0 h 39"/>
                <a:gd name="T6" fmla="*/ 41 w 41"/>
                <a:gd name="T7" fmla="*/ 4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2" name="Freeform 2242"/>
            <p:cNvSpPr>
              <a:spLocks/>
            </p:cNvSpPr>
            <p:nvPr/>
          </p:nvSpPr>
          <p:spPr bwMode="auto">
            <a:xfrm>
              <a:off x="3207" y="2273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4 h 39"/>
                <a:gd name="T4" fmla="*/ 4 w 39"/>
                <a:gd name="T5" fmla="*/ 0 h 39"/>
                <a:gd name="T6" fmla="*/ 39 w 39"/>
                <a:gd name="T7" fmla="*/ 5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3" name="Freeform 2243"/>
            <p:cNvSpPr>
              <a:spLocks/>
            </p:cNvSpPr>
            <p:nvPr/>
          </p:nvSpPr>
          <p:spPr bwMode="auto">
            <a:xfrm>
              <a:off x="3169" y="2263"/>
              <a:ext cx="42" cy="44"/>
            </a:xfrm>
            <a:custGeom>
              <a:avLst/>
              <a:gdLst>
                <a:gd name="T0" fmla="*/ 38 w 42"/>
                <a:gd name="T1" fmla="*/ 44 h 44"/>
                <a:gd name="T2" fmla="*/ 0 w 42"/>
                <a:gd name="T3" fmla="*/ 32 h 44"/>
                <a:gd name="T4" fmla="*/ 11 w 42"/>
                <a:gd name="T5" fmla="*/ 0 h 44"/>
                <a:gd name="T6" fmla="*/ 42 w 42"/>
                <a:gd name="T7" fmla="*/ 10 h 44"/>
                <a:gd name="T8" fmla="*/ 38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8" y="44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4" name="Freeform 2244"/>
            <p:cNvSpPr>
              <a:spLocks/>
            </p:cNvSpPr>
            <p:nvPr/>
          </p:nvSpPr>
          <p:spPr bwMode="auto">
            <a:xfrm>
              <a:off x="3134" y="2248"/>
              <a:ext cx="46" cy="47"/>
            </a:xfrm>
            <a:custGeom>
              <a:avLst/>
              <a:gdLst>
                <a:gd name="T0" fmla="*/ 35 w 46"/>
                <a:gd name="T1" fmla="*/ 47 h 47"/>
                <a:gd name="T2" fmla="*/ 0 w 46"/>
                <a:gd name="T3" fmla="*/ 27 h 47"/>
                <a:gd name="T4" fmla="*/ 20 w 46"/>
                <a:gd name="T5" fmla="*/ 0 h 47"/>
                <a:gd name="T6" fmla="*/ 46 w 46"/>
                <a:gd name="T7" fmla="*/ 15 h 47"/>
                <a:gd name="T8" fmla="*/ 3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5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5" name="Freeform 2245"/>
            <p:cNvSpPr>
              <a:spLocks/>
            </p:cNvSpPr>
            <p:nvPr/>
          </p:nvSpPr>
          <p:spPr bwMode="auto">
            <a:xfrm>
              <a:off x="3110" y="2219"/>
              <a:ext cx="44" cy="56"/>
            </a:xfrm>
            <a:custGeom>
              <a:avLst/>
              <a:gdLst>
                <a:gd name="T0" fmla="*/ 24 w 44"/>
                <a:gd name="T1" fmla="*/ 56 h 56"/>
                <a:gd name="T2" fmla="*/ 0 w 44"/>
                <a:gd name="T3" fmla="*/ 24 h 56"/>
                <a:gd name="T4" fmla="*/ 22 w 44"/>
                <a:gd name="T5" fmla="*/ 0 h 56"/>
                <a:gd name="T6" fmla="*/ 44 w 44"/>
                <a:gd name="T7" fmla="*/ 29 h 56"/>
                <a:gd name="T8" fmla="*/ 24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6" name="Freeform 2246"/>
            <p:cNvSpPr>
              <a:spLocks/>
            </p:cNvSpPr>
            <p:nvPr/>
          </p:nvSpPr>
          <p:spPr bwMode="auto">
            <a:xfrm>
              <a:off x="3362" y="2341"/>
              <a:ext cx="24" cy="25"/>
            </a:xfrm>
            <a:custGeom>
              <a:avLst/>
              <a:gdLst>
                <a:gd name="T0" fmla="*/ 24 w 24"/>
                <a:gd name="T1" fmla="*/ 3 h 25"/>
                <a:gd name="T2" fmla="*/ 24 w 24"/>
                <a:gd name="T3" fmla="*/ 0 h 25"/>
                <a:gd name="T4" fmla="*/ 0 w 24"/>
                <a:gd name="T5" fmla="*/ 25 h 25"/>
                <a:gd name="T6" fmla="*/ 2 w 24"/>
                <a:gd name="T7" fmla="*/ 25 h 25"/>
                <a:gd name="T8" fmla="*/ 24 w 24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3"/>
                  </a:moveTo>
                  <a:lnTo>
                    <a:pt x="24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7" name="Freeform 2247"/>
            <p:cNvSpPr>
              <a:spLocks/>
            </p:cNvSpPr>
            <p:nvPr/>
          </p:nvSpPr>
          <p:spPr bwMode="auto">
            <a:xfrm>
              <a:off x="3095" y="2199"/>
              <a:ext cx="39" cy="42"/>
            </a:xfrm>
            <a:custGeom>
              <a:avLst/>
              <a:gdLst>
                <a:gd name="T0" fmla="*/ 13 w 39"/>
                <a:gd name="T1" fmla="*/ 42 h 42"/>
                <a:gd name="T2" fmla="*/ 0 w 39"/>
                <a:gd name="T3" fmla="*/ 17 h 42"/>
                <a:gd name="T4" fmla="*/ 26 w 39"/>
                <a:gd name="T5" fmla="*/ 0 h 42"/>
                <a:gd name="T6" fmla="*/ 39 w 39"/>
                <a:gd name="T7" fmla="*/ 25 h 42"/>
                <a:gd name="T8" fmla="*/ 13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3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8" name="Freeform 2248"/>
            <p:cNvSpPr>
              <a:spLocks/>
            </p:cNvSpPr>
            <p:nvPr/>
          </p:nvSpPr>
          <p:spPr bwMode="auto">
            <a:xfrm>
              <a:off x="3084" y="2180"/>
              <a:ext cx="37" cy="36"/>
            </a:xfrm>
            <a:custGeom>
              <a:avLst/>
              <a:gdLst>
                <a:gd name="T0" fmla="*/ 11 w 37"/>
                <a:gd name="T1" fmla="*/ 36 h 36"/>
                <a:gd name="T2" fmla="*/ 0 w 37"/>
                <a:gd name="T3" fmla="*/ 12 h 36"/>
                <a:gd name="T4" fmla="*/ 28 w 37"/>
                <a:gd name="T5" fmla="*/ 0 h 36"/>
                <a:gd name="T6" fmla="*/ 37 w 37"/>
                <a:gd name="T7" fmla="*/ 19 h 36"/>
                <a:gd name="T8" fmla="*/ 11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1" y="36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19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79" name="Freeform 2249"/>
            <p:cNvSpPr>
              <a:spLocks/>
            </p:cNvSpPr>
            <p:nvPr/>
          </p:nvSpPr>
          <p:spPr bwMode="auto">
            <a:xfrm>
              <a:off x="3075" y="2138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31 w 37"/>
                <a:gd name="T5" fmla="*/ 0 h 54"/>
                <a:gd name="T6" fmla="*/ 37 w 37"/>
                <a:gd name="T7" fmla="*/ 42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0" name="Freeform 2250"/>
            <p:cNvSpPr>
              <a:spLocks/>
            </p:cNvSpPr>
            <p:nvPr/>
          </p:nvSpPr>
          <p:spPr bwMode="auto">
            <a:xfrm>
              <a:off x="3068" y="2089"/>
              <a:ext cx="38" cy="54"/>
            </a:xfrm>
            <a:custGeom>
              <a:avLst/>
              <a:gdLst>
                <a:gd name="T0" fmla="*/ 7 w 38"/>
                <a:gd name="T1" fmla="*/ 54 h 54"/>
                <a:gd name="T2" fmla="*/ 0 w 38"/>
                <a:gd name="T3" fmla="*/ 5 h 54"/>
                <a:gd name="T4" fmla="*/ 31 w 38"/>
                <a:gd name="T5" fmla="*/ 0 h 54"/>
                <a:gd name="T6" fmla="*/ 38 w 38"/>
                <a:gd name="T7" fmla="*/ 49 h 54"/>
                <a:gd name="T8" fmla="*/ 7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7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1" name="Freeform 2251"/>
            <p:cNvSpPr>
              <a:spLocks/>
            </p:cNvSpPr>
            <p:nvPr/>
          </p:nvSpPr>
          <p:spPr bwMode="auto">
            <a:xfrm>
              <a:off x="3055" y="2038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12 h 56"/>
                <a:gd name="T4" fmla="*/ 29 w 44"/>
                <a:gd name="T5" fmla="*/ 0 h 56"/>
                <a:gd name="T6" fmla="*/ 44 w 44"/>
                <a:gd name="T7" fmla="*/ 51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51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2" name="Freeform 2252"/>
            <p:cNvSpPr>
              <a:spLocks/>
            </p:cNvSpPr>
            <p:nvPr/>
          </p:nvSpPr>
          <p:spPr bwMode="auto">
            <a:xfrm>
              <a:off x="3108" y="2219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5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3" name="Freeform 2253"/>
            <p:cNvSpPr>
              <a:spLocks/>
            </p:cNvSpPr>
            <p:nvPr/>
          </p:nvSpPr>
          <p:spPr bwMode="auto">
            <a:xfrm>
              <a:off x="3031" y="1952"/>
              <a:ext cx="53" cy="98"/>
            </a:xfrm>
            <a:custGeom>
              <a:avLst/>
              <a:gdLst>
                <a:gd name="T0" fmla="*/ 24 w 53"/>
                <a:gd name="T1" fmla="*/ 98 h 98"/>
                <a:gd name="T2" fmla="*/ 0 w 53"/>
                <a:gd name="T3" fmla="*/ 12 h 98"/>
                <a:gd name="T4" fmla="*/ 29 w 53"/>
                <a:gd name="T5" fmla="*/ 0 h 98"/>
                <a:gd name="T6" fmla="*/ 53 w 53"/>
                <a:gd name="T7" fmla="*/ 86 h 98"/>
                <a:gd name="T8" fmla="*/ 24 w 53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98">
                  <a:moveTo>
                    <a:pt x="24" y="98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3" y="86"/>
                  </a:lnTo>
                  <a:lnTo>
                    <a:pt x="24" y="98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4" name="Freeform 2254"/>
            <p:cNvSpPr>
              <a:spLocks/>
            </p:cNvSpPr>
            <p:nvPr/>
          </p:nvSpPr>
          <p:spPr bwMode="auto">
            <a:xfrm>
              <a:off x="3020" y="1913"/>
              <a:ext cx="40" cy="51"/>
            </a:xfrm>
            <a:custGeom>
              <a:avLst/>
              <a:gdLst>
                <a:gd name="T0" fmla="*/ 11 w 40"/>
                <a:gd name="T1" fmla="*/ 51 h 51"/>
                <a:gd name="T2" fmla="*/ 0 w 40"/>
                <a:gd name="T3" fmla="*/ 12 h 51"/>
                <a:gd name="T4" fmla="*/ 29 w 40"/>
                <a:gd name="T5" fmla="*/ 0 h 51"/>
                <a:gd name="T6" fmla="*/ 40 w 40"/>
                <a:gd name="T7" fmla="*/ 39 h 51"/>
                <a:gd name="T8" fmla="*/ 11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1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5" name="Freeform 2255"/>
            <p:cNvSpPr>
              <a:spLocks/>
            </p:cNvSpPr>
            <p:nvPr/>
          </p:nvSpPr>
          <p:spPr bwMode="auto">
            <a:xfrm>
              <a:off x="3007" y="1876"/>
              <a:ext cx="42" cy="49"/>
            </a:xfrm>
            <a:custGeom>
              <a:avLst/>
              <a:gdLst>
                <a:gd name="T0" fmla="*/ 13 w 42"/>
                <a:gd name="T1" fmla="*/ 49 h 49"/>
                <a:gd name="T2" fmla="*/ 0 w 42"/>
                <a:gd name="T3" fmla="*/ 12 h 49"/>
                <a:gd name="T4" fmla="*/ 29 w 42"/>
                <a:gd name="T5" fmla="*/ 0 h 49"/>
                <a:gd name="T6" fmla="*/ 42 w 42"/>
                <a:gd name="T7" fmla="*/ 37 h 49"/>
                <a:gd name="T8" fmla="*/ 13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3" y="4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6" name="Freeform 2256"/>
            <p:cNvSpPr>
              <a:spLocks/>
            </p:cNvSpPr>
            <p:nvPr/>
          </p:nvSpPr>
          <p:spPr bwMode="auto">
            <a:xfrm>
              <a:off x="2994" y="1839"/>
              <a:ext cx="42" cy="49"/>
            </a:xfrm>
            <a:custGeom>
              <a:avLst/>
              <a:gdLst>
                <a:gd name="T0" fmla="*/ 13 w 42"/>
                <a:gd name="T1" fmla="*/ 49 h 49"/>
                <a:gd name="T2" fmla="*/ 0 w 42"/>
                <a:gd name="T3" fmla="*/ 17 h 49"/>
                <a:gd name="T4" fmla="*/ 26 w 42"/>
                <a:gd name="T5" fmla="*/ 0 h 49"/>
                <a:gd name="T6" fmla="*/ 42 w 42"/>
                <a:gd name="T7" fmla="*/ 37 h 49"/>
                <a:gd name="T8" fmla="*/ 13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3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7" name="Freeform 2257"/>
            <p:cNvSpPr>
              <a:spLocks/>
            </p:cNvSpPr>
            <p:nvPr/>
          </p:nvSpPr>
          <p:spPr bwMode="auto">
            <a:xfrm>
              <a:off x="2974" y="1807"/>
              <a:ext cx="46" cy="49"/>
            </a:xfrm>
            <a:custGeom>
              <a:avLst/>
              <a:gdLst>
                <a:gd name="T0" fmla="*/ 20 w 46"/>
                <a:gd name="T1" fmla="*/ 49 h 49"/>
                <a:gd name="T2" fmla="*/ 0 w 46"/>
                <a:gd name="T3" fmla="*/ 22 h 49"/>
                <a:gd name="T4" fmla="*/ 24 w 46"/>
                <a:gd name="T5" fmla="*/ 0 h 49"/>
                <a:gd name="T6" fmla="*/ 46 w 46"/>
                <a:gd name="T7" fmla="*/ 32 h 49"/>
                <a:gd name="T8" fmla="*/ 2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0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8" name="Freeform 2258"/>
            <p:cNvSpPr>
              <a:spLocks/>
            </p:cNvSpPr>
            <p:nvPr/>
          </p:nvSpPr>
          <p:spPr bwMode="auto">
            <a:xfrm>
              <a:off x="2965" y="1790"/>
              <a:ext cx="33" cy="39"/>
            </a:xfrm>
            <a:custGeom>
              <a:avLst/>
              <a:gdLst>
                <a:gd name="T0" fmla="*/ 9 w 33"/>
                <a:gd name="T1" fmla="*/ 39 h 39"/>
                <a:gd name="T2" fmla="*/ 0 w 33"/>
                <a:gd name="T3" fmla="*/ 27 h 39"/>
                <a:gd name="T4" fmla="*/ 20 w 33"/>
                <a:gd name="T5" fmla="*/ 0 h 39"/>
                <a:gd name="T6" fmla="*/ 33 w 33"/>
                <a:gd name="T7" fmla="*/ 17 h 39"/>
                <a:gd name="T8" fmla="*/ 9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9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89" name="Freeform 2259"/>
            <p:cNvSpPr>
              <a:spLocks/>
            </p:cNvSpPr>
            <p:nvPr/>
          </p:nvSpPr>
          <p:spPr bwMode="auto">
            <a:xfrm>
              <a:off x="2952" y="1778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9 h 39"/>
                <a:gd name="T4" fmla="*/ 16 w 33"/>
                <a:gd name="T5" fmla="*/ 0 h 39"/>
                <a:gd name="T6" fmla="*/ 33 w 33"/>
                <a:gd name="T7" fmla="*/ 12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0" name="Freeform 2260"/>
            <p:cNvSpPr>
              <a:spLocks/>
            </p:cNvSpPr>
            <p:nvPr/>
          </p:nvSpPr>
          <p:spPr bwMode="auto">
            <a:xfrm>
              <a:off x="2922" y="1758"/>
              <a:ext cx="46" cy="49"/>
            </a:xfrm>
            <a:custGeom>
              <a:avLst/>
              <a:gdLst>
                <a:gd name="T0" fmla="*/ 30 w 46"/>
                <a:gd name="T1" fmla="*/ 49 h 49"/>
                <a:gd name="T2" fmla="*/ 0 w 46"/>
                <a:gd name="T3" fmla="*/ 32 h 49"/>
                <a:gd name="T4" fmla="*/ 11 w 46"/>
                <a:gd name="T5" fmla="*/ 0 h 49"/>
                <a:gd name="T6" fmla="*/ 46 w 46"/>
                <a:gd name="T7" fmla="*/ 20 h 49"/>
                <a:gd name="T8" fmla="*/ 3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0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1" name="Freeform 2261"/>
            <p:cNvSpPr>
              <a:spLocks/>
            </p:cNvSpPr>
            <p:nvPr/>
          </p:nvSpPr>
          <p:spPr bwMode="auto">
            <a:xfrm>
              <a:off x="3055" y="2038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2" name="Freeform 2262"/>
            <p:cNvSpPr>
              <a:spLocks/>
            </p:cNvSpPr>
            <p:nvPr/>
          </p:nvSpPr>
          <p:spPr bwMode="auto">
            <a:xfrm>
              <a:off x="2895" y="1749"/>
              <a:ext cx="35" cy="41"/>
            </a:xfrm>
            <a:custGeom>
              <a:avLst/>
              <a:gdLst>
                <a:gd name="T0" fmla="*/ 31 w 35"/>
                <a:gd name="T1" fmla="*/ 41 h 41"/>
                <a:gd name="T2" fmla="*/ 0 w 35"/>
                <a:gd name="T3" fmla="*/ 34 h 41"/>
                <a:gd name="T4" fmla="*/ 3 w 35"/>
                <a:gd name="T5" fmla="*/ 0 h 41"/>
                <a:gd name="T6" fmla="*/ 35 w 35"/>
                <a:gd name="T7" fmla="*/ 7 h 41"/>
                <a:gd name="T8" fmla="*/ 31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31" y="41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35" y="7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3" name="Freeform 2263"/>
            <p:cNvSpPr>
              <a:spLocks/>
            </p:cNvSpPr>
            <p:nvPr/>
          </p:nvSpPr>
          <p:spPr bwMode="auto">
            <a:xfrm>
              <a:off x="2860" y="1749"/>
              <a:ext cx="38" cy="36"/>
            </a:xfrm>
            <a:custGeom>
              <a:avLst/>
              <a:gdLst>
                <a:gd name="T0" fmla="*/ 35 w 38"/>
                <a:gd name="T1" fmla="*/ 34 h 36"/>
                <a:gd name="T2" fmla="*/ 2 w 38"/>
                <a:gd name="T3" fmla="*/ 36 h 36"/>
                <a:gd name="T4" fmla="*/ 0 w 38"/>
                <a:gd name="T5" fmla="*/ 2 h 36"/>
                <a:gd name="T6" fmla="*/ 38 w 38"/>
                <a:gd name="T7" fmla="*/ 0 h 36"/>
                <a:gd name="T8" fmla="*/ 35 w 38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35" y="34"/>
                  </a:moveTo>
                  <a:lnTo>
                    <a:pt x="2" y="36"/>
                  </a:lnTo>
                  <a:lnTo>
                    <a:pt x="0" y="2"/>
                  </a:lnTo>
                  <a:lnTo>
                    <a:pt x="38" y="0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4" name="Freeform 2264"/>
            <p:cNvSpPr>
              <a:spLocks/>
            </p:cNvSpPr>
            <p:nvPr/>
          </p:nvSpPr>
          <p:spPr bwMode="auto">
            <a:xfrm>
              <a:off x="2832" y="1751"/>
              <a:ext cx="30" cy="37"/>
            </a:xfrm>
            <a:custGeom>
              <a:avLst/>
              <a:gdLst>
                <a:gd name="T0" fmla="*/ 30 w 30"/>
                <a:gd name="T1" fmla="*/ 34 h 37"/>
                <a:gd name="T2" fmla="*/ 0 w 30"/>
                <a:gd name="T3" fmla="*/ 37 h 37"/>
                <a:gd name="T4" fmla="*/ 0 w 30"/>
                <a:gd name="T5" fmla="*/ 2 h 37"/>
                <a:gd name="T6" fmla="*/ 28 w 30"/>
                <a:gd name="T7" fmla="*/ 0 h 37"/>
                <a:gd name="T8" fmla="*/ 30 w 30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5" name="Freeform 2265"/>
            <p:cNvSpPr>
              <a:spLocks/>
            </p:cNvSpPr>
            <p:nvPr/>
          </p:nvSpPr>
          <p:spPr bwMode="auto">
            <a:xfrm>
              <a:off x="2814" y="1751"/>
              <a:ext cx="18" cy="37"/>
            </a:xfrm>
            <a:custGeom>
              <a:avLst/>
              <a:gdLst>
                <a:gd name="T0" fmla="*/ 18 w 18"/>
                <a:gd name="T1" fmla="*/ 37 h 37"/>
                <a:gd name="T2" fmla="*/ 0 w 18"/>
                <a:gd name="T3" fmla="*/ 34 h 37"/>
                <a:gd name="T4" fmla="*/ 5 w 18"/>
                <a:gd name="T5" fmla="*/ 0 h 37"/>
                <a:gd name="T6" fmla="*/ 18 w 18"/>
                <a:gd name="T7" fmla="*/ 2 h 37"/>
                <a:gd name="T8" fmla="*/ 18 w 1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7">
                  <a:moveTo>
                    <a:pt x="18" y="37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18" y="2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6" name="Freeform 2266"/>
            <p:cNvSpPr>
              <a:spLocks/>
            </p:cNvSpPr>
            <p:nvPr/>
          </p:nvSpPr>
          <p:spPr bwMode="auto">
            <a:xfrm>
              <a:off x="2797" y="1749"/>
              <a:ext cx="22" cy="36"/>
            </a:xfrm>
            <a:custGeom>
              <a:avLst/>
              <a:gdLst>
                <a:gd name="T0" fmla="*/ 17 w 22"/>
                <a:gd name="T1" fmla="*/ 36 h 36"/>
                <a:gd name="T2" fmla="*/ 0 w 22"/>
                <a:gd name="T3" fmla="*/ 34 h 36"/>
                <a:gd name="T4" fmla="*/ 4 w 22"/>
                <a:gd name="T5" fmla="*/ 0 h 36"/>
                <a:gd name="T6" fmla="*/ 22 w 22"/>
                <a:gd name="T7" fmla="*/ 2 h 36"/>
                <a:gd name="T8" fmla="*/ 17 w 2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6">
                  <a:moveTo>
                    <a:pt x="17" y="36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2" y="2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7" name="Freeform 2267"/>
            <p:cNvSpPr>
              <a:spLocks/>
            </p:cNvSpPr>
            <p:nvPr/>
          </p:nvSpPr>
          <p:spPr bwMode="auto">
            <a:xfrm>
              <a:off x="2922" y="1756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8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8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8" name="Freeform 2268"/>
            <p:cNvSpPr>
              <a:spLocks/>
            </p:cNvSpPr>
            <p:nvPr/>
          </p:nvSpPr>
          <p:spPr bwMode="auto">
            <a:xfrm>
              <a:off x="2742" y="1734"/>
              <a:ext cx="61" cy="49"/>
            </a:xfrm>
            <a:custGeom>
              <a:avLst/>
              <a:gdLst>
                <a:gd name="T0" fmla="*/ 50 w 61"/>
                <a:gd name="T1" fmla="*/ 49 h 49"/>
                <a:gd name="T2" fmla="*/ 0 w 61"/>
                <a:gd name="T3" fmla="*/ 32 h 49"/>
                <a:gd name="T4" fmla="*/ 11 w 61"/>
                <a:gd name="T5" fmla="*/ 0 h 49"/>
                <a:gd name="T6" fmla="*/ 61 w 61"/>
                <a:gd name="T7" fmla="*/ 17 h 49"/>
                <a:gd name="T8" fmla="*/ 50 w 6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0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1" y="17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99" name="Freeform 2269"/>
            <p:cNvSpPr>
              <a:spLocks/>
            </p:cNvSpPr>
            <p:nvPr/>
          </p:nvSpPr>
          <p:spPr bwMode="auto">
            <a:xfrm>
              <a:off x="2718" y="1724"/>
              <a:ext cx="35" cy="42"/>
            </a:xfrm>
            <a:custGeom>
              <a:avLst/>
              <a:gdLst>
                <a:gd name="T0" fmla="*/ 24 w 35"/>
                <a:gd name="T1" fmla="*/ 42 h 42"/>
                <a:gd name="T2" fmla="*/ 0 w 35"/>
                <a:gd name="T3" fmla="*/ 29 h 42"/>
                <a:gd name="T4" fmla="*/ 15 w 35"/>
                <a:gd name="T5" fmla="*/ 0 h 42"/>
                <a:gd name="T6" fmla="*/ 35 w 35"/>
                <a:gd name="T7" fmla="*/ 10 h 42"/>
                <a:gd name="T8" fmla="*/ 24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24" y="4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5" y="10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0" name="Freeform 2270"/>
            <p:cNvSpPr>
              <a:spLocks/>
            </p:cNvSpPr>
            <p:nvPr/>
          </p:nvSpPr>
          <p:spPr bwMode="auto">
            <a:xfrm>
              <a:off x="2696" y="1714"/>
              <a:ext cx="37" cy="39"/>
            </a:xfrm>
            <a:custGeom>
              <a:avLst/>
              <a:gdLst>
                <a:gd name="T0" fmla="*/ 22 w 37"/>
                <a:gd name="T1" fmla="*/ 39 h 39"/>
                <a:gd name="T2" fmla="*/ 0 w 37"/>
                <a:gd name="T3" fmla="*/ 27 h 39"/>
                <a:gd name="T4" fmla="*/ 20 w 37"/>
                <a:gd name="T5" fmla="*/ 0 h 39"/>
                <a:gd name="T6" fmla="*/ 37 w 37"/>
                <a:gd name="T7" fmla="*/ 10 h 39"/>
                <a:gd name="T8" fmla="*/ 22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22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7" y="10"/>
                  </a:lnTo>
                  <a:lnTo>
                    <a:pt x="22" y="39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1" name="Freeform 2271"/>
            <p:cNvSpPr>
              <a:spLocks/>
            </p:cNvSpPr>
            <p:nvPr/>
          </p:nvSpPr>
          <p:spPr bwMode="auto">
            <a:xfrm>
              <a:off x="2678" y="1697"/>
              <a:ext cx="38" cy="44"/>
            </a:xfrm>
            <a:custGeom>
              <a:avLst/>
              <a:gdLst>
                <a:gd name="T0" fmla="*/ 18 w 38"/>
                <a:gd name="T1" fmla="*/ 44 h 44"/>
                <a:gd name="T2" fmla="*/ 0 w 38"/>
                <a:gd name="T3" fmla="*/ 25 h 44"/>
                <a:gd name="T4" fmla="*/ 22 w 38"/>
                <a:gd name="T5" fmla="*/ 0 h 44"/>
                <a:gd name="T6" fmla="*/ 38 w 38"/>
                <a:gd name="T7" fmla="*/ 17 h 44"/>
                <a:gd name="T8" fmla="*/ 18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18" y="4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8" y="17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2" name="Freeform 2272"/>
            <p:cNvSpPr>
              <a:spLocks/>
            </p:cNvSpPr>
            <p:nvPr/>
          </p:nvSpPr>
          <p:spPr bwMode="auto">
            <a:xfrm>
              <a:off x="2656" y="1675"/>
              <a:ext cx="44" cy="47"/>
            </a:xfrm>
            <a:custGeom>
              <a:avLst/>
              <a:gdLst>
                <a:gd name="T0" fmla="*/ 22 w 44"/>
                <a:gd name="T1" fmla="*/ 47 h 47"/>
                <a:gd name="T2" fmla="*/ 0 w 44"/>
                <a:gd name="T3" fmla="*/ 22 h 47"/>
                <a:gd name="T4" fmla="*/ 25 w 44"/>
                <a:gd name="T5" fmla="*/ 0 h 47"/>
                <a:gd name="T6" fmla="*/ 44 w 44"/>
                <a:gd name="T7" fmla="*/ 22 h 47"/>
                <a:gd name="T8" fmla="*/ 22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2" y="47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4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3" name="Freeform 2273"/>
            <p:cNvSpPr>
              <a:spLocks/>
            </p:cNvSpPr>
            <p:nvPr/>
          </p:nvSpPr>
          <p:spPr bwMode="auto">
            <a:xfrm>
              <a:off x="2637" y="1643"/>
              <a:ext cx="44" cy="54"/>
            </a:xfrm>
            <a:custGeom>
              <a:avLst/>
              <a:gdLst>
                <a:gd name="T0" fmla="*/ 19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1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9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4" name="Freeform 2274"/>
            <p:cNvSpPr>
              <a:spLocks/>
            </p:cNvSpPr>
            <p:nvPr/>
          </p:nvSpPr>
          <p:spPr bwMode="auto">
            <a:xfrm>
              <a:off x="2615" y="1599"/>
              <a:ext cx="48" cy="61"/>
            </a:xfrm>
            <a:custGeom>
              <a:avLst/>
              <a:gdLst>
                <a:gd name="T0" fmla="*/ 22 w 48"/>
                <a:gd name="T1" fmla="*/ 61 h 61"/>
                <a:gd name="T2" fmla="*/ 0 w 48"/>
                <a:gd name="T3" fmla="*/ 17 h 61"/>
                <a:gd name="T4" fmla="*/ 26 w 48"/>
                <a:gd name="T5" fmla="*/ 0 h 61"/>
                <a:gd name="T6" fmla="*/ 48 w 48"/>
                <a:gd name="T7" fmla="*/ 44 h 61"/>
                <a:gd name="T8" fmla="*/ 22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22" y="61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8" y="4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5" name="Freeform 2275"/>
            <p:cNvSpPr>
              <a:spLocks/>
            </p:cNvSpPr>
            <p:nvPr/>
          </p:nvSpPr>
          <p:spPr bwMode="auto">
            <a:xfrm>
              <a:off x="2784" y="1780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8 w 13"/>
                <a:gd name="T3" fmla="*/ 3 h 3"/>
                <a:gd name="T4" fmla="*/ 0 w 13"/>
                <a:gd name="T5" fmla="*/ 0 h 3"/>
                <a:gd name="T6" fmla="*/ 13 w 1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8" y="3"/>
                  </a:lnTo>
                  <a:lnTo>
                    <a:pt x="0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6" name="Freeform 2276"/>
            <p:cNvSpPr>
              <a:spLocks/>
            </p:cNvSpPr>
            <p:nvPr/>
          </p:nvSpPr>
          <p:spPr bwMode="auto">
            <a:xfrm>
              <a:off x="2792" y="1749"/>
              <a:ext cx="11" cy="34"/>
            </a:xfrm>
            <a:custGeom>
              <a:avLst/>
              <a:gdLst>
                <a:gd name="T0" fmla="*/ 5 w 11"/>
                <a:gd name="T1" fmla="*/ 34 h 34"/>
                <a:gd name="T2" fmla="*/ 0 w 11"/>
                <a:gd name="T3" fmla="*/ 34 h 34"/>
                <a:gd name="T4" fmla="*/ 9 w 11"/>
                <a:gd name="T5" fmla="*/ 0 h 34"/>
                <a:gd name="T6" fmla="*/ 11 w 11"/>
                <a:gd name="T7" fmla="*/ 2 h 34"/>
                <a:gd name="T8" fmla="*/ 5 w 1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5" y="34"/>
                  </a:moveTo>
                  <a:lnTo>
                    <a:pt x="0" y="34"/>
                  </a:lnTo>
                  <a:lnTo>
                    <a:pt x="9" y="0"/>
                  </a:lnTo>
                  <a:lnTo>
                    <a:pt x="11" y="2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73D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7" name="Freeform 2277"/>
            <p:cNvSpPr>
              <a:spLocks/>
            </p:cNvSpPr>
            <p:nvPr/>
          </p:nvSpPr>
          <p:spPr bwMode="auto">
            <a:xfrm>
              <a:off x="3592" y="3541"/>
              <a:ext cx="44" cy="61"/>
            </a:xfrm>
            <a:custGeom>
              <a:avLst/>
              <a:gdLst>
                <a:gd name="T0" fmla="*/ 16 w 44"/>
                <a:gd name="T1" fmla="*/ 61 h 61"/>
                <a:gd name="T2" fmla="*/ 0 w 44"/>
                <a:gd name="T3" fmla="*/ 12 h 61"/>
                <a:gd name="T4" fmla="*/ 29 w 44"/>
                <a:gd name="T5" fmla="*/ 0 h 61"/>
                <a:gd name="T6" fmla="*/ 44 w 44"/>
                <a:gd name="T7" fmla="*/ 49 h 61"/>
                <a:gd name="T8" fmla="*/ 16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16" y="6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9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8" name="Freeform 2278"/>
            <p:cNvSpPr>
              <a:spLocks/>
            </p:cNvSpPr>
            <p:nvPr/>
          </p:nvSpPr>
          <p:spPr bwMode="auto">
            <a:xfrm>
              <a:off x="3575" y="3500"/>
              <a:ext cx="46" cy="53"/>
            </a:xfrm>
            <a:custGeom>
              <a:avLst/>
              <a:gdLst>
                <a:gd name="T0" fmla="*/ 17 w 46"/>
                <a:gd name="T1" fmla="*/ 53 h 53"/>
                <a:gd name="T2" fmla="*/ 0 w 46"/>
                <a:gd name="T3" fmla="*/ 12 h 53"/>
                <a:gd name="T4" fmla="*/ 28 w 46"/>
                <a:gd name="T5" fmla="*/ 0 h 53"/>
                <a:gd name="T6" fmla="*/ 46 w 46"/>
                <a:gd name="T7" fmla="*/ 41 h 53"/>
                <a:gd name="T8" fmla="*/ 17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17" y="53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6" y="41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09" name="Freeform 2279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0" name="Freeform 2280"/>
            <p:cNvSpPr>
              <a:spLocks/>
            </p:cNvSpPr>
            <p:nvPr/>
          </p:nvSpPr>
          <p:spPr bwMode="auto">
            <a:xfrm>
              <a:off x="3527" y="3384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13 h 49"/>
                <a:gd name="T4" fmla="*/ 28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1" name="Freeform 2281"/>
            <p:cNvSpPr>
              <a:spLocks/>
            </p:cNvSpPr>
            <p:nvPr/>
          </p:nvSpPr>
          <p:spPr bwMode="auto">
            <a:xfrm>
              <a:off x="3516" y="3345"/>
              <a:ext cx="39" cy="52"/>
            </a:xfrm>
            <a:custGeom>
              <a:avLst/>
              <a:gdLst>
                <a:gd name="T0" fmla="*/ 11 w 39"/>
                <a:gd name="T1" fmla="*/ 52 h 52"/>
                <a:gd name="T2" fmla="*/ 0 w 39"/>
                <a:gd name="T3" fmla="*/ 5 h 52"/>
                <a:gd name="T4" fmla="*/ 30 w 39"/>
                <a:gd name="T5" fmla="*/ 0 h 52"/>
                <a:gd name="T6" fmla="*/ 39 w 39"/>
                <a:gd name="T7" fmla="*/ 39 h 52"/>
                <a:gd name="T8" fmla="*/ 11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1" y="52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2" name="Freeform 2282"/>
            <p:cNvSpPr>
              <a:spLocks/>
            </p:cNvSpPr>
            <p:nvPr/>
          </p:nvSpPr>
          <p:spPr bwMode="auto">
            <a:xfrm>
              <a:off x="3509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3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3" name="Freeform 2283"/>
            <p:cNvSpPr>
              <a:spLocks/>
            </p:cNvSpPr>
            <p:nvPr/>
          </p:nvSpPr>
          <p:spPr bwMode="auto">
            <a:xfrm>
              <a:off x="3507" y="3252"/>
              <a:ext cx="33" cy="52"/>
            </a:xfrm>
            <a:custGeom>
              <a:avLst/>
              <a:gdLst>
                <a:gd name="T0" fmla="*/ 2 w 33"/>
                <a:gd name="T1" fmla="*/ 52 h 52"/>
                <a:gd name="T2" fmla="*/ 0 w 33"/>
                <a:gd name="T3" fmla="*/ 3 h 52"/>
                <a:gd name="T4" fmla="*/ 31 w 33"/>
                <a:gd name="T5" fmla="*/ 0 h 52"/>
                <a:gd name="T6" fmla="*/ 33 w 33"/>
                <a:gd name="T7" fmla="*/ 49 h 52"/>
                <a:gd name="T8" fmla="*/ 2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2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4" name="Freeform 2284"/>
            <p:cNvSpPr>
              <a:spLocks/>
            </p:cNvSpPr>
            <p:nvPr/>
          </p:nvSpPr>
          <p:spPr bwMode="auto">
            <a:xfrm>
              <a:off x="3507" y="3211"/>
              <a:ext cx="35" cy="46"/>
            </a:xfrm>
            <a:custGeom>
              <a:avLst/>
              <a:gdLst>
                <a:gd name="T0" fmla="*/ 0 w 35"/>
                <a:gd name="T1" fmla="*/ 41 h 46"/>
                <a:gd name="T2" fmla="*/ 4 w 35"/>
                <a:gd name="T3" fmla="*/ 0 h 46"/>
                <a:gd name="T4" fmla="*/ 35 w 35"/>
                <a:gd name="T5" fmla="*/ 5 h 46"/>
                <a:gd name="T6" fmla="*/ 31 w 35"/>
                <a:gd name="T7" fmla="*/ 46 h 46"/>
                <a:gd name="T8" fmla="*/ 0 w 35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0" y="41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1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5" name="Freeform 2285"/>
            <p:cNvSpPr>
              <a:spLocks/>
            </p:cNvSpPr>
            <p:nvPr/>
          </p:nvSpPr>
          <p:spPr bwMode="auto">
            <a:xfrm>
              <a:off x="3511" y="3171"/>
              <a:ext cx="42" cy="45"/>
            </a:xfrm>
            <a:custGeom>
              <a:avLst/>
              <a:gdLst>
                <a:gd name="T0" fmla="*/ 0 w 42"/>
                <a:gd name="T1" fmla="*/ 40 h 45"/>
                <a:gd name="T2" fmla="*/ 13 w 42"/>
                <a:gd name="T3" fmla="*/ 0 h 45"/>
                <a:gd name="T4" fmla="*/ 42 w 42"/>
                <a:gd name="T5" fmla="*/ 13 h 45"/>
                <a:gd name="T6" fmla="*/ 31 w 42"/>
                <a:gd name="T7" fmla="*/ 45 h 45"/>
                <a:gd name="T8" fmla="*/ 0 w 42"/>
                <a:gd name="T9" fmla="*/ 4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5">
                  <a:moveTo>
                    <a:pt x="0" y="40"/>
                  </a:moveTo>
                  <a:lnTo>
                    <a:pt x="13" y="0"/>
                  </a:lnTo>
                  <a:lnTo>
                    <a:pt x="42" y="13"/>
                  </a:lnTo>
                  <a:lnTo>
                    <a:pt x="31" y="4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6" name="Freeform 2286"/>
            <p:cNvSpPr>
              <a:spLocks/>
            </p:cNvSpPr>
            <p:nvPr/>
          </p:nvSpPr>
          <p:spPr bwMode="auto">
            <a:xfrm>
              <a:off x="3524" y="3135"/>
              <a:ext cx="44" cy="49"/>
            </a:xfrm>
            <a:custGeom>
              <a:avLst/>
              <a:gdLst>
                <a:gd name="T0" fmla="*/ 0 w 44"/>
                <a:gd name="T1" fmla="*/ 36 h 49"/>
                <a:gd name="T2" fmla="*/ 18 w 44"/>
                <a:gd name="T3" fmla="*/ 0 h 49"/>
                <a:gd name="T4" fmla="*/ 44 w 44"/>
                <a:gd name="T5" fmla="*/ 17 h 49"/>
                <a:gd name="T6" fmla="*/ 29 w 44"/>
                <a:gd name="T7" fmla="*/ 49 h 49"/>
                <a:gd name="T8" fmla="*/ 0 w 44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6"/>
                  </a:moveTo>
                  <a:lnTo>
                    <a:pt x="18" y="0"/>
                  </a:lnTo>
                  <a:lnTo>
                    <a:pt x="44" y="17"/>
                  </a:lnTo>
                  <a:lnTo>
                    <a:pt x="2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7" name="Freeform 2287"/>
            <p:cNvSpPr>
              <a:spLocks/>
            </p:cNvSpPr>
            <p:nvPr/>
          </p:nvSpPr>
          <p:spPr bwMode="auto">
            <a:xfrm>
              <a:off x="3542" y="3103"/>
              <a:ext cx="44" cy="49"/>
            </a:xfrm>
            <a:custGeom>
              <a:avLst/>
              <a:gdLst>
                <a:gd name="T0" fmla="*/ 0 w 44"/>
                <a:gd name="T1" fmla="*/ 32 h 49"/>
                <a:gd name="T2" fmla="*/ 17 w 44"/>
                <a:gd name="T3" fmla="*/ 0 h 49"/>
                <a:gd name="T4" fmla="*/ 44 w 44"/>
                <a:gd name="T5" fmla="*/ 17 h 49"/>
                <a:gd name="T6" fmla="*/ 26 w 44"/>
                <a:gd name="T7" fmla="*/ 49 h 49"/>
                <a:gd name="T8" fmla="*/ 0 w 44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0" y="32"/>
                  </a:moveTo>
                  <a:lnTo>
                    <a:pt x="17" y="0"/>
                  </a:lnTo>
                  <a:lnTo>
                    <a:pt x="44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8" name="Freeform 2288"/>
            <p:cNvSpPr>
              <a:spLocks/>
            </p:cNvSpPr>
            <p:nvPr/>
          </p:nvSpPr>
          <p:spPr bwMode="auto">
            <a:xfrm>
              <a:off x="3559" y="3073"/>
              <a:ext cx="44" cy="47"/>
            </a:xfrm>
            <a:custGeom>
              <a:avLst/>
              <a:gdLst>
                <a:gd name="T0" fmla="*/ 0 w 44"/>
                <a:gd name="T1" fmla="*/ 30 h 47"/>
                <a:gd name="T2" fmla="*/ 16 w 44"/>
                <a:gd name="T3" fmla="*/ 0 h 47"/>
                <a:gd name="T4" fmla="*/ 44 w 44"/>
                <a:gd name="T5" fmla="*/ 13 h 47"/>
                <a:gd name="T6" fmla="*/ 27 w 44"/>
                <a:gd name="T7" fmla="*/ 47 h 47"/>
                <a:gd name="T8" fmla="*/ 0 w 44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30"/>
                  </a:moveTo>
                  <a:lnTo>
                    <a:pt x="16" y="0"/>
                  </a:lnTo>
                  <a:lnTo>
                    <a:pt x="44" y="13"/>
                  </a:lnTo>
                  <a:lnTo>
                    <a:pt x="27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19" name="Freeform 2289"/>
            <p:cNvSpPr>
              <a:spLocks/>
            </p:cNvSpPr>
            <p:nvPr/>
          </p:nvSpPr>
          <p:spPr bwMode="auto">
            <a:xfrm>
              <a:off x="3575" y="3039"/>
              <a:ext cx="39" cy="47"/>
            </a:xfrm>
            <a:custGeom>
              <a:avLst/>
              <a:gdLst>
                <a:gd name="T0" fmla="*/ 0 w 39"/>
                <a:gd name="T1" fmla="*/ 34 h 47"/>
                <a:gd name="T2" fmla="*/ 11 w 39"/>
                <a:gd name="T3" fmla="*/ 0 h 47"/>
                <a:gd name="T4" fmla="*/ 39 w 39"/>
                <a:gd name="T5" fmla="*/ 12 h 47"/>
                <a:gd name="T6" fmla="*/ 28 w 39"/>
                <a:gd name="T7" fmla="*/ 47 h 47"/>
                <a:gd name="T8" fmla="*/ 0 w 39"/>
                <a:gd name="T9" fmla="*/ 3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0" y="34"/>
                  </a:moveTo>
                  <a:lnTo>
                    <a:pt x="11" y="0"/>
                  </a:lnTo>
                  <a:lnTo>
                    <a:pt x="39" y="12"/>
                  </a:lnTo>
                  <a:lnTo>
                    <a:pt x="28" y="4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0" name="Freeform 2290"/>
            <p:cNvSpPr>
              <a:spLocks/>
            </p:cNvSpPr>
            <p:nvPr/>
          </p:nvSpPr>
          <p:spPr bwMode="auto">
            <a:xfrm>
              <a:off x="3586" y="3010"/>
              <a:ext cx="39" cy="41"/>
            </a:xfrm>
            <a:custGeom>
              <a:avLst/>
              <a:gdLst>
                <a:gd name="T0" fmla="*/ 0 w 39"/>
                <a:gd name="T1" fmla="*/ 29 h 41"/>
                <a:gd name="T2" fmla="*/ 9 w 39"/>
                <a:gd name="T3" fmla="*/ 0 h 41"/>
                <a:gd name="T4" fmla="*/ 39 w 39"/>
                <a:gd name="T5" fmla="*/ 2 h 41"/>
                <a:gd name="T6" fmla="*/ 28 w 39"/>
                <a:gd name="T7" fmla="*/ 41 h 41"/>
                <a:gd name="T8" fmla="*/ 0 w 39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0" y="29"/>
                  </a:moveTo>
                  <a:lnTo>
                    <a:pt x="9" y="0"/>
                  </a:lnTo>
                  <a:lnTo>
                    <a:pt x="39" y="2"/>
                  </a:lnTo>
                  <a:lnTo>
                    <a:pt x="28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1" name="Freeform 2291"/>
            <p:cNvSpPr>
              <a:spLocks/>
            </p:cNvSpPr>
            <p:nvPr/>
          </p:nvSpPr>
          <p:spPr bwMode="auto">
            <a:xfrm>
              <a:off x="3592" y="2966"/>
              <a:ext cx="33" cy="46"/>
            </a:xfrm>
            <a:custGeom>
              <a:avLst/>
              <a:gdLst>
                <a:gd name="T0" fmla="*/ 3 w 33"/>
                <a:gd name="T1" fmla="*/ 44 h 46"/>
                <a:gd name="T2" fmla="*/ 0 w 33"/>
                <a:gd name="T3" fmla="*/ 2 h 46"/>
                <a:gd name="T4" fmla="*/ 31 w 33"/>
                <a:gd name="T5" fmla="*/ 0 h 46"/>
                <a:gd name="T6" fmla="*/ 33 w 33"/>
                <a:gd name="T7" fmla="*/ 46 h 46"/>
                <a:gd name="T8" fmla="*/ 3 w 33"/>
                <a:gd name="T9" fmla="*/ 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3" y="4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2" name="Freeform 2292"/>
            <p:cNvSpPr>
              <a:spLocks/>
            </p:cNvSpPr>
            <p:nvPr/>
          </p:nvSpPr>
          <p:spPr bwMode="auto">
            <a:xfrm>
              <a:off x="3507" y="3252"/>
              <a:ext cx="31" cy="5"/>
            </a:xfrm>
            <a:custGeom>
              <a:avLst/>
              <a:gdLst>
                <a:gd name="T0" fmla="*/ 0 w 31"/>
                <a:gd name="T1" fmla="*/ 3 h 5"/>
                <a:gd name="T2" fmla="*/ 0 w 31"/>
                <a:gd name="T3" fmla="*/ 0 h 5"/>
                <a:gd name="T4" fmla="*/ 31 w 31"/>
                <a:gd name="T5" fmla="*/ 0 h 5"/>
                <a:gd name="T6" fmla="*/ 31 w 31"/>
                <a:gd name="T7" fmla="*/ 5 h 5"/>
                <a:gd name="T8" fmla="*/ 0 w 3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">
                  <a:moveTo>
                    <a:pt x="0" y="3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3" name="Freeform 2293"/>
            <p:cNvSpPr>
              <a:spLocks/>
            </p:cNvSpPr>
            <p:nvPr/>
          </p:nvSpPr>
          <p:spPr bwMode="auto">
            <a:xfrm>
              <a:off x="3581" y="2924"/>
              <a:ext cx="40" cy="52"/>
            </a:xfrm>
            <a:custGeom>
              <a:avLst/>
              <a:gdLst>
                <a:gd name="T0" fmla="*/ 11 w 40"/>
                <a:gd name="T1" fmla="*/ 52 h 52"/>
                <a:gd name="T2" fmla="*/ 0 w 40"/>
                <a:gd name="T3" fmla="*/ 12 h 52"/>
                <a:gd name="T4" fmla="*/ 29 w 40"/>
                <a:gd name="T5" fmla="*/ 0 h 52"/>
                <a:gd name="T6" fmla="*/ 40 w 40"/>
                <a:gd name="T7" fmla="*/ 39 h 52"/>
                <a:gd name="T8" fmla="*/ 11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1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4" name="Freeform 2294"/>
            <p:cNvSpPr>
              <a:spLocks/>
            </p:cNvSpPr>
            <p:nvPr/>
          </p:nvSpPr>
          <p:spPr bwMode="auto">
            <a:xfrm>
              <a:off x="3566" y="2887"/>
              <a:ext cx="44" cy="49"/>
            </a:xfrm>
            <a:custGeom>
              <a:avLst/>
              <a:gdLst>
                <a:gd name="T0" fmla="*/ 15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37 h 49"/>
                <a:gd name="T8" fmla="*/ 15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5" name="Freeform 2295"/>
            <p:cNvSpPr>
              <a:spLocks/>
            </p:cNvSpPr>
            <p:nvPr/>
          </p:nvSpPr>
          <p:spPr bwMode="auto">
            <a:xfrm>
              <a:off x="3546" y="2858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2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6" name="Freeform 2296"/>
            <p:cNvSpPr>
              <a:spLocks/>
            </p:cNvSpPr>
            <p:nvPr/>
          </p:nvSpPr>
          <p:spPr bwMode="auto">
            <a:xfrm>
              <a:off x="3520" y="2833"/>
              <a:ext cx="48" cy="49"/>
            </a:xfrm>
            <a:custGeom>
              <a:avLst/>
              <a:gdLst>
                <a:gd name="T0" fmla="*/ 26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5 h 49"/>
                <a:gd name="T8" fmla="*/ 26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7" name="Freeform 2297"/>
            <p:cNvSpPr>
              <a:spLocks/>
            </p:cNvSpPr>
            <p:nvPr/>
          </p:nvSpPr>
          <p:spPr bwMode="auto">
            <a:xfrm>
              <a:off x="3470" y="2787"/>
              <a:ext cx="70" cy="73"/>
            </a:xfrm>
            <a:custGeom>
              <a:avLst/>
              <a:gdLst>
                <a:gd name="T0" fmla="*/ 50 w 70"/>
                <a:gd name="T1" fmla="*/ 73 h 73"/>
                <a:gd name="T2" fmla="*/ 0 w 70"/>
                <a:gd name="T3" fmla="*/ 24 h 73"/>
                <a:gd name="T4" fmla="*/ 22 w 70"/>
                <a:gd name="T5" fmla="*/ 0 h 73"/>
                <a:gd name="T6" fmla="*/ 70 w 70"/>
                <a:gd name="T7" fmla="*/ 46 h 73"/>
                <a:gd name="T8" fmla="*/ 50 w 70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3">
                  <a:moveTo>
                    <a:pt x="50" y="73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70" y="46"/>
                  </a:lnTo>
                  <a:lnTo>
                    <a:pt x="50" y="7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8" name="Freeform 2298"/>
            <p:cNvSpPr>
              <a:spLocks/>
            </p:cNvSpPr>
            <p:nvPr/>
          </p:nvSpPr>
          <p:spPr bwMode="auto">
            <a:xfrm>
              <a:off x="3443" y="2760"/>
              <a:ext cx="49" cy="51"/>
            </a:xfrm>
            <a:custGeom>
              <a:avLst/>
              <a:gdLst>
                <a:gd name="T0" fmla="*/ 27 w 49"/>
                <a:gd name="T1" fmla="*/ 51 h 51"/>
                <a:gd name="T2" fmla="*/ 0 w 49"/>
                <a:gd name="T3" fmla="*/ 22 h 51"/>
                <a:gd name="T4" fmla="*/ 24 w 49"/>
                <a:gd name="T5" fmla="*/ 0 h 51"/>
                <a:gd name="T6" fmla="*/ 49 w 49"/>
                <a:gd name="T7" fmla="*/ 27 h 51"/>
                <a:gd name="T8" fmla="*/ 27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27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9" y="27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29" name="Freeform 2299"/>
            <p:cNvSpPr>
              <a:spLocks/>
            </p:cNvSpPr>
            <p:nvPr/>
          </p:nvSpPr>
          <p:spPr bwMode="auto">
            <a:xfrm>
              <a:off x="3424" y="2726"/>
              <a:ext cx="43" cy="56"/>
            </a:xfrm>
            <a:custGeom>
              <a:avLst/>
              <a:gdLst>
                <a:gd name="T0" fmla="*/ 19 w 43"/>
                <a:gd name="T1" fmla="*/ 56 h 56"/>
                <a:gd name="T2" fmla="*/ 0 w 43"/>
                <a:gd name="T3" fmla="*/ 17 h 56"/>
                <a:gd name="T4" fmla="*/ 26 w 43"/>
                <a:gd name="T5" fmla="*/ 0 h 56"/>
                <a:gd name="T6" fmla="*/ 43 w 43"/>
                <a:gd name="T7" fmla="*/ 34 h 56"/>
                <a:gd name="T8" fmla="*/ 19 w 4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6">
                  <a:moveTo>
                    <a:pt x="19" y="5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3" y="34"/>
                  </a:lnTo>
                  <a:lnTo>
                    <a:pt x="19" y="56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0" name="Freeform 2300"/>
            <p:cNvSpPr>
              <a:spLocks/>
            </p:cNvSpPr>
            <p:nvPr/>
          </p:nvSpPr>
          <p:spPr bwMode="auto">
            <a:xfrm>
              <a:off x="3592" y="2963"/>
              <a:ext cx="31" cy="13"/>
            </a:xfrm>
            <a:custGeom>
              <a:avLst/>
              <a:gdLst>
                <a:gd name="T0" fmla="*/ 31 w 31"/>
                <a:gd name="T1" fmla="*/ 3 h 13"/>
                <a:gd name="T2" fmla="*/ 29 w 31"/>
                <a:gd name="T3" fmla="*/ 0 h 13"/>
                <a:gd name="T4" fmla="*/ 0 w 31"/>
                <a:gd name="T5" fmla="*/ 5 h 13"/>
                <a:gd name="T6" fmla="*/ 0 w 31"/>
                <a:gd name="T7" fmla="*/ 13 h 13"/>
                <a:gd name="T8" fmla="*/ 31 w 31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1" name="Freeform 2301"/>
            <p:cNvSpPr>
              <a:spLocks/>
            </p:cNvSpPr>
            <p:nvPr/>
          </p:nvSpPr>
          <p:spPr bwMode="auto">
            <a:xfrm>
              <a:off x="3404" y="2682"/>
              <a:ext cx="46" cy="58"/>
            </a:xfrm>
            <a:custGeom>
              <a:avLst/>
              <a:gdLst>
                <a:gd name="T0" fmla="*/ 17 w 46"/>
                <a:gd name="T1" fmla="*/ 58 h 58"/>
                <a:gd name="T2" fmla="*/ 0 w 46"/>
                <a:gd name="T3" fmla="*/ 5 h 58"/>
                <a:gd name="T4" fmla="*/ 31 w 46"/>
                <a:gd name="T5" fmla="*/ 0 h 58"/>
                <a:gd name="T6" fmla="*/ 46 w 46"/>
                <a:gd name="T7" fmla="*/ 46 h 58"/>
                <a:gd name="T8" fmla="*/ 17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17" y="58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6" y="46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2" name="Freeform 2302"/>
            <p:cNvSpPr>
              <a:spLocks/>
            </p:cNvSpPr>
            <p:nvPr/>
          </p:nvSpPr>
          <p:spPr bwMode="auto">
            <a:xfrm>
              <a:off x="3399" y="2630"/>
              <a:ext cx="36" cy="57"/>
            </a:xfrm>
            <a:custGeom>
              <a:avLst/>
              <a:gdLst>
                <a:gd name="T0" fmla="*/ 5 w 36"/>
                <a:gd name="T1" fmla="*/ 57 h 57"/>
                <a:gd name="T2" fmla="*/ 0 w 36"/>
                <a:gd name="T3" fmla="*/ 3 h 57"/>
                <a:gd name="T4" fmla="*/ 31 w 36"/>
                <a:gd name="T5" fmla="*/ 0 h 57"/>
                <a:gd name="T6" fmla="*/ 36 w 36"/>
                <a:gd name="T7" fmla="*/ 52 h 57"/>
                <a:gd name="T8" fmla="*/ 5 w 3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7">
                  <a:moveTo>
                    <a:pt x="5" y="57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6" y="52"/>
                  </a:lnTo>
                  <a:lnTo>
                    <a:pt x="5" y="5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3" name="Freeform 2303"/>
            <p:cNvSpPr>
              <a:spLocks/>
            </p:cNvSpPr>
            <p:nvPr/>
          </p:nvSpPr>
          <p:spPr bwMode="auto">
            <a:xfrm>
              <a:off x="3399" y="2584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6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4" name="Freeform 2304"/>
            <p:cNvSpPr>
              <a:spLocks/>
            </p:cNvSpPr>
            <p:nvPr/>
          </p:nvSpPr>
          <p:spPr bwMode="auto">
            <a:xfrm>
              <a:off x="3399" y="2537"/>
              <a:ext cx="33" cy="47"/>
            </a:xfrm>
            <a:custGeom>
              <a:avLst/>
              <a:gdLst>
                <a:gd name="T0" fmla="*/ 0 w 33"/>
                <a:gd name="T1" fmla="*/ 47 h 47"/>
                <a:gd name="T2" fmla="*/ 3 w 33"/>
                <a:gd name="T3" fmla="*/ 0 h 47"/>
                <a:gd name="T4" fmla="*/ 33 w 33"/>
                <a:gd name="T5" fmla="*/ 3 h 47"/>
                <a:gd name="T6" fmla="*/ 31 w 33"/>
                <a:gd name="T7" fmla="*/ 47 h 47"/>
                <a:gd name="T8" fmla="*/ 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7"/>
                  </a:moveTo>
                  <a:lnTo>
                    <a:pt x="3" y="0"/>
                  </a:lnTo>
                  <a:lnTo>
                    <a:pt x="33" y="3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5" name="Freeform 2305"/>
            <p:cNvSpPr>
              <a:spLocks/>
            </p:cNvSpPr>
            <p:nvPr/>
          </p:nvSpPr>
          <p:spPr bwMode="auto">
            <a:xfrm>
              <a:off x="3402" y="2488"/>
              <a:ext cx="30" cy="52"/>
            </a:xfrm>
            <a:custGeom>
              <a:avLst/>
              <a:gdLst>
                <a:gd name="T0" fmla="*/ 0 w 30"/>
                <a:gd name="T1" fmla="*/ 49 h 52"/>
                <a:gd name="T2" fmla="*/ 0 w 30"/>
                <a:gd name="T3" fmla="*/ 3 h 52"/>
                <a:gd name="T4" fmla="*/ 30 w 30"/>
                <a:gd name="T5" fmla="*/ 0 h 52"/>
                <a:gd name="T6" fmla="*/ 30 w 30"/>
                <a:gd name="T7" fmla="*/ 52 h 52"/>
                <a:gd name="T8" fmla="*/ 0 w 30"/>
                <a:gd name="T9" fmla="*/ 49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2">
                  <a:moveTo>
                    <a:pt x="0" y="49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0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6" name="Freeform 2306"/>
            <p:cNvSpPr>
              <a:spLocks/>
            </p:cNvSpPr>
            <p:nvPr/>
          </p:nvSpPr>
          <p:spPr bwMode="auto">
            <a:xfrm>
              <a:off x="3397" y="2442"/>
              <a:ext cx="35" cy="49"/>
            </a:xfrm>
            <a:custGeom>
              <a:avLst/>
              <a:gdLst>
                <a:gd name="T0" fmla="*/ 5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6 h 49"/>
                <a:gd name="T8" fmla="*/ 5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5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6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7" name="Freeform 2307"/>
            <p:cNvSpPr>
              <a:spLocks/>
            </p:cNvSpPr>
            <p:nvPr/>
          </p:nvSpPr>
          <p:spPr bwMode="auto">
            <a:xfrm>
              <a:off x="3384" y="2395"/>
              <a:ext cx="44" cy="52"/>
            </a:xfrm>
            <a:custGeom>
              <a:avLst/>
              <a:gdLst>
                <a:gd name="T0" fmla="*/ 13 w 44"/>
                <a:gd name="T1" fmla="*/ 52 h 52"/>
                <a:gd name="T2" fmla="*/ 0 w 44"/>
                <a:gd name="T3" fmla="*/ 12 h 52"/>
                <a:gd name="T4" fmla="*/ 29 w 44"/>
                <a:gd name="T5" fmla="*/ 0 h 52"/>
                <a:gd name="T6" fmla="*/ 44 w 44"/>
                <a:gd name="T7" fmla="*/ 47 h 52"/>
                <a:gd name="T8" fmla="*/ 13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3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7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8" name="Freeform 2308"/>
            <p:cNvSpPr>
              <a:spLocks/>
            </p:cNvSpPr>
            <p:nvPr/>
          </p:nvSpPr>
          <p:spPr bwMode="auto">
            <a:xfrm>
              <a:off x="3375" y="2368"/>
              <a:ext cx="38" cy="39"/>
            </a:xfrm>
            <a:custGeom>
              <a:avLst/>
              <a:gdLst>
                <a:gd name="T0" fmla="*/ 9 w 38"/>
                <a:gd name="T1" fmla="*/ 39 h 39"/>
                <a:gd name="T2" fmla="*/ 0 w 38"/>
                <a:gd name="T3" fmla="*/ 22 h 39"/>
                <a:gd name="T4" fmla="*/ 24 w 38"/>
                <a:gd name="T5" fmla="*/ 0 h 39"/>
                <a:gd name="T6" fmla="*/ 38 w 38"/>
                <a:gd name="T7" fmla="*/ 27 h 39"/>
                <a:gd name="T8" fmla="*/ 9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9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8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39" name="Freeform 2309"/>
            <p:cNvSpPr>
              <a:spLocks/>
            </p:cNvSpPr>
            <p:nvPr/>
          </p:nvSpPr>
          <p:spPr bwMode="auto">
            <a:xfrm>
              <a:off x="3360" y="2346"/>
              <a:ext cx="39" cy="44"/>
            </a:xfrm>
            <a:custGeom>
              <a:avLst/>
              <a:gdLst>
                <a:gd name="T0" fmla="*/ 15 w 39"/>
                <a:gd name="T1" fmla="*/ 44 h 44"/>
                <a:gd name="T2" fmla="*/ 0 w 39"/>
                <a:gd name="T3" fmla="*/ 22 h 44"/>
                <a:gd name="T4" fmla="*/ 24 w 39"/>
                <a:gd name="T5" fmla="*/ 0 h 44"/>
                <a:gd name="T6" fmla="*/ 39 w 39"/>
                <a:gd name="T7" fmla="*/ 22 h 44"/>
                <a:gd name="T8" fmla="*/ 15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5" y="4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2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0" name="Freeform 2310"/>
            <p:cNvSpPr>
              <a:spLocks/>
            </p:cNvSpPr>
            <p:nvPr/>
          </p:nvSpPr>
          <p:spPr bwMode="auto">
            <a:xfrm>
              <a:off x="3421" y="2726"/>
              <a:ext cx="29" cy="17"/>
            </a:xfrm>
            <a:custGeom>
              <a:avLst/>
              <a:gdLst>
                <a:gd name="T0" fmla="*/ 3 w 29"/>
                <a:gd name="T1" fmla="*/ 17 h 17"/>
                <a:gd name="T2" fmla="*/ 0 w 29"/>
                <a:gd name="T3" fmla="*/ 14 h 17"/>
                <a:gd name="T4" fmla="*/ 29 w 29"/>
                <a:gd name="T5" fmla="*/ 0 h 17"/>
                <a:gd name="T6" fmla="*/ 29 w 29"/>
                <a:gd name="T7" fmla="*/ 2 h 17"/>
                <a:gd name="T8" fmla="*/ 3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lnTo>
                    <a:pt x="0" y="14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1" name="Freeform 2311"/>
            <p:cNvSpPr>
              <a:spLocks/>
            </p:cNvSpPr>
            <p:nvPr/>
          </p:nvSpPr>
          <p:spPr bwMode="auto">
            <a:xfrm>
              <a:off x="3349" y="2329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2" name="Freeform 2312"/>
            <p:cNvSpPr>
              <a:spLocks/>
            </p:cNvSpPr>
            <p:nvPr/>
          </p:nvSpPr>
          <p:spPr bwMode="auto">
            <a:xfrm>
              <a:off x="3336" y="2314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0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3" name="Freeform 2313"/>
            <p:cNvSpPr>
              <a:spLocks/>
            </p:cNvSpPr>
            <p:nvPr/>
          </p:nvSpPr>
          <p:spPr bwMode="auto">
            <a:xfrm>
              <a:off x="3305" y="2300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31 h 44"/>
                <a:gd name="T4" fmla="*/ 11 w 46"/>
                <a:gd name="T5" fmla="*/ 0 h 44"/>
                <a:gd name="T6" fmla="*/ 46 w 46"/>
                <a:gd name="T7" fmla="*/ 14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6" y="14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4" name="Freeform 2314"/>
            <p:cNvSpPr>
              <a:spLocks/>
            </p:cNvSpPr>
            <p:nvPr/>
          </p:nvSpPr>
          <p:spPr bwMode="auto">
            <a:xfrm>
              <a:off x="3275" y="2287"/>
              <a:ext cx="41" cy="44"/>
            </a:xfrm>
            <a:custGeom>
              <a:avLst/>
              <a:gdLst>
                <a:gd name="T0" fmla="*/ 30 w 41"/>
                <a:gd name="T1" fmla="*/ 44 h 44"/>
                <a:gd name="T2" fmla="*/ 0 w 41"/>
                <a:gd name="T3" fmla="*/ 35 h 44"/>
                <a:gd name="T4" fmla="*/ 4 w 41"/>
                <a:gd name="T5" fmla="*/ 0 h 44"/>
                <a:gd name="T6" fmla="*/ 41 w 41"/>
                <a:gd name="T7" fmla="*/ 13 h 44"/>
                <a:gd name="T8" fmla="*/ 30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0" y="44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1" y="13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5" name="Freeform 2315"/>
            <p:cNvSpPr>
              <a:spLocks/>
            </p:cNvSpPr>
            <p:nvPr/>
          </p:nvSpPr>
          <p:spPr bwMode="auto">
            <a:xfrm>
              <a:off x="3239" y="2280"/>
              <a:ext cx="40" cy="42"/>
            </a:xfrm>
            <a:custGeom>
              <a:avLst/>
              <a:gdLst>
                <a:gd name="T0" fmla="*/ 36 w 40"/>
                <a:gd name="T1" fmla="*/ 42 h 42"/>
                <a:gd name="T2" fmla="*/ 0 w 40"/>
                <a:gd name="T3" fmla="*/ 34 h 42"/>
                <a:gd name="T4" fmla="*/ 5 w 40"/>
                <a:gd name="T5" fmla="*/ 0 h 42"/>
                <a:gd name="T6" fmla="*/ 40 w 40"/>
                <a:gd name="T7" fmla="*/ 7 h 42"/>
                <a:gd name="T8" fmla="*/ 36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6" y="42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6" name="Freeform 2316"/>
            <p:cNvSpPr>
              <a:spLocks/>
            </p:cNvSpPr>
            <p:nvPr/>
          </p:nvSpPr>
          <p:spPr bwMode="auto">
            <a:xfrm>
              <a:off x="3204" y="2275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7" name="Freeform 2317"/>
            <p:cNvSpPr>
              <a:spLocks/>
            </p:cNvSpPr>
            <p:nvPr/>
          </p:nvSpPr>
          <p:spPr bwMode="auto">
            <a:xfrm>
              <a:off x="3167" y="2268"/>
              <a:ext cx="42" cy="41"/>
            </a:xfrm>
            <a:custGeom>
              <a:avLst/>
              <a:gdLst>
                <a:gd name="T0" fmla="*/ 37 w 42"/>
                <a:gd name="T1" fmla="*/ 41 h 41"/>
                <a:gd name="T2" fmla="*/ 0 w 42"/>
                <a:gd name="T3" fmla="*/ 32 h 41"/>
                <a:gd name="T4" fmla="*/ 11 w 42"/>
                <a:gd name="T5" fmla="*/ 0 h 41"/>
                <a:gd name="T6" fmla="*/ 42 w 42"/>
                <a:gd name="T7" fmla="*/ 7 h 41"/>
                <a:gd name="T8" fmla="*/ 37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7" y="41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8" name="Freeform 2318"/>
            <p:cNvSpPr>
              <a:spLocks/>
            </p:cNvSpPr>
            <p:nvPr/>
          </p:nvSpPr>
          <p:spPr bwMode="auto">
            <a:xfrm>
              <a:off x="3132" y="2251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17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49" name="Freeform 2319"/>
            <p:cNvSpPr>
              <a:spLocks/>
            </p:cNvSpPr>
            <p:nvPr/>
          </p:nvSpPr>
          <p:spPr bwMode="auto">
            <a:xfrm>
              <a:off x="3106" y="2221"/>
              <a:ext cx="46" cy="57"/>
            </a:xfrm>
            <a:custGeom>
              <a:avLst/>
              <a:gdLst>
                <a:gd name="T0" fmla="*/ 26 w 46"/>
                <a:gd name="T1" fmla="*/ 57 h 57"/>
                <a:gd name="T2" fmla="*/ 0 w 46"/>
                <a:gd name="T3" fmla="*/ 25 h 57"/>
                <a:gd name="T4" fmla="*/ 22 w 46"/>
                <a:gd name="T5" fmla="*/ 0 h 57"/>
                <a:gd name="T6" fmla="*/ 46 w 46"/>
                <a:gd name="T7" fmla="*/ 30 h 57"/>
                <a:gd name="T8" fmla="*/ 26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6" y="5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0" name="Freeform 2320"/>
            <p:cNvSpPr>
              <a:spLocks/>
            </p:cNvSpPr>
            <p:nvPr/>
          </p:nvSpPr>
          <p:spPr bwMode="auto">
            <a:xfrm>
              <a:off x="3360" y="2344"/>
              <a:ext cx="24" cy="24"/>
            </a:xfrm>
            <a:custGeom>
              <a:avLst/>
              <a:gdLst>
                <a:gd name="T0" fmla="*/ 24 w 24"/>
                <a:gd name="T1" fmla="*/ 2 h 24"/>
                <a:gd name="T2" fmla="*/ 24 w 24"/>
                <a:gd name="T3" fmla="*/ 0 h 24"/>
                <a:gd name="T4" fmla="*/ 0 w 24"/>
                <a:gd name="T5" fmla="*/ 24 h 24"/>
                <a:gd name="T6" fmla="*/ 2 w 24"/>
                <a:gd name="T7" fmla="*/ 24 h 24"/>
                <a:gd name="T8" fmla="*/ 24 w 24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2"/>
                  </a:moveTo>
                  <a:lnTo>
                    <a:pt x="24" y="0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1" name="Freeform 2321"/>
            <p:cNvSpPr>
              <a:spLocks/>
            </p:cNvSpPr>
            <p:nvPr/>
          </p:nvSpPr>
          <p:spPr bwMode="auto">
            <a:xfrm>
              <a:off x="3090" y="2204"/>
              <a:ext cx="40" cy="39"/>
            </a:xfrm>
            <a:custGeom>
              <a:avLst/>
              <a:gdLst>
                <a:gd name="T0" fmla="*/ 14 w 40"/>
                <a:gd name="T1" fmla="*/ 39 h 39"/>
                <a:gd name="T2" fmla="*/ 0 w 40"/>
                <a:gd name="T3" fmla="*/ 17 h 39"/>
                <a:gd name="T4" fmla="*/ 27 w 40"/>
                <a:gd name="T5" fmla="*/ 0 h 39"/>
                <a:gd name="T6" fmla="*/ 40 w 40"/>
                <a:gd name="T7" fmla="*/ 22 h 39"/>
                <a:gd name="T8" fmla="*/ 14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4" y="3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2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2" name="Freeform 2322"/>
            <p:cNvSpPr>
              <a:spLocks/>
            </p:cNvSpPr>
            <p:nvPr/>
          </p:nvSpPr>
          <p:spPr bwMode="auto">
            <a:xfrm>
              <a:off x="3082" y="2182"/>
              <a:ext cx="35" cy="39"/>
            </a:xfrm>
            <a:custGeom>
              <a:avLst/>
              <a:gdLst>
                <a:gd name="T0" fmla="*/ 8 w 35"/>
                <a:gd name="T1" fmla="*/ 39 h 39"/>
                <a:gd name="T2" fmla="*/ 0 w 35"/>
                <a:gd name="T3" fmla="*/ 12 h 39"/>
                <a:gd name="T4" fmla="*/ 28 w 35"/>
                <a:gd name="T5" fmla="*/ 0 h 39"/>
                <a:gd name="T6" fmla="*/ 35 w 35"/>
                <a:gd name="T7" fmla="*/ 22 h 39"/>
                <a:gd name="T8" fmla="*/ 8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8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5" y="22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3" name="Freeform 2323"/>
            <p:cNvSpPr>
              <a:spLocks/>
            </p:cNvSpPr>
            <p:nvPr/>
          </p:nvSpPr>
          <p:spPr bwMode="auto">
            <a:xfrm>
              <a:off x="3071" y="2140"/>
              <a:ext cx="39" cy="54"/>
            </a:xfrm>
            <a:custGeom>
              <a:avLst/>
              <a:gdLst>
                <a:gd name="T0" fmla="*/ 11 w 39"/>
                <a:gd name="T1" fmla="*/ 54 h 54"/>
                <a:gd name="T2" fmla="*/ 0 w 39"/>
                <a:gd name="T3" fmla="*/ 5 h 54"/>
                <a:gd name="T4" fmla="*/ 30 w 39"/>
                <a:gd name="T5" fmla="*/ 0 h 54"/>
                <a:gd name="T6" fmla="*/ 39 w 39"/>
                <a:gd name="T7" fmla="*/ 42 h 54"/>
                <a:gd name="T8" fmla="*/ 11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1" y="54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4" name="Freeform 2324"/>
            <p:cNvSpPr>
              <a:spLocks/>
            </p:cNvSpPr>
            <p:nvPr/>
          </p:nvSpPr>
          <p:spPr bwMode="auto">
            <a:xfrm>
              <a:off x="3064" y="2094"/>
              <a:ext cx="37" cy="51"/>
            </a:xfrm>
            <a:custGeom>
              <a:avLst/>
              <a:gdLst>
                <a:gd name="T0" fmla="*/ 7 w 37"/>
                <a:gd name="T1" fmla="*/ 51 h 51"/>
                <a:gd name="T2" fmla="*/ 0 w 37"/>
                <a:gd name="T3" fmla="*/ 5 h 51"/>
                <a:gd name="T4" fmla="*/ 31 w 37"/>
                <a:gd name="T5" fmla="*/ 0 h 51"/>
                <a:gd name="T6" fmla="*/ 37 w 37"/>
                <a:gd name="T7" fmla="*/ 46 h 51"/>
                <a:gd name="T8" fmla="*/ 7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7" y="51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6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5" name="Freeform 2325"/>
            <p:cNvSpPr>
              <a:spLocks/>
            </p:cNvSpPr>
            <p:nvPr/>
          </p:nvSpPr>
          <p:spPr bwMode="auto">
            <a:xfrm>
              <a:off x="3051" y="2040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6" name="Freeform 2326"/>
            <p:cNvSpPr>
              <a:spLocks/>
            </p:cNvSpPr>
            <p:nvPr/>
          </p:nvSpPr>
          <p:spPr bwMode="auto">
            <a:xfrm>
              <a:off x="3104" y="2221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7" name="Freeform 2327"/>
            <p:cNvSpPr>
              <a:spLocks/>
            </p:cNvSpPr>
            <p:nvPr/>
          </p:nvSpPr>
          <p:spPr bwMode="auto">
            <a:xfrm>
              <a:off x="3027" y="1957"/>
              <a:ext cx="52" cy="95"/>
            </a:xfrm>
            <a:custGeom>
              <a:avLst/>
              <a:gdLst>
                <a:gd name="T0" fmla="*/ 24 w 52"/>
                <a:gd name="T1" fmla="*/ 95 h 95"/>
                <a:gd name="T2" fmla="*/ 0 w 52"/>
                <a:gd name="T3" fmla="*/ 12 h 95"/>
                <a:gd name="T4" fmla="*/ 28 w 52"/>
                <a:gd name="T5" fmla="*/ 0 h 95"/>
                <a:gd name="T6" fmla="*/ 52 w 52"/>
                <a:gd name="T7" fmla="*/ 83 h 95"/>
                <a:gd name="T8" fmla="*/ 24 w 52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5">
                  <a:moveTo>
                    <a:pt x="24" y="95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2" y="83"/>
                  </a:lnTo>
                  <a:lnTo>
                    <a:pt x="24" y="95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8" name="Freeform 2328"/>
            <p:cNvSpPr>
              <a:spLocks/>
            </p:cNvSpPr>
            <p:nvPr/>
          </p:nvSpPr>
          <p:spPr bwMode="auto">
            <a:xfrm>
              <a:off x="3003" y="1878"/>
              <a:ext cx="52" cy="91"/>
            </a:xfrm>
            <a:custGeom>
              <a:avLst/>
              <a:gdLst>
                <a:gd name="T0" fmla="*/ 24 w 52"/>
                <a:gd name="T1" fmla="*/ 91 h 91"/>
                <a:gd name="T2" fmla="*/ 0 w 52"/>
                <a:gd name="T3" fmla="*/ 13 h 91"/>
                <a:gd name="T4" fmla="*/ 28 w 52"/>
                <a:gd name="T5" fmla="*/ 0 h 91"/>
                <a:gd name="T6" fmla="*/ 52 w 52"/>
                <a:gd name="T7" fmla="*/ 79 h 91"/>
                <a:gd name="T8" fmla="*/ 24 w 5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1">
                  <a:moveTo>
                    <a:pt x="24" y="91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52" y="79"/>
                  </a:lnTo>
                  <a:lnTo>
                    <a:pt x="24" y="9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59" name="Freeform 2329"/>
            <p:cNvSpPr>
              <a:spLocks/>
            </p:cNvSpPr>
            <p:nvPr/>
          </p:nvSpPr>
          <p:spPr bwMode="auto">
            <a:xfrm>
              <a:off x="2990" y="1842"/>
              <a:ext cx="41" cy="49"/>
            </a:xfrm>
            <a:custGeom>
              <a:avLst/>
              <a:gdLst>
                <a:gd name="T0" fmla="*/ 13 w 41"/>
                <a:gd name="T1" fmla="*/ 49 h 49"/>
                <a:gd name="T2" fmla="*/ 0 w 41"/>
                <a:gd name="T3" fmla="*/ 17 h 49"/>
                <a:gd name="T4" fmla="*/ 26 w 41"/>
                <a:gd name="T5" fmla="*/ 0 h 49"/>
                <a:gd name="T6" fmla="*/ 41 w 41"/>
                <a:gd name="T7" fmla="*/ 36 h 49"/>
                <a:gd name="T8" fmla="*/ 13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3" y="4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1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0" name="Freeform 2330"/>
            <p:cNvSpPr>
              <a:spLocks/>
            </p:cNvSpPr>
            <p:nvPr/>
          </p:nvSpPr>
          <p:spPr bwMode="auto">
            <a:xfrm>
              <a:off x="2970" y="1810"/>
              <a:ext cx="46" cy="49"/>
            </a:xfrm>
            <a:custGeom>
              <a:avLst/>
              <a:gdLst>
                <a:gd name="T0" fmla="*/ 20 w 46"/>
                <a:gd name="T1" fmla="*/ 49 h 49"/>
                <a:gd name="T2" fmla="*/ 0 w 46"/>
                <a:gd name="T3" fmla="*/ 22 h 49"/>
                <a:gd name="T4" fmla="*/ 24 w 46"/>
                <a:gd name="T5" fmla="*/ 0 h 49"/>
                <a:gd name="T6" fmla="*/ 46 w 46"/>
                <a:gd name="T7" fmla="*/ 32 h 49"/>
                <a:gd name="T8" fmla="*/ 2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0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1" name="Freeform 2331"/>
            <p:cNvSpPr>
              <a:spLocks/>
            </p:cNvSpPr>
            <p:nvPr/>
          </p:nvSpPr>
          <p:spPr bwMode="auto">
            <a:xfrm>
              <a:off x="2959" y="1795"/>
              <a:ext cx="35" cy="37"/>
            </a:xfrm>
            <a:custGeom>
              <a:avLst/>
              <a:gdLst>
                <a:gd name="T0" fmla="*/ 11 w 35"/>
                <a:gd name="T1" fmla="*/ 37 h 37"/>
                <a:gd name="T2" fmla="*/ 0 w 35"/>
                <a:gd name="T3" fmla="*/ 27 h 37"/>
                <a:gd name="T4" fmla="*/ 20 w 35"/>
                <a:gd name="T5" fmla="*/ 0 h 37"/>
                <a:gd name="T6" fmla="*/ 35 w 35"/>
                <a:gd name="T7" fmla="*/ 15 h 37"/>
                <a:gd name="T8" fmla="*/ 11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1" y="3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2" name="Freeform 2332"/>
            <p:cNvSpPr>
              <a:spLocks/>
            </p:cNvSpPr>
            <p:nvPr/>
          </p:nvSpPr>
          <p:spPr bwMode="auto">
            <a:xfrm>
              <a:off x="2948" y="1780"/>
              <a:ext cx="31" cy="42"/>
            </a:xfrm>
            <a:custGeom>
              <a:avLst/>
              <a:gdLst>
                <a:gd name="T0" fmla="*/ 11 w 31"/>
                <a:gd name="T1" fmla="*/ 42 h 42"/>
                <a:gd name="T2" fmla="*/ 0 w 31"/>
                <a:gd name="T3" fmla="*/ 30 h 42"/>
                <a:gd name="T4" fmla="*/ 15 w 31"/>
                <a:gd name="T5" fmla="*/ 0 h 42"/>
                <a:gd name="T6" fmla="*/ 31 w 31"/>
                <a:gd name="T7" fmla="*/ 15 h 42"/>
                <a:gd name="T8" fmla="*/ 11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1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1" y="15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3" name="Freeform 2333"/>
            <p:cNvSpPr>
              <a:spLocks/>
            </p:cNvSpPr>
            <p:nvPr/>
          </p:nvSpPr>
          <p:spPr bwMode="auto">
            <a:xfrm>
              <a:off x="2917" y="1761"/>
              <a:ext cx="46" cy="49"/>
            </a:xfrm>
            <a:custGeom>
              <a:avLst/>
              <a:gdLst>
                <a:gd name="T0" fmla="*/ 31 w 46"/>
                <a:gd name="T1" fmla="*/ 49 h 49"/>
                <a:gd name="T2" fmla="*/ 0 w 46"/>
                <a:gd name="T3" fmla="*/ 32 h 49"/>
                <a:gd name="T4" fmla="*/ 11 w 46"/>
                <a:gd name="T5" fmla="*/ 0 h 49"/>
                <a:gd name="T6" fmla="*/ 46 w 46"/>
                <a:gd name="T7" fmla="*/ 19 h 49"/>
                <a:gd name="T8" fmla="*/ 3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1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4" name="Freeform 2334"/>
            <p:cNvSpPr>
              <a:spLocks/>
            </p:cNvSpPr>
            <p:nvPr/>
          </p:nvSpPr>
          <p:spPr bwMode="auto">
            <a:xfrm>
              <a:off x="3051" y="2040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5" name="Freeform 2335"/>
            <p:cNvSpPr>
              <a:spLocks/>
            </p:cNvSpPr>
            <p:nvPr/>
          </p:nvSpPr>
          <p:spPr bwMode="auto">
            <a:xfrm>
              <a:off x="2889" y="1751"/>
              <a:ext cx="37" cy="42"/>
            </a:xfrm>
            <a:custGeom>
              <a:avLst/>
              <a:gdLst>
                <a:gd name="T0" fmla="*/ 33 w 37"/>
                <a:gd name="T1" fmla="*/ 42 h 42"/>
                <a:gd name="T2" fmla="*/ 0 w 37"/>
                <a:gd name="T3" fmla="*/ 34 h 42"/>
                <a:gd name="T4" fmla="*/ 2 w 37"/>
                <a:gd name="T5" fmla="*/ 0 h 42"/>
                <a:gd name="T6" fmla="*/ 37 w 37"/>
                <a:gd name="T7" fmla="*/ 7 h 42"/>
                <a:gd name="T8" fmla="*/ 3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3" y="42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7" y="7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6" name="Freeform 2336"/>
            <p:cNvSpPr>
              <a:spLocks/>
            </p:cNvSpPr>
            <p:nvPr/>
          </p:nvSpPr>
          <p:spPr bwMode="auto">
            <a:xfrm>
              <a:off x="2856" y="1751"/>
              <a:ext cx="35" cy="37"/>
            </a:xfrm>
            <a:custGeom>
              <a:avLst/>
              <a:gdLst>
                <a:gd name="T0" fmla="*/ 33 w 35"/>
                <a:gd name="T1" fmla="*/ 34 h 37"/>
                <a:gd name="T2" fmla="*/ 2 w 35"/>
                <a:gd name="T3" fmla="*/ 37 h 37"/>
                <a:gd name="T4" fmla="*/ 0 w 35"/>
                <a:gd name="T5" fmla="*/ 2 h 37"/>
                <a:gd name="T6" fmla="*/ 35 w 35"/>
                <a:gd name="T7" fmla="*/ 0 h 37"/>
                <a:gd name="T8" fmla="*/ 33 w 35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3" y="34"/>
                  </a:moveTo>
                  <a:lnTo>
                    <a:pt x="2" y="37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7" name="Freeform 2337"/>
            <p:cNvSpPr>
              <a:spLocks/>
            </p:cNvSpPr>
            <p:nvPr/>
          </p:nvSpPr>
          <p:spPr bwMode="auto">
            <a:xfrm>
              <a:off x="2827" y="1753"/>
              <a:ext cx="31" cy="37"/>
            </a:xfrm>
            <a:custGeom>
              <a:avLst/>
              <a:gdLst>
                <a:gd name="T0" fmla="*/ 31 w 31"/>
                <a:gd name="T1" fmla="*/ 35 h 37"/>
                <a:gd name="T2" fmla="*/ 0 w 31"/>
                <a:gd name="T3" fmla="*/ 37 h 37"/>
                <a:gd name="T4" fmla="*/ 0 w 31"/>
                <a:gd name="T5" fmla="*/ 3 h 37"/>
                <a:gd name="T6" fmla="*/ 29 w 31"/>
                <a:gd name="T7" fmla="*/ 0 h 37"/>
                <a:gd name="T8" fmla="*/ 31 w 31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5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8" name="Freeform 2338"/>
            <p:cNvSpPr>
              <a:spLocks/>
            </p:cNvSpPr>
            <p:nvPr/>
          </p:nvSpPr>
          <p:spPr bwMode="auto">
            <a:xfrm>
              <a:off x="2810" y="1756"/>
              <a:ext cx="17" cy="34"/>
            </a:xfrm>
            <a:custGeom>
              <a:avLst/>
              <a:gdLst>
                <a:gd name="T0" fmla="*/ 17 w 17"/>
                <a:gd name="T1" fmla="*/ 34 h 34"/>
                <a:gd name="T2" fmla="*/ 0 w 17"/>
                <a:gd name="T3" fmla="*/ 34 h 34"/>
                <a:gd name="T4" fmla="*/ 4 w 17"/>
                <a:gd name="T5" fmla="*/ 0 h 34"/>
                <a:gd name="T6" fmla="*/ 17 w 17"/>
                <a:gd name="T7" fmla="*/ 0 h 34"/>
                <a:gd name="T8" fmla="*/ 17 w 1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17" y="3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69" name="Freeform 2339"/>
            <p:cNvSpPr>
              <a:spLocks/>
            </p:cNvSpPr>
            <p:nvPr/>
          </p:nvSpPr>
          <p:spPr bwMode="auto">
            <a:xfrm>
              <a:off x="2792" y="1751"/>
              <a:ext cx="22" cy="39"/>
            </a:xfrm>
            <a:custGeom>
              <a:avLst/>
              <a:gdLst>
                <a:gd name="T0" fmla="*/ 18 w 22"/>
                <a:gd name="T1" fmla="*/ 39 h 39"/>
                <a:gd name="T2" fmla="*/ 0 w 22"/>
                <a:gd name="T3" fmla="*/ 34 h 39"/>
                <a:gd name="T4" fmla="*/ 5 w 22"/>
                <a:gd name="T5" fmla="*/ 0 h 39"/>
                <a:gd name="T6" fmla="*/ 22 w 22"/>
                <a:gd name="T7" fmla="*/ 5 h 39"/>
                <a:gd name="T8" fmla="*/ 18 w 2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18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22" y="5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0" name="Freeform 2340"/>
            <p:cNvSpPr>
              <a:spLocks/>
            </p:cNvSpPr>
            <p:nvPr/>
          </p:nvSpPr>
          <p:spPr bwMode="auto">
            <a:xfrm>
              <a:off x="2917" y="1758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9 w 11"/>
                <a:gd name="T3" fmla="*/ 0 h 35"/>
                <a:gd name="T4" fmla="*/ 0 w 11"/>
                <a:gd name="T5" fmla="*/ 35 h 35"/>
                <a:gd name="T6" fmla="*/ 5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9" y="0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1" name="Freeform 2341"/>
            <p:cNvSpPr>
              <a:spLocks/>
            </p:cNvSpPr>
            <p:nvPr/>
          </p:nvSpPr>
          <p:spPr bwMode="auto">
            <a:xfrm>
              <a:off x="2735" y="1736"/>
              <a:ext cx="64" cy="49"/>
            </a:xfrm>
            <a:custGeom>
              <a:avLst/>
              <a:gdLst>
                <a:gd name="T0" fmla="*/ 53 w 64"/>
                <a:gd name="T1" fmla="*/ 49 h 49"/>
                <a:gd name="T2" fmla="*/ 0 w 64"/>
                <a:gd name="T3" fmla="*/ 32 h 49"/>
                <a:gd name="T4" fmla="*/ 11 w 64"/>
                <a:gd name="T5" fmla="*/ 0 h 49"/>
                <a:gd name="T6" fmla="*/ 64 w 64"/>
                <a:gd name="T7" fmla="*/ 17 h 49"/>
                <a:gd name="T8" fmla="*/ 53 w 6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9">
                  <a:moveTo>
                    <a:pt x="5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4" y="17"/>
                  </a:lnTo>
                  <a:lnTo>
                    <a:pt x="53" y="4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2" name="Freeform 2342"/>
            <p:cNvSpPr>
              <a:spLocks/>
            </p:cNvSpPr>
            <p:nvPr/>
          </p:nvSpPr>
          <p:spPr bwMode="auto">
            <a:xfrm>
              <a:off x="2713" y="1727"/>
              <a:ext cx="33" cy="41"/>
            </a:xfrm>
            <a:custGeom>
              <a:avLst/>
              <a:gdLst>
                <a:gd name="T0" fmla="*/ 22 w 33"/>
                <a:gd name="T1" fmla="*/ 41 h 41"/>
                <a:gd name="T2" fmla="*/ 0 w 33"/>
                <a:gd name="T3" fmla="*/ 29 h 41"/>
                <a:gd name="T4" fmla="*/ 16 w 33"/>
                <a:gd name="T5" fmla="*/ 0 h 41"/>
                <a:gd name="T6" fmla="*/ 33 w 33"/>
                <a:gd name="T7" fmla="*/ 9 h 41"/>
                <a:gd name="T8" fmla="*/ 22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22" y="4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9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3" name="Freeform 2343"/>
            <p:cNvSpPr>
              <a:spLocks/>
            </p:cNvSpPr>
            <p:nvPr/>
          </p:nvSpPr>
          <p:spPr bwMode="auto">
            <a:xfrm>
              <a:off x="2692" y="1717"/>
              <a:ext cx="37" cy="39"/>
            </a:xfrm>
            <a:custGeom>
              <a:avLst/>
              <a:gdLst>
                <a:gd name="T0" fmla="*/ 21 w 37"/>
                <a:gd name="T1" fmla="*/ 39 h 39"/>
                <a:gd name="T2" fmla="*/ 0 w 37"/>
                <a:gd name="T3" fmla="*/ 27 h 39"/>
                <a:gd name="T4" fmla="*/ 19 w 37"/>
                <a:gd name="T5" fmla="*/ 0 h 39"/>
                <a:gd name="T6" fmla="*/ 37 w 37"/>
                <a:gd name="T7" fmla="*/ 10 h 39"/>
                <a:gd name="T8" fmla="*/ 2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21" y="3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37" y="10"/>
                  </a:lnTo>
                  <a:lnTo>
                    <a:pt x="21" y="39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4" name="Freeform 2344"/>
            <p:cNvSpPr>
              <a:spLocks/>
            </p:cNvSpPr>
            <p:nvPr/>
          </p:nvSpPr>
          <p:spPr bwMode="auto">
            <a:xfrm>
              <a:off x="2672" y="1697"/>
              <a:ext cx="39" cy="47"/>
            </a:xfrm>
            <a:custGeom>
              <a:avLst/>
              <a:gdLst>
                <a:gd name="T0" fmla="*/ 20 w 39"/>
                <a:gd name="T1" fmla="*/ 47 h 47"/>
                <a:gd name="T2" fmla="*/ 0 w 39"/>
                <a:gd name="T3" fmla="*/ 25 h 47"/>
                <a:gd name="T4" fmla="*/ 22 w 39"/>
                <a:gd name="T5" fmla="*/ 0 h 47"/>
                <a:gd name="T6" fmla="*/ 39 w 39"/>
                <a:gd name="T7" fmla="*/ 20 h 47"/>
                <a:gd name="T8" fmla="*/ 20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20" y="4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9" y="2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5" name="Freeform 2345"/>
            <p:cNvSpPr>
              <a:spLocks/>
            </p:cNvSpPr>
            <p:nvPr/>
          </p:nvSpPr>
          <p:spPr bwMode="auto">
            <a:xfrm>
              <a:off x="2650" y="1675"/>
              <a:ext cx="44" cy="47"/>
            </a:xfrm>
            <a:custGeom>
              <a:avLst/>
              <a:gdLst>
                <a:gd name="T0" fmla="*/ 22 w 44"/>
                <a:gd name="T1" fmla="*/ 47 h 47"/>
                <a:gd name="T2" fmla="*/ 0 w 44"/>
                <a:gd name="T3" fmla="*/ 22 h 47"/>
                <a:gd name="T4" fmla="*/ 24 w 44"/>
                <a:gd name="T5" fmla="*/ 0 h 47"/>
                <a:gd name="T6" fmla="*/ 44 w 44"/>
                <a:gd name="T7" fmla="*/ 22 h 47"/>
                <a:gd name="T8" fmla="*/ 22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2" y="47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2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6" name="Freeform 2346"/>
            <p:cNvSpPr>
              <a:spLocks/>
            </p:cNvSpPr>
            <p:nvPr/>
          </p:nvSpPr>
          <p:spPr bwMode="auto">
            <a:xfrm>
              <a:off x="2630" y="164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7" name="Freeform 2347"/>
            <p:cNvSpPr>
              <a:spLocks/>
            </p:cNvSpPr>
            <p:nvPr/>
          </p:nvSpPr>
          <p:spPr bwMode="auto">
            <a:xfrm>
              <a:off x="2608" y="1599"/>
              <a:ext cx="48" cy="61"/>
            </a:xfrm>
            <a:custGeom>
              <a:avLst/>
              <a:gdLst>
                <a:gd name="T0" fmla="*/ 22 w 48"/>
                <a:gd name="T1" fmla="*/ 61 h 61"/>
                <a:gd name="T2" fmla="*/ 0 w 48"/>
                <a:gd name="T3" fmla="*/ 17 h 61"/>
                <a:gd name="T4" fmla="*/ 27 w 48"/>
                <a:gd name="T5" fmla="*/ 0 h 61"/>
                <a:gd name="T6" fmla="*/ 48 w 48"/>
                <a:gd name="T7" fmla="*/ 44 h 61"/>
                <a:gd name="T8" fmla="*/ 22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22" y="61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8" y="44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8" name="Freeform 2348"/>
            <p:cNvSpPr>
              <a:spLocks/>
            </p:cNvSpPr>
            <p:nvPr/>
          </p:nvSpPr>
          <p:spPr bwMode="auto">
            <a:xfrm>
              <a:off x="2781" y="1783"/>
              <a:ext cx="11" cy="2"/>
            </a:xfrm>
            <a:custGeom>
              <a:avLst/>
              <a:gdLst>
                <a:gd name="T0" fmla="*/ 11 w 11"/>
                <a:gd name="T1" fmla="*/ 2 h 2"/>
                <a:gd name="T2" fmla="*/ 7 w 11"/>
                <a:gd name="T3" fmla="*/ 2 h 2"/>
                <a:gd name="T4" fmla="*/ 0 w 11"/>
                <a:gd name="T5" fmla="*/ 0 h 2"/>
                <a:gd name="T6" fmla="*/ 11 w 1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7" y="2"/>
                  </a:lnTo>
                  <a:lnTo>
                    <a:pt x="0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79" name="Freeform 2349"/>
            <p:cNvSpPr>
              <a:spLocks/>
            </p:cNvSpPr>
            <p:nvPr/>
          </p:nvSpPr>
          <p:spPr bwMode="auto">
            <a:xfrm>
              <a:off x="2788" y="1751"/>
              <a:ext cx="11" cy="34"/>
            </a:xfrm>
            <a:custGeom>
              <a:avLst/>
              <a:gdLst>
                <a:gd name="T0" fmla="*/ 4 w 11"/>
                <a:gd name="T1" fmla="*/ 34 h 34"/>
                <a:gd name="T2" fmla="*/ 0 w 11"/>
                <a:gd name="T3" fmla="*/ 34 h 34"/>
                <a:gd name="T4" fmla="*/ 9 w 11"/>
                <a:gd name="T5" fmla="*/ 0 h 34"/>
                <a:gd name="T6" fmla="*/ 11 w 11"/>
                <a:gd name="T7" fmla="*/ 2 h 34"/>
                <a:gd name="T8" fmla="*/ 4 w 1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4" y="34"/>
                  </a:moveTo>
                  <a:lnTo>
                    <a:pt x="0" y="34"/>
                  </a:lnTo>
                  <a:lnTo>
                    <a:pt x="9" y="0"/>
                  </a:lnTo>
                  <a:lnTo>
                    <a:pt x="11" y="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573E2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0" name="Freeform 2350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1" name="Freeform 2351"/>
            <p:cNvSpPr>
              <a:spLocks/>
            </p:cNvSpPr>
            <p:nvPr/>
          </p:nvSpPr>
          <p:spPr bwMode="auto">
            <a:xfrm>
              <a:off x="3542" y="3421"/>
              <a:ext cx="61" cy="91"/>
            </a:xfrm>
            <a:custGeom>
              <a:avLst/>
              <a:gdLst>
                <a:gd name="T0" fmla="*/ 33 w 61"/>
                <a:gd name="T1" fmla="*/ 91 h 91"/>
                <a:gd name="T2" fmla="*/ 0 w 61"/>
                <a:gd name="T3" fmla="*/ 12 h 91"/>
                <a:gd name="T4" fmla="*/ 28 w 61"/>
                <a:gd name="T5" fmla="*/ 0 h 91"/>
                <a:gd name="T6" fmla="*/ 61 w 61"/>
                <a:gd name="T7" fmla="*/ 79 h 91"/>
                <a:gd name="T8" fmla="*/ 33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3" y="9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9"/>
                  </a:lnTo>
                  <a:lnTo>
                    <a:pt x="33" y="9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2" name="Freeform 2352"/>
            <p:cNvSpPr>
              <a:spLocks/>
            </p:cNvSpPr>
            <p:nvPr/>
          </p:nvSpPr>
          <p:spPr bwMode="auto">
            <a:xfrm>
              <a:off x="3527" y="3384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13 h 49"/>
                <a:gd name="T4" fmla="*/ 28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3" name="Freeform 2353"/>
            <p:cNvSpPr>
              <a:spLocks/>
            </p:cNvSpPr>
            <p:nvPr/>
          </p:nvSpPr>
          <p:spPr bwMode="auto">
            <a:xfrm>
              <a:off x="3516" y="3345"/>
              <a:ext cx="39" cy="52"/>
            </a:xfrm>
            <a:custGeom>
              <a:avLst/>
              <a:gdLst>
                <a:gd name="T0" fmla="*/ 11 w 39"/>
                <a:gd name="T1" fmla="*/ 52 h 52"/>
                <a:gd name="T2" fmla="*/ 0 w 39"/>
                <a:gd name="T3" fmla="*/ 5 h 52"/>
                <a:gd name="T4" fmla="*/ 30 w 39"/>
                <a:gd name="T5" fmla="*/ 0 h 52"/>
                <a:gd name="T6" fmla="*/ 39 w 39"/>
                <a:gd name="T7" fmla="*/ 39 h 52"/>
                <a:gd name="T8" fmla="*/ 11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1" y="52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4" name="Freeform 2354"/>
            <p:cNvSpPr>
              <a:spLocks/>
            </p:cNvSpPr>
            <p:nvPr/>
          </p:nvSpPr>
          <p:spPr bwMode="auto">
            <a:xfrm>
              <a:off x="3509" y="3301"/>
              <a:ext cx="37" cy="49"/>
            </a:xfrm>
            <a:custGeom>
              <a:avLst/>
              <a:gdLst>
                <a:gd name="T0" fmla="*/ 7 w 37"/>
                <a:gd name="T1" fmla="*/ 49 h 49"/>
                <a:gd name="T2" fmla="*/ 0 w 37"/>
                <a:gd name="T3" fmla="*/ 5 h 49"/>
                <a:gd name="T4" fmla="*/ 31 w 37"/>
                <a:gd name="T5" fmla="*/ 0 h 49"/>
                <a:gd name="T6" fmla="*/ 37 w 37"/>
                <a:gd name="T7" fmla="*/ 44 h 49"/>
                <a:gd name="T8" fmla="*/ 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7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5" name="Freeform 2355"/>
            <p:cNvSpPr>
              <a:spLocks/>
            </p:cNvSpPr>
            <p:nvPr/>
          </p:nvSpPr>
          <p:spPr bwMode="auto">
            <a:xfrm>
              <a:off x="3507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1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6" name="Freeform 2356"/>
            <p:cNvSpPr>
              <a:spLocks/>
            </p:cNvSpPr>
            <p:nvPr/>
          </p:nvSpPr>
          <p:spPr bwMode="auto">
            <a:xfrm>
              <a:off x="3507" y="3211"/>
              <a:ext cx="35" cy="46"/>
            </a:xfrm>
            <a:custGeom>
              <a:avLst/>
              <a:gdLst>
                <a:gd name="T0" fmla="*/ 0 w 35"/>
                <a:gd name="T1" fmla="*/ 41 h 46"/>
                <a:gd name="T2" fmla="*/ 4 w 35"/>
                <a:gd name="T3" fmla="*/ 0 h 46"/>
                <a:gd name="T4" fmla="*/ 35 w 35"/>
                <a:gd name="T5" fmla="*/ 5 h 46"/>
                <a:gd name="T6" fmla="*/ 31 w 35"/>
                <a:gd name="T7" fmla="*/ 46 h 46"/>
                <a:gd name="T8" fmla="*/ 0 w 35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0" y="41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1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7" name="Freeform 2357"/>
            <p:cNvSpPr>
              <a:spLocks/>
            </p:cNvSpPr>
            <p:nvPr/>
          </p:nvSpPr>
          <p:spPr bwMode="auto">
            <a:xfrm>
              <a:off x="3511" y="3171"/>
              <a:ext cx="40" cy="45"/>
            </a:xfrm>
            <a:custGeom>
              <a:avLst/>
              <a:gdLst>
                <a:gd name="T0" fmla="*/ 0 w 40"/>
                <a:gd name="T1" fmla="*/ 40 h 45"/>
                <a:gd name="T2" fmla="*/ 11 w 40"/>
                <a:gd name="T3" fmla="*/ 0 h 45"/>
                <a:gd name="T4" fmla="*/ 40 w 40"/>
                <a:gd name="T5" fmla="*/ 13 h 45"/>
                <a:gd name="T6" fmla="*/ 31 w 40"/>
                <a:gd name="T7" fmla="*/ 45 h 45"/>
                <a:gd name="T8" fmla="*/ 0 w 40"/>
                <a:gd name="T9" fmla="*/ 4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5">
                  <a:moveTo>
                    <a:pt x="0" y="40"/>
                  </a:moveTo>
                  <a:lnTo>
                    <a:pt x="11" y="0"/>
                  </a:lnTo>
                  <a:lnTo>
                    <a:pt x="40" y="13"/>
                  </a:lnTo>
                  <a:lnTo>
                    <a:pt x="31" y="4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8" name="Freeform 2358"/>
            <p:cNvSpPr>
              <a:spLocks/>
            </p:cNvSpPr>
            <p:nvPr/>
          </p:nvSpPr>
          <p:spPr bwMode="auto">
            <a:xfrm>
              <a:off x="3522" y="3135"/>
              <a:ext cx="46" cy="49"/>
            </a:xfrm>
            <a:custGeom>
              <a:avLst/>
              <a:gdLst>
                <a:gd name="T0" fmla="*/ 0 w 46"/>
                <a:gd name="T1" fmla="*/ 36 h 49"/>
                <a:gd name="T2" fmla="*/ 20 w 46"/>
                <a:gd name="T3" fmla="*/ 0 h 49"/>
                <a:gd name="T4" fmla="*/ 46 w 46"/>
                <a:gd name="T5" fmla="*/ 17 h 49"/>
                <a:gd name="T6" fmla="*/ 29 w 46"/>
                <a:gd name="T7" fmla="*/ 49 h 49"/>
                <a:gd name="T8" fmla="*/ 0 w 46"/>
                <a:gd name="T9" fmla="*/ 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0" y="36"/>
                  </a:moveTo>
                  <a:lnTo>
                    <a:pt x="20" y="0"/>
                  </a:lnTo>
                  <a:lnTo>
                    <a:pt x="46" y="17"/>
                  </a:lnTo>
                  <a:lnTo>
                    <a:pt x="29" y="4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89" name="Freeform 2359"/>
            <p:cNvSpPr>
              <a:spLocks/>
            </p:cNvSpPr>
            <p:nvPr/>
          </p:nvSpPr>
          <p:spPr bwMode="auto">
            <a:xfrm>
              <a:off x="3542" y="3103"/>
              <a:ext cx="42" cy="49"/>
            </a:xfrm>
            <a:custGeom>
              <a:avLst/>
              <a:gdLst>
                <a:gd name="T0" fmla="*/ 0 w 42"/>
                <a:gd name="T1" fmla="*/ 32 h 49"/>
                <a:gd name="T2" fmla="*/ 15 w 42"/>
                <a:gd name="T3" fmla="*/ 0 h 49"/>
                <a:gd name="T4" fmla="*/ 42 w 42"/>
                <a:gd name="T5" fmla="*/ 17 h 49"/>
                <a:gd name="T6" fmla="*/ 26 w 42"/>
                <a:gd name="T7" fmla="*/ 49 h 49"/>
                <a:gd name="T8" fmla="*/ 0 w 42"/>
                <a:gd name="T9" fmla="*/ 3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2"/>
                  </a:moveTo>
                  <a:lnTo>
                    <a:pt x="15" y="0"/>
                  </a:lnTo>
                  <a:lnTo>
                    <a:pt x="42" y="17"/>
                  </a:lnTo>
                  <a:lnTo>
                    <a:pt x="26" y="4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0" name="Freeform 2360"/>
            <p:cNvSpPr>
              <a:spLocks/>
            </p:cNvSpPr>
            <p:nvPr/>
          </p:nvSpPr>
          <p:spPr bwMode="auto">
            <a:xfrm>
              <a:off x="3557" y="3073"/>
              <a:ext cx="44" cy="47"/>
            </a:xfrm>
            <a:custGeom>
              <a:avLst/>
              <a:gdLst>
                <a:gd name="T0" fmla="*/ 0 w 44"/>
                <a:gd name="T1" fmla="*/ 30 h 47"/>
                <a:gd name="T2" fmla="*/ 16 w 44"/>
                <a:gd name="T3" fmla="*/ 0 h 47"/>
                <a:gd name="T4" fmla="*/ 44 w 44"/>
                <a:gd name="T5" fmla="*/ 13 h 47"/>
                <a:gd name="T6" fmla="*/ 27 w 44"/>
                <a:gd name="T7" fmla="*/ 47 h 47"/>
                <a:gd name="T8" fmla="*/ 0 w 44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30"/>
                  </a:moveTo>
                  <a:lnTo>
                    <a:pt x="16" y="0"/>
                  </a:lnTo>
                  <a:lnTo>
                    <a:pt x="44" y="13"/>
                  </a:lnTo>
                  <a:lnTo>
                    <a:pt x="27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1" name="Freeform 2361"/>
            <p:cNvSpPr>
              <a:spLocks/>
            </p:cNvSpPr>
            <p:nvPr/>
          </p:nvSpPr>
          <p:spPr bwMode="auto">
            <a:xfrm>
              <a:off x="3573" y="3042"/>
              <a:ext cx="41" cy="44"/>
            </a:xfrm>
            <a:custGeom>
              <a:avLst/>
              <a:gdLst>
                <a:gd name="T0" fmla="*/ 0 w 41"/>
                <a:gd name="T1" fmla="*/ 31 h 44"/>
                <a:gd name="T2" fmla="*/ 13 w 41"/>
                <a:gd name="T3" fmla="*/ 0 h 44"/>
                <a:gd name="T4" fmla="*/ 41 w 41"/>
                <a:gd name="T5" fmla="*/ 12 h 44"/>
                <a:gd name="T6" fmla="*/ 28 w 41"/>
                <a:gd name="T7" fmla="*/ 44 h 44"/>
                <a:gd name="T8" fmla="*/ 0 w 41"/>
                <a:gd name="T9" fmla="*/ 3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0" y="31"/>
                  </a:moveTo>
                  <a:lnTo>
                    <a:pt x="13" y="0"/>
                  </a:lnTo>
                  <a:lnTo>
                    <a:pt x="41" y="12"/>
                  </a:lnTo>
                  <a:lnTo>
                    <a:pt x="28" y="4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2" name="Freeform 2362"/>
            <p:cNvSpPr>
              <a:spLocks/>
            </p:cNvSpPr>
            <p:nvPr/>
          </p:nvSpPr>
          <p:spPr bwMode="auto">
            <a:xfrm>
              <a:off x="3586" y="3010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6 w 37"/>
                <a:gd name="T3" fmla="*/ 0 h 44"/>
                <a:gd name="T4" fmla="*/ 37 w 37"/>
                <a:gd name="T5" fmla="*/ 2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6" y="0"/>
                  </a:lnTo>
                  <a:lnTo>
                    <a:pt x="37" y="2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3" name="Freeform 2363"/>
            <p:cNvSpPr>
              <a:spLocks/>
            </p:cNvSpPr>
            <p:nvPr/>
          </p:nvSpPr>
          <p:spPr bwMode="auto">
            <a:xfrm>
              <a:off x="3590" y="2966"/>
              <a:ext cx="33" cy="46"/>
            </a:xfrm>
            <a:custGeom>
              <a:avLst/>
              <a:gdLst>
                <a:gd name="T0" fmla="*/ 2 w 33"/>
                <a:gd name="T1" fmla="*/ 44 h 46"/>
                <a:gd name="T2" fmla="*/ 0 w 33"/>
                <a:gd name="T3" fmla="*/ 2 h 46"/>
                <a:gd name="T4" fmla="*/ 31 w 33"/>
                <a:gd name="T5" fmla="*/ 0 h 46"/>
                <a:gd name="T6" fmla="*/ 33 w 33"/>
                <a:gd name="T7" fmla="*/ 46 h 46"/>
                <a:gd name="T8" fmla="*/ 2 w 33"/>
                <a:gd name="T9" fmla="*/ 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2" y="4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46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4" name="Freeform 2364"/>
            <p:cNvSpPr>
              <a:spLocks/>
            </p:cNvSpPr>
            <p:nvPr/>
          </p:nvSpPr>
          <p:spPr bwMode="auto">
            <a:xfrm>
              <a:off x="3507" y="3252"/>
              <a:ext cx="31" cy="5"/>
            </a:xfrm>
            <a:custGeom>
              <a:avLst/>
              <a:gdLst>
                <a:gd name="T0" fmla="*/ 0 w 31"/>
                <a:gd name="T1" fmla="*/ 3 h 5"/>
                <a:gd name="T2" fmla="*/ 0 w 31"/>
                <a:gd name="T3" fmla="*/ 0 h 5"/>
                <a:gd name="T4" fmla="*/ 31 w 31"/>
                <a:gd name="T5" fmla="*/ 0 h 5"/>
                <a:gd name="T6" fmla="*/ 31 w 31"/>
                <a:gd name="T7" fmla="*/ 5 h 5"/>
                <a:gd name="T8" fmla="*/ 0 w 31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">
                  <a:moveTo>
                    <a:pt x="0" y="3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5" name="Freeform 2365"/>
            <p:cNvSpPr>
              <a:spLocks/>
            </p:cNvSpPr>
            <p:nvPr/>
          </p:nvSpPr>
          <p:spPr bwMode="auto">
            <a:xfrm>
              <a:off x="3579" y="2924"/>
              <a:ext cx="40" cy="52"/>
            </a:xfrm>
            <a:custGeom>
              <a:avLst/>
              <a:gdLst>
                <a:gd name="T0" fmla="*/ 11 w 40"/>
                <a:gd name="T1" fmla="*/ 52 h 52"/>
                <a:gd name="T2" fmla="*/ 0 w 40"/>
                <a:gd name="T3" fmla="*/ 12 h 52"/>
                <a:gd name="T4" fmla="*/ 29 w 40"/>
                <a:gd name="T5" fmla="*/ 0 h 52"/>
                <a:gd name="T6" fmla="*/ 40 w 40"/>
                <a:gd name="T7" fmla="*/ 39 h 52"/>
                <a:gd name="T8" fmla="*/ 11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1" y="52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6" name="Freeform 2366"/>
            <p:cNvSpPr>
              <a:spLocks/>
            </p:cNvSpPr>
            <p:nvPr/>
          </p:nvSpPr>
          <p:spPr bwMode="auto">
            <a:xfrm>
              <a:off x="3564" y="2887"/>
              <a:ext cx="44" cy="49"/>
            </a:xfrm>
            <a:custGeom>
              <a:avLst/>
              <a:gdLst>
                <a:gd name="T0" fmla="*/ 15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37 h 49"/>
                <a:gd name="T8" fmla="*/ 15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7" name="Freeform 2367"/>
            <p:cNvSpPr>
              <a:spLocks/>
            </p:cNvSpPr>
            <p:nvPr/>
          </p:nvSpPr>
          <p:spPr bwMode="auto">
            <a:xfrm>
              <a:off x="3544" y="2860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5 h 49"/>
                <a:gd name="T4" fmla="*/ 22 w 44"/>
                <a:gd name="T5" fmla="*/ 0 h 49"/>
                <a:gd name="T6" fmla="*/ 44 w 44"/>
                <a:gd name="T7" fmla="*/ 2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4" y="2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8" name="Freeform 2368"/>
            <p:cNvSpPr>
              <a:spLocks/>
            </p:cNvSpPr>
            <p:nvPr/>
          </p:nvSpPr>
          <p:spPr bwMode="auto">
            <a:xfrm>
              <a:off x="3518" y="2836"/>
              <a:ext cx="48" cy="49"/>
            </a:xfrm>
            <a:custGeom>
              <a:avLst/>
              <a:gdLst>
                <a:gd name="T0" fmla="*/ 26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4 h 49"/>
                <a:gd name="T8" fmla="*/ 26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99" name="Freeform 2369"/>
            <p:cNvSpPr>
              <a:spLocks/>
            </p:cNvSpPr>
            <p:nvPr/>
          </p:nvSpPr>
          <p:spPr bwMode="auto">
            <a:xfrm>
              <a:off x="3465" y="2787"/>
              <a:ext cx="73" cy="76"/>
            </a:xfrm>
            <a:custGeom>
              <a:avLst/>
              <a:gdLst>
                <a:gd name="T0" fmla="*/ 53 w 73"/>
                <a:gd name="T1" fmla="*/ 76 h 76"/>
                <a:gd name="T2" fmla="*/ 0 w 73"/>
                <a:gd name="T3" fmla="*/ 24 h 76"/>
                <a:gd name="T4" fmla="*/ 22 w 73"/>
                <a:gd name="T5" fmla="*/ 0 h 76"/>
                <a:gd name="T6" fmla="*/ 73 w 73"/>
                <a:gd name="T7" fmla="*/ 49 h 76"/>
                <a:gd name="T8" fmla="*/ 53 w 73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6">
                  <a:moveTo>
                    <a:pt x="53" y="7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73" y="49"/>
                  </a:lnTo>
                  <a:lnTo>
                    <a:pt x="53" y="7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0" name="Freeform 2370"/>
            <p:cNvSpPr>
              <a:spLocks/>
            </p:cNvSpPr>
            <p:nvPr/>
          </p:nvSpPr>
          <p:spPr bwMode="auto">
            <a:xfrm>
              <a:off x="3439" y="2760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7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1" name="Freeform 2371"/>
            <p:cNvSpPr>
              <a:spLocks/>
            </p:cNvSpPr>
            <p:nvPr/>
          </p:nvSpPr>
          <p:spPr bwMode="auto">
            <a:xfrm>
              <a:off x="3419" y="2726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6 w 44"/>
                <a:gd name="T5" fmla="*/ 0 h 56"/>
                <a:gd name="T6" fmla="*/ 44 w 44"/>
                <a:gd name="T7" fmla="*/ 3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2" name="Freeform 2372"/>
            <p:cNvSpPr>
              <a:spLocks/>
            </p:cNvSpPr>
            <p:nvPr/>
          </p:nvSpPr>
          <p:spPr bwMode="auto">
            <a:xfrm>
              <a:off x="3590" y="2963"/>
              <a:ext cx="31" cy="13"/>
            </a:xfrm>
            <a:custGeom>
              <a:avLst/>
              <a:gdLst>
                <a:gd name="T0" fmla="*/ 31 w 31"/>
                <a:gd name="T1" fmla="*/ 3 h 13"/>
                <a:gd name="T2" fmla="*/ 29 w 31"/>
                <a:gd name="T3" fmla="*/ 0 h 13"/>
                <a:gd name="T4" fmla="*/ 0 w 31"/>
                <a:gd name="T5" fmla="*/ 5 h 13"/>
                <a:gd name="T6" fmla="*/ 0 w 31"/>
                <a:gd name="T7" fmla="*/ 13 h 13"/>
                <a:gd name="T8" fmla="*/ 31 w 31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3">
                  <a:moveTo>
                    <a:pt x="31" y="3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3" name="Freeform 2373"/>
            <p:cNvSpPr>
              <a:spLocks/>
            </p:cNvSpPr>
            <p:nvPr/>
          </p:nvSpPr>
          <p:spPr bwMode="auto">
            <a:xfrm>
              <a:off x="3402" y="2682"/>
              <a:ext cx="43" cy="58"/>
            </a:xfrm>
            <a:custGeom>
              <a:avLst/>
              <a:gdLst>
                <a:gd name="T0" fmla="*/ 15 w 43"/>
                <a:gd name="T1" fmla="*/ 58 h 58"/>
                <a:gd name="T2" fmla="*/ 0 w 43"/>
                <a:gd name="T3" fmla="*/ 5 h 58"/>
                <a:gd name="T4" fmla="*/ 30 w 43"/>
                <a:gd name="T5" fmla="*/ 0 h 58"/>
                <a:gd name="T6" fmla="*/ 43 w 43"/>
                <a:gd name="T7" fmla="*/ 46 h 58"/>
                <a:gd name="T8" fmla="*/ 15 w 4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5" y="58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43" y="46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4" name="Freeform 2374"/>
            <p:cNvSpPr>
              <a:spLocks/>
            </p:cNvSpPr>
            <p:nvPr/>
          </p:nvSpPr>
          <p:spPr bwMode="auto">
            <a:xfrm>
              <a:off x="3395" y="2633"/>
              <a:ext cx="37" cy="54"/>
            </a:xfrm>
            <a:custGeom>
              <a:avLst/>
              <a:gdLst>
                <a:gd name="T0" fmla="*/ 7 w 37"/>
                <a:gd name="T1" fmla="*/ 54 h 54"/>
                <a:gd name="T2" fmla="*/ 0 w 37"/>
                <a:gd name="T3" fmla="*/ 2 h 54"/>
                <a:gd name="T4" fmla="*/ 31 w 37"/>
                <a:gd name="T5" fmla="*/ 0 h 54"/>
                <a:gd name="T6" fmla="*/ 37 w 37"/>
                <a:gd name="T7" fmla="*/ 49 h 54"/>
                <a:gd name="T8" fmla="*/ 7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7" y="54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7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5" name="Freeform 2375"/>
            <p:cNvSpPr>
              <a:spLocks/>
            </p:cNvSpPr>
            <p:nvPr/>
          </p:nvSpPr>
          <p:spPr bwMode="auto">
            <a:xfrm>
              <a:off x="3395" y="2586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7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6" name="Freeform 2376"/>
            <p:cNvSpPr>
              <a:spLocks/>
            </p:cNvSpPr>
            <p:nvPr/>
          </p:nvSpPr>
          <p:spPr bwMode="auto">
            <a:xfrm>
              <a:off x="3395" y="2540"/>
              <a:ext cx="33" cy="46"/>
            </a:xfrm>
            <a:custGeom>
              <a:avLst/>
              <a:gdLst>
                <a:gd name="T0" fmla="*/ 0 w 33"/>
                <a:gd name="T1" fmla="*/ 46 h 46"/>
                <a:gd name="T2" fmla="*/ 2 w 33"/>
                <a:gd name="T3" fmla="*/ 0 h 46"/>
                <a:gd name="T4" fmla="*/ 33 w 33"/>
                <a:gd name="T5" fmla="*/ 2 h 46"/>
                <a:gd name="T6" fmla="*/ 31 w 33"/>
                <a:gd name="T7" fmla="*/ 46 h 46"/>
                <a:gd name="T8" fmla="*/ 0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0" y="46"/>
                  </a:moveTo>
                  <a:lnTo>
                    <a:pt x="2" y="0"/>
                  </a:lnTo>
                  <a:lnTo>
                    <a:pt x="33" y="2"/>
                  </a:lnTo>
                  <a:lnTo>
                    <a:pt x="31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7" name="Freeform 2377"/>
            <p:cNvSpPr>
              <a:spLocks/>
            </p:cNvSpPr>
            <p:nvPr/>
          </p:nvSpPr>
          <p:spPr bwMode="auto">
            <a:xfrm>
              <a:off x="3397" y="2491"/>
              <a:ext cx="33" cy="51"/>
            </a:xfrm>
            <a:custGeom>
              <a:avLst/>
              <a:gdLst>
                <a:gd name="T0" fmla="*/ 0 w 33"/>
                <a:gd name="T1" fmla="*/ 49 h 51"/>
                <a:gd name="T2" fmla="*/ 2 w 33"/>
                <a:gd name="T3" fmla="*/ 2 h 51"/>
                <a:gd name="T4" fmla="*/ 33 w 33"/>
                <a:gd name="T5" fmla="*/ 0 h 51"/>
                <a:gd name="T6" fmla="*/ 31 w 33"/>
                <a:gd name="T7" fmla="*/ 51 h 51"/>
                <a:gd name="T8" fmla="*/ 0 w 33"/>
                <a:gd name="T9" fmla="*/ 4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0" y="49"/>
                  </a:moveTo>
                  <a:lnTo>
                    <a:pt x="2" y="2"/>
                  </a:lnTo>
                  <a:lnTo>
                    <a:pt x="33" y="0"/>
                  </a:lnTo>
                  <a:lnTo>
                    <a:pt x="31" y="51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8" name="Freeform 2378"/>
            <p:cNvSpPr>
              <a:spLocks/>
            </p:cNvSpPr>
            <p:nvPr/>
          </p:nvSpPr>
          <p:spPr bwMode="auto">
            <a:xfrm>
              <a:off x="3395" y="2444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5 h 49"/>
                <a:gd name="T4" fmla="*/ 31 w 35"/>
                <a:gd name="T5" fmla="*/ 0 h 49"/>
                <a:gd name="T6" fmla="*/ 35 w 35"/>
                <a:gd name="T7" fmla="*/ 47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7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09" name="Freeform 2379"/>
            <p:cNvSpPr>
              <a:spLocks/>
            </p:cNvSpPr>
            <p:nvPr/>
          </p:nvSpPr>
          <p:spPr bwMode="auto">
            <a:xfrm>
              <a:off x="3382" y="2398"/>
              <a:ext cx="44" cy="51"/>
            </a:xfrm>
            <a:custGeom>
              <a:avLst/>
              <a:gdLst>
                <a:gd name="T0" fmla="*/ 13 w 44"/>
                <a:gd name="T1" fmla="*/ 51 h 51"/>
                <a:gd name="T2" fmla="*/ 0 w 44"/>
                <a:gd name="T3" fmla="*/ 12 h 51"/>
                <a:gd name="T4" fmla="*/ 28 w 44"/>
                <a:gd name="T5" fmla="*/ 0 h 51"/>
                <a:gd name="T6" fmla="*/ 44 w 44"/>
                <a:gd name="T7" fmla="*/ 46 h 51"/>
                <a:gd name="T8" fmla="*/ 13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3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46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0" name="Freeform 2380"/>
            <p:cNvSpPr>
              <a:spLocks/>
            </p:cNvSpPr>
            <p:nvPr/>
          </p:nvSpPr>
          <p:spPr bwMode="auto">
            <a:xfrm>
              <a:off x="3373" y="2371"/>
              <a:ext cx="37" cy="39"/>
            </a:xfrm>
            <a:custGeom>
              <a:avLst/>
              <a:gdLst>
                <a:gd name="T0" fmla="*/ 9 w 37"/>
                <a:gd name="T1" fmla="*/ 39 h 39"/>
                <a:gd name="T2" fmla="*/ 0 w 37"/>
                <a:gd name="T3" fmla="*/ 22 h 39"/>
                <a:gd name="T4" fmla="*/ 24 w 37"/>
                <a:gd name="T5" fmla="*/ 0 h 39"/>
                <a:gd name="T6" fmla="*/ 37 w 37"/>
                <a:gd name="T7" fmla="*/ 27 h 39"/>
                <a:gd name="T8" fmla="*/ 9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9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1" name="Freeform 2381"/>
            <p:cNvSpPr>
              <a:spLocks/>
            </p:cNvSpPr>
            <p:nvPr/>
          </p:nvSpPr>
          <p:spPr bwMode="auto">
            <a:xfrm>
              <a:off x="3358" y="2351"/>
              <a:ext cx="39" cy="42"/>
            </a:xfrm>
            <a:custGeom>
              <a:avLst/>
              <a:gdLst>
                <a:gd name="T0" fmla="*/ 15 w 39"/>
                <a:gd name="T1" fmla="*/ 42 h 42"/>
                <a:gd name="T2" fmla="*/ 0 w 39"/>
                <a:gd name="T3" fmla="*/ 22 h 42"/>
                <a:gd name="T4" fmla="*/ 24 w 39"/>
                <a:gd name="T5" fmla="*/ 0 h 42"/>
                <a:gd name="T6" fmla="*/ 39 w 39"/>
                <a:gd name="T7" fmla="*/ 20 h 42"/>
                <a:gd name="T8" fmla="*/ 15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15" y="4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2" name="Freeform 2382"/>
            <p:cNvSpPr>
              <a:spLocks/>
            </p:cNvSpPr>
            <p:nvPr/>
          </p:nvSpPr>
          <p:spPr bwMode="auto">
            <a:xfrm>
              <a:off x="3417" y="2726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4 h 17"/>
                <a:gd name="T4" fmla="*/ 28 w 28"/>
                <a:gd name="T5" fmla="*/ 0 h 17"/>
                <a:gd name="T6" fmla="*/ 28 w 28"/>
                <a:gd name="T7" fmla="*/ 2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3" name="Freeform 2383"/>
            <p:cNvSpPr>
              <a:spLocks/>
            </p:cNvSpPr>
            <p:nvPr/>
          </p:nvSpPr>
          <p:spPr bwMode="auto">
            <a:xfrm>
              <a:off x="3347" y="2334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4" name="Freeform 2384"/>
            <p:cNvSpPr>
              <a:spLocks/>
            </p:cNvSpPr>
            <p:nvPr/>
          </p:nvSpPr>
          <p:spPr bwMode="auto">
            <a:xfrm>
              <a:off x="3334" y="2319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30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5" name="Freeform 2385"/>
            <p:cNvSpPr>
              <a:spLocks/>
            </p:cNvSpPr>
            <p:nvPr/>
          </p:nvSpPr>
          <p:spPr bwMode="auto">
            <a:xfrm>
              <a:off x="3303" y="2302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2 h 47"/>
                <a:gd name="T4" fmla="*/ 11 w 46"/>
                <a:gd name="T5" fmla="*/ 0 h 47"/>
                <a:gd name="T6" fmla="*/ 46 w 46"/>
                <a:gd name="T7" fmla="*/ 17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6" name="Freeform 2386"/>
            <p:cNvSpPr>
              <a:spLocks/>
            </p:cNvSpPr>
            <p:nvPr/>
          </p:nvSpPr>
          <p:spPr bwMode="auto">
            <a:xfrm>
              <a:off x="3272" y="2290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34 h 44"/>
                <a:gd name="T4" fmla="*/ 5 w 42"/>
                <a:gd name="T5" fmla="*/ 0 h 44"/>
                <a:gd name="T6" fmla="*/ 42 w 42"/>
                <a:gd name="T7" fmla="*/ 12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7" name="Freeform 2387"/>
            <p:cNvSpPr>
              <a:spLocks/>
            </p:cNvSpPr>
            <p:nvPr/>
          </p:nvSpPr>
          <p:spPr bwMode="auto">
            <a:xfrm>
              <a:off x="3237" y="2285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8" name="Freeform 2388"/>
            <p:cNvSpPr>
              <a:spLocks/>
            </p:cNvSpPr>
            <p:nvPr/>
          </p:nvSpPr>
          <p:spPr bwMode="auto">
            <a:xfrm>
              <a:off x="3202" y="2278"/>
              <a:ext cx="40" cy="41"/>
            </a:xfrm>
            <a:custGeom>
              <a:avLst/>
              <a:gdLst>
                <a:gd name="T0" fmla="*/ 35 w 40"/>
                <a:gd name="T1" fmla="*/ 41 h 41"/>
                <a:gd name="T2" fmla="*/ 0 w 40"/>
                <a:gd name="T3" fmla="*/ 34 h 41"/>
                <a:gd name="T4" fmla="*/ 5 w 40"/>
                <a:gd name="T5" fmla="*/ 0 h 41"/>
                <a:gd name="T6" fmla="*/ 40 w 40"/>
                <a:gd name="T7" fmla="*/ 7 h 41"/>
                <a:gd name="T8" fmla="*/ 35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35" y="41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19" name="Freeform 2389"/>
            <p:cNvSpPr>
              <a:spLocks/>
            </p:cNvSpPr>
            <p:nvPr/>
          </p:nvSpPr>
          <p:spPr bwMode="auto">
            <a:xfrm>
              <a:off x="3165" y="2270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2 h 42"/>
                <a:gd name="T4" fmla="*/ 11 w 42"/>
                <a:gd name="T5" fmla="*/ 0 h 42"/>
                <a:gd name="T6" fmla="*/ 42 w 42"/>
                <a:gd name="T7" fmla="*/ 8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8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0" name="Freeform 2390"/>
            <p:cNvSpPr>
              <a:spLocks/>
            </p:cNvSpPr>
            <p:nvPr/>
          </p:nvSpPr>
          <p:spPr bwMode="auto">
            <a:xfrm>
              <a:off x="3130" y="2256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26 h 46"/>
                <a:gd name="T4" fmla="*/ 20 w 46"/>
                <a:gd name="T5" fmla="*/ 0 h 46"/>
                <a:gd name="T6" fmla="*/ 46 w 46"/>
                <a:gd name="T7" fmla="*/ 14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26"/>
                  </a:lnTo>
                  <a:lnTo>
                    <a:pt x="20" y="0"/>
                  </a:lnTo>
                  <a:lnTo>
                    <a:pt x="46" y="1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1" name="Freeform 2391"/>
            <p:cNvSpPr>
              <a:spLocks/>
            </p:cNvSpPr>
            <p:nvPr/>
          </p:nvSpPr>
          <p:spPr bwMode="auto">
            <a:xfrm>
              <a:off x="3104" y="2224"/>
              <a:ext cx="46" cy="58"/>
            </a:xfrm>
            <a:custGeom>
              <a:avLst/>
              <a:gdLst>
                <a:gd name="T0" fmla="*/ 26 w 46"/>
                <a:gd name="T1" fmla="*/ 58 h 58"/>
                <a:gd name="T2" fmla="*/ 0 w 46"/>
                <a:gd name="T3" fmla="*/ 24 h 58"/>
                <a:gd name="T4" fmla="*/ 21 w 46"/>
                <a:gd name="T5" fmla="*/ 0 h 58"/>
                <a:gd name="T6" fmla="*/ 46 w 46"/>
                <a:gd name="T7" fmla="*/ 32 h 58"/>
                <a:gd name="T8" fmla="*/ 26 w 46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8">
                  <a:moveTo>
                    <a:pt x="26" y="58"/>
                  </a:moveTo>
                  <a:lnTo>
                    <a:pt x="0" y="24"/>
                  </a:lnTo>
                  <a:lnTo>
                    <a:pt x="21" y="0"/>
                  </a:lnTo>
                  <a:lnTo>
                    <a:pt x="46" y="32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2" name="Freeform 2392"/>
            <p:cNvSpPr>
              <a:spLocks/>
            </p:cNvSpPr>
            <p:nvPr/>
          </p:nvSpPr>
          <p:spPr bwMode="auto">
            <a:xfrm>
              <a:off x="3358" y="2349"/>
              <a:ext cx="24" cy="24"/>
            </a:xfrm>
            <a:custGeom>
              <a:avLst/>
              <a:gdLst>
                <a:gd name="T0" fmla="*/ 24 w 24"/>
                <a:gd name="T1" fmla="*/ 2 h 24"/>
                <a:gd name="T2" fmla="*/ 24 w 24"/>
                <a:gd name="T3" fmla="*/ 0 h 24"/>
                <a:gd name="T4" fmla="*/ 0 w 24"/>
                <a:gd name="T5" fmla="*/ 24 h 24"/>
                <a:gd name="T6" fmla="*/ 2 w 24"/>
                <a:gd name="T7" fmla="*/ 24 h 24"/>
                <a:gd name="T8" fmla="*/ 24 w 24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2"/>
                  </a:moveTo>
                  <a:lnTo>
                    <a:pt x="24" y="0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3" name="Freeform 2393"/>
            <p:cNvSpPr>
              <a:spLocks/>
            </p:cNvSpPr>
            <p:nvPr/>
          </p:nvSpPr>
          <p:spPr bwMode="auto">
            <a:xfrm>
              <a:off x="3088" y="2207"/>
              <a:ext cx="40" cy="39"/>
            </a:xfrm>
            <a:custGeom>
              <a:avLst/>
              <a:gdLst>
                <a:gd name="T0" fmla="*/ 13 w 40"/>
                <a:gd name="T1" fmla="*/ 39 h 39"/>
                <a:gd name="T2" fmla="*/ 0 w 40"/>
                <a:gd name="T3" fmla="*/ 17 h 39"/>
                <a:gd name="T4" fmla="*/ 27 w 40"/>
                <a:gd name="T5" fmla="*/ 0 h 39"/>
                <a:gd name="T6" fmla="*/ 40 w 40"/>
                <a:gd name="T7" fmla="*/ 22 h 39"/>
                <a:gd name="T8" fmla="*/ 13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3" y="39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0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4" name="Freeform 2394"/>
            <p:cNvSpPr>
              <a:spLocks/>
            </p:cNvSpPr>
            <p:nvPr/>
          </p:nvSpPr>
          <p:spPr bwMode="auto">
            <a:xfrm>
              <a:off x="3077" y="2187"/>
              <a:ext cx="38" cy="37"/>
            </a:xfrm>
            <a:custGeom>
              <a:avLst/>
              <a:gdLst>
                <a:gd name="T0" fmla="*/ 11 w 38"/>
                <a:gd name="T1" fmla="*/ 37 h 37"/>
                <a:gd name="T2" fmla="*/ 0 w 38"/>
                <a:gd name="T3" fmla="*/ 12 h 37"/>
                <a:gd name="T4" fmla="*/ 29 w 38"/>
                <a:gd name="T5" fmla="*/ 0 h 37"/>
                <a:gd name="T6" fmla="*/ 38 w 38"/>
                <a:gd name="T7" fmla="*/ 20 h 37"/>
                <a:gd name="T8" fmla="*/ 11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11" y="3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5" name="Freeform 2395"/>
            <p:cNvSpPr>
              <a:spLocks/>
            </p:cNvSpPr>
            <p:nvPr/>
          </p:nvSpPr>
          <p:spPr bwMode="auto">
            <a:xfrm>
              <a:off x="3068" y="2143"/>
              <a:ext cx="38" cy="56"/>
            </a:xfrm>
            <a:custGeom>
              <a:avLst/>
              <a:gdLst>
                <a:gd name="T0" fmla="*/ 9 w 38"/>
                <a:gd name="T1" fmla="*/ 56 h 56"/>
                <a:gd name="T2" fmla="*/ 0 w 38"/>
                <a:gd name="T3" fmla="*/ 5 h 56"/>
                <a:gd name="T4" fmla="*/ 31 w 38"/>
                <a:gd name="T5" fmla="*/ 0 h 56"/>
                <a:gd name="T6" fmla="*/ 38 w 38"/>
                <a:gd name="T7" fmla="*/ 44 h 56"/>
                <a:gd name="T8" fmla="*/ 9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9" y="5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6" name="Freeform 2396"/>
            <p:cNvSpPr>
              <a:spLocks/>
            </p:cNvSpPr>
            <p:nvPr/>
          </p:nvSpPr>
          <p:spPr bwMode="auto">
            <a:xfrm>
              <a:off x="3062" y="2096"/>
              <a:ext cx="37" cy="52"/>
            </a:xfrm>
            <a:custGeom>
              <a:avLst/>
              <a:gdLst>
                <a:gd name="T0" fmla="*/ 6 w 37"/>
                <a:gd name="T1" fmla="*/ 52 h 52"/>
                <a:gd name="T2" fmla="*/ 0 w 37"/>
                <a:gd name="T3" fmla="*/ 5 h 52"/>
                <a:gd name="T4" fmla="*/ 31 w 37"/>
                <a:gd name="T5" fmla="*/ 0 h 52"/>
                <a:gd name="T6" fmla="*/ 37 w 37"/>
                <a:gd name="T7" fmla="*/ 47 h 52"/>
                <a:gd name="T8" fmla="*/ 6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6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6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7" name="Freeform 2397"/>
            <p:cNvSpPr>
              <a:spLocks/>
            </p:cNvSpPr>
            <p:nvPr/>
          </p:nvSpPr>
          <p:spPr bwMode="auto">
            <a:xfrm>
              <a:off x="3049" y="2042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3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8" name="Freeform 2398"/>
            <p:cNvSpPr>
              <a:spLocks/>
            </p:cNvSpPr>
            <p:nvPr/>
          </p:nvSpPr>
          <p:spPr bwMode="auto">
            <a:xfrm>
              <a:off x="3101" y="2224"/>
              <a:ext cx="27" cy="24"/>
            </a:xfrm>
            <a:custGeom>
              <a:avLst/>
              <a:gdLst>
                <a:gd name="T0" fmla="*/ 3 w 27"/>
                <a:gd name="T1" fmla="*/ 24 h 24"/>
                <a:gd name="T2" fmla="*/ 0 w 27"/>
                <a:gd name="T3" fmla="*/ 22 h 24"/>
                <a:gd name="T4" fmla="*/ 24 w 27"/>
                <a:gd name="T5" fmla="*/ 0 h 24"/>
                <a:gd name="T6" fmla="*/ 27 w 27"/>
                <a:gd name="T7" fmla="*/ 5 h 24"/>
                <a:gd name="T8" fmla="*/ 3 w 27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3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7" y="5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29" name="Freeform 2399"/>
            <p:cNvSpPr>
              <a:spLocks/>
            </p:cNvSpPr>
            <p:nvPr/>
          </p:nvSpPr>
          <p:spPr bwMode="auto">
            <a:xfrm>
              <a:off x="3022" y="1959"/>
              <a:ext cx="55" cy="96"/>
            </a:xfrm>
            <a:custGeom>
              <a:avLst/>
              <a:gdLst>
                <a:gd name="T0" fmla="*/ 27 w 55"/>
                <a:gd name="T1" fmla="*/ 96 h 96"/>
                <a:gd name="T2" fmla="*/ 0 w 55"/>
                <a:gd name="T3" fmla="*/ 12 h 96"/>
                <a:gd name="T4" fmla="*/ 29 w 55"/>
                <a:gd name="T5" fmla="*/ 0 h 96"/>
                <a:gd name="T6" fmla="*/ 55 w 55"/>
                <a:gd name="T7" fmla="*/ 83 h 96"/>
                <a:gd name="T8" fmla="*/ 27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27" y="9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5" y="83"/>
                  </a:lnTo>
                  <a:lnTo>
                    <a:pt x="27" y="96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0" name="Freeform 2400"/>
            <p:cNvSpPr>
              <a:spLocks/>
            </p:cNvSpPr>
            <p:nvPr/>
          </p:nvSpPr>
          <p:spPr bwMode="auto">
            <a:xfrm>
              <a:off x="2998" y="1883"/>
              <a:ext cx="53" cy="88"/>
            </a:xfrm>
            <a:custGeom>
              <a:avLst/>
              <a:gdLst>
                <a:gd name="T0" fmla="*/ 24 w 53"/>
                <a:gd name="T1" fmla="*/ 88 h 88"/>
                <a:gd name="T2" fmla="*/ 0 w 53"/>
                <a:gd name="T3" fmla="*/ 13 h 88"/>
                <a:gd name="T4" fmla="*/ 29 w 53"/>
                <a:gd name="T5" fmla="*/ 0 h 88"/>
                <a:gd name="T6" fmla="*/ 53 w 53"/>
                <a:gd name="T7" fmla="*/ 76 h 88"/>
                <a:gd name="T8" fmla="*/ 24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4" y="88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53" y="76"/>
                  </a:lnTo>
                  <a:lnTo>
                    <a:pt x="24" y="88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1" name="Freeform 2401"/>
            <p:cNvSpPr>
              <a:spLocks/>
            </p:cNvSpPr>
            <p:nvPr/>
          </p:nvSpPr>
          <p:spPr bwMode="auto">
            <a:xfrm>
              <a:off x="2985" y="1844"/>
              <a:ext cx="42" cy="52"/>
            </a:xfrm>
            <a:custGeom>
              <a:avLst/>
              <a:gdLst>
                <a:gd name="T0" fmla="*/ 13 w 42"/>
                <a:gd name="T1" fmla="*/ 52 h 52"/>
                <a:gd name="T2" fmla="*/ 0 w 42"/>
                <a:gd name="T3" fmla="*/ 22 h 52"/>
                <a:gd name="T4" fmla="*/ 24 w 42"/>
                <a:gd name="T5" fmla="*/ 0 h 52"/>
                <a:gd name="T6" fmla="*/ 42 w 42"/>
                <a:gd name="T7" fmla="*/ 39 h 52"/>
                <a:gd name="T8" fmla="*/ 13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3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2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2" name="Freeform 2402"/>
            <p:cNvSpPr>
              <a:spLocks/>
            </p:cNvSpPr>
            <p:nvPr/>
          </p:nvSpPr>
          <p:spPr bwMode="auto">
            <a:xfrm>
              <a:off x="2965" y="1815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2 h 51"/>
                <a:gd name="T4" fmla="*/ 25 w 44"/>
                <a:gd name="T5" fmla="*/ 0 h 51"/>
                <a:gd name="T6" fmla="*/ 44 w 44"/>
                <a:gd name="T7" fmla="*/ 2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4" y="2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3" name="Freeform 2403"/>
            <p:cNvSpPr>
              <a:spLocks/>
            </p:cNvSpPr>
            <p:nvPr/>
          </p:nvSpPr>
          <p:spPr bwMode="auto">
            <a:xfrm>
              <a:off x="2955" y="1798"/>
              <a:ext cx="35" cy="39"/>
            </a:xfrm>
            <a:custGeom>
              <a:avLst/>
              <a:gdLst>
                <a:gd name="T0" fmla="*/ 10 w 35"/>
                <a:gd name="T1" fmla="*/ 39 h 39"/>
                <a:gd name="T2" fmla="*/ 0 w 35"/>
                <a:gd name="T3" fmla="*/ 26 h 39"/>
                <a:gd name="T4" fmla="*/ 19 w 35"/>
                <a:gd name="T5" fmla="*/ 0 h 39"/>
                <a:gd name="T6" fmla="*/ 35 w 35"/>
                <a:gd name="T7" fmla="*/ 17 h 39"/>
                <a:gd name="T8" fmla="*/ 1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0" y="39"/>
                  </a:moveTo>
                  <a:lnTo>
                    <a:pt x="0" y="26"/>
                  </a:lnTo>
                  <a:lnTo>
                    <a:pt x="19" y="0"/>
                  </a:lnTo>
                  <a:lnTo>
                    <a:pt x="35" y="17"/>
                  </a:lnTo>
                  <a:lnTo>
                    <a:pt x="10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4" name="Freeform 2404"/>
            <p:cNvSpPr>
              <a:spLocks/>
            </p:cNvSpPr>
            <p:nvPr/>
          </p:nvSpPr>
          <p:spPr bwMode="auto">
            <a:xfrm>
              <a:off x="2944" y="1785"/>
              <a:ext cx="30" cy="39"/>
            </a:xfrm>
            <a:custGeom>
              <a:avLst/>
              <a:gdLst>
                <a:gd name="T0" fmla="*/ 11 w 30"/>
                <a:gd name="T1" fmla="*/ 39 h 39"/>
                <a:gd name="T2" fmla="*/ 0 w 30"/>
                <a:gd name="T3" fmla="*/ 30 h 39"/>
                <a:gd name="T4" fmla="*/ 15 w 30"/>
                <a:gd name="T5" fmla="*/ 0 h 39"/>
                <a:gd name="T6" fmla="*/ 30 w 30"/>
                <a:gd name="T7" fmla="*/ 13 h 39"/>
                <a:gd name="T8" fmla="*/ 11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1" y="39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0" y="13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5" name="Freeform 2405"/>
            <p:cNvSpPr>
              <a:spLocks/>
            </p:cNvSpPr>
            <p:nvPr/>
          </p:nvSpPr>
          <p:spPr bwMode="auto">
            <a:xfrm>
              <a:off x="2911" y="176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32 h 49"/>
                <a:gd name="T4" fmla="*/ 11 w 48"/>
                <a:gd name="T5" fmla="*/ 0 h 49"/>
                <a:gd name="T6" fmla="*/ 48 w 48"/>
                <a:gd name="T7" fmla="*/ 19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9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6" name="Freeform 2406"/>
            <p:cNvSpPr>
              <a:spLocks/>
            </p:cNvSpPr>
            <p:nvPr/>
          </p:nvSpPr>
          <p:spPr bwMode="auto">
            <a:xfrm>
              <a:off x="3049" y="2042"/>
              <a:ext cx="28" cy="13"/>
            </a:xfrm>
            <a:custGeom>
              <a:avLst/>
              <a:gdLst>
                <a:gd name="T0" fmla="*/ 28 w 28"/>
                <a:gd name="T1" fmla="*/ 0 h 13"/>
                <a:gd name="T2" fmla="*/ 28 w 28"/>
                <a:gd name="T3" fmla="*/ 0 h 13"/>
                <a:gd name="T4" fmla="*/ 0 w 28"/>
                <a:gd name="T5" fmla="*/ 13 h 13"/>
                <a:gd name="T6" fmla="*/ 0 w 28"/>
                <a:gd name="T7" fmla="*/ 13 h 13"/>
                <a:gd name="T8" fmla="*/ 28 w 2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3">
                  <a:moveTo>
                    <a:pt x="28" y="0"/>
                  </a:moveTo>
                  <a:lnTo>
                    <a:pt x="28" y="0"/>
                  </a:lnTo>
                  <a:lnTo>
                    <a:pt x="0" y="1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7" name="Freeform 2407"/>
            <p:cNvSpPr>
              <a:spLocks/>
            </p:cNvSpPr>
            <p:nvPr/>
          </p:nvSpPr>
          <p:spPr bwMode="auto">
            <a:xfrm>
              <a:off x="2884" y="1756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4 h 42"/>
                <a:gd name="T4" fmla="*/ 3 w 35"/>
                <a:gd name="T5" fmla="*/ 0 h 42"/>
                <a:gd name="T6" fmla="*/ 35 w 35"/>
                <a:gd name="T7" fmla="*/ 7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35" y="7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8" name="Freeform 2408"/>
            <p:cNvSpPr>
              <a:spLocks/>
            </p:cNvSpPr>
            <p:nvPr/>
          </p:nvSpPr>
          <p:spPr bwMode="auto">
            <a:xfrm>
              <a:off x="2852" y="1756"/>
              <a:ext cx="35" cy="34"/>
            </a:xfrm>
            <a:custGeom>
              <a:avLst/>
              <a:gdLst>
                <a:gd name="T0" fmla="*/ 32 w 35"/>
                <a:gd name="T1" fmla="*/ 34 h 34"/>
                <a:gd name="T2" fmla="*/ 2 w 35"/>
                <a:gd name="T3" fmla="*/ 34 h 34"/>
                <a:gd name="T4" fmla="*/ 0 w 35"/>
                <a:gd name="T5" fmla="*/ 0 h 34"/>
                <a:gd name="T6" fmla="*/ 35 w 35"/>
                <a:gd name="T7" fmla="*/ 0 h 34"/>
                <a:gd name="T8" fmla="*/ 32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2" y="34"/>
                  </a:moveTo>
                  <a:lnTo>
                    <a:pt x="2" y="34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39" name="Freeform 2409"/>
            <p:cNvSpPr>
              <a:spLocks/>
            </p:cNvSpPr>
            <p:nvPr/>
          </p:nvSpPr>
          <p:spPr bwMode="auto">
            <a:xfrm>
              <a:off x="2823" y="1756"/>
              <a:ext cx="31" cy="37"/>
            </a:xfrm>
            <a:custGeom>
              <a:avLst/>
              <a:gdLst>
                <a:gd name="T0" fmla="*/ 31 w 31"/>
                <a:gd name="T1" fmla="*/ 34 h 37"/>
                <a:gd name="T2" fmla="*/ 0 w 31"/>
                <a:gd name="T3" fmla="*/ 37 h 37"/>
                <a:gd name="T4" fmla="*/ 0 w 31"/>
                <a:gd name="T5" fmla="*/ 2 h 37"/>
                <a:gd name="T6" fmla="*/ 29 w 31"/>
                <a:gd name="T7" fmla="*/ 0 h 37"/>
                <a:gd name="T8" fmla="*/ 31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9" y="0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0" name="Freeform 2410"/>
            <p:cNvSpPr>
              <a:spLocks/>
            </p:cNvSpPr>
            <p:nvPr/>
          </p:nvSpPr>
          <p:spPr bwMode="auto">
            <a:xfrm>
              <a:off x="2803" y="1758"/>
              <a:ext cx="20" cy="35"/>
            </a:xfrm>
            <a:custGeom>
              <a:avLst/>
              <a:gdLst>
                <a:gd name="T0" fmla="*/ 20 w 20"/>
                <a:gd name="T1" fmla="*/ 35 h 35"/>
                <a:gd name="T2" fmla="*/ 0 w 20"/>
                <a:gd name="T3" fmla="*/ 35 h 35"/>
                <a:gd name="T4" fmla="*/ 5 w 20"/>
                <a:gd name="T5" fmla="*/ 0 h 35"/>
                <a:gd name="T6" fmla="*/ 20 w 20"/>
                <a:gd name="T7" fmla="*/ 0 h 35"/>
                <a:gd name="T8" fmla="*/ 20 w 2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5">
                  <a:moveTo>
                    <a:pt x="20" y="35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20" y="0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1" name="Freeform 2411"/>
            <p:cNvSpPr>
              <a:spLocks/>
            </p:cNvSpPr>
            <p:nvPr/>
          </p:nvSpPr>
          <p:spPr bwMode="auto">
            <a:xfrm>
              <a:off x="2786" y="1756"/>
              <a:ext cx="22" cy="37"/>
            </a:xfrm>
            <a:custGeom>
              <a:avLst/>
              <a:gdLst>
                <a:gd name="T0" fmla="*/ 17 w 22"/>
                <a:gd name="T1" fmla="*/ 37 h 37"/>
                <a:gd name="T2" fmla="*/ 0 w 22"/>
                <a:gd name="T3" fmla="*/ 34 h 37"/>
                <a:gd name="T4" fmla="*/ 4 w 22"/>
                <a:gd name="T5" fmla="*/ 0 h 37"/>
                <a:gd name="T6" fmla="*/ 22 w 22"/>
                <a:gd name="T7" fmla="*/ 2 h 37"/>
                <a:gd name="T8" fmla="*/ 17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7" y="37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2" y="2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2" name="Freeform 2412"/>
            <p:cNvSpPr>
              <a:spLocks/>
            </p:cNvSpPr>
            <p:nvPr/>
          </p:nvSpPr>
          <p:spPr bwMode="auto">
            <a:xfrm>
              <a:off x="2911" y="1763"/>
              <a:ext cx="11" cy="35"/>
            </a:xfrm>
            <a:custGeom>
              <a:avLst/>
              <a:gdLst>
                <a:gd name="T0" fmla="*/ 11 w 11"/>
                <a:gd name="T1" fmla="*/ 3 h 35"/>
                <a:gd name="T2" fmla="*/ 8 w 11"/>
                <a:gd name="T3" fmla="*/ 0 h 35"/>
                <a:gd name="T4" fmla="*/ 0 w 11"/>
                <a:gd name="T5" fmla="*/ 35 h 35"/>
                <a:gd name="T6" fmla="*/ 4 w 11"/>
                <a:gd name="T7" fmla="*/ 35 h 35"/>
                <a:gd name="T8" fmla="*/ 11 w 1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1" y="3"/>
                  </a:moveTo>
                  <a:lnTo>
                    <a:pt x="8" y="0"/>
                  </a:lnTo>
                  <a:lnTo>
                    <a:pt x="0" y="35"/>
                  </a:lnTo>
                  <a:lnTo>
                    <a:pt x="4" y="3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3" name="Freeform 2413"/>
            <p:cNvSpPr>
              <a:spLocks/>
            </p:cNvSpPr>
            <p:nvPr/>
          </p:nvSpPr>
          <p:spPr bwMode="auto">
            <a:xfrm>
              <a:off x="2731" y="1741"/>
              <a:ext cx="61" cy="49"/>
            </a:xfrm>
            <a:custGeom>
              <a:avLst/>
              <a:gdLst>
                <a:gd name="T0" fmla="*/ 50 w 61"/>
                <a:gd name="T1" fmla="*/ 49 h 49"/>
                <a:gd name="T2" fmla="*/ 0 w 61"/>
                <a:gd name="T3" fmla="*/ 32 h 49"/>
                <a:gd name="T4" fmla="*/ 11 w 61"/>
                <a:gd name="T5" fmla="*/ 0 h 49"/>
                <a:gd name="T6" fmla="*/ 61 w 61"/>
                <a:gd name="T7" fmla="*/ 17 h 49"/>
                <a:gd name="T8" fmla="*/ 50 w 6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9">
                  <a:moveTo>
                    <a:pt x="50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1" y="17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44" name="Freeform 2414"/>
            <p:cNvSpPr>
              <a:spLocks/>
            </p:cNvSpPr>
            <p:nvPr/>
          </p:nvSpPr>
          <p:spPr bwMode="auto">
            <a:xfrm>
              <a:off x="2707" y="1729"/>
              <a:ext cx="35" cy="44"/>
            </a:xfrm>
            <a:custGeom>
              <a:avLst/>
              <a:gdLst>
                <a:gd name="T0" fmla="*/ 24 w 35"/>
                <a:gd name="T1" fmla="*/ 44 h 44"/>
                <a:gd name="T2" fmla="*/ 0 w 35"/>
                <a:gd name="T3" fmla="*/ 29 h 44"/>
                <a:gd name="T4" fmla="*/ 15 w 35"/>
                <a:gd name="T5" fmla="*/ 0 h 44"/>
                <a:gd name="T6" fmla="*/ 35 w 35"/>
                <a:gd name="T7" fmla="*/ 12 h 44"/>
                <a:gd name="T8" fmla="*/ 24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24" y="44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5" y="1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" name="Group 2415"/>
          <p:cNvGrpSpPr>
            <a:grpSpLocks/>
          </p:cNvGrpSpPr>
          <p:nvPr/>
        </p:nvGrpSpPr>
        <p:grpSpPr bwMode="auto">
          <a:xfrm>
            <a:off x="4113213" y="2538413"/>
            <a:ext cx="1658937" cy="3179762"/>
            <a:chOff x="2591" y="1599"/>
            <a:chExt cx="1045" cy="2003"/>
          </a:xfrm>
        </p:grpSpPr>
        <p:sp>
          <p:nvSpPr>
            <p:cNvPr id="47545" name="Freeform 2416"/>
            <p:cNvSpPr>
              <a:spLocks/>
            </p:cNvSpPr>
            <p:nvPr/>
          </p:nvSpPr>
          <p:spPr bwMode="auto">
            <a:xfrm>
              <a:off x="2685" y="1717"/>
              <a:ext cx="37" cy="41"/>
            </a:xfrm>
            <a:custGeom>
              <a:avLst/>
              <a:gdLst>
                <a:gd name="T0" fmla="*/ 22 w 37"/>
                <a:gd name="T1" fmla="*/ 41 h 41"/>
                <a:gd name="T2" fmla="*/ 0 w 37"/>
                <a:gd name="T3" fmla="*/ 27 h 41"/>
                <a:gd name="T4" fmla="*/ 20 w 37"/>
                <a:gd name="T5" fmla="*/ 0 h 41"/>
                <a:gd name="T6" fmla="*/ 37 w 37"/>
                <a:gd name="T7" fmla="*/ 12 h 41"/>
                <a:gd name="T8" fmla="*/ 22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22" y="41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7" y="1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6" name="Freeform 2417"/>
            <p:cNvSpPr>
              <a:spLocks/>
            </p:cNvSpPr>
            <p:nvPr/>
          </p:nvSpPr>
          <p:spPr bwMode="auto">
            <a:xfrm>
              <a:off x="2665" y="1697"/>
              <a:ext cx="40" cy="47"/>
            </a:xfrm>
            <a:custGeom>
              <a:avLst/>
              <a:gdLst>
                <a:gd name="T0" fmla="*/ 20 w 40"/>
                <a:gd name="T1" fmla="*/ 47 h 47"/>
                <a:gd name="T2" fmla="*/ 0 w 40"/>
                <a:gd name="T3" fmla="*/ 25 h 47"/>
                <a:gd name="T4" fmla="*/ 22 w 40"/>
                <a:gd name="T5" fmla="*/ 0 h 47"/>
                <a:gd name="T6" fmla="*/ 40 w 40"/>
                <a:gd name="T7" fmla="*/ 20 h 47"/>
                <a:gd name="T8" fmla="*/ 20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20" y="4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0" y="20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7" name="Freeform 2418"/>
            <p:cNvSpPr>
              <a:spLocks/>
            </p:cNvSpPr>
            <p:nvPr/>
          </p:nvSpPr>
          <p:spPr bwMode="auto">
            <a:xfrm>
              <a:off x="2645" y="1675"/>
              <a:ext cx="42" cy="47"/>
            </a:xfrm>
            <a:custGeom>
              <a:avLst/>
              <a:gdLst>
                <a:gd name="T0" fmla="*/ 20 w 42"/>
                <a:gd name="T1" fmla="*/ 47 h 47"/>
                <a:gd name="T2" fmla="*/ 0 w 42"/>
                <a:gd name="T3" fmla="*/ 17 h 47"/>
                <a:gd name="T4" fmla="*/ 27 w 42"/>
                <a:gd name="T5" fmla="*/ 0 h 47"/>
                <a:gd name="T6" fmla="*/ 42 w 42"/>
                <a:gd name="T7" fmla="*/ 22 h 47"/>
                <a:gd name="T8" fmla="*/ 20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0" y="4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22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8" name="Freeform 2419"/>
            <p:cNvSpPr>
              <a:spLocks/>
            </p:cNvSpPr>
            <p:nvPr/>
          </p:nvSpPr>
          <p:spPr bwMode="auto">
            <a:xfrm>
              <a:off x="2604" y="1599"/>
              <a:ext cx="68" cy="93"/>
            </a:xfrm>
            <a:custGeom>
              <a:avLst/>
              <a:gdLst>
                <a:gd name="T0" fmla="*/ 41 w 68"/>
                <a:gd name="T1" fmla="*/ 93 h 93"/>
                <a:gd name="T2" fmla="*/ 0 w 68"/>
                <a:gd name="T3" fmla="*/ 17 h 93"/>
                <a:gd name="T4" fmla="*/ 26 w 68"/>
                <a:gd name="T5" fmla="*/ 0 h 93"/>
                <a:gd name="T6" fmla="*/ 68 w 68"/>
                <a:gd name="T7" fmla="*/ 76 h 93"/>
                <a:gd name="T8" fmla="*/ 41 w 68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3">
                  <a:moveTo>
                    <a:pt x="41" y="93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8" y="76"/>
                  </a:lnTo>
                  <a:lnTo>
                    <a:pt x="41" y="93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9" name="Freeform 2420"/>
            <p:cNvSpPr>
              <a:spLocks/>
            </p:cNvSpPr>
            <p:nvPr/>
          </p:nvSpPr>
          <p:spPr bwMode="auto">
            <a:xfrm>
              <a:off x="2775" y="1788"/>
              <a:ext cx="11" cy="2"/>
            </a:xfrm>
            <a:custGeom>
              <a:avLst/>
              <a:gdLst>
                <a:gd name="T0" fmla="*/ 11 w 11"/>
                <a:gd name="T1" fmla="*/ 2 h 2"/>
                <a:gd name="T2" fmla="*/ 6 w 11"/>
                <a:gd name="T3" fmla="*/ 2 h 2"/>
                <a:gd name="T4" fmla="*/ 0 w 11"/>
                <a:gd name="T5" fmla="*/ 0 h 2"/>
                <a:gd name="T6" fmla="*/ 11 w 1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6" y="2"/>
                  </a:lnTo>
                  <a:lnTo>
                    <a:pt x="0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0" name="Freeform 2421"/>
            <p:cNvSpPr>
              <a:spLocks/>
            </p:cNvSpPr>
            <p:nvPr/>
          </p:nvSpPr>
          <p:spPr bwMode="auto">
            <a:xfrm>
              <a:off x="2781" y="1756"/>
              <a:ext cx="11" cy="34"/>
            </a:xfrm>
            <a:custGeom>
              <a:avLst/>
              <a:gdLst>
                <a:gd name="T0" fmla="*/ 5 w 11"/>
                <a:gd name="T1" fmla="*/ 34 h 34"/>
                <a:gd name="T2" fmla="*/ 0 w 11"/>
                <a:gd name="T3" fmla="*/ 34 h 34"/>
                <a:gd name="T4" fmla="*/ 9 w 11"/>
                <a:gd name="T5" fmla="*/ 0 h 34"/>
                <a:gd name="T6" fmla="*/ 11 w 11"/>
                <a:gd name="T7" fmla="*/ 2 h 34"/>
                <a:gd name="T8" fmla="*/ 5 w 1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5" y="34"/>
                  </a:moveTo>
                  <a:lnTo>
                    <a:pt x="0" y="34"/>
                  </a:lnTo>
                  <a:lnTo>
                    <a:pt x="9" y="0"/>
                  </a:lnTo>
                  <a:lnTo>
                    <a:pt x="11" y="2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73F2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1" name="Freeform 2422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2" name="Freeform 2423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3 w 61"/>
                <a:gd name="T1" fmla="*/ 88 h 88"/>
                <a:gd name="T2" fmla="*/ 0 w 61"/>
                <a:gd name="T3" fmla="*/ 12 h 88"/>
                <a:gd name="T4" fmla="*/ 28 w 61"/>
                <a:gd name="T5" fmla="*/ 0 h 88"/>
                <a:gd name="T6" fmla="*/ 61 w 61"/>
                <a:gd name="T7" fmla="*/ 76 h 88"/>
                <a:gd name="T8" fmla="*/ 33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3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76"/>
                  </a:lnTo>
                  <a:lnTo>
                    <a:pt x="33" y="88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3" name="Freeform 2424"/>
            <p:cNvSpPr>
              <a:spLocks/>
            </p:cNvSpPr>
            <p:nvPr/>
          </p:nvSpPr>
          <p:spPr bwMode="auto">
            <a:xfrm>
              <a:off x="3527" y="3384"/>
              <a:ext cx="43" cy="52"/>
            </a:xfrm>
            <a:custGeom>
              <a:avLst/>
              <a:gdLst>
                <a:gd name="T0" fmla="*/ 15 w 43"/>
                <a:gd name="T1" fmla="*/ 52 h 52"/>
                <a:gd name="T2" fmla="*/ 0 w 43"/>
                <a:gd name="T3" fmla="*/ 13 h 52"/>
                <a:gd name="T4" fmla="*/ 28 w 43"/>
                <a:gd name="T5" fmla="*/ 0 h 52"/>
                <a:gd name="T6" fmla="*/ 43 w 43"/>
                <a:gd name="T7" fmla="*/ 40 h 52"/>
                <a:gd name="T8" fmla="*/ 15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15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4" name="Freeform 2425"/>
            <p:cNvSpPr>
              <a:spLocks/>
            </p:cNvSpPr>
            <p:nvPr/>
          </p:nvSpPr>
          <p:spPr bwMode="auto">
            <a:xfrm>
              <a:off x="3516" y="3345"/>
              <a:ext cx="39" cy="52"/>
            </a:xfrm>
            <a:custGeom>
              <a:avLst/>
              <a:gdLst>
                <a:gd name="T0" fmla="*/ 11 w 39"/>
                <a:gd name="T1" fmla="*/ 52 h 52"/>
                <a:gd name="T2" fmla="*/ 0 w 39"/>
                <a:gd name="T3" fmla="*/ 5 h 52"/>
                <a:gd name="T4" fmla="*/ 30 w 39"/>
                <a:gd name="T5" fmla="*/ 0 h 52"/>
                <a:gd name="T6" fmla="*/ 39 w 39"/>
                <a:gd name="T7" fmla="*/ 39 h 52"/>
                <a:gd name="T8" fmla="*/ 11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1" y="52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3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5" name="Freeform 2426"/>
            <p:cNvSpPr>
              <a:spLocks/>
            </p:cNvSpPr>
            <p:nvPr/>
          </p:nvSpPr>
          <p:spPr bwMode="auto">
            <a:xfrm>
              <a:off x="3507" y="3301"/>
              <a:ext cx="39" cy="49"/>
            </a:xfrm>
            <a:custGeom>
              <a:avLst/>
              <a:gdLst>
                <a:gd name="T0" fmla="*/ 9 w 39"/>
                <a:gd name="T1" fmla="*/ 49 h 49"/>
                <a:gd name="T2" fmla="*/ 0 w 39"/>
                <a:gd name="T3" fmla="*/ 5 h 49"/>
                <a:gd name="T4" fmla="*/ 31 w 39"/>
                <a:gd name="T5" fmla="*/ 0 h 49"/>
                <a:gd name="T6" fmla="*/ 39 w 39"/>
                <a:gd name="T7" fmla="*/ 44 h 49"/>
                <a:gd name="T8" fmla="*/ 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9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9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6" name="Freeform 2427"/>
            <p:cNvSpPr>
              <a:spLocks/>
            </p:cNvSpPr>
            <p:nvPr/>
          </p:nvSpPr>
          <p:spPr bwMode="auto">
            <a:xfrm>
              <a:off x="3505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0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7" name="Freeform 2428"/>
            <p:cNvSpPr>
              <a:spLocks/>
            </p:cNvSpPr>
            <p:nvPr/>
          </p:nvSpPr>
          <p:spPr bwMode="auto">
            <a:xfrm>
              <a:off x="3505" y="3211"/>
              <a:ext cx="37" cy="46"/>
            </a:xfrm>
            <a:custGeom>
              <a:avLst/>
              <a:gdLst>
                <a:gd name="T0" fmla="*/ 0 w 37"/>
                <a:gd name="T1" fmla="*/ 41 h 46"/>
                <a:gd name="T2" fmla="*/ 6 w 37"/>
                <a:gd name="T3" fmla="*/ 0 h 46"/>
                <a:gd name="T4" fmla="*/ 37 w 37"/>
                <a:gd name="T5" fmla="*/ 5 h 46"/>
                <a:gd name="T6" fmla="*/ 30 w 37"/>
                <a:gd name="T7" fmla="*/ 46 h 46"/>
                <a:gd name="T8" fmla="*/ 0 w 37"/>
                <a:gd name="T9" fmla="*/ 4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0" y="41"/>
                  </a:moveTo>
                  <a:lnTo>
                    <a:pt x="6" y="0"/>
                  </a:lnTo>
                  <a:lnTo>
                    <a:pt x="37" y="5"/>
                  </a:lnTo>
                  <a:lnTo>
                    <a:pt x="30" y="46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8" name="Freeform 2429"/>
            <p:cNvSpPr>
              <a:spLocks/>
            </p:cNvSpPr>
            <p:nvPr/>
          </p:nvSpPr>
          <p:spPr bwMode="auto">
            <a:xfrm>
              <a:off x="3511" y="3169"/>
              <a:ext cx="40" cy="47"/>
            </a:xfrm>
            <a:custGeom>
              <a:avLst/>
              <a:gdLst>
                <a:gd name="T0" fmla="*/ 0 w 40"/>
                <a:gd name="T1" fmla="*/ 42 h 47"/>
                <a:gd name="T2" fmla="*/ 13 w 40"/>
                <a:gd name="T3" fmla="*/ 0 h 47"/>
                <a:gd name="T4" fmla="*/ 40 w 40"/>
                <a:gd name="T5" fmla="*/ 17 h 47"/>
                <a:gd name="T6" fmla="*/ 31 w 40"/>
                <a:gd name="T7" fmla="*/ 47 h 47"/>
                <a:gd name="T8" fmla="*/ 0 w 40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0" y="42"/>
                  </a:moveTo>
                  <a:lnTo>
                    <a:pt x="13" y="0"/>
                  </a:lnTo>
                  <a:lnTo>
                    <a:pt x="40" y="17"/>
                  </a:lnTo>
                  <a:lnTo>
                    <a:pt x="31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59" name="Freeform 2430"/>
            <p:cNvSpPr>
              <a:spLocks/>
            </p:cNvSpPr>
            <p:nvPr/>
          </p:nvSpPr>
          <p:spPr bwMode="auto">
            <a:xfrm>
              <a:off x="3524" y="3105"/>
              <a:ext cx="60" cy="81"/>
            </a:xfrm>
            <a:custGeom>
              <a:avLst/>
              <a:gdLst>
                <a:gd name="T0" fmla="*/ 0 w 60"/>
                <a:gd name="T1" fmla="*/ 64 h 81"/>
                <a:gd name="T2" fmla="*/ 33 w 60"/>
                <a:gd name="T3" fmla="*/ 0 h 81"/>
                <a:gd name="T4" fmla="*/ 60 w 60"/>
                <a:gd name="T5" fmla="*/ 17 h 81"/>
                <a:gd name="T6" fmla="*/ 27 w 60"/>
                <a:gd name="T7" fmla="*/ 81 h 81"/>
                <a:gd name="T8" fmla="*/ 0 w 60"/>
                <a:gd name="T9" fmla="*/ 64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81">
                  <a:moveTo>
                    <a:pt x="0" y="64"/>
                  </a:moveTo>
                  <a:lnTo>
                    <a:pt x="33" y="0"/>
                  </a:lnTo>
                  <a:lnTo>
                    <a:pt x="60" y="17"/>
                  </a:lnTo>
                  <a:lnTo>
                    <a:pt x="27" y="81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0" name="Freeform 2431"/>
            <p:cNvSpPr>
              <a:spLocks/>
            </p:cNvSpPr>
            <p:nvPr/>
          </p:nvSpPr>
          <p:spPr bwMode="auto">
            <a:xfrm>
              <a:off x="3557" y="3076"/>
              <a:ext cx="42" cy="46"/>
            </a:xfrm>
            <a:custGeom>
              <a:avLst/>
              <a:gdLst>
                <a:gd name="T0" fmla="*/ 0 w 42"/>
                <a:gd name="T1" fmla="*/ 29 h 46"/>
                <a:gd name="T2" fmla="*/ 13 w 42"/>
                <a:gd name="T3" fmla="*/ 0 h 46"/>
                <a:gd name="T4" fmla="*/ 42 w 42"/>
                <a:gd name="T5" fmla="*/ 12 h 46"/>
                <a:gd name="T6" fmla="*/ 27 w 42"/>
                <a:gd name="T7" fmla="*/ 46 h 46"/>
                <a:gd name="T8" fmla="*/ 0 w 4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29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7" y="4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1" name="Freeform 2432"/>
            <p:cNvSpPr>
              <a:spLocks/>
            </p:cNvSpPr>
            <p:nvPr/>
          </p:nvSpPr>
          <p:spPr bwMode="auto">
            <a:xfrm>
              <a:off x="3570" y="3042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4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4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2" name="Freeform 2433"/>
            <p:cNvSpPr>
              <a:spLocks/>
            </p:cNvSpPr>
            <p:nvPr/>
          </p:nvSpPr>
          <p:spPr bwMode="auto">
            <a:xfrm>
              <a:off x="3584" y="3010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6 w 37"/>
                <a:gd name="T3" fmla="*/ 0 h 44"/>
                <a:gd name="T4" fmla="*/ 37 w 37"/>
                <a:gd name="T5" fmla="*/ 2 h 44"/>
                <a:gd name="T6" fmla="*/ 28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6" y="0"/>
                  </a:lnTo>
                  <a:lnTo>
                    <a:pt x="37" y="2"/>
                  </a:lnTo>
                  <a:lnTo>
                    <a:pt x="28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3" name="Freeform 2434"/>
            <p:cNvSpPr>
              <a:spLocks/>
            </p:cNvSpPr>
            <p:nvPr/>
          </p:nvSpPr>
          <p:spPr bwMode="auto">
            <a:xfrm>
              <a:off x="3588" y="2968"/>
              <a:ext cx="33" cy="44"/>
            </a:xfrm>
            <a:custGeom>
              <a:avLst/>
              <a:gdLst>
                <a:gd name="T0" fmla="*/ 2 w 33"/>
                <a:gd name="T1" fmla="*/ 42 h 44"/>
                <a:gd name="T2" fmla="*/ 0 w 33"/>
                <a:gd name="T3" fmla="*/ 3 h 44"/>
                <a:gd name="T4" fmla="*/ 31 w 33"/>
                <a:gd name="T5" fmla="*/ 0 h 44"/>
                <a:gd name="T6" fmla="*/ 33 w 33"/>
                <a:gd name="T7" fmla="*/ 44 h 44"/>
                <a:gd name="T8" fmla="*/ 2 w 33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2" y="4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3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4" name="Freeform 2435"/>
            <p:cNvSpPr>
              <a:spLocks/>
            </p:cNvSpPr>
            <p:nvPr/>
          </p:nvSpPr>
          <p:spPr bwMode="auto">
            <a:xfrm>
              <a:off x="3505" y="3252"/>
              <a:ext cx="30" cy="5"/>
            </a:xfrm>
            <a:custGeom>
              <a:avLst/>
              <a:gdLst>
                <a:gd name="T0" fmla="*/ 0 w 30"/>
                <a:gd name="T1" fmla="*/ 3 h 5"/>
                <a:gd name="T2" fmla="*/ 0 w 30"/>
                <a:gd name="T3" fmla="*/ 0 h 5"/>
                <a:gd name="T4" fmla="*/ 30 w 30"/>
                <a:gd name="T5" fmla="*/ 0 h 5"/>
                <a:gd name="T6" fmla="*/ 30 w 30"/>
                <a:gd name="T7" fmla="*/ 5 h 5"/>
                <a:gd name="T8" fmla="*/ 0 w 30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5" name="Freeform 2436"/>
            <p:cNvSpPr>
              <a:spLocks/>
            </p:cNvSpPr>
            <p:nvPr/>
          </p:nvSpPr>
          <p:spPr bwMode="auto">
            <a:xfrm>
              <a:off x="3577" y="2927"/>
              <a:ext cx="39" cy="51"/>
            </a:xfrm>
            <a:custGeom>
              <a:avLst/>
              <a:gdLst>
                <a:gd name="T0" fmla="*/ 11 w 39"/>
                <a:gd name="T1" fmla="*/ 51 h 51"/>
                <a:gd name="T2" fmla="*/ 0 w 39"/>
                <a:gd name="T3" fmla="*/ 12 h 51"/>
                <a:gd name="T4" fmla="*/ 28 w 39"/>
                <a:gd name="T5" fmla="*/ 0 h 51"/>
                <a:gd name="T6" fmla="*/ 39 w 39"/>
                <a:gd name="T7" fmla="*/ 39 h 51"/>
                <a:gd name="T8" fmla="*/ 11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1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6" name="Freeform 2437"/>
            <p:cNvSpPr>
              <a:spLocks/>
            </p:cNvSpPr>
            <p:nvPr/>
          </p:nvSpPr>
          <p:spPr bwMode="auto">
            <a:xfrm>
              <a:off x="3562" y="2890"/>
              <a:ext cx="43" cy="49"/>
            </a:xfrm>
            <a:custGeom>
              <a:avLst/>
              <a:gdLst>
                <a:gd name="T0" fmla="*/ 15 w 43"/>
                <a:gd name="T1" fmla="*/ 49 h 49"/>
                <a:gd name="T2" fmla="*/ 0 w 43"/>
                <a:gd name="T3" fmla="*/ 22 h 49"/>
                <a:gd name="T4" fmla="*/ 24 w 43"/>
                <a:gd name="T5" fmla="*/ 0 h 49"/>
                <a:gd name="T6" fmla="*/ 43 w 43"/>
                <a:gd name="T7" fmla="*/ 37 h 49"/>
                <a:gd name="T8" fmla="*/ 15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5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3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7" name="Freeform 2438"/>
            <p:cNvSpPr>
              <a:spLocks/>
            </p:cNvSpPr>
            <p:nvPr/>
          </p:nvSpPr>
          <p:spPr bwMode="auto">
            <a:xfrm>
              <a:off x="3540" y="2860"/>
              <a:ext cx="46" cy="52"/>
            </a:xfrm>
            <a:custGeom>
              <a:avLst/>
              <a:gdLst>
                <a:gd name="T0" fmla="*/ 22 w 46"/>
                <a:gd name="T1" fmla="*/ 52 h 52"/>
                <a:gd name="T2" fmla="*/ 0 w 46"/>
                <a:gd name="T3" fmla="*/ 25 h 52"/>
                <a:gd name="T4" fmla="*/ 22 w 46"/>
                <a:gd name="T5" fmla="*/ 0 h 52"/>
                <a:gd name="T6" fmla="*/ 46 w 46"/>
                <a:gd name="T7" fmla="*/ 30 h 52"/>
                <a:gd name="T8" fmla="*/ 22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2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8" name="Freeform 2439"/>
            <p:cNvSpPr>
              <a:spLocks/>
            </p:cNvSpPr>
            <p:nvPr/>
          </p:nvSpPr>
          <p:spPr bwMode="auto">
            <a:xfrm>
              <a:off x="3516" y="2836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7 h 49"/>
                <a:gd name="T4" fmla="*/ 19 w 46"/>
                <a:gd name="T5" fmla="*/ 0 h 49"/>
                <a:gd name="T6" fmla="*/ 46 w 46"/>
                <a:gd name="T7" fmla="*/ 24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7"/>
                  </a:lnTo>
                  <a:lnTo>
                    <a:pt x="19" y="0"/>
                  </a:lnTo>
                  <a:lnTo>
                    <a:pt x="46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69" name="Freeform 2440"/>
            <p:cNvSpPr>
              <a:spLocks/>
            </p:cNvSpPr>
            <p:nvPr/>
          </p:nvSpPr>
          <p:spPr bwMode="auto">
            <a:xfrm>
              <a:off x="3463" y="2787"/>
              <a:ext cx="72" cy="76"/>
            </a:xfrm>
            <a:custGeom>
              <a:avLst/>
              <a:gdLst>
                <a:gd name="T0" fmla="*/ 53 w 72"/>
                <a:gd name="T1" fmla="*/ 76 h 76"/>
                <a:gd name="T2" fmla="*/ 0 w 72"/>
                <a:gd name="T3" fmla="*/ 24 h 76"/>
                <a:gd name="T4" fmla="*/ 22 w 72"/>
                <a:gd name="T5" fmla="*/ 0 h 76"/>
                <a:gd name="T6" fmla="*/ 72 w 72"/>
                <a:gd name="T7" fmla="*/ 49 h 76"/>
                <a:gd name="T8" fmla="*/ 53 w 72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6">
                  <a:moveTo>
                    <a:pt x="53" y="7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72" y="49"/>
                  </a:lnTo>
                  <a:lnTo>
                    <a:pt x="53" y="76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0" name="Freeform 2441"/>
            <p:cNvSpPr>
              <a:spLocks/>
            </p:cNvSpPr>
            <p:nvPr/>
          </p:nvSpPr>
          <p:spPr bwMode="auto">
            <a:xfrm>
              <a:off x="3437" y="2760"/>
              <a:ext cx="48" cy="51"/>
            </a:xfrm>
            <a:custGeom>
              <a:avLst/>
              <a:gdLst>
                <a:gd name="T0" fmla="*/ 26 w 48"/>
                <a:gd name="T1" fmla="*/ 51 h 51"/>
                <a:gd name="T2" fmla="*/ 0 w 48"/>
                <a:gd name="T3" fmla="*/ 22 h 51"/>
                <a:gd name="T4" fmla="*/ 24 w 48"/>
                <a:gd name="T5" fmla="*/ 0 h 51"/>
                <a:gd name="T6" fmla="*/ 48 w 48"/>
                <a:gd name="T7" fmla="*/ 27 h 51"/>
                <a:gd name="T8" fmla="*/ 26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26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1" name="Freeform 2442"/>
            <p:cNvSpPr>
              <a:spLocks/>
            </p:cNvSpPr>
            <p:nvPr/>
          </p:nvSpPr>
          <p:spPr bwMode="auto">
            <a:xfrm>
              <a:off x="3417" y="2728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2" name="Freeform 2443"/>
            <p:cNvSpPr>
              <a:spLocks/>
            </p:cNvSpPr>
            <p:nvPr/>
          </p:nvSpPr>
          <p:spPr bwMode="auto">
            <a:xfrm>
              <a:off x="3588" y="2966"/>
              <a:ext cx="31" cy="12"/>
            </a:xfrm>
            <a:custGeom>
              <a:avLst/>
              <a:gdLst>
                <a:gd name="T0" fmla="*/ 31 w 31"/>
                <a:gd name="T1" fmla="*/ 2 h 12"/>
                <a:gd name="T2" fmla="*/ 28 w 31"/>
                <a:gd name="T3" fmla="*/ 0 h 12"/>
                <a:gd name="T4" fmla="*/ 0 w 31"/>
                <a:gd name="T5" fmla="*/ 5 h 12"/>
                <a:gd name="T6" fmla="*/ 0 w 31"/>
                <a:gd name="T7" fmla="*/ 12 h 12"/>
                <a:gd name="T8" fmla="*/ 31 w 31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31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3" name="Freeform 2444"/>
            <p:cNvSpPr>
              <a:spLocks/>
            </p:cNvSpPr>
            <p:nvPr/>
          </p:nvSpPr>
          <p:spPr bwMode="auto">
            <a:xfrm>
              <a:off x="3406" y="2704"/>
              <a:ext cx="37" cy="39"/>
            </a:xfrm>
            <a:custGeom>
              <a:avLst/>
              <a:gdLst>
                <a:gd name="T0" fmla="*/ 9 w 37"/>
                <a:gd name="T1" fmla="*/ 39 h 39"/>
                <a:gd name="T2" fmla="*/ 0 w 37"/>
                <a:gd name="T3" fmla="*/ 12 h 39"/>
                <a:gd name="T4" fmla="*/ 29 w 37"/>
                <a:gd name="T5" fmla="*/ 0 h 39"/>
                <a:gd name="T6" fmla="*/ 37 w 37"/>
                <a:gd name="T7" fmla="*/ 27 h 39"/>
                <a:gd name="T8" fmla="*/ 9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9" y="3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7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4" name="Freeform 2445"/>
            <p:cNvSpPr>
              <a:spLocks/>
            </p:cNvSpPr>
            <p:nvPr/>
          </p:nvSpPr>
          <p:spPr bwMode="auto">
            <a:xfrm>
              <a:off x="3399" y="2682"/>
              <a:ext cx="36" cy="34"/>
            </a:xfrm>
            <a:custGeom>
              <a:avLst/>
              <a:gdLst>
                <a:gd name="T0" fmla="*/ 7 w 36"/>
                <a:gd name="T1" fmla="*/ 34 h 34"/>
                <a:gd name="T2" fmla="*/ 0 w 36"/>
                <a:gd name="T3" fmla="*/ 5 h 34"/>
                <a:gd name="T4" fmla="*/ 31 w 36"/>
                <a:gd name="T5" fmla="*/ 0 h 34"/>
                <a:gd name="T6" fmla="*/ 36 w 36"/>
                <a:gd name="T7" fmla="*/ 22 h 34"/>
                <a:gd name="T8" fmla="*/ 7 w 3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7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6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5" name="Freeform 2446"/>
            <p:cNvSpPr>
              <a:spLocks/>
            </p:cNvSpPr>
            <p:nvPr/>
          </p:nvSpPr>
          <p:spPr bwMode="auto">
            <a:xfrm>
              <a:off x="3393" y="2635"/>
              <a:ext cx="37" cy="52"/>
            </a:xfrm>
            <a:custGeom>
              <a:avLst/>
              <a:gdLst>
                <a:gd name="T0" fmla="*/ 6 w 37"/>
                <a:gd name="T1" fmla="*/ 52 h 52"/>
                <a:gd name="T2" fmla="*/ 0 w 37"/>
                <a:gd name="T3" fmla="*/ 3 h 52"/>
                <a:gd name="T4" fmla="*/ 31 w 37"/>
                <a:gd name="T5" fmla="*/ 0 h 52"/>
                <a:gd name="T6" fmla="*/ 37 w 37"/>
                <a:gd name="T7" fmla="*/ 47 h 52"/>
                <a:gd name="T8" fmla="*/ 6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6" y="52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6" y="5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6" name="Freeform 2447"/>
            <p:cNvSpPr>
              <a:spLocks/>
            </p:cNvSpPr>
            <p:nvPr/>
          </p:nvSpPr>
          <p:spPr bwMode="auto">
            <a:xfrm>
              <a:off x="3393" y="2589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6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7" name="Freeform 2448"/>
            <p:cNvSpPr>
              <a:spLocks/>
            </p:cNvSpPr>
            <p:nvPr/>
          </p:nvSpPr>
          <p:spPr bwMode="auto">
            <a:xfrm>
              <a:off x="3393" y="2542"/>
              <a:ext cx="33" cy="47"/>
            </a:xfrm>
            <a:custGeom>
              <a:avLst/>
              <a:gdLst>
                <a:gd name="T0" fmla="*/ 0 w 33"/>
                <a:gd name="T1" fmla="*/ 47 h 47"/>
                <a:gd name="T2" fmla="*/ 2 w 33"/>
                <a:gd name="T3" fmla="*/ 0 h 47"/>
                <a:gd name="T4" fmla="*/ 33 w 33"/>
                <a:gd name="T5" fmla="*/ 0 h 47"/>
                <a:gd name="T6" fmla="*/ 31 w 33"/>
                <a:gd name="T7" fmla="*/ 47 h 47"/>
                <a:gd name="T8" fmla="*/ 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7"/>
                  </a:moveTo>
                  <a:lnTo>
                    <a:pt x="2" y="0"/>
                  </a:lnTo>
                  <a:lnTo>
                    <a:pt x="33" y="0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8" name="Freeform 2449"/>
            <p:cNvSpPr>
              <a:spLocks/>
            </p:cNvSpPr>
            <p:nvPr/>
          </p:nvSpPr>
          <p:spPr bwMode="auto">
            <a:xfrm>
              <a:off x="3395" y="2493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3 h 49"/>
                <a:gd name="T4" fmla="*/ 31 w 31"/>
                <a:gd name="T5" fmla="*/ 0 h 49"/>
                <a:gd name="T6" fmla="*/ 31 w 31"/>
                <a:gd name="T7" fmla="*/ 49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79" name="Freeform 2450"/>
            <p:cNvSpPr>
              <a:spLocks/>
            </p:cNvSpPr>
            <p:nvPr/>
          </p:nvSpPr>
          <p:spPr bwMode="auto">
            <a:xfrm>
              <a:off x="3391" y="2447"/>
              <a:ext cx="35" cy="49"/>
            </a:xfrm>
            <a:custGeom>
              <a:avLst/>
              <a:gdLst>
                <a:gd name="T0" fmla="*/ 4 w 35"/>
                <a:gd name="T1" fmla="*/ 49 h 49"/>
                <a:gd name="T2" fmla="*/ 0 w 35"/>
                <a:gd name="T3" fmla="*/ 4 h 49"/>
                <a:gd name="T4" fmla="*/ 30 w 35"/>
                <a:gd name="T5" fmla="*/ 0 h 49"/>
                <a:gd name="T6" fmla="*/ 35 w 35"/>
                <a:gd name="T7" fmla="*/ 46 h 49"/>
                <a:gd name="T8" fmla="*/ 4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4" y="49"/>
                  </a:moveTo>
                  <a:lnTo>
                    <a:pt x="0" y="4"/>
                  </a:lnTo>
                  <a:lnTo>
                    <a:pt x="30" y="0"/>
                  </a:lnTo>
                  <a:lnTo>
                    <a:pt x="35" y="46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0" name="Freeform 2451"/>
            <p:cNvSpPr>
              <a:spLocks/>
            </p:cNvSpPr>
            <p:nvPr/>
          </p:nvSpPr>
          <p:spPr bwMode="auto">
            <a:xfrm>
              <a:off x="3378" y="2402"/>
              <a:ext cx="43" cy="49"/>
            </a:xfrm>
            <a:custGeom>
              <a:avLst/>
              <a:gdLst>
                <a:gd name="T0" fmla="*/ 13 w 43"/>
                <a:gd name="T1" fmla="*/ 49 h 49"/>
                <a:gd name="T2" fmla="*/ 0 w 43"/>
                <a:gd name="T3" fmla="*/ 13 h 49"/>
                <a:gd name="T4" fmla="*/ 28 w 43"/>
                <a:gd name="T5" fmla="*/ 0 h 49"/>
                <a:gd name="T6" fmla="*/ 43 w 43"/>
                <a:gd name="T7" fmla="*/ 45 h 49"/>
                <a:gd name="T8" fmla="*/ 13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13" y="49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3" y="45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1" name="Freeform 2452"/>
            <p:cNvSpPr>
              <a:spLocks/>
            </p:cNvSpPr>
            <p:nvPr/>
          </p:nvSpPr>
          <p:spPr bwMode="auto">
            <a:xfrm>
              <a:off x="3369" y="2376"/>
              <a:ext cx="37" cy="39"/>
            </a:xfrm>
            <a:custGeom>
              <a:avLst/>
              <a:gdLst>
                <a:gd name="T0" fmla="*/ 9 w 37"/>
                <a:gd name="T1" fmla="*/ 39 h 39"/>
                <a:gd name="T2" fmla="*/ 0 w 37"/>
                <a:gd name="T3" fmla="*/ 22 h 39"/>
                <a:gd name="T4" fmla="*/ 24 w 37"/>
                <a:gd name="T5" fmla="*/ 0 h 39"/>
                <a:gd name="T6" fmla="*/ 37 w 37"/>
                <a:gd name="T7" fmla="*/ 26 h 39"/>
                <a:gd name="T8" fmla="*/ 9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9" y="3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37" y="26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2" name="Freeform 2453"/>
            <p:cNvSpPr>
              <a:spLocks/>
            </p:cNvSpPr>
            <p:nvPr/>
          </p:nvSpPr>
          <p:spPr bwMode="auto">
            <a:xfrm>
              <a:off x="3356" y="2353"/>
              <a:ext cx="37" cy="45"/>
            </a:xfrm>
            <a:custGeom>
              <a:avLst/>
              <a:gdLst>
                <a:gd name="T0" fmla="*/ 13 w 37"/>
                <a:gd name="T1" fmla="*/ 45 h 45"/>
                <a:gd name="T2" fmla="*/ 0 w 37"/>
                <a:gd name="T3" fmla="*/ 23 h 45"/>
                <a:gd name="T4" fmla="*/ 24 w 37"/>
                <a:gd name="T5" fmla="*/ 0 h 45"/>
                <a:gd name="T6" fmla="*/ 37 w 37"/>
                <a:gd name="T7" fmla="*/ 23 h 45"/>
                <a:gd name="T8" fmla="*/ 13 w 37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5">
                  <a:moveTo>
                    <a:pt x="13" y="45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37" y="23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3" name="Freeform 2454"/>
            <p:cNvSpPr>
              <a:spLocks/>
            </p:cNvSpPr>
            <p:nvPr/>
          </p:nvSpPr>
          <p:spPr bwMode="auto">
            <a:xfrm>
              <a:off x="3415" y="2728"/>
              <a:ext cx="28" cy="17"/>
            </a:xfrm>
            <a:custGeom>
              <a:avLst/>
              <a:gdLst>
                <a:gd name="T0" fmla="*/ 2 w 28"/>
                <a:gd name="T1" fmla="*/ 17 h 17"/>
                <a:gd name="T2" fmla="*/ 0 w 28"/>
                <a:gd name="T3" fmla="*/ 15 h 17"/>
                <a:gd name="T4" fmla="*/ 28 w 28"/>
                <a:gd name="T5" fmla="*/ 0 h 17"/>
                <a:gd name="T6" fmla="*/ 28 w 28"/>
                <a:gd name="T7" fmla="*/ 3 h 17"/>
                <a:gd name="T8" fmla="*/ 2 w 28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0" y="15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4" name="Freeform 2455"/>
            <p:cNvSpPr>
              <a:spLocks/>
            </p:cNvSpPr>
            <p:nvPr/>
          </p:nvSpPr>
          <p:spPr bwMode="auto">
            <a:xfrm>
              <a:off x="3342" y="2336"/>
              <a:ext cx="38" cy="40"/>
            </a:xfrm>
            <a:custGeom>
              <a:avLst/>
              <a:gdLst>
                <a:gd name="T0" fmla="*/ 16 w 38"/>
                <a:gd name="T1" fmla="*/ 40 h 40"/>
                <a:gd name="T2" fmla="*/ 0 w 38"/>
                <a:gd name="T3" fmla="*/ 27 h 40"/>
                <a:gd name="T4" fmla="*/ 20 w 38"/>
                <a:gd name="T5" fmla="*/ 0 h 40"/>
                <a:gd name="T6" fmla="*/ 38 w 38"/>
                <a:gd name="T7" fmla="*/ 15 h 40"/>
                <a:gd name="T8" fmla="*/ 16 w 38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0">
                  <a:moveTo>
                    <a:pt x="16" y="40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5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5" name="Freeform 2456"/>
            <p:cNvSpPr>
              <a:spLocks/>
            </p:cNvSpPr>
            <p:nvPr/>
          </p:nvSpPr>
          <p:spPr bwMode="auto">
            <a:xfrm>
              <a:off x="3329" y="2322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6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6" name="Freeform 2457"/>
            <p:cNvSpPr>
              <a:spLocks/>
            </p:cNvSpPr>
            <p:nvPr/>
          </p:nvSpPr>
          <p:spPr bwMode="auto">
            <a:xfrm>
              <a:off x="3301" y="2304"/>
              <a:ext cx="44" cy="47"/>
            </a:xfrm>
            <a:custGeom>
              <a:avLst/>
              <a:gdLst>
                <a:gd name="T0" fmla="*/ 28 w 44"/>
                <a:gd name="T1" fmla="*/ 47 h 47"/>
                <a:gd name="T2" fmla="*/ 0 w 44"/>
                <a:gd name="T3" fmla="*/ 32 h 47"/>
                <a:gd name="T4" fmla="*/ 11 w 44"/>
                <a:gd name="T5" fmla="*/ 0 h 47"/>
                <a:gd name="T6" fmla="*/ 44 w 44"/>
                <a:gd name="T7" fmla="*/ 18 h 47"/>
                <a:gd name="T8" fmla="*/ 28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8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4" y="18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7" name="Freeform 2458"/>
            <p:cNvSpPr>
              <a:spLocks/>
            </p:cNvSpPr>
            <p:nvPr/>
          </p:nvSpPr>
          <p:spPr bwMode="auto">
            <a:xfrm>
              <a:off x="3270" y="2295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34 h 41"/>
                <a:gd name="T4" fmla="*/ 5 w 42"/>
                <a:gd name="T5" fmla="*/ 0 h 41"/>
                <a:gd name="T6" fmla="*/ 42 w 42"/>
                <a:gd name="T7" fmla="*/ 9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2" y="9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8" name="Freeform 2459"/>
            <p:cNvSpPr>
              <a:spLocks/>
            </p:cNvSpPr>
            <p:nvPr/>
          </p:nvSpPr>
          <p:spPr bwMode="auto">
            <a:xfrm>
              <a:off x="3235" y="2287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5 h 42"/>
                <a:gd name="T4" fmla="*/ 4 w 40"/>
                <a:gd name="T5" fmla="*/ 0 h 42"/>
                <a:gd name="T6" fmla="*/ 40 w 40"/>
                <a:gd name="T7" fmla="*/ 8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0" y="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89" name="Freeform 2460"/>
            <p:cNvSpPr>
              <a:spLocks/>
            </p:cNvSpPr>
            <p:nvPr/>
          </p:nvSpPr>
          <p:spPr bwMode="auto">
            <a:xfrm>
              <a:off x="3200" y="2282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5 h 40"/>
                <a:gd name="T4" fmla="*/ 4 w 39"/>
                <a:gd name="T5" fmla="*/ 0 h 40"/>
                <a:gd name="T6" fmla="*/ 39 w 39"/>
                <a:gd name="T7" fmla="*/ 5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0" name="Freeform 2461"/>
            <p:cNvSpPr>
              <a:spLocks/>
            </p:cNvSpPr>
            <p:nvPr/>
          </p:nvSpPr>
          <p:spPr bwMode="auto">
            <a:xfrm>
              <a:off x="3161" y="2273"/>
              <a:ext cx="43" cy="44"/>
            </a:xfrm>
            <a:custGeom>
              <a:avLst/>
              <a:gdLst>
                <a:gd name="T0" fmla="*/ 39 w 43"/>
                <a:gd name="T1" fmla="*/ 44 h 44"/>
                <a:gd name="T2" fmla="*/ 0 w 43"/>
                <a:gd name="T3" fmla="*/ 31 h 44"/>
                <a:gd name="T4" fmla="*/ 11 w 43"/>
                <a:gd name="T5" fmla="*/ 0 h 44"/>
                <a:gd name="T6" fmla="*/ 43 w 43"/>
                <a:gd name="T7" fmla="*/ 9 h 44"/>
                <a:gd name="T8" fmla="*/ 39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9" y="44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3" y="9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1" name="Freeform 2462"/>
            <p:cNvSpPr>
              <a:spLocks/>
            </p:cNvSpPr>
            <p:nvPr/>
          </p:nvSpPr>
          <p:spPr bwMode="auto">
            <a:xfrm>
              <a:off x="3125" y="2258"/>
              <a:ext cx="47" cy="46"/>
            </a:xfrm>
            <a:custGeom>
              <a:avLst/>
              <a:gdLst>
                <a:gd name="T0" fmla="*/ 36 w 47"/>
                <a:gd name="T1" fmla="*/ 46 h 46"/>
                <a:gd name="T2" fmla="*/ 0 w 47"/>
                <a:gd name="T3" fmla="*/ 27 h 46"/>
                <a:gd name="T4" fmla="*/ 20 w 47"/>
                <a:gd name="T5" fmla="*/ 0 h 46"/>
                <a:gd name="T6" fmla="*/ 47 w 47"/>
                <a:gd name="T7" fmla="*/ 15 h 46"/>
                <a:gd name="T8" fmla="*/ 36 w 4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6">
                  <a:moveTo>
                    <a:pt x="36" y="46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7" y="15"/>
                  </a:lnTo>
                  <a:lnTo>
                    <a:pt x="36" y="46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2" name="Freeform 2463"/>
            <p:cNvSpPr>
              <a:spLocks/>
            </p:cNvSpPr>
            <p:nvPr/>
          </p:nvSpPr>
          <p:spPr bwMode="auto">
            <a:xfrm>
              <a:off x="3099" y="2229"/>
              <a:ext cx="46" cy="56"/>
            </a:xfrm>
            <a:custGeom>
              <a:avLst/>
              <a:gdLst>
                <a:gd name="T0" fmla="*/ 26 w 46"/>
                <a:gd name="T1" fmla="*/ 56 h 56"/>
                <a:gd name="T2" fmla="*/ 0 w 46"/>
                <a:gd name="T3" fmla="*/ 24 h 56"/>
                <a:gd name="T4" fmla="*/ 22 w 46"/>
                <a:gd name="T5" fmla="*/ 0 h 56"/>
                <a:gd name="T6" fmla="*/ 46 w 46"/>
                <a:gd name="T7" fmla="*/ 29 h 56"/>
                <a:gd name="T8" fmla="*/ 26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6" y="56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3" name="Freeform 2464"/>
            <p:cNvSpPr>
              <a:spLocks/>
            </p:cNvSpPr>
            <p:nvPr/>
          </p:nvSpPr>
          <p:spPr bwMode="auto">
            <a:xfrm>
              <a:off x="3356" y="2351"/>
              <a:ext cx="24" cy="25"/>
            </a:xfrm>
            <a:custGeom>
              <a:avLst/>
              <a:gdLst>
                <a:gd name="T0" fmla="*/ 24 w 24"/>
                <a:gd name="T1" fmla="*/ 2 h 25"/>
                <a:gd name="T2" fmla="*/ 24 w 24"/>
                <a:gd name="T3" fmla="*/ 0 h 25"/>
                <a:gd name="T4" fmla="*/ 0 w 24"/>
                <a:gd name="T5" fmla="*/ 25 h 25"/>
                <a:gd name="T6" fmla="*/ 2 w 24"/>
                <a:gd name="T7" fmla="*/ 25 h 25"/>
                <a:gd name="T8" fmla="*/ 24 w 24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2"/>
                  </a:moveTo>
                  <a:lnTo>
                    <a:pt x="24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4" name="Freeform 2465"/>
            <p:cNvSpPr>
              <a:spLocks/>
            </p:cNvSpPr>
            <p:nvPr/>
          </p:nvSpPr>
          <p:spPr bwMode="auto">
            <a:xfrm>
              <a:off x="3086" y="2209"/>
              <a:ext cx="37" cy="42"/>
            </a:xfrm>
            <a:custGeom>
              <a:avLst/>
              <a:gdLst>
                <a:gd name="T0" fmla="*/ 11 w 37"/>
                <a:gd name="T1" fmla="*/ 42 h 42"/>
                <a:gd name="T2" fmla="*/ 0 w 37"/>
                <a:gd name="T3" fmla="*/ 17 h 42"/>
                <a:gd name="T4" fmla="*/ 26 w 37"/>
                <a:gd name="T5" fmla="*/ 0 h 42"/>
                <a:gd name="T6" fmla="*/ 37 w 37"/>
                <a:gd name="T7" fmla="*/ 24 h 42"/>
                <a:gd name="T8" fmla="*/ 11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11" y="42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24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5" name="Freeform 2466"/>
            <p:cNvSpPr>
              <a:spLocks/>
            </p:cNvSpPr>
            <p:nvPr/>
          </p:nvSpPr>
          <p:spPr bwMode="auto">
            <a:xfrm>
              <a:off x="3075" y="2189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3 h 37"/>
                <a:gd name="T4" fmla="*/ 29 w 37"/>
                <a:gd name="T5" fmla="*/ 0 h 37"/>
                <a:gd name="T6" fmla="*/ 37 w 37"/>
                <a:gd name="T7" fmla="*/ 20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7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6" name="Freeform 2467"/>
            <p:cNvSpPr>
              <a:spLocks/>
            </p:cNvSpPr>
            <p:nvPr/>
          </p:nvSpPr>
          <p:spPr bwMode="auto">
            <a:xfrm>
              <a:off x="3064" y="2145"/>
              <a:ext cx="40" cy="57"/>
            </a:xfrm>
            <a:custGeom>
              <a:avLst/>
              <a:gdLst>
                <a:gd name="T0" fmla="*/ 11 w 40"/>
                <a:gd name="T1" fmla="*/ 57 h 57"/>
                <a:gd name="T2" fmla="*/ 0 w 40"/>
                <a:gd name="T3" fmla="*/ 5 h 57"/>
                <a:gd name="T4" fmla="*/ 31 w 40"/>
                <a:gd name="T5" fmla="*/ 0 h 57"/>
                <a:gd name="T6" fmla="*/ 40 w 40"/>
                <a:gd name="T7" fmla="*/ 44 h 57"/>
                <a:gd name="T8" fmla="*/ 11 w 4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7">
                  <a:moveTo>
                    <a:pt x="11" y="57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0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7" name="Freeform 2468"/>
            <p:cNvSpPr>
              <a:spLocks/>
            </p:cNvSpPr>
            <p:nvPr/>
          </p:nvSpPr>
          <p:spPr bwMode="auto">
            <a:xfrm>
              <a:off x="3058" y="2099"/>
              <a:ext cx="37" cy="51"/>
            </a:xfrm>
            <a:custGeom>
              <a:avLst/>
              <a:gdLst>
                <a:gd name="T0" fmla="*/ 6 w 37"/>
                <a:gd name="T1" fmla="*/ 51 h 51"/>
                <a:gd name="T2" fmla="*/ 0 w 37"/>
                <a:gd name="T3" fmla="*/ 5 h 51"/>
                <a:gd name="T4" fmla="*/ 30 w 37"/>
                <a:gd name="T5" fmla="*/ 0 h 51"/>
                <a:gd name="T6" fmla="*/ 37 w 37"/>
                <a:gd name="T7" fmla="*/ 46 h 51"/>
                <a:gd name="T8" fmla="*/ 6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6" y="51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7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8" name="Freeform 2469"/>
            <p:cNvSpPr>
              <a:spLocks/>
            </p:cNvSpPr>
            <p:nvPr/>
          </p:nvSpPr>
          <p:spPr bwMode="auto">
            <a:xfrm>
              <a:off x="3044" y="2045"/>
              <a:ext cx="44" cy="59"/>
            </a:xfrm>
            <a:custGeom>
              <a:avLst/>
              <a:gdLst>
                <a:gd name="T0" fmla="*/ 14 w 44"/>
                <a:gd name="T1" fmla="*/ 59 h 59"/>
                <a:gd name="T2" fmla="*/ 0 w 44"/>
                <a:gd name="T3" fmla="*/ 12 h 59"/>
                <a:gd name="T4" fmla="*/ 29 w 44"/>
                <a:gd name="T5" fmla="*/ 0 h 59"/>
                <a:gd name="T6" fmla="*/ 44 w 44"/>
                <a:gd name="T7" fmla="*/ 54 h 59"/>
                <a:gd name="T8" fmla="*/ 14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4" y="59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54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99" name="Freeform 2470"/>
            <p:cNvSpPr>
              <a:spLocks/>
            </p:cNvSpPr>
            <p:nvPr/>
          </p:nvSpPr>
          <p:spPr bwMode="auto">
            <a:xfrm>
              <a:off x="3097" y="2229"/>
              <a:ext cx="26" cy="24"/>
            </a:xfrm>
            <a:custGeom>
              <a:avLst/>
              <a:gdLst>
                <a:gd name="T0" fmla="*/ 2 w 26"/>
                <a:gd name="T1" fmla="*/ 24 h 24"/>
                <a:gd name="T2" fmla="*/ 0 w 26"/>
                <a:gd name="T3" fmla="*/ 22 h 24"/>
                <a:gd name="T4" fmla="*/ 24 w 26"/>
                <a:gd name="T5" fmla="*/ 0 h 24"/>
                <a:gd name="T6" fmla="*/ 26 w 26"/>
                <a:gd name="T7" fmla="*/ 4 h 24"/>
                <a:gd name="T8" fmla="*/ 2 w 26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2" y="24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4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0" name="Freeform 2471"/>
            <p:cNvSpPr>
              <a:spLocks/>
            </p:cNvSpPr>
            <p:nvPr/>
          </p:nvSpPr>
          <p:spPr bwMode="auto">
            <a:xfrm>
              <a:off x="3018" y="1962"/>
              <a:ext cx="55" cy="95"/>
            </a:xfrm>
            <a:custGeom>
              <a:avLst/>
              <a:gdLst>
                <a:gd name="T0" fmla="*/ 26 w 55"/>
                <a:gd name="T1" fmla="*/ 95 h 95"/>
                <a:gd name="T2" fmla="*/ 0 w 55"/>
                <a:gd name="T3" fmla="*/ 12 h 95"/>
                <a:gd name="T4" fmla="*/ 29 w 55"/>
                <a:gd name="T5" fmla="*/ 0 h 95"/>
                <a:gd name="T6" fmla="*/ 55 w 55"/>
                <a:gd name="T7" fmla="*/ 83 h 95"/>
                <a:gd name="T8" fmla="*/ 26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6" y="95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55" y="83"/>
                  </a:lnTo>
                  <a:lnTo>
                    <a:pt x="26" y="9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1" name="Freeform 2472"/>
            <p:cNvSpPr>
              <a:spLocks/>
            </p:cNvSpPr>
            <p:nvPr/>
          </p:nvSpPr>
          <p:spPr bwMode="auto">
            <a:xfrm>
              <a:off x="2994" y="1886"/>
              <a:ext cx="53" cy="88"/>
            </a:xfrm>
            <a:custGeom>
              <a:avLst/>
              <a:gdLst>
                <a:gd name="T0" fmla="*/ 24 w 53"/>
                <a:gd name="T1" fmla="*/ 88 h 88"/>
                <a:gd name="T2" fmla="*/ 0 w 53"/>
                <a:gd name="T3" fmla="*/ 12 h 88"/>
                <a:gd name="T4" fmla="*/ 28 w 53"/>
                <a:gd name="T5" fmla="*/ 0 h 88"/>
                <a:gd name="T6" fmla="*/ 53 w 53"/>
                <a:gd name="T7" fmla="*/ 76 h 88"/>
                <a:gd name="T8" fmla="*/ 24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4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3" y="76"/>
                  </a:lnTo>
                  <a:lnTo>
                    <a:pt x="24" y="88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2" name="Freeform 2473"/>
            <p:cNvSpPr>
              <a:spLocks/>
            </p:cNvSpPr>
            <p:nvPr/>
          </p:nvSpPr>
          <p:spPr bwMode="auto">
            <a:xfrm>
              <a:off x="2981" y="1847"/>
              <a:ext cx="41" cy="51"/>
            </a:xfrm>
            <a:custGeom>
              <a:avLst/>
              <a:gdLst>
                <a:gd name="T0" fmla="*/ 13 w 41"/>
                <a:gd name="T1" fmla="*/ 51 h 51"/>
                <a:gd name="T2" fmla="*/ 0 w 41"/>
                <a:gd name="T3" fmla="*/ 22 h 51"/>
                <a:gd name="T4" fmla="*/ 24 w 41"/>
                <a:gd name="T5" fmla="*/ 0 h 51"/>
                <a:gd name="T6" fmla="*/ 41 w 41"/>
                <a:gd name="T7" fmla="*/ 39 h 51"/>
                <a:gd name="T8" fmla="*/ 13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3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1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3" name="Freeform 2474"/>
            <p:cNvSpPr>
              <a:spLocks/>
            </p:cNvSpPr>
            <p:nvPr/>
          </p:nvSpPr>
          <p:spPr bwMode="auto">
            <a:xfrm>
              <a:off x="2963" y="1815"/>
              <a:ext cx="42" cy="54"/>
            </a:xfrm>
            <a:custGeom>
              <a:avLst/>
              <a:gdLst>
                <a:gd name="T0" fmla="*/ 18 w 42"/>
                <a:gd name="T1" fmla="*/ 54 h 54"/>
                <a:gd name="T2" fmla="*/ 0 w 42"/>
                <a:gd name="T3" fmla="*/ 24 h 54"/>
                <a:gd name="T4" fmla="*/ 22 w 42"/>
                <a:gd name="T5" fmla="*/ 0 h 54"/>
                <a:gd name="T6" fmla="*/ 42 w 42"/>
                <a:gd name="T7" fmla="*/ 32 h 54"/>
                <a:gd name="T8" fmla="*/ 18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8" y="54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2" y="32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4" name="Freeform 2475"/>
            <p:cNvSpPr>
              <a:spLocks/>
            </p:cNvSpPr>
            <p:nvPr/>
          </p:nvSpPr>
          <p:spPr bwMode="auto">
            <a:xfrm>
              <a:off x="2939" y="1788"/>
              <a:ext cx="46" cy="51"/>
            </a:xfrm>
            <a:custGeom>
              <a:avLst/>
              <a:gdLst>
                <a:gd name="T0" fmla="*/ 24 w 46"/>
                <a:gd name="T1" fmla="*/ 51 h 51"/>
                <a:gd name="T2" fmla="*/ 0 w 46"/>
                <a:gd name="T3" fmla="*/ 29 h 51"/>
                <a:gd name="T4" fmla="*/ 16 w 46"/>
                <a:gd name="T5" fmla="*/ 0 h 51"/>
                <a:gd name="T6" fmla="*/ 46 w 46"/>
                <a:gd name="T7" fmla="*/ 27 h 51"/>
                <a:gd name="T8" fmla="*/ 24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4" y="51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46" y="27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5" name="Freeform 2476"/>
            <p:cNvSpPr>
              <a:spLocks/>
            </p:cNvSpPr>
            <p:nvPr/>
          </p:nvSpPr>
          <p:spPr bwMode="auto">
            <a:xfrm>
              <a:off x="2906" y="1768"/>
              <a:ext cx="49" cy="49"/>
            </a:xfrm>
            <a:custGeom>
              <a:avLst/>
              <a:gdLst>
                <a:gd name="T0" fmla="*/ 33 w 49"/>
                <a:gd name="T1" fmla="*/ 49 h 49"/>
                <a:gd name="T2" fmla="*/ 0 w 49"/>
                <a:gd name="T3" fmla="*/ 32 h 49"/>
                <a:gd name="T4" fmla="*/ 11 w 49"/>
                <a:gd name="T5" fmla="*/ 0 h 49"/>
                <a:gd name="T6" fmla="*/ 49 w 49"/>
                <a:gd name="T7" fmla="*/ 20 h 49"/>
                <a:gd name="T8" fmla="*/ 33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9" y="20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6" name="Freeform 2477"/>
            <p:cNvSpPr>
              <a:spLocks/>
            </p:cNvSpPr>
            <p:nvPr/>
          </p:nvSpPr>
          <p:spPr bwMode="auto">
            <a:xfrm>
              <a:off x="3044" y="2045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7" name="Freeform 2478"/>
            <p:cNvSpPr>
              <a:spLocks/>
            </p:cNvSpPr>
            <p:nvPr/>
          </p:nvSpPr>
          <p:spPr bwMode="auto">
            <a:xfrm>
              <a:off x="2880" y="1758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5 h 42"/>
                <a:gd name="T4" fmla="*/ 2 w 35"/>
                <a:gd name="T5" fmla="*/ 0 h 42"/>
                <a:gd name="T6" fmla="*/ 35 w 35"/>
                <a:gd name="T7" fmla="*/ 8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8" name="Freeform 2479"/>
            <p:cNvSpPr>
              <a:spLocks/>
            </p:cNvSpPr>
            <p:nvPr/>
          </p:nvSpPr>
          <p:spPr bwMode="auto">
            <a:xfrm>
              <a:off x="2847" y="1758"/>
              <a:ext cx="35" cy="37"/>
            </a:xfrm>
            <a:custGeom>
              <a:avLst/>
              <a:gdLst>
                <a:gd name="T0" fmla="*/ 33 w 35"/>
                <a:gd name="T1" fmla="*/ 35 h 37"/>
                <a:gd name="T2" fmla="*/ 2 w 35"/>
                <a:gd name="T3" fmla="*/ 37 h 37"/>
                <a:gd name="T4" fmla="*/ 0 w 35"/>
                <a:gd name="T5" fmla="*/ 3 h 37"/>
                <a:gd name="T6" fmla="*/ 35 w 35"/>
                <a:gd name="T7" fmla="*/ 0 h 37"/>
                <a:gd name="T8" fmla="*/ 33 w 35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33" y="35"/>
                  </a:moveTo>
                  <a:lnTo>
                    <a:pt x="2" y="37"/>
                  </a:lnTo>
                  <a:lnTo>
                    <a:pt x="0" y="3"/>
                  </a:lnTo>
                  <a:lnTo>
                    <a:pt x="35" y="0"/>
                  </a:lnTo>
                  <a:lnTo>
                    <a:pt x="33" y="3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09" name="Freeform 2480"/>
            <p:cNvSpPr>
              <a:spLocks/>
            </p:cNvSpPr>
            <p:nvPr/>
          </p:nvSpPr>
          <p:spPr bwMode="auto">
            <a:xfrm>
              <a:off x="2819" y="1761"/>
              <a:ext cx="30" cy="37"/>
            </a:xfrm>
            <a:custGeom>
              <a:avLst/>
              <a:gdLst>
                <a:gd name="T0" fmla="*/ 30 w 30"/>
                <a:gd name="T1" fmla="*/ 34 h 37"/>
                <a:gd name="T2" fmla="*/ 0 w 30"/>
                <a:gd name="T3" fmla="*/ 37 h 37"/>
                <a:gd name="T4" fmla="*/ 0 w 30"/>
                <a:gd name="T5" fmla="*/ 2 h 37"/>
                <a:gd name="T6" fmla="*/ 28 w 30"/>
                <a:gd name="T7" fmla="*/ 0 h 37"/>
                <a:gd name="T8" fmla="*/ 30 w 30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4"/>
                  </a:moveTo>
                  <a:lnTo>
                    <a:pt x="0" y="37"/>
                  </a:lnTo>
                  <a:lnTo>
                    <a:pt x="0" y="2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0" name="Freeform 2481"/>
            <p:cNvSpPr>
              <a:spLocks/>
            </p:cNvSpPr>
            <p:nvPr/>
          </p:nvSpPr>
          <p:spPr bwMode="auto">
            <a:xfrm>
              <a:off x="2799" y="1761"/>
              <a:ext cx="20" cy="37"/>
            </a:xfrm>
            <a:custGeom>
              <a:avLst/>
              <a:gdLst>
                <a:gd name="T0" fmla="*/ 20 w 20"/>
                <a:gd name="T1" fmla="*/ 37 h 37"/>
                <a:gd name="T2" fmla="*/ 0 w 20"/>
                <a:gd name="T3" fmla="*/ 34 h 37"/>
                <a:gd name="T4" fmla="*/ 4 w 20"/>
                <a:gd name="T5" fmla="*/ 0 h 37"/>
                <a:gd name="T6" fmla="*/ 20 w 20"/>
                <a:gd name="T7" fmla="*/ 2 h 37"/>
                <a:gd name="T8" fmla="*/ 20 w 2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7">
                  <a:moveTo>
                    <a:pt x="20" y="37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20" y="2"/>
                  </a:lnTo>
                  <a:lnTo>
                    <a:pt x="20" y="3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1" name="Freeform 2482"/>
            <p:cNvSpPr>
              <a:spLocks/>
            </p:cNvSpPr>
            <p:nvPr/>
          </p:nvSpPr>
          <p:spPr bwMode="auto">
            <a:xfrm>
              <a:off x="2781" y="1758"/>
              <a:ext cx="22" cy="37"/>
            </a:xfrm>
            <a:custGeom>
              <a:avLst/>
              <a:gdLst>
                <a:gd name="T0" fmla="*/ 18 w 22"/>
                <a:gd name="T1" fmla="*/ 37 h 37"/>
                <a:gd name="T2" fmla="*/ 0 w 22"/>
                <a:gd name="T3" fmla="*/ 35 h 37"/>
                <a:gd name="T4" fmla="*/ 5 w 22"/>
                <a:gd name="T5" fmla="*/ 0 h 37"/>
                <a:gd name="T6" fmla="*/ 22 w 22"/>
                <a:gd name="T7" fmla="*/ 3 h 37"/>
                <a:gd name="T8" fmla="*/ 18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8" y="37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22" y="3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2" name="Freeform 2483"/>
            <p:cNvSpPr>
              <a:spLocks/>
            </p:cNvSpPr>
            <p:nvPr/>
          </p:nvSpPr>
          <p:spPr bwMode="auto">
            <a:xfrm>
              <a:off x="2906" y="1766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5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5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3" name="Freeform 2484"/>
            <p:cNvSpPr>
              <a:spLocks/>
            </p:cNvSpPr>
            <p:nvPr/>
          </p:nvSpPr>
          <p:spPr bwMode="auto">
            <a:xfrm>
              <a:off x="2724" y="1744"/>
              <a:ext cx="64" cy="49"/>
            </a:xfrm>
            <a:custGeom>
              <a:avLst/>
              <a:gdLst>
                <a:gd name="T0" fmla="*/ 53 w 64"/>
                <a:gd name="T1" fmla="*/ 49 h 49"/>
                <a:gd name="T2" fmla="*/ 0 w 64"/>
                <a:gd name="T3" fmla="*/ 32 h 49"/>
                <a:gd name="T4" fmla="*/ 11 w 64"/>
                <a:gd name="T5" fmla="*/ 0 h 49"/>
                <a:gd name="T6" fmla="*/ 64 w 64"/>
                <a:gd name="T7" fmla="*/ 17 h 49"/>
                <a:gd name="T8" fmla="*/ 53 w 6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9">
                  <a:moveTo>
                    <a:pt x="53" y="4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64" y="17"/>
                  </a:lnTo>
                  <a:lnTo>
                    <a:pt x="53" y="49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4" name="Freeform 2485"/>
            <p:cNvSpPr>
              <a:spLocks/>
            </p:cNvSpPr>
            <p:nvPr/>
          </p:nvSpPr>
          <p:spPr bwMode="auto">
            <a:xfrm>
              <a:off x="2700" y="1731"/>
              <a:ext cx="35" cy="45"/>
            </a:xfrm>
            <a:custGeom>
              <a:avLst/>
              <a:gdLst>
                <a:gd name="T0" fmla="*/ 24 w 35"/>
                <a:gd name="T1" fmla="*/ 45 h 45"/>
                <a:gd name="T2" fmla="*/ 0 w 35"/>
                <a:gd name="T3" fmla="*/ 30 h 45"/>
                <a:gd name="T4" fmla="*/ 16 w 35"/>
                <a:gd name="T5" fmla="*/ 0 h 45"/>
                <a:gd name="T6" fmla="*/ 35 w 35"/>
                <a:gd name="T7" fmla="*/ 13 h 45"/>
                <a:gd name="T8" fmla="*/ 24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24" y="45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35" y="13"/>
                  </a:lnTo>
                  <a:lnTo>
                    <a:pt x="24" y="4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5" name="Freeform 2486"/>
            <p:cNvSpPr>
              <a:spLocks/>
            </p:cNvSpPr>
            <p:nvPr/>
          </p:nvSpPr>
          <p:spPr bwMode="auto">
            <a:xfrm>
              <a:off x="2678" y="1717"/>
              <a:ext cx="38" cy="44"/>
            </a:xfrm>
            <a:custGeom>
              <a:avLst/>
              <a:gdLst>
                <a:gd name="T0" fmla="*/ 22 w 38"/>
                <a:gd name="T1" fmla="*/ 44 h 44"/>
                <a:gd name="T2" fmla="*/ 0 w 38"/>
                <a:gd name="T3" fmla="*/ 27 h 44"/>
                <a:gd name="T4" fmla="*/ 20 w 38"/>
                <a:gd name="T5" fmla="*/ 0 h 44"/>
                <a:gd name="T6" fmla="*/ 38 w 38"/>
                <a:gd name="T7" fmla="*/ 14 h 44"/>
                <a:gd name="T8" fmla="*/ 22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22" y="44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4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6" name="Freeform 2487"/>
            <p:cNvSpPr>
              <a:spLocks/>
            </p:cNvSpPr>
            <p:nvPr/>
          </p:nvSpPr>
          <p:spPr bwMode="auto">
            <a:xfrm>
              <a:off x="2659" y="1697"/>
              <a:ext cx="39" cy="47"/>
            </a:xfrm>
            <a:custGeom>
              <a:avLst/>
              <a:gdLst>
                <a:gd name="T0" fmla="*/ 19 w 39"/>
                <a:gd name="T1" fmla="*/ 47 h 47"/>
                <a:gd name="T2" fmla="*/ 0 w 39"/>
                <a:gd name="T3" fmla="*/ 25 h 47"/>
                <a:gd name="T4" fmla="*/ 22 w 39"/>
                <a:gd name="T5" fmla="*/ 0 h 47"/>
                <a:gd name="T6" fmla="*/ 39 w 39"/>
                <a:gd name="T7" fmla="*/ 20 h 47"/>
                <a:gd name="T8" fmla="*/ 19 w 3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19" y="47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9" y="20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7" name="Freeform 2488"/>
            <p:cNvSpPr>
              <a:spLocks/>
            </p:cNvSpPr>
            <p:nvPr/>
          </p:nvSpPr>
          <p:spPr bwMode="auto">
            <a:xfrm>
              <a:off x="2639" y="1675"/>
              <a:ext cx="42" cy="47"/>
            </a:xfrm>
            <a:custGeom>
              <a:avLst/>
              <a:gdLst>
                <a:gd name="T0" fmla="*/ 20 w 42"/>
                <a:gd name="T1" fmla="*/ 47 h 47"/>
                <a:gd name="T2" fmla="*/ 0 w 42"/>
                <a:gd name="T3" fmla="*/ 17 h 47"/>
                <a:gd name="T4" fmla="*/ 26 w 42"/>
                <a:gd name="T5" fmla="*/ 0 h 47"/>
                <a:gd name="T6" fmla="*/ 42 w 42"/>
                <a:gd name="T7" fmla="*/ 22 h 47"/>
                <a:gd name="T8" fmla="*/ 20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0" y="4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22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8" name="Freeform 2489"/>
            <p:cNvSpPr>
              <a:spLocks/>
            </p:cNvSpPr>
            <p:nvPr/>
          </p:nvSpPr>
          <p:spPr bwMode="auto">
            <a:xfrm>
              <a:off x="2597" y="1599"/>
              <a:ext cx="68" cy="93"/>
            </a:xfrm>
            <a:custGeom>
              <a:avLst/>
              <a:gdLst>
                <a:gd name="T0" fmla="*/ 42 w 68"/>
                <a:gd name="T1" fmla="*/ 93 h 93"/>
                <a:gd name="T2" fmla="*/ 0 w 68"/>
                <a:gd name="T3" fmla="*/ 17 h 93"/>
                <a:gd name="T4" fmla="*/ 27 w 68"/>
                <a:gd name="T5" fmla="*/ 0 h 93"/>
                <a:gd name="T6" fmla="*/ 68 w 68"/>
                <a:gd name="T7" fmla="*/ 76 h 93"/>
                <a:gd name="T8" fmla="*/ 42 w 68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3">
                  <a:moveTo>
                    <a:pt x="42" y="93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68" y="76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19" name="Freeform 2490"/>
            <p:cNvSpPr>
              <a:spLocks/>
            </p:cNvSpPr>
            <p:nvPr/>
          </p:nvSpPr>
          <p:spPr bwMode="auto">
            <a:xfrm>
              <a:off x="2773" y="1790"/>
              <a:ext cx="8" cy="3"/>
            </a:xfrm>
            <a:custGeom>
              <a:avLst/>
              <a:gdLst>
                <a:gd name="T0" fmla="*/ 8 w 8"/>
                <a:gd name="T1" fmla="*/ 3 h 3"/>
                <a:gd name="T2" fmla="*/ 4 w 8"/>
                <a:gd name="T3" fmla="*/ 3 h 3"/>
                <a:gd name="T4" fmla="*/ 0 w 8"/>
                <a:gd name="T5" fmla="*/ 0 h 3"/>
                <a:gd name="T6" fmla="*/ 8 w 8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lnTo>
                    <a:pt x="4" y="3"/>
                  </a:lnTo>
                  <a:lnTo>
                    <a:pt x="0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0" name="Freeform 2491"/>
            <p:cNvSpPr>
              <a:spLocks/>
            </p:cNvSpPr>
            <p:nvPr/>
          </p:nvSpPr>
          <p:spPr bwMode="auto">
            <a:xfrm>
              <a:off x="2777" y="1758"/>
              <a:ext cx="11" cy="35"/>
            </a:xfrm>
            <a:custGeom>
              <a:avLst/>
              <a:gdLst>
                <a:gd name="T0" fmla="*/ 4 w 11"/>
                <a:gd name="T1" fmla="*/ 35 h 35"/>
                <a:gd name="T2" fmla="*/ 0 w 11"/>
                <a:gd name="T3" fmla="*/ 35 h 35"/>
                <a:gd name="T4" fmla="*/ 9 w 11"/>
                <a:gd name="T5" fmla="*/ 0 h 35"/>
                <a:gd name="T6" fmla="*/ 11 w 11"/>
                <a:gd name="T7" fmla="*/ 3 h 35"/>
                <a:gd name="T8" fmla="*/ 4 w 1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4" y="35"/>
                  </a:moveTo>
                  <a:lnTo>
                    <a:pt x="0" y="35"/>
                  </a:lnTo>
                  <a:lnTo>
                    <a:pt x="9" y="0"/>
                  </a:lnTo>
                  <a:lnTo>
                    <a:pt x="11" y="3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57412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1" name="Freeform 2492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2" name="Freeform 2493"/>
            <p:cNvSpPr>
              <a:spLocks/>
            </p:cNvSpPr>
            <p:nvPr/>
          </p:nvSpPr>
          <p:spPr bwMode="auto">
            <a:xfrm>
              <a:off x="3540" y="3424"/>
              <a:ext cx="63" cy="88"/>
            </a:xfrm>
            <a:custGeom>
              <a:avLst/>
              <a:gdLst>
                <a:gd name="T0" fmla="*/ 35 w 63"/>
                <a:gd name="T1" fmla="*/ 88 h 88"/>
                <a:gd name="T2" fmla="*/ 0 w 63"/>
                <a:gd name="T3" fmla="*/ 12 h 88"/>
                <a:gd name="T4" fmla="*/ 28 w 63"/>
                <a:gd name="T5" fmla="*/ 0 h 88"/>
                <a:gd name="T6" fmla="*/ 63 w 63"/>
                <a:gd name="T7" fmla="*/ 76 h 88"/>
                <a:gd name="T8" fmla="*/ 35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5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3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3" name="Freeform 2494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3 w 41"/>
                <a:gd name="T1" fmla="*/ 52 h 52"/>
                <a:gd name="T2" fmla="*/ 0 w 41"/>
                <a:gd name="T3" fmla="*/ 13 h 52"/>
                <a:gd name="T4" fmla="*/ 28 w 41"/>
                <a:gd name="T5" fmla="*/ 0 h 52"/>
                <a:gd name="T6" fmla="*/ 41 w 41"/>
                <a:gd name="T7" fmla="*/ 40 h 52"/>
                <a:gd name="T8" fmla="*/ 13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3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1" y="40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4" name="Freeform 2495"/>
            <p:cNvSpPr>
              <a:spLocks/>
            </p:cNvSpPr>
            <p:nvPr/>
          </p:nvSpPr>
          <p:spPr bwMode="auto">
            <a:xfrm>
              <a:off x="3513" y="3345"/>
              <a:ext cx="42" cy="52"/>
            </a:xfrm>
            <a:custGeom>
              <a:avLst/>
              <a:gdLst>
                <a:gd name="T0" fmla="*/ 14 w 42"/>
                <a:gd name="T1" fmla="*/ 52 h 52"/>
                <a:gd name="T2" fmla="*/ 0 w 42"/>
                <a:gd name="T3" fmla="*/ 5 h 52"/>
                <a:gd name="T4" fmla="*/ 31 w 42"/>
                <a:gd name="T5" fmla="*/ 0 h 52"/>
                <a:gd name="T6" fmla="*/ 42 w 42"/>
                <a:gd name="T7" fmla="*/ 39 h 52"/>
                <a:gd name="T8" fmla="*/ 14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4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2" y="39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5" name="Freeform 2496"/>
            <p:cNvSpPr>
              <a:spLocks/>
            </p:cNvSpPr>
            <p:nvPr/>
          </p:nvSpPr>
          <p:spPr bwMode="auto">
            <a:xfrm>
              <a:off x="3507" y="3301"/>
              <a:ext cx="37" cy="49"/>
            </a:xfrm>
            <a:custGeom>
              <a:avLst/>
              <a:gdLst>
                <a:gd name="T0" fmla="*/ 6 w 37"/>
                <a:gd name="T1" fmla="*/ 49 h 49"/>
                <a:gd name="T2" fmla="*/ 0 w 37"/>
                <a:gd name="T3" fmla="*/ 5 h 49"/>
                <a:gd name="T4" fmla="*/ 31 w 37"/>
                <a:gd name="T5" fmla="*/ 0 h 49"/>
                <a:gd name="T6" fmla="*/ 37 w 37"/>
                <a:gd name="T7" fmla="*/ 44 h 49"/>
                <a:gd name="T8" fmla="*/ 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6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6" name="Freeform 2497"/>
            <p:cNvSpPr>
              <a:spLocks/>
            </p:cNvSpPr>
            <p:nvPr/>
          </p:nvSpPr>
          <p:spPr bwMode="auto">
            <a:xfrm>
              <a:off x="3505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0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7" name="Freeform 2498"/>
            <p:cNvSpPr>
              <a:spLocks/>
            </p:cNvSpPr>
            <p:nvPr/>
          </p:nvSpPr>
          <p:spPr bwMode="auto">
            <a:xfrm>
              <a:off x="3505" y="3213"/>
              <a:ext cx="35" cy="44"/>
            </a:xfrm>
            <a:custGeom>
              <a:avLst/>
              <a:gdLst>
                <a:gd name="T0" fmla="*/ 0 w 35"/>
                <a:gd name="T1" fmla="*/ 39 h 44"/>
                <a:gd name="T2" fmla="*/ 4 w 35"/>
                <a:gd name="T3" fmla="*/ 0 h 44"/>
                <a:gd name="T4" fmla="*/ 35 w 35"/>
                <a:gd name="T5" fmla="*/ 5 h 44"/>
                <a:gd name="T6" fmla="*/ 30 w 35"/>
                <a:gd name="T7" fmla="*/ 44 h 44"/>
                <a:gd name="T8" fmla="*/ 0 w 35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9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0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8" name="Freeform 2499"/>
            <p:cNvSpPr>
              <a:spLocks/>
            </p:cNvSpPr>
            <p:nvPr/>
          </p:nvSpPr>
          <p:spPr bwMode="auto">
            <a:xfrm>
              <a:off x="3509" y="3171"/>
              <a:ext cx="39" cy="47"/>
            </a:xfrm>
            <a:custGeom>
              <a:avLst/>
              <a:gdLst>
                <a:gd name="T0" fmla="*/ 0 w 39"/>
                <a:gd name="T1" fmla="*/ 42 h 47"/>
                <a:gd name="T2" fmla="*/ 13 w 39"/>
                <a:gd name="T3" fmla="*/ 0 h 47"/>
                <a:gd name="T4" fmla="*/ 39 w 39"/>
                <a:gd name="T5" fmla="*/ 18 h 47"/>
                <a:gd name="T6" fmla="*/ 31 w 39"/>
                <a:gd name="T7" fmla="*/ 47 h 47"/>
                <a:gd name="T8" fmla="*/ 0 w 39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7">
                  <a:moveTo>
                    <a:pt x="0" y="42"/>
                  </a:moveTo>
                  <a:lnTo>
                    <a:pt x="13" y="0"/>
                  </a:lnTo>
                  <a:lnTo>
                    <a:pt x="39" y="18"/>
                  </a:lnTo>
                  <a:lnTo>
                    <a:pt x="31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29" name="Freeform 2500"/>
            <p:cNvSpPr>
              <a:spLocks/>
            </p:cNvSpPr>
            <p:nvPr/>
          </p:nvSpPr>
          <p:spPr bwMode="auto">
            <a:xfrm>
              <a:off x="3522" y="3105"/>
              <a:ext cx="59" cy="84"/>
            </a:xfrm>
            <a:custGeom>
              <a:avLst/>
              <a:gdLst>
                <a:gd name="T0" fmla="*/ 0 w 59"/>
                <a:gd name="T1" fmla="*/ 66 h 84"/>
                <a:gd name="T2" fmla="*/ 33 w 59"/>
                <a:gd name="T3" fmla="*/ 0 h 84"/>
                <a:gd name="T4" fmla="*/ 59 w 59"/>
                <a:gd name="T5" fmla="*/ 17 h 84"/>
                <a:gd name="T6" fmla="*/ 26 w 59"/>
                <a:gd name="T7" fmla="*/ 84 h 84"/>
                <a:gd name="T8" fmla="*/ 0 w 59"/>
                <a:gd name="T9" fmla="*/ 66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4">
                  <a:moveTo>
                    <a:pt x="0" y="66"/>
                  </a:moveTo>
                  <a:lnTo>
                    <a:pt x="33" y="0"/>
                  </a:lnTo>
                  <a:lnTo>
                    <a:pt x="59" y="17"/>
                  </a:lnTo>
                  <a:lnTo>
                    <a:pt x="26" y="8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0" name="Freeform 2501"/>
            <p:cNvSpPr>
              <a:spLocks/>
            </p:cNvSpPr>
            <p:nvPr/>
          </p:nvSpPr>
          <p:spPr bwMode="auto">
            <a:xfrm>
              <a:off x="3555" y="3076"/>
              <a:ext cx="42" cy="46"/>
            </a:xfrm>
            <a:custGeom>
              <a:avLst/>
              <a:gdLst>
                <a:gd name="T0" fmla="*/ 0 w 42"/>
                <a:gd name="T1" fmla="*/ 29 h 46"/>
                <a:gd name="T2" fmla="*/ 13 w 42"/>
                <a:gd name="T3" fmla="*/ 0 h 46"/>
                <a:gd name="T4" fmla="*/ 42 w 42"/>
                <a:gd name="T5" fmla="*/ 12 h 46"/>
                <a:gd name="T6" fmla="*/ 26 w 42"/>
                <a:gd name="T7" fmla="*/ 46 h 46"/>
                <a:gd name="T8" fmla="*/ 0 w 4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29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6" y="4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1" name="Freeform 2502"/>
            <p:cNvSpPr>
              <a:spLocks/>
            </p:cNvSpPr>
            <p:nvPr/>
          </p:nvSpPr>
          <p:spPr bwMode="auto">
            <a:xfrm>
              <a:off x="3568" y="3042"/>
              <a:ext cx="42" cy="46"/>
            </a:xfrm>
            <a:custGeom>
              <a:avLst/>
              <a:gdLst>
                <a:gd name="T0" fmla="*/ 0 w 42"/>
                <a:gd name="T1" fmla="*/ 34 h 46"/>
                <a:gd name="T2" fmla="*/ 13 w 42"/>
                <a:gd name="T3" fmla="*/ 0 h 46"/>
                <a:gd name="T4" fmla="*/ 42 w 42"/>
                <a:gd name="T5" fmla="*/ 12 h 46"/>
                <a:gd name="T6" fmla="*/ 29 w 42"/>
                <a:gd name="T7" fmla="*/ 46 h 46"/>
                <a:gd name="T8" fmla="*/ 0 w 42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34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9" y="4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2" name="Freeform 2503"/>
            <p:cNvSpPr>
              <a:spLocks/>
            </p:cNvSpPr>
            <p:nvPr/>
          </p:nvSpPr>
          <p:spPr bwMode="auto">
            <a:xfrm>
              <a:off x="3581" y="3012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7 w 38"/>
                <a:gd name="T3" fmla="*/ 0 h 42"/>
                <a:gd name="T4" fmla="*/ 38 w 38"/>
                <a:gd name="T5" fmla="*/ 3 h 42"/>
                <a:gd name="T6" fmla="*/ 29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7" y="0"/>
                  </a:lnTo>
                  <a:lnTo>
                    <a:pt x="38" y="3"/>
                  </a:lnTo>
                  <a:lnTo>
                    <a:pt x="29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3" name="Freeform 2504"/>
            <p:cNvSpPr>
              <a:spLocks/>
            </p:cNvSpPr>
            <p:nvPr/>
          </p:nvSpPr>
          <p:spPr bwMode="auto">
            <a:xfrm>
              <a:off x="3586" y="2968"/>
              <a:ext cx="33" cy="47"/>
            </a:xfrm>
            <a:custGeom>
              <a:avLst/>
              <a:gdLst>
                <a:gd name="T0" fmla="*/ 2 w 33"/>
                <a:gd name="T1" fmla="*/ 44 h 47"/>
                <a:gd name="T2" fmla="*/ 0 w 33"/>
                <a:gd name="T3" fmla="*/ 3 h 47"/>
                <a:gd name="T4" fmla="*/ 30 w 33"/>
                <a:gd name="T5" fmla="*/ 0 h 47"/>
                <a:gd name="T6" fmla="*/ 33 w 33"/>
                <a:gd name="T7" fmla="*/ 47 h 47"/>
                <a:gd name="T8" fmla="*/ 2 w 33"/>
                <a:gd name="T9" fmla="*/ 4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" y="4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7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4" name="Freeform 2505"/>
            <p:cNvSpPr>
              <a:spLocks/>
            </p:cNvSpPr>
            <p:nvPr/>
          </p:nvSpPr>
          <p:spPr bwMode="auto">
            <a:xfrm>
              <a:off x="3505" y="3252"/>
              <a:ext cx="30" cy="5"/>
            </a:xfrm>
            <a:custGeom>
              <a:avLst/>
              <a:gdLst>
                <a:gd name="T0" fmla="*/ 0 w 30"/>
                <a:gd name="T1" fmla="*/ 3 h 5"/>
                <a:gd name="T2" fmla="*/ 0 w 30"/>
                <a:gd name="T3" fmla="*/ 0 h 5"/>
                <a:gd name="T4" fmla="*/ 30 w 30"/>
                <a:gd name="T5" fmla="*/ 0 h 5"/>
                <a:gd name="T6" fmla="*/ 30 w 30"/>
                <a:gd name="T7" fmla="*/ 5 h 5"/>
                <a:gd name="T8" fmla="*/ 0 w 30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5" name="Freeform 2506"/>
            <p:cNvSpPr>
              <a:spLocks/>
            </p:cNvSpPr>
            <p:nvPr/>
          </p:nvSpPr>
          <p:spPr bwMode="auto">
            <a:xfrm>
              <a:off x="3575" y="2927"/>
              <a:ext cx="39" cy="51"/>
            </a:xfrm>
            <a:custGeom>
              <a:avLst/>
              <a:gdLst>
                <a:gd name="T0" fmla="*/ 11 w 39"/>
                <a:gd name="T1" fmla="*/ 51 h 51"/>
                <a:gd name="T2" fmla="*/ 0 w 39"/>
                <a:gd name="T3" fmla="*/ 12 h 51"/>
                <a:gd name="T4" fmla="*/ 28 w 39"/>
                <a:gd name="T5" fmla="*/ 0 h 51"/>
                <a:gd name="T6" fmla="*/ 39 w 39"/>
                <a:gd name="T7" fmla="*/ 39 h 51"/>
                <a:gd name="T8" fmla="*/ 11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1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6" name="Freeform 2507"/>
            <p:cNvSpPr>
              <a:spLocks/>
            </p:cNvSpPr>
            <p:nvPr/>
          </p:nvSpPr>
          <p:spPr bwMode="auto">
            <a:xfrm>
              <a:off x="3557" y="2890"/>
              <a:ext cx="46" cy="49"/>
            </a:xfrm>
            <a:custGeom>
              <a:avLst/>
              <a:gdLst>
                <a:gd name="T0" fmla="*/ 18 w 46"/>
                <a:gd name="T1" fmla="*/ 49 h 49"/>
                <a:gd name="T2" fmla="*/ 0 w 46"/>
                <a:gd name="T3" fmla="*/ 22 h 49"/>
                <a:gd name="T4" fmla="*/ 24 w 46"/>
                <a:gd name="T5" fmla="*/ 0 h 49"/>
                <a:gd name="T6" fmla="*/ 46 w 46"/>
                <a:gd name="T7" fmla="*/ 37 h 49"/>
                <a:gd name="T8" fmla="*/ 1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18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7" name="Freeform 2508"/>
            <p:cNvSpPr>
              <a:spLocks/>
            </p:cNvSpPr>
            <p:nvPr/>
          </p:nvSpPr>
          <p:spPr bwMode="auto">
            <a:xfrm>
              <a:off x="3538" y="2860"/>
              <a:ext cx="43" cy="52"/>
            </a:xfrm>
            <a:custGeom>
              <a:avLst/>
              <a:gdLst>
                <a:gd name="T0" fmla="*/ 19 w 43"/>
                <a:gd name="T1" fmla="*/ 52 h 52"/>
                <a:gd name="T2" fmla="*/ 0 w 43"/>
                <a:gd name="T3" fmla="*/ 25 h 52"/>
                <a:gd name="T4" fmla="*/ 21 w 43"/>
                <a:gd name="T5" fmla="*/ 0 h 52"/>
                <a:gd name="T6" fmla="*/ 43 w 43"/>
                <a:gd name="T7" fmla="*/ 30 h 52"/>
                <a:gd name="T8" fmla="*/ 19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19" y="52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3" y="30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8" name="Freeform 2509"/>
            <p:cNvSpPr>
              <a:spLocks/>
            </p:cNvSpPr>
            <p:nvPr/>
          </p:nvSpPr>
          <p:spPr bwMode="auto">
            <a:xfrm>
              <a:off x="3513" y="2836"/>
              <a:ext cx="46" cy="49"/>
            </a:xfrm>
            <a:custGeom>
              <a:avLst/>
              <a:gdLst>
                <a:gd name="T0" fmla="*/ 2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24 h 49"/>
                <a:gd name="T8" fmla="*/ 2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24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39" name="Freeform 2510"/>
            <p:cNvSpPr>
              <a:spLocks/>
            </p:cNvSpPr>
            <p:nvPr/>
          </p:nvSpPr>
          <p:spPr bwMode="auto">
            <a:xfrm>
              <a:off x="3459" y="2789"/>
              <a:ext cx="74" cy="74"/>
            </a:xfrm>
            <a:custGeom>
              <a:avLst/>
              <a:gdLst>
                <a:gd name="T0" fmla="*/ 54 w 74"/>
                <a:gd name="T1" fmla="*/ 74 h 74"/>
                <a:gd name="T2" fmla="*/ 0 w 74"/>
                <a:gd name="T3" fmla="*/ 25 h 74"/>
                <a:gd name="T4" fmla="*/ 22 w 74"/>
                <a:gd name="T5" fmla="*/ 0 h 74"/>
                <a:gd name="T6" fmla="*/ 74 w 74"/>
                <a:gd name="T7" fmla="*/ 47 h 74"/>
                <a:gd name="T8" fmla="*/ 54 w 74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4">
                  <a:moveTo>
                    <a:pt x="54" y="74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74" y="47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0" name="Freeform 2511"/>
            <p:cNvSpPr>
              <a:spLocks/>
            </p:cNvSpPr>
            <p:nvPr/>
          </p:nvSpPr>
          <p:spPr bwMode="auto">
            <a:xfrm>
              <a:off x="3432" y="2762"/>
              <a:ext cx="49" cy="52"/>
            </a:xfrm>
            <a:custGeom>
              <a:avLst/>
              <a:gdLst>
                <a:gd name="T0" fmla="*/ 27 w 49"/>
                <a:gd name="T1" fmla="*/ 52 h 52"/>
                <a:gd name="T2" fmla="*/ 0 w 49"/>
                <a:gd name="T3" fmla="*/ 22 h 52"/>
                <a:gd name="T4" fmla="*/ 24 w 49"/>
                <a:gd name="T5" fmla="*/ 0 h 52"/>
                <a:gd name="T6" fmla="*/ 49 w 49"/>
                <a:gd name="T7" fmla="*/ 27 h 52"/>
                <a:gd name="T8" fmla="*/ 27 w 4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2">
                  <a:moveTo>
                    <a:pt x="27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9" y="27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1" name="Freeform 2512"/>
            <p:cNvSpPr>
              <a:spLocks/>
            </p:cNvSpPr>
            <p:nvPr/>
          </p:nvSpPr>
          <p:spPr bwMode="auto">
            <a:xfrm>
              <a:off x="3424" y="2748"/>
              <a:ext cx="32" cy="36"/>
            </a:xfrm>
            <a:custGeom>
              <a:avLst/>
              <a:gdLst>
                <a:gd name="T0" fmla="*/ 8 w 32"/>
                <a:gd name="T1" fmla="*/ 36 h 36"/>
                <a:gd name="T2" fmla="*/ 0 w 32"/>
                <a:gd name="T3" fmla="*/ 17 h 36"/>
                <a:gd name="T4" fmla="*/ 26 w 32"/>
                <a:gd name="T5" fmla="*/ 0 h 36"/>
                <a:gd name="T6" fmla="*/ 32 w 32"/>
                <a:gd name="T7" fmla="*/ 14 h 36"/>
                <a:gd name="T8" fmla="*/ 8 w 3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8" y="3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2" y="1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2" name="Freeform 2513"/>
            <p:cNvSpPr>
              <a:spLocks/>
            </p:cNvSpPr>
            <p:nvPr/>
          </p:nvSpPr>
          <p:spPr bwMode="auto">
            <a:xfrm>
              <a:off x="3413" y="2728"/>
              <a:ext cx="37" cy="37"/>
            </a:xfrm>
            <a:custGeom>
              <a:avLst/>
              <a:gdLst>
                <a:gd name="T0" fmla="*/ 11 w 37"/>
                <a:gd name="T1" fmla="*/ 37 h 37"/>
                <a:gd name="T2" fmla="*/ 0 w 37"/>
                <a:gd name="T3" fmla="*/ 17 h 37"/>
                <a:gd name="T4" fmla="*/ 26 w 37"/>
                <a:gd name="T5" fmla="*/ 0 h 37"/>
                <a:gd name="T6" fmla="*/ 37 w 37"/>
                <a:gd name="T7" fmla="*/ 20 h 37"/>
                <a:gd name="T8" fmla="*/ 11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1" y="3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3" name="Freeform 2514"/>
            <p:cNvSpPr>
              <a:spLocks/>
            </p:cNvSpPr>
            <p:nvPr/>
          </p:nvSpPr>
          <p:spPr bwMode="auto">
            <a:xfrm>
              <a:off x="3586" y="2966"/>
              <a:ext cx="30" cy="12"/>
            </a:xfrm>
            <a:custGeom>
              <a:avLst/>
              <a:gdLst>
                <a:gd name="T0" fmla="*/ 30 w 30"/>
                <a:gd name="T1" fmla="*/ 2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4" name="Freeform 2515"/>
            <p:cNvSpPr>
              <a:spLocks/>
            </p:cNvSpPr>
            <p:nvPr/>
          </p:nvSpPr>
          <p:spPr bwMode="auto">
            <a:xfrm>
              <a:off x="3402" y="2706"/>
              <a:ext cx="37" cy="37"/>
            </a:xfrm>
            <a:custGeom>
              <a:avLst/>
              <a:gdLst>
                <a:gd name="T0" fmla="*/ 8 w 37"/>
                <a:gd name="T1" fmla="*/ 37 h 37"/>
                <a:gd name="T2" fmla="*/ 0 w 37"/>
                <a:gd name="T3" fmla="*/ 12 h 37"/>
                <a:gd name="T4" fmla="*/ 28 w 37"/>
                <a:gd name="T5" fmla="*/ 0 h 37"/>
                <a:gd name="T6" fmla="*/ 37 w 37"/>
                <a:gd name="T7" fmla="*/ 25 h 37"/>
                <a:gd name="T8" fmla="*/ 8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8" y="37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5" name="Freeform 2516"/>
            <p:cNvSpPr>
              <a:spLocks/>
            </p:cNvSpPr>
            <p:nvPr/>
          </p:nvSpPr>
          <p:spPr bwMode="auto">
            <a:xfrm>
              <a:off x="3395" y="2684"/>
              <a:ext cx="35" cy="34"/>
            </a:xfrm>
            <a:custGeom>
              <a:avLst/>
              <a:gdLst>
                <a:gd name="T0" fmla="*/ 7 w 35"/>
                <a:gd name="T1" fmla="*/ 34 h 34"/>
                <a:gd name="T2" fmla="*/ 0 w 35"/>
                <a:gd name="T3" fmla="*/ 5 h 34"/>
                <a:gd name="T4" fmla="*/ 31 w 35"/>
                <a:gd name="T5" fmla="*/ 0 h 34"/>
                <a:gd name="T6" fmla="*/ 35 w 35"/>
                <a:gd name="T7" fmla="*/ 22 h 34"/>
                <a:gd name="T8" fmla="*/ 7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7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6" name="Freeform 2517"/>
            <p:cNvSpPr>
              <a:spLocks/>
            </p:cNvSpPr>
            <p:nvPr/>
          </p:nvSpPr>
          <p:spPr bwMode="auto">
            <a:xfrm>
              <a:off x="3388" y="2635"/>
              <a:ext cx="38" cy="54"/>
            </a:xfrm>
            <a:custGeom>
              <a:avLst/>
              <a:gdLst>
                <a:gd name="T0" fmla="*/ 7 w 38"/>
                <a:gd name="T1" fmla="*/ 54 h 54"/>
                <a:gd name="T2" fmla="*/ 0 w 38"/>
                <a:gd name="T3" fmla="*/ 3 h 54"/>
                <a:gd name="T4" fmla="*/ 31 w 38"/>
                <a:gd name="T5" fmla="*/ 0 h 54"/>
                <a:gd name="T6" fmla="*/ 38 w 38"/>
                <a:gd name="T7" fmla="*/ 49 h 54"/>
                <a:gd name="T8" fmla="*/ 7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7" y="54"/>
                  </a:moveTo>
                  <a:lnTo>
                    <a:pt x="0" y="3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7" name="Freeform 2518"/>
            <p:cNvSpPr>
              <a:spLocks/>
            </p:cNvSpPr>
            <p:nvPr/>
          </p:nvSpPr>
          <p:spPr bwMode="auto">
            <a:xfrm>
              <a:off x="3388" y="2591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0 w 31"/>
                <a:gd name="T3" fmla="*/ 0 h 47"/>
                <a:gd name="T4" fmla="*/ 31 w 31"/>
                <a:gd name="T5" fmla="*/ 0 h 47"/>
                <a:gd name="T6" fmla="*/ 31 w 31"/>
                <a:gd name="T7" fmla="*/ 44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8" name="Freeform 2519"/>
            <p:cNvSpPr>
              <a:spLocks/>
            </p:cNvSpPr>
            <p:nvPr/>
          </p:nvSpPr>
          <p:spPr bwMode="auto">
            <a:xfrm>
              <a:off x="3388" y="2542"/>
              <a:ext cx="33" cy="49"/>
            </a:xfrm>
            <a:custGeom>
              <a:avLst/>
              <a:gdLst>
                <a:gd name="T0" fmla="*/ 0 w 33"/>
                <a:gd name="T1" fmla="*/ 49 h 49"/>
                <a:gd name="T2" fmla="*/ 3 w 33"/>
                <a:gd name="T3" fmla="*/ 0 h 49"/>
                <a:gd name="T4" fmla="*/ 33 w 33"/>
                <a:gd name="T5" fmla="*/ 0 h 49"/>
                <a:gd name="T6" fmla="*/ 31 w 33"/>
                <a:gd name="T7" fmla="*/ 49 h 49"/>
                <a:gd name="T8" fmla="*/ 0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0" y="49"/>
                  </a:moveTo>
                  <a:lnTo>
                    <a:pt x="3" y="0"/>
                  </a:lnTo>
                  <a:lnTo>
                    <a:pt x="33" y="0"/>
                  </a:lnTo>
                  <a:lnTo>
                    <a:pt x="31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49" name="Freeform 2520"/>
            <p:cNvSpPr>
              <a:spLocks/>
            </p:cNvSpPr>
            <p:nvPr/>
          </p:nvSpPr>
          <p:spPr bwMode="auto">
            <a:xfrm>
              <a:off x="3391" y="2496"/>
              <a:ext cx="33" cy="46"/>
            </a:xfrm>
            <a:custGeom>
              <a:avLst/>
              <a:gdLst>
                <a:gd name="T0" fmla="*/ 0 w 33"/>
                <a:gd name="T1" fmla="*/ 46 h 46"/>
                <a:gd name="T2" fmla="*/ 2 w 33"/>
                <a:gd name="T3" fmla="*/ 2 h 46"/>
                <a:gd name="T4" fmla="*/ 33 w 33"/>
                <a:gd name="T5" fmla="*/ 0 h 46"/>
                <a:gd name="T6" fmla="*/ 30 w 33"/>
                <a:gd name="T7" fmla="*/ 46 h 46"/>
                <a:gd name="T8" fmla="*/ 0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0" y="46"/>
                  </a:moveTo>
                  <a:lnTo>
                    <a:pt x="2" y="2"/>
                  </a:lnTo>
                  <a:lnTo>
                    <a:pt x="33" y="0"/>
                  </a:lnTo>
                  <a:lnTo>
                    <a:pt x="3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0" name="Freeform 2521"/>
            <p:cNvSpPr>
              <a:spLocks/>
            </p:cNvSpPr>
            <p:nvPr/>
          </p:nvSpPr>
          <p:spPr bwMode="auto">
            <a:xfrm>
              <a:off x="3388" y="2451"/>
              <a:ext cx="36" cy="47"/>
            </a:xfrm>
            <a:custGeom>
              <a:avLst/>
              <a:gdLst>
                <a:gd name="T0" fmla="*/ 5 w 36"/>
                <a:gd name="T1" fmla="*/ 47 h 47"/>
                <a:gd name="T2" fmla="*/ 0 w 36"/>
                <a:gd name="T3" fmla="*/ 5 h 47"/>
                <a:gd name="T4" fmla="*/ 31 w 36"/>
                <a:gd name="T5" fmla="*/ 0 h 47"/>
                <a:gd name="T6" fmla="*/ 36 w 36"/>
                <a:gd name="T7" fmla="*/ 45 h 47"/>
                <a:gd name="T8" fmla="*/ 5 w 3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7">
                  <a:moveTo>
                    <a:pt x="5" y="47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6" y="45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1" name="Freeform 2522"/>
            <p:cNvSpPr>
              <a:spLocks/>
            </p:cNvSpPr>
            <p:nvPr/>
          </p:nvSpPr>
          <p:spPr bwMode="auto">
            <a:xfrm>
              <a:off x="3375" y="2405"/>
              <a:ext cx="44" cy="51"/>
            </a:xfrm>
            <a:custGeom>
              <a:avLst/>
              <a:gdLst>
                <a:gd name="T0" fmla="*/ 13 w 44"/>
                <a:gd name="T1" fmla="*/ 51 h 51"/>
                <a:gd name="T2" fmla="*/ 0 w 44"/>
                <a:gd name="T3" fmla="*/ 12 h 51"/>
                <a:gd name="T4" fmla="*/ 29 w 44"/>
                <a:gd name="T5" fmla="*/ 0 h 51"/>
                <a:gd name="T6" fmla="*/ 44 w 44"/>
                <a:gd name="T7" fmla="*/ 46 h 51"/>
                <a:gd name="T8" fmla="*/ 13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3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46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2" name="Freeform 2523"/>
            <p:cNvSpPr>
              <a:spLocks/>
            </p:cNvSpPr>
            <p:nvPr/>
          </p:nvSpPr>
          <p:spPr bwMode="auto">
            <a:xfrm>
              <a:off x="3351" y="2361"/>
              <a:ext cx="53" cy="56"/>
            </a:xfrm>
            <a:custGeom>
              <a:avLst/>
              <a:gdLst>
                <a:gd name="T0" fmla="*/ 24 w 53"/>
                <a:gd name="T1" fmla="*/ 56 h 56"/>
                <a:gd name="T2" fmla="*/ 0 w 53"/>
                <a:gd name="T3" fmla="*/ 17 h 56"/>
                <a:gd name="T4" fmla="*/ 27 w 53"/>
                <a:gd name="T5" fmla="*/ 0 h 56"/>
                <a:gd name="T6" fmla="*/ 53 w 53"/>
                <a:gd name="T7" fmla="*/ 44 h 56"/>
                <a:gd name="T8" fmla="*/ 24 w 5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6">
                  <a:moveTo>
                    <a:pt x="24" y="56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53" y="44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3" name="Freeform 2524"/>
            <p:cNvSpPr>
              <a:spLocks/>
            </p:cNvSpPr>
            <p:nvPr/>
          </p:nvSpPr>
          <p:spPr bwMode="auto">
            <a:xfrm>
              <a:off x="3410" y="2728"/>
              <a:ext cx="29" cy="17"/>
            </a:xfrm>
            <a:custGeom>
              <a:avLst/>
              <a:gdLst>
                <a:gd name="T0" fmla="*/ 3 w 29"/>
                <a:gd name="T1" fmla="*/ 17 h 17"/>
                <a:gd name="T2" fmla="*/ 0 w 29"/>
                <a:gd name="T3" fmla="*/ 15 h 17"/>
                <a:gd name="T4" fmla="*/ 29 w 29"/>
                <a:gd name="T5" fmla="*/ 0 h 17"/>
                <a:gd name="T6" fmla="*/ 29 w 29"/>
                <a:gd name="T7" fmla="*/ 3 h 17"/>
                <a:gd name="T8" fmla="*/ 3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4" name="Freeform 2525"/>
            <p:cNvSpPr>
              <a:spLocks/>
            </p:cNvSpPr>
            <p:nvPr/>
          </p:nvSpPr>
          <p:spPr bwMode="auto">
            <a:xfrm>
              <a:off x="3340" y="2341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5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5" name="Freeform 2526"/>
            <p:cNvSpPr>
              <a:spLocks/>
            </p:cNvSpPr>
            <p:nvPr/>
          </p:nvSpPr>
          <p:spPr bwMode="auto">
            <a:xfrm>
              <a:off x="3327" y="2327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9 h 41"/>
                <a:gd name="T4" fmla="*/ 15 w 33"/>
                <a:gd name="T5" fmla="*/ 0 h 41"/>
                <a:gd name="T6" fmla="*/ 33 w 33"/>
                <a:gd name="T7" fmla="*/ 14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6" name="Freeform 2527"/>
            <p:cNvSpPr>
              <a:spLocks/>
            </p:cNvSpPr>
            <p:nvPr/>
          </p:nvSpPr>
          <p:spPr bwMode="auto">
            <a:xfrm>
              <a:off x="3296" y="2309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2 h 47"/>
                <a:gd name="T4" fmla="*/ 11 w 46"/>
                <a:gd name="T5" fmla="*/ 0 h 47"/>
                <a:gd name="T6" fmla="*/ 46 w 46"/>
                <a:gd name="T7" fmla="*/ 18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8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7" name="Freeform 2528"/>
            <p:cNvSpPr>
              <a:spLocks/>
            </p:cNvSpPr>
            <p:nvPr/>
          </p:nvSpPr>
          <p:spPr bwMode="auto">
            <a:xfrm>
              <a:off x="3268" y="2297"/>
              <a:ext cx="39" cy="44"/>
            </a:xfrm>
            <a:custGeom>
              <a:avLst/>
              <a:gdLst>
                <a:gd name="T0" fmla="*/ 28 w 39"/>
                <a:gd name="T1" fmla="*/ 44 h 44"/>
                <a:gd name="T2" fmla="*/ 0 w 39"/>
                <a:gd name="T3" fmla="*/ 34 h 44"/>
                <a:gd name="T4" fmla="*/ 4 w 39"/>
                <a:gd name="T5" fmla="*/ 0 h 44"/>
                <a:gd name="T6" fmla="*/ 39 w 39"/>
                <a:gd name="T7" fmla="*/ 12 h 44"/>
                <a:gd name="T8" fmla="*/ 28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8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12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8" name="Freeform 2529"/>
            <p:cNvSpPr>
              <a:spLocks/>
            </p:cNvSpPr>
            <p:nvPr/>
          </p:nvSpPr>
          <p:spPr bwMode="auto">
            <a:xfrm>
              <a:off x="3231" y="2292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35 h 39"/>
                <a:gd name="T4" fmla="*/ 4 w 41"/>
                <a:gd name="T5" fmla="*/ 0 h 39"/>
                <a:gd name="T6" fmla="*/ 41 w 41"/>
                <a:gd name="T7" fmla="*/ 5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59" name="Freeform 2530"/>
            <p:cNvSpPr>
              <a:spLocks/>
            </p:cNvSpPr>
            <p:nvPr/>
          </p:nvSpPr>
          <p:spPr bwMode="auto">
            <a:xfrm>
              <a:off x="3196" y="2285"/>
              <a:ext cx="39" cy="42"/>
            </a:xfrm>
            <a:custGeom>
              <a:avLst/>
              <a:gdLst>
                <a:gd name="T0" fmla="*/ 35 w 39"/>
                <a:gd name="T1" fmla="*/ 42 h 42"/>
                <a:gd name="T2" fmla="*/ 0 w 39"/>
                <a:gd name="T3" fmla="*/ 34 h 42"/>
                <a:gd name="T4" fmla="*/ 4 w 39"/>
                <a:gd name="T5" fmla="*/ 0 h 42"/>
                <a:gd name="T6" fmla="*/ 39 w 39"/>
                <a:gd name="T7" fmla="*/ 7 h 42"/>
                <a:gd name="T8" fmla="*/ 35 w 3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35" y="42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0" name="Freeform 2531"/>
            <p:cNvSpPr>
              <a:spLocks/>
            </p:cNvSpPr>
            <p:nvPr/>
          </p:nvSpPr>
          <p:spPr bwMode="auto">
            <a:xfrm>
              <a:off x="3158" y="2278"/>
              <a:ext cx="42" cy="41"/>
            </a:xfrm>
            <a:custGeom>
              <a:avLst/>
              <a:gdLst>
                <a:gd name="T0" fmla="*/ 38 w 42"/>
                <a:gd name="T1" fmla="*/ 41 h 41"/>
                <a:gd name="T2" fmla="*/ 0 w 42"/>
                <a:gd name="T3" fmla="*/ 31 h 41"/>
                <a:gd name="T4" fmla="*/ 11 w 42"/>
                <a:gd name="T5" fmla="*/ 0 h 41"/>
                <a:gd name="T6" fmla="*/ 42 w 42"/>
                <a:gd name="T7" fmla="*/ 7 h 41"/>
                <a:gd name="T8" fmla="*/ 38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8" y="41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1" name="Freeform 2532"/>
            <p:cNvSpPr>
              <a:spLocks/>
            </p:cNvSpPr>
            <p:nvPr/>
          </p:nvSpPr>
          <p:spPr bwMode="auto">
            <a:xfrm>
              <a:off x="3123" y="2260"/>
              <a:ext cx="46" cy="49"/>
            </a:xfrm>
            <a:custGeom>
              <a:avLst/>
              <a:gdLst>
                <a:gd name="T0" fmla="*/ 35 w 46"/>
                <a:gd name="T1" fmla="*/ 49 h 49"/>
                <a:gd name="T2" fmla="*/ 0 w 46"/>
                <a:gd name="T3" fmla="*/ 27 h 49"/>
                <a:gd name="T4" fmla="*/ 20 w 46"/>
                <a:gd name="T5" fmla="*/ 0 h 49"/>
                <a:gd name="T6" fmla="*/ 46 w 46"/>
                <a:gd name="T7" fmla="*/ 18 h 49"/>
                <a:gd name="T8" fmla="*/ 3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5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8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2" name="Freeform 2533"/>
            <p:cNvSpPr>
              <a:spLocks/>
            </p:cNvSpPr>
            <p:nvPr/>
          </p:nvSpPr>
          <p:spPr bwMode="auto">
            <a:xfrm>
              <a:off x="3097" y="2231"/>
              <a:ext cx="46" cy="56"/>
            </a:xfrm>
            <a:custGeom>
              <a:avLst/>
              <a:gdLst>
                <a:gd name="T0" fmla="*/ 26 w 46"/>
                <a:gd name="T1" fmla="*/ 56 h 56"/>
                <a:gd name="T2" fmla="*/ 0 w 46"/>
                <a:gd name="T3" fmla="*/ 25 h 56"/>
                <a:gd name="T4" fmla="*/ 22 w 46"/>
                <a:gd name="T5" fmla="*/ 0 h 56"/>
                <a:gd name="T6" fmla="*/ 46 w 46"/>
                <a:gd name="T7" fmla="*/ 29 h 56"/>
                <a:gd name="T8" fmla="*/ 26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6" y="5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3" name="Freeform 2534"/>
            <p:cNvSpPr>
              <a:spLocks/>
            </p:cNvSpPr>
            <p:nvPr/>
          </p:nvSpPr>
          <p:spPr bwMode="auto">
            <a:xfrm>
              <a:off x="3373" y="2353"/>
              <a:ext cx="5" cy="8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4" name="Freeform 2535"/>
            <p:cNvSpPr>
              <a:spLocks/>
            </p:cNvSpPr>
            <p:nvPr/>
          </p:nvSpPr>
          <p:spPr bwMode="auto">
            <a:xfrm>
              <a:off x="3351" y="2356"/>
              <a:ext cx="27" cy="24"/>
            </a:xfrm>
            <a:custGeom>
              <a:avLst/>
              <a:gdLst>
                <a:gd name="T0" fmla="*/ 27 w 27"/>
                <a:gd name="T1" fmla="*/ 5 h 24"/>
                <a:gd name="T2" fmla="*/ 24 w 27"/>
                <a:gd name="T3" fmla="*/ 0 h 24"/>
                <a:gd name="T4" fmla="*/ 0 w 27"/>
                <a:gd name="T5" fmla="*/ 22 h 24"/>
                <a:gd name="T6" fmla="*/ 2 w 27"/>
                <a:gd name="T7" fmla="*/ 24 h 24"/>
                <a:gd name="T8" fmla="*/ 27 w 27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27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5" name="Freeform 2536"/>
            <p:cNvSpPr>
              <a:spLocks/>
            </p:cNvSpPr>
            <p:nvPr/>
          </p:nvSpPr>
          <p:spPr bwMode="auto">
            <a:xfrm>
              <a:off x="3082" y="2214"/>
              <a:ext cx="39" cy="39"/>
            </a:xfrm>
            <a:custGeom>
              <a:avLst/>
              <a:gdLst>
                <a:gd name="T0" fmla="*/ 13 w 39"/>
                <a:gd name="T1" fmla="*/ 39 h 39"/>
                <a:gd name="T2" fmla="*/ 0 w 39"/>
                <a:gd name="T3" fmla="*/ 17 h 39"/>
                <a:gd name="T4" fmla="*/ 26 w 39"/>
                <a:gd name="T5" fmla="*/ 0 h 39"/>
                <a:gd name="T6" fmla="*/ 39 w 39"/>
                <a:gd name="T7" fmla="*/ 22 h 39"/>
                <a:gd name="T8" fmla="*/ 13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3" y="3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9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6" name="Freeform 2537"/>
            <p:cNvSpPr>
              <a:spLocks/>
            </p:cNvSpPr>
            <p:nvPr/>
          </p:nvSpPr>
          <p:spPr bwMode="auto">
            <a:xfrm>
              <a:off x="3071" y="2192"/>
              <a:ext cx="37" cy="39"/>
            </a:xfrm>
            <a:custGeom>
              <a:avLst/>
              <a:gdLst>
                <a:gd name="T0" fmla="*/ 11 w 37"/>
                <a:gd name="T1" fmla="*/ 39 h 39"/>
                <a:gd name="T2" fmla="*/ 0 w 37"/>
                <a:gd name="T3" fmla="*/ 12 h 39"/>
                <a:gd name="T4" fmla="*/ 28 w 37"/>
                <a:gd name="T5" fmla="*/ 0 h 39"/>
                <a:gd name="T6" fmla="*/ 37 w 37"/>
                <a:gd name="T7" fmla="*/ 22 h 39"/>
                <a:gd name="T8" fmla="*/ 1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1" y="3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7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7" name="Freeform 2538"/>
            <p:cNvSpPr>
              <a:spLocks/>
            </p:cNvSpPr>
            <p:nvPr/>
          </p:nvSpPr>
          <p:spPr bwMode="auto">
            <a:xfrm>
              <a:off x="3062" y="2150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31 w 37"/>
                <a:gd name="T5" fmla="*/ 0 h 54"/>
                <a:gd name="T6" fmla="*/ 37 w 37"/>
                <a:gd name="T7" fmla="*/ 42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8" name="Freeform 2539"/>
            <p:cNvSpPr>
              <a:spLocks/>
            </p:cNvSpPr>
            <p:nvPr/>
          </p:nvSpPr>
          <p:spPr bwMode="auto">
            <a:xfrm>
              <a:off x="3055" y="2101"/>
              <a:ext cx="38" cy="54"/>
            </a:xfrm>
            <a:custGeom>
              <a:avLst/>
              <a:gdLst>
                <a:gd name="T0" fmla="*/ 7 w 38"/>
                <a:gd name="T1" fmla="*/ 54 h 54"/>
                <a:gd name="T2" fmla="*/ 0 w 38"/>
                <a:gd name="T3" fmla="*/ 5 h 54"/>
                <a:gd name="T4" fmla="*/ 31 w 38"/>
                <a:gd name="T5" fmla="*/ 0 h 54"/>
                <a:gd name="T6" fmla="*/ 38 w 38"/>
                <a:gd name="T7" fmla="*/ 49 h 54"/>
                <a:gd name="T8" fmla="*/ 7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7" y="5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8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69" name="Freeform 2540"/>
            <p:cNvSpPr>
              <a:spLocks/>
            </p:cNvSpPr>
            <p:nvPr/>
          </p:nvSpPr>
          <p:spPr bwMode="auto">
            <a:xfrm>
              <a:off x="3042" y="2050"/>
              <a:ext cx="44" cy="56"/>
            </a:xfrm>
            <a:custGeom>
              <a:avLst/>
              <a:gdLst>
                <a:gd name="T0" fmla="*/ 13 w 44"/>
                <a:gd name="T1" fmla="*/ 56 h 56"/>
                <a:gd name="T2" fmla="*/ 0 w 44"/>
                <a:gd name="T3" fmla="*/ 12 h 56"/>
                <a:gd name="T4" fmla="*/ 29 w 44"/>
                <a:gd name="T5" fmla="*/ 0 h 56"/>
                <a:gd name="T6" fmla="*/ 44 w 44"/>
                <a:gd name="T7" fmla="*/ 51 h 56"/>
                <a:gd name="T8" fmla="*/ 13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3" y="56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4" y="51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0" name="Freeform 2541"/>
            <p:cNvSpPr>
              <a:spLocks/>
            </p:cNvSpPr>
            <p:nvPr/>
          </p:nvSpPr>
          <p:spPr bwMode="auto">
            <a:xfrm>
              <a:off x="3095" y="2231"/>
              <a:ext cx="26" cy="25"/>
            </a:xfrm>
            <a:custGeom>
              <a:avLst/>
              <a:gdLst>
                <a:gd name="T0" fmla="*/ 2 w 26"/>
                <a:gd name="T1" fmla="*/ 25 h 25"/>
                <a:gd name="T2" fmla="*/ 0 w 26"/>
                <a:gd name="T3" fmla="*/ 22 h 25"/>
                <a:gd name="T4" fmla="*/ 24 w 26"/>
                <a:gd name="T5" fmla="*/ 0 h 25"/>
                <a:gd name="T6" fmla="*/ 26 w 26"/>
                <a:gd name="T7" fmla="*/ 5 h 25"/>
                <a:gd name="T8" fmla="*/ 2 w 26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" y="25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1" name="Freeform 2542"/>
            <p:cNvSpPr>
              <a:spLocks/>
            </p:cNvSpPr>
            <p:nvPr/>
          </p:nvSpPr>
          <p:spPr bwMode="auto">
            <a:xfrm>
              <a:off x="3016" y="1964"/>
              <a:ext cx="55" cy="98"/>
            </a:xfrm>
            <a:custGeom>
              <a:avLst/>
              <a:gdLst>
                <a:gd name="T0" fmla="*/ 26 w 55"/>
                <a:gd name="T1" fmla="*/ 98 h 98"/>
                <a:gd name="T2" fmla="*/ 0 w 55"/>
                <a:gd name="T3" fmla="*/ 12 h 98"/>
                <a:gd name="T4" fmla="*/ 28 w 55"/>
                <a:gd name="T5" fmla="*/ 0 h 98"/>
                <a:gd name="T6" fmla="*/ 55 w 55"/>
                <a:gd name="T7" fmla="*/ 86 h 98"/>
                <a:gd name="T8" fmla="*/ 26 w 55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8">
                  <a:moveTo>
                    <a:pt x="26" y="9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5" y="86"/>
                  </a:lnTo>
                  <a:lnTo>
                    <a:pt x="26" y="9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2" name="Freeform 2543"/>
            <p:cNvSpPr>
              <a:spLocks/>
            </p:cNvSpPr>
            <p:nvPr/>
          </p:nvSpPr>
          <p:spPr bwMode="auto">
            <a:xfrm>
              <a:off x="2990" y="1888"/>
              <a:ext cx="54" cy="88"/>
            </a:xfrm>
            <a:custGeom>
              <a:avLst/>
              <a:gdLst>
                <a:gd name="T0" fmla="*/ 26 w 54"/>
                <a:gd name="T1" fmla="*/ 88 h 88"/>
                <a:gd name="T2" fmla="*/ 0 w 54"/>
                <a:gd name="T3" fmla="*/ 12 h 88"/>
                <a:gd name="T4" fmla="*/ 28 w 54"/>
                <a:gd name="T5" fmla="*/ 0 h 88"/>
                <a:gd name="T6" fmla="*/ 54 w 54"/>
                <a:gd name="T7" fmla="*/ 76 h 88"/>
                <a:gd name="T8" fmla="*/ 26 w 5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8">
                  <a:moveTo>
                    <a:pt x="26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4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3" name="Freeform 2544"/>
            <p:cNvSpPr>
              <a:spLocks/>
            </p:cNvSpPr>
            <p:nvPr/>
          </p:nvSpPr>
          <p:spPr bwMode="auto">
            <a:xfrm>
              <a:off x="2976" y="1851"/>
              <a:ext cx="42" cy="49"/>
            </a:xfrm>
            <a:custGeom>
              <a:avLst/>
              <a:gdLst>
                <a:gd name="T0" fmla="*/ 14 w 42"/>
                <a:gd name="T1" fmla="*/ 49 h 49"/>
                <a:gd name="T2" fmla="*/ 0 w 42"/>
                <a:gd name="T3" fmla="*/ 18 h 49"/>
                <a:gd name="T4" fmla="*/ 27 w 42"/>
                <a:gd name="T5" fmla="*/ 0 h 49"/>
                <a:gd name="T6" fmla="*/ 42 w 42"/>
                <a:gd name="T7" fmla="*/ 37 h 49"/>
                <a:gd name="T8" fmla="*/ 1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4" y="49"/>
                  </a:moveTo>
                  <a:lnTo>
                    <a:pt x="0" y="18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4" name="Freeform 2545"/>
            <p:cNvSpPr>
              <a:spLocks/>
            </p:cNvSpPr>
            <p:nvPr/>
          </p:nvSpPr>
          <p:spPr bwMode="auto">
            <a:xfrm>
              <a:off x="2959" y="1817"/>
              <a:ext cx="44" cy="52"/>
            </a:xfrm>
            <a:custGeom>
              <a:avLst/>
              <a:gdLst>
                <a:gd name="T0" fmla="*/ 17 w 44"/>
                <a:gd name="T1" fmla="*/ 52 h 52"/>
                <a:gd name="T2" fmla="*/ 0 w 44"/>
                <a:gd name="T3" fmla="*/ 25 h 52"/>
                <a:gd name="T4" fmla="*/ 22 w 44"/>
                <a:gd name="T5" fmla="*/ 0 h 52"/>
                <a:gd name="T6" fmla="*/ 44 w 44"/>
                <a:gd name="T7" fmla="*/ 34 h 52"/>
                <a:gd name="T8" fmla="*/ 17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7" y="52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4" y="34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5" name="Freeform 2546"/>
            <p:cNvSpPr>
              <a:spLocks/>
            </p:cNvSpPr>
            <p:nvPr/>
          </p:nvSpPr>
          <p:spPr bwMode="auto">
            <a:xfrm>
              <a:off x="2935" y="1790"/>
              <a:ext cx="46" cy="52"/>
            </a:xfrm>
            <a:custGeom>
              <a:avLst/>
              <a:gdLst>
                <a:gd name="T0" fmla="*/ 24 w 46"/>
                <a:gd name="T1" fmla="*/ 52 h 52"/>
                <a:gd name="T2" fmla="*/ 0 w 46"/>
                <a:gd name="T3" fmla="*/ 30 h 52"/>
                <a:gd name="T4" fmla="*/ 15 w 46"/>
                <a:gd name="T5" fmla="*/ 0 h 52"/>
                <a:gd name="T6" fmla="*/ 46 w 46"/>
                <a:gd name="T7" fmla="*/ 27 h 52"/>
                <a:gd name="T8" fmla="*/ 24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4" y="5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46" y="27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6" name="Freeform 2547"/>
            <p:cNvSpPr>
              <a:spLocks/>
            </p:cNvSpPr>
            <p:nvPr/>
          </p:nvSpPr>
          <p:spPr bwMode="auto">
            <a:xfrm>
              <a:off x="2902" y="1773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32 h 47"/>
                <a:gd name="T4" fmla="*/ 11 w 48"/>
                <a:gd name="T5" fmla="*/ 0 h 47"/>
                <a:gd name="T6" fmla="*/ 48 w 48"/>
                <a:gd name="T7" fmla="*/ 17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7" name="Freeform 2548"/>
            <p:cNvSpPr>
              <a:spLocks/>
            </p:cNvSpPr>
            <p:nvPr/>
          </p:nvSpPr>
          <p:spPr bwMode="auto">
            <a:xfrm>
              <a:off x="3042" y="2050"/>
              <a:ext cx="29" cy="12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0 w 29"/>
                <a:gd name="T5" fmla="*/ 12 h 12"/>
                <a:gd name="T6" fmla="*/ 0 w 29"/>
                <a:gd name="T7" fmla="*/ 12 h 12"/>
                <a:gd name="T8" fmla="*/ 29 w 2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8" name="Freeform 2549"/>
            <p:cNvSpPr>
              <a:spLocks/>
            </p:cNvSpPr>
            <p:nvPr/>
          </p:nvSpPr>
          <p:spPr bwMode="auto">
            <a:xfrm>
              <a:off x="2876" y="1763"/>
              <a:ext cx="35" cy="42"/>
            </a:xfrm>
            <a:custGeom>
              <a:avLst/>
              <a:gdLst>
                <a:gd name="T0" fmla="*/ 30 w 35"/>
                <a:gd name="T1" fmla="*/ 42 h 42"/>
                <a:gd name="T2" fmla="*/ 0 w 35"/>
                <a:gd name="T3" fmla="*/ 35 h 42"/>
                <a:gd name="T4" fmla="*/ 2 w 35"/>
                <a:gd name="T5" fmla="*/ 0 h 42"/>
                <a:gd name="T6" fmla="*/ 35 w 35"/>
                <a:gd name="T7" fmla="*/ 8 h 42"/>
                <a:gd name="T8" fmla="*/ 30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0" y="42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79" name="Freeform 2550"/>
            <p:cNvSpPr>
              <a:spLocks/>
            </p:cNvSpPr>
            <p:nvPr/>
          </p:nvSpPr>
          <p:spPr bwMode="auto">
            <a:xfrm>
              <a:off x="2841" y="1763"/>
              <a:ext cx="37" cy="35"/>
            </a:xfrm>
            <a:custGeom>
              <a:avLst/>
              <a:gdLst>
                <a:gd name="T0" fmla="*/ 35 w 37"/>
                <a:gd name="T1" fmla="*/ 35 h 35"/>
                <a:gd name="T2" fmla="*/ 2 w 37"/>
                <a:gd name="T3" fmla="*/ 35 h 35"/>
                <a:gd name="T4" fmla="*/ 0 w 37"/>
                <a:gd name="T5" fmla="*/ 0 h 35"/>
                <a:gd name="T6" fmla="*/ 37 w 37"/>
                <a:gd name="T7" fmla="*/ 0 h 35"/>
                <a:gd name="T8" fmla="*/ 35 w 3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5">
                  <a:moveTo>
                    <a:pt x="35" y="35"/>
                  </a:moveTo>
                  <a:lnTo>
                    <a:pt x="2" y="35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5" y="3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0" name="Freeform 2551"/>
            <p:cNvSpPr>
              <a:spLocks/>
            </p:cNvSpPr>
            <p:nvPr/>
          </p:nvSpPr>
          <p:spPr bwMode="auto">
            <a:xfrm>
              <a:off x="2812" y="1763"/>
              <a:ext cx="31" cy="37"/>
            </a:xfrm>
            <a:custGeom>
              <a:avLst/>
              <a:gdLst>
                <a:gd name="T0" fmla="*/ 31 w 31"/>
                <a:gd name="T1" fmla="*/ 35 h 37"/>
                <a:gd name="T2" fmla="*/ 0 w 31"/>
                <a:gd name="T3" fmla="*/ 37 h 37"/>
                <a:gd name="T4" fmla="*/ 0 w 31"/>
                <a:gd name="T5" fmla="*/ 3 h 37"/>
                <a:gd name="T6" fmla="*/ 29 w 31"/>
                <a:gd name="T7" fmla="*/ 0 h 37"/>
                <a:gd name="T8" fmla="*/ 31 w 31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31" y="35"/>
                  </a:moveTo>
                  <a:lnTo>
                    <a:pt x="0" y="37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1" name="Freeform 2552"/>
            <p:cNvSpPr>
              <a:spLocks/>
            </p:cNvSpPr>
            <p:nvPr/>
          </p:nvSpPr>
          <p:spPr bwMode="auto">
            <a:xfrm>
              <a:off x="2795" y="1766"/>
              <a:ext cx="17" cy="34"/>
            </a:xfrm>
            <a:custGeom>
              <a:avLst/>
              <a:gdLst>
                <a:gd name="T0" fmla="*/ 17 w 17"/>
                <a:gd name="T1" fmla="*/ 34 h 34"/>
                <a:gd name="T2" fmla="*/ 0 w 17"/>
                <a:gd name="T3" fmla="*/ 34 h 34"/>
                <a:gd name="T4" fmla="*/ 4 w 17"/>
                <a:gd name="T5" fmla="*/ 0 h 34"/>
                <a:gd name="T6" fmla="*/ 17 w 17"/>
                <a:gd name="T7" fmla="*/ 0 h 34"/>
                <a:gd name="T8" fmla="*/ 17 w 1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17" y="3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2" name="Freeform 2553"/>
            <p:cNvSpPr>
              <a:spLocks/>
            </p:cNvSpPr>
            <p:nvPr/>
          </p:nvSpPr>
          <p:spPr bwMode="auto">
            <a:xfrm>
              <a:off x="2777" y="1763"/>
              <a:ext cx="22" cy="37"/>
            </a:xfrm>
            <a:custGeom>
              <a:avLst/>
              <a:gdLst>
                <a:gd name="T0" fmla="*/ 18 w 22"/>
                <a:gd name="T1" fmla="*/ 37 h 37"/>
                <a:gd name="T2" fmla="*/ 0 w 22"/>
                <a:gd name="T3" fmla="*/ 35 h 37"/>
                <a:gd name="T4" fmla="*/ 4 w 22"/>
                <a:gd name="T5" fmla="*/ 0 h 37"/>
                <a:gd name="T6" fmla="*/ 22 w 22"/>
                <a:gd name="T7" fmla="*/ 3 h 37"/>
                <a:gd name="T8" fmla="*/ 18 w 2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7">
                  <a:moveTo>
                    <a:pt x="18" y="37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22" y="3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3" name="Freeform 2554"/>
            <p:cNvSpPr>
              <a:spLocks/>
            </p:cNvSpPr>
            <p:nvPr/>
          </p:nvSpPr>
          <p:spPr bwMode="auto">
            <a:xfrm>
              <a:off x="2902" y="1771"/>
              <a:ext cx="11" cy="34"/>
            </a:xfrm>
            <a:custGeom>
              <a:avLst/>
              <a:gdLst>
                <a:gd name="T0" fmla="*/ 11 w 11"/>
                <a:gd name="T1" fmla="*/ 2 h 34"/>
                <a:gd name="T2" fmla="*/ 9 w 11"/>
                <a:gd name="T3" fmla="*/ 0 h 34"/>
                <a:gd name="T4" fmla="*/ 0 w 11"/>
                <a:gd name="T5" fmla="*/ 34 h 34"/>
                <a:gd name="T6" fmla="*/ 4 w 11"/>
                <a:gd name="T7" fmla="*/ 34 h 34"/>
                <a:gd name="T8" fmla="*/ 11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1" y="2"/>
                  </a:moveTo>
                  <a:lnTo>
                    <a:pt x="9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4" name="Freeform 2555"/>
            <p:cNvSpPr>
              <a:spLocks/>
            </p:cNvSpPr>
            <p:nvPr/>
          </p:nvSpPr>
          <p:spPr bwMode="auto">
            <a:xfrm>
              <a:off x="2744" y="1756"/>
              <a:ext cx="37" cy="42"/>
            </a:xfrm>
            <a:custGeom>
              <a:avLst/>
              <a:gdLst>
                <a:gd name="T0" fmla="*/ 31 w 37"/>
                <a:gd name="T1" fmla="*/ 42 h 42"/>
                <a:gd name="T2" fmla="*/ 0 w 37"/>
                <a:gd name="T3" fmla="*/ 32 h 42"/>
                <a:gd name="T4" fmla="*/ 11 w 37"/>
                <a:gd name="T5" fmla="*/ 0 h 42"/>
                <a:gd name="T6" fmla="*/ 37 w 37"/>
                <a:gd name="T7" fmla="*/ 7 h 42"/>
                <a:gd name="T8" fmla="*/ 31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1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7" y="7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5" name="Freeform 2556"/>
            <p:cNvSpPr>
              <a:spLocks/>
            </p:cNvSpPr>
            <p:nvPr/>
          </p:nvSpPr>
          <p:spPr bwMode="auto">
            <a:xfrm>
              <a:off x="2718" y="1746"/>
              <a:ext cx="37" cy="42"/>
            </a:xfrm>
            <a:custGeom>
              <a:avLst/>
              <a:gdLst>
                <a:gd name="T0" fmla="*/ 26 w 37"/>
                <a:gd name="T1" fmla="*/ 42 h 42"/>
                <a:gd name="T2" fmla="*/ 0 w 37"/>
                <a:gd name="T3" fmla="*/ 30 h 42"/>
                <a:gd name="T4" fmla="*/ 15 w 37"/>
                <a:gd name="T5" fmla="*/ 0 h 42"/>
                <a:gd name="T6" fmla="*/ 37 w 37"/>
                <a:gd name="T7" fmla="*/ 10 h 42"/>
                <a:gd name="T8" fmla="*/ 26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26" y="42"/>
                  </a:moveTo>
                  <a:lnTo>
                    <a:pt x="0" y="30"/>
                  </a:lnTo>
                  <a:lnTo>
                    <a:pt x="15" y="0"/>
                  </a:lnTo>
                  <a:lnTo>
                    <a:pt x="37" y="10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6" name="Freeform 2557"/>
            <p:cNvSpPr>
              <a:spLocks/>
            </p:cNvSpPr>
            <p:nvPr/>
          </p:nvSpPr>
          <p:spPr bwMode="auto">
            <a:xfrm>
              <a:off x="2672" y="1719"/>
              <a:ext cx="61" cy="57"/>
            </a:xfrm>
            <a:custGeom>
              <a:avLst/>
              <a:gdLst>
                <a:gd name="T0" fmla="*/ 46 w 61"/>
                <a:gd name="T1" fmla="*/ 57 h 57"/>
                <a:gd name="T2" fmla="*/ 0 w 61"/>
                <a:gd name="T3" fmla="*/ 27 h 57"/>
                <a:gd name="T4" fmla="*/ 20 w 61"/>
                <a:gd name="T5" fmla="*/ 0 h 57"/>
                <a:gd name="T6" fmla="*/ 61 w 61"/>
                <a:gd name="T7" fmla="*/ 27 h 57"/>
                <a:gd name="T8" fmla="*/ 46 w 6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7">
                  <a:moveTo>
                    <a:pt x="46" y="5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61" y="27"/>
                  </a:lnTo>
                  <a:lnTo>
                    <a:pt x="46" y="5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7" name="Freeform 2558"/>
            <p:cNvSpPr>
              <a:spLocks/>
            </p:cNvSpPr>
            <p:nvPr/>
          </p:nvSpPr>
          <p:spPr bwMode="auto">
            <a:xfrm>
              <a:off x="2650" y="1700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24 w 42"/>
                <a:gd name="T5" fmla="*/ 0 h 46"/>
                <a:gd name="T6" fmla="*/ 42 w 42"/>
                <a:gd name="T7" fmla="*/ 19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2" y="19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8" name="Freeform 2559"/>
            <p:cNvSpPr>
              <a:spLocks/>
            </p:cNvSpPr>
            <p:nvPr/>
          </p:nvSpPr>
          <p:spPr bwMode="auto">
            <a:xfrm>
              <a:off x="2632" y="1675"/>
              <a:ext cx="42" cy="47"/>
            </a:xfrm>
            <a:custGeom>
              <a:avLst/>
              <a:gdLst>
                <a:gd name="T0" fmla="*/ 18 w 42"/>
                <a:gd name="T1" fmla="*/ 47 h 47"/>
                <a:gd name="T2" fmla="*/ 0 w 42"/>
                <a:gd name="T3" fmla="*/ 17 h 47"/>
                <a:gd name="T4" fmla="*/ 27 w 42"/>
                <a:gd name="T5" fmla="*/ 0 h 47"/>
                <a:gd name="T6" fmla="*/ 42 w 42"/>
                <a:gd name="T7" fmla="*/ 25 h 47"/>
                <a:gd name="T8" fmla="*/ 18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8" y="4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42" y="25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89" name="Freeform 2560"/>
            <p:cNvSpPr>
              <a:spLocks/>
            </p:cNvSpPr>
            <p:nvPr/>
          </p:nvSpPr>
          <p:spPr bwMode="auto">
            <a:xfrm>
              <a:off x="2591" y="1599"/>
              <a:ext cx="68" cy="93"/>
            </a:xfrm>
            <a:custGeom>
              <a:avLst/>
              <a:gdLst>
                <a:gd name="T0" fmla="*/ 41 w 68"/>
                <a:gd name="T1" fmla="*/ 93 h 93"/>
                <a:gd name="T2" fmla="*/ 0 w 68"/>
                <a:gd name="T3" fmla="*/ 17 h 93"/>
                <a:gd name="T4" fmla="*/ 26 w 68"/>
                <a:gd name="T5" fmla="*/ 0 h 93"/>
                <a:gd name="T6" fmla="*/ 68 w 68"/>
                <a:gd name="T7" fmla="*/ 76 h 93"/>
                <a:gd name="T8" fmla="*/ 41 w 68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3">
                  <a:moveTo>
                    <a:pt x="41" y="93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68" y="76"/>
                  </a:lnTo>
                  <a:lnTo>
                    <a:pt x="41" y="93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0" name="Freeform 2561"/>
            <p:cNvSpPr>
              <a:spLocks/>
            </p:cNvSpPr>
            <p:nvPr/>
          </p:nvSpPr>
          <p:spPr bwMode="auto">
            <a:xfrm>
              <a:off x="2775" y="1763"/>
              <a:ext cx="6" cy="35"/>
            </a:xfrm>
            <a:custGeom>
              <a:avLst/>
              <a:gdLst>
                <a:gd name="T0" fmla="*/ 2 w 6"/>
                <a:gd name="T1" fmla="*/ 35 h 35"/>
                <a:gd name="T2" fmla="*/ 0 w 6"/>
                <a:gd name="T3" fmla="*/ 35 h 35"/>
                <a:gd name="T4" fmla="*/ 6 w 6"/>
                <a:gd name="T5" fmla="*/ 0 h 35"/>
                <a:gd name="T6" fmla="*/ 6 w 6"/>
                <a:gd name="T7" fmla="*/ 0 h 35"/>
                <a:gd name="T8" fmla="*/ 2 w 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5">
                  <a:moveTo>
                    <a:pt x="2" y="35"/>
                  </a:moveTo>
                  <a:lnTo>
                    <a:pt x="0" y="35"/>
                  </a:lnTo>
                  <a:lnTo>
                    <a:pt x="6" y="0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56422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1" name="Freeform 2562"/>
            <p:cNvSpPr>
              <a:spLocks/>
            </p:cNvSpPr>
            <p:nvPr/>
          </p:nvSpPr>
          <p:spPr bwMode="auto">
            <a:xfrm>
              <a:off x="3575" y="3500"/>
              <a:ext cx="61" cy="102"/>
            </a:xfrm>
            <a:custGeom>
              <a:avLst/>
              <a:gdLst>
                <a:gd name="T0" fmla="*/ 33 w 61"/>
                <a:gd name="T1" fmla="*/ 102 h 102"/>
                <a:gd name="T2" fmla="*/ 0 w 61"/>
                <a:gd name="T3" fmla="*/ 12 h 102"/>
                <a:gd name="T4" fmla="*/ 28 w 61"/>
                <a:gd name="T5" fmla="*/ 0 h 102"/>
                <a:gd name="T6" fmla="*/ 61 w 61"/>
                <a:gd name="T7" fmla="*/ 90 h 102"/>
                <a:gd name="T8" fmla="*/ 33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3" y="102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1" y="90"/>
                  </a:lnTo>
                  <a:lnTo>
                    <a:pt x="33" y="10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2" name="Freeform 2563"/>
            <p:cNvSpPr>
              <a:spLocks/>
            </p:cNvSpPr>
            <p:nvPr/>
          </p:nvSpPr>
          <p:spPr bwMode="auto">
            <a:xfrm>
              <a:off x="3540" y="3424"/>
              <a:ext cx="63" cy="88"/>
            </a:xfrm>
            <a:custGeom>
              <a:avLst/>
              <a:gdLst>
                <a:gd name="T0" fmla="*/ 35 w 63"/>
                <a:gd name="T1" fmla="*/ 88 h 88"/>
                <a:gd name="T2" fmla="*/ 0 w 63"/>
                <a:gd name="T3" fmla="*/ 12 h 88"/>
                <a:gd name="T4" fmla="*/ 28 w 63"/>
                <a:gd name="T5" fmla="*/ 0 h 88"/>
                <a:gd name="T6" fmla="*/ 63 w 63"/>
                <a:gd name="T7" fmla="*/ 76 h 88"/>
                <a:gd name="T8" fmla="*/ 35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5" y="88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63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3" name="Freeform 2564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3 w 41"/>
                <a:gd name="T1" fmla="*/ 52 h 52"/>
                <a:gd name="T2" fmla="*/ 0 w 41"/>
                <a:gd name="T3" fmla="*/ 13 h 52"/>
                <a:gd name="T4" fmla="*/ 28 w 41"/>
                <a:gd name="T5" fmla="*/ 0 h 52"/>
                <a:gd name="T6" fmla="*/ 41 w 41"/>
                <a:gd name="T7" fmla="*/ 40 h 52"/>
                <a:gd name="T8" fmla="*/ 13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3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1" y="40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4" name="Freeform 2565"/>
            <p:cNvSpPr>
              <a:spLocks/>
            </p:cNvSpPr>
            <p:nvPr/>
          </p:nvSpPr>
          <p:spPr bwMode="auto">
            <a:xfrm>
              <a:off x="3513" y="3345"/>
              <a:ext cx="42" cy="52"/>
            </a:xfrm>
            <a:custGeom>
              <a:avLst/>
              <a:gdLst>
                <a:gd name="T0" fmla="*/ 14 w 42"/>
                <a:gd name="T1" fmla="*/ 52 h 52"/>
                <a:gd name="T2" fmla="*/ 0 w 42"/>
                <a:gd name="T3" fmla="*/ 5 h 52"/>
                <a:gd name="T4" fmla="*/ 31 w 42"/>
                <a:gd name="T5" fmla="*/ 0 h 52"/>
                <a:gd name="T6" fmla="*/ 42 w 42"/>
                <a:gd name="T7" fmla="*/ 39 h 52"/>
                <a:gd name="T8" fmla="*/ 14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4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42" y="39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5" name="Freeform 2566"/>
            <p:cNvSpPr>
              <a:spLocks/>
            </p:cNvSpPr>
            <p:nvPr/>
          </p:nvSpPr>
          <p:spPr bwMode="auto">
            <a:xfrm>
              <a:off x="3507" y="3301"/>
              <a:ext cx="37" cy="49"/>
            </a:xfrm>
            <a:custGeom>
              <a:avLst/>
              <a:gdLst>
                <a:gd name="T0" fmla="*/ 6 w 37"/>
                <a:gd name="T1" fmla="*/ 49 h 49"/>
                <a:gd name="T2" fmla="*/ 0 w 37"/>
                <a:gd name="T3" fmla="*/ 5 h 49"/>
                <a:gd name="T4" fmla="*/ 31 w 37"/>
                <a:gd name="T5" fmla="*/ 0 h 49"/>
                <a:gd name="T6" fmla="*/ 37 w 37"/>
                <a:gd name="T7" fmla="*/ 44 h 49"/>
                <a:gd name="T8" fmla="*/ 6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6" y="49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6" name="Freeform 2567"/>
            <p:cNvSpPr>
              <a:spLocks/>
            </p:cNvSpPr>
            <p:nvPr/>
          </p:nvSpPr>
          <p:spPr bwMode="auto">
            <a:xfrm>
              <a:off x="3505" y="3252"/>
              <a:ext cx="33" cy="54"/>
            </a:xfrm>
            <a:custGeom>
              <a:avLst/>
              <a:gdLst>
                <a:gd name="T0" fmla="*/ 2 w 33"/>
                <a:gd name="T1" fmla="*/ 54 h 54"/>
                <a:gd name="T2" fmla="*/ 0 w 33"/>
                <a:gd name="T3" fmla="*/ 3 h 54"/>
                <a:gd name="T4" fmla="*/ 30 w 33"/>
                <a:gd name="T5" fmla="*/ 0 h 54"/>
                <a:gd name="T6" fmla="*/ 33 w 33"/>
                <a:gd name="T7" fmla="*/ 49 h 54"/>
                <a:gd name="T8" fmla="*/ 2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2" y="54"/>
                  </a:moveTo>
                  <a:lnTo>
                    <a:pt x="0" y="3"/>
                  </a:lnTo>
                  <a:lnTo>
                    <a:pt x="30" y="0"/>
                  </a:lnTo>
                  <a:lnTo>
                    <a:pt x="33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7" name="Freeform 2568"/>
            <p:cNvSpPr>
              <a:spLocks/>
            </p:cNvSpPr>
            <p:nvPr/>
          </p:nvSpPr>
          <p:spPr bwMode="auto">
            <a:xfrm>
              <a:off x="3505" y="3213"/>
              <a:ext cx="35" cy="44"/>
            </a:xfrm>
            <a:custGeom>
              <a:avLst/>
              <a:gdLst>
                <a:gd name="T0" fmla="*/ 0 w 35"/>
                <a:gd name="T1" fmla="*/ 39 h 44"/>
                <a:gd name="T2" fmla="*/ 4 w 35"/>
                <a:gd name="T3" fmla="*/ 0 h 44"/>
                <a:gd name="T4" fmla="*/ 35 w 35"/>
                <a:gd name="T5" fmla="*/ 5 h 44"/>
                <a:gd name="T6" fmla="*/ 30 w 35"/>
                <a:gd name="T7" fmla="*/ 44 h 44"/>
                <a:gd name="T8" fmla="*/ 0 w 35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9"/>
                  </a:moveTo>
                  <a:lnTo>
                    <a:pt x="4" y="0"/>
                  </a:lnTo>
                  <a:lnTo>
                    <a:pt x="35" y="5"/>
                  </a:lnTo>
                  <a:lnTo>
                    <a:pt x="30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8" name="Freeform 2569"/>
            <p:cNvSpPr>
              <a:spLocks/>
            </p:cNvSpPr>
            <p:nvPr/>
          </p:nvSpPr>
          <p:spPr bwMode="auto">
            <a:xfrm>
              <a:off x="3509" y="3174"/>
              <a:ext cx="39" cy="44"/>
            </a:xfrm>
            <a:custGeom>
              <a:avLst/>
              <a:gdLst>
                <a:gd name="T0" fmla="*/ 0 w 39"/>
                <a:gd name="T1" fmla="*/ 39 h 44"/>
                <a:gd name="T2" fmla="*/ 11 w 39"/>
                <a:gd name="T3" fmla="*/ 0 h 44"/>
                <a:gd name="T4" fmla="*/ 39 w 39"/>
                <a:gd name="T5" fmla="*/ 12 h 44"/>
                <a:gd name="T6" fmla="*/ 31 w 39"/>
                <a:gd name="T7" fmla="*/ 44 h 44"/>
                <a:gd name="T8" fmla="*/ 0 w 39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9"/>
                  </a:moveTo>
                  <a:lnTo>
                    <a:pt x="11" y="0"/>
                  </a:lnTo>
                  <a:lnTo>
                    <a:pt x="39" y="12"/>
                  </a:lnTo>
                  <a:lnTo>
                    <a:pt x="31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699" name="Freeform 2570"/>
            <p:cNvSpPr>
              <a:spLocks/>
            </p:cNvSpPr>
            <p:nvPr/>
          </p:nvSpPr>
          <p:spPr bwMode="auto">
            <a:xfrm>
              <a:off x="3520" y="3105"/>
              <a:ext cx="59" cy="81"/>
            </a:xfrm>
            <a:custGeom>
              <a:avLst/>
              <a:gdLst>
                <a:gd name="T0" fmla="*/ 0 w 59"/>
                <a:gd name="T1" fmla="*/ 69 h 81"/>
                <a:gd name="T2" fmla="*/ 33 w 59"/>
                <a:gd name="T3" fmla="*/ 0 h 81"/>
                <a:gd name="T4" fmla="*/ 59 w 59"/>
                <a:gd name="T5" fmla="*/ 17 h 81"/>
                <a:gd name="T6" fmla="*/ 28 w 59"/>
                <a:gd name="T7" fmla="*/ 81 h 81"/>
                <a:gd name="T8" fmla="*/ 0 w 59"/>
                <a:gd name="T9" fmla="*/ 69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1">
                  <a:moveTo>
                    <a:pt x="0" y="69"/>
                  </a:moveTo>
                  <a:lnTo>
                    <a:pt x="33" y="0"/>
                  </a:lnTo>
                  <a:lnTo>
                    <a:pt x="59" y="17"/>
                  </a:lnTo>
                  <a:lnTo>
                    <a:pt x="28" y="81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0" name="Freeform 2571"/>
            <p:cNvSpPr>
              <a:spLocks/>
            </p:cNvSpPr>
            <p:nvPr/>
          </p:nvSpPr>
          <p:spPr bwMode="auto">
            <a:xfrm>
              <a:off x="3553" y="3076"/>
              <a:ext cx="42" cy="46"/>
            </a:xfrm>
            <a:custGeom>
              <a:avLst/>
              <a:gdLst>
                <a:gd name="T0" fmla="*/ 0 w 42"/>
                <a:gd name="T1" fmla="*/ 29 h 46"/>
                <a:gd name="T2" fmla="*/ 13 w 42"/>
                <a:gd name="T3" fmla="*/ 0 h 46"/>
                <a:gd name="T4" fmla="*/ 42 w 42"/>
                <a:gd name="T5" fmla="*/ 12 h 46"/>
                <a:gd name="T6" fmla="*/ 26 w 42"/>
                <a:gd name="T7" fmla="*/ 46 h 46"/>
                <a:gd name="T8" fmla="*/ 0 w 4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0" y="29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6" y="4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1" name="Freeform 2572"/>
            <p:cNvSpPr>
              <a:spLocks/>
            </p:cNvSpPr>
            <p:nvPr/>
          </p:nvSpPr>
          <p:spPr bwMode="auto">
            <a:xfrm>
              <a:off x="3566" y="3044"/>
              <a:ext cx="42" cy="44"/>
            </a:xfrm>
            <a:custGeom>
              <a:avLst/>
              <a:gdLst>
                <a:gd name="T0" fmla="*/ 0 w 42"/>
                <a:gd name="T1" fmla="*/ 32 h 44"/>
                <a:gd name="T2" fmla="*/ 13 w 42"/>
                <a:gd name="T3" fmla="*/ 0 h 44"/>
                <a:gd name="T4" fmla="*/ 42 w 42"/>
                <a:gd name="T5" fmla="*/ 12 h 44"/>
                <a:gd name="T6" fmla="*/ 29 w 42"/>
                <a:gd name="T7" fmla="*/ 44 h 44"/>
                <a:gd name="T8" fmla="*/ 0 w 42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0" y="32"/>
                  </a:moveTo>
                  <a:lnTo>
                    <a:pt x="13" y="0"/>
                  </a:lnTo>
                  <a:lnTo>
                    <a:pt x="42" y="12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2" name="Freeform 2573"/>
            <p:cNvSpPr>
              <a:spLocks/>
            </p:cNvSpPr>
            <p:nvPr/>
          </p:nvSpPr>
          <p:spPr bwMode="auto">
            <a:xfrm>
              <a:off x="3579" y="3012"/>
              <a:ext cx="37" cy="44"/>
            </a:xfrm>
            <a:custGeom>
              <a:avLst/>
              <a:gdLst>
                <a:gd name="T0" fmla="*/ 0 w 37"/>
                <a:gd name="T1" fmla="*/ 32 h 44"/>
                <a:gd name="T2" fmla="*/ 7 w 37"/>
                <a:gd name="T3" fmla="*/ 0 h 44"/>
                <a:gd name="T4" fmla="*/ 37 w 37"/>
                <a:gd name="T5" fmla="*/ 3 h 44"/>
                <a:gd name="T6" fmla="*/ 29 w 37"/>
                <a:gd name="T7" fmla="*/ 44 h 44"/>
                <a:gd name="T8" fmla="*/ 0 w 37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2"/>
                  </a:moveTo>
                  <a:lnTo>
                    <a:pt x="7" y="0"/>
                  </a:lnTo>
                  <a:lnTo>
                    <a:pt x="37" y="3"/>
                  </a:lnTo>
                  <a:lnTo>
                    <a:pt x="29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3" name="Freeform 2574"/>
            <p:cNvSpPr>
              <a:spLocks/>
            </p:cNvSpPr>
            <p:nvPr/>
          </p:nvSpPr>
          <p:spPr bwMode="auto">
            <a:xfrm>
              <a:off x="3584" y="2971"/>
              <a:ext cx="32" cy="44"/>
            </a:xfrm>
            <a:custGeom>
              <a:avLst/>
              <a:gdLst>
                <a:gd name="T0" fmla="*/ 2 w 32"/>
                <a:gd name="T1" fmla="*/ 41 h 44"/>
                <a:gd name="T2" fmla="*/ 0 w 32"/>
                <a:gd name="T3" fmla="*/ 2 h 44"/>
                <a:gd name="T4" fmla="*/ 30 w 32"/>
                <a:gd name="T5" fmla="*/ 0 h 44"/>
                <a:gd name="T6" fmla="*/ 32 w 32"/>
                <a:gd name="T7" fmla="*/ 44 h 44"/>
                <a:gd name="T8" fmla="*/ 2 w 32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4">
                  <a:moveTo>
                    <a:pt x="2" y="41"/>
                  </a:moveTo>
                  <a:lnTo>
                    <a:pt x="0" y="2"/>
                  </a:lnTo>
                  <a:lnTo>
                    <a:pt x="30" y="0"/>
                  </a:lnTo>
                  <a:lnTo>
                    <a:pt x="32" y="44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4" name="Freeform 2575"/>
            <p:cNvSpPr>
              <a:spLocks/>
            </p:cNvSpPr>
            <p:nvPr/>
          </p:nvSpPr>
          <p:spPr bwMode="auto">
            <a:xfrm>
              <a:off x="3505" y="3252"/>
              <a:ext cx="30" cy="5"/>
            </a:xfrm>
            <a:custGeom>
              <a:avLst/>
              <a:gdLst>
                <a:gd name="T0" fmla="*/ 0 w 30"/>
                <a:gd name="T1" fmla="*/ 3 h 5"/>
                <a:gd name="T2" fmla="*/ 0 w 30"/>
                <a:gd name="T3" fmla="*/ 0 h 5"/>
                <a:gd name="T4" fmla="*/ 30 w 30"/>
                <a:gd name="T5" fmla="*/ 0 h 5"/>
                <a:gd name="T6" fmla="*/ 30 w 30"/>
                <a:gd name="T7" fmla="*/ 5 h 5"/>
                <a:gd name="T8" fmla="*/ 0 w 30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5" name="Freeform 2576"/>
            <p:cNvSpPr>
              <a:spLocks/>
            </p:cNvSpPr>
            <p:nvPr/>
          </p:nvSpPr>
          <p:spPr bwMode="auto">
            <a:xfrm>
              <a:off x="3573" y="2929"/>
              <a:ext cx="39" cy="51"/>
            </a:xfrm>
            <a:custGeom>
              <a:avLst/>
              <a:gdLst>
                <a:gd name="T0" fmla="*/ 11 w 39"/>
                <a:gd name="T1" fmla="*/ 51 h 51"/>
                <a:gd name="T2" fmla="*/ 0 w 39"/>
                <a:gd name="T3" fmla="*/ 12 h 51"/>
                <a:gd name="T4" fmla="*/ 28 w 39"/>
                <a:gd name="T5" fmla="*/ 0 h 51"/>
                <a:gd name="T6" fmla="*/ 39 w 39"/>
                <a:gd name="T7" fmla="*/ 39 h 51"/>
                <a:gd name="T8" fmla="*/ 11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1" y="51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39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6" name="Freeform 2577"/>
            <p:cNvSpPr>
              <a:spLocks/>
            </p:cNvSpPr>
            <p:nvPr/>
          </p:nvSpPr>
          <p:spPr bwMode="auto">
            <a:xfrm>
              <a:off x="3555" y="2890"/>
              <a:ext cx="46" cy="51"/>
            </a:xfrm>
            <a:custGeom>
              <a:avLst/>
              <a:gdLst>
                <a:gd name="T0" fmla="*/ 18 w 46"/>
                <a:gd name="T1" fmla="*/ 51 h 51"/>
                <a:gd name="T2" fmla="*/ 0 w 46"/>
                <a:gd name="T3" fmla="*/ 22 h 51"/>
                <a:gd name="T4" fmla="*/ 24 w 46"/>
                <a:gd name="T5" fmla="*/ 0 h 51"/>
                <a:gd name="T6" fmla="*/ 46 w 46"/>
                <a:gd name="T7" fmla="*/ 39 h 51"/>
                <a:gd name="T8" fmla="*/ 18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18" y="51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7" name="Freeform 2578"/>
            <p:cNvSpPr>
              <a:spLocks/>
            </p:cNvSpPr>
            <p:nvPr/>
          </p:nvSpPr>
          <p:spPr bwMode="auto">
            <a:xfrm>
              <a:off x="3535" y="2863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4 h 49"/>
                <a:gd name="T4" fmla="*/ 22 w 44"/>
                <a:gd name="T5" fmla="*/ 0 h 49"/>
                <a:gd name="T6" fmla="*/ 44 w 44"/>
                <a:gd name="T7" fmla="*/ 2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4"/>
                  </a:lnTo>
                  <a:lnTo>
                    <a:pt x="22" y="0"/>
                  </a:lnTo>
                  <a:lnTo>
                    <a:pt x="44" y="2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8" name="Freeform 2579"/>
            <p:cNvSpPr>
              <a:spLocks/>
            </p:cNvSpPr>
            <p:nvPr/>
          </p:nvSpPr>
          <p:spPr bwMode="auto">
            <a:xfrm>
              <a:off x="3509" y="2838"/>
              <a:ext cx="48" cy="49"/>
            </a:xfrm>
            <a:custGeom>
              <a:avLst/>
              <a:gdLst>
                <a:gd name="T0" fmla="*/ 26 w 48"/>
                <a:gd name="T1" fmla="*/ 49 h 49"/>
                <a:gd name="T2" fmla="*/ 0 w 48"/>
                <a:gd name="T3" fmla="*/ 27 h 49"/>
                <a:gd name="T4" fmla="*/ 20 w 48"/>
                <a:gd name="T5" fmla="*/ 0 h 49"/>
                <a:gd name="T6" fmla="*/ 48 w 48"/>
                <a:gd name="T7" fmla="*/ 25 h 49"/>
                <a:gd name="T8" fmla="*/ 26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26" y="4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8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09" name="Freeform 2580"/>
            <p:cNvSpPr>
              <a:spLocks/>
            </p:cNvSpPr>
            <p:nvPr/>
          </p:nvSpPr>
          <p:spPr bwMode="auto">
            <a:xfrm>
              <a:off x="3456" y="2789"/>
              <a:ext cx="73" cy="76"/>
            </a:xfrm>
            <a:custGeom>
              <a:avLst/>
              <a:gdLst>
                <a:gd name="T0" fmla="*/ 53 w 73"/>
                <a:gd name="T1" fmla="*/ 76 h 76"/>
                <a:gd name="T2" fmla="*/ 0 w 73"/>
                <a:gd name="T3" fmla="*/ 25 h 76"/>
                <a:gd name="T4" fmla="*/ 22 w 73"/>
                <a:gd name="T5" fmla="*/ 0 h 76"/>
                <a:gd name="T6" fmla="*/ 73 w 73"/>
                <a:gd name="T7" fmla="*/ 49 h 76"/>
                <a:gd name="T8" fmla="*/ 53 w 73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6">
                  <a:moveTo>
                    <a:pt x="53" y="7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73" y="49"/>
                  </a:lnTo>
                  <a:lnTo>
                    <a:pt x="53" y="7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0" name="Freeform 2581"/>
            <p:cNvSpPr>
              <a:spLocks/>
            </p:cNvSpPr>
            <p:nvPr/>
          </p:nvSpPr>
          <p:spPr bwMode="auto">
            <a:xfrm>
              <a:off x="3430" y="2762"/>
              <a:ext cx="48" cy="52"/>
            </a:xfrm>
            <a:custGeom>
              <a:avLst/>
              <a:gdLst>
                <a:gd name="T0" fmla="*/ 26 w 48"/>
                <a:gd name="T1" fmla="*/ 52 h 52"/>
                <a:gd name="T2" fmla="*/ 0 w 48"/>
                <a:gd name="T3" fmla="*/ 22 h 52"/>
                <a:gd name="T4" fmla="*/ 24 w 48"/>
                <a:gd name="T5" fmla="*/ 0 h 52"/>
                <a:gd name="T6" fmla="*/ 48 w 48"/>
                <a:gd name="T7" fmla="*/ 27 h 52"/>
                <a:gd name="T8" fmla="*/ 26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6" y="52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1" name="Freeform 2582"/>
            <p:cNvSpPr>
              <a:spLocks/>
            </p:cNvSpPr>
            <p:nvPr/>
          </p:nvSpPr>
          <p:spPr bwMode="auto">
            <a:xfrm>
              <a:off x="3419" y="2748"/>
              <a:ext cx="35" cy="36"/>
            </a:xfrm>
            <a:custGeom>
              <a:avLst/>
              <a:gdLst>
                <a:gd name="T0" fmla="*/ 11 w 35"/>
                <a:gd name="T1" fmla="*/ 36 h 36"/>
                <a:gd name="T2" fmla="*/ 0 w 35"/>
                <a:gd name="T3" fmla="*/ 17 h 36"/>
                <a:gd name="T4" fmla="*/ 26 w 35"/>
                <a:gd name="T5" fmla="*/ 0 h 36"/>
                <a:gd name="T6" fmla="*/ 35 w 35"/>
                <a:gd name="T7" fmla="*/ 14 h 36"/>
                <a:gd name="T8" fmla="*/ 11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1" y="36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35" y="1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2" name="Freeform 2583"/>
            <p:cNvSpPr>
              <a:spLocks/>
            </p:cNvSpPr>
            <p:nvPr/>
          </p:nvSpPr>
          <p:spPr bwMode="auto">
            <a:xfrm>
              <a:off x="3410" y="2728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7 h 37"/>
                <a:gd name="T4" fmla="*/ 27 w 35"/>
                <a:gd name="T5" fmla="*/ 0 h 37"/>
                <a:gd name="T6" fmla="*/ 35 w 35"/>
                <a:gd name="T7" fmla="*/ 20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5" y="20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3" name="Freeform 2584"/>
            <p:cNvSpPr>
              <a:spLocks/>
            </p:cNvSpPr>
            <p:nvPr/>
          </p:nvSpPr>
          <p:spPr bwMode="auto">
            <a:xfrm>
              <a:off x="3584" y="2968"/>
              <a:ext cx="30" cy="12"/>
            </a:xfrm>
            <a:custGeom>
              <a:avLst/>
              <a:gdLst>
                <a:gd name="T0" fmla="*/ 30 w 30"/>
                <a:gd name="T1" fmla="*/ 3 h 12"/>
                <a:gd name="T2" fmla="*/ 28 w 30"/>
                <a:gd name="T3" fmla="*/ 0 h 12"/>
                <a:gd name="T4" fmla="*/ 0 w 30"/>
                <a:gd name="T5" fmla="*/ 5 h 12"/>
                <a:gd name="T6" fmla="*/ 0 w 30"/>
                <a:gd name="T7" fmla="*/ 12 h 12"/>
                <a:gd name="T8" fmla="*/ 30 w 30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4" name="Freeform 2585"/>
            <p:cNvSpPr>
              <a:spLocks/>
            </p:cNvSpPr>
            <p:nvPr/>
          </p:nvSpPr>
          <p:spPr bwMode="auto">
            <a:xfrm>
              <a:off x="3399" y="2706"/>
              <a:ext cx="38" cy="37"/>
            </a:xfrm>
            <a:custGeom>
              <a:avLst/>
              <a:gdLst>
                <a:gd name="T0" fmla="*/ 9 w 38"/>
                <a:gd name="T1" fmla="*/ 37 h 37"/>
                <a:gd name="T2" fmla="*/ 0 w 38"/>
                <a:gd name="T3" fmla="*/ 12 h 37"/>
                <a:gd name="T4" fmla="*/ 29 w 38"/>
                <a:gd name="T5" fmla="*/ 0 h 37"/>
                <a:gd name="T6" fmla="*/ 38 w 38"/>
                <a:gd name="T7" fmla="*/ 25 h 37"/>
                <a:gd name="T8" fmla="*/ 9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9" y="37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8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5" name="Freeform 2586"/>
            <p:cNvSpPr>
              <a:spLocks/>
            </p:cNvSpPr>
            <p:nvPr/>
          </p:nvSpPr>
          <p:spPr bwMode="auto">
            <a:xfrm>
              <a:off x="3393" y="2684"/>
              <a:ext cx="35" cy="34"/>
            </a:xfrm>
            <a:custGeom>
              <a:avLst/>
              <a:gdLst>
                <a:gd name="T0" fmla="*/ 6 w 35"/>
                <a:gd name="T1" fmla="*/ 34 h 34"/>
                <a:gd name="T2" fmla="*/ 0 w 35"/>
                <a:gd name="T3" fmla="*/ 5 h 34"/>
                <a:gd name="T4" fmla="*/ 31 w 35"/>
                <a:gd name="T5" fmla="*/ 0 h 34"/>
                <a:gd name="T6" fmla="*/ 35 w 35"/>
                <a:gd name="T7" fmla="*/ 22 h 34"/>
                <a:gd name="T8" fmla="*/ 6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6" y="34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6" name="Freeform 2587"/>
            <p:cNvSpPr>
              <a:spLocks/>
            </p:cNvSpPr>
            <p:nvPr/>
          </p:nvSpPr>
          <p:spPr bwMode="auto">
            <a:xfrm>
              <a:off x="3386" y="2638"/>
              <a:ext cx="38" cy="51"/>
            </a:xfrm>
            <a:custGeom>
              <a:avLst/>
              <a:gdLst>
                <a:gd name="T0" fmla="*/ 7 w 38"/>
                <a:gd name="T1" fmla="*/ 51 h 51"/>
                <a:gd name="T2" fmla="*/ 0 w 38"/>
                <a:gd name="T3" fmla="*/ 2 h 51"/>
                <a:gd name="T4" fmla="*/ 31 w 38"/>
                <a:gd name="T5" fmla="*/ 0 h 51"/>
                <a:gd name="T6" fmla="*/ 38 w 38"/>
                <a:gd name="T7" fmla="*/ 46 h 51"/>
                <a:gd name="T8" fmla="*/ 7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7" y="51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8" y="46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7" name="Freeform 2588"/>
            <p:cNvSpPr>
              <a:spLocks/>
            </p:cNvSpPr>
            <p:nvPr/>
          </p:nvSpPr>
          <p:spPr bwMode="auto">
            <a:xfrm>
              <a:off x="3386" y="2591"/>
              <a:ext cx="31" cy="49"/>
            </a:xfrm>
            <a:custGeom>
              <a:avLst/>
              <a:gdLst>
                <a:gd name="T0" fmla="*/ 0 w 31"/>
                <a:gd name="T1" fmla="*/ 49 h 49"/>
                <a:gd name="T2" fmla="*/ 0 w 31"/>
                <a:gd name="T3" fmla="*/ 0 h 49"/>
                <a:gd name="T4" fmla="*/ 31 w 31"/>
                <a:gd name="T5" fmla="*/ 0 h 49"/>
                <a:gd name="T6" fmla="*/ 31 w 31"/>
                <a:gd name="T7" fmla="*/ 47 h 49"/>
                <a:gd name="T8" fmla="*/ 0 w 3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9">
                  <a:moveTo>
                    <a:pt x="0" y="49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8" name="Freeform 2589"/>
            <p:cNvSpPr>
              <a:spLocks/>
            </p:cNvSpPr>
            <p:nvPr/>
          </p:nvSpPr>
          <p:spPr bwMode="auto">
            <a:xfrm>
              <a:off x="3386" y="2544"/>
              <a:ext cx="33" cy="47"/>
            </a:xfrm>
            <a:custGeom>
              <a:avLst/>
              <a:gdLst>
                <a:gd name="T0" fmla="*/ 0 w 33"/>
                <a:gd name="T1" fmla="*/ 47 h 47"/>
                <a:gd name="T2" fmla="*/ 2 w 33"/>
                <a:gd name="T3" fmla="*/ 0 h 47"/>
                <a:gd name="T4" fmla="*/ 33 w 33"/>
                <a:gd name="T5" fmla="*/ 0 h 47"/>
                <a:gd name="T6" fmla="*/ 31 w 33"/>
                <a:gd name="T7" fmla="*/ 47 h 47"/>
                <a:gd name="T8" fmla="*/ 0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7"/>
                  </a:moveTo>
                  <a:lnTo>
                    <a:pt x="2" y="0"/>
                  </a:lnTo>
                  <a:lnTo>
                    <a:pt x="33" y="0"/>
                  </a:lnTo>
                  <a:lnTo>
                    <a:pt x="31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19" name="Freeform 2590"/>
            <p:cNvSpPr>
              <a:spLocks/>
            </p:cNvSpPr>
            <p:nvPr/>
          </p:nvSpPr>
          <p:spPr bwMode="auto">
            <a:xfrm>
              <a:off x="3388" y="2498"/>
              <a:ext cx="31" cy="46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2 h 46"/>
                <a:gd name="T4" fmla="*/ 31 w 31"/>
                <a:gd name="T5" fmla="*/ 0 h 46"/>
                <a:gd name="T6" fmla="*/ 31 w 31"/>
                <a:gd name="T7" fmla="*/ 46 h 46"/>
                <a:gd name="T8" fmla="*/ 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1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0" name="Freeform 2591"/>
            <p:cNvSpPr>
              <a:spLocks/>
            </p:cNvSpPr>
            <p:nvPr/>
          </p:nvSpPr>
          <p:spPr bwMode="auto">
            <a:xfrm>
              <a:off x="3384" y="2454"/>
              <a:ext cx="35" cy="46"/>
            </a:xfrm>
            <a:custGeom>
              <a:avLst/>
              <a:gdLst>
                <a:gd name="T0" fmla="*/ 4 w 35"/>
                <a:gd name="T1" fmla="*/ 46 h 46"/>
                <a:gd name="T2" fmla="*/ 0 w 35"/>
                <a:gd name="T3" fmla="*/ 5 h 46"/>
                <a:gd name="T4" fmla="*/ 31 w 35"/>
                <a:gd name="T5" fmla="*/ 0 h 46"/>
                <a:gd name="T6" fmla="*/ 35 w 35"/>
                <a:gd name="T7" fmla="*/ 44 h 46"/>
                <a:gd name="T8" fmla="*/ 4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4" y="46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5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1" name="Freeform 2592"/>
            <p:cNvSpPr>
              <a:spLocks/>
            </p:cNvSpPr>
            <p:nvPr/>
          </p:nvSpPr>
          <p:spPr bwMode="auto">
            <a:xfrm>
              <a:off x="3371" y="2407"/>
              <a:ext cx="44" cy="52"/>
            </a:xfrm>
            <a:custGeom>
              <a:avLst/>
              <a:gdLst>
                <a:gd name="T0" fmla="*/ 13 w 44"/>
                <a:gd name="T1" fmla="*/ 52 h 52"/>
                <a:gd name="T2" fmla="*/ 0 w 44"/>
                <a:gd name="T3" fmla="*/ 13 h 52"/>
                <a:gd name="T4" fmla="*/ 28 w 44"/>
                <a:gd name="T5" fmla="*/ 0 h 52"/>
                <a:gd name="T6" fmla="*/ 44 w 44"/>
                <a:gd name="T7" fmla="*/ 47 h 52"/>
                <a:gd name="T8" fmla="*/ 13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3" y="52"/>
                  </a:moveTo>
                  <a:lnTo>
                    <a:pt x="0" y="13"/>
                  </a:lnTo>
                  <a:lnTo>
                    <a:pt x="28" y="0"/>
                  </a:lnTo>
                  <a:lnTo>
                    <a:pt x="44" y="47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2" name="Freeform 2593"/>
            <p:cNvSpPr>
              <a:spLocks/>
            </p:cNvSpPr>
            <p:nvPr/>
          </p:nvSpPr>
          <p:spPr bwMode="auto">
            <a:xfrm>
              <a:off x="3349" y="2363"/>
              <a:ext cx="50" cy="57"/>
            </a:xfrm>
            <a:custGeom>
              <a:avLst/>
              <a:gdLst>
                <a:gd name="T0" fmla="*/ 22 w 50"/>
                <a:gd name="T1" fmla="*/ 57 h 57"/>
                <a:gd name="T2" fmla="*/ 0 w 50"/>
                <a:gd name="T3" fmla="*/ 17 h 57"/>
                <a:gd name="T4" fmla="*/ 26 w 50"/>
                <a:gd name="T5" fmla="*/ 0 h 57"/>
                <a:gd name="T6" fmla="*/ 50 w 50"/>
                <a:gd name="T7" fmla="*/ 44 h 57"/>
                <a:gd name="T8" fmla="*/ 22 w 5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2" y="5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50" y="44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3" name="Freeform 2594"/>
            <p:cNvSpPr>
              <a:spLocks/>
            </p:cNvSpPr>
            <p:nvPr/>
          </p:nvSpPr>
          <p:spPr bwMode="auto">
            <a:xfrm>
              <a:off x="3408" y="2728"/>
              <a:ext cx="29" cy="17"/>
            </a:xfrm>
            <a:custGeom>
              <a:avLst/>
              <a:gdLst>
                <a:gd name="T0" fmla="*/ 2 w 29"/>
                <a:gd name="T1" fmla="*/ 17 h 17"/>
                <a:gd name="T2" fmla="*/ 0 w 29"/>
                <a:gd name="T3" fmla="*/ 15 h 17"/>
                <a:gd name="T4" fmla="*/ 29 w 29"/>
                <a:gd name="T5" fmla="*/ 0 h 17"/>
                <a:gd name="T6" fmla="*/ 29 w 29"/>
                <a:gd name="T7" fmla="*/ 3 h 17"/>
                <a:gd name="T8" fmla="*/ 2 w 2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2" y="17"/>
                  </a:moveTo>
                  <a:lnTo>
                    <a:pt x="0" y="15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4" name="Freeform 2595"/>
            <p:cNvSpPr>
              <a:spLocks/>
            </p:cNvSpPr>
            <p:nvPr/>
          </p:nvSpPr>
          <p:spPr bwMode="auto">
            <a:xfrm>
              <a:off x="3338" y="2344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7 h 39"/>
                <a:gd name="T4" fmla="*/ 20 w 35"/>
                <a:gd name="T5" fmla="*/ 0 h 39"/>
                <a:gd name="T6" fmla="*/ 35 w 35"/>
                <a:gd name="T7" fmla="*/ 14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5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5" name="Freeform 2596"/>
            <p:cNvSpPr>
              <a:spLocks/>
            </p:cNvSpPr>
            <p:nvPr/>
          </p:nvSpPr>
          <p:spPr bwMode="auto">
            <a:xfrm>
              <a:off x="3325" y="2329"/>
              <a:ext cx="33" cy="42"/>
            </a:xfrm>
            <a:custGeom>
              <a:avLst/>
              <a:gdLst>
                <a:gd name="T0" fmla="*/ 13 w 33"/>
                <a:gd name="T1" fmla="*/ 42 h 42"/>
                <a:gd name="T2" fmla="*/ 0 w 33"/>
                <a:gd name="T3" fmla="*/ 29 h 42"/>
                <a:gd name="T4" fmla="*/ 15 w 33"/>
                <a:gd name="T5" fmla="*/ 0 h 42"/>
                <a:gd name="T6" fmla="*/ 33 w 33"/>
                <a:gd name="T7" fmla="*/ 15 h 42"/>
                <a:gd name="T8" fmla="*/ 13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3" y="42"/>
                  </a:moveTo>
                  <a:lnTo>
                    <a:pt x="0" y="29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6" name="Freeform 2597"/>
            <p:cNvSpPr>
              <a:spLocks/>
            </p:cNvSpPr>
            <p:nvPr/>
          </p:nvSpPr>
          <p:spPr bwMode="auto">
            <a:xfrm>
              <a:off x="3294" y="2312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32 h 46"/>
                <a:gd name="T4" fmla="*/ 11 w 46"/>
                <a:gd name="T5" fmla="*/ 0 h 46"/>
                <a:gd name="T6" fmla="*/ 46 w 46"/>
                <a:gd name="T7" fmla="*/ 17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7" name="Freeform 2598"/>
            <p:cNvSpPr>
              <a:spLocks/>
            </p:cNvSpPr>
            <p:nvPr/>
          </p:nvSpPr>
          <p:spPr bwMode="auto">
            <a:xfrm>
              <a:off x="3264" y="2300"/>
              <a:ext cx="41" cy="44"/>
            </a:xfrm>
            <a:custGeom>
              <a:avLst/>
              <a:gdLst>
                <a:gd name="T0" fmla="*/ 30 w 41"/>
                <a:gd name="T1" fmla="*/ 44 h 44"/>
                <a:gd name="T2" fmla="*/ 0 w 41"/>
                <a:gd name="T3" fmla="*/ 34 h 44"/>
                <a:gd name="T4" fmla="*/ 4 w 41"/>
                <a:gd name="T5" fmla="*/ 0 h 44"/>
                <a:gd name="T6" fmla="*/ 41 w 41"/>
                <a:gd name="T7" fmla="*/ 12 h 44"/>
                <a:gd name="T8" fmla="*/ 30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30" y="44"/>
                  </a:moveTo>
                  <a:lnTo>
                    <a:pt x="0" y="34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8" name="Freeform 2599"/>
            <p:cNvSpPr>
              <a:spLocks/>
            </p:cNvSpPr>
            <p:nvPr/>
          </p:nvSpPr>
          <p:spPr bwMode="auto">
            <a:xfrm>
              <a:off x="3228" y="2295"/>
              <a:ext cx="40" cy="39"/>
            </a:xfrm>
            <a:custGeom>
              <a:avLst/>
              <a:gdLst>
                <a:gd name="T0" fmla="*/ 36 w 40"/>
                <a:gd name="T1" fmla="*/ 39 h 39"/>
                <a:gd name="T2" fmla="*/ 0 w 40"/>
                <a:gd name="T3" fmla="*/ 34 h 39"/>
                <a:gd name="T4" fmla="*/ 5 w 40"/>
                <a:gd name="T5" fmla="*/ 0 h 39"/>
                <a:gd name="T6" fmla="*/ 40 w 40"/>
                <a:gd name="T7" fmla="*/ 5 h 39"/>
                <a:gd name="T8" fmla="*/ 36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6" y="39"/>
                  </a:moveTo>
                  <a:lnTo>
                    <a:pt x="0" y="34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6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29" name="Freeform 2600"/>
            <p:cNvSpPr>
              <a:spLocks/>
            </p:cNvSpPr>
            <p:nvPr/>
          </p:nvSpPr>
          <p:spPr bwMode="auto">
            <a:xfrm>
              <a:off x="3193" y="2287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5 h 42"/>
                <a:gd name="T4" fmla="*/ 5 w 40"/>
                <a:gd name="T5" fmla="*/ 0 h 42"/>
                <a:gd name="T6" fmla="*/ 40 w 40"/>
                <a:gd name="T7" fmla="*/ 8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5"/>
                  </a:lnTo>
                  <a:lnTo>
                    <a:pt x="5" y="0"/>
                  </a:lnTo>
                  <a:lnTo>
                    <a:pt x="40" y="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0" name="Freeform 2601"/>
            <p:cNvSpPr>
              <a:spLocks/>
            </p:cNvSpPr>
            <p:nvPr/>
          </p:nvSpPr>
          <p:spPr bwMode="auto">
            <a:xfrm>
              <a:off x="3156" y="2280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32 h 42"/>
                <a:gd name="T4" fmla="*/ 11 w 42"/>
                <a:gd name="T5" fmla="*/ 0 h 42"/>
                <a:gd name="T6" fmla="*/ 42 w 42"/>
                <a:gd name="T7" fmla="*/ 7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42" y="7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1" name="Freeform 2602"/>
            <p:cNvSpPr>
              <a:spLocks/>
            </p:cNvSpPr>
            <p:nvPr/>
          </p:nvSpPr>
          <p:spPr bwMode="auto">
            <a:xfrm>
              <a:off x="3121" y="2265"/>
              <a:ext cx="46" cy="47"/>
            </a:xfrm>
            <a:custGeom>
              <a:avLst/>
              <a:gdLst>
                <a:gd name="T0" fmla="*/ 35 w 46"/>
                <a:gd name="T1" fmla="*/ 47 h 47"/>
                <a:gd name="T2" fmla="*/ 0 w 46"/>
                <a:gd name="T3" fmla="*/ 27 h 47"/>
                <a:gd name="T4" fmla="*/ 20 w 46"/>
                <a:gd name="T5" fmla="*/ 0 h 47"/>
                <a:gd name="T6" fmla="*/ 46 w 46"/>
                <a:gd name="T7" fmla="*/ 15 h 47"/>
                <a:gd name="T8" fmla="*/ 3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5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46" y="1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2" name="Freeform 2603"/>
            <p:cNvSpPr>
              <a:spLocks/>
            </p:cNvSpPr>
            <p:nvPr/>
          </p:nvSpPr>
          <p:spPr bwMode="auto">
            <a:xfrm>
              <a:off x="3093" y="2233"/>
              <a:ext cx="48" cy="59"/>
            </a:xfrm>
            <a:custGeom>
              <a:avLst/>
              <a:gdLst>
                <a:gd name="T0" fmla="*/ 28 w 48"/>
                <a:gd name="T1" fmla="*/ 59 h 59"/>
                <a:gd name="T2" fmla="*/ 0 w 48"/>
                <a:gd name="T3" fmla="*/ 25 h 59"/>
                <a:gd name="T4" fmla="*/ 22 w 48"/>
                <a:gd name="T5" fmla="*/ 0 h 59"/>
                <a:gd name="T6" fmla="*/ 48 w 48"/>
                <a:gd name="T7" fmla="*/ 32 h 59"/>
                <a:gd name="T8" fmla="*/ 28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8" y="59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48" y="32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3" name="Freeform 2604"/>
            <p:cNvSpPr>
              <a:spLocks/>
            </p:cNvSpPr>
            <p:nvPr/>
          </p:nvSpPr>
          <p:spPr bwMode="auto">
            <a:xfrm>
              <a:off x="3371" y="2356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4" name="Freeform 2605"/>
            <p:cNvSpPr>
              <a:spLocks/>
            </p:cNvSpPr>
            <p:nvPr/>
          </p:nvSpPr>
          <p:spPr bwMode="auto">
            <a:xfrm>
              <a:off x="3349" y="2358"/>
              <a:ext cx="26" cy="25"/>
            </a:xfrm>
            <a:custGeom>
              <a:avLst/>
              <a:gdLst>
                <a:gd name="T0" fmla="*/ 26 w 26"/>
                <a:gd name="T1" fmla="*/ 5 h 25"/>
                <a:gd name="T2" fmla="*/ 24 w 26"/>
                <a:gd name="T3" fmla="*/ 0 h 25"/>
                <a:gd name="T4" fmla="*/ 0 w 26"/>
                <a:gd name="T5" fmla="*/ 22 h 25"/>
                <a:gd name="T6" fmla="*/ 2 w 26"/>
                <a:gd name="T7" fmla="*/ 25 h 25"/>
                <a:gd name="T8" fmla="*/ 26 w 26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26" y="5"/>
                  </a:moveTo>
                  <a:lnTo>
                    <a:pt x="24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5" name="Freeform 2606"/>
            <p:cNvSpPr>
              <a:spLocks/>
            </p:cNvSpPr>
            <p:nvPr/>
          </p:nvSpPr>
          <p:spPr bwMode="auto">
            <a:xfrm>
              <a:off x="3079" y="2216"/>
              <a:ext cx="38" cy="40"/>
            </a:xfrm>
            <a:custGeom>
              <a:avLst/>
              <a:gdLst>
                <a:gd name="T0" fmla="*/ 11 w 38"/>
                <a:gd name="T1" fmla="*/ 40 h 40"/>
                <a:gd name="T2" fmla="*/ 0 w 38"/>
                <a:gd name="T3" fmla="*/ 17 h 40"/>
                <a:gd name="T4" fmla="*/ 27 w 38"/>
                <a:gd name="T5" fmla="*/ 0 h 40"/>
                <a:gd name="T6" fmla="*/ 38 w 38"/>
                <a:gd name="T7" fmla="*/ 22 h 40"/>
                <a:gd name="T8" fmla="*/ 11 w 38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0">
                  <a:moveTo>
                    <a:pt x="11" y="40"/>
                  </a:moveTo>
                  <a:lnTo>
                    <a:pt x="0" y="17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6" name="Freeform 2607"/>
            <p:cNvSpPr>
              <a:spLocks/>
            </p:cNvSpPr>
            <p:nvPr/>
          </p:nvSpPr>
          <p:spPr bwMode="auto">
            <a:xfrm>
              <a:off x="3068" y="2194"/>
              <a:ext cx="38" cy="39"/>
            </a:xfrm>
            <a:custGeom>
              <a:avLst/>
              <a:gdLst>
                <a:gd name="T0" fmla="*/ 11 w 38"/>
                <a:gd name="T1" fmla="*/ 39 h 39"/>
                <a:gd name="T2" fmla="*/ 0 w 38"/>
                <a:gd name="T3" fmla="*/ 13 h 39"/>
                <a:gd name="T4" fmla="*/ 29 w 38"/>
                <a:gd name="T5" fmla="*/ 0 h 39"/>
                <a:gd name="T6" fmla="*/ 38 w 38"/>
                <a:gd name="T7" fmla="*/ 22 h 39"/>
                <a:gd name="T8" fmla="*/ 11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39"/>
                  </a:moveTo>
                  <a:lnTo>
                    <a:pt x="0" y="13"/>
                  </a:lnTo>
                  <a:lnTo>
                    <a:pt x="29" y="0"/>
                  </a:lnTo>
                  <a:lnTo>
                    <a:pt x="38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7" name="Freeform 2608"/>
            <p:cNvSpPr>
              <a:spLocks/>
            </p:cNvSpPr>
            <p:nvPr/>
          </p:nvSpPr>
          <p:spPr bwMode="auto">
            <a:xfrm>
              <a:off x="3058" y="2153"/>
              <a:ext cx="39" cy="54"/>
            </a:xfrm>
            <a:custGeom>
              <a:avLst/>
              <a:gdLst>
                <a:gd name="T0" fmla="*/ 10 w 39"/>
                <a:gd name="T1" fmla="*/ 54 h 54"/>
                <a:gd name="T2" fmla="*/ 0 w 39"/>
                <a:gd name="T3" fmla="*/ 5 h 54"/>
                <a:gd name="T4" fmla="*/ 30 w 39"/>
                <a:gd name="T5" fmla="*/ 0 h 54"/>
                <a:gd name="T6" fmla="*/ 39 w 39"/>
                <a:gd name="T7" fmla="*/ 41 h 54"/>
                <a:gd name="T8" fmla="*/ 10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0" y="54"/>
                  </a:moveTo>
                  <a:lnTo>
                    <a:pt x="0" y="5"/>
                  </a:lnTo>
                  <a:lnTo>
                    <a:pt x="30" y="0"/>
                  </a:lnTo>
                  <a:lnTo>
                    <a:pt x="39" y="41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8" name="Freeform 2609"/>
            <p:cNvSpPr>
              <a:spLocks/>
            </p:cNvSpPr>
            <p:nvPr/>
          </p:nvSpPr>
          <p:spPr bwMode="auto">
            <a:xfrm>
              <a:off x="3051" y="2106"/>
              <a:ext cx="37" cy="52"/>
            </a:xfrm>
            <a:custGeom>
              <a:avLst/>
              <a:gdLst>
                <a:gd name="T0" fmla="*/ 7 w 37"/>
                <a:gd name="T1" fmla="*/ 52 h 52"/>
                <a:gd name="T2" fmla="*/ 0 w 37"/>
                <a:gd name="T3" fmla="*/ 5 h 52"/>
                <a:gd name="T4" fmla="*/ 31 w 37"/>
                <a:gd name="T5" fmla="*/ 0 h 52"/>
                <a:gd name="T6" fmla="*/ 37 w 37"/>
                <a:gd name="T7" fmla="*/ 47 h 52"/>
                <a:gd name="T8" fmla="*/ 7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7" y="52"/>
                  </a:moveTo>
                  <a:lnTo>
                    <a:pt x="0" y="5"/>
                  </a:lnTo>
                  <a:lnTo>
                    <a:pt x="31" y="0"/>
                  </a:lnTo>
                  <a:lnTo>
                    <a:pt x="37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39" name="Freeform 2610"/>
            <p:cNvSpPr>
              <a:spLocks/>
            </p:cNvSpPr>
            <p:nvPr/>
          </p:nvSpPr>
          <p:spPr bwMode="auto">
            <a:xfrm>
              <a:off x="3038" y="2052"/>
              <a:ext cx="44" cy="59"/>
            </a:xfrm>
            <a:custGeom>
              <a:avLst/>
              <a:gdLst>
                <a:gd name="T0" fmla="*/ 13 w 44"/>
                <a:gd name="T1" fmla="*/ 59 h 59"/>
                <a:gd name="T2" fmla="*/ 0 w 44"/>
                <a:gd name="T3" fmla="*/ 12 h 59"/>
                <a:gd name="T4" fmla="*/ 28 w 44"/>
                <a:gd name="T5" fmla="*/ 0 h 59"/>
                <a:gd name="T6" fmla="*/ 44 w 44"/>
                <a:gd name="T7" fmla="*/ 54 h 59"/>
                <a:gd name="T8" fmla="*/ 13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3" y="59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44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0" name="Freeform 2611"/>
            <p:cNvSpPr>
              <a:spLocks/>
            </p:cNvSpPr>
            <p:nvPr/>
          </p:nvSpPr>
          <p:spPr bwMode="auto">
            <a:xfrm>
              <a:off x="3090" y="2233"/>
              <a:ext cx="27" cy="25"/>
            </a:xfrm>
            <a:custGeom>
              <a:avLst/>
              <a:gdLst>
                <a:gd name="T0" fmla="*/ 3 w 27"/>
                <a:gd name="T1" fmla="*/ 25 h 25"/>
                <a:gd name="T2" fmla="*/ 0 w 27"/>
                <a:gd name="T3" fmla="*/ 23 h 25"/>
                <a:gd name="T4" fmla="*/ 25 w 27"/>
                <a:gd name="T5" fmla="*/ 0 h 25"/>
                <a:gd name="T6" fmla="*/ 27 w 27"/>
                <a:gd name="T7" fmla="*/ 5 h 25"/>
                <a:gd name="T8" fmla="*/ 3 w 27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5">
                  <a:moveTo>
                    <a:pt x="3" y="25"/>
                  </a:moveTo>
                  <a:lnTo>
                    <a:pt x="0" y="23"/>
                  </a:lnTo>
                  <a:lnTo>
                    <a:pt x="25" y="0"/>
                  </a:lnTo>
                  <a:lnTo>
                    <a:pt x="27" y="5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1" name="Freeform 2612"/>
            <p:cNvSpPr>
              <a:spLocks/>
            </p:cNvSpPr>
            <p:nvPr/>
          </p:nvSpPr>
          <p:spPr bwMode="auto">
            <a:xfrm>
              <a:off x="3012" y="1969"/>
              <a:ext cx="54" cy="95"/>
            </a:xfrm>
            <a:custGeom>
              <a:avLst/>
              <a:gdLst>
                <a:gd name="T0" fmla="*/ 26 w 54"/>
                <a:gd name="T1" fmla="*/ 95 h 95"/>
                <a:gd name="T2" fmla="*/ 0 w 54"/>
                <a:gd name="T3" fmla="*/ 12 h 95"/>
                <a:gd name="T4" fmla="*/ 28 w 54"/>
                <a:gd name="T5" fmla="*/ 0 h 95"/>
                <a:gd name="T6" fmla="*/ 54 w 54"/>
                <a:gd name="T7" fmla="*/ 83 h 95"/>
                <a:gd name="T8" fmla="*/ 26 w 54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95">
                  <a:moveTo>
                    <a:pt x="26" y="95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54" y="83"/>
                  </a:lnTo>
                  <a:lnTo>
                    <a:pt x="26" y="95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2" name="Freeform 2613"/>
            <p:cNvSpPr>
              <a:spLocks/>
            </p:cNvSpPr>
            <p:nvPr/>
          </p:nvSpPr>
          <p:spPr bwMode="auto">
            <a:xfrm>
              <a:off x="2998" y="1930"/>
              <a:ext cx="42" cy="51"/>
            </a:xfrm>
            <a:custGeom>
              <a:avLst/>
              <a:gdLst>
                <a:gd name="T0" fmla="*/ 14 w 42"/>
                <a:gd name="T1" fmla="*/ 51 h 51"/>
                <a:gd name="T2" fmla="*/ 0 w 42"/>
                <a:gd name="T3" fmla="*/ 12 h 51"/>
                <a:gd name="T4" fmla="*/ 29 w 42"/>
                <a:gd name="T5" fmla="*/ 0 h 51"/>
                <a:gd name="T6" fmla="*/ 42 w 42"/>
                <a:gd name="T7" fmla="*/ 39 h 51"/>
                <a:gd name="T8" fmla="*/ 14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4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4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3" name="Freeform 2614"/>
            <p:cNvSpPr>
              <a:spLocks/>
            </p:cNvSpPr>
            <p:nvPr/>
          </p:nvSpPr>
          <p:spPr bwMode="auto">
            <a:xfrm>
              <a:off x="2985" y="1891"/>
              <a:ext cx="42" cy="51"/>
            </a:xfrm>
            <a:custGeom>
              <a:avLst/>
              <a:gdLst>
                <a:gd name="T0" fmla="*/ 13 w 42"/>
                <a:gd name="T1" fmla="*/ 51 h 51"/>
                <a:gd name="T2" fmla="*/ 0 w 42"/>
                <a:gd name="T3" fmla="*/ 12 h 51"/>
                <a:gd name="T4" fmla="*/ 29 w 42"/>
                <a:gd name="T5" fmla="*/ 0 h 51"/>
                <a:gd name="T6" fmla="*/ 42 w 42"/>
                <a:gd name="T7" fmla="*/ 39 h 51"/>
                <a:gd name="T8" fmla="*/ 13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3" y="51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44" name="Freeform 2615"/>
            <p:cNvSpPr>
              <a:spLocks/>
            </p:cNvSpPr>
            <p:nvPr/>
          </p:nvSpPr>
          <p:spPr bwMode="auto">
            <a:xfrm>
              <a:off x="2972" y="1856"/>
              <a:ext cx="42" cy="47"/>
            </a:xfrm>
            <a:custGeom>
              <a:avLst/>
              <a:gdLst>
                <a:gd name="T0" fmla="*/ 13 w 42"/>
                <a:gd name="T1" fmla="*/ 47 h 47"/>
                <a:gd name="T2" fmla="*/ 0 w 42"/>
                <a:gd name="T3" fmla="*/ 17 h 47"/>
                <a:gd name="T4" fmla="*/ 26 w 42"/>
                <a:gd name="T5" fmla="*/ 0 h 47"/>
                <a:gd name="T6" fmla="*/ 42 w 42"/>
                <a:gd name="T7" fmla="*/ 35 h 47"/>
                <a:gd name="T8" fmla="*/ 13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3" y="47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2" y="35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2616"/>
          <p:cNvGrpSpPr>
            <a:grpSpLocks/>
          </p:cNvGrpSpPr>
          <p:nvPr/>
        </p:nvGrpSpPr>
        <p:grpSpPr bwMode="auto">
          <a:xfrm>
            <a:off x="4084638" y="2538413"/>
            <a:ext cx="1690687" cy="3179762"/>
            <a:chOff x="2573" y="1599"/>
            <a:chExt cx="1065" cy="2003"/>
          </a:xfrm>
        </p:grpSpPr>
        <p:sp>
          <p:nvSpPr>
            <p:cNvPr id="47345" name="Freeform 2617"/>
            <p:cNvSpPr>
              <a:spLocks/>
            </p:cNvSpPr>
            <p:nvPr/>
          </p:nvSpPr>
          <p:spPr bwMode="auto">
            <a:xfrm>
              <a:off x="2955" y="1822"/>
              <a:ext cx="43" cy="51"/>
            </a:xfrm>
            <a:custGeom>
              <a:avLst/>
              <a:gdLst>
                <a:gd name="T0" fmla="*/ 17 w 43"/>
                <a:gd name="T1" fmla="*/ 51 h 51"/>
                <a:gd name="T2" fmla="*/ 0 w 43"/>
                <a:gd name="T3" fmla="*/ 25 h 51"/>
                <a:gd name="T4" fmla="*/ 21 w 43"/>
                <a:gd name="T5" fmla="*/ 0 h 51"/>
                <a:gd name="T6" fmla="*/ 43 w 43"/>
                <a:gd name="T7" fmla="*/ 34 h 51"/>
                <a:gd name="T8" fmla="*/ 17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7" y="51"/>
                  </a:moveTo>
                  <a:lnTo>
                    <a:pt x="0" y="25"/>
                  </a:lnTo>
                  <a:lnTo>
                    <a:pt x="21" y="0"/>
                  </a:lnTo>
                  <a:lnTo>
                    <a:pt x="43" y="3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6" name="Freeform 2618"/>
            <p:cNvSpPr>
              <a:spLocks/>
            </p:cNvSpPr>
            <p:nvPr/>
          </p:nvSpPr>
          <p:spPr bwMode="auto">
            <a:xfrm>
              <a:off x="2928" y="1795"/>
              <a:ext cx="48" cy="52"/>
            </a:xfrm>
            <a:custGeom>
              <a:avLst/>
              <a:gdLst>
                <a:gd name="T0" fmla="*/ 27 w 48"/>
                <a:gd name="T1" fmla="*/ 52 h 52"/>
                <a:gd name="T2" fmla="*/ 0 w 48"/>
                <a:gd name="T3" fmla="*/ 29 h 52"/>
                <a:gd name="T4" fmla="*/ 16 w 48"/>
                <a:gd name="T5" fmla="*/ 0 h 52"/>
                <a:gd name="T6" fmla="*/ 48 w 48"/>
                <a:gd name="T7" fmla="*/ 27 h 52"/>
                <a:gd name="T8" fmla="*/ 27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7" y="52"/>
                  </a:moveTo>
                  <a:lnTo>
                    <a:pt x="0" y="29"/>
                  </a:lnTo>
                  <a:lnTo>
                    <a:pt x="16" y="0"/>
                  </a:lnTo>
                  <a:lnTo>
                    <a:pt x="48" y="27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Freeform 2619"/>
            <p:cNvSpPr>
              <a:spLocks/>
            </p:cNvSpPr>
            <p:nvPr/>
          </p:nvSpPr>
          <p:spPr bwMode="auto">
            <a:xfrm>
              <a:off x="2898" y="1776"/>
              <a:ext cx="46" cy="48"/>
            </a:xfrm>
            <a:custGeom>
              <a:avLst/>
              <a:gdLst>
                <a:gd name="T0" fmla="*/ 30 w 46"/>
                <a:gd name="T1" fmla="*/ 48 h 48"/>
                <a:gd name="T2" fmla="*/ 0 w 46"/>
                <a:gd name="T3" fmla="*/ 31 h 48"/>
                <a:gd name="T4" fmla="*/ 10 w 46"/>
                <a:gd name="T5" fmla="*/ 0 h 48"/>
                <a:gd name="T6" fmla="*/ 46 w 46"/>
                <a:gd name="T7" fmla="*/ 19 h 48"/>
                <a:gd name="T8" fmla="*/ 30 w 46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8">
                  <a:moveTo>
                    <a:pt x="30" y="48"/>
                  </a:moveTo>
                  <a:lnTo>
                    <a:pt x="0" y="31"/>
                  </a:lnTo>
                  <a:lnTo>
                    <a:pt x="10" y="0"/>
                  </a:lnTo>
                  <a:lnTo>
                    <a:pt x="46" y="19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8" name="Freeform 2620"/>
            <p:cNvSpPr>
              <a:spLocks/>
            </p:cNvSpPr>
            <p:nvPr/>
          </p:nvSpPr>
          <p:spPr bwMode="auto">
            <a:xfrm>
              <a:off x="3038" y="2052"/>
              <a:ext cx="28" cy="12"/>
            </a:xfrm>
            <a:custGeom>
              <a:avLst/>
              <a:gdLst>
                <a:gd name="T0" fmla="*/ 28 w 28"/>
                <a:gd name="T1" fmla="*/ 0 h 12"/>
                <a:gd name="T2" fmla="*/ 28 w 28"/>
                <a:gd name="T3" fmla="*/ 0 h 12"/>
                <a:gd name="T4" fmla="*/ 0 w 28"/>
                <a:gd name="T5" fmla="*/ 12 h 12"/>
                <a:gd name="T6" fmla="*/ 0 w 28"/>
                <a:gd name="T7" fmla="*/ 12 h 12"/>
                <a:gd name="T8" fmla="*/ 28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9" name="Freeform 2621"/>
            <p:cNvSpPr>
              <a:spLocks/>
            </p:cNvSpPr>
            <p:nvPr/>
          </p:nvSpPr>
          <p:spPr bwMode="auto">
            <a:xfrm>
              <a:off x="2869" y="1766"/>
              <a:ext cx="37" cy="41"/>
            </a:xfrm>
            <a:custGeom>
              <a:avLst/>
              <a:gdLst>
                <a:gd name="T0" fmla="*/ 33 w 37"/>
                <a:gd name="T1" fmla="*/ 41 h 41"/>
                <a:gd name="T2" fmla="*/ 0 w 37"/>
                <a:gd name="T3" fmla="*/ 34 h 41"/>
                <a:gd name="T4" fmla="*/ 2 w 37"/>
                <a:gd name="T5" fmla="*/ 0 h 41"/>
                <a:gd name="T6" fmla="*/ 37 w 37"/>
                <a:gd name="T7" fmla="*/ 7 h 41"/>
                <a:gd name="T8" fmla="*/ 3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3" y="41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7" y="7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0" name="Freeform 2622"/>
            <p:cNvSpPr>
              <a:spLocks/>
            </p:cNvSpPr>
            <p:nvPr/>
          </p:nvSpPr>
          <p:spPr bwMode="auto">
            <a:xfrm>
              <a:off x="2836" y="1766"/>
              <a:ext cx="35" cy="36"/>
            </a:xfrm>
            <a:custGeom>
              <a:avLst/>
              <a:gdLst>
                <a:gd name="T0" fmla="*/ 33 w 35"/>
                <a:gd name="T1" fmla="*/ 34 h 36"/>
                <a:gd name="T2" fmla="*/ 2 w 35"/>
                <a:gd name="T3" fmla="*/ 36 h 36"/>
                <a:gd name="T4" fmla="*/ 0 w 35"/>
                <a:gd name="T5" fmla="*/ 2 h 36"/>
                <a:gd name="T6" fmla="*/ 35 w 35"/>
                <a:gd name="T7" fmla="*/ 0 h 36"/>
                <a:gd name="T8" fmla="*/ 33 w 35"/>
                <a:gd name="T9" fmla="*/ 34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33" y="34"/>
                  </a:moveTo>
                  <a:lnTo>
                    <a:pt x="2" y="36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Freeform 2623"/>
            <p:cNvSpPr>
              <a:spLocks/>
            </p:cNvSpPr>
            <p:nvPr/>
          </p:nvSpPr>
          <p:spPr bwMode="auto">
            <a:xfrm>
              <a:off x="2808" y="1768"/>
              <a:ext cx="30" cy="34"/>
            </a:xfrm>
            <a:custGeom>
              <a:avLst/>
              <a:gdLst>
                <a:gd name="T0" fmla="*/ 30 w 30"/>
                <a:gd name="T1" fmla="*/ 34 h 34"/>
                <a:gd name="T2" fmla="*/ 0 w 30"/>
                <a:gd name="T3" fmla="*/ 34 h 34"/>
                <a:gd name="T4" fmla="*/ 0 w 30"/>
                <a:gd name="T5" fmla="*/ 0 h 34"/>
                <a:gd name="T6" fmla="*/ 28 w 30"/>
                <a:gd name="T7" fmla="*/ 0 h 34"/>
                <a:gd name="T8" fmla="*/ 30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34"/>
                  </a:moveTo>
                  <a:lnTo>
                    <a:pt x="0" y="3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2" name="Freeform 2624"/>
            <p:cNvSpPr>
              <a:spLocks/>
            </p:cNvSpPr>
            <p:nvPr/>
          </p:nvSpPr>
          <p:spPr bwMode="auto">
            <a:xfrm>
              <a:off x="2775" y="1766"/>
              <a:ext cx="33" cy="36"/>
            </a:xfrm>
            <a:custGeom>
              <a:avLst/>
              <a:gdLst>
                <a:gd name="T0" fmla="*/ 33 w 33"/>
                <a:gd name="T1" fmla="*/ 36 h 36"/>
                <a:gd name="T2" fmla="*/ 0 w 33"/>
                <a:gd name="T3" fmla="*/ 34 h 36"/>
                <a:gd name="T4" fmla="*/ 2 w 33"/>
                <a:gd name="T5" fmla="*/ 0 h 36"/>
                <a:gd name="T6" fmla="*/ 33 w 33"/>
                <a:gd name="T7" fmla="*/ 2 h 36"/>
                <a:gd name="T8" fmla="*/ 33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33" y="36"/>
                  </a:moveTo>
                  <a:lnTo>
                    <a:pt x="0" y="34"/>
                  </a:lnTo>
                  <a:lnTo>
                    <a:pt x="2" y="0"/>
                  </a:lnTo>
                  <a:lnTo>
                    <a:pt x="33" y="2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3" name="Freeform 2625"/>
            <p:cNvSpPr>
              <a:spLocks/>
            </p:cNvSpPr>
            <p:nvPr/>
          </p:nvSpPr>
          <p:spPr bwMode="auto">
            <a:xfrm>
              <a:off x="2898" y="1773"/>
              <a:ext cx="10" cy="34"/>
            </a:xfrm>
            <a:custGeom>
              <a:avLst/>
              <a:gdLst>
                <a:gd name="T0" fmla="*/ 10 w 10"/>
                <a:gd name="T1" fmla="*/ 3 h 34"/>
                <a:gd name="T2" fmla="*/ 8 w 10"/>
                <a:gd name="T3" fmla="*/ 0 h 34"/>
                <a:gd name="T4" fmla="*/ 0 w 10"/>
                <a:gd name="T5" fmla="*/ 34 h 34"/>
                <a:gd name="T6" fmla="*/ 4 w 10"/>
                <a:gd name="T7" fmla="*/ 34 h 34"/>
                <a:gd name="T8" fmla="*/ 10 w 10"/>
                <a:gd name="T9" fmla="*/ 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0" y="3"/>
                  </a:moveTo>
                  <a:lnTo>
                    <a:pt x="8" y="0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4" name="Freeform 2626"/>
            <p:cNvSpPr>
              <a:spLocks/>
            </p:cNvSpPr>
            <p:nvPr/>
          </p:nvSpPr>
          <p:spPr bwMode="auto">
            <a:xfrm>
              <a:off x="2740" y="1761"/>
              <a:ext cx="37" cy="39"/>
            </a:xfrm>
            <a:custGeom>
              <a:avLst/>
              <a:gdLst>
                <a:gd name="T0" fmla="*/ 30 w 37"/>
                <a:gd name="T1" fmla="*/ 39 h 39"/>
                <a:gd name="T2" fmla="*/ 0 w 37"/>
                <a:gd name="T3" fmla="*/ 32 h 39"/>
                <a:gd name="T4" fmla="*/ 11 w 37"/>
                <a:gd name="T5" fmla="*/ 0 h 39"/>
                <a:gd name="T6" fmla="*/ 37 w 37"/>
                <a:gd name="T7" fmla="*/ 5 h 39"/>
                <a:gd name="T8" fmla="*/ 3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0" y="39"/>
                  </a:moveTo>
                  <a:lnTo>
                    <a:pt x="0" y="32"/>
                  </a:lnTo>
                  <a:lnTo>
                    <a:pt x="11" y="0"/>
                  </a:lnTo>
                  <a:lnTo>
                    <a:pt x="37" y="5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2627"/>
            <p:cNvSpPr>
              <a:spLocks/>
            </p:cNvSpPr>
            <p:nvPr/>
          </p:nvSpPr>
          <p:spPr bwMode="auto">
            <a:xfrm>
              <a:off x="2716" y="1749"/>
              <a:ext cx="35" cy="44"/>
            </a:xfrm>
            <a:custGeom>
              <a:avLst/>
              <a:gdLst>
                <a:gd name="T0" fmla="*/ 24 w 35"/>
                <a:gd name="T1" fmla="*/ 44 h 44"/>
                <a:gd name="T2" fmla="*/ 0 w 35"/>
                <a:gd name="T3" fmla="*/ 31 h 44"/>
                <a:gd name="T4" fmla="*/ 11 w 35"/>
                <a:gd name="T5" fmla="*/ 0 h 44"/>
                <a:gd name="T6" fmla="*/ 35 w 35"/>
                <a:gd name="T7" fmla="*/ 12 h 44"/>
                <a:gd name="T8" fmla="*/ 24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24" y="44"/>
                  </a:moveTo>
                  <a:lnTo>
                    <a:pt x="0" y="31"/>
                  </a:lnTo>
                  <a:lnTo>
                    <a:pt x="11" y="0"/>
                  </a:lnTo>
                  <a:lnTo>
                    <a:pt x="35" y="1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Freeform 2628"/>
            <p:cNvSpPr>
              <a:spLocks/>
            </p:cNvSpPr>
            <p:nvPr/>
          </p:nvSpPr>
          <p:spPr bwMode="auto">
            <a:xfrm>
              <a:off x="2689" y="1736"/>
              <a:ext cx="38" cy="44"/>
            </a:xfrm>
            <a:custGeom>
              <a:avLst/>
              <a:gdLst>
                <a:gd name="T0" fmla="*/ 27 w 38"/>
                <a:gd name="T1" fmla="*/ 44 h 44"/>
                <a:gd name="T2" fmla="*/ 0 w 38"/>
                <a:gd name="T3" fmla="*/ 30 h 44"/>
                <a:gd name="T4" fmla="*/ 16 w 38"/>
                <a:gd name="T5" fmla="*/ 0 h 44"/>
                <a:gd name="T6" fmla="*/ 38 w 38"/>
                <a:gd name="T7" fmla="*/ 13 h 44"/>
                <a:gd name="T8" fmla="*/ 27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27" y="44"/>
                  </a:moveTo>
                  <a:lnTo>
                    <a:pt x="0" y="30"/>
                  </a:lnTo>
                  <a:lnTo>
                    <a:pt x="16" y="0"/>
                  </a:lnTo>
                  <a:lnTo>
                    <a:pt x="38" y="13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7" name="Freeform 2629"/>
            <p:cNvSpPr>
              <a:spLocks/>
            </p:cNvSpPr>
            <p:nvPr/>
          </p:nvSpPr>
          <p:spPr bwMode="auto">
            <a:xfrm>
              <a:off x="2667" y="1719"/>
              <a:ext cx="38" cy="47"/>
            </a:xfrm>
            <a:custGeom>
              <a:avLst/>
              <a:gdLst>
                <a:gd name="T0" fmla="*/ 22 w 38"/>
                <a:gd name="T1" fmla="*/ 47 h 47"/>
                <a:gd name="T2" fmla="*/ 0 w 38"/>
                <a:gd name="T3" fmla="*/ 27 h 47"/>
                <a:gd name="T4" fmla="*/ 20 w 38"/>
                <a:gd name="T5" fmla="*/ 0 h 47"/>
                <a:gd name="T6" fmla="*/ 38 w 38"/>
                <a:gd name="T7" fmla="*/ 17 h 47"/>
                <a:gd name="T8" fmla="*/ 22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22" y="47"/>
                  </a:moveTo>
                  <a:lnTo>
                    <a:pt x="0" y="27"/>
                  </a:lnTo>
                  <a:lnTo>
                    <a:pt x="20" y="0"/>
                  </a:lnTo>
                  <a:lnTo>
                    <a:pt x="38" y="1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Freeform 2630"/>
            <p:cNvSpPr>
              <a:spLocks/>
            </p:cNvSpPr>
            <p:nvPr/>
          </p:nvSpPr>
          <p:spPr bwMode="auto">
            <a:xfrm>
              <a:off x="2645" y="1700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25 w 42"/>
                <a:gd name="T5" fmla="*/ 0 h 46"/>
                <a:gd name="T6" fmla="*/ 42 w 42"/>
                <a:gd name="T7" fmla="*/ 19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25" y="0"/>
                  </a:lnTo>
                  <a:lnTo>
                    <a:pt x="42" y="19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59" name="Freeform 2631"/>
            <p:cNvSpPr>
              <a:spLocks/>
            </p:cNvSpPr>
            <p:nvPr/>
          </p:nvSpPr>
          <p:spPr bwMode="auto">
            <a:xfrm>
              <a:off x="2626" y="1673"/>
              <a:ext cx="44" cy="49"/>
            </a:xfrm>
            <a:custGeom>
              <a:avLst/>
              <a:gdLst>
                <a:gd name="T0" fmla="*/ 19 w 44"/>
                <a:gd name="T1" fmla="*/ 49 h 49"/>
                <a:gd name="T2" fmla="*/ 0 w 44"/>
                <a:gd name="T3" fmla="*/ 22 h 49"/>
                <a:gd name="T4" fmla="*/ 24 w 44"/>
                <a:gd name="T5" fmla="*/ 0 h 49"/>
                <a:gd name="T6" fmla="*/ 44 w 44"/>
                <a:gd name="T7" fmla="*/ 27 h 49"/>
                <a:gd name="T8" fmla="*/ 19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9" y="49"/>
                  </a:moveTo>
                  <a:lnTo>
                    <a:pt x="0" y="22"/>
                  </a:lnTo>
                  <a:lnTo>
                    <a:pt x="24" y="0"/>
                  </a:lnTo>
                  <a:lnTo>
                    <a:pt x="44" y="27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2632"/>
            <p:cNvSpPr>
              <a:spLocks/>
            </p:cNvSpPr>
            <p:nvPr/>
          </p:nvSpPr>
          <p:spPr bwMode="auto">
            <a:xfrm>
              <a:off x="2606" y="1641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6 w 44"/>
                <a:gd name="T5" fmla="*/ 0 h 54"/>
                <a:gd name="T6" fmla="*/ 44 w 44"/>
                <a:gd name="T7" fmla="*/ 32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4" y="32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2633"/>
            <p:cNvSpPr>
              <a:spLocks/>
            </p:cNvSpPr>
            <p:nvPr/>
          </p:nvSpPr>
          <p:spPr bwMode="auto">
            <a:xfrm>
              <a:off x="2584" y="1599"/>
              <a:ext cx="48" cy="59"/>
            </a:xfrm>
            <a:custGeom>
              <a:avLst/>
              <a:gdLst>
                <a:gd name="T0" fmla="*/ 22 w 48"/>
                <a:gd name="T1" fmla="*/ 59 h 59"/>
                <a:gd name="T2" fmla="*/ 0 w 48"/>
                <a:gd name="T3" fmla="*/ 17 h 59"/>
                <a:gd name="T4" fmla="*/ 26 w 48"/>
                <a:gd name="T5" fmla="*/ 0 h 59"/>
                <a:gd name="T6" fmla="*/ 48 w 48"/>
                <a:gd name="T7" fmla="*/ 42 h 59"/>
                <a:gd name="T8" fmla="*/ 22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2" y="59"/>
                  </a:moveTo>
                  <a:lnTo>
                    <a:pt x="0" y="17"/>
                  </a:lnTo>
                  <a:lnTo>
                    <a:pt x="26" y="0"/>
                  </a:lnTo>
                  <a:lnTo>
                    <a:pt x="48" y="42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2" name="Freeform 2634"/>
            <p:cNvSpPr>
              <a:spLocks/>
            </p:cNvSpPr>
            <p:nvPr/>
          </p:nvSpPr>
          <p:spPr bwMode="auto">
            <a:xfrm>
              <a:off x="2768" y="1800"/>
              <a:ext cx="7" cy="1"/>
            </a:xfrm>
            <a:custGeom>
              <a:avLst/>
              <a:gdLst>
                <a:gd name="T0" fmla="*/ 7 w 7"/>
                <a:gd name="T1" fmla="*/ 0 h 1"/>
                <a:gd name="T2" fmla="*/ 2 w 7"/>
                <a:gd name="T3" fmla="*/ 0 h 1"/>
                <a:gd name="T4" fmla="*/ 0 w 7"/>
                <a:gd name="T5" fmla="*/ 0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3" name="Freeform 2635"/>
            <p:cNvSpPr>
              <a:spLocks/>
            </p:cNvSpPr>
            <p:nvPr/>
          </p:nvSpPr>
          <p:spPr bwMode="auto">
            <a:xfrm>
              <a:off x="2770" y="1766"/>
              <a:ext cx="7" cy="34"/>
            </a:xfrm>
            <a:custGeom>
              <a:avLst/>
              <a:gdLst>
                <a:gd name="T0" fmla="*/ 5 w 7"/>
                <a:gd name="T1" fmla="*/ 34 h 34"/>
                <a:gd name="T2" fmla="*/ 0 w 7"/>
                <a:gd name="T3" fmla="*/ 34 h 34"/>
                <a:gd name="T4" fmla="*/ 7 w 7"/>
                <a:gd name="T5" fmla="*/ 0 h 34"/>
                <a:gd name="T6" fmla="*/ 7 w 7"/>
                <a:gd name="T7" fmla="*/ 0 h 34"/>
                <a:gd name="T8" fmla="*/ 5 w 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4">
                  <a:moveTo>
                    <a:pt x="5" y="34"/>
                  </a:moveTo>
                  <a:lnTo>
                    <a:pt x="0" y="34"/>
                  </a:lnTo>
                  <a:lnTo>
                    <a:pt x="7" y="0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64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4" name="Freeform 263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263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Freeform 2638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13 h 52"/>
                <a:gd name="T4" fmla="*/ 26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7" name="Freeform 2639"/>
            <p:cNvSpPr>
              <a:spLocks/>
            </p:cNvSpPr>
            <p:nvPr/>
          </p:nvSpPr>
          <p:spPr bwMode="auto">
            <a:xfrm>
              <a:off x="3513" y="3348"/>
              <a:ext cx="40" cy="49"/>
            </a:xfrm>
            <a:custGeom>
              <a:avLst/>
              <a:gdLst>
                <a:gd name="T0" fmla="*/ 14 w 40"/>
                <a:gd name="T1" fmla="*/ 49 h 49"/>
                <a:gd name="T2" fmla="*/ 0 w 40"/>
                <a:gd name="T3" fmla="*/ 5 h 49"/>
                <a:gd name="T4" fmla="*/ 29 w 40"/>
                <a:gd name="T5" fmla="*/ 0 h 49"/>
                <a:gd name="T6" fmla="*/ 40 w 40"/>
                <a:gd name="T7" fmla="*/ 36 h 49"/>
                <a:gd name="T8" fmla="*/ 14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4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Freeform 2640"/>
            <p:cNvSpPr>
              <a:spLocks/>
            </p:cNvSpPr>
            <p:nvPr/>
          </p:nvSpPr>
          <p:spPr bwMode="auto">
            <a:xfrm>
              <a:off x="3505" y="3304"/>
              <a:ext cx="37" cy="49"/>
            </a:xfrm>
            <a:custGeom>
              <a:avLst/>
              <a:gdLst>
                <a:gd name="T0" fmla="*/ 8 w 37"/>
                <a:gd name="T1" fmla="*/ 49 h 49"/>
                <a:gd name="T2" fmla="*/ 0 w 37"/>
                <a:gd name="T3" fmla="*/ 5 h 49"/>
                <a:gd name="T4" fmla="*/ 28 w 37"/>
                <a:gd name="T5" fmla="*/ 0 h 49"/>
                <a:gd name="T6" fmla="*/ 37 w 37"/>
                <a:gd name="T7" fmla="*/ 44 h 49"/>
                <a:gd name="T8" fmla="*/ 8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8" y="49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Freeform 2641"/>
            <p:cNvSpPr>
              <a:spLocks/>
            </p:cNvSpPr>
            <p:nvPr/>
          </p:nvSpPr>
          <p:spPr bwMode="auto">
            <a:xfrm>
              <a:off x="3502" y="3252"/>
              <a:ext cx="31" cy="57"/>
            </a:xfrm>
            <a:custGeom>
              <a:avLst/>
              <a:gdLst>
                <a:gd name="T0" fmla="*/ 3 w 31"/>
                <a:gd name="T1" fmla="*/ 57 h 57"/>
                <a:gd name="T2" fmla="*/ 0 w 31"/>
                <a:gd name="T3" fmla="*/ 3 h 57"/>
                <a:gd name="T4" fmla="*/ 29 w 31"/>
                <a:gd name="T5" fmla="*/ 0 h 57"/>
                <a:gd name="T6" fmla="*/ 31 w 31"/>
                <a:gd name="T7" fmla="*/ 52 h 57"/>
                <a:gd name="T8" fmla="*/ 3 w 3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7">
                  <a:moveTo>
                    <a:pt x="3" y="57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1" y="52"/>
                  </a:lnTo>
                  <a:lnTo>
                    <a:pt x="3" y="5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Freeform 2642"/>
            <p:cNvSpPr>
              <a:spLocks/>
            </p:cNvSpPr>
            <p:nvPr/>
          </p:nvSpPr>
          <p:spPr bwMode="auto">
            <a:xfrm>
              <a:off x="3502" y="3213"/>
              <a:ext cx="33" cy="44"/>
            </a:xfrm>
            <a:custGeom>
              <a:avLst/>
              <a:gdLst>
                <a:gd name="T0" fmla="*/ 0 w 33"/>
                <a:gd name="T1" fmla="*/ 39 h 44"/>
                <a:gd name="T2" fmla="*/ 5 w 33"/>
                <a:gd name="T3" fmla="*/ 0 h 44"/>
                <a:gd name="T4" fmla="*/ 33 w 33"/>
                <a:gd name="T5" fmla="*/ 5 h 44"/>
                <a:gd name="T6" fmla="*/ 29 w 33"/>
                <a:gd name="T7" fmla="*/ 44 h 44"/>
                <a:gd name="T8" fmla="*/ 0 w 33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9"/>
                  </a:moveTo>
                  <a:lnTo>
                    <a:pt x="5" y="0"/>
                  </a:lnTo>
                  <a:lnTo>
                    <a:pt x="33" y="5"/>
                  </a:lnTo>
                  <a:lnTo>
                    <a:pt x="29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1" name="Freeform 2643"/>
            <p:cNvSpPr>
              <a:spLocks/>
            </p:cNvSpPr>
            <p:nvPr/>
          </p:nvSpPr>
          <p:spPr bwMode="auto">
            <a:xfrm>
              <a:off x="3507" y="3174"/>
              <a:ext cx="39" cy="44"/>
            </a:xfrm>
            <a:custGeom>
              <a:avLst/>
              <a:gdLst>
                <a:gd name="T0" fmla="*/ 0 w 39"/>
                <a:gd name="T1" fmla="*/ 39 h 44"/>
                <a:gd name="T2" fmla="*/ 13 w 39"/>
                <a:gd name="T3" fmla="*/ 0 h 44"/>
                <a:gd name="T4" fmla="*/ 39 w 39"/>
                <a:gd name="T5" fmla="*/ 12 h 44"/>
                <a:gd name="T6" fmla="*/ 28 w 39"/>
                <a:gd name="T7" fmla="*/ 44 h 44"/>
                <a:gd name="T8" fmla="*/ 0 w 39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9"/>
                  </a:moveTo>
                  <a:lnTo>
                    <a:pt x="13" y="0"/>
                  </a:lnTo>
                  <a:lnTo>
                    <a:pt x="39" y="12"/>
                  </a:lnTo>
                  <a:lnTo>
                    <a:pt x="28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Freeform 2644"/>
            <p:cNvSpPr>
              <a:spLocks/>
            </p:cNvSpPr>
            <p:nvPr/>
          </p:nvSpPr>
          <p:spPr bwMode="auto">
            <a:xfrm>
              <a:off x="3520" y="3108"/>
              <a:ext cx="57" cy="78"/>
            </a:xfrm>
            <a:custGeom>
              <a:avLst/>
              <a:gdLst>
                <a:gd name="T0" fmla="*/ 0 w 57"/>
                <a:gd name="T1" fmla="*/ 66 h 78"/>
                <a:gd name="T2" fmla="*/ 33 w 57"/>
                <a:gd name="T3" fmla="*/ 0 h 78"/>
                <a:gd name="T4" fmla="*/ 57 w 57"/>
                <a:gd name="T5" fmla="*/ 17 h 78"/>
                <a:gd name="T6" fmla="*/ 26 w 57"/>
                <a:gd name="T7" fmla="*/ 78 h 78"/>
                <a:gd name="T8" fmla="*/ 0 w 57"/>
                <a:gd name="T9" fmla="*/ 6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8">
                  <a:moveTo>
                    <a:pt x="0" y="66"/>
                  </a:moveTo>
                  <a:lnTo>
                    <a:pt x="33" y="0"/>
                  </a:lnTo>
                  <a:lnTo>
                    <a:pt x="57" y="17"/>
                  </a:lnTo>
                  <a:lnTo>
                    <a:pt x="26" y="7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Freeform 2645"/>
            <p:cNvSpPr>
              <a:spLocks/>
            </p:cNvSpPr>
            <p:nvPr/>
          </p:nvSpPr>
          <p:spPr bwMode="auto">
            <a:xfrm>
              <a:off x="3553" y="3078"/>
              <a:ext cx="42" cy="47"/>
            </a:xfrm>
            <a:custGeom>
              <a:avLst/>
              <a:gdLst>
                <a:gd name="T0" fmla="*/ 0 w 42"/>
                <a:gd name="T1" fmla="*/ 30 h 47"/>
                <a:gd name="T2" fmla="*/ 15 w 42"/>
                <a:gd name="T3" fmla="*/ 0 h 47"/>
                <a:gd name="T4" fmla="*/ 42 w 42"/>
                <a:gd name="T5" fmla="*/ 13 h 47"/>
                <a:gd name="T6" fmla="*/ 24 w 42"/>
                <a:gd name="T7" fmla="*/ 47 h 47"/>
                <a:gd name="T8" fmla="*/ 0 w 42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0" y="30"/>
                  </a:moveTo>
                  <a:lnTo>
                    <a:pt x="15" y="0"/>
                  </a:lnTo>
                  <a:lnTo>
                    <a:pt x="42" y="13"/>
                  </a:lnTo>
                  <a:lnTo>
                    <a:pt x="24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4" name="Freeform 2646"/>
            <p:cNvSpPr>
              <a:spLocks/>
            </p:cNvSpPr>
            <p:nvPr/>
          </p:nvSpPr>
          <p:spPr bwMode="auto">
            <a:xfrm>
              <a:off x="3568" y="3044"/>
              <a:ext cx="37" cy="47"/>
            </a:xfrm>
            <a:custGeom>
              <a:avLst/>
              <a:gdLst>
                <a:gd name="T0" fmla="*/ 0 w 37"/>
                <a:gd name="T1" fmla="*/ 34 h 47"/>
                <a:gd name="T2" fmla="*/ 11 w 37"/>
                <a:gd name="T3" fmla="*/ 0 h 47"/>
                <a:gd name="T4" fmla="*/ 37 w 37"/>
                <a:gd name="T5" fmla="*/ 12 h 47"/>
                <a:gd name="T6" fmla="*/ 27 w 37"/>
                <a:gd name="T7" fmla="*/ 47 h 47"/>
                <a:gd name="T8" fmla="*/ 0 w 37"/>
                <a:gd name="T9" fmla="*/ 3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0" y="34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7" y="4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Freeform 2647"/>
            <p:cNvSpPr>
              <a:spLocks/>
            </p:cNvSpPr>
            <p:nvPr/>
          </p:nvSpPr>
          <p:spPr bwMode="auto">
            <a:xfrm>
              <a:off x="3579" y="3012"/>
              <a:ext cx="33" cy="44"/>
            </a:xfrm>
            <a:custGeom>
              <a:avLst/>
              <a:gdLst>
                <a:gd name="T0" fmla="*/ 0 w 33"/>
                <a:gd name="T1" fmla="*/ 32 h 44"/>
                <a:gd name="T2" fmla="*/ 5 w 33"/>
                <a:gd name="T3" fmla="*/ 0 h 44"/>
                <a:gd name="T4" fmla="*/ 33 w 33"/>
                <a:gd name="T5" fmla="*/ 3 h 44"/>
                <a:gd name="T6" fmla="*/ 26 w 33"/>
                <a:gd name="T7" fmla="*/ 44 h 44"/>
                <a:gd name="T8" fmla="*/ 0 w 33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2"/>
                  </a:moveTo>
                  <a:lnTo>
                    <a:pt x="5" y="0"/>
                  </a:lnTo>
                  <a:lnTo>
                    <a:pt x="33" y="3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Freeform 2648"/>
            <p:cNvSpPr>
              <a:spLocks/>
            </p:cNvSpPr>
            <p:nvPr/>
          </p:nvSpPr>
          <p:spPr bwMode="auto">
            <a:xfrm>
              <a:off x="3581" y="2971"/>
              <a:ext cx="31" cy="44"/>
            </a:xfrm>
            <a:custGeom>
              <a:avLst/>
              <a:gdLst>
                <a:gd name="T0" fmla="*/ 3 w 31"/>
                <a:gd name="T1" fmla="*/ 41 h 44"/>
                <a:gd name="T2" fmla="*/ 0 w 31"/>
                <a:gd name="T3" fmla="*/ 2 h 44"/>
                <a:gd name="T4" fmla="*/ 29 w 31"/>
                <a:gd name="T5" fmla="*/ 0 h 44"/>
                <a:gd name="T6" fmla="*/ 31 w 31"/>
                <a:gd name="T7" fmla="*/ 44 h 44"/>
                <a:gd name="T8" fmla="*/ 3 w 31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7" name="Freeform 2649"/>
            <p:cNvSpPr>
              <a:spLocks/>
            </p:cNvSpPr>
            <p:nvPr/>
          </p:nvSpPr>
          <p:spPr bwMode="auto">
            <a:xfrm>
              <a:off x="3502" y="3252"/>
              <a:ext cx="29" cy="5"/>
            </a:xfrm>
            <a:custGeom>
              <a:avLst/>
              <a:gdLst>
                <a:gd name="T0" fmla="*/ 0 w 29"/>
                <a:gd name="T1" fmla="*/ 3 h 5"/>
                <a:gd name="T2" fmla="*/ 0 w 29"/>
                <a:gd name="T3" fmla="*/ 0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3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Freeform 2650"/>
            <p:cNvSpPr>
              <a:spLocks/>
            </p:cNvSpPr>
            <p:nvPr/>
          </p:nvSpPr>
          <p:spPr bwMode="auto">
            <a:xfrm>
              <a:off x="3573" y="2929"/>
              <a:ext cx="37" cy="51"/>
            </a:xfrm>
            <a:custGeom>
              <a:avLst/>
              <a:gdLst>
                <a:gd name="T0" fmla="*/ 11 w 37"/>
                <a:gd name="T1" fmla="*/ 51 h 51"/>
                <a:gd name="T2" fmla="*/ 0 w 37"/>
                <a:gd name="T3" fmla="*/ 12 h 51"/>
                <a:gd name="T4" fmla="*/ 26 w 37"/>
                <a:gd name="T5" fmla="*/ 0 h 51"/>
                <a:gd name="T6" fmla="*/ 37 w 37"/>
                <a:gd name="T7" fmla="*/ 39 h 51"/>
                <a:gd name="T8" fmla="*/ 11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1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79" name="Freeform 2651"/>
            <p:cNvSpPr>
              <a:spLocks/>
            </p:cNvSpPr>
            <p:nvPr/>
          </p:nvSpPr>
          <p:spPr bwMode="auto">
            <a:xfrm>
              <a:off x="3555" y="2892"/>
              <a:ext cx="44" cy="49"/>
            </a:xfrm>
            <a:custGeom>
              <a:avLst/>
              <a:gdLst>
                <a:gd name="T0" fmla="*/ 18 w 44"/>
                <a:gd name="T1" fmla="*/ 49 h 49"/>
                <a:gd name="T2" fmla="*/ 0 w 44"/>
                <a:gd name="T3" fmla="*/ 20 h 49"/>
                <a:gd name="T4" fmla="*/ 22 w 44"/>
                <a:gd name="T5" fmla="*/ 0 h 49"/>
                <a:gd name="T6" fmla="*/ 44 w 44"/>
                <a:gd name="T7" fmla="*/ 37 h 49"/>
                <a:gd name="T8" fmla="*/ 18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8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0" name="Freeform 2652"/>
            <p:cNvSpPr>
              <a:spLocks/>
            </p:cNvSpPr>
            <p:nvPr/>
          </p:nvSpPr>
          <p:spPr bwMode="auto">
            <a:xfrm>
              <a:off x="3535" y="2863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4 h 49"/>
                <a:gd name="T4" fmla="*/ 18 w 42"/>
                <a:gd name="T5" fmla="*/ 0 h 49"/>
                <a:gd name="T6" fmla="*/ 42 w 42"/>
                <a:gd name="T7" fmla="*/ 29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2" y="29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1" name="Freeform 2653"/>
            <p:cNvSpPr>
              <a:spLocks/>
            </p:cNvSpPr>
            <p:nvPr/>
          </p:nvSpPr>
          <p:spPr bwMode="auto">
            <a:xfrm>
              <a:off x="3509" y="2838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8 w 44"/>
                <a:gd name="T5" fmla="*/ 0 h 49"/>
                <a:gd name="T6" fmla="*/ 44 w 44"/>
                <a:gd name="T7" fmla="*/ 25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Freeform 2654"/>
            <p:cNvSpPr>
              <a:spLocks/>
            </p:cNvSpPr>
            <p:nvPr/>
          </p:nvSpPr>
          <p:spPr bwMode="auto">
            <a:xfrm>
              <a:off x="3456" y="2789"/>
              <a:ext cx="71" cy="74"/>
            </a:xfrm>
            <a:custGeom>
              <a:avLst/>
              <a:gdLst>
                <a:gd name="T0" fmla="*/ 53 w 71"/>
                <a:gd name="T1" fmla="*/ 74 h 74"/>
                <a:gd name="T2" fmla="*/ 0 w 71"/>
                <a:gd name="T3" fmla="*/ 25 h 74"/>
                <a:gd name="T4" fmla="*/ 18 w 71"/>
                <a:gd name="T5" fmla="*/ 0 h 74"/>
                <a:gd name="T6" fmla="*/ 71 w 71"/>
                <a:gd name="T7" fmla="*/ 49 h 74"/>
                <a:gd name="T8" fmla="*/ 53 w 71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4">
                  <a:moveTo>
                    <a:pt x="53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1" y="49"/>
                  </a:lnTo>
                  <a:lnTo>
                    <a:pt x="53" y="7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3" name="Freeform 2655"/>
            <p:cNvSpPr>
              <a:spLocks/>
            </p:cNvSpPr>
            <p:nvPr/>
          </p:nvSpPr>
          <p:spPr bwMode="auto">
            <a:xfrm>
              <a:off x="3428" y="2762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20 h 52"/>
                <a:gd name="T4" fmla="*/ 22 w 46"/>
                <a:gd name="T5" fmla="*/ 0 h 52"/>
                <a:gd name="T6" fmla="*/ 46 w 46"/>
                <a:gd name="T7" fmla="*/ 27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4" name="Freeform 2656"/>
            <p:cNvSpPr>
              <a:spLocks/>
            </p:cNvSpPr>
            <p:nvPr/>
          </p:nvSpPr>
          <p:spPr bwMode="auto">
            <a:xfrm>
              <a:off x="3417" y="2748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4 w 33"/>
                <a:gd name="T5" fmla="*/ 0 h 34"/>
                <a:gd name="T6" fmla="*/ 33 w 33"/>
                <a:gd name="T7" fmla="*/ 1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Freeform 2657"/>
            <p:cNvSpPr>
              <a:spLocks/>
            </p:cNvSpPr>
            <p:nvPr/>
          </p:nvSpPr>
          <p:spPr bwMode="auto">
            <a:xfrm>
              <a:off x="3406" y="2728"/>
              <a:ext cx="35" cy="37"/>
            </a:xfrm>
            <a:custGeom>
              <a:avLst/>
              <a:gdLst>
                <a:gd name="T0" fmla="*/ 11 w 35"/>
                <a:gd name="T1" fmla="*/ 37 h 37"/>
                <a:gd name="T2" fmla="*/ 0 w 35"/>
                <a:gd name="T3" fmla="*/ 17 h 37"/>
                <a:gd name="T4" fmla="*/ 24 w 35"/>
                <a:gd name="T5" fmla="*/ 0 h 37"/>
                <a:gd name="T6" fmla="*/ 35 w 35"/>
                <a:gd name="T7" fmla="*/ 20 h 37"/>
                <a:gd name="T8" fmla="*/ 11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1" y="3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6" name="Freeform 2658"/>
            <p:cNvSpPr>
              <a:spLocks/>
            </p:cNvSpPr>
            <p:nvPr/>
          </p:nvSpPr>
          <p:spPr bwMode="auto">
            <a:xfrm>
              <a:off x="3581" y="2968"/>
              <a:ext cx="29" cy="12"/>
            </a:xfrm>
            <a:custGeom>
              <a:avLst/>
              <a:gdLst>
                <a:gd name="T0" fmla="*/ 29 w 29"/>
                <a:gd name="T1" fmla="*/ 3 h 12"/>
                <a:gd name="T2" fmla="*/ 29 w 29"/>
                <a:gd name="T3" fmla="*/ 0 h 12"/>
                <a:gd name="T4" fmla="*/ 0 w 29"/>
                <a:gd name="T5" fmla="*/ 5 h 12"/>
                <a:gd name="T6" fmla="*/ 3 w 29"/>
                <a:gd name="T7" fmla="*/ 12 h 12"/>
                <a:gd name="T8" fmla="*/ 29 w 29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3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3" y="12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Freeform 2659"/>
            <p:cNvSpPr>
              <a:spLocks/>
            </p:cNvSpPr>
            <p:nvPr/>
          </p:nvSpPr>
          <p:spPr bwMode="auto">
            <a:xfrm>
              <a:off x="3388" y="2687"/>
              <a:ext cx="44" cy="56"/>
            </a:xfrm>
            <a:custGeom>
              <a:avLst/>
              <a:gdLst>
                <a:gd name="T0" fmla="*/ 18 w 44"/>
                <a:gd name="T1" fmla="*/ 56 h 56"/>
                <a:gd name="T2" fmla="*/ 0 w 44"/>
                <a:gd name="T3" fmla="*/ 4 h 56"/>
                <a:gd name="T4" fmla="*/ 29 w 44"/>
                <a:gd name="T5" fmla="*/ 0 h 56"/>
                <a:gd name="T6" fmla="*/ 44 w 44"/>
                <a:gd name="T7" fmla="*/ 44 h 56"/>
                <a:gd name="T8" fmla="*/ 18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8" y="56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44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2660"/>
            <p:cNvSpPr>
              <a:spLocks/>
            </p:cNvSpPr>
            <p:nvPr/>
          </p:nvSpPr>
          <p:spPr bwMode="auto">
            <a:xfrm>
              <a:off x="3382" y="2638"/>
              <a:ext cx="35" cy="53"/>
            </a:xfrm>
            <a:custGeom>
              <a:avLst/>
              <a:gdLst>
                <a:gd name="T0" fmla="*/ 6 w 35"/>
                <a:gd name="T1" fmla="*/ 53 h 53"/>
                <a:gd name="T2" fmla="*/ 0 w 35"/>
                <a:gd name="T3" fmla="*/ 2 h 53"/>
                <a:gd name="T4" fmla="*/ 28 w 35"/>
                <a:gd name="T5" fmla="*/ 0 h 53"/>
                <a:gd name="T6" fmla="*/ 35 w 35"/>
                <a:gd name="T7" fmla="*/ 49 h 53"/>
                <a:gd name="T8" fmla="*/ 6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6" y="53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9"/>
                  </a:lnTo>
                  <a:lnTo>
                    <a:pt x="6" y="5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2661"/>
            <p:cNvSpPr>
              <a:spLocks/>
            </p:cNvSpPr>
            <p:nvPr/>
          </p:nvSpPr>
          <p:spPr bwMode="auto">
            <a:xfrm>
              <a:off x="3382" y="2593"/>
              <a:ext cx="28" cy="47"/>
            </a:xfrm>
            <a:custGeom>
              <a:avLst/>
              <a:gdLst>
                <a:gd name="T0" fmla="*/ 0 w 28"/>
                <a:gd name="T1" fmla="*/ 47 h 47"/>
                <a:gd name="T2" fmla="*/ 0 w 28"/>
                <a:gd name="T3" fmla="*/ 0 h 47"/>
                <a:gd name="T4" fmla="*/ 28 w 28"/>
                <a:gd name="T5" fmla="*/ 0 h 47"/>
                <a:gd name="T6" fmla="*/ 28 w 28"/>
                <a:gd name="T7" fmla="*/ 45 h 47"/>
                <a:gd name="T8" fmla="*/ 0 w 2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7">
                  <a:moveTo>
                    <a:pt x="0" y="47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5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2662"/>
            <p:cNvSpPr>
              <a:spLocks/>
            </p:cNvSpPr>
            <p:nvPr/>
          </p:nvSpPr>
          <p:spPr bwMode="auto">
            <a:xfrm>
              <a:off x="3382" y="2547"/>
              <a:ext cx="31" cy="46"/>
            </a:xfrm>
            <a:custGeom>
              <a:avLst/>
              <a:gdLst>
                <a:gd name="T0" fmla="*/ 0 w 31"/>
                <a:gd name="T1" fmla="*/ 46 h 46"/>
                <a:gd name="T2" fmla="*/ 2 w 31"/>
                <a:gd name="T3" fmla="*/ 0 h 46"/>
                <a:gd name="T4" fmla="*/ 31 w 31"/>
                <a:gd name="T5" fmla="*/ 0 h 46"/>
                <a:gd name="T6" fmla="*/ 28 w 31"/>
                <a:gd name="T7" fmla="*/ 46 h 46"/>
                <a:gd name="T8" fmla="*/ 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8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2663"/>
            <p:cNvSpPr>
              <a:spLocks/>
            </p:cNvSpPr>
            <p:nvPr/>
          </p:nvSpPr>
          <p:spPr bwMode="auto">
            <a:xfrm>
              <a:off x="3384" y="2500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2 w 31"/>
                <a:gd name="T3" fmla="*/ 3 h 47"/>
                <a:gd name="T4" fmla="*/ 31 w 31"/>
                <a:gd name="T5" fmla="*/ 0 h 47"/>
                <a:gd name="T6" fmla="*/ 29 w 31"/>
                <a:gd name="T7" fmla="*/ 47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2" y="3"/>
                  </a:lnTo>
                  <a:lnTo>
                    <a:pt x="31" y="0"/>
                  </a:lnTo>
                  <a:lnTo>
                    <a:pt x="29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2664"/>
            <p:cNvSpPr>
              <a:spLocks/>
            </p:cNvSpPr>
            <p:nvPr/>
          </p:nvSpPr>
          <p:spPr bwMode="auto">
            <a:xfrm>
              <a:off x="3382" y="2456"/>
              <a:ext cx="33" cy="47"/>
            </a:xfrm>
            <a:custGeom>
              <a:avLst/>
              <a:gdLst>
                <a:gd name="T0" fmla="*/ 4 w 33"/>
                <a:gd name="T1" fmla="*/ 47 h 47"/>
                <a:gd name="T2" fmla="*/ 0 w 33"/>
                <a:gd name="T3" fmla="*/ 5 h 47"/>
                <a:gd name="T4" fmla="*/ 28 w 33"/>
                <a:gd name="T5" fmla="*/ 0 h 47"/>
                <a:gd name="T6" fmla="*/ 33 w 33"/>
                <a:gd name="T7" fmla="*/ 44 h 47"/>
                <a:gd name="T8" fmla="*/ 4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4" y="4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3" y="44"/>
                  </a:lnTo>
                  <a:lnTo>
                    <a:pt x="4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2665"/>
            <p:cNvSpPr>
              <a:spLocks/>
            </p:cNvSpPr>
            <p:nvPr/>
          </p:nvSpPr>
          <p:spPr bwMode="auto">
            <a:xfrm>
              <a:off x="3378" y="2432"/>
              <a:ext cx="32" cy="29"/>
            </a:xfrm>
            <a:custGeom>
              <a:avLst/>
              <a:gdLst>
                <a:gd name="T0" fmla="*/ 4 w 32"/>
                <a:gd name="T1" fmla="*/ 29 h 29"/>
                <a:gd name="T2" fmla="*/ 0 w 32"/>
                <a:gd name="T3" fmla="*/ 12 h 29"/>
                <a:gd name="T4" fmla="*/ 26 w 32"/>
                <a:gd name="T5" fmla="*/ 0 h 29"/>
                <a:gd name="T6" fmla="*/ 32 w 32"/>
                <a:gd name="T7" fmla="*/ 24 h 29"/>
                <a:gd name="T8" fmla="*/ 4 w 3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4" y="2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2" y="24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2666"/>
            <p:cNvSpPr>
              <a:spLocks/>
            </p:cNvSpPr>
            <p:nvPr/>
          </p:nvSpPr>
          <p:spPr bwMode="auto">
            <a:xfrm>
              <a:off x="3371" y="2410"/>
              <a:ext cx="33" cy="34"/>
            </a:xfrm>
            <a:custGeom>
              <a:avLst/>
              <a:gdLst>
                <a:gd name="T0" fmla="*/ 7 w 33"/>
                <a:gd name="T1" fmla="*/ 34 h 34"/>
                <a:gd name="T2" fmla="*/ 0 w 33"/>
                <a:gd name="T3" fmla="*/ 17 h 34"/>
                <a:gd name="T4" fmla="*/ 24 w 33"/>
                <a:gd name="T5" fmla="*/ 0 h 34"/>
                <a:gd name="T6" fmla="*/ 33 w 33"/>
                <a:gd name="T7" fmla="*/ 22 h 34"/>
                <a:gd name="T8" fmla="*/ 7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7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2667"/>
            <p:cNvSpPr>
              <a:spLocks/>
            </p:cNvSpPr>
            <p:nvPr/>
          </p:nvSpPr>
          <p:spPr bwMode="auto">
            <a:xfrm>
              <a:off x="3347" y="2368"/>
              <a:ext cx="48" cy="59"/>
            </a:xfrm>
            <a:custGeom>
              <a:avLst/>
              <a:gdLst>
                <a:gd name="T0" fmla="*/ 24 w 48"/>
                <a:gd name="T1" fmla="*/ 59 h 59"/>
                <a:gd name="T2" fmla="*/ 0 w 48"/>
                <a:gd name="T3" fmla="*/ 17 h 59"/>
                <a:gd name="T4" fmla="*/ 24 w 48"/>
                <a:gd name="T5" fmla="*/ 0 h 59"/>
                <a:gd name="T6" fmla="*/ 48 w 48"/>
                <a:gd name="T7" fmla="*/ 42 h 59"/>
                <a:gd name="T8" fmla="*/ 24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4" y="5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2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2668"/>
            <p:cNvSpPr>
              <a:spLocks/>
            </p:cNvSpPr>
            <p:nvPr/>
          </p:nvSpPr>
          <p:spPr bwMode="auto">
            <a:xfrm>
              <a:off x="3406" y="2728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2669"/>
            <p:cNvSpPr>
              <a:spLocks/>
            </p:cNvSpPr>
            <p:nvPr/>
          </p:nvSpPr>
          <p:spPr bwMode="auto">
            <a:xfrm>
              <a:off x="3338" y="2346"/>
              <a:ext cx="31" cy="42"/>
            </a:xfrm>
            <a:custGeom>
              <a:avLst/>
              <a:gdLst>
                <a:gd name="T0" fmla="*/ 11 w 31"/>
                <a:gd name="T1" fmla="*/ 42 h 42"/>
                <a:gd name="T2" fmla="*/ 0 w 31"/>
                <a:gd name="T3" fmla="*/ 25 h 42"/>
                <a:gd name="T4" fmla="*/ 18 w 31"/>
                <a:gd name="T5" fmla="*/ 0 h 42"/>
                <a:gd name="T6" fmla="*/ 31 w 31"/>
                <a:gd name="T7" fmla="*/ 17 h 42"/>
                <a:gd name="T8" fmla="*/ 11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1" y="42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2670"/>
            <p:cNvSpPr>
              <a:spLocks/>
            </p:cNvSpPr>
            <p:nvPr/>
          </p:nvSpPr>
          <p:spPr bwMode="auto">
            <a:xfrm>
              <a:off x="3323" y="2334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27 h 37"/>
                <a:gd name="T4" fmla="*/ 15 w 33"/>
                <a:gd name="T5" fmla="*/ 0 h 37"/>
                <a:gd name="T6" fmla="*/ 33 w 33"/>
                <a:gd name="T7" fmla="*/ 12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2671"/>
            <p:cNvSpPr>
              <a:spLocks/>
            </p:cNvSpPr>
            <p:nvPr/>
          </p:nvSpPr>
          <p:spPr bwMode="auto">
            <a:xfrm>
              <a:off x="3292" y="2317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9 h 44"/>
                <a:gd name="T4" fmla="*/ 11 w 46"/>
                <a:gd name="T5" fmla="*/ 0 h 44"/>
                <a:gd name="T6" fmla="*/ 46 w 46"/>
                <a:gd name="T7" fmla="*/ 17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2672"/>
            <p:cNvSpPr>
              <a:spLocks/>
            </p:cNvSpPr>
            <p:nvPr/>
          </p:nvSpPr>
          <p:spPr bwMode="auto">
            <a:xfrm>
              <a:off x="3261" y="2307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2673"/>
            <p:cNvSpPr>
              <a:spLocks/>
            </p:cNvSpPr>
            <p:nvPr/>
          </p:nvSpPr>
          <p:spPr bwMode="auto">
            <a:xfrm>
              <a:off x="3226" y="2300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1 h 39"/>
                <a:gd name="T4" fmla="*/ 5 w 40"/>
                <a:gd name="T5" fmla="*/ 0 h 39"/>
                <a:gd name="T6" fmla="*/ 40 w 40"/>
                <a:gd name="T7" fmla="*/ 7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1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2674"/>
            <p:cNvSpPr>
              <a:spLocks/>
            </p:cNvSpPr>
            <p:nvPr/>
          </p:nvSpPr>
          <p:spPr bwMode="auto">
            <a:xfrm>
              <a:off x="3191" y="2295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32 h 36"/>
                <a:gd name="T4" fmla="*/ 5 w 40"/>
                <a:gd name="T5" fmla="*/ 0 h 36"/>
                <a:gd name="T6" fmla="*/ 40 w 40"/>
                <a:gd name="T7" fmla="*/ 5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2675"/>
            <p:cNvSpPr>
              <a:spLocks/>
            </p:cNvSpPr>
            <p:nvPr/>
          </p:nvSpPr>
          <p:spPr bwMode="auto">
            <a:xfrm>
              <a:off x="3152" y="2282"/>
              <a:ext cx="44" cy="45"/>
            </a:xfrm>
            <a:custGeom>
              <a:avLst/>
              <a:gdLst>
                <a:gd name="T0" fmla="*/ 39 w 44"/>
                <a:gd name="T1" fmla="*/ 45 h 45"/>
                <a:gd name="T2" fmla="*/ 0 w 44"/>
                <a:gd name="T3" fmla="*/ 30 h 45"/>
                <a:gd name="T4" fmla="*/ 11 w 44"/>
                <a:gd name="T5" fmla="*/ 0 h 45"/>
                <a:gd name="T6" fmla="*/ 44 w 44"/>
                <a:gd name="T7" fmla="*/ 13 h 45"/>
                <a:gd name="T8" fmla="*/ 39 w 4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39" y="45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3"/>
                  </a:lnTo>
                  <a:lnTo>
                    <a:pt x="39" y="45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2676"/>
            <p:cNvSpPr>
              <a:spLocks/>
            </p:cNvSpPr>
            <p:nvPr/>
          </p:nvSpPr>
          <p:spPr bwMode="auto">
            <a:xfrm>
              <a:off x="3134" y="2278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6 h 34"/>
                <a:gd name="T4" fmla="*/ 16 w 29"/>
                <a:gd name="T5" fmla="*/ 0 h 34"/>
                <a:gd name="T6" fmla="*/ 29 w 29"/>
                <a:gd name="T7" fmla="*/ 4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6"/>
                  </a:lnTo>
                  <a:lnTo>
                    <a:pt x="16" y="0"/>
                  </a:lnTo>
                  <a:lnTo>
                    <a:pt x="29" y="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Freeform 2677"/>
            <p:cNvSpPr>
              <a:spLocks/>
            </p:cNvSpPr>
            <p:nvPr/>
          </p:nvSpPr>
          <p:spPr bwMode="auto">
            <a:xfrm>
              <a:off x="3119" y="2268"/>
              <a:ext cx="31" cy="36"/>
            </a:xfrm>
            <a:custGeom>
              <a:avLst/>
              <a:gdLst>
                <a:gd name="T0" fmla="*/ 15 w 31"/>
                <a:gd name="T1" fmla="*/ 36 h 36"/>
                <a:gd name="T2" fmla="*/ 0 w 31"/>
                <a:gd name="T3" fmla="*/ 24 h 36"/>
                <a:gd name="T4" fmla="*/ 17 w 31"/>
                <a:gd name="T5" fmla="*/ 0 h 36"/>
                <a:gd name="T6" fmla="*/ 31 w 31"/>
                <a:gd name="T7" fmla="*/ 10 h 36"/>
                <a:gd name="T8" fmla="*/ 15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5" y="3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2678"/>
            <p:cNvSpPr>
              <a:spLocks/>
            </p:cNvSpPr>
            <p:nvPr/>
          </p:nvSpPr>
          <p:spPr bwMode="auto">
            <a:xfrm>
              <a:off x="3090" y="2238"/>
              <a:ext cx="46" cy="54"/>
            </a:xfrm>
            <a:custGeom>
              <a:avLst/>
              <a:gdLst>
                <a:gd name="T0" fmla="*/ 29 w 46"/>
                <a:gd name="T1" fmla="*/ 54 h 54"/>
                <a:gd name="T2" fmla="*/ 0 w 46"/>
                <a:gd name="T3" fmla="*/ 25 h 54"/>
                <a:gd name="T4" fmla="*/ 20 w 46"/>
                <a:gd name="T5" fmla="*/ 0 h 54"/>
                <a:gd name="T6" fmla="*/ 46 w 46"/>
                <a:gd name="T7" fmla="*/ 30 h 54"/>
                <a:gd name="T8" fmla="*/ 29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9" y="54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6" y="30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Freeform 2679"/>
            <p:cNvSpPr>
              <a:spLocks/>
            </p:cNvSpPr>
            <p:nvPr/>
          </p:nvSpPr>
          <p:spPr bwMode="auto">
            <a:xfrm>
              <a:off x="3367" y="2361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8" name="Freeform 2680"/>
            <p:cNvSpPr>
              <a:spLocks/>
            </p:cNvSpPr>
            <p:nvPr/>
          </p:nvSpPr>
          <p:spPr bwMode="auto">
            <a:xfrm>
              <a:off x="3347" y="2363"/>
              <a:ext cx="24" cy="25"/>
            </a:xfrm>
            <a:custGeom>
              <a:avLst/>
              <a:gdLst>
                <a:gd name="T0" fmla="*/ 24 w 24"/>
                <a:gd name="T1" fmla="*/ 5 h 25"/>
                <a:gd name="T2" fmla="*/ 22 w 24"/>
                <a:gd name="T3" fmla="*/ 0 h 25"/>
                <a:gd name="T4" fmla="*/ 0 w 24"/>
                <a:gd name="T5" fmla="*/ 22 h 25"/>
                <a:gd name="T6" fmla="*/ 2 w 24"/>
                <a:gd name="T7" fmla="*/ 25 h 25"/>
                <a:gd name="T8" fmla="*/ 2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Freeform 2681"/>
            <p:cNvSpPr>
              <a:spLocks/>
            </p:cNvSpPr>
            <p:nvPr/>
          </p:nvSpPr>
          <p:spPr bwMode="auto">
            <a:xfrm>
              <a:off x="3075" y="2221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2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Freeform 2682"/>
            <p:cNvSpPr>
              <a:spLocks/>
            </p:cNvSpPr>
            <p:nvPr/>
          </p:nvSpPr>
          <p:spPr bwMode="auto">
            <a:xfrm>
              <a:off x="3066" y="2199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2 h 34"/>
                <a:gd name="T4" fmla="*/ 27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1" name="Freeform 2683"/>
            <p:cNvSpPr>
              <a:spLocks/>
            </p:cNvSpPr>
            <p:nvPr/>
          </p:nvSpPr>
          <p:spPr bwMode="auto">
            <a:xfrm>
              <a:off x="3055" y="2155"/>
              <a:ext cx="38" cy="56"/>
            </a:xfrm>
            <a:custGeom>
              <a:avLst/>
              <a:gdLst>
                <a:gd name="T0" fmla="*/ 11 w 38"/>
                <a:gd name="T1" fmla="*/ 56 h 56"/>
                <a:gd name="T2" fmla="*/ 0 w 38"/>
                <a:gd name="T3" fmla="*/ 5 h 56"/>
                <a:gd name="T4" fmla="*/ 29 w 38"/>
                <a:gd name="T5" fmla="*/ 0 h 56"/>
                <a:gd name="T6" fmla="*/ 38 w 38"/>
                <a:gd name="T7" fmla="*/ 44 h 56"/>
                <a:gd name="T8" fmla="*/ 11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11" y="5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2" name="Freeform 2684"/>
            <p:cNvSpPr>
              <a:spLocks/>
            </p:cNvSpPr>
            <p:nvPr/>
          </p:nvSpPr>
          <p:spPr bwMode="auto">
            <a:xfrm>
              <a:off x="3049" y="2109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4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Freeform 2685"/>
            <p:cNvSpPr>
              <a:spLocks/>
            </p:cNvSpPr>
            <p:nvPr/>
          </p:nvSpPr>
          <p:spPr bwMode="auto">
            <a:xfrm>
              <a:off x="3038" y="2055"/>
              <a:ext cx="39" cy="58"/>
            </a:xfrm>
            <a:custGeom>
              <a:avLst/>
              <a:gdLst>
                <a:gd name="T0" fmla="*/ 11 w 39"/>
                <a:gd name="T1" fmla="*/ 58 h 58"/>
                <a:gd name="T2" fmla="*/ 0 w 39"/>
                <a:gd name="T3" fmla="*/ 12 h 58"/>
                <a:gd name="T4" fmla="*/ 26 w 39"/>
                <a:gd name="T5" fmla="*/ 0 h 58"/>
                <a:gd name="T6" fmla="*/ 39 w 39"/>
                <a:gd name="T7" fmla="*/ 54 h 58"/>
                <a:gd name="T8" fmla="*/ 11 w 3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8">
                  <a:moveTo>
                    <a:pt x="11" y="5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54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4" name="Freeform 2686"/>
            <p:cNvSpPr>
              <a:spLocks/>
            </p:cNvSpPr>
            <p:nvPr/>
          </p:nvSpPr>
          <p:spPr bwMode="auto">
            <a:xfrm>
              <a:off x="3088" y="2238"/>
              <a:ext cx="24" cy="25"/>
            </a:xfrm>
            <a:custGeom>
              <a:avLst/>
              <a:gdLst>
                <a:gd name="T0" fmla="*/ 2 w 24"/>
                <a:gd name="T1" fmla="*/ 25 h 25"/>
                <a:gd name="T2" fmla="*/ 0 w 24"/>
                <a:gd name="T3" fmla="*/ 22 h 25"/>
                <a:gd name="T4" fmla="*/ 22 w 24"/>
                <a:gd name="T5" fmla="*/ 0 h 25"/>
                <a:gd name="T6" fmla="*/ 24 w 24"/>
                <a:gd name="T7" fmla="*/ 5 h 25"/>
                <a:gd name="T8" fmla="*/ 2 w 24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" y="25"/>
                  </a:moveTo>
                  <a:lnTo>
                    <a:pt x="0" y="22"/>
                  </a:lnTo>
                  <a:lnTo>
                    <a:pt x="22" y="0"/>
                  </a:lnTo>
                  <a:lnTo>
                    <a:pt x="24" y="5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Freeform 2687"/>
            <p:cNvSpPr>
              <a:spLocks/>
            </p:cNvSpPr>
            <p:nvPr/>
          </p:nvSpPr>
          <p:spPr bwMode="auto">
            <a:xfrm>
              <a:off x="3009" y="1971"/>
              <a:ext cx="55" cy="96"/>
            </a:xfrm>
            <a:custGeom>
              <a:avLst/>
              <a:gdLst>
                <a:gd name="T0" fmla="*/ 29 w 55"/>
                <a:gd name="T1" fmla="*/ 96 h 96"/>
                <a:gd name="T2" fmla="*/ 0 w 55"/>
                <a:gd name="T3" fmla="*/ 13 h 96"/>
                <a:gd name="T4" fmla="*/ 27 w 55"/>
                <a:gd name="T5" fmla="*/ 0 h 96"/>
                <a:gd name="T6" fmla="*/ 55 w 55"/>
                <a:gd name="T7" fmla="*/ 84 h 96"/>
                <a:gd name="T8" fmla="*/ 29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29" y="96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84"/>
                  </a:lnTo>
                  <a:lnTo>
                    <a:pt x="29" y="9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6" name="Freeform 2688"/>
            <p:cNvSpPr>
              <a:spLocks/>
            </p:cNvSpPr>
            <p:nvPr/>
          </p:nvSpPr>
          <p:spPr bwMode="auto">
            <a:xfrm>
              <a:off x="2983" y="1896"/>
              <a:ext cx="53" cy="88"/>
            </a:xfrm>
            <a:custGeom>
              <a:avLst/>
              <a:gdLst>
                <a:gd name="T0" fmla="*/ 26 w 53"/>
                <a:gd name="T1" fmla="*/ 88 h 88"/>
                <a:gd name="T2" fmla="*/ 0 w 53"/>
                <a:gd name="T3" fmla="*/ 12 h 88"/>
                <a:gd name="T4" fmla="*/ 26 w 53"/>
                <a:gd name="T5" fmla="*/ 0 h 88"/>
                <a:gd name="T6" fmla="*/ 53 w 53"/>
                <a:gd name="T7" fmla="*/ 75 h 88"/>
                <a:gd name="T8" fmla="*/ 26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6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3" y="75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Freeform 2689"/>
            <p:cNvSpPr>
              <a:spLocks/>
            </p:cNvSpPr>
            <p:nvPr/>
          </p:nvSpPr>
          <p:spPr bwMode="auto">
            <a:xfrm>
              <a:off x="2968" y="1859"/>
              <a:ext cx="41" cy="49"/>
            </a:xfrm>
            <a:custGeom>
              <a:avLst/>
              <a:gdLst>
                <a:gd name="T0" fmla="*/ 15 w 41"/>
                <a:gd name="T1" fmla="*/ 49 h 49"/>
                <a:gd name="T2" fmla="*/ 0 w 41"/>
                <a:gd name="T3" fmla="*/ 17 h 49"/>
                <a:gd name="T4" fmla="*/ 24 w 41"/>
                <a:gd name="T5" fmla="*/ 0 h 49"/>
                <a:gd name="T6" fmla="*/ 41 w 41"/>
                <a:gd name="T7" fmla="*/ 37 h 49"/>
                <a:gd name="T8" fmla="*/ 15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5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2690"/>
            <p:cNvSpPr>
              <a:spLocks/>
            </p:cNvSpPr>
            <p:nvPr/>
          </p:nvSpPr>
          <p:spPr bwMode="auto">
            <a:xfrm>
              <a:off x="2948" y="1824"/>
              <a:ext cx="44" cy="52"/>
            </a:xfrm>
            <a:custGeom>
              <a:avLst/>
              <a:gdLst>
                <a:gd name="T0" fmla="*/ 20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5 h 52"/>
                <a:gd name="T8" fmla="*/ 20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0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Freeform 2691"/>
            <p:cNvSpPr>
              <a:spLocks/>
            </p:cNvSpPr>
            <p:nvPr/>
          </p:nvSpPr>
          <p:spPr bwMode="auto">
            <a:xfrm>
              <a:off x="2924" y="1800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7 h 49"/>
                <a:gd name="T4" fmla="*/ 15 w 44"/>
                <a:gd name="T5" fmla="*/ 0 h 49"/>
                <a:gd name="T6" fmla="*/ 44 w 44"/>
                <a:gd name="T7" fmla="*/ 24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4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0" name="Freeform 2692"/>
            <p:cNvSpPr>
              <a:spLocks/>
            </p:cNvSpPr>
            <p:nvPr/>
          </p:nvSpPr>
          <p:spPr bwMode="auto">
            <a:xfrm>
              <a:off x="2891" y="1780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30 h 47"/>
                <a:gd name="T4" fmla="*/ 11 w 48"/>
                <a:gd name="T5" fmla="*/ 0 h 47"/>
                <a:gd name="T6" fmla="*/ 48 w 48"/>
                <a:gd name="T7" fmla="*/ 20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Freeform 2693"/>
            <p:cNvSpPr>
              <a:spLocks/>
            </p:cNvSpPr>
            <p:nvPr/>
          </p:nvSpPr>
          <p:spPr bwMode="auto">
            <a:xfrm>
              <a:off x="3038" y="2055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2" name="Freeform 2694"/>
            <p:cNvSpPr>
              <a:spLocks/>
            </p:cNvSpPr>
            <p:nvPr/>
          </p:nvSpPr>
          <p:spPr bwMode="auto">
            <a:xfrm>
              <a:off x="2865" y="1773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7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3" name="Freeform 2695"/>
            <p:cNvSpPr>
              <a:spLocks/>
            </p:cNvSpPr>
            <p:nvPr/>
          </p:nvSpPr>
          <p:spPr bwMode="auto">
            <a:xfrm>
              <a:off x="2832" y="1773"/>
              <a:ext cx="35" cy="32"/>
            </a:xfrm>
            <a:custGeom>
              <a:avLst/>
              <a:gdLst>
                <a:gd name="T0" fmla="*/ 33 w 35"/>
                <a:gd name="T1" fmla="*/ 32 h 32"/>
                <a:gd name="T2" fmla="*/ 2 w 35"/>
                <a:gd name="T3" fmla="*/ 32 h 32"/>
                <a:gd name="T4" fmla="*/ 0 w 35"/>
                <a:gd name="T5" fmla="*/ 0 h 32"/>
                <a:gd name="T6" fmla="*/ 35 w 35"/>
                <a:gd name="T7" fmla="*/ 0 h 32"/>
                <a:gd name="T8" fmla="*/ 33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3" y="32"/>
                  </a:moveTo>
                  <a:lnTo>
                    <a:pt x="2" y="32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3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4" name="Freeform 2696"/>
            <p:cNvSpPr>
              <a:spLocks/>
            </p:cNvSpPr>
            <p:nvPr/>
          </p:nvSpPr>
          <p:spPr bwMode="auto">
            <a:xfrm>
              <a:off x="2803" y="1773"/>
              <a:ext cx="31" cy="34"/>
            </a:xfrm>
            <a:custGeom>
              <a:avLst/>
              <a:gdLst>
                <a:gd name="T0" fmla="*/ 31 w 31"/>
                <a:gd name="T1" fmla="*/ 32 h 34"/>
                <a:gd name="T2" fmla="*/ 0 w 31"/>
                <a:gd name="T3" fmla="*/ 34 h 34"/>
                <a:gd name="T4" fmla="*/ 0 w 31"/>
                <a:gd name="T5" fmla="*/ 3 h 34"/>
                <a:gd name="T6" fmla="*/ 29 w 31"/>
                <a:gd name="T7" fmla="*/ 0 h 34"/>
                <a:gd name="T8" fmla="*/ 31 w 31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31" y="32"/>
                  </a:moveTo>
                  <a:lnTo>
                    <a:pt x="0" y="34"/>
                  </a:lnTo>
                  <a:lnTo>
                    <a:pt x="0" y="3"/>
                  </a:lnTo>
                  <a:lnTo>
                    <a:pt x="29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5" name="Freeform 2697"/>
            <p:cNvSpPr>
              <a:spLocks/>
            </p:cNvSpPr>
            <p:nvPr/>
          </p:nvSpPr>
          <p:spPr bwMode="auto">
            <a:xfrm>
              <a:off x="2768" y="1771"/>
              <a:ext cx="35" cy="36"/>
            </a:xfrm>
            <a:custGeom>
              <a:avLst/>
              <a:gdLst>
                <a:gd name="T0" fmla="*/ 35 w 35"/>
                <a:gd name="T1" fmla="*/ 36 h 36"/>
                <a:gd name="T2" fmla="*/ 0 w 35"/>
                <a:gd name="T3" fmla="*/ 31 h 36"/>
                <a:gd name="T4" fmla="*/ 2 w 35"/>
                <a:gd name="T5" fmla="*/ 0 h 36"/>
                <a:gd name="T6" fmla="*/ 35 w 35"/>
                <a:gd name="T7" fmla="*/ 5 h 36"/>
                <a:gd name="T8" fmla="*/ 35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35" y="36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5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6" name="Freeform 2698"/>
            <p:cNvSpPr>
              <a:spLocks/>
            </p:cNvSpPr>
            <p:nvPr/>
          </p:nvSpPr>
          <p:spPr bwMode="auto">
            <a:xfrm>
              <a:off x="2891" y="1780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7" name="Freeform 2699"/>
            <p:cNvSpPr>
              <a:spLocks/>
            </p:cNvSpPr>
            <p:nvPr/>
          </p:nvSpPr>
          <p:spPr bwMode="auto">
            <a:xfrm>
              <a:off x="2709" y="1751"/>
              <a:ext cx="64" cy="49"/>
            </a:xfrm>
            <a:custGeom>
              <a:avLst/>
              <a:gdLst>
                <a:gd name="T0" fmla="*/ 53 w 64"/>
                <a:gd name="T1" fmla="*/ 49 h 49"/>
                <a:gd name="T2" fmla="*/ 0 w 64"/>
                <a:gd name="T3" fmla="*/ 29 h 49"/>
                <a:gd name="T4" fmla="*/ 11 w 64"/>
                <a:gd name="T5" fmla="*/ 0 h 49"/>
                <a:gd name="T6" fmla="*/ 64 w 64"/>
                <a:gd name="T7" fmla="*/ 20 h 49"/>
                <a:gd name="T8" fmla="*/ 53 w 6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9">
                  <a:moveTo>
                    <a:pt x="53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64" y="20"/>
                  </a:lnTo>
                  <a:lnTo>
                    <a:pt x="53" y="49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8" name="Freeform 2700"/>
            <p:cNvSpPr>
              <a:spLocks/>
            </p:cNvSpPr>
            <p:nvPr/>
          </p:nvSpPr>
          <p:spPr bwMode="auto">
            <a:xfrm>
              <a:off x="2685" y="1739"/>
              <a:ext cx="35" cy="41"/>
            </a:xfrm>
            <a:custGeom>
              <a:avLst/>
              <a:gdLst>
                <a:gd name="T0" fmla="*/ 24 w 35"/>
                <a:gd name="T1" fmla="*/ 41 h 41"/>
                <a:gd name="T2" fmla="*/ 0 w 35"/>
                <a:gd name="T3" fmla="*/ 27 h 41"/>
                <a:gd name="T4" fmla="*/ 15 w 35"/>
                <a:gd name="T5" fmla="*/ 0 h 41"/>
                <a:gd name="T6" fmla="*/ 35 w 35"/>
                <a:gd name="T7" fmla="*/ 12 h 41"/>
                <a:gd name="T8" fmla="*/ 24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24" y="41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5" y="12"/>
                  </a:lnTo>
                  <a:lnTo>
                    <a:pt x="24" y="4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29" name="Freeform 2701"/>
            <p:cNvSpPr>
              <a:spLocks/>
            </p:cNvSpPr>
            <p:nvPr/>
          </p:nvSpPr>
          <p:spPr bwMode="auto">
            <a:xfrm>
              <a:off x="2661" y="1722"/>
              <a:ext cx="39" cy="44"/>
            </a:xfrm>
            <a:custGeom>
              <a:avLst/>
              <a:gdLst>
                <a:gd name="T0" fmla="*/ 24 w 39"/>
                <a:gd name="T1" fmla="*/ 44 h 44"/>
                <a:gd name="T2" fmla="*/ 0 w 39"/>
                <a:gd name="T3" fmla="*/ 24 h 44"/>
                <a:gd name="T4" fmla="*/ 20 w 39"/>
                <a:gd name="T5" fmla="*/ 0 h 44"/>
                <a:gd name="T6" fmla="*/ 39 w 39"/>
                <a:gd name="T7" fmla="*/ 17 h 44"/>
                <a:gd name="T8" fmla="*/ 24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4" y="44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9" y="1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0" name="Freeform 2702"/>
            <p:cNvSpPr>
              <a:spLocks/>
            </p:cNvSpPr>
            <p:nvPr/>
          </p:nvSpPr>
          <p:spPr bwMode="auto">
            <a:xfrm>
              <a:off x="2619" y="1675"/>
              <a:ext cx="62" cy="71"/>
            </a:xfrm>
            <a:custGeom>
              <a:avLst/>
              <a:gdLst>
                <a:gd name="T0" fmla="*/ 42 w 62"/>
                <a:gd name="T1" fmla="*/ 71 h 71"/>
                <a:gd name="T2" fmla="*/ 0 w 62"/>
                <a:gd name="T3" fmla="*/ 17 h 71"/>
                <a:gd name="T4" fmla="*/ 24 w 62"/>
                <a:gd name="T5" fmla="*/ 0 h 71"/>
                <a:gd name="T6" fmla="*/ 62 w 62"/>
                <a:gd name="T7" fmla="*/ 47 h 71"/>
                <a:gd name="T8" fmla="*/ 42 w 62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1">
                  <a:moveTo>
                    <a:pt x="42" y="7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2" y="47"/>
                  </a:lnTo>
                  <a:lnTo>
                    <a:pt x="42" y="7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1" name="Freeform 2703"/>
            <p:cNvSpPr>
              <a:spLocks/>
            </p:cNvSpPr>
            <p:nvPr/>
          </p:nvSpPr>
          <p:spPr bwMode="auto">
            <a:xfrm>
              <a:off x="2578" y="1599"/>
              <a:ext cx="65" cy="93"/>
            </a:xfrm>
            <a:custGeom>
              <a:avLst/>
              <a:gdLst>
                <a:gd name="T0" fmla="*/ 41 w 65"/>
                <a:gd name="T1" fmla="*/ 93 h 93"/>
                <a:gd name="T2" fmla="*/ 0 w 65"/>
                <a:gd name="T3" fmla="*/ 17 h 93"/>
                <a:gd name="T4" fmla="*/ 24 w 65"/>
                <a:gd name="T5" fmla="*/ 0 h 93"/>
                <a:gd name="T6" fmla="*/ 65 w 65"/>
                <a:gd name="T7" fmla="*/ 76 h 93"/>
                <a:gd name="T8" fmla="*/ 41 w 6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93">
                  <a:moveTo>
                    <a:pt x="41" y="9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5" y="76"/>
                  </a:lnTo>
                  <a:lnTo>
                    <a:pt x="41" y="93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2" name="Freeform 2704"/>
            <p:cNvSpPr>
              <a:spLocks/>
            </p:cNvSpPr>
            <p:nvPr/>
          </p:nvSpPr>
          <p:spPr bwMode="auto">
            <a:xfrm>
              <a:off x="2762" y="1800"/>
              <a:ext cx="6" cy="2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  <a:gd name="T6" fmla="*/ 6 w 6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0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3" name="Freeform 2705"/>
            <p:cNvSpPr>
              <a:spLocks/>
            </p:cNvSpPr>
            <p:nvPr/>
          </p:nvSpPr>
          <p:spPr bwMode="auto">
            <a:xfrm>
              <a:off x="2762" y="1771"/>
              <a:ext cx="11" cy="31"/>
            </a:xfrm>
            <a:custGeom>
              <a:avLst/>
              <a:gdLst>
                <a:gd name="T0" fmla="*/ 6 w 11"/>
                <a:gd name="T1" fmla="*/ 31 h 31"/>
                <a:gd name="T2" fmla="*/ 0 w 11"/>
                <a:gd name="T3" fmla="*/ 29 h 31"/>
                <a:gd name="T4" fmla="*/ 8 w 11"/>
                <a:gd name="T5" fmla="*/ 0 h 31"/>
                <a:gd name="T6" fmla="*/ 11 w 11"/>
                <a:gd name="T7" fmla="*/ 0 h 31"/>
                <a:gd name="T8" fmla="*/ 6 w 1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6" y="31"/>
                  </a:moveTo>
                  <a:lnTo>
                    <a:pt x="0" y="29"/>
                  </a:lnTo>
                  <a:lnTo>
                    <a:pt x="8" y="0"/>
                  </a:lnTo>
                  <a:lnTo>
                    <a:pt x="11" y="0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55453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4" name="Freeform 270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5" name="Freeform 270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6" name="Freeform 2708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13 h 52"/>
                <a:gd name="T4" fmla="*/ 26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7" name="Freeform 2709"/>
            <p:cNvSpPr>
              <a:spLocks/>
            </p:cNvSpPr>
            <p:nvPr/>
          </p:nvSpPr>
          <p:spPr bwMode="auto">
            <a:xfrm>
              <a:off x="3513" y="3348"/>
              <a:ext cx="40" cy="49"/>
            </a:xfrm>
            <a:custGeom>
              <a:avLst/>
              <a:gdLst>
                <a:gd name="T0" fmla="*/ 14 w 40"/>
                <a:gd name="T1" fmla="*/ 49 h 49"/>
                <a:gd name="T2" fmla="*/ 0 w 40"/>
                <a:gd name="T3" fmla="*/ 5 h 49"/>
                <a:gd name="T4" fmla="*/ 29 w 40"/>
                <a:gd name="T5" fmla="*/ 0 h 49"/>
                <a:gd name="T6" fmla="*/ 40 w 40"/>
                <a:gd name="T7" fmla="*/ 36 h 49"/>
                <a:gd name="T8" fmla="*/ 14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4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8" name="Freeform 2710"/>
            <p:cNvSpPr>
              <a:spLocks/>
            </p:cNvSpPr>
            <p:nvPr/>
          </p:nvSpPr>
          <p:spPr bwMode="auto">
            <a:xfrm>
              <a:off x="3505" y="3304"/>
              <a:ext cx="37" cy="49"/>
            </a:xfrm>
            <a:custGeom>
              <a:avLst/>
              <a:gdLst>
                <a:gd name="T0" fmla="*/ 8 w 37"/>
                <a:gd name="T1" fmla="*/ 49 h 49"/>
                <a:gd name="T2" fmla="*/ 0 w 37"/>
                <a:gd name="T3" fmla="*/ 5 h 49"/>
                <a:gd name="T4" fmla="*/ 28 w 37"/>
                <a:gd name="T5" fmla="*/ 0 h 49"/>
                <a:gd name="T6" fmla="*/ 37 w 37"/>
                <a:gd name="T7" fmla="*/ 44 h 49"/>
                <a:gd name="T8" fmla="*/ 8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8" y="49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39" name="Freeform 2711"/>
            <p:cNvSpPr>
              <a:spLocks/>
            </p:cNvSpPr>
            <p:nvPr/>
          </p:nvSpPr>
          <p:spPr bwMode="auto">
            <a:xfrm>
              <a:off x="3502" y="3255"/>
              <a:ext cx="31" cy="54"/>
            </a:xfrm>
            <a:custGeom>
              <a:avLst/>
              <a:gdLst>
                <a:gd name="T0" fmla="*/ 3 w 31"/>
                <a:gd name="T1" fmla="*/ 54 h 54"/>
                <a:gd name="T2" fmla="*/ 0 w 31"/>
                <a:gd name="T3" fmla="*/ 2 h 54"/>
                <a:gd name="T4" fmla="*/ 29 w 31"/>
                <a:gd name="T5" fmla="*/ 0 h 54"/>
                <a:gd name="T6" fmla="*/ 31 w 31"/>
                <a:gd name="T7" fmla="*/ 49 h 54"/>
                <a:gd name="T8" fmla="*/ 3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3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0" name="Freeform 2712"/>
            <p:cNvSpPr>
              <a:spLocks/>
            </p:cNvSpPr>
            <p:nvPr/>
          </p:nvSpPr>
          <p:spPr bwMode="auto">
            <a:xfrm>
              <a:off x="3502" y="3213"/>
              <a:ext cx="33" cy="47"/>
            </a:xfrm>
            <a:custGeom>
              <a:avLst/>
              <a:gdLst>
                <a:gd name="T0" fmla="*/ 0 w 33"/>
                <a:gd name="T1" fmla="*/ 42 h 47"/>
                <a:gd name="T2" fmla="*/ 5 w 33"/>
                <a:gd name="T3" fmla="*/ 0 h 47"/>
                <a:gd name="T4" fmla="*/ 33 w 33"/>
                <a:gd name="T5" fmla="*/ 5 h 47"/>
                <a:gd name="T6" fmla="*/ 29 w 33"/>
                <a:gd name="T7" fmla="*/ 47 h 47"/>
                <a:gd name="T8" fmla="*/ 0 w 33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2"/>
                  </a:moveTo>
                  <a:lnTo>
                    <a:pt x="5" y="0"/>
                  </a:lnTo>
                  <a:lnTo>
                    <a:pt x="33" y="5"/>
                  </a:lnTo>
                  <a:lnTo>
                    <a:pt x="29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1" name="Freeform 2713"/>
            <p:cNvSpPr>
              <a:spLocks/>
            </p:cNvSpPr>
            <p:nvPr/>
          </p:nvSpPr>
          <p:spPr bwMode="auto">
            <a:xfrm>
              <a:off x="3507" y="3174"/>
              <a:ext cx="39" cy="44"/>
            </a:xfrm>
            <a:custGeom>
              <a:avLst/>
              <a:gdLst>
                <a:gd name="T0" fmla="*/ 0 w 39"/>
                <a:gd name="T1" fmla="*/ 39 h 44"/>
                <a:gd name="T2" fmla="*/ 13 w 39"/>
                <a:gd name="T3" fmla="*/ 0 h 44"/>
                <a:gd name="T4" fmla="*/ 39 w 39"/>
                <a:gd name="T5" fmla="*/ 12 h 44"/>
                <a:gd name="T6" fmla="*/ 28 w 39"/>
                <a:gd name="T7" fmla="*/ 44 h 44"/>
                <a:gd name="T8" fmla="*/ 0 w 39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9"/>
                  </a:moveTo>
                  <a:lnTo>
                    <a:pt x="13" y="0"/>
                  </a:lnTo>
                  <a:lnTo>
                    <a:pt x="39" y="12"/>
                  </a:lnTo>
                  <a:lnTo>
                    <a:pt x="28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2" name="Freeform 2714"/>
            <p:cNvSpPr>
              <a:spLocks/>
            </p:cNvSpPr>
            <p:nvPr/>
          </p:nvSpPr>
          <p:spPr bwMode="auto">
            <a:xfrm>
              <a:off x="3520" y="3108"/>
              <a:ext cx="55" cy="78"/>
            </a:xfrm>
            <a:custGeom>
              <a:avLst/>
              <a:gdLst>
                <a:gd name="T0" fmla="*/ 0 w 55"/>
                <a:gd name="T1" fmla="*/ 66 h 78"/>
                <a:gd name="T2" fmla="*/ 31 w 55"/>
                <a:gd name="T3" fmla="*/ 0 h 78"/>
                <a:gd name="T4" fmla="*/ 55 w 55"/>
                <a:gd name="T5" fmla="*/ 17 h 78"/>
                <a:gd name="T6" fmla="*/ 26 w 55"/>
                <a:gd name="T7" fmla="*/ 78 h 78"/>
                <a:gd name="T8" fmla="*/ 0 w 55"/>
                <a:gd name="T9" fmla="*/ 6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8">
                  <a:moveTo>
                    <a:pt x="0" y="66"/>
                  </a:moveTo>
                  <a:lnTo>
                    <a:pt x="31" y="0"/>
                  </a:lnTo>
                  <a:lnTo>
                    <a:pt x="55" y="17"/>
                  </a:lnTo>
                  <a:lnTo>
                    <a:pt x="26" y="7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3" name="Freeform 2715"/>
            <p:cNvSpPr>
              <a:spLocks/>
            </p:cNvSpPr>
            <p:nvPr/>
          </p:nvSpPr>
          <p:spPr bwMode="auto">
            <a:xfrm>
              <a:off x="3551" y="3078"/>
              <a:ext cx="41" cy="47"/>
            </a:xfrm>
            <a:custGeom>
              <a:avLst/>
              <a:gdLst>
                <a:gd name="T0" fmla="*/ 0 w 41"/>
                <a:gd name="T1" fmla="*/ 30 h 47"/>
                <a:gd name="T2" fmla="*/ 15 w 41"/>
                <a:gd name="T3" fmla="*/ 0 h 47"/>
                <a:gd name="T4" fmla="*/ 41 w 41"/>
                <a:gd name="T5" fmla="*/ 13 h 47"/>
                <a:gd name="T6" fmla="*/ 24 w 41"/>
                <a:gd name="T7" fmla="*/ 47 h 47"/>
                <a:gd name="T8" fmla="*/ 0 w 41"/>
                <a:gd name="T9" fmla="*/ 3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0" y="30"/>
                  </a:moveTo>
                  <a:lnTo>
                    <a:pt x="15" y="0"/>
                  </a:lnTo>
                  <a:lnTo>
                    <a:pt x="41" y="13"/>
                  </a:lnTo>
                  <a:lnTo>
                    <a:pt x="24" y="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4" name="Freeform 2716"/>
            <p:cNvSpPr>
              <a:spLocks/>
            </p:cNvSpPr>
            <p:nvPr/>
          </p:nvSpPr>
          <p:spPr bwMode="auto">
            <a:xfrm>
              <a:off x="3566" y="3044"/>
              <a:ext cx="37" cy="47"/>
            </a:xfrm>
            <a:custGeom>
              <a:avLst/>
              <a:gdLst>
                <a:gd name="T0" fmla="*/ 0 w 37"/>
                <a:gd name="T1" fmla="*/ 34 h 47"/>
                <a:gd name="T2" fmla="*/ 11 w 37"/>
                <a:gd name="T3" fmla="*/ 0 h 47"/>
                <a:gd name="T4" fmla="*/ 37 w 37"/>
                <a:gd name="T5" fmla="*/ 12 h 47"/>
                <a:gd name="T6" fmla="*/ 26 w 37"/>
                <a:gd name="T7" fmla="*/ 47 h 47"/>
                <a:gd name="T8" fmla="*/ 0 w 37"/>
                <a:gd name="T9" fmla="*/ 3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0" y="34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6" y="4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5" name="Freeform 2717"/>
            <p:cNvSpPr>
              <a:spLocks/>
            </p:cNvSpPr>
            <p:nvPr/>
          </p:nvSpPr>
          <p:spPr bwMode="auto">
            <a:xfrm>
              <a:off x="3577" y="3015"/>
              <a:ext cx="33" cy="41"/>
            </a:xfrm>
            <a:custGeom>
              <a:avLst/>
              <a:gdLst>
                <a:gd name="T0" fmla="*/ 0 w 33"/>
                <a:gd name="T1" fmla="*/ 29 h 41"/>
                <a:gd name="T2" fmla="*/ 4 w 33"/>
                <a:gd name="T3" fmla="*/ 0 h 41"/>
                <a:gd name="T4" fmla="*/ 33 w 33"/>
                <a:gd name="T5" fmla="*/ 2 h 41"/>
                <a:gd name="T6" fmla="*/ 26 w 33"/>
                <a:gd name="T7" fmla="*/ 41 h 41"/>
                <a:gd name="T8" fmla="*/ 0 w 33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0" y="29"/>
                  </a:moveTo>
                  <a:lnTo>
                    <a:pt x="4" y="0"/>
                  </a:lnTo>
                  <a:lnTo>
                    <a:pt x="33" y="2"/>
                  </a:lnTo>
                  <a:lnTo>
                    <a:pt x="26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6" name="Freeform 2718"/>
            <p:cNvSpPr>
              <a:spLocks/>
            </p:cNvSpPr>
            <p:nvPr/>
          </p:nvSpPr>
          <p:spPr bwMode="auto">
            <a:xfrm>
              <a:off x="3579" y="2973"/>
              <a:ext cx="31" cy="44"/>
            </a:xfrm>
            <a:custGeom>
              <a:avLst/>
              <a:gdLst>
                <a:gd name="T0" fmla="*/ 2 w 31"/>
                <a:gd name="T1" fmla="*/ 42 h 44"/>
                <a:gd name="T2" fmla="*/ 0 w 31"/>
                <a:gd name="T3" fmla="*/ 3 h 44"/>
                <a:gd name="T4" fmla="*/ 29 w 31"/>
                <a:gd name="T5" fmla="*/ 0 h 44"/>
                <a:gd name="T6" fmla="*/ 31 w 31"/>
                <a:gd name="T7" fmla="*/ 44 h 44"/>
                <a:gd name="T8" fmla="*/ 2 w 31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2" y="42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7" name="Freeform 2719"/>
            <p:cNvSpPr>
              <a:spLocks/>
            </p:cNvSpPr>
            <p:nvPr/>
          </p:nvSpPr>
          <p:spPr bwMode="auto">
            <a:xfrm>
              <a:off x="3502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0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8" name="Freeform 2720"/>
            <p:cNvSpPr>
              <a:spLocks/>
            </p:cNvSpPr>
            <p:nvPr/>
          </p:nvSpPr>
          <p:spPr bwMode="auto">
            <a:xfrm>
              <a:off x="3570" y="2929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12 h 54"/>
                <a:gd name="T4" fmla="*/ 27 w 38"/>
                <a:gd name="T5" fmla="*/ 0 h 54"/>
                <a:gd name="T6" fmla="*/ 38 w 38"/>
                <a:gd name="T7" fmla="*/ 42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49" name="Freeform 2721"/>
            <p:cNvSpPr>
              <a:spLocks/>
            </p:cNvSpPr>
            <p:nvPr/>
          </p:nvSpPr>
          <p:spPr bwMode="auto">
            <a:xfrm>
              <a:off x="3553" y="2892"/>
              <a:ext cx="44" cy="49"/>
            </a:xfrm>
            <a:custGeom>
              <a:avLst/>
              <a:gdLst>
                <a:gd name="T0" fmla="*/ 17 w 44"/>
                <a:gd name="T1" fmla="*/ 49 h 49"/>
                <a:gd name="T2" fmla="*/ 0 w 44"/>
                <a:gd name="T3" fmla="*/ 20 h 49"/>
                <a:gd name="T4" fmla="*/ 22 w 44"/>
                <a:gd name="T5" fmla="*/ 0 h 49"/>
                <a:gd name="T6" fmla="*/ 44 w 44"/>
                <a:gd name="T7" fmla="*/ 37 h 49"/>
                <a:gd name="T8" fmla="*/ 1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7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0" name="Freeform 2722"/>
            <p:cNvSpPr>
              <a:spLocks/>
            </p:cNvSpPr>
            <p:nvPr/>
          </p:nvSpPr>
          <p:spPr bwMode="auto">
            <a:xfrm>
              <a:off x="3533" y="2863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4 h 49"/>
                <a:gd name="T4" fmla="*/ 18 w 42"/>
                <a:gd name="T5" fmla="*/ 0 h 49"/>
                <a:gd name="T6" fmla="*/ 42 w 42"/>
                <a:gd name="T7" fmla="*/ 29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2" y="29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1" name="Freeform 2723"/>
            <p:cNvSpPr>
              <a:spLocks/>
            </p:cNvSpPr>
            <p:nvPr/>
          </p:nvSpPr>
          <p:spPr bwMode="auto">
            <a:xfrm>
              <a:off x="3507" y="2841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4 h 46"/>
                <a:gd name="T4" fmla="*/ 17 w 44"/>
                <a:gd name="T5" fmla="*/ 0 h 46"/>
                <a:gd name="T6" fmla="*/ 44 w 44"/>
                <a:gd name="T7" fmla="*/ 22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2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2" name="Freeform 2724"/>
            <p:cNvSpPr>
              <a:spLocks/>
            </p:cNvSpPr>
            <p:nvPr/>
          </p:nvSpPr>
          <p:spPr bwMode="auto">
            <a:xfrm>
              <a:off x="3452" y="2792"/>
              <a:ext cx="72" cy="73"/>
            </a:xfrm>
            <a:custGeom>
              <a:avLst/>
              <a:gdLst>
                <a:gd name="T0" fmla="*/ 55 w 72"/>
                <a:gd name="T1" fmla="*/ 73 h 73"/>
                <a:gd name="T2" fmla="*/ 0 w 72"/>
                <a:gd name="T3" fmla="*/ 24 h 73"/>
                <a:gd name="T4" fmla="*/ 18 w 72"/>
                <a:gd name="T5" fmla="*/ 0 h 73"/>
                <a:gd name="T6" fmla="*/ 72 w 72"/>
                <a:gd name="T7" fmla="*/ 49 h 73"/>
                <a:gd name="T8" fmla="*/ 55 w 72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3">
                  <a:moveTo>
                    <a:pt x="55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2" y="49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3" name="Freeform 2725"/>
            <p:cNvSpPr>
              <a:spLocks/>
            </p:cNvSpPr>
            <p:nvPr/>
          </p:nvSpPr>
          <p:spPr bwMode="auto">
            <a:xfrm>
              <a:off x="3426" y="2762"/>
              <a:ext cx="44" cy="54"/>
            </a:xfrm>
            <a:custGeom>
              <a:avLst/>
              <a:gdLst>
                <a:gd name="T0" fmla="*/ 26 w 44"/>
                <a:gd name="T1" fmla="*/ 54 h 54"/>
                <a:gd name="T2" fmla="*/ 0 w 44"/>
                <a:gd name="T3" fmla="*/ 20 h 54"/>
                <a:gd name="T4" fmla="*/ 22 w 44"/>
                <a:gd name="T5" fmla="*/ 0 h 54"/>
                <a:gd name="T6" fmla="*/ 44 w 44"/>
                <a:gd name="T7" fmla="*/ 30 h 54"/>
                <a:gd name="T8" fmla="*/ 26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6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30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4" name="Freeform 2726"/>
            <p:cNvSpPr>
              <a:spLocks/>
            </p:cNvSpPr>
            <p:nvPr/>
          </p:nvSpPr>
          <p:spPr bwMode="auto">
            <a:xfrm>
              <a:off x="3413" y="2748"/>
              <a:ext cx="35" cy="34"/>
            </a:xfrm>
            <a:custGeom>
              <a:avLst/>
              <a:gdLst>
                <a:gd name="T0" fmla="*/ 13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14 h 34"/>
                <a:gd name="T8" fmla="*/ 13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3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4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5" name="Freeform 2727"/>
            <p:cNvSpPr>
              <a:spLocks/>
            </p:cNvSpPr>
            <p:nvPr/>
          </p:nvSpPr>
          <p:spPr bwMode="auto">
            <a:xfrm>
              <a:off x="3404" y="2728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7 h 37"/>
                <a:gd name="T4" fmla="*/ 24 w 33"/>
                <a:gd name="T5" fmla="*/ 0 h 37"/>
                <a:gd name="T6" fmla="*/ 33 w 33"/>
                <a:gd name="T7" fmla="*/ 20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20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6" name="Freeform 2728"/>
            <p:cNvSpPr>
              <a:spLocks/>
            </p:cNvSpPr>
            <p:nvPr/>
          </p:nvSpPr>
          <p:spPr bwMode="auto">
            <a:xfrm>
              <a:off x="3579" y="2971"/>
              <a:ext cx="29" cy="12"/>
            </a:xfrm>
            <a:custGeom>
              <a:avLst/>
              <a:gdLst>
                <a:gd name="T0" fmla="*/ 29 w 29"/>
                <a:gd name="T1" fmla="*/ 2 h 12"/>
                <a:gd name="T2" fmla="*/ 29 w 29"/>
                <a:gd name="T3" fmla="*/ 0 h 12"/>
                <a:gd name="T4" fmla="*/ 0 w 29"/>
                <a:gd name="T5" fmla="*/ 5 h 12"/>
                <a:gd name="T6" fmla="*/ 2 w 29"/>
                <a:gd name="T7" fmla="*/ 12 h 12"/>
                <a:gd name="T8" fmla="*/ 29 w 29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29" y="2"/>
                  </a:moveTo>
                  <a:lnTo>
                    <a:pt x="29" y="0"/>
                  </a:lnTo>
                  <a:lnTo>
                    <a:pt x="0" y="5"/>
                  </a:lnTo>
                  <a:lnTo>
                    <a:pt x="2" y="1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7" name="Freeform 2729"/>
            <p:cNvSpPr>
              <a:spLocks/>
            </p:cNvSpPr>
            <p:nvPr/>
          </p:nvSpPr>
          <p:spPr bwMode="auto">
            <a:xfrm>
              <a:off x="3386" y="2687"/>
              <a:ext cx="44" cy="56"/>
            </a:xfrm>
            <a:custGeom>
              <a:avLst/>
              <a:gdLst>
                <a:gd name="T0" fmla="*/ 18 w 44"/>
                <a:gd name="T1" fmla="*/ 56 h 56"/>
                <a:gd name="T2" fmla="*/ 0 w 44"/>
                <a:gd name="T3" fmla="*/ 4 h 56"/>
                <a:gd name="T4" fmla="*/ 29 w 44"/>
                <a:gd name="T5" fmla="*/ 0 h 56"/>
                <a:gd name="T6" fmla="*/ 44 w 44"/>
                <a:gd name="T7" fmla="*/ 44 h 56"/>
                <a:gd name="T8" fmla="*/ 18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8" y="56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44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8" name="Freeform 2730"/>
            <p:cNvSpPr>
              <a:spLocks/>
            </p:cNvSpPr>
            <p:nvPr/>
          </p:nvSpPr>
          <p:spPr bwMode="auto">
            <a:xfrm>
              <a:off x="3380" y="2640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2 h 51"/>
                <a:gd name="T4" fmla="*/ 28 w 35"/>
                <a:gd name="T5" fmla="*/ 0 h 51"/>
                <a:gd name="T6" fmla="*/ 35 w 35"/>
                <a:gd name="T7" fmla="*/ 47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7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59" name="Freeform 2731"/>
            <p:cNvSpPr>
              <a:spLocks/>
            </p:cNvSpPr>
            <p:nvPr/>
          </p:nvSpPr>
          <p:spPr bwMode="auto">
            <a:xfrm>
              <a:off x="3380" y="2596"/>
              <a:ext cx="28" cy="46"/>
            </a:xfrm>
            <a:custGeom>
              <a:avLst/>
              <a:gdLst>
                <a:gd name="T0" fmla="*/ 0 w 28"/>
                <a:gd name="T1" fmla="*/ 46 h 46"/>
                <a:gd name="T2" fmla="*/ 0 w 28"/>
                <a:gd name="T3" fmla="*/ 0 h 46"/>
                <a:gd name="T4" fmla="*/ 28 w 28"/>
                <a:gd name="T5" fmla="*/ 0 h 46"/>
                <a:gd name="T6" fmla="*/ 28 w 28"/>
                <a:gd name="T7" fmla="*/ 44 h 46"/>
                <a:gd name="T8" fmla="*/ 0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4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0" name="Freeform 2732"/>
            <p:cNvSpPr>
              <a:spLocks/>
            </p:cNvSpPr>
            <p:nvPr/>
          </p:nvSpPr>
          <p:spPr bwMode="auto">
            <a:xfrm>
              <a:off x="3380" y="2549"/>
              <a:ext cx="30" cy="47"/>
            </a:xfrm>
            <a:custGeom>
              <a:avLst/>
              <a:gdLst>
                <a:gd name="T0" fmla="*/ 0 w 30"/>
                <a:gd name="T1" fmla="*/ 47 h 47"/>
                <a:gd name="T2" fmla="*/ 2 w 30"/>
                <a:gd name="T3" fmla="*/ 0 h 47"/>
                <a:gd name="T4" fmla="*/ 30 w 30"/>
                <a:gd name="T5" fmla="*/ 0 h 47"/>
                <a:gd name="T6" fmla="*/ 28 w 30"/>
                <a:gd name="T7" fmla="*/ 47 h 47"/>
                <a:gd name="T8" fmla="*/ 0 w 3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7">
                  <a:moveTo>
                    <a:pt x="0" y="47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1" name="Freeform 2733"/>
            <p:cNvSpPr>
              <a:spLocks/>
            </p:cNvSpPr>
            <p:nvPr/>
          </p:nvSpPr>
          <p:spPr bwMode="auto">
            <a:xfrm>
              <a:off x="3382" y="2503"/>
              <a:ext cx="28" cy="46"/>
            </a:xfrm>
            <a:custGeom>
              <a:avLst/>
              <a:gdLst>
                <a:gd name="T0" fmla="*/ 0 w 28"/>
                <a:gd name="T1" fmla="*/ 46 h 46"/>
                <a:gd name="T2" fmla="*/ 0 w 28"/>
                <a:gd name="T3" fmla="*/ 2 h 46"/>
                <a:gd name="T4" fmla="*/ 28 w 28"/>
                <a:gd name="T5" fmla="*/ 0 h 46"/>
                <a:gd name="T6" fmla="*/ 28 w 28"/>
                <a:gd name="T7" fmla="*/ 46 h 46"/>
                <a:gd name="T8" fmla="*/ 0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2" name="Freeform 2734"/>
            <p:cNvSpPr>
              <a:spLocks/>
            </p:cNvSpPr>
            <p:nvPr/>
          </p:nvSpPr>
          <p:spPr bwMode="auto">
            <a:xfrm>
              <a:off x="3378" y="2459"/>
              <a:ext cx="32" cy="46"/>
            </a:xfrm>
            <a:custGeom>
              <a:avLst/>
              <a:gdLst>
                <a:gd name="T0" fmla="*/ 4 w 32"/>
                <a:gd name="T1" fmla="*/ 46 h 46"/>
                <a:gd name="T2" fmla="*/ 0 w 32"/>
                <a:gd name="T3" fmla="*/ 5 h 46"/>
                <a:gd name="T4" fmla="*/ 28 w 32"/>
                <a:gd name="T5" fmla="*/ 0 h 46"/>
                <a:gd name="T6" fmla="*/ 32 w 32"/>
                <a:gd name="T7" fmla="*/ 44 h 46"/>
                <a:gd name="T8" fmla="*/ 4 w 3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4" y="4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2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3" name="Freeform 2735"/>
            <p:cNvSpPr>
              <a:spLocks/>
            </p:cNvSpPr>
            <p:nvPr/>
          </p:nvSpPr>
          <p:spPr bwMode="auto">
            <a:xfrm>
              <a:off x="3375" y="2437"/>
              <a:ext cx="31" cy="27"/>
            </a:xfrm>
            <a:custGeom>
              <a:avLst/>
              <a:gdLst>
                <a:gd name="T0" fmla="*/ 3 w 31"/>
                <a:gd name="T1" fmla="*/ 27 h 27"/>
                <a:gd name="T2" fmla="*/ 0 w 31"/>
                <a:gd name="T3" fmla="*/ 12 h 27"/>
                <a:gd name="T4" fmla="*/ 27 w 31"/>
                <a:gd name="T5" fmla="*/ 0 h 27"/>
                <a:gd name="T6" fmla="*/ 31 w 31"/>
                <a:gd name="T7" fmla="*/ 22 h 27"/>
                <a:gd name="T8" fmla="*/ 3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3" y="27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2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4" name="Freeform 2736"/>
            <p:cNvSpPr>
              <a:spLocks/>
            </p:cNvSpPr>
            <p:nvPr/>
          </p:nvSpPr>
          <p:spPr bwMode="auto">
            <a:xfrm>
              <a:off x="3369" y="2412"/>
              <a:ext cx="33" cy="37"/>
            </a:xfrm>
            <a:custGeom>
              <a:avLst/>
              <a:gdLst>
                <a:gd name="T0" fmla="*/ 6 w 33"/>
                <a:gd name="T1" fmla="*/ 37 h 37"/>
                <a:gd name="T2" fmla="*/ 0 w 33"/>
                <a:gd name="T3" fmla="*/ 17 h 37"/>
                <a:gd name="T4" fmla="*/ 24 w 33"/>
                <a:gd name="T5" fmla="*/ 0 h 37"/>
                <a:gd name="T6" fmla="*/ 33 w 33"/>
                <a:gd name="T7" fmla="*/ 25 h 37"/>
                <a:gd name="T8" fmla="*/ 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6" y="3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5" name="Freeform 2737"/>
            <p:cNvSpPr>
              <a:spLocks/>
            </p:cNvSpPr>
            <p:nvPr/>
          </p:nvSpPr>
          <p:spPr bwMode="auto">
            <a:xfrm>
              <a:off x="3345" y="2371"/>
              <a:ext cx="48" cy="58"/>
            </a:xfrm>
            <a:custGeom>
              <a:avLst/>
              <a:gdLst>
                <a:gd name="T0" fmla="*/ 24 w 48"/>
                <a:gd name="T1" fmla="*/ 58 h 58"/>
                <a:gd name="T2" fmla="*/ 0 w 48"/>
                <a:gd name="T3" fmla="*/ 17 h 58"/>
                <a:gd name="T4" fmla="*/ 24 w 48"/>
                <a:gd name="T5" fmla="*/ 0 h 58"/>
                <a:gd name="T6" fmla="*/ 48 w 48"/>
                <a:gd name="T7" fmla="*/ 41 h 58"/>
                <a:gd name="T8" fmla="*/ 24 w 48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8">
                  <a:moveTo>
                    <a:pt x="24" y="5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1"/>
                  </a:lnTo>
                  <a:lnTo>
                    <a:pt x="24" y="5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6" name="Freeform 2738"/>
            <p:cNvSpPr>
              <a:spLocks/>
            </p:cNvSpPr>
            <p:nvPr/>
          </p:nvSpPr>
          <p:spPr bwMode="auto">
            <a:xfrm>
              <a:off x="3404" y="2728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7" name="Freeform 2739"/>
            <p:cNvSpPr>
              <a:spLocks/>
            </p:cNvSpPr>
            <p:nvPr/>
          </p:nvSpPr>
          <p:spPr bwMode="auto">
            <a:xfrm>
              <a:off x="3334" y="2351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5 h 39"/>
                <a:gd name="T4" fmla="*/ 17 w 33"/>
                <a:gd name="T5" fmla="*/ 0 h 39"/>
                <a:gd name="T6" fmla="*/ 33 w 33"/>
                <a:gd name="T7" fmla="*/ 1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3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8" name="Freeform 2740"/>
            <p:cNvSpPr>
              <a:spLocks/>
            </p:cNvSpPr>
            <p:nvPr/>
          </p:nvSpPr>
          <p:spPr bwMode="auto">
            <a:xfrm>
              <a:off x="3318" y="2339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2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69" name="Freeform 2741"/>
            <p:cNvSpPr>
              <a:spLocks/>
            </p:cNvSpPr>
            <p:nvPr/>
          </p:nvSpPr>
          <p:spPr bwMode="auto">
            <a:xfrm>
              <a:off x="3290" y="2319"/>
              <a:ext cx="44" cy="47"/>
            </a:xfrm>
            <a:custGeom>
              <a:avLst/>
              <a:gdLst>
                <a:gd name="T0" fmla="*/ 28 w 44"/>
                <a:gd name="T1" fmla="*/ 47 h 47"/>
                <a:gd name="T2" fmla="*/ 0 w 44"/>
                <a:gd name="T3" fmla="*/ 30 h 47"/>
                <a:gd name="T4" fmla="*/ 11 w 44"/>
                <a:gd name="T5" fmla="*/ 0 h 47"/>
                <a:gd name="T6" fmla="*/ 44 w 44"/>
                <a:gd name="T7" fmla="*/ 20 h 47"/>
                <a:gd name="T8" fmla="*/ 28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8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20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0" name="Freeform 2742"/>
            <p:cNvSpPr>
              <a:spLocks/>
            </p:cNvSpPr>
            <p:nvPr/>
          </p:nvSpPr>
          <p:spPr bwMode="auto">
            <a:xfrm>
              <a:off x="3259" y="2309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2 h 40"/>
                <a:gd name="T4" fmla="*/ 5 w 42"/>
                <a:gd name="T5" fmla="*/ 0 h 40"/>
                <a:gd name="T6" fmla="*/ 42 w 42"/>
                <a:gd name="T7" fmla="*/ 10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1" name="Freeform 2743"/>
            <p:cNvSpPr>
              <a:spLocks/>
            </p:cNvSpPr>
            <p:nvPr/>
          </p:nvSpPr>
          <p:spPr bwMode="auto">
            <a:xfrm>
              <a:off x="3222" y="2304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2 h 37"/>
                <a:gd name="T4" fmla="*/ 4 w 42"/>
                <a:gd name="T5" fmla="*/ 0 h 37"/>
                <a:gd name="T6" fmla="*/ 42 w 42"/>
                <a:gd name="T7" fmla="*/ 5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2" name="Freeform 2744"/>
            <p:cNvSpPr>
              <a:spLocks/>
            </p:cNvSpPr>
            <p:nvPr/>
          </p:nvSpPr>
          <p:spPr bwMode="auto">
            <a:xfrm>
              <a:off x="3187" y="2297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2 h 39"/>
                <a:gd name="T4" fmla="*/ 4 w 39"/>
                <a:gd name="T5" fmla="*/ 0 h 39"/>
                <a:gd name="T6" fmla="*/ 39 w 39"/>
                <a:gd name="T7" fmla="*/ 7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Freeform 2745"/>
            <p:cNvSpPr>
              <a:spLocks/>
            </p:cNvSpPr>
            <p:nvPr/>
          </p:nvSpPr>
          <p:spPr bwMode="auto">
            <a:xfrm>
              <a:off x="3150" y="2287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0 h 42"/>
                <a:gd name="T4" fmla="*/ 11 w 41"/>
                <a:gd name="T5" fmla="*/ 0 h 42"/>
                <a:gd name="T6" fmla="*/ 41 w 41"/>
                <a:gd name="T7" fmla="*/ 10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1" y="10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4" name="Freeform 2746"/>
            <p:cNvSpPr>
              <a:spLocks/>
            </p:cNvSpPr>
            <p:nvPr/>
          </p:nvSpPr>
          <p:spPr bwMode="auto">
            <a:xfrm>
              <a:off x="3132" y="2282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7 h 35"/>
                <a:gd name="T4" fmla="*/ 15 w 29"/>
                <a:gd name="T5" fmla="*/ 0 h 35"/>
                <a:gd name="T6" fmla="*/ 29 w 29"/>
                <a:gd name="T7" fmla="*/ 5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9" y="5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5" name="Freeform 2747"/>
            <p:cNvSpPr>
              <a:spLocks/>
            </p:cNvSpPr>
            <p:nvPr/>
          </p:nvSpPr>
          <p:spPr bwMode="auto">
            <a:xfrm>
              <a:off x="3117" y="2270"/>
              <a:ext cx="30" cy="39"/>
            </a:xfrm>
            <a:custGeom>
              <a:avLst/>
              <a:gdLst>
                <a:gd name="T0" fmla="*/ 15 w 30"/>
                <a:gd name="T1" fmla="*/ 39 h 39"/>
                <a:gd name="T2" fmla="*/ 0 w 30"/>
                <a:gd name="T3" fmla="*/ 25 h 39"/>
                <a:gd name="T4" fmla="*/ 17 w 30"/>
                <a:gd name="T5" fmla="*/ 0 h 39"/>
                <a:gd name="T6" fmla="*/ 30 w 30"/>
                <a:gd name="T7" fmla="*/ 12 h 39"/>
                <a:gd name="T8" fmla="*/ 15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5" y="3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6" name="Freeform 2748"/>
            <p:cNvSpPr>
              <a:spLocks/>
            </p:cNvSpPr>
            <p:nvPr/>
          </p:nvSpPr>
          <p:spPr bwMode="auto">
            <a:xfrm>
              <a:off x="3088" y="2241"/>
              <a:ext cx="46" cy="54"/>
            </a:xfrm>
            <a:custGeom>
              <a:avLst/>
              <a:gdLst>
                <a:gd name="T0" fmla="*/ 29 w 46"/>
                <a:gd name="T1" fmla="*/ 54 h 54"/>
                <a:gd name="T2" fmla="*/ 0 w 46"/>
                <a:gd name="T3" fmla="*/ 24 h 54"/>
                <a:gd name="T4" fmla="*/ 20 w 46"/>
                <a:gd name="T5" fmla="*/ 0 h 54"/>
                <a:gd name="T6" fmla="*/ 46 w 46"/>
                <a:gd name="T7" fmla="*/ 29 h 54"/>
                <a:gd name="T8" fmla="*/ 29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9" y="54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6" y="29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Freeform 2749"/>
            <p:cNvSpPr>
              <a:spLocks/>
            </p:cNvSpPr>
            <p:nvPr/>
          </p:nvSpPr>
          <p:spPr bwMode="auto">
            <a:xfrm>
              <a:off x="3364" y="2363"/>
              <a:ext cx="5" cy="8"/>
            </a:xfrm>
            <a:custGeom>
              <a:avLst/>
              <a:gdLst>
                <a:gd name="T0" fmla="*/ 5 w 5"/>
                <a:gd name="T1" fmla="*/ 8 h 8"/>
                <a:gd name="T2" fmla="*/ 3 w 5"/>
                <a:gd name="T3" fmla="*/ 3 h 8"/>
                <a:gd name="T4" fmla="*/ 0 w 5"/>
                <a:gd name="T5" fmla="*/ 0 h 8"/>
                <a:gd name="T6" fmla="*/ 5 w 5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8" name="Freeform 2750"/>
            <p:cNvSpPr>
              <a:spLocks/>
            </p:cNvSpPr>
            <p:nvPr/>
          </p:nvSpPr>
          <p:spPr bwMode="auto">
            <a:xfrm>
              <a:off x="3345" y="2366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79" name="Freeform 2751"/>
            <p:cNvSpPr>
              <a:spLocks/>
            </p:cNvSpPr>
            <p:nvPr/>
          </p:nvSpPr>
          <p:spPr bwMode="auto">
            <a:xfrm>
              <a:off x="3073" y="2224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2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0" name="Freeform 2752"/>
            <p:cNvSpPr>
              <a:spLocks/>
            </p:cNvSpPr>
            <p:nvPr/>
          </p:nvSpPr>
          <p:spPr bwMode="auto">
            <a:xfrm>
              <a:off x="3064" y="2202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2 h 34"/>
                <a:gd name="T4" fmla="*/ 26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1" name="Freeform 2753"/>
            <p:cNvSpPr>
              <a:spLocks/>
            </p:cNvSpPr>
            <p:nvPr/>
          </p:nvSpPr>
          <p:spPr bwMode="auto">
            <a:xfrm>
              <a:off x="3051" y="2158"/>
              <a:ext cx="39" cy="56"/>
            </a:xfrm>
            <a:custGeom>
              <a:avLst/>
              <a:gdLst>
                <a:gd name="T0" fmla="*/ 13 w 39"/>
                <a:gd name="T1" fmla="*/ 56 h 56"/>
                <a:gd name="T2" fmla="*/ 0 w 39"/>
                <a:gd name="T3" fmla="*/ 4 h 56"/>
                <a:gd name="T4" fmla="*/ 28 w 39"/>
                <a:gd name="T5" fmla="*/ 0 h 56"/>
                <a:gd name="T6" fmla="*/ 39 w 39"/>
                <a:gd name="T7" fmla="*/ 44 h 56"/>
                <a:gd name="T8" fmla="*/ 13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3" y="56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2" name="Freeform 2754"/>
            <p:cNvSpPr>
              <a:spLocks/>
            </p:cNvSpPr>
            <p:nvPr/>
          </p:nvSpPr>
          <p:spPr bwMode="auto">
            <a:xfrm>
              <a:off x="3044" y="2111"/>
              <a:ext cx="35" cy="51"/>
            </a:xfrm>
            <a:custGeom>
              <a:avLst/>
              <a:gdLst>
                <a:gd name="T0" fmla="*/ 7 w 35"/>
                <a:gd name="T1" fmla="*/ 51 h 51"/>
                <a:gd name="T2" fmla="*/ 0 w 35"/>
                <a:gd name="T3" fmla="*/ 5 h 51"/>
                <a:gd name="T4" fmla="*/ 29 w 35"/>
                <a:gd name="T5" fmla="*/ 0 h 51"/>
                <a:gd name="T6" fmla="*/ 35 w 35"/>
                <a:gd name="T7" fmla="*/ 47 h 51"/>
                <a:gd name="T8" fmla="*/ 7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7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7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3" name="Freeform 2755"/>
            <p:cNvSpPr>
              <a:spLocks/>
            </p:cNvSpPr>
            <p:nvPr/>
          </p:nvSpPr>
          <p:spPr bwMode="auto">
            <a:xfrm>
              <a:off x="3033" y="2057"/>
              <a:ext cx="40" cy="59"/>
            </a:xfrm>
            <a:custGeom>
              <a:avLst/>
              <a:gdLst>
                <a:gd name="T0" fmla="*/ 11 w 40"/>
                <a:gd name="T1" fmla="*/ 59 h 59"/>
                <a:gd name="T2" fmla="*/ 0 w 40"/>
                <a:gd name="T3" fmla="*/ 12 h 59"/>
                <a:gd name="T4" fmla="*/ 27 w 40"/>
                <a:gd name="T5" fmla="*/ 0 h 59"/>
                <a:gd name="T6" fmla="*/ 40 w 40"/>
                <a:gd name="T7" fmla="*/ 54 h 59"/>
                <a:gd name="T8" fmla="*/ 11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11" y="5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5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4" name="Freeform 2756"/>
            <p:cNvSpPr>
              <a:spLocks/>
            </p:cNvSpPr>
            <p:nvPr/>
          </p:nvSpPr>
          <p:spPr bwMode="auto">
            <a:xfrm>
              <a:off x="3086" y="2241"/>
              <a:ext cx="24" cy="24"/>
            </a:xfrm>
            <a:custGeom>
              <a:avLst/>
              <a:gdLst>
                <a:gd name="T0" fmla="*/ 2 w 24"/>
                <a:gd name="T1" fmla="*/ 24 h 24"/>
                <a:gd name="T2" fmla="*/ 0 w 24"/>
                <a:gd name="T3" fmla="*/ 22 h 24"/>
                <a:gd name="T4" fmla="*/ 22 w 24"/>
                <a:gd name="T5" fmla="*/ 0 h 24"/>
                <a:gd name="T6" fmla="*/ 24 w 24"/>
                <a:gd name="T7" fmla="*/ 5 h 24"/>
                <a:gd name="T8" fmla="*/ 2 w 24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" y="24"/>
                  </a:moveTo>
                  <a:lnTo>
                    <a:pt x="0" y="22"/>
                  </a:lnTo>
                  <a:lnTo>
                    <a:pt x="22" y="0"/>
                  </a:lnTo>
                  <a:lnTo>
                    <a:pt x="24" y="5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Freeform 2757"/>
            <p:cNvSpPr>
              <a:spLocks/>
            </p:cNvSpPr>
            <p:nvPr/>
          </p:nvSpPr>
          <p:spPr bwMode="auto">
            <a:xfrm>
              <a:off x="3005" y="1974"/>
              <a:ext cx="55" cy="95"/>
            </a:xfrm>
            <a:custGeom>
              <a:avLst/>
              <a:gdLst>
                <a:gd name="T0" fmla="*/ 28 w 55"/>
                <a:gd name="T1" fmla="*/ 95 h 95"/>
                <a:gd name="T2" fmla="*/ 0 w 55"/>
                <a:gd name="T3" fmla="*/ 12 h 95"/>
                <a:gd name="T4" fmla="*/ 26 w 55"/>
                <a:gd name="T5" fmla="*/ 0 h 95"/>
                <a:gd name="T6" fmla="*/ 55 w 55"/>
                <a:gd name="T7" fmla="*/ 83 h 95"/>
                <a:gd name="T8" fmla="*/ 28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8" y="9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83"/>
                  </a:lnTo>
                  <a:lnTo>
                    <a:pt x="28" y="95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6" name="Freeform 2758"/>
            <p:cNvSpPr>
              <a:spLocks/>
            </p:cNvSpPr>
            <p:nvPr/>
          </p:nvSpPr>
          <p:spPr bwMode="auto">
            <a:xfrm>
              <a:off x="2979" y="1898"/>
              <a:ext cx="52" cy="88"/>
            </a:xfrm>
            <a:custGeom>
              <a:avLst/>
              <a:gdLst>
                <a:gd name="T0" fmla="*/ 26 w 52"/>
                <a:gd name="T1" fmla="*/ 88 h 88"/>
                <a:gd name="T2" fmla="*/ 0 w 52"/>
                <a:gd name="T3" fmla="*/ 12 h 88"/>
                <a:gd name="T4" fmla="*/ 26 w 52"/>
                <a:gd name="T5" fmla="*/ 0 h 88"/>
                <a:gd name="T6" fmla="*/ 52 w 52"/>
                <a:gd name="T7" fmla="*/ 76 h 88"/>
                <a:gd name="T8" fmla="*/ 26 w 5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88">
                  <a:moveTo>
                    <a:pt x="26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2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7" name="Freeform 2759"/>
            <p:cNvSpPr>
              <a:spLocks/>
            </p:cNvSpPr>
            <p:nvPr/>
          </p:nvSpPr>
          <p:spPr bwMode="auto">
            <a:xfrm>
              <a:off x="2963" y="1864"/>
              <a:ext cx="42" cy="46"/>
            </a:xfrm>
            <a:custGeom>
              <a:avLst/>
              <a:gdLst>
                <a:gd name="T0" fmla="*/ 16 w 42"/>
                <a:gd name="T1" fmla="*/ 46 h 46"/>
                <a:gd name="T2" fmla="*/ 0 w 42"/>
                <a:gd name="T3" fmla="*/ 17 h 46"/>
                <a:gd name="T4" fmla="*/ 24 w 42"/>
                <a:gd name="T5" fmla="*/ 0 h 46"/>
                <a:gd name="T6" fmla="*/ 42 w 42"/>
                <a:gd name="T7" fmla="*/ 34 h 46"/>
                <a:gd name="T8" fmla="*/ 16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16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2" y="34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8" name="Freeform 2760"/>
            <p:cNvSpPr>
              <a:spLocks/>
            </p:cNvSpPr>
            <p:nvPr/>
          </p:nvSpPr>
          <p:spPr bwMode="auto">
            <a:xfrm>
              <a:off x="2944" y="1829"/>
              <a:ext cx="43" cy="52"/>
            </a:xfrm>
            <a:custGeom>
              <a:avLst/>
              <a:gdLst>
                <a:gd name="T0" fmla="*/ 19 w 43"/>
                <a:gd name="T1" fmla="*/ 52 h 52"/>
                <a:gd name="T2" fmla="*/ 0 w 43"/>
                <a:gd name="T3" fmla="*/ 25 h 52"/>
                <a:gd name="T4" fmla="*/ 19 w 43"/>
                <a:gd name="T5" fmla="*/ 0 h 52"/>
                <a:gd name="T6" fmla="*/ 43 w 43"/>
                <a:gd name="T7" fmla="*/ 35 h 52"/>
                <a:gd name="T8" fmla="*/ 19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19" y="52"/>
                  </a:moveTo>
                  <a:lnTo>
                    <a:pt x="0" y="25"/>
                  </a:lnTo>
                  <a:lnTo>
                    <a:pt x="19" y="0"/>
                  </a:lnTo>
                  <a:lnTo>
                    <a:pt x="43" y="35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2761"/>
            <p:cNvSpPr>
              <a:spLocks/>
            </p:cNvSpPr>
            <p:nvPr/>
          </p:nvSpPr>
          <p:spPr bwMode="auto">
            <a:xfrm>
              <a:off x="2919" y="1805"/>
              <a:ext cx="44" cy="49"/>
            </a:xfrm>
            <a:custGeom>
              <a:avLst/>
              <a:gdLst>
                <a:gd name="T0" fmla="*/ 25 w 44"/>
                <a:gd name="T1" fmla="*/ 49 h 49"/>
                <a:gd name="T2" fmla="*/ 0 w 44"/>
                <a:gd name="T3" fmla="*/ 27 h 49"/>
                <a:gd name="T4" fmla="*/ 16 w 44"/>
                <a:gd name="T5" fmla="*/ 0 h 49"/>
                <a:gd name="T6" fmla="*/ 44 w 44"/>
                <a:gd name="T7" fmla="*/ 24 h 49"/>
                <a:gd name="T8" fmla="*/ 25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5" y="4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4" y="24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Freeform 2762"/>
            <p:cNvSpPr>
              <a:spLocks/>
            </p:cNvSpPr>
            <p:nvPr/>
          </p:nvSpPr>
          <p:spPr bwMode="auto">
            <a:xfrm>
              <a:off x="2887" y="1783"/>
              <a:ext cx="48" cy="49"/>
            </a:xfrm>
            <a:custGeom>
              <a:avLst/>
              <a:gdLst>
                <a:gd name="T0" fmla="*/ 32 w 48"/>
                <a:gd name="T1" fmla="*/ 49 h 49"/>
                <a:gd name="T2" fmla="*/ 0 w 48"/>
                <a:gd name="T3" fmla="*/ 29 h 49"/>
                <a:gd name="T4" fmla="*/ 11 w 48"/>
                <a:gd name="T5" fmla="*/ 0 h 49"/>
                <a:gd name="T6" fmla="*/ 48 w 48"/>
                <a:gd name="T7" fmla="*/ 22 h 49"/>
                <a:gd name="T8" fmla="*/ 32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1" name="Freeform 2763"/>
            <p:cNvSpPr>
              <a:spLocks/>
            </p:cNvSpPr>
            <p:nvPr/>
          </p:nvSpPr>
          <p:spPr bwMode="auto">
            <a:xfrm>
              <a:off x="3033" y="205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2" name="Freeform 2764"/>
            <p:cNvSpPr>
              <a:spLocks/>
            </p:cNvSpPr>
            <p:nvPr/>
          </p:nvSpPr>
          <p:spPr bwMode="auto">
            <a:xfrm>
              <a:off x="2860" y="1776"/>
              <a:ext cx="35" cy="39"/>
            </a:xfrm>
            <a:custGeom>
              <a:avLst/>
              <a:gdLst>
                <a:gd name="T0" fmla="*/ 31 w 35"/>
                <a:gd name="T1" fmla="*/ 39 h 39"/>
                <a:gd name="T2" fmla="*/ 0 w 35"/>
                <a:gd name="T3" fmla="*/ 31 h 39"/>
                <a:gd name="T4" fmla="*/ 2 w 35"/>
                <a:gd name="T5" fmla="*/ 0 h 39"/>
                <a:gd name="T6" fmla="*/ 35 w 35"/>
                <a:gd name="T7" fmla="*/ 7 h 39"/>
                <a:gd name="T8" fmla="*/ 3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1" y="39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3" name="Freeform 2765"/>
            <p:cNvSpPr>
              <a:spLocks/>
            </p:cNvSpPr>
            <p:nvPr/>
          </p:nvSpPr>
          <p:spPr bwMode="auto">
            <a:xfrm>
              <a:off x="2827" y="1776"/>
              <a:ext cx="35" cy="31"/>
            </a:xfrm>
            <a:custGeom>
              <a:avLst/>
              <a:gdLst>
                <a:gd name="T0" fmla="*/ 33 w 35"/>
                <a:gd name="T1" fmla="*/ 31 h 31"/>
                <a:gd name="T2" fmla="*/ 3 w 35"/>
                <a:gd name="T3" fmla="*/ 31 h 31"/>
                <a:gd name="T4" fmla="*/ 0 w 35"/>
                <a:gd name="T5" fmla="*/ 0 h 31"/>
                <a:gd name="T6" fmla="*/ 35 w 35"/>
                <a:gd name="T7" fmla="*/ 0 h 31"/>
                <a:gd name="T8" fmla="*/ 33 w 3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3" y="31"/>
                  </a:moveTo>
                  <a:lnTo>
                    <a:pt x="3" y="31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4" name="Freeform 2766"/>
            <p:cNvSpPr>
              <a:spLocks/>
            </p:cNvSpPr>
            <p:nvPr/>
          </p:nvSpPr>
          <p:spPr bwMode="auto">
            <a:xfrm>
              <a:off x="2797" y="1776"/>
              <a:ext cx="33" cy="34"/>
            </a:xfrm>
            <a:custGeom>
              <a:avLst/>
              <a:gdLst>
                <a:gd name="T0" fmla="*/ 33 w 33"/>
                <a:gd name="T1" fmla="*/ 31 h 34"/>
                <a:gd name="T2" fmla="*/ 0 w 33"/>
                <a:gd name="T3" fmla="*/ 34 h 34"/>
                <a:gd name="T4" fmla="*/ 0 w 33"/>
                <a:gd name="T5" fmla="*/ 2 h 34"/>
                <a:gd name="T6" fmla="*/ 30 w 33"/>
                <a:gd name="T7" fmla="*/ 0 h 34"/>
                <a:gd name="T8" fmla="*/ 33 w 33"/>
                <a:gd name="T9" fmla="*/ 3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1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0" y="0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5" name="Freeform 2767"/>
            <p:cNvSpPr>
              <a:spLocks/>
            </p:cNvSpPr>
            <p:nvPr/>
          </p:nvSpPr>
          <p:spPr bwMode="auto">
            <a:xfrm>
              <a:off x="2764" y="1776"/>
              <a:ext cx="33" cy="34"/>
            </a:xfrm>
            <a:custGeom>
              <a:avLst/>
              <a:gdLst>
                <a:gd name="T0" fmla="*/ 33 w 33"/>
                <a:gd name="T1" fmla="*/ 34 h 34"/>
                <a:gd name="T2" fmla="*/ 0 w 33"/>
                <a:gd name="T3" fmla="*/ 31 h 34"/>
                <a:gd name="T4" fmla="*/ 2 w 33"/>
                <a:gd name="T5" fmla="*/ 0 h 34"/>
                <a:gd name="T6" fmla="*/ 33 w 33"/>
                <a:gd name="T7" fmla="*/ 2 h 34"/>
                <a:gd name="T8" fmla="*/ 3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3" y="2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6" name="Freeform 2768"/>
            <p:cNvSpPr>
              <a:spLocks/>
            </p:cNvSpPr>
            <p:nvPr/>
          </p:nvSpPr>
          <p:spPr bwMode="auto">
            <a:xfrm>
              <a:off x="2887" y="1783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8 w 11"/>
                <a:gd name="T3" fmla="*/ 0 h 32"/>
                <a:gd name="T4" fmla="*/ 0 w 11"/>
                <a:gd name="T5" fmla="*/ 29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7" name="Freeform 2769"/>
            <p:cNvSpPr>
              <a:spLocks/>
            </p:cNvSpPr>
            <p:nvPr/>
          </p:nvSpPr>
          <p:spPr bwMode="auto">
            <a:xfrm>
              <a:off x="2705" y="1756"/>
              <a:ext cx="63" cy="49"/>
            </a:xfrm>
            <a:custGeom>
              <a:avLst/>
              <a:gdLst>
                <a:gd name="T0" fmla="*/ 52 w 63"/>
                <a:gd name="T1" fmla="*/ 49 h 49"/>
                <a:gd name="T2" fmla="*/ 0 w 63"/>
                <a:gd name="T3" fmla="*/ 29 h 49"/>
                <a:gd name="T4" fmla="*/ 11 w 63"/>
                <a:gd name="T5" fmla="*/ 0 h 49"/>
                <a:gd name="T6" fmla="*/ 63 w 63"/>
                <a:gd name="T7" fmla="*/ 20 h 49"/>
                <a:gd name="T8" fmla="*/ 52 w 6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49">
                  <a:moveTo>
                    <a:pt x="52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63" y="20"/>
                  </a:lnTo>
                  <a:lnTo>
                    <a:pt x="52" y="49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8" name="Freeform 2770"/>
            <p:cNvSpPr>
              <a:spLocks/>
            </p:cNvSpPr>
            <p:nvPr/>
          </p:nvSpPr>
          <p:spPr bwMode="auto">
            <a:xfrm>
              <a:off x="2656" y="1722"/>
              <a:ext cx="60" cy="63"/>
            </a:xfrm>
            <a:custGeom>
              <a:avLst/>
              <a:gdLst>
                <a:gd name="T0" fmla="*/ 49 w 60"/>
                <a:gd name="T1" fmla="*/ 63 h 63"/>
                <a:gd name="T2" fmla="*/ 0 w 60"/>
                <a:gd name="T3" fmla="*/ 24 h 63"/>
                <a:gd name="T4" fmla="*/ 18 w 60"/>
                <a:gd name="T5" fmla="*/ 0 h 63"/>
                <a:gd name="T6" fmla="*/ 60 w 60"/>
                <a:gd name="T7" fmla="*/ 34 h 63"/>
                <a:gd name="T8" fmla="*/ 49 w 60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3">
                  <a:moveTo>
                    <a:pt x="49" y="6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60" y="34"/>
                  </a:lnTo>
                  <a:lnTo>
                    <a:pt x="49" y="63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499" name="Freeform 2771"/>
            <p:cNvSpPr>
              <a:spLocks/>
            </p:cNvSpPr>
            <p:nvPr/>
          </p:nvSpPr>
          <p:spPr bwMode="auto">
            <a:xfrm>
              <a:off x="2635" y="1700"/>
              <a:ext cx="39" cy="46"/>
            </a:xfrm>
            <a:custGeom>
              <a:avLst/>
              <a:gdLst>
                <a:gd name="T0" fmla="*/ 21 w 39"/>
                <a:gd name="T1" fmla="*/ 46 h 46"/>
                <a:gd name="T2" fmla="*/ 0 w 39"/>
                <a:gd name="T3" fmla="*/ 19 h 46"/>
                <a:gd name="T4" fmla="*/ 21 w 39"/>
                <a:gd name="T5" fmla="*/ 0 h 46"/>
                <a:gd name="T6" fmla="*/ 39 w 39"/>
                <a:gd name="T7" fmla="*/ 22 h 46"/>
                <a:gd name="T8" fmla="*/ 21 w 3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21" y="46"/>
                  </a:moveTo>
                  <a:lnTo>
                    <a:pt x="0" y="19"/>
                  </a:lnTo>
                  <a:lnTo>
                    <a:pt x="21" y="0"/>
                  </a:lnTo>
                  <a:lnTo>
                    <a:pt x="39" y="22"/>
                  </a:lnTo>
                  <a:lnTo>
                    <a:pt x="21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0" name="Freeform 2772"/>
            <p:cNvSpPr>
              <a:spLocks/>
            </p:cNvSpPr>
            <p:nvPr/>
          </p:nvSpPr>
          <p:spPr bwMode="auto">
            <a:xfrm>
              <a:off x="2613" y="1673"/>
              <a:ext cx="43" cy="46"/>
            </a:xfrm>
            <a:custGeom>
              <a:avLst/>
              <a:gdLst>
                <a:gd name="T0" fmla="*/ 22 w 43"/>
                <a:gd name="T1" fmla="*/ 46 h 46"/>
                <a:gd name="T2" fmla="*/ 0 w 43"/>
                <a:gd name="T3" fmla="*/ 17 h 46"/>
                <a:gd name="T4" fmla="*/ 24 w 43"/>
                <a:gd name="T5" fmla="*/ 0 h 46"/>
                <a:gd name="T6" fmla="*/ 43 w 43"/>
                <a:gd name="T7" fmla="*/ 27 h 46"/>
                <a:gd name="T8" fmla="*/ 22 w 4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22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3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1" name="Freeform 2773"/>
            <p:cNvSpPr>
              <a:spLocks/>
            </p:cNvSpPr>
            <p:nvPr/>
          </p:nvSpPr>
          <p:spPr bwMode="auto">
            <a:xfrm>
              <a:off x="2573" y="1599"/>
              <a:ext cx="64" cy="91"/>
            </a:xfrm>
            <a:custGeom>
              <a:avLst/>
              <a:gdLst>
                <a:gd name="T0" fmla="*/ 40 w 64"/>
                <a:gd name="T1" fmla="*/ 91 h 91"/>
                <a:gd name="T2" fmla="*/ 0 w 64"/>
                <a:gd name="T3" fmla="*/ 17 h 91"/>
                <a:gd name="T4" fmla="*/ 24 w 64"/>
                <a:gd name="T5" fmla="*/ 0 h 91"/>
                <a:gd name="T6" fmla="*/ 64 w 64"/>
                <a:gd name="T7" fmla="*/ 74 h 91"/>
                <a:gd name="T8" fmla="*/ 40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0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4" y="74"/>
                  </a:lnTo>
                  <a:lnTo>
                    <a:pt x="40" y="9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2" name="Freeform 2774"/>
            <p:cNvSpPr>
              <a:spLocks/>
            </p:cNvSpPr>
            <p:nvPr/>
          </p:nvSpPr>
          <p:spPr bwMode="auto">
            <a:xfrm>
              <a:off x="2757" y="1805"/>
              <a:ext cx="7" cy="2"/>
            </a:xfrm>
            <a:custGeom>
              <a:avLst/>
              <a:gdLst>
                <a:gd name="T0" fmla="*/ 7 w 7"/>
                <a:gd name="T1" fmla="*/ 2 h 2"/>
                <a:gd name="T2" fmla="*/ 0 w 7"/>
                <a:gd name="T3" fmla="*/ 0 h 2"/>
                <a:gd name="T4" fmla="*/ 7 w 7"/>
                <a:gd name="T5" fmla="*/ 2 h 2"/>
                <a:gd name="T6" fmla="*/ 7 w 7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3" name="Freeform 2775"/>
            <p:cNvSpPr>
              <a:spLocks/>
            </p:cNvSpPr>
            <p:nvPr/>
          </p:nvSpPr>
          <p:spPr bwMode="auto">
            <a:xfrm>
              <a:off x="2757" y="1776"/>
              <a:ext cx="11" cy="31"/>
            </a:xfrm>
            <a:custGeom>
              <a:avLst/>
              <a:gdLst>
                <a:gd name="T0" fmla="*/ 7 w 11"/>
                <a:gd name="T1" fmla="*/ 31 h 31"/>
                <a:gd name="T2" fmla="*/ 0 w 11"/>
                <a:gd name="T3" fmla="*/ 29 h 31"/>
                <a:gd name="T4" fmla="*/ 9 w 11"/>
                <a:gd name="T5" fmla="*/ 0 h 31"/>
                <a:gd name="T6" fmla="*/ 11 w 11"/>
                <a:gd name="T7" fmla="*/ 0 h 31"/>
                <a:gd name="T8" fmla="*/ 7 w 1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7" y="31"/>
                  </a:moveTo>
                  <a:lnTo>
                    <a:pt x="0" y="29"/>
                  </a:lnTo>
                  <a:lnTo>
                    <a:pt x="9" y="0"/>
                  </a:lnTo>
                  <a:lnTo>
                    <a:pt x="11" y="0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5547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4" name="Freeform 277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5" name="Freeform 277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6" name="Freeform 2778"/>
            <p:cNvSpPr>
              <a:spLocks/>
            </p:cNvSpPr>
            <p:nvPr/>
          </p:nvSpPr>
          <p:spPr bwMode="auto">
            <a:xfrm>
              <a:off x="3527" y="3384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13 h 52"/>
                <a:gd name="T4" fmla="*/ 26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7" name="Freeform 2779"/>
            <p:cNvSpPr>
              <a:spLocks/>
            </p:cNvSpPr>
            <p:nvPr/>
          </p:nvSpPr>
          <p:spPr bwMode="auto">
            <a:xfrm>
              <a:off x="3511" y="3348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5 h 49"/>
                <a:gd name="T4" fmla="*/ 29 w 42"/>
                <a:gd name="T5" fmla="*/ 0 h 49"/>
                <a:gd name="T6" fmla="*/ 42 w 42"/>
                <a:gd name="T7" fmla="*/ 36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36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8" name="Freeform 2780"/>
            <p:cNvSpPr>
              <a:spLocks/>
            </p:cNvSpPr>
            <p:nvPr/>
          </p:nvSpPr>
          <p:spPr bwMode="auto">
            <a:xfrm>
              <a:off x="3505" y="3304"/>
              <a:ext cx="35" cy="49"/>
            </a:xfrm>
            <a:custGeom>
              <a:avLst/>
              <a:gdLst>
                <a:gd name="T0" fmla="*/ 6 w 35"/>
                <a:gd name="T1" fmla="*/ 49 h 49"/>
                <a:gd name="T2" fmla="*/ 0 w 35"/>
                <a:gd name="T3" fmla="*/ 5 h 49"/>
                <a:gd name="T4" fmla="*/ 28 w 35"/>
                <a:gd name="T5" fmla="*/ 0 h 49"/>
                <a:gd name="T6" fmla="*/ 35 w 35"/>
                <a:gd name="T7" fmla="*/ 44 h 49"/>
                <a:gd name="T8" fmla="*/ 6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6" y="49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5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09" name="Freeform 2781"/>
            <p:cNvSpPr>
              <a:spLocks/>
            </p:cNvSpPr>
            <p:nvPr/>
          </p:nvSpPr>
          <p:spPr bwMode="auto">
            <a:xfrm>
              <a:off x="3502" y="3255"/>
              <a:ext cx="31" cy="54"/>
            </a:xfrm>
            <a:custGeom>
              <a:avLst/>
              <a:gdLst>
                <a:gd name="T0" fmla="*/ 3 w 31"/>
                <a:gd name="T1" fmla="*/ 54 h 54"/>
                <a:gd name="T2" fmla="*/ 0 w 31"/>
                <a:gd name="T3" fmla="*/ 2 h 54"/>
                <a:gd name="T4" fmla="*/ 29 w 31"/>
                <a:gd name="T5" fmla="*/ 0 h 54"/>
                <a:gd name="T6" fmla="*/ 31 w 31"/>
                <a:gd name="T7" fmla="*/ 49 h 54"/>
                <a:gd name="T8" fmla="*/ 3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3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0" name="Freeform 2782"/>
            <p:cNvSpPr>
              <a:spLocks/>
            </p:cNvSpPr>
            <p:nvPr/>
          </p:nvSpPr>
          <p:spPr bwMode="auto">
            <a:xfrm>
              <a:off x="3502" y="3213"/>
              <a:ext cx="31" cy="47"/>
            </a:xfrm>
            <a:custGeom>
              <a:avLst/>
              <a:gdLst>
                <a:gd name="T0" fmla="*/ 0 w 31"/>
                <a:gd name="T1" fmla="*/ 42 h 47"/>
                <a:gd name="T2" fmla="*/ 3 w 31"/>
                <a:gd name="T3" fmla="*/ 0 h 47"/>
                <a:gd name="T4" fmla="*/ 31 w 31"/>
                <a:gd name="T5" fmla="*/ 5 h 47"/>
                <a:gd name="T6" fmla="*/ 29 w 31"/>
                <a:gd name="T7" fmla="*/ 47 h 47"/>
                <a:gd name="T8" fmla="*/ 0 w 31"/>
                <a:gd name="T9" fmla="*/ 4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2"/>
                  </a:moveTo>
                  <a:lnTo>
                    <a:pt x="3" y="0"/>
                  </a:lnTo>
                  <a:lnTo>
                    <a:pt x="31" y="5"/>
                  </a:lnTo>
                  <a:lnTo>
                    <a:pt x="29" y="4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1" name="Freeform 2783"/>
            <p:cNvSpPr>
              <a:spLocks/>
            </p:cNvSpPr>
            <p:nvPr/>
          </p:nvSpPr>
          <p:spPr bwMode="auto">
            <a:xfrm>
              <a:off x="3505" y="3176"/>
              <a:ext cx="39" cy="42"/>
            </a:xfrm>
            <a:custGeom>
              <a:avLst/>
              <a:gdLst>
                <a:gd name="T0" fmla="*/ 0 w 39"/>
                <a:gd name="T1" fmla="*/ 37 h 42"/>
                <a:gd name="T2" fmla="*/ 13 w 39"/>
                <a:gd name="T3" fmla="*/ 0 h 42"/>
                <a:gd name="T4" fmla="*/ 39 w 39"/>
                <a:gd name="T5" fmla="*/ 13 h 42"/>
                <a:gd name="T6" fmla="*/ 28 w 39"/>
                <a:gd name="T7" fmla="*/ 42 h 42"/>
                <a:gd name="T8" fmla="*/ 0 w 39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0" y="37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2" name="Freeform 2784"/>
            <p:cNvSpPr>
              <a:spLocks/>
            </p:cNvSpPr>
            <p:nvPr/>
          </p:nvSpPr>
          <p:spPr bwMode="auto">
            <a:xfrm>
              <a:off x="3518" y="3110"/>
              <a:ext cx="57" cy="79"/>
            </a:xfrm>
            <a:custGeom>
              <a:avLst/>
              <a:gdLst>
                <a:gd name="T0" fmla="*/ 0 w 57"/>
                <a:gd name="T1" fmla="*/ 66 h 79"/>
                <a:gd name="T2" fmla="*/ 30 w 57"/>
                <a:gd name="T3" fmla="*/ 0 h 79"/>
                <a:gd name="T4" fmla="*/ 57 w 57"/>
                <a:gd name="T5" fmla="*/ 12 h 79"/>
                <a:gd name="T6" fmla="*/ 26 w 57"/>
                <a:gd name="T7" fmla="*/ 79 h 79"/>
                <a:gd name="T8" fmla="*/ 0 w 57"/>
                <a:gd name="T9" fmla="*/ 6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9">
                  <a:moveTo>
                    <a:pt x="0" y="66"/>
                  </a:moveTo>
                  <a:lnTo>
                    <a:pt x="30" y="0"/>
                  </a:lnTo>
                  <a:lnTo>
                    <a:pt x="57" y="12"/>
                  </a:lnTo>
                  <a:lnTo>
                    <a:pt x="26" y="79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3" name="Freeform 2785"/>
            <p:cNvSpPr>
              <a:spLocks/>
            </p:cNvSpPr>
            <p:nvPr/>
          </p:nvSpPr>
          <p:spPr bwMode="auto">
            <a:xfrm>
              <a:off x="3548" y="3047"/>
              <a:ext cx="53" cy="75"/>
            </a:xfrm>
            <a:custGeom>
              <a:avLst/>
              <a:gdLst>
                <a:gd name="T0" fmla="*/ 0 w 53"/>
                <a:gd name="T1" fmla="*/ 63 h 75"/>
                <a:gd name="T2" fmla="*/ 27 w 53"/>
                <a:gd name="T3" fmla="*/ 0 h 75"/>
                <a:gd name="T4" fmla="*/ 53 w 53"/>
                <a:gd name="T5" fmla="*/ 12 h 75"/>
                <a:gd name="T6" fmla="*/ 27 w 53"/>
                <a:gd name="T7" fmla="*/ 75 h 75"/>
                <a:gd name="T8" fmla="*/ 0 w 53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5">
                  <a:moveTo>
                    <a:pt x="0" y="63"/>
                  </a:moveTo>
                  <a:lnTo>
                    <a:pt x="27" y="0"/>
                  </a:lnTo>
                  <a:lnTo>
                    <a:pt x="53" y="12"/>
                  </a:lnTo>
                  <a:lnTo>
                    <a:pt x="27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4" name="Freeform 2786"/>
            <p:cNvSpPr>
              <a:spLocks/>
            </p:cNvSpPr>
            <p:nvPr/>
          </p:nvSpPr>
          <p:spPr bwMode="auto">
            <a:xfrm>
              <a:off x="3575" y="3015"/>
              <a:ext cx="33" cy="44"/>
            </a:xfrm>
            <a:custGeom>
              <a:avLst/>
              <a:gdLst>
                <a:gd name="T0" fmla="*/ 0 w 33"/>
                <a:gd name="T1" fmla="*/ 32 h 44"/>
                <a:gd name="T2" fmla="*/ 4 w 33"/>
                <a:gd name="T3" fmla="*/ 0 h 44"/>
                <a:gd name="T4" fmla="*/ 33 w 33"/>
                <a:gd name="T5" fmla="*/ 0 h 44"/>
                <a:gd name="T6" fmla="*/ 26 w 33"/>
                <a:gd name="T7" fmla="*/ 44 h 44"/>
                <a:gd name="T8" fmla="*/ 0 w 33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5" name="Freeform 2787"/>
            <p:cNvSpPr>
              <a:spLocks/>
            </p:cNvSpPr>
            <p:nvPr/>
          </p:nvSpPr>
          <p:spPr bwMode="auto">
            <a:xfrm>
              <a:off x="3577" y="2973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3 h 42"/>
                <a:gd name="T4" fmla="*/ 28 w 31"/>
                <a:gd name="T5" fmla="*/ 0 h 42"/>
                <a:gd name="T6" fmla="*/ 31 w 31"/>
                <a:gd name="T7" fmla="*/ 42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1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6" name="Freeform 2788"/>
            <p:cNvSpPr>
              <a:spLocks/>
            </p:cNvSpPr>
            <p:nvPr/>
          </p:nvSpPr>
          <p:spPr bwMode="auto">
            <a:xfrm>
              <a:off x="3502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0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7" name="Freeform 2789"/>
            <p:cNvSpPr>
              <a:spLocks/>
            </p:cNvSpPr>
            <p:nvPr/>
          </p:nvSpPr>
          <p:spPr bwMode="auto">
            <a:xfrm>
              <a:off x="3568" y="2931"/>
              <a:ext cx="37" cy="52"/>
            </a:xfrm>
            <a:custGeom>
              <a:avLst/>
              <a:gdLst>
                <a:gd name="T0" fmla="*/ 11 w 37"/>
                <a:gd name="T1" fmla="*/ 52 h 52"/>
                <a:gd name="T2" fmla="*/ 0 w 37"/>
                <a:gd name="T3" fmla="*/ 13 h 52"/>
                <a:gd name="T4" fmla="*/ 27 w 37"/>
                <a:gd name="T5" fmla="*/ 0 h 52"/>
                <a:gd name="T6" fmla="*/ 37 w 37"/>
                <a:gd name="T7" fmla="*/ 40 h 52"/>
                <a:gd name="T8" fmla="*/ 11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52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7" y="40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8" name="Freeform 2790"/>
            <p:cNvSpPr>
              <a:spLocks/>
            </p:cNvSpPr>
            <p:nvPr/>
          </p:nvSpPr>
          <p:spPr bwMode="auto">
            <a:xfrm>
              <a:off x="3551" y="2895"/>
              <a:ext cx="44" cy="49"/>
            </a:xfrm>
            <a:custGeom>
              <a:avLst/>
              <a:gdLst>
                <a:gd name="T0" fmla="*/ 17 w 44"/>
                <a:gd name="T1" fmla="*/ 49 h 49"/>
                <a:gd name="T2" fmla="*/ 0 w 44"/>
                <a:gd name="T3" fmla="*/ 19 h 49"/>
                <a:gd name="T4" fmla="*/ 22 w 44"/>
                <a:gd name="T5" fmla="*/ 0 h 49"/>
                <a:gd name="T6" fmla="*/ 44 w 44"/>
                <a:gd name="T7" fmla="*/ 36 h 49"/>
                <a:gd name="T8" fmla="*/ 1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7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36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19" name="Freeform 2791"/>
            <p:cNvSpPr>
              <a:spLocks/>
            </p:cNvSpPr>
            <p:nvPr/>
          </p:nvSpPr>
          <p:spPr bwMode="auto">
            <a:xfrm>
              <a:off x="3529" y="2865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7 w 44"/>
                <a:gd name="T5" fmla="*/ 0 h 49"/>
                <a:gd name="T6" fmla="*/ 44 w 44"/>
                <a:gd name="T7" fmla="*/ 30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4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0" name="Freeform 2792"/>
            <p:cNvSpPr>
              <a:spLocks/>
            </p:cNvSpPr>
            <p:nvPr/>
          </p:nvSpPr>
          <p:spPr bwMode="auto">
            <a:xfrm>
              <a:off x="3505" y="2841"/>
              <a:ext cx="41" cy="49"/>
            </a:xfrm>
            <a:custGeom>
              <a:avLst/>
              <a:gdLst>
                <a:gd name="T0" fmla="*/ 24 w 41"/>
                <a:gd name="T1" fmla="*/ 49 h 49"/>
                <a:gd name="T2" fmla="*/ 0 w 41"/>
                <a:gd name="T3" fmla="*/ 24 h 49"/>
                <a:gd name="T4" fmla="*/ 17 w 41"/>
                <a:gd name="T5" fmla="*/ 0 h 49"/>
                <a:gd name="T6" fmla="*/ 41 w 41"/>
                <a:gd name="T7" fmla="*/ 24 h 49"/>
                <a:gd name="T8" fmla="*/ 24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4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1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1" name="Freeform 2793"/>
            <p:cNvSpPr>
              <a:spLocks/>
            </p:cNvSpPr>
            <p:nvPr/>
          </p:nvSpPr>
          <p:spPr bwMode="auto">
            <a:xfrm>
              <a:off x="3450" y="2792"/>
              <a:ext cx="72" cy="73"/>
            </a:xfrm>
            <a:custGeom>
              <a:avLst/>
              <a:gdLst>
                <a:gd name="T0" fmla="*/ 55 w 72"/>
                <a:gd name="T1" fmla="*/ 73 h 73"/>
                <a:gd name="T2" fmla="*/ 0 w 72"/>
                <a:gd name="T3" fmla="*/ 24 h 73"/>
                <a:gd name="T4" fmla="*/ 17 w 72"/>
                <a:gd name="T5" fmla="*/ 0 h 73"/>
                <a:gd name="T6" fmla="*/ 72 w 72"/>
                <a:gd name="T7" fmla="*/ 49 h 73"/>
                <a:gd name="T8" fmla="*/ 55 w 72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3">
                  <a:moveTo>
                    <a:pt x="55" y="73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72" y="49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2" name="Freeform 2794"/>
            <p:cNvSpPr>
              <a:spLocks/>
            </p:cNvSpPr>
            <p:nvPr/>
          </p:nvSpPr>
          <p:spPr bwMode="auto">
            <a:xfrm>
              <a:off x="3421" y="2765"/>
              <a:ext cx="46" cy="51"/>
            </a:xfrm>
            <a:custGeom>
              <a:avLst/>
              <a:gdLst>
                <a:gd name="T0" fmla="*/ 29 w 46"/>
                <a:gd name="T1" fmla="*/ 51 h 51"/>
                <a:gd name="T2" fmla="*/ 0 w 46"/>
                <a:gd name="T3" fmla="*/ 19 h 51"/>
                <a:gd name="T4" fmla="*/ 22 w 46"/>
                <a:gd name="T5" fmla="*/ 0 h 51"/>
                <a:gd name="T6" fmla="*/ 46 w 46"/>
                <a:gd name="T7" fmla="*/ 27 h 51"/>
                <a:gd name="T8" fmla="*/ 2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9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6" y="27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3" name="Freeform 2795"/>
            <p:cNvSpPr>
              <a:spLocks/>
            </p:cNvSpPr>
            <p:nvPr/>
          </p:nvSpPr>
          <p:spPr bwMode="auto">
            <a:xfrm>
              <a:off x="3410" y="2750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5 w 33"/>
                <a:gd name="T5" fmla="*/ 0 h 34"/>
                <a:gd name="T6" fmla="*/ 33 w 33"/>
                <a:gd name="T7" fmla="*/ 15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3" y="15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4" name="Freeform 2796"/>
            <p:cNvSpPr>
              <a:spLocks/>
            </p:cNvSpPr>
            <p:nvPr/>
          </p:nvSpPr>
          <p:spPr bwMode="auto">
            <a:xfrm>
              <a:off x="3399" y="2731"/>
              <a:ext cx="36" cy="36"/>
            </a:xfrm>
            <a:custGeom>
              <a:avLst/>
              <a:gdLst>
                <a:gd name="T0" fmla="*/ 11 w 36"/>
                <a:gd name="T1" fmla="*/ 36 h 36"/>
                <a:gd name="T2" fmla="*/ 0 w 36"/>
                <a:gd name="T3" fmla="*/ 17 h 36"/>
                <a:gd name="T4" fmla="*/ 25 w 36"/>
                <a:gd name="T5" fmla="*/ 0 h 36"/>
                <a:gd name="T6" fmla="*/ 36 w 36"/>
                <a:gd name="T7" fmla="*/ 19 h 36"/>
                <a:gd name="T8" fmla="*/ 11 w 36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11" y="36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6" y="19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5" name="Freeform 2797"/>
            <p:cNvSpPr>
              <a:spLocks/>
            </p:cNvSpPr>
            <p:nvPr/>
          </p:nvSpPr>
          <p:spPr bwMode="auto">
            <a:xfrm>
              <a:off x="3577" y="2971"/>
              <a:ext cx="28" cy="12"/>
            </a:xfrm>
            <a:custGeom>
              <a:avLst/>
              <a:gdLst>
                <a:gd name="T0" fmla="*/ 28 w 28"/>
                <a:gd name="T1" fmla="*/ 2 h 12"/>
                <a:gd name="T2" fmla="*/ 28 w 28"/>
                <a:gd name="T3" fmla="*/ 0 h 12"/>
                <a:gd name="T4" fmla="*/ 0 w 28"/>
                <a:gd name="T5" fmla="*/ 5 h 12"/>
                <a:gd name="T6" fmla="*/ 2 w 28"/>
                <a:gd name="T7" fmla="*/ 12 h 12"/>
                <a:gd name="T8" fmla="*/ 28 w 28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2" y="1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6" name="Freeform 2798"/>
            <p:cNvSpPr>
              <a:spLocks/>
            </p:cNvSpPr>
            <p:nvPr/>
          </p:nvSpPr>
          <p:spPr bwMode="auto">
            <a:xfrm>
              <a:off x="3382" y="2687"/>
              <a:ext cx="44" cy="58"/>
            </a:xfrm>
            <a:custGeom>
              <a:avLst/>
              <a:gdLst>
                <a:gd name="T0" fmla="*/ 17 w 44"/>
                <a:gd name="T1" fmla="*/ 58 h 58"/>
                <a:gd name="T2" fmla="*/ 0 w 44"/>
                <a:gd name="T3" fmla="*/ 4 h 58"/>
                <a:gd name="T4" fmla="*/ 28 w 44"/>
                <a:gd name="T5" fmla="*/ 0 h 58"/>
                <a:gd name="T6" fmla="*/ 44 w 44"/>
                <a:gd name="T7" fmla="*/ 46 h 58"/>
                <a:gd name="T8" fmla="*/ 17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7" y="58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44" y="46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7" name="Freeform 2799"/>
            <p:cNvSpPr>
              <a:spLocks/>
            </p:cNvSpPr>
            <p:nvPr/>
          </p:nvSpPr>
          <p:spPr bwMode="auto">
            <a:xfrm>
              <a:off x="3378" y="2640"/>
              <a:ext cx="32" cy="51"/>
            </a:xfrm>
            <a:custGeom>
              <a:avLst/>
              <a:gdLst>
                <a:gd name="T0" fmla="*/ 4 w 32"/>
                <a:gd name="T1" fmla="*/ 51 h 51"/>
                <a:gd name="T2" fmla="*/ 0 w 32"/>
                <a:gd name="T3" fmla="*/ 2 h 51"/>
                <a:gd name="T4" fmla="*/ 28 w 32"/>
                <a:gd name="T5" fmla="*/ 0 h 51"/>
                <a:gd name="T6" fmla="*/ 32 w 32"/>
                <a:gd name="T7" fmla="*/ 47 h 51"/>
                <a:gd name="T8" fmla="*/ 4 w 3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1">
                  <a:moveTo>
                    <a:pt x="4" y="5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2" y="47"/>
                  </a:lnTo>
                  <a:lnTo>
                    <a:pt x="4" y="5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8" name="Freeform 2800"/>
            <p:cNvSpPr>
              <a:spLocks/>
            </p:cNvSpPr>
            <p:nvPr/>
          </p:nvSpPr>
          <p:spPr bwMode="auto">
            <a:xfrm>
              <a:off x="3375" y="2598"/>
              <a:ext cx="31" cy="44"/>
            </a:xfrm>
            <a:custGeom>
              <a:avLst/>
              <a:gdLst>
                <a:gd name="T0" fmla="*/ 3 w 31"/>
                <a:gd name="T1" fmla="*/ 44 h 44"/>
                <a:gd name="T2" fmla="*/ 0 w 31"/>
                <a:gd name="T3" fmla="*/ 0 h 44"/>
                <a:gd name="T4" fmla="*/ 29 w 31"/>
                <a:gd name="T5" fmla="*/ 0 h 44"/>
                <a:gd name="T6" fmla="*/ 31 w 31"/>
                <a:gd name="T7" fmla="*/ 42 h 44"/>
                <a:gd name="T8" fmla="*/ 3 w 3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31" y="42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Freeform 2801"/>
            <p:cNvSpPr>
              <a:spLocks/>
            </p:cNvSpPr>
            <p:nvPr/>
          </p:nvSpPr>
          <p:spPr bwMode="auto">
            <a:xfrm>
              <a:off x="3375" y="2552"/>
              <a:ext cx="31" cy="46"/>
            </a:xfrm>
            <a:custGeom>
              <a:avLst/>
              <a:gdLst>
                <a:gd name="T0" fmla="*/ 0 w 31"/>
                <a:gd name="T1" fmla="*/ 46 h 46"/>
                <a:gd name="T2" fmla="*/ 3 w 31"/>
                <a:gd name="T3" fmla="*/ 0 h 46"/>
                <a:gd name="T4" fmla="*/ 31 w 31"/>
                <a:gd name="T5" fmla="*/ 0 h 46"/>
                <a:gd name="T6" fmla="*/ 29 w 31"/>
                <a:gd name="T7" fmla="*/ 46 h 46"/>
                <a:gd name="T8" fmla="*/ 0 w 3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lnTo>
                    <a:pt x="3" y="0"/>
                  </a:lnTo>
                  <a:lnTo>
                    <a:pt x="31" y="0"/>
                  </a:lnTo>
                  <a:lnTo>
                    <a:pt x="2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0" name="Freeform 2802"/>
            <p:cNvSpPr>
              <a:spLocks/>
            </p:cNvSpPr>
            <p:nvPr/>
          </p:nvSpPr>
          <p:spPr bwMode="auto">
            <a:xfrm>
              <a:off x="3378" y="2505"/>
              <a:ext cx="30" cy="47"/>
            </a:xfrm>
            <a:custGeom>
              <a:avLst/>
              <a:gdLst>
                <a:gd name="T0" fmla="*/ 0 w 30"/>
                <a:gd name="T1" fmla="*/ 47 h 47"/>
                <a:gd name="T2" fmla="*/ 2 w 30"/>
                <a:gd name="T3" fmla="*/ 3 h 47"/>
                <a:gd name="T4" fmla="*/ 30 w 30"/>
                <a:gd name="T5" fmla="*/ 0 h 47"/>
                <a:gd name="T6" fmla="*/ 28 w 30"/>
                <a:gd name="T7" fmla="*/ 47 h 47"/>
                <a:gd name="T8" fmla="*/ 0 w 3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7">
                  <a:moveTo>
                    <a:pt x="0" y="47"/>
                  </a:moveTo>
                  <a:lnTo>
                    <a:pt x="2" y="3"/>
                  </a:lnTo>
                  <a:lnTo>
                    <a:pt x="30" y="0"/>
                  </a:lnTo>
                  <a:lnTo>
                    <a:pt x="2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Freeform 2803"/>
            <p:cNvSpPr>
              <a:spLocks/>
            </p:cNvSpPr>
            <p:nvPr/>
          </p:nvSpPr>
          <p:spPr bwMode="auto">
            <a:xfrm>
              <a:off x="3375" y="2461"/>
              <a:ext cx="33" cy="47"/>
            </a:xfrm>
            <a:custGeom>
              <a:avLst/>
              <a:gdLst>
                <a:gd name="T0" fmla="*/ 5 w 33"/>
                <a:gd name="T1" fmla="*/ 47 h 47"/>
                <a:gd name="T2" fmla="*/ 0 w 33"/>
                <a:gd name="T3" fmla="*/ 5 h 47"/>
                <a:gd name="T4" fmla="*/ 29 w 33"/>
                <a:gd name="T5" fmla="*/ 0 h 47"/>
                <a:gd name="T6" fmla="*/ 33 w 33"/>
                <a:gd name="T7" fmla="*/ 44 h 47"/>
                <a:gd name="T8" fmla="*/ 5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5" y="4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4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2" name="Freeform 2804"/>
            <p:cNvSpPr>
              <a:spLocks/>
            </p:cNvSpPr>
            <p:nvPr/>
          </p:nvSpPr>
          <p:spPr bwMode="auto">
            <a:xfrm>
              <a:off x="3364" y="2417"/>
              <a:ext cx="40" cy="49"/>
            </a:xfrm>
            <a:custGeom>
              <a:avLst/>
              <a:gdLst>
                <a:gd name="T0" fmla="*/ 11 w 40"/>
                <a:gd name="T1" fmla="*/ 49 h 49"/>
                <a:gd name="T2" fmla="*/ 0 w 40"/>
                <a:gd name="T3" fmla="*/ 12 h 49"/>
                <a:gd name="T4" fmla="*/ 27 w 40"/>
                <a:gd name="T5" fmla="*/ 0 h 49"/>
                <a:gd name="T6" fmla="*/ 40 w 40"/>
                <a:gd name="T7" fmla="*/ 44 h 49"/>
                <a:gd name="T8" fmla="*/ 11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1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44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Freeform 2805"/>
            <p:cNvSpPr>
              <a:spLocks/>
            </p:cNvSpPr>
            <p:nvPr/>
          </p:nvSpPr>
          <p:spPr bwMode="auto">
            <a:xfrm>
              <a:off x="3340" y="2376"/>
              <a:ext cx="51" cy="53"/>
            </a:xfrm>
            <a:custGeom>
              <a:avLst/>
              <a:gdLst>
                <a:gd name="T0" fmla="*/ 24 w 51"/>
                <a:gd name="T1" fmla="*/ 53 h 53"/>
                <a:gd name="T2" fmla="*/ 0 w 51"/>
                <a:gd name="T3" fmla="*/ 17 h 53"/>
                <a:gd name="T4" fmla="*/ 24 w 51"/>
                <a:gd name="T5" fmla="*/ 0 h 53"/>
                <a:gd name="T6" fmla="*/ 51 w 51"/>
                <a:gd name="T7" fmla="*/ 41 h 53"/>
                <a:gd name="T8" fmla="*/ 24 w 5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24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1" y="41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4" name="Freeform 2806"/>
            <p:cNvSpPr>
              <a:spLocks/>
            </p:cNvSpPr>
            <p:nvPr/>
          </p:nvSpPr>
          <p:spPr bwMode="auto">
            <a:xfrm>
              <a:off x="3399" y="2731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4 h 17"/>
                <a:gd name="T4" fmla="*/ 25 w 27"/>
                <a:gd name="T5" fmla="*/ 0 h 17"/>
                <a:gd name="T6" fmla="*/ 27 w 27"/>
                <a:gd name="T7" fmla="*/ 2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4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Freeform 2807"/>
            <p:cNvSpPr>
              <a:spLocks/>
            </p:cNvSpPr>
            <p:nvPr/>
          </p:nvSpPr>
          <p:spPr bwMode="auto">
            <a:xfrm>
              <a:off x="3332" y="2353"/>
              <a:ext cx="30" cy="42"/>
            </a:xfrm>
            <a:custGeom>
              <a:avLst/>
              <a:gdLst>
                <a:gd name="T0" fmla="*/ 10 w 30"/>
                <a:gd name="T1" fmla="*/ 42 h 42"/>
                <a:gd name="T2" fmla="*/ 0 w 30"/>
                <a:gd name="T3" fmla="*/ 25 h 42"/>
                <a:gd name="T4" fmla="*/ 17 w 30"/>
                <a:gd name="T5" fmla="*/ 0 h 42"/>
                <a:gd name="T6" fmla="*/ 30 w 30"/>
                <a:gd name="T7" fmla="*/ 18 h 42"/>
                <a:gd name="T8" fmla="*/ 10 w 3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10" y="42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8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6" name="Freeform 2808"/>
            <p:cNvSpPr>
              <a:spLocks/>
            </p:cNvSpPr>
            <p:nvPr/>
          </p:nvSpPr>
          <p:spPr bwMode="auto">
            <a:xfrm>
              <a:off x="3316" y="2341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2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Freeform 2809"/>
            <p:cNvSpPr>
              <a:spLocks/>
            </p:cNvSpPr>
            <p:nvPr/>
          </p:nvSpPr>
          <p:spPr bwMode="auto">
            <a:xfrm>
              <a:off x="3285" y="2322"/>
              <a:ext cx="47" cy="46"/>
            </a:xfrm>
            <a:custGeom>
              <a:avLst/>
              <a:gdLst>
                <a:gd name="T0" fmla="*/ 31 w 47"/>
                <a:gd name="T1" fmla="*/ 46 h 46"/>
                <a:gd name="T2" fmla="*/ 0 w 47"/>
                <a:gd name="T3" fmla="*/ 29 h 46"/>
                <a:gd name="T4" fmla="*/ 11 w 47"/>
                <a:gd name="T5" fmla="*/ 0 h 46"/>
                <a:gd name="T6" fmla="*/ 47 w 47"/>
                <a:gd name="T7" fmla="*/ 19 h 46"/>
                <a:gd name="T8" fmla="*/ 31 w 4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7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8" name="Freeform 2810"/>
            <p:cNvSpPr>
              <a:spLocks/>
            </p:cNvSpPr>
            <p:nvPr/>
          </p:nvSpPr>
          <p:spPr bwMode="auto">
            <a:xfrm>
              <a:off x="3255" y="2312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10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Freeform 2811"/>
            <p:cNvSpPr>
              <a:spLocks/>
            </p:cNvSpPr>
            <p:nvPr/>
          </p:nvSpPr>
          <p:spPr bwMode="auto">
            <a:xfrm>
              <a:off x="3220" y="2307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0" name="Freeform 2812"/>
            <p:cNvSpPr>
              <a:spLocks/>
            </p:cNvSpPr>
            <p:nvPr/>
          </p:nvSpPr>
          <p:spPr bwMode="auto">
            <a:xfrm>
              <a:off x="3185" y="2300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1 h 39"/>
                <a:gd name="T4" fmla="*/ 4 w 39"/>
                <a:gd name="T5" fmla="*/ 0 h 39"/>
                <a:gd name="T6" fmla="*/ 39 w 39"/>
                <a:gd name="T7" fmla="*/ 7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1" name="Freeform 2813"/>
            <p:cNvSpPr>
              <a:spLocks/>
            </p:cNvSpPr>
            <p:nvPr/>
          </p:nvSpPr>
          <p:spPr bwMode="auto">
            <a:xfrm>
              <a:off x="3145" y="2290"/>
              <a:ext cx="44" cy="41"/>
            </a:xfrm>
            <a:custGeom>
              <a:avLst/>
              <a:gdLst>
                <a:gd name="T0" fmla="*/ 40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10 h 41"/>
                <a:gd name="T8" fmla="*/ 40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0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2" name="Freeform 2814"/>
            <p:cNvSpPr>
              <a:spLocks/>
            </p:cNvSpPr>
            <p:nvPr/>
          </p:nvSpPr>
          <p:spPr bwMode="auto">
            <a:xfrm>
              <a:off x="3128" y="2285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5 w 28"/>
                <a:gd name="T5" fmla="*/ 0 h 34"/>
                <a:gd name="T6" fmla="*/ 28 w 28"/>
                <a:gd name="T7" fmla="*/ 5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3" name="Freeform 2815"/>
            <p:cNvSpPr>
              <a:spLocks/>
            </p:cNvSpPr>
            <p:nvPr/>
          </p:nvSpPr>
          <p:spPr bwMode="auto">
            <a:xfrm>
              <a:off x="3112" y="2275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5 h 37"/>
                <a:gd name="T4" fmla="*/ 18 w 31"/>
                <a:gd name="T5" fmla="*/ 0 h 37"/>
                <a:gd name="T6" fmla="*/ 31 w 31"/>
                <a:gd name="T7" fmla="*/ 10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44" name="Freeform 2816"/>
            <p:cNvSpPr>
              <a:spLocks/>
            </p:cNvSpPr>
            <p:nvPr/>
          </p:nvSpPr>
          <p:spPr bwMode="auto">
            <a:xfrm>
              <a:off x="3097" y="2260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5 h 40"/>
                <a:gd name="T4" fmla="*/ 20 w 33"/>
                <a:gd name="T5" fmla="*/ 0 h 40"/>
                <a:gd name="T6" fmla="*/ 33 w 33"/>
                <a:gd name="T7" fmla="*/ 15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2817"/>
          <p:cNvGrpSpPr>
            <a:grpSpLocks/>
          </p:cNvGrpSpPr>
          <p:nvPr/>
        </p:nvGrpSpPr>
        <p:grpSpPr bwMode="auto">
          <a:xfrm>
            <a:off x="4052888" y="2538413"/>
            <a:ext cx="1722437" cy="3179762"/>
            <a:chOff x="2553" y="1599"/>
            <a:chExt cx="1085" cy="2003"/>
          </a:xfrm>
        </p:grpSpPr>
        <p:sp>
          <p:nvSpPr>
            <p:cNvPr id="47145" name="Freeform 2818"/>
            <p:cNvSpPr>
              <a:spLocks/>
            </p:cNvSpPr>
            <p:nvPr/>
          </p:nvSpPr>
          <p:spPr bwMode="auto">
            <a:xfrm>
              <a:off x="3084" y="2246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2819"/>
            <p:cNvSpPr>
              <a:spLocks/>
            </p:cNvSpPr>
            <p:nvPr/>
          </p:nvSpPr>
          <p:spPr bwMode="auto">
            <a:xfrm>
              <a:off x="3360" y="2368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2820"/>
            <p:cNvSpPr>
              <a:spLocks/>
            </p:cNvSpPr>
            <p:nvPr/>
          </p:nvSpPr>
          <p:spPr bwMode="auto">
            <a:xfrm>
              <a:off x="3340" y="2371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2821"/>
            <p:cNvSpPr>
              <a:spLocks/>
            </p:cNvSpPr>
            <p:nvPr/>
          </p:nvSpPr>
          <p:spPr bwMode="auto">
            <a:xfrm>
              <a:off x="3068" y="2229"/>
              <a:ext cx="38" cy="36"/>
            </a:xfrm>
            <a:custGeom>
              <a:avLst/>
              <a:gdLst>
                <a:gd name="T0" fmla="*/ 14 w 38"/>
                <a:gd name="T1" fmla="*/ 36 h 36"/>
                <a:gd name="T2" fmla="*/ 0 w 38"/>
                <a:gd name="T3" fmla="*/ 12 h 36"/>
                <a:gd name="T4" fmla="*/ 27 w 38"/>
                <a:gd name="T5" fmla="*/ 0 h 36"/>
                <a:gd name="T6" fmla="*/ 38 w 38"/>
                <a:gd name="T7" fmla="*/ 19 h 36"/>
                <a:gd name="T8" fmla="*/ 14 w 3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19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2822"/>
            <p:cNvSpPr>
              <a:spLocks/>
            </p:cNvSpPr>
            <p:nvPr/>
          </p:nvSpPr>
          <p:spPr bwMode="auto">
            <a:xfrm>
              <a:off x="3060" y="2204"/>
              <a:ext cx="35" cy="37"/>
            </a:xfrm>
            <a:custGeom>
              <a:avLst/>
              <a:gdLst>
                <a:gd name="T0" fmla="*/ 8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5 h 37"/>
                <a:gd name="T8" fmla="*/ 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8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2823"/>
            <p:cNvSpPr>
              <a:spLocks/>
            </p:cNvSpPr>
            <p:nvPr/>
          </p:nvSpPr>
          <p:spPr bwMode="auto">
            <a:xfrm>
              <a:off x="3049" y="2162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2824"/>
            <p:cNvSpPr>
              <a:spLocks/>
            </p:cNvSpPr>
            <p:nvPr/>
          </p:nvSpPr>
          <p:spPr bwMode="auto">
            <a:xfrm>
              <a:off x="3042" y="2113"/>
              <a:ext cx="35" cy="54"/>
            </a:xfrm>
            <a:custGeom>
              <a:avLst/>
              <a:gdLst>
                <a:gd name="T0" fmla="*/ 7 w 35"/>
                <a:gd name="T1" fmla="*/ 54 h 54"/>
                <a:gd name="T2" fmla="*/ 0 w 35"/>
                <a:gd name="T3" fmla="*/ 5 h 54"/>
                <a:gd name="T4" fmla="*/ 29 w 35"/>
                <a:gd name="T5" fmla="*/ 0 h 54"/>
                <a:gd name="T6" fmla="*/ 35 w 35"/>
                <a:gd name="T7" fmla="*/ 49 h 54"/>
                <a:gd name="T8" fmla="*/ 7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7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2825"/>
            <p:cNvSpPr>
              <a:spLocks/>
            </p:cNvSpPr>
            <p:nvPr/>
          </p:nvSpPr>
          <p:spPr bwMode="auto">
            <a:xfrm>
              <a:off x="3029" y="2060"/>
              <a:ext cx="42" cy="58"/>
            </a:xfrm>
            <a:custGeom>
              <a:avLst/>
              <a:gdLst>
                <a:gd name="T0" fmla="*/ 13 w 42"/>
                <a:gd name="T1" fmla="*/ 58 h 58"/>
                <a:gd name="T2" fmla="*/ 0 w 42"/>
                <a:gd name="T3" fmla="*/ 12 h 58"/>
                <a:gd name="T4" fmla="*/ 26 w 42"/>
                <a:gd name="T5" fmla="*/ 0 h 58"/>
                <a:gd name="T6" fmla="*/ 42 w 42"/>
                <a:gd name="T7" fmla="*/ 53 h 58"/>
                <a:gd name="T8" fmla="*/ 13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13" y="5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2" y="53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2826"/>
            <p:cNvSpPr>
              <a:spLocks/>
            </p:cNvSpPr>
            <p:nvPr/>
          </p:nvSpPr>
          <p:spPr bwMode="auto">
            <a:xfrm>
              <a:off x="3082" y="2246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2827"/>
            <p:cNvSpPr>
              <a:spLocks/>
            </p:cNvSpPr>
            <p:nvPr/>
          </p:nvSpPr>
          <p:spPr bwMode="auto">
            <a:xfrm>
              <a:off x="3003" y="1976"/>
              <a:ext cx="52" cy="96"/>
            </a:xfrm>
            <a:custGeom>
              <a:avLst/>
              <a:gdLst>
                <a:gd name="T0" fmla="*/ 26 w 52"/>
                <a:gd name="T1" fmla="*/ 96 h 96"/>
                <a:gd name="T2" fmla="*/ 0 w 52"/>
                <a:gd name="T3" fmla="*/ 13 h 96"/>
                <a:gd name="T4" fmla="*/ 26 w 52"/>
                <a:gd name="T5" fmla="*/ 0 h 96"/>
                <a:gd name="T6" fmla="*/ 52 w 52"/>
                <a:gd name="T7" fmla="*/ 84 h 96"/>
                <a:gd name="T8" fmla="*/ 26 w 52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6">
                  <a:moveTo>
                    <a:pt x="26" y="96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52" y="84"/>
                  </a:lnTo>
                  <a:lnTo>
                    <a:pt x="26" y="9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2828"/>
            <p:cNvSpPr>
              <a:spLocks/>
            </p:cNvSpPr>
            <p:nvPr/>
          </p:nvSpPr>
          <p:spPr bwMode="auto">
            <a:xfrm>
              <a:off x="2974" y="1900"/>
              <a:ext cx="55" cy="89"/>
            </a:xfrm>
            <a:custGeom>
              <a:avLst/>
              <a:gdLst>
                <a:gd name="T0" fmla="*/ 29 w 55"/>
                <a:gd name="T1" fmla="*/ 89 h 89"/>
                <a:gd name="T2" fmla="*/ 0 w 55"/>
                <a:gd name="T3" fmla="*/ 13 h 89"/>
                <a:gd name="T4" fmla="*/ 27 w 55"/>
                <a:gd name="T5" fmla="*/ 0 h 89"/>
                <a:gd name="T6" fmla="*/ 55 w 55"/>
                <a:gd name="T7" fmla="*/ 76 h 89"/>
                <a:gd name="T8" fmla="*/ 29 w 55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9">
                  <a:moveTo>
                    <a:pt x="29" y="89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76"/>
                  </a:lnTo>
                  <a:lnTo>
                    <a:pt x="29" y="8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2829"/>
            <p:cNvSpPr>
              <a:spLocks/>
            </p:cNvSpPr>
            <p:nvPr/>
          </p:nvSpPr>
          <p:spPr bwMode="auto">
            <a:xfrm>
              <a:off x="2959" y="1866"/>
              <a:ext cx="42" cy="47"/>
            </a:xfrm>
            <a:custGeom>
              <a:avLst/>
              <a:gdLst>
                <a:gd name="T0" fmla="*/ 15 w 42"/>
                <a:gd name="T1" fmla="*/ 47 h 47"/>
                <a:gd name="T2" fmla="*/ 0 w 42"/>
                <a:gd name="T3" fmla="*/ 17 h 47"/>
                <a:gd name="T4" fmla="*/ 24 w 42"/>
                <a:gd name="T5" fmla="*/ 0 h 47"/>
                <a:gd name="T6" fmla="*/ 42 w 42"/>
                <a:gd name="T7" fmla="*/ 34 h 47"/>
                <a:gd name="T8" fmla="*/ 15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15" y="47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2" y="34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2830"/>
            <p:cNvSpPr>
              <a:spLocks/>
            </p:cNvSpPr>
            <p:nvPr/>
          </p:nvSpPr>
          <p:spPr bwMode="auto">
            <a:xfrm>
              <a:off x="2939" y="1832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4 h 51"/>
                <a:gd name="T4" fmla="*/ 20 w 44"/>
                <a:gd name="T5" fmla="*/ 0 h 51"/>
                <a:gd name="T6" fmla="*/ 44 w 44"/>
                <a:gd name="T7" fmla="*/ 34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2831"/>
            <p:cNvSpPr>
              <a:spLocks/>
            </p:cNvSpPr>
            <p:nvPr/>
          </p:nvSpPr>
          <p:spPr bwMode="auto">
            <a:xfrm>
              <a:off x="2915" y="1807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7 h 49"/>
                <a:gd name="T4" fmla="*/ 15 w 44"/>
                <a:gd name="T5" fmla="*/ 0 h 49"/>
                <a:gd name="T6" fmla="*/ 44 w 44"/>
                <a:gd name="T7" fmla="*/ 25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4" y="25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2832"/>
            <p:cNvSpPr>
              <a:spLocks/>
            </p:cNvSpPr>
            <p:nvPr/>
          </p:nvSpPr>
          <p:spPr bwMode="auto">
            <a:xfrm>
              <a:off x="2882" y="1788"/>
              <a:ext cx="48" cy="46"/>
            </a:xfrm>
            <a:custGeom>
              <a:avLst/>
              <a:gdLst>
                <a:gd name="T0" fmla="*/ 33 w 48"/>
                <a:gd name="T1" fmla="*/ 46 h 46"/>
                <a:gd name="T2" fmla="*/ 0 w 48"/>
                <a:gd name="T3" fmla="*/ 29 h 46"/>
                <a:gd name="T4" fmla="*/ 11 w 48"/>
                <a:gd name="T5" fmla="*/ 0 h 46"/>
                <a:gd name="T6" fmla="*/ 48 w 48"/>
                <a:gd name="T7" fmla="*/ 19 h 46"/>
                <a:gd name="T8" fmla="*/ 33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3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19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2833"/>
            <p:cNvSpPr>
              <a:spLocks/>
            </p:cNvSpPr>
            <p:nvPr/>
          </p:nvSpPr>
          <p:spPr bwMode="auto">
            <a:xfrm>
              <a:off x="3029" y="2060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2834"/>
            <p:cNvSpPr>
              <a:spLocks/>
            </p:cNvSpPr>
            <p:nvPr/>
          </p:nvSpPr>
          <p:spPr bwMode="auto">
            <a:xfrm>
              <a:off x="2854" y="1780"/>
              <a:ext cx="37" cy="40"/>
            </a:xfrm>
            <a:custGeom>
              <a:avLst/>
              <a:gdLst>
                <a:gd name="T0" fmla="*/ 33 w 37"/>
                <a:gd name="T1" fmla="*/ 40 h 40"/>
                <a:gd name="T2" fmla="*/ 0 w 37"/>
                <a:gd name="T3" fmla="*/ 32 h 40"/>
                <a:gd name="T4" fmla="*/ 2 w 37"/>
                <a:gd name="T5" fmla="*/ 0 h 40"/>
                <a:gd name="T6" fmla="*/ 37 w 37"/>
                <a:gd name="T7" fmla="*/ 8 h 40"/>
                <a:gd name="T8" fmla="*/ 33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33" y="40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7" y="8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2835"/>
            <p:cNvSpPr>
              <a:spLocks/>
            </p:cNvSpPr>
            <p:nvPr/>
          </p:nvSpPr>
          <p:spPr bwMode="auto">
            <a:xfrm>
              <a:off x="2823" y="1780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2836"/>
            <p:cNvSpPr>
              <a:spLocks/>
            </p:cNvSpPr>
            <p:nvPr/>
          </p:nvSpPr>
          <p:spPr bwMode="auto">
            <a:xfrm>
              <a:off x="2792" y="1780"/>
              <a:ext cx="31" cy="35"/>
            </a:xfrm>
            <a:custGeom>
              <a:avLst/>
              <a:gdLst>
                <a:gd name="T0" fmla="*/ 31 w 31"/>
                <a:gd name="T1" fmla="*/ 32 h 35"/>
                <a:gd name="T2" fmla="*/ 0 w 31"/>
                <a:gd name="T3" fmla="*/ 35 h 35"/>
                <a:gd name="T4" fmla="*/ 0 w 31"/>
                <a:gd name="T5" fmla="*/ 3 h 35"/>
                <a:gd name="T6" fmla="*/ 31 w 31"/>
                <a:gd name="T7" fmla="*/ 0 h 35"/>
                <a:gd name="T8" fmla="*/ 31 w 31"/>
                <a:gd name="T9" fmla="*/ 3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31" y="32"/>
                  </a:moveTo>
                  <a:lnTo>
                    <a:pt x="0" y="35"/>
                  </a:lnTo>
                  <a:lnTo>
                    <a:pt x="0" y="3"/>
                  </a:lnTo>
                  <a:lnTo>
                    <a:pt x="31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Freeform 2837"/>
            <p:cNvSpPr>
              <a:spLocks/>
            </p:cNvSpPr>
            <p:nvPr/>
          </p:nvSpPr>
          <p:spPr bwMode="auto">
            <a:xfrm>
              <a:off x="2759" y="1778"/>
              <a:ext cx="33" cy="37"/>
            </a:xfrm>
            <a:custGeom>
              <a:avLst/>
              <a:gdLst>
                <a:gd name="T0" fmla="*/ 33 w 33"/>
                <a:gd name="T1" fmla="*/ 37 h 37"/>
                <a:gd name="T2" fmla="*/ 0 w 33"/>
                <a:gd name="T3" fmla="*/ 32 h 37"/>
                <a:gd name="T4" fmla="*/ 3 w 33"/>
                <a:gd name="T5" fmla="*/ 0 h 37"/>
                <a:gd name="T6" fmla="*/ 33 w 33"/>
                <a:gd name="T7" fmla="*/ 5 h 37"/>
                <a:gd name="T8" fmla="*/ 3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33" y="37"/>
                  </a:moveTo>
                  <a:lnTo>
                    <a:pt x="0" y="32"/>
                  </a:lnTo>
                  <a:lnTo>
                    <a:pt x="3" y="0"/>
                  </a:lnTo>
                  <a:lnTo>
                    <a:pt x="33" y="5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2838"/>
            <p:cNvSpPr>
              <a:spLocks/>
            </p:cNvSpPr>
            <p:nvPr/>
          </p:nvSpPr>
          <p:spPr bwMode="auto">
            <a:xfrm>
              <a:off x="2882" y="1788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Freeform 2839"/>
            <p:cNvSpPr>
              <a:spLocks/>
            </p:cNvSpPr>
            <p:nvPr/>
          </p:nvSpPr>
          <p:spPr bwMode="auto">
            <a:xfrm>
              <a:off x="2724" y="1771"/>
              <a:ext cx="38" cy="39"/>
            </a:xfrm>
            <a:custGeom>
              <a:avLst/>
              <a:gdLst>
                <a:gd name="T0" fmla="*/ 33 w 38"/>
                <a:gd name="T1" fmla="*/ 39 h 39"/>
                <a:gd name="T2" fmla="*/ 0 w 38"/>
                <a:gd name="T3" fmla="*/ 29 h 39"/>
                <a:gd name="T4" fmla="*/ 11 w 38"/>
                <a:gd name="T5" fmla="*/ 0 h 39"/>
                <a:gd name="T6" fmla="*/ 38 w 38"/>
                <a:gd name="T7" fmla="*/ 7 h 39"/>
                <a:gd name="T8" fmla="*/ 3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33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8" y="7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2840"/>
            <p:cNvSpPr>
              <a:spLocks/>
            </p:cNvSpPr>
            <p:nvPr/>
          </p:nvSpPr>
          <p:spPr bwMode="auto">
            <a:xfrm>
              <a:off x="2698" y="1761"/>
              <a:ext cx="37" cy="39"/>
            </a:xfrm>
            <a:custGeom>
              <a:avLst/>
              <a:gdLst>
                <a:gd name="T0" fmla="*/ 26 w 37"/>
                <a:gd name="T1" fmla="*/ 39 h 39"/>
                <a:gd name="T2" fmla="*/ 0 w 37"/>
                <a:gd name="T3" fmla="*/ 27 h 39"/>
                <a:gd name="T4" fmla="*/ 15 w 37"/>
                <a:gd name="T5" fmla="*/ 0 h 39"/>
                <a:gd name="T6" fmla="*/ 37 w 37"/>
                <a:gd name="T7" fmla="*/ 10 h 39"/>
                <a:gd name="T8" fmla="*/ 2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26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7" y="10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2841"/>
            <p:cNvSpPr>
              <a:spLocks/>
            </p:cNvSpPr>
            <p:nvPr/>
          </p:nvSpPr>
          <p:spPr bwMode="auto">
            <a:xfrm>
              <a:off x="2652" y="1724"/>
              <a:ext cx="61" cy="64"/>
            </a:xfrm>
            <a:custGeom>
              <a:avLst/>
              <a:gdLst>
                <a:gd name="T0" fmla="*/ 46 w 61"/>
                <a:gd name="T1" fmla="*/ 64 h 64"/>
                <a:gd name="T2" fmla="*/ 0 w 61"/>
                <a:gd name="T3" fmla="*/ 25 h 64"/>
                <a:gd name="T4" fmla="*/ 18 w 61"/>
                <a:gd name="T5" fmla="*/ 0 h 64"/>
                <a:gd name="T6" fmla="*/ 61 w 61"/>
                <a:gd name="T7" fmla="*/ 37 h 64"/>
                <a:gd name="T8" fmla="*/ 46 w 61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4">
                  <a:moveTo>
                    <a:pt x="46" y="6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61" y="37"/>
                  </a:lnTo>
                  <a:lnTo>
                    <a:pt x="46" y="64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2842"/>
            <p:cNvSpPr>
              <a:spLocks/>
            </p:cNvSpPr>
            <p:nvPr/>
          </p:nvSpPr>
          <p:spPr bwMode="auto">
            <a:xfrm>
              <a:off x="2628" y="1700"/>
              <a:ext cx="42" cy="49"/>
            </a:xfrm>
            <a:custGeom>
              <a:avLst/>
              <a:gdLst>
                <a:gd name="T0" fmla="*/ 24 w 42"/>
                <a:gd name="T1" fmla="*/ 49 h 49"/>
                <a:gd name="T2" fmla="*/ 0 w 42"/>
                <a:gd name="T3" fmla="*/ 19 h 49"/>
                <a:gd name="T4" fmla="*/ 22 w 42"/>
                <a:gd name="T5" fmla="*/ 0 h 49"/>
                <a:gd name="T6" fmla="*/ 42 w 42"/>
                <a:gd name="T7" fmla="*/ 24 h 49"/>
                <a:gd name="T8" fmla="*/ 2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4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24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2843"/>
            <p:cNvSpPr>
              <a:spLocks/>
            </p:cNvSpPr>
            <p:nvPr/>
          </p:nvSpPr>
          <p:spPr bwMode="auto">
            <a:xfrm>
              <a:off x="2606" y="1673"/>
              <a:ext cx="44" cy="46"/>
            </a:xfrm>
            <a:custGeom>
              <a:avLst/>
              <a:gdLst>
                <a:gd name="T0" fmla="*/ 22 w 44"/>
                <a:gd name="T1" fmla="*/ 46 h 46"/>
                <a:gd name="T2" fmla="*/ 0 w 44"/>
                <a:gd name="T3" fmla="*/ 17 h 46"/>
                <a:gd name="T4" fmla="*/ 24 w 44"/>
                <a:gd name="T5" fmla="*/ 0 h 46"/>
                <a:gd name="T6" fmla="*/ 44 w 44"/>
                <a:gd name="T7" fmla="*/ 27 h 46"/>
                <a:gd name="T8" fmla="*/ 22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2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2844"/>
            <p:cNvSpPr>
              <a:spLocks/>
            </p:cNvSpPr>
            <p:nvPr/>
          </p:nvSpPr>
          <p:spPr bwMode="auto">
            <a:xfrm>
              <a:off x="2567" y="1599"/>
              <a:ext cx="63" cy="91"/>
            </a:xfrm>
            <a:custGeom>
              <a:avLst/>
              <a:gdLst>
                <a:gd name="T0" fmla="*/ 39 w 63"/>
                <a:gd name="T1" fmla="*/ 91 h 91"/>
                <a:gd name="T2" fmla="*/ 0 w 63"/>
                <a:gd name="T3" fmla="*/ 17 h 91"/>
                <a:gd name="T4" fmla="*/ 24 w 63"/>
                <a:gd name="T5" fmla="*/ 0 h 91"/>
                <a:gd name="T6" fmla="*/ 63 w 63"/>
                <a:gd name="T7" fmla="*/ 74 h 91"/>
                <a:gd name="T8" fmla="*/ 39 w 63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1">
                  <a:moveTo>
                    <a:pt x="39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3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2845"/>
            <p:cNvSpPr>
              <a:spLocks/>
            </p:cNvSpPr>
            <p:nvPr/>
          </p:nvSpPr>
          <p:spPr bwMode="auto">
            <a:xfrm>
              <a:off x="2757" y="1778"/>
              <a:ext cx="5" cy="32"/>
            </a:xfrm>
            <a:custGeom>
              <a:avLst/>
              <a:gdLst>
                <a:gd name="T0" fmla="*/ 2 w 5"/>
                <a:gd name="T1" fmla="*/ 32 h 32"/>
                <a:gd name="T2" fmla="*/ 0 w 5"/>
                <a:gd name="T3" fmla="*/ 32 h 32"/>
                <a:gd name="T4" fmla="*/ 5 w 5"/>
                <a:gd name="T5" fmla="*/ 0 h 32"/>
                <a:gd name="T6" fmla="*/ 5 w 5"/>
                <a:gd name="T7" fmla="*/ 0 h 32"/>
                <a:gd name="T8" fmla="*/ 2 w 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2">
                  <a:moveTo>
                    <a:pt x="2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448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2846"/>
            <p:cNvSpPr>
              <a:spLocks/>
            </p:cNvSpPr>
            <p:nvPr/>
          </p:nvSpPr>
          <p:spPr bwMode="auto">
            <a:xfrm>
              <a:off x="3577" y="3500"/>
              <a:ext cx="61" cy="102"/>
            </a:xfrm>
            <a:custGeom>
              <a:avLst/>
              <a:gdLst>
                <a:gd name="T0" fmla="*/ 35 w 61"/>
                <a:gd name="T1" fmla="*/ 102 h 102"/>
                <a:gd name="T2" fmla="*/ 0 w 61"/>
                <a:gd name="T3" fmla="*/ 12 h 102"/>
                <a:gd name="T4" fmla="*/ 26 w 61"/>
                <a:gd name="T5" fmla="*/ 0 h 102"/>
                <a:gd name="T6" fmla="*/ 61 w 61"/>
                <a:gd name="T7" fmla="*/ 90 h 102"/>
                <a:gd name="T8" fmla="*/ 35 w 61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2">
                  <a:moveTo>
                    <a:pt x="35" y="10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90"/>
                  </a:lnTo>
                  <a:lnTo>
                    <a:pt x="35" y="10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2847"/>
            <p:cNvSpPr>
              <a:spLocks/>
            </p:cNvSpPr>
            <p:nvPr/>
          </p:nvSpPr>
          <p:spPr bwMode="auto">
            <a:xfrm>
              <a:off x="3542" y="3424"/>
              <a:ext cx="61" cy="88"/>
            </a:xfrm>
            <a:custGeom>
              <a:avLst/>
              <a:gdLst>
                <a:gd name="T0" fmla="*/ 35 w 61"/>
                <a:gd name="T1" fmla="*/ 88 h 88"/>
                <a:gd name="T2" fmla="*/ 0 w 61"/>
                <a:gd name="T3" fmla="*/ 12 h 88"/>
                <a:gd name="T4" fmla="*/ 26 w 61"/>
                <a:gd name="T5" fmla="*/ 0 h 88"/>
                <a:gd name="T6" fmla="*/ 61 w 61"/>
                <a:gd name="T7" fmla="*/ 76 h 88"/>
                <a:gd name="T8" fmla="*/ 35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5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2848"/>
            <p:cNvSpPr>
              <a:spLocks/>
            </p:cNvSpPr>
            <p:nvPr/>
          </p:nvSpPr>
          <p:spPr bwMode="auto">
            <a:xfrm>
              <a:off x="3513" y="3345"/>
              <a:ext cx="55" cy="91"/>
            </a:xfrm>
            <a:custGeom>
              <a:avLst/>
              <a:gdLst>
                <a:gd name="T0" fmla="*/ 29 w 55"/>
                <a:gd name="T1" fmla="*/ 91 h 91"/>
                <a:gd name="T2" fmla="*/ 0 w 55"/>
                <a:gd name="T3" fmla="*/ 13 h 91"/>
                <a:gd name="T4" fmla="*/ 27 w 55"/>
                <a:gd name="T5" fmla="*/ 0 h 91"/>
                <a:gd name="T6" fmla="*/ 55 w 55"/>
                <a:gd name="T7" fmla="*/ 79 h 91"/>
                <a:gd name="T8" fmla="*/ 29 w 5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1">
                  <a:moveTo>
                    <a:pt x="29" y="91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79"/>
                  </a:lnTo>
                  <a:lnTo>
                    <a:pt x="29" y="9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849"/>
            <p:cNvSpPr>
              <a:spLocks/>
            </p:cNvSpPr>
            <p:nvPr/>
          </p:nvSpPr>
          <p:spPr bwMode="auto">
            <a:xfrm>
              <a:off x="3505" y="3304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2 h 54"/>
                <a:gd name="T4" fmla="*/ 28 w 35"/>
                <a:gd name="T5" fmla="*/ 0 h 54"/>
                <a:gd name="T6" fmla="*/ 35 w 35"/>
                <a:gd name="T7" fmla="*/ 41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1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850"/>
            <p:cNvSpPr>
              <a:spLocks/>
            </p:cNvSpPr>
            <p:nvPr/>
          </p:nvSpPr>
          <p:spPr bwMode="auto">
            <a:xfrm>
              <a:off x="3500" y="3255"/>
              <a:ext cx="33" cy="51"/>
            </a:xfrm>
            <a:custGeom>
              <a:avLst/>
              <a:gdLst>
                <a:gd name="T0" fmla="*/ 5 w 33"/>
                <a:gd name="T1" fmla="*/ 51 h 51"/>
                <a:gd name="T2" fmla="*/ 0 w 33"/>
                <a:gd name="T3" fmla="*/ 2 h 51"/>
                <a:gd name="T4" fmla="*/ 29 w 33"/>
                <a:gd name="T5" fmla="*/ 0 h 51"/>
                <a:gd name="T6" fmla="*/ 33 w 33"/>
                <a:gd name="T7" fmla="*/ 49 h 51"/>
                <a:gd name="T8" fmla="*/ 5 w 3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5" y="5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9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851"/>
            <p:cNvSpPr>
              <a:spLocks/>
            </p:cNvSpPr>
            <p:nvPr/>
          </p:nvSpPr>
          <p:spPr bwMode="auto">
            <a:xfrm>
              <a:off x="3500" y="3213"/>
              <a:ext cx="33" cy="47"/>
            </a:xfrm>
            <a:custGeom>
              <a:avLst/>
              <a:gdLst>
                <a:gd name="T0" fmla="*/ 0 w 33"/>
                <a:gd name="T1" fmla="*/ 44 h 47"/>
                <a:gd name="T2" fmla="*/ 5 w 33"/>
                <a:gd name="T3" fmla="*/ 0 h 47"/>
                <a:gd name="T4" fmla="*/ 33 w 33"/>
                <a:gd name="T5" fmla="*/ 5 h 47"/>
                <a:gd name="T6" fmla="*/ 29 w 33"/>
                <a:gd name="T7" fmla="*/ 47 h 47"/>
                <a:gd name="T8" fmla="*/ 0 w 33"/>
                <a:gd name="T9" fmla="*/ 4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0" y="44"/>
                  </a:moveTo>
                  <a:lnTo>
                    <a:pt x="5" y="0"/>
                  </a:lnTo>
                  <a:lnTo>
                    <a:pt x="33" y="5"/>
                  </a:lnTo>
                  <a:lnTo>
                    <a:pt x="29" y="47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2852"/>
            <p:cNvSpPr>
              <a:spLocks/>
            </p:cNvSpPr>
            <p:nvPr/>
          </p:nvSpPr>
          <p:spPr bwMode="auto">
            <a:xfrm>
              <a:off x="3505" y="3176"/>
              <a:ext cx="39" cy="42"/>
            </a:xfrm>
            <a:custGeom>
              <a:avLst/>
              <a:gdLst>
                <a:gd name="T0" fmla="*/ 0 w 39"/>
                <a:gd name="T1" fmla="*/ 37 h 42"/>
                <a:gd name="T2" fmla="*/ 13 w 39"/>
                <a:gd name="T3" fmla="*/ 0 h 42"/>
                <a:gd name="T4" fmla="*/ 39 w 39"/>
                <a:gd name="T5" fmla="*/ 13 h 42"/>
                <a:gd name="T6" fmla="*/ 28 w 39"/>
                <a:gd name="T7" fmla="*/ 42 h 42"/>
                <a:gd name="T8" fmla="*/ 0 w 39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0" y="37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2853"/>
            <p:cNvSpPr>
              <a:spLocks/>
            </p:cNvSpPr>
            <p:nvPr/>
          </p:nvSpPr>
          <p:spPr bwMode="auto">
            <a:xfrm>
              <a:off x="3518" y="3110"/>
              <a:ext cx="57" cy="79"/>
            </a:xfrm>
            <a:custGeom>
              <a:avLst/>
              <a:gdLst>
                <a:gd name="T0" fmla="*/ 0 w 57"/>
                <a:gd name="T1" fmla="*/ 66 h 79"/>
                <a:gd name="T2" fmla="*/ 30 w 57"/>
                <a:gd name="T3" fmla="*/ 0 h 79"/>
                <a:gd name="T4" fmla="*/ 57 w 57"/>
                <a:gd name="T5" fmla="*/ 12 h 79"/>
                <a:gd name="T6" fmla="*/ 26 w 57"/>
                <a:gd name="T7" fmla="*/ 79 h 79"/>
                <a:gd name="T8" fmla="*/ 0 w 57"/>
                <a:gd name="T9" fmla="*/ 6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9">
                  <a:moveTo>
                    <a:pt x="0" y="66"/>
                  </a:moveTo>
                  <a:lnTo>
                    <a:pt x="30" y="0"/>
                  </a:lnTo>
                  <a:lnTo>
                    <a:pt x="57" y="12"/>
                  </a:lnTo>
                  <a:lnTo>
                    <a:pt x="26" y="79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2854"/>
            <p:cNvSpPr>
              <a:spLocks/>
            </p:cNvSpPr>
            <p:nvPr/>
          </p:nvSpPr>
          <p:spPr bwMode="auto">
            <a:xfrm>
              <a:off x="3548" y="3047"/>
              <a:ext cx="51" cy="75"/>
            </a:xfrm>
            <a:custGeom>
              <a:avLst/>
              <a:gdLst>
                <a:gd name="T0" fmla="*/ 0 w 51"/>
                <a:gd name="T1" fmla="*/ 63 h 75"/>
                <a:gd name="T2" fmla="*/ 25 w 51"/>
                <a:gd name="T3" fmla="*/ 0 h 75"/>
                <a:gd name="T4" fmla="*/ 51 w 51"/>
                <a:gd name="T5" fmla="*/ 12 h 75"/>
                <a:gd name="T6" fmla="*/ 27 w 51"/>
                <a:gd name="T7" fmla="*/ 75 h 75"/>
                <a:gd name="T8" fmla="*/ 0 w 51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5">
                  <a:moveTo>
                    <a:pt x="0" y="63"/>
                  </a:moveTo>
                  <a:lnTo>
                    <a:pt x="25" y="0"/>
                  </a:lnTo>
                  <a:lnTo>
                    <a:pt x="51" y="12"/>
                  </a:lnTo>
                  <a:lnTo>
                    <a:pt x="27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2855"/>
            <p:cNvSpPr>
              <a:spLocks/>
            </p:cNvSpPr>
            <p:nvPr/>
          </p:nvSpPr>
          <p:spPr bwMode="auto">
            <a:xfrm>
              <a:off x="3573" y="3017"/>
              <a:ext cx="32" cy="42"/>
            </a:xfrm>
            <a:custGeom>
              <a:avLst/>
              <a:gdLst>
                <a:gd name="T0" fmla="*/ 0 w 32"/>
                <a:gd name="T1" fmla="*/ 30 h 42"/>
                <a:gd name="T2" fmla="*/ 4 w 32"/>
                <a:gd name="T3" fmla="*/ 0 h 42"/>
                <a:gd name="T4" fmla="*/ 32 w 32"/>
                <a:gd name="T5" fmla="*/ 0 h 42"/>
                <a:gd name="T6" fmla="*/ 26 w 32"/>
                <a:gd name="T7" fmla="*/ 42 h 42"/>
                <a:gd name="T8" fmla="*/ 0 w 32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2">
                  <a:moveTo>
                    <a:pt x="0" y="30"/>
                  </a:moveTo>
                  <a:lnTo>
                    <a:pt x="4" y="0"/>
                  </a:lnTo>
                  <a:lnTo>
                    <a:pt x="32" y="0"/>
                  </a:lnTo>
                  <a:lnTo>
                    <a:pt x="26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2856"/>
            <p:cNvSpPr>
              <a:spLocks/>
            </p:cNvSpPr>
            <p:nvPr/>
          </p:nvSpPr>
          <p:spPr bwMode="auto">
            <a:xfrm>
              <a:off x="3575" y="2973"/>
              <a:ext cx="30" cy="44"/>
            </a:xfrm>
            <a:custGeom>
              <a:avLst/>
              <a:gdLst>
                <a:gd name="T0" fmla="*/ 2 w 30"/>
                <a:gd name="T1" fmla="*/ 44 h 44"/>
                <a:gd name="T2" fmla="*/ 0 w 30"/>
                <a:gd name="T3" fmla="*/ 3 h 44"/>
                <a:gd name="T4" fmla="*/ 28 w 30"/>
                <a:gd name="T5" fmla="*/ 0 h 44"/>
                <a:gd name="T6" fmla="*/ 30 w 30"/>
                <a:gd name="T7" fmla="*/ 44 h 44"/>
                <a:gd name="T8" fmla="*/ 2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2" y="4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0" y="44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2857"/>
            <p:cNvSpPr>
              <a:spLocks/>
            </p:cNvSpPr>
            <p:nvPr/>
          </p:nvSpPr>
          <p:spPr bwMode="auto">
            <a:xfrm>
              <a:off x="3500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2858"/>
            <p:cNvSpPr>
              <a:spLocks/>
            </p:cNvSpPr>
            <p:nvPr/>
          </p:nvSpPr>
          <p:spPr bwMode="auto">
            <a:xfrm>
              <a:off x="3566" y="2931"/>
              <a:ext cx="37" cy="52"/>
            </a:xfrm>
            <a:custGeom>
              <a:avLst/>
              <a:gdLst>
                <a:gd name="T0" fmla="*/ 11 w 37"/>
                <a:gd name="T1" fmla="*/ 52 h 52"/>
                <a:gd name="T2" fmla="*/ 0 w 37"/>
                <a:gd name="T3" fmla="*/ 13 h 52"/>
                <a:gd name="T4" fmla="*/ 26 w 37"/>
                <a:gd name="T5" fmla="*/ 0 h 52"/>
                <a:gd name="T6" fmla="*/ 37 w 37"/>
                <a:gd name="T7" fmla="*/ 40 h 52"/>
                <a:gd name="T8" fmla="*/ 11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1" y="5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40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2859"/>
            <p:cNvSpPr>
              <a:spLocks/>
            </p:cNvSpPr>
            <p:nvPr/>
          </p:nvSpPr>
          <p:spPr bwMode="auto">
            <a:xfrm>
              <a:off x="3548" y="2895"/>
              <a:ext cx="44" cy="49"/>
            </a:xfrm>
            <a:custGeom>
              <a:avLst/>
              <a:gdLst>
                <a:gd name="T0" fmla="*/ 18 w 44"/>
                <a:gd name="T1" fmla="*/ 49 h 49"/>
                <a:gd name="T2" fmla="*/ 0 w 44"/>
                <a:gd name="T3" fmla="*/ 19 h 49"/>
                <a:gd name="T4" fmla="*/ 22 w 44"/>
                <a:gd name="T5" fmla="*/ 0 h 49"/>
                <a:gd name="T6" fmla="*/ 44 w 44"/>
                <a:gd name="T7" fmla="*/ 36 h 49"/>
                <a:gd name="T8" fmla="*/ 18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18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36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2860"/>
            <p:cNvSpPr>
              <a:spLocks/>
            </p:cNvSpPr>
            <p:nvPr/>
          </p:nvSpPr>
          <p:spPr bwMode="auto">
            <a:xfrm>
              <a:off x="3527" y="2865"/>
              <a:ext cx="43" cy="49"/>
            </a:xfrm>
            <a:custGeom>
              <a:avLst/>
              <a:gdLst>
                <a:gd name="T0" fmla="*/ 21 w 43"/>
                <a:gd name="T1" fmla="*/ 49 h 49"/>
                <a:gd name="T2" fmla="*/ 0 w 43"/>
                <a:gd name="T3" fmla="*/ 25 h 49"/>
                <a:gd name="T4" fmla="*/ 17 w 43"/>
                <a:gd name="T5" fmla="*/ 0 h 49"/>
                <a:gd name="T6" fmla="*/ 43 w 43"/>
                <a:gd name="T7" fmla="*/ 30 h 49"/>
                <a:gd name="T8" fmla="*/ 21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1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3" y="30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2861"/>
            <p:cNvSpPr>
              <a:spLocks/>
            </p:cNvSpPr>
            <p:nvPr/>
          </p:nvSpPr>
          <p:spPr bwMode="auto">
            <a:xfrm>
              <a:off x="3500" y="2841"/>
              <a:ext cx="44" cy="49"/>
            </a:xfrm>
            <a:custGeom>
              <a:avLst/>
              <a:gdLst>
                <a:gd name="T0" fmla="*/ 27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4 h 49"/>
                <a:gd name="T8" fmla="*/ 2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7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4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2862"/>
            <p:cNvSpPr>
              <a:spLocks/>
            </p:cNvSpPr>
            <p:nvPr/>
          </p:nvSpPr>
          <p:spPr bwMode="auto">
            <a:xfrm>
              <a:off x="3445" y="2792"/>
              <a:ext cx="73" cy="73"/>
            </a:xfrm>
            <a:custGeom>
              <a:avLst/>
              <a:gdLst>
                <a:gd name="T0" fmla="*/ 55 w 73"/>
                <a:gd name="T1" fmla="*/ 73 h 73"/>
                <a:gd name="T2" fmla="*/ 0 w 73"/>
                <a:gd name="T3" fmla="*/ 24 h 73"/>
                <a:gd name="T4" fmla="*/ 18 w 73"/>
                <a:gd name="T5" fmla="*/ 0 h 73"/>
                <a:gd name="T6" fmla="*/ 73 w 73"/>
                <a:gd name="T7" fmla="*/ 49 h 73"/>
                <a:gd name="T8" fmla="*/ 55 w 73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55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3" y="49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2863"/>
            <p:cNvSpPr>
              <a:spLocks/>
            </p:cNvSpPr>
            <p:nvPr/>
          </p:nvSpPr>
          <p:spPr bwMode="auto">
            <a:xfrm>
              <a:off x="3419" y="2765"/>
              <a:ext cx="44" cy="51"/>
            </a:xfrm>
            <a:custGeom>
              <a:avLst/>
              <a:gdLst>
                <a:gd name="T0" fmla="*/ 26 w 44"/>
                <a:gd name="T1" fmla="*/ 51 h 51"/>
                <a:gd name="T2" fmla="*/ 0 w 44"/>
                <a:gd name="T3" fmla="*/ 19 h 51"/>
                <a:gd name="T4" fmla="*/ 22 w 44"/>
                <a:gd name="T5" fmla="*/ 0 h 51"/>
                <a:gd name="T6" fmla="*/ 44 w 44"/>
                <a:gd name="T7" fmla="*/ 27 h 51"/>
                <a:gd name="T8" fmla="*/ 2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6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2864"/>
            <p:cNvSpPr>
              <a:spLocks/>
            </p:cNvSpPr>
            <p:nvPr/>
          </p:nvSpPr>
          <p:spPr bwMode="auto">
            <a:xfrm>
              <a:off x="3406" y="2750"/>
              <a:ext cx="35" cy="34"/>
            </a:xfrm>
            <a:custGeom>
              <a:avLst/>
              <a:gdLst>
                <a:gd name="T0" fmla="*/ 13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15 h 34"/>
                <a:gd name="T8" fmla="*/ 13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3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5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2865"/>
            <p:cNvSpPr>
              <a:spLocks/>
            </p:cNvSpPr>
            <p:nvPr/>
          </p:nvSpPr>
          <p:spPr bwMode="auto">
            <a:xfrm>
              <a:off x="3397" y="2731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7 h 36"/>
                <a:gd name="T4" fmla="*/ 24 w 33"/>
                <a:gd name="T5" fmla="*/ 0 h 36"/>
                <a:gd name="T6" fmla="*/ 33 w 33"/>
                <a:gd name="T7" fmla="*/ 19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3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2866"/>
            <p:cNvSpPr>
              <a:spLocks/>
            </p:cNvSpPr>
            <p:nvPr/>
          </p:nvSpPr>
          <p:spPr bwMode="auto">
            <a:xfrm>
              <a:off x="3575" y="2971"/>
              <a:ext cx="28" cy="12"/>
            </a:xfrm>
            <a:custGeom>
              <a:avLst/>
              <a:gdLst>
                <a:gd name="T0" fmla="*/ 28 w 28"/>
                <a:gd name="T1" fmla="*/ 2 h 12"/>
                <a:gd name="T2" fmla="*/ 28 w 28"/>
                <a:gd name="T3" fmla="*/ 0 h 12"/>
                <a:gd name="T4" fmla="*/ 0 w 28"/>
                <a:gd name="T5" fmla="*/ 5 h 12"/>
                <a:gd name="T6" fmla="*/ 2 w 28"/>
                <a:gd name="T7" fmla="*/ 12 h 12"/>
                <a:gd name="T8" fmla="*/ 28 w 28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28" y="2"/>
                  </a:moveTo>
                  <a:lnTo>
                    <a:pt x="28" y="0"/>
                  </a:lnTo>
                  <a:lnTo>
                    <a:pt x="0" y="5"/>
                  </a:lnTo>
                  <a:lnTo>
                    <a:pt x="2" y="1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2867"/>
            <p:cNvSpPr>
              <a:spLocks/>
            </p:cNvSpPr>
            <p:nvPr/>
          </p:nvSpPr>
          <p:spPr bwMode="auto">
            <a:xfrm>
              <a:off x="3380" y="2689"/>
              <a:ext cx="44" cy="56"/>
            </a:xfrm>
            <a:custGeom>
              <a:avLst/>
              <a:gdLst>
                <a:gd name="T0" fmla="*/ 17 w 44"/>
                <a:gd name="T1" fmla="*/ 56 h 56"/>
                <a:gd name="T2" fmla="*/ 0 w 44"/>
                <a:gd name="T3" fmla="*/ 5 h 56"/>
                <a:gd name="T4" fmla="*/ 28 w 44"/>
                <a:gd name="T5" fmla="*/ 0 h 56"/>
                <a:gd name="T6" fmla="*/ 44 w 44"/>
                <a:gd name="T7" fmla="*/ 44 h 56"/>
                <a:gd name="T8" fmla="*/ 17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7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4" y="44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2868"/>
            <p:cNvSpPr>
              <a:spLocks/>
            </p:cNvSpPr>
            <p:nvPr/>
          </p:nvSpPr>
          <p:spPr bwMode="auto">
            <a:xfrm>
              <a:off x="3373" y="2642"/>
              <a:ext cx="35" cy="52"/>
            </a:xfrm>
            <a:custGeom>
              <a:avLst/>
              <a:gdLst>
                <a:gd name="T0" fmla="*/ 7 w 35"/>
                <a:gd name="T1" fmla="*/ 52 h 52"/>
                <a:gd name="T2" fmla="*/ 0 w 35"/>
                <a:gd name="T3" fmla="*/ 3 h 52"/>
                <a:gd name="T4" fmla="*/ 29 w 35"/>
                <a:gd name="T5" fmla="*/ 0 h 52"/>
                <a:gd name="T6" fmla="*/ 35 w 35"/>
                <a:gd name="T7" fmla="*/ 47 h 52"/>
                <a:gd name="T8" fmla="*/ 7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7" y="52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5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2869"/>
            <p:cNvSpPr>
              <a:spLocks/>
            </p:cNvSpPr>
            <p:nvPr/>
          </p:nvSpPr>
          <p:spPr bwMode="auto">
            <a:xfrm>
              <a:off x="3373" y="2598"/>
              <a:ext cx="29" cy="47"/>
            </a:xfrm>
            <a:custGeom>
              <a:avLst/>
              <a:gdLst>
                <a:gd name="T0" fmla="*/ 0 w 29"/>
                <a:gd name="T1" fmla="*/ 47 h 47"/>
                <a:gd name="T2" fmla="*/ 0 w 29"/>
                <a:gd name="T3" fmla="*/ 0 h 47"/>
                <a:gd name="T4" fmla="*/ 29 w 29"/>
                <a:gd name="T5" fmla="*/ 0 h 47"/>
                <a:gd name="T6" fmla="*/ 29 w 29"/>
                <a:gd name="T7" fmla="*/ 44 h 47"/>
                <a:gd name="T8" fmla="*/ 0 w 2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7">
                  <a:moveTo>
                    <a:pt x="0" y="47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2870"/>
            <p:cNvSpPr>
              <a:spLocks/>
            </p:cNvSpPr>
            <p:nvPr/>
          </p:nvSpPr>
          <p:spPr bwMode="auto">
            <a:xfrm>
              <a:off x="3373" y="2554"/>
              <a:ext cx="31" cy="44"/>
            </a:xfrm>
            <a:custGeom>
              <a:avLst/>
              <a:gdLst>
                <a:gd name="T0" fmla="*/ 0 w 31"/>
                <a:gd name="T1" fmla="*/ 44 h 44"/>
                <a:gd name="T2" fmla="*/ 2 w 31"/>
                <a:gd name="T3" fmla="*/ 0 h 44"/>
                <a:gd name="T4" fmla="*/ 31 w 31"/>
                <a:gd name="T5" fmla="*/ 0 h 44"/>
                <a:gd name="T6" fmla="*/ 29 w 31"/>
                <a:gd name="T7" fmla="*/ 44 h 44"/>
                <a:gd name="T8" fmla="*/ 0 w 3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0" y="44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9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2871"/>
            <p:cNvSpPr>
              <a:spLocks/>
            </p:cNvSpPr>
            <p:nvPr/>
          </p:nvSpPr>
          <p:spPr bwMode="auto">
            <a:xfrm>
              <a:off x="3375" y="2508"/>
              <a:ext cx="29" cy="46"/>
            </a:xfrm>
            <a:custGeom>
              <a:avLst/>
              <a:gdLst>
                <a:gd name="T0" fmla="*/ 0 w 29"/>
                <a:gd name="T1" fmla="*/ 46 h 46"/>
                <a:gd name="T2" fmla="*/ 0 w 29"/>
                <a:gd name="T3" fmla="*/ 2 h 46"/>
                <a:gd name="T4" fmla="*/ 29 w 29"/>
                <a:gd name="T5" fmla="*/ 0 h 46"/>
                <a:gd name="T6" fmla="*/ 29 w 29"/>
                <a:gd name="T7" fmla="*/ 46 h 46"/>
                <a:gd name="T8" fmla="*/ 0 w 2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6">
                  <a:moveTo>
                    <a:pt x="0" y="46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2872"/>
            <p:cNvSpPr>
              <a:spLocks/>
            </p:cNvSpPr>
            <p:nvPr/>
          </p:nvSpPr>
          <p:spPr bwMode="auto">
            <a:xfrm>
              <a:off x="3371" y="2466"/>
              <a:ext cx="33" cy="44"/>
            </a:xfrm>
            <a:custGeom>
              <a:avLst/>
              <a:gdLst>
                <a:gd name="T0" fmla="*/ 4 w 33"/>
                <a:gd name="T1" fmla="*/ 44 h 44"/>
                <a:gd name="T2" fmla="*/ 0 w 33"/>
                <a:gd name="T3" fmla="*/ 5 h 44"/>
                <a:gd name="T4" fmla="*/ 28 w 33"/>
                <a:gd name="T5" fmla="*/ 0 h 44"/>
                <a:gd name="T6" fmla="*/ 33 w 33"/>
                <a:gd name="T7" fmla="*/ 42 h 44"/>
                <a:gd name="T8" fmla="*/ 4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4" y="4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3" y="42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2873"/>
            <p:cNvSpPr>
              <a:spLocks/>
            </p:cNvSpPr>
            <p:nvPr/>
          </p:nvSpPr>
          <p:spPr bwMode="auto">
            <a:xfrm>
              <a:off x="3362" y="2422"/>
              <a:ext cx="37" cy="49"/>
            </a:xfrm>
            <a:custGeom>
              <a:avLst/>
              <a:gdLst>
                <a:gd name="T0" fmla="*/ 9 w 37"/>
                <a:gd name="T1" fmla="*/ 49 h 49"/>
                <a:gd name="T2" fmla="*/ 0 w 37"/>
                <a:gd name="T3" fmla="*/ 12 h 49"/>
                <a:gd name="T4" fmla="*/ 26 w 37"/>
                <a:gd name="T5" fmla="*/ 0 h 49"/>
                <a:gd name="T6" fmla="*/ 37 w 37"/>
                <a:gd name="T7" fmla="*/ 44 h 49"/>
                <a:gd name="T8" fmla="*/ 9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9" y="4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2874"/>
            <p:cNvSpPr>
              <a:spLocks/>
            </p:cNvSpPr>
            <p:nvPr/>
          </p:nvSpPr>
          <p:spPr bwMode="auto">
            <a:xfrm>
              <a:off x="3351" y="2398"/>
              <a:ext cx="37" cy="36"/>
            </a:xfrm>
            <a:custGeom>
              <a:avLst/>
              <a:gdLst>
                <a:gd name="T0" fmla="*/ 11 w 37"/>
                <a:gd name="T1" fmla="*/ 36 h 36"/>
                <a:gd name="T2" fmla="*/ 0 w 37"/>
                <a:gd name="T3" fmla="*/ 17 h 36"/>
                <a:gd name="T4" fmla="*/ 24 w 37"/>
                <a:gd name="T5" fmla="*/ 0 h 36"/>
                <a:gd name="T6" fmla="*/ 37 w 37"/>
                <a:gd name="T7" fmla="*/ 24 h 36"/>
                <a:gd name="T8" fmla="*/ 11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1" y="3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7" y="2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2875"/>
            <p:cNvSpPr>
              <a:spLocks/>
            </p:cNvSpPr>
            <p:nvPr/>
          </p:nvSpPr>
          <p:spPr bwMode="auto">
            <a:xfrm>
              <a:off x="3340" y="2376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9 h 39"/>
                <a:gd name="T4" fmla="*/ 22 w 35"/>
                <a:gd name="T5" fmla="*/ 0 h 39"/>
                <a:gd name="T6" fmla="*/ 35 w 35"/>
                <a:gd name="T7" fmla="*/ 22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2876"/>
            <p:cNvSpPr>
              <a:spLocks/>
            </p:cNvSpPr>
            <p:nvPr/>
          </p:nvSpPr>
          <p:spPr bwMode="auto">
            <a:xfrm>
              <a:off x="3397" y="2731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4 h 17"/>
                <a:gd name="T4" fmla="*/ 24 w 27"/>
                <a:gd name="T5" fmla="*/ 0 h 17"/>
                <a:gd name="T6" fmla="*/ 27 w 27"/>
                <a:gd name="T7" fmla="*/ 2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2877"/>
            <p:cNvSpPr>
              <a:spLocks/>
            </p:cNvSpPr>
            <p:nvPr/>
          </p:nvSpPr>
          <p:spPr bwMode="auto">
            <a:xfrm>
              <a:off x="3329" y="2358"/>
              <a:ext cx="31" cy="40"/>
            </a:xfrm>
            <a:custGeom>
              <a:avLst/>
              <a:gdLst>
                <a:gd name="T0" fmla="*/ 11 w 31"/>
                <a:gd name="T1" fmla="*/ 40 h 40"/>
                <a:gd name="T2" fmla="*/ 0 w 31"/>
                <a:gd name="T3" fmla="*/ 25 h 40"/>
                <a:gd name="T4" fmla="*/ 18 w 31"/>
                <a:gd name="T5" fmla="*/ 0 h 40"/>
                <a:gd name="T6" fmla="*/ 31 w 31"/>
                <a:gd name="T7" fmla="*/ 15 h 40"/>
                <a:gd name="T8" fmla="*/ 11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1" y="40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2878"/>
            <p:cNvSpPr>
              <a:spLocks/>
            </p:cNvSpPr>
            <p:nvPr/>
          </p:nvSpPr>
          <p:spPr bwMode="auto">
            <a:xfrm>
              <a:off x="3314" y="2346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27 h 37"/>
                <a:gd name="T4" fmla="*/ 15 w 33"/>
                <a:gd name="T5" fmla="*/ 0 h 37"/>
                <a:gd name="T6" fmla="*/ 33 w 33"/>
                <a:gd name="T7" fmla="*/ 12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2879"/>
            <p:cNvSpPr>
              <a:spLocks/>
            </p:cNvSpPr>
            <p:nvPr/>
          </p:nvSpPr>
          <p:spPr bwMode="auto">
            <a:xfrm>
              <a:off x="3283" y="2327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9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2880"/>
            <p:cNvSpPr>
              <a:spLocks/>
            </p:cNvSpPr>
            <p:nvPr/>
          </p:nvSpPr>
          <p:spPr bwMode="auto">
            <a:xfrm>
              <a:off x="3253" y="2317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10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2881"/>
            <p:cNvSpPr>
              <a:spLocks/>
            </p:cNvSpPr>
            <p:nvPr/>
          </p:nvSpPr>
          <p:spPr bwMode="auto">
            <a:xfrm>
              <a:off x="3218" y="2309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2 h 40"/>
                <a:gd name="T4" fmla="*/ 4 w 39"/>
                <a:gd name="T5" fmla="*/ 0 h 40"/>
                <a:gd name="T6" fmla="*/ 39 w 39"/>
                <a:gd name="T7" fmla="*/ 8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2882"/>
            <p:cNvSpPr>
              <a:spLocks/>
            </p:cNvSpPr>
            <p:nvPr/>
          </p:nvSpPr>
          <p:spPr bwMode="auto">
            <a:xfrm>
              <a:off x="3182" y="2304"/>
              <a:ext cx="40" cy="37"/>
            </a:xfrm>
            <a:custGeom>
              <a:avLst/>
              <a:gdLst>
                <a:gd name="T0" fmla="*/ 36 w 40"/>
                <a:gd name="T1" fmla="*/ 37 h 37"/>
                <a:gd name="T2" fmla="*/ 0 w 40"/>
                <a:gd name="T3" fmla="*/ 32 h 37"/>
                <a:gd name="T4" fmla="*/ 5 w 40"/>
                <a:gd name="T5" fmla="*/ 0 h 37"/>
                <a:gd name="T6" fmla="*/ 40 w 40"/>
                <a:gd name="T7" fmla="*/ 5 h 37"/>
                <a:gd name="T8" fmla="*/ 36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6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2883"/>
            <p:cNvSpPr>
              <a:spLocks/>
            </p:cNvSpPr>
            <p:nvPr/>
          </p:nvSpPr>
          <p:spPr bwMode="auto">
            <a:xfrm>
              <a:off x="3143" y="2295"/>
              <a:ext cx="44" cy="41"/>
            </a:xfrm>
            <a:custGeom>
              <a:avLst/>
              <a:gdLst>
                <a:gd name="T0" fmla="*/ 39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9 h 41"/>
                <a:gd name="T8" fmla="*/ 39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39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39" y="4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2884"/>
            <p:cNvSpPr>
              <a:spLocks/>
            </p:cNvSpPr>
            <p:nvPr/>
          </p:nvSpPr>
          <p:spPr bwMode="auto">
            <a:xfrm>
              <a:off x="3125" y="2287"/>
              <a:ext cx="29" cy="37"/>
            </a:xfrm>
            <a:custGeom>
              <a:avLst/>
              <a:gdLst>
                <a:gd name="T0" fmla="*/ 18 w 29"/>
                <a:gd name="T1" fmla="*/ 37 h 37"/>
                <a:gd name="T2" fmla="*/ 0 w 29"/>
                <a:gd name="T3" fmla="*/ 27 h 37"/>
                <a:gd name="T4" fmla="*/ 16 w 29"/>
                <a:gd name="T5" fmla="*/ 0 h 37"/>
                <a:gd name="T6" fmla="*/ 29 w 29"/>
                <a:gd name="T7" fmla="*/ 8 h 37"/>
                <a:gd name="T8" fmla="*/ 18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8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2885"/>
            <p:cNvSpPr>
              <a:spLocks/>
            </p:cNvSpPr>
            <p:nvPr/>
          </p:nvSpPr>
          <p:spPr bwMode="auto">
            <a:xfrm>
              <a:off x="3110" y="2278"/>
              <a:ext cx="31" cy="36"/>
            </a:xfrm>
            <a:custGeom>
              <a:avLst/>
              <a:gdLst>
                <a:gd name="T0" fmla="*/ 15 w 31"/>
                <a:gd name="T1" fmla="*/ 36 h 36"/>
                <a:gd name="T2" fmla="*/ 0 w 31"/>
                <a:gd name="T3" fmla="*/ 24 h 36"/>
                <a:gd name="T4" fmla="*/ 18 w 31"/>
                <a:gd name="T5" fmla="*/ 0 h 36"/>
                <a:gd name="T6" fmla="*/ 31 w 31"/>
                <a:gd name="T7" fmla="*/ 9 h 36"/>
                <a:gd name="T8" fmla="*/ 15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5" y="3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1" y="9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2886"/>
            <p:cNvSpPr>
              <a:spLocks/>
            </p:cNvSpPr>
            <p:nvPr/>
          </p:nvSpPr>
          <p:spPr bwMode="auto">
            <a:xfrm>
              <a:off x="3095" y="2263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4 h 39"/>
                <a:gd name="T4" fmla="*/ 20 w 33"/>
                <a:gd name="T5" fmla="*/ 0 h 39"/>
                <a:gd name="T6" fmla="*/ 33 w 33"/>
                <a:gd name="T7" fmla="*/ 15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2887"/>
            <p:cNvSpPr>
              <a:spLocks/>
            </p:cNvSpPr>
            <p:nvPr/>
          </p:nvSpPr>
          <p:spPr bwMode="auto">
            <a:xfrm>
              <a:off x="3082" y="2251"/>
              <a:ext cx="33" cy="36"/>
            </a:xfrm>
            <a:custGeom>
              <a:avLst/>
              <a:gdLst>
                <a:gd name="T0" fmla="*/ 13 w 33"/>
                <a:gd name="T1" fmla="*/ 36 h 36"/>
                <a:gd name="T2" fmla="*/ 0 w 33"/>
                <a:gd name="T3" fmla="*/ 19 h 36"/>
                <a:gd name="T4" fmla="*/ 22 w 33"/>
                <a:gd name="T5" fmla="*/ 0 h 36"/>
                <a:gd name="T6" fmla="*/ 33 w 33"/>
                <a:gd name="T7" fmla="*/ 12 h 36"/>
                <a:gd name="T8" fmla="*/ 13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3" y="36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2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2888"/>
            <p:cNvSpPr>
              <a:spLocks/>
            </p:cNvSpPr>
            <p:nvPr/>
          </p:nvSpPr>
          <p:spPr bwMode="auto">
            <a:xfrm>
              <a:off x="3340" y="2373"/>
              <a:ext cx="22" cy="25"/>
            </a:xfrm>
            <a:custGeom>
              <a:avLst/>
              <a:gdLst>
                <a:gd name="T0" fmla="*/ 22 w 22"/>
                <a:gd name="T1" fmla="*/ 3 h 25"/>
                <a:gd name="T2" fmla="*/ 20 w 22"/>
                <a:gd name="T3" fmla="*/ 0 h 25"/>
                <a:gd name="T4" fmla="*/ 0 w 22"/>
                <a:gd name="T5" fmla="*/ 22 h 25"/>
                <a:gd name="T6" fmla="*/ 0 w 22"/>
                <a:gd name="T7" fmla="*/ 25 h 25"/>
                <a:gd name="T8" fmla="*/ 22 w 2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3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2889"/>
            <p:cNvSpPr>
              <a:spLocks/>
            </p:cNvSpPr>
            <p:nvPr/>
          </p:nvSpPr>
          <p:spPr bwMode="auto">
            <a:xfrm>
              <a:off x="3066" y="2231"/>
              <a:ext cx="38" cy="39"/>
            </a:xfrm>
            <a:custGeom>
              <a:avLst/>
              <a:gdLst>
                <a:gd name="T0" fmla="*/ 13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3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2890"/>
            <p:cNvSpPr>
              <a:spLocks/>
            </p:cNvSpPr>
            <p:nvPr/>
          </p:nvSpPr>
          <p:spPr bwMode="auto">
            <a:xfrm>
              <a:off x="3058" y="2209"/>
              <a:ext cx="35" cy="34"/>
            </a:xfrm>
            <a:custGeom>
              <a:avLst/>
              <a:gdLst>
                <a:gd name="T0" fmla="*/ 8 w 35"/>
                <a:gd name="T1" fmla="*/ 34 h 34"/>
                <a:gd name="T2" fmla="*/ 0 w 35"/>
                <a:gd name="T3" fmla="*/ 12 h 34"/>
                <a:gd name="T4" fmla="*/ 26 w 35"/>
                <a:gd name="T5" fmla="*/ 0 h 34"/>
                <a:gd name="T6" fmla="*/ 35 w 35"/>
                <a:gd name="T7" fmla="*/ 22 h 34"/>
                <a:gd name="T8" fmla="*/ 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2891"/>
            <p:cNvSpPr>
              <a:spLocks/>
            </p:cNvSpPr>
            <p:nvPr/>
          </p:nvSpPr>
          <p:spPr bwMode="auto">
            <a:xfrm>
              <a:off x="3047" y="2165"/>
              <a:ext cx="37" cy="56"/>
            </a:xfrm>
            <a:custGeom>
              <a:avLst/>
              <a:gdLst>
                <a:gd name="T0" fmla="*/ 11 w 37"/>
                <a:gd name="T1" fmla="*/ 56 h 56"/>
                <a:gd name="T2" fmla="*/ 0 w 37"/>
                <a:gd name="T3" fmla="*/ 5 h 56"/>
                <a:gd name="T4" fmla="*/ 28 w 37"/>
                <a:gd name="T5" fmla="*/ 0 h 56"/>
                <a:gd name="T6" fmla="*/ 37 w 37"/>
                <a:gd name="T7" fmla="*/ 44 h 56"/>
                <a:gd name="T8" fmla="*/ 11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1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2892"/>
            <p:cNvSpPr>
              <a:spLocks/>
            </p:cNvSpPr>
            <p:nvPr/>
          </p:nvSpPr>
          <p:spPr bwMode="auto">
            <a:xfrm>
              <a:off x="3038" y="2116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2893"/>
            <p:cNvSpPr>
              <a:spLocks/>
            </p:cNvSpPr>
            <p:nvPr/>
          </p:nvSpPr>
          <p:spPr bwMode="auto">
            <a:xfrm>
              <a:off x="3027" y="2062"/>
              <a:ext cx="39" cy="59"/>
            </a:xfrm>
            <a:custGeom>
              <a:avLst/>
              <a:gdLst>
                <a:gd name="T0" fmla="*/ 11 w 39"/>
                <a:gd name="T1" fmla="*/ 59 h 59"/>
                <a:gd name="T2" fmla="*/ 0 w 39"/>
                <a:gd name="T3" fmla="*/ 12 h 59"/>
                <a:gd name="T4" fmla="*/ 26 w 39"/>
                <a:gd name="T5" fmla="*/ 0 h 59"/>
                <a:gd name="T6" fmla="*/ 39 w 39"/>
                <a:gd name="T7" fmla="*/ 54 h 59"/>
                <a:gd name="T8" fmla="*/ 11 w 39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9">
                  <a:moveTo>
                    <a:pt x="11" y="5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54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2894"/>
            <p:cNvSpPr>
              <a:spLocks/>
            </p:cNvSpPr>
            <p:nvPr/>
          </p:nvSpPr>
          <p:spPr bwMode="auto">
            <a:xfrm>
              <a:off x="3079" y="2251"/>
              <a:ext cx="25" cy="19"/>
            </a:xfrm>
            <a:custGeom>
              <a:avLst/>
              <a:gdLst>
                <a:gd name="T0" fmla="*/ 3 w 25"/>
                <a:gd name="T1" fmla="*/ 19 h 19"/>
                <a:gd name="T2" fmla="*/ 0 w 25"/>
                <a:gd name="T3" fmla="*/ 19 h 19"/>
                <a:gd name="T4" fmla="*/ 25 w 25"/>
                <a:gd name="T5" fmla="*/ 0 h 19"/>
                <a:gd name="T6" fmla="*/ 25 w 25"/>
                <a:gd name="T7" fmla="*/ 2 h 19"/>
                <a:gd name="T8" fmla="*/ 3 w 25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3" y="19"/>
                  </a:moveTo>
                  <a:lnTo>
                    <a:pt x="0" y="19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2895"/>
            <p:cNvSpPr>
              <a:spLocks/>
            </p:cNvSpPr>
            <p:nvPr/>
          </p:nvSpPr>
          <p:spPr bwMode="auto">
            <a:xfrm>
              <a:off x="2998" y="1981"/>
              <a:ext cx="55" cy="93"/>
            </a:xfrm>
            <a:custGeom>
              <a:avLst/>
              <a:gdLst>
                <a:gd name="T0" fmla="*/ 29 w 55"/>
                <a:gd name="T1" fmla="*/ 93 h 93"/>
                <a:gd name="T2" fmla="*/ 0 w 55"/>
                <a:gd name="T3" fmla="*/ 12 h 93"/>
                <a:gd name="T4" fmla="*/ 27 w 55"/>
                <a:gd name="T5" fmla="*/ 0 h 93"/>
                <a:gd name="T6" fmla="*/ 55 w 55"/>
                <a:gd name="T7" fmla="*/ 81 h 93"/>
                <a:gd name="T8" fmla="*/ 29 w 55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3">
                  <a:moveTo>
                    <a:pt x="29" y="93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5" y="81"/>
                  </a:lnTo>
                  <a:lnTo>
                    <a:pt x="29" y="93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2896"/>
            <p:cNvSpPr>
              <a:spLocks/>
            </p:cNvSpPr>
            <p:nvPr/>
          </p:nvSpPr>
          <p:spPr bwMode="auto">
            <a:xfrm>
              <a:off x="2972" y="1905"/>
              <a:ext cx="53" cy="88"/>
            </a:xfrm>
            <a:custGeom>
              <a:avLst/>
              <a:gdLst>
                <a:gd name="T0" fmla="*/ 26 w 53"/>
                <a:gd name="T1" fmla="*/ 88 h 88"/>
                <a:gd name="T2" fmla="*/ 0 w 53"/>
                <a:gd name="T3" fmla="*/ 13 h 88"/>
                <a:gd name="T4" fmla="*/ 26 w 53"/>
                <a:gd name="T5" fmla="*/ 0 h 88"/>
                <a:gd name="T6" fmla="*/ 53 w 53"/>
                <a:gd name="T7" fmla="*/ 76 h 88"/>
                <a:gd name="T8" fmla="*/ 26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6" y="88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53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2897"/>
            <p:cNvSpPr>
              <a:spLocks/>
            </p:cNvSpPr>
            <p:nvPr/>
          </p:nvSpPr>
          <p:spPr bwMode="auto">
            <a:xfrm>
              <a:off x="2957" y="1866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20 h 52"/>
                <a:gd name="T4" fmla="*/ 22 w 41"/>
                <a:gd name="T5" fmla="*/ 0 h 52"/>
                <a:gd name="T6" fmla="*/ 41 w 41"/>
                <a:gd name="T7" fmla="*/ 39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2898"/>
            <p:cNvSpPr>
              <a:spLocks/>
            </p:cNvSpPr>
            <p:nvPr/>
          </p:nvSpPr>
          <p:spPr bwMode="auto">
            <a:xfrm>
              <a:off x="2935" y="1834"/>
              <a:ext cx="44" cy="52"/>
            </a:xfrm>
            <a:custGeom>
              <a:avLst/>
              <a:gdLst>
                <a:gd name="T0" fmla="*/ 22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2 h 52"/>
                <a:gd name="T8" fmla="*/ 22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2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2899"/>
            <p:cNvSpPr>
              <a:spLocks/>
            </p:cNvSpPr>
            <p:nvPr/>
          </p:nvSpPr>
          <p:spPr bwMode="auto">
            <a:xfrm>
              <a:off x="2908" y="1812"/>
              <a:ext cx="47" cy="47"/>
            </a:xfrm>
            <a:custGeom>
              <a:avLst/>
              <a:gdLst>
                <a:gd name="T0" fmla="*/ 27 w 47"/>
                <a:gd name="T1" fmla="*/ 47 h 47"/>
                <a:gd name="T2" fmla="*/ 0 w 47"/>
                <a:gd name="T3" fmla="*/ 27 h 47"/>
                <a:gd name="T4" fmla="*/ 16 w 47"/>
                <a:gd name="T5" fmla="*/ 0 h 47"/>
                <a:gd name="T6" fmla="*/ 47 w 47"/>
                <a:gd name="T7" fmla="*/ 22 h 47"/>
                <a:gd name="T8" fmla="*/ 27 w 4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27" y="4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7" y="22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2900"/>
            <p:cNvSpPr>
              <a:spLocks/>
            </p:cNvSpPr>
            <p:nvPr/>
          </p:nvSpPr>
          <p:spPr bwMode="auto">
            <a:xfrm>
              <a:off x="2878" y="1790"/>
              <a:ext cx="46" cy="49"/>
            </a:xfrm>
            <a:custGeom>
              <a:avLst/>
              <a:gdLst>
                <a:gd name="T0" fmla="*/ 30 w 46"/>
                <a:gd name="T1" fmla="*/ 49 h 49"/>
                <a:gd name="T2" fmla="*/ 0 w 46"/>
                <a:gd name="T3" fmla="*/ 30 h 49"/>
                <a:gd name="T4" fmla="*/ 11 w 46"/>
                <a:gd name="T5" fmla="*/ 0 h 49"/>
                <a:gd name="T6" fmla="*/ 46 w 46"/>
                <a:gd name="T7" fmla="*/ 22 h 49"/>
                <a:gd name="T8" fmla="*/ 3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0" y="4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2901"/>
            <p:cNvSpPr>
              <a:spLocks/>
            </p:cNvSpPr>
            <p:nvPr/>
          </p:nvSpPr>
          <p:spPr bwMode="auto">
            <a:xfrm>
              <a:off x="3027" y="2062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2902"/>
            <p:cNvSpPr>
              <a:spLocks/>
            </p:cNvSpPr>
            <p:nvPr/>
          </p:nvSpPr>
          <p:spPr bwMode="auto">
            <a:xfrm>
              <a:off x="2849" y="1783"/>
              <a:ext cx="38" cy="39"/>
            </a:xfrm>
            <a:custGeom>
              <a:avLst/>
              <a:gdLst>
                <a:gd name="T0" fmla="*/ 33 w 38"/>
                <a:gd name="T1" fmla="*/ 39 h 39"/>
                <a:gd name="T2" fmla="*/ 0 w 38"/>
                <a:gd name="T3" fmla="*/ 32 h 39"/>
                <a:gd name="T4" fmla="*/ 3 w 38"/>
                <a:gd name="T5" fmla="*/ 0 h 39"/>
                <a:gd name="T6" fmla="*/ 38 w 38"/>
                <a:gd name="T7" fmla="*/ 7 h 39"/>
                <a:gd name="T8" fmla="*/ 3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33" y="39"/>
                  </a:moveTo>
                  <a:lnTo>
                    <a:pt x="0" y="32"/>
                  </a:lnTo>
                  <a:lnTo>
                    <a:pt x="3" y="0"/>
                  </a:lnTo>
                  <a:lnTo>
                    <a:pt x="38" y="7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2903"/>
            <p:cNvSpPr>
              <a:spLocks/>
            </p:cNvSpPr>
            <p:nvPr/>
          </p:nvSpPr>
          <p:spPr bwMode="auto">
            <a:xfrm>
              <a:off x="2819" y="1783"/>
              <a:ext cx="33" cy="32"/>
            </a:xfrm>
            <a:custGeom>
              <a:avLst/>
              <a:gdLst>
                <a:gd name="T0" fmla="*/ 30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0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0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2904"/>
            <p:cNvSpPr>
              <a:spLocks/>
            </p:cNvSpPr>
            <p:nvPr/>
          </p:nvSpPr>
          <p:spPr bwMode="auto">
            <a:xfrm>
              <a:off x="2788" y="1783"/>
              <a:ext cx="31" cy="34"/>
            </a:xfrm>
            <a:custGeom>
              <a:avLst/>
              <a:gdLst>
                <a:gd name="T0" fmla="*/ 31 w 31"/>
                <a:gd name="T1" fmla="*/ 32 h 34"/>
                <a:gd name="T2" fmla="*/ 0 w 31"/>
                <a:gd name="T3" fmla="*/ 34 h 34"/>
                <a:gd name="T4" fmla="*/ 0 w 31"/>
                <a:gd name="T5" fmla="*/ 2 h 34"/>
                <a:gd name="T6" fmla="*/ 31 w 31"/>
                <a:gd name="T7" fmla="*/ 0 h 34"/>
                <a:gd name="T8" fmla="*/ 31 w 31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31" y="32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1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2905"/>
            <p:cNvSpPr>
              <a:spLocks/>
            </p:cNvSpPr>
            <p:nvPr/>
          </p:nvSpPr>
          <p:spPr bwMode="auto">
            <a:xfrm>
              <a:off x="2753" y="1783"/>
              <a:ext cx="35" cy="34"/>
            </a:xfrm>
            <a:custGeom>
              <a:avLst/>
              <a:gdLst>
                <a:gd name="T0" fmla="*/ 35 w 35"/>
                <a:gd name="T1" fmla="*/ 34 h 34"/>
                <a:gd name="T2" fmla="*/ 0 w 35"/>
                <a:gd name="T3" fmla="*/ 32 h 34"/>
                <a:gd name="T4" fmla="*/ 2 w 35"/>
                <a:gd name="T5" fmla="*/ 0 h 34"/>
                <a:gd name="T6" fmla="*/ 35 w 35"/>
                <a:gd name="T7" fmla="*/ 2 h 34"/>
                <a:gd name="T8" fmla="*/ 35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5" y="34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2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2906"/>
            <p:cNvSpPr>
              <a:spLocks/>
            </p:cNvSpPr>
            <p:nvPr/>
          </p:nvSpPr>
          <p:spPr bwMode="auto">
            <a:xfrm>
              <a:off x="2878" y="1790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Freeform 2907"/>
            <p:cNvSpPr>
              <a:spLocks/>
            </p:cNvSpPr>
            <p:nvPr/>
          </p:nvSpPr>
          <p:spPr bwMode="auto">
            <a:xfrm>
              <a:off x="2720" y="1773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29 h 42"/>
                <a:gd name="T4" fmla="*/ 11 w 35"/>
                <a:gd name="T5" fmla="*/ 0 h 42"/>
                <a:gd name="T6" fmla="*/ 35 w 35"/>
                <a:gd name="T7" fmla="*/ 10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5" y="1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2908"/>
            <p:cNvSpPr>
              <a:spLocks/>
            </p:cNvSpPr>
            <p:nvPr/>
          </p:nvSpPr>
          <p:spPr bwMode="auto">
            <a:xfrm>
              <a:off x="2692" y="1763"/>
              <a:ext cx="39" cy="39"/>
            </a:xfrm>
            <a:custGeom>
              <a:avLst/>
              <a:gdLst>
                <a:gd name="T0" fmla="*/ 28 w 39"/>
                <a:gd name="T1" fmla="*/ 39 h 39"/>
                <a:gd name="T2" fmla="*/ 0 w 39"/>
                <a:gd name="T3" fmla="*/ 27 h 39"/>
                <a:gd name="T4" fmla="*/ 15 w 39"/>
                <a:gd name="T5" fmla="*/ 0 h 39"/>
                <a:gd name="T6" fmla="*/ 39 w 39"/>
                <a:gd name="T7" fmla="*/ 10 h 39"/>
                <a:gd name="T8" fmla="*/ 2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28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9" y="10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Freeform 2909"/>
            <p:cNvSpPr>
              <a:spLocks/>
            </p:cNvSpPr>
            <p:nvPr/>
          </p:nvSpPr>
          <p:spPr bwMode="auto">
            <a:xfrm>
              <a:off x="2667" y="1746"/>
              <a:ext cx="40" cy="44"/>
            </a:xfrm>
            <a:custGeom>
              <a:avLst/>
              <a:gdLst>
                <a:gd name="T0" fmla="*/ 25 w 40"/>
                <a:gd name="T1" fmla="*/ 44 h 44"/>
                <a:gd name="T2" fmla="*/ 0 w 40"/>
                <a:gd name="T3" fmla="*/ 25 h 44"/>
                <a:gd name="T4" fmla="*/ 18 w 40"/>
                <a:gd name="T5" fmla="*/ 0 h 44"/>
                <a:gd name="T6" fmla="*/ 40 w 40"/>
                <a:gd name="T7" fmla="*/ 17 h 44"/>
                <a:gd name="T8" fmla="*/ 25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5" y="4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0" y="17"/>
                  </a:lnTo>
                  <a:lnTo>
                    <a:pt x="25" y="44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2910"/>
            <p:cNvSpPr>
              <a:spLocks/>
            </p:cNvSpPr>
            <p:nvPr/>
          </p:nvSpPr>
          <p:spPr bwMode="auto">
            <a:xfrm>
              <a:off x="2643" y="1724"/>
              <a:ext cx="42" cy="47"/>
            </a:xfrm>
            <a:custGeom>
              <a:avLst/>
              <a:gdLst>
                <a:gd name="T0" fmla="*/ 24 w 42"/>
                <a:gd name="T1" fmla="*/ 47 h 47"/>
                <a:gd name="T2" fmla="*/ 0 w 42"/>
                <a:gd name="T3" fmla="*/ 25 h 47"/>
                <a:gd name="T4" fmla="*/ 20 w 42"/>
                <a:gd name="T5" fmla="*/ 0 h 47"/>
                <a:gd name="T6" fmla="*/ 42 w 42"/>
                <a:gd name="T7" fmla="*/ 22 h 47"/>
                <a:gd name="T8" fmla="*/ 24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4" y="47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2" y="22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2911"/>
            <p:cNvSpPr>
              <a:spLocks/>
            </p:cNvSpPr>
            <p:nvPr/>
          </p:nvSpPr>
          <p:spPr bwMode="auto">
            <a:xfrm>
              <a:off x="2621" y="1700"/>
              <a:ext cx="42" cy="49"/>
            </a:xfrm>
            <a:custGeom>
              <a:avLst/>
              <a:gdLst>
                <a:gd name="T0" fmla="*/ 22 w 42"/>
                <a:gd name="T1" fmla="*/ 49 h 49"/>
                <a:gd name="T2" fmla="*/ 0 w 42"/>
                <a:gd name="T3" fmla="*/ 19 h 49"/>
                <a:gd name="T4" fmla="*/ 22 w 42"/>
                <a:gd name="T5" fmla="*/ 0 h 49"/>
                <a:gd name="T6" fmla="*/ 42 w 42"/>
                <a:gd name="T7" fmla="*/ 24 h 49"/>
                <a:gd name="T8" fmla="*/ 22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2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24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2912"/>
            <p:cNvSpPr>
              <a:spLocks/>
            </p:cNvSpPr>
            <p:nvPr/>
          </p:nvSpPr>
          <p:spPr bwMode="auto">
            <a:xfrm>
              <a:off x="2599" y="1673"/>
              <a:ext cx="44" cy="46"/>
            </a:xfrm>
            <a:custGeom>
              <a:avLst/>
              <a:gdLst>
                <a:gd name="T0" fmla="*/ 22 w 44"/>
                <a:gd name="T1" fmla="*/ 46 h 46"/>
                <a:gd name="T2" fmla="*/ 0 w 44"/>
                <a:gd name="T3" fmla="*/ 17 h 46"/>
                <a:gd name="T4" fmla="*/ 25 w 44"/>
                <a:gd name="T5" fmla="*/ 0 h 46"/>
                <a:gd name="T6" fmla="*/ 44 w 44"/>
                <a:gd name="T7" fmla="*/ 27 h 46"/>
                <a:gd name="T8" fmla="*/ 22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2" y="46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4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2913"/>
            <p:cNvSpPr>
              <a:spLocks/>
            </p:cNvSpPr>
            <p:nvPr/>
          </p:nvSpPr>
          <p:spPr bwMode="auto">
            <a:xfrm>
              <a:off x="2560" y="1599"/>
              <a:ext cx="64" cy="91"/>
            </a:xfrm>
            <a:custGeom>
              <a:avLst/>
              <a:gdLst>
                <a:gd name="T0" fmla="*/ 39 w 64"/>
                <a:gd name="T1" fmla="*/ 91 h 91"/>
                <a:gd name="T2" fmla="*/ 0 w 64"/>
                <a:gd name="T3" fmla="*/ 17 h 91"/>
                <a:gd name="T4" fmla="*/ 24 w 64"/>
                <a:gd name="T5" fmla="*/ 0 h 91"/>
                <a:gd name="T6" fmla="*/ 64 w 64"/>
                <a:gd name="T7" fmla="*/ 74 h 91"/>
                <a:gd name="T8" fmla="*/ 39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39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4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2914"/>
            <p:cNvSpPr>
              <a:spLocks/>
            </p:cNvSpPr>
            <p:nvPr/>
          </p:nvSpPr>
          <p:spPr bwMode="auto">
            <a:xfrm>
              <a:off x="2751" y="1783"/>
              <a:ext cx="4" cy="32"/>
            </a:xfrm>
            <a:custGeom>
              <a:avLst/>
              <a:gdLst>
                <a:gd name="T0" fmla="*/ 2 w 4"/>
                <a:gd name="T1" fmla="*/ 32 h 32"/>
                <a:gd name="T2" fmla="*/ 0 w 4"/>
                <a:gd name="T3" fmla="*/ 32 h 32"/>
                <a:gd name="T4" fmla="*/ 4 w 4"/>
                <a:gd name="T5" fmla="*/ 0 h 32"/>
                <a:gd name="T6" fmla="*/ 4 w 4"/>
                <a:gd name="T7" fmla="*/ 0 h 32"/>
                <a:gd name="T8" fmla="*/ 2 w 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34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2915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2916"/>
            <p:cNvSpPr>
              <a:spLocks/>
            </p:cNvSpPr>
            <p:nvPr/>
          </p:nvSpPr>
          <p:spPr bwMode="auto">
            <a:xfrm>
              <a:off x="3542" y="3424"/>
              <a:ext cx="61" cy="90"/>
            </a:xfrm>
            <a:custGeom>
              <a:avLst/>
              <a:gdLst>
                <a:gd name="T0" fmla="*/ 35 w 61"/>
                <a:gd name="T1" fmla="*/ 90 h 90"/>
                <a:gd name="T2" fmla="*/ 0 w 61"/>
                <a:gd name="T3" fmla="*/ 12 h 90"/>
                <a:gd name="T4" fmla="*/ 26 w 61"/>
                <a:gd name="T5" fmla="*/ 0 h 90"/>
                <a:gd name="T6" fmla="*/ 61 w 61"/>
                <a:gd name="T7" fmla="*/ 78 h 90"/>
                <a:gd name="T8" fmla="*/ 35 w 61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0">
                  <a:moveTo>
                    <a:pt x="35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78"/>
                  </a:lnTo>
                  <a:lnTo>
                    <a:pt x="35" y="9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2917"/>
            <p:cNvSpPr>
              <a:spLocks/>
            </p:cNvSpPr>
            <p:nvPr/>
          </p:nvSpPr>
          <p:spPr bwMode="auto">
            <a:xfrm>
              <a:off x="3513" y="3345"/>
              <a:ext cx="55" cy="91"/>
            </a:xfrm>
            <a:custGeom>
              <a:avLst/>
              <a:gdLst>
                <a:gd name="T0" fmla="*/ 29 w 55"/>
                <a:gd name="T1" fmla="*/ 91 h 91"/>
                <a:gd name="T2" fmla="*/ 0 w 55"/>
                <a:gd name="T3" fmla="*/ 13 h 91"/>
                <a:gd name="T4" fmla="*/ 27 w 55"/>
                <a:gd name="T5" fmla="*/ 0 h 91"/>
                <a:gd name="T6" fmla="*/ 55 w 55"/>
                <a:gd name="T7" fmla="*/ 79 h 91"/>
                <a:gd name="T8" fmla="*/ 29 w 55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1">
                  <a:moveTo>
                    <a:pt x="29" y="91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5" y="79"/>
                  </a:lnTo>
                  <a:lnTo>
                    <a:pt x="29" y="9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2918"/>
            <p:cNvSpPr>
              <a:spLocks/>
            </p:cNvSpPr>
            <p:nvPr/>
          </p:nvSpPr>
          <p:spPr bwMode="auto">
            <a:xfrm>
              <a:off x="3502" y="3304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2 h 54"/>
                <a:gd name="T4" fmla="*/ 29 w 38"/>
                <a:gd name="T5" fmla="*/ 0 h 54"/>
                <a:gd name="T6" fmla="*/ 38 w 38"/>
                <a:gd name="T7" fmla="*/ 41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8" y="41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2919"/>
            <p:cNvSpPr>
              <a:spLocks/>
            </p:cNvSpPr>
            <p:nvPr/>
          </p:nvSpPr>
          <p:spPr bwMode="auto">
            <a:xfrm>
              <a:off x="3500" y="3255"/>
              <a:ext cx="31" cy="51"/>
            </a:xfrm>
            <a:custGeom>
              <a:avLst/>
              <a:gdLst>
                <a:gd name="T0" fmla="*/ 2 w 31"/>
                <a:gd name="T1" fmla="*/ 51 h 51"/>
                <a:gd name="T2" fmla="*/ 0 w 31"/>
                <a:gd name="T3" fmla="*/ 2 h 51"/>
                <a:gd name="T4" fmla="*/ 29 w 31"/>
                <a:gd name="T5" fmla="*/ 0 h 51"/>
                <a:gd name="T6" fmla="*/ 31 w 31"/>
                <a:gd name="T7" fmla="*/ 49 h 51"/>
                <a:gd name="T8" fmla="*/ 2 w 3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2" y="5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2" y="5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2920"/>
            <p:cNvSpPr>
              <a:spLocks/>
            </p:cNvSpPr>
            <p:nvPr/>
          </p:nvSpPr>
          <p:spPr bwMode="auto">
            <a:xfrm>
              <a:off x="3500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5 w 33"/>
                <a:gd name="T3" fmla="*/ 0 h 44"/>
                <a:gd name="T4" fmla="*/ 33 w 33"/>
                <a:gd name="T5" fmla="*/ 4 h 44"/>
                <a:gd name="T6" fmla="*/ 29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5" y="0"/>
                  </a:lnTo>
                  <a:lnTo>
                    <a:pt x="33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2921"/>
            <p:cNvSpPr>
              <a:spLocks/>
            </p:cNvSpPr>
            <p:nvPr/>
          </p:nvSpPr>
          <p:spPr bwMode="auto">
            <a:xfrm>
              <a:off x="3505" y="3176"/>
              <a:ext cx="37" cy="44"/>
            </a:xfrm>
            <a:custGeom>
              <a:avLst/>
              <a:gdLst>
                <a:gd name="T0" fmla="*/ 0 w 37"/>
                <a:gd name="T1" fmla="*/ 40 h 44"/>
                <a:gd name="T2" fmla="*/ 11 w 37"/>
                <a:gd name="T3" fmla="*/ 0 h 44"/>
                <a:gd name="T4" fmla="*/ 37 w 37"/>
                <a:gd name="T5" fmla="*/ 13 h 44"/>
                <a:gd name="T6" fmla="*/ 28 w 37"/>
                <a:gd name="T7" fmla="*/ 44 h 44"/>
                <a:gd name="T8" fmla="*/ 0 w 37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40"/>
                  </a:moveTo>
                  <a:lnTo>
                    <a:pt x="11" y="0"/>
                  </a:lnTo>
                  <a:lnTo>
                    <a:pt x="37" y="13"/>
                  </a:lnTo>
                  <a:lnTo>
                    <a:pt x="28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2922"/>
            <p:cNvSpPr>
              <a:spLocks/>
            </p:cNvSpPr>
            <p:nvPr/>
          </p:nvSpPr>
          <p:spPr bwMode="auto">
            <a:xfrm>
              <a:off x="3516" y="3113"/>
              <a:ext cx="57" cy="76"/>
            </a:xfrm>
            <a:custGeom>
              <a:avLst/>
              <a:gdLst>
                <a:gd name="T0" fmla="*/ 0 w 57"/>
                <a:gd name="T1" fmla="*/ 63 h 76"/>
                <a:gd name="T2" fmla="*/ 30 w 57"/>
                <a:gd name="T3" fmla="*/ 0 h 76"/>
                <a:gd name="T4" fmla="*/ 57 w 57"/>
                <a:gd name="T5" fmla="*/ 12 h 76"/>
                <a:gd name="T6" fmla="*/ 26 w 57"/>
                <a:gd name="T7" fmla="*/ 76 h 76"/>
                <a:gd name="T8" fmla="*/ 0 w 57"/>
                <a:gd name="T9" fmla="*/ 6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6">
                  <a:moveTo>
                    <a:pt x="0" y="63"/>
                  </a:moveTo>
                  <a:lnTo>
                    <a:pt x="30" y="0"/>
                  </a:lnTo>
                  <a:lnTo>
                    <a:pt x="57" y="12"/>
                  </a:lnTo>
                  <a:lnTo>
                    <a:pt x="26" y="7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2923"/>
            <p:cNvSpPr>
              <a:spLocks/>
            </p:cNvSpPr>
            <p:nvPr/>
          </p:nvSpPr>
          <p:spPr bwMode="auto">
            <a:xfrm>
              <a:off x="3546" y="3081"/>
              <a:ext cx="40" cy="44"/>
            </a:xfrm>
            <a:custGeom>
              <a:avLst/>
              <a:gdLst>
                <a:gd name="T0" fmla="*/ 0 w 40"/>
                <a:gd name="T1" fmla="*/ 32 h 44"/>
                <a:gd name="T2" fmla="*/ 13 w 40"/>
                <a:gd name="T3" fmla="*/ 0 h 44"/>
                <a:gd name="T4" fmla="*/ 40 w 40"/>
                <a:gd name="T5" fmla="*/ 12 h 44"/>
                <a:gd name="T6" fmla="*/ 27 w 40"/>
                <a:gd name="T7" fmla="*/ 44 h 44"/>
                <a:gd name="T8" fmla="*/ 0 w 40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32"/>
                  </a:moveTo>
                  <a:lnTo>
                    <a:pt x="13" y="0"/>
                  </a:lnTo>
                  <a:lnTo>
                    <a:pt x="40" y="12"/>
                  </a:lnTo>
                  <a:lnTo>
                    <a:pt x="27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2924"/>
            <p:cNvSpPr>
              <a:spLocks/>
            </p:cNvSpPr>
            <p:nvPr/>
          </p:nvSpPr>
          <p:spPr bwMode="auto">
            <a:xfrm>
              <a:off x="3559" y="3049"/>
              <a:ext cx="40" cy="44"/>
            </a:xfrm>
            <a:custGeom>
              <a:avLst/>
              <a:gdLst>
                <a:gd name="T0" fmla="*/ 0 w 40"/>
                <a:gd name="T1" fmla="*/ 32 h 44"/>
                <a:gd name="T2" fmla="*/ 11 w 40"/>
                <a:gd name="T3" fmla="*/ 0 h 44"/>
                <a:gd name="T4" fmla="*/ 40 w 40"/>
                <a:gd name="T5" fmla="*/ 5 h 44"/>
                <a:gd name="T6" fmla="*/ 27 w 40"/>
                <a:gd name="T7" fmla="*/ 44 h 44"/>
                <a:gd name="T8" fmla="*/ 0 w 40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32"/>
                  </a:moveTo>
                  <a:lnTo>
                    <a:pt x="11" y="0"/>
                  </a:lnTo>
                  <a:lnTo>
                    <a:pt x="40" y="5"/>
                  </a:lnTo>
                  <a:lnTo>
                    <a:pt x="27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2925"/>
            <p:cNvSpPr>
              <a:spLocks/>
            </p:cNvSpPr>
            <p:nvPr/>
          </p:nvSpPr>
          <p:spPr bwMode="auto">
            <a:xfrm>
              <a:off x="3570" y="3017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5 w 33"/>
                <a:gd name="T3" fmla="*/ 0 h 37"/>
                <a:gd name="T4" fmla="*/ 33 w 33"/>
                <a:gd name="T5" fmla="*/ 3 h 37"/>
                <a:gd name="T6" fmla="*/ 29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5" y="0"/>
                  </a:lnTo>
                  <a:lnTo>
                    <a:pt x="33" y="3"/>
                  </a:lnTo>
                  <a:lnTo>
                    <a:pt x="29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2926"/>
            <p:cNvSpPr>
              <a:spLocks/>
            </p:cNvSpPr>
            <p:nvPr/>
          </p:nvSpPr>
          <p:spPr bwMode="auto">
            <a:xfrm>
              <a:off x="3573" y="2976"/>
              <a:ext cx="30" cy="44"/>
            </a:xfrm>
            <a:custGeom>
              <a:avLst/>
              <a:gdLst>
                <a:gd name="T0" fmla="*/ 2 w 30"/>
                <a:gd name="T1" fmla="*/ 41 h 44"/>
                <a:gd name="T2" fmla="*/ 0 w 30"/>
                <a:gd name="T3" fmla="*/ 2 h 44"/>
                <a:gd name="T4" fmla="*/ 28 w 30"/>
                <a:gd name="T5" fmla="*/ 0 h 44"/>
                <a:gd name="T6" fmla="*/ 30 w 30"/>
                <a:gd name="T7" fmla="*/ 44 h 44"/>
                <a:gd name="T8" fmla="*/ 2 w 30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2" y="4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0" y="44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2927"/>
            <p:cNvSpPr>
              <a:spLocks/>
            </p:cNvSpPr>
            <p:nvPr/>
          </p:nvSpPr>
          <p:spPr bwMode="auto">
            <a:xfrm>
              <a:off x="3500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2928"/>
            <p:cNvSpPr>
              <a:spLocks/>
            </p:cNvSpPr>
            <p:nvPr/>
          </p:nvSpPr>
          <p:spPr bwMode="auto">
            <a:xfrm>
              <a:off x="3570" y="2951"/>
              <a:ext cx="31" cy="29"/>
            </a:xfrm>
            <a:custGeom>
              <a:avLst/>
              <a:gdLst>
                <a:gd name="T0" fmla="*/ 3 w 31"/>
                <a:gd name="T1" fmla="*/ 29 h 29"/>
                <a:gd name="T2" fmla="*/ 0 w 31"/>
                <a:gd name="T3" fmla="*/ 12 h 29"/>
                <a:gd name="T4" fmla="*/ 27 w 31"/>
                <a:gd name="T5" fmla="*/ 0 h 29"/>
                <a:gd name="T6" fmla="*/ 31 w 31"/>
                <a:gd name="T7" fmla="*/ 25 h 29"/>
                <a:gd name="T8" fmla="*/ 3 w 3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3" y="2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5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2929"/>
            <p:cNvSpPr>
              <a:spLocks/>
            </p:cNvSpPr>
            <p:nvPr/>
          </p:nvSpPr>
          <p:spPr bwMode="auto">
            <a:xfrm>
              <a:off x="3564" y="2931"/>
              <a:ext cx="33" cy="32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13 h 32"/>
                <a:gd name="T4" fmla="*/ 26 w 33"/>
                <a:gd name="T5" fmla="*/ 0 h 32"/>
                <a:gd name="T6" fmla="*/ 33 w 33"/>
                <a:gd name="T7" fmla="*/ 20 h 32"/>
                <a:gd name="T8" fmla="*/ 6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3" y="2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2930"/>
            <p:cNvSpPr>
              <a:spLocks/>
            </p:cNvSpPr>
            <p:nvPr/>
          </p:nvSpPr>
          <p:spPr bwMode="auto">
            <a:xfrm>
              <a:off x="3555" y="2914"/>
              <a:ext cx="35" cy="30"/>
            </a:xfrm>
            <a:custGeom>
              <a:avLst/>
              <a:gdLst>
                <a:gd name="T0" fmla="*/ 9 w 35"/>
                <a:gd name="T1" fmla="*/ 30 h 30"/>
                <a:gd name="T2" fmla="*/ 0 w 35"/>
                <a:gd name="T3" fmla="*/ 17 h 30"/>
                <a:gd name="T4" fmla="*/ 24 w 35"/>
                <a:gd name="T5" fmla="*/ 0 h 30"/>
                <a:gd name="T6" fmla="*/ 35 w 35"/>
                <a:gd name="T7" fmla="*/ 17 h 30"/>
                <a:gd name="T8" fmla="*/ 9 w 3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9" y="30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7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2931"/>
            <p:cNvSpPr>
              <a:spLocks/>
            </p:cNvSpPr>
            <p:nvPr/>
          </p:nvSpPr>
          <p:spPr bwMode="auto">
            <a:xfrm>
              <a:off x="3546" y="2895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9 h 36"/>
                <a:gd name="T4" fmla="*/ 22 w 33"/>
                <a:gd name="T5" fmla="*/ 0 h 36"/>
                <a:gd name="T6" fmla="*/ 33 w 33"/>
                <a:gd name="T7" fmla="*/ 19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9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2932"/>
            <p:cNvSpPr>
              <a:spLocks/>
            </p:cNvSpPr>
            <p:nvPr/>
          </p:nvSpPr>
          <p:spPr bwMode="auto">
            <a:xfrm>
              <a:off x="3524" y="2865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8 w 44"/>
                <a:gd name="T5" fmla="*/ 0 h 49"/>
                <a:gd name="T6" fmla="*/ 44 w 44"/>
                <a:gd name="T7" fmla="*/ 30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2933"/>
            <p:cNvSpPr>
              <a:spLocks/>
            </p:cNvSpPr>
            <p:nvPr/>
          </p:nvSpPr>
          <p:spPr bwMode="auto">
            <a:xfrm>
              <a:off x="3498" y="2843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5 h 47"/>
                <a:gd name="T4" fmla="*/ 18 w 44"/>
                <a:gd name="T5" fmla="*/ 0 h 47"/>
                <a:gd name="T6" fmla="*/ 44 w 44"/>
                <a:gd name="T7" fmla="*/ 22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22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2934"/>
            <p:cNvSpPr>
              <a:spLocks/>
            </p:cNvSpPr>
            <p:nvPr/>
          </p:nvSpPr>
          <p:spPr bwMode="auto">
            <a:xfrm>
              <a:off x="3443" y="2794"/>
              <a:ext cx="73" cy="74"/>
            </a:xfrm>
            <a:custGeom>
              <a:avLst/>
              <a:gdLst>
                <a:gd name="T0" fmla="*/ 55 w 73"/>
                <a:gd name="T1" fmla="*/ 74 h 74"/>
                <a:gd name="T2" fmla="*/ 0 w 73"/>
                <a:gd name="T3" fmla="*/ 25 h 74"/>
                <a:gd name="T4" fmla="*/ 18 w 73"/>
                <a:gd name="T5" fmla="*/ 0 h 74"/>
                <a:gd name="T6" fmla="*/ 73 w 73"/>
                <a:gd name="T7" fmla="*/ 49 h 74"/>
                <a:gd name="T8" fmla="*/ 55 w 73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4">
                  <a:moveTo>
                    <a:pt x="55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3" y="49"/>
                  </a:lnTo>
                  <a:lnTo>
                    <a:pt x="55" y="7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2935"/>
            <p:cNvSpPr>
              <a:spLocks/>
            </p:cNvSpPr>
            <p:nvPr/>
          </p:nvSpPr>
          <p:spPr bwMode="auto">
            <a:xfrm>
              <a:off x="3413" y="2767"/>
              <a:ext cx="48" cy="52"/>
            </a:xfrm>
            <a:custGeom>
              <a:avLst/>
              <a:gdLst>
                <a:gd name="T0" fmla="*/ 30 w 48"/>
                <a:gd name="T1" fmla="*/ 52 h 52"/>
                <a:gd name="T2" fmla="*/ 0 w 48"/>
                <a:gd name="T3" fmla="*/ 17 h 52"/>
                <a:gd name="T4" fmla="*/ 24 w 48"/>
                <a:gd name="T5" fmla="*/ 0 h 52"/>
                <a:gd name="T6" fmla="*/ 48 w 48"/>
                <a:gd name="T7" fmla="*/ 27 h 52"/>
                <a:gd name="T8" fmla="*/ 3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2936"/>
            <p:cNvSpPr>
              <a:spLocks/>
            </p:cNvSpPr>
            <p:nvPr/>
          </p:nvSpPr>
          <p:spPr bwMode="auto">
            <a:xfrm>
              <a:off x="3393" y="2731"/>
              <a:ext cx="44" cy="53"/>
            </a:xfrm>
            <a:custGeom>
              <a:avLst/>
              <a:gdLst>
                <a:gd name="T0" fmla="*/ 20 w 44"/>
                <a:gd name="T1" fmla="*/ 53 h 53"/>
                <a:gd name="T2" fmla="*/ 0 w 44"/>
                <a:gd name="T3" fmla="*/ 17 h 53"/>
                <a:gd name="T4" fmla="*/ 24 w 44"/>
                <a:gd name="T5" fmla="*/ 0 h 53"/>
                <a:gd name="T6" fmla="*/ 44 w 44"/>
                <a:gd name="T7" fmla="*/ 36 h 53"/>
                <a:gd name="T8" fmla="*/ 20 w 44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3">
                  <a:moveTo>
                    <a:pt x="20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6"/>
                  </a:lnTo>
                  <a:lnTo>
                    <a:pt x="20" y="53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2937"/>
            <p:cNvSpPr>
              <a:spLocks/>
            </p:cNvSpPr>
            <p:nvPr/>
          </p:nvSpPr>
          <p:spPr bwMode="auto">
            <a:xfrm>
              <a:off x="3573" y="2976"/>
              <a:ext cx="28" cy="4"/>
            </a:xfrm>
            <a:custGeom>
              <a:avLst/>
              <a:gdLst>
                <a:gd name="T0" fmla="*/ 28 w 28"/>
                <a:gd name="T1" fmla="*/ 0 h 4"/>
                <a:gd name="T2" fmla="*/ 28 w 28"/>
                <a:gd name="T3" fmla="*/ 0 h 4"/>
                <a:gd name="T4" fmla="*/ 0 w 28"/>
                <a:gd name="T5" fmla="*/ 2 h 4"/>
                <a:gd name="T6" fmla="*/ 0 w 28"/>
                <a:gd name="T7" fmla="*/ 4 h 4"/>
                <a:gd name="T8" fmla="*/ 28 w 28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">
                  <a:moveTo>
                    <a:pt x="28" y="0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2938"/>
            <p:cNvSpPr>
              <a:spLocks/>
            </p:cNvSpPr>
            <p:nvPr/>
          </p:nvSpPr>
          <p:spPr bwMode="auto">
            <a:xfrm>
              <a:off x="3375" y="2689"/>
              <a:ext cx="44" cy="56"/>
            </a:xfrm>
            <a:custGeom>
              <a:avLst/>
              <a:gdLst>
                <a:gd name="T0" fmla="*/ 18 w 44"/>
                <a:gd name="T1" fmla="*/ 56 h 56"/>
                <a:gd name="T2" fmla="*/ 0 w 44"/>
                <a:gd name="T3" fmla="*/ 5 h 56"/>
                <a:gd name="T4" fmla="*/ 29 w 44"/>
                <a:gd name="T5" fmla="*/ 0 h 56"/>
                <a:gd name="T6" fmla="*/ 44 w 44"/>
                <a:gd name="T7" fmla="*/ 44 h 56"/>
                <a:gd name="T8" fmla="*/ 18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8" y="5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4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2939"/>
            <p:cNvSpPr>
              <a:spLocks/>
            </p:cNvSpPr>
            <p:nvPr/>
          </p:nvSpPr>
          <p:spPr bwMode="auto">
            <a:xfrm>
              <a:off x="3371" y="2642"/>
              <a:ext cx="33" cy="52"/>
            </a:xfrm>
            <a:custGeom>
              <a:avLst/>
              <a:gdLst>
                <a:gd name="T0" fmla="*/ 4 w 33"/>
                <a:gd name="T1" fmla="*/ 52 h 52"/>
                <a:gd name="T2" fmla="*/ 0 w 33"/>
                <a:gd name="T3" fmla="*/ 3 h 52"/>
                <a:gd name="T4" fmla="*/ 28 w 33"/>
                <a:gd name="T5" fmla="*/ 0 h 52"/>
                <a:gd name="T6" fmla="*/ 33 w 33"/>
                <a:gd name="T7" fmla="*/ 47 h 52"/>
                <a:gd name="T8" fmla="*/ 4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4" y="5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7"/>
                  </a:lnTo>
                  <a:lnTo>
                    <a:pt x="4" y="5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2940"/>
            <p:cNvSpPr>
              <a:spLocks/>
            </p:cNvSpPr>
            <p:nvPr/>
          </p:nvSpPr>
          <p:spPr bwMode="auto">
            <a:xfrm>
              <a:off x="3371" y="2601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1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Rectangle 2941"/>
            <p:cNvSpPr>
              <a:spLocks noChangeArrowheads="1"/>
            </p:cNvSpPr>
            <p:nvPr/>
          </p:nvSpPr>
          <p:spPr bwMode="auto">
            <a:xfrm>
              <a:off x="3371" y="2557"/>
              <a:ext cx="28" cy="44"/>
            </a:xfrm>
            <a:prstGeom prst="rect">
              <a:avLst/>
            </a:prstGeom>
            <a:solidFill>
              <a:srgbClr val="524B3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2942"/>
            <p:cNvSpPr>
              <a:spLocks/>
            </p:cNvSpPr>
            <p:nvPr/>
          </p:nvSpPr>
          <p:spPr bwMode="auto">
            <a:xfrm>
              <a:off x="3371" y="2510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2 w 31"/>
                <a:gd name="T3" fmla="*/ 3 h 47"/>
                <a:gd name="T4" fmla="*/ 31 w 31"/>
                <a:gd name="T5" fmla="*/ 0 h 47"/>
                <a:gd name="T6" fmla="*/ 28 w 31"/>
                <a:gd name="T7" fmla="*/ 47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2" y="3"/>
                  </a:lnTo>
                  <a:lnTo>
                    <a:pt x="31" y="0"/>
                  </a:lnTo>
                  <a:lnTo>
                    <a:pt x="2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2943"/>
            <p:cNvSpPr>
              <a:spLocks/>
            </p:cNvSpPr>
            <p:nvPr/>
          </p:nvSpPr>
          <p:spPr bwMode="auto">
            <a:xfrm>
              <a:off x="3369" y="2469"/>
              <a:ext cx="33" cy="44"/>
            </a:xfrm>
            <a:custGeom>
              <a:avLst/>
              <a:gdLst>
                <a:gd name="T0" fmla="*/ 4 w 33"/>
                <a:gd name="T1" fmla="*/ 44 h 44"/>
                <a:gd name="T2" fmla="*/ 0 w 33"/>
                <a:gd name="T3" fmla="*/ 4 h 44"/>
                <a:gd name="T4" fmla="*/ 28 w 33"/>
                <a:gd name="T5" fmla="*/ 0 h 44"/>
                <a:gd name="T6" fmla="*/ 33 w 33"/>
                <a:gd name="T7" fmla="*/ 41 h 44"/>
                <a:gd name="T8" fmla="*/ 4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4" y="44"/>
                  </a:moveTo>
                  <a:lnTo>
                    <a:pt x="0" y="4"/>
                  </a:lnTo>
                  <a:lnTo>
                    <a:pt x="28" y="0"/>
                  </a:lnTo>
                  <a:lnTo>
                    <a:pt x="33" y="41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2944"/>
            <p:cNvSpPr>
              <a:spLocks/>
            </p:cNvSpPr>
            <p:nvPr/>
          </p:nvSpPr>
          <p:spPr bwMode="auto">
            <a:xfrm>
              <a:off x="3358" y="2424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13 h 49"/>
                <a:gd name="T4" fmla="*/ 26 w 39"/>
                <a:gd name="T5" fmla="*/ 0 h 49"/>
                <a:gd name="T6" fmla="*/ 39 w 39"/>
                <a:gd name="T7" fmla="*/ 45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9" y="45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2945"/>
            <p:cNvSpPr>
              <a:spLocks/>
            </p:cNvSpPr>
            <p:nvPr/>
          </p:nvSpPr>
          <p:spPr bwMode="auto">
            <a:xfrm>
              <a:off x="3349" y="2402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8 h 35"/>
                <a:gd name="T4" fmla="*/ 24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2946"/>
            <p:cNvSpPr>
              <a:spLocks/>
            </p:cNvSpPr>
            <p:nvPr/>
          </p:nvSpPr>
          <p:spPr bwMode="auto">
            <a:xfrm>
              <a:off x="3338" y="2380"/>
              <a:ext cx="35" cy="40"/>
            </a:xfrm>
            <a:custGeom>
              <a:avLst/>
              <a:gdLst>
                <a:gd name="T0" fmla="*/ 11 w 35"/>
                <a:gd name="T1" fmla="*/ 40 h 40"/>
                <a:gd name="T2" fmla="*/ 0 w 35"/>
                <a:gd name="T3" fmla="*/ 20 h 40"/>
                <a:gd name="T4" fmla="*/ 22 w 35"/>
                <a:gd name="T5" fmla="*/ 0 h 40"/>
                <a:gd name="T6" fmla="*/ 35 w 35"/>
                <a:gd name="T7" fmla="*/ 22 h 40"/>
                <a:gd name="T8" fmla="*/ 11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11" y="40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2947"/>
            <p:cNvSpPr>
              <a:spLocks/>
            </p:cNvSpPr>
            <p:nvPr/>
          </p:nvSpPr>
          <p:spPr bwMode="auto">
            <a:xfrm>
              <a:off x="3393" y="2731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Freeform 2948"/>
            <p:cNvSpPr>
              <a:spLocks/>
            </p:cNvSpPr>
            <p:nvPr/>
          </p:nvSpPr>
          <p:spPr bwMode="auto">
            <a:xfrm>
              <a:off x="3325" y="2361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4 h 41"/>
                <a:gd name="T4" fmla="*/ 17 w 33"/>
                <a:gd name="T5" fmla="*/ 0 h 41"/>
                <a:gd name="T6" fmla="*/ 33 w 33"/>
                <a:gd name="T7" fmla="*/ 17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3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6" name="Freeform 2949"/>
            <p:cNvSpPr>
              <a:spLocks/>
            </p:cNvSpPr>
            <p:nvPr/>
          </p:nvSpPr>
          <p:spPr bwMode="auto">
            <a:xfrm>
              <a:off x="3312" y="2349"/>
              <a:ext cx="30" cy="36"/>
            </a:xfrm>
            <a:custGeom>
              <a:avLst/>
              <a:gdLst>
                <a:gd name="T0" fmla="*/ 13 w 30"/>
                <a:gd name="T1" fmla="*/ 36 h 36"/>
                <a:gd name="T2" fmla="*/ 0 w 30"/>
                <a:gd name="T3" fmla="*/ 27 h 36"/>
                <a:gd name="T4" fmla="*/ 15 w 30"/>
                <a:gd name="T5" fmla="*/ 0 h 36"/>
                <a:gd name="T6" fmla="*/ 30 w 30"/>
                <a:gd name="T7" fmla="*/ 12 h 36"/>
                <a:gd name="T8" fmla="*/ 13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3" y="3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2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2950"/>
            <p:cNvSpPr>
              <a:spLocks/>
            </p:cNvSpPr>
            <p:nvPr/>
          </p:nvSpPr>
          <p:spPr bwMode="auto">
            <a:xfrm>
              <a:off x="3281" y="2329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29 h 47"/>
                <a:gd name="T4" fmla="*/ 11 w 46"/>
                <a:gd name="T5" fmla="*/ 0 h 47"/>
                <a:gd name="T6" fmla="*/ 46 w 46"/>
                <a:gd name="T7" fmla="*/ 20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Freeform 2951"/>
            <p:cNvSpPr>
              <a:spLocks/>
            </p:cNvSpPr>
            <p:nvPr/>
          </p:nvSpPr>
          <p:spPr bwMode="auto">
            <a:xfrm>
              <a:off x="3250" y="2319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79" name="Freeform 2952"/>
            <p:cNvSpPr>
              <a:spLocks/>
            </p:cNvSpPr>
            <p:nvPr/>
          </p:nvSpPr>
          <p:spPr bwMode="auto">
            <a:xfrm>
              <a:off x="3215" y="2314"/>
              <a:ext cx="40" cy="37"/>
            </a:xfrm>
            <a:custGeom>
              <a:avLst/>
              <a:gdLst>
                <a:gd name="T0" fmla="*/ 35 w 40"/>
                <a:gd name="T1" fmla="*/ 37 h 37"/>
                <a:gd name="T2" fmla="*/ 0 w 40"/>
                <a:gd name="T3" fmla="*/ 32 h 37"/>
                <a:gd name="T4" fmla="*/ 5 w 40"/>
                <a:gd name="T5" fmla="*/ 0 h 37"/>
                <a:gd name="T6" fmla="*/ 40 w 40"/>
                <a:gd name="T7" fmla="*/ 5 h 37"/>
                <a:gd name="T8" fmla="*/ 3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5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2953"/>
            <p:cNvSpPr>
              <a:spLocks/>
            </p:cNvSpPr>
            <p:nvPr/>
          </p:nvSpPr>
          <p:spPr bwMode="auto">
            <a:xfrm>
              <a:off x="3178" y="2307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2954"/>
            <p:cNvSpPr>
              <a:spLocks/>
            </p:cNvSpPr>
            <p:nvPr/>
          </p:nvSpPr>
          <p:spPr bwMode="auto">
            <a:xfrm>
              <a:off x="3141" y="2297"/>
              <a:ext cx="41" cy="42"/>
            </a:xfrm>
            <a:custGeom>
              <a:avLst/>
              <a:gdLst>
                <a:gd name="T0" fmla="*/ 37 w 41"/>
                <a:gd name="T1" fmla="*/ 42 h 42"/>
                <a:gd name="T2" fmla="*/ 0 w 41"/>
                <a:gd name="T3" fmla="*/ 30 h 42"/>
                <a:gd name="T4" fmla="*/ 11 w 41"/>
                <a:gd name="T5" fmla="*/ 0 h 42"/>
                <a:gd name="T6" fmla="*/ 41 w 41"/>
                <a:gd name="T7" fmla="*/ 10 h 42"/>
                <a:gd name="T8" fmla="*/ 37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7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1" y="10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2955"/>
            <p:cNvSpPr>
              <a:spLocks/>
            </p:cNvSpPr>
            <p:nvPr/>
          </p:nvSpPr>
          <p:spPr bwMode="auto">
            <a:xfrm>
              <a:off x="3121" y="2292"/>
              <a:ext cx="31" cy="35"/>
            </a:xfrm>
            <a:custGeom>
              <a:avLst/>
              <a:gdLst>
                <a:gd name="T0" fmla="*/ 20 w 31"/>
                <a:gd name="T1" fmla="*/ 35 h 35"/>
                <a:gd name="T2" fmla="*/ 0 w 31"/>
                <a:gd name="T3" fmla="*/ 27 h 35"/>
                <a:gd name="T4" fmla="*/ 15 w 31"/>
                <a:gd name="T5" fmla="*/ 0 h 35"/>
                <a:gd name="T6" fmla="*/ 31 w 31"/>
                <a:gd name="T7" fmla="*/ 5 h 35"/>
                <a:gd name="T8" fmla="*/ 20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0" y="35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5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2956"/>
            <p:cNvSpPr>
              <a:spLocks/>
            </p:cNvSpPr>
            <p:nvPr/>
          </p:nvSpPr>
          <p:spPr bwMode="auto">
            <a:xfrm>
              <a:off x="3108" y="2280"/>
              <a:ext cx="28" cy="39"/>
            </a:xfrm>
            <a:custGeom>
              <a:avLst/>
              <a:gdLst>
                <a:gd name="T0" fmla="*/ 13 w 28"/>
                <a:gd name="T1" fmla="*/ 39 h 39"/>
                <a:gd name="T2" fmla="*/ 0 w 28"/>
                <a:gd name="T3" fmla="*/ 24 h 39"/>
                <a:gd name="T4" fmla="*/ 17 w 28"/>
                <a:gd name="T5" fmla="*/ 0 h 39"/>
                <a:gd name="T6" fmla="*/ 28 w 28"/>
                <a:gd name="T7" fmla="*/ 12 h 39"/>
                <a:gd name="T8" fmla="*/ 13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13" y="3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28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2957"/>
            <p:cNvSpPr>
              <a:spLocks/>
            </p:cNvSpPr>
            <p:nvPr/>
          </p:nvSpPr>
          <p:spPr bwMode="auto">
            <a:xfrm>
              <a:off x="3090" y="2268"/>
              <a:ext cx="35" cy="36"/>
            </a:xfrm>
            <a:custGeom>
              <a:avLst/>
              <a:gdLst>
                <a:gd name="T0" fmla="*/ 18 w 35"/>
                <a:gd name="T1" fmla="*/ 36 h 36"/>
                <a:gd name="T2" fmla="*/ 0 w 35"/>
                <a:gd name="T3" fmla="*/ 24 h 36"/>
                <a:gd name="T4" fmla="*/ 20 w 35"/>
                <a:gd name="T5" fmla="*/ 0 h 36"/>
                <a:gd name="T6" fmla="*/ 35 w 35"/>
                <a:gd name="T7" fmla="*/ 12 h 36"/>
                <a:gd name="T8" fmla="*/ 18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8" y="36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5" y="12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2958"/>
            <p:cNvSpPr>
              <a:spLocks/>
            </p:cNvSpPr>
            <p:nvPr/>
          </p:nvSpPr>
          <p:spPr bwMode="auto">
            <a:xfrm>
              <a:off x="3077" y="2253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0 h 39"/>
                <a:gd name="T4" fmla="*/ 22 w 33"/>
                <a:gd name="T5" fmla="*/ 0 h 39"/>
                <a:gd name="T6" fmla="*/ 33 w 33"/>
                <a:gd name="T7" fmla="*/ 1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Freeform 2959"/>
            <p:cNvSpPr>
              <a:spLocks/>
            </p:cNvSpPr>
            <p:nvPr/>
          </p:nvSpPr>
          <p:spPr bwMode="auto">
            <a:xfrm>
              <a:off x="3338" y="2378"/>
              <a:ext cx="22" cy="24"/>
            </a:xfrm>
            <a:custGeom>
              <a:avLst/>
              <a:gdLst>
                <a:gd name="T0" fmla="*/ 22 w 22"/>
                <a:gd name="T1" fmla="*/ 2 h 24"/>
                <a:gd name="T2" fmla="*/ 20 w 22"/>
                <a:gd name="T3" fmla="*/ 0 h 24"/>
                <a:gd name="T4" fmla="*/ 0 w 22"/>
                <a:gd name="T5" fmla="*/ 22 h 24"/>
                <a:gd name="T6" fmla="*/ 0 w 22"/>
                <a:gd name="T7" fmla="*/ 24 h 24"/>
                <a:gd name="T8" fmla="*/ 22 w 22"/>
                <a:gd name="T9" fmla="*/ 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4">
                  <a:moveTo>
                    <a:pt x="22" y="2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7" name="Freeform 2960"/>
            <p:cNvSpPr>
              <a:spLocks/>
            </p:cNvSpPr>
            <p:nvPr/>
          </p:nvSpPr>
          <p:spPr bwMode="auto">
            <a:xfrm>
              <a:off x="3062" y="2233"/>
              <a:ext cx="37" cy="40"/>
            </a:xfrm>
            <a:custGeom>
              <a:avLst/>
              <a:gdLst>
                <a:gd name="T0" fmla="*/ 13 w 37"/>
                <a:gd name="T1" fmla="*/ 40 h 40"/>
                <a:gd name="T2" fmla="*/ 0 w 37"/>
                <a:gd name="T3" fmla="*/ 13 h 40"/>
                <a:gd name="T4" fmla="*/ 26 w 37"/>
                <a:gd name="T5" fmla="*/ 0 h 40"/>
                <a:gd name="T6" fmla="*/ 37 w 37"/>
                <a:gd name="T7" fmla="*/ 23 h 40"/>
                <a:gd name="T8" fmla="*/ 13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13" y="40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3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2961"/>
            <p:cNvSpPr>
              <a:spLocks/>
            </p:cNvSpPr>
            <p:nvPr/>
          </p:nvSpPr>
          <p:spPr bwMode="auto">
            <a:xfrm>
              <a:off x="3053" y="2211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3 h 35"/>
                <a:gd name="T4" fmla="*/ 26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2962"/>
            <p:cNvSpPr>
              <a:spLocks/>
            </p:cNvSpPr>
            <p:nvPr/>
          </p:nvSpPr>
          <p:spPr bwMode="auto">
            <a:xfrm>
              <a:off x="3042" y="2167"/>
              <a:ext cx="37" cy="57"/>
            </a:xfrm>
            <a:custGeom>
              <a:avLst/>
              <a:gdLst>
                <a:gd name="T0" fmla="*/ 11 w 37"/>
                <a:gd name="T1" fmla="*/ 57 h 57"/>
                <a:gd name="T2" fmla="*/ 0 w 37"/>
                <a:gd name="T3" fmla="*/ 5 h 57"/>
                <a:gd name="T4" fmla="*/ 29 w 37"/>
                <a:gd name="T5" fmla="*/ 0 h 57"/>
                <a:gd name="T6" fmla="*/ 37 w 37"/>
                <a:gd name="T7" fmla="*/ 44 h 57"/>
                <a:gd name="T8" fmla="*/ 11 w 37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7">
                  <a:moveTo>
                    <a:pt x="11" y="5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2963"/>
            <p:cNvSpPr>
              <a:spLocks/>
            </p:cNvSpPr>
            <p:nvPr/>
          </p:nvSpPr>
          <p:spPr bwMode="auto">
            <a:xfrm>
              <a:off x="3036" y="2121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5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2964"/>
            <p:cNvSpPr>
              <a:spLocks/>
            </p:cNvSpPr>
            <p:nvPr/>
          </p:nvSpPr>
          <p:spPr bwMode="auto">
            <a:xfrm>
              <a:off x="3031" y="2091"/>
              <a:ext cx="33" cy="35"/>
            </a:xfrm>
            <a:custGeom>
              <a:avLst/>
              <a:gdLst>
                <a:gd name="T0" fmla="*/ 5 w 33"/>
                <a:gd name="T1" fmla="*/ 35 h 35"/>
                <a:gd name="T2" fmla="*/ 0 w 33"/>
                <a:gd name="T3" fmla="*/ 13 h 35"/>
                <a:gd name="T4" fmla="*/ 27 w 33"/>
                <a:gd name="T5" fmla="*/ 0 h 35"/>
                <a:gd name="T6" fmla="*/ 33 w 33"/>
                <a:gd name="T7" fmla="*/ 30 h 35"/>
                <a:gd name="T8" fmla="*/ 5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5" y="35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3" y="30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2965"/>
            <p:cNvSpPr>
              <a:spLocks/>
            </p:cNvSpPr>
            <p:nvPr/>
          </p:nvSpPr>
          <p:spPr bwMode="auto">
            <a:xfrm>
              <a:off x="3022" y="2067"/>
              <a:ext cx="36" cy="37"/>
            </a:xfrm>
            <a:custGeom>
              <a:avLst/>
              <a:gdLst>
                <a:gd name="T0" fmla="*/ 9 w 36"/>
                <a:gd name="T1" fmla="*/ 37 h 37"/>
                <a:gd name="T2" fmla="*/ 0 w 36"/>
                <a:gd name="T3" fmla="*/ 12 h 37"/>
                <a:gd name="T4" fmla="*/ 27 w 36"/>
                <a:gd name="T5" fmla="*/ 0 h 37"/>
                <a:gd name="T6" fmla="*/ 36 w 36"/>
                <a:gd name="T7" fmla="*/ 24 h 37"/>
                <a:gd name="T8" fmla="*/ 9 w 3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9" y="37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6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2966"/>
            <p:cNvSpPr>
              <a:spLocks/>
            </p:cNvSpPr>
            <p:nvPr/>
          </p:nvSpPr>
          <p:spPr bwMode="auto">
            <a:xfrm>
              <a:off x="3075" y="2253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2967"/>
            <p:cNvSpPr>
              <a:spLocks/>
            </p:cNvSpPr>
            <p:nvPr/>
          </p:nvSpPr>
          <p:spPr bwMode="auto">
            <a:xfrm>
              <a:off x="2994" y="1984"/>
              <a:ext cx="55" cy="95"/>
            </a:xfrm>
            <a:custGeom>
              <a:avLst/>
              <a:gdLst>
                <a:gd name="T0" fmla="*/ 28 w 55"/>
                <a:gd name="T1" fmla="*/ 95 h 95"/>
                <a:gd name="T2" fmla="*/ 0 w 55"/>
                <a:gd name="T3" fmla="*/ 12 h 95"/>
                <a:gd name="T4" fmla="*/ 26 w 55"/>
                <a:gd name="T5" fmla="*/ 0 h 95"/>
                <a:gd name="T6" fmla="*/ 55 w 55"/>
                <a:gd name="T7" fmla="*/ 83 h 95"/>
                <a:gd name="T8" fmla="*/ 28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8" y="9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83"/>
                  </a:lnTo>
                  <a:lnTo>
                    <a:pt x="28" y="9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2968"/>
            <p:cNvSpPr>
              <a:spLocks/>
            </p:cNvSpPr>
            <p:nvPr/>
          </p:nvSpPr>
          <p:spPr bwMode="auto">
            <a:xfrm>
              <a:off x="2968" y="1908"/>
              <a:ext cx="52" cy="88"/>
            </a:xfrm>
            <a:custGeom>
              <a:avLst/>
              <a:gdLst>
                <a:gd name="T0" fmla="*/ 26 w 52"/>
                <a:gd name="T1" fmla="*/ 88 h 88"/>
                <a:gd name="T2" fmla="*/ 0 w 52"/>
                <a:gd name="T3" fmla="*/ 12 h 88"/>
                <a:gd name="T4" fmla="*/ 26 w 52"/>
                <a:gd name="T5" fmla="*/ 0 h 88"/>
                <a:gd name="T6" fmla="*/ 52 w 52"/>
                <a:gd name="T7" fmla="*/ 76 h 88"/>
                <a:gd name="T8" fmla="*/ 26 w 5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88">
                  <a:moveTo>
                    <a:pt x="26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2" y="76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2969"/>
            <p:cNvSpPr>
              <a:spLocks/>
            </p:cNvSpPr>
            <p:nvPr/>
          </p:nvSpPr>
          <p:spPr bwMode="auto">
            <a:xfrm>
              <a:off x="2952" y="1871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20 h 49"/>
                <a:gd name="T4" fmla="*/ 22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7" name="Freeform 2970"/>
            <p:cNvSpPr>
              <a:spLocks/>
            </p:cNvSpPr>
            <p:nvPr/>
          </p:nvSpPr>
          <p:spPr bwMode="auto">
            <a:xfrm>
              <a:off x="2930" y="1839"/>
              <a:ext cx="44" cy="52"/>
            </a:xfrm>
            <a:custGeom>
              <a:avLst/>
              <a:gdLst>
                <a:gd name="T0" fmla="*/ 22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2 h 52"/>
                <a:gd name="T8" fmla="*/ 22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2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2971"/>
            <p:cNvSpPr>
              <a:spLocks/>
            </p:cNvSpPr>
            <p:nvPr/>
          </p:nvSpPr>
          <p:spPr bwMode="auto">
            <a:xfrm>
              <a:off x="2904" y="1815"/>
              <a:ext cx="46" cy="49"/>
            </a:xfrm>
            <a:custGeom>
              <a:avLst/>
              <a:gdLst>
                <a:gd name="T0" fmla="*/ 26 w 46"/>
                <a:gd name="T1" fmla="*/ 49 h 49"/>
                <a:gd name="T2" fmla="*/ 0 w 46"/>
                <a:gd name="T3" fmla="*/ 27 h 49"/>
                <a:gd name="T4" fmla="*/ 15 w 46"/>
                <a:gd name="T5" fmla="*/ 0 h 49"/>
                <a:gd name="T6" fmla="*/ 46 w 46"/>
                <a:gd name="T7" fmla="*/ 24 h 49"/>
                <a:gd name="T8" fmla="*/ 26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6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6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2972"/>
            <p:cNvSpPr>
              <a:spLocks/>
            </p:cNvSpPr>
            <p:nvPr/>
          </p:nvSpPr>
          <p:spPr bwMode="auto">
            <a:xfrm>
              <a:off x="2871" y="1795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29 h 47"/>
                <a:gd name="T4" fmla="*/ 11 w 48"/>
                <a:gd name="T5" fmla="*/ 0 h 47"/>
                <a:gd name="T6" fmla="*/ 48 w 48"/>
                <a:gd name="T7" fmla="*/ 20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Freeform 2973"/>
            <p:cNvSpPr>
              <a:spLocks/>
            </p:cNvSpPr>
            <p:nvPr/>
          </p:nvSpPr>
          <p:spPr bwMode="auto">
            <a:xfrm>
              <a:off x="3022" y="206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2974"/>
            <p:cNvSpPr>
              <a:spLocks/>
            </p:cNvSpPr>
            <p:nvPr/>
          </p:nvSpPr>
          <p:spPr bwMode="auto">
            <a:xfrm>
              <a:off x="2845" y="1788"/>
              <a:ext cx="35" cy="39"/>
            </a:xfrm>
            <a:custGeom>
              <a:avLst/>
              <a:gdLst>
                <a:gd name="T0" fmla="*/ 31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7 h 39"/>
                <a:gd name="T8" fmla="*/ 3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1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2975"/>
            <p:cNvSpPr>
              <a:spLocks/>
            </p:cNvSpPr>
            <p:nvPr/>
          </p:nvSpPr>
          <p:spPr bwMode="auto">
            <a:xfrm>
              <a:off x="2814" y="1788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Rectangle 2976"/>
            <p:cNvSpPr>
              <a:spLocks noChangeArrowheads="1"/>
            </p:cNvSpPr>
            <p:nvPr/>
          </p:nvSpPr>
          <p:spPr bwMode="auto">
            <a:xfrm>
              <a:off x="2784" y="1788"/>
              <a:ext cx="30" cy="32"/>
            </a:xfrm>
            <a:prstGeom prst="rect">
              <a:avLst/>
            </a:prstGeom>
            <a:solidFill>
              <a:srgbClr val="524B3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2977"/>
            <p:cNvSpPr>
              <a:spLocks/>
            </p:cNvSpPr>
            <p:nvPr/>
          </p:nvSpPr>
          <p:spPr bwMode="auto">
            <a:xfrm>
              <a:off x="2748" y="1785"/>
              <a:ext cx="36" cy="35"/>
            </a:xfrm>
            <a:custGeom>
              <a:avLst/>
              <a:gdLst>
                <a:gd name="T0" fmla="*/ 36 w 36"/>
                <a:gd name="T1" fmla="*/ 35 h 35"/>
                <a:gd name="T2" fmla="*/ 0 w 36"/>
                <a:gd name="T3" fmla="*/ 32 h 35"/>
                <a:gd name="T4" fmla="*/ 3 w 36"/>
                <a:gd name="T5" fmla="*/ 0 h 35"/>
                <a:gd name="T6" fmla="*/ 36 w 36"/>
                <a:gd name="T7" fmla="*/ 3 h 35"/>
                <a:gd name="T8" fmla="*/ 36 w 3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36" y="35"/>
                  </a:moveTo>
                  <a:lnTo>
                    <a:pt x="0" y="32"/>
                  </a:lnTo>
                  <a:lnTo>
                    <a:pt x="3" y="0"/>
                  </a:lnTo>
                  <a:lnTo>
                    <a:pt x="36" y="3"/>
                  </a:lnTo>
                  <a:lnTo>
                    <a:pt x="36" y="35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2978"/>
            <p:cNvSpPr>
              <a:spLocks/>
            </p:cNvSpPr>
            <p:nvPr/>
          </p:nvSpPr>
          <p:spPr bwMode="auto">
            <a:xfrm>
              <a:off x="2871" y="1795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Freeform 2979"/>
            <p:cNvSpPr>
              <a:spLocks/>
            </p:cNvSpPr>
            <p:nvPr/>
          </p:nvSpPr>
          <p:spPr bwMode="auto">
            <a:xfrm>
              <a:off x="2716" y="1778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29 h 39"/>
                <a:gd name="T4" fmla="*/ 11 w 35"/>
                <a:gd name="T5" fmla="*/ 0 h 39"/>
                <a:gd name="T6" fmla="*/ 35 w 35"/>
                <a:gd name="T7" fmla="*/ 7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5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Freeform 2980"/>
            <p:cNvSpPr>
              <a:spLocks/>
            </p:cNvSpPr>
            <p:nvPr/>
          </p:nvSpPr>
          <p:spPr bwMode="auto">
            <a:xfrm>
              <a:off x="2687" y="1766"/>
              <a:ext cx="40" cy="41"/>
            </a:xfrm>
            <a:custGeom>
              <a:avLst/>
              <a:gdLst>
                <a:gd name="T0" fmla="*/ 29 w 40"/>
                <a:gd name="T1" fmla="*/ 41 h 41"/>
                <a:gd name="T2" fmla="*/ 0 w 40"/>
                <a:gd name="T3" fmla="*/ 27 h 41"/>
                <a:gd name="T4" fmla="*/ 15 w 40"/>
                <a:gd name="T5" fmla="*/ 0 h 41"/>
                <a:gd name="T6" fmla="*/ 40 w 40"/>
                <a:gd name="T7" fmla="*/ 12 h 41"/>
                <a:gd name="T8" fmla="*/ 29 w 4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29" y="41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0" y="12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8" name="Freeform 2981"/>
            <p:cNvSpPr>
              <a:spLocks/>
            </p:cNvSpPr>
            <p:nvPr/>
          </p:nvSpPr>
          <p:spPr bwMode="auto">
            <a:xfrm>
              <a:off x="2663" y="1749"/>
              <a:ext cx="39" cy="44"/>
            </a:xfrm>
            <a:custGeom>
              <a:avLst/>
              <a:gdLst>
                <a:gd name="T0" fmla="*/ 24 w 39"/>
                <a:gd name="T1" fmla="*/ 44 h 44"/>
                <a:gd name="T2" fmla="*/ 0 w 39"/>
                <a:gd name="T3" fmla="*/ 24 h 44"/>
                <a:gd name="T4" fmla="*/ 18 w 39"/>
                <a:gd name="T5" fmla="*/ 0 h 44"/>
                <a:gd name="T6" fmla="*/ 39 w 39"/>
                <a:gd name="T7" fmla="*/ 17 h 44"/>
                <a:gd name="T8" fmla="*/ 24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4" y="44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9" y="1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Freeform 2982"/>
            <p:cNvSpPr>
              <a:spLocks/>
            </p:cNvSpPr>
            <p:nvPr/>
          </p:nvSpPr>
          <p:spPr bwMode="auto">
            <a:xfrm>
              <a:off x="2637" y="1724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9 w 44"/>
                <a:gd name="T5" fmla="*/ 0 h 49"/>
                <a:gd name="T6" fmla="*/ 44 w 44"/>
                <a:gd name="T7" fmla="*/ 25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9" y="0"/>
                  </a:lnTo>
                  <a:lnTo>
                    <a:pt x="44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0" name="Freeform 2983"/>
            <p:cNvSpPr>
              <a:spLocks/>
            </p:cNvSpPr>
            <p:nvPr/>
          </p:nvSpPr>
          <p:spPr bwMode="auto">
            <a:xfrm>
              <a:off x="2615" y="1700"/>
              <a:ext cx="41" cy="49"/>
            </a:xfrm>
            <a:custGeom>
              <a:avLst/>
              <a:gdLst>
                <a:gd name="T0" fmla="*/ 22 w 41"/>
                <a:gd name="T1" fmla="*/ 49 h 49"/>
                <a:gd name="T2" fmla="*/ 0 w 41"/>
                <a:gd name="T3" fmla="*/ 19 h 49"/>
                <a:gd name="T4" fmla="*/ 22 w 41"/>
                <a:gd name="T5" fmla="*/ 0 h 49"/>
                <a:gd name="T6" fmla="*/ 41 w 41"/>
                <a:gd name="T7" fmla="*/ 24 h 49"/>
                <a:gd name="T8" fmla="*/ 22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2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1" y="24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2984"/>
            <p:cNvSpPr>
              <a:spLocks/>
            </p:cNvSpPr>
            <p:nvPr/>
          </p:nvSpPr>
          <p:spPr bwMode="auto">
            <a:xfrm>
              <a:off x="2593" y="1673"/>
              <a:ext cx="44" cy="46"/>
            </a:xfrm>
            <a:custGeom>
              <a:avLst/>
              <a:gdLst>
                <a:gd name="T0" fmla="*/ 22 w 44"/>
                <a:gd name="T1" fmla="*/ 46 h 46"/>
                <a:gd name="T2" fmla="*/ 0 w 44"/>
                <a:gd name="T3" fmla="*/ 17 h 46"/>
                <a:gd name="T4" fmla="*/ 24 w 44"/>
                <a:gd name="T5" fmla="*/ 0 h 46"/>
                <a:gd name="T6" fmla="*/ 44 w 44"/>
                <a:gd name="T7" fmla="*/ 27 h 46"/>
                <a:gd name="T8" fmla="*/ 22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2" y="4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2" name="Freeform 2985"/>
            <p:cNvSpPr>
              <a:spLocks/>
            </p:cNvSpPr>
            <p:nvPr/>
          </p:nvSpPr>
          <p:spPr bwMode="auto">
            <a:xfrm>
              <a:off x="2553" y="1599"/>
              <a:ext cx="64" cy="91"/>
            </a:xfrm>
            <a:custGeom>
              <a:avLst/>
              <a:gdLst>
                <a:gd name="T0" fmla="*/ 40 w 64"/>
                <a:gd name="T1" fmla="*/ 91 h 91"/>
                <a:gd name="T2" fmla="*/ 0 w 64"/>
                <a:gd name="T3" fmla="*/ 17 h 91"/>
                <a:gd name="T4" fmla="*/ 25 w 64"/>
                <a:gd name="T5" fmla="*/ 0 h 91"/>
                <a:gd name="T6" fmla="*/ 64 w 64"/>
                <a:gd name="T7" fmla="*/ 74 h 91"/>
                <a:gd name="T8" fmla="*/ 40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0" y="91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64" y="74"/>
                  </a:lnTo>
                  <a:lnTo>
                    <a:pt x="40" y="91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3" name="Freeform 2986"/>
            <p:cNvSpPr>
              <a:spLocks/>
            </p:cNvSpPr>
            <p:nvPr/>
          </p:nvSpPr>
          <p:spPr bwMode="auto">
            <a:xfrm>
              <a:off x="2746" y="1785"/>
              <a:ext cx="5" cy="32"/>
            </a:xfrm>
            <a:custGeom>
              <a:avLst/>
              <a:gdLst>
                <a:gd name="T0" fmla="*/ 2 w 5"/>
                <a:gd name="T1" fmla="*/ 32 h 32"/>
                <a:gd name="T2" fmla="*/ 0 w 5"/>
                <a:gd name="T3" fmla="*/ 32 h 32"/>
                <a:gd name="T4" fmla="*/ 5 w 5"/>
                <a:gd name="T5" fmla="*/ 0 h 32"/>
                <a:gd name="T6" fmla="*/ 5 w 5"/>
                <a:gd name="T7" fmla="*/ 0 h 32"/>
                <a:gd name="T8" fmla="*/ 2 w 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2">
                  <a:moveTo>
                    <a:pt x="2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24B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4" name="Freeform 2987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2988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Freeform 2989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7" name="Freeform 2990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5 h 51"/>
                <a:gd name="T4" fmla="*/ 29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8" name="Freeform 2991"/>
            <p:cNvSpPr>
              <a:spLocks/>
            </p:cNvSpPr>
            <p:nvPr/>
          </p:nvSpPr>
          <p:spPr bwMode="auto">
            <a:xfrm>
              <a:off x="3502" y="3304"/>
              <a:ext cx="38" cy="49"/>
            </a:xfrm>
            <a:custGeom>
              <a:avLst/>
              <a:gdLst>
                <a:gd name="T0" fmla="*/ 9 w 38"/>
                <a:gd name="T1" fmla="*/ 49 h 49"/>
                <a:gd name="T2" fmla="*/ 0 w 38"/>
                <a:gd name="T3" fmla="*/ 5 h 49"/>
                <a:gd name="T4" fmla="*/ 29 w 38"/>
                <a:gd name="T5" fmla="*/ 0 h 49"/>
                <a:gd name="T6" fmla="*/ 38 w 38"/>
                <a:gd name="T7" fmla="*/ 44 h 49"/>
                <a:gd name="T8" fmla="*/ 9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9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2992"/>
            <p:cNvSpPr>
              <a:spLocks/>
            </p:cNvSpPr>
            <p:nvPr/>
          </p:nvSpPr>
          <p:spPr bwMode="auto">
            <a:xfrm>
              <a:off x="3498" y="3255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2 h 54"/>
                <a:gd name="T4" fmla="*/ 29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Freeform 2993"/>
            <p:cNvSpPr>
              <a:spLocks/>
            </p:cNvSpPr>
            <p:nvPr/>
          </p:nvSpPr>
          <p:spPr bwMode="auto">
            <a:xfrm>
              <a:off x="3498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4 w 33"/>
                <a:gd name="T3" fmla="*/ 0 h 44"/>
                <a:gd name="T4" fmla="*/ 33 w 33"/>
                <a:gd name="T5" fmla="*/ 4 h 44"/>
                <a:gd name="T6" fmla="*/ 29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1" name="Freeform 2994"/>
            <p:cNvSpPr>
              <a:spLocks/>
            </p:cNvSpPr>
            <p:nvPr/>
          </p:nvSpPr>
          <p:spPr bwMode="auto">
            <a:xfrm>
              <a:off x="3502" y="3176"/>
              <a:ext cx="40" cy="44"/>
            </a:xfrm>
            <a:custGeom>
              <a:avLst/>
              <a:gdLst>
                <a:gd name="T0" fmla="*/ 0 w 40"/>
                <a:gd name="T1" fmla="*/ 40 h 44"/>
                <a:gd name="T2" fmla="*/ 14 w 40"/>
                <a:gd name="T3" fmla="*/ 0 h 44"/>
                <a:gd name="T4" fmla="*/ 40 w 40"/>
                <a:gd name="T5" fmla="*/ 13 h 44"/>
                <a:gd name="T6" fmla="*/ 29 w 40"/>
                <a:gd name="T7" fmla="*/ 44 h 44"/>
                <a:gd name="T8" fmla="*/ 0 w 40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40"/>
                  </a:moveTo>
                  <a:lnTo>
                    <a:pt x="14" y="0"/>
                  </a:lnTo>
                  <a:lnTo>
                    <a:pt x="40" y="13"/>
                  </a:lnTo>
                  <a:lnTo>
                    <a:pt x="29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2995"/>
            <p:cNvSpPr>
              <a:spLocks/>
            </p:cNvSpPr>
            <p:nvPr/>
          </p:nvSpPr>
          <p:spPr bwMode="auto">
            <a:xfrm>
              <a:off x="3516" y="3113"/>
              <a:ext cx="54" cy="76"/>
            </a:xfrm>
            <a:custGeom>
              <a:avLst/>
              <a:gdLst>
                <a:gd name="T0" fmla="*/ 0 w 54"/>
                <a:gd name="T1" fmla="*/ 63 h 76"/>
                <a:gd name="T2" fmla="*/ 28 w 54"/>
                <a:gd name="T3" fmla="*/ 0 h 76"/>
                <a:gd name="T4" fmla="*/ 54 w 54"/>
                <a:gd name="T5" fmla="*/ 12 h 76"/>
                <a:gd name="T6" fmla="*/ 26 w 54"/>
                <a:gd name="T7" fmla="*/ 76 h 76"/>
                <a:gd name="T8" fmla="*/ 0 w 54"/>
                <a:gd name="T9" fmla="*/ 6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6">
                  <a:moveTo>
                    <a:pt x="0" y="63"/>
                  </a:moveTo>
                  <a:lnTo>
                    <a:pt x="28" y="0"/>
                  </a:lnTo>
                  <a:lnTo>
                    <a:pt x="54" y="12"/>
                  </a:lnTo>
                  <a:lnTo>
                    <a:pt x="26" y="7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2996"/>
            <p:cNvSpPr>
              <a:spLocks/>
            </p:cNvSpPr>
            <p:nvPr/>
          </p:nvSpPr>
          <p:spPr bwMode="auto">
            <a:xfrm>
              <a:off x="3544" y="3081"/>
              <a:ext cx="42" cy="44"/>
            </a:xfrm>
            <a:custGeom>
              <a:avLst/>
              <a:gdLst>
                <a:gd name="T0" fmla="*/ 0 w 42"/>
                <a:gd name="T1" fmla="*/ 32 h 44"/>
                <a:gd name="T2" fmla="*/ 15 w 42"/>
                <a:gd name="T3" fmla="*/ 0 h 44"/>
                <a:gd name="T4" fmla="*/ 42 w 42"/>
                <a:gd name="T5" fmla="*/ 12 h 44"/>
                <a:gd name="T6" fmla="*/ 26 w 42"/>
                <a:gd name="T7" fmla="*/ 44 h 44"/>
                <a:gd name="T8" fmla="*/ 0 w 42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0" y="32"/>
                  </a:moveTo>
                  <a:lnTo>
                    <a:pt x="15" y="0"/>
                  </a:lnTo>
                  <a:lnTo>
                    <a:pt x="42" y="12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Freeform 2997"/>
            <p:cNvSpPr>
              <a:spLocks/>
            </p:cNvSpPr>
            <p:nvPr/>
          </p:nvSpPr>
          <p:spPr bwMode="auto">
            <a:xfrm>
              <a:off x="3559" y="3051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9 w 38"/>
                <a:gd name="T3" fmla="*/ 0 h 42"/>
                <a:gd name="T4" fmla="*/ 38 w 38"/>
                <a:gd name="T5" fmla="*/ 5 h 42"/>
                <a:gd name="T6" fmla="*/ 27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9" y="0"/>
                  </a:lnTo>
                  <a:lnTo>
                    <a:pt x="38" y="5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2998"/>
            <p:cNvSpPr>
              <a:spLocks/>
            </p:cNvSpPr>
            <p:nvPr/>
          </p:nvSpPr>
          <p:spPr bwMode="auto">
            <a:xfrm>
              <a:off x="3568" y="3017"/>
              <a:ext cx="33" cy="39"/>
            </a:xfrm>
            <a:custGeom>
              <a:avLst/>
              <a:gdLst>
                <a:gd name="T0" fmla="*/ 0 w 33"/>
                <a:gd name="T1" fmla="*/ 34 h 39"/>
                <a:gd name="T2" fmla="*/ 5 w 33"/>
                <a:gd name="T3" fmla="*/ 0 h 39"/>
                <a:gd name="T4" fmla="*/ 33 w 33"/>
                <a:gd name="T5" fmla="*/ 3 h 39"/>
                <a:gd name="T6" fmla="*/ 29 w 33"/>
                <a:gd name="T7" fmla="*/ 39 h 39"/>
                <a:gd name="T8" fmla="*/ 0 w 33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0" y="34"/>
                  </a:moveTo>
                  <a:lnTo>
                    <a:pt x="5" y="0"/>
                  </a:lnTo>
                  <a:lnTo>
                    <a:pt x="33" y="3"/>
                  </a:lnTo>
                  <a:lnTo>
                    <a:pt x="29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2999"/>
            <p:cNvSpPr>
              <a:spLocks/>
            </p:cNvSpPr>
            <p:nvPr/>
          </p:nvSpPr>
          <p:spPr bwMode="auto">
            <a:xfrm>
              <a:off x="3570" y="2976"/>
              <a:ext cx="31" cy="44"/>
            </a:xfrm>
            <a:custGeom>
              <a:avLst/>
              <a:gdLst>
                <a:gd name="T0" fmla="*/ 3 w 31"/>
                <a:gd name="T1" fmla="*/ 41 h 44"/>
                <a:gd name="T2" fmla="*/ 0 w 31"/>
                <a:gd name="T3" fmla="*/ 2 h 44"/>
                <a:gd name="T4" fmla="*/ 29 w 31"/>
                <a:gd name="T5" fmla="*/ 0 h 44"/>
                <a:gd name="T6" fmla="*/ 31 w 31"/>
                <a:gd name="T7" fmla="*/ 44 h 44"/>
                <a:gd name="T8" fmla="*/ 3 w 31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3000"/>
            <p:cNvSpPr>
              <a:spLocks/>
            </p:cNvSpPr>
            <p:nvPr/>
          </p:nvSpPr>
          <p:spPr bwMode="auto">
            <a:xfrm>
              <a:off x="3498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Freeform 3001"/>
            <p:cNvSpPr>
              <a:spLocks/>
            </p:cNvSpPr>
            <p:nvPr/>
          </p:nvSpPr>
          <p:spPr bwMode="auto">
            <a:xfrm>
              <a:off x="3568" y="2953"/>
              <a:ext cx="31" cy="27"/>
            </a:xfrm>
            <a:custGeom>
              <a:avLst/>
              <a:gdLst>
                <a:gd name="T0" fmla="*/ 2 w 31"/>
                <a:gd name="T1" fmla="*/ 27 h 27"/>
                <a:gd name="T2" fmla="*/ 0 w 31"/>
                <a:gd name="T3" fmla="*/ 13 h 27"/>
                <a:gd name="T4" fmla="*/ 27 w 31"/>
                <a:gd name="T5" fmla="*/ 0 h 27"/>
                <a:gd name="T6" fmla="*/ 31 w 31"/>
                <a:gd name="T7" fmla="*/ 23 h 27"/>
                <a:gd name="T8" fmla="*/ 2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2" y="27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1" y="23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29" name="Freeform 3002"/>
            <p:cNvSpPr>
              <a:spLocks/>
            </p:cNvSpPr>
            <p:nvPr/>
          </p:nvSpPr>
          <p:spPr bwMode="auto">
            <a:xfrm>
              <a:off x="3562" y="2934"/>
              <a:ext cx="33" cy="32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12 h 32"/>
                <a:gd name="T4" fmla="*/ 26 w 33"/>
                <a:gd name="T5" fmla="*/ 0 h 32"/>
                <a:gd name="T6" fmla="*/ 33 w 33"/>
                <a:gd name="T7" fmla="*/ 19 h 32"/>
                <a:gd name="T8" fmla="*/ 6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19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0" name="Freeform 3003"/>
            <p:cNvSpPr>
              <a:spLocks/>
            </p:cNvSpPr>
            <p:nvPr/>
          </p:nvSpPr>
          <p:spPr bwMode="auto">
            <a:xfrm>
              <a:off x="3553" y="2914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3004"/>
            <p:cNvSpPr>
              <a:spLocks/>
            </p:cNvSpPr>
            <p:nvPr/>
          </p:nvSpPr>
          <p:spPr bwMode="auto">
            <a:xfrm>
              <a:off x="3544" y="2897"/>
              <a:ext cx="33" cy="34"/>
            </a:xfrm>
            <a:custGeom>
              <a:avLst/>
              <a:gdLst>
                <a:gd name="T0" fmla="*/ 9 w 33"/>
                <a:gd name="T1" fmla="*/ 34 h 34"/>
                <a:gd name="T2" fmla="*/ 0 w 33"/>
                <a:gd name="T3" fmla="*/ 20 h 34"/>
                <a:gd name="T4" fmla="*/ 22 w 33"/>
                <a:gd name="T5" fmla="*/ 0 h 34"/>
                <a:gd name="T6" fmla="*/ 33 w 33"/>
                <a:gd name="T7" fmla="*/ 17 h 34"/>
                <a:gd name="T8" fmla="*/ 9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9" y="3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Freeform 3005"/>
            <p:cNvSpPr>
              <a:spLocks/>
            </p:cNvSpPr>
            <p:nvPr/>
          </p:nvSpPr>
          <p:spPr bwMode="auto">
            <a:xfrm>
              <a:off x="3522" y="2868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3" name="Freeform 3006"/>
            <p:cNvSpPr>
              <a:spLocks/>
            </p:cNvSpPr>
            <p:nvPr/>
          </p:nvSpPr>
          <p:spPr bwMode="auto">
            <a:xfrm>
              <a:off x="3496" y="2843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7 w 44"/>
                <a:gd name="T5" fmla="*/ 0 h 49"/>
                <a:gd name="T6" fmla="*/ 44 w 44"/>
                <a:gd name="T7" fmla="*/ 25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4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4" name="Freeform 3007"/>
            <p:cNvSpPr>
              <a:spLocks/>
            </p:cNvSpPr>
            <p:nvPr/>
          </p:nvSpPr>
          <p:spPr bwMode="auto">
            <a:xfrm>
              <a:off x="3439" y="2794"/>
              <a:ext cx="74" cy="74"/>
            </a:xfrm>
            <a:custGeom>
              <a:avLst/>
              <a:gdLst>
                <a:gd name="T0" fmla="*/ 57 w 74"/>
                <a:gd name="T1" fmla="*/ 74 h 74"/>
                <a:gd name="T2" fmla="*/ 0 w 74"/>
                <a:gd name="T3" fmla="*/ 25 h 74"/>
                <a:gd name="T4" fmla="*/ 17 w 74"/>
                <a:gd name="T5" fmla="*/ 0 h 74"/>
                <a:gd name="T6" fmla="*/ 74 w 74"/>
                <a:gd name="T7" fmla="*/ 49 h 74"/>
                <a:gd name="T8" fmla="*/ 57 w 74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4">
                  <a:moveTo>
                    <a:pt x="57" y="74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74" y="49"/>
                  </a:lnTo>
                  <a:lnTo>
                    <a:pt x="57" y="7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3008"/>
            <p:cNvSpPr>
              <a:spLocks/>
            </p:cNvSpPr>
            <p:nvPr/>
          </p:nvSpPr>
          <p:spPr bwMode="auto">
            <a:xfrm>
              <a:off x="3410" y="2770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17 h 49"/>
                <a:gd name="T4" fmla="*/ 25 w 46"/>
                <a:gd name="T5" fmla="*/ 0 h 49"/>
                <a:gd name="T6" fmla="*/ 46 w 46"/>
                <a:gd name="T7" fmla="*/ 24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6" y="2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6" name="Freeform 3009"/>
            <p:cNvSpPr>
              <a:spLocks/>
            </p:cNvSpPr>
            <p:nvPr/>
          </p:nvSpPr>
          <p:spPr bwMode="auto">
            <a:xfrm>
              <a:off x="3391" y="2731"/>
              <a:ext cx="44" cy="56"/>
            </a:xfrm>
            <a:custGeom>
              <a:avLst/>
              <a:gdLst>
                <a:gd name="T0" fmla="*/ 19 w 44"/>
                <a:gd name="T1" fmla="*/ 56 h 56"/>
                <a:gd name="T2" fmla="*/ 0 w 44"/>
                <a:gd name="T3" fmla="*/ 17 h 56"/>
                <a:gd name="T4" fmla="*/ 24 w 44"/>
                <a:gd name="T5" fmla="*/ 0 h 56"/>
                <a:gd name="T6" fmla="*/ 44 w 44"/>
                <a:gd name="T7" fmla="*/ 39 h 56"/>
                <a:gd name="T8" fmla="*/ 19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19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9"/>
                  </a:lnTo>
                  <a:lnTo>
                    <a:pt x="19" y="5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7" name="Freeform 3010"/>
            <p:cNvSpPr>
              <a:spLocks/>
            </p:cNvSpPr>
            <p:nvPr/>
          </p:nvSpPr>
          <p:spPr bwMode="auto">
            <a:xfrm>
              <a:off x="3570" y="2976"/>
              <a:ext cx="29" cy="4"/>
            </a:xfrm>
            <a:custGeom>
              <a:avLst/>
              <a:gdLst>
                <a:gd name="T0" fmla="*/ 29 w 29"/>
                <a:gd name="T1" fmla="*/ 0 h 4"/>
                <a:gd name="T2" fmla="*/ 29 w 29"/>
                <a:gd name="T3" fmla="*/ 0 h 4"/>
                <a:gd name="T4" fmla="*/ 0 w 29"/>
                <a:gd name="T5" fmla="*/ 2 h 4"/>
                <a:gd name="T6" fmla="*/ 0 w 29"/>
                <a:gd name="T7" fmla="*/ 4 h 4"/>
                <a:gd name="T8" fmla="*/ 29 w 29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8" name="Freeform 3011"/>
            <p:cNvSpPr>
              <a:spLocks/>
            </p:cNvSpPr>
            <p:nvPr/>
          </p:nvSpPr>
          <p:spPr bwMode="auto">
            <a:xfrm>
              <a:off x="3373" y="2691"/>
              <a:ext cx="44" cy="54"/>
            </a:xfrm>
            <a:custGeom>
              <a:avLst/>
              <a:gdLst>
                <a:gd name="T0" fmla="*/ 18 w 44"/>
                <a:gd name="T1" fmla="*/ 54 h 54"/>
                <a:gd name="T2" fmla="*/ 0 w 44"/>
                <a:gd name="T3" fmla="*/ 5 h 54"/>
                <a:gd name="T4" fmla="*/ 29 w 44"/>
                <a:gd name="T5" fmla="*/ 0 h 54"/>
                <a:gd name="T6" fmla="*/ 44 w 44"/>
                <a:gd name="T7" fmla="*/ 42 h 54"/>
                <a:gd name="T8" fmla="*/ 18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8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4" y="42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3012"/>
            <p:cNvSpPr>
              <a:spLocks/>
            </p:cNvSpPr>
            <p:nvPr/>
          </p:nvSpPr>
          <p:spPr bwMode="auto">
            <a:xfrm>
              <a:off x="3367" y="2645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2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Freeform 3013"/>
            <p:cNvSpPr>
              <a:spLocks/>
            </p:cNvSpPr>
            <p:nvPr/>
          </p:nvSpPr>
          <p:spPr bwMode="auto">
            <a:xfrm>
              <a:off x="3367" y="2603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2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1" name="Freeform 3014"/>
            <p:cNvSpPr>
              <a:spLocks/>
            </p:cNvSpPr>
            <p:nvPr/>
          </p:nvSpPr>
          <p:spPr bwMode="auto">
            <a:xfrm>
              <a:off x="3367" y="2559"/>
              <a:ext cx="30" cy="44"/>
            </a:xfrm>
            <a:custGeom>
              <a:avLst/>
              <a:gdLst>
                <a:gd name="T0" fmla="*/ 0 w 30"/>
                <a:gd name="T1" fmla="*/ 44 h 44"/>
                <a:gd name="T2" fmla="*/ 2 w 30"/>
                <a:gd name="T3" fmla="*/ 0 h 44"/>
                <a:gd name="T4" fmla="*/ 30 w 30"/>
                <a:gd name="T5" fmla="*/ 0 h 44"/>
                <a:gd name="T6" fmla="*/ 28 w 30"/>
                <a:gd name="T7" fmla="*/ 44 h 44"/>
                <a:gd name="T8" fmla="*/ 0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2" name="Freeform 3015"/>
            <p:cNvSpPr>
              <a:spLocks/>
            </p:cNvSpPr>
            <p:nvPr/>
          </p:nvSpPr>
          <p:spPr bwMode="auto">
            <a:xfrm>
              <a:off x="3369" y="2513"/>
              <a:ext cx="28" cy="46"/>
            </a:xfrm>
            <a:custGeom>
              <a:avLst/>
              <a:gdLst>
                <a:gd name="T0" fmla="*/ 0 w 28"/>
                <a:gd name="T1" fmla="*/ 46 h 46"/>
                <a:gd name="T2" fmla="*/ 0 w 28"/>
                <a:gd name="T3" fmla="*/ 2 h 46"/>
                <a:gd name="T4" fmla="*/ 28 w 28"/>
                <a:gd name="T5" fmla="*/ 0 h 46"/>
                <a:gd name="T6" fmla="*/ 28 w 28"/>
                <a:gd name="T7" fmla="*/ 46 h 46"/>
                <a:gd name="T8" fmla="*/ 0 w 2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3" name="Freeform 3016"/>
            <p:cNvSpPr>
              <a:spLocks/>
            </p:cNvSpPr>
            <p:nvPr/>
          </p:nvSpPr>
          <p:spPr bwMode="auto">
            <a:xfrm>
              <a:off x="3364" y="2471"/>
              <a:ext cx="33" cy="44"/>
            </a:xfrm>
            <a:custGeom>
              <a:avLst/>
              <a:gdLst>
                <a:gd name="T0" fmla="*/ 5 w 33"/>
                <a:gd name="T1" fmla="*/ 44 h 44"/>
                <a:gd name="T2" fmla="*/ 0 w 33"/>
                <a:gd name="T3" fmla="*/ 5 h 44"/>
                <a:gd name="T4" fmla="*/ 29 w 33"/>
                <a:gd name="T5" fmla="*/ 0 h 44"/>
                <a:gd name="T6" fmla="*/ 33 w 33"/>
                <a:gd name="T7" fmla="*/ 42 h 44"/>
                <a:gd name="T8" fmla="*/ 5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5" y="4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2"/>
                  </a:lnTo>
                  <a:lnTo>
                    <a:pt x="5" y="4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344" name="Freeform 3017"/>
            <p:cNvSpPr>
              <a:spLocks/>
            </p:cNvSpPr>
            <p:nvPr/>
          </p:nvSpPr>
          <p:spPr bwMode="auto">
            <a:xfrm>
              <a:off x="3356" y="2427"/>
              <a:ext cx="37" cy="49"/>
            </a:xfrm>
            <a:custGeom>
              <a:avLst/>
              <a:gdLst>
                <a:gd name="T0" fmla="*/ 8 w 37"/>
                <a:gd name="T1" fmla="*/ 49 h 49"/>
                <a:gd name="T2" fmla="*/ 0 w 37"/>
                <a:gd name="T3" fmla="*/ 12 h 49"/>
                <a:gd name="T4" fmla="*/ 26 w 37"/>
                <a:gd name="T5" fmla="*/ 0 h 49"/>
                <a:gd name="T6" fmla="*/ 37 w 37"/>
                <a:gd name="T7" fmla="*/ 44 h 49"/>
                <a:gd name="T8" fmla="*/ 8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8" y="4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4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" name="Group 3018"/>
          <p:cNvGrpSpPr>
            <a:grpSpLocks/>
          </p:cNvGrpSpPr>
          <p:nvPr/>
        </p:nvGrpSpPr>
        <p:grpSpPr bwMode="auto">
          <a:xfrm>
            <a:off x="4025900" y="2538413"/>
            <a:ext cx="1749425" cy="3179762"/>
            <a:chOff x="2536" y="1599"/>
            <a:chExt cx="1102" cy="2003"/>
          </a:xfrm>
        </p:grpSpPr>
        <p:sp>
          <p:nvSpPr>
            <p:cNvPr id="46945" name="Freeform 3019"/>
            <p:cNvSpPr>
              <a:spLocks/>
            </p:cNvSpPr>
            <p:nvPr/>
          </p:nvSpPr>
          <p:spPr bwMode="auto">
            <a:xfrm>
              <a:off x="3347" y="2405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6" name="Freeform 3020"/>
            <p:cNvSpPr>
              <a:spLocks/>
            </p:cNvSpPr>
            <p:nvPr/>
          </p:nvSpPr>
          <p:spPr bwMode="auto">
            <a:xfrm>
              <a:off x="3336" y="2383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9 h 39"/>
                <a:gd name="T4" fmla="*/ 22 w 35"/>
                <a:gd name="T5" fmla="*/ 0 h 39"/>
                <a:gd name="T6" fmla="*/ 35 w 35"/>
                <a:gd name="T7" fmla="*/ 22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7" name="Freeform 3021"/>
            <p:cNvSpPr>
              <a:spLocks/>
            </p:cNvSpPr>
            <p:nvPr/>
          </p:nvSpPr>
          <p:spPr bwMode="auto">
            <a:xfrm>
              <a:off x="3391" y="2731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8" name="Freeform 3022"/>
            <p:cNvSpPr>
              <a:spLocks/>
            </p:cNvSpPr>
            <p:nvPr/>
          </p:nvSpPr>
          <p:spPr bwMode="auto">
            <a:xfrm>
              <a:off x="3323" y="2366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4 h 39"/>
                <a:gd name="T4" fmla="*/ 17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9" name="Freeform 3023"/>
            <p:cNvSpPr>
              <a:spLocks/>
            </p:cNvSpPr>
            <p:nvPr/>
          </p:nvSpPr>
          <p:spPr bwMode="auto">
            <a:xfrm>
              <a:off x="3307" y="2353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3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0" name="Freeform 3024"/>
            <p:cNvSpPr>
              <a:spLocks/>
            </p:cNvSpPr>
            <p:nvPr/>
          </p:nvSpPr>
          <p:spPr bwMode="auto">
            <a:xfrm>
              <a:off x="3279" y="2334"/>
              <a:ext cx="44" cy="46"/>
            </a:xfrm>
            <a:custGeom>
              <a:avLst/>
              <a:gdLst>
                <a:gd name="T0" fmla="*/ 28 w 44"/>
                <a:gd name="T1" fmla="*/ 46 h 46"/>
                <a:gd name="T2" fmla="*/ 0 w 44"/>
                <a:gd name="T3" fmla="*/ 29 h 46"/>
                <a:gd name="T4" fmla="*/ 11 w 44"/>
                <a:gd name="T5" fmla="*/ 0 h 46"/>
                <a:gd name="T6" fmla="*/ 44 w 44"/>
                <a:gd name="T7" fmla="*/ 19 h 46"/>
                <a:gd name="T8" fmla="*/ 28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8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19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1" name="Freeform 3025"/>
            <p:cNvSpPr>
              <a:spLocks/>
            </p:cNvSpPr>
            <p:nvPr/>
          </p:nvSpPr>
          <p:spPr bwMode="auto">
            <a:xfrm>
              <a:off x="3248" y="2324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2" name="Freeform 3026"/>
            <p:cNvSpPr>
              <a:spLocks/>
            </p:cNvSpPr>
            <p:nvPr/>
          </p:nvSpPr>
          <p:spPr bwMode="auto">
            <a:xfrm>
              <a:off x="3211" y="2317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3" name="Freeform 3027"/>
            <p:cNvSpPr>
              <a:spLocks/>
            </p:cNvSpPr>
            <p:nvPr/>
          </p:nvSpPr>
          <p:spPr bwMode="auto">
            <a:xfrm>
              <a:off x="3176" y="2309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2 h 40"/>
                <a:gd name="T4" fmla="*/ 4 w 39"/>
                <a:gd name="T5" fmla="*/ 0 h 40"/>
                <a:gd name="T6" fmla="*/ 39 w 39"/>
                <a:gd name="T7" fmla="*/ 8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4" name="Freeform 3028"/>
            <p:cNvSpPr>
              <a:spLocks/>
            </p:cNvSpPr>
            <p:nvPr/>
          </p:nvSpPr>
          <p:spPr bwMode="auto">
            <a:xfrm>
              <a:off x="3136" y="2300"/>
              <a:ext cx="44" cy="41"/>
            </a:xfrm>
            <a:custGeom>
              <a:avLst/>
              <a:gdLst>
                <a:gd name="T0" fmla="*/ 40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9 h 41"/>
                <a:gd name="T8" fmla="*/ 40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0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5" name="Freeform 3029"/>
            <p:cNvSpPr>
              <a:spLocks/>
            </p:cNvSpPr>
            <p:nvPr/>
          </p:nvSpPr>
          <p:spPr bwMode="auto">
            <a:xfrm>
              <a:off x="3119" y="2295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5 w 28"/>
                <a:gd name="T5" fmla="*/ 0 h 34"/>
                <a:gd name="T6" fmla="*/ 28 w 28"/>
                <a:gd name="T7" fmla="*/ 5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6" name="Freeform 3030"/>
            <p:cNvSpPr>
              <a:spLocks/>
            </p:cNvSpPr>
            <p:nvPr/>
          </p:nvSpPr>
          <p:spPr bwMode="auto">
            <a:xfrm>
              <a:off x="3104" y="2285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4 h 37"/>
                <a:gd name="T4" fmla="*/ 17 w 30"/>
                <a:gd name="T5" fmla="*/ 0 h 37"/>
                <a:gd name="T6" fmla="*/ 30 w 30"/>
                <a:gd name="T7" fmla="*/ 10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0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7" name="Freeform 3031"/>
            <p:cNvSpPr>
              <a:spLocks/>
            </p:cNvSpPr>
            <p:nvPr/>
          </p:nvSpPr>
          <p:spPr bwMode="auto">
            <a:xfrm>
              <a:off x="3088" y="2270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5 h 39"/>
                <a:gd name="T4" fmla="*/ 20 w 33"/>
                <a:gd name="T5" fmla="*/ 0 h 39"/>
                <a:gd name="T6" fmla="*/ 33 w 33"/>
                <a:gd name="T7" fmla="*/ 15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8" name="Freeform 3032"/>
            <p:cNvSpPr>
              <a:spLocks/>
            </p:cNvSpPr>
            <p:nvPr/>
          </p:nvSpPr>
          <p:spPr bwMode="auto">
            <a:xfrm>
              <a:off x="3075" y="2256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59" name="Freeform 3033"/>
            <p:cNvSpPr>
              <a:spLocks/>
            </p:cNvSpPr>
            <p:nvPr/>
          </p:nvSpPr>
          <p:spPr bwMode="auto">
            <a:xfrm>
              <a:off x="3336" y="2380"/>
              <a:ext cx="22" cy="25"/>
            </a:xfrm>
            <a:custGeom>
              <a:avLst/>
              <a:gdLst>
                <a:gd name="T0" fmla="*/ 22 w 22"/>
                <a:gd name="T1" fmla="*/ 3 h 25"/>
                <a:gd name="T2" fmla="*/ 20 w 22"/>
                <a:gd name="T3" fmla="*/ 0 h 25"/>
                <a:gd name="T4" fmla="*/ 0 w 22"/>
                <a:gd name="T5" fmla="*/ 22 h 25"/>
                <a:gd name="T6" fmla="*/ 0 w 22"/>
                <a:gd name="T7" fmla="*/ 25 h 25"/>
                <a:gd name="T8" fmla="*/ 22 w 22"/>
                <a:gd name="T9" fmla="*/ 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22" y="3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0" name="Freeform 3034"/>
            <p:cNvSpPr>
              <a:spLocks/>
            </p:cNvSpPr>
            <p:nvPr/>
          </p:nvSpPr>
          <p:spPr bwMode="auto">
            <a:xfrm>
              <a:off x="3060" y="2238"/>
              <a:ext cx="37" cy="37"/>
            </a:xfrm>
            <a:custGeom>
              <a:avLst/>
              <a:gdLst>
                <a:gd name="T0" fmla="*/ 13 w 37"/>
                <a:gd name="T1" fmla="*/ 37 h 37"/>
                <a:gd name="T2" fmla="*/ 0 w 37"/>
                <a:gd name="T3" fmla="*/ 13 h 37"/>
                <a:gd name="T4" fmla="*/ 26 w 37"/>
                <a:gd name="T5" fmla="*/ 0 h 37"/>
                <a:gd name="T6" fmla="*/ 37 w 37"/>
                <a:gd name="T7" fmla="*/ 20 h 37"/>
                <a:gd name="T8" fmla="*/ 1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3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1" name="Freeform 3035"/>
            <p:cNvSpPr>
              <a:spLocks/>
            </p:cNvSpPr>
            <p:nvPr/>
          </p:nvSpPr>
          <p:spPr bwMode="auto">
            <a:xfrm>
              <a:off x="3051" y="2214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4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2" name="Freeform 3036"/>
            <p:cNvSpPr>
              <a:spLocks/>
            </p:cNvSpPr>
            <p:nvPr/>
          </p:nvSpPr>
          <p:spPr bwMode="auto">
            <a:xfrm>
              <a:off x="3040" y="2170"/>
              <a:ext cx="37" cy="56"/>
            </a:xfrm>
            <a:custGeom>
              <a:avLst/>
              <a:gdLst>
                <a:gd name="T0" fmla="*/ 11 w 37"/>
                <a:gd name="T1" fmla="*/ 56 h 56"/>
                <a:gd name="T2" fmla="*/ 0 w 37"/>
                <a:gd name="T3" fmla="*/ 5 h 56"/>
                <a:gd name="T4" fmla="*/ 28 w 37"/>
                <a:gd name="T5" fmla="*/ 0 h 56"/>
                <a:gd name="T6" fmla="*/ 37 w 37"/>
                <a:gd name="T7" fmla="*/ 44 h 56"/>
                <a:gd name="T8" fmla="*/ 11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1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3" name="Freeform 3037"/>
            <p:cNvSpPr>
              <a:spLocks/>
            </p:cNvSpPr>
            <p:nvPr/>
          </p:nvSpPr>
          <p:spPr bwMode="auto">
            <a:xfrm>
              <a:off x="3031" y="2123"/>
              <a:ext cx="37" cy="52"/>
            </a:xfrm>
            <a:custGeom>
              <a:avLst/>
              <a:gdLst>
                <a:gd name="T0" fmla="*/ 9 w 37"/>
                <a:gd name="T1" fmla="*/ 52 h 52"/>
                <a:gd name="T2" fmla="*/ 0 w 37"/>
                <a:gd name="T3" fmla="*/ 5 h 52"/>
                <a:gd name="T4" fmla="*/ 29 w 37"/>
                <a:gd name="T5" fmla="*/ 0 h 52"/>
                <a:gd name="T6" fmla="*/ 37 w 37"/>
                <a:gd name="T7" fmla="*/ 47 h 52"/>
                <a:gd name="T8" fmla="*/ 9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9" y="52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7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4" name="Freeform 3038"/>
            <p:cNvSpPr>
              <a:spLocks/>
            </p:cNvSpPr>
            <p:nvPr/>
          </p:nvSpPr>
          <p:spPr bwMode="auto">
            <a:xfrm>
              <a:off x="3029" y="2096"/>
              <a:ext cx="31" cy="32"/>
            </a:xfrm>
            <a:custGeom>
              <a:avLst/>
              <a:gdLst>
                <a:gd name="T0" fmla="*/ 2 w 31"/>
                <a:gd name="T1" fmla="*/ 32 h 32"/>
                <a:gd name="T2" fmla="*/ 0 w 31"/>
                <a:gd name="T3" fmla="*/ 13 h 32"/>
                <a:gd name="T4" fmla="*/ 26 w 31"/>
                <a:gd name="T5" fmla="*/ 0 h 32"/>
                <a:gd name="T6" fmla="*/ 31 w 31"/>
                <a:gd name="T7" fmla="*/ 27 h 32"/>
                <a:gd name="T8" fmla="*/ 2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1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5" name="Freeform 3039"/>
            <p:cNvSpPr>
              <a:spLocks/>
            </p:cNvSpPr>
            <p:nvPr/>
          </p:nvSpPr>
          <p:spPr bwMode="auto">
            <a:xfrm>
              <a:off x="3020" y="2069"/>
              <a:ext cx="35" cy="40"/>
            </a:xfrm>
            <a:custGeom>
              <a:avLst/>
              <a:gdLst>
                <a:gd name="T0" fmla="*/ 9 w 35"/>
                <a:gd name="T1" fmla="*/ 40 h 40"/>
                <a:gd name="T2" fmla="*/ 0 w 35"/>
                <a:gd name="T3" fmla="*/ 13 h 40"/>
                <a:gd name="T4" fmla="*/ 27 w 35"/>
                <a:gd name="T5" fmla="*/ 0 h 40"/>
                <a:gd name="T6" fmla="*/ 35 w 35"/>
                <a:gd name="T7" fmla="*/ 27 h 40"/>
                <a:gd name="T8" fmla="*/ 9 w 35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9" y="40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5" y="27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6" name="Freeform 3040"/>
            <p:cNvSpPr>
              <a:spLocks/>
            </p:cNvSpPr>
            <p:nvPr/>
          </p:nvSpPr>
          <p:spPr bwMode="auto">
            <a:xfrm>
              <a:off x="3073" y="2256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7" name="Freeform 3041"/>
            <p:cNvSpPr>
              <a:spLocks/>
            </p:cNvSpPr>
            <p:nvPr/>
          </p:nvSpPr>
          <p:spPr bwMode="auto">
            <a:xfrm>
              <a:off x="2990" y="1986"/>
              <a:ext cx="57" cy="96"/>
            </a:xfrm>
            <a:custGeom>
              <a:avLst/>
              <a:gdLst>
                <a:gd name="T0" fmla="*/ 30 w 57"/>
                <a:gd name="T1" fmla="*/ 96 h 96"/>
                <a:gd name="T2" fmla="*/ 0 w 57"/>
                <a:gd name="T3" fmla="*/ 12 h 96"/>
                <a:gd name="T4" fmla="*/ 26 w 57"/>
                <a:gd name="T5" fmla="*/ 0 h 96"/>
                <a:gd name="T6" fmla="*/ 57 w 57"/>
                <a:gd name="T7" fmla="*/ 83 h 96"/>
                <a:gd name="T8" fmla="*/ 30 w 5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6">
                  <a:moveTo>
                    <a:pt x="30" y="9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7" y="83"/>
                  </a:lnTo>
                  <a:lnTo>
                    <a:pt x="30" y="9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8" name="Freeform 3042"/>
            <p:cNvSpPr>
              <a:spLocks/>
            </p:cNvSpPr>
            <p:nvPr/>
          </p:nvSpPr>
          <p:spPr bwMode="auto">
            <a:xfrm>
              <a:off x="2963" y="1910"/>
              <a:ext cx="53" cy="88"/>
            </a:xfrm>
            <a:custGeom>
              <a:avLst/>
              <a:gdLst>
                <a:gd name="T0" fmla="*/ 27 w 53"/>
                <a:gd name="T1" fmla="*/ 88 h 88"/>
                <a:gd name="T2" fmla="*/ 0 w 53"/>
                <a:gd name="T3" fmla="*/ 12 h 88"/>
                <a:gd name="T4" fmla="*/ 27 w 53"/>
                <a:gd name="T5" fmla="*/ 0 h 88"/>
                <a:gd name="T6" fmla="*/ 53 w 53"/>
                <a:gd name="T7" fmla="*/ 76 h 88"/>
                <a:gd name="T8" fmla="*/ 27 w 5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8">
                  <a:moveTo>
                    <a:pt x="27" y="88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3" y="76"/>
                  </a:lnTo>
                  <a:lnTo>
                    <a:pt x="27" y="88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69" name="Freeform 3043"/>
            <p:cNvSpPr>
              <a:spLocks/>
            </p:cNvSpPr>
            <p:nvPr/>
          </p:nvSpPr>
          <p:spPr bwMode="auto">
            <a:xfrm>
              <a:off x="2948" y="1873"/>
              <a:ext cx="42" cy="49"/>
            </a:xfrm>
            <a:custGeom>
              <a:avLst/>
              <a:gdLst>
                <a:gd name="T0" fmla="*/ 15 w 42"/>
                <a:gd name="T1" fmla="*/ 49 h 49"/>
                <a:gd name="T2" fmla="*/ 0 w 42"/>
                <a:gd name="T3" fmla="*/ 20 h 49"/>
                <a:gd name="T4" fmla="*/ 22 w 42"/>
                <a:gd name="T5" fmla="*/ 0 h 49"/>
                <a:gd name="T6" fmla="*/ 42 w 42"/>
                <a:gd name="T7" fmla="*/ 37 h 49"/>
                <a:gd name="T8" fmla="*/ 15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5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0" name="Freeform 3044"/>
            <p:cNvSpPr>
              <a:spLocks/>
            </p:cNvSpPr>
            <p:nvPr/>
          </p:nvSpPr>
          <p:spPr bwMode="auto">
            <a:xfrm>
              <a:off x="2926" y="1842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24 h 51"/>
                <a:gd name="T4" fmla="*/ 20 w 44"/>
                <a:gd name="T5" fmla="*/ 0 h 51"/>
                <a:gd name="T6" fmla="*/ 44 w 44"/>
                <a:gd name="T7" fmla="*/ 31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31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1" name="Freeform 3045"/>
            <p:cNvSpPr>
              <a:spLocks/>
            </p:cNvSpPr>
            <p:nvPr/>
          </p:nvSpPr>
          <p:spPr bwMode="auto">
            <a:xfrm>
              <a:off x="2900" y="1820"/>
              <a:ext cx="46" cy="46"/>
            </a:xfrm>
            <a:custGeom>
              <a:avLst/>
              <a:gdLst>
                <a:gd name="T0" fmla="*/ 26 w 46"/>
                <a:gd name="T1" fmla="*/ 46 h 46"/>
                <a:gd name="T2" fmla="*/ 0 w 46"/>
                <a:gd name="T3" fmla="*/ 27 h 46"/>
                <a:gd name="T4" fmla="*/ 15 w 46"/>
                <a:gd name="T5" fmla="*/ 0 h 46"/>
                <a:gd name="T6" fmla="*/ 46 w 46"/>
                <a:gd name="T7" fmla="*/ 22 h 46"/>
                <a:gd name="T8" fmla="*/ 26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6" y="4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6" y="22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2" name="Freeform 3046"/>
            <p:cNvSpPr>
              <a:spLocks/>
            </p:cNvSpPr>
            <p:nvPr/>
          </p:nvSpPr>
          <p:spPr bwMode="auto">
            <a:xfrm>
              <a:off x="2867" y="1798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9 h 49"/>
                <a:gd name="T4" fmla="*/ 11 w 48"/>
                <a:gd name="T5" fmla="*/ 0 h 49"/>
                <a:gd name="T6" fmla="*/ 48 w 48"/>
                <a:gd name="T7" fmla="*/ 22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22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3" name="Freeform 3047"/>
            <p:cNvSpPr>
              <a:spLocks/>
            </p:cNvSpPr>
            <p:nvPr/>
          </p:nvSpPr>
          <p:spPr bwMode="auto">
            <a:xfrm>
              <a:off x="3020" y="2069"/>
              <a:ext cx="27" cy="13"/>
            </a:xfrm>
            <a:custGeom>
              <a:avLst/>
              <a:gdLst>
                <a:gd name="T0" fmla="*/ 27 w 27"/>
                <a:gd name="T1" fmla="*/ 0 h 13"/>
                <a:gd name="T2" fmla="*/ 27 w 27"/>
                <a:gd name="T3" fmla="*/ 0 h 13"/>
                <a:gd name="T4" fmla="*/ 0 w 27"/>
                <a:gd name="T5" fmla="*/ 13 h 13"/>
                <a:gd name="T6" fmla="*/ 0 w 27"/>
                <a:gd name="T7" fmla="*/ 13 h 13"/>
                <a:gd name="T8" fmla="*/ 27 w 2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lnTo>
                    <a:pt x="27" y="0"/>
                  </a:lnTo>
                  <a:lnTo>
                    <a:pt x="0" y="1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4" name="Freeform 3048"/>
            <p:cNvSpPr>
              <a:spLocks/>
            </p:cNvSpPr>
            <p:nvPr/>
          </p:nvSpPr>
          <p:spPr bwMode="auto">
            <a:xfrm>
              <a:off x="2841" y="1790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8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8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5" name="Freeform 3049"/>
            <p:cNvSpPr>
              <a:spLocks/>
            </p:cNvSpPr>
            <p:nvPr/>
          </p:nvSpPr>
          <p:spPr bwMode="auto">
            <a:xfrm>
              <a:off x="2810" y="1790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6" name="Freeform 3050"/>
            <p:cNvSpPr>
              <a:spLocks/>
            </p:cNvSpPr>
            <p:nvPr/>
          </p:nvSpPr>
          <p:spPr bwMode="auto">
            <a:xfrm>
              <a:off x="2777" y="1790"/>
              <a:ext cx="33" cy="34"/>
            </a:xfrm>
            <a:custGeom>
              <a:avLst/>
              <a:gdLst>
                <a:gd name="T0" fmla="*/ 33 w 33"/>
                <a:gd name="T1" fmla="*/ 32 h 34"/>
                <a:gd name="T2" fmla="*/ 0 w 33"/>
                <a:gd name="T3" fmla="*/ 34 h 34"/>
                <a:gd name="T4" fmla="*/ 0 w 33"/>
                <a:gd name="T5" fmla="*/ 3 h 34"/>
                <a:gd name="T6" fmla="*/ 33 w 33"/>
                <a:gd name="T7" fmla="*/ 0 h 34"/>
                <a:gd name="T8" fmla="*/ 33 w 33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2"/>
                  </a:moveTo>
                  <a:lnTo>
                    <a:pt x="0" y="34"/>
                  </a:lnTo>
                  <a:lnTo>
                    <a:pt x="0" y="3"/>
                  </a:lnTo>
                  <a:lnTo>
                    <a:pt x="33" y="0"/>
                  </a:lnTo>
                  <a:lnTo>
                    <a:pt x="33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7" name="Freeform 3051"/>
            <p:cNvSpPr>
              <a:spLocks/>
            </p:cNvSpPr>
            <p:nvPr/>
          </p:nvSpPr>
          <p:spPr bwMode="auto">
            <a:xfrm>
              <a:off x="2744" y="1790"/>
              <a:ext cx="33" cy="34"/>
            </a:xfrm>
            <a:custGeom>
              <a:avLst/>
              <a:gdLst>
                <a:gd name="T0" fmla="*/ 33 w 33"/>
                <a:gd name="T1" fmla="*/ 34 h 34"/>
                <a:gd name="T2" fmla="*/ 0 w 33"/>
                <a:gd name="T3" fmla="*/ 32 h 34"/>
                <a:gd name="T4" fmla="*/ 2 w 33"/>
                <a:gd name="T5" fmla="*/ 0 h 34"/>
                <a:gd name="T6" fmla="*/ 33 w 33"/>
                <a:gd name="T7" fmla="*/ 3 h 34"/>
                <a:gd name="T8" fmla="*/ 3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3" y="3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8" name="Freeform 3052"/>
            <p:cNvSpPr>
              <a:spLocks/>
            </p:cNvSpPr>
            <p:nvPr/>
          </p:nvSpPr>
          <p:spPr bwMode="auto">
            <a:xfrm>
              <a:off x="2867" y="1798"/>
              <a:ext cx="11" cy="31"/>
            </a:xfrm>
            <a:custGeom>
              <a:avLst/>
              <a:gdLst>
                <a:gd name="T0" fmla="*/ 11 w 11"/>
                <a:gd name="T1" fmla="*/ 0 h 31"/>
                <a:gd name="T2" fmla="*/ 9 w 11"/>
                <a:gd name="T3" fmla="*/ 0 h 31"/>
                <a:gd name="T4" fmla="*/ 0 w 11"/>
                <a:gd name="T5" fmla="*/ 29 h 31"/>
                <a:gd name="T6" fmla="*/ 4 w 11"/>
                <a:gd name="T7" fmla="*/ 31 h 31"/>
                <a:gd name="T8" fmla="*/ 11 w 1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3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79" name="Freeform 3053"/>
            <p:cNvSpPr>
              <a:spLocks/>
            </p:cNvSpPr>
            <p:nvPr/>
          </p:nvSpPr>
          <p:spPr bwMode="auto">
            <a:xfrm>
              <a:off x="2709" y="1780"/>
              <a:ext cx="37" cy="42"/>
            </a:xfrm>
            <a:custGeom>
              <a:avLst/>
              <a:gdLst>
                <a:gd name="T0" fmla="*/ 33 w 37"/>
                <a:gd name="T1" fmla="*/ 42 h 42"/>
                <a:gd name="T2" fmla="*/ 0 w 37"/>
                <a:gd name="T3" fmla="*/ 30 h 42"/>
                <a:gd name="T4" fmla="*/ 11 w 37"/>
                <a:gd name="T5" fmla="*/ 0 h 42"/>
                <a:gd name="T6" fmla="*/ 37 w 37"/>
                <a:gd name="T7" fmla="*/ 10 h 42"/>
                <a:gd name="T8" fmla="*/ 33 w 3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33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37" y="10"/>
                  </a:lnTo>
                  <a:lnTo>
                    <a:pt x="33" y="4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0" name="Freeform 3054"/>
            <p:cNvSpPr>
              <a:spLocks/>
            </p:cNvSpPr>
            <p:nvPr/>
          </p:nvSpPr>
          <p:spPr bwMode="auto">
            <a:xfrm>
              <a:off x="2681" y="1771"/>
              <a:ext cx="39" cy="39"/>
            </a:xfrm>
            <a:custGeom>
              <a:avLst/>
              <a:gdLst>
                <a:gd name="T0" fmla="*/ 28 w 39"/>
                <a:gd name="T1" fmla="*/ 39 h 39"/>
                <a:gd name="T2" fmla="*/ 0 w 39"/>
                <a:gd name="T3" fmla="*/ 27 h 39"/>
                <a:gd name="T4" fmla="*/ 15 w 39"/>
                <a:gd name="T5" fmla="*/ 0 h 39"/>
                <a:gd name="T6" fmla="*/ 39 w 39"/>
                <a:gd name="T7" fmla="*/ 9 h 39"/>
                <a:gd name="T8" fmla="*/ 2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28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9" y="9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1" name="Freeform 3055"/>
            <p:cNvSpPr>
              <a:spLocks/>
            </p:cNvSpPr>
            <p:nvPr/>
          </p:nvSpPr>
          <p:spPr bwMode="auto">
            <a:xfrm>
              <a:off x="2656" y="1751"/>
              <a:ext cx="40" cy="47"/>
            </a:xfrm>
            <a:custGeom>
              <a:avLst/>
              <a:gdLst>
                <a:gd name="T0" fmla="*/ 25 w 40"/>
                <a:gd name="T1" fmla="*/ 47 h 47"/>
                <a:gd name="T2" fmla="*/ 0 w 40"/>
                <a:gd name="T3" fmla="*/ 25 h 47"/>
                <a:gd name="T4" fmla="*/ 18 w 40"/>
                <a:gd name="T5" fmla="*/ 0 h 47"/>
                <a:gd name="T6" fmla="*/ 40 w 40"/>
                <a:gd name="T7" fmla="*/ 20 h 47"/>
                <a:gd name="T8" fmla="*/ 25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25" y="4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0" y="20"/>
                  </a:lnTo>
                  <a:lnTo>
                    <a:pt x="25" y="4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2" name="Freeform 3056"/>
            <p:cNvSpPr>
              <a:spLocks/>
            </p:cNvSpPr>
            <p:nvPr/>
          </p:nvSpPr>
          <p:spPr bwMode="auto">
            <a:xfrm>
              <a:off x="2630" y="1729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0 h 47"/>
                <a:gd name="T4" fmla="*/ 22 w 44"/>
                <a:gd name="T5" fmla="*/ 0 h 47"/>
                <a:gd name="T6" fmla="*/ 44 w 44"/>
                <a:gd name="T7" fmla="*/ 22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22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3" name="Freeform 3057"/>
            <p:cNvSpPr>
              <a:spLocks/>
            </p:cNvSpPr>
            <p:nvPr/>
          </p:nvSpPr>
          <p:spPr bwMode="auto">
            <a:xfrm>
              <a:off x="2586" y="1673"/>
              <a:ext cx="66" cy="76"/>
            </a:xfrm>
            <a:custGeom>
              <a:avLst/>
              <a:gdLst>
                <a:gd name="T0" fmla="*/ 44 w 66"/>
                <a:gd name="T1" fmla="*/ 76 h 76"/>
                <a:gd name="T2" fmla="*/ 0 w 66"/>
                <a:gd name="T3" fmla="*/ 17 h 76"/>
                <a:gd name="T4" fmla="*/ 24 w 66"/>
                <a:gd name="T5" fmla="*/ 0 h 76"/>
                <a:gd name="T6" fmla="*/ 66 w 66"/>
                <a:gd name="T7" fmla="*/ 56 h 76"/>
                <a:gd name="T8" fmla="*/ 44 w 66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6">
                  <a:moveTo>
                    <a:pt x="44" y="7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6" y="56"/>
                  </a:lnTo>
                  <a:lnTo>
                    <a:pt x="44" y="76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4" name="Freeform 3058"/>
            <p:cNvSpPr>
              <a:spLocks/>
            </p:cNvSpPr>
            <p:nvPr/>
          </p:nvSpPr>
          <p:spPr bwMode="auto">
            <a:xfrm>
              <a:off x="2547" y="1599"/>
              <a:ext cx="63" cy="91"/>
            </a:xfrm>
            <a:custGeom>
              <a:avLst/>
              <a:gdLst>
                <a:gd name="T0" fmla="*/ 39 w 63"/>
                <a:gd name="T1" fmla="*/ 91 h 91"/>
                <a:gd name="T2" fmla="*/ 0 w 63"/>
                <a:gd name="T3" fmla="*/ 17 h 91"/>
                <a:gd name="T4" fmla="*/ 24 w 63"/>
                <a:gd name="T5" fmla="*/ 0 h 91"/>
                <a:gd name="T6" fmla="*/ 63 w 63"/>
                <a:gd name="T7" fmla="*/ 74 h 91"/>
                <a:gd name="T8" fmla="*/ 39 w 63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1">
                  <a:moveTo>
                    <a:pt x="39" y="9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3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5" name="Freeform 3059"/>
            <p:cNvSpPr>
              <a:spLocks/>
            </p:cNvSpPr>
            <p:nvPr/>
          </p:nvSpPr>
          <p:spPr bwMode="auto">
            <a:xfrm>
              <a:off x="2742" y="1790"/>
              <a:ext cx="4" cy="32"/>
            </a:xfrm>
            <a:custGeom>
              <a:avLst/>
              <a:gdLst>
                <a:gd name="T0" fmla="*/ 2 w 4"/>
                <a:gd name="T1" fmla="*/ 32 h 32"/>
                <a:gd name="T2" fmla="*/ 0 w 4"/>
                <a:gd name="T3" fmla="*/ 32 h 32"/>
                <a:gd name="T4" fmla="*/ 4 w 4"/>
                <a:gd name="T5" fmla="*/ 0 h 32"/>
                <a:gd name="T6" fmla="*/ 4 w 4"/>
                <a:gd name="T7" fmla="*/ 0 h 32"/>
                <a:gd name="T8" fmla="*/ 2 w 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2">
                  <a:moveTo>
                    <a:pt x="2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504C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6" name="Freeform 3060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7" name="Freeform 3061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8" name="Freeform 3062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89" name="Freeform 3063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5 h 51"/>
                <a:gd name="T4" fmla="*/ 29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0" name="Freeform 3064"/>
            <p:cNvSpPr>
              <a:spLocks/>
            </p:cNvSpPr>
            <p:nvPr/>
          </p:nvSpPr>
          <p:spPr bwMode="auto">
            <a:xfrm>
              <a:off x="3502" y="3304"/>
              <a:ext cx="38" cy="49"/>
            </a:xfrm>
            <a:custGeom>
              <a:avLst/>
              <a:gdLst>
                <a:gd name="T0" fmla="*/ 9 w 38"/>
                <a:gd name="T1" fmla="*/ 49 h 49"/>
                <a:gd name="T2" fmla="*/ 0 w 38"/>
                <a:gd name="T3" fmla="*/ 5 h 49"/>
                <a:gd name="T4" fmla="*/ 29 w 38"/>
                <a:gd name="T5" fmla="*/ 0 h 49"/>
                <a:gd name="T6" fmla="*/ 38 w 38"/>
                <a:gd name="T7" fmla="*/ 44 h 49"/>
                <a:gd name="T8" fmla="*/ 9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9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1" name="Freeform 3065"/>
            <p:cNvSpPr>
              <a:spLocks/>
            </p:cNvSpPr>
            <p:nvPr/>
          </p:nvSpPr>
          <p:spPr bwMode="auto">
            <a:xfrm>
              <a:off x="3498" y="3255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2 h 54"/>
                <a:gd name="T4" fmla="*/ 29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2" name="Freeform 3066"/>
            <p:cNvSpPr>
              <a:spLocks/>
            </p:cNvSpPr>
            <p:nvPr/>
          </p:nvSpPr>
          <p:spPr bwMode="auto">
            <a:xfrm>
              <a:off x="3498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4 w 33"/>
                <a:gd name="T3" fmla="*/ 0 h 44"/>
                <a:gd name="T4" fmla="*/ 33 w 33"/>
                <a:gd name="T5" fmla="*/ 4 h 44"/>
                <a:gd name="T6" fmla="*/ 29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3" name="Freeform 3067"/>
            <p:cNvSpPr>
              <a:spLocks/>
            </p:cNvSpPr>
            <p:nvPr/>
          </p:nvSpPr>
          <p:spPr bwMode="auto">
            <a:xfrm>
              <a:off x="3502" y="3176"/>
              <a:ext cx="38" cy="44"/>
            </a:xfrm>
            <a:custGeom>
              <a:avLst/>
              <a:gdLst>
                <a:gd name="T0" fmla="*/ 0 w 38"/>
                <a:gd name="T1" fmla="*/ 40 h 44"/>
                <a:gd name="T2" fmla="*/ 11 w 38"/>
                <a:gd name="T3" fmla="*/ 0 h 44"/>
                <a:gd name="T4" fmla="*/ 38 w 38"/>
                <a:gd name="T5" fmla="*/ 13 h 44"/>
                <a:gd name="T6" fmla="*/ 29 w 38"/>
                <a:gd name="T7" fmla="*/ 44 h 44"/>
                <a:gd name="T8" fmla="*/ 0 w 38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0" y="40"/>
                  </a:moveTo>
                  <a:lnTo>
                    <a:pt x="11" y="0"/>
                  </a:lnTo>
                  <a:lnTo>
                    <a:pt x="38" y="13"/>
                  </a:lnTo>
                  <a:lnTo>
                    <a:pt x="29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4" name="Freeform 3068"/>
            <p:cNvSpPr>
              <a:spLocks/>
            </p:cNvSpPr>
            <p:nvPr/>
          </p:nvSpPr>
          <p:spPr bwMode="auto">
            <a:xfrm>
              <a:off x="3513" y="3113"/>
              <a:ext cx="55" cy="76"/>
            </a:xfrm>
            <a:custGeom>
              <a:avLst/>
              <a:gdLst>
                <a:gd name="T0" fmla="*/ 0 w 55"/>
                <a:gd name="T1" fmla="*/ 63 h 76"/>
                <a:gd name="T2" fmla="*/ 29 w 55"/>
                <a:gd name="T3" fmla="*/ 0 h 76"/>
                <a:gd name="T4" fmla="*/ 55 w 55"/>
                <a:gd name="T5" fmla="*/ 12 h 76"/>
                <a:gd name="T6" fmla="*/ 27 w 55"/>
                <a:gd name="T7" fmla="*/ 76 h 76"/>
                <a:gd name="T8" fmla="*/ 0 w 55"/>
                <a:gd name="T9" fmla="*/ 6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6">
                  <a:moveTo>
                    <a:pt x="0" y="63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7" y="76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5" name="Freeform 3069"/>
            <p:cNvSpPr>
              <a:spLocks/>
            </p:cNvSpPr>
            <p:nvPr/>
          </p:nvSpPr>
          <p:spPr bwMode="auto">
            <a:xfrm>
              <a:off x="3542" y="3098"/>
              <a:ext cx="35" cy="27"/>
            </a:xfrm>
            <a:custGeom>
              <a:avLst/>
              <a:gdLst>
                <a:gd name="T0" fmla="*/ 0 w 35"/>
                <a:gd name="T1" fmla="*/ 15 h 27"/>
                <a:gd name="T2" fmla="*/ 9 w 35"/>
                <a:gd name="T3" fmla="*/ 0 h 27"/>
                <a:gd name="T4" fmla="*/ 35 w 35"/>
                <a:gd name="T5" fmla="*/ 12 h 27"/>
                <a:gd name="T6" fmla="*/ 26 w 35"/>
                <a:gd name="T7" fmla="*/ 27 h 27"/>
                <a:gd name="T8" fmla="*/ 0 w 35"/>
                <a:gd name="T9" fmla="*/ 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0" y="15"/>
                  </a:moveTo>
                  <a:lnTo>
                    <a:pt x="9" y="0"/>
                  </a:lnTo>
                  <a:lnTo>
                    <a:pt x="35" y="12"/>
                  </a:lnTo>
                  <a:lnTo>
                    <a:pt x="26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6" name="Freeform 3070"/>
            <p:cNvSpPr>
              <a:spLocks/>
            </p:cNvSpPr>
            <p:nvPr/>
          </p:nvSpPr>
          <p:spPr bwMode="auto">
            <a:xfrm>
              <a:off x="3551" y="3081"/>
              <a:ext cx="33" cy="29"/>
            </a:xfrm>
            <a:custGeom>
              <a:avLst/>
              <a:gdLst>
                <a:gd name="T0" fmla="*/ 0 w 33"/>
                <a:gd name="T1" fmla="*/ 17 h 29"/>
                <a:gd name="T2" fmla="*/ 6 w 33"/>
                <a:gd name="T3" fmla="*/ 0 h 29"/>
                <a:gd name="T4" fmla="*/ 33 w 33"/>
                <a:gd name="T5" fmla="*/ 12 h 29"/>
                <a:gd name="T6" fmla="*/ 26 w 33"/>
                <a:gd name="T7" fmla="*/ 29 h 29"/>
                <a:gd name="T8" fmla="*/ 0 w 33"/>
                <a:gd name="T9" fmla="*/ 1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0" y="17"/>
                  </a:moveTo>
                  <a:lnTo>
                    <a:pt x="6" y="0"/>
                  </a:lnTo>
                  <a:lnTo>
                    <a:pt x="33" y="12"/>
                  </a:lnTo>
                  <a:lnTo>
                    <a:pt x="26" y="2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7" name="Freeform 3071"/>
            <p:cNvSpPr>
              <a:spLocks/>
            </p:cNvSpPr>
            <p:nvPr/>
          </p:nvSpPr>
          <p:spPr bwMode="auto">
            <a:xfrm>
              <a:off x="3557" y="3051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9 w 38"/>
                <a:gd name="T3" fmla="*/ 0 h 42"/>
                <a:gd name="T4" fmla="*/ 38 w 38"/>
                <a:gd name="T5" fmla="*/ 5 h 42"/>
                <a:gd name="T6" fmla="*/ 27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9" y="0"/>
                  </a:lnTo>
                  <a:lnTo>
                    <a:pt x="38" y="5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8" name="Freeform 3072"/>
            <p:cNvSpPr>
              <a:spLocks/>
            </p:cNvSpPr>
            <p:nvPr/>
          </p:nvSpPr>
          <p:spPr bwMode="auto">
            <a:xfrm>
              <a:off x="3566" y="3020"/>
              <a:ext cx="33" cy="36"/>
            </a:xfrm>
            <a:custGeom>
              <a:avLst/>
              <a:gdLst>
                <a:gd name="T0" fmla="*/ 0 w 33"/>
                <a:gd name="T1" fmla="*/ 31 h 36"/>
                <a:gd name="T2" fmla="*/ 4 w 33"/>
                <a:gd name="T3" fmla="*/ 0 h 36"/>
                <a:gd name="T4" fmla="*/ 33 w 33"/>
                <a:gd name="T5" fmla="*/ 2 h 36"/>
                <a:gd name="T6" fmla="*/ 29 w 33"/>
                <a:gd name="T7" fmla="*/ 36 h 36"/>
                <a:gd name="T8" fmla="*/ 0 w 33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0" y="31"/>
                  </a:moveTo>
                  <a:lnTo>
                    <a:pt x="4" y="0"/>
                  </a:lnTo>
                  <a:lnTo>
                    <a:pt x="33" y="2"/>
                  </a:lnTo>
                  <a:lnTo>
                    <a:pt x="29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99" name="Freeform 3073"/>
            <p:cNvSpPr>
              <a:spLocks/>
            </p:cNvSpPr>
            <p:nvPr/>
          </p:nvSpPr>
          <p:spPr bwMode="auto">
            <a:xfrm>
              <a:off x="3568" y="2978"/>
              <a:ext cx="31" cy="44"/>
            </a:xfrm>
            <a:custGeom>
              <a:avLst/>
              <a:gdLst>
                <a:gd name="T0" fmla="*/ 2 w 31"/>
                <a:gd name="T1" fmla="*/ 42 h 44"/>
                <a:gd name="T2" fmla="*/ 0 w 31"/>
                <a:gd name="T3" fmla="*/ 2 h 44"/>
                <a:gd name="T4" fmla="*/ 29 w 31"/>
                <a:gd name="T5" fmla="*/ 0 h 44"/>
                <a:gd name="T6" fmla="*/ 31 w 31"/>
                <a:gd name="T7" fmla="*/ 44 h 44"/>
                <a:gd name="T8" fmla="*/ 2 w 31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2" y="4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4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0" name="Freeform 3074"/>
            <p:cNvSpPr>
              <a:spLocks/>
            </p:cNvSpPr>
            <p:nvPr/>
          </p:nvSpPr>
          <p:spPr bwMode="auto">
            <a:xfrm>
              <a:off x="3498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1" name="Freeform 3075"/>
            <p:cNvSpPr>
              <a:spLocks/>
            </p:cNvSpPr>
            <p:nvPr/>
          </p:nvSpPr>
          <p:spPr bwMode="auto">
            <a:xfrm>
              <a:off x="3566" y="2953"/>
              <a:ext cx="31" cy="30"/>
            </a:xfrm>
            <a:custGeom>
              <a:avLst/>
              <a:gdLst>
                <a:gd name="T0" fmla="*/ 2 w 31"/>
                <a:gd name="T1" fmla="*/ 30 h 30"/>
                <a:gd name="T2" fmla="*/ 0 w 31"/>
                <a:gd name="T3" fmla="*/ 13 h 30"/>
                <a:gd name="T4" fmla="*/ 26 w 31"/>
                <a:gd name="T5" fmla="*/ 0 h 30"/>
                <a:gd name="T6" fmla="*/ 31 w 31"/>
                <a:gd name="T7" fmla="*/ 25 h 30"/>
                <a:gd name="T8" fmla="*/ 2 w 3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2" y="30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1" y="25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2" name="Freeform 3076"/>
            <p:cNvSpPr>
              <a:spLocks/>
            </p:cNvSpPr>
            <p:nvPr/>
          </p:nvSpPr>
          <p:spPr bwMode="auto">
            <a:xfrm>
              <a:off x="3557" y="2934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2 h 32"/>
                <a:gd name="T4" fmla="*/ 27 w 35"/>
                <a:gd name="T5" fmla="*/ 0 h 32"/>
                <a:gd name="T6" fmla="*/ 35 w 35"/>
                <a:gd name="T7" fmla="*/ 19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19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3" name="Freeform 3077"/>
            <p:cNvSpPr>
              <a:spLocks/>
            </p:cNvSpPr>
            <p:nvPr/>
          </p:nvSpPr>
          <p:spPr bwMode="auto">
            <a:xfrm>
              <a:off x="3548" y="2914"/>
              <a:ext cx="36" cy="32"/>
            </a:xfrm>
            <a:custGeom>
              <a:avLst/>
              <a:gdLst>
                <a:gd name="T0" fmla="*/ 9 w 36"/>
                <a:gd name="T1" fmla="*/ 32 h 32"/>
                <a:gd name="T2" fmla="*/ 0 w 36"/>
                <a:gd name="T3" fmla="*/ 17 h 32"/>
                <a:gd name="T4" fmla="*/ 25 w 36"/>
                <a:gd name="T5" fmla="*/ 0 h 32"/>
                <a:gd name="T6" fmla="*/ 36 w 36"/>
                <a:gd name="T7" fmla="*/ 20 h 32"/>
                <a:gd name="T8" fmla="*/ 9 w 3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2">
                  <a:moveTo>
                    <a:pt x="9" y="32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6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4" name="Freeform 3078"/>
            <p:cNvSpPr>
              <a:spLocks/>
            </p:cNvSpPr>
            <p:nvPr/>
          </p:nvSpPr>
          <p:spPr bwMode="auto">
            <a:xfrm>
              <a:off x="3542" y="2897"/>
              <a:ext cx="31" cy="34"/>
            </a:xfrm>
            <a:custGeom>
              <a:avLst/>
              <a:gdLst>
                <a:gd name="T0" fmla="*/ 6 w 31"/>
                <a:gd name="T1" fmla="*/ 34 h 34"/>
                <a:gd name="T2" fmla="*/ 0 w 31"/>
                <a:gd name="T3" fmla="*/ 20 h 34"/>
                <a:gd name="T4" fmla="*/ 22 w 31"/>
                <a:gd name="T5" fmla="*/ 0 h 34"/>
                <a:gd name="T6" fmla="*/ 31 w 31"/>
                <a:gd name="T7" fmla="*/ 17 h 34"/>
                <a:gd name="T8" fmla="*/ 6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6" y="3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1" y="1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5" name="Freeform 3079"/>
            <p:cNvSpPr>
              <a:spLocks/>
            </p:cNvSpPr>
            <p:nvPr/>
          </p:nvSpPr>
          <p:spPr bwMode="auto">
            <a:xfrm>
              <a:off x="3520" y="2868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6" name="Freeform 3080"/>
            <p:cNvSpPr>
              <a:spLocks/>
            </p:cNvSpPr>
            <p:nvPr/>
          </p:nvSpPr>
          <p:spPr bwMode="auto">
            <a:xfrm>
              <a:off x="3492" y="2843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5 h 49"/>
                <a:gd name="T4" fmla="*/ 17 w 46"/>
                <a:gd name="T5" fmla="*/ 0 h 49"/>
                <a:gd name="T6" fmla="*/ 46 w 46"/>
                <a:gd name="T7" fmla="*/ 25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6" y="25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7" name="Freeform 3081"/>
            <p:cNvSpPr>
              <a:spLocks/>
            </p:cNvSpPr>
            <p:nvPr/>
          </p:nvSpPr>
          <p:spPr bwMode="auto">
            <a:xfrm>
              <a:off x="3437" y="2794"/>
              <a:ext cx="72" cy="74"/>
            </a:xfrm>
            <a:custGeom>
              <a:avLst/>
              <a:gdLst>
                <a:gd name="T0" fmla="*/ 55 w 72"/>
                <a:gd name="T1" fmla="*/ 74 h 74"/>
                <a:gd name="T2" fmla="*/ 0 w 72"/>
                <a:gd name="T3" fmla="*/ 25 h 74"/>
                <a:gd name="T4" fmla="*/ 17 w 72"/>
                <a:gd name="T5" fmla="*/ 0 h 74"/>
                <a:gd name="T6" fmla="*/ 72 w 72"/>
                <a:gd name="T7" fmla="*/ 49 h 74"/>
                <a:gd name="T8" fmla="*/ 55 w 72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4">
                  <a:moveTo>
                    <a:pt x="55" y="74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72" y="49"/>
                  </a:lnTo>
                  <a:lnTo>
                    <a:pt x="55" y="7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8" name="Freeform 3082"/>
            <p:cNvSpPr>
              <a:spLocks/>
            </p:cNvSpPr>
            <p:nvPr/>
          </p:nvSpPr>
          <p:spPr bwMode="auto">
            <a:xfrm>
              <a:off x="3406" y="2770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4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09" name="Freeform 3083"/>
            <p:cNvSpPr>
              <a:spLocks/>
            </p:cNvSpPr>
            <p:nvPr/>
          </p:nvSpPr>
          <p:spPr bwMode="auto">
            <a:xfrm>
              <a:off x="3386" y="273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4 w 44"/>
                <a:gd name="T5" fmla="*/ 0 h 54"/>
                <a:gd name="T6" fmla="*/ 44 w 44"/>
                <a:gd name="T7" fmla="*/ 37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0" name="Freeform 3084"/>
            <p:cNvSpPr>
              <a:spLocks/>
            </p:cNvSpPr>
            <p:nvPr/>
          </p:nvSpPr>
          <p:spPr bwMode="auto">
            <a:xfrm>
              <a:off x="3568" y="2978"/>
              <a:ext cx="29" cy="5"/>
            </a:xfrm>
            <a:custGeom>
              <a:avLst/>
              <a:gdLst>
                <a:gd name="T0" fmla="*/ 29 w 29"/>
                <a:gd name="T1" fmla="*/ 0 h 5"/>
                <a:gd name="T2" fmla="*/ 29 w 29"/>
                <a:gd name="T3" fmla="*/ 0 h 5"/>
                <a:gd name="T4" fmla="*/ 0 w 29"/>
                <a:gd name="T5" fmla="*/ 2 h 5"/>
                <a:gd name="T6" fmla="*/ 0 w 29"/>
                <a:gd name="T7" fmla="*/ 5 h 5"/>
                <a:gd name="T8" fmla="*/ 29 w 2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1" name="Freeform 3085"/>
            <p:cNvSpPr>
              <a:spLocks/>
            </p:cNvSpPr>
            <p:nvPr/>
          </p:nvSpPr>
          <p:spPr bwMode="auto">
            <a:xfrm>
              <a:off x="3369" y="2691"/>
              <a:ext cx="44" cy="57"/>
            </a:xfrm>
            <a:custGeom>
              <a:avLst/>
              <a:gdLst>
                <a:gd name="T0" fmla="*/ 17 w 44"/>
                <a:gd name="T1" fmla="*/ 57 h 57"/>
                <a:gd name="T2" fmla="*/ 0 w 44"/>
                <a:gd name="T3" fmla="*/ 5 h 57"/>
                <a:gd name="T4" fmla="*/ 28 w 44"/>
                <a:gd name="T5" fmla="*/ 0 h 57"/>
                <a:gd name="T6" fmla="*/ 44 w 44"/>
                <a:gd name="T7" fmla="*/ 45 h 57"/>
                <a:gd name="T8" fmla="*/ 17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17" y="5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4" y="45"/>
                  </a:lnTo>
                  <a:lnTo>
                    <a:pt x="17" y="5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2" name="Freeform 3086"/>
            <p:cNvSpPr>
              <a:spLocks/>
            </p:cNvSpPr>
            <p:nvPr/>
          </p:nvSpPr>
          <p:spPr bwMode="auto">
            <a:xfrm>
              <a:off x="3364" y="2647"/>
              <a:ext cx="33" cy="49"/>
            </a:xfrm>
            <a:custGeom>
              <a:avLst/>
              <a:gdLst>
                <a:gd name="T0" fmla="*/ 5 w 33"/>
                <a:gd name="T1" fmla="*/ 49 h 49"/>
                <a:gd name="T2" fmla="*/ 0 w 33"/>
                <a:gd name="T3" fmla="*/ 3 h 49"/>
                <a:gd name="T4" fmla="*/ 29 w 33"/>
                <a:gd name="T5" fmla="*/ 0 h 49"/>
                <a:gd name="T6" fmla="*/ 33 w 33"/>
                <a:gd name="T7" fmla="*/ 44 h 49"/>
                <a:gd name="T8" fmla="*/ 5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5" y="4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44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3" name="Freeform 3087"/>
            <p:cNvSpPr>
              <a:spLocks/>
            </p:cNvSpPr>
            <p:nvPr/>
          </p:nvSpPr>
          <p:spPr bwMode="auto">
            <a:xfrm>
              <a:off x="3364" y="2606"/>
              <a:ext cx="29" cy="44"/>
            </a:xfrm>
            <a:custGeom>
              <a:avLst/>
              <a:gdLst>
                <a:gd name="T0" fmla="*/ 0 w 29"/>
                <a:gd name="T1" fmla="*/ 44 h 44"/>
                <a:gd name="T2" fmla="*/ 0 w 29"/>
                <a:gd name="T3" fmla="*/ 0 h 44"/>
                <a:gd name="T4" fmla="*/ 29 w 29"/>
                <a:gd name="T5" fmla="*/ 0 h 44"/>
                <a:gd name="T6" fmla="*/ 29 w 29"/>
                <a:gd name="T7" fmla="*/ 41 h 44"/>
                <a:gd name="T8" fmla="*/ 0 w 2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0" y="4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4" name="Rectangle 3088"/>
            <p:cNvSpPr>
              <a:spLocks noChangeArrowheads="1"/>
            </p:cNvSpPr>
            <p:nvPr/>
          </p:nvSpPr>
          <p:spPr bwMode="auto">
            <a:xfrm>
              <a:off x="3364" y="2562"/>
              <a:ext cx="29" cy="44"/>
            </a:xfrm>
            <a:prstGeom prst="rect">
              <a:avLst/>
            </a:prstGeom>
            <a:solidFill>
              <a:srgbClr val="4F4E3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5" name="Freeform 3089"/>
            <p:cNvSpPr>
              <a:spLocks/>
            </p:cNvSpPr>
            <p:nvPr/>
          </p:nvSpPr>
          <p:spPr bwMode="auto">
            <a:xfrm>
              <a:off x="3364" y="2515"/>
              <a:ext cx="31" cy="47"/>
            </a:xfrm>
            <a:custGeom>
              <a:avLst/>
              <a:gdLst>
                <a:gd name="T0" fmla="*/ 0 w 31"/>
                <a:gd name="T1" fmla="*/ 47 h 47"/>
                <a:gd name="T2" fmla="*/ 3 w 31"/>
                <a:gd name="T3" fmla="*/ 3 h 47"/>
                <a:gd name="T4" fmla="*/ 31 w 31"/>
                <a:gd name="T5" fmla="*/ 0 h 47"/>
                <a:gd name="T6" fmla="*/ 29 w 31"/>
                <a:gd name="T7" fmla="*/ 47 h 47"/>
                <a:gd name="T8" fmla="*/ 0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3" y="3"/>
                  </a:lnTo>
                  <a:lnTo>
                    <a:pt x="31" y="0"/>
                  </a:lnTo>
                  <a:lnTo>
                    <a:pt x="29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6" name="Freeform 3090"/>
            <p:cNvSpPr>
              <a:spLocks/>
            </p:cNvSpPr>
            <p:nvPr/>
          </p:nvSpPr>
          <p:spPr bwMode="auto">
            <a:xfrm>
              <a:off x="3362" y="2473"/>
              <a:ext cx="33" cy="45"/>
            </a:xfrm>
            <a:custGeom>
              <a:avLst/>
              <a:gdLst>
                <a:gd name="T0" fmla="*/ 5 w 33"/>
                <a:gd name="T1" fmla="*/ 45 h 45"/>
                <a:gd name="T2" fmla="*/ 0 w 33"/>
                <a:gd name="T3" fmla="*/ 5 h 45"/>
                <a:gd name="T4" fmla="*/ 29 w 33"/>
                <a:gd name="T5" fmla="*/ 0 h 45"/>
                <a:gd name="T6" fmla="*/ 33 w 33"/>
                <a:gd name="T7" fmla="*/ 42 h 45"/>
                <a:gd name="T8" fmla="*/ 5 w 33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5">
                  <a:moveTo>
                    <a:pt x="5" y="45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2"/>
                  </a:lnTo>
                  <a:lnTo>
                    <a:pt x="5" y="4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7" name="Freeform 3091"/>
            <p:cNvSpPr>
              <a:spLocks/>
            </p:cNvSpPr>
            <p:nvPr/>
          </p:nvSpPr>
          <p:spPr bwMode="auto">
            <a:xfrm>
              <a:off x="3353" y="2432"/>
              <a:ext cx="38" cy="46"/>
            </a:xfrm>
            <a:custGeom>
              <a:avLst/>
              <a:gdLst>
                <a:gd name="T0" fmla="*/ 9 w 38"/>
                <a:gd name="T1" fmla="*/ 46 h 46"/>
                <a:gd name="T2" fmla="*/ 0 w 38"/>
                <a:gd name="T3" fmla="*/ 12 h 46"/>
                <a:gd name="T4" fmla="*/ 27 w 38"/>
                <a:gd name="T5" fmla="*/ 0 h 46"/>
                <a:gd name="T6" fmla="*/ 38 w 38"/>
                <a:gd name="T7" fmla="*/ 41 h 46"/>
                <a:gd name="T8" fmla="*/ 9 w 3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6">
                  <a:moveTo>
                    <a:pt x="9" y="46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41"/>
                  </a:lnTo>
                  <a:lnTo>
                    <a:pt x="9" y="46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8" name="Freeform 3092"/>
            <p:cNvSpPr>
              <a:spLocks/>
            </p:cNvSpPr>
            <p:nvPr/>
          </p:nvSpPr>
          <p:spPr bwMode="auto">
            <a:xfrm>
              <a:off x="3329" y="2390"/>
              <a:ext cx="51" cy="54"/>
            </a:xfrm>
            <a:custGeom>
              <a:avLst/>
              <a:gdLst>
                <a:gd name="T0" fmla="*/ 24 w 51"/>
                <a:gd name="T1" fmla="*/ 54 h 54"/>
                <a:gd name="T2" fmla="*/ 0 w 51"/>
                <a:gd name="T3" fmla="*/ 17 h 54"/>
                <a:gd name="T4" fmla="*/ 24 w 51"/>
                <a:gd name="T5" fmla="*/ 0 h 54"/>
                <a:gd name="T6" fmla="*/ 51 w 51"/>
                <a:gd name="T7" fmla="*/ 42 h 54"/>
                <a:gd name="T8" fmla="*/ 24 w 5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24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1" y="42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19" name="Freeform 3093"/>
            <p:cNvSpPr>
              <a:spLocks/>
            </p:cNvSpPr>
            <p:nvPr/>
          </p:nvSpPr>
          <p:spPr bwMode="auto">
            <a:xfrm>
              <a:off x="3386" y="2733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5 h 17"/>
                <a:gd name="T4" fmla="*/ 24 w 27"/>
                <a:gd name="T5" fmla="*/ 0 h 17"/>
                <a:gd name="T6" fmla="*/ 27 w 27"/>
                <a:gd name="T7" fmla="*/ 3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0" name="Freeform 3094"/>
            <p:cNvSpPr>
              <a:spLocks/>
            </p:cNvSpPr>
            <p:nvPr/>
          </p:nvSpPr>
          <p:spPr bwMode="auto">
            <a:xfrm>
              <a:off x="3321" y="2368"/>
              <a:ext cx="30" cy="42"/>
            </a:xfrm>
            <a:custGeom>
              <a:avLst/>
              <a:gdLst>
                <a:gd name="T0" fmla="*/ 11 w 30"/>
                <a:gd name="T1" fmla="*/ 42 h 42"/>
                <a:gd name="T2" fmla="*/ 0 w 30"/>
                <a:gd name="T3" fmla="*/ 25 h 42"/>
                <a:gd name="T4" fmla="*/ 17 w 30"/>
                <a:gd name="T5" fmla="*/ 0 h 42"/>
                <a:gd name="T6" fmla="*/ 30 w 30"/>
                <a:gd name="T7" fmla="*/ 17 h 42"/>
                <a:gd name="T8" fmla="*/ 11 w 3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11" y="42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1" name="Freeform 3095"/>
            <p:cNvSpPr>
              <a:spLocks/>
            </p:cNvSpPr>
            <p:nvPr/>
          </p:nvSpPr>
          <p:spPr bwMode="auto">
            <a:xfrm>
              <a:off x="3305" y="2356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2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2" name="Freeform 3096"/>
            <p:cNvSpPr>
              <a:spLocks/>
            </p:cNvSpPr>
            <p:nvPr/>
          </p:nvSpPr>
          <p:spPr bwMode="auto">
            <a:xfrm>
              <a:off x="3275" y="2336"/>
              <a:ext cx="46" cy="47"/>
            </a:xfrm>
            <a:custGeom>
              <a:avLst/>
              <a:gdLst>
                <a:gd name="T0" fmla="*/ 30 w 46"/>
                <a:gd name="T1" fmla="*/ 47 h 47"/>
                <a:gd name="T2" fmla="*/ 0 w 46"/>
                <a:gd name="T3" fmla="*/ 30 h 47"/>
                <a:gd name="T4" fmla="*/ 10 w 46"/>
                <a:gd name="T5" fmla="*/ 0 h 47"/>
                <a:gd name="T6" fmla="*/ 46 w 46"/>
                <a:gd name="T7" fmla="*/ 20 h 47"/>
                <a:gd name="T8" fmla="*/ 30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0" y="47"/>
                  </a:moveTo>
                  <a:lnTo>
                    <a:pt x="0" y="30"/>
                  </a:lnTo>
                  <a:lnTo>
                    <a:pt x="10" y="0"/>
                  </a:lnTo>
                  <a:lnTo>
                    <a:pt x="46" y="20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3" name="Freeform 3097"/>
            <p:cNvSpPr>
              <a:spLocks/>
            </p:cNvSpPr>
            <p:nvPr/>
          </p:nvSpPr>
          <p:spPr bwMode="auto">
            <a:xfrm>
              <a:off x="3244" y="2327"/>
              <a:ext cx="41" cy="39"/>
            </a:xfrm>
            <a:custGeom>
              <a:avLst/>
              <a:gdLst>
                <a:gd name="T0" fmla="*/ 31 w 41"/>
                <a:gd name="T1" fmla="*/ 39 h 39"/>
                <a:gd name="T2" fmla="*/ 0 w 41"/>
                <a:gd name="T3" fmla="*/ 31 h 39"/>
                <a:gd name="T4" fmla="*/ 4 w 41"/>
                <a:gd name="T5" fmla="*/ 0 h 39"/>
                <a:gd name="T6" fmla="*/ 41 w 41"/>
                <a:gd name="T7" fmla="*/ 9 h 39"/>
                <a:gd name="T8" fmla="*/ 31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1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41" y="9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4" name="Freeform 3098"/>
            <p:cNvSpPr>
              <a:spLocks/>
            </p:cNvSpPr>
            <p:nvPr/>
          </p:nvSpPr>
          <p:spPr bwMode="auto">
            <a:xfrm>
              <a:off x="3209" y="2319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2 h 39"/>
                <a:gd name="T4" fmla="*/ 4 w 39"/>
                <a:gd name="T5" fmla="*/ 0 h 39"/>
                <a:gd name="T6" fmla="*/ 39 w 39"/>
                <a:gd name="T7" fmla="*/ 8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5" name="Freeform 3099"/>
            <p:cNvSpPr>
              <a:spLocks/>
            </p:cNvSpPr>
            <p:nvPr/>
          </p:nvSpPr>
          <p:spPr bwMode="auto">
            <a:xfrm>
              <a:off x="3174" y="231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6" name="Freeform 3100"/>
            <p:cNvSpPr>
              <a:spLocks/>
            </p:cNvSpPr>
            <p:nvPr/>
          </p:nvSpPr>
          <p:spPr bwMode="auto">
            <a:xfrm>
              <a:off x="3134" y="2304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0 h 42"/>
                <a:gd name="T4" fmla="*/ 11 w 44"/>
                <a:gd name="T5" fmla="*/ 0 h 42"/>
                <a:gd name="T6" fmla="*/ 44 w 44"/>
                <a:gd name="T7" fmla="*/ 10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7" name="Freeform 3101"/>
            <p:cNvSpPr>
              <a:spLocks/>
            </p:cNvSpPr>
            <p:nvPr/>
          </p:nvSpPr>
          <p:spPr bwMode="auto">
            <a:xfrm>
              <a:off x="3117" y="2297"/>
              <a:ext cx="28" cy="37"/>
            </a:xfrm>
            <a:custGeom>
              <a:avLst/>
              <a:gdLst>
                <a:gd name="T0" fmla="*/ 17 w 28"/>
                <a:gd name="T1" fmla="*/ 37 h 37"/>
                <a:gd name="T2" fmla="*/ 0 w 28"/>
                <a:gd name="T3" fmla="*/ 27 h 37"/>
                <a:gd name="T4" fmla="*/ 15 w 28"/>
                <a:gd name="T5" fmla="*/ 0 h 37"/>
                <a:gd name="T6" fmla="*/ 28 w 28"/>
                <a:gd name="T7" fmla="*/ 7 h 37"/>
                <a:gd name="T8" fmla="*/ 17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7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8" name="Freeform 3102"/>
            <p:cNvSpPr>
              <a:spLocks/>
            </p:cNvSpPr>
            <p:nvPr/>
          </p:nvSpPr>
          <p:spPr bwMode="auto">
            <a:xfrm>
              <a:off x="3101" y="2287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5 h 37"/>
                <a:gd name="T4" fmla="*/ 18 w 31"/>
                <a:gd name="T5" fmla="*/ 0 h 37"/>
                <a:gd name="T6" fmla="*/ 31 w 31"/>
                <a:gd name="T7" fmla="*/ 10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29" name="Freeform 3103"/>
            <p:cNvSpPr>
              <a:spLocks/>
            </p:cNvSpPr>
            <p:nvPr/>
          </p:nvSpPr>
          <p:spPr bwMode="auto">
            <a:xfrm>
              <a:off x="3084" y="2273"/>
              <a:ext cx="35" cy="39"/>
            </a:xfrm>
            <a:custGeom>
              <a:avLst/>
              <a:gdLst>
                <a:gd name="T0" fmla="*/ 17 w 35"/>
                <a:gd name="T1" fmla="*/ 39 h 39"/>
                <a:gd name="T2" fmla="*/ 0 w 35"/>
                <a:gd name="T3" fmla="*/ 24 h 39"/>
                <a:gd name="T4" fmla="*/ 20 w 35"/>
                <a:gd name="T5" fmla="*/ 0 h 39"/>
                <a:gd name="T6" fmla="*/ 35 w 35"/>
                <a:gd name="T7" fmla="*/ 14 h 39"/>
                <a:gd name="T8" fmla="*/ 17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7" y="39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5" y="14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0" name="Freeform 3104"/>
            <p:cNvSpPr>
              <a:spLocks/>
            </p:cNvSpPr>
            <p:nvPr/>
          </p:nvSpPr>
          <p:spPr bwMode="auto">
            <a:xfrm>
              <a:off x="3071" y="2260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0 h 37"/>
                <a:gd name="T4" fmla="*/ 22 w 33"/>
                <a:gd name="T5" fmla="*/ 0 h 37"/>
                <a:gd name="T6" fmla="*/ 33 w 33"/>
                <a:gd name="T7" fmla="*/ 13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3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1" name="Freeform 3105"/>
            <p:cNvSpPr>
              <a:spLocks/>
            </p:cNvSpPr>
            <p:nvPr/>
          </p:nvSpPr>
          <p:spPr bwMode="auto">
            <a:xfrm>
              <a:off x="3349" y="2383"/>
              <a:ext cx="4" cy="7"/>
            </a:xfrm>
            <a:custGeom>
              <a:avLst/>
              <a:gdLst>
                <a:gd name="T0" fmla="*/ 4 w 4"/>
                <a:gd name="T1" fmla="*/ 7 h 7"/>
                <a:gd name="T2" fmla="*/ 2 w 4"/>
                <a:gd name="T3" fmla="*/ 2 h 7"/>
                <a:gd name="T4" fmla="*/ 0 w 4"/>
                <a:gd name="T5" fmla="*/ 0 h 7"/>
                <a:gd name="T6" fmla="*/ 4 w 4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2" name="Freeform 3106"/>
            <p:cNvSpPr>
              <a:spLocks/>
            </p:cNvSpPr>
            <p:nvPr/>
          </p:nvSpPr>
          <p:spPr bwMode="auto">
            <a:xfrm>
              <a:off x="3329" y="2385"/>
              <a:ext cx="24" cy="25"/>
            </a:xfrm>
            <a:custGeom>
              <a:avLst/>
              <a:gdLst>
                <a:gd name="T0" fmla="*/ 24 w 24"/>
                <a:gd name="T1" fmla="*/ 5 h 25"/>
                <a:gd name="T2" fmla="*/ 22 w 24"/>
                <a:gd name="T3" fmla="*/ 0 h 25"/>
                <a:gd name="T4" fmla="*/ 0 w 24"/>
                <a:gd name="T5" fmla="*/ 22 h 25"/>
                <a:gd name="T6" fmla="*/ 3 w 24"/>
                <a:gd name="T7" fmla="*/ 25 h 25"/>
                <a:gd name="T8" fmla="*/ 24 w 24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3" y="2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3" name="Freeform 3107"/>
            <p:cNvSpPr>
              <a:spLocks/>
            </p:cNvSpPr>
            <p:nvPr/>
          </p:nvSpPr>
          <p:spPr bwMode="auto">
            <a:xfrm>
              <a:off x="3055" y="2241"/>
              <a:ext cx="38" cy="39"/>
            </a:xfrm>
            <a:custGeom>
              <a:avLst/>
              <a:gdLst>
                <a:gd name="T0" fmla="*/ 13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3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4" name="Freeform 3108"/>
            <p:cNvSpPr>
              <a:spLocks/>
            </p:cNvSpPr>
            <p:nvPr/>
          </p:nvSpPr>
          <p:spPr bwMode="auto">
            <a:xfrm>
              <a:off x="3047" y="2216"/>
              <a:ext cx="35" cy="37"/>
            </a:xfrm>
            <a:custGeom>
              <a:avLst/>
              <a:gdLst>
                <a:gd name="T0" fmla="*/ 8 w 35"/>
                <a:gd name="T1" fmla="*/ 37 h 37"/>
                <a:gd name="T2" fmla="*/ 0 w 35"/>
                <a:gd name="T3" fmla="*/ 13 h 37"/>
                <a:gd name="T4" fmla="*/ 26 w 35"/>
                <a:gd name="T5" fmla="*/ 0 h 37"/>
                <a:gd name="T6" fmla="*/ 35 w 35"/>
                <a:gd name="T7" fmla="*/ 25 h 37"/>
                <a:gd name="T8" fmla="*/ 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8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5" name="Freeform 3109"/>
            <p:cNvSpPr>
              <a:spLocks/>
            </p:cNvSpPr>
            <p:nvPr/>
          </p:nvSpPr>
          <p:spPr bwMode="auto">
            <a:xfrm>
              <a:off x="3036" y="2175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1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1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6" name="Freeform 3110"/>
            <p:cNvSpPr>
              <a:spLocks/>
            </p:cNvSpPr>
            <p:nvPr/>
          </p:nvSpPr>
          <p:spPr bwMode="auto">
            <a:xfrm>
              <a:off x="3029" y="2126"/>
              <a:ext cx="35" cy="54"/>
            </a:xfrm>
            <a:custGeom>
              <a:avLst/>
              <a:gdLst>
                <a:gd name="T0" fmla="*/ 7 w 35"/>
                <a:gd name="T1" fmla="*/ 54 h 54"/>
                <a:gd name="T2" fmla="*/ 0 w 35"/>
                <a:gd name="T3" fmla="*/ 5 h 54"/>
                <a:gd name="T4" fmla="*/ 29 w 35"/>
                <a:gd name="T5" fmla="*/ 0 h 54"/>
                <a:gd name="T6" fmla="*/ 35 w 35"/>
                <a:gd name="T7" fmla="*/ 49 h 54"/>
                <a:gd name="T8" fmla="*/ 7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7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7" name="Freeform 3111"/>
            <p:cNvSpPr>
              <a:spLocks/>
            </p:cNvSpPr>
            <p:nvPr/>
          </p:nvSpPr>
          <p:spPr bwMode="auto">
            <a:xfrm>
              <a:off x="3025" y="2099"/>
              <a:ext cx="33" cy="32"/>
            </a:xfrm>
            <a:custGeom>
              <a:avLst/>
              <a:gdLst>
                <a:gd name="T0" fmla="*/ 4 w 33"/>
                <a:gd name="T1" fmla="*/ 32 h 32"/>
                <a:gd name="T2" fmla="*/ 0 w 33"/>
                <a:gd name="T3" fmla="*/ 12 h 32"/>
                <a:gd name="T4" fmla="*/ 26 w 33"/>
                <a:gd name="T5" fmla="*/ 0 h 32"/>
                <a:gd name="T6" fmla="*/ 33 w 33"/>
                <a:gd name="T7" fmla="*/ 27 h 32"/>
                <a:gd name="T8" fmla="*/ 4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4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8" name="Freeform 3112"/>
            <p:cNvSpPr>
              <a:spLocks/>
            </p:cNvSpPr>
            <p:nvPr/>
          </p:nvSpPr>
          <p:spPr bwMode="auto">
            <a:xfrm>
              <a:off x="3016" y="2072"/>
              <a:ext cx="35" cy="39"/>
            </a:xfrm>
            <a:custGeom>
              <a:avLst/>
              <a:gdLst>
                <a:gd name="T0" fmla="*/ 9 w 35"/>
                <a:gd name="T1" fmla="*/ 39 h 39"/>
                <a:gd name="T2" fmla="*/ 0 w 35"/>
                <a:gd name="T3" fmla="*/ 12 h 39"/>
                <a:gd name="T4" fmla="*/ 26 w 35"/>
                <a:gd name="T5" fmla="*/ 0 h 39"/>
                <a:gd name="T6" fmla="*/ 35 w 35"/>
                <a:gd name="T7" fmla="*/ 27 h 39"/>
                <a:gd name="T8" fmla="*/ 9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9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39" name="Freeform 3113"/>
            <p:cNvSpPr>
              <a:spLocks/>
            </p:cNvSpPr>
            <p:nvPr/>
          </p:nvSpPr>
          <p:spPr bwMode="auto">
            <a:xfrm>
              <a:off x="3068" y="2260"/>
              <a:ext cx="25" cy="20"/>
            </a:xfrm>
            <a:custGeom>
              <a:avLst/>
              <a:gdLst>
                <a:gd name="T0" fmla="*/ 3 w 25"/>
                <a:gd name="T1" fmla="*/ 20 h 20"/>
                <a:gd name="T2" fmla="*/ 0 w 25"/>
                <a:gd name="T3" fmla="*/ 20 h 20"/>
                <a:gd name="T4" fmla="*/ 25 w 25"/>
                <a:gd name="T5" fmla="*/ 0 h 20"/>
                <a:gd name="T6" fmla="*/ 25 w 25"/>
                <a:gd name="T7" fmla="*/ 3 h 20"/>
                <a:gd name="T8" fmla="*/ 3 w 25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3" y="20"/>
                  </a:moveTo>
                  <a:lnTo>
                    <a:pt x="0" y="20"/>
                  </a:lnTo>
                  <a:lnTo>
                    <a:pt x="25" y="0"/>
                  </a:lnTo>
                  <a:lnTo>
                    <a:pt x="25" y="3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0" name="Freeform 3114"/>
            <p:cNvSpPr>
              <a:spLocks/>
            </p:cNvSpPr>
            <p:nvPr/>
          </p:nvSpPr>
          <p:spPr bwMode="auto">
            <a:xfrm>
              <a:off x="2987" y="1989"/>
              <a:ext cx="55" cy="95"/>
            </a:xfrm>
            <a:custGeom>
              <a:avLst/>
              <a:gdLst>
                <a:gd name="T0" fmla="*/ 29 w 55"/>
                <a:gd name="T1" fmla="*/ 95 h 95"/>
                <a:gd name="T2" fmla="*/ 0 w 55"/>
                <a:gd name="T3" fmla="*/ 12 h 95"/>
                <a:gd name="T4" fmla="*/ 27 w 55"/>
                <a:gd name="T5" fmla="*/ 0 h 95"/>
                <a:gd name="T6" fmla="*/ 55 w 55"/>
                <a:gd name="T7" fmla="*/ 83 h 95"/>
                <a:gd name="T8" fmla="*/ 29 w 55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5">
                  <a:moveTo>
                    <a:pt x="29" y="95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5" y="83"/>
                  </a:lnTo>
                  <a:lnTo>
                    <a:pt x="29" y="95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1" name="Freeform 3115"/>
            <p:cNvSpPr>
              <a:spLocks/>
            </p:cNvSpPr>
            <p:nvPr/>
          </p:nvSpPr>
          <p:spPr bwMode="auto">
            <a:xfrm>
              <a:off x="2959" y="1915"/>
              <a:ext cx="55" cy="86"/>
            </a:xfrm>
            <a:custGeom>
              <a:avLst/>
              <a:gdLst>
                <a:gd name="T0" fmla="*/ 28 w 55"/>
                <a:gd name="T1" fmla="*/ 86 h 86"/>
                <a:gd name="T2" fmla="*/ 0 w 55"/>
                <a:gd name="T3" fmla="*/ 12 h 86"/>
                <a:gd name="T4" fmla="*/ 26 w 55"/>
                <a:gd name="T5" fmla="*/ 0 h 86"/>
                <a:gd name="T6" fmla="*/ 55 w 55"/>
                <a:gd name="T7" fmla="*/ 74 h 86"/>
                <a:gd name="T8" fmla="*/ 28 w 55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6">
                  <a:moveTo>
                    <a:pt x="28" y="8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74"/>
                  </a:lnTo>
                  <a:lnTo>
                    <a:pt x="28" y="86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2" name="Freeform 3116"/>
            <p:cNvSpPr>
              <a:spLocks/>
            </p:cNvSpPr>
            <p:nvPr/>
          </p:nvSpPr>
          <p:spPr bwMode="auto">
            <a:xfrm>
              <a:off x="2944" y="1876"/>
              <a:ext cx="41" cy="51"/>
            </a:xfrm>
            <a:custGeom>
              <a:avLst/>
              <a:gdLst>
                <a:gd name="T0" fmla="*/ 15 w 41"/>
                <a:gd name="T1" fmla="*/ 51 h 51"/>
                <a:gd name="T2" fmla="*/ 0 w 41"/>
                <a:gd name="T3" fmla="*/ 20 h 51"/>
                <a:gd name="T4" fmla="*/ 21 w 41"/>
                <a:gd name="T5" fmla="*/ 0 h 51"/>
                <a:gd name="T6" fmla="*/ 41 w 41"/>
                <a:gd name="T7" fmla="*/ 39 h 51"/>
                <a:gd name="T8" fmla="*/ 15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5" y="51"/>
                  </a:moveTo>
                  <a:lnTo>
                    <a:pt x="0" y="20"/>
                  </a:lnTo>
                  <a:lnTo>
                    <a:pt x="21" y="0"/>
                  </a:lnTo>
                  <a:lnTo>
                    <a:pt x="41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3" name="Freeform 3117"/>
            <p:cNvSpPr>
              <a:spLocks/>
            </p:cNvSpPr>
            <p:nvPr/>
          </p:nvSpPr>
          <p:spPr bwMode="auto">
            <a:xfrm>
              <a:off x="2922" y="1847"/>
              <a:ext cx="43" cy="49"/>
            </a:xfrm>
            <a:custGeom>
              <a:avLst/>
              <a:gdLst>
                <a:gd name="T0" fmla="*/ 22 w 43"/>
                <a:gd name="T1" fmla="*/ 49 h 49"/>
                <a:gd name="T2" fmla="*/ 0 w 43"/>
                <a:gd name="T3" fmla="*/ 24 h 49"/>
                <a:gd name="T4" fmla="*/ 19 w 43"/>
                <a:gd name="T5" fmla="*/ 0 h 49"/>
                <a:gd name="T6" fmla="*/ 43 w 43"/>
                <a:gd name="T7" fmla="*/ 29 h 49"/>
                <a:gd name="T8" fmla="*/ 22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2" y="49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43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4" name="Freeform 3118"/>
            <p:cNvSpPr>
              <a:spLocks/>
            </p:cNvSpPr>
            <p:nvPr/>
          </p:nvSpPr>
          <p:spPr bwMode="auto">
            <a:xfrm>
              <a:off x="2895" y="1822"/>
              <a:ext cx="46" cy="49"/>
            </a:xfrm>
            <a:custGeom>
              <a:avLst/>
              <a:gdLst>
                <a:gd name="T0" fmla="*/ 27 w 46"/>
                <a:gd name="T1" fmla="*/ 49 h 49"/>
                <a:gd name="T2" fmla="*/ 0 w 46"/>
                <a:gd name="T3" fmla="*/ 27 h 49"/>
                <a:gd name="T4" fmla="*/ 16 w 46"/>
                <a:gd name="T5" fmla="*/ 0 h 49"/>
                <a:gd name="T6" fmla="*/ 46 w 46"/>
                <a:gd name="T7" fmla="*/ 25 h 49"/>
                <a:gd name="T8" fmla="*/ 27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7" y="4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6" y="25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5" name="Freeform 3119"/>
            <p:cNvSpPr>
              <a:spLocks/>
            </p:cNvSpPr>
            <p:nvPr/>
          </p:nvSpPr>
          <p:spPr bwMode="auto">
            <a:xfrm>
              <a:off x="2862" y="1802"/>
              <a:ext cx="49" cy="47"/>
            </a:xfrm>
            <a:custGeom>
              <a:avLst/>
              <a:gdLst>
                <a:gd name="T0" fmla="*/ 33 w 49"/>
                <a:gd name="T1" fmla="*/ 47 h 47"/>
                <a:gd name="T2" fmla="*/ 0 w 49"/>
                <a:gd name="T3" fmla="*/ 30 h 47"/>
                <a:gd name="T4" fmla="*/ 11 w 49"/>
                <a:gd name="T5" fmla="*/ 0 h 47"/>
                <a:gd name="T6" fmla="*/ 49 w 49"/>
                <a:gd name="T7" fmla="*/ 20 h 47"/>
                <a:gd name="T8" fmla="*/ 33 w 4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7">
                  <a:moveTo>
                    <a:pt x="33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9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6" name="Freeform 3120"/>
            <p:cNvSpPr>
              <a:spLocks/>
            </p:cNvSpPr>
            <p:nvPr/>
          </p:nvSpPr>
          <p:spPr bwMode="auto">
            <a:xfrm>
              <a:off x="3016" y="2072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7" name="Freeform 3121"/>
            <p:cNvSpPr>
              <a:spLocks/>
            </p:cNvSpPr>
            <p:nvPr/>
          </p:nvSpPr>
          <p:spPr bwMode="auto">
            <a:xfrm>
              <a:off x="2834" y="1793"/>
              <a:ext cx="37" cy="41"/>
            </a:xfrm>
            <a:custGeom>
              <a:avLst/>
              <a:gdLst>
                <a:gd name="T0" fmla="*/ 33 w 37"/>
                <a:gd name="T1" fmla="*/ 41 h 41"/>
                <a:gd name="T2" fmla="*/ 0 w 37"/>
                <a:gd name="T3" fmla="*/ 31 h 41"/>
                <a:gd name="T4" fmla="*/ 2 w 37"/>
                <a:gd name="T5" fmla="*/ 0 h 41"/>
                <a:gd name="T6" fmla="*/ 37 w 37"/>
                <a:gd name="T7" fmla="*/ 9 h 41"/>
                <a:gd name="T8" fmla="*/ 33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3" y="41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7" y="9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8" name="Freeform 3122"/>
            <p:cNvSpPr>
              <a:spLocks/>
            </p:cNvSpPr>
            <p:nvPr/>
          </p:nvSpPr>
          <p:spPr bwMode="auto">
            <a:xfrm>
              <a:off x="2803" y="1793"/>
              <a:ext cx="33" cy="31"/>
            </a:xfrm>
            <a:custGeom>
              <a:avLst/>
              <a:gdLst>
                <a:gd name="T0" fmla="*/ 31 w 33"/>
                <a:gd name="T1" fmla="*/ 31 h 31"/>
                <a:gd name="T2" fmla="*/ 0 w 33"/>
                <a:gd name="T3" fmla="*/ 31 h 31"/>
                <a:gd name="T4" fmla="*/ 0 w 33"/>
                <a:gd name="T5" fmla="*/ 0 h 31"/>
                <a:gd name="T6" fmla="*/ 33 w 33"/>
                <a:gd name="T7" fmla="*/ 0 h 31"/>
                <a:gd name="T8" fmla="*/ 31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31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49" name="Freeform 3123"/>
            <p:cNvSpPr>
              <a:spLocks/>
            </p:cNvSpPr>
            <p:nvPr/>
          </p:nvSpPr>
          <p:spPr bwMode="auto">
            <a:xfrm>
              <a:off x="2773" y="1793"/>
              <a:ext cx="30" cy="34"/>
            </a:xfrm>
            <a:custGeom>
              <a:avLst/>
              <a:gdLst>
                <a:gd name="T0" fmla="*/ 30 w 30"/>
                <a:gd name="T1" fmla="*/ 31 h 34"/>
                <a:gd name="T2" fmla="*/ 0 w 30"/>
                <a:gd name="T3" fmla="*/ 34 h 34"/>
                <a:gd name="T4" fmla="*/ 0 w 30"/>
                <a:gd name="T5" fmla="*/ 2 h 34"/>
                <a:gd name="T6" fmla="*/ 30 w 30"/>
                <a:gd name="T7" fmla="*/ 0 h 34"/>
                <a:gd name="T8" fmla="*/ 30 w 30"/>
                <a:gd name="T9" fmla="*/ 3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30" y="31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0" y="0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0" name="Freeform 3124"/>
            <p:cNvSpPr>
              <a:spLocks/>
            </p:cNvSpPr>
            <p:nvPr/>
          </p:nvSpPr>
          <p:spPr bwMode="auto">
            <a:xfrm>
              <a:off x="2740" y="1793"/>
              <a:ext cx="33" cy="34"/>
            </a:xfrm>
            <a:custGeom>
              <a:avLst/>
              <a:gdLst>
                <a:gd name="T0" fmla="*/ 33 w 33"/>
                <a:gd name="T1" fmla="*/ 34 h 34"/>
                <a:gd name="T2" fmla="*/ 0 w 33"/>
                <a:gd name="T3" fmla="*/ 31 h 34"/>
                <a:gd name="T4" fmla="*/ 2 w 33"/>
                <a:gd name="T5" fmla="*/ 0 h 34"/>
                <a:gd name="T6" fmla="*/ 33 w 33"/>
                <a:gd name="T7" fmla="*/ 2 h 34"/>
                <a:gd name="T8" fmla="*/ 3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34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3" y="2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1" name="Freeform 3125"/>
            <p:cNvSpPr>
              <a:spLocks/>
            </p:cNvSpPr>
            <p:nvPr/>
          </p:nvSpPr>
          <p:spPr bwMode="auto">
            <a:xfrm>
              <a:off x="2862" y="1802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2" name="Freeform 3126"/>
            <p:cNvSpPr>
              <a:spLocks/>
            </p:cNvSpPr>
            <p:nvPr/>
          </p:nvSpPr>
          <p:spPr bwMode="auto">
            <a:xfrm>
              <a:off x="2705" y="1785"/>
              <a:ext cx="37" cy="39"/>
            </a:xfrm>
            <a:custGeom>
              <a:avLst/>
              <a:gdLst>
                <a:gd name="T0" fmla="*/ 30 w 37"/>
                <a:gd name="T1" fmla="*/ 39 h 39"/>
                <a:gd name="T2" fmla="*/ 0 w 37"/>
                <a:gd name="T3" fmla="*/ 30 h 39"/>
                <a:gd name="T4" fmla="*/ 11 w 37"/>
                <a:gd name="T5" fmla="*/ 0 h 39"/>
                <a:gd name="T6" fmla="*/ 37 w 37"/>
                <a:gd name="T7" fmla="*/ 8 h 39"/>
                <a:gd name="T8" fmla="*/ 3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0" y="3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37" y="8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3" name="Freeform 3127"/>
            <p:cNvSpPr>
              <a:spLocks/>
            </p:cNvSpPr>
            <p:nvPr/>
          </p:nvSpPr>
          <p:spPr bwMode="auto">
            <a:xfrm>
              <a:off x="2676" y="1773"/>
              <a:ext cx="40" cy="42"/>
            </a:xfrm>
            <a:custGeom>
              <a:avLst/>
              <a:gdLst>
                <a:gd name="T0" fmla="*/ 29 w 40"/>
                <a:gd name="T1" fmla="*/ 42 h 42"/>
                <a:gd name="T2" fmla="*/ 0 w 40"/>
                <a:gd name="T3" fmla="*/ 27 h 42"/>
                <a:gd name="T4" fmla="*/ 16 w 40"/>
                <a:gd name="T5" fmla="*/ 0 h 42"/>
                <a:gd name="T6" fmla="*/ 40 w 40"/>
                <a:gd name="T7" fmla="*/ 12 h 42"/>
                <a:gd name="T8" fmla="*/ 29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29" y="42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0" y="12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4" name="Freeform 3128"/>
            <p:cNvSpPr>
              <a:spLocks/>
            </p:cNvSpPr>
            <p:nvPr/>
          </p:nvSpPr>
          <p:spPr bwMode="auto">
            <a:xfrm>
              <a:off x="2652" y="1751"/>
              <a:ext cx="40" cy="49"/>
            </a:xfrm>
            <a:custGeom>
              <a:avLst/>
              <a:gdLst>
                <a:gd name="T0" fmla="*/ 24 w 40"/>
                <a:gd name="T1" fmla="*/ 49 h 49"/>
                <a:gd name="T2" fmla="*/ 0 w 40"/>
                <a:gd name="T3" fmla="*/ 25 h 49"/>
                <a:gd name="T4" fmla="*/ 18 w 40"/>
                <a:gd name="T5" fmla="*/ 0 h 49"/>
                <a:gd name="T6" fmla="*/ 40 w 40"/>
                <a:gd name="T7" fmla="*/ 22 h 49"/>
                <a:gd name="T8" fmla="*/ 24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4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0" y="22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5" name="Freeform 3129"/>
            <p:cNvSpPr>
              <a:spLocks/>
            </p:cNvSpPr>
            <p:nvPr/>
          </p:nvSpPr>
          <p:spPr bwMode="auto">
            <a:xfrm>
              <a:off x="2626" y="1729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0 h 47"/>
                <a:gd name="T4" fmla="*/ 22 w 44"/>
                <a:gd name="T5" fmla="*/ 0 h 47"/>
                <a:gd name="T6" fmla="*/ 44 w 44"/>
                <a:gd name="T7" fmla="*/ 22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4" y="22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6" name="Freeform 3130"/>
            <p:cNvSpPr>
              <a:spLocks/>
            </p:cNvSpPr>
            <p:nvPr/>
          </p:nvSpPr>
          <p:spPr bwMode="auto">
            <a:xfrm>
              <a:off x="2580" y="1670"/>
              <a:ext cx="68" cy="79"/>
            </a:xfrm>
            <a:custGeom>
              <a:avLst/>
              <a:gdLst>
                <a:gd name="T0" fmla="*/ 46 w 68"/>
                <a:gd name="T1" fmla="*/ 79 h 79"/>
                <a:gd name="T2" fmla="*/ 0 w 68"/>
                <a:gd name="T3" fmla="*/ 17 h 79"/>
                <a:gd name="T4" fmla="*/ 24 w 68"/>
                <a:gd name="T5" fmla="*/ 0 h 79"/>
                <a:gd name="T6" fmla="*/ 68 w 68"/>
                <a:gd name="T7" fmla="*/ 59 h 79"/>
                <a:gd name="T8" fmla="*/ 46 w 68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9">
                  <a:moveTo>
                    <a:pt x="46" y="7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8" y="59"/>
                  </a:lnTo>
                  <a:lnTo>
                    <a:pt x="46" y="79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7" name="Freeform 3131"/>
            <p:cNvSpPr>
              <a:spLocks/>
            </p:cNvSpPr>
            <p:nvPr/>
          </p:nvSpPr>
          <p:spPr bwMode="auto">
            <a:xfrm>
              <a:off x="2542" y="1599"/>
              <a:ext cx="62" cy="88"/>
            </a:xfrm>
            <a:custGeom>
              <a:avLst/>
              <a:gdLst>
                <a:gd name="T0" fmla="*/ 38 w 62"/>
                <a:gd name="T1" fmla="*/ 88 h 88"/>
                <a:gd name="T2" fmla="*/ 0 w 62"/>
                <a:gd name="T3" fmla="*/ 17 h 88"/>
                <a:gd name="T4" fmla="*/ 25 w 62"/>
                <a:gd name="T5" fmla="*/ 0 h 88"/>
                <a:gd name="T6" fmla="*/ 62 w 62"/>
                <a:gd name="T7" fmla="*/ 71 h 88"/>
                <a:gd name="T8" fmla="*/ 38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38" y="88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62" y="71"/>
                  </a:lnTo>
                  <a:lnTo>
                    <a:pt x="38" y="88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8" name="Freeform 3132"/>
            <p:cNvSpPr>
              <a:spLocks/>
            </p:cNvSpPr>
            <p:nvPr/>
          </p:nvSpPr>
          <p:spPr bwMode="auto">
            <a:xfrm>
              <a:off x="2733" y="1824"/>
              <a:ext cx="7" cy="1"/>
            </a:xfrm>
            <a:custGeom>
              <a:avLst/>
              <a:gdLst>
                <a:gd name="T0" fmla="*/ 7 w 7"/>
                <a:gd name="T1" fmla="*/ 0 h 1"/>
                <a:gd name="T2" fmla="*/ 2 w 7"/>
                <a:gd name="T3" fmla="*/ 0 h 1"/>
                <a:gd name="T4" fmla="*/ 0 w 7"/>
                <a:gd name="T5" fmla="*/ 0 h 1"/>
                <a:gd name="T6" fmla="*/ 7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59" name="Freeform 3133"/>
            <p:cNvSpPr>
              <a:spLocks/>
            </p:cNvSpPr>
            <p:nvPr/>
          </p:nvSpPr>
          <p:spPr bwMode="auto">
            <a:xfrm>
              <a:off x="2735" y="1793"/>
              <a:ext cx="7" cy="31"/>
            </a:xfrm>
            <a:custGeom>
              <a:avLst/>
              <a:gdLst>
                <a:gd name="T0" fmla="*/ 5 w 7"/>
                <a:gd name="T1" fmla="*/ 31 h 31"/>
                <a:gd name="T2" fmla="*/ 0 w 7"/>
                <a:gd name="T3" fmla="*/ 31 h 31"/>
                <a:gd name="T4" fmla="*/ 7 w 7"/>
                <a:gd name="T5" fmla="*/ 0 h 31"/>
                <a:gd name="T6" fmla="*/ 7 w 7"/>
                <a:gd name="T7" fmla="*/ 0 h 31"/>
                <a:gd name="T8" fmla="*/ 5 w 7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5" y="31"/>
                  </a:moveTo>
                  <a:lnTo>
                    <a:pt x="0" y="31"/>
                  </a:lnTo>
                  <a:lnTo>
                    <a:pt x="7" y="0"/>
                  </a:lnTo>
                  <a:lnTo>
                    <a:pt x="5" y="31"/>
                  </a:lnTo>
                  <a:close/>
                </a:path>
              </a:pathLst>
            </a:custGeom>
            <a:solidFill>
              <a:srgbClr val="4F4E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0" name="Freeform 3134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1" name="Freeform 3135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2" name="Freeform 3136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3" name="Freeform 3137"/>
            <p:cNvSpPr>
              <a:spLocks/>
            </p:cNvSpPr>
            <p:nvPr/>
          </p:nvSpPr>
          <p:spPr bwMode="auto">
            <a:xfrm>
              <a:off x="3509" y="3348"/>
              <a:ext cx="42" cy="51"/>
            </a:xfrm>
            <a:custGeom>
              <a:avLst/>
              <a:gdLst>
                <a:gd name="T0" fmla="*/ 15 w 42"/>
                <a:gd name="T1" fmla="*/ 51 h 51"/>
                <a:gd name="T2" fmla="*/ 0 w 42"/>
                <a:gd name="T3" fmla="*/ 7 h 51"/>
                <a:gd name="T4" fmla="*/ 29 w 42"/>
                <a:gd name="T5" fmla="*/ 0 h 51"/>
                <a:gd name="T6" fmla="*/ 42 w 42"/>
                <a:gd name="T7" fmla="*/ 39 h 51"/>
                <a:gd name="T8" fmla="*/ 15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5" y="51"/>
                  </a:moveTo>
                  <a:lnTo>
                    <a:pt x="0" y="7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4" name="Freeform 3138"/>
            <p:cNvSpPr>
              <a:spLocks/>
            </p:cNvSpPr>
            <p:nvPr/>
          </p:nvSpPr>
          <p:spPr bwMode="auto">
            <a:xfrm>
              <a:off x="3500" y="3304"/>
              <a:ext cx="38" cy="51"/>
            </a:xfrm>
            <a:custGeom>
              <a:avLst/>
              <a:gdLst>
                <a:gd name="T0" fmla="*/ 9 w 38"/>
                <a:gd name="T1" fmla="*/ 51 h 51"/>
                <a:gd name="T2" fmla="*/ 0 w 38"/>
                <a:gd name="T3" fmla="*/ 5 h 51"/>
                <a:gd name="T4" fmla="*/ 29 w 38"/>
                <a:gd name="T5" fmla="*/ 0 h 51"/>
                <a:gd name="T6" fmla="*/ 38 w 38"/>
                <a:gd name="T7" fmla="*/ 44 h 51"/>
                <a:gd name="T8" fmla="*/ 9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9" y="51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5" name="Freeform 3139"/>
            <p:cNvSpPr>
              <a:spLocks/>
            </p:cNvSpPr>
            <p:nvPr/>
          </p:nvSpPr>
          <p:spPr bwMode="auto">
            <a:xfrm>
              <a:off x="3498" y="3255"/>
              <a:ext cx="31" cy="54"/>
            </a:xfrm>
            <a:custGeom>
              <a:avLst/>
              <a:gdLst>
                <a:gd name="T0" fmla="*/ 2 w 31"/>
                <a:gd name="T1" fmla="*/ 54 h 54"/>
                <a:gd name="T2" fmla="*/ 0 w 31"/>
                <a:gd name="T3" fmla="*/ 2 h 54"/>
                <a:gd name="T4" fmla="*/ 29 w 31"/>
                <a:gd name="T5" fmla="*/ 0 h 54"/>
                <a:gd name="T6" fmla="*/ 31 w 31"/>
                <a:gd name="T7" fmla="*/ 49 h 54"/>
                <a:gd name="T8" fmla="*/ 2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2" y="54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6" name="Freeform 3140"/>
            <p:cNvSpPr>
              <a:spLocks/>
            </p:cNvSpPr>
            <p:nvPr/>
          </p:nvSpPr>
          <p:spPr bwMode="auto">
            <a:xfrm>
              <a:off x="3498" y="3216"/>
              <a:ext cx="31" cy="44"/>
            </a:xfrm>
            <a:custGeom>
              <a:avLst/>
              <a:gdLst>
                <a:gd name="T0" fmla="*/ 0 w 31"/>
                <a:gd name="T1" fmla="*/ 41 h 44"/>
                <a:gd name="T2" fmla="*/ 2 w 31"/>
                <a:gd name="T3" fmla="*/ 0 h 44"/>
                <a:gd name="T4" fmla="*/ 31 w 31"/>
                <a:gd name="T5" fmla="*/ 4 h 44"/>
                <a:gd name="T6" fmla="*/ 29 w 31"/>
                <a:gd name="T7" fmla="*/ 44 h 44"/>
                <a:gd name="T8" fmla="*/ 0 w 31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0" y="41"/>
                  </a:moveTo>
                  <a:lnTo>
                    <a:pt x="2" y="0"/>
                  </a:lnTo>
                  <a:lnTo>
                    <a:pt x="31" y="4"/>
                  </a:lnTo>
                  <a:lnTo>
                    <a:pt x="29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7" name="Freeform 3141"/>
            <p:cNvSpPr>
              <a:spLocks/>
            </p:cNvSpPr>
            <p:nvPr/>
          </p:nvSpPr>
          <p:spPr bwMode="auto">
            <a:xfrm>
              <a:off x="3500" y="3179"/>
              <a:ext cx="40" cy="41"/>
            </a:xfrm>
            <a:custGeom>
              <a:avLst/>
              <a:gdLst>
                <a:gd name="T0" fmla="*/ 0 w 40"/>
                <a:gd name="T1" fmla="*/ 37 h 41"/>
                <a:gd name="T2" fmla="*/ 13 w 40"/>
                <a:gd name="T3" fmla="*/ 0 h 41"/>
                <a:gd name="T4" fmla="*/ 40 w 40"/>
                <a:gd name="T5" fmla="*/ 12 h 41"/>
                <a:gd name="T6" fmla="*/ 29 w 40"/>
                <a:gd name="T7" fmla="*/ 41 h 41"/>
                <a:gd name="T8" fmla="*/ 0 w 40"/>
                <a:gd name="T9" fmla="*/ 3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0" y="37"/>
                  </a:moveTo>
                  <a:lnTo>
                    <a:pt x="13" y="0"/>
                  </a:lnTo>
                  <a:lnTo>
                    <a:pt x="40" y="12"/>
                  </a:lnTo>
                  <a:lnTo>
                    <a:pt x="29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8" name="Freeform 3142"/>
            <p:cNvSpPr>
              <a:spLocks/>
            </p:cNvSpPr>
            <p:nvPr/>
          </p:nvSpPr>
          <p:spPr bwMode="auto">
            <a:xfrm>
              <a:off x="3513" y="3113"/>
              <a:ext cx="55" cy="78"/>
            </a:xfrm>
            <a:custGeom>
              <a:avLst/>
              <a:gdLst>
                <a:gd name="T0" fmla="*/ 0 w 55"/>
                <a:gd name="T1" fmla="*/ 66 h 78"/>
                <a:gd name="T2" fmla="*/ 29 w 55"/>
                <a:gd name="T3" fmla="*/ 0 h 78"/>
                <a:gd name="T4" fmla="*/ 55 w 55"/>
                <a:gd name="T5" fmla="*/ 12 h 78"/>
                <a:gd name="T6" fmla="*/ 27 w 55"/>
                <a:gd name="T7" fmla="*/ 78 h 78"/>
                <a:gd name="T8" fmla="*/ 0 w 55"/>
                <a:gd name="T9" fmla="*/ 6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8">
                  <a:moveTo>
                    <a:pt x="0" y="66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7" y="7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69" name="Freeform 3143"/>
            <p:cNvSpPr>
              <a:spLocks/>
            </p:cNvSpPr>
            <p:nvPr/>
          </p:nvSpPr>
          <p:spPr bwMode="auto">
            <a:xfrm>
              <a:off x="3542" y="3083"/>
              <a:ext cx="39" cy="42"/>
            </a:xfrm>
            <a:custGeom>
              <a:avLst/>
              <a:gdLst>
                <a:gd name="T0" fmla="*/ 0 w 39"/>
                <a:gd name="T1" fmla="*/ 30 h 42"/>
                <a:gd name="T2" fmla="*/ 13 w 39"/>
                <a:gd name="T3" fmla="*/ 0 h 42"/>
                <a:gd name="T4" fmla="*/ 39 w 39"/>
                <a:gd name="T5" fmla="*/ 13 h 42"/>
                <a:gd name="T6" fmla="*/ 26 w 39"/>
                <a:gd name="T7" fmla="*/ 42 h 42"/>
                <a:gd name="T8" fmla="*/ 0 w 39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0" y="30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6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0" name="Freeform 3144"/>
            <p:cNvSpPr>
              <a:spLocks/>
            </p:cNvSpPr>
            <p:nvPr/>
          </p:nvSpPr>
          <p:spPr bwMode="auto">
            <a:xfrm>
              <a:off x="3555" y="3054"/>
              <a:ext cx="37" cy="42"/>
            </a:xfrm>
            <a:custGeom>
              <a:avLst/>
              <a:gdLst>
                <a:gd name="T0" fmla="*/ 0 w 37"/>
                <a:gd name="T1" fmla="*/ 29 h 42"/>
                <a:gd name="T2" fmla="*/ 9 w 37"/>
                <a:gd name="T3" fmla="*/ 0 h 42"/>
                <a:gd name="T4" fmla="*/ 37 w 37"/>
                <a:gd name="T5" fmla="*/ 5 h 42"/>
                <a:gd name="T6" fmla="*/ 26 w 37"/>
                <a:gd name="T7" fmla="*/ 42 h 42"/>
                <a:gd name="T8" fmla="*/ 0 w 37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29"/>
                  </a:moveTo>
                  <a:lnTo>
                    <a:pt x="9" y="0"/>
                  </a:lnTo>
                  <a:lnTo>
                    <a:pt x="37" y="5"/>
                  </a:lnTo>
                  <a:lnTo>
                    <a:pt x="26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1" name="Freeform 3145"/>
            <p:cNvSpPr>
              <a:spLocks/>
            </p:cNvSpPr>
            <p:nvPr/>
          </p:nvSpPr>
          <p:spPr bwMode="auto">
            <a:xfrm>
              <a:off x="3564" y="3020"/>
              <a:ext cx="33" cy="39"/>
            </a:xfrm>
            <a:custGeom>
              <a:avLst/>
              <a:gdLst>
                <a:gd name="T0" fmla="*/ 0 w 33"/>
                <a:gd name="T1" fmla="*/ 34 h 39"/>
                <a:gd name="T2" fmla="*/ 4 w 33"/>
                <a:gd name="T3" fmla="*/ 0 h 39"/>
                <a:gd name="T4" fmla="*/ 33 w 33"/>
                <a:gd name="T5" fmla="*/ 0 h 39"/>
                <a:gd name="T6" fmla="*/ 28 w 33"/>
                <a:gd name="T7" fmla="*/ 39 h 39"/>
                <a:gd name="T8" fmla="*/ 0 w 33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0" y="34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8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2" name="Freeform 3146"/>
            <p:cNvSpPr>
              <a:spLocks/>
            </p:cNvSpPr>
            <p:nvPr/>
          </p:nvSpPr>
          <p:spPr bwMode="auto">
            <a:xfrm>
              <a:off x="3566" y="2978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2 h 42"/>
                <a:gd name="T4" fmla="*/ 29 w 31"/>
                <a:gd name="T5" fmla="*/ 0 h 42"/>
                <a:gd name="T6" fmla="*/ 31 w 31"/>
                <a:gd name="T7" fmla="*/ 42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1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3" name="Freeform 3147"/>
            <p:cNvSpPr>
              <a:spLocks/>
            </p:cNvSpPr>
            <p:nvPr/>
          </p:nvSpPr>
          <p:spPr bwMode="auto">
            <a:xfrm>
              <a:off x="3498" y="3255"/>
              <a:ext cx="29" cy="5"/>
            </a:xfrm>
            <a:custGeom>
              <a:avLst/>
              <a:gdLst>
                <a:gd name="T0" fmla="*/ 0 w 29"/>
                <a:gd name="T1" fmla="*/ 2 h 5"/>
                <a:gd name="T2" fmla="*/ 0 w 29"/>
                <a:gd name="T3" fmla="*/ 2 h 5"/>
                <a:gd name="T4" fmla="*/ 29 w 29"/>
                <a:gd name="T5" fmla="*/ 0 h 5"/>
                <a:gd name="T6" fmla="*/ 29 w 29"/>
                <a:gd name="T7" fmla="*/ 5 h 5"/>
                <a:gd name="T8" fmla="*/ 0 w 29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4" name="Freeform 3148"/>
            <p:cNvSpPr>
              <a:spLocks/>
            </p:cNvSpPr>
            <p:nvPr/>
          </p:nvSpPr>
          <p:spPr bwMode="auto">
            <a:xfrm>
              <a:off x="3564" y="2956"/>
              <a:ext cx="31" cy="27"/>
            </a:xfrm>
            <a:custGeom>
              <a:avLst/>
              <a:gdLst>
                <a:gd name="T0" fmla="*/ 2 w 31"/>
                <a:gd name="T1" fmla="*/ 27 h 27"/>
                <a:gd name="T2" fmla="*/ 0 w 31"/>
                <a:gd name="T3" fmla="*/ 12 h 27"/>
                <a:gd name="T4" fmla="*/ 26 w 31"/>
                <a:gd name="T5" fmla="*/ 0 h 27"/>
                <a:gd name="T6" fmla="*/ 31 w 31"/>
                <a:gd name="T7" fmla="*/ 22 h 27"/>
                <a:gd name="T8" fmla="*/ 2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2" y="2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1" y="22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5" name="Freeform 3149"/>
            <p:cNvSpPr>
              <a:spLocks/>
            </p:cNvSpPr>
            <p:nvPr/>
          </p:nvSpPr>
          <p:spPr bwMode="auto">
            <a:xfrm>
              <a:off x="3555" y="2936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3 h 32"/>
                <a:gd name="T4" fmla="*/ 26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6" name="Freeform 3150"/>
            <p:cNvSpPr>
              <a:spLocks/>
            </p:cNvSpPr>
            <p:nvPr/>
          </p:nvSpPr>
          <p:spPr bwMode="auto">
            <a:xfrm>
              <a:off x="3546" y="2917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19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9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7" name="Freeform 3151"/>
            <p:cNvSpPr>
              <a:spLocks/>
            </p:cNvSpPr>
            <p:nvPr/>
          </p:nvSpPr>
          <p:spPr bwMode="auto">
            <a:xfrm>
              <a:off x="3540" y="2897"/>
              <a:ext cx="30" cy="37"/>
            </a:xfrm>
            <a:custGeom>
              <a:avLst/>
              <a:gdLst>
                <a:gd name="T0" fmla="*/ 6 w 30"/>
                <a:gd name="T1" fmla="*/ 37 h 37"/>
                <a:gd name="T2" fmla="*/ 0 w 30"/>
                <a:gd name="T3" fmla="*/ 20 h 37"/>
                <a:gd name="T4" fmla="*/ 22 w 30"/>
                <a:gd name="T5" fmla="*/ 0 h 37"/>
                <a:gd name="T6" fmla="*/ 30 w 30"/>
                <a:gd name="T7" fmla="*/ 20 h 37"/>
                <a:gd name="T8" fmla="*/ 6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6" y="37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0" y="20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8" name="Freeform 3152"/>
            <p:cNvSpPr>
              <a:spLocks/>
            </p:cNvSpPr>
            <p:nvPr/>
          </p:nvSpPr>
          <p:spPr bwMode="auto">
            <a:xfrm>
              <a:off x="3518" y="2868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79" name="Freeform 3153"/>
            <p:cNvSpPr>
              <a:spLocks/>
            </p:cNvSpPr>
            <p:nvPr/>
          </p:nvSpPr>
          <p:spPr bwMode="auto">
            <a:xfrm>
              <a:off x="3489" y="2846"/>
              <a:ext cx="46" cy="46"/>
            </a:xfrm>
            <a:custGeom>
              <a:avLst/>
              <a:gdLst>
                <a:gd name="T0" fmla="*/ 29 w 46"/>
                <a:gd name="T1" fmla="*/ 46 h 46"/>
                <a:gd name="T2" fmla="*/ 0 w 46"/>
                <a:gd name="T3" fmla="*/ 24 h 46"/>
                <a:gd name="T4" fmla="*/ 18 w 46"/>
                <a:gd name="T5" fmla="*/ 0 h 46"/>
                <a:gd name="T6" fmla="*/ 46 w 46"/>
                <a:gd name="T7" fmla="*/ 22 h 46"/>
                <a:gd name="T8" fmla="*/ 29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9" y="4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0" name="Freeform 3154"/>
            <p:cNvSpPr>
              <a:spLocks/>
            </p:cNvSpPr>
            <p:nvPr/>
          </p:nvSpPr>
          <p:spPr bwMode="auto">
            <a:xfrm>
              <a:off x="3432" y="2797"/>
              <a:ext cx="75" cy="73"/>
            </a:xfrm>
            <a:custGeom>
              <a:avLst/>
              <a:gdLst>
                <a:gd name="T0" fmla="*/ 57 w 75"/>
                <a:gd name="T1" fmla="*/ 73 h 73"/>
                <a:gd name="T2" fmla="*/ 0 w 75"/>
                <a:gd name="T3" fmla="*/ 24 h 73"/>
                <a:gd name="T4" fmla="*/ 18 w 75"/>
                <a:gd name="T5" fmla="*/ 0 h 73"/>
                <a:gd name="T6" fmla="*/ 75 w 75"/>
                <a:gd name="T7" fmla="*/ 49 h 73"/>
                <a:gd name="T8" fmla="*/ 57 w 7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3">
                  <a:moveTo>
                    <a:pt x="57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7" y="73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1" name="Freeform 3155"/>
            <p:cNvSpPr>
              <a:spLocks/>
            </p:cNvSpPr>
            <p:nvPr/>
          </p:nvSpPr>
          <p:spPr bwMode="auto">
            <a:xfrm>
              <a:off x="3404" y="2770"/>
              <a:ext cx="46" cy="51"/>
            </a:xfrm>
            <a:custGeom>
              <a:avLst/>
              <a:gdLst>
                <a:gd name="T0" fmla="*/ 28 w 46"/>
                <a:gd name="T1" fmla="*/ 51 h 51"/>
                <a:gd name="T2" fmla="*/ 0 w 46"/>
                <a:gd name="T3" fmla="*/ 17 h 51"/>
                <a:gd name="T4" fmla="*/ 24 w 46"/>
                <a:gd name="T5" fmla="*/ 0 h 51"/>
                <a:gd name="T6" fmla="*/ 46 w 46"/>
                <a:gd name="T7" fmla="*/ 27 h 51"/>
                <a:gd name="T8" fmla="*/ 28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8" y="5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27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2" name="Freeform 3156"/>
            <p:cNvSpPr>
              <a:spLocks/>
            </p:cNvSpPr>
            <p:nvPr/>
          </p:nvSpPr>
          <p:spPr bwMode="auto">
            <a:xfrm>
              <a:off x="3384" y="2733"/>
              <a:ext cx="44" cy="54"/>
            </a:xfrm>
            <a:custGeom>
              <a:avLst/>
              <a:gdLst>
                <a:gd name="T0" fmla="*/ 20 w 44"/>
                <a:gd name="T1" fmla="*/ 54 h 54"/>
                <a:gd name="T2" fmla="*/ 0 w 44"/>
                <a:gd name="T3" fmla="*/ 17 h 54"/>
                <a:gd name="T4" fmla="*/ 24 w 44"/>
                <a:gd name="T5" fmla="*/ 0 h 54"/>
                <a:gd name="T6" fmla="*/ 44 w 44"/>
                <a:gd name="T7" fmla="*/ 37 h 54"/>
                <a:gd name="T8" fmla="*/ 20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0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3" name="Freeform 3157"/>
            <p:cNvSpPr>
              <a:spLocks/>
            </p:cNvSpPr>
            <p:nvPr/>
          </p:nvSpPr>
          <p:spPr bwMode="auto">
            <a:xfrm>
              <a:off x="3566" y="2978"/>
              <a:ext cx="29" cy="5"/>
            </a:xfrm>
            <a:custGeom>
              <a:avLst/>
              <a:gdLst>
                <a:gd name="T0" fmla="*/ 29 w 29"/>
                <a:gd name="T1" fmla="*/ 0 h 5"/>
                <a:gd name="T2" fmla="*/ 29 w 29"/>
                <a:gd name="T3" fmla="*/ 0 h 5"/>
                <a:gd name="T4" fmla="*/ 0 w 29"/>
                <a:gd name="T5" fmla="*/ 2 h 5"/>
                <a:gd name="T6" fmla="*/ 0 w 29"/>
                <a:gd name="T7" fmla="*/ 5 h 5"/>
                <a:gd name="T8" fmla="*/ 29 w 2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4" name="Freeform 3158"/>
            <p:cNvSpPr>
              <a:spLocks/>
            </p:cNvSpPr>
            <p:nvPr/>
          </p:nvSpPr>
          <p:spPr bwMode="auto">
            <a:xfrm>
              <a:off x="3367" y="2691"/>
              <a:ext cx="43" cy="57"/>
            </a:xfrm>
            <a:custGeom>
              <a:avLst/>
              <a:gdLst>
                <a:gd name="T0" fmla="*/ 17 w 43"/>
                <a:gd name="T1" fmla="*/ 57 h 57"/>
                <a:gd name="T2" fmla="*/ 0 w 43"/>
                <a:gd name="T3" fmla="*/ 5 h 57"/>
                <a:gd name="T4" fmla="*/ 28 w 43"/>
                <a:gd name="T5" fmla="*/ 0 h 57"/>
                <a:gd name="T6" fmla="*/ 43 w 43"/>
                <a:gd name="T7" fmla="*/ 45 h 57"/>
                <a:gd name="T8" fmla="*/ 17 w 4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7">
                  <a:moveTo>
                    <a:pt x="17" y="5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3" y="45"/>
                  </a:lnTo>
                  <a:lnTo>
                    <a:pt x="17" y="5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5" name="Freeform 3159"/>
            <p:cNvSpPr>
              <a:spLocks/>
            </p:cNvSpPr>
            <p:nvPr/>
          </p:nvSpPr>
          <p:spPr bwMode="auto">
            <a:xfrm>
              <a:off x="3360" y="2647"/>
              <a:ext cx="35" cy="49"/>
            </a:xfrm>
            <a:custGeom>
              <a:avLst/>
              <a:gdLst>
                <a:gd name="T0" fmla="*/ 7 w 35"/>
                <a:gd name="T1" fmla="*/ 49 h 49"/>
                <a:gd name="T2" fmla="*/ 0 w 35"/>
                <a:gd name="T3" fmla="*/ 3 h 49"/>
                <a:gd name="T4" fmla="*/ 28 w 35"/>
                <a:gd name="T5" fmla="*/ 0 h 49"/>
                <a:gd name="T6" fmla="*/ 35 w 35"/>
                <a:gd name="T7" fmla="*/ 44 h 49"/>
                <a:gd name="T8" fmla="*/ 7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7" y="49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5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6" name="Freeform 3160"/>
            <p:cNvSpPr>
              <a:spLocks/>
            </p:cNvSpPr>
            <p:nvPr/>
          </p:nvSpPr>
          <p:spPr bwMode="auto">
            <a:xfrm>
              <a:off x="3360" y="2606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1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7" name="Freeform 3161"/>
            <p:cNvSpPr>
              <a:spLocks/>
            </p:cNvSpPr>
            <p:nvPr/>
          </p:nvSpPr>
          <p:spPr bwMode="auto">
            <a:xfrm>
              <a:off x="3360" y="2564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2 w 31"/>
                <a:gd name="T3" fmla="*/ 0 h 42"/>
                <a:gd name="T4" fmla="*/ 31 w 31"/>
                <a:gd name="T5" fmla="*/ 0 h 42"/>
                <a:gd name="T6" fmla="*/ 28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8" name="Freeform 3162"/>
            <p:cNvSpPr>
              <a:spLocks/>
            </p:cNvSpPr>
            <p:nvPr/>
          </p:nvSpPr>
          <p:spPr bwMode="auto">
            <a:xfrm>
              <a:off x="3362" y="2518"/>
              <a:ext cx="29" cy="46"/>
            </a:xfrm>
            <a:custGeom>
              <a:avLst/>
              <a:gdLst>
                <a:gd name="T0" fmla="*/ 0 w 29"/>
                <a:gd name="T1" fmla="*/ 46 h 46"/>
                <a:gd name="T2" fmla="*/ 0 w 29"/>
                <a:gd name="T3" fmla="*/ 2 h 46"/>
                <a:gd name="T4" fmla="*/ 29 w 29"/>
                <a:gd name="T5" fmla="*/ 0 h 46"/>
                <a:gd name="T6" fmla="*/ 29 w 29"/>
                <a:gd name="T7" fmla="*/ 46 h 46"/>
                <a:gd name="T8" fmla="*/ 0 w 2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6">
                  <a:moveTo>
                    <a:pt x="0" y="46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89" name="Freeform 3163"/>
            <p:cNvSpPr>
              <a:spLocks/>
            </p:cNvSpPr>
            <p:nvPr/>
          </p:nvSpPr>
          <p:spPr bwMode="auto">
            <a:xfrm>
              <a:off x="3360" y="2478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5 h 42"/>
                <a:gd name="T4" fmla="*/ 28 w 31"/>
                <a:gd name="T5" fmla="*/ 0 h 42"/>
                <a:gd name="T6" fmla="*/ 31 w 31"/>
                <a:gd name="T7" fmla="*/ 40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1" y="4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0" name="Freeform 3164"/>
            <p:cNvSpPr>
              <a:spLocks/>
            </p:cNvSpPr>
            <p:nvPr/>
          </p:nvSpPr>
          <p:spPr bwMode="auto">
            <a:xfrm>
              <a:off x="3349" y="2434"/>
              <a:ext cx="39" cy="49"/>
            </a:xfrm>
            <a:custGeom>
              <a:avLst/>
              <a:gdLst>
                <a:gd name="T0" fmla="*/ 11 w 39"/>
                <a:gd name="T1" fmla="*/ 49 h 49"/>
                <a:gd name="T2" fmla="*/ 0 w 39"/>
                <a:gd name="T3" fmla="*/ 13 h 49"/>
                <a:gd name="T4" fmla="*/ 26 w 39"/>
                <a:gd name="T5" fmla="*/ 0 h 49"/>
                <a:gd name="T6" fmla="*/ 39 w 39"/>
                <a:gd name="T7" fmla="*/ 44 h 49"/>
                <a:gd name="T8" fmla="*/ 11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1" y="4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9" y="44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1" name="Freeform 3165"/>
            <p:cNvSpPr>
              <a:spLocks/>
            </p:cNvSpPr>
            <p:nvPr/>
          </p:nvSpPr>
          <p:spPr bwMode="auto">
            <a:xfrm>
              <a:off x="3327" y="2393"/>
              <a:ext cx="48" cy="54"/>
            </a:xfrm>
            <a:custGeom>
              <a:avLst/>
              <a:gdLst>
                <a:gd name="T0" fmla="*/ 22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41 h 54"/>
                <a:gd name="T8" fmla="*/ 22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2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1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2" name="Freeform 3166"/>
            <p:cNvSpPr>
              <a:spLocks/>
            </p:cNvSpPr>
            <p:nvPr/>
          </p:nvSpPr>
          <p:spPr bwMode="auto">
            <a:xfrm>
              <a:off x="3384" y="2733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3" name="Freeform 3167"/>
            <p:cNvSpPr>
              <a:spLocks/>
            </p:cNvSpPr>
            <p:nvPr/>
          </p:nvSpPr>
          <p:spPr bwMode="auto">
            <a:xfrm>
              <a:off x="3318" y="2373"/>
              <a:ext cx="31" cy="39"/>
            </a:xfrm>
            <a:custGeom>
              <a:avLst/>
              <a:gdLst>
                <a:gd name="T0" fmla="*/ 11 w 31"/>
                <a:gd name="T1" fmla="*/ 39 h 39"/>
                <a:gd name="T2" fmla="*/ 0 w 31"/>
                <a:gd name="T3" fmla="*/ 25 h 39"/>
                <a:gd name="T4" fmla="*/ 18 w 31"/>
                <a:gd name="T5" fmla="*/ 0 h 39"/>
                <a:gd name="T6" fmla="*/ 31 w 31"/>
                <a:gd name="T7" fmla="*/ 15 h 39"/>
                <a:gd name="T8" fmla="*/ 11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1" y="3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4" name="Freeform 3168"/>
            <p:cNvSpPr>
              <a:spLocks/>
            </p:cNvSpPr>
            <p:nvPr/>
          </p:nvSpPr>
          <p:spPr bwMode="auto">
            <a:xfrm>
              <a:off x="3303" y="2358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7 h 40"/>
                <a:gd name="T4" fmla="*/ 15 w 33"/>
                <a:gd name="T5" fmla="*/ 0 h 40"/>
                <a:gd name="T6" fmla="*/ 33 w 33"/>
                <a:gd name="T7" fmla="*/ 15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5" name="Freeform 3169"/>
            <p:cNvSpPr>
              <a:spLocks/>
            </p:cNvSpPr>
            <p:nvPr/>
          </p:nvSpPr>
          <p:spPr bwMode="auto">
            <a:xfrm>
              <a:off x="3272" y="2339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9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6" name="Freeform 3170"/>
            <p:cNvSpPr>
              <a:spLocks/>
            </p:cNvSpPr>
            <p:nvPr/>
          </p:nvSpPr>
          <p:spPr bwMode="auto">
            <a:xfrm>
              <a:off x="3242" y="2329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10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7" name="Freeform 3171"/>
            <p:cNvSpPr>
              <a:spLocks/>
            </p:cNvSpPr>
            <p:nvPr/>
          </p:nvSpPr>
          <p:spPr bwMode="auto">
            <a:xfrm>
              <a:off x="3207" y="232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8" name="Freeform 3172"/>
            <p:cNvSpPr>
              <a:spLocks/>
            </p:cNvSpPr>
            <p:nvPr/>
          </p:nvSpPr>
          <p:spPr bwMode="auto">
            <a:xfrm>
              <a:off x="3169" y="2317"/>
              <a:ext cx="42" cy="39"/>
            </a:xfrm>
            <a:custGeom>
              <a:avLst/>
              <a:gdLst>
                <a:gd name="T0" fmla="*/ 38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7 h 39"/>
                <a:gd name="T8" fmla="*/ 38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8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99" name="Freeform 3173"/>
            <p:cNvSpPr>
              <a:spLocks/>
            </p:cNvSpPr>
            <p:nvPr/>
          </p:nvSpPr>
          <p:spPr bwMode="auto">
            <a:xfrm>
              <a:off x="3132" y="2307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29 h 42"/>
                <a:gd name="T4" fmla="*/ 11 w 42"/>
                <a:gd name="T5" fmla="*/ 0 h 42"/>
                <a:gd name="T6" fmla="*/ 42 w 42"/>
                <a:gd name="T7" fmla="*/ 10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0" name="Freeform 3174"/>
            <p:cNvSpPr>
              <a:spLocks/>
            </p:cNvSpPr>
            <p:nvPr/>
          </p:nvSpPr>
          <p:spPr bwMode="auto">
            <a:xfrm>
              <a:off x="3112" y="2302"/>
              <a:ext cx="31" cy="34"/>
            </a:xfrm>
            <a:custGeom>
              <a:avLst/>
              <a:gdLst>
                <a:gd name="T0" fmla="*/ 20 w 31"/>
                <a:gd name="T1" fmla="*/ 34 h 34"/>
                <a:gd name="T2" fmla="*/ 0 w 31"/>
                <a:gd name="T3" fmla="*/ 27 h 34"/>
                <a:gd name="T4" fmla="*/ 16 w 31"/>
                <a:gd name="T5" fmla="*/ 0 h 34"/>
                <a:gd name="T6" fmla="*/ 31 w 31"/>
                <a:gd name="T7" fmla="*/ 5 h 34"/>
                <a:gd name="T8" fmla="*/ 20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20" y="3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5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1" name="Freeform 3175"/>
            <p:cNvSpPr>
              <a:spLocks/>
            </p:cNvSpPr>
            <p:nvPr/>
          </p:nvSpPr>
          <p:spPr bwMode="auto">
            <a:xfrm>
              <a:off x="3097" y="2290"/>
              <a:ext cx="31" cy="39"/>
            </a:xfrm>
            <a:custGeom>
              <a:avLst/>
              <a:gdLst>
                <a:gd name="T0" fmla="*/ 15 w 31"/>
                <a:gd name="T1" fmla="*/ 39 h 39"/>
                <a:gd name="T2" fmla="*/ 0 w 31"/>
                <a:gd name="T3" fmla="*/ 24 h 39"/>
                <a:gd name="T4" fmla="*/ 18 w 31"/>
                <a:gd name="T5" fmla="*/ 0 h 39"/>
                <a:gd name="T6" fmla="*/ 31 w 31"/>
                <a:gd name="T7" fmla="*/ 12 h 39"/>
                <a:gd name="T8" fmla="*/ 1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5" y="3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2" name="Freeform 3176"/>
            <p:cNvSpPr>
              <a:spLocks/>
            </p:cNvSpPr>
            <p:nvPr/>
          </p:nvSpPr>
          <p:spPr bwMode="auto">
            <a:xfrm>
              <a:off x="3082" y="2278"/>
              <a:ext cx="33" cy="36"/>
            </a:xfrm>
            <a:custGeom>
              <a:avLst/>
              <a:gdLst>
                <a:gd name="T0" fmla="*/ 15 w 33"/>
                <a:gd name="T1" fmla="*/ 36 h 36"/>
                <a:gd name="T2" fmla="*/ 0 w 33"/>
                <a:gd name="T3" fmla="*/ 24 h 36"/>
                <a:gd name="T4" fmla="*/ 19 w 33"/>
                <a:gd name="T5" fmla="*/ 0 h 36"/>
                <a:gd name="T6" fmla="*/ 33 w 33"/>
                <a:gd name="T7" fmla="*/ 12 h 36"/>
                <a:gd name="T8" fmla="*/ 15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5" y="36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33" y="12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3" name="Freeform 3177"/>
            <p:cNvSpPr>
              <a:spLocks/>
            </p:cNvSpPr>
            <p:nvPr/>
          </p:nvSpPr>
          <p:spPr bwMode="auto">
            <a:xfrm>
              <a:off x="3068" y="2263"/>
              <a:ext cx="33" cy="39"/>
            </a:xfrm>
            <a:custGeom>
              <a:avLst/>
              <a:gdLst>
                <a:gd name="T0" fmla="*/ 14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5 h 39"/>
                <a:gd name="T8" fmla="*/ 14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4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4" name="Freeform 3178"/>
            <p:cNvSpPr>
              <a:spLocks/>
            </p:cNvSpPr>
            <p:nvPr/>
          </p:nvSpPr>
          <p:spPr bwMode="auto">
            <a:xfrm>
              <a:off x="3347" y="2385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5" name="Freeform 3179"/>
            <p:cNvSpPr>
              <a:spLocks/>
            </p:cNvSpPr>
            <p:nvPr/>
          </p:nvSpPr>
          <p:spPr bwMode="auto">
            <a:xfrm>
              <a:off x="3327" y="2388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6" name="Freeform 3180"/>
            <p:cNvSpPr>
              <a:spLocks/>
            </p:cNvSpPr>
            <p:nvPr/>
          </p:nvSpPr>
          <p:spPr bwMode="auto">
            <a:xfrm>
              <a:off x="3053" y="2243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3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7" name="Freeform 3181"/>
            <p:cNvSpPr>
              <a:spLocks/>
            </p:cNvSpPr>
            <p:nvPr/>
          </p:nvSpPr>
          <p:spPr bwMode="auto">
            <a:xfrm>
              <a:off x="3044" y="2221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2 h 35"/>
                <a:gd name="T4" fmla="*/ 27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8" name="Freeform 3182"/>
            <p:cNvSpPr>
              <a:spLocks/>
            </p:cNvSpPr>
            <p:nvPr/>
          </p:nvSpPr>
          <p:spPr bwMode="auto">
            <a:xfrm>
              <a:off x="3033" y="2177"/>
              <a:ext cx="38" cy="56"/>
            </a:xfrm>
            <a:custGeom>
              <a:avLst/>
              <a:gdLst>
                <a:gd name="T0" fmla="*/ 11 w 38"/>
                <a:gd name="T1" fmla="*/ 56 h 56"/>
                <a:gd name="T2" fmla="*/ 0 w 38"/>
                <a:gd name="T3" fmla="*/ 5 h 56"/>
                <a:gd name="T4" fmla="*/ 29 w 38"/>
                <a:gd name="T5" fmla="*/ 0 h 56"/>
                <a:gd name="T6" fmla="*/ 38 w 38"/>
                <a:gd name="T7" fmla="*/ 44 h 56"/>
                <a:gd name="T8" fmla="*/ 11 w 3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11" y="5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09" name="Freeform 3183"/>
            <p:cNvSpPr>
              <a:spLocks/>
            </p:cNvSpPr>
            <p:nvPr/>
          </p:nvSpPr>
          <p:spPr bwMode="auto">
            <a:xfrm>
              <a:off x="3025" y="2128"/>
              <a:ext cx="37" cy="54"/>
            </a:xfrm>
            <a:custGeom>
              <a:avLst/>
              <a:gdLst>
                <a:gd name="T0" fmla="*/ 8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8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8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0" name="Freeform 3184"/>
            <p:cNvSpPr>
              <a:spLocks/>
            </p:cNvSpPr>
            <p:nvPr/>
          </p:nvSpPr>
          <p:spPr bwMode="auto">
            <a:xfrm>
              <a:off x="3022" y="2101"/>
              <a:ext cx="31" cy="32"/>
            </a:xfrm>
            <a:custGeom>
              <a:avLst/>
              <a:gdLst>
                <a:gd name="T0" fmla="*/ 3 w 31"/>
                <a:gd name="T1" fmla="*/ 32 h 32"/>
                <a:gd name="T2" fmla="*/ 0 w 31"/>
                <a:gd name="T3" fmla="*/ 12 h 32"/>
                <a:gd name="T4" fmla="*/ 27 w 31"/>
                <a:gd name="T5" fmla="*/ 0 h 32"/>
                <a:gd name="T6" fmla="*/ 31 w 31"/>
                <a:gd name="T7" fmla="*/ 27 h 32"/>
                <a:gd name="T8" fmla="*/ 3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3" y="32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3185"/>
            <p:cNvSpPr>
              <a:spLocks/>
            </p:cNvSpPr>
            <p:nvPr/>
          </p:nvSpPr>
          <p:spPr bwMode="auto">
            <a:xfrm>
              <a:off x="3012" y="2074"/>
              <a:ext cx="37" cy="39"/>
            </a:xfrm>
            <a:custGeom>
              <a:avLst/>
              <a:gdLst>
                <a:gd name="T0" fmla="*/ 10 w 37"/>
                <a:gd name="T1" fmla="*/ 39 h 39"/>
                <a:gd name="T2" fmla="*/ 0 w 37"/>
                <a:gd name="T3" fmla="*/ 13 h 39"/>
                <a:gd name="T4" fmla="*/ 26 w 37"/>
                <a:gd name="T5" fmla="*/ 0 h 39"/>
                <a:gd name="T6" fmla="*/ 37 w 37"/>
                <a:gd name="T7" fmla="*/ 27 h 39"/>
                <a:gd name="T8" fmla="*/ 1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0" y="3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7"/>
                  </a:lnTo>
                  <a:lnTo>
                    <a:pt x="10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3186"/>
            <p:cNvSpPr>
              <a:spLocks/>
            </p:cNvSpPr>
            <p:nvPr/>
          </p:nvSpPr>
          <p:spPr bwMode="auto">
            <a:xfrm>
              <a:off x="3066" y="2263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3187"/>
            <p:cNvSpPr>
              <a:spLocks/>
            </p:cNvSpPr>
            <p:nvPr/>
          </p:nvSpPr>
          <p:spPr bwMode="auto">
            <a:xfrm>
              <a:off x="2983" y="1991"/>
              <a:ext cx="55" cy="96"/>
            </a:xfrm>
            <a:custGeom>
              <a:avLst/>
              <a:gdLst>
                <a:gd name="T0" fmla="*/ 29 w 55"/>
                <a:gd name="T1" fmla="*/ 96 h 96"/>
                <a:gd name="T2" fmla="*/ 0 w 55"/>
                <a:gd name="T3" fmla="*/ 12 h 96"/>
                <a:gd name="T4" fmla="*/ 26 w 55"/>
                <a:gd name="T5" fmla="*/ 0 h 96"/>
                <a:gd name="T6" fmla="*/ 55 w 55"/>
                <a:gd name="T7" fmla="*/ 83 h 96"/>
                <a:gd name="T8" fmla="*/ 29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29" y="9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83"/>
                  </a:lnTo>
                  <a:lnTo>
                    <a:pt x="29" y="9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3188"/>
            <p:cNvSpPr>
              <a:spLocks/>
            </p:cNvSpPr>
            <p:nvPr/>
          </p:nvSpPr>
          <p:spPr bwMode="auto">
            <a:xfrm>
              <a:off x="2955" y="1918"/>
              <a:ext cx="54" cy="85"/>
            </a:xfrm>
            <a:custGeom>
              <a:avLst/>
              <a:gdLst>
                <a:gd name="T0" fmla="*/ 28 w 54"/>
                <a:gd name="T1" fmla="*/ 85 h 85"/>
                <a:gd name="T2" fmla="*/ 0 w 54"/>
                <a:gd name="T3" fmla="*/ 12 h 85"/>
                <a:gd name="T4" fmla="*/ 26 w 54"/>
                <a:gd name="T5" fmla="*/ 0 h 85"/>
                <a:gd name="T6" fmla="*/ 54 w 54"/>
                <a:gd name="T7" fmla="*/ 73 h 85"/>
                <a:gd name="T8" fmla="*/ 28 w 54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5">
                  <a:moveTo>
                    <a:pt x="28" y="8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4" y="73"/>
                  </a:lnTo>
                  <a:lnTo>
                    <a:pt x="28" y="85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3189"/>
            <p:cNvSpPr>
              <a:spLocks/>
            </p:cNvSpPr>
            <p:nvPr/>
          </p:nvSpPr>
          <p:spPr bwMode="auto">
            <a:xfrm>
              <a:off x="2939" y="1881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9 h 49"/>
                <a:gd name="T4" fmla="*/ 22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3190"/>
            <p:cNvSpPr>
              <a:spLocks/>
            </p:cNvSpPr>
            <p:nvPr/>
          </p:nvSpPr>
          <p:spPr bwMode="auto">
            <a:xfrm>
              <a:off x="2917" y="1849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24 h 51"/>
                <a:gd name="T4" fmla="*/ 18 w 44"/>
                <a:gd name="T5" fmla="*/ 0 h 51"/>
                <a:gd name="T6" fmla="*/ 44 w 44"/>
                <a:gd name="T7" fmla="*/ 32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3191"/>
            <p:cNvSpPr>
              <a:spLocks/>
            </p:cNvSpPr>
            <p:nvPr/>
          </p:nvSpPr>
          <p:spPr bwMode="auto">
            <a:xfrm>
              <a:off x="2891" y="1827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7 h 46"/>
                <a:gd name="T4" fmla="*/ 15 w 44"/>
                <a:gd name="T5" fmla="*/ 0 h 46"/>
                <a:gd name="T6" fmla="*/ 44 w 44"/>
                <a:gd name="T7" fmla="*/ 22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4" y="22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3192"/>
            <p:cNvSpPr>
              <a:spLocks/>
            </p:cNvSpPr>
            <p:nvPr/>
          </p:nvSpPr>
          <p:spPr bwMode="auto">
            <a:xfrm>
              <a:off x="2856" y="1805"/>
              <a:ext cx="50" cy="49"/>
            </a:xfrm>
            <a:custGeom>
              <a:avLst/>
              <a:gdLst>
                <a:gd name="T0" fmla="*/ 35 w 50"/>
                <a:gd name="T1" fmla="*/ 49 h 49"/>
                <a:gd name="T2" fmla="*/ 0 w 50"/>
                <a:gd name="T3" fmla="*/ 29 h 49"/>
                <a:gd name="T4" fmla="*/ 11 w 50"/>
                <a:gd name="T5" fmla="*/ 0 h 49"/>
                <a:gd name="T6" fmla="*/ 50 w 50"/>
                <a:gd name="T7" fmla="*/ 22 h 49"/>
                <a:gd name="T8" fmla="*/ 35 w 5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35" y="4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50" y="22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3193"/>
            <p:cNvSpPr>
              <a:spLocks/>
            </p:cNvSpPr>
            <p:nvPr/>
          </p:nvSpPr>
          <p:spPr bwMode="auto">
            <a:xfrm>
              <a:off x="3012" y="2074"/>
              <a:ext cx="26" cy="13"/>
            </a:xfrm>
            <a:custGeom>
              <a:avLst/>
              <a:gdLst>
                <a:gd name="T0" fmla="*/ 26 w 26"/>
                <a:gd name="T1" fmla="*/ 0 h 13"/>
                <a:gd name="T2" fmla="*/ 26 w 26"/>
                <a:gd name="T3" fmla="*/ 0 h 13"/>
                <a:gd name="T4" fmla="*/ 0 w 26"/>
                <a:gd name="T5" fmla="*/ 13 h 13"/>
                <a:gd name="T6" fmla="*/ 0 w 26"/>
                <a:gd name="T7" fmla="*/ 13 h 13"/>
                <a:gd name="T8" fmla="*/ 26 w 2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6" y="0"/>
                  </a:moveTo>
                  <a:lnTo>
                    <a:pt x="26" y="0"/>
                  </a:lnTo>
                  <a:lnTo>
                    <a:pt x="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3194"/>
            <p:cNvSpPr>
              <a:spLocks/>
            </p:cNvSpPr>
            <p:nvPr/>
          </p:nvSpPr>
          <p:spPr bwMode="auto">
            <a:xfrm>
              <a:off x="2830" y="1798"/>
              <a:ext cx="35" cy="39"/>
            </a:xfrm>
            <a:custGeom>
              <a:avLst/>
              <a:gdLst>
                <a:gd name="T0" fmla="*/ 30 w 35"/>
                <a:gd name="T1" fmla="*/ 39 h 39"/>
                <a:gd name="T2" fmla="*/ 0 w 35"/>
                <a:gd name="T3" fmla="*/ 31 h 39"/>
                <a:gd name="T4" fmla="*/ 2 w 35"/>
                <a:gd name="T5" fmla="*/ 0 h 39"/>
                <a:gd name="T6" fmla="*/ 35 w 35"/>
                <a:gd name="T7" fmla="*/ 7 h 39"/>
                <a:gd name="T8" fmla="*/ 30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0" y="39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3195"/>
            <p:cNvSpPr>
              <a:spLocks/>
            </p:cNvSpPr>
            <p:nvPr/>
          </p:nvSpPr>
          <p:spPr bwMode="auto">
            <a:xfrm>
              <a:off x="2799" y="1798"/>
              <a:ext cx="33" cy="31"/>
            </a:xfrm>
            <a:custGeom>
              <a:avLst/>
              <a:gdLst>
                <a:gd name="T0" fmla="*/ 31 w 33"/>
                <a:gd name="T1" fmla="*/ 31 h 31"/>
                <a:gd name="T2" fmla="*/ 0 w 33"/>
                <a:gd name="T3" fmla="*/ 31 h 31"/>
                <a:gd name="T4" fmla="*/ 0 w 33"/>
                <a:gd name="T5" fmla="*/ 0 h 31"/>
                <a:gd name="T6" fmla="*/ 33 w 33"/>
                <a:gd name="T7" fmla="*/ 0 h 31"/>
                <a:gd name="T8" fmla="*/ 31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31" y="31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3196"/>
            <p:cNvSpPr>
              <a:spLocks/>
            </p:cNvSpPr>
            <p:nvPr/>
          </p:nvSpPr>
          <p:spPr bwMode="auto">
            <a:xfrm>
              <a:off x="2768" y="1798"/>
              <a:ext cx="31" cy="34"/>
            </a:xfrm>
            <a:custGeom>
              <a:avLst/>
              <a:gdLst>
                <a:gd name="T0" fmla="*/ 31 w 31"/>
                <a:gd name="T1" fmla="*/ 31 h 34"/>
                <a:gd name="T2" fmla="*/ 0 w 31"/>
                <a:gd name="T3" fmla="*/ 34 h 34"/>
                <a:gd name="T4" fmla="*/ 0 w 31"/>
                <a:gd name="T5" fmla="*/ 2 h 34"/>
                <a:gd name="T6" fmla="*/ 31 w 31"/>
                <a:gd name="T7" fmla="*/ 0 h 34"/>
                <a:gd name="T8" fmla="*/ 31 w 31"/>
                <a:gd name="T9" fmla="*/ 3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31" y="31"/>
                  </a:moveTo>
                  <a:lnTo>
                    <a:pt x="0" y="34"/>
                  </a:lnTo>
                  <a:lnTo>
                    <a:pt x="0" y="2"/>
                  </a:lnTo>
                  <a:lnTo>
                    <a:pt x="31" y="0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3197"/>
            <p:cNvSpPr>
              <a:spLocks/>
            </p:cNvSpPr>
            <p:nvPr/>
          </p:nvSpPr>
          <p:spPr bwMode="auto">
            <a:xfrm>
              <a:off x="2733" y="1798"/>
              <a:ext cx="35" cy="34"/>
            </a:xfrm>
            <a:custGeom>
              <a:avLst/>
              <a:gdLst>
                <a:gd name="T0" fmla="*/ 35 w 35"/>
                <a:gd name="T1" fmla="*/ 34 h 34"/>
                <a:gd name="T2" fmla="*/ 0 w 35"/>
                <a:gd name="T3" fmla="*/ 31 h 34"/>
                <a:gd name="T4" fmla="*/ 2 w 35"/>
                <a:gd name="T5" fmla="*/ 0 h 34"/>
                <a:gd name="T6" fmla="*/ 35 w 35"/>
                <a:gd name="T7" fmla="*/ 2 h 34"/>
                <a:gd name="T8" fmla="*/ 35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5" y="34"/>
                  </a:moveTo>
                  <a:lnTo>
                    <a:pt x="0" y="31"/>
                  </a:lnTo>
                  <a:lnTo>
                    <a:pt x="2" y="0"/>
                  </a:lnTo>
                  <a:lnTo>
                    <a:pt x="35" y="2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3198"/>
            <p:cNvSpPr>
              <a:spLocks/>
            </p:cNvSpPr>
            <p:nvPr/>
          </p:nvSpPr>
          <p:spPr bwMode="auto">
            <a:xfrm>
              <a:off x="2856" y="1805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3199"/>
            <p:cNvSpPr>
              <a:spLocks/>
            </p:cNvSpPr>
            <p:nvPr/>
          </p:nvSpPr>
          <p:spPr bwMode="auto">
            <a:xfrm>
              <a:off x="2700" y="1788"/>
              <a:ext cx="35" cy="41"/>
            </a:xfrm>
            <a:custGeom>
              <a:avLst/>
              <a:gdLst>
                <a:gd name="T0" fmla="*/ 29 w 35"/>
                <a:gd name="T1" fmla="*/ 41 h 41"/>
                <a:gd name="T2" fmla="*/ 0 w 35"/>
                <a:gd name="T3" fmla="*/ 29 h 41"/>
                <a:gd name="T4" fmla="*/ 11 w 35"/>
                <a:gd name="T5" fmla="*/ 0 h 41"/>
                <a:gd name="T6" fmla="*/ 35 w 35"/>
                <a:gd name="T7" fmla="*/ 10 h 41"/>
                <a:gd name="T8" fmla="*/ 29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29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5" y="10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3200"/>
            <p:cNvSpPr>
              <a:spLocks/>
            </p:cNvSpPr>
            <p:nvPr/>
          </p:nvSpPr>
          <p:spPr bwMode="auto">
            <a:xfrm>
              <a:off x="2672" y="1776"/>
              <a:ext cx="39" cy="41"/>
            </a:xfrm>
            <a:custGeom>
              <a:avLst/>
              <a:gdLst>
                <a:gd name="T0" fmla="*/ 28 w 39"/>
                <a:gd name="T1" fmla="*/ 41 h 41"/>
                <a:gd name="T2" fmla="*/ 0 w 39"/>
                <a:gd name="T3" fmla="*/ 26 h 41"/>
                <a:gd name="T4" fmla="*/ 15 w 39"/>
                <a:gd name="T5" fmla="*/ 0 h 41"/>
                <a:gd name="T6" fmla="*/ 39 w 39"/>
                <a:gd name="T7" fmla="*/ 12 h 41"/>
                <a:gd name="T8" fmla="*/ 28 w 3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1">
                  <a:moveTo>
                    <a:pt x="28" y="41"/>
                  </a:moveTo>
                  <a:lnTo>
                    <a:pt x="0" y="26"/>
                  </a:lnTo>
                  <a:lnTo>
                    <a:pt x="15" y="0"/>
                  </a:lnTo>
                  <a:lnTo>
                    <a:pt x="39" y="12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3201"/>
            <p:cNvSpPr>
              <a:spLocks/>
            </p:cNvSpPr>
            <p:nvPr/>
          </p:nvSpPr>
          <p:spPr bwMode="auto">
            <a:xfrm>
              <a:off x="2645" y="1753"/>
              <a:ext cx="42" cy="49"/>
            </a:xfrm>
            <a:custGeom>
              <a:avLst/>
              <a:gdLst>
                <a:gd name="T0" fmla="*/ 27 w 42"/>
                <a:gd name="T1" fmla="*/ 49 h 49"/>
                <a:gd name="T2" fmla="*/ 0 w 42"/>
                <a:gd name="T3" fmla="*/ 25 h 49"/>
                <a:gd name="T4" fmla="*/ 18 w 42"/>
                <a:gd name="T5" fmla="*/ 0 h 49"/>
                <a:gd name="T6" fmla="*/ 42 w 42"/>
                <a:gd name="T7" fmla="*/ 23 h 49"/>
                <a:gd name="T8" fmla="*/ 27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7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2" y="23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3202"/>
            <p:cNvSpPr>
              <a:spLocks/>
            </p:cNvSpPr>
            <p:nvPr/>
          </p:nvSpPr>
          <p:spPr bwMode="auto">
            <a:xfrm>
              <a:off x="2619" y="1729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20 w 44"/>
                <a:gd name="T5" fmla="*/ 0 h 49"/>
                <a:gd name="T6" fmla="*/ 44 w 44"/>
                <a:gd name="T7" fmla="*/ 24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3203"/>
            <p:cNvSpPr>
              <a:spLocks/>
            </p:cNvSpPr>
            <p:nvPr/>
          </p:nvSpPr>
          <p:spPr bwMode="auto">
            <a:xfrm>
              <a:off x="2597" y="1702"/>
              <a:ext cx="42" cy="51"/>
            </a:xfrm>
            <a:custGeom>
              <a:avLst/>
              <a:gdLst>
                <a:gd name="T0" fmla="*/ 22 w 42"/>
                <a:gd name="T1" fmla="*/ 51 h 51"/>
                <a:gd name="T2" fmla="*/ 0 w 42"/>
                <a:gd name="T3" fmla="*/ 20 h 51"/>
                <a:gd name="T4" fmla="*/ 22 w 42"/>
                <a:gd name="T5" fmla="*/ 0 h 51"/>
                <a:gd name="T6" fmla="*/ 42 w 42"/>
                <a:gd name="T7" fmla="*/ 27 h 51"/>
                <a:gd name="T8" fmla="*/ 22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2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27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3204"/>
            <p:cNvSpPr>
              <a:spLocks/>
            </p:cNvSpPr>
            <p:nvPr/>
          </p:nvSpPr>
          <p:spPr bwMode="auto">
            <a:xfrm>
              <a:off x="2573" y="1670"/>
              <a:ext cx="46" cy="52"/>
            </a:xfrm>
            <a:custGeom>
              <a:avLst/>
              <a:gdLst>
                <a:gd name="T0" fmla="*/ 24 w 46"/>
                <a:gd name="T1" fmla="*/ 52 h 52"/>
                <a:gd name="T2" fmla="*/ 0 w 46"/>
                <a:gd name="T3" fmla="*/ 17 h 52"/>
                <a:gd name="T4" fmla="*/ 24 w 46"/>
                <a:gd name="T5" fmla="*/ 0 h 52"/>
                <a:gd name="T6" fmla="*/ 46 w 46"/>
                <a:gd name="T7" fmla="*/ 32 h 52"/>
                <a:gd name="T8" fmla="*/ 24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4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3205"/>
            <p:cNvSpPr>
              <a:spLocks/>
            </p:cNvSpPr>
            <p:nvPr/>
          </p:nvSpPr>
          <p:spPr bwMode="auto">
            <a:xfrm>
              <a:off x="2536" y="1599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4 w 61"/>
                <a:gd name="T5" fmla="*/ 0 h 88"/>
                <a:gd name="T6" fmla="*/ 61 w 61"/>
                <a:gd name="T7" fmla="*/ 71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1" y="71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Rectangle 3206"/>
            <p:cNvSpPr>
              <a:spLocks noChangeArrowheads="1"/>
            </p:cNvSpPr>
            <p:nvPr/>
          </p:nvSpPr>
          <p:spPr bwMode="auto">
            <a:xfrm>
              <a:off x="2729" y="1829"/>
              <a:ext cx="4" cy="1"/>
            </a:xfrm>
            <a:prstGeom prst="rect">
              <a:avLst/>
            </a:prstGeom>
            <a:solidFill>
              <a:srgbClr val="4D4F4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3207"/>
            <p:cNvSpPr>
              <a:spLocks/>
            </p:cNvSpPr>
            <p:nvPr/>
          </p:nvSpPr>
          <p:spPr bwMode="auto">
            <a:xfrm>
              <a:off x="2729" y="1798"/>
              <a:ext cx="6" cy="31"/>
            </a:xfrm>
            <a:custGeom>
              <a:avLst/>
              <a:gdLst>
                <a:gd name="T0" fmla="*/ 4 w 6"/>
                <a:gd name="T1" fmla="*/ 31 h 31"/>
                <a:gd name="T2" fmla="*/ 0 w 6"/>
                <a:gd name="T3" fmla="*/ 31 h 31"/>
                <a:gd name="T4" fmla="*/ 6 w 6"/>
                <a:gd name="T5" fmla="*/ 0 h 31"/>
                <a:gd name="T6" fmla="*/ 6 w 6"/>
                <a:gd name="T7" fmla="*/ 0 h 31"/>
                <a:gd name="T8" fmla="*/ 4 w 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1">
                  <a:moveTo>
                    <a:pt x="4" y="31"/>
                  </a:moveTo>
                  <a:lnTo>
                    <a:pt x="0" y="31"/>
                  </a:lnTo>
                  <a:lnTo>
                    <a:pt x="6" y="0"/>
                  </a:lnTo>
                  <a:lnTo>
                    <a:pt x="4" y="31"/>
                  </a:lnTo>
                  <a:close/>
                </a:path>
              </a:pathLst>
            </a:custGeom>
            <a:solidFill>
              <a:srgbClr val="4D4F4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3208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3209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3210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3211"/>
            <p:cNvSpPr>
              <a:spLocks/>
            </p:cNvSpPr>
            <p:nvPr/>
          </p:nvSpPr>
          <p:spPr bwMode="auto">
            <a:xfrm>
              <a:off x="3509" y="3348"/>
              <a:ext cx="42" cy="51"/>
            </a:xfrm>
            <a:custGeom>
              <a:avLst/>
              <a:gdLst>
                <a:gd name="T0" fmla="*/ 15 w 42"/>
                <a:gd name="T1" fmla="*/ 51 h 51"/>
                <a:gd name="T2" fmla="*/ 0 w 42"/>
                <a:gd name="T3" fmla="*/ 7 h 51"/>
                <a:gd name="T4" fmla="*/ 29 w 42"/>
                <a:gd name="T5" fmla="*/ 0 h 51"/>
                <a:gd name="T6" fmla="*/ 42 w 42"/>
                <a:gd name="T7" fmla="*/ 39 h 51"/>
                <a:gd name="T8" fmla="*/ 15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5" y="51"/>
                  </a:moveTo>
                  <a:lnTo>
                    <a:pt x="0" y="7"/>
                  </a:lnTo>
                  <a:lnTo>
                    <a:pt x="29" y="0"/>
                  </a:lnTo>
                  <a:lnTo>
                    <a:pt x="42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3212"/>
            <p:cNvSpPr>
              <a:spLocks/>
            </p:cNvSpPr>
            <p:nvPr/>
          </p:nvSpPr>
          <p:spPr bwMode="auto">
            <a:xfrm>
              <a:off x="3500" y="3306"/>
              <a:ext cx="38" cy="49"/>
            </a:xfrm>
            <a:custGeom>
              <a:avLst/>
              <a:gdLst>
                <a:gd name="T0" fmla="*/ 9 w 38"/>
                <a:gd name="T1" fmla="*/ 49 h 49"/>
                <a:gd name="T2" fmla="*/ 0 w 38"/>
                <a:gd name="T3" fmla="*/ 5 h 49"/>
                <a:gd name="T4" fmla="*/ 29 w 38"/>
                <a:gd name="T5" fmla="*/ 0 h 49"/>
                <a:gd name="T6" fmla="*/ 38 w 38"/>
                <a:gd name="T7" fmla="*/ 42 h 49"/>
                <a:gd name="T8" fmla="*/ 9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9" y="4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2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3213"/>
            <p:cNvSpPr>
              <a:spLocks/>
            </p:cNvSpPr>
            <p:nvPr/>
          </p:nvSpPr>
          <p:spPr bwMode="auto">
            <a:xfrm>
              <a:off x="3496" y="3255"/>
              <a:ext cx="33" cy="56"/>
            </a:xfrm>
            <a:custGeom>
              <a:avLst/>
              <a:gdLst>
                <a:gd name="T0" fmla="*/ 4 w 33"/>
                <a:gd name="T1" fmla="*/ 56 h 56"/>
                <a:gd name="T2" fmla="*/ 0 w 33"/>
                <a:gd name="T3" fmla="*/ 2 h 56"/>
                <a:gd name="T4" fmla="*/ 28 w 33"/>
                <a:gd name="T5" fmla="*/ 0 h 56"/>
                <a:gd name="T6" fmla="*/ 33 w 33"/>
                <a:gd name="T7" fmla="*/ 51 h 56"/>
                <a:gd name="T8" fmla="*/ 4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4" y="5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3" y="51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3214"/>
            <p:cNvSpPr>
              <a:spLocks/>
            </p:cNvSpPr>
            <p:nvPr/>
          </p:nvSpPr>
          <p:spPr bwMode="auto">
            <a:xfrm>
              <a:off x="3496" y="3216"/>
              <a:ext cx="33" cy="44"/>
            </a:xfrm>
            <a:custGeom>
              <a:avLst/>
              <a:gdLst>
                <a:gd name="T0" fmla="*/ 0 w 33"/>
                <a:gd name="T1" fmla="*/ 41 h 44"/>
                <a:gd name="T2" fmla="*/ 4 w 33"/>
                <a:gd name="T3" fmla="*/ 0 h 44"/>
                <a:gd name="T4" fmla="*/ 33 w 33"/>
                <a:gd name="T5" fmla="*/ 4 h 44"/>
                <a:gd name="T6" fmla="*/ 28 w 33"/>
                <a:gd name="T7" fmla="*/ 44 h 44"/>
                <a:gd name="T8" fmla="*/ 0 w 33"/>
                <a:gd name="T9" fmla="*/ 4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1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8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3215"/>
            <p:cNvSpPr>
              <a:spLocks/>
            </p:cNvSpPr>
            <p:nvPr/>
          </p:nvSpPr>
          <p:spPr bwMode="auto">
            <a:xfrm>
              <a:off x="3500" y="3179"/>
              <a:ext cx="38" cy="41"/>
            </a:xfrm>
            <a:custGeom>
              <a:avLst/>
              <a:gdLst>
                <a:gd name="T0" fmla="*/ 0 w 38"/>
                <a:gd name="T1" fmla="*/ 37 h 41"/>
                <a:gd name="T2" fmla="*/ 11 w 38"/>
                <a:gd name="T3" fmla="*/ 0 h 41"/>
                <a:gd name="T4" fmla="*/ 38 w 38"/>
                <a:gd name="T5" fmla="*/ 12 h 41"/>
                <a:gd name="T6" fmla="*/ 29 w 38"/>
                <a:gd name="T7" fmla="*/ 41 h 41"/>
                <a:gd name="T8" fmla="*/ 0 w 38"/>
                <a:gd name="T9" fmla="*/ 3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0" y="37"/>
                  </a:moveTo>
                  <a:lnTo>
                    <a:pt x="11" y="0"/>
                  </a:lnTo>
                  <a:lnTo>
                    <a:pt x="38" y="12"/>
                  </a:lnTo>
                  <a:lnTo>
                    <a:pt x="29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3216"/>
            <p:cNvSpPr>
              <a:spLocks/>
            </p:cNvSpPr>
            <p:nvPr/>
          </p:nvSpPr>
          <p:spPr bwMode="auto">
            <a:xfrm>
              <a:off x="3511" y="3115"/>
              <a:ext cx="55" cy="76"/>
            </a:xfrm>
            <a:custGeom>
              <a:avLst/>
              <a:gdLst>
                <a:gd name="T0" fmla="*/ 0 w 55"/>
                <a:gd name="T1" fmla="*/ 64 h 76"/>
                <a:gd name="T2" fmla="*/ 29 w 55"/>
                <a:gd name="T3" fmla="*/ 0 h 76"/>
                <a:gd name="T4" fmla="*/ 55 w 55"/>
                <a:gd name="T5" fmla="*/ 12 h 76"/>
                <a:gd name="T6" fmla="*/ 27 w 55"/>
                <a:gd name="T7" fmla="*/ 76 h 76"/>
                <a:gd name="T8" fmla="*/ 0 w 55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6">
                  <a:moveTo>
                    <a:pt x="0" y="64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7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Freeform 3217"/>
            <p:cNvSpPr>
              <a:spLocks/>
            </p:cNvSpPr>
            <p:nvPr/>
          </p:nvSpPr>
          <p:spPr bwMode="auto">
            <a:xfrm>
              <a:off x="3540" y="3083"/>
              <a:ext cx="39" cy="44"/>
            </a:xfrm>
            <a:custGeom>
              <a:avLst/>
              <a:gdLst>
                <a:gd name="T0" fmla="*/ 0 w 39"/>
                <a:gd name="T1" fmla="*/ 32 h 44"/>
                <a:gd name="T2" fmla="*/ 13 w 39"/>
                <a:gd name="T3" fmla="*/ 0 h 44"/>
                <a:gd name="T4" fmla="*/ 39 w 39"/>
                <a:gd name="T5" fmla="*/ 13 h 44"/>
                <a:gd name="T6" fmla="*/ 26 w 39"/>
                <a:gd name="T7" fmla="*/ 44 h 44"/>
                <a:gd name="T8" fmla="*/ 0 w 39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0" y="32"/>
                  </a:moveTo>
                  <a:lnTo>
                    <a:pt x="13" y="0"/>
                  </a:lnTo>
                  <a:lnTo>
                    <a:pt x="39" y="13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3218"/>
            <p:cNvSpPr>
              <a:spLocks/>
            </p:cNvSpPr>
            <p:nvPr/>
          </p:nvSpPr>
          <p:spPr bwMode="auto">
            <a:xfrm>
              <a:off x="3553" y="3054"/>
              <a:ext cx="37" cy="42"/>
            </a:xfrm>
            <a:custGeom>
              <a:avLst/>
              <a:gdLst>
                <a:gd name="T0" fmla="*/ 0 w 37"/>
                <a:gd name="T1" fmla="*/ 29 h 42"/>
                <a:gd name="T2" fmla="*/ 9 w 37"/>
                <a:gd name="T3" fmla="*/ 0 h 42"/>
                <a:gd name="T4" fmla="*/ 37 w 37"/>
                <a:gd name="T5" fmla="*/ 5 h 42"/>
                <a:gd name="T6" fmla="*/ 26 w 37"/>
                <a:gd name="T7" fmla="*/ 42 h 42"/>
                <a:gd name="T8" fmla="*/ 0 w 37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29"/>
                  </a:moveTo>
                  <a:lnTo>
                    <a:pt x="9" y="0"/>
                  </a:lnTo>
                  <a:lnTo>
                    <a:pt x="37" y="5"/>
                  </a:lnTo>
                  <a:lnTo>
                    <a:pt x="26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" name="Group 3219"/>
          <p:cNvGrpSpPr>
            <a:grpSpLocks/>
          </p:cNvGrpSpPr>
          <p:nvPr/>
        </p:nvGrpSpPr>
        <p:grpSpPr bwMode="auto">
          <a:xfrm>
            <a:off x="3994150" y="2538413"/>
            <a:ext cx="1781175" cy="3179762"/>
            <a:chOff x="2516" y="1599"/>
            <a:chExt cx="1122" cy="2003"/>
          </a:xfrm>
        </p:grpSpPr>
        <p:sp>
          <p:nvSpPr>
            <p:cNvPr id="46745" name="Freeform 3220"/>
            <p:cNvSpPr>
              <a:spLocks/>
            </p:cNvSpPr>
            <p:nvPr/>
          </p:nvSpPr>
          <p:spPr bwMode="auto">
            <a:xfrm>
              <a:off x="3562" y="3022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4 w 33"/>
                <a:gd name="T3" fmla="*/ 0 h 37"/>
                <a:gd name="T4" fmla="*/ 33 w 33"/>
                <a:gd name="T5" fmla="*/ 0 h 37"/>
                <a:gd name="T6" fmla="*/ 28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6" name="Freeform 3221"/>
            <p:cNvSpPr>
              <a:spLocks/>
            </p:cNvSpPr>
            <p:nvPr/>
          </p:nvSpPr>
          <p:spPr bwMode="auto">
            <a:xfrm>
              <a:off x="3564" y="2980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3 h 42"/>
                <a:gd name="T4" fmla="*/ 28 w 31"/>
                <a:gd name="T5" fmla="*/ 0 h 42"/>
                <a:gd name="T6" fmla="*/ 31 w 31"/>
                <a:gd name="T7" fmla="*/ 42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1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7" name="Freeform 3222"/>
            <p:cNvSpPr>
              <a:spLocks/>
            </p:cNvSpPr>
            <p:nvPr/>
          </p:nvSpPr>
          <p:spPr bwMode="auto">
            <a:xfrm>
              <a:off x="3496" y="3255"/>
              <a:ext cx="28" cy="5"/>
            </a:xfrm>
            <a:custGeom>
              <a:avLst/>
              <a:gdLst>
                <a:gd name="T0" fmla="*/ 0 w 28"/>
                <a:gd name="T1" fmla="*/ 2 h 5"/>
                <a:gd name="T2" fmla="*/ 0 w 28"/>
                <a:gd name="T3" fmla="*/ 2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2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8" name="Freeform 3223"/>
            <p:cNvSpPr>
              <a:spLocks/>
            </p:cNvSpPr>
            <p:nvPr/>
          </p:nvSpPr>
          <p:spPr bwMode="auto">
            <a:xfrm>
              <a:off x="3562" y="2956"/>
              <a:ext cx="30" cy="29"/>
            </a:xfrm>
            <a:custGeom>
              <a:avLst/>
              <a:gdLst>
                <a:gd name="T0" fmla="*/ 2 w 30"/>
                <a:gd name="T1" fmla="*/ 29 h 29"/>
                <a:gd name="T2" fmla="*/ 0 w 30"/>
                <a:gd name="T3" fmla="*/ 12 h 29"/>
                <a:gd name="T4" fmla="*/ 26 w 30"/>
                <a:gd name="T5" fmla="*/ 0 h 29"/>
                <a:gd name="T6" fmla="*/ 30 w 30"/>
                <a:gd name="T7" fmla="*/ 24 h 29"/>
                <a:gd name="T8" fmla="*/ 2 w 3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2" y="2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0" y="24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9" name="Freeform 3224"/>
            <p:cNvSpPr>
              <a:spLocks/>
            </p:cNvSpPr>
            <p:nvPr/>
          </p:nvSpPr>
          <p:spPr bwMode="auto">
            <a:xfrm>
              <a:off x="3553" y="2936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3 h 32"/>
                <a:gd name="T4" fmla="*/ 26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0" name="Freeform 3225"/>
            <p:cNvSpPr>
              <a:spLocks/>
            </p:cNvSpPr>
            <p:nvPr/>
          </p:nvSpPr>
          <p:spPr bwMode="auto">
            <a:xfrm>
              <a:off x="3544" y="2917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19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9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1" name="Freeform 3226"/>
            <p:cNvSpPr>
              <a:spLocks/>
            </p:cNvSpPr>
            <p:nvPr/>
          </p:nvSpPr>
          <p:spPr bwMode="auto">
            <a:xfrm>
              <a:off x="3538" y="2900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9 h 34"/>
                <a:gd name="T4" fmla="*/ 21 w 30"/>
                <a:gd name="T5" fmla="*/ 0 h 34"/>
                <a:gd name="T6" fmla="*/ 30 w 30"/>
                <a:gd name="T7" fmla="*/ 17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9"/>
                  </a:lnTo>
                  <a:lnTo>
                    <a:pt x="21" y="0"/>
                  </a:lnTo>
                  <a:lnTo>
                    <a:pt x="30" y="1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2" name="Freeform 3227"/>
            <p:cNvSpPr>
              <a:spLocks/>
            </p:cNvSpPr>
            <p:nvPr/>
          </p:nvSpPr>
          <p:spPr bwMode="auto">
            <a:xfrm>
              <a:off x="3513" y="2870"/>
              <a:ext cx="46" cy="49"/>
            </a:xfrm>
            <a:custGeom>
              <a:avLst/>
              <a:gdLst>
                <a:gd name="T0" fmla="*/ 25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30 h 49"/>
                <a:gd name="T8" fmla="*/ 25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5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30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3" name="Freeform 3228"/>
            <p:cNvSpPr>
              <a:spLocks/>
            </p:cNvSpPr>
            <p:nvPr/>
          </p:nvSpPr>
          <p:spPr bwMode="auto">
            <a:xfrm>
              <a:off x="3487" y="2846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18 w 44"/>
                <a:gd name="T5" fmla="*/ 0 h 49"/>
                <a:gd name="T6" fmla="*/ 44 w 44"/>
                <a:gd name="T7" fmla="*/ 24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4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4" name="Freeform 3229"/>
            <p:cNvSpPr>
              <a:spLocks/>
            </p:cNvSpPr>
            <p:nvPr/>
          </p:nvSpPr>
          <p:spPr bwMode="auto">
            <a:xfrm>
              <a:off x="3430" y="2797"/>
              <a:ext cx="75" cy="73"/>
            </a:xfrm>
            <a:custGeom>
              <a:avLst/>
              <a:gdLst>
                <a:gd name="T0" fmla="*/ 57 w 75"/>
                <a:gd name="T1" fmla="*/ 73 h 73"/>
                <a:gd name="T2" fmla="*/ 0 w 75"/>
                <a:gd name="T3" fmla="*/ 24 h 73"/>
                <a:gd name="T4" fmla="*/ 18 w 75"/>
                <a:gd name="T5" fmla="*/ 0 h 73"/>
                <a:gd name="T6" fmla="*/ 75 w 75"/>
                <a:gd name="T7" fmla="*/ 49 h 73"/>
                <a:gd name="T8" fmla="*/ 57 w 7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3">
                  <a:moveTo>
                    <a:pt x="57" y="73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7" y="7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5" name="Freeform 3230"/>
            <p:cNvSpPr>
              <a:spLocks/>
            </p:cNvSpPr>
            <p:nvPr/>
          </p:nvSpPr>
          <p:spPr bwMode="auto">
            <a:xfrm>
              <a:off x="3399" y="2770"/>
              <a:ext cx="49" cy="51"/>
            </a:xfrm>
            <a:custGeom>
              <a:avLst/>
              <a:gdLst>
                <a:gd name="T0" fmla="*/ 31 w 49"/>
                <a:gd name="T1" fmla="*/ 51 h 51"/>
                <a:gd name="T2" fmla="*/ 0 w 49"/>
                <a:gd name="T3" fmla="*/ 17 h 51"/>
                <a:gd name="T4" fmla="*/ 25 w 49"/>
                <a:gd name="T5" fmla="*/ 0 h 51"/>
                <a:gd name="T6" fmla="*/ 49 w 49"/>
                <a:gd name="T7" fmla="*/ 27 h 51"/>
                <a:gd name="T8" fmla="*/ 31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31" y="51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9" y="2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6" name="Freeform 3231"/>
            <p:cNvSpPr>
              <a:spLocks/>
            </p:cNvSpPr>
            <p:nvPr/>
          </p:nvSpPr>
          <p:spPr bwMode="auto">
            <a:xfrm>
              <a:off x="3380" y="2733"/>
              <a:ext cx="44" cy="54"/>
            </a:xfrm>
            <a:custGeom>
              <a:avLst/>
              <a:gdLst>
                <a:gd name="T0" fmla="*/ 19 w 44"/>
                <a:gd name="T1" fmla="*/ 54 h 54"/>
                <a:gd name="T2" fmla="*/ 0 w 44"/>
                <a:gd name="T3" fmla="*/ 17 h 54"/>
                <a:gd name="T4" fmla="*/ 24 w 44"/>
                <a:gd name="T5" fmla="*/ 0 h 54"/>
                <a:gd name="T6" fmla="*/ 44 w 44"/>
                <a:gd name="T7" fmla="*/ 37 h 54"/>
                <a:gd name="T8" fmla="*/ 19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9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7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7" name="Freeform 3232"/>
            <p:cNvSpPr>
              <a:spLocks/>
            </p:cNvSpPr>
            <p:nvPr/>
          </p:nvSpPr>
          <p:spPr bwMode="auto">
            <a:xfrm>
              <a:off x="3564" y="2980"/>
              <a:ext cx="28" cy="5"/>
            </a:xfrm>
            <a:custGeom>
              <a:avLst/>
              <a:gdLst>
                <a:gd name="T0" fmla="*/ 28 w 28"/>
                <a:gd name="T1" fmla="*/ 0 h 5"/>
                <a:gd name="T2" fmla="*/ 28 w 28"/>
                <a:gd name="T3" fmla="*/ 0 h 5"/>
                <a:gd name="T4" fmla="*/ 0 w 28"/>
                <a:gd name="T5" fmla="*/ 3 h 5"/>
                <a:gd name="T6" fmla="*/ 0 w 28"/>
                <a:gd name="T7" fmla="*/ 5 h 5"/>
                <a:gd name="T8" fmla="*/ 28 w 2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28" y="0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8" name="Freeform 3233"/>
            <p:cNvSpPr>
              <a:spLocks/>
            </p:cNvSpPr>
            <p:nvPr/>
          </p:nvSpPr>
          <p:spPr bwMode="auto">
            <a:xfrm>
              <a:off x="3364" y="2694"/>
              <a:ext cx="42" cy="54"/>
            </a:xfrm>
            <a:custGeom>
              <a:avLst/>
              <a:gdLst>
                <a:gd name="T0" fmla="*/ 16 w 42"/>
                <a:gd name="T1" fmla="*/ 54 h 54"/>
                <a:gd name="T2" fmla="*/ 0 w 42"/>
                <a:gd name="T3" fmla="*/ 5 h 54"/>
                <a:gd name="T4" fmla="*/ 29 w 42"/>
                <a:gd name="T5" fmla="*/ 0 h 54"/>
                <a:gd name="T6" fmla="*/ 42 w 42"/>
                <a:gd name="T7" fmla="*/ 42 h 54"/>
                <a:gd name="T8" fmla="*/ 16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6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59" name="Freeform 3234"/>
            <p:cNvSpPr>
              <a:spLocks/>
            </p:cNvSpPr>
            <p:nvPr/>
          </p:nvSpPr>
          <p:spPr bwMode="auto">
            <a:xfrm>
              <a:off x="3358" y="2650"/>
              <a:ext cx="35" cy="49"/>
            </a:xfrm>
            <a:custGeom>
              <a:avLst/>
              <a:gdLst>
                <a:gd name="T0" fmla="*/ 6 w 35"/>
                <a:gd name="T1" fmla="*/ 49 h 49"/>
                <a:gd name="T2" fmla="*/ 0 w 35"/>
                <a:gd name="T3" fmla="*/ 2 h 49"/>
                <a:gd name="T4" fmla="*/ 28 w 35"/>
                <a:gd name="T5" fmla="*/ 0 h 49"/>
                <a:gd name="T6" fmla="*/ 35 w 35"/>
                <a:gd name="T7" fmla="*/ 44 h 49"/>
                <a:gd name="T8" fmla="*/ 6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6" y="49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4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0" name="Freeform 3235"/>
            <p:cNvSpPr>
              <a:spLocks/>
            </p:cNvSpPr>
            <p:nvPr/>
          </p:nvSpPr>
          <p:spPr bwMode="auto">
            <a:xfrm>
              <a:off x="3358" y="2608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0 h 44"/>
                <a:gd name="T4" fmla="*/ 28 w 28"/>
                <a:gd name="T5" fmla="*/ 0 h 44"/>
                <a:gd name="T6" fmla="*/ 28 w 28"/>
                <a:gd name="T7" fmla="*/ 42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1" name="Freeform 3236"/>
            <p:cNvSpPr>
              <a:spLocks/>
            </p:cNvSpPr>
            <p:nvPr/>
          </p:nvSpPr>
          <p:spPr bwMode="auto">
            <a:xfrm>
              <a:off x="3358" y="2567"/>
              <a:ext cx="30" cy="41"/>
            </a:xfrm>
            <a:custGeom>
              <a:avLst/>
              <a:gdLst>
                <a:gd name="T0" fmla="*/ 0 w 30"/>
                <a:gd name="T1" fmla="*/ 41 h 41"/>
                <a:gd name="T2" fmla="*/ 2 w 30"/>
                <a:gd name="T3" fmla="*/ 0 h 41"/>
                <a:gd name="T4" fmla="*/ 30 w 30"/>
                <a:gd name="T5" fmla="*/ 0 h 41"/>
                <a:gd name="T6" fmla="*/ 28 w 30"/>
                <a:gd name="T7" fmla="*/ 41 h 41"/>
                <a:gd name="T8" fmla="*/ 0 w 3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0" y="41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2" name="Freeform 3237"/>
            <p:cNvSpPr>
              <a:spLocks/>
            </p:cNvSpPr>
            <p:nvPr/>
          </p:nvSpPr>
          <p:spPr bwMode="auto">
            <a:xfrm>
              <a:off x="3360" y="2522"/>
              <a:ext cx="28" cy="45"/>
            </a:xfrm>
            <a:custGeom>
              <a:avLst/>
              <a:gdLst>
                <a:gd name="T0" fmla="*/ 0 w 28"/>
                <a:gd name="T1" fmla="*/ 45 h 45"/>
                <a:gd name="T2" fmla="*/ 0 w 28"/>
                <a:gd name="T3" fmla="*/ 3 h 45"/>
                <a:gd name="T4" fmla="*/ 28 w 28"/>
                <a:gd name="T5" fmla="*/ 0 h 45"/>
                <a:gd name="T6" fmla="*/ 28 w 28"/>
                <a:gd name="T7" fmla="*/ 45 h 45"/>
                <a:gd name="T8" fmla="*/ 0 w 28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3" name="Freeform 3238"/>
            <p:cNvSpPr>
              <a:spLocks/>
            </p:cNvSpPr>
            <p:nvPr/>
          </p:nvSpPr>
          <p:spPr bwMode="auto">
            <a:xfrm>
              <a:off x="3356" y="2481"/>
              <a:ext cx="32" cy="44"/>
            </a:xfrm>
            <a:custGeom>
              <a:avLst/>
              <a:gdLst>
                <a:gd name="T0" fmla="*/ 4 w 32"/>
                <a:gd name="T1" fmla="*/ 44 h 44"/>
                <a:gd name="T2" fmla="*/ 0 w 32"/>
                <a:gd name="T3" fmla="*/ 5 h 44"/>
                <a:gd name="T4" fmla="*/ 28 w 32"/>
                <a:gd name="T5" fmla="*/ 0 h 44"/>
                <a:gd name="T6" fmla="*/ 32 w 32"/>
                <a:gd name="T7" fmla="*/ 41 h 44"/>
                <a:gd name="T8" fmla="*/ 4 w 3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4">
                  <a:moveTo>
                    <a:pt x="4" y="4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2" y="41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4" name="Freeform 3239"/>
            <p:cNvSpPr>
              <a:spLocks/>
            </p:cNvSpPr>
            <p:nvPr/>
          </p:nvSpPr>
          <p:spPr bwMode="auto">
            <a:xfrm>
              <a:off x="3347" y="2439"/>
              <a:ext cx="37" cy="47"/>
            </a:xfrm>
            <a:custGeom>
              <a:avLst/>
              <a:gdLst>
                <a:gd name="T0" fmla="*/ 9 w 37"/>
                <a:gd name="T1" fmla="*/ 47 h 47"/>
                <a:gd name="T2" fmla="*/ 0 w 37"/>
                <a:gd name="T3" fmla="*/ 12 h 47"/>
                <a:gd name="T4" fmla="*/ 26 w 37"/>
                <a:gd name="T5" fmla="*/ 0 h 47"/>
                <a:gd name="T6" fmla="*/ 37 w 37"/>
                <a:gd name="T7" fmla="*/ 42 h 47"/>
                <a:gd name="T8" fmla="*/ 9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9" y="4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5" name="Freeform 3240"/>
            <p:cNvSpPr>
              <a:spLocks/>
            </p:cNvSpPr>
            <p:nvPr/>
          </p:nvSpPr>
          <p:spPr bwMode="auto">
            <a:xfrm>
              <a:off x="3325" y="2398"/>
              <a:ext cx="48" cy="53"/>
            </a:xfrm>
            <a:custGeom>
              <a:avLst/>
              <a:gdLst>
                <a:gd name="T0" fmla="*/ 22 w 48"/>
                <a:gd name="T1" fmla="*/ 53 h 53"/>
                <a:gd name="T2" fmla="*/ 0 w 48"/>
                <a:gd name="T3" fmla="*/ 17 h 53"/>
                <a:gd name="T4" fmla="*/ 24 w 48"/>
                <a:gd name="T5" fmla="*/ 0 h 53"/>
                <a:gd name="T6" fmla="*/ 48 w 48"/>
                <a:gd name="T7" fmla="*/ 41 h 53"/>
                <a:gd name="T8" fmla="*/ 22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22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1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6" name="Freeform 3241"/>
            <p:cNvSpPr>
              <a:spLocks/>
            </p:cNvSpPr>
            <p:nvPr/>
          </p:nvSpPr>
          <p:spPr bwMode="auto">
            <a:xfrm>
              <a:off x="3380" y="2733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7" name="Freeform 3242"/>
            <p:cNvSpPr>
              <a:spLocks/>
            </p:cNvSpPr>
            <p:nvPr/>
          </p:nvSpPr>
          <p:spPr bwMode="auto">
            <a:xfrm>
              <a:off x="3314" y="2376"/>
              <a:ext cx="33" cy="41"/>
            </a:xfrm>
            <a:custGeom>
              <a:avLst/>
              <a:gdLst>
                <a:gd name="T0" fmla="*/ 13 w 33"/>
                <a:gd name="T1" fmla="*/ 41 h 41"/>
                <a:gd name="T2" fmla="*/ 0 w 33"/>
                <a:gd name="T3" fmla="*/ 24 h 41"/>
                <a:gd name="T4" fmla="*/ 18 w 33"/>
                <a:gd name="T5" fmla="*/ 0 h 41"/>
                <a:gd name="T6" fmla="*/ 33 w 33"/>
                <a:gd name="T7" fmla="*/ 17 h 41"/>
                <a:gd name="T8" fmla="*/ 13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3" y="41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8" name="Freeform 3243"/>
            <p:cNvSpPr>
              <a:spLocks/>
            </p:cNvSpPr>
            <p:nvPr/>
          </p:nvSpPr>
          <p:spPr bwMode="auto">
            <a:xfrm>
              <a:off x="3301" y="2363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7 h 37"/>
                <a:gd name="T4" fmla="*/ 15 w 31"/>
                <a:gd name="T5" fmla="*/ 0 h 37"/>
                <a:gd name="T6" fmla="*/ 31 w 31"/>
                <a:gd name="T7" fmla="*/ 13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13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69" name="Freeform 3244"/>
            <p:cNvSpPr>
              <a:spLocks/>
            </p:cNvSpPr>
            <p:nvPr/>
          </p:nvSpPr>
          <p:spPr bwMode="auto">
            <a:xfrm>
              <a:off x="3270" y="2344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9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0" name="Freeform 3245"/>
            <p:cNvSpPr>
              <a:spLocks/>
            </p:cNvSpPr>
            <p:nvPr/>
          </p:nvSpPr>
          <p:spPr bwMode="auto">
            <a:xfrm>
              <a:off x="3239" y="2334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1" name="Freeform 3246"/>
            <p:cNvSpPr>
              <a:spLocks/>
            </p:cNvSpPr>
            <p:nvPr/>
          </p:nvSpPr>
          <p:spPr bwMode="auto">
            <a:xfrm>
              <a:off x="3202" y="2327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1 h 39"/>
                <a:gd name="T4" fmla="*/ 5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1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2" name="Freeform 3247"/>
            <p:cNvSpPr>
              <a:spLocks/>
            </p:cNvSpPr>
            <p:nvPr/>
          </p:nvSpPr>
          <p:spPr bwMode="auto">
            <a:xfrm>
              <a:off x="3167" y="2322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31 h 36"/>
                <a:gd name="T4" fmla="*/ 5 w 40"/>
                <a:gd name="T5" fmla="*/ 0 h 36"/>
                <a:gd name="T6" fmla="*/ 40 w 40"/>
                <a:gd name="T7" fmla="*/ 5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31"/>
                  </a:lnTo>
                  <a:lnTo>
                    <a:pt x="5" y="0"/>
                  </a:lnTo>
                  <a:lnTo>
                    <a:pt x="40" y="5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3" name="Freeform 3248"/>
            <p:cNvSpPr>
              <a:spLocks/>
            </p:cNvSpPr>
            <p:nvPr/>
          </p:nvSpPr>
          <p:spPr bwMode="auto">
            <a:xfrm>
              <a:off x="3128" y="2309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30 h 44"/>
                <a:gd name="T4" fmla="*/ 11 w 44"/>
                <a:gd name="T5" fmla="*/ 0 h 44"/>
                <a:gd name="T6" fmla="*/ 44 w 44"/>
                <a:gd name="T7" fmla="*/ 13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3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4" name="Freeform 3249"/>
            <p:cNvSpPr>
              <a:spLocks/>
            </p:cNvSpPr>
            <p:nvPr/>
          </p:nvSpPr>
          <p:spPr bwMode="auto">
            <a:xfrm>
              <a:off x="3110" y="2304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7 h 35"/>
                <a:gd name="T4" fmla="*/ 15 w 29"/>
                <a:gd name="T5" fmla="*/ 0 h 35"/>
                <a:gd name="T6" fmla="*/ 29 w 29"/>
                <a:gd name="T7" fmla="*/ 5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9" y="5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5" name="Freeform 3250"/>
            <p:cNvSpPr>
              <a:spLocks/>
            </p:cNvSpPr>
            <p:nvPr/>
          </p:nvSpPr>
          <p:spPr bwMode="auto">
            <a:xfrm>
              <a:off x="3095" y="2295"/>
              <a:ext cx="30" cy="36"/>
            </a:xfrm>
            <a:custGeom>
              <a:avLst/>
              <a:gdLst>
                <a:gd name="T0" fmla="*/ 15 w 30"/>
                <a:gd name="T1" fmla="*/ 36 h 36"/>
                <a:gd name="T2" fmla="*/ 0 w 30"/>
                <a:gd name="T3" fmla="*/ 27 h 36"/>
                <a:gd name="T4" fmla="*/ 15 w 30"/>
                <a:gd name="T5" fmla="*/ 0 h 36"/>
                <a:gd name="T6" fmla="*/ 30 w 30"/>
                <a:gd name="T7" fmla="*/ 9 h 36"/>
                <a:gd name="T8" fmla="*/ 15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6" name="Freeform 3251"/>
            <p:cNvSpPr>
              <a:spLocks/>
            </p:cNvSpPr>
            <p:nvPr/>
          </p:nvSpPr>
          <p:spPr bwMode="auto">
            <a:xfrm>
              <a:off x="3077" y="2280"/>
              <a:ext cx="33" cy="42"/>
            </a:xfrm>
            <a:custGeom>
              <a:avLst/>
              <a:gdLst>
                <a:gd name="T0" fmla="*/ 18 w 33"/>
                <a:gd name="T1" fmla="*/ 42 h 42"/>
                <a:gd name="T2" fmla="*/ 0 w 33"/>
                <a:gd name="T3" fmla="*/ 24 h 42"/>
                <a:gd name="T4" fmla="*/ 20 w 33"/>
                <a:gd name="T5" fmla="*/ 0 h 42"/>
                <a:gd name="T6" fmla="*/ 33 w 33"/>
                <a:gd name="T7" fmla="*/ 15 h 42"/>
                <a:gd name="T8" fmla="*/ 1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8" y="42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7" name="Freeform 3252"/>
            <p:cNvSpPr>
              <a:spLocks/>
            </p:cNvSpPr>
            <p:nvPr/>
          </p:nvSpPr>
          <p:spPr bwMode="auto">
            <a:xfrm>
              <a:off x="3066" y="2265"/>
              <a:ext cx="31" cy="39"/>
            </a:xfrm>
            <a:custGeom>
              <a:avLst/>
              <a:gdLst>
                <a:gd name="T0" fmla="*/ 11 w 31"/>
                <a:gd name="T1" fmla="*/ 39 h 39"/>
                <a:gd name="T2" fmla="*/ 0 w 31"/>
                <a:gd name="T3" fmla="*/ 20 h 39"/>
                <a:gd name="T4" fmla="*/ 22 w 31"/>
                <a:gd name="T5" fmla="*/ 0 h 39"/>
                <a:gd name="T6" fmla="*/ 31 w 31"/>
                <a:gd name="T7" fmla="*/ 15 h 39"/>
                <a:gd name="T8" fmla="*/ 11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1" y="3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1" y="1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8" name="Freeform 3253"/>
            <p:cNvSpPr>
              <a:spLocks/>
            </p:cNvSpPr>
            <p:nvPr/>
          </p:nvSpPr>
          <p:spPr bwMode="auto">
            <a:xfrm>
              <a:off x="3345" y="2390"/>
              <a:ext cx="4" cy="8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3 h 8"/>
                <a:gd name="T4" fmla="*/ 0 w 4"/>
                <a:gd name="T5" fmla="*/ 0 h 8"/>
                <a:gd name="T6" fmla="*/ 4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79" name="Freeform 3254"/>
            <p:cNvSpPr>
              <a:spLocks/>
            </p:cNvSpPr>
            <p:nvPr/>
          </p:nvSpPr>
          <p:spPr bwMode="auto">
            <a:xfrm>
              <a:off x="3325" y="2393"/>
              <a:ext cx="24" cy="24"/>
            </a:xfrm>
            <a:custGeom>
              <a:avLst/>
              <a:gdLst>
                <a:gd name="T0" fmla="*/ 24 w 24"/>
                <a:gd name="T1" fmla="*/ 5 h 24"/>
                <a:gd name="T2" fmla="*/ 22 w 24"/>
                <a:gd name="T3" fmla="*/ 0 h 24"/>
                <a:gd name="T4" fmla="*/ 0 w 24"/>
                <a:gd name="T5" fmla="*/ 22 h 24"/>
                <a:gd name="T6" fmla="*/ 2 w 24"/>
                <a:gd name="T7" fmla="*/ 24 h 24"/>
                <a:gd name="T8" fmla="*/ 24 w 2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5"/>
                  </a:moveTo>
                  <a:lnTo>
                    <a:pt x="22" y="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0" name="Freeform 3255"/>
            <p:cNvSpPr>
              <a:spLocks/>
            </p:cNvSpPr>
            <p:nvPr/>
          </p:nvSpPr>
          <p:spPr bwMode="auto">
            <a:xfrm>
              <a:off x="3051" y="2248"/>
              <a:ext cx="37" cy="37"/>
            </a:xfrm>
            <a:custGeom>
              <a:avLst/>
              <a:gdLst>
                <a:gd name="T0" fmla="*/ 13 w 37"/>
                <a:gd name="T1" fmla="*/ 37 h 37"/>
                <a:gd name="T2" fmla="*/ 0 w 37"/>
                <a:gd name="T3" fmla="*/ 12 h 37"/>
                <a:gd name="T4" fmla="*/ 26 w 37"/>
                <a:gd name="T5" fmla="*/ 0 h 37"/>
                <a:gd name="T6" fmla="*/ 37 w 37"/>
                <a:gd name="T7" fmla="*/ 20 h 37"/>
                <a:gd name="T8" fmla="*/ 1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3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1" name="Freeform 3256"/>
            <p:cNvSpPr>
              <a:spLocks/>
            </p:cNvSpPr>
            <p:nvPr/>
          </p:nvSpPr>
          <p:spPr bwMode="auto">
            <a:xfrm>
              <a:off x="3042" y="2224"/>
              <a:ext cx="35" cy="36"/>
            </a:xfrm>
            <a:custGeom>
              <a:avLst/>
              <a:gdLst>
                <a:gd name="T0" fmla="*/ 9 w 35"/>
                <a:gd name="T1" fmla="*/ 36 h 36"/>
                <a:gd name="T2" fmla="*/ 0 w 35"/>
                <a:gd name="T3" fmla="*/ 12 h 36"/>
                <a:gd name="T4" fmla="*/ 26 w 35"/>
                <a:gd name="T5" fmla="*/ 0 h 36"/>
                <a:gd name="T6" fmla="*/ 35 w 35"/>
                <a:gd name="T7" fmla="*/ 24 h 36"/>
                <a:gd name="T8" fmla="*/ 9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9" y="3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2" name="Freeform 3257"/>
            <p:cNvSpPr>
              <a:spLocks/>
            </p:cNvSpPr>
            <p:nvPr/>
          </p:nvSpPr>
          <p:spPr bwMode="auto">
            <a:xfrm>
              <a:off x="3029" y="2180"/>
              <a:ext cx="39" cy="56"/>
            </a:xfrm>
            <a:custGeom>
              <a:avLst/>
              <a:gdLst>
                <a:gd name="T0" fmla="*/ 13 w 39"/>
                <a:gd name="T1" fmla="*/ 56 h 56"/>
                <a:gd name="T2" fmla="*/ 0 w 39"/>
                <a:gd name="T3" fmla="*/ 4 h 56"/>
                <a:gd name="T4" fmla="*/ 29 w 39"/>
                <a:gd name="T5" fmla="*/ 0 h 56"/>
                <a:gd name="T6" fmla="*/ 39 w 39"/>
                <a:gd name="T7" fmla="*/ 44 h 56"/>
                <a:gd name="T8" fmla="*/ 13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3" y="56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39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3" name="Freeform 3258"/>
            <p:cNvSpPr>
              <a:spLocks/>
            </p:cNvSpPr>
            <p:nvPr/>
          </p:nvSpPr>
          <p:spPr bwMode="auto">
            <a:xfrm>
              <a:off x="3022" y="2131"/>
              <a:ext cx="36" cy="53"/>
            </a:xfrm>
            <a:custGeom>
              <a:avLst/>
              <a:gdLst>
                <a:gd name="T0" fmla="*/ 7 w 36"/>
                <a:gd name="T1" fmla="*/ 53 h 53"/>
                <a:gd name="T2" fmla="*/ 0 w 36"/>
                <a:gd name="T3" fmla="*/ 5 h 53"/>
                <a:gd name="T4" fmla="*/ 29 w 36"/>
                <a:gd name="T5" fmla="*/ 0 h 53"/>
                <a:gd name="T6" fmla="*/ 36 w 36"/>
                <a:gd name="T7" fmla="*/ 49 h 53"/>
                <a:gd name="T8" fmla="*/ 7 w 3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3">
                  <a:moveTo>
                    <a:pt x="7" y="53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6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4" name="Freeform 3259"/>
            <p:cNvSpPr>
              <a:spLocks/>
            </p:cNvSpPr>
            <p:nvPr/>
          </p:nvSpPr>
          <p:spPr bwMode="auto">
            <a:xfrm>
              <a:off x="3018" y="2104"/>
              <a:ext cx="33" cy="32"/>
            </a:xfrm>
            <a:custGeom>
              <a:avLst/>
              <a:gdLst>
                <a:gd name="T0" fmla="*/ 4 w 33"/>
                <a:gd name="T1" fmla="*/ 32 h 32"/>
                <a:gd name="T2" fmla="*/ 0 w 33"/>
                <a:gd name="T3" fmla="*/ 12 h 32"/>
                <a:gd name="T4" fmla="*/ 26 w 33"/>
                <a:gd name="T5" fmla="*/ 0 h 32"/>
                <a:gd name="T6" fmla="*/ 33 w 33"/>
                <a:gd name="T7" fmla="*/ 27 h 32"/>
                <a:gd name="T8" fmla="*/ 4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4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5" name="Freeform 3260"/>
            <p:cNvSpPr>
              <a:spLocks/>
            </p:cNvSpPr>
            <p:nvPr/>
          </p:nvSpPr>
          <p:spPr bwMode="auto">
            <a:xfrm>
              <a:off x="3009" y="2077"/>
              <a:ext cx="35" cy="39"/>
            </a:xfrm>
            <a:custGeom>
              <a:avLst/>
              <a:gdLst>
                <a:gd name="T0" fmla="*/ 9 w 35"/>
                <a:gd name="T1" fmla="*/ 39 h 39"/>
                <a:gd name="T2" fmla="*/ 0 w 35"/>
                <a:gd name="T3" fmla="*/ 12 h 39"/>
                <a:gd name="T4" fmla="*/ 27 w 35"/>
                <a:gd name="T5" fmla="*/ 0 h 39"/>
                <a:gd name="T6" fmla="*/ 35 w 35"/>
                <a:gd name="T7" fmla="*/ 27 h 39"/>
                <a:gd name="T8" fmla="*/ 9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9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5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6" name="Freeform 3261"/>
            <p:cNvSpPr>
              <a:spLocks/>
            </p:cNvSpPr>
            <p:nvPr/>
          </p:nvSpPr>
          <p:spPr bwMode="auto">
            <a:xfrm>
              <a:off x="3064" y="2265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7" name="Freeform 3262"/>
            <p:cNvSpPr>
              <a:spLocks/>
            </p:cNvSpPr>
            <p:nvPr/>
          </p:nvSpPr>
          <p:spPr bwMode="auto">
            <a:xfrm>
              <a:off x="2979" y="1996"/>
              <a:ext cx="57" cy="93"/>
            </a:xfrm>
            <a:custGeom>
              <a:avLst/>
              <a:gdLst>
                <a:gd name="T0" fmla="*/ 30 w 57"/>
                <a:gd name="T1" fmla="*/ 93 h 93"/>
                <a:gd name="T2" fmla="*/ 0 w 57"/>
                <a:gd name="T3" fmla="*/ 12 h 93"/>
                <a:gd name="T4" fmla="*/ 26 w 57"/>
                <a:gd name="T5" fmla="*/ 0 h 93"/>
                <a:gd name="T6" fmla="*/ 57 w 57"/>
                <a:gd name="T7" fmla="*/ 81 h 93"/>
                <a:gd name="T8" fmla="*/ 30 w 5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3">
                  <a:moveTo>
                    <a:pt x="30" y="93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7" y="81"/>
                  </a:lnTo>
                  <a:lnTo>
                    <a:pt x="30" y="93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8" name="Freeform 3263"/>
            <p:cNvSpPr>
              <a:spLocks/>
            </p:cNvSpPr>
            <p:nvPr/>
          </p:nvSpPr>
          <p:spPr bwMode="auto">
            <a:xfrm>
              <a:off x="2950" y="1920"/>
              <a:ext cx="55" cy="88"/>
            </a:xfrm>
            <a:custGeom>
              <a:avLst/>
              <a:gdLst>
                <a:gd name="T0" fmla="*/ 29 w 55"/>
                <a:gd name="T1" fmla="*/ 88 h 88"/>
                <a:gd name="T2" fmla="*/ 0 w 55"/>
                <a:gd name="T3" fmla="*/ 12 h 88"/>
                <a:gd name="T4" fmla="*/ 26 w 55"/>
                <a:gd name="T5" fmla="*/ 0 h 88"/>
                <a:gd name="T6" fmla="*/ 55 w 55"/>
                <a:gd name="T7" fmla="*/ 76 h 88"/>
                <a:gd name="T8" fmla="*/ 29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8">
                  <a:moveTo>
                    <a:pt x="29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5" y="76"/>
                  </a:lnTo>
                  <a:lnTo>
                    <a:pt x="29" y="8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89" name="Freeform 3264"/>
            <p:cNvSpPr>
              <a:spLocks/>
            </p:cNvSpPr>
            <p:nvPr/>
          </p:nvSpPr>
          <p:spPr bwMode="auto">
            <a:xfrm>
              <a:off x="2935" y="1883"/>
              <a:ext cx="41" cy="49"/>
            </a:xfrm>
            <a:custGeom>
              <a:avLst/>
              <a:gdLst>
                <a:gd name="T0" fmla="*/ 15 w 41"/>
                <a:gd name="T1" fmla="*/ 49 h 49"/>
                <a:gd name="T2" fmla="*/ 0 w 41"/>
                <a:gd name="T3" fmla="*/ 20 h 49"/>
                <a:gd name="T4" fmla="*/ 22 w 41"/>
                <a:gd name="T5" fmla="*/ 0 h 49"/>
                <a:gd name="T6" fmla="*/ 41 w 41"/>
                <a:gd name="T7" fmla="*/ 37 h 49"/>
                <a:gd name="T8" fmla="*/ 15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5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0" name="Freeform 3265"/>
            <p:cNvSpPr>
              <a:spLocks/>
            </p:cNvSpPr>
            <p:nvPr/>
          </p:nvSpPr>
          <p:spPr bwMode="auto">
            <a:xfrm>
              <a:off x="2913" y="1854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1" name="Freeform 3266"/>
            <p:cNvSpPr>
              <a:spLocks/>
            </p:cNvSpPr>
            <p:nvPr/>
          </p:nvSpPr>
          <p:spPr bwMode="auto">
            <a:xfrm>
              <a:off x="2884" y="1829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7 h 49"/>
                <a:gd name="T4" fmla="*/ 16 w 46"/>
                <a:gd name="T5" fmla="*/ 0 h 49"/>
                <a:gd name="T6" fmla="*/ 46 w 46"/>
                <a:gd name="T7" fmla="*/ 25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6" y="25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2" name="Freeform 3267"/>
            <p:cNvSpPr>
              <a:spLocks/>
            </p:cNvSpPr>
            <p:nvPr/>
          </p:nvSpPr>
          <p:spPr bwMode="auto">
            <a:xfrm>
              <a:off x="2852" y="1810"/>
              <a:ext cx="48" cy="46"/>
            </a:xfrm>
            <a:custGeom>
              <a:avLst/>
              <a:gdLst>
                <a:gd name="T0" fmla="*/ 32 w 48"/>
                <a:gd name="T1" fmla="*/ 46 h 46"/>
                <a:gd name="T2" fmla="*/ 0 w 48"/>
                <a:gd name="T3" fmla="*/ 29 h 46"/>
                <a:gd name="T4" fmla="*/ 10 w 48"/>
                <a:gd name="T5" fmla="*/ 0 h 46"/>
                <a:gd name="T6" fmla="*/ 48 w 48"/>
                <a:gd name="T7" fmla="*/ 19 h 46"/>
                <a:gd name="T8" fmla="*/ 32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2" y="46"/>
                  </a:moveTo>
                  <a:lnTo>
                    <a:pt x="0" y="29"/>
                  </a:lnTo>
                  <a:lnTo>
                    <a:pt x="10" y="0"/>
                  </a:lnTo>
                  <a:lnTo>
                    <a:pt x="48" y="19"/>
                  </a:lnTo>
                  <a:lnTo>
                    <a:pt x="32" y="46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3" name="Freeform 3268"/>
            <p:cNvSpPr>
              <a:spLocks/>
            </p:cNvSpPr>
            <p:nvPr/>
          </p:nvSpPr>
          <p:spPr bwMode="auto">
            <a:xfrm>
              <a:off x="3009" y="207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4" name="Freeform 3269"/>
            <p:cNvSpPr>
              <a:spLocks/>
            </p:cNvSpPr>
            <p:nvPr/>
          </p:nvSpPr>
          <p:spPr bwMode="auto">
            <a:xfrm>
              <a:off x="2825" y="1800"/>
              <a:ext cx="35" cy="42"/>
            </a:xfrm>
            <a:custGeom>
              <a:avLst/>
              <a:gdLst>
                <a:gd name="T0" fmla="*/ 31 w 35"/>
                <a:gd name="T1" fmla="*/ 42 h 42"/>
                <a:gd name="T2" fmla="*/ 0 w 35"/>
                <a:gd name="T3" fmla="*/ 32 h 42"/>
                <a:gd name="T4" fmla="*/ 2 w 35"/>
                <a:gd name="T5" fmla="*/ 0 h 42"/>
                <a:gd name="T6" fmla="*/ 35 w 35"/>
                <a:gd name="T7" fmla="*/ 10 h 42"/>
                <a:gd name="T8" fmla="*/ 31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31" y="42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1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5" name="Freeform 3270"/>
            <p:cNvSpPr>
              <a:spLocks/>
            </p:cNvSpPr>
            <p:nvPr/>
          </p:nvSpPr>
          <p:spPr bwMode="auto">
            <a:xfrm>
              <a:off x="2795" y="1800"/>
              <a:ext cx="32" cy="32"/>
            </a:xfrm>
            <a:custGeom>
              <a:avLst/>
              <a:gdLst>
                <a:gd name="T0" fmla="*/ 30 w 32"/>
                <a:gd name="T1" fmla="*/ 32 h 32"/>
                <a:gd name="T2" fmla="*/ 0 w 32"/>
                <a:gd name="T3" fmla="*/ 32 h 32"/>
                <a:gd name="T4" fmla="*/ 0 w 32"/>
                <a:gd name="T5" fmla="*/ 0 h 32"/>
                <a:gd name="T6" fmla="*/ 32 w 32"/>
                <a:gd name="T7" fmla="*/ 0 h 32"/>
                <a:gd name="T8" fmla="*/ 30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0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6" name="Rectangle 3271"/>
            <p:cNvSpPr>
              <a:spLocks noChangeArrowheads="1"/>
            </p:cNvSpPr>
            <p:nvPr/>
          </p:nvSpPr>
          <p:spPr bwMode="auto">
            <a:xfrm>
              <a:off x="2729" y="1800"/>
              <a:ext cx="66" cy="32"/>
            </a:xfrm>
            <a:prstGeom prst="rect">
              <a:avLst/>
            </a:prstGeom>
            <a:solidFill>
              <a:srgbClr val="4C514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7" name="Freeform 3272"/>
            <p:cNvSpPr>
              <a:spLocks/>
            </p:cNvSpPr>
            <p:nvPr/>
          </p:nvSpPr>
          <p:spPr bwMode="auto">
            <a:xfrm>
              <a:off x="2852" y="1810"/>
              <a:ext cx="10" cy="32"/>
            </a:xfrm>
            <a:custGeom>
              <a:avLst/>
              <a:gdLst>
                <a:gd name="T0" fmla="*/ 10 w 10"/>
                <a:gd name="T1" fmla="*/ 0 h 32"/>
                <a:gd name="T2" fmla="*/ 8 w 10"/>
                <a:gd name="T3" fmla="*/ 0 h 32"/>
                <a:gd name="T4" fmla="*/ 0 w 10"/>
                <a:gd name="T5" fmla="*/ 29 h 32"/>
                <a:gd name="T6" fmla="*/ 4 w 10"/>
                <a:gd name="T7" fmla="*/ 32 h 32"/>
                <a:gd name="T8" fmla="*/ 10 w 10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3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8" name="Freeform 3273"/>
            <p:cNvSpPr>
              <a:spLocks/>
            </p:cNvSpPr>
            <p:nvPr/>
          </p:nvSpPr>
          <p:spPr bwMode="auto">
            <a:xfrm>
              <a:off x="2694" y="1793"/>
              <a:ext cx="37" cy="39"/>
            </a:xfrm>
            <a:custGeom>
              <a:avLst/>
              <a:gdLst>
                <a:gd name="T0" fmla="*/ 30 w 37"/>
                <a:gd name="T1" fmla="*/ 39 h 39"/>
                <a:gd name="T2" fmla="*/ 0 w 37"/>
                <a:gd name="T3" fmla="*/ 29 h 39"/>
                <a:gd name="T4" fmla="*/ 11 w 37"/>
                <a:gd name="T5" fmla="*/ 0 h 39"/>
                <a:gd name="T6" fmla="*/ 37 w 37"/>
                <a:gd name="T7" fmla="*/ 7 h 39"/>
                <a:gd name="T8" fmla="*/ 30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0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7" y="7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99" name="Freeform 3274"/>
            <p:cNvSpPr>
              <a:spLocks/>
            </p:cNvSpPr>
            <p:nvPr/>
          </p:nvSpPr>
          <p:spPr bwMode="auto">
            <a:xfrm>
              <a:off x="2665" y="1778"/>
              <a:ext cx="40" cy="44"/>
            </a:xfrm>
            <a:custGeom>
              <a:avLst/>
              <a:gdLst>
                <a:gd name="T0" fmla="*/ 29 w 40"/>
                <a:gd name="T1" fmla="*/ 44 h 44"/>
                <a:gd name="T2" fmla="*/ 0 w 40"/>
                <a:gd name="T3" fmla="*/ 27 h 44"/>
                <a:gd name="T4" fmla="*/ 16 w 40"/>
                <a:gd name="T5" fmla="*/ 0 h 44"/>
                <a:gd name="T6" fmla="*/ 40 w 40"/>
                <a:gd name="T7" fmla="*/ 15 h 44"/>
                <a:gd name="T8" fmla="*/ 29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9" y="4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0" y="15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0" name="Freeform 3275"/>
            <p:cNvSpPr>
              <a:spLocks/>
            </p:cNvSpPr>
            <p:nvPr/>
          </p:nvSpPr>
          <p:spPr bwMode="auto">
            <a:xfrm>
              <a:off x="2639" y="1756"/>
              <a:ext cx="42" cy="49"/>
            </a:xfrm>
            <a:custGeom>
              <a:avLst/>
              <a:gdLst>
                <a:gd name="T0" fmla="*/ 26 w 42"/>
                <a:gd name="T1" fmla="*/ 49 h 49"/>
                <a:gd name="T2" fmla="*/ 0 w 42"/>
                <a:gd name="T3" fmla="*/ 24 h 49"/>
                <a:gd name="T4" fmla="*/ 17 w 42"/>
                <a:gd name="T5" fmla="*/ 0 h 49"/>
                <a:gd name="T6" fmla="*/ 42 w 42"/>
                <a:gd name="T7" fmla="*/ 22 h 49"/>
                <a:gd name="T8" fmla="*/ 2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6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2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1" name="Freeform 3276"/>
            <p:cNvSpPr>
              <a:spLocks/>
            </p:cNvSpPr>
            <p:nvPr/>
          </p:nvSpPr>
          <p:spPr bwMode="auto">
            <a:xfrm>
              <a:off x="2613" y="1731"/>
              <a:ext cx="43" cy="49"/>
            </a:xfrm>
            <a:custGeom>
              <a:avLst/>
              <a:gdLst>
                <a:gd name="T0" fmla="*/ 26 w 43"/>
                <a:gd name="T1" fmla="*/ 49 h 49"/>
                <a:gd name="T2" fmla="*/ 0 w 43"/>
                <a:gd name="T3" fmla="*/ 20 h 49"/>
                <a:gd name="T4" fmla="*/ 22 w 43"/>
                <a:gd name="T5" fmla="*/ 0 h 49"/>
                <a:gd name="T6" fmla="*/ 43 w 43"/>
                <a:gd name="T7" fmla="*/ 25 h 49"/>
                <a:gd name="T8" fmla="*/ 26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6" y="4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3" y="25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2" name="Freeform 3277"/>
            <p:cNvSpPr>
              <a:spLocks/>
            </p:cNvSpPr>
            <p:nvPr/>
          </p:nvSpPr>
          <p:spPr bwMode="auto">
            <a:xfrm>
              <a:off x="2567" y="1670"/>
              <a:ext cx="68" cy="81"/>
            </a:xfrm>
            <a:custGeom>
              <a:avLst/>
              <a:gdLst>
                <a:gd name="T0" fmla="*/ 46 w 68"/>
                <a:gd name="T1" fmla="*/ 81 h 81"/>
                <a:gd name="T2" fmla="*/ 0 w 68"/>
                <a:gd name="T3" fmla="*/ 17 h 81"/>
                <a:gd name="T4" fmla="*/ 24 w 68"/>
                <a:gd name="T5" fmla="*/ 0 h 81"/>
                <a:gd name="T6" fmla="*/ 68 w 68"/>
                <a:gd name="T7" fmla="*/ 61 h 81"/>
                <a:gd name="T8" fmla="*/ 46 w 6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81">
                  <a:moveTo>
                    <a:pt x="46" y="8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8" y="61"/>
                  </a:lnTo>
                  <a:lnTo>
                    <a:pt x="46" y="81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3" name="Freeform 3278"/>
            <p:cNvSpPr>
              <a:spLocks/>
            </p:cNvSpPr>
            <p:nvPr/>
          </p:nvSpPr>
          <p:spPr bwMode="auto">
            <a:xfrm>
              <a:off x="2529" y="1599"/>
              <a:ext cx="62" cy="88"/>
            </a:xfrm>
            <a:custGeom>
              <a:avLst/>
              <a:gdLst>
                <a:gd name="T0" fmla="*/ 38 w 62"/>
                <a:gd name="T1" fmla="*/ 88 h 88"/>
                <a:gd name="T2" fmla="*/ 0 w 62"/>
                <a:gd name="T3" fmla="*/ 17 h 88"/>
                <a:gd name="T4" fmla="*/ 24 w 62"/>
                <a:gd name="T5" fmla="*/ 0 h 88"/>
                <a:gd name="T6" fmla="*/ 62 w 62"/>
                <a:gd name="T7" fmla="*/ 71 h 88"/>
                <a:gd name="T8" fmla="*/ 38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38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2" y="71"/>
                  </a:lnTo>
                  <a:lnTo>
                    <a:pt x="38" y="88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4" name="Rectangle 3279"/>
            <p:cNvSpPr>
              <a:spLocks noChangeArrowheads="1"/>
            </p:cNvSpPr>
            <p:nvPr/>
          </p:nvSpPr>
          <p:spPr bwMode="auto">
            <a:xfrm>
              <a:off x="2724" y="1832"/>
              <a:ext cx="5" cy="1"/>
            </a:xfrm>
            <a:prstGeom prst="rect">
              <a:avLst/>
            </a:prstGeom>
            <a:solidFill>
              <a:srgbClr val="4C514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5" name="Freeform 3280"/>
            <p:cNvSpPr>
              <a:spLocks/>
            </p:cNvSpPr>
            <p:nvPr/>
          </p:nvSpPr>
          <p:spPr bwMode="auto">
            <a:xfrm>
              <a:off x="2724" y="1800"/>
              <a:ext cx="7" cy="32"/>
            </a:xfrm>
            <a:custGeom>
              <a:avLst/>
              <a:gdLst>
                <a:gd name="T0" fmla="*/ 5 w 7"/>
                <a:gd name="T1" fmla="*/ 32 h 32"/>
                <a:gd name="T2" fmla="*/ 0 w 7"/>
                <a:gd name="T3" fmla="*/ 32 h 32"/>
                <a:gd name="T4" fmla="*/ 5 w 7"/>
                <a:gd name="T5" fmla="*/ 0 h 32"/>
                <a:gd name="T6" fmla="*/ 7 w 7"/>
                <a:gd name="T7" fmla="*/ 0 h 32"/>
                <a:gd name="T8" fmla="*/ 5 w 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2">
                  <a:moveTo>
                    <a:pt x="5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7" y="0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4C51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6" name="Freeform 3281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7" name="Freeform 3282"/>
            <p:cNvSpPr>
              <a:spLocks/>
            </p:cNvSpPr>
            <p:nvPr/>
          </p:nvSpPr>
          <p:spPr bwMode="auto">
            <a:xfrm>
              <a:off x="3540" y="3424"/>
              <a:ext cx="63" cy="90"/>
            </a:xfrm>
            <a:custGeom>
              <a:avLst/>
              <a:gdLst>
                <a:gd name="T0" fmla="*/ 37 w 63"/>
                <a:gd name="T1" fmla="*/ 90 h 90"/>
                <a:gd name="T2" fmla="*/ 0 w 63"/>
                <a:gd name="T3" fmla="*/ 12 h 90"/>
                <a:gd name="T4" fmla="*/ 26 w 63"/>
                <a:gd name="T5" fmla="*/ 0 h 90"/>
                <a:gd name="T6" fmla="*/ 63 w 63"/>
                <a:gd name="T7" fmla="*/ 78 h 90"/>
                <a:gd name="T8" fmla="*/ 37 w 63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0">
                  <a:moveTo>
                    <a:pt x="37" y="9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8"/>
                  </a:lnTo>
                  <a:lnTo>
                    <a:pt x="37" y="9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8" name="Freeform 3283"/>
            <p:cNvSpPr>
              <a:spLocks/>
            </p:cNvSpPr>
            <p:nvPr/>
          </p:nvSpPr>
          <p:spPr bwMode="auto">
            <a:xfrm>
              <a:off x="3524" y="3387"/>
              <a:ext cx="42" cy="49"/>
            </a:xfrm>
            <a:custGeom>
              <a:avLst/>
              <a:gdLst>
                <a:gd name="T0" fmla="*/ 16 w 42"/>
                <a:gd name="T1" fmla="*/ 49 h 49"/>
                <a:gd name="T2" fmla="*/ 0 w 42"/>
                <a:gd name="T3" fmla="*/ 12 h 49"/>
                <a:gd name="T4" fmla="*/ 27 w 42"/>
                <a:gd name="T5" fmla="*/ 0 h 49"/>
                <a:gd name="T6" fmla="*/ 42 w 42"/>
                <a:gd name="T7" fmla="*/ 37 h 49"/>
                <a:gd name="T8" fmla="*/ 16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6" y="4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09" name="Freeform 3284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12 h 51"/>
                <a:gd name="T4" fmla="*/ 27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0" name="Freeform 3285"/>
            <p:cNvSpPr>
              <a:spLocks/>
            </p:cNvSpPr>
            <p:nvPr/>
          </p:nvSpPr>
          <p:spPr bwMode="auto">
            <a:xfrm>
              <a:off x="3500" y="3306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5 h 54"/>
                <a:gd name="T4" fmla="*/ 29 w 38"/>
                <a:gd name="T5" fmla="*/ 0 h 54"/>
                <a:gd name="T6" fmla="*/ 38 w 38"/>
                <a:gd name="T7" fmla="*/ 42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1" name="Freeform 3286"/>
            <p:cNvSpPr>
              <a:spLocks/>
            </p:cNvSpPr>
            <p:nvPr/>
          </p:nvSpPr>
          <p:spPr bwMode="auto">
            <a:xfrm>
              <a:off x="3496" y="3255"/>
              <a:ext cx="33" cy="56"/>
            </a:xfrm>
            <a:custGeom>
              <a:avLst/>
              <a:gdLst>
                <a:gd name="T0" fmla="*/ 4 w 33"/>
                <a:gd name="T1" fmla="*/ 56 h 56"/>
                <a:gd name="T2" fmla="*/ 0 w 33"/>
                <a:gd name="T3" fmla="*/ 2 h 56"/>
                <a:gd name="T4" fmla="*/ 28 w 33"/>
                <a:gd name="T5" fmla="*/ 0 h 56"/>
                <a:gd name="T6" fmla="*/ 33 w 33"/>
                <a:gd name="T7" fmla="*/ 51 h 56"/>
                <a:gd name="T8" fmla="*/ 4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4" y="5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3" y="51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2" name="Freeform 3287"/>
            <p:cNvSpPr>
              <a:spLocks/>
            </p:cNvSpPr>
            <p:nvPr/>
          </p:nvSpPr>
          <p:spPr bwMode="auto">
            <a:xfrm>
              <a:off x="3496" y="3238"/>
              <a:ext cx="28" cy="22"/>
            </a:xfrm>
            <a:custGeom>
              <a:avLst/>
              <a:gdLst>
                <a:gd name="T0" fmla="*/ 0 w 28"/>
                <a:gd name="T1" fmla="*/ 19 h 22"/>
                <a:gd name="T2" fmla="*/ 0 w 28"/>
                <a:gd name="T3" fmla="*/ 0 h 22"/>
                <a:gd name="T4" fmla="*/ 28 w 28"/>
                <a:gd name="T5" fmla="*/ 2 h 22"/>
                <a:gd name="T6" fmla="*/ 28 w 28"/>
                <a:gd name="T7" fmla="*/ 22 h 22"/>
                <a:gd name="T8" fmla="*/ 0 w 28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0" y="19"/>
                  </a:moveTo>
                  <a:lnTo>
                    <a:pt x="0" y="0"/>
                  </a:lnTo>
                  <a:lnTo>
                    <a:pt x="28" y="2"/>
                  </a:lnTo>
                  <a:lnTo>
                    <a:pt x="28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3" name="Freeform 3288"/>
            <p:cNvSpPr>
              <a:spLocks/>
            </p:cNvSpPr>
            <p:nvPr/>
          </p:nvSpPr>
          <p:spPr bwMode="auto">
            <a:xfrm>
              <a:off x="3496" y="3216"/>
              <a:ext cx="33" cy="24"/>
            </a:xfrm>
            <a:custGeom>
              <a:avLst/>
              <a:gdLst>
                <a:gd name="T0" fmla="*/ 0 w 33"/>
                <a:gd name="T1" fmla="*/ 22 h 24"/>
                <a:gd name="T2" fmla="*/ 4 w 33"/>
                <a:gd name="T3" fmla="*/ 0 h 24"/>
                <a:gd name="T4" fmla="*/ 33 w 33"/>
                <a:gd name="T5" fmla="*/ 4 h 24"/>
                <a:gd name="T6" fmla="*/ 28 w 33"/>
                <a:gd name="T7" fmla="*/ 24 h 24"/>
                <a:gd name="T8" fmla="*/ 0 w 33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4">
                  <a:moveTo>
                    <a:pt x="0" y="22"/>
                  </a:moveTo>
                  <a:lnTo>
                    <a:pt x="4" y="0"/>
                  </a:lnTo>
                  <a:lnTo>
                    <a:pt x="33" y="4"/>
                  </a:lnTo>
                  <a:lnTo>
                    <a:pt x="28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4" name="Freeform 3289"/>
            <p:cNvSpPr>
              <a:spLocks/>
            </p:cNvSpPr>
            <p:nvPr/>
          </p:nvSpPr>
          <p:spPr bwMode="auto">
            <a:xfrm>
              <a:off x="3500" y="3179"/>
              <a:ext cx="38" cy="41"/>
            </a:xfrm>
            <a:custGeom>
              <a:avLst/>
              <a:gdLst>
                <a:gd name="T0" fmla="*/ 0 w 38"/>
                <a:gd name="T1" fmla="*/ 37 h 41"/>
                <a:gd name="T2" fmla="*/ 11 w 38"/>
                <a:gd name="T3" fmla="*/ 0 h 41"/>
                <a:gd name="T4" fmla="*/ 38 w 38"/>
                <a:gd name="T5" fmla="*/ 12 h 41"/>
                <a:gd name="T6" fmla="*/ 29 w 38"/>
                <a:gd name="T7" fmla="*/ 41 h 41"/>
                <a:gd name="T8" fmla="*/ 0 w 38"/>
                <a:gd name="T9" fmla="*/ 3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0" y="37"/>
                  </a:moveTo>
                  <a:lnTo>
                    <a:pt x="11" y="0"/>
                  </a:lnTo>
                  <a:lnTo>
                    <a:pt x="38" y="12"/>
                  </a:lnTo>
                  <a:lnTo>
                    <a:pt x="29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5" name="Freeform 3290"/>
            <p:cNvSpPr>
              <a:spLocks/>
            </p:cNvSpPr>
            <p:nvPr/>
          </p:nvSpPr>
          <p:spPr bwMode="auto">
            <a:xfrm>
              <a:off x="3511" y="3115"/>
              <a:ext cx="53" cy="76"/>
            </a:xfrm>
            <a:custGeom>
              <a:avLst/>
              <a:gdLst>
                <a:gd name="T0" fmla="*/ 0 w 53"/>
                <a:gd name="T1" fmla="*/ 64 h 76"/>
                <a:gd name="T2" fmla="*/ 27 w 53"/>
                <a:gd name="T3" fmla="*/ 0 h 76"/>
                <a:gd name="T4" fmla="*/ 53 w 53"/>
                <a:gd name="T5" fmla="*/ 12 h 76"/>
                <a:gd name="T6" fmla="*/ 27 w 53"/>
                <a:gd name="T7" fmla="*/ 76 h 76"/>
                <a:gd name="T8" fmla="*/ 0 w 53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6">
                  <a:moveTo>
                    <a:pt x="0" y="64"/>
                  </a:moveTo>
                  <a:lnTo>
                    <a:pt x="27" y="0"/>
                  </a:lnTo>
                  <a:lnTo>
                    <a:pt x="53" y="12"/>
                  </a:lnTo>
                  <a:lnTo>
                    <a:pt x="27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6" name="Freeform 3291"/>
            <p:cNvSpPr>
              <a:spLocks/>
            </p:cNvSpPr>
            <p:nvPr/>
          </p:nvSpPr>
          <p:spPr bwMode="auto">
            <a:xfrm>
              <a:off x="3538" y="3051"/>
              <a:ext cx="50" cy="76"/>
            </a:xfrm>
            <a:custGeom>
              <a:avLst/>
              <a:gdLst>
                <a:gd name="T0" fmla="*/ 0 w 50"/>
                <a:gd name="T1" fmla="*/ 64 h 76"/>
                <a:gd name="T2" fmla="*/ 24 w 50"/>
                <a:gd name="T3" fmla="*/ 0 h 76"/>
                <a:gd name="T4" fmla="*/ 50 w 50"/>
                <a:gd name="T5" fmla="*/ 13 h 76"/>
                <a:gd name="T6" fmla="*/ 26 w 50"/>
                <a:gd name="T7" fmla="*/ 76 h 76"/>
                <a:gd name="T8" fmla="*/ 0 w 50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6">
                  <a:moveTo>
                    <a:pt x="0" y="64"/>
                  </a:moveTo>
                  <a:lnTo>
                    <a:pt x="24" y="0"/>
                  </a:lnTo>
                  <a:lnTo>
                    <a:pt x="50" y="13"/>
                  </a:lnTo>
                  <a:lnTo>
                    <a:pt x="26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7" name="Freeform 3292"/>
            <p:cNvSpPr>
              <a:spLocks/>
            </p:cNvSpPr>
            <p:nvPr/>
          </p:nvSpPr>
          <p:spPr bwMode="auto">
            <a:xfrm>
              <a:off x="3562" y="3022"/>
              <a:ext cx="33" cy="42"/>
            </a:xfrm>
            <a:custGeom>
              <a:avLst/>
              <a:gdLst>
                <a:gd name="T0" fmla="*/ 0 w 33"/>
                <a:gd name="T1" fmla="*/ 29 h 42"/>
                <a:gd name="T2" fmla="*/ 4 w 33"/>
                <a:gd name="T3" fmla="*/ 0 h 42"/>
                <a:gd name="T4" fmla="*/ 33 w 33"/>
                <a:gd name="T5" fmla="*/ 0 h 42"/>
                <a:gd name="T6" fmla="*/ 26 w 33"/>
                <a:gd name="T7" fmla="*/ 42 h 42"/>
                <a:gd name="T8" fmla="*/ 0 w 33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0" y="29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6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8" name="Freeform 3293"/>
            <p:cNvSpPr>
              <a:spLocks/>
            </p:cNvSpPr>
            <p:nvPr/>
          </p:nvSpPr>
          <p:spPr bwMode="auto">
            <a:xfrm>
              <a:off x="3562" y="2980"/>
              <a:ext cx="33" cy="42"/>
            </a:xfrm>
            <a:custGeom>
              <a:avLst/>
              <a:gdLst>
                <a:gd name="T0" fmla="*/ 4 w 33"/>
                <a:gd name="T1" fmla="*/ 42 h 42"/>
                <a:gd name="T2" fmla="*/ 0 w 33"/>
                <a:gd name="T3" fmla="*/ 3 h 42"/>
                <a:gd name="T4" fmla="*/ 28 w 33"/>
                <a:gd name="T5" fmla="*/ 0 h 42"/>
                <a:gd name="T6" fmla="*/ 33 w 33"/>
                <a:gd name="T7" fmla="*/ 42 h 42"/>
                <a:gd name="T8" fmla="*/ 4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4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19" name="Freeform 3294"/>
            <p:cNvSpPr>
              <a:spLocks/>
            </p:cNvSpPr>
            <p:nvPr/>
          </p:nvSpPr>
          <p:spPr bwMode="auto">
            <a:xfrm>
              <a:off x="3496" y="3255"/>
              <a:ext cx="28" cy="5"/>
            </a:xfrm>
            <a:custGeom>
              <a:avLst/>
              <a:gdLst>
                <a:gd name="T0" fmla="*/ 0 w 28"/>
                <a:gd name="T1" fmla="*/ 2 h 5"/>
                <a:gd name="T2" fmla="*/ 0 w 28"/>
                <a:gd name="T3" fmla="*/ 2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2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0" name="Freeform 3295"/>
            <p:cNvSpPr>
              <a:spLocks/>
            </p:cNvSpPr>
            <p:nvPr/>
          </p:nvSpPr>
          <p:spPr bwMode="auto">
            <a:xfrm>
              <a:off x="3559" y="2956"/>
              <a:ext cx="31" cy="29"/>
            </a:xfrm>
            <a:custGeom>
              <a:avLst/>
              <a:gdLst>
                <a:gd name="T0" fmla="*/ 3 w 31"/>
                <a:gd name="T1" fmla="*/ 29 h 29"/>
                <a:gd name="T2" fmla="*/ 0 w 31"/>
                <a:gd name="T3" fmla="*/ 12 h 29"/>
                <a:gd name="T4" fmla="*/ 27 w 31"/>
                <a:gd name="T5" fmla="*/ 0 h 29"/>
                <a:gd name="T6" fmla="*/ 31 w 31"/>
                <a:gd name="T7" fmla="*/ 24 h 29"/>
                <a:gd name="T8" fmla="*/ 3 w 3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3" y="2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1" y="24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1" name="Freeform 3296"/>
            <p:cNvSpPr>
              <a:spLocks/>
            </p:cNvSpPr>
            <p:nvPr/>
          </p:nvSpPr>
          <p:spPr bwMode="auto">
            <a:xfrm>
              <a:off x="3551" y="2934"/>
              <a:ext cx="35" cy="34"/>
            </a:xfrm>
            <a:custGeom>
              <a:avLst/>
              <a:gdLst>
                <a:gd name="T0" fmla="*/ 8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2" name="Freeform 3297"/>
            <p:cNvSpPr>
              <a:spLocks/>
            </p:cNvSpPr>
            <p:nvPr/>
          </p:nvSpPr>
          <p:spPr bwMode="auto">
            <a:xfrm>
              <a:off x="3535" y="2900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9 h 51"/>
                <a:gd name="T4" fmla="*/ 22 w 40"/>
                <a:gd name="T5" fmla="*/ 0 h 51"/>
                <a:gd name="T6" fmla="*/ 40 w 40"/>
                <a:gd name="T7" fmla="*/ 34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0" y="34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3" name="Freeform 3298"/>
            <p:cNvSpPr>
              <a:spLocks/>
            </p:cNvSpPr>
            <p:nvPr/>
          </p:nvSpPr>
          <p:spPr bwMode="auto">
            <a:xfrm>
              <a:off x="3511" y="2870"/>
              <a:ext cx="46" cy="49"/>
            </a:xfrm>
            <a:custGeom>
              <a:avLst/>
              <a:gdLst>
                <a:gd name="T0" fmla="*/ 24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30 h 49"/>
                <a:gd name="T8" fmla="*/ 24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4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4" name="Freeform 3299"/>
            <p:cNvSpPr>
              <a:spLocks/>
            </p:cNvSpPr>
            <p:nvPr/>
          </p:nvSpPr>
          <p:spPr bwMode="auto">
            <a:xfrm>
              <a:off x="3485" y="2846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4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4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5" name="Freeform 3300"/>
            <p:cNvSpPr>
              <a:spLocks/>
            </p:cNvSpPr>
            <p:nvPr/>
          </p:nvSpPr>
          <p:spPr bwMode="auto">
            <a:xfrm>
              <a:off x="3428" y="2797"/>
              <a:ext cx="74" cy="73"/>
            </a:xfrm>
            <a:custGeom>
              <a:avLst/>
              <a:gdLst>
                <a:gd name="T0" fmla="*/ 57 w 74"/>
                <a:gd name="T1" fmla="*/ 73 h 73"/>
                <a:gd name="T2" fmla="*/ 0 w 74"/>
                <a:gd name="T3" fmla="*/ 24 h 73"/>
                <a:gd name="T4" fmla="*/ 17 w 74"/>
                <a:gd name="T5" fmla="*/ 0 h 73"/>
                <a:gd name="T6" fmla="*/ 74 w 74"/>
                <a:gd name="T7" fmla="*/ 49 h 73"/>
                <a:gd name="T8" fmla="*/ 57 w 74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3">
                  <a:moveTo>
                    <a:pt x="57" y="73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74" y="49"/>
                  </a:lnTo>
                  <a:lnTo>
                    <a:pt x="57" y="73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6" name="Freeform 3301"/>
            <p:cNvSpPr>
              <a:spLocks/>
            </p:cNvSpPr>
            <p:nvPr/>
          </p:nvSpPr>
          <p:spPr bwMode="auto">
            <a:xfrm>
              <a:off x="3397" y="2772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5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5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7" name="Freeform 3302"/>
            <p:cNvSpPr>
              <a:spLocks/>
            </p:cNvSpPr>
            <p:nvPr/>
          </p:nvSpPr>
          <p:spPr bwMode="auto">
            <a:xfrm>
              <a:off x="3375" y="2733"/>
              <a:ext cx="46" cy="56"/>
            </a:xfrm>
            <a:custGeom>
              <a:avLst/>
              <a:gdLst>
                <a:gd name="T0" fmla="*/ 22 w 46"/>
                <a:gd name="T1" fmla="*/ 56 h 56"/>
                <a:gd name="T2" fmla="*/ 0 w 46"/>
                <a:gd name="T3" fmla="*/ 17 h 56"/>
                <a:gd name="T4" fmla="*/ 24 w 46"/>
                <a:gd name="T5" fmla="*/ 0 h 56"/>
                <a:gd name="T6" fmla="*/ 46 w 46"/>
                <a:gd name="T7" fmla="*/ 39 h 56"/>
                <a:gd name="T8" fmla="*/ 22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2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8" name="Freeform 3303"/>
            <p:cNvSpPr>
              <a:spLocks/>
            </p:cNvSpPr>
            <p:nvPr/>
          </p:nvSpPr>
          <p:spPr bwMode="auto">
            <a:xfrm>
              <a:off x="3562" y="2980"/>
              <a:ext cx="28" cy="5"/>
            </a:xfrm>
            <a:custGeom>
              <a:avLst/>
              <a:gdLst>
                <a:gd name="T0" fmla="*/ 28 w 28"/>
                <a:gd name="T1" fmla="*/ 0 h 5"/>
                <a:gd name="T2" fmla="*/ 28 w 28"/>
                <a:gd name="T3" fmla="*/ 0 h 5"/>
                <a:gd name="T4" fmla="*/ 0 w 28"/>
                <a:gd name="T5" fmla="*/ 3 h 5"/>
                <a:gd name="T6" fmla="*/ 0 w 28"/>
                <a:gd name="T7" fmla="*/ 5 h 5"/>
                <a:gd name="T8" fmla="*/ 28 w 2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28" y="0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29" name="Freeform 3304"/>
            <p:cNvSpPr>
              <a:spLocks/>
            </p:cNvSpPr>
            <p:nvPr/>
          </p:nvSpPr>
          <p:spPr bwMode="auto">
            <a:xfrm>
              <a:off x="3360" y="2694"/>
              <a:ext cx="42" cy="54"/>
            </a:xfrm>
            <a:custGeom>
              <a:avLst/>
              <a:gdLst>
                <a:gd name="T0" fmla="*/ 15 w 42"/>
                <a:gd name="T1" fmla="*/ 54 h 54"/>
                <a:gd name="T2" fmla="*/ 0 w 42"/>
                <a:gd name="T3" fmla="*/ 5 h 54"/>
                <a:gd name="T4" fmla="*/ 28 w 42"/>
                <a:gd name="T5" fmla="*/ 0 h 54"/>
                <a:gd name="T6" fmla="*/ 42 w 42"/>
                <a:gd name="T7" fmla="*/ 42 h 54"/>
                <a:gd name="T8" fmla="*/ 15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5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2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0" name="Freeform 3305"/>
            <p:cNvSpPr>
              <a:spLocks/>
            </p:cNvSpPr>
            <p:nvPr/>
          </p:nvSpPr>
          <p:spPr bwMode="auto">
            <a:xfrm>
              <a:off x="3356" y="2650"/>
              <a:ext cx="32" cy="49"/>
            </a:xfrm>
            <a:custGeom>
              <a:avLst/>
              <a:gdLst>
                <a:gd name="T0" fmla="*/ 4 w 32"/>
                <a:gd name="T1" fmla="*/ 49 h 49"/>
                <a:gd name="T2" fmla="*/ 0 w 32"/>
                <a:gd name="T3" fmla="*/ 2 h 49"/>
                <a:gd name="T4" fmla="*/ 28 w 32"/>
                <a:gd name="T5" fmla="*/ 0 h 49"/>
                <a:gd name="T6" fmla="*/ 32 w 32"/>
                <a:gd name="T7" fmla="*/ 44 h 49"/>
                <a:gd name="T8" fmla="*/ 4 w 3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4" y="49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2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1" name="Freeform 3306"/>
            <p:cNvSpPr>
              <a:spLocks/>
            </p:cNvSpPr>
            <p:nvPr/>
          </p:nvSpPr>
          <p:spPr bwMode="auto">
            <a:xfrm>
              <a:off x="3353" y="2611"/>
              <a:ext cx="31" cy="41"/>
            </a:xfrm>
            <a:custGeom>
              <a:avLst/>
              <a:gdLst>
                <a:gd name="T0" fmla="*/ 3 w 31"/>
                <a:gd name="T1" fmla="*/ 41 h 41"/>
                <a:gd name="T2" fmla="*/ 0 w 31"/>
                <a:gd name="T3" fmla="*/ 0 h 41"/>
                <a:gd name="T4" fmla="*/ 29 w 31"/>
                <a:gd name="T5" fmla="*/ 0 h 41"/>
                <a:gd name="T6" fmla="*/ 31 w 31"/>
                <a:gd name="T7" fmla="*/ 39 h 41"/>
                <a:gd name="T8" fmla="*/ 3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3" y="41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31" y="39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2" name="Freeform 3307"/>
            <p:cNvSpPr>
              <a:spLocks/>
            </p:cNvSpPr>
            <p:nvPr/>
          </p:nvSpPr>
          <p:spPr bwMode="auto">
            <a:xfrm>
              <a:off x="3353" y="2569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3 w 31"/>
                <a:gd name="T3" fmla="*/ 0 h 42"/>
                <a:gd name="T4" fmla="*/ 31 w 31"/>
                <a:gd name="T5" fmla="*/ 0 h 42"/>
                <a:gd name="T6" fmla="*/ 29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3" y="0"/>
                  </a:lnTo>
                  <a:lnTo>
                    <a:pt x="31" y="0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3" name="Freeform 3308"/>
            <p:cNvSpPr>
              <a:spLocks/>
            </p:cNvSpPr>
            <p:nvPr/>
          </p:nvSpPr>
          <p:spPr bwMode="auto">
            <a:xfrm>
              <a:off x="3356" y="2525"/>
              <a:ext cx="28" cy="44"/>
            </a:xfrm>
            <a:custGeom>
              <a:avLst/>
              <a:gdLst>
                <a:gd name="T0" fmla="*/ 0 w 28"/>
                <a:gd name="T1" fmla="*/ 44 h 44"/>
                <a:gd name="T2" fmla="*/ 0 w 28"/>
                <a:gd name="T3" fmla="*/ 2 h 44"/>
                <a:gd name="T4" fmla="*/ 28 w 28"/>
                <a:gd name="T5" fmla="*/ 0 h 44"/>
                <a:gd name="T6" fmla="*/ 28 w 28"/>
                <a:gd name="T7" fmla="*/ 44 h 44"/>
                <a:gd name="T8" fmla="*/ 0 w 2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2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4" name="Freeform 3309"/>
            <p:cNvSpPr>
              <a:spLocks/>
            </p:cNvSpPr>
            <p:nvPr/>
          </p:nvSpPr>
          <p:spPr bwMode="auto">
            <a:xfrm>
              <a:off x="3353" y="2483"/>
              <a:ext cx="31" cy="44"/>
            </a:xfrm>
            <a:custGeom>
              <a:avLst/>
              <a:gdLst>
                <a:gd name="T0" fmla="*/ 3 w 31"/>
                <a:gd name="T1" fmla="*/ 44 h 44"/>
                <a:gd name="T2" fmla="*/ 0 w 31"/>
                <a:gd name="T3" fmla="*/ 5 h 44"/>
                <a:gd name="T4" fmla="*/ 29 w 31"/>
                <a:gd name="T5" fmla="*/ 0 h 44"/>
                <a:gd name="T6" fmla="*/ 31 w 31"/>
                <a:gd name="T7" fmla="*/ 42 h 44"/>
                <a:gd name="T8" fmla="*/ 3 w 3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3" y="4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1" y="42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5" name="Freeform 3310"/>
            <p:cNvSpPr>
              <a:spLocks/>
            </p:cNvSpPr>
            <p:nvPr/>
          </p:nvSpPr>
          <p:spPr bwMode="auto">
            <a:xfrm>
              <a:off x="3342" y="2442"/>
              <a:ext cx="40" cy="46"/>
            </a:xfrm>
            <a:custGeom>
              <a:avLst/>
              <a:gdLst>
                <a:gd name="T0" fmla="*/ 11 w 40"/>
                <a:gd name="T1" fmla="*/ 46 h 46"/>
                <a:gd name="T2" fmla="*/ 0 w 40"/>
                <a:gd name="T3" fmla="*/ 12 h 46"/>
                <a:gd name="T4" fmla="*/ 27 w 40"/>
                <a:gd name="T5" fmla="*/ 0 h 46"/>
                <a:gd name="T6" fmla="*/ 40 w 40"/>
                <a:gd name="T7" fmla="*/ 41 h 46"/>
                <a:gd name="T8" fmla="*/ 11 w 40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11" y="46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41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6" name="Freeform 3311"/>
            <p:cNvSpPr>
              <a:spLocks/>
            </p:cNvSpPr>
            <p:nvPr/>
          </p:nvSpPr>
          <p:spPr bwMode="auto">
            <a:xfrm>
              <a:off x="3321" y="2400"/>
              <a:ext cx="48" cy="54"/>
            </a:xfrm>
            <a:custGeom>
              <a:avLst/>
              <a:gdLst>
                <a:gd name="T0" fmla="*/ 21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42 h 54"/>
                <a:gd name="T8" fmla="*/ 21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1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2"/>
                  </a:lnTo>
                  <a:lnTo>
                    <a:pt x="21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7" name="Freeform 3312"/>
            <p:cNvSpPr>
              <a:spLocks/>
            </p:cNvSpPr>
            <p:nvPr/>
          </p:nvSpPr>
          <p:spPr bwMode="auto">
            <a:xfrm>
              <a:off x="3375" y="2733"/>
              <a:ext cx="27" cy="17"/>
            </a:xfrm>
            <a:custGeom>
              <a:avLst/>
              <a:gdLst>
                <a:gd name="T0" fmla="*/ 0 w 27"/>
                <a:gd name="T1" fmla="*/ 17 h 17"/>
                <a:gd name="T2" fmla="*/ 0 w 27"/>
                <a:gd name="T3" fmla="*/ 15 h 17"/>
                <a:gd name="T4" fmla="*/ 24 w 27"/>
                <a:gd name="T5" fmla="*/ 0 h 17"/>
                <a:gd name="T6" fmla="*/ 27 w 27"/>
                <a:gd name="T7" fmla="*/ 3 h 17"/>
                <a:gd name="T8" fmla="*/ 0 w 2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8" name="Freeform 3313"/>
            <p:cNvSpPr>
              <a:spLocks/>
            </p:cNvSpPr>
            <p:nvPr/>
          </p:nvSpPr>
          <p:spPr bwMode="auto">
            <a:xfrm>
              <a:off x="3312" y="2380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25 h 37"/>
                <a:gd name="T4" fmla="*/ 17 w 33"/>
                <a:gd name="T5" fmla="*/ 0 h 37"/>
                <a:gd name="T6" fmla="*/ 33 w 33"/>
                <a:gd name="T7" fmla="*/ 18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3" y="1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39" name="Freeform 3314"/>
            <p:cNvSpPr>
              <a:spLocks/>
            </p:cNvSpPr>
            <p:nvPr/>
          </p:nvSpPr>
          <p:spPr bwMode="auto">
            <a:xfrm>
              <a:off x="3296" y="2366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7 h 39"/>
                <a:gd name="T4" fmla="*/ 16 w 33"/>
                <a:gd name="T5" fmla="*/ 0 h 39"/>
                <a:gd name="T6" fmla="*/ 33 w 33"/>
                <a:gd name="T7" fmla="*/ 14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4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0" name="Freeform 3315"/>
            <p:cNvSpPr>
              <a:spLocks/>
            </p:cNvSpPr>
            <p:nvPr/>
          </p:nvSpPr>
          <p:spPr bwMode="auto">
            <a:xfrm>
              <a:off x="3268" y="2346"/>
              <a:ext cx="44" cy="47"/>
            </a:xfrm>
            <a:custGeom>
              <a:avLst/>
              <a:gdLst>
                <a:gd name="T0" fmla="*/ 28 w 44"/>
                <a:gd name="T1" fmla="*/ 47 h 47"/>
                <a:gd name="T2" fmla="*/ 0 w 44"/>
                <a:gd name="T3" fmla="*/ 30 h 47"/>
                <a:gd name="T4" fmla="*/ 11 w 44"/>
                <a:gd name="T5" fmla="*/ 0 h 47"/>
                <a:gd name="T6" fmla="*/ 44 w 44"/>
                <a:gd name="T7" fmla="*/ 20 h 47"/>
                <a:gd name="T8" fmla="*/ 28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8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20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1" name="Freeform 3316"/>
            <p:cNvSpPr>
              <a:spLocks/>
            </p:cNvSpPr>
            <p:nvPr/>
          </p:nvSpPr>
          <p:spPr bwMode="auto">
            <a:xfrm>
              <a:off x="3237" y="2336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2 h 40"/>
                <a:gd name="T4" fmla="*/ 5 w 42"/>
                <a:gd name="T5" fmla="*/ 0 h 40"/>
                <a:gd name="T6" fmla="*/ 42 w 42"/>
                <a:gd name="T7" fmla="*/ 10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2" name="Freeform 3317"/>
            <p:cNvSpPr>
              <a:spLocks/>
            </p:cNvSpPr>
            <p:nvPr/>
          </p:nvSpPr>
          <p:spPr bwMode="auto">
            <a:xfrm>
              <a:off x="3200" y="2329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3" name="Freeform 3318"/>
            <p:cNvSpPr>
              <a:spLocks/>
            </p:cNvSpPr>
            <p:nvPr/>
          </p:nvSpPr>
          <p:spPr bwMode="auto">
            <a:xfrm>
              <a:off x="3165" y="232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4" name="Freeform 3319"/>
            <p:cNvSpPr>
              <a:spLocks/>
            </p:cNvSpPr>
            <p:nvPr/>
          </p:nvSpPr>
          <p:spPr bwMode="auto">
            <a:xfrm>
              <a:off x="3125" y="2314"/>
              <a:ext cx="44" cy="42"/>
            </a:xfrm>
            <a:custGeom>
              <a:avLst/>
              <a:gdLst>
                <a:gd name="T0" fmla="*/ 40 w 44"/>
                <a:gd name="T1" fmla="*/ 42 h 42"/>
                <a:gd name="T2" fmla="*/ 0 w 44"/>
                <a:gd name="T3" fmla="*/ 30 h 42"/>
                <a:gd name="T4" fmla="*/ 11 w 44"/>
                <a:gd name="T5" fmla="*/ 0 h 42"/>
                <a:gd name="T6" fmla="*/ 44 w 44"/>
                <a:gd name="T7" fmla="*/ 10 h 42"/>
                <a:gd name="T8" fmla="*/ 40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40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5" name="Freeform 3320"/>
            <p:cNvSpPr>
              <a:spLocks/>
            </p:cNvSpPr>
            <p:nvPr/>
          </p:nvSpPr>
          <p:spPr bwMode="auto">
            <a:xfrm>
              <a:off x="3108" y="2307"/>
              <a:ext cx="28" cy="37"/>
            </a:xfrm>
            <a:custGeom>
              <a:avLst/>
              <a:gdLst>
                <a:gd name="T0" fmla="*/ 17 w 28"/>
                <a:gd name="T1" fmla="*/ 37 h 37"/>
                <a:gd name="T2" fmla="*/ 0 w 28"/>
                <a:gd name="T3" fmla="*/ 27 h 37"/>
                <a:gd name="T4" fmla="*/ 15 w 28"/>
                <a:gd name="T5" fmla="*/ 0 h 37"/>
                <a:gd name="T6" fmla="*/ 28 w 28"/>
                <a:gd name="T7" fmla="*/ 7 h 37"/>
                <a:gd name="T8" fmla="*/ 17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7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6" name="Freeform 3321"/>
            <p:cNvSpPr>
              <a:spLocks/>
            </p:cNvSpPr>
            <p:nvPr/>
          </p:nvSpPr>
          <p:spPr bwMode="auto">
            <a:xfrm>
              <a:off x="3093" y="2297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7 h 37"/>
                <a:gd name="T4" fmla="*/ 15 w 30"/>
                <a:gd name="T5" fmla="*/ 0 h 37"/>
                <a:gd name="T6" fmla="*/ 30 w 30"/>
                <a:gd name="T7" fmla="*/ 10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7" name="Freeform 3322"/>
            <p:cNvSpPr>
              <a:spLocks/>
            </p:cNvSpPr>
            <p:nvPr/>
          </p:nvSpPr>
          <p:spPr bwMode="auto">
            <a:xfrm>
              <a:off x="3075" y="2282"/>
              <a:ext cx="33" cy="42"/>
            </a:xfrm>
            <a:custGeom>
              <a:avLst/>
              <a:gdLst>
                <a:gd name="T0" fmla="*/ 18 w 33"/>
                <a:gd name="T1" fmla="*/ 42 h 42"/>
                <a:gd name="T2" fmla="*/ 0 w 33"/>
                <a:gd name="T3" fmla="*/ 25 h 42"/>
                <a:gd name="T4" fmla="*/ 20 w 33"/>
                <a:gd name="T5" fmla="*/ 0 h 42"/>
                <a:gd name="T6" fmla="*/ 33 w 33"/>
                <a:gd name="T7" fmla="*/ 15 h 42"/>
                <a:gd name="T8" fmla="*/ 18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8" y="4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5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8" name="Freeform 3323"/>
            <p:cNvSpPr>
              <a:spLocks/>
            </p:cNvSpPr>
            <p:nvPr/>
          </p:nvSpPr>
          <p:spPr bwMode="auto">
            <a:xfrm>
              <a:off x="3062" y="2268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49" name="Freeform 3324"/>
            <p:cNvSpPr>
              <a:spLocks/>
            </p:cNvSpPr>
            <p:nvPr/>
          </p:nvSpPr>
          <p:spPr bwMode="auto">
            <a:xfrm>
              <a:off x="3321" y="2398"/>
              <a:ext cx="24" cy="19"/>
            </a:xfrm>
            <a:custGeom>
              <a:avLst/>
              <a:gdLst>
                <a:gd name="T0" fmla="*/ 24 w 24"/>
                <a:gd name="T1" fmla="*/ 2 h 19"/>
                <a:gd name="T2" fmla="*/ 24 w 24"/>
                <a:gd name="T3" fmla="*/ 0 h 19"/>
                <a:gd name="T4" fmla="*/ 0 w 24"/>
                <a:gd name="T5" fmla="*/ 19 h 19"/>
                <a:gd name="T6" fmla="*/ 2 w 24"/>
                <a:gd name="T7" fmla="*/ 19 h 19"/>
                <a:gd name="T8" fmla="*/ 24 w 24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2"/>
                  </a:moveTo>
                  <a:lnTo>
                    <a:pt x="24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0" name="Freeform 3325"/>
            <p:cNvSpPr>
              <a:spLocks/>
            </p:cNvSpPr>
            <p:nvPr/>
          </p:nvSpPr>
          <p:spPr bwMode="auto">
            <a:xfrm>
              <a:off x="3047" y="2251"/>
              <a:ext cx="37" cy="36"/>
            </a:xfrm>
            <a:custGeom>
              <a:avLst/>
              <a:gdLst>
                <a:gd name="T0" fmla="*/ 13 w 37"/>
                <a:gd name="T1" fmla="*/ 36 h 36"/>
                <a:gd name="T2" fmla="*/ 0 w 37"/>
                <a:gd name="T3" fmla="*/ 12 h 36"/>
                <a:gd name="T4" fmla="*/ 26 w 37"/>
                <a:gd name="T5" fmla="*/ 0 h 36"/>
                <a:gd name="T6" fmla="*/ 37 w 37"/>
                <a:gd name="T7" fmla="*/ 19 h 36"/>
                <a:gd name="T8" fmla="*/ 1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3" y="3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1" name="Freeform 3326"/>
            <p:cNvSpPr>
              <a:spLocks/>
            </p:cNvSpPr>
            <p:nvPr/>
          </p:nvSpPr>
          <p:spPr bwMode="auto">
            <a:xfrm>
              <a:off x="3038" y="2226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5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2" name="Freeform 3327"/>
            <p:cNvSpPr>
              <a:spLocks/>
            </p:cNvSpPr>
            <p:nvPr/>
          </p:nvSpPr>
          <p:spPr bwMode="auto">
            <a:xfrm>
              <a:off x="3027" y="2182"/>
              <a:ext cx="37" cy="56"/>
            </a:xfrm>
            <a:custGeom>
              <a:avLst/>
              <a:gdLst>
                <a:gd name="T0" fmla="*/ 11 w 37"/>
                <a:gd name="T1" fmla="*/ 56 h 56"/>
                <a:gd name="T2" fmla="*/ 0 w 37"/>
                <a:gd name="T3" fmla="*/ 5 h 56"/>
                <a:gd name="T4" fmla="*/ 28 w 37"/>
                <a:gd name="T5" fmla="*/ 0 h 56"/>
                <a:gd name="T6" fmla="*/ 37 w 37"/>
                <a:gd name="T7" fmla="*/ 44 h 56"/>
                <a:gd name="T8" fmla="*/ 11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1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3" name="Freeform 3328"/>
            <p:cNvSpPr>
              <a:spLocks/>
            </p:cNvSpPr>
            <p:nvPr/>
          </p:nvSpPr>
          <p:spPr bwMode="auto">
            <a:xfrm>
              <a:off x="3018" y="2136"/>
              <a:ext cx="37" cy="51"/>
            </a:xfrm>
            <a:custGeom>
              <a:avLst/>
              <a:gdLst>
                <a:gd name="T0" fmla="*/ 9 w 37"/>
                <a:gd name="T1" fmla="*/ 51 h 51"/>
                <a:gd name="T2" fmla="*/ 0 w 37"/>
                <a:gd name="T3" fmla="*/ 4 h 51"/>
                <a:gd name="T4" fmla="*/ 29 w 37"/>
                <a:gd name="T5" fmla="*/ 0 h 51"/>
                <a:gd name="T6" fmla="*/ 37 w 37"/>
                <a:gd name="T7" fmla="*/ 46 h 51"/>
                <a:gd name="T8" fmla="*/ 9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9" y="51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37" y="46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4" name="Freeform 3329"/>
            <p:cNvSpPr>
              <a:spLocks/>
            </p:cNvSpPr>
            <p:nvPr/>
          </p:nvSpPr>
          <p:spPr bwMode="auto">
            <a:xfrm>
              <a:off x="3014" y="2106"/>
              <a:ext cx="33" cy="34"/>
            </a:xfrm>
            <a:custGeom>
              <a:avLst/>
              <a:gdLst>
                <a:gd name="T0" fmla="*/ 4 w 33"/>
                <a:gd name="T1" fmla="*/ 34 h 34"/>
                <a:gd name="T2" fmla="*/ 0 w 33"/>
                <a:gd name="T3" fmla="*/ 12 h 34"/>
                <a:gd name="T4" fmla="*/ 26 w 33"/>
                <a:gd name="T5" fmla="*/ 0 h 34"/>
                <a:gd name="T6" fmla="*/ 33 w 33"/>
                <a:gd name="T7" fmla="*/ 30 h 34"/>
                <a:gd name="T8" fmla="*/ 4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4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3" y="3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5" name="Freeform 3330"/>
            <p:cNvSpPr>
              <a:spLocks/>
            </p:cNvSpPr>
            <p:nvPr/>
          </p:nvSpPr>
          <p:spPr bwMode="auto">
            <a:xfrm>
              <a:off x="3005" y="2082"/>
              <a:ext cx="35" cy="36"/>
            </a:xfrm>
            <a:custGeom>
              <a:avLst/>
              <a:gdLst>
                <a:gd name="T0" fmla="*/ 9 w 35"/>
                <a:gd name="T1" fmla="*/ 36 h 36"/>
                <a:gd name="T2" fmla="*/ 0 w 35"/>
                <a:gd name="T3" fmla="*/ 12 h 36"/>
                <a:gd name="T4" fmla="*/ 26 w 35"/>
                <a:gd name="T5" fmla="*/ 0 h 36"/>
                <a:gd name="T6" fmla="*/ 35 w 35"/>
                <a:gd name="T7" fmla="*/ 24 h 36"/>
                <a:gd name="T8" fmla="*/ 9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9" y="3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6" name="Freeform 3331"/>
            <p:cNvSpPr>
              <a:spLocks/>
            </p:cNvSpPr>
            <p:nvPr/>
          </p:nvSpPr>
          <p:spPr bwMode="auto">
            <a:xfrm>
              <a:off x="3060" y="2268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7" name="Freeform 3332"/>
            <p:cNvSpPr>
              <a:spLocks/>
            </p:cNvSpPr>
            <p:nvPr/>
          </p:nvSpPr>
          <p:spPr bwMode="auto">
            <a:xfrm>
              <a:off x="2974" y="1998"/>
              <a:ext cx="57" cy="96"/>
            </a:xfrm>
            <a:custGeom>
              <a:avLst/>
              <a:gdLst>
                <a:gd name="T0" fmla="*/ 31 w 57"/>
                <a:gd name="T1" fmla="*/ 96 h 96"/>
                <a:gd name="T2" fmla="*/ 0 w 57"/>
                <a:gd name="T3" fmla="*/ 13 h 96"/>
                <a:gd name="T4" fmla="*/ 27 w 57"/>
                <a:gd name="T5" fmla="*/ 0 h 96"/>
                <a:gd name="T6" fmla="*/ 57 w 57"/>
                <a:gd name="T7" fmla="*/ 84 h 96"/>
                <a:gd name="T8" fmla="*/ 31 w 5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6">
                  <a:moveTo>
                    <a:pt x="31" y="96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57" y="84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8" name="Freeform 3333"/>
            <p:cNvSpPr>
              <a:spLocks/>
            </p:cNvSpPr>
            <p:nvPr/>
          </p:nvSpPr>
          <p:spPr bwMode="auto">
            <a:xfrm>
              <a:off x="2946" y="1922"/>
              <a:ext cx="55" cy="89"/>
            </a:xfrm>
            <a:custGeom>
              <a:avLst/>
              <a:gdLst>
                <a:gd name="T0" fmla="*/ 28 w 55"/>
                <a:gd name="T1" fmla="*/ 89 h 89"/>
                <a:gd name="T2" fmla="*/ 0 w 55"/>
                <a:gd name="T3" fmla="*/ 18 h 89"/>
                <a:gd name="T4" fmla="*/ 24 w 55"/>
                <a:gd name="T5" fmla="*/ 0 h 89"/>
                <a:gd name="T6" fmla="*/ 55 w 55"/>
                <a:gd name="T7" fmla="*/ 76 h 89"/>
                <a:gd name="T8" fmla="*/ 28 w 55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9">
                  <a:moveTo>
                    <a:pt x="28" y="89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55" y="76"/>
                  </a:lnTo>
                  <a:lnTo>
                    <a:pt x="28" y="8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59" name="Freeform 3334"/>
            <p:cNvSpPr>
              <a:spLocks/>
            </p:cNvSpPr>
            <p:nvPr/>
          </p:nvSpPr>
          <p:spPr bwMode="auto">
            <a:xfrm>
              <a:off x="2928" y="1886"/>
              <a:ext cx="42" cy="54"/>
            </a:xfrm>
            <a:custGeom>
              <a:avLst/>
              <a:gdLst>
                <a:gd name="T0" fmla="*/ 18 w 42"/>
                <a:gd name="T1" fmla="*/ 54 h 54"/>
                <a:gd name="T2" fmla="*/ 0 w 42"/>
                <a:gd name="T3" fmla="*/ 19 h 54"/>
                <a:gd name="T4" fmla="*/ 22 w 42"/>
                <a:gd name="T5" fmla="*/ 0 h 54"/>
                <a:gd name="T6" fmla="*/ 42 w 42"/>
                <a:gd name="T7" fmla="*/ 36 h 54"/>
                <a:gd name="T8" fmla="*/ 18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8" y="54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36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0" name="Freeform 3335"/>
            <p:cNvSpPr>
              <a:spLocks/>
            </p:cNvSpPr>
            <p:nvPr/>
          </p:nvSpPr>
          <p:spPr bwMode="auto">
            <a:xfrm>
              <a:off x="2908" y="1856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5 h 49"/>
                <a:gd name="T4" fmla="*/ 18 w 42"/>
                <a:gd name="T5" fmla="*/ 0 h 49"/>
                <a:gd name="T6" fmla="*/ 42 w 42"/>
                <a:gd name="T7" fmla="*/ 30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2" y="30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1" name="Freeform 3336"/>
            <p:cNvSpPr>
              <a:spLocks/>
            </p:cNvSpPr>
            <p:nvPr/>
          </p:nvSpPr>
          <p:spPr bwMode="auto">
            <a:xfrm>
              <a:off x="2880" y="1832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7 h 49"/>
                <a:gd name="T4" fmla="*/ 15 w 46"/>
                <a:gd name="T5" fmla="*/ 0 h 49"/>
                <a:gd name="T6" fmla="*/ 46 w 46"/>
                <a:gd name="T7" fmla="*/ 24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46" y="24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2" name="Freeform 3337"/>
            <p:cNvSpPr>
              <a:spLocks/>
            </p:cNvSpPr>
            <p:nvPr/>
          </p:nvSpPr>
          <p:spPr bwMode="auto">
            <a:xfrm>
              <a:off x="2847" y="1812"/>
              <a:ext cx="48" cy="47"/>
            </a:xfrm>
            <a:custGeom>
              <a:avLst/>
              <a:gdLst>
                <a:gd name="T0" fmla="*/ 33 w 48"/>
                <a:gd name="T1" fmla="*/ 47 h 47"/>
                <a:gd name="T2" fmla="*/ 0 w 48"/>
                <a:gd name="T3" fmla="*/ 30 h 47"/>
                <a:gd name="T4" fmla="*/ 11 w 48"/>
                <a:gd name="T5" fmla="*/ 0 h 47"/>
                <a:gd name="T6" fmla="*/ 48 w 48"/>
                <a:gd name="T7" fmla="*/ 20 h 47"/>
                <a:gd name="T8" fmla="*/ 33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3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3" name="Freeform 3338"/>
            <p:cNvSpPr>
              <a:spLocks/>
            </p:cNvSpPr>
            <p:nvPr/>
          </p:nvSpPr>
          <p:spPr bwMode="auto">
            <a:xfrm>
              <a:off x="3005" y="2082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4" name="Freeform 3339"/>
            <p:cNvSpPr>
              <a:spLocks/>
            </p:cNvSpPr>
            <p:nvPr/>
          </p:nvSpPr>
          <p:spPr bwMode="auto">
            <a:xfrm>
              <a:off x="2821" y="1805"/>
              <a:ext cx="35" cy="39"/>
            </a:xfrm>
            <a:custGeom>
              <a:avLst/>
              <a:gdLst>
                <a:gd name="T0" fmla="*/ 31 w 35"/>
                <a:gd name="T1" fmla="*/ 39 h 39"/>
                <a:gd name="T2" fmla="*/ 0 w 35"/>
                <a:gd name="T3" fmla="*/ 32 h 39"/>
                <a:gd name="T4" fmla="*/ 2 w 35"/>
                <a:gd name="T5" fmla="*/ 0 h 39"/>
                <a:gd name="T6" fmla="*/ 35 w 35"/>
                <a:gd name="T7" fmla="*/ 7 h 39"/>
                <a:gd name="T8" fmla="*/ 3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1" y="39"/>
                  </a:moveTo>
                  <a:lnTo>
                    <a:pt x="0" y="32"/>
                  </a:lnTo>
                  <a:lnTo>
                    <a:pt x="2" y="0"/>
                  </a:lnTo>
                  <a:lnTo>
                    <a:pt x="35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5" name="Freeform 3340"/>
            <p:cNvSpPr>
              <a:spLocks/>
            </p:cNvSpPr>
            <p:nvPr/>
          </p:nvSpPr>
          <p:spPr bwMode="auto">
            <a:xfrm>
              <a:off x="2790" y="1805"/>
              <a:ext cx="33" cy="32"/>
            </a:xfrm>
            <a:custGeom>
              <a:avLst/>
              <a:gdLst>
                <a:gd name="T0" fmla="*/ 31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3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6" name="Rectangle 3341"/>
            <p:cNvSpPr>
              <a:spLocks noChangeArrowheads="1"/>
            </p:cNvSpPr>
            <p:nvPr/>
          </p:nvSpPr>
          <p:spPr bwMode="auto">
            <a:xfrm>
              <a:off x="2724" y="1805"/>
              <a:ext cx="66" cy="32"/>
            </a:xfrm>
            <a:prstGeom prst="rect">
              <a:avLst/>
            </a:prstGeom>
            <a:solidFill>
              <a:srgbClr val="4A52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7" name="Freeform 3342"/>
            <p:cNvSpPr>
              <a:spLocks/>
            </p:cNvSpPr>
            <p:nvPr/>
          </p:nvSpPr>
          <p:spPr bwMode="auto">
            <a:xfrm>
              <a:off x="2847" y="1812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8" name="Freeform 3343"/>
            <p:cNvSpPr>
              <a:spLocks/>
            </p:cNvSpPr>
            <p:nvPr/>
          </p:nvSpPr>
          <p:spPr bwMode="auto">
            <a:xfrm>
              <a:off x="2689" y="1795"/>
              <a:ext cx="38" cy="42"/>
            </a:xfrm>
            <a:custGeom>
              <a:avLst/>
              <a:gdLst>
                <a:gd name="T0" fmla="*/ 31 w 38"/>
                <a:gd name="T1" fmla="*/ 42 h 42"/>
                <a:gd name="T2" fmla="*/ 0 w 38"/>
                <a:gd name="T3" fmla="*/ 29 h 42"/>
                <a:gd name="T4" fmla="*/ 11 w 38"/>
                <a:gd name="T5" fmla="*/ 0 h 42"/>
                <a:gd name="T6" fmla="*/ 38 w 38"/>
                <a:gd name="T7" fmla="*/ 10 h 42"/>
                <a:gd name="T8" fmla="*/ 31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31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8" y="1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69" name="Freeform 3344"/>
            <p:cNvSpPr>
              <a:spLocks/>
            </p:cNvSpPr>
            <p:nvPr/>
          </p:nvSpPr>
          <p:spPr bwMode="auto">
            <a:xfrm>
              <a:off x="2661" y="1780"/>
              <a:ext cx="39" cy="44"/>
            </a:xfrm>
            <a:custGeom>
              <a:avLst/>
              <a:gdLst>
                <a:gd name="T0" fmla="*/ 28 w 39"/>
                <a:gd name="T1" fmla="*/ 44 h 44"/>
                <a:gd name="T2" fmla="*/ 0 w 39"/>
                <a:gd name="T3" fmla="*/ 27 h 44"/>
                <a:gd name="T4" fmla="*/ 15 w 39"/>
                <a:gd name="T5" fmla="*/ 0 h 44"/>
                <a:gd name="T6" fmla="*/ 39 w 39"/>
                <a:gd name="T7" fmla="*/ 15 h 44"/>
                <a:gd name="T8" fmla="*/ 28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28" y="4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9" y="15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0" name="Freeform 3345"/>
            <p:cNvSpPr>
              <a:spLocks/>
            </p:cNvSpPr>
            <p:nvPr/>
          </p:nvSpPr>
          <p:spPr bwMode="auto">
            <a:xfrm>
              <a:off x="2635" y="1758"/>
              <a:ext cx="41" cy="49"/>
            </a:xfrm>
            <a:custGeom>
              <a:avLst/>
              <a:gdLst>
                <a:gd name="T0" fmla="*/ 26 w 41"/>
                <a:gd name="T1" fmla="*/ 49 h 49"/>
                <a:gd name="T2" fmla="*/ 0 w 41"/>
                <a:gd name="T3" fmla="*/ 25 h 49"/>
                <a:gd name="T4" fmla="*/ 17 w 41"/>
                <a:gd name="T5" fmla="*/ 0 h 49"/>
                <a:gd name="T6" fmla="*/ 41 w 41"/>
                <a:gd name="T7" fmla="*/ 22 h 49"/>
                <a:gd name="T8" fmla="*/ 26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6" y="49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1" y="2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1" name="Freeform 3346"/>
            <p:cNvSpPr>
              <a:spLocks/>
            </p:cNvSpPr>
            <p:nvPr/>
          </p:nvSpPr>
          <p:spPr bwMode="auto">
            <a:xfrm>
              <a:off x="2608" y="1734"/>
              <a:ext cx="44" cy="49"/>
            </a:xfrm>
            <a:custGeom>
              <a:avLst/>
              <a:gdLst>
                <a:gd name="T0" fmla="*/ 27 w 44"/>
                <a:gd name="T1" fmla="*/ 49 h 49"/>
                <a:gd name="T2" fmla="*/ 0 w 44"/>
                <a:gd name="T3" fmla="*/ 19 h 49"/>
                <a:gd name="T4" fmla="*/ 22 w 44"/>
                <a:gd name="T5" fmla="*/ 0 h 49"/>
                <a:gd name="T6" fmla="*/ 44 w 44"/>
                <a:gd name="T7" fmla="*/ 24 h 49"/>
                <a:gd name="T8" fmla="*/ 27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7" y="4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4" y="24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2" name="Freeform 3347"/>
            <p:cNvSpPr>
              <a:spLocks/>
            </p:cNvSpPr>
            <p:nvPr/>
          </p:nvSpPr>
          <p:spPr bwMode="auto">
            <a:xfrm>
              <a:off x="2584" y="1702"/>
              <a:ext cx="46" cy="51"/>
            </a:xfrm>
            <a:custGeom>
              <a:avLst/>
              <a:gdLst>
                <a:gd name="T0" fmla="*/ 24 w 46"/>
                <a:gd name="T1" fmla="*/ 51 h 51"/>
                <a:gd name="T2" fmla="*/ 0 w 46"/>
                <a:gd name="T3" fmla="*/ 20 h 51"/>
                <a:gd name="T4" fmla="*/ 22 w 46"/>
                <a:gd name="T5" fmla="*/ 0 h 51"/>
                <a:gd name="T6" fmla="*/ 46 w 46"/>
                <a:gd name="T7" fmla="*/ 32 h 51"/>
                <a:gd name="T8" fmla="*/ 24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4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32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3" name="Freeform 3348"/>
            <p:cNvSpPr>
              <a:spLocks/>
            </p:cNvSpPr>
            <p:nvPr/>
          </p:nvSpPr>
          <p:spPr bwMode="auto">
            <a:xfrm>
              <a:off x="2560" y="1670"/>
              <a:ext cx="46" cy="52"/>
            </a:xfrm>
            <a:custGeom>
              <a:avLst/>
              <a:gdLst>
                <a:gd name="T0" fmla="*/ 24 w 46"/>
                <a:gd name="T1" fmla="*/ 52 h 52"/>
                <a:gd name="T2" fmla="*/ 0 w 46"/>
                <a:gd name="T3" fmla="*/ 17 h 52"/>
                <a:gd name="T4" fmla="*/ 24 w 46"/>
                <a:gd name="T5" fmla="*/ 0 h 52"/>
                <a:gd name="T6" fmla="*/ 46 w 46"/>
                <a:gd name="T7" fmla="*/ 32 h 52"/>
                <a:gd name="T8" fmla="*/ 24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4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2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4" name="Freeform 3349"/>
            <p:cNvSpPr>
              <a:spLocks/>
            </p:cNvSpPr>
            <p:nvPr/>
          </p:nvSpPr>
          <p:spPr bwMode="auto">
            <a:xfrm>
              <a:off x="2523" y="1599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4 w 61"/>
                <a:gd name="T5" fmla="*/ 0 h 88"/>
                <a:gd name="T6" fmla="*/ 61 w 61"/>
                <a:gd name="T7" fmla="*/ 71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1" y="71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5" name="Rectangle 3350"/>
            <p:cNvSpPr>
              <a:spLocks noChangeArrowheads="1"/>
            </p:cNvSpPr>
            <p:nvPr/>
          </p:nvSpPr>
          <p:spPr bwMode="auto">
            <a:xfrm>
              <a:off x="2720" y="1837"/>
              <a:ext cx="4" cy="1"/>
            </a:xfrm>
            <a:prstGeom prst="rect">
              <a:avLst/>
            </a:prstGeom>
            <a:solidFill>
              <a:srgbClr val="4A52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6" name="Freeform 3351"/>
            <p:cNvSpPr>
              <a:spLocks/>
            </p:cNvSpPr>
            <p:nvPr/>
          </p:nvSpPr>
          <p:spPr bwMode="auto">
            <a:xfrm>
              <a:off x="2720" y="1805"/>
              <a:ext cx="7" cy="32"/>
            </a:xfrm>
            <a:custGeom>
              <a:avLst/>
              <a:gdLst>
                <a:gd name="T0" fmla="*/ 4 w 7"/>
                <a:gd name="T1" fmla="*/ 32 h 32"/>
                <a:gd name="T2" fmla="*/ 0 w 7"/>
                <a:gd name="T3" fmla="*/ 32 h 32"/>
                <a:gd name="T4" fmla="*/ 4 w 7"/>
                <a:gd name="T5" fmla="*/ 0 h 32"/>
                <a:gd name="T6" fmla="*/ 7 w 7"/>
                <a:gd name="T7" fmla="*/ 0 h 32"/>
                <a:gd name="T8" fmla="*/ 4 w 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2">
                  <a:moveTo>
                    <a:pt x="4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7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A52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7" name="Freeform 3352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8" name="Freeform 3353"/>
            <p:cNvSpPr>
              <a:spLocks/>
            </p:cNvSpPr>
            <p:nvPr/>
          </p:nvSpPr>
          <p:spPr bwMode="auto">
            <a:xfrm>
              <a:off x="3540" y="3426"/>
              <a:ext cx="63" cy="88"/>
            </a:xfrm>
            <a:custGeom>
              <a:avLst/>
              <a:gdLst>
                <a:gd name="T0" fmla="*/ 37 w 63"/>
                <a:gd name="T1" fmla="*/ 88 h 88"/>
                <a:gd name="T2" fmla="*/ 0 w 63"/>
                <a:gd name="T3" fmla="*/ 12 h 88"/>
                <a:gd name="T4" fmla="*/ 26 w 63"/>
                <a:gd name="T5" fmla="*/ 0 h 88"/>
                <a:gd name="T6" fmla="*/ 63 w 63"/>
                <a:gd name="T7" fmla="*/ 76 h 88"/>
                <a:gd name="T8" fmla="*/ 37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7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79" name="Freeform 3354"/>
            <p:cNvSpPr>
              <a:spLocks/>
            </p:cNvSpPr>
            <p:nvPr/>
          </p:nvSpPr>
          <p:spPr bwMode="auto">
            <a:xfrm>
              <a:off x="3524" y="3387"/>
              <a:ext cx="42" cy="51"/>
            </a:xfrm>
            <a:custGeom>
              <a:avLst/>
              <a:gdLst>
                <a:gd name="T0" fmla="*/ 16 w 42"/>
                <a:gd name="T1" fmla="*/ 51 h 51"/>
                <a:gd name="T2" fmla="*/ 0 w 42"/>
                <a:gd name="T3" fmla="*/ 12 h 51"/>
                <a:gd name="T4" fmla="*/ 27 w 42"/>
                <a:gd name="T5" fmla="*/ 0 h 51"/>
                <a:gd name="T6" fmla="*/ 42 w 42"/>
                <a:gd name="T7" fmla="*/ 39 h 51"/>
                <a:gd name="T8" fmla="*/ 16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6" y="51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0" name="Freeform 3355"/>
            <p:cNvSpPr>
              <a:spLocks/>
            </p:cNvSpPr>
            <p:nvPr/>
          </p:nvSpPr>
          <p:spPr bwMode="auto">
            <a:xfrm>
              <a:off x="3511" y="3348"/>
              <a:ext cx="40" cy="51"/>
            </a:xfrm>
            <a:custGeom>
              <a:avLst/>
              <a:gdLst>
                <a:gd name="T0" fmla="*/ 13 w 40"/>
                <a:gd name="T1" fmla="*/ 51 h 51"/>
                <a:gd name="T2" fmla="*/ 0 w 40"/>
                <a:gd name="T3" fmla="*/ 12 h 51"/>
                <a:gd name="T4" fmla="*/ 27 w 40"/>
                <a:gd name="T5" fmla="*/ 0 h 51"/>
                <a:gd name="T6" fmla="*/ 40 w 40"/>
                <a:gd name="T7" fmla="*/ 39 h 51"/>
                <a:gd name="T8" fmla="*/ 13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3" y="51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0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1" name="Freeform 3356"/>
            <p:cNvSpPr>
              <a:spLocks/>
            </p:cNvSpPr>
            <p:nvPr/>
          </p:nvSpPr>
          <p:spPr bwMode="auto">
            <a:xfrm>
              <a:off x="3500" y="3306"/>
              <a:ext cx="38" cy="54"/>
            </a:xfrm>
            <a:custGeom>
              <a:avLst/>
              <a:gdLst>
                <a:gd name="T0" fmla="*/ 11 w 38"/>
                <a:gd name="T1" fmla="*/ 54 h 54"/>
                <a:gd name="T2" fmla="*/ 0 w 38"/>
                <a:gd name="T3" fmla="*/ 5 h 54"/>
                <a:gd name="T4" fmla="*/ 29 w 38"/>
                <a:gd name="T5" fmla="*/ 0 h 54"/>
                <a:gd name="T6" fmla="*/ 38 w 38"/>
                <a:gd name="T7" fmla="*/ 42 h 54"/>
                <a:gd name="T8" fmla="*/ 11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2" name="Freeform 3357"/>
            <p:cNvSpPr>
              <a:spLocks/>
            </p:cNvSpPr>
            <p:nvPr/>
          </p:nvSpPr>
          <p:spPr bwMode="auto">
            <a:xfrm>
              <a:off x="3496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3" name="Freeform 3358"/>
            <p:cNvSpPr>
              <a:spLocks/>
            </p:cNvSpPr>
            <p:nvPr/>
          </p:nvSpPr>
          <p:spPr bwMode="auto">
            <a:xfrm>
              <a:off x="3496" y="3218"/>
              <a:ext cx="31" cy="44"/>
            </a:xfrm>
            <a:custGeom>
              <a:avLst/>
              <a:gdLst>
                <a:gd name="T0" fmla="*/ 0 w 31"/>
                <a:gd name="T1" fmla="*/ 42 h 44"/>
                <a:gd name="T2" fmla="*/ 2 w 31"/>
                <a:gd name="T3" fmla="*/ 0 h 44"/>
                <a:gd name="T4" fmla="*/ 31 w 31"/>
                <a:gd name="T5" fmla="*/ 5 h 44"/>
                <a:gd name="T6" fmla="*/ 28 w 31"/>
                <a:gd name="T7" fmla="*/ 44 h 44"/>
                <a:gd name="T8" fmla="*/ 0 w 31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4">
                  <a:moveTo>
                    <a:pt x="0" y="42"/>
                  </a:moveTo>
                  <a:lnTo>
                    <a:pt x="2" y="0"/>
                  </a:lnTo>
                  <a:lnTo>
                    <a:pt x="31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4" name="Freeform 3359"/>
            <p:cNvSpPr>
              <a:spLocks/>
            </p:cNvSpPr>
            <p:nvPr/>
          </p:nvSpPr>
          <p:spPr bwMode="auto">
            <a:xfrm>
              <a:off x="3498" y="3179"/>
              <a:ext cx="37" cy="44"/>
            </a:xfrm>
            <a:custGeom>
              <a:avLst/>
              <a:gdLst>
                <a:gd name="T0" fmla="*/ 0 w 37"/>
                <a:gd name="T1" fmla="*/ 39 h 44"/>
                <a:gd name="T2" fmla="*/ 11 w 37"/>
                <a:gd name="T3" fmla="*/ 0 h 44"/>
                <a:gd name="T4" fmla="*/ 37 w 37"/>
                <a:gd name="T5" fmla="*/ 12 h 44"/>
                <a:gd name="T6" fmla="*/ 29 w 37"/>
                <a:gd name="T7" fmla="*/ 44 h 44"/>
                <a:gd name="T8" fmla="*/ 0 w 37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9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9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5" name="Freeform 3360"/>
            <p:cNvSpPr>
              <a:spLocks/>
            </p:cNvSpPr>
            <p:nvPr/>
          </p:nvSpPr>
          <p:spPr bwMode="auto">
            <a:xfrm>
              <a:off x="3509" y="3115"/>
              <a:ext cx="55" cy="76"/>
            </a:xfrm>
            <a:custGeom>
              <a:avLst/>
              <a:gdLst>
                <a:gd name="T0" fmla="*/ 0 w 55"/>
                <a:gd name="T1" fmla="*/ 64 h 76"/>
                <a:gd name="T2" fmla="*/ 29 w 55"/>
                <a:gd name="T3" fmla="*/ 0 h 76"/>
                <a:gd name="T4" fmla="*/ 55 w 55"/>
                <a:gd name="T5" fmla="*/ 12 h 76"/>
                <a:gd name="T6" fmla="*/ 26 w 55"/>
                <a:gd name="T7" fmla="*/ 76 h 76"/>
                <a:gd name="T8" fmla="*/ 0 w 55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6">
                  <a:moveTo>
                    <a:pt x="0" y="64"/>
                  </a:moveTo>
                  <a:lnTo>
                    <a:pt x="29" y="0"/>
                  </a:lnTo>
                  <a:lnTo>
                    <a:pt x="55" y="12"/>
                  </a:lnTo>
                  <a:lnTo>
                    <a:pt x="26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6" name="Freeform 3361"/>
            <p:cNvSpPr>
              <a:spLocks/>
            </p:cNvSpPr>
            <p:nvPr/>
          </p:nvSpPr>
          <p:spPr bwMode="auto">
            <a:xfrm>
              <a:off x="3538" y="3054"/>
              <a:ext cx="48" cy="73"/>
            </a:xfrm>
            <a:custGeom>
              <a:avLst/>
              <a:gdLst>
                <a:gd name="T0" fmla="*/ 0 w 48"/>
                <a:gd name="T1" fmla="*/ 61 h 73"/>
                <a:gd name="T2" fmla="*/ 21 w 48"/>
                <a:gd name="T3" fmla="*/ 0 h 73"/>
                <a:gd name="T4" fmla="*/ 48 w 48"/>
                <a:gd name="T5" fmla="*/ 12 h 73"/>
                <a:gd name="T6" fmla="*/ 26 w 48"/>
                <a:gd name="T7" fmla="*/ 73 h 73"/>
                <a:gd name="T8" fmla="*/ 0 w 48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3">
                  <a:moveTo>
                    <a:pt x="0" y="61"/>
                  </a:moveTo>
                  <a:lnTo>
                    <a:pt x="21" y="0"/>
                  </a:lnTo>
                  <a:lnTo>
                    <a:pt x="48" y="12"/>
                  </a:lnTo>
                  <a:lnTo>
                    <a:pt x="26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7" name="Freeform 3362"/>
            <p:cNvSpPr>
              <a:spLocks/>
            </p:cNvSpPr>
            <p:nvPr/>
          </p:nvSpPr>
          <p:spPr bwMode="auto">
            <a:xfrm>
              <a:off x="3559" y="3022"/>
              <a:ext cx="33" cy="44"/>
            </a:xfrm>
            <a:custGeom>
              <a:avLst/>
              <a:gdLst>
                <a:gd name="T0" fmla="*/ 0 w 33"/>
                <a:gd name="T1" fmla="*/ 32 h 44"/>
                <a:gd name="T2" fmla="*/ 5 w 33"/>
                <a:gd name="T3" fmla="*/ 0 h 44"/>
                <a:gd name="T4" fmla="*/ 33 w 33"/>
                <a:gd name="T5" fmla="*/ 0 h 44"/>
                <a:gd name="T6" fmla="*/ 27 w 33"/>
                <a:gd name="T7" fmla="*/ 44 h 44"/>
                <a:gd name="T8" fmla="*/ 0 w 33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32"/>
                  </a:moveTo>
                  <a:lnTo>
                    <a:pt x="5" y="0"/>
                  </a:lnTo>
                  <a:lnTo>
                    <a:pt x="33" y="0"/>
                  </a:lnTo>
                  <a:lnTo>
                    <a:pt x="27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8" name="Freeform 3363"/>
            <p:cNvSpPr>
              <a:spLocks/>
            </p:cNvSpPr>
            <p:nvPr/>
          </p:nvSpPr>
          <p:spPr bwMode="auto">
            <a:xfrm>
              <a:off x="3559" y="2983"/>
              <a:ext cx="33" cy="39"/>
            </a:xfrm>
            <a:custGeom>
              <a:avLst/>
              <a:gdLst>
                <a:gd name="T0" fmla="*/ 5 w 33"/>
                <a:gd name="T1" fmla="*/ 39 h 39"/>
                <a:gd name="T2" fmla="*/ 0 w 33"/>
                <a:gd name="T3" fmla="*/ 2 h 39"/>
                <a:gd name="T4" fmla="*/ 29 w 33"/>
                <a:gd name="T5" fmla="*/ 0 h 39"/>
                <a:gd name="T6" fmla="*/ 33 w 33"/>
                <a:gd name="T7" fmla="*/ 39 h 39"/>
                <a:gd name="T8" fmla="*/ 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5" y="39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39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89" name="Freeform 3364"/>
            <p:cNvSpPr>
              <a:spLocks/>
            </p:cNvSpPr>
            <p:nvPr/>
          </p:nvSpPr>
          <p:spPr bwMode="auto">
            <a:xfrm>
              <a:off x="3496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0" name="Freeform 3365"/>
            <p:cNvSpPr>
              <a:spLocks/>
            </p:cNvSpPr>
            <p:nvPr/>
          </p:nvSpPr>
          <p:spPr bwMode="auto">
            <a:xfrm>
              <a:off x="3557" y="2958"/>
              <a:ext cx="31" cy="30"/>
            </a:xfrm>
            <a:custGeom>
              <a:avLst/>
              <a:gdLst>
                <a:gd name="T0" fmla="*/ 2 w 31"/>
                <a:gd name="T1" fmla="*/ 30 h 30"/>
                <a:gd name="T2" fmla="*/ 0 w 31"/>
                <a:gd name="T3" fmla="*/ 13 h 30"/>
                <a:gd name="T4" fmla="*/ 27 w 31"/>
                <a:gd name="T5" fmla="*/ 0 h 30"/>
                <a:gd name="T6" fmla="*/ 31 w 31"/>
                <a:gd name="T7" fmla="*/ 25 h 30"/>
                <a:gd name="T8" fmla="*/ 2 w 3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0">
                  <a:moveTo>
                    <a:pt x="2" y="30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1" y="25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1" name="Freeform 3366"/>
            <p:cNvSpPr>
              <a:spLocks/>
            </p:cNvSpPr>
            <p:nvPr/>
          </p:nvSpPr>
          <p:spPr bwMode="auto">
            <a:xfrm>
              <a:off x="3548" y="2936"/>
              <a:ext cx="36" cy="35"/>
            </a:xfrm>
            <a:custGeom>
              <a:avLst/>
              <a:gdLst>
                <a:gd name="T0" fmla="*/ 9 w 36"/>
                <a:gd name="T1" fmla="*/ 35 h 35"/>
                <a:gd name="T2" fmla="*/ 0 w 36"/>
                <a:gd name="T3" fmla="*/ 17 h 35"/>
                <a:gd name="T4" fmla="*/ 25 w 36"/>
                <a:gd name="T5" fmla="*/ 0 h 35"/>
                <a:gd name="T6" fmla="*/ 36 w 36"/>
                <a:gd name="T7" fmla="*/ 22 h 35"/>
                <a:gd name="T8" fmla="*/ 9 w 3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9" y="35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36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2" name="Freeform 3367"/>
            <p:cNvSpPr>
              <a:spLocks/>
            </p:cNvSpPr>
            <p:nvPr/>
          </p:nvSpPr>
          <p:spPr bwMode="auto">
            <a:xfrm>
              <a:off x="3531" y="2900"/>
              <a:ext cx="42" cy="53"/>
            </a:xfrm>
            <a:custGeom>
              <a:avLst/>
              <a:gdLst>
                <a:gd name="T0" fmla="*/ 17 w 42"/>
                <a:gd name="T1" fmla="*/ 53 h 53"/>
                <a:gd name="T2" fmla="*/ 0 w 42"/>
                <a:gd name="T3" fmla="*/ 19 h 53"/>
                <a:gd name="T4" fmla="*/ 22 w 42"/>
                <a:gd name="T5" fmla="*/ 0 h 53"/>
                <a:gd name="T6" fmla="*/ 42 w 42"/>
                <a:gd name="T7" fmla="*/ 36 h 53"/>
                <a:gd name="T8" fmla="*/ 17 w 4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3">
                  <a:moveTo>
                    <a:pt x="17" y="53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2" y="36"/>
                  </a:lnTo>
                  <a:lnTo>
                    <a:pt x="17" y="5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3" name="Freeform 3368"/>
            <p:cNvSpPr>
              <a:spLocks/>
            </p:cNvSpPr>
            <p:nvPr/>
          </p:nvSpPr>
          <p:spPr bwMode="auto">
            <a:xfrm>
              <a:off x="3509" y="2870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8 w 44"/>
                <a:gd name="T5" fmla="*/ 0 h 49"/>
                <a:gd name="T6" fmla="*/ 44 w 44"/>
                <a:gd name="T7" fmla="*/ 30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4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4" name="Freeform 3369"/>
            <p:cNvSpPr>
              <a:spLocks/>
            </p:cNvSpPr>
            <p:nvPr/>
          </p:nvSpPr>
          <p:spPr bwMode="auto">
            <a:xfrm>
              <a:off x="3481" y="2848"/>
              <a:ext cx="46" cy="47"/>
            </a:xfrm>
            <a:custGeom>
              <a:avLst/>
              <a:gdLst>
                <a:gd name="T0" fmla="*/ 28 w 46"/>
                <a:gd name="T1" fmla="*/ 47 h 47"/>
                <a:gd name="T2" fmla="*/ 0 w 46"/>
                <a:gd name="T3" fmla="*/ 25 h 47"/>
                <a:gd name="T4" fmla="*/ 17 w 46"/>
                <a:gd name="T5" fmla="*/ 0 h 47"/>
                <a:gd name="T6" fmla="*/ 46 w 46"/>
                <a:gd name="T7" fmla="*/ 22 h 47"/>
                <a:gd name="T8" fmla="*/ 28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8" y="47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46" y="22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5" name="Freeform 3370"/>
            <p:cNvSpPr>
              <a:spLocks/>
            </p:cNvSpPr>
            <p:nvPr/>
          </p:nvSpPr>
          <p:spPr bwMode="auto">
            <a:xfrm>
              <a:off x="3424" y="2797"/>
              <a:ext cx="74" cy="76"/>
            </a:xfrm>
            <a:custGeom>
              <a:avLst/>
              <a:gdLst>
                <a:gd name="T0" fmla="*/ 57 w 74"/>
                <a:gd name="T1" fmla="*/ 76 h 76"/>
                <a:gd name="T2" fmla="*/ 0 w 74"/>
                <a:gd name="T3" fmla="*/ 24 h 76"/>
                <a:gd name="T4" fmla="*/ 17 w 74"/>
                <a:gd name="T5" fmla="*/ 0 h 76"/>
                <a:gd name="T6" fmla="*/ 74 w 74"/>
                <a:gd name="T7" fmla="*/ 51 h 76"/>
                <a:gd name="T8" fmla="*/ 57 w 74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6">
                  <a:moveTo>
                    <a:pt x="57" y="7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74" y="51"/>
                  </a:lnTo>
                  <a:lnTo>
                    <a:pt x="57" y="7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6" name="Freeform 3371"/>
            <p:cNvSpPr>
              <a:spLocks/>
            </p:cNvSpPr>
            <p:nvPr/>
          </p:nvSpPr>
          <p:spPr bwMode="auto">
            <a:xfrm>
              <a:off x="3393" y="2772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5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5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7" name="Freeform 3372"/>
            <p:cNvSpPr>
              <a:spLocks/>
            </p:cNvSpPr>
            <p:nvPr/>
          </p:nvSpPr>
          <p:spPr bwMode="auto">
            <a:xfrm>
              <a:off x="3373" y="2733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4 w 44"/>
                <a:gd name="T5" fmla="*/ 0 h 56"/>
                <a:gd name="T6" fmla="*/ 44 w 44"/>
                <a:gd name="T7" fmla="*/ 39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4" y="39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8" name="Freeform 3373"/>
            <p:cNvSpPr>
              <a:spLocks/>
            </p:cNvSpPr>
            <p:nvPr/>
          </p:nvSpPr>
          <p:spPr bwMode="auto">
            <a:xfrm>
              <a:off x="3559" y="2983"/>
              <a:ext cx="29" cy="5"/>
            </a:xfrm>
            <a:custGeom>
              <a:avLst/>
              <a:gdLst>
                <a:gd name="T0" fmla="*/ 29 w 29"/>
                <a:gd name="T1" fmla="*/ 0 h 5"/>
                <a:gd name="T2" fmla="*/ 29 w 29"/>
                <a:gd name="T3" fmla="*/ 0 h 5"/>
                <a:gd name="T4" fmla="*/ 0 w 29"/>
                <a:gd name="T5" fmla="*/ 2 h 5"/>
                <a:gd name="T6" fmla="*/ 0 w 29"/>
                <a:gd name="T7" fmla="*/ 5 h 5"/>
                <a:gd name="T8" fmla="*/ 29 w 2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99" name="Freeform 3374"/>
            <p:cNvSpPr>
              <a:spLocks/>
            </p:cNvSpPr>
            <p:nvPr/>
          </p:nvSpPr>
          <p:spPr bwMode="auto">
            <a:xfrm>
              <a:off x="3358" y="2696"/>
              <a:ext cx="41" cy="52"/>
            </a:xfrm>
            <a:custGeom>
              <a:avLst/>
              <a:gdLst>
                <a:gd name="T0" fmla="*/ 15 w 41"/>
                <a:gd name="T1" fmla="*/ 52 h 52"/>
                <a:gd name="T2" fmla="*/ 0 w 41"/>
                <a:gd name="T3" fmla="*/ 5 h 52"/>
                <a:gd name="T4" fmla="*/ 28 w 41"/>
                <a:gd name="T5" fmla="*/ 0 h 52"/>
                <a:gd name="T6" fmla="*/ 41 w 41"/>
                <a:gd name="T7" fmla="*/ 40 h 52"/>
                <a:gd name="T8" fmla="*/ 15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5" y="52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1" y="40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0" name="Freeform 3375"/>
            <p:cNvSpPr>
              <a:spLocks/>
            </p:cNvSpPr>
            <p:nvPr/>
          </p:nvSpPr>
          <p:spPr bwMode="auto">
            <a:xfrm>
              <a:off x="3351" y="2652"/>
              <a:ext cx="35" cy="49"/>
            </a:xfrm>
            <a:custGeom>
              <a:avLst/>
              <a:gdLst>
                <a:gd name="T0" fmla="*/ 7 w 35"/>
                <a:gd name="T1" fmla="*/ 49 h 49"/>
                <a:gd name="T2" fmla="*/ 0 w 35"/>
                <a:gd name="T3" fmla="*/ 3 h 49"/>
                <a:gd name="T4" fmla="*/ 29 w 35"/>
                <a:gd name="T5" fmla="*/ 0 h 49"/>
                <a:gd name="T6" fmla="*/ 35 w 35"/>
                <a:gd name="T7" fmla="*/ 44 h 49"/>
                <a:gd name="T8" fmla="*/ 7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7" y="4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5" y="44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1" name="Freeform 3376"/>
            <p:cNvSpPr>
              <a:spLocks/>
            </p:cNvSpPr>
            <p:nvPr/>
          </p:nvSpPr>
          <p:spPr bwMode="auto">
            <a:xfrm>
              <a:off x="3351" y="2611"/>
              <a:ext cx="29" cy="44"/>
            </a:xfrm>
            <a:custGeom>
              <a:avLst/>
              <a:gdLst>
                <a:gd name="T0" fmla="*/ 0 w 29"/>
                <a:gd name="T1" fmla="*/ 44 h 44"/>
                <a:gd name="T2" fmla="*/ 0 w 29"/>
                <a:gd name="T3" fmla="*/ 0 h 44"/>
                <a:gd name="T4" fmla="*/ 29 w 29"/>
                <a:gd name="T5" fmla="*/ 0 h 44"/>
                <a:gd name="T6" fmla="*/ 29 w 29"/>
                <a:gd name="T7" fmla="*/ 41 h 44"/>
                <a:gd name="T8" fmla="*/ 0 w 2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0" y="4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2" name="Freeform 3377"/>
            <p:cNvSpPr>
              <a:spLocks/>
            </p:cNvSpPr>
            <p:nvPr/>
          </p:nvSpPr>
          <p:spPr bwMode="auto">
            <a:xfrm>
              <a:off x="3351" y="2569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2 w 31"/>
                <a:gd name="T3" fmla="*/ 0 h 42"/>
                <a:gd name="T4" fmla="*/ 31 w 31"/>
                <a:gd name="T5" fmla="*/ 0 h 42"/>
                <a:gd name="T6" fmla="*/ 29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3" name="Freeform 3378"/>
            <p:cNvSpPr>
              <a:spLocks/>
            </p:cNvSpPr>
            <p:nvPr/>
          </p:nvSpPr>
          <p:spPr bwMode="auto">
            <a:xfrm>
              <a:off x="3353" y="2527"/>
              <a:ext cx="29" cy="42"/>
            </a:xfrm>
            <a:custGeom>
              <a:avLst/>
              <a:gdLst>
                <a:gd name="T0" fmla="*/ 0 w 29"/>
                <a:gd name="T1" fmla="*/ 42 h 42"/>
                <a:gd name="T2" fmla="*/ 0 w 29"/>
                <a:gd name="T3" fmla="*/ 3 h 42"/>
                <a:gd name="T4" fmla="*/ 29 w 29"/>
                <a:gd name="T5" fmla="*/ 0 h 42"/>
                <a:gd name="T6" fmla="*/ 29 w 29"/>
                <a:gd name="T7" fmla="*/ 42 h 42"/>
                <a:gd name="T8" fmla="*/ 0 w 2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2">
                  <a:moveTo>
                    <a:pt x="0" y="42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29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4" name="Freeform 3379"/>
            <p:cNvSpPr>
              <a:spLocks/>
            </p:cNvSpPr>
            <p:nvPr/>
          </p:nvSpPr>
          <p:spPr bwMode="auto">
            <a:xfrm>
              <a:off x="3349" y="2486"/>
              <a:ext cx="33" cy="44"/>
            </a:xfrm>
            <a:custGeom>
              <a:avLst/>
              <a:gdLst>
                <a:gd name="T0" fmla="*/ 4 w 33"/>
                <a:gd name="T1" fmla="*/ 44 h 44"/>
                <a:gd name="T2" fmla="*/ 0 w 33"/>
                <a:gd name="T3" fmla="*/ 5 h 44"/>
                <a:gd name="T4" fmla="*/ 29 w 33"/>
                <a:gd name="T5" fmla="*/ 0 h 44"/>
                <a:gd name="T6" fmla="*/ 33 w 33"/>
                <a:gd name="T7" fmla="*/ 41 h 44"/>
                <a:gd name="T8" fmla="*/ 4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4" y="4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41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5" name="Freeform 3380"/>
            <p:cNvSpPr>
              <a:spLocks/>
            </p:cNvSpPr>
            <p:nvPr/>
          </p:nvSpPr>
          <p:spPr bwMode="auto">
            <a:xfrm>
              <a:off x="3340" y="2444"/>
              <a:ext cx="38" cy="47"/>
            </a:xfrm>
            <a:custGeom>
              <a:avLst/>
              <a:gdLst>
                <a:gd name="T0" fmla="*/ 9 w 38"/>
                <a:gd name="T1" fmla="*/ 47 h 47"/>
                <a:gd name="T2" fmla="*/ 0 w 38"/>
                <a:gd name="T3" fmla="*/ 12 h 47"/>
                <a:gd name="T4" fmla="*/ 27 w 38"/>
                <a:gd name="T5" fmla="*/ 0 h 47"/>
                <a:gd name="T6" fmla="*/ 38 w 38"/>
                <a:gd name="T7" fmla="*/ 42 h 47"/>
                <a:gd name="T8" fmla="*/ 9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9" y="47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6" name="Freeform 3381"/>
            <p:cNvSpPr>
              <a:spLocks/>
            </p:cNvSpPr>
            <p:nvPr/>
          </p:nvSpPr>
          <p:spPr bwMode="auto">
            <a:xfrm>
              <a:off x="3318" y="2405"/>
              <a:ext cx="49" cy="51"/>
            </a:xfrm>
            <a:custGeom>
              <a:avLst/>
              <a:gdLst>
                <a:gd name="T0" fmla="*/ 22 w 49"/>
                <a:gd name="T1" fmla="*/ 51 h 51"/>
                <a:gd name="T2" fmla="*/ 0 w 49"/>
                <a:gd name="T3" fmla="*/ 17 h 51"/>
                <a:gd name="T4" fmla="*/ 24 w 49"/>
                <a:gd name="T5" fmla="*/ 0 h 51"/>
                <a:gd name="T6" fmla="*/ 49 w 49"/>
                <a:gd name="T7" fmla="*/ 39 h 51"/>
                <a:gd name="T8" fmla="*/ 22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22" y="51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9" y="39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7" name="Freeform 3382"/>
            <p:cNvSpPr>
              <a:spLocks/>
            </p:cNvSpPr>
            <p:nvPr/>
          </p:nvSpPr>
          <p:spPr bwMode="auto">
            <a:xfrm>
              <a:off x="3373" y="2733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5 h 17"/>
                <a:gd name="T4" fmla="*/ 24 w 26"/>
                <a:gd name="T5" fmla="*/ 0 h 17"/>
                <a:gd name="T6" fmla="*/ 26 w 26"/>
                <a:gd name="T7" fmla="*/ 3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8" name="Freeform 3383"/>
            <p:cNvSpPr>
              <a:spLocks/>
            </p:cNvSpPr>
            <p:nvPr/>
          </p:nvSpPr>
          <p:spPr bwMode="auto">
            <a:xfrm>
              <a:off x="3310" y="2383"/>
              <a:ext cx="32" cy="39"/>
            </a:xfrm>
            <a:custGeom>
              <a:avLst/>
              <a:gdLst>
                <a:gd name="T0" fmla="*/ 11 w 32"/>
                <a:gd name="T1" fmla="*/ 39 h 39"/>
                <a:gd name="T2" fmla="*/ 0 w 32"/>
                <a:gd name="T3" fmla="*/ 24 h 39"/>
                <a:gd name="T4" fmla="*/ 17 w 32"/>
                <a:gd name="T5" fmla="*/ 0 h 39"/>
                <a:gd name="T6" fmla="*/ 32 w 32"/>
                <a:gd name="T7" fmla="*/ 19 h 39"/>
                <a:gd name="T8" fmla="*/ 11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1" y="3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2" y="1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09" name="Freeform 3384"/>
            <p:cNvSpPr>
              <a:spLocks/>
            </p:cNvSpPr>
            <p:nvPr/>
          </p:nvSpPr>
          <p:spPr bwMode="auto">
            <a:xfrm>
              <a:off x="3294" y="2371"/>
              <a:ext cx="33" cy="36"/>
            </a:xfrm>
            <a:custGeom>
              <a:avLst/>
              <a:gdLst>
                <a:gd name="T0" fmla="*/ 16 w 33"/>
                <a:gd name="T1" fmla="*/ 36 h 36"/>
                <a:gd name="T2" fmla="*/ 0 w 33"/>
                <a:gd name="T3" fmla="*/ 27 h 36"/>
                <a:gd name="T4" fmla="*/ 16 w 33"/>
                <a:gd name="T5" fmla="*/ 0 h 36"/>
                <a:gd name="T6" fmla="*/ 33 w 33"/>
                <a:gd name="T7" fmla="*/ 12 h 36"/>
                <a:gd name="T8" fmla="*/ 16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6" y="36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0" name="Freeform 3385"/>
            <p:cNvSpPr>
              <a:spLocks/>
            </p:cNvSpPr>
            <p:nvPr/>
          </p:nvSpPr>
          <p:spPr bwMode="auto">
            <a:xfrm>
              <a:off x="3264" y="2351"/>
              <a:ext cx="46" cy="47"/>
            </a:xfrm>
            <a:custGeom>
              <a:avLst/>
              <a:gdLst>
                <a:gd name="T0" fmla="*/ 30 w 46"/>
                <a:gd name="T1" fmla="*/ 47 h 47"/>
                <a:gd name="T2" fmla="*/ 0 w 46"/>
                <a:gd name="T3" fmla="*/ 29 h 47"/>
                <a:gd name="T4" fmla="*/ 11 w 46"/>
                <a:gd name="T5" fmla="*/ 0 h 47"/>
                <a:gd name="T6" fmla="*/ 46 w 46"/>
                <a:gd name="T7" fmla="*/ 20 h 47"/>
                <a:gd name="T8" fmla="*/ 30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0" y="4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1" name="Freeform 3386"/>
            <p:cNvSpPr>
              <a:spLocks/>
            </p:cNvSpPr>
            <p:nvPr/>
          </p:nvSpPr>
          <p:spPr bwMode="auto">
            <a:xfrm>
              <a:off x="3233" y="2339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32 h 41"/>
                <a:gd name="T4" fmla="*/ 4 w 42"/>
                <a:gd name="T5" fmla="*/ 0 h 41"/>
                <a:gd name="T6" fmla="*/ 42 w 42"/>
                <a:gd name="T7" fmla="*/ 12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2" name="Freeform 3387"/>
            <p:cNvSpPr>
              <a:spLocks/>
            </p:cNvSpPr>
            <p:nvPr/>
          </p:nvSpPr>
          <p:spPr bwMode="auto">
            <a:xfrm>
              <a:off x="3198" y="2334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2 h 37"/>
                <a:gd name="T4" fmla="*/ 4 w 39"/>
                <a:gd name="T5" fmla="*/ 0 h 37"/>
                <a:gd name="T6" fmla="*/ 39 w 39"/>
                <a:gd name="T7" fmla="*/ 5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3" name="Freeform 3388"/>
            <p:cNvSpPr>
              <a:spLocks/>
            </p:cNvSpPr>
            <p:nvPr/>
          </p:nvSpPr>
          <p:spPr bwMode="auto">
            <a:xfrm>
              <a:off x="3161" y="2327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31 h 39"/>
                <a:gd name="T4" fmla="*/ 4 w 41"/>
                <a:gd name="T5" fmla="*/ 0 h 39"/>
                <a:gd name="T6" fmla="*/ 41 w 41"/>
                <a:gd name="T7" fmla="*/ 7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4" name="Freeform 3389"/>
            <p:cNvSpPr>
              <a:spLocks/>
            </p:cNvSpPr>
            <p:nvPr/>
          </p:nvSpPr>
          <p:spPr bwMode="auto">
            <a:xfrm>
              <a:off x="3123" y="2317"/>
              <a:ext cx="42" cy="41"/>
            </a:xfrm>
            <a:custGeom>
              <a:avLst/>
              <a:gdLst>
                <a:gd name="T0" fmla="*/ 38 w 42"/>
                <a:gd name="T1" fmla="*/ 41 h 41"/>
                <a:gd name="T2" fmla="*/ 0 w 42"/>
                <a:gd name="T3" fmla="*/ 29 h 41"/>
                <a:gd name="T4" fmla="*/ 11 w 42"/>
                <a:gd name="T5" fmla="*/ 0 h 41"/>
                <a:gd name="T6" fmla="*/ 42 w 42"/>
                <a:gd name="T7" fmla="*/ 10 h 41"/>
                <a:gd name="T8" fmla="*/ 38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8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2" y="10"/>
                  </a:lnTo>
                  <a:lnTo>
                    <a:pt x="38" y="4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5" name="Freeform 3390"/>
            <p:cNvSpPr>
              <a:spLocks/>
            </p:cNvSpPr>
            <p:nvPr/>
          </p:nvSpPr>
          <p:spPr bwMode="auto">
            <a:xfrm>
              <a:off x="3104" y="2312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7 h 34"/>
                <a:gd name="T4" fmla="*/ 15 w 30"/>
                <a:gd name="T5" fmla="*/ 0 h 34"/>
                <a:gd name="T6" fmla="*/ 30 w 30"/>
                <a:gd name="T7" fmla="*/ 5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6" name="Freeform 3391"/>
            <p:cNvSpPr>
              <a:spLocks/>
            </p:cNvSpPr>
            <p:nvPr/>
          </p:nvSpPr>
          <p:spPr bwMode="auto">
            <a:xfrm>
              <a:off x="3088" y="2300"/>
              <a:ext cx="31" cy="39"/>
            </a:xfrm>
            <a:custGeom>
              <a:avLst/>
              <a:gdLst>
                <a:gd name="T0" fmla="*/ 16 w 31"/>
                <a:gd name="T1" fmla="*/ 39 h 39"/>
                <a:gd name="T2" fmla="*/ 0 w 31"/>
                <a:gd name="T3" fmla="*/ 27 h 39"/>
                <a:gd name="T4" fmla="*/ 16 w 31"/>
                <a:gd name="T5" fmla="*/ 0 h 39"/>
                <a:gd name="T6" fmla="*/ 31 w 31"/>
                <a:gd name="T7" fmla="*/ 12 h 39"/>
                <a:gd name="T8" fmla="*/ 16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1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7" name="Freeform 3392"/>
            <p:cNvSpPr>
              <a:spLocks/>
            </p:cNvSpPr>
            <p:nvPr/>
          </p:nvSpPr>
          <p:spPr bwMode="auto">
            <a:xfrm>
              <a:off x="3073" y="2287"/>
              <a:ext cx="31" cy="40"/>
            </a:xfrm>
            <a:custGeom>
              <a:avLst/>
              <a:gdLst>
                <a:gd name="T0" fmla="*/ 15 w 31"/>
                <a:gd name="T1" fmla="*/ 40 h 40"/>
                <a:gd name="T2" fmla="*/ 0 w 31"/>
                <a:gd name="T3" fmla="*/ 25 h 40"/>
                <a:gd name="T4" fmla="*/ 20 w 31"/>
                <a:gd name="T5" fmla="*/ 0 h 40"/>
                <a:gd name="T6" fmla="*/ 31 w 31"/>
                <a:gd name="T7" fmla="*/ 13 h 40"/>
                <a:gd name="T8" fmla="*/ 15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5" y="40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1" y="13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8" name="Freeform 3393"/>
            <p:cNvSpPr>
              <a:spLocks/>
            </p:cNvSpPr>
            <p:nvPr/>
          </p:nvSpPr>
          <p:spPr bwMode="auto">
            <a:xfrm>
              <a:off x="3060" y="2273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19" name="Freeform 3394"/>
            <p:cNvSpPr>
              <a:spLocks/>
            </p:cNvSpPr>
            <p:nvPr/>
          </p:nvSpPr>
          <p:spPr bwMode="auto">
            <a:xfrm>
              <a:off x="3318" y="2402"/>
              <a:ext cx="24" cy="20"/>
            </a:xfrm>
            <a:custGeom>
              <a:avLst/>
              <a:gdLst>
                <a:gd name="T0" fmla="*/ 24 w 24"/>
                <a:gd name="T1" fmla="*/ 3 h 20"/>
                <a:gd name="T2" fmla="*/ 24 w 24"/>
                <a:gd name="T3" fmla="*/ 0 h 20"/>
                <a:gd name="T4" fmla="*/ 0 w 24"/>
                <a:gd name="T5" fmla="*/ 20 h 20"/>
                <a:gd name="T6" fmla="*/ 3 w 24"/>
                <a:gd name="T7" fmla="*/ 20 h 20"/>
                <a:gd name="T8" fmla="*/ 24 w 24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3"/>
                  </a:moveTo>
                  <a:lnTo>
                    <a:pt x="24" y="0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0" name="Freeform 3395"/>
            <p:cNvSpPr>
              <a:spLocks/>
            </p:cNvSpPr>
            <p:nvPr/>
          </p:nvSpPr>
          <p:spPr bwMode="auto">
            <a:xfrm>
              <a:off x="3044" y="2253"/>
              <a:ext cx="38" cy="39"/>
            </a:xfrm>
            <a:custGeom>
              <a:avLst/>
              <a:gdLst>
                <a:gd name="T0" fmla="*/ 14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4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4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1" name="Freeform 3396"/>
            <p:cNvSpPr>
              <a:spLocks/>
            </p:cNvSpPr>
            <p:nvPr/>
          </p:nvSpPr>
          <p:spPr bwMode="auto">
            <a:xfrm>
              <a:off x="3036" y="2231"/>
              <a:ext cx="35" cy="34"/>
            </a:xfrm>
            <a:custGeom>
              <a:avLst/>
              <a:gdLst>
                <a:gd name="T0" fmla="*/ 8 w 35"/>
                <a:gd name="T1" fmla="*/ 34 h 34"/>
                <a:gd name="T2" fmla="*/ 0 w 35"/>
                <a:gd name="T3" fmla="*/ 12 h 34"/>
                <a:gd name="T4" fmla="*/ 26 w 35"/>
                <a:gd name="T5" fmla="*/ 0 h 34"/>
                <a:gd name="T6" fmla="*/ 35 w 35"/>
                <a:gd name="T7" fmla="*/ 22 h 34"/>
                <a:gd name="T8" fmla="*/ 8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2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2" name="Freeform 3397"/>
            <p:cNvSpPr>
              <a:spLocks/>
            </p:cNvSpPr>
            <p:nvPr/>
          </p:nvSpPr>
          <p:spPr bwMode="auto">
            <a:xfrm>
              <a:off x="3022" y="2184"/>
              <a:ext cx="40" cy="59"/>
            </a:xfrm>
            <a:custGeom>
              <a:avLst/>
              <a:gdLst>
                <a:gd name="T0" fmla="*/ 14 w 40"/>
                <a:gd name="T1" fmla="*/ 59 h 59"/>
                <a:gd name="T2" fmla="*/ 0 w 40"/>
                <a:gd name="T3" fmla="*/ 5 h 59"/>
                <a:gd name="T4" fmla="*/ 29 w 40"/>
                <a:gd name="T5" fmla="*/ 0 h 59"/>
                <a:gd name="T6" fmla="*/ 40 w 40"/>
                <a:gd name="T7" fmla="*/ 47 h 59"/>
                <a:gd name="T8" fmla="*/ 14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14" y="5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0" y="47"/>
                  </a:lnTo>
                  <a:lnTo>
                    <a:pt x="14" y="5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3" name="Freeform 3398"/>
            <p:cNvSpPr>
              <a:spLocks/>
            </p:cNvSpPr>
            <p:nvPr/>
          </p:nvSpPr>
          <p:spPr bwMode="auto">
            <a:xfrm>
              <a:off x="3016" y="2138"/>
              <a:ext cx="35" cy="51"/>
            </a:xfrm>
            <a:custGeom>
              <a:avLst/>
              <a:gdLst>
                <a:gd name="T0" fmla="*/ 6 w 35"/>
                <a:gd name="T1" fmla="*/ 51 h 51"/>
                <a:gd name="T2" fmla="*/ 0 w 35"/>
                <a:gd name="T3" fmla="*/ 5 h 51"/>
                <a:gd name="T4" fmla="*/ 28 w 35"/>
                <a:gd name="T5" fmla="*/ 0 h 51"/>
                <a:gd name="T6" fmla="*/ 35 w 35"/>
                <a:gd name="T7" fmla="*/ 46 h 51"/>
                <a:gd name="T8" fmla="*/ 6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6" y="5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5" y="46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4" name="Freeform 3399"/>
            <p:cNvSpPr>
              <a:spLocks/>
            </p:cNvSpPr>
            <p:nvPr/>
          </p:nvSpPr>
          <p:spPr bwMode="auto">
            <a:xfrm>
              <a:off x="3012" y="2111"/>
              <a:ext cx="32" cy="32"/>
            </a:xfrm>
            <a:custGeom>
              <a:avLst/>
              <a:gdLst>
                <a:gd name="T0" fmla="*/ 4 w 32"/>
                <a:gd name="T1" fmla="*/ 32 h 32"/>
                <a:gd name="T2" fmla="*/ 0 w 32"/>
                <a:gd name="T3" fmla="*/ 12 h 32"/>
                <a:gd name="T4" fmla="*/ 26 w 32"/>
                <a:gd name="T5" fmla="*/ 0 h 32"/>
                <a:gd name="T6" fmla="*/ 32 w 32"/>
                <a:gd name="T7" fmla="*/ 27 h 32"/>
                <a:gd name="T8" fmla="*/ 4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4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2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5" name="Freeform 3400"/>
            <p:cNvSpPr>
              <a:spLocks/>
            </p:cNvSpPr>
            <p:nvPr/>
          </p:nvSpPr>
          <p:spPr bwMode="auto">
            <a:xfrm>
              <a:off x="3003" y="2084"/>
              <a:ext cx="35" cy="39"/>
            </a:xfrm>
            <a:custGeom>
              <a:avLst/>
              <a:gdLst>
                <a:gd name="T0" fmla="*/ 9 w 35"/>
                <a:gd name="T1" fmla="*/ 39 h 39"/>
                <a:gd name="T2" fmla="*/ 0 w 35"/>
                <a:gd name="T3" fmla="*/ 12 h 39"/>
                <a:gd name="T4" fmla="*/ 26 w 35"/>
                <a:gd name="T5" fmla="*/ 0 h 39"/>
                <a:gd name="T6" fmla="*/ 35 w 35"/>
                <a:gd name="T7" fmla="*/ 27 h 39"/>
                <a:gd name="T8" fmla="*/ 9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9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7"/>
                  </a:lnTo>
                  <a:lnTo>
                    <a:pt x="9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6" name="Freeform 3401"/>
            <p:cNvSpPr>
              <a:spLocks/>
            </p:cNvSpPr>
            <p:nvPr/>
          </p:nvSpPr>
          <p:spPr bwMode="auto">
            <a:xfrm>
              <a:off x="3058" y="2273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7" name="Freeform 3402"/>
            <p:cNvSpPr>
              <a:spLocks/>
            </p:cNvSpPr>
            <p:nvPr/>
          </p:nvSpPr>
          <p:spPr bwMode="auto">
            <a:xfrm>
              <a:off x="2972" y="2001"/>
              <a:ext cx="57" cy="95"/>
            </a:xfrm>
            <a:custGeom>
              <a:avLst/>
              <a:gdLst>
                <a:gd name="T0" fmla="*/ 31 w 57"/>
                <a:gd name="T1" fmla="*/ 95 h 95"/>
                <a:gd name="T2" fmla="*/ 0 w 57"/>
                <a:gd name="T3" fmla="*/ 12 h 95"/>
                <a:gd name="T4" fmla="*/ 26 w 57"/>
                <a:gd name="T5" fmla="*/ 0 h 95"/>
                <a:gd name="T6" fmla="*/ 57 w 57"/>
                <a:gd name="T7" fmla="*/ 83 h 95"/>
                <a:gd name="T8" fmla="*/ 31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1" y="95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7" y="83"/>
                  </a:lnTo>
                  <a:lnTo>
                    <a:pt x="31" y="95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8" name="Freeform 3403"/>
            <p:cNvSpPr>
              <a:spLocks/>
            </p:cNvSpPr>
            <p:nvPr/>
          </p:nvSpPr>
          <p:spPr bwMode="auto">
            <a:xfrm>
              <a:off x="2941" y="1925"/>
              <a:ext cx="57" cy="88"/>
            </a:xfrm>
            <a:custGeom>
              <a:avLst/>
              <a:gdLst>
                <a:gd name="T0" fmla="*/ 31 w 57"/>
                <a:gd name="T1" fmla="*/ 88 h 88"/>
                <a:gd name="T2" fmla="*/ 0 w 57"/>
                <a:gd name="T3" fmla="*/ 17 h 88"/>
                <a:gd name="T4" fmla="*/ 24 w 57"/>
                <a:gd name="T5" fmla="*/ 0 h 88"/>
                <a:gd name="T6" fmla="*/ 57 w 57"/>
                <a:gd name="T7" fmla="*/ 76 h 88"/>
                <a:gd name="T8" fmla="*/ 31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1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1" y="88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29" name="Freeform 3404"/>
            <p:cNvSpPr>
              <a:spLocks/>
            </p:cNvSpPr>
            <p:nvPr/>
          </p:nvSpPr>
          <p:spPr bwMode="auto">
            <a:xfrm>
              <a:off x="2924" y="1891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19 h 51"/>
                <a:gd name="T4" fmla="*/ 22 w 41"/>
                <a:gd name="T5" fmla="*/ 0 h 51"/>
                <a:gd name="T6" fmla="*/ 41 w 41"/>
                <a:gd name="T7" fmla="*/ 34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1" y="3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0" name="Freeform 3405"/>
            <p:cNvSpPr>
              <a:spLocks/>
            </p:cNvSpPr>
            <p:nvPr/>
          </p:nvSpPr>
          <p:spPr bwMode="auto">
            <a:xfrm>
              <a:off x="2902" y="1859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24 h 51"/>
                <a:gd name="T4" fmla="*/ 20 w 44"/>
                <a:gd name="T5" fmla="*/ 0 h 51"/>
                <a:gd name="T6" fmla="*/ 44 w 44"/>
                <a:gd name="T7" fmla="*/ 32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1" name="Freeform 3406"/>
            <p:cNvSpPr>
              <a:spLocks/>
            </p:cNvSpPr>
            <p:nvPr/>
          </p:nvSpPr>
          <p:spPr bwMode="auto">
            <a:xfrm>
              <a:off x="2891" y="1847"/>
              <a:ext cx="31" cy="36"/>
            </a:xfrm>
            <a:custGeom>
              <a:avLst/>
              <a:gdLst>
                <a:gd name="T0" fmla="*/ 11 w 31"/>
                <a:gd name="T1" fmla="*/ 36 h 36"/>
                <a:gd name="T2" fmla="*/ 0 w 31"/>
                <a:gd name="T3" fmla="*/ 26 h 36"/>
                <a:gd name="T4" fmla="*/ 15 w 31"/>
                <a:gd name="T5" fmla="*/ 0 h 36"/>
                <a:gd name="T6" fmla="*/ 31 w 31"/>
                <a:gd name="T7" fmla="*/ 12 h 36"/>
                <a:gd name="T8" fmla="*/ 11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1" y="36"/>
                  </a:moveTo>
                  <a:lnTo>
                    <a:pt x="0" y="26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2" name="Freeform 3407"/>
            <p:cNvSpPr>
              <a:spLocks/>
            </p:cNvSpPr>
            <p:nvPr/>
          </p:nvSpPr>
          <p:spPr bwMode="auto">
            <a:xfrm>
              <a:off x="2878" y="1834"/>
              <a:ext cx="28" cy="39"/>
            </a:xfrm>
            <a:custGeom>
              <a:avLst/>
              <a:gdLst>
                <a:gd name="T0" fmla="*/ 13 w 28"/>
                <a:gd name="T1" fmla="*/ 39 h 39"/>
                <a:gd name="T2" fmla="*/ 0 w 28"/>
                <a:gd name="T3" fmla="*/ 30 h 39"/>
                <a:gd name="T4" fmla="*/ 11 w 28"/>
                <a:gd name="T5" fmla="*/ 0 h 39"/>
                <a:gd name="T6" fmla="*/ 28 w 28"/>
                <a:gd name="T7" fmla="*/ 13 h 39"/>
                <a:gd name="T8" fmla="*/ 13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13" y="3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28" y="13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3" name="Freeform 3408"/>
            <p:cNvSpPr>
              <a:spLocks/>
            </p:cNvSpPr>
            <p:nvPr/>
          </p:nvSpPr>
          <p:spPr bwMode="auto">
            <a:xfrm>
              <a:off x="2843" y="1817"/>
              <a:ext cx="46" cy="47"/>
            </a:xfrm>
            <a:custGeom>
              <a:avLst/>
              <a:gdLst>
                <a:gd name="T0" fmla="*/ 35 w 46"/>
                <a:gd name="T1" fmla="*/ 47 h 47"/>
                <a:gd name="T2" fmla="*/ 0 w 46"/>
                <a:gd name="T3" fmla="*/ 30 h 47"/>
                <a:gd name="T4" fmla="*/ 11 w 46"/>
                <a:gd name="T5" fmla="*/ 0 h 47"/>
                <a:gd name="T6" fmla="*/ 46 w 46"/>
                <a:gd name="T7" fmla="*/ 17 h 47"/>
                <a:gd name="T8" fmla="*/ 35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5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4" name="Freeform 3409"/>
            <p:cNvSpPr>
              <a:spLocks/>
            </p:cNvSpPr>
            <p:nvPr/>
          </p:nvSpPr>
          <p:spPr bwMode="auto">
            <a:xfrm>
              <a:off x="3003" y="2084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5" name="Freeform 3410"/>
            <p:cNvSpPr>
              <a:spLocks/>
            </p:cNvSpPr>
            <p:nvPr/>
          </p:nvSpPr>
          <p:spPr bwMode="auto">
            <a:xfrm>
              <a:off x="2812" y="1807"/>
              <a:ext cx="40" cy="42"/>
            </a:xfrm>
            <a:custGeom>
              <a:avLst/>
              <a:gdLst>
                <a:gd name="T0" fmla="*/ 35 w 40"/>
                <a:gd name="T1" fmla="*/ 42 h 42"/>
                <a:gd name="T2" fmla="*/ 0 w 40"/>
                <a:gd name="T3" fmla="*/ 32 h 42"/>
                <a:gd name="T4" fmla="*/ 4 w 40"/>
                <a:gd name="T5" fmla="*/ 0 h 42"/>
                <a:gd name="T6" fmla="*/ 40 w 40"/>
                <a:gd name="T7" fmla="*/ 10 h 42"/>
                <a:gd name="T8" fmla="*/ 35 w 4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4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0" y="10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6" name="Freeform 3411"/>
            <p:cNvSpPr>
              <a:spLocks/>
            </p:cNvSpPr>
            <p:nvPr/>
          </p:nvSpPr>
          <p:spPr bwMode="auto">
            <a:xfrm>
              <a:off x="2784" y="1807"/>
              <a:ext cx="32" cy="32"/>
            </a:xfrm>
            <a:custGeom>
              <a:avLst/>
              <a:gdLst>
                <a:gd name="T0" fmla="*/ 28 w 32"/>
                <a:gd name="T1" fmla="*/ 32 h 32"/>
                <a:gd name="T2" fmla="*/ 0 w 32"/>
                <a:gd name="T3" fmla="*/ 32 h 32"/>
                <a:gd name="T4" fmla="*/ 0 w 32"/>
                <a:gd name="T5" fmla="*/ 0 h 32"/>
                <a:gd name="T6" fmla="*/ 32 w 32"/>
                <a:gd name="T7" fmla="*/ 0 h 32"/>
                <a:gd name="T8" fmla="*/ 28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8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7" name="Rectangle 3412"/>
            <p:cNvSpPr>
              <a:spLocks noChangeArrowheads="1"/>
            </p:cNvSpPr>
            <p:nvPr/>
          </p:nvSpPr>
          <p:spPr bwMode="auto">
            <a:xfrm>
              <a:off x="2720" y="1807"/>
              <a:ext cx="64" cy="32"/>
            </a:xfrm>
            <a:prstGeom prst="rect">
              <a:avLst/>
            </a:prstGeom>
            <a:solidFill>
              <a:srgbClr val="48534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8" name="Freeform 3413"/>
            <p:cNvSpPr>
              <a:spLocks/>
            </p:cNvSpPr>
            <p:nvPr/>
          </p:nvSpPr>
          <p:spPr bwMode="auto">
            <a:xfrm>
              <a:off x="2843" y="1817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39" name="Freeform 3414"/>
            <p:cNvSpPr>
              <a:spLocks/>
            </p:cNvSpPr>
            <p:nvPr/>
          </p:nvSpPr>
          <p:spPr bwMode="auto">
            <a:xfrm>
              <a:off x="2685" y="1800"/>
              <a:ext cx="37" cy="39"/>
            </a:xfrm>
            <a:custGeom>
              <a:avLst/>
              <a:gdLst>
                <a:gd name="T0" fmla="*/ 31 w 37"/>
                <a:gd name="T1" fmla="*/ 39 h 39"/>
                <a:gd name="T2" fmla="*/ 0 w 37"/>
                <a:gd name="T3" fmla="*/ 29 h 39"/>
                <a:gd name="T4" fmla="*/ 11 w 37"/>
                <a:gd name="T5" fmla="*/ 0 h 39"/>
                <a:gd name="T6" fmla="*/ 37 w 37"/>
                <a:gd name="T7" fmla="*/ 7 h 39"/>
                <a:gd name="T8" fmla="*/ 31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1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7" y="7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0" name="Freeform 3415"/>
            <p:cNvSpPr>
              <a:spLocks/>
            </p:cNvSpPr>
            <p:nvPr/>
          </p:nvSpPr>
          <p:spPr bwMode="auto">
            <a:xfrm>
              <a:off x="2654" y="1785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27 h 44"/>
                <a:gd name="T4" fmla="*/ 16 w 42"/>
                <a:gd name="T5" fmla="*/ 0 h 44"/>
                <a:gd name="T6" fmla="*/ 42 w 42"/>
                <a:gd name="T7" fmla="*/ 15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2" y="15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1" name="Freeform 3416"/>
            <p:cNvSpPr>
              <a:spLocks/>
            </p:cNvSpPr>
            <p:nvPr/>
          </p:nvSpPr>
          <p:spPr bwMode="auto">
            <a:xfrm>
              <a:off x="2628" y="1761"/>
              <a:ext cx="42" cy="51"/>
            </a:xfrm>
            <a:custGeom>
              <a:avLst/>
              <a:gdLst>
                <a:gd name="T0" fmla="*/ 26 w 42"/>
                <a:gd name="T1" fmla="*/ 51 h 51"/>
                <a:gd name="T2" fmla="*/ 0 w 42"/>
                <a:gd name="T3" fmla="*/ 24 h 51"/>
                <a:gd name="T4" fmla="*/ 17 w 42"/>
                <a:gd name="T5" fmla="*/ 0 h 51"/>
                <a:gd name="T6" fmla="*/ 42 w 42"/>
                <a:gd name="T7" fmla="*/ 24 h 51"/>
                <a:gd name="T8" fmla="*/ 26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6" y="51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24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2" name="Freeform 3417"/>
            <p:cNvSpPr>
              <a:spLocks/>
            </p:cNvSpPr>
            <p:nvPr/>
          </p:nvSpPr>
          <p:spPr bwMode="auto">
            <a:xfrm>
              <a:off x="2602" y="1734"/>
              <a:ext cx="43" cy="51"/>
            </a:xfrm>
            <a:custGeom>
              <a:avLst/>
              <a:gdLst>
                <a:gd name="T0" fmla="*/ 26 w 43"/>
                <a:gd name="T1" fmla="*/ 51 h 51"/>
                <a:gd name="T2" fmla="*/ 0 w 43"/>
                <a:gd name="T3" fmla="*/ 19 h 51"/>
                <a:gd name="T4" fmla="*/ 22 w 43"/>
                <a:gd name="T5" fmla="*/ 0 h 51"/>
                <a:gd name="T6" fmla="*/ 43 w 43"/>
                <a:gd name="T7" fmla="*/ 27 h 51"/>
                <a:gd name="T8" fmla="*/ 26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6" y="51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43" y="27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3" name="Freeform 3418"/>
            <p:cNvSpPr>
              <a:spLocks/>
            </p:cNvSpPr>
            <p:nvPr/>
          </p:nvSpPr>
          <p:spPr bwMode="auto">
            <a:xfrm>
              <a:off x="2553" y="1670"/>
              <a:ext cx="71" cy="83"/>
            </a:xfrm>
            <a:custGeom>
              <a:avLst/>
              <a:gdLst>
                <a:gd name="T0" fmla="*/ 49 w 71"/>
                <a:gd name="T1" fmla="*/ 83 h 83"/>
                <a:gd name="T2" fmla="*/ 0 w 71"/>
                <a:gd name="T3" fmla="*/ 17 h 83"/>
                <a:gd name="T4" fmla="*/ 25 w 71"/>
                <a:gd name="T5" fmla="*/ 0 h 83"/>
                <a:gd name="T6" fmla="*/ 71 w 71"/>
                <a:gd name="T7" fmla="*/ 64 h 83"/>
                <a:gd name="T8" fmla="*/ 49 w 71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3">
                  <a:moveTo>
                    <a:pt x="49" y="83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71" y="64"/>
                  </a:lnTo>
                  <a:lnTo>
                    <a:pt x="49" y="83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44" name="Freeform 3419"/>
            <p:cNvSpPr>
              <a:spLocks/>
            </p:cNvSpPr>
            <p:nvPr/>
          </p:nvSpPr>
          <p:spPr bwMode="auto">
            <a:xfrm>
              <a:off x="2516" y="1599"/>
              <a:ext cx="62" cy="88"/>
            </a:xfrm>
            <a:custGeom>
              <a:avLst/>
              <a:gdLst>
                <a:gd name="T0" fmla="*/ 37 w 62"/>
                <a:gd name="T1" fmla="*/ 88 h 88"/>
                <a:gd name="T2" fmla="*/ 0 w 62"/>
                <a:gd name="T3" fmla="*/ 17 h 88"/>
                <a:gd name="T4" fmla="*/ 24 w 62"/>
                <a:gd name="T5" fmla="*/ 0 h 88"/>
                <a:gd name="T6" fmla="*/ 62 w 62"/>
                <a:gd name="T7" fmla="*/ 71 h 88"/>
                <a:gd name="T8" fmla="*/ 37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37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62" y="71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3420"/>
          <p:cNvGrpSpPr>
            <a:grpSpLocks/>
          </p:cNvGrpSpPr>
          <p:nvPr/>
        </p:nvGrpSpPr>
        <p:grpSpPr bwMode="auto">
          <a:xfrm>
            <a:off x="3976688" y="2538413"/>
            <a:ext cx="1803400" cy="3179762"/>
            <a:chOff x="2505" y="1599"/>
            <a:chExt cx="1136" cy="2003"/>
          </a:xfrm>
        </p:grpSpPr>
        <p:sp>
          <p:nvSpPr>
            <p:cNvPr id="46545" name="Rectangle 3421"/>
            <p:cNvSpPr>
              <a:spLocks noChangeArrowheads="1"/>
            </p:cNvSpPr>
            <p:nvPr/>
          </p:nvSpPr>
          <p:spPr bwMode="auto">
            <a:xfrm>
              <a:off x="2716" y="1839"/>
              <a:ext cx="4" cy="1"/>
            </a:xfrm>
            <a:prstGeom prst="rect">
              <a:avLst/>
            </a:prstGeom>
            <a:solidFill>
              <a:srgbClr val="48534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6" name="Freeform 3422"/>
            <p:cNvSpPr>
              <a:spLocks/>
            </p:cNvSpPr>
            <p:nvPr/>
          </p:nvSpPr>
          <p:spPr bwMode="auto">
            <a:xfrm>
              <a:off x="2716" y="1807"/>
              <a:ext cx="6" cy="32"/>
            </a:xfrm>
            <a:custGeom>
              <a:avLst/>
              <a:gdLst>
                <a:gd name="T0" fmla="*/ 4 w 6"/>
                <a:gd name="T1" fmla="*/ 32 h 32"/>
                <a:gd name="T2" fmla="*/ 0 w 6"/>
                <a:gd name="T3" fmla="*/ 32 h 32"/>
                <a:gd name="T4" fmla="*/ 4 w 6"/>
                <a:gd name="T5" fmla="*/ 0 h 32"/>
                <a:gd name="T6" fmla="*/ 6 w 6"/>
                <a:gd name="T7" fmla="*/ 0 h 32"/>
                <a:gd name="T8" fmla="*/ 4 w 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4" y="32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4853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7" name="Freeform 3423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5 w 61"/>
                <a:gd name="T1" fmla="*/ 100 h 100"/>
                <a:gd name="T2" fmla="*/ 0 w 61"/>
                <a:gd name="T3" fmla="*/ 12 h 100"/>
                <a:gd name="T4" fmla="*/ 26 w 61"/>
                <a:gd name="T5" fmla="*/ 0 h 100"/>
                <a:gd name="T6" fmla="*/ 61 w 61"/>
                <a:gd name="T7" fmla="*/ 88 h 100"/>
                <a:gd name="T8" fmla="*/ 35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5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1" y="88"/>
                  </a:lnTo>
                  <a:lnTo>
                    <a:pt x="35" y="10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8" name="Freeform 3424"/>
            <p:cNvSpPr>
              <a:spLocks/>
            </p:cNvSpPr>
            <p:nvPr/>
          </p:nvSpPr>
          <p:spPr bwMode="auto">
            <a:xfrm>
              <a:off x="3540" y="3426"/>
              <a:ext cx="63" cy="88"/>
            </a:xfrm>
            <a:custGeom>
              <a:avLst/>
              <a:gdLst>
                <a:gd name="T0" fmla="*/ 37 w 63"/>
                <a:gd name="T1" fmla="*/ 88 h 88"/>
                <a:gd name="T2" fmla="*/ 0 w 63"/>
                <a:gd name="T3" fmla="*/ 12 h 88"/>
                <a:gd name="T4" fmla="*/ 26 w 63"/>
                <a:gd name="T5" fmla="*/ 0 h 88"/>
                <a:gd name="T6" fmla="*/ 63 w 63"/>
                <a:gd name="T7" fmla="*/ 76 h 88"/>
                <a:gd name="T8" fmla="*/ 37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7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9" name="Freeform 3425"/>
            <p:cNvSpPr>
              <a:spLocks/>
            </p:cNvSpPr>
            <p:nvPr/>
          </p:nvSpPr>
          <p:spPr bwMode="auto">
            <a:xfrm>
              <a:off x="3522" y="3387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2 h 51"/>
                <a:gd name="T4" fmla="*/ 26 w 44"/>
                <a:gd name="T5" fmla="*/ 0 h 51"/>
                <a:gd name="T6" fmla="*/ 44 w 44"/>
                <a:gd name="T7" fmla="*/ 39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4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0" name="Freeform 3426"/>
            <p:cNvSpPr>
              <a:spLocks/>
            </p:cNvSpPr>
            <p:nvPr/>
          </p:nvSpPr>
          <p:spPr bwMode="auto">
            <a:xfrm>
              <a:off x="3509" y="3348"/>
              <a:ext cx="39" cy="51"/>
            </a:xfrm>
            <a:custGeom>
              <a:avLst/>
              <a:gdLst>
                <a:gd name="T0" fmla="*/ 13 w 39"/>
                <a:gd name="T1" fmla="*/ 51 h 51"/>
                <a:gd name="T2" fmla="*/ 0 w 39"/>
                <a:gd name="T3" fmla="*/ 12 h 51"/>
                <a:gd name="T4" fmla="*/ 26 w 39"/>
                <a:gd name="T5" fmla="*/ 0 h 51"/>
                <a:gd name="T6" fmla="*/ 39 w 39"/>
                <a:gd name="T7" fmla="*/ 39 h 51"/>
                <a:gd name="T8" fmla="*/ 13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3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1" name="Freeform 3427"/>
            <p:cNvSpPr>
              <a:spLocks/>
            </p:cNvSpPr>
            <p:nvPr/>
          </p:nvSpPr>
          <p:spPr bwMode="auto">
            <a:xfrm>
              <a:off x="3498" y="3306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9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2" name="Freeform 3428"/>
            <p:cNvSpPr>
              <a:spLocks/>
            </p:cNvSpPr>
            <p:nvPr/>
          </p:nvSpPr>
          <p:spPr bwMode="auto">
            <a:xfrm>
              <a:off x="3494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3" name="Freeform 3429"/>
            <p:cNvSpPr>
              <a:spLocks/>
            </p:cNvSpPr>
            <p:nvPr/>
          </p:nvSpPr>
          <p:spPr bwMode="auto">
            <a:xfrm>
              <a:off x="3494" y="3218"/>
              <a:ext cx="33" cy="44"/>
            </a:xfrm>
            <a:custGeom>
              <a:avLst/>
              <a:gdLst>
                <a:gd name="T0" fmla="*/ 0 w 33"/>
                <a:gd name="T1" fmla="*/ 42 h 44"/>
                <a:gd name="T2" fmla="*/ 4 w 33"/>
                <a:gd name="T3" fmla="*/ 0 h 44"/>
                <a:gd name="T4" fmla="*/ 33 w 33"/>
                <a:gd name="T5" fmla="*/ 5 h 44"/>
                <a:gd name="T6" fmla="*/ 28 w 33"/>
                <a:gd name="T7" fmla="*/ 44 h 44"/>
                <a:gd name="T8" fmla="*/ 0 w 33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0" y="42"/>
                  </a:moveTo>
                  <a:lnTo>
                    <a:pt x="4" y="0"/>
                  </a:lnTo>
                  <a:lnTo>
                    <a:pt x="33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4" name="Freeform 3430"/>
            <p:cNvSpPr>
              <a:spLocks/>
            </p:cNvSpPr>
            <p:nvPr/>
          </p:nvSpPr>
          <p:spPr bwMode="auto">
            <a:xfrm>
              <a:off x="3498" y="3179"/>
              <a:ext cx="37" cy="44"/>
            </a:xfrm>
            <a:custGeom>
              <a:avLst/>
              <a:gdLst>
                <a:gd name="T0" fmla="*/ 0 w 37"/>
                <a:gd name="T1" fmla="*/ 39 h 44"/>
                <a:gd name="T2" fmla="*/ 11 w 37"/>
                <a:gd name="T3" fmla="*/ 0 h 44"/>
                <a:gd name="T4" fmla="*/ 37 w 37"/>
                <a:gd name="T5" fmla="*/ 12 h 44"/>
                <a:gd name="T6" fmla="*/ 29 w 37"/>
                <a:gd name="T7" fmla="*/ 44 h 44"/>
                <a:gd name="T8" fmla="*/ 0 w 37"/>
                <a:gd name="T9" fmla="*/ 39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9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9" y="44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5" name="Freeform 3431"/>
            <p:cNvSpPr>
              <a:spLocks/>
            </p:cNvSpPr>
            <p:nvPr/>
          </p:nvSpPr>
          <p:spPr bwMode="auto">
            <a:xfrm>
              <a:off x="3509" y="3118"/>
              <a:ext cx="53" cy="73"/>
            </a:xfrm>
            <a:custGeom>
              <a:avLst/>
              <a:gdLst>
                <a:gd name="T0" fmla="*/ 0 w 53"/>
                <a:gd name="T1" fmla="*/ 61 h 73"/>
                <a:gd name="T2" fmla="*/ 26 w 53"/>
                <a:gd name="T3" fmla="*/ 0 h 73"/>
                <a:gd name="T4" fmla="*/ 53 w 53"/>
                <a:gd name="T5" fmla="*/ 12 h 73"/>
                <a:gd name="T6" fmla="*/ 26 w 53"/>
                <a:gd name="T7" fmla="*/ 73 h 73"/>
                <a:gd name="T8" fmla="*/ 0 w 53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3">
                  <a:moveTo>
                    <a:pt x="0" y="61"/>
                  </a:moveTo>
                  <a:lnTo>
                    <a:pt x="26" y="0"/>
                  </a:lnTo>
                  <a:lnTo>
                    <a:pt x="53" y="12"/>
                  </a:lnTo>
                  <a:lnTo>
                    <a:pt x="26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6" name="Freeform 3432"/>
            <p:cNvSpPr>
              <a:spLocks/>
            </p:cNvSpPr>
            <p:nvPr/>
          </p:nvSpPr>
          <p:spPr bwMode="auto">
            <a:xfrm>
              <a:off x="3535" y="3054"/>
              <a:ext cx="51" cy="76"/>
            </a:xfrm>
            <a:custGeom>
              <a:avLst/>
              <a:gdLst>
                <a:gd name="T0" fmla="*/ 0 w 51"/>
                <a:gd name="T1" fmla="*/ 64 h 76"/>
                <a:gd name="T2" fmla="*/ 24 w 51"/>
                <a:gd name="T3" fmla="*/ 0 h 76"/>
                <a:gd name="T4" fmla="*/ 51 w 51"/>
                <a:gd name="T5" fmla="*/ 12 h 76"/>
                <a:gd name="T6" fmla="*/ 27 w 51"/>
                <a:gd name="T7" fmla="*/ 76 h 76"/>
                <a:gd name="T8" fmla="*/ 0 w 51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6">
                  <a:moveTo>
                    <a:pt x="0" y="64"/>
                  </a:moveTo>
                  <a:lnTo>
                    <a:pt x="24" y="0"/>
                  </a:lnTo>
                  <a:lnTo>
                    <a:pt x="51" y="12"/>
                  </a:lnTo>
                  <a:lnTo>
                    <a:pt x="27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7" name="Freeform 3433"/>
            <p:cNvSpPr>
              <a:spLocks/>
            </p:cNvSpPr>
            <p:nvPr/>
          </p:nvSpPr>
          <p:spPr bwMode="auto">
            <a:xfrm>
              <a:off x="3559" y="3024"/>
              <a:ext cx="31" cy="42"/>
            </a:xfrm>
            <a:custGeom>
              <a:avLst/>
              <a:gdLst>
                <a:gd name="T0" fmla="*/ 0 w 31"/>
                <a:gd name="T1" fmla="*/ 30 h 42"/>
                <a:gd name="T2" fmla="*/ 3 w 31"/>
                <a:gd name="T3" fmla="*/ 0 h 42"/>
                <a:gd name="T4" fmla="*/ 31 w 31"/>
                <a:gd name="T5" fmla="*/ 0 h 42"/>
                <a:gd name="T6" fmla="*/ 27 w 31"/>
                <a:gd name="T7" fmla="*/ 42 h 42"/>
                <a:gd name="T8" fmla="*/ 0 w 31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0"/>
                  </a:moveTo>
                  <a:lnTo>
                    <a:pt x="3" y="0"/>
                  </a:lnTo>
                  <a:lnTo>
                    <a:pt x="31" y="0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8" name="Freeform 3434"/>
            <p:cNvSpPr>
              <a:spLocks/>
            </p:cNvSpPr>
            <p:nvPr/>
          </p:nvSpPr>
          <p:spPr bwMode="auto">
            <a:xfrm>
              <a:off x="3557" y="2983"/>
              <a:ext cx="33" cy="41"/>
            </a:xfrm>
            <a:custGeom>
              <a:avLst/>
              <a:gdLst>
                <a:gd name="T0" fmla="*/ 5 w 33"/>
                <a:gd name="T1" fmla="*/ 41 h 41"/>
                <a:gd name="T2" fmla="*/ 0 w 33"/>
                <a:gd name="T3" fmla="*/ 2 h 41"/>
                <a:gd name="T4" fmla="*/ 29 w 33"/>
                <a:gd name="T5" fmla="*/ 0 h 41"/>
                <a:gd name="T6" fmla="*/ 33 w 33"/>
                <a:gd name="T7" fmla="*/ 41 h 41"/>
                <a:gd name="T8" fmla="*/ 5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5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33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59" name="Freeform 3435"/>
            <p:cNvSpPr>
              <a:spLocks/>
            </p:cNvSpPr>
            <p:nvPr/>
          </p:nvSpPr>
          <p:spPr bwMode="auto">
            <a:xfrm>
              <a:off x="3494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0" name="Freeform 3436"/>
            <p:cNvSpPr>
              <a:spLocks/>
            </p:cNvSpPr>
            <p:nvPr/>
          </p:nvSpPr>
          <p:spPr bwMode="auto">
            <a:xfrm>
              <a:off x="3555" y="2958"/>
              <a:ext cx="31" cy="32"/>
            </a:xfrm>
            <a:custGeom>
              <a:avLst/>
              <a:gdLst>
                <a:gd name="T0" fmla="*/ 2 w 31"/>
                <a:gd name="T1" fmla="*/ 32 h 32"/>
                <a:gd name="T2" fmla="*/ 0 w 31"/>
                <a:gd name="T3" fmla="*/ 13 h 32"/>
                <a:gd name="T4" fmla="*/ 26 w 31"/>
                <a:gd name="T5" fmla="*/ 0 h 32"/>
                <a:gd name="T6" fmla="*/ 31 w 31"/>
                <a:gd name="T7" fmla="*/ 25 h 32"/>
                <a:gd name="T8" fmla="*/ 2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32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1" y="2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1" name="Freeform 3437"/>
            <p:cNvSpPr>
              <a:spLocks/>
            </p:cNvSpPr>
            <p:nvPr/>
          </p:nvSpPr>
          <p:spPr bwMode="auto">
            <a:xfrm>
              <a:off x="3546" y="2936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7 h 35"/>
                <a:gd name="T4" fmla="*/ 24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2" name="Freeform 3438"/>
            <p:cNvSpPr>
              <a:spLocks/>
            </p:cNvSpPr>
            <p:nvPr/>
          </p:nvSpPr>
          <p:spPr bwMode="auto">
            <a:xfrm>
              <a:off x="3529" y="2902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20 h 51"/>
                <a:gd name="T4" fmla="*/ 22 w 41"/>
                <a:gd name="T5" fmla="*/ 0 h 51"/>
                <a:gd name="T6" fmla="*/ 41 w 41"/>
                <a:gd name="T7" fmla="*/ 34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3" name="Freeform 3439"/>
            <p:cNvSpPr>
              <a:spLocks/>
            </p:cNvSpPr>
            <p:nvPr/>
          </p:nvSpPr>
          <p:spPr bwMode="auto">
            <a:xfrm>
              <a:off x="3507" y="2873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4 h 49"/>
                <a:gd name="T4" fmla="*/ 17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4" name="Freeform 3440"/>
            <p:cNvSpPr>
              <a:spLocks/>
            </p:cNvSpPr>
            <p:nvPr/>
          </p:nvSpPr>
          <p:spPr bwMode="auto">
            <a:xfrm>
              <a:off x="3478" y="2848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25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25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5" name="Freeform 3441"/>
            <p:cNvSpPr>
              <a:spLocks/>
            </p:cNvSpPr>
            <p:nvPr/>
          </p:nvSpPr>
          <p:spPr bwMode="auto">
            <a:xfrm>
              <a:off x="3421" y="2799"/>
              <a:ext cx="75" cy="74"/>
            </a:xfrm>
            <a:custGeom>
              <a:avLst/>
              <a:gdLst>
                <a:gd name="T0" fmla="*/ 57 w 75"/>
                <a:gd name="T1" fmla="*/ 74 h 74"/>
                <a:gd name="T2" fmla="*/ 0 w 75"/>
                <a:gd name="T3" fmla="*/ 25 h 74"/>
                <a:gd name="T4" fmla="*/ 18 w 75"/>
                <a:gd name="T5" fmla="*/ 0 h 74"/>
                <a:gd name="T6" fmla="*/ 75 w 75"/>
                <a:gd name="T7" fmla="*/ 49 h 74"/>
                <a:gd name="T8" fmla="*/ 57 w 75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57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7" y="7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6" name="Freeform 3442"/>
            <p:cNvSpPr>
              <a:spLocks/>
            </p:cNvSpPr>
            <p:nvPr/>
          </p:nvSpPr>
          <p:spPr bwMode="auto">
            <a:xfrm>
              <a:off x="3391" y="2772"/>
              <a:ext cx="48" cy="52"/>
            </a:xfrm>
            <a:custGeom>
              <a:avLst/>
              <a:gdLst>
                <a:gd name="T0" fmla="*/ 30 w 48"/>
                <a:gd name="T1" fmla="*/ 52 h 52"/>
                <a:gd name="T2" fmla="*/ 0 w 48"/>
                <a:gd name="T3" fmla="*/ 17 h 52"/>
                <a:gd name="T4" fmla="*/ 24 w 48"/>
                <a:gd name="T5" fmla="*/ 0 h 52"/>
                <a:gd name="T6" fmla="*/ 48 w 48"/>
                <a:gd name="T7" fmla="*/ 27 h 52"/>
                <a:gd name="T8" fmla="*/ 3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7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7" name="Freeform 3443"/>
            <p:cNvSpPr>
              <a:spLocks/>
            </p:cNvSpPr>
            <p:nvPr/>
          </p:nvSpPr>
          <p:spPr bwMode="auto">
            <a:xfrm>
              <a:off x="3369" y="2736"/>
              <a:ext cx="46" cy="53"/>
            </a:xfrm>
            <a:custGeom>
              <a:avLst/>
              <a:gdLst>
                <a:gd name="T0" fmla="*/ 22 w 46"/>
                <a:gd name="T1" fmla="*/ 53 h 53"/>
                <a:gd name="T2" fmla="*/ 0 w 46"/>
                <a:gd name="T3" fmla="*/ 17 h 53"/>
                <a:gd name="T4" fmla="*/ 24 w 46"/>
                <a:gd name="T5" fmla="*/ 0 h 53"/>
                <a:gd name="T6" fmla="*/ 46 w 46"/>
                <a:gd name="T7" fmla="*/ 36 h 53"/>
                <a:gd name="T8" fmla="*/ 22 w 46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22" y="53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6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8" name="Freeform 3444"/>
            <p:cNvSpPr>
              <a:spLocks/>
            </p:cNvSpPr>
            <p:nvPr/>
          </p:nvSpPr>
          <p:spPr bwMode="auto">
            <a:xfrm>
              <a:off x="3557" y="2983"/>
              <a:ext cx="29" cy="7"/>
            </a:xfrm>
            <a:custGeom>
              <a:avLst/>
              <a:gdLst>
                <a:gd name="T0" fmla="*/ 29 w 29"/>
                <a:gd name="T1" fmla="*/ 0 h 7"/>
                <a:gd name="T2" fmla="*/ 29 w 29"/>
                <a:gd name="T3" fmla="*/ 0 h 7"/>
                <a:gd name="T4" fmla="*/ 0 w 29"/>
                <a:gd name="T5" fmla="*/ 2 h 7"/>
                <a:gd name="T6" fmla="*/ 0 w 29"/>
                <a:gd name="T7" fmla="*/ 7 h 7"/>
                <a:gd name="T8" fmla="*/ 29 w 2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">
                  <a:moveTo>
                    <a:pt x="29" y="0"/>
                  </a:moveTo>
                  <a:lnTo>
                    <a:pt x="29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9" name="Freeform 3445"/>
            <p:cNvSpPr>
              <a:spLocks/>
            </p:cNvSpPr>
            <p:nvPr/>
          </p:nvSpPr>
          <p:spPr bwMode="auto">
            <a:xfrm>
              <a:off x="3353" y="2696"/>
              <a:ext cx="42" cy="54"/>
            </a:xfrm>
            <a:custGeom>
              <a:avLst/>
              <a:gdLst>
                <a:gd name="T0" fmla="*/ 16 w 42"/>
                <a:gd name="T1" fmla="*/ 54 h 54"/>
                <a:gd name="T2" fmla="*/ 0 w 42"/>
                <a:gd name="T3" fmla="*/ 5 h 54"/>
                <a:gd name="T4" fmla="*/ 29 w 42"/>
                <a:gd name="T5" fmla="*/ 0 h 54"/>
                <a:gd name="T6" fmla="*/ 42 w 42"/>
                <a:gd name="T7" fmla="*/ 42 h 54"/>
                <a:gd name="T8" fmla="*/ 16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6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0" name="Freeform 3446"/>
            <p:cNvSpPr>
              <a:spLocks/>
            </p:cNvSpPr>
            <p:nvPr/>
          </p:nvSpPr>
          <p:spPr bwMode="auto">
            <a:xfrm>
              <a:off x="3349" y="2652"/>
              <a:ext cx="33" cy="49"/>
            </a:xfrm>
            <a:custGeom>
              <a:avLst/>
              <a:gdLst>
                <a:gd name="T0" fmla="*/ 4 w 33"/>
                <a:gd name="T1" fmla="*/ 49 h 49"/>
                <a:gd name="T2" fmla="*/ 0 w 33"/>
                <a:gd name="T3" fmla="*/ 3 h 49"/>
                <a:gd name="T4" fmla="*/ 29 w 33"/>
                <a:gd name="T5" fmla="*/ 0 h 49"/>
                <a:gd name="T6" fmla="*/ 33 w 33"/>
                <a:gd name="T7" fmla="*/ 44 h 49"/>
                <a:gd name="T8" fmla="*/ 4 w 3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9">
                  <a:moveTo>
                    <a:pt x="4" y="4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1" name="Freeform 3447"/>
            <p:cNvSpPr>
              <a:spLocks/>
            </p:cNvSpPr>
            <p:nvPr/>
          </p:nvSpPr>
          <p:spPr bwMode="auto">
            <a:xfrm>
              <a:off x="3347" y="2613"/>
              <a:ext cx="31" cy="42"/>
            </a:xfrm>
            <a:custGeom>
              <a:avLst/>
              <a:gdLst>
                <a:gd name="T0" fmla="*/ 2 w 31"/>
                <a:gd name="T1" fmla="*/ 42 h 42"/>
                <a:gd name="T2" fmla="*/ 0 w 31"/>
                <a:gd name="T3" fmla="*/ 0 h 42"/>
                <a:gd name="T4" fmla="*/ 28 w 31"/>
                <a:gd name="T5" fmla="*/ 0 h 42"/>
                <a:gd name="T6" fmla="*/ 31 w 31"/>
                <a:gd name="T7" fmla="*/ 39 h 42"/>
                <a:gd name="T8" fmla="*/ 2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2" y="42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31" y="39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2" name="Freeform 3448"/>
            <p:cNvSpPr>
              <a:spLocks/>
            </p:cNvSpPr>
            <p:nvPr/>
          </p:nvSpPr>
          <p:spPr bwMode="auto">
            <a:xfrm>
              <a:off x="3347" y="2571"/>
              <a:ext cx="31" cy="42"/>
            </a:xfrm>
            <a:custGeom>
              <a:avLst/>
              <a:gdLst>
                <a:gd name="T0" fmla="*/ 0 w 31"/>
                <a:gd name="T1" fmla="*/ 42 h 42"/>
                <a:gd name="T2" fmla="*/ 2 w 31"/>
                <a:gd name="T3" fmla="*/ 0 h 42"/>
                <a:gd name="T4" fmla="*/ 31 w 31"/>
                <a:gd name="T5" fmla="*/ 0 h 42"/>
                <a:gd name="T6" fmla="*/ 28 w 31"/>
                <a:gd name="T7" fmla="*/ 42 h 42"/>
                <a:gd name="T8" fmla="*/ 0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42"/>
                  </a:moveTo>
                  <a:lnTo>
                    <a:pt x="2" y="0"/>
                  </a:lnTo>
                  <a:lnTo>
                    <a:pt x="31" y="0"/>
                  </a:lnTo>
                  <a:lnTo>
                    <a:pt x="2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3" name="Freeform 3449"/>
            <p:cNvSpPr>
              <a:spLocks/>
            </p:cNvSpPr>
            <p:nvPr/>
          </p:nvSpPr>
          <p:spPr bwMode="auto">
            <a:xfrm>
              <a:off x="3349" y="2530"/>
              <a:ext cx="29" cy="41"/>
            </a:xfrm>
            <a:custGeom>
              <a:avLst/>
              <a:gdLst>
                <a:gd name="T0" fmla="*/ 0 w 29"/>
                <a:gd name="T1" fmla="*/ 41 h 41"/>
                <a:gd name="T2" fmla="*/ 0 w 29"/>
                <a:gd name="T3" fmla="*/ 2 h 41"/>
                <a:gd name="T4" fmla="*/ 29 w 29"/>
                <a:gd name="T5" fmla="*/ 0 h 41"/>
                <a:gd name="T6" fmla="*/ 29 w 29"/>
                <a:gd name="T7" fmla="*/ 41 h 41"/>
                <a:gd name="T8" fmla="*/ 0 w 2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4" name="Freeform 3450"/>
            <p:cNvSpPr>
              <a:spLocks/>
            </p:cNvSpPr>
            <p:nvPr/>
          </p:nvSpPr>
          <p:spPr bwMode="auto">
            <a:xfrm>
              <a:off x="3347" y="2491"/>
              <a:ext cx="31" cy="41"/>
            </a:xfrm>
            <a:custGeom>
              <a:avLst/>
              <a:gdLst>
                <a:gd name="T0" fmla="*/ 2 w 31"/>
                <a:gd name="T1" fmla="*/ 41 h 41"/>
                <a:gd name="T2" fmla="*/ 0 w 31"/>
                <a:gd name="T3" fmla="*/ 5 h 41"/>
                <a:gd name="T4" fmla="*/ 28 w 31"/>
                <a:gd name="T5" fmla="*/ 0 h 41"/>
                <a:gd name="T6" fmla="*/ 31 w 31"/>
                <a:gd name="T7" fmla="*/ 39 h 41"/>
                <a:gd name="T8" fmla="*/ 2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2" y="4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1" y="39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5" name="Freeform 3451"/>
            <p:cNvSpPr>
              <a:spLocks/>
            </p:cNvSpPr>
            <p:nvPr/>
          </p:nvSpPr>
          <p:spPr bwMode="auto">
            <a:xfrm>
              <a:off x="3338" y="2449"/>
              <a:ext cx="37" cy="47"/>
            </a:xfrm>
            <a:custGeom>
              <a:avLst/>
              <a:gdLst>
                <a:gd name="T0" fmla="*/ 9 w 37"/>
                <a:gd name="T1" fmla="*/ 47 h 47"/>
                <a:gd name="T2" fmla="*/ 0 w 37"/>
                <a:gd name="T3" fmla="*/ 12 h 47"/>
                <a:gd name="T4" fmla="*/ 26 w 37"/>
                <a:gd name="T5" fmla="*/ 0 h 47"/>
                <a:gd name="T6" fmla="*/ 37 w 37"/>
                <a:gd name="T7" fmla="*/ 42 h 47"/>
                <a:gd name="T8" fmla="*/ 9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9" y="4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6" name="Freeform 3452"/>
            <p:cNvSpPr>
              <a:spLocks/>
            </p:cNvSpPr>
            <p:nvPr/>
          </p:nvSpPr>
          <p:spPr bwMode="auto">
            <a:xfrm>
              <a:off x="3316" y="2407"/>
              <a:ext cx="48" cy="54"/>
            </a:xfrm>
            <a:custGeom>
              <a:avLst/>
              <a:gdLst>
                <a:gd name="T0" fmla="*/ 22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42 h 54"/>
                <a:gd name="T8" fmla="*/ 22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2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7" name="Freeform 3453"/>
            <p:cNvSpPr>
              <a:spLocks/>
            </p:cNvSpPr>
            <p:nvPr/>
          </p:nvSpPr>
          <p:spPr bwMode="auto">
            <a:xfrm>
              <a:off x="3369" y="2736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8" name="Freeform 3454"/>
            <p:cNvSpPr>
              <a:spLocks/>
            </p:cNvSpPr>
            <p:nvPr/>
          </p:nvSpPr>
          <p:spPr bwMode="auto">
            <a:xfrm>
              <a:off x="3307" y="2388"/>
              <a:ext cx="33" cy="36"/>
            </a:xfrm>
            <a:custGeom>
              <a:avLst/>
              <a:gdLst>
                <a:gd name="T0" fmla="*/ 11 w 33"/>
                <a:gd name="T1" fmla="*/ 36 h 36"/>
                <a:gd name="T2" fmla="*/ 0 w 33"/>
                <a:gd name="T3" fmla="*/ 24 h 36"/>
                <a:gd name="T4" fmla="*/ 18 w 33"/>
                <a:gd name="T5" fmla="*/ 0 h 36"/>
                <a:gd name="T6" fmla="*/ 33 w 33"/>
                <a:gd name="T7" fmla="*/ 17 h 36"/>
                <a:gd name="T8" fmla="*/ 11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1" y="3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79" name="Freeform 3455"/>
            <p:cNvSpPr>
              <a:spLocks/>
            </p:cNvSpPr>
            <p:nvPr/>
          </p:nvSpPr>
          <p:spPr bwMode="auto">
            <a:xfrm>
              <a:off x="3292" y="2373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7 h 39"/>
                <a:gd name="T4" fmla="*/ 15 w 33"/>
                <a:gd name="T5" fmla="*/ 0 h 39"/>
                <a:gd name="T6" fmla="*/ 33 w 33"/>
                <a:gd name="T7" fmla="*/ 15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3" y="15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0" name="Freeform 3456"/>
            <p:cNvSpPr>
              <a:spLocks/>
            </p:cNvSpPr>
            <p:nvPr/>
          </p:nvSpPr>
          <p:spPr bwMode="auto">
            <a:xfrm>
              <a:off x="3261" y="2353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30 h 47"/>
                <a:gd name="T4" fmla="*/ 11 w 46"/>
                <a:gd name="T5" fmla="*/ 0 h 47"/>
                <a:gd name="T6" fmla="*/ 46 w 46"/>
                <a:gd name="T7" fmla="*/ 20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1" name="Freeform 3457"/>
            <p:cNvSpPr>
              <a:spLocks/>
            </p:cNvSpPr>
            <p:nvPr/>
          </p:nvSpPr>
          <p:spPr bwMode="auto">
            <a:xfrm>
              <a:off x="3231" y="2344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32 h 39"/>
                <a:gd name="T4" fmla="*/ 4 w 41"/>
                <a:gd name="T5" fmla="*/ 0 h 39"/>
                <a:gd name="T6" fmla="*/ 41 w 41"/>
                <a:gd name="T7" fmla="*/ 9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9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2" name="Freeform 3458"/>
            <p:cNvSpPr>
              <a:spLocks/>
            </p:cNvSpPr>
            <p:nvPr/>
          </p:nvSpPr>
          <p:spPr bwMode="auto">
            <a:xfrm>
              <a:off x="3196" y="2336"/>
              <a:ext cx="39" cy="40"/>
            </a:xfrm>
            <a:custGeom>
              <a:avLst/>
              <a:gdLst>
                <a:gd name="T0" fmla="*/ 35 w 39"/>
                <a:gd name="T1" fmla="*/ 40 h 40"/>
                <a:gd name="T2" fmla="*/ 0 w 39"/>
                <a:gd name="T3" fmla="*/ 32 h 40"/>
                <a:gd name="T4" fmla="*/ 4 w 39"/>
                <a:gd name="T5" fmla="*/ 0 h 40"/>
                <a:gd name="T6" fmla="*/ 39 w 39"/>
                <a:gd name="T7" fmla="*/ 8 h 40"/>
                <a:gd name="T8" fmla="*/ 35 w 3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0">
                  <a:moveTo>
                    <a:pt x="35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3" name="Freeform 3459"/>
            <p:cNvSpPr>
              <a:spLocks/>
            </p:cNvSpPr>
            <p:nvPr/>
          </p:nvSpPr>
          <p:spPr bwMode="auto">
            <a:xfrm>
              <a:off x="3158" y="2331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32 h 37"/>
                <a:gd name="T4" fmla="*/ 5 w 42"/>
                <a:gd name="T5" fmla="*/ 0 h 37"/>
                <a:gd name="T6" fmla="*/ 42 w 42"/>
                <a:gd name="T7" fmla="*/ 5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4" name="Freeform 3460"/>
            <p:cNvSpPr>
              <a:spLocks/>
            </p:cNvSpPr>
            <p:nvPr/>
          </p:nvSpPr>
          <p:spPr bwMode="auto">
            <a:xfrm>
              <a:off x="3119" y="2319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30 h 44"/>
                <a:gd name="T4" fmla="*/ 11 w 44"/>
                <a:gd name="T5" fmla="*/ 0 h 44"/>
                <a:gd name="T6" fmla="*/ 44 w 44"/>
                <a:gd name="T7" fmla="*/ 12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4" y="12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5" name="Freeform 3461"/>
            <p:cNvSpPr>
              <a:spLocks/>
            </p:cNvSpPr>
            <p:nvPr/>
          </p:nvSpPr>
          <p:spPr bwMode="auto">
            <a:xfrm>
              <a:off x="3101" y="2314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7 h 35"/>
                <a:gd name="T4" fmla="*/ 16 w 29"/>
                <a:gd name="T5" fmla="*/ 0 h 35"/>
                <a:gd name="T6" fmla="*/ 29 w 29"/>
                <a:gd name="T7" fmla="*/ 5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29" y="5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6" name="Freeform 3462"/>
            <p:cNvSpPr>
              <a:spLocks/>
            </p:cNvSpPr>
            <p:nvPr/>
          </p:nvSpPr>
          <p:spPr bwMode="auto">
            <a:xfrm>
              <a:off x="3086" y="2304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7 h 37"/>
                <a:gd name="T4" fmla="*/ 15 w 31"/>
                <a:gd name="T5" fmla="*/ 0 h 37"/>
                <a:gd name="T6" fmla="*/ 31 w 31"/>
                <a:gd name="T7" fmla="*/ 10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7" name="Freeform 3463"/>
            <p:cNvSpPr>
              <a:spLocks/>
            </p:cNvSpPr>
            <p:nvPr/>
          </p:nvSpPr>
          <p:spPr bwMode="auto">
            <a:xfrm>
              <a:off x="3068" y="2290"/>
              <a:ext cx="33" cy="41"/>
            </a:xfrm>
            <a:custGeom>
              <a:avLst/>
              <a:gdLst>
                <a:gd name="T0" fmla="*/ 18 w 33"/>
                <a:gd name="T1" fmla="*/ 41 h 41"/>
                <a:gd name="T2" fmla="*/ 0 w 33"/>
                <a:gd name="T3" fmla="*/ 24 h 41"/>
                <a:gd name="T4" fmla="*/ 20 w 33"/>
                <a:gd name="T5" fmla="*/ 0 h 41"/>
                <a:gd name="T6" fmla="*/ 33 w 33"/>
                <a:gd name="T7" fmla="*/ 14 h 41"/>
                <a:gd name="T8" fmla="*/ 18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8" y="4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33" y="14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8" name="Freeform 3464"/>
            <p:cNvSpPr>
              <a:spLocks/>
            </p:cNvSpPr>
            <p:nvPr/>
          </p:nvSpPr>
          <p:spPr bwMode="auto">
            <a:xfrm>
              <a:off x="3055" y="2275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0 h 39"/>
                <a:gd name="T4" fmla="*/ 22 w 33"/>
                <a:gd name="T5" fmla="*/ 0 h 39"/>
                <a:gd name="T6" fmla="*/ 33 w 33"/>
                <a:gd name="T7" fmla="*/ 1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89" name="Freeform 3465"/>
            <p:cNvSpPr>
              <a:spLocks/>
            </p:cNvSpPr>
            <p:nvPr/>
          </p:nvSpPr>
          <p:spPr bwMode="auto">
            <a:xfrm>
              <a:off x="3316" y="2405"/>
              <a:ext cx="24" cy="19"/>
            </a:xfrm>
            <a:custGeom>
              <a:avLst/>
              <a:gdLst>
                <a:gd name="T0" fmla="*/ 24 w 24"/>
                <a:gd name="T1" fmla="*/ 2 h 19"/>
                <a:gd name="T2" fmla="*/ 24 w 24"/>
                <a:gd name="T3" fmla="*/ 0 h 19"/>
                <a:gd name="T4" fmla="*/ 0 w 24"/>
                <a:gd name="T5" fmla="*/ 19 h 19"/>
                <a:gd name="T6" fmla="*/ 2 w 24"/>
                <a:gd name="T7" fmla="*/ 19 h 19"/>
                <a:gd name="T8" fmla="*/ 24 w 24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2"/>
                  </a:moveTo>
                  <a:lnTo>
                    <a:pt x="24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0" name="Freeform 3466"/>
            <p:cNvSpPr>
              <a:spLocks/>
            </p:cNvSpPr>
            <p:nvPr/>
          </p:nvSpPr>
          <p:spPr bwMode="auto">
            <a:xfrm>
              <a:off x="3040" y="2256"/>
              <a:ext cx="37" cy="39"/>
            </a:xfrm>
            <a:custGeom>
              <a:avLst/>
              <a:gdLst>
                <a:gd name="T0" fmla="*/ 13 w 37"/>
                <a:gd name="T1" fmla="*/ 39 h 39"/>
                <a:gd name="T2" fmla="*/ 0 w 37"/>
                <a:gd name="T3" fmla="*/ 12 h 39"/>
                <a:gd name="T4" fmla="*/ 26 w 37"/>
                <a:gd name="T5" fmla="*/ 0 h 39"/>
                <a:gd name="T6" fmla="*/ 37 w 37"/>
                <a:gd name="T7" fmla="*/ 22 h 39"/>
                <a:gd name="T8" fmla="*/ 1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3" y="3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1" name="Freeform 3467"/>
            <p:cNvSpPr>
              <a:spLocks/>
            </p:cNvSpPr>
            <p:nvPr/>
          </p:nvSpPr>
          <p:spPr bwMode="auto">
            <a:xfrm>
              <a:off x="3031" y="2233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3 h 35"/>
                <a:gd name="T4" fmla="*/ 27 w 35"/>
                <a:gd name="T5" fmla="*/ 0 h 35"/>
                <a:gd name="T6" fmla="*/ 35 w 35"/>
                <a:gd name="T7" fmla="*/ 23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3"/>
                  </a:lnTo>
                  <a:lnTo>
                    <a:pt x="27" y="0"/>
                  </a:lnTo>
                  <a:lnTo>
                    <a:pt x="35" y="23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2" name="Freeform 3468"/>
            <p:cNvSpPr>
              <a:spLocks/>
            </p:cNvSpPr>
            <p:nvPr/>
          </p:nvSpPr>
          <p:spPr bwMode="auto">
            <a:xfrm>
              <a:off x="3020" y="2189"/>
              <a:ext cx="38" cy="57"/>
            </a:xfrm>
            <a:custGeom>
              <a:avLst/>
              <a:gdLst>
                <a:gd name="T0" fmla="*/ 11 w 38"/>
                <a:gd name="T1" fmla="*/ 57 h 57"/>
                <a:gd name="T2" fmla="*/ 0 w 38"/>
                <a:gd name="T3" fmla="*/ 5 h 57"/>
                <a:gd name="T4" fmla="*/ 29 w 38"/>
                <a:gd name="T5" fmla="*/ 0 h 57"/>
                <a:gd name="T6" fmla="*/ 38 w 38"/>
                <a:gd name="T7" fmla="*/ 44 h 57"/>
                <a:gd name="T8" fmla="*/ 11 w 3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7">
                  <a:moveTo>
                    <a:pt x="11" y="5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8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3" name="Freeform 3469"/>
            <p:cNvSpPr>
              <a:spLocks/>
            </p:cNvSpPr>
            <p:nvPr/>
          </p:nvSpPr>
          <p:spPr bwMode="auto">
            <a:xfrm>
              <a:off x="3012" y="2140"/>
              <a:ext cx="37" cy="54"/>
            </a:xfrm>
            <a:custGeom>
              <a:avLst/>
              <a:gdLst>
                <a:gd name="T0" fmla="*/ 8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8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8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4" name="Freeform 3470"/>
            <p:cNvSpPr>
              <a:spLocks/>
            </p:cNvSpPr>
            <p:nvPr/>
          </p:nvSpPr>
          <p:spPr bwMode="auto">
            <a:xfrm>
              <a:off x="2998" y="2087"/>
              <a:ext cx="42" cy="58"/>
            </a:xfrm>
            <a:custGeom>
              <a:avLst/>
              <a:gdLst>
                <a:gd name="T0" fmla="*/ 14 w 42"/>
                <a:gd name="T1" fmla="*/ 58 h 58"/>
                <a:gd name="T2" fmla="*/ 0 w 42"/>
                <a:gd name="T3" fmla="*/ 12 h 58"/>
                <a:gd name="T4" fmla="*/ 27 w 42"/>
                <a:gd name="T5" fmla="*/ 0 h 58"/>
                <a:gd name="T6" fmla="*/ 42 w 42"/>
                <a:gd name="T7" fmla="*/ 53 h 58"/>
                <a:gd name="T8" fmla="*/ 14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14" y="58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42" y="53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5" name="Freeform 3471"/>
            <p:cNvSpPr>
              <a:spLocks/>
            </p:cNvSpPr>
            <p:nvPr/>
          </p:nvSpPr>
          <p:spPr bwMode="auto">
            <a:xfrm>
              <a:off x="3053" y="2275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6" name="Freeform 3472"/>
            <p:cNvSpPr>
              <a:spLocks/>
            </p:cNvSpPr>
            <p:nvPr/>
          </p:nvSpPr>
          <p:spPr bwMode="auto">
            <a:xfrm>
              <a:off x="2968" y="2003"/>
              <a:ext cx="57" cy="96"/>
            </a:xfrm>
            <a:custGeom>
              <a:avLst/>
              <a:gdLst>
                <a:gd name="T0" fmla="*/ 30 w 57"/>
                <a:gd name="T1" fmla="*/ 96 h 96"/>
                <a:gd name="T2" fmla="*/ 0 w 57"/>
                <a:gd name="T3" fmla="*/ 13 h 96"/>
                <a:gd name="T4" fmla="*/ 26 w 57"/>
                <a:gd name="T5" fmla="*/ 0 h 96"/>
                <a:gd name="T6" fmla="*/ 57 w 57"/>
                <a:gd name="T7" fmla="*/ 84 h 96"/>
                <a:gd name="T8" fmla="*/ 30 w 57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6">
                  <a:moveTo>
                    <a:pt x="30" y="96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57" y="84"/>
                  </a:lnTo>
                  <a:lnTo>
                    <a:pt x="30" y="9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7" name="Freeform 3473"/>
            <p:cNvSpPr>
              <a:spLocks/>
            </p:cNvSpPr>
            <p:nvPr/>
          </p:nvSpPr>
          <p:spPr bwMode="auto">
            <a:xfrm>
              <a:off x="2937" y="1927"/>
              <a:ext cx="57" cy="89"/>
            </a:xfrm>
            <a:custGeom>
              <a:avLst/>
              <a:gdLst>
                <a:gd name="T0" fmla="*/ 31 w 57"/>
                <a:gd name="T1" fmla="*/ 89 h 89"/>
                <a:gd name="T2" fmla="*/ 0 w 57"/>
                <a:gd name="T3" fmla="*/ 17 h 89"/>
                <a:gd name="T4" fmla="*/ 24 w 57"/>
                <a:gd name="T5" fmla="*/ 0 h 89"/>
                <a:gd name="T6" fmla="*/ 57 w 57"/>
                <a:gd name="T7" fmla="*/ 76 h 89"/>
                <a:gd name="T8" fmla="*/ 31 w 57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9">
                  <a:moveTo>
                    <a:pt x="31" y="8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1" y="8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8" name="Freeform 3474"/>
            <p:cNvSpPr>
              <a:spLocks/>
            </p:cNvSpPr>
            <p:nvPr/>
          </p:nvSpPr>
          <p:spPr bwMode="auto">
            <a:xfrm>
              <a:off x="2919" y="1893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20 h 51"/>
                <a:gd name="T4" fmla="*/ 22 w 42"/>
                <a:gd name="T5" fmla="*/ 0 h 51"/>
                <a:gd name="T6" fmla="*/ 42 w 42"/>
                <a:gd name="T7" fmla="*/ 34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99" name="Freeform 3475"/>
            <p:cNvSpPr>
              <a:spLocks/>
            </p:cNvSpPr>
            <p:nvPr/>
          </p:nvSpPr>
          <p:spPr bwMode="auto">
            <a:xfrm>
              <a:off x="2898" y="1864"/>
              <a:ext cx="43" cy="49"/>
            </a:xfrm>
            <a:custGeom>
              <a:avLst/>
              <a:gdLst>
                <a:gd name="T0" fmla="*/ 21 w 43"/>
                <a:gd name="T1" fmla="*/ 49 h 49"/>
                <a:gd name="T2" fmla="*/ 0 w 43"/>
                <a:gd name="T3" fmla="*/ 24 h 49"/>
                <a:gd name="T4" fmla="*/ 19 w 43"/>
                <a:gd name="T5" fmla="*/ 0 h 49"/>
                <a:gd name="T6" fmla="*/ 43 w 43"/>
                <a:gd name="T7" fmla="*/ 29 h 49"/>
                <a:gd name="T8" fmla="*/ 21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1" y="49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43" y="29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0" name="Freeform 3476"/>
            <p:cNvSpPr>
              <a:spLocks/>
            </p:cNvSpPr>
            <p:nvPr/>
          </p:nvSpPr>
          <p:spPr bwMode="auto">
            <a:xfrm>
              <a:off x="2887" y="1851"/>
              <a:ext cx="30" cy="37"/>
            </a:xfrm>
            <a:custGeom>
              <a:avLst/>
              <a:gdLst>
                <a:gd name="T0" fmla="*/ 11 w 30"/>
                <a:gd name="T1" fmla="*/ 37 h 37"/>
                <a:gd name="T2" fmla="*/ 0 w 30"/>
                <a:gd name="T3" fmla="*/ 27 h 37"/>
                <a:gd name="T4" fmla="*/ 15 w 30"/>
                <a:gd name="T5" fmla="*/ 0 h 37"/>
                <a:gd name="T6" fmla="*/ 30 w 30"/>
                <a:gd name="T7" fmla="*/ 13 h 37"/>
                <a:gd name="T8" fmla="*/ 11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1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3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1" name="Freeform 3477"/>
            <p:cNvSpPr>
              <a:spLocks/>
            </p:cNvSpPr>
            <p:nvPr/>
          </p:nvSpPr>
          <p:spPr bwMode="auto">
            <a:xfrm>
              <a:off x="2873" y="1837"/>
              <a:ext cx="29" cy="41"/>
            </a:xfrm>
            <a:custGeom>
              <a:avLst/>
              <a:gdLst>
                <a:gd name="T0" fmla="*/ 14 w 29"/>
                <a:gd name="T1" fmla="*/ 41 h 41"/>
                <a:gd name="T2" fmla="*/ 0 w 29"/>
                <a:gd name="T3" fmla="*/ 29 h 41"/>
                <a:gd name="T4" fmla="*/ 11 w 29"/>
                <a:gd name="T5" fmla="*/ 0 h 41"/>
                <a:gd name="T6" fmla="*/ 29 w 29"/>
                <a:gd name="T7" fmla="*/ 14 h 41"/>
                <a:gd name="T8" fmla="*/ 14 w 2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14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14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2" name="Freeform 3478"/>
            <p:cNvSpPr>
              <a:spLocks/>
            </p:cNvSpPr>
            <p:nvPr/>
          </p:nvSpPr>
          <p:spPr bwMode="auto">
            <a:xfrm>
              <a:off x="2836" y="1820"/>
              <a:ext cx="48" cy="46"/>
            </a:xfrm>
            <a:custGeom>
              <a:avLst/>
              <a:gdLst>
                <a:gd name="T0" fmla="*/ 37 w 48"/>
                <a:gd name="T1" fmla="*/ 46 h 46"/>
                <a:gd name="T2" fmla="*/ 0 w 48"/>
                <a:gd name="T3" fmla="*/ 29 h 46"/>
                <a:gd name="T4" fmla="*/ 11 w 48"/>
                <a:gd name="T5" fmla="*/ 0 h 46"/>
                <a:gd name="T6" fmla="*/ 48 w 48"/>
                <a:gd name="T7" fmla="*/ 17 h 46"/>
                <a:gd name="T8" fmla="*/ 37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7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3" name="Freeform 3479"/>
            <p:cNvSpPr>
              <a:spLocks/>
            </p:cNvSpPr>
            <p:nvPr/>
          </p:nvSpPr>
          <p:spPr bwMode="auto">
            <a:xfrm>
              <a:off x="2998" y="2087"/>
              <a:ext cx="27" cy="12"/>
            </a:xfrm>
            <a:custGeom>
              <a:avLst/>
              <a:gdLst>
                <a:gd name="T0" fmla="*/ 27 w 27"/>
                <a:gd name="T1" fmla="*/ 0 h 12"/>
                <a:gd name="T2" fmla="*/ 27 w 27"/>
                <a:gd name="T3" fmla="*/ 0 h 12"/>
                <a:gd name="T4" fmla="*/ 0 w 27"/>
                <a:gd name="T5" fmla="*/ 12 h 12"/>
                <a:gd name="T6" fmla="*/ 0 w 27"/>
                <a:gd name="T7" fmla="*/ 12 h 12"/>
                <a:gd name="T8" fmla="*/ 27 w 2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0"/>
                  </a:moveTo>
                  <a:lnTo>
                    <a:pt x="27" y="0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4" name="Freeform 3480"/>
            <p:cNvSpPr>
              <a:spLocks/>
            </p:cNvSpPr>
            <p:nvPr/>
          </p:nvSpPr>
          <p:spPr bwMode="auto">
            <a:xfrm>
              <a:off x="2808" y="1812"/>
              <a:ext cx="37" cy="39"/>
            </a:xfrm>
            <a:custGeom>
              <a:avLst/>
              <a:gdLst>
                <a:gd name="T0" fmla="*/ 33 w 37"/>
                <a:gd name="T1" fmla="*/ 39 h 39"/>
                <a:gd name="T2" fmla="*/ 0 w 37"/>
                <a:gd name="T3" fmla="*/ 32 h 39"/>
                <a:gd name="T4" fmla="*/ 4 w 37"/>
                <a:gd name="T5" fmla="*/ 0 h 39"/>
                <a:gd name="T6" fmla="*/ 37 w 37"/>
                <a:gd name="T7" fmla="*/ 8 h 39"/>
                <a:gd name="T8" fmla="*/ 3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3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5" name="Freeform 3481"/>
            <p:cNvSpPr>
              <a:spLocks/>
            </p:cNvSpPr>
            <p:nvPr/>
          </p:nvSpPr>
          <p:spPr bwMode="auto">
            <a:xfrm>
              <a:off x="2779" y="1812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6" name="Rectangle 3482"/>
            <p:cNvSpPr>
              <a:spLocks noChangeArrowheads="1"/>
            </p:cNvSpPr>
            <p:nvPr/>
          </p:nvSpPr>
          <p:spPr bwMode="auto">
            <a:xfrm>
              <a:off x="2713" y="1812"/>
              <a:ext cx="66" cy="32"/>
            </a:xfrm>
            <a:prstGeom prst="rect">
              <a:avLst/>
            </a:prstGeom>
            <a:solidFill>
              <a:srgbClr val="46554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7" name="Freeform 3483"/>
            <p:cNvSpPr>
              <a:spLocks/>
            </p:cNvSpPr>
            <p:nvPr/>
          </p:nvSpPr>
          <p:spPr bwMode="auto">
            <a:xfrm>
              <a:off x="2836" y="1820"/>
              <a:ext cx="11" cy="31"/>
            </a:xfrm>
            <a:custGeom>
              <a:avLst/>
              <a:gdLst>
                <a:gd name="T0" fmla="*/ 11 w 11"/>
                <a:gd name="T1" fmla="*/ 0 h 31"/>
                <a:gd name="T2" fmla="*/ 9 w 11"/>
                <a:gd name="T3" fmla="*/ 0 h 31"/>
                <a:gd name="T4" fmla="*/ 0 w 11"/>
                <a:gd name="T5" fmla="*/ 29 h 31"/>
                <a:gd name="T6" fmla="*/ 5 w 11"/>
                <a:gd name="T7" fmla="*/ 31 h 31"/>
                <a:gd name="T8" fmla="*/ 11 w 1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8" name="Freeform 3484"/>
            <p:cNvSpPr>
              <a:spLocks/>
            </p:cNvSpPr>
            <p:nvPr/>
          </p:nvSpPr>
          <p:spPr bwMode="auto">
            <a:xfrm>
              <a:off x="2681" y="1802"/>
              <a:ext cx="37" cy="40"/>
            </a:xfrm>
            <a:custGeom>
              <a:avLst/>
              <a:gdLst>
                <a:gd name="T0" fmla="*/ 26 w 37"/>
                <a:gd name="T1" fmla="*/ 40 h 40"/>
                <a:gd name="T2" fmla="*/ 0 w 37"/>
                <a:gd name="T3" fmla="*/ 30 h 40"/>
                <a:gd name="T4" fmla="*/ 11 w 37"/>
                <a:gd name="T5" fmla="*/ 0 h 40"/>
                <a:gd name="T6" fmla="*/ 37 w 37"/>
                <a:gd name="T7" fmla="*/ 10 h 40"/>
                <a:gd name="T8" fmla="*/ 26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26" y="40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37" y="10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09" name="Freeform 3485"/>
            <p:cNvSpPr>
              <a:spLocks/>
            </p:cNvSpPr>
            <p:nvPr/>
          </p:nvSpPr>
          <p:spPr bwMode="auto">
            <a:xfrm>
              <a:off x="2650" y="1788"/>
              <a:ext cx="42" cy="44"/>
            </a:xfrm>
            <a:custGeom>
              <a:avLst/>
              <a:gdLst>
                <a:gd name="T0" fmla="*/ 31 w 42"/>
                <a:gd name="T1" fmla="*/ 44 h 44"/>
                <a:gd name="T2" fmla="*/ 0 w 42"/>
                <a:gd name="T3" fmla="*/ 24 h 44"/>
                <a:gd name="T4" fmla="*/ 17 w 42"/>
                <a:gd name="T5" fmla="*/ 0 h 44"/>
                <a:gd name="T6" fmla="*/ 42 w 42"/>
                <a:gd name="T7" fmla="*/ 14 h 44"/>
                <a:gd name="T8" fmla="*/ 31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31" y="44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14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0" name="Freeform 3486"/>
            <p:cNvSpPr>
              <a:spLocks/>
            </p:cNvSpPr>
            <p:nvPr/>
          </p:nvSpPr>
          <p:spPr bwMode="auto">
            <a:xfrm>
              <a:off x="2595" y="1731"/>
              <a:ext cx="72" cy="81"/>
            </a:xfrm>
            <a:custGeom>
              <a:avLst/>
              <a:gdLst>
                <a:gd name="T0" fmla="*/ 55 w 72"/>
                <a:gd name="T1" fmla="*/ 81 h 81"/>
                <a:gd name="T2" fmla="*/ 0 w 72"/>
                <a:gd name="T3" fmla="*/ 25 h 81"/>
                <a:gd name="T4" fmla="*/ 20 w 72"/>
                <a:gd name="T5" fmla="*/ 0 h 81"/>
                <a:gd name="T6" fmla="*/ 72 w 72"/>
                <a:gd name="T7" fmla="*/ 57 h 81"/>
                <a:gd name="T8" fmla="*/ 55 w 72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1">
                  <a:moveTo>
                    <a:pt x="55" y="81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72" y="57"/>
                  </a:lnTo>
                  <a:lnTo>
                    <a:pt x="55" y="81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1" name="Freeform 3487"/>
            <p:cNvSpPr>
              <a:spLocks/>
            </p:cNvSpPr>
            <p:nvPr/>
          </p:nvSpPr>
          <p:spPr bwMode="auto">
            <a:xfrm>
              <a:off x="2569" y="1704"/>
              <a:ext cx="46" cy="52"/>
            </a:xfrm>
            <a:custGeom>
              <a:avLst/>
              <a:gdLst>
                <a:gd name="T0" fmla="*/ 26 w 46"/>
                <a:gd name="T1" fmla="*/ 52 h 52"/>
                <a:gd name="T2" fmla="*/ 0 w 46"/>
                <a:gd name="T3" fmla="*/ 18 h 52"/>
                <a:gd name="T4" fmla="*/ 24 w 46"/>
                <a:gd name="T5" fmla="*/ 0 h 52"/>
                <a:gd name="T6" fmla="*/ 46 w 46"/>
                <a:gd name="T7" fmla="*/ 27 h 52"/>
                <a:gd name="T8" fmla="*/ 26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6" y="52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46" y="27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2" name="Freeform 3488"/>
            <p:cNvSpPr>
              <a:spLocks/>
            </p:cNvSpPr>
            <p:nvPr/>
          </p:nvSpPr>
          <p:spPr bwMode="auto">
            <a:xfrm>
              <a:off x="2547" y="1668"/>
              <a:ext cx="46" cy="54"/>
            </a:xfrm>
            <a:custGeom>
              <a:avLst/>
              <a:gdLst>
                <a:gd name="T0" fmla="*/ 22 w 46"/>
                <a:gd name="T1" fmla="*/ 54 h 54"/>
                <a:gd name="T2" fmla="*/ 0 w 46"/>
                <a:gd name="T3" fmla="*/ 17 h 54"/>
                <a:gd name="T4" fmla="*/ 24 w 46"/>
                <a:gd name="T5" fmla="*/ 0 h 54"/>
                <a:gd name="T6" fmla="*/ 46 w 46"/>
                <a:gd name="T7" fmla="*/ 36 h 54"/>
                <a:gd name="T8" fmla="*/ 22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2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6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3" name="Freeform 3489"/>
            <p:cNvSpPr>
              <a:spLocks/>
            </p:cNvSpPr>
            <p:nvPr/>
          </p:nvSpPr>
          <p:spPr bwMode="auto">
            <a:xfrm>
              <a:off x="2512" y="1599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4 w 59"/>
                <a:gd name="T5" fmla="*/ 0 h 86"/>
                <a:gd name="T6" fmla="*/ 59 w 59"/>
                <a:gd name="T7" fmla="*/ 69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9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4" name="Freeform 3490"/>
            <p:cNvSpPr>
              <a:spLocks/>
            </p:cNvSpPr>
            <p:nvPr/>
          </p:nvSpPr>
          <p:spPr bwMode="auto">
            <a:xfrm>
              <a:off x="2707" y="1842"/>
              <a:ext cx="6" cy="2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  <a:gd name="T6" fmla="*/ 6 w 6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0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5" name="Freeform 3491"/>
            <p:cNvSpPr>
              <a:spLocks/>
            </p:cNvSpPr>
            <p:nvPr/>
          </p:nvSpPr>
          <p:spPr bwMode="auto">
            <a:xfrm>
              <a:off x="2707" y="1812"/>
              <a:ext cx="11" cy="32"/>
            </a:xfrm>
            <a:custGeom>
              <a:avLst/>
              <a:gdLst>
                <a:gd name="T0" fmla="*/ 6 w 11"/>
                <a:gd name="T1" fmla="*/ 32 h 32"/>
                <a:gd name="T2" fmla="*/ 0 w 11"/>
                <a:gd name="T3" fmla="*/ 30 h 32"/>
                <a:gd name="T4" fmla="*/ 6 w 11"/>
                <a:gd name="T5" fmla="*/ 0 h 32"/>
                <a:gd name="T6" fmla="*/ 11 w 11"/>
                <a:gd name="T7" fmla="*/ 0 h 32"/>
                <a:gd name="T8" fmla="*/ 6 w 1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lnTo>
                    <a:pt x="0" y="3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4655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6" name="Freeform 3492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37 w 64"/>
                <a:gd name="T1" fmla="*/ 100 h 100"/>
                <a:gd name="T2" fmla="*/ 0 w 64"/>
                <a:gd name="T3" fmla="*/ 12 h 100"/>
                <a:gd name="T4" fmla="*/ 26 w 64"/>
                <a:gd name="T5" fmla="*/ 0 h 100"/>
                <a:gd name="T6" fmla="*/ 64 w 64"/>
                <a:gd name="T7" fmla="*/ 88 h 100"/>
                <a:gd name="T8" fmla="*/ 37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37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4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7" name="Freeform 3493"/>
            <p:cNvSpPr>
              <a:spLocks/>
            </p:cNvSpPr>
            <p:nvPr/>
          </p:nvSpPr>
          <p:spPr bwMode="auto">
            <a:xfrm>
              <a:off x="3540" y="3426"/>
              <a:ext cx="63" cy="88"/>
            </a:xfrm>
            <a:custGeom>
              <a:avLst/>
              <a:gdLst>
                <a:gd name="T0" fmla="*/ 37 w 63"/>
                <a:gd name="T1" fmla="*/ 88 h 88"/>
                <a:gd name="T2" fmla="*/ 0 w 63"/>
                <a:gd name="T3" fmla="*/ 12 h 88"/>
                <a:gd name="T4" fmla="*/ 26 w 63"/>
                <a:gd name="T5" fmla="*/ 0 h 88"/>
                <a:gd name="T6" fmla="*/ 63 w 63"/>
                <a:gd name="T7" fmla="*/ 76 h 88"/>
                <a:gd name="T8" fmla="*/ 37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7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3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8" name="Freeform 3494"/>
            <p:cNvSpPr>
              <a:spLocks/>
            </p:cNvSpPr>
            <p:nvPr/>
          </p:nvSpPr>
          <p:spPr bwMode="auto">
            <a:xfrm>
              <a:off x="3522" y="3387"/>
              <a:ext cx="44" cy="51"/>
            </a:xfrm>
            <a:custGeom>
              <a:avLst/>
              <a:gdLst>
                <a:gd name="T0" fmla="*/ 18 w 44"/>
                <a:gd name="T1" fmla="*/ 51 h 51"/>
                <a:gd name="T2" fmla="*/ 0 w 44"/>
                <a:gd name="T3" fmla="*/ 12 h 51"/>
                <a:gd name="T4" fmla="*/ 26 w 44"/>
                <a:gd name="T5" fmla="*/ 0 h 51"/>
                <a:gd name="T6" fmla="*/ 44 w 44"/>
                <a:gd name="T7" fmla="*/ 39 h 51"/>
                <a:gd name="T8" fmla="*/ 18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18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4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19" name="Freeform 3495"/>
            <p:cNvSpPr>
              <a:spLocks/>
            </p:cNvSpPr>
            <p:nvPr/>
          </p:nvSpPr>
          <p:spPr bwMode="auto">
            <a:xfrm>
              <a:off x="3509" y="3348"/>
              <a:ext cx="39" cy="51"/>
            </a:xfrm>
            <a:custGeom>
              <a:avLst/>
              <a:gdLst>
                <a:gd name="T0" fmla="*/ 13 w 39"/>
                <a:gd name="T1" fmla="*/ 51 h 51"/>
                <a:gd name="T2" fmla="*/ 0 w 39"/>
                <a:gd name="T3" fmla="*/ 12 h 51"/>
                <a:gd name="T4" fmla="*/ 26 w 39"/>
                <a:gd name="T5" fmla="*/ 0 h 51"/>
                <a:gd name="T6" fmla="*/ 39 w 39"/>
                <a:gd name="T7" fmla="*/ 39 h 51"/>
                <a:gd name="T8" fmla="*/ 13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3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0" name="Freeform 3496"/>
            <p:cNvSpPr>
              <a:spLocks/>
            </p:cNvSpPr>
            <p:nvPr/>
          </p:nvSpPr>
          <p:spPr bwMode="auto">
            <a:xfrm>
              <a:off x="3498" y="3306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9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1" name="Freeform 3497"/>
            <p:cNvSpPr>
              <a:spLocks/>
            </p:cNvSpPr>
            <p:nvPr/>
          </p:nvSpPr>
          <p:spPr bwMode="auto">
            <a:xfrm>
              <a:off x="3494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2" name="Freeform 3498"/>
            <p:cNvSpPr>
              <a:spLocks/>
            </p:cNvSpPr>
            <p:nvPr/>
          </p:nvSpPr>
          <p:spPr bwMode="auto">
            <a:xfrm>
              <a:off x="3494" y="3218"/>
              <a:ext cx="30" cy="44"/>
            </a:xfrm>
            <a:custGeom>
              <a:avLst/>
              <a:gdLst>
                <a:gd name="T0" fmla="*/ 0 w 30"/>
                <a:gd name="T1" fmla="*/ 42 h 44"/>
                <a:gd name="T2" fmla="*/ 2 w 30"/>
                <a:gd name="T3" fmla="*/ 0 h 44"/>
                <a:gd name="T4" fmla="*/ 30 w 30"/>
                <a:gd name="T5" fmla="*/ 5 h 44"/>
                <a:gd name="T6" fmla="*/ 28 w 30"/>
                <a:gd name="T7" fmla="*/ 44 h 44"/>
                <a:gd name="T8" fmla="*/ 0 w 30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2"/>
                  </a:moveTo>
                  <a:lnTo>
                    <a:pt x="2" y="0"/>
                  </a:lnTo>
                  <a:lnTo>
                    <a:pt x="30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3" name="Freeform 3499"/>
            <p:cNvSpPr>
              <a:spLocks/>
            </p:cNvSpPr>
            <p:nvPr/>
          </p:nvSpPr>
          <p:spPr bwMode="auto">
            <a:xfrm>
              <a:off x="3496" y="3181"/>
              <a:ext cx="37" cy="42"/>
            </a:xfrm>
            <a:custGeom>
              <a:avLst/>
              <a:gdLst>
                <a:gd name="T0" fmla="*/ 0 w 37"/>
                <a:gd name="T1" fmla="*/ 37 h 42"/>
                <a:gd name="T2" fmla="*/ 11 w 37"/>
                <a:gd name="T3" fmla="*/ 0 h 42"/>
                <a:gd name="T4" fmla="*/ 37 w 37"/>
                <a:gd name="T5" fmla="*/ 12 h 42"/>
                <a:gd name="T6" fmla="*/ 28 w 37"/>
                <a:gd name="T7" fmla="*/ 42 h 42"/>
                <a:gd name="T8" fmla="*/ 0 w 37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7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4" name="Freeform 3500"/>
            <p:cNvSpPr>
              <a:spLocks/>
            </p:cNvSpPr>
            <p:nvPr/>
          </p:nvSpPr>
          <p:spPr bwMode="auto">
            <a:xfrm>
              <a:off x="3507" y="3118"/>
              <a:ext cx="52" cy="75"/>
            </a:xfrm>
            <a:custGeom>
              <a:avLst/>
              <a:gdLst>
                <a:gd name="T0" fmla="*/ 0 w 52"/>
                <a:gd name="T1" fmla="*/ 63 h 75"/>
                <a:gd name="T2" fmla="*/ 26 w 52"/>
                <a:gd name="T3" fmla="*/ 0 h 75"/>
                <a:gd name="T4" fmla="*/ 52 w 52"/>
                <a:gd name="T5" fmla="*/ 12 h 75"/>
                <a:gd name="T6" fmla="*/ 26 w 52"/>
                <a:gd name="T7" fmla="*/ 75 h 75"/>
                <a:gd name="T8" fmla="*/ 0 w 52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5">
                  <a:moveTo>
                    <a:pt x="0" y="63"/>
                  </a:moveTo>
                  <a:lnTo>
                    <a:pt x="26" y="0"/>
                  </a:lnTo>
                  <a:lnTo>
                    <a:pt x="52" y="12"/>
                  </a:lnTo>
                  <a:lnTo>
                    <a:pt x="26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5" name="Freeform 3501"/>
            <p:cNvSpPr>
              <a:spLocks/>
            </p:cNvSpPr>
            <p:nvPr/>
          </p:nvSpPr>
          <p:spPr bwMode="auto">
            <a:xfrm>
              <a:off x="3533" y="3086"/>
              <a:ext cx="40" cy="44"/>
            </a:xfrm>
            <a:custGeom>
              <a:avLst/>
              <a:gdLst>
                <a:gd name="T0" fmla="*/ 0 w 40"/>
                <a:gd name="T1" fmla="*/ 32 h 44"/>
                <a:gd name="T2" fmla="*/ 13 w 40"/>
                <a:gd name="T3" fmla="*/ 0 h 44"/>
                <a:gd name="T4" fmla="*/ 40 w 40"/>
                <a:gd name="T5" fmla="*/ 12 h 44"/>
                <a:gd name="T6" fmla="*/ 26 w 40"/>
                <a:gd name="T7" fmla="*/ 44 h 44"/>
                <a:gd name="T8" fmla="*/ 0 w 40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32"/>
                  </a:moveTo>
                  <a:lnTo>
                    <a:pt x="13" y="0"/>
                  </a:lnTo>
                  <a:lnTo>
                    <a:pt x="40" y="12"/>
                  </a:lnTo>
                  <a:lnTo>
                    <a:pt x="26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6" name="Freeform 3502"/>
            <p:cNvSpPr>
              <a:spLocks/>
            </p:cNvSpPr>
            <p:nvPr/>
          </p:nvSpPr>
          <p:spPr bwMode="auto">
            <a:xfrm>
              <a:off x="3546" y="3056"/>
              <a:ext cx="38" cy="42"/>
            </a:xfrm>
            <a:custGeom>
              <a:avLst/>
              <a:gdLst>
                <a:gd name="T0" fmla="*/ 0 w 38"/>
                <a:gd name="T1" fmla="*/ 30 h 42"/>
                <a:gd name="T2" fmla="*/ 9 w 38"/>
                <a:gd name="T3" fmla="*/ 0 h 42"/>
                <a:gd name="T4" fmla="*/ 38 w 38"/>
                <a:gd name="T5" fmla="*/ 5 h 42"/>
                <a:gd name="T6" fmla="*/ 27 w 38"/>
                <a:gd name="T7" fmla="*/ 42 h 42"/>
                <a:gd name="T8" fmla="*/ 0 w 38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0" y="30"/>
                  </a:moveTo>
                  <a:lnTo>
                    <a:pt x="9" y="0"/>
                  </a:lnTo>
                  <a:lnTo>
                    <a:pt x="38" y="5"/>
                  </a:lnTo>
                  <a:lnTo>
                    <a:pt x="27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7" name="Freeform 3503"/>
            <p:cNvSpPr>
              <a:spLocks/>
            </p:cNvSpPr>
            <p:nvPr/>
          </p:nvSpPr>
          <p:spPr bwMode="auto">
            <a:xfrm>
              <a:off x="3555" y="3024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4 w 33"/>
                <a:gd name="T3" fmla="*/ 0 h 37"/>
                <a:gd name="T4" fmla="*/ 33 w 33"/>
                <a:gd name="T5" fmla="*/ 0 h 37"/>
                <a:gd name="T6" fmla="*/ 29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9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8" name="Freeform 3504"/>
            <p:cNvSpPr>
              <a:spLocks/>
            </p:cNvSpPr>
            <p:nvPr/>
          </p:nvSpPr>
          <p:spPr bwMode="auto">
            <a:xfrm>
              <a:off x="3555" y="2985"/>
              <a:ext cx="33" cy="39"/>
            </a:xfrm>
            <a:custGeom>
              <a:avLst/>
              <a:gdLst>
                <a:gd name="T0" fmla="*/ 4 w 33"/>
                <a:gd name="T1" fmla="*/ 39 h 39"/>
                <a:gd name="T2" fmla="*/ 0 w 33"/>
                <a:gd name="T3" fmla="*/ 3 h 39"/>
                <a:gd name="T4" fmla="*/ 29 w 33"/>
                <a:gd name="T5" fmla="*/ 0 h 39"/>
                <a:gd name="T6" fmla="*/ 33 w 33"/>
                <a:gd name="T7" fmla="*/ 39 h 39"/>
                <a:gd name="T8" fmla="*/ 4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4" y="39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39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29" name="Freeform 3505"/>
            <p:cNvSpPr>
              <a:spLocks/>
            </p:cNvSpPr>
            <p:nvPr/>
          </p:nvSpPr>
          <p:spPr bwMode="auto">
            <a:xfrm>
              <a:off x="3494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0" name="Freeform 3506"/>
            <p:cNvSpPr>
              <a:spLocks/>
            </p:cNvSpPr>
            <p:nvPr/>
          </p:nvSpPr>
          <p:spPr bwMode="auto">
            <a:xfrm>
              <a:off x="3553" y="2961"/>
              <a:ext cx="31" cy="32"/>
            </a:xfrm>
            <a:custGeom>
              <a:avLst/>
              <a:gdLst>
                <a:gd name="T0" fmla="*/ 2 w 31"/>
                <a:gd name="T1" fmla="*/ 32 h 32"/>
                <a:gd name="T2" fmla="*/ 0 w 31"/>
                <a:gd name="T3" fmla="*/ 12 h 32"/>
                <a:gd name="T4" fmla="*/ 26 w 31"/>
                <a:gd name="T5" fmla="*/ 0 h 32"/>
                <a:gd name="T6" fmla="*/ 31 w 31"/>
                <a:gd name="T7" fmla="*/ 24 h 32"/>
                <a:gd name="T8" fmla="*/ 2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1" y="24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1" name="Freeform 3507"/>
            <p:cNvSpPr>
              <a:spLocks/>
            </p:cNvSpPr>
            <p:nvPr/>
          </p:nvSpPr>
          <p:spPr bwMode="auto">
            <a:xfrm>
              <a:off x="3544" y="2939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2" name="Freeform 3508"/>
            <p:cNvSpPr>
              <a:spLocks/>
            </p:cNvSpPr>
            <p:nvPr/>
          </p:nvSpPr>
          <p:spPr bwMode="auto">
            <a:xfrm>
              <a:off x="3527" y="2902"/>
              <a:ext cx="41" cy="54"/>
            </a:xfrm>
            <a:custGeom>
              <a:avLst/>
              <a:gdLst>
                <a:gd name="T0" fmla="*/ 17 w 41"/>
                <a:gd name="T1" fmla="*/ 54 h 54"/>
                <a:gd name="T2" fmla="*/ 0 w 41"/>
                <a:gd name="T3" fmla="*/ 20 h 54"/>
                <a:gd name="T4" fmla="*/ 21 w 41"/>
                <a:gd name="T5" fmla="*/ 0 h 54"/>
                <a:gd name="T6" fmla="*/ 41 w 41"/>
                <a:gd name="T7" fmla="*/ 37 h 54"/>
                <a:gd name="T8" fmla="*/ 17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17" y="54"/>
                  </a:moveTo>
                  <a:lnTo>
                    <a:pt x="0" y="20"/>
                  </a:lnTo>
                  <a:lnTo>
                    <a:pt x="21" y="0"/>
                  </a:lnTo>
                  <a:lnTo>
                    <a:pt x="41" y="37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3" name="Freeform 3509"/>
            <p:cNvSpPr>
              <a:spLocks/>
            </p:cNvSpPr>
            <p:nvPr/>
          </p:nvSpPr>
          <p:spPr bwMode="auto">
            <a:xfrm>
              <a:off x="3516" y="2885"/>
              <a:ext cx="32" cy="37"/>
            </a:xfrm>
            <a:custGeom>
              <a:avLst/>
              <a:gdLst>
                <a:gd name="T0" fmla="*/ 11 w 32"/>
                <a:gd name="T1" fmla="*/ 37 h 37"/>
                <a:gd name="T2" fmla="*/ 0 w 32"/>
                <a:gd name="T3" fmla="*/ 24 h 37"/>
                <a:gd name="T4" fmla="*/ 19 w 32"/>
                <a:gd name="T5" fmla="*/ 0 h 37"/>
                <a:gd name="T6" fmla="*/ 32 w 32"/>
                <a:gd name="T7" fmla="*/ 17 h 37"/>
                <a:gd name="T8" fmla="*/ 11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1" y="37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4" name="Freeform 3510"/>
            <p:cNvSpPr>
              <a:spLocks/>
            </p:cNvSpPr>
            <p:nvPr/>
          </p:nvSpPr>
          <p:spPr bwMode="auto">
            <a:xfrm>
              <a:off x="3505" y="2873"/>
              <a:ext cx="30" cy="36"/>
            </a:xfrm>
            <a:custGeom>
              <a:avLst/>
              <a:gdLst>
                <a:gd name="T0" fmla="*/ 11 w 30"/>
                <a:gd name="T1" fmla="*/ 36 h 36"/>
                <a:gd name="T2" fmla="*/ 0 w 30"/>
                <a:gd name="T3" fmla="*/ 24 h 36"/>
                <a:gd name="T4" fmla="*/ 17 w 30"/>
                <a:gd name="T5" fmla="*/ 0 h 36"/>
                <a:gd name="T6" fmla="*/ 30 w 30"/>
                <a:gd name="T7" fmla="*/ 12 h 36"/>
                <a:gd name="T8" fmla="*/ 11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1" y="3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5" name="Freeform 3511"/>
            <p:cNvSpPr>
              <a:spLocks/>
            </p:cNvSpPr>
            <p:nvPr/>
          </p:nvSpPr>
          <p:spPr bwMode="auto">
            <a:xfrm>
              <a:off x="3476" y="2848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5 h 49"/>
                <a:gd name="T4" fmla="*/ 18 w 46"/>
                <a:gd name="T5" fmla="*/ 0 h 49"/>
                <a:gd name="T6" fmla="*/ 46 w 46"/>
                <a:gd name="T7" fmla="*/ 25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46" y="25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6" name="Freeform 3512"/>
            <p:cNvSpPr>
              <a:spLocks/>
            </p:cNvSpPr>
            <p:nvPr/>
          </p:nvSpPr>
          <p:spPr bwMode="auto">
            <a:xfrm>
              <a:off x="3417" y="2799"/>
              <a:ext cx="77" cy="74"/>
            </a:xfrm>
            <a:custGeom>
              <a:avLst/>
              <a:gdLst>
                <a:gd name="T0" fmla="*/ 59 w 77"/>
                <a:gd name="T1" fmla="*/ 74 h 74"/>
                <a:gd name="T2" fmla="*/ 0 w 77"/>
                <a:gd name="T3" fmla="*/ 25 h 74"/>
                <a:gd name="T4" fmla="*/ 18 w 77"/>
                <a:gd name="T5" fmla="*/ 0 h 74"/>
                <a:gd name="T6" fmla="*/ 77 w 77"/>
                <a:gd name="T7" fmla="*/ 49 h 74"/>
                <a:gd name="T8" fmla="*/ 59 w 77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4">
                  <a:moveTo>
                    <a:pt x="59" y="74"/>
                  </a:moveTo>
                  <a:lnTo>
                    <a:pt x="0" y="25"/>
                  </a:lnTo>
                  <a:lnTo>
                    <a:pt x="18" y="0"/>
                  </a:lnTo>
                  <a:lnTo>
                    <a:pt x="77" y="49"/>
                  </a:lnTo>
                  <a:lnTo>
                    <a:pt x="59" y="7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7" name="Freeform 3513"/>
            <p:cNvSpPr>
              <a:spLocks/>
            </p:cNvSpPr>
            <p:nvPr/>
          </p:nvSpPr>
          <p:spPr bwMode="auto">
            <a:xfrm>
              <a:off x="3388" y="2775"/>
              <a:ext cx="47" cy="49"/>
            </a:xfrm>
            <a:custGeom>
              <a:avLst/>
              <a:gdLst>
                <a:gd name="T0" fmla="*/ 29 w 47"/>
                <a:gd name="T1" fmla="*/ 49 h 49"/>
                <a:gd name="T2" fmla="*/ 0 w 47"/>
                <a:gd name="T3" fmla="*/ 17 h 49"/>
                <a:gd name="T4" fmla="*/ 25 w 47"/>
                <a:gd name="T5" fmla="*/ 0 h 49"/>
                <a:gd name="T6" fmla="*/ 47 w 47"/>
                <a:gd name="T7" fmla="*/ 24 h 49"/>
                <a:gd name="T8" fmla="*/ 29 w 4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9">
                  <a:moveTo>
                    <a:pt x="29" y="49"/>
                  </a:moveTo>
                  <a:lnTo>
                    <a:pt x="0" y="17"/>
                  </a:lnTo>
                  <a:lnTo>
                    <a:pt x="25" y="0"/>
                  </a:lnTo>
                  <a:lnTo>
                    <a:pt x="47" y="2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8" name="Freeform 3514"/>
            <p:cNvSpPr>
              <a:spLocks/>
            </p:cNvSpPr>
            <p:nvPr/>
          </p:nvSpPr>
          <p:spPr bwMode="auto">
            <a:xfrm>
              <a:off x="3367" y="2736"/>
              <a:ext cx="46" cy="56"/>
            </a:xfrm>
            <a:custGeom>
              <a:avLst/>
              <a:gdLst>
                <a:gd name="T0" fmla="*/ 21 w 46"/>
                <a:gd name="T1" fmla="*/ 56 h 56"/>
                <a:gd name="T2" fmla="*/ 0 w 46"/>
                <a:gd name="T3" fmla="*/ 17 h 56"/>
                <a:gd name="T4" fmla="*/ 24 w 46"/>
                <a:gd name="T5" fmla="*/ 0 h 56"/>
                <a:gd name="T6" fmla="*/ 46 w 46"/>
                <a:gd name="T7" fmla="*/ 39 h 56"/>
                <a:gd name="T8" fmla="*/ 21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1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21" y="5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39" name="Freeform 3515"/>
            <p:cNvSpPr>
              <a:spLocks/>
            </p:cNvSpPr>
            <p:nvPr/>
          </p:nvSpPr>
          <p:spPr bwMode="auto">
            <a:xfrm>
              <a:off x="3555" y="2985"/>
              <a:ext cx="29" cy="8"/>
            </a:xfrm>
            <a:custGeom>
              <a:avLst/>
              <a:gdLst>
                <a:gd name="T0" fmla="*/ 29 w 29"/>
                <a:gd name="T1" fmla="*/ 0 h 8"/>
                <a:gd name="T2" fmla="*/ 29 w 29"/>
                <a:gd name="T3" fmla="*/ 0 h 8"/>
                <a:gd name="T4" fmla="*/ 0 w 29"/>
                <a:gd name="T5" fmla="*/ 3 h 8"/>
                <a:gd name="T6" fmla="*/ 0 w 29"/>
                <a:gd name="T7" fmla="*/ 8 h 8"/>
                <a:gd name="T8" fmla="*/ 29 w 2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8">
                  <a:moveTo>
                    <a:pt x="29" y="0"/>
                  </a:moveTo>
                  <a:lnTo>
                    <a:pt x="29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0" name="Freeform 3516"/>
            <p:cNvSpPr>
              <a:spLocks/>
            </p:cNvSpPr>
            <p:nvPr/>
          </p:nvSpPr>
          <p:spPr bwMode="auto">
            <a:xfrm>
              <a:off x="3351" y="2696"/>
              <a:ext cx="42" cy="54"/>
            </a:xfrm>
            <a:custGeom>
              <a:avLst/>
              <a:gdLst>
                <a:gd name="T0" fmla="*/ 16 w 42"/>
                <a:gd name="T1" fmla="*/ 54 h 54"/>
                <a:gd name="T2" fmla="*/ 0 w 42"/>
                <a:gd name="T3" fmla="*/ 5 h 54"/>
                <a:gd name="T4" fmla="*/ 29 w 42"/>
                <a:gd name="T5" fmla="*/ 0 h 54"/>
                <a:gd name="T6" fmla="*/ 42 w 42"/>
                <a:gd name="T7" fmla="*/ 42 h 54"/>
                <a:gd name="T8" fmla="*/ 16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16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42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1" name="Freeform 3517"/>
            <p:cNvSpPr>
              <a:spLocks/>
            </p:cNvSpPr>
            <p:nvPr/>
          </p:nvSpPr>
          <p:spPr bwMode="auto">
            <a:xfrm>
              <a:off x="3345" y="2655"/>
              <a:ext cx="35" cy="46"/>
            </a:xfrm>
            <a:custGeom>
              <a:avLst/>
              <a:gdLst>
                <a:gd name="T0" fmla="*/ 6 w 35"/>
                <a:gd name="T1" fmla="*/ 46 h 46"/>
                <a:gd name="T2" fmla="*/ 0 w 35"/>
                <a:gd name="T3" fmla="*/ 2 h 46"/>
                <a:gd name="T4" fmla="*/ 28 w 35"/>
                <a:gd name="T5" fmla="*/ 0 h 46"/>
                <a:gd name="T6" fmla="*/ 35 w 35"/>
                <a:gd name="T7" fmla="*/ 41 h 46"/>
                <a:gd name="T8" fmla="*/ 6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6" y="46"/>
                  </a:moveTo>
                  <a:lnTo>
                    <a:pt x="0" y="2"/>
                  </a:lnTo>
                  <a:lnTo>
                    <a:pt x="28" y="0"/>
                  </a:lnTo>
                  <a:lnTo>
                    <a:pt x="35" y="41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2" name="Freeform 3518"/>
            <p:cNvSpPr>
              <a:spLocks/>
            </p:cNvSpPr>
            <p:nvPr/>
          </p:nvSpPr>
          <p:spPr bwMode="auto">
            <a:xfrm>
              <a:off x="3345" y="2574"/>
              <a:ext cx="30" cy="83"/>
            </a:xfrm>
            <a:custGeom>
              <a:avLst/>
              <a:gdLst>
                <a:gd name="T0" fmla="*/ 0 w 30"/>
                <a:gd name="T1" fmla="*/ 83 h 83"/>
                <a:gd name="T2" fmla="*/ 2 w 30"/>
                <a:gd name="T3" fmla="*/ 0 h 83"/>
                <a:gd name="T4" fmla="*/ 30 w 30"/>
                <a:gd name="T5" fmla="*/ 0 h 83"/>
                <a:gd name="T6" fmla="*/ 28 w 30"/>
                <a:gd name="T7" fmla="*/ 81 h 83"/>
                <a:gd name="T8" fmla="*/ 0 w 30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3">
                  <a:moveTo>
                    <a:pt x="0" y="83"/>
                  </a:moveTo>
                  <a:lnTo>
                    <a:pt x="2" y="0"/>
                  </a:lnTo>
                  <a:lnTo>
                    <a:pt x="30" y="0"/>
                  </a:lnTo>
                  <a:lnTo>
                    <a:pt x="28" y="81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3" name="Freeform 3519"/>
            <p:cNvSpPr>
              <a:spLocks/>
            </p:cNvSpPr>
            <p:nvPr/>
          </p:nvSpPr>
          <p:spPr bwMode="auto">
            <a:xfrm>
              <a:off x="3347" y="2532"/>
              <a:ext cx="28" cy="42"/>
            </a:xfrm>
            <a:custGeom>
              <a:avLst/>
              <a:gdLst>
                <a:gd name="T0" fmla="*/ 0 w 28"/>
                <a:gd name="T1" fmla="*/ 42 h 42"/>
                <a:gd name="T2" fmla="*/ 0 w 28"/>
                <a:gd name="T3" fmla="*/ 3 h 42"/>
                <a:gd name="T4" fmla="*/ 28 w 28"/>
                <a:gd name="T5" fmla="*/ 0 h 42"/>
                <a:gd name="T6" fmla="*/ 28 w 28"/>
                <a:gd name="T7" fmla="*/ 42 h 42"/>
                <a:gd name="T8" fmla="*/ 0 w 2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4" name="Freeform 3520"/>
            <p:cNvSpPr>
              <a:spLocks/>
            </p:cNvSpPr>
            <p:nvPr/>
          </p:nvSpPr>
          <p:spPr bwMode="auto">
            <a:xfrm>
              <a:off x="3342" y="2493"/>
              <a:ext cx="33" cy="42"/>
            </a:xfrm>
            <a:custGeom>
              <a:avLst/>
              <a:gdLst>
                <a:gd name="T0" fmla="*/ 5 w 33"/>
                <a:gd name="T1" fmla="*/ 42 h 42"/>
                <a:gd name="T2" fmla="*/ 0 w 33"/>
                <a:gd name="T3" fmla="*/ 5 h 42"/>
                <a:gd name="T4" fmla="*/ 29 w 33"/>
                <a:gd name="T5" fmla="*/ 0 h 42"/>
                <a:gd name="T6" fmla="*/ 33 w 33"/>
                <a:gd name="T7" fmla="*/ 39 h 42"/>
                <a:gd name="T8" fmla="*/ 5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5" y="42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3" y="39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5" name="Freeform 3521"/>
            <p:cNvSpPr>
              <a:spLocks/>
            </p:cNvSpPr>
            <p:nvPr/>
          </p:nvSpPr>
          <p:spPr bwMode="auto">
            <a:xfrm>
              <a:off x="3334" y="2451"/>
              <a:ext cx="37" cy="47"/>
            </a:xfrm>
            <a:custGeom>
              <a:avLst/>
              <a:gdLst>
                <a:gd name="T0" fmla="*/ 8 w 37"/>
                <a:gd name="T1" fmla="*/ 47 h 47"/>
                <a:gd name="T2" fmla="*/ 0 w 37"/>
                <a:gd name="T3" fmla="*/ 13 h 47"/>
                <a:gd name="T4" fmla="*/ 26 w 37"/>
                <a:gd name="T5" fmla="*/ 0 h 47"/>
                <a:gd name="T6" fmla="*/ 37 w 37"/>
                <a:gd name="T7" fmla="*/ 42 h 47"/>
                <a:gd name="T8" fmla="*/ 8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8" y="4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8" y="4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6" name="Freeform 3522"/>
            <p:cNvSpPr>
              <a:spLocks/>
            </p:cNvSpPr>
            <p:nvPr/>
          </p:nvSpPr>
          <p:spPr bwMode="auto">
            <a:xfrm>
              <a:off x="3325" y="2429"/>
              <a:ext cx="35" cy="35"/>
            </a:xfrm>
            <a:custGeom>
              <a:avLst/>
              <a:gdLst>
                <a:gd name="T0" fmla="*/ 9 w 35"/>
                <a:gd name="T1" fmla="*/ 35 h 35"/>
                <a:gd name="T2" fmla="*/ 0 w 35"/>
                <a:gd name="T3" fmla="*/ 18 h 35"/>
                <a:gd name="T4" fmla="*/ 24 w 35"/>
                <a:gd name="T5" fmla="*/ 0 h 35"/>
                <a:gd name="T6" fmla="*/ 35 w 35"/>
                <a:gd name="T7" fmla="*/ 22 h 35"/>
                <a:gd name="T8" fmla="*/ 9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9" y="35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7" name="Freeform 3523"/>
            <p:cNvSpPr>
              <a:spLocks/>
            </p:cNvSpPr>
            <p:nvPr/>
          </p:nvSpPr>
          <p:spPr bwMode="auto">
            <a:xfrm>
              <a:off x="3314" y="2412"/>
              <a:ext cx="35" cy="35"/>
            </a:xfrm>
            <a:custGeom>
              <a:avLst/>
              <a:gdLst>
                <a:gd name="T0" fmla="*/ 11 w 35"/>
                <a:gd name="T1" fmla="*/ 35 h 35"/>
                <a:gd name="T2" fmla="*/ 0 w 35"/>
                <a:gd name="T3" fmla="*/ 17 h 35"/>
                <a:gd name="T4" fmla="*/ 24 w 35"/>
                <a:gd name="T5" fmla="*/ 0 h 35"/>
                <a:gd name="T6" fmla="*/ 35 w 35"/>
                <a:gd name="T7" fmla="*/ 17 h 35"/>
                <a:gd name="T8" fmla="*/ 11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11" y="35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17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8" name="Freeform 3524"/>
            <p:cNvSpPr>
              <a:spLocks/>
            </p:cNvSpPr>
            <p:nvPr/>
          </p:nvSpPr>
          <p:spPr bwMode="auto">
            <a:xfrm>
              <a:off x="3367" y="2736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49" name="Freeform 3525"/>
            <p:cNvSpPr>
              <a:spLocks/>
            </p:cNvSpPr>
            <p:nvPr/>
          </p:nvSpPr>
          <p:spPr bwMode="auto">
            <a:xfrm>
              <a:off x="3301" y="2390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25 h 39"/>
                <a:gd name="T4" fmla="*/ 20 w 37"/>
                <a:gd name="T5" fmla="*/ 0 h 39"/>
                <a:gd name="T6" fmla="*/ 37 w 37"/>
                <a:gd name="T7" fmla="*/ 20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7" y="20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0" name="Freeform 3526"/>
            <p:cNvSpPr>
              <a:spLocks/>
            </p:cNvSpPr>
            <p:nvPr/>
          </p:nvSpPr>
          <p:spPr bwMode="auto">
            <a:xfrm>
              <a:off x="3290" y="2378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7 h 37"/>
                <a:gd name="T4" fmla="*/ 15 w 31"/>
                <a:gd name="T5" fmla="*/ 0 h 37"/>
                <a:gd name="T6" fmla="*/ 31 w 31"/>
                <a:gd name="T7" fmla="*/ 12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1" name="Freeform 3527"/>
            <p:cNvSpPr>
              <a:spLocks/>
            </p:cNvSpPr>
            <p:nvPr/>
          </p:nvSpPr>
          <p:spPr bwMode="auto">
            <a:xfrm>
              <a:off x="3277" y="2363"/>
              <a:ext cx="28" cy="42"/>
            </a:xfrm>
            <a:custGeom>
              <a:avLst/>
              <a:gdLst>
                <a:gd name="T0" fmla="*/ 13 w 28"/>
                <a:gd name="T1" fmla="*/ 42 h 42"/>
                <a:gd name="T2" fmla="*/ 0 w 28"/>
                <a:gd name="T3" fmla="*/ 30 h 42"/>
                <a:gd name="T4" fmla="*/ 11 w 28"/>
                <a:gd name="T5" fmla="*/ 0 h 42"/>
                <a:gd name="T6" fmla="*/ 28 w 28"/>
                <a:gd name="T7" fmla="*/ 15 h 42"/>
                <a:gd name="T8" fmla="*/ 13 w 2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13" y="42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28" y="15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2" name="Freeform 3528"/>
            <p:cNvSpPr>
              <a:spLocks/>
            </p:cNvSpPr>
            <p:nvPr/>
          </p:nvSpPr>
          <p:spPr bwMode="auto">
            <a:xfrm>
              <a:off x="3259" y="2356"/>
              <a:ext cx="29" cy="37"/>
            </a:xfrm>
            <a:custGeom>
              <a:avLst/>
              <a:gdLst>
                <a:gd name="T0" fmla="*/ 18 w 29"/>
                <a:gd name="T1" fmla="*/ 37 h 37"/>
                <a:gd name="T2" fmla="*/ 0 w 29"/>
                <a:gd name="T3" fmla="*/ 29 h 37"/>
                <a:gd name="T4" fmla="*/ 11 w 29"/>
                <a:gd name="T5" fmla="*/ 0 h 37"/>
                <a:gd name="T6" fmla="*/ 29 w 29"/>
                <a:gd name="T7" fmla="*/ 7 h 37"/>
                <a:gd name="T8" fmla="*/ 18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8" y="3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3" name="Freeform 3529"/>
            <p:cNvSpPr>
              <a:spLocks/>
            </p:cNvSpPr>
            <p:nvPr/>
          </p:nvSpPr>
          <p:spPr bwMode="auto">
            <a:xfrm>
              <a:off x="3228" y="2346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4" name="Freeform 3530"/>
            <p:cNvSpPr>
              <a:spLocks/>
            </p:cNvSpPr>
            <p:nvPr/>
          </p:nvSpPr>
          <p:spPr bwMode="auto">
            <a:xfrm>
              <a:off x="3191" y="2341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2 h 37"/>
                <a:gd name="T4" fmla="*/ 5 w 42"/>
                <a:gd name="T5" fmla="*/ 0 h 37"/>
                <a:gd name="T6" fmla="*/ 42 w 42"/>
                <a:gd name="T7" fmla="*/ 5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5" name="Freeform 3531"/>
            <p:cNvSpPr>
              <a:spLocks/>
            </p:cNvSpPr>
            <p:nvPr/>
          </p:nvSpPr>
          <p:spPr bwMode="auto">
            <a:xfrm>
              <a:off x="3156" y="2334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32 h 39"/>
                <a:gd name="T4" fmla="*/ 5 w 40"/>
                <a:gd name="T5" fmla="*/ 0 h 39"/>
                <a:gd name="T6" fmla="*/ 40 w 40"/>
                <a:gd name="T7" fmla="*/ 7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6" name="Freeform 3532"/>
            <p:cNvSpPr>
              <a:spLocks/>
            </p:cNvSpPr>
            <p:nvPr/>
          </p:nvSpPr>
          <p:spPr bwMode="auto">
            <a:xfrm>
              <a:off x="3117" y="2324"/>
              <a:ext cx="44" cy="42"/>
            </a:xfrm>
            <a:custGeom>
              <a:avLst/>
              <a:gdLst>
                <a:gd name="T0" fmla="*/ 39 w 44"/>
                <a:gd name="T1" fmla="*/ 42 h 42"/>
                <a:gd name="T2" fmla="*/ 0 w 44"/>
                <a:gd name="T3" fmla="*/ 29 h 42"/>
                <a:gd name="T4" fmla="*/ 11 w 44"/>
                <a:gd name="T5" fmla="*/ 0 h 42"/>
                <a:gd name="T6" fmla="*/ 44 w 44"/>
                <a:gd name="T7" fmla="*/ 10 h 42"/>
                <a:gd name="T8" fmla="*/ 39 w 44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39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39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7" name="Freeform 3533"/>
            <p:cNvSpPr>
              <a:spLocks/>
            </p:cNvSpPr>
            <p:nvPr/>
          </p:nvSpPr>
          <p:spPr bwMode="auto">
            <a:xfrm>
              <a:off x="3097" y="2317"/>
              <a:ext cx="31" cy="36"/>
            </a:xfrm>
            <a:custGeom>
              <a:avLst/>
              <a:gdLst>
                <a:gd name="T0" fmla="*/ 20 w 31"/>
                <a:gd name="T1" fmla="*/ 36 h 36"/>
                <a:gd name="T2" fmla="*/ 0 w 31"/>
                <a:gd name="T3" fmla="*/ 27 h 36"/>
                <a:gd name="T4" fmla="*/ 15 w 31"/>
                <a:gd name="T5" fmla="*/ 0 h 36"/>
                <a:gd name="T6" fmla="*/ 31 w 31"/>
                <a:gd name="T7" fmla="*/ 7 h 36"/>
                <a:gd name="T8" fmla="*/ 20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0" y="36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1" y="7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8" name="Freeform 3534"/>
            <p:cNvSpPr>
              <a:spLocks/>
            </p:cNvSpPr>
            <p:nvPr/>
          </p:nvSpPr>
          <p:spPr bwMode="auto">
            <a:xfrm>
              <a:off x="3082" y="2307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7 h 37"/>
                <a:gd name="T4" fmla="*/ 15 w 30"/>
                <a:gd name="T5" fmla="*/ 0 h 37"/>
                <a:gd name="T6" fmla="*/ 30 w 30"/>
                <a:gd name="T7" fmla="*/ 10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59" name="Freeform 3535"/>
            <p:cNvSpPr>
              <a:spLocks/>
            </p:cNvSpPr>
            <p:nvPr/>
          </p:nvSpPr>
          <p:spPr bwMode="auto">
            <a:xfrm>
              <a:off x="3066" y="2292"/>
              <a:ext cx="31" cy="42"/>
            </a:xfrm>
            <a:custGeom>
              <a:avLst/>
              <a:gdLst>
                <a:gd name="T0" fmla="*/ 16 w 31"/>
                <a:gd name="T1" fmla="*/ 42 h 42"/>
                <a:gd name="T2" fmla="*/ 0 w 31"/>
                <a:gd name="T3" fmla="*/ 25 h 42"/>
                <a:gd name="T4" fmla="*/ 20 w 31"/>
                <a:gd name="T5" fmla="*/ 0 h 42"/>
                <a:gd name="T6" fmla="*/ 31 w 31"/>
                <a:gd name="T7" fmla="*/ 15 h 42"/>
                <a:gd name="T8" fmla="*/ 16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16" y="4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1" y="15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0" name="Freeform 3536"/>
            <p:cNvSpPr>
              <a:spLocks/>
            </p:cNvSpPr>
            <p:nvPr/>
          </p:nvSpPr>
          <p:spPr bwMode="auto">
            <a:xfrm>
              <a:off x="3053" y="2278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9 h 39"/>
                <a:gd name="T4" fmla="*/ 22 w 33"/>
                <a:gd name="T5" fmla="*/ 0 h 39"/>
                <a:gd name="T6" fmla="*/ 33 w 33"/>
                <a:gd name="T7" fmla="*/ 14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9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1" name="Freeform 3537"/>
            <p:cNvSpPr>
              <a:spLocks/>
            </p:cNvSpPr>
            <p:nvPr/>
          </p:nvSpPr>
          <p:spPr bwMode="auto">
            <a:xfrm>
              <a:off x="3314" y="2410"/>
              <a:ext cx="24" cy="19"/>
            </a:xfrm>
            <a:custGeom>
              <a:avLst/>
              <a:gdLst>
                <a:gd name="T0" fmla="*/ 24 w 24"/>
                <a:gd name="T1" fmla="*/ 2 h 19"/>
                <a:gd name="T2" fmla="*/ 24 w 24"/>
                <a:gd name="T3" fmla="*/ 0 h 19"/>
                <a:gd name="T4" fmla="*/ 0 w 24"/>
                <a:gd name="T5" fmla="*/ 19 h 19"/>
                <a:gd name="T6" fmla="*/ 2 w 24"/>
                <a:gd name="T7" fmla="*/ 19 h 19"/>
                <a:gd name="T8" fmla="*/ 24 w 24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2"/>
                  </a:moveTo>
                  <a:lnTo>
                    <a:pt x="24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2" name="Freeform 3538"/>
            <p:cNvSpPr>
              <a:spLocks/>
            </p:cNvSpPr>
            <p:nvPr/>
          </p:nvSpPr>
          <p:spPr bwMode="auto">
            <a:xfrm>
              <a:off x="3038" y="2260"/>
              <a:ext cx="37" cy="37"/>
            </a:xfrm>
            <a:custGeom>
              <a:avLst/>
              <a:gdLst>
                <a:gd name="T0" fmla="*/ 13 w 37"/>
                <a:gd name="T1" fmla="*/ 37 h 37"/>
                <a:gd name="T2" fmla="*/ 0 w 37"/>
                <a:gd name="T3" fmla="*/ 13 h 37"/>
                <a:gd name="T4" fmla="*/ 26 w 37"/>
                <a:gd name="T5" fmla="*/ 0 h 37"/>
                <a:gd name="T6" fmla="*/ 37 w 37"/>
                <a:gd name="T7" fmla="*/ 20 h 37"/>
                <a:gd name="T8" fmla="*/ 1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3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7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3" name="Freeform 3539"/>
            <p:cNvSpPr>
              <a:spLocks/>
            </p:cNvSpPr>
            <p:nvPr/>
          </p:nvSpPr>
          <p:spPr bwMode="auto">
            <a:xfrm>
              <a:off x="3029" y="2236"/>
              <a:ext cx="35" cy="37"/>
            </a:xfrm>
            <a:custGeom>
              <a:avLst/>
              <a:gdLst>
                <a:gd name="T0" fmla="*/ 9 w 35"/>
                <a:gd name="T1" fmla="*/ 37 h 37"/>
                <a:gd name="T2" fmla="*/ 0 w 35"/>
                <a:gd name="T3" fmla="*/ 12 h 37"/>
                <a:gd name="T4" fmla="*/ 26 w 35"/>
                <a:gd name="T5" fmla="*/ 0 h 37"/>
                <a:gd name="T6" fmla="*/ 35 w 35"/>
                <a:gd name="T7" fmla="*/ 24 h 37"/>
                <a:gd name="T8" fmla="*/ 9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9" y="37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5" y="24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4" name="Freeform 3540"/>
            <p:cNvSpPr>
              <a:spLocks/>
            </p:cNvSpPr>
            <p:nvPr/>
          </p:nvSpPr>
          <p:spPr bwMode="auto">
            <a:xfrm>
              <a:off x="3016" y="2192"/>
              <a:ext cx="39" cy="56"/>
            </a:xfrm>
            <a:custGeom>
              <a:avLst/>
              <a:gdLst>
                <a:gd name="T0" fmla="*/ 13 w 39"/>
                <a:gd name="T1" fmla="*/ 56 h 56"/>
                <a:gd name="T2" fmla="*/ 0 w 39"/>
                <a:gd name="T3" fmla="*/ 5 h 56"/>
                <a:gd name="T4" fmla="*/ 28 w 39"/>
                <a:gd name="T5" fmla="*/ 0 h 56"/>
                <a:gd name="T6" fmla="*/ 39 w 39"/>
                <a:gd name="T7" fmla="*/ 44 h 56"/>
                <a:gd name="T8" fmla="*/ 13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3" y="56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9" y="44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5" name="Freeform 3541"/>
            <p:cNvSpPr>
              <a:spLocks/>
            </p:cNvSpPr>
            <p:nvPr/>
          </p:nvSpPr>
          <p:spPr bwMode="auto">
            <a:xfrm>
              <a:off x="3009" y="2143"/>
              <a:ext cx="35" cy="54"/>
            </a:xfrm>
            <a:custGeom>
              <a:avLst/>
              <a:gdLst>
                <a:gd name="T0" fmla="*/ 7 w 35"/>
                <a:gd name="T1" fmla="*/ 54 h 54"/>
                <a:gd name="T2" fmla="*/ 0 w 35"/>
                <a:gd name="T3" fmla="*/ 5 h 54"/>
                <a:gd name="T4" fmla="*/ 29 w 35"/>
                <a:gd name="T5" fmla="*/ 0 h 54"/>
                <a:gd name="T6" fmla="*/ 35 w 35"/>
                <a:gd name="T7" fmla="*/ 49 h 54"/>
                <a:gd name="T8" fmla="*/ 7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7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6" name="Freeform 3542"/>
            <p:cNvSpPr>
              <a:spLocks/>
            </p:cNvSpPr>
            <p:nvPr/>
          </p:nvSpPr>
          <p:spPr bwMode="auto">
            <a:xfrm>
              <a:off x="2996" y="2089"/>
              <a:ext cx="42" cy="59"/>
            </a:xfrm>
            <a:custGeom>
              <a:avLst/>
              <a:gdLst>
                <a:gd name="T0" fmla="*/ 13 w 42"/>
                <a:gd name="T1" fmla="*/ 59 h 59"/>
                <a:gd name="T2" fmla="*/ 0 w 42"/>
                <a:gd name="T3" fmla="*/ 12 h 59"/>
                <a:gd name="T4" fmla="*/ 26 w 42"/>
                <a:gd name="T5" fmla="*/ 0 h 59"/>
                <a:gd name="T6" fmla="*/ 42 w 42"/>
                <a:gd name="T7" fmla="*/ 54 h 59"/>
                <a:gd name="T8" fmla="*/ 13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3" y="59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2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7" name="Freeform 3543"/>
            <p:cNvSpPr>
              <a:spLocks/>
            </p:cNvSpPr>
            <p:nvPr/>
          </p:nvSpPr>
          <p:spPr bwMode="auto">
            <a:xfrm>
              <a:off x="3051" y="2278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9 h 19"/>
                <a:gd name="T4" fmla="*/ 24 w 24"/>
                <a:gd name="T5" fmla="*/ 0 h 19"/>
                <a:gd name="T6" fmla="*/ 24 w 24"/>
                <a:gd name="T7" fmla="*/ 2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9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8" name="Freeform 3544"/>
            <p:cNvSpPr>
              <a:spLocks/>
            </p:cNvSpPr>
            <p:nvPr/>
          </p:nvSpPr>
          <p:spPr bwMode="auto">
            <a:xfrm>
              <a:off x="2963" y="2008"/>
              <a:ext cx="59" cy="93"/>
            </a:xfrm>
            <a:custGeom>
              <a:avLst/>
              <a:gdLst>
                <a:gd name="T0" fmla="*/ 33 w 59"/>
                <a:gd name="T1" fmla="*/ 93 h 93"/>
                <a:gd name="T2" fmla="*/ 0 w 59"/>
                <a:gd name="T3" fmla="*/ 12 h 93"/>
                <a:gd name="T4" fmla="*/ 27 w 59"/>
                <a:gd name="T5" fmla="*/ 0 h 93"/>
                <a:gd name="T6" fmla="*/ 59 w 59"/>
                <a:gd name="T7" fmla="*/ 81 h 93"/>
                <a:gd name="T8" fmla="*/ 33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3" y="93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59" y="81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69" name="Freeform 3545"/>
            <p:cNvSpPr>
              <a:spLocks/>
            </p:cNvSpPr>
            <p:nvPr/>
          </p:nvSpPr>
          <p:spPr bwMode="auto">
            <a:xfrm>
              <a:off x="2933" y="1932"/>
              <a:ext cx="57" cy="88"/>
            </a:xfrm>
            <a:custGeom>
              <a:avLst/>
              <a:gdLst>
                <a:gd name="T0" fmla="*/ 30 w 57"/>
                <a:gd name="T1" fmla="*/ 88 h 88"/>
                <a:gd name="T2" fmla="*/ 0 w 57"/>
                <a:gd name="T3" fmla="*/ 17 h 88"/>
                <a:gd name="T4" fmla="*/ 24 w 57"/>
                <a:gd name="T5" fmla="*/ 0 h 88"/>
                <a:gd name="T6" fmla="*/ 57 w 57"/>
                <a:gd name="T7" fmla="*/ 76 h 88"/>
                <a:gd name="T8" fmla="*/ 30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0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0" y="88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0" name="Freeform 3546"/>
            <p:cNvSpPr>
              <a:spLocks/>
            </p:cNvSpPr>
            <p:nvPr/>
          </p:nvSpPr>
          <p:spPr bwMode="auto">
            <a:xfrm>
              <a:off x="2915" y="1898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20 h 51"/>
                <a:gd name="T4" fmla="*/ 22 w 42"/>
                <a:gd name="T5" fmla="*/ 0 h 51"/>
                <a:gd name="T6" fmla="*/ 42 w 42"/>
                <a:gd name="T7" fmla="*/ 34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4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1" name="Freeform 3547"/>
            <p:cNvSpPr>
              <a:spLocks/>
            </p:cNvSpPr>
            <p:nvPr/>
          </p:nvSpPr>
          <p:spPr bwMode="auto">
            <a:xfrm>
              <a:off x="2893" y="1866"/>
              <a:ext cx="44" cy="52"/>
            </a:xfrm>
            <a:custGeom>
              <a:avLst/>
              <a:gdLst>
                <a:gd name="T0" fmla="*/ 22 w 44"/>
                <a:gd name="T1" fmla="*/ 52 h 52"/>
                <a:gd name="T2" fmla="*/ 0 w 44"/>
                <a:gd name="T3" fmla="*/ 25 h 52"/>
                <a:gd name="T4" fmla="*/ 20 w 44"/>
                <a:gd name="T5" fmla="*/ 0 h 52"/>
                <a:gd name="T6" fmla="*/ 44 w 44"/>
                <a:gd name="T7" fmla="*/ 32 h 52"/>
                <a:gd name="T8" fmla="*/ 22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2" y="52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44" y="32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2" name="Freeform 3548"/>
            <p:cNvSpPr>
              <a:spLocks/>
            </p:cNvSpPr>
            <p:nvPr/>
          </p:nvSpPr>
          <p:spPr bwMode="auto">
            <a:xfrm>
              <a:off x="2882" y="1854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7 h 37"/>
                <a:gd name="T4" fmla="*/ 16 w 31"/>
                <a:gd name="T5" fmla="*/ 0 h 37"/>
                <a:gd name="T6" fmla="*/ 31 w 31"/>
                <a:gd name="T7" fmla="*/ 12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1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3" name="Freeform 3549"/>
            <p:cNvSpPr>
              <a:spLocks/>
            </p:cNvSpPr>
            <p:nvPr/>
          </p:nvSpPr>
          <p:spPr bwMode="auto">
            <a:xfrm>
              <a:off x="2869" y="1842"/>
              <a:ext cx="29" cy="39"/>
            </a:xfrm>
            <a:custGeom>
              <a:avLst/>
              <a:gdLst>
                <a:gd name="T0" fmla="*/ 13 w 29"/>
                <a:gd name="T1" fmla="*/ 39 h 39"/>
                <a:gd name="T2" fmla="*/ 0 w 29"/>
                <a:gd name="T3" fmla="*/ 29 h 39"/>
                <a:gd name="T4" fmla="*/ 11 w 29"/>
                <a:gd name="T5" fmla="*/ 0 h 39"/>
                <a:gd name="T6" fmla="*/ 29 w 29"/>
                <a:gd name="T7" fmla="*/ 12 h 39"/>
                <a:gd name="T8" fmla="*/ 13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3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4" name="Freeform 3550"/>
            <p:cNvSpPr>
              <a:spLocks/>
            </p:cNvSpPr>
            <p:nvPr/>
          </p:nvSpPr>
          <p:spPr bwMode="auto">
            <a:xfrm>
              <a:off x="2832" y="1824"/>
              <a:ext cx="48" cy="47"/>
            </a:xfrm>
            <a:custGeom>
              <a:avLst/>
              <a:gdLst>
                <a:gd name="T0" fmla="*/ 37 w 48"/>
                <a:gd name="T1" fmla="*/ 47 h 47"/>
                <a:gd name="T2" fmla="*/ 0 w 48"/>
                <a:gd name="T3" fmla="*/ 30 h 47"/>
                <a:gd name="T4" fmla="*/ 11 w 48"/>
                <a:gd name="T5" fmla="*/ 0 h 47"/>
                <a:gd name="T6" fmla="*/ 48 w 48"/>
                <a:gd name="T7" fmla="*/ 18 h 47"/>
                <a:gd name="T8" fmla="*/ 37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7" y="47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48" y="18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5" name="Freeform 3551"/>
            <p:cNvSpPr>
              <a:spLocks/>
            </p:cNvSpPr>
            <p:nvPr/>
          </p:nvSpPr>
          <p:spPr bwMode="auto">
            <a:xfrm>
              <a:off x="2996" y="2089"/>
              <a:ext cx="26" cy="12"/>
            </a:xfrm>
            <a:custGeom>
              <a:avLst/>
              <a:gdLst>
                <a:gd name="T0" fmla="*/ 26 w 26"/>
                <a:gd name="T1" fmla="*/ 0 h 12"/>
                <a:gd name="T2" fmla="*/ 26 w 26"/>
                <a:gd name="T3" fmla="*/ 0 h 12"/>
                <a:gd name="T4" fmla="*/ 0 w 26"/>
                <a:gd name="T5" fmla="*/ 12 h 12"/>
                <a:gd name="T6" fmla="*/ 0 w 26"/>
                <a:gd name="T7" fmla="*/ 12 h 12"/>
                <a:gd name="T8" fmla="*/ 26 w 2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6" name="Freeform 3552"/>
            <p:cNvSpPr>
              <a:spLocks/>
            </p:cNvSpPr>
            <p:nvPr/>
          </p:nvSpPr>
          <p:spPr bwMode="auto">
            <a:xfrm>
              <a:off x="2803" y="1815"/>
              <a:ext cx="38" cy="41"/>
            </a:xfrm>
            <a:custGeom>
              <a:avLst/>
              <a:gdLst>
                <a:gd name="T0" fmla="*/ 33 w 38"/>
                <a:gd name="T1" fmla="*/ 41 h 41"/>
                <a:gd name="T2" fmla="*/ 0 w 38"/>
                <a:gd name="T3" fmla="*/ 32 h 41"/>
                <a:gd name="T4" fmla="*/ 5 w 38"/>
                <a:gd name="T5" fmla="*/ 0 h 41"/>
                <a:gd name="T6" fmla="*/ 38 w 38"/>
                <a:gd name="T7" fmla="*/ 9 h 41"/>
                <a:gd name="T8" fmla="*/ 33 w 3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1">
                  <a:moveTo>
                    <a:pt x="33" y="41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38" y="9"/>
                  </a:lnTo>
                  <a:lnTo>
                    <a:pt x="33" y="4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7" name="Freeform 3553"/>
            <p:cNvSpPr>
              <a:spLocks/>
            </p:cNvSpPr>
            <p:nvPr/>
          </p:nvSpPr>
          <p:spPr bwMode="auto">
            <a:xfrm>
              <a:off x="2775" y="1815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32 h 32"/>
                <a:gd name="T4" fmla="*/ 0 w 33"/>
                <a:gd name="T5" fmla="*/ 0 h 32"/>
                <a:gd name="T6" fmla="*/ 33 w 33"/>
                <a:gd name="T7" fmla="*/ 0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8" name="Rectangle 3554"/>
            <p:cNvSpPr>
              <a:spLocks noChangeArrowheads="1"/>
            </p:cNvSpPr>
            <p:nvPr/>
          </p:nvSpPr>
          <p:spPr bwMode="auto">
            <a:xfrm>
              <a:off x="2709" y="1815"/>
              <a:ext cx="66" cy="32"/>
            </a:xfrm>
            <a:prstGeom prst="rect">
              <a:avLst/>
            </a:prstGeom>
            <a:solidFill>
              <a:srgbClr val="43564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79" name="Freeform 3555"/>
            <p:cNvSpPr>
              <a:spLocks/>
            </p:cNvSpPr>
            <p:nvPr/>
          </p:nvSpPr>
          <p:spPr bwMode="auto">
            <a:xfrm>
              <a:off x="2832" y="1824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30 h 32"/>
                <a:gd name="T6" fmla="*/ 4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0" name="Freeform 3556"/>
            <p:cNvSpPr>
              <a:spLocks/>
            </p:cNvSpPr>
            <p:nvPr/>
          </p:nvSpPr>
          <p:spPr bwMode="auto">
            <a:xfrm>
              <a:off x="2674" y="1805"/>
              <a:ext cx="39" cy="39"/>
            </a:xfrm>
            <a:custGeom>
              <a:avLst/>
              <a:gdLst>
                <a:gd name="T0" fmla="*/ 28 w 39"/>
                <a:gd name="T1" fmla="*/ 39 h 39"/>
                <a:gd name="T2" fmla="*/ 0 w 39"/>
                <a:gd name="T3" fmla="*/ 29 h 39"/>
                <a:gd name="T4" fmla="*/ 11 w 39"/>
                <a:gd name="T5" fmla="*/ 0 h 39"/>
                <a:gd name="T6" fmla="*/ 39 w 39"/>
                <a:gd name="T7" fmla="*/ 10 h 39"/>
                <a:gd name="T8" fmla="*/ 28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28" y="39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39" y="10"/>
                  </a:lnTo>
                  <a:lnTo>
                    <a:pt x="28" y="39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1" name="Freeform 3557"/>
            <p:cNvSpPr>
              <a:spLocks/>
            </p:cNvSpPr>
            <p:nvPr/>
          </p:nvSpPr>
          <p:spPr bwMode="auto">
            <a:xfrm>
              <a:off x="2645" y="1790"/>
              <a:ext cx="40" cy="44"/>
            </a:xfrm>
            <a:custGeom>
              <a:avLst/>
              <a:gdLst>
                <a:gd name="T0" fmla="*/ 29 w 40"/>
                <a:gd name="T1" fmla="*/ 44 h 44"/>
                <a:gd name="T2" fmla="*/ 0 w 40"/>
                <a:gd name="T3" fmla="*/ 27 h 44"/>
                <a:gd name="T4" fmla="*/ 16 w 40"/>
                <a:gd name="T5" fmla="*/ 0 h 44"/>
                <a:gd name="T6" fmla="*/ 40 w 40"/>
                <a:gd name="T7" fmla="*/ 15 h 44"/>
                <a:gd name="T8" fmla="*/ 29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9" y="44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40" y="15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2" name="Freeform 3558"/>
            <p:cNvSpPr>
              <a:spLocks/>
            </p:cNvSpPr>
            <p:nvPr/>
          </p:nvSpPr>
          <p:spPr bwMode="auto">
            <a:xfrm>
              <a:off x="2615" y="1766"/>
              <a:ext cx="46" cy="51"/>
            </a:xfrm>
            <a:custGeom>
              <a:avLst/>
              <a:gdLst>
                <a:gd name="T0" fmla="*/ 30 w 46"/>
                <a:gd name="T1" fmla="*/ 51 h 51"/>
                <a:gd name="T2" fmla="*/ 0 w 46"/>
                <a:gd name="T3" fmla="*/ 24 h 51"/>
                <a:gd name="T4" fmla="*/ 20 w 46"/>
                <a:gd name="T5" fmla="*/ 0 h 51"/>
                <a:gd name="T6" fmla="*/ 46 w 46"/>
                <a:gd name="T7" fmla="*/ 24 h 51"/>
                <a:gd name="T8" fmla="*/ 30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0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6" y="24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3" name="Freeform 3559"/>
            <p:cNvSpPr>
              <a:spLocks/>
            </p:cNvSpPr>
            <p:nvPr/>
          </p:nvSpPr>
          <p:spPr bwMode="auto">
            <a:xfrm>
              <a:off x="2588" y="1736"/>
              <a:ext cx="47" cy="54"/>
            </a:xfrm>
            <a:custGeom>
              <a:avLst/>
              <a:gdLst>
                <a:gd name="T0" fmla="*/ 27 w 47"/>
                <a:gd name="T1" fmla="*/ 54 h 54"/>
                <a:gd name="T2" fmla="*/ 0 w 47"/>
                <a:gd name="T3" fmla="*/ 20 h 54"/>
                <a:gd name="T4" fmla="*/ 22 w 47"/>
                <a:gd name="T5" fmla="*/ 0 h 54"/>
                <a:gd name="T6" fmla="*/ 47 w 47"/>
                <a:gd name="T7" fmla="*/ 30 h 54"/>
                <a:gd name="T8" fmla="*/ 27 w 4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27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7" y="30"/>
                  </a:lnTo>
                  <a:lnTo>
                    <a:pt x="27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4" name="Freeform 3560"/>
            <p:cNvSpPr>
              <a:spLocks/>
            </p:cNvSpPr>
            <p:nvPr/>
          </p:nvSpPr>
          <p:spPr bwMode="auto">
            <a:xfrm>
              <a:off x="2564" y="1702"/>
              <a:ext cx="46" cy="54"/>
            </a:xfrm>
            <a:custGeom>
              <a:avLst/>
              <a:gdLst>
                <a:gd name="T0" fmla="*/ 24 w 46"/>
                <a:gd name="T1" fmla="*/ 54 h 54"/>
                <a:gd name="T2" fmla="*/ 0 w 46"/>
                <a:gd name="T3" fmla="*/ 20 h 54"/>
                <a:gd name="T4" fmla="*/ 22 w 46"/>
                <a:gd name="T5" fmla="*/ 0 h 54"/>
                <a:gd name="T6" fmla="*/ 46 w 46"/>
                <a:gd name="T7" fmla="*/ 34 h 54"/>
                <a:gd name="T8" fmla="*/ 24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4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34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5" name="Freeform 3561"/>
            <p:cNvSpPr>
              <a:spLocks/>
            </p:cNvSpPr>
            <p:nvPr/>
          </p:nvSpPr>
          <p:spPr bwMode="auto">
            <a:xfrm>
              <a:off x="2540" y="1668"/>
              <a:ext cx="46" cy="54"/>
            </a:xfrm>
            <a:custGeom>
              <a:avLst/>
              <a:gdLst>
                <a:gd name="T0" fmla="*/ 24 w 46"/>
                <a:gd name="T1" fmla="*/ 54 h 54"/>
                <a:gd name="T2" fmla="*/ 0 w 46"/>
                <a:gd name="T3" fmla="*/ 17 h 54"/>
                <a:gd name="T4" fmla="*/ 24 w 46"/>
                <a:gd name="T5" fmla="*/ 0 h 54"/>
                <a:gd name="T6" fmla="*/ 46 w 46"/>
                <a:gd name="T7" fmla="*/ 34 h 54"/>
                <a:gd name="T8" fmla="*/ 24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4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4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6" name="Freeform 3562"/>
            <p:cNvSpPr>
              <a:spLocks/>
            </p:cNvSpPr>
            <p:nvPr/>
          </p:nvSpPr>
          <p:spPr bwMode="auto">
            <a:xfrm>
              <a:off x="2505" y="1599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4 w 59"/>
                <a:gd name="T5" fmla="*/ 0 h 86"/>
                <a:gd name="T6" fmla="*/ 59 w 59"/>
                <a:gd name="T7" fmla="*/ 69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9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7" name="Freeform 3563"/>
            <p:cNvSpPr>
              <a:spLocks/>
            </p:cNvSpPr>
            <p:nvPr/>
          </p:nvSpPr>
          <p:spPr bwMode="auto">
            <a:xfrm>
              <a:off x="2702" y="1844"/>
              <a:ext cx="7" cy="3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7 w 7"/>
                <a:gd name="T5" fmla="*/ 3 h 3"/>
                <a:gd name="T6" fmla="*/ 7 w 7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lnTo>
                    <a:pt x="0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8" name="Freeform 3564"/>
            <p:cNvSpPr>
              <a:spLocks/>
            </p:cNvSpPr>
            <p:nvPr/>
          </p:nvSpPr>
          <p:spPr bwMode="auto">
            <a:xfrm>
              <a:off x="2702" y="1815"/>
              <a:ext cx="11" cy="32"/>
            </a:xfrm>
            <a:custGeom>
              <a:avLst/>
              <a:gdLst>
                <a:gd name="T0" fmla="*/ 7 w 11"/>
                <a:gd name="T1" fmla="*/ 32 h 32"/>
                <a:gd name="T2" fmla="*/ 0 w 11"/>
                <a:gd name="T3" fmla="*/ 29 h 32"/>
                <a:gd name="T4" fmla="*/ 7 w 11"/>
                <a:gd name="T5" fmla="*/ 0 h 32"/>
                <a:gd name="T6" fmla="*/ 11 w 11"/>
                <a:gd name="T7" fmla="*/ 0 h 32"/>
                <a:gd name="T8" fmla="*/ 7 w 1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7" y="32"/>
                  </a:moveTo>
                  <a:lnTo>
                    <a:pt x="0" y="29"/>
                  </a:lnTo>
                  <a:lnTo>
                    <a:pt x="7" y="0"/>
                  </a:lnTo>
                  <a:lnTo>
                    <a:pt x="11" y="0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43564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89" name="Freeform 3565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37 w 64"/>
                <a:gd name="T1" fmla="*/ 100 h 100"/>
                <a:gd name="T2" fmla="*/ 0 w 64"/>
                <a:gd name="T3" fmla="*/ 12 h 100"/>
                <a:gd name="T4" fmla="*/ 26 w 64"/>
                <a:gd name="T5" fmla="*/ 0 h 100"/>
                <a:gd name="T6" fmla="*/ 64 w 64"/>
                <a:gd name="T7" fmla="*/ 88 h 100"/>
                <a:gd name="T8" fmla="*/ 37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37" y="10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4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0" name="Freeform 3566"/>
            <p:cNvSpPr>
              <a:spLocks/>
            </p:cNvSpPr>
            <p:nvPr/>
          </p:nvSpPr>
          <p:spPr bwMode="auto">
            <a:xfrm>
              <a:off x="3538" y="3426"/>
              <a:ext cx="65" cy="88"/>
            </a:xfrm>
            <a:custGeom>
              <a:avLst/>
              <a:gdLst>
                <a:gd name="T0" fmla="*/ 39 w 65"/>
                <a:gd name="T1" fmla="*/ 88 h 88"/>
                <a:gd name="T2" fmla="*/ 0 w 65"/>
                <a:gd name="T3" fmla="*/ 12 h 88"/>
                <a:gd name="T4" fmla="*/ 26 w 65"/>
                <a:gd name="T5" fmla="*/ 0 h 88"/>
                <a:gd name="T6" fmla="*/ 65 w 65"/>
                <a:gd name="T7" fmla="*/ 76 h 88"/>
                <a:gd name="T8" fmla="*/ 39 w 6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8">
                  <a:moveTo>
                    <a:pt x="39" y="88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65" y="7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1" name="Freeform 3567"/>
            <p:cNvSpPr>
              <a:spLocks/>
            </p:cNvSpPr>
            <p:nvPr/>
          </p:nvSpPr>
          <p:spPr bwMode="auto">
            <a:xfrm>
              <a:off x="3522" y="3387"/>
              <a:ext cx="42" cy="51"/>
            </a:xfrm>
            <a:custGeom>
              <a:avLst/>
              <a:gdLst>
                <a:gd name="T0" fmla="*/ 16 w 42"/>
                <a:gd name="T1" fmla="*/ 51 h 51"/>
                <a:gd name="T2" fmla="*/ 0 w 42"/>
                <a:gd name="T3" fmla="*/ 12 h 51"/>
                <a:gd name="T4" fmla="*/ 26 w 42"/>
                <a:gd name="T5" fmla="*/ 0 h 51"/>
                <a:gd name="T6" fmla="*/ 42 w 42"/>
                <a:gd name="T7" fmla="*/ 39 h 51"/>
                <a:gd name="T8" fmla="*/ 16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6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42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2" name="Freeform 3568"/>
            <p:cNvSpPr>
              <a:spLocks/>
            </p:cNvSpPr>
            <p:nvPr/>
          </p:nvSpPr>
          <p:spPr bwMode="auto">
            <a:xfrm>
              <a:off x="3509" y="3348"/>
              <a:ext cx="39" cy="51"/>
            </a:xfrm>
            <a:custGeom>
              <a:avLst/>
              <a:gdLst>
                <a:gd name="T0" fmla="*/ 13 w 39"/>
                <a:gd name="T1" fmla="*/ 51 h 51"/>
                <a:gd name="T2" fmla="*/ 0 w 39"/>
                <a:gd name="T3" fmla="*/ 12 h 51"/>
                <a:gd name="T4" fmla="*/ 26 w 39"/>
                <a:gd name="T5" fmla="*/ 0 h 51"/>
                <a:gd name="T6" fmla="*/ 39 w 39"/>
                <a:gd name="T7" fmla="*/ 39 h 51"/>
                <a:gd name="T8" fmla="*/ 13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3" y="51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9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3" name="Freeform 3569"/>
            <p:cNvSpPr>
              <a:spLocks/>
            </p:cNvSpPr>
            <p:nvPr/>
          </p:nvSpPr>
          <p:spPr bwMode="auto">
            <a:xfrm>
              <a:off x="3498" y="3306"/>
              <a:ext cx="37" cy="54"/>
            </a:xfrm>
            <a:custGeom>
              <a:avLst/>
              <a:gdLst>
                <a:gd name="T0" fmla="*/ 11 w 37"/>
                <a:gd name="T1" fmla="*/ 54 h 54"/>
                <a:gd name="T2" fmla="*/ 0 w 37"/>
                <a:gd name="T3" fmla="*/ 5 h 54"/>
                <a:gd name="T4" fmla="*/ 29 w 37"/>
                <a:gd name="T5" fmla="*/ 0 h 54"/>
                <a:gd name="T6" fmla="*/ 37 w 37"/>
                <a:gd name="T7" fmla="*/ 42 h 54"/>
                <a:gd name="T8" fmla="*/ 11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1" y="54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7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4" name="Freeform 3570"/>
            <p:cNvSpPr>
              <a:spLocks/>
            </p:cNvSpPr>
            <p:nvPr/>
          </p:nvSpPr>
          <p:spPr bwMode="auto">
            <a:xfrm>
              <a:off x="3494" y="3257"/>
              <a:ext cx="33" cy="54"/>
            </a:xfrm>
            <a:custGeom>
              <a:avLst/>
              <a:gdLst>
                <a:gd name="T0" fmla="*/ 4 w 33"/>
                <a:gd name="T1" fmla="*/ 54 h 54"/>
                <a:gd name="T2" fmla="*/ 0 w 33"/>
                <a:gd name="T3" fmla="*/ 3 h 54"/>
                <a:gd name="T4" fmla="*/ 28 w 33"/>
                <a:gd name="T5" fmla="*/ 0 h 54"/>
                <a:gd name="T6" fmla="*/ 33 w 33"/>
                <a:gd name="T7" fmla="*/ 49 h 54"/>
                <a:gd name="T8" fmla="*/ 4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4" y="54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5" name="Freeform 3571"/>
            <p:cNvSpPr>
              <a:spLocks/>
            </p:cNvSpPr>
            <p:nvPr/>
          </p:nvSpPr>
          <p:spPr bwMode="auto">
            <a:xfrm>
              <a:off x="3494" y="3218"/>
              <a:ext cx="30" cy="44"/>
            </a:xfrm>
            <a:custGeom>
              <a:avLst/>
              <a:gdLst>
                <a:gd name="T0" fmla="*/ 0 w 30"/>
                <a:gd name="T1" fmla="*/ 42 h 44"/>
                <a:gd name="T2" fmla="*/ 2 w 30"/>
                <a:gd name="T3" fmla="*/ 0 h 44"/>
                <a:gd name="T4" fmla="*/ 30 w 30"/>
                <a:gd name="T5" fmla="*/ 5 h 44"/>
                <a:gd name="T6" fmla="*/ 28 w 30"/>
                <a:gd name="T7" fmla="*/ 44 h 44"/>
                <a:gd name="T8" fmla="*/ 0 w 30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2"/>
                  </a:moveTo>
                  <a:lnTo>
                    <a:pt x="2" y="0"/>
                  </a:lnTo>
                  <a:lnTo>
                    <a:pt x="30" y="5"/>
                  </a:lnTo>
                  <a:lnTo>
                    <a:pt x="2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6" name="Freeform 3572"/>
            <p:cNvSpPr>
              <a:spLocks/>
            </p:cNvSpPr>
            <p:nvPr/>
          </p:nvSpPr>
          <p:spPr bwMode="auto">
            <a:xfrm>
              <a:off x="3496" y="3181"/>
              <a:ext cx="37" cy="42"/>
            </a:xfrm>
            <a:custGeom>
              <a:avLst/>
              <a:gdLst>
                <a:gd name="T0" fmla="*/ 0 w 37"/>
                <a:gd name="T1" fmla="*/ 37 h 42"/>
                <a:gd name="T2" fmla="*/ 11 w 37"/>
                <a:gd name="T3" fmla="*/ 0 h 42"/>
                <a:gd name="T4" fmla="*/ 37 w 37"/>
                <a:gd name="T5" fmla="*/ 12 h 42"/>
                <a:gd name="T6" fmla="*/ 28 w 37"/>
                <a:gd name="T7" fmla="*/ 42 h 42"/>
                <a:gd name="T8" fmla="*/ 0 w 37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7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8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7" name="Freeform 3573"/>
            <p:cNvSpPr>
              <a:spLocks/>
            </p:cNvSpPr>
            <p:nvPr/>
          </p:nvSpPr>
          <p:spPr bwMode="auto">
            <a:xfrm>
              <a:off x="3507" y="3118"/>
              <a:ext cx="52" cy="75"/>
            </a:xfrm>
            <a:custGeom>
              <a:avLst/>
              <a:gdLst>
                <a:gd name="T0" fmla="*/ 0 w 52"/>
                <a:gd name="T1" fmla="*/ 63 h 75"/>
                <a:gd name="T2" fmla="*/ 26 w 52"/>
                <a:gd name="T3" fmla="*/ 0 h 75"/>
                <a:gd name="T4" fmla="*/ 52 w 52"/>
                <a:gd name="T5" fmla="*/ 12 h 75"/>
                <a:gd name="T6" fmla="*/ 26 w 52"/>
                <a:gd name="T7" fmla="*/ 75 h 75"/>
                <a:gd name="T8" fmla="*/ 0 w 52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5">
                  <a:moveTo>
                    <a:pt x="0" y="63"/>
                  </a:moveTo>
                  <a:lnTo>
                    <a:pt x="26" y="0"/>
                  </a:lnTo>
                  <a:lnTo>
                    <a:pt x="52" y="12"/>
                  </a:lnTo>
                  <a:lnTo>
                    <a:pt x="26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8" name="Freeform 3574"/>
            <p:cNvSpPr>
              <a:spLocks/>
            </p:cNvSpPr>
            <p:nvPr/>
          </p:nvSpPr>
          <p:spPr bwMode="auto">
            <a:xfrm>
              <a:off x="3533" y="3088"/>
              <a:ext cx="37" cy="42"/>
            </a:xfrm>
            <a:custGeom>
              <a:avLst/>
              <a:gdLst>
                <a:gd name="T0" fmla="*/ 0 w 37"/>
                <a:gd name="T1" fmla="*/ 30 h 42"/>
                <a:gd name="T2" fmla="*/ 11 w 37"/>
                <a:gd name="T3" fmla="*/ 0 h 42"/>
                <a:gd name="T4" fmla="*/ 37 w 37"/>
                <a:gd name="T5" fmla="*/ 12 h 42"/>
                <a:gd name="T6" fmla="*/ 26 w 37"/>
                <a:gd name="T7" fmla="*/ 42 h 42"/>
                <a:gd name="T8" fmla="*/ 0 w 37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0"/>
                  </a:moveTo>
                  <a:lnTo>
                    <a:pt x="11" y="0"/>
                  </a:lnTo>
                  <a:lnTo>
                    <a:pt x="37" y="12"/>
                  </a:lnTo>
                  <a:lnTo>
                    <a:pt x="26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699" name="Freeform 3575"/>
            <p:cNvSpPr>
              <a:spLocks/>
            </p:cNvSpPr>
            <p:nvPr/>
          </p:nvSpPr>
          <p:spPr bwMode="auto">
            <a:xfrm>
              <a:off x="3544" y="3059"/>
              <a:ext cx="37" cy="41"/>
            </a:xfrm>
            <a:custGeom>
              <a:avLst/>
              <a:gdLst>
                <a:gd name="T0" fmla="*/ 0 w 37"/>
                <a:gd name="T1" fmla="*/ 29 h 41"/>
                <a:gd name="T2" fmla="*/ 9 w 37"/>
                <a:gd name="T3" fmla="*/ 0 h 41"/>
                <a:gd name="T4" fmla="*/ 37 w 37"/>
                <a:gd name="T5" fmla="*/ 5 h 41"/>
                <a:gd name="T6" fmla="*/ 26 w 37"/>
                <a:gd name="T7" fmla="*/ 41 h 41"/>
                <a:gd name="T8" fmla="*/ 0 w 37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0" y="29"/>
                  </a:moveTo>
                  <a:lnTo>
                    <a:pt x="9" y="0"/>
                  </a:lnTo>
                  <a:lnTo>
                    <a:pt x="37" y="5"/>
                  </a:lnTo>
                  <a:lnTo>
                    <a:pt x="26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0" name="Freeform 3576"/>
            <p:cNvSpPr>
              <a:spLocks/>
            </p:cNvSpPr>
            <p:nvPr/>
          </p:nvSpPr>
          <p:spPr bwMode="auto">
            <a:xfrm>
              <a:off x="3553" y="3027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4 w 33"/>
                <a:gd name="T3" fmla="*/ 0 h 37"/>
                <a:gd name="T4" fmla="*/ 33 w 33"/>
                <a:gd name="T5" fmla="*/ 0 h 37"/>
                <a:gd name="T6" fmla="*/ 28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4" y="0"/>
                  </a:lnTo>
                  <a:lnTo>
                    <a:pt x="33" y="0"/>
                  </a:lnTo>
                  <a:lnTo>
                    <a:pt x="28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1" name="Freeform 3577"/>
            <p:cNvSpPr>
              <a:spLocks/>
            </p:cNvSpPr>
            <p:nvPr/>
          </p:nvSpPr>
          <p:spPr bwMode="auto">
            <a:xfrm>
              <a:off x="3553" y="2985"/>
              <a:ext cx="33" cy="42"/>
            </a:xfrm>
            <a:custGeom>
              <a:avLst/>
              <a:gdLst>
                <a:gd name="T0" fmla="*/ 4 w 33"/>
                <a:gd name="T1" fmla="*/ 42 h 42"/>
                <a:gd name="T2" fmla="*/ 0 w 33"/>
                <a:gd name="T3" fmla="*/ 3 h 42"/>
                <a:gd name="T4" fmla="*/ 28 w 33"/>
                <a:gd name="T5" fmla="*/ 0 h 42"/>
                <a:gd name="T6" fmla="*/ 33 w 33"/>
                <a:gd name="T7" fmla="*/ 42 h 42"/>
                <a:gd name="T8" fmla="*/ 4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4" y="42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33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2" name="Freeform 3578"/>
            <p:cNvSpPr>
              <a:spLocks/>
            </p:cNvSpPr>
            <p:nvPr/>
          </p:nvSpPr>
          <p:spPr bwMode="auto">
            <a:xfrm>
              <a:off x="3494" y="3257"/>
              <a:ext cx="28" cy="5"/>
            </a:xfrm>
            <a:custGeom>
              <a:avLst/>
              <a:gdLst>
                <a:gd name="T0" fmla="*/ 0 w 28"/>
                <a:gd name="T1" fmla="*/ 3 h 5"/>
                <a:gd name="T2" fmla="*/ 0 w 28"/>
                <a:gd name="T3" fmla="*/ 3 h 5"/>
                <a:gd name="T4" fmla="*/ 28 w 28"/>
                <a:gd name="T5" fmla="*/ 0 h 5"/>
                <a:gd name="T6" fmla="*/ 28 w 28"/>
                <a:gd name="T7" fmla="*/ 5 h 5"/>
                <a:gd name="T8" fmla="*/ 0 w 28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0" y="3"/>
                  </a:moveTo>
                  <a:lnTo>
                    <a:pt x="0" y="3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3" name="Freeform 3579"/>
            <p:cNvSpPr>
              <a:spLocks/>
            </p:cNvSpPr>
            <p:nvPr/>
          </p:nvSpPr>
          <p:spPr bwMode="auto">
            <a:xfrm>
              <a:off x="3551" y="2961"/>
              <a:ext cx="30" cy="32"/>
            </a:xfrm>
            <a:custGeom>
              <a:avLst/>
              <a:gdLst>
                <a:gd name="T0" fmla="*/ 2 w 30"/>
                <a:gd name="T1" fmla="*/ 32 h 32"/>
                <a:gd name="T2" fmla="*/ 0 w 30"/>
                <a:gd name="T3" fmla="*/ 12 h 32"/>
                <a:gd name="T4" fmla="*/ 26 w 30"/>
                <a:gd name="T5" fmla="*/ 0 h 32"/>
                <a:gd name="T6" fmla="*/ 30 w 30"/>
                <a:gd name="T7" fmla="*/ 24 h 32"/>
                <a:gd name="T8" fmla="*/ 2 w 3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2" y="32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0" y="24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4" name="Freeform 3580"/>
            <p:cNvSpPr>
              <a:spLocks/>
            </p:cNvSpPr>
            <p:nvPr/>
          </p:nvSpPr>
          <p:spPr bwMode="auto">
            <a:xfrm>
              <a:off x="3542" y="2939"/>
              <a:ext cx="35" cy="34"/>
            </a:xfrm>
            <a:custGeom>
              <a:avLst/>
              <a:gdLst>
                <a:gd name="T0" fmla="*/ 9 w 35"/>
                <a:gd name="T1" fmla="*/ 34 h 34"/>
                <a:gd name="T2" fmla="*/ 0 w 35"/>
                <a:gd name="T3" fmla="*/ 17 h 34"/>
                <a:gd name="T4" fmla="*/ 24 w 35"/>
                <a:gd name="T5" fmla="*/ 0 h 34"/>
                <a:gd name="T6" fmla="*/ 35 w 35"/>
                <a:gd name="T7" fmla="*/ 22 h 34"/>
                <a:gd name="T8" fmla="*/ 9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9" y="3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5" name="Freeform 3581"/>
            <p:cNvSpPr>
              <a:spLocks/>
            </p:cNvSpPr>
            <p:nvPr/>
          </p:nvSpPr>
          <p:spPr bwMode="auto">
            <a:xfrm>
              <a:off x="3524" y="2904"/>
              <a:ext cx="42" cy="52"/>
            </a:xfrm>
            <a:custGeom>
              <a:avLst/>
              <a:gdLst>
                <a:gd name="T0" fmla="*/ 18 w 42"/>
                <a:gd name="T1" fmla="*/ 52 h 52"/>
                <a:gd name="T2" fmla="*/ 0 w 42"/>
                <a:gd name="T3" fmla="*/ 20 h 52"/>
                <a:gd name="T4" fmla="*/ 22 w 42"/>
                <a:gd name="T5" fmla="*/ 0 h 52"/>
                <a:gd name="T6" fmla="*/ 42 w 42"/>
                <a:gd name="T7" fmla="*/ 35 h 52"/>
                <a:gd name="T8" fmla="*/ 18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18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2" y="35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6" name="Freeform 3582"/>
            <p:cNvSpPr>
              <a:spLocks/>
            </p:cNvSpPr>
            <p:nvPr/>
          </p:nvSpPr>
          <p:spPr bwMode="auto">
            <a:xfrm>
              <a:off x="3516" y="2887"/>
              <a:ext cx="30" cy="37"/>
            </a:xfrm>
            <a:custGeom>
              <a:avLst/>
              <a:gdLst>
                <a:gd name="T0" fmla="*/ 8 w 30"/>
                <a:gd name="T1" fmla="*/ 37 h 37"/>
                <a:gd name="T2" fmla="*/ 0 w 30"/>
                <a:gd name="T3" fmla="*/ 25 h 37"/>
                <a:gd name="T4" fmla="*/ 17 w 30"/>
                <a:gd name="T5" fmla="*/ 0 h 37"/>
                <a:gd name="T6" fmla="*/ 30 w 30"/>
                <a:gd name="T7" fmla="*/ 17 h 37"/>
                <a:gd name="T8" fmla="*/ 8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8" y="37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7" name="Freeform 3583"/>
            <p:cNvSpPr>
              <a:spLocks/>
            </p:cNvSpPr>
            <p:nvPr/>
          </p:nvSpPr>
          <p:spPr bwMode="auto">
            <a:xfrm>
              <a:off x="3502" y="2873"/>
              <a:ext cx="31" cy="39"/>
            </a:xfrm>
            <a:custGeom>
              <a:avLst/>
              <a:gdLst>
                <a:gd name="T0" fmla="*/ 14 w 31"/>
                <a:gd name="T1" fmla="*/ 39 h 39"/>
                <a:gd name="T2" fmla="*/ 0 w 31"/>
                <a:gd name="T3" fmla="*/ 24 h 39"/>
                <a:gd name="T4" fmla="*/ 18 w 31"/>
                <a:gd name="T5" fmla="*/ 0 h 39"/>
                <a:gd name="T6" fmla="*/ 31 w 31"/>
                <a:gd name="T7" fmla="*/ 14 h 39"/>
                <a:gd name="T8" fmla="*/ 14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4" y="39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31" y="14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8" name="Freeform 3584"/>
            <p:cNvSpPr>
              <a:spLocks/>
            </p:cNvSpPr>
            <p:nvPr/>
          </p:nvSpPr>
          <p:spPr bwMode="auto">
            <a:xfrm>
              <a:off x="3474" y="2851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4 h 46"/>
                <a:gd name="T4" fmla="*/ 18 w 46"/>
                <a:gd name="T5" fmla="*/ 0 h 46"/>
                <a:gd name="T6" fmla="*/ 46 w 46"/>
                <a:gd name="T7" fmla="*/ 22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4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09" name="Freeform 3585"/>
            <p:cNvSpPr>
              <a:spLocks/>
            </p:cNvSpPr>
            <p:nvPr/>
          </p:nvSpPr>
          <p:spPr bwMode="auto">
            <a:xfrm>
              <a:off x="3415" y="2799"/>
              <a:ext cx="77" cy="76"/>
            </a:xfrm>
            <a:custGeom>
              <a:avLst/>
              <a:gdLst>
                <a:gd name="T0" fmla="*/ 59 w 77"/>
                <a:gd name="T1" fmla="*/ 76 h 76"/>
                <a:gd name="T2" fmla="*/ 0 w 77"/>
                <a:gd name="T3" fmla="*/ 25 h 76"/>
                <a:gd name="T4" fmla="*/ 17 w 77"/>
                <a:gd name="T5" fmla="*/ 0 h 76"/>
                <a:gd name="T6" fmla="*/ 77 w 77"/>
                <a:gd name="T7" fmla="*/ 52 h 76"/>
                <a:gd name="T8" fmla="*/ 59 w 77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6">
                  <a:moveTo>
                    <a:pt x="59" y="76"/>
                  </a:moveTo>
                  <a:lnTo>
                    <a:pt x="0" y="25"/>
                  </a:lnTo>
                  <a:lnTo>
                    <a:pt x="17" y="0"/>
                  </a:lnTo>
                  <a:lnTo>
                    <a:pt x="77" y="52"/>
                  </a:lnTo>
                  <a:lnTo>
                    <a:pt x="59" y="7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0" name="Freeform 3586"/>
            <p:cNvSpPr>
              <a:spLocks/>
            </p:cNvSpPr>
            <p:nvPr/>
          </p:nvSpPr>
          <p:spPr bwMode="auto">
            <a:xfrm>
              <a:off x="3384" y="2775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17 h 49"/>
                <a:gd name="T4" fmla="*/ 24 w 48"/>
                <a:gd name="T5" fmla="*/ 0 h 49"/>
                <a:gd name="T6" fmla="*/ 48 w 48"/>
                <a:gd name="T7" fmla="*/ 24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1" name="Freeform 3587"/>
            <p:cNvSpPr>
              <a:spLocks/>
            </p:cNvSpPr>
            <p:nvPr/>
          </p:nvSpPr>
          <p:spPr bwMode="auto">
            <a:xfrm>
              <a:off x="3362" y="2736"/>
              <a:ext cx="46" cy="56"/>
            </a:xfrm>
            <a:custGeom>
              <a:avLst/>
              <a:gdLst>
                <a:gd name="T0" fmla="*/ 22 w 46"/>
                <a:gd name="T1" fmla="*/ 56 h 56"/>
                <a:gd name="T2" fmla="*/ 0 w 46"/>
                <a:gd name="T3" fmla="*/ 17 h 56"/>
                <a:gd name="T4" fmla="*/ 24 w 46"/>
                <a:gd name="T5" fmla="*/ 0 h 56"/>
                <a:gd name="T6" fmla="*/ 46 w 46"/>
                <a:gd name="T7" fmla="*/ 39 h 56"/>
                <a:gd name="T8" fmla="*/ 22 w 46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6">
                  <a:moveTo>
                    <a:pt x="22" y="5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6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2" name="Freeform 3588"/>
            <p:cNvSpPr>
              <a:spLocks/>
            </p:cNvSpPr>
            <p:nvPr/>
          </p:nvSpPr>
          <p:spPr bwMode="auto">
            <a:xfrm>
              <a:off x="3553" y="2985"/>
              <a:ext cx="28" cy="8"/>
            </a:xfrm>
            <a:custGeom>
              <a:avLst/>
              <a:gdLst>
                <a:gd name="T0" fmla="*/ 28 w 28"/>
                <a:gd name="T1" fmla="*/ 0 h 8"/>
                <a:gd name="T2" fmla="*/ 28 w 28"/>
                <a:gd name="T3" fmla="*/ 0 h 8"/>
                <a:gd name="T4" fmla="*/ 0 w 28"/>
                <a:gd name="T5" fmla="*/ 3 h 8"/>
                <a:gd name="T6" fmla="*/ 0 w 28"/>
                <a:gd name="T7" fmla="*/ 8 h 8"/>
                <a:gd name="T8" fmla="*/ 28 w 2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">
                  <a:moveTo>
                    <a:pt x="28" y="0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3" name="Freeform 3589"/>
            <p:cNvSpPr>
              <a:spLocks/>
            </p:cNvSpPr>
            <p:nvPr/>
          </p:nvSpPr>
          <p:spPr bwMode="auto">
            <a:xfrm>
              <a:off x="3347" y="2699"/>
              <a:ext cx="41" cy="51"/>
            </a:xfrm>
            <a:custGeom>
              <a:avLst/>
              <a:gdLst>
                <a:gd name="T0" fmla="*/ 15 w 41"/>
                <a:gd name="T1" fmla="*/ 51 h 51"/>
                <a:gd name="T2" fmla="*/ 0 w 41"/>
                <a:gd name="T3" fmla="*/ 5 h 51"/>
                <a:gd name="T4" fmla="*/ 28 w 41"/>
                <a:gd name="T5" fmla="*/ 0 h 51"/>
                <a:gd name="T6" fmla="*/ 41 w 41"/>
                <a:gd name="T7" fmla="*/ 39 h 51"/>
                <a:gd name="T8" fmla="*/ 15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5" y="51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41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4" name="Freeform 3590"/>
            <p:cNvSpPr>
              <a:spLocks/>
            </p:cNvSpPr>
            <p:nvPr/>
          </p:nvSpPr>
          <p:spPr bwMode="auto">
            <a:xfrm>
              <a:off x="3342" y="2657"/>
              <a:ext cx="33" cy="47"/>
            </a:xfrm>
            <a:custGeom>
              <a:avLst/>
              <a:gdLst>
                <a:gd name="T0" fmla="*/ 5 w 33"/>
                <a:gd name="T1" fmla="*/ 47 h 47"/>
                <a:gd name="T2" fmla="*/ 0 w 33"/>
                <a:gd name="T3" fmla="*/ 3 h 47"/>
                <a:gd name="T4" fmla="*/ 29 w 33"/>
                <a:gd name="T5" fmla="*/ 0 h 47"/>
                <a:gd name="T6" fmla="*/ 33 w 33"/>
                <a:gd name="T7" fmla="*/ 42 h 47"/>
                <a:gd name="T8" fmla="*/ 5 w 3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5" y="47"/>
                  </a:moveTo>
                  <a:lnTo>
                    <a:pt x="0" y="3"/>
                  </a:lnTo>
                  <a:lnTo>
                    <a:pt x="29" y="0"/>
                  </a:lnTo>
                  <a:lnTo>
                    <a:pt x="33" y="42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5" name="Freeform 3591"/>
            <p:cNvSpPr>
              <a:spLocks/>
            </p:cNvSpPr>
            <p:nvPr/>
          </p:nvSpPr>
          <p:spPr bwMode="auto">
            <a:xfrm>
              <a:off x="3342" y="2576"/>
              <a:ext cx="29" cy="84"/>
            </a:xfrm>
            <a:custGeom>
              <a:avLst/>
              <a:gdLst>
                <a:gd name="T0" fmla="*/ 0 w 29"/>
                <a:gd name="T1" fmla="*/ 84 h 84"/>
                <a:gd name="T2" fmla="*/ 0 w 29"/>
                <a:gd name="T3" fmla="*/ 0 h 84"/>
                <a:gd name="T4" fmla="*/ 29 w 29"/>
                <a:gd name="T5" fmla="*/ 0 h 84"/>
                <a:gd name="T6" fmla="*/ 29 w 29"/>
                <a:gd name="T7" fmla="*/ 81 h 84"/>
                <a:gd name="T8" fmla="*/ 0 w 29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84">
                  <a:moveTo>
                    <a:pt x="0" y="84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29" y="81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6" name="Freeform 3592"/>
            <p:cNvSpPr>
              <a:spLocks/>
            </p:cNvSpPr>
            <p:nvPr/>
          </p:nvSpPr>
          <p:spPr bwMode="auto">
            <a:xfrm>
              <a:off x="3342" y="2535"/>
              <a:ext cx="29" cy="41"/>
            </a:xfrm>
            <a:custGeom>
              <a:avLst/>
              <a:gdLst>
                <a:gd name="T0" fmla="*/ 0 w 29"/>
                <a:gd name="T1" fmla="*/ 41 h 41"/>
                <a:gd name="T2" fmla="*/ 0 w 29"/>
                <a:gd name="T3" fmla="*/ 2 h 41"/>
                <a:gd name="T4" fmla="*/ 29 w 29"/>
                <a:gd name="T5" fmla="*/ 0 h 41"/>
                <a:gd name="T6" fmla="*/ 29 w 29"/>
                <a:gd name="T7" fmla="*/ 41 h 41"/>
                <a:gd name="T8" fmla="*/ 0 w 29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lnTo>
                    <a:pt x="0" y="2"/>
                  </a:lnTo>
                  <a:lnTo>
                    <a:pt x="29" y="0"/>
                  </a:lnTo>
                  <a:lnTo>
                    <a:pt x="29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7" name="Freeform 3593"/>
            <p:cNvSpPr>
              <a:spLocks/>
            </p:cNvSpPr>
            <p:nvPr/>
          </p:nvSpPr>
          <p:spPr bwMode="auto">
            <a:xfrm>
              <a:off x="3340" y="2496"/>
              <a:ext cx="31" cy="41"/>
            </a:xfrm>
            <a:custGeom>
              <a:avLst/>
              <a:gdLst>
                <a:gd name="T0" fmla="*/ 2 w 31"/>
                <a:gd name="T1" fmla="*/ 41 h 41"/>
                <a:gd name="T2" fmla="*/ 0 w 31"/>
                <a:gd name="T3" fmla="*/ 4 h 41"/>
                <a:gd name="T4" fmla="*/ 29 w 31"/>
                <a:gd name="T5" fmla="*/ 0 h 41"/>
                <a:gd name="T6" fmla="*/ 31 w 31"/>
                <a:gd name="T7" fmla="*/ 39 h 41"/>
                <a:gd name="T8" fmla="*/ 2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2" y="41"/>
                  </a:moveTo>
                  <a:lnTo>
                    <a:pt x="0" y="4"/>
                  </a:lnTo>
                  <a:lnTo>
                    <a:pt x="29" y="0"/>
                  </a:lnTo>
                  <a:lnTo>
                    <a:pt x="31" y="39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8" name="Freeform 3594"/>
            <p:cNvSpPr>
              <a:spLocks/>
            </p:cNvSpPr>
            <p:nvPr/>
          </p:nvSpPr>
          <p:spPr bwMode="auto">
            <a:xfrm>
              <a:off x="3332" y="2454"/>
              <a:ext cx="37" cy="46"/>
            </a:xfrm>
            <a:custGeom>
              <a:avLst/>
              <a:gdLst>
                <a:gd name="T0" fmla="*/ 8 w 37"/>
                <a:gd name="T1" fmla="*/ 46 h 46"/>
                <a:gd name="T2" fmla="*/ 0 w 37"/>
                <a:gd name="T3" fmla="*/ 12 h 46"/>
                <a:gd name="T4" fmla="*/ 26 w 37"/>
                <a:gd name="T5" fmla="*/ 0 h 46"/>
                <a:gd name="T6" fmla="*/ 37 w 37"/>
                <a:gd name="T7" fmla="*/ 42 h 46"/>
                <a:gd name="T8" fmla="*/ 8 w 37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8" y="46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37" y="42"/>
                  </a:lnTo>
                  <a:lnTo>
                    <a:pt x="8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19" name="Freeform 3595"/>
            <p:cNvSpPr>
              <a:spLocks/>
            </p:cNvSpPr>
            <p:nvPr/>
          </p:nvSpPr>
          <p:spPr bwMode="auto">
            <a:xfrm>
              <a:off x="3323" y="2434"/>
              <a:ext cx="35" cy="32"/>
            </a:xfrm>
            <a:custGeom>
              <a:avLst/>
              <a:gdLst>
                <a:gd name="T0" fmla="*/ 9 w 35"/>
                <a:gd name="T1" fmla="*/ 32 h 32"/>
                <a:gd name="T2" fmla="*/ 0 w 35"/>
                <a:gd name="T3" fmla="*/ 17 h 32"/>
                <a:gd name="T4" fmla="*/ 24 w 35"/>
                <a:gd name="T5" fmla="*/ 0 h 32"/>
                <a:gd name="T6" fmla="*/ 35 w 35"/>
                <a:gd name="T7" fmla="*/ 20 h 32"/>
                <a:gd name="T8" fmla="*/ 9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9" y="32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5" y="20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0" name="Freeform 3596"/>
            <p:cNvSpPr>
              <a:spLocks/>
            </p:cNvSpPr>
            <p:nvPr/>
          </p:nvSpPr>
          <p:spPr bwMode="auto">
            <a:xfrm>
              <a:off x="3310" y="2415"/>
              <a:ext cx="37" cy="36"/>
            </a:xfrm>
            <a:custGeom>
              <a:avLst/>
              <a:gdLst>
                <a:gd name="T0" fmla="*/ 13 w 37"/>
                <a:gd name="T1" fmla="*/ 36 h 36"/>
                <a:gd name="T2" fmla="*/ 0 w 37"/>
                <a:gd name="T3" fmla="*/ 17 h 36"/>
                <a:gd name="T4" fmla="*/ 24 w 37"/>
                <a:gd name="T5" fmla="*/ 0 h 36"/>
                <a:gd name="T6" fmla="*/ 37 w 37"/>
                <a:gd name="T7" fmla="*/ 19 h 36"/>
                <a:gd name="T8" fmla="*/ 1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3" y="3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37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1" name="Freeform 3597"/>
            <p:cNvSpPr>
              <a:spLocks/>
            </p:cNvSpPr>
            <p:nvPr/>
          </p:nvSpPr>
          <p:spPr bwMode="auto">
            <a:xfrm>
              <a:off x="3362" y="2736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0 w 26"/>
                <a:gd name="T3" fmla="*/ 14 h 17"/>
                <a:gd name="T4" fmla="*/ 24 w 26"/>
                <a:gd name="T5" fmla="*/ 0 h 17"/>
                <a:gd name="T6" fmla="*/ 26 w 26"/>
                <a:gd name="T7" fmla="*/ 2 h 17"/>
                <a:gd name="T8" fmla="*/ 0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2" name="Freeform 3598"/>
            <p:cNvSpPr>
              <a:spLocks/>
            </p:cNvSpPr>
            <p:nvPr/>
          </p:nvSpPr>
          <p:spPr bwMode="auto">
            <a:xfrm>
              <a:off x="3299" y="2393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24 h 39"/>
                <a:gd name="T4" fmla="*/ 19 w 35"/>
                <a:gd name="T5" fmla="*/ 0 h 39"/>
                <a:gd name="T6" fmla="*/ 35 w 35"/>
                <a:gd name="T7" fmla="*/ 1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24"/>
                  </a:lnTo>
                  <a:lnTo>
                    <a:pt x="19" y="0"/>
                  </a:lnTo>
                  <a:lnTo>
                    <a:pt x="35" y="1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3" name="Freeform 3599"/>
            <p:cNvSpPr>
              <a:spLocks/>
            </p:cNvSpPr>
            <p:nvPr/>
          </p:nvSpPr>
          <p:spPr bwMode="auto">
            <a:xfrm>
              <a:off x="3285" y="2380"/>
              <a:ext cx="33" cy="37"/>
            </a:xfrm>
            <a:custGeom>
              <a:avLst/>
              <a:gdLst>
                <a:gd name="T0" fmla="*/ 14 w 33"/>
                <a:gd name="T1" fmla="*/ 37 h 37"/>
                <a:gd name="T2" fmla="*/ 0 w 33"/>
                <a:gd name="T3" fmla="*/ 27 h 37"/>
                <a:gd name="T4" fmla="*/ 16 w 33"/>
                <a:gd name="T5" fmla="*/ 0 h 37"/>
                <a:gd name="T6" fmla="*/ 33 w 33"/>
                <a:gd name="T7" fmla="*/ 13 h 37"/>
                <a:gd name="T8" fmla="*/ 14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4" y="3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3" y="13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4" name="Freeform 3600"/>
            <p:cNvSpPr>
              <a:spLocks/>
            </p:cNvSpPr>
            <p:nvPr/>
          </p:nvSpPr>
          <p:spPr bwMode="auto">
            <a:xfrm>
              <a:off x="3272" y="2368"/>
              <a:ext cx="29" cy="39"/>
            </a:xfrm>
            <a:custGeom>
              <a:avLst/>
              <a:gdLst>
                <a:gd name="T0" fmla="*/ 13 w 29"/>
                <a:gd name="T1" fmla="*/ 39 h 39"/>
                <a:gd name="T2" fmla="*/ 0 w 29"/>
                <a:gd name="T3" fmla="*/ 30 h 39"/>
                <a:gd name="T4" fmla="*/ 11 w 29"/>
                <a:gd name="T5" fmla="*/ 0 h 39"/>
                <a:gd name="T6" fmla="*/ 29 w 29"/>
                <a:gd name="T7" fmla="*/ 12 h 39"/>
                <a:gd name="T8" fmla="*/ 13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3" y="39"/>
                  </a:moveTo>
                  <a:lnTo>
                    <a:pt x="0" y="30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5" name="Freeform 3601"/>
            <p:cNvSpPr>
              <a:spLocks/>
            </p:cNvSpPr>
            <p:nvPr/>
          </p:nvSpPr>
          <p:spPr bwMode="auto">
            <a:xfrm>
              <a:off x="3257" y="2361"/>
              <a:ext cx="26" cy="37"/>
            </a:xfrm>
            <a:custGeom>
              <a:avLst/>
              <a:gdLst>
                <a:gd name="T0" fmla="*/ 15 w 26"/>
                <a:gd name="T1" fmla="*/ 37 h 37"/>
                <a:gd name="T2" fmla="*/ 0 w 26"/>
                <a:gd name="T3" fmla="*/ 29 h 37"/>
                <a:gd name="T4" fmla="*/ 11 w 26"/>
                <a:gd name="T5" fmla="*/ 0 h 37"/>
                <a:gd name="T6" fmla="*/ 26 w 26"/>
                <a:gd name="T7" fmla="*/ 7 h 37"/>
                <a:gd name="T8" fmla="*/ 15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6" y="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6" name="Freeform 3602"/>
            <p:cNvSpPr>
              <a:spLocks/>
            </p:cNvSpPr>
            <p:nvPr/>
          </p:nvSpPr>
          <p:spPr bwMode="auto">
            <a:xfrm>
              <a:off x="3226" y="2351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2 h 39"/>
                <a:gd name="T4" fmla="*/ 5 w 42"/>
                <a:gd name="T5" fmla="*/ 0 h 39"/>
                <a:gd name="T6" fmla="*/ 42 w 42"/>
                <a:gd name="T7" fmla="*/ 10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42" y="1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7" name="Freeform 3603"/>
            <p:cNvSpPr>
              <a:spLocks/>
            </p:cNvSpPr>
            <p:nvPr/>
          </p:nvSpPr>
          <p:spPr bwMode="auto">
            <a:xfrm>
              <a:off x="3189" y="2344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32 h 39"/>
                <a:gd name="T4" fmla="*/ 4 w 42"/>
                <a:gd name="T5" fmla="*/ 0 h 39"/>
                <a:gd name="T6" fmla="*/ 42 w 42"/>
                <a:gd name="T7" fmla="*/ 7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8" name="Freeform 3604"/>
            <p:cNvSpPr>
              <a:spLocks/>
            </p:cNvSpPr>
            <p:nvPr/>
          </p:nvSpPr>
          <p:spPr bwMode="auto">
            <a:xfrm>
              <a:off x="3152" y="2336"/>
              <a:ext cx="41" cy="40"/>
            </a:xfrm>
            <a:custGeom>
              <a:avLst/>
              <a:gdLst>
                <a:gd name="T0" fmla="*/ 37 w 41"/>
                <a:gd name="T1" fmla="*/ 40 h 40"/>
                <a:gd name="T2" fmla="*/ 0 w 41"/>
                <a:gd name="T3" fmla="*/ 32 h 40"/>
                <a:gd name="T4" fmla="*/ 4 w 41"/>
                <a:gd name="T5" fmla="*/ 0 h 40"/>
                <a:gd name="T6" fmla="*/ 41 w 41"/>
                <a:gd name="T7" fmla="*/ 8 h 40"/>
                <a:gd name="T8" fmla="*/ 37 w 4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37" y="40"/>
                  </a:moveTo>
                  <a:lnTo>
                    <a:pt x="0" y="32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4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29" name="Freeform 3605"/>
            <p:cNvSpPr>
              <a:spLocks/>
            </p:cNvSpPr>
            <p:nvPr/>
          </p:nvSpPr>
          <p:spPr bwMode="auto">
            <a:xfrm>
              <a:off x="3112" y="2327"/>
              <a:ext cx="44" cy="41"/>
            </a:xfrm>
            <a:custGeom>
              <a:avLst/>
              <a:gdLst>
                <a:gd name="T0" fmla="*/ 40 w 44"/>
                <a:gd name="T1" fmla="*/ 41 h 41"/>
                <a:gd name="T2" fmla="*/ 0 w 44"/>
                <a:gd name="T3" fmla="*/ 29 h 41"/>
                <a:gd name="T4" fmla="*/ 11 w 44"/>
                <a:gd name="T5" fmla="*/ 0 h 41"/>
                <a:gd name="T6" fmla="*/ 44 w 44"/>
                <a:gd name="T7" fmla="*/ 9 h 41"/>
                <a:gd name="T8" fmla="*/ 40 w 44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40" y="41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40" y="4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0" name="Freeform 3606"/>
            <p:cNvSpPr>
              <a:spLocks/>
            </p:cNvSpPr>
            <p:nvPr/>
          </p:nvSpPr>
          <p:spPr bwMode="auto">
            <a:xfrm>
              <a:off x="3095" y="2322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5 w 28"/>
                <a:gd name="T5" fmla="*/ 0 h 34"/>
                <a:gd name="T6" fmla="*/ 28 w 28"/>
                <a:gd name="T7" fmla="*/ 5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28" y="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1" name="Freeform 3607"/>
            <p:cNvSpPr>
              <a:spLocks/>
            </p:cNvSpPr>
            <p:nvPr/>
          </p:nvSpPr>
          <p:spPr bwMode="auto">
            <a:xfrm>
              <a:off x="3079" y="2309"/>
              <a:ext cx="31" cy="40"/>
            </a:xfrm>
            <a:custGeom>
              <a:avLst/>
              <a:gdLst>
                <a:gd name="T0" fmla="*/ 16 w 31"/>
                <a:gd name="T1" fmla="*/ 40 h 40"/>
                <a:gd name="T2" fmla="*/ 0 w 31"/>
                <a:gd name="T3" fmla="*/ 27 h 40"/>
                <a:gd name="T4" fmla="*/ 16 w 31"/>
                <a:gd name="T5" fmla="*/ 0 h 40"/>
                <a:gd name="T6" fmla="*/ 31 w 31"/>
                <a:gd name="T7" fmla="*/ 13 h 40"/>
                <a:gd name="T8" fmla="*/ 16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31" y="13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2" name="Freeform 3608"/>
            <p:cNvSpPr>
              <a:spLocks/>
            </p:cNvSpPr>
            <p:nvPr/>
          </p:nvSpPr>
          <p:spPr bwMode="auto">
            <a:xfrm>
              <a:off x="3062" y="2297"/>
              <a:ext cx="33" cy="39"/>
            </a:xfrm>
            <a:custGeom>
              <a:avLst/>
              <a:gdLst>
                <a:gd name="T0" fmla="*/ 17 w 33"/>
                <a:gd name="T1" fmla="*/ 39 h 39"/>
                <a:gd name="T2" fmla="*/ 0 w 33"/>
                <a:gd name="T3" fmla="*/ 25 h 39"/>
                <a:gd name="T4" fmla="*/ 20 w 33"/>
                <a:gd name="T5" fmla="*/ 0 h 39"/>
                <a:gd name="T6" fmla="*/ 33 w 33"/>
                <a:gd name="T7" fmla="*/ 12 h 39"/>
                <a:gd name="T8" fmla="*/ 17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0" y="25"/>
                  </a:lnTo>
                  <a:lnTo>
                    <a:pt x="20" y="0"/>
                  </a:lnTo>
                  <a:lnTo>
                    <a:pt x="33" y="12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3" name="Freeform 3609"/>
            <p:cNvSpPr>
              <a:spLocks/>
            </p:cNvSpPr>
            <p:nvPr/>
          </p:nvSpPr>
          <p:spPr bwMode="auto">
            <a:xfrm>
              <a:off x="3049" y="2282"/>
              <a:ext cx="33" cy="40"/>
            </a:xfrm>
            <a:custGeom>
              <a:avLst/>
              <a:gdLst>
                <a:gd name="T0" fmla="*/ 13 w 33"/>
                <a:gd name="T1" fmla="*/ 40 h 40"/>
                <a:gd name="T2" fmla="*/ 0 w 33"/>
                <a:gd name="T3" fmla="*/ 20 h 40"/>
                <a:gd name="T4" fmla="*/ 22 w 33"/>
                <a:gd name="T5" fmla="*/ 0 h 40"/>
                <a:gd name="T6" fmla="*/ 33 w 33"/>
                <a:gd name="T7" fmla="*/ 15 h 40"/>
                <a:gd name="T8" fmla="*/ 13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3" y="40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4" name="Freeform 3610"/>
            <p:cNvSpPr>
              <a:spLocks/>
            </p:cNvSpPr>
            <p:nvPr/>
          </p:nvSpPr>
          <p:spPr bwMode="auto">
            <a:xfrm>
              <a:off x="3310" y="2412"/>
              <a:ext cx="24" cy="20"/>
            </a:xfrm>
            <a:custGeom>
              <a:avLst/>
              <a:gdLst>
                <a:gd name="T0" fmla="*/ 24 w 24"/>
                <a:gd name="T1" fmla="*/ 3 h 20"/>
                <a:gd name="T2" fmla="*/ 24 w 24"/>
                <a:gd name="T3" fmla="*/ 0 h 20"/>
                <a:gd name="T4" fmla="*/ 0 w 24"/>
                <a:gd name="T5" fmla="*/ 20 h 20"/>
                <a:gd name="T6" fmla="*/ 2 w 24"/>
                <a:gd name="T7" fmla="*/ 20 h 20"/>
                <a:gd name="T8" fmla="*/ 24 w 24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4" y="3"/>
                  </a:moveTo>
                  <a:lnTo>
                    <a:pt x="24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5" name="Freeform 3611"/>
            <p:cNvSpPr>
              <a:spLocks/>
            </p:cNvSpPr>
            <p:nvPr/>
          </p:nvSpPr>
          <p:spPr bwMode="auto">
            <a:xfrm>
              <a:off x="3033" y="2263"/>
              <a:ext cx="38" cy="39"/>
            </a:xfrm>
            <a:custGeom>
              <a:avLst/>
              <a:gdLst>
                <a:gd name="T0" fmla="*/ 14 w 38"/>
                <a:gd name="T1" fmla="*/ 39 h 39"/>
                <a:gd name="T2" fmla="*/ 0 w 38"/>
                <a:gd name="T3" fmla="*/ 12 h 39"/>
                <a:gd name="T4" fmla="*/ 27 w 38"/>
                <a:gd name="T5" fmla="*/ 0 h 39"/>
                <a:gd name="T6" fmla="*/ 38 w 38"/>
                <a:gd name="T7" fmla="*/ 22 h 39"/>
                <a:gd name="T8" fmla="*/ 14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4" y="39"/>
                  </a:moveTo>
                  <a:lnTo>
                    <a:pt x="0" y="12"/>
                  </a:lnTo>
                  <a:lnTo>
                    <a:pt x="27" y="0"/>
                  </a:lnTo>
                  <a:lnTo>
                    <a:pt x="38" y="22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6" name="Freeform 3612"/>
            <p:cNvSpPr>
              <a:spLocks/>
            </p:cNvSpPr>
            <p:nvPr/>
          </p:nvSpPr>
          <p:spPr bwMode="auto">
            <a:xfrm>
              <a:off x="3025" y="2238"/>
              <a:ext cx="35" cy="37"/>
            </a:xfrm>
            <a:custGeom>
              <a:avLst/>
              <a:gdLst>
                <a:gd name="T0" fmla="*/ 8 w 35"/>
                <a:gd name="T1" fmla="*/ 37 h 37"/>
                <a:gd name="T2" fmla="*/ 0 w 35"/>
                <a:gd name="T3" fmla="*/ 13 h 37"/>
                <a:gd name="T4" fmla="*/ 26 w 35"/>
                <a:gd name="T5" fmla="*/ 0 h 37"/>
                <a:gd name="T6" fmla="*/ 35 w 35"/>
                <a:gd name="T7" fmla="*/ 25 h 37"/>
                <a:gd name="T8" fmla="*/ 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8" y="37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35" y="25"/>
                  </a:lnTo>
                  <a:lnTo>
                    <a:pt x="8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7" name="Freeform 3613"/>
            <p:cNvSpPr>
              <a:spLocks/>
            </p:cNvSpPr>
            <p:nvPr/>
          </p:nvSpPr>
          <p:spPr bwMode="auto">
            <a:xfrm>
              <a:off x="3014" y="2194"/>
              <a:ext cx="37" cy="57"/>
            </a:xfrm>
            <a:custGeom>
              <a:avLst/>
              <a:gdLst>
                <a:gd name="T0" fmla="*/ 11 w 37"/>
                <a:gd name="T1" fmla="*/ 57 h 57"/>
                <a:gd name="T2" fmla="*/ 0 w 37"/>
                <a:gd name="T3" fmla="*/ 5 h 57"/>
                <a:gd name="T4" fmla="*/ 28 w 37"/>
                <a:gd name="T5" fmla="*/ 0 h 57"/>
                <a:gd name="T6" fmla="*/ 37 w 37"/>
                <a:gd name="T7" fmla="*/ 44 h 57"/>
                <a:gd name="T8" fmla="*/ 11 w 37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7">
                  <a:moveTo>
                    <a:pt x="11" y="57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8" name="Freeform 3614"/>
            <p:cNvSpPr>
              <a:spLocks/>
            </p:cNvSpPr>
            <p:nvPr/>
          </p:nvSpPr>
          <p:spPr bwMode="auto">
            <a:xfrm>
              <a:off x="3005" y="2145"/>
              <a:ext cx="37" cy="54"/>
            </a:xfrm>
            <a:custGeom>
              <a:avLst/>
              <a:gdLst>
                <a:gd name="T0" fmla="*/ 9 w 37"/>
                <a:gd name="T1" fmla="*/ 54 h 54"/>
                <a:gd name="T2" fmla="*/ 0 w 37"/>
                <a:gd name="T3" fmla="*/ 5 h 54"/>
                <a:gd name="T4" fmla="*/ 28 w 37"/>
                <a:gd name="T5" fmla="*/ 0 h 54"/>
                <a:gd name="T6" fmla="*/ 37 w 37"/>
                <a:gd name="T7" fmla="*/ 49 h 54"/>
                <a:gd name="T8" fmla="*/ 9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9" y="54"/>
                  </a:moveTo>
                  <a:lnTo>
                    <a:pt x="0" y="5"/>
                  </a:lnTo>
                  <a:lnTo>
                    <a:pt x="28" y="0"/>
                  </a:lnTo>
                  <a:lnTo>
                    <a:pt x="37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39" name="Freeform 3615"/>
            <p:cNvSpPr>
              <a:spLocks/>
            </p:cNvSpPr>
            <p:nvPr/>
          </p:nvSpPr>
          <p:spPr bwMode="auto">
            <a:xfrm>
              <a:off x="2992" y="2091"/>
              <a:ext cx="41" cy="59"/>
            </a:xfrm>
            <a:custGeom>
              <a:avLst/>
              <a:gdLst>
                <a:gd name="T0" fmla="*/ 13 w 41"/>
                <a:gd name="T1" fmla="*/ 59 h 59"/>
                <a:gd name="T2" fmla="*/ 0 w 41"/>
                <a:gd name="T3" fmla="*/ 13 h 59"/>
                <a:gd name="T4" fmla="*/ 26 w 41"/>
                <a:gd name="T5" fmla="*/ 0 h 59"/>
                <a:gd name="T6" fmla="*/ 41 w 41"/>
                <a:gd name="T7" fmla="*/ 54 h 59"/>
                <a:gd name="T8" fmla="*/ 13 w 4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9">
                  <a:moveTo>
                    <a:pt x="13" y="59"/>
                  </a:moveTo>
                  <a:lnTo>
                    <a:pt x="0" y="13"/>
                  </a:lnTo>
                  <a:lnTo>
                    <a:pt x="26" y="0"/>
                  </a:lnTo>
                  <a:lnTo>
                    <a:pt x="41" y="54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0" name="Freeform 3616"/>
            <p:cNvSpPr>
              <a:spLocks/>
            </p:cNvSpPr>
            <p:nvPr/>
          </p:nvSpPr>
          <p:spPr bwMode="auto">
            <a:xfrm>
              <a:off x="3047" y="2282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20 h 20"/>
                <a:gd name="T4" fmla="*/ 24 w 24"/>
                <a:gd name="T5" fmla="*/ 0 h 20"/>
                <a:gd name="T6" fmla="*/ 24 w 24"/>
                <a:gd name="T7" fmla="*/ 3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2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1" name="Freeform 3617"/>
            <p:cNvSpPr>
              <a:spLocks/>
            </p:cNvSpPr>
            <p:nvPr/>
          </p:nvSpPr>
          <p:spPr bwMode="auto">
            <a:xfrm>
              <a:off x="2959" y="2011"/>
              <a:ext cx="59" cy="93"/>
            </a:xfrm>
            <a:custGeom>
              <a:avLst/>
              <a:gdLst>
                <a:gd name="T0" fmla="*/ 33 w 59"/>
                <a:gd name="T1" fmla="*/ 93 h 93"/>
                <a:gd name="T2" fmla="*/ 0 w 59"/>
                <a:gd name="T3" fmla="*/ 12 h 93"/>
                <a:gd name="T4" fmla="*/ 26 w 59"/>
                <a:gd name="T5" fmla="*/ 0 h 93"/>
                <a:gd name="T6" fmla="*/ 59 w 59"/>
                <a:gd name="T7" fmla="*/ 80 h 93"/>
                <a:gd name="T8" fmla="*/ 33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3" y="93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59" y="80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2" name="Freeform 3618"/>
            <p:cNvSpPr>
              <a:spLocks/>
            </p:cNvSpPr>
            <p:nvPr/>
          </p:nvSpPr>
          <p:spPr bwMode="auto">
            <a:xfrm>
              <a:off x="2928" y="1935"/>
              <a:ext cx="57" cy="88"/>
            </a:xfrm>
            <a:custGeom>
              <a:avLst/>
              <a:gdLst>
                <a:gd name="T0" fmla="*/ 31 w 57"/>
                <a:gd name="T1" fmla="*/ 88 h 88"/>
                <a:gd name="T2" fmla="*/ 0 w 57"/>
                <a:gd name="T3" fmla="*/ 17 h 88"/>
                <a:gd name="T4" fmla="*/ 24 w 57"/>
                <a:gd name="T5" fmla="*/ 0 h 88"/>
                <a:gd name="T6" fmla="*/ 57 w 57"/>
                <a:gd name="T7" fmla="*/ 76 h 88"/>
                <a:gd name="T8" fmla="*/ 31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1" y="88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7" y="76"/>
                  </a:lnTo>
                  <a:lnTo>
                    <a:pt x="31" y="88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3" name="Freeform 3619"/>
            <p:cNvSpPr>
              <a:spLocks/>
            </p:cNvSpPr>
            <p:nvPr/>
          </p:nvSpPr>
          <p:spPr bwMode="auto">
            <a:xfrm>
              <a:off x="2911" y="1900"/>
              <a:ext cx="41" cy="52"/>
            </a:xfrm>
            <a:custGeom>
              <a:avLst/>
              <a:gdLst>
                <a:gd name="T0" fmla="*/ 17 w 41"/>
                <a:gd name="T1" fmla="*/ 52 h 52"/>
                <a:gd name="T2" fmla="*/ 0 w 41"/>
                <a:gd name="T3" fmla="*/ 20 h 52"/>
                <a:gd name="T4" fmla="*/ 22 w 41"/>
                <a:gd name="T5" fmla="*/ 0 h 52"/>
                <a:gd name="T6" fmla="*/ 41 w 41"/>
                <a:gd name="T7" fmla="*/ 35 h 52"/>
                <a:gd name="T8" fmla="*/ 17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7" y="52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1" y="35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44" name="Freeform 3620"/>
            <p:cNvSpPr>
              <a:spLocks/>
            </p:cNvSpPr>
            <p:nvPr/>
          </p:nvSpPr>
          <p:spPr bwMode="auto">
            <a:xfrm>
              <a:off x="2889" y="1871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25 h 49"/>
                <a:gd name="T4" fmla="*/ 19 w 44"/>
                <a:gd name="T5" fmla="*/ 0 h 49"/>
                <a:gd name="T6" fmla="*/ 44 w 44"/>
                <a:gd name="T7" fmla="*/ 29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25"/>
                  </a:lnTo>
                  <a:lnTo>
                    <a:pt x="19" y="0"/>
                  </a:lnTo>
                  <a:lnTo>
                    <a:pt x="44" y="29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3621"/>
          <p:cNvGrpSpPr>
            <a:grpSpLocks/>
          </p:cNvGrpSpPr>
          <p:nvPr/>
        </p:nvGrpSpPr>
        <p:grpSpPr bwMode="auto">
          <a:xfrm>
            <a:off x="3949700" y="2538413"/>
            <a:ext cx="1825625" cy="3179762"/>
            <a:chOff x="2488" y="1599"/>
            <a:chExt cx="1150" cy="2003"/>
          </a:xfrm>
        </p:grpSpPr>
        <p:sp>
          <p:nvSpPr>
            <p:cNvPr id="46345" name="Freeform 3622"/>
            <p:cNvSpPr>
              <a:spLocks/>
            </p:cNvSpPr>
            <p:nvPr/>
          </p:nvSpPr>
          <p:spPr bwMode="auto">
            <a:xfrm>
              <a:off x="2876" y="1859"/>
              <a:ext cx="32" cy="37"/>
            </a:xfrm>
            <a:custGeom>
              <a:avLst/>
              <a:gdLst>
                <a:gd name="T0" fmla="*/ 13 w 32"/>
                <a:gd name="T1" fmla="*/ 37 h 37"/>
                <a:gd name="T2" fmla="*/ 0 w 32"/>
                <a:gd name="T3" fmla="*/ 27 h 37"/>
                <a:gd name="T4" fmla="*/ 15 w 32"/>
                <a:gd name="T5" fmla="*/ 0 h 37"/>
                <a:gd name="T6" fmla="*/ 32 w 32"/>
                <a:gd name="T7" fmla="*/ 12 h 37"/>
                <a:gd name="T8" fmla="*/ 13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3" y="37"/>
                  </a:moveTo>
                  <a:lnTo>
                    <a:pt x="0" y="27"/>
                  </a:lnTo>
                  <a:lnTo>
                    <a:pt x="15" y="0"/>
                  </a:lnTo>
                  <a:lnTo>
                    <a:pt x="32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6" name="Freeform 3623"/>
            <p:cNvSpPr>
              <a:spLocks/>
            </p:cNvSpPr>
            <p:nvPr/>
          </p:nvSpPr>
          <p:spPr bwMode="auto">
            <a:xfrm>
              <a:off x="2862" y="1844"/>
              <a:ext cx="29" cy="42"/>
            </a:xfrm>
            <a:custGeom>
              <a:avLst/>
              <a:gdLst>
                <a:gd name="T0" fmla="*/ 14 w 29"/>
                <a:gd name="T1" fmla="*/ 42 h 42"/>
                <a:gd name="T2" fmla="*/ 0 w 29"/>
                <a:gd name="T3" fmla="*/ 29 h 42"/>
                <a:gd name="T4" fmla="*/ 11 w 29"/>
                <a:gd name="T5" fmla="*/ 0 h 42"/>
                <a:gd name="T6" fmla="*/ 29 w 29"/>
                <a:gd name="T7" fmla="*/ 15 h 42"/>
                <a:gd name="T8" fmla="*/ 14 w 2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2">
                  <a:moveTo>
                    <a:pt x="14" y="42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9" y="15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7" name="Freeform 3624"/>
            <p:cNvSpPr>
              <a:spLocks/>
            </p:cNvSpPr>
            <p:nvPr/>
          </p:nvSpPr>
          <p:spPr bwMode="auto">
            <a:xfrm>
              <a:off x="2827" y="1827"/>
              <a:ext cx="46" cy="46"/>
            </a:xfrm>
            <a:custGeom>
              <a:avLst/>
              <a:gdLst>
                <a:gd name="T0" fmla="*/ 35 w 46"/>
                <a:gd name="T1" fmla="*/ 46 h 46"/>
                <a:gd name="T2" fmla="*/ 0 w 46"/>
                <a:gd name="T3" fmla="*/ 29 h 46"/>
                <a:gd name="T4" fmla="*/ 11 w 46"/>
                <a:gd name="T5" fmla="*/ 0 h 46"/>
                <a:gd name="T6" fmla="*/ 46 w 46"/>
                <a:gd name="T7" fmla="*/ 17 h 46"/>
                <a:gd name="T8" fmla="*/ 35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5" y="4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8" name="Freeform 3625"/>
            <p:cNvSpPr>
              <a:spLocks/>
            </p:cNvSpPr>
            <p:nvPr/>
          </p:nvSpPr>
          <p:spPr bwMode="auto">
            <a:xfrm>
              <a:off x="2992" y="2091"/>
              <a:ext cx="26" cy="13"/>
            </a:xfrm>
            <a:custGeom>
              <a:avLst/>
              <a:gdLst>
                <a:gd name="T0" fmla="*/ 26 w 26"/>
                <a:gd name="T1" fmla="*/ 0 h 13"/>
                <a:gd name="T2" fmla="*/ 26 w 26"/>
                <a:gd name="T3" fmla="*/ 0 h 13"/>
                <a:gd name="T4" fmla="*/ 0 w 26"/>
                <a:gd name="T5" fmla="*/ 13 h 13"/>
                <a:gd name="T6" fmla="*/ 0 w 26"/>
                <a:gd name="T7" fmla="*/ 13 h 13"/>
                <a:gd name="T8" fmla="*/ 26 w 2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6" y="0"/>
                  </a:moveTo>
                  <a:lnTo>
                    <a:pt x="26" y="0"/>
                  </a:lnTo>
                  <a:lnTo>
                    <a:pt x="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9" name="Freeform 3626"/>
            <p:cNvSpPr>
              <a:spLocks/>
            </p:cNvSpPr>
            <p:nvPr/>
          </p:nvSpPr>
          <p:spPr bwMode="auto">
            <a:xfrm>
              <a:off x="2799" y="1820"/>
              <a:ext cx="37" cy="39"/>
            </a:xfrm>
            <a:custGeom>
              <a:avLst/>
              <a:gdLst>
                <a:gd name="T0" fmla="*/ 33 w 37"/>
                <a:gd name="T1" fmla="*/ 39 h 39"/>
                <a:gd name="T2" fmla="*/ 0 w 37"/>
                <a:gd name="T3" fmla="*/ 31 h 39"/>
                <a:gd name="T4" fmla="*/ 4 w 37"/>
                <a:gd name="T5" fmla="*/ 0 h 39"/>
                <a:gd name="T6" fmla="*/ 37 w 37"/>
                <a:gd name="T7" fmla="*/ 7 h 39"/>
                <a:gd name="T8" fmla="*/ 3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3" y="39"/>
                  </a:moveTo>
                  <a:lnTo>
                    <a:pt x="0" y="31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0" name="Freeform 3627"/>
            <p:cNvSpPr>
              <a:spLocks/>
            </p:cNvSpPr>
            <p:nvPr/>
          </p:nvSpPr>
          <p:spPr bwMode="auto">
            <a:xfrm>
              <a:off x="2768" y="1817"/>
              <a:ext cx="35" cy="34"/>
            </a:xfrm>
            <a:custGeom>
              <a:avLst/>
              <a:gdLst>
                <a:gd name="T0" fmla="*/ 31 w 35"/>
                <a:gd name="T1" fmla="*/ 34 h 34"/>
                <a:gd name="T2" fmla="*/ 0 w 35"/>
                <a:gd name="T3" fmla="*/ 32 h 34"/>
                <a:gd name="T4" fmla="*/ 0 w 35"/>
                <a:gd name="T5" fmla="*/ 0 h 34"/>
                <a:gd name="T6" fmla="*/ 35 w 35"/>
                <a:gd name="T7" fmla="*/ 3 h 34"/>
                <a:gd name="T8" fmla="*/ 31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31" y="34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5" y="3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1" name="Freeform 3628"/>
            <p:cNvSpPr>
              <a:spLocks/>
            </p:cNvSpPr>
            <p:nvPr/>
          </p:nvSpPr>
          <p:spPr bwMode="auto">
            <a:xfrm>
              <a:off x="2705" y="1817"/>
              <a:ext cx="63" cy="34"/>
            </a:xfrm>
            <a:custGeom>
              <a:avLst/>
              <a:gdLst>
                <a:gd name="T0" fmla="*/ 63 w 63"/>
                <a:gd name="T1" fmla="*/ 32 h 34"/>
                <a:gd name="T2" fmla="*/ 0 w 63"/>
                <a:gd name="T3" fmla="*/ 34 h 34"/>
                <a:gd name="T4" fmla="*/ 0 w 63"/>
                <a:gd name="T5" fmla="*/ 3 h 34"/>
                <a:gd name="T6" fmla="*/ 63 w 63"/>
                <a:gd name="T7" fmla="*/ 0 h 34"/>
                <a:gd name="T8" fmla="*/ 63 w 63"/>
                <a:gd name="T9" fmla="*/ 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4">
                  <a:moveTo>
                    <a:pt x="63" y="32"/>
                  </a:moveTo>
                  <a:lnTo>
                    <a:pt x="0" y="34"/>
                  </a:lnTo>
                  <a:lnTo>
                    <a:pt x="0" y="3"/>
                  </a:lnTo>
                  <a:lnTo>
                    <a:pt x="63" y="0"/>
                  </a:lnTo>
                  <a:lnTo>
                    <a:pt x="63" y="3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2" name="Freeform 3629"/>
            <p:cNvSpPr>
              <a:spLocks/>
            </p:cNvSpPr>
            <p:nvPr/>
          </p:nvSpPr>
          <p:spPr bwMode="auto">
            <a:xfrm>
              <a:off x="2827" y="1827"/>
              <a:ext cx="11" cy="32"/>
            </a:xfrm>
            <a:custGeom>
              <a:avLst/>
              <a:gdLst>
                <a:gd name="T0" fmla="*/ 11 w 11"/>
                <a:gd name="T1" fmla="*/ 0 h 32"/>
                <a:gd name="T2" fmla="*/ 9 w 11"/>
                <a:gd name="T3" fmla="*/ 0 h 32"/>
                <a:gd name="T4" fmla="*/ 0 w 11"/>
                <a:gd name="T5" fmla="*/ 29 h 32"/>
                <a:gd name="T6" fmla="*/ 5 w 11"/>
                <a:gd name="T7" fmla="*/ 32 h 32"/>
                <a:gd name="T8" fmla="*/ 11 w 1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3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3" name="Freeform 3630"/>
            <p:cNvSpPr>
              <a:spLocks/>
            </p:cNvSpPr>
            <p:nvPr/>
          </p:nvSpPr>
          <p:spPr bwMode="auto">
            <a:xfrm>
              <a:off x="2685" y="1815"/>
              <a:ext cx="22" cy="36"/>
            </a:xfrm>
            <a:custGeom>
              <a:avLst/>
              <a:gdLst>
                <a:gd name="T0" fmla="*/ 17 w 22"/>
                <a:gd name="T1" fmla="*/ 36 h 36"/>
                <a:gd name="T2" fmla="*/ 0 w 22"/>
                <a:gd name="T3" fmla="*/ 29 h 36"/>
                <a:gd name="T4" fmla="*/ 11 w 22"/>
                <a:gd name="T5" fmla="*/ 0 h 36"/>
                <a:gd name="T6" fmla="*/ 22 w 22"/>
                <a:gd name="T7" fmla="*/ 5 h 36"/>
                <a:gd name="T8" fmla="*/ 17 w 2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6">
                  <a:moveTo>
                    <a:pt x="17" y="36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2" y="5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4" name="Freeform 3631"/>
            <p:cNvSpPr>
              <a:spLocks/>
            </p:cNvSpPr>
            <p:nvPr/>
          </p:nvSpPr>
          <p:spPr bwMode="auto">
            <a:xfrm>
              <a:off x="2670" y="1810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9 h 34"/>
                <a:gd name="T4" fmla="*/ 11 w 26"/>
                <a:gd name="T5" fmla="*/ 0 h 34"/>
                <a:gd name="T6" fmla="*/ 26 w 26"/>
                <a:gd name="T7" fmla="*/ 5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9"/>
                  </a:lnTo>
                  <a:lnTo>
                    <a:pt x="11" y="0"/>
                  </a:lnTo>
                  <a:lnTo>
                    <a:pt x="26" y="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5" name="Freeform 3632"/>
            <p:cNvSpPr>
              <a:spLocks/>
            </p:cNvSpPr>
            <p:nvPr/>
          </p:nvSpPr>
          <p:spPr bwMode="auto">
            <a:xfrm>
              <a:off x="2639" y="1793"/>
              <a:ext cx="42" cy="46"/>
            </a:xfrm>
            <a:custGeom>
              <a:avLst/>
              <a:gdLst>
                <a:gd name="T0" fmla="*/ 31 w 42"/>
                <a:gd name="T1" fmla="*/ 46 h 46"/>
                <a:gd name="T2" fmla="*/ 0 w 42"/>
                <a:gd name="T3" fmla="*/ 24 h 46"/>
                <a:gd name="T4" fmla="*/ 17 w 42"/>
                <a:gd name="T5" fmla="*/ 0 h 46"/>
                <a:gd name="T6" fmla="*/ 42 w 42"/>
                <a:gd name="T7" fmla="*/ 17 h 46"/>
                <a:gd name="T8" fmla="*/ 31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1" y="46"/>
                  </a:moveTo>
                  <a:lnTo>
                    <a:pt x="0" y="24"/>
                  </a:lnTo>
                  <a:lnTo>
                    <a:pt x="17" y="0"/>
                  </a:lnTo>
                  <a:lnTo>
                    <a:pt x="42" y="17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6" name="Freeform 3633"/>
            <p:cNvSpPr>
              <a:spLocks/>
            </p:cNvSpPr>
            <p:nvPr/>
          </p:nvSpPr>
          <p:spPr bwMode="auto">
            <a:xfrm>
              <a:off x="2610" y="1766"/>
              <a:ext cx="46" cy="51"/>
            </a:xfrm>
            <a:custGeom>
              <a:avLst/>
              <a:gdLst>
                <a:gd name="T0" fmla="*/ 29 w 46"/>
                <a:gd name="T1" fmla="*/ 51 h 51"/>
                <a:gd name="T2" fmla="*/ 0 w 46"/>
                <a:gd name="T3" fmla="*/ 24 h 51"/>
                <a:gd name="T4" fmla="*/ 20 w 46"/>
                <a:gd name="T5" fmla="*/ 0 h 51"/>
                <a:gd name="T6" fmla="*/ 46 w 46"/>
                <a:gd name="T7" fmla="*/ 27 h 51"/>
                <a:gd name="T8" fmla="*/ 29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9" y="51"/>
                  </a:moveTo>
                  <a:lnTo>
                    <a:pt x="0" y="24"/>
                  </a:lnTo>
                  <a:lnTo>
                    <a:pt x="20" y="0"/>
                  </a:lnTo>
                  <a:lnTo>
                    <a:pt x="46" y="27"/>
                  </a:lnTo>
                  <a:lnTo>
                    <a:pt x="29" y="5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7" name="Freeform 3634"/>
            <p:cNvSpPr>
              <a:spLocks/>
            </p:cNvSpPr>
            <p:nvPr/>
          </p:nvSpPr>
          <p:spPr bwMode="auto">
            <a:xfrm>
              <a:off x="2584" y="1736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0 h 54"/>
                <a:gd name="T4" fmla="*/ 22 w 46"/>
                <a:gd name="T5" fmla="*/ 0 h 54"/>
                <a:gd name="T6" fmla="*/ 46 w 46"/>
                <a:gd name="T7" fmla="*/ 30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0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8" name="Freeform 3635"/>
            <p:cNvSpPr>
              <a:spLocks/>
            </p:cNvSpPr>
            <p:nvPr/>
          </p:nvSpPr>
          <p:spPr bwMode="auto">
            <a:xfrm>
              <a:off x="2558" y="1704"/>
              <a:ext cx="48" cy="52"/>
            </a:xfrm>
            <a:custGeom>
              <a:avLst/>
              <a:gdLst>
                <a:gd name="T0" fmla="*/ 26 w 48"/>
                <a:gd name="T1" fmla="*/ 52 h 52"/>
                <a:gd name="T2" fmla="*/ 0 w 48"/>
                <a:gd name="T3" fmla="*/ 18 h 52"/>
                <a:gd name="T4" fmla="*/ 24 w 48"/>
                <a:gd name="T5" fmla="*/ 0 h 52"/>
                <a:gd name="T6" fmla="*/ 48 w 48"/>
                <a:gd name="T7" fmla="*/ 32 h 52"/>
                <a:gd name="T8" fmla="*/ 26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6" y="52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48" y="32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59" name="Freeform 3636"/>
            <p:cNvSpPr>
              <a:spLocks/>
            </p:cNvSpPr>
            <p:nvPr/>
          </p:nvSpPr>
          <p:spPr bwMode="auto">
            <a:xfrm>
              <a:off x="2534" y="1668"/>
              <a:ext cx="48" cy="54"/>
            </a:xfrm>
            <a:custGeom>
              <a:avLst/>
              <a:gdLst>
                <a:gd name="T0" fmla="*/ 24 w 48"/>
                <a:gd name="T1" fmla="*/ 54 h 54"/>
                <a:gd name="T2" fmla="*/ 0 w 48"/>
                <a:gd name="T3" fmla="*/ 17 h 54"/>
                <a:gd name="T4" fmla="*/ 24 w 48"/>
                <a:gd name="T5" fmla="*/ 0 h 54"/>
                <a:gd name="T6" fmla="*/ 48 w 48"/>
                <a:gd name="T7" fmla="*/ 36 h 54"/>
                <a:gd name="T8" fmla="*/ 24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4" y="54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48" y="36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0" name="Freeform 3637"/>
            <p:cNvSpPr>
              <a:spLocks/>
            </p:cNvSpPr>
            <p:nvPr/>
          </p:nvSpPr>
          <p:spPr bwMode="auto">
            <a:xfrm>
              <a:off x="2499" y="1599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4 w 59"/>
                <a:gd name="T5" fmla="*/ 0 h 86"/>
                <a:gd name="T6" fmla="*/ 59 w 59"/>
                <a:gd name="T7" fmla="*/ 69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4" y="0"/>
                  </a:lnTo>
                  <a:lnTo>
                    <a:pt x="59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1" name="Freeform 3638"/>
            <p:cNvSpPr>
              <a:spLocks/>
            </p:cNvSpPr>
            <p:nvPr/>
          </p:nvSpPr>
          <p:spPr bwMode="auto">
            <a:xfrm>
              <a:off x="2702" y="1820"/>
              <a:ext cx="5" cy="31"/>
            </a:xfrm>
            <a:custGeom>
              <a:avLst/>
              <a:gdLst>
                <a:gd name="T0" fmla="*/ 3 w 5"/>
                <a:gd name="T1" fmla="*/ 31 h 31"/>
                <a:gd name="T2" fmla="*/ 0 w 5"/>
                <a:gd name="T3" fmla="*/ 31 h 31"/>
                <a:gd name="T4" fmla="*/ 3 w 5"/>
                <a:gd name="T5" fmla="*/ 0 h 31"/>
                <a:gd name="T6" fmla="*/ 5 w 5"/>
                <a:gd name="T7" fmla="*/ 0 h 31"/>
                <a:gd name="T8" fmla="*/ 3 w 5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1">
                  <a:moveTo>
                    <a:pt x="3" y="31"/>
                  </a:moveTo>
                  <a:lnTo>
                    <a:pt x="0" y="31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rgbClr val="4158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2" name="Freeform 3639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7 w 61"/>
                <a:gd name="T1" fmla="*/ 100 h 100"/>
                <a:gd name="T2" fmla="*/ 0 w 61"/>
                <a:gd name="T3" fmla="*/ 12 h 100"/>
                <a:gd name="T4" fmla="*/ 24 w 61"/>
                <a:gd name="T5" fmla="*/ 0 h 100"/>
                <a:gd name="T6" fmla="*/ 61 w 61"/>
                <a:gd name="T7" fmla="*/ 88 h 100"/>
                <a:gd name="T8" fmla="*/ 37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7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3" name="Freeform 3640"/>
            <p:cNvSpPr>
              <a:spLocks/>
            </p:cNvSpPr>
            <p:nvPr/>
          </p:nvSpPr>
          <p:spPr bwMode="auto">
            <a:xfrm>
              <a:off x="3538" y="3426"/>
              <a:ext cx="63" cy="88"/>
            </a:xfrm>
            <a:custGeom>
              <a:avLst/>
              <a:gdLst>
                <a:gd name="T0" fmla="*/ 39 w 63"/>
                <a:gd name="T1" fmla="*/ 88 h 88"/>
                <a:gd name="T2" fmla="*/ 0 w 63"/>
                <a:gd name="T3" fmla="*/ 12 h 88"/>
                <a:gd name="T4" fmla="*/ 24 w 63"/>
                <a:gd name="T5" fmla="*/ 0 h 88"/>
                <a:gd name="T6" fmla="*/ 63 w 63"/>
                <a:gd name="T7" fmla="*/ 76 h 88"/>
                <a:gd name="T8" fmla="*/ 39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9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7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4" name="Freeform 3641"/>
            <p:cNvSpPr>
              <a:spLocks/>
            </p:cNvSpPr>
            <p:nvPr/>
          </p:nvSpPr>
          <p:spPr bwMode="auto">
            <a:xfrm>
              <a:off x="3522" y="3387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2 h 51"/>
                <a:gd name="T4" fmla="*/ 24 w 40"/>
                <a:gd name="T5" fmla="*/ 0 h 51"/>
                <a:gd name="T6" fmla="*/ 40 w 40"/>
                <a:gd name="T7" fmla="*/ 39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5" name="Freeform 3642"/>
            <p:cNvSpPr>
              <a:spLocks/>
            </p:cNvSpPr>
            <p:nvPr/>
          </p:nvSpPr>
          <p:spPr bwMode="auto">
            <a:xfrm>
              <a:off x="3509" y="3348"/>
              <a:ext cx="37" cy="51"/>
            </a:xfrm>
            <a:custGeom>
              <a:avLst/>
              <a:gdLst>
                <a:gd name="T0" fmla="*/ 13 w 37"/>
                <a:gd name="T1" fmla="*/ 51 h 51"/>
                <a:gd name="T2" fmla="*/ 0 w 37"/>
                <a:gd name="T3" fmla="*/ 12 h 51"/>
                <a:gd name="T4" fmla="*/ 24 w 37"/>
                <a:gd name="T5" fmla="*/ 0 h 51"/>
                <a:gd name="T6" fmla="*/ 37 w 37"/>
                <a:gd name="T7" fmla="*/ 39 h 51"/>
                <a:gd name="T8" fmla="*/ 13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3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6" name="Freeform 3643"/>
            <p:cNvSpPr>
              <a:spLocks/>
            </p:cNvSpPr>
            <p:nvPr/>
          </p:nvSpPr>
          <p:spPr bwMode="auto">
            <a:xfrm>
              <a:off x="3498" y="3306"/>
              <a:ext cx="35" cy="54"/>
            </a:xfrm>
            <a:custGeom>
              <a:avLst/>
              <a:gdLst>
                <a:gd name="T0" fmla="*/ 11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2 h 54"/>
                <a:gd name="T8" fmla="*/ 11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1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2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7" name="Freeform 3644"/>
            <p:cNvSpPr>
              <a:spLocks/>
            </p:cNvSpPr>
            <p:nvPr/>
          </p:nvSpPr>
          <p:spPr bwMode="auto">
            <a:xfrm>
              <a:off x="3494" y="3257"/>
              <a:ext cx="30" cy="54"/>
            </a:xfrm>
            <a:custGeom>
              <a:avLst/>
              <a:gdLst>
                <a:gd name="T0" fmla="*/ 4 w 30"/>
                <a:gd name="T1" fmla="*/ 54 h 54"/>
                <a:gd name="T2" fmla="*/ 0 w 30"/>
                <a:gd name="T3" fmla="*/ 3 h 54"/>
                <a:gd name="T4" fmla="*/ 26 w 30"/>
                <a:gd name="T5" fmla="*/ 0 h 54"/>
                <a:gd name="T6" fmla="*/ 30 w 30"/>
                <a:gd name="T7" fmla="*/ 49 h 54"/>
                <a:gd name="T8" fmla="*/ 4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4" y="54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8" name="Freeform 3645"/>
            <p:cNvSpPr>
              <a:spLocks/>
            </p:cNvSpPr>
            <p:nvPr/>
          </p:nvSpPr>
          <p:spPr bwMode="auto">
            <a:xfrm>
              <a:off x="3494" y="3218"/>
              <a:ext cx="30" cy="44"/>
            </a:xfrm>
            <a:custGeom>
              <a:avLst/>
              <a:gdLst>
                <a:gd name="T0" fmla="*/ 0 w 30"/>
                <a:gd name="T1" fmla="*/ 42 h 44"/>
                <a:gd name="T2" fmla="*/ 4 w 30"/>
                <a:gd name="T3" fmla="*/ 0 h 44"/>
                <a:gd name="T4" fmla="*/ 30 w 30"/>
                <a:gd name="T5" fmla="*/ 5 h 44"/>
                <a:gd name="T6" fmla="*/ 26 w 30"/>
                <a:gd name="T7" fmla="*/ 44 h 44"/>
                <a:gd name="T8" fmla="*/ 0 w 30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0" y="42"/>
                  </a:moveTo>
                  <a:lnTo>
                    <a:pt x="4" y="0"/>
                  </a:lnTo>
                  <a:lnTo>
                    <a:pt x="30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69" name="Freeform 3646"/>
            <p:cNvSpPr>
              <a:spLocks/>
            </p:cNvSpPr>
            <p:nvPr/>
          </p:nvSpPr>
          <p:spPr bwMode="auto">
            <a:xfrm>
              <a:off x="3498" y="3181"/>
              <a:ext cx="31" cy="42"/>
            </a:xfrm>
            <a:custGeom>
              <a:avLst/>
              <a:gdLst>
                <a:gd name="T0" fmla="*/ 0 w 31"/>
                <a:gd name="T1" fmla="*/ 37 h 42"/>
                <a:gd name="T2" fmla="*/ 7 w 31"/>
                <a:gd name="T3" fmla="*/ 0 h 42"/>
                <a:gd name="T4" fmla="*/ 31 w 31"/>
                <a:gd name="T5" fmla="*/ 12 h 42"/>
                <a:gd name="T6" fmla="*/ 26 w 31"/>
                <a:gd name="T7" fmla="*/ 42 h 42"/>
                <a:gd name="T8" fmla="*/ 0 w 31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7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6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0" name="Freeform 3647"/>
            <p:cNvSpPr>
              <a:spLocks/>
            </p:cNvSpPr>
            <p:nvPr/>
          </p:nvSpPr>
          <p:spPr bwMode="auto">
            <a:xfrm>
              <a:off x="3505" y="3118"/>
              <a:ext cx="50" cy="75"/>
            </a:xfrm>
            <a:custGeom>
              <a:avLst/>
              <a:gdLst>
                <a:gd name="T0" fmla="*/ 0 w 50"/>
                <a:gd name="T1" fmla="*/ 63 h 75"/>
                <a:gd name="T2" fmla="*/ 26 w 50"/>
                <a:gd name="T3" fmla="*/ 0 h 75"/>
                <a:gd name="T4" fmla="*/ 50 w 50"/>
                <a:gd name="T5" fmla="*/ 12 h 75"/>
                <a:gd name="T6" fmla="*/ 24 w 50"/>
                <a:gd name="T7" fmla="*/ 75 h 75"/>
                <a:gd name="T8" fmla="*/ 0 w 50"/>
                <a:gd name="T9" fmla="*/ 6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5">
                  <a:moveTo>
                    <a:pt x="0" y="63"/>
                  </a:moveTo>
                  <a:lnTo>
                    <a:pt x="26" y="0"/>
                  </a:lnTo>
                  <a:lnTo>
                    <a:pt x="50" y="12"/>
                  </a:lnTo>
                  <a:lnTo>
                    <a:pt x="24" y="7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1" name="Freeform 3648"/>
            <p:cNvSpPr>
              <a:spLocks/>
            </p:cNvSpPr>
            <p:nvPr/>
          </p:nvSpPr>
          <p:spPr bwMode="auto">
            <a:xfrm>
              <a:off x="3531" y="3088"/>
              <a:ext cx="37" cy="42"/>
            </a:xfrm>
            <a:custGeom>
              <a:avLst/>
              <a:gdLst>
                <a:gd name="T0" fmla="*/ 0 w 37"/>
                <a:gd name="T1" fmla="*/ 30 h 42"/>
                <a:gd name="T2" fmla="*/ 13 w 37"/>
                <a:gd name="T3" fmla="*/ 0 h 42"/>
                <a:gd name="T4" fmla="*/ 37 w 37"/>
                <a:gd name="T5" fmla="*/ 12 h 42"/>
                <a:gd name="T6" fmla="*/ 24 w 37"/>
                <a:gd name="T7" fmla="*/ 42 h 42"/>
                <a:gd name="T8" fmla="*/ 0 w 37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2">
                  <a:moveTo>
                    <a:pt x="0" y="30"/>
                  </a:moveTo>
                  <a:lnTo>
                    <a:pt x="13" y="0"/>
                  </a:lnTo>
                  <a:lnTo>
                    <a:pt x="37" y="12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2" name="Freeform 3649"/>
            <p:cNvSpPr>
              <a:spLocks/>
            </p:cNvSpPr>
            <p:nvPr/>
          </p:nvSpPr>
          <p:spPr bwMode="auto">
            <a:xfrm>
              <a:off x="3544" y="3059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9 w 35"/>
                <a:gd name="T3" fmla="*/ 0 h 41"/>
                <a:gd name="T4" fmla="*/ 35 w 35"/>
                <a:gd name="T5" fmla="*/ 5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3" name="Freeform 3650"/>
            <p:cNvSpPr>
              <a:spLocks/>
            </p:cNvSpPr>
            <p:nvPr/>
          </p:nvSpPr>
          <p:spPr bwMode="auto">
            <a:xfrm>
              <a:off x="3553" y="3027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4 w 31"/>
                <a:gd name="T3" fmla="*/ 0 h 37"/>
                <a:gd name="T4" fmla="*/ 31 w 31"/>
                <a:gd name="T5" fmla="*/ 0 h 37"/>
                <a:gd name="T6" fmla="*/ 26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4" y="0"/>
                  </a:lnTo>
                  <a:lnTo>
                    <a:pt x="31" y="0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4" name="Freeform 3651"/>
            <p:cNvSpPr>
              <a:spLocks/>
            </p:cNvSpPr>
            <p:nvPr/>
          </p:nvSpPr>
          <p:spPr bwMode="auto">
            <a:xfrm>
              <a:off x="3555" y="2985"/>
              <a:ext cx="29" cy="42"/>
            </a:xfrm>
            <a:custGeom>
              <a:avLst/>
              <a:gdLst>
                <a:gd name="T0" fmla="*/ 2 w 29"/>
                <a:gd name="T1" fmla="*/ 42 h 42"/>
                <a:gd name="T2" fmla="*/ 0 w 29"/>
                <a:gd name="T3" fmla="*/ 3 h 42"/>
                <a:gd name="T4" fmla="*/ 26 w 29"/>
                <a:gd name="T5" fmla="*/ 0 h 42"/>
                <a:gd name="T6" fmla="*/ 29 w 29"/>
                <a:gd name="T7" fmla="*/ 42 h 42"/>
                <a:gd name="T8" fmla="*/ 2 w 29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2">
                  <a:moveTo>
                    <a:pt x="2" y="4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9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5" name="Freeform 3652"/>
            <p:cNvSpPr>
              <a:spLocks/>
            </p:cNvSpPr>
            <p:nvPr/>
          </p:nvSpPr>
          <p:spPr bwMode="auto">
            <a:xfrm>
              <a:off x="3494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6" name="Freeform 3653"/>
            <p:cNvSpPr>
              <a:spLocks/>
            </p:cNvSpPr>
            <p:nvPr/>
          </p:nvSpPr>
          <p:spPr bwMode="auto">
            <a:xfrm>
              <a:off x="3548" y="2961"/>
              <a:ext cx="33" cy="29"/>
            </a:xfrm>
            <a:custGeom>
              <a:avLst/>
              <a:gdLst>
                <a:gd name="T0" fmla="*/ 7 w 33"/>
                <a:gd name="T1" fmla="*/ 29 h 29"/>
                <a:gd name="T2" fmla="*/ 0 w 33"/>
                <a:gd name="T3" fmla="*/ 12 h 29"/>
                <a:gd name="T4" fmla="*/ 25 w 33"/>
                <a:gd name="T5" fmla="*/ 0 h 29"/>
                <a:gd name="T6" fmla="*/ 33 w 33"/>
                <a:gd name="T7" fmla="*/ 24 h 29"/>
                <a:gd name="T8" fmla="*/ 7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7" y="29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3" y="24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7" name="Freeform 3654"/>
            <p:cNvSpPr>
              <a:spLocks/>
            </p:cNvSpPr>
            <p:nvPr/>
          </p:nvSpPr>
          <p:spPr bwMode="auto">
            <a:xfrm>
              <a:off x="3542" y="2939"/>
              <a:ext cx="31" cy="34"/>
            </a:xfrm>
            <a:custGeom>
              <a:avLst/>
              <a:gdLst>
                <a:gd name="T0" fmla="*/ 6 w 31"/>
                <a:gd name="T1" fmla="*/ 34 h 34"/>
                <a:gd name="T2" fmla="*/ 0 w 31"/>
                <a:gd name="T3" fmla="*/ 17 h 34"/>
                <a:gd name="T4" fmla="*/ 22 w 31"/>
                <a:gd name="T5" fmla="*/ 0 h 34"/>
                <a:gd name="T6" fmla="*/ 31 w 31"/>
                <a:gd name="T7" fmla="*/ 22 h 34"/>
                <a:gd name="T8" fmla="*/ 6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6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8" name="Freeform 3655"/>
            <p:cNvSpPr>
              <a:spLocks/>
            </p:cNvSpPr>
            <p:nvPr/>
          </p:nvSpPr>
          <p:spPr bwMode="auto">
            <a:xfrm>
              <a:off x="3522" y="2904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20 h 52"/>
                <a:gd name="T4" fmla="*/ 20 w 42"/>
                <a:gd name="T5" fmla="*/ 0 h 52"/>
                <a:gd name="T6" fmla="*/ 42 w 42"/>
                <a:gd name="T7" fmla="*/ 35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79" name="Freeform 3656"/>
            <p:cNvSpPr>
              <a:spLocks/>
            </p:cNvSpPr>
            <p:nvPr/>
          </p:nvSpPr>
          <p:spPr bwMode="auto">
            <a:xfrm>
              <a:off x="3498" y="2878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6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6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0" name="Freeform 3657"/>
            <p:cNvSpPr>
              <a:spLocks/>
            </p:cNvSpPr>
            <p:nvPr/>
          </p:nvSpPr>
          <p:spPr bwMode="auto">
            <a:xfrm>
              <a:off x="3470" y="2851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4 h 49"/>
                <a:gd name="T4" fmla="*/ 15 w 46"/>
                <a:gd name="T5" fmla="*/ 0 h 49"/>
                <a:gd name="T6" fmla="*/ 46 w 46"/>
                <a:gd name="T7" fmla="*/ 27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6" y="27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1" name="Freeform 3658"/>
            <p:cNvSpPr>
              <a:spLocks/>
            </p:cNvSpPr>
            <p:nvPr/>
          </p:nvSpPr>
          <p:spPr bwMode="auto">
            <a:xfrm>
              <a:off x="3410" y="2804"/>
              <a:ext cx="75" cy="71"/>
            </a:xfrm>
            <a:custGeom>
              <a:avLst/>
              <a:gdLst>
                <a:gd name="T0" fmla="*/ 60 w 75"/>
                <a:gd name="T1" fmla="*/ 71 h 71"/>
                <a:gd name="T2" fmla="*/ 0 w 75"/>
                <a:gd name="T3" fmla="*/ 22 h 71"/>
                <a:gd name="T4" fmla="*/ 18 w 75"/>
                <a:gd name="T5" fmla="*/ 0 h 71"/>
                <a:gd name="T6" fmla="*/ 75 w 75"/>
                <a:gd name="T7" fmla="*/ 47 h 71"/>
                <a:gd name="T8" fmla="*/ 60 w 7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60" y="71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7"/>
                  </a:lnTo>
                  <a:lnTo>
                    <a:pt x="60" y="7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2" name="Freeform 3659"/>
            <p:cNvSpPr>
              <a:spLocks/>
            </p:cNvSpPr>
            <p:nvPr/>
          </p:nvSpPr>
          <p:spPr bwMode="auto">
            <a:xfrm>
              <a:off x="3384" y="2775"/>
              <a:ext cx="44" cy="51"/>
            </a:xfrm>
            <a:custGeom>
              <a:avLst/>
              <a:gdLst>
                <a:gd name="T0" fmla="*/ 26 w 44"/>
                <a:gd name="T1" fmla="*/ 51 h 51"/>
                <a:gd name="T2" fmla="*/ 0 w 44"/>
                <a:gd name="T3" fmla="*/ 17 h 51"/>
                <a:gd name="T4" fmla="*/ 22 w 44"/>
                <a:gd name="T5" fmla="*/ 0 h 51"/>
                <a:gd name="T6" fmla="*/ 44 w 44"/>
                <a:gd name="T7" fmla="*/ 29 h 51"/>
                <a:gd name="T8" fmla="*/ 2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6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29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3" name="Freeform 3660"/>
            <p:cNvSpPr>
              <a:spLocks/>
            </p:cNvSpPr>
            <p:nvPr/>
          </p:nvSpPr>
          <p:spPr bwMode="auto">
            <a:xfrm>
              <a:off x="3362" y="2736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4" name="Freeform 3661"/>
            <p:cNvSpPr>
              <a:spLocks/>
            </p:cNvSpPr>
            <p:nvPr/>
          </p:nvSpPr>
          <p:spPr bwMode="auto">
            <a:xfrm>
              <a:off x="3555" y="2985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3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5" name="Freeform 3662"/>
            <p:cNvSpPr>
              <a:spLocks/>
            </p:cNvSpPr>
            <p:nvPr/>
          </p:nvSpPr>
          <p:spPr bwMode="auto">
            <a:xfrm>
              <a:off x="3347" y="2699"/>
              <a:ext cx="37" cy="51"/>
            </a:xfrm>
            <a:custGeom>
              <a:avLst/>
              <a:gdLst>
                <a:gd name="T0" fmla="*/ 13 w 37"/>
                <a:gd name="T1" fmla="*/ 51 h 51"/>
                <a:gd name="T2" fmla="*/ 0 w 37"/>
                <a:gd name="T3" fmla="*/ 5 h 51"/>
                <a:gd name="T4" fmla="*/ 26 w 37"/>
                <a:gd name="T5" fmla="*/ 0 h 51"/>
                <a:gd name="T6" fmla="*/ 37 w 37"/>
                <a:gd name="T7" fmla="*/ 39 h 51"/>
                <a:gd name="T8" fmla="*/ 13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3" y="5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6" name="Freeform 3663"/>
            <p:cNvSpPr>
              <a:spLocks/>
            </p:cNvSpPr>
            <p:nvPr/>
          </p:nvSpPr>
          <p:spPr bwMode="auto">
            <a:xfrm>
              <a:off x="3340" y="2660"/>
              <a:ext cx="33" cy="44"/>
            </a:xfrm>
            <a:custGeom>
              <a:avLst/>
              <a:gdLst>
                <a:gd name="T0" fmla="*/ 7 w 33"/>
                <a:gd name="T1" fmla="*/ 44 h 44"/>
                <a:gd name="T2" fmla="*/ 0 w 33"/>
                <a:gd name="T3" fmla="*/ 0 h 44"/>
                <a:gd name="T4" fmla="*/ 27 w 33"/>
                <a:gd name="T5" fmla="*/ 0 h 44"/>
                <a:gd name="T6" fmla="*/ 33 w 33"/>
                <a:gd name="T7" fmla="*/ 39 h 44"/>
                <a:gd name="T8" fmla="*/ 7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7" y="44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33" y="39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7" name="Freeform 3664"/>
            <p:cNvSpPr>
              <a:spLocks/>
            </p:cNvSpPr>
            <p:nvPr/>
          </p:nvSpPr>
          <p:spPr bwMode="auto">
            <a:xfrm>
              <a:off x="3340" y="2579"/>
              <a:ext cx="29" cy="81"/>
            </a:xfrm>
            <a:custGeom>
              <a:avLst/>
              <a:gdLst>
                <a:gd name="T0" fmla="*/ 0 w 29"/>
                <a:gd name="T1" fmla="*/ 81 h 81"/>
                <a:gd name="T2" fmla="*/ 2 w 29"/>
                <a:gd name="T3" fmla="*/ 0 h 81"/>
                <a:gd name="T4" fmla="*/ 29 w 29"/>
                <a:gd name="T5" fmla="*/ 0 h 81"/>
                <a:gd name="T6" fmla="*/ 27 w 29"/>
                <a:gd name="T7" fmla="*/ 81 h 81"/>
                <a:gd name="T8" fmla="*/ 0 w 29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81">
                  <a:moveTo>
                    <a:pt x="0" y="81"/>
                  </a:moveTo>
                  <a:lnTo>
                    <a:pt x="2" y="0"/>
                  </a:lnTo>
                  <a:lnTo>
                    <a:pt x="29" y="0"/>
                  </a:lnTo>
                  <a:lnTo>
                    <a:pt x="27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8" name="Freeform 3665"/>
            <p:cNvSpPr>
              <a:spLocks/>
            </p:cNvSpPr>
            <p:nvPr/>
          </p:nvSpPr>
          <p:spPr bwMode="auto">
            <a:xfrm>
              <a:off x="3342" y="2537"/>
              <a:ext cx="27" cy="42"/>
            </a:xfrm>
            <a:custGeom>
              <a:avLst/>
              <a:gdLst>
                <a:gd name="T0" fmla="*/ 0 w 27"/>
                <a:gd name="T1" fmla="*/ 42 h 42"/>
                <a:gd name="T2" fmla="*/ 0 w 27"/>
                <a:gd name="T3" fmla="*/ 3 h 42"/>
                <a:gd name="T4" fmla="*/ 27 w 27"/>
                <a:gd name="T5" fmla="*/ 0 h 42"/>
                <a:gd name="T6" fmla="*/ 27 w 27"/>
                <a:gd name="T7" fmla="*/ 42 h 42"/>
                <a:gd name="T8" fmla="*/ 0 w 27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2">
                  <a:moveTo>
                    <a:pt x="0" y="42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27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89" name="Freeform 3666"/>
            <p:cNvSpPr>
              <a:spLocks/>
            </p:cNvSpPr>
            <p:nvPr/>
          </p:nvSpPr>
          <p:spPr bwMode="auto">
            <a:xfrm>
              <a:off x="3338" y="2498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5 h 42"/>
                <a:gd name="T4" fmla="*/ 26 w 31"/>
                <a:gd name="T5" fmla="*/ 0 h 42"/>
                <a:gd name="T6" fmla="*/ 31 w 31"/>
                <a:gd name="T7" fmla="*/ 39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1" y="39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0" name="Freeform 3667"/>
            <p:cNvSpPr>
              <a:spLocks/>
            </p:cNvSpPr>
            <p:nvPr/>
          </p:nvSpPr>
          <p:spPr bwMode="auto">
            <a:xfrm>
              <a:off x="3327" y="2459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12 h 44"/>
                <a:gd name="T4" fmla="*/ 24 w 37"/>
                <a:gd name="T5" fmla="*/ 0 h 44"/>
                <a:gd name="T6" fmla="*/ 37 w 37"/>
                <a:gd name="T7" fmla="*/ 39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1" name="Freeform 3668"/>
            <p:cNvSpPr>
              <a:spLocks/>
            </p:cNvSpPr>
            <p:nvPr/>
          </p:nvSpPr>
          <p:spPr bwMode="auto">
            <a:xfrm>
              <a:off x="3310" y="2420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17 h 51"/>
                <a:gd name="T4" fmla="*/ 22 w 41"/>
                <a:gd name="T5" fmla="*/ 0 h 51"/>
                <a:gd name="T6" fmla="*/ 41 w 41"/>
                <a:gd name="T7" fmla="*/ 39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1" y="39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2" name="Freeform 3669"/>
            <p:cNvSpPr>
              <a:spLocks/>
            </p:cNvSpPr>
            <p:nvPr/>
          </p:nvSpPr>
          <p:spPr bwMode="auto">
            <a:xfrm>
              <a:off x="3360" y="2736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4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3" name="Freeform 3670"/>
            <p:cNvSpPr>
              <a:spLocks/>
            </p:cNvSpPr>
            <p:nvPr/>
          </p:nvSpPr>
          <p:spPr bwMode="auto">
            <a:xfrm>
              <a:off x="3299" y="2400"/>
              <a:ext cx="30" cy="37"/>
            </a:xfrm>
            <a:custGeom>
              <a:avLst/>
              <a:gdLst>
                <a:gd name="T0" fmla="*/ 11 w 30"/>
                <a:gd name="T1" fmla="*/ 37 h 37"/>
                <a:gd name="T2" fmla="*/ 0 w 30"/>
                <a:gd name="T3" fmla="*/ 22 h 37"/>
                <a:gd name="T4" fmla="*/ 17 w 30"/>
                <a:gd name="T5" fmla="*/ 0 h 37"/>
                <a:gd name="T6" fmla="*/ 30 w 30"/>
                <a:gd name="T7" fmla="*/ 17 h 37"/>
                <a:gd name="T8" fmla="*/ 11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1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4" name="Freeform 3671"/>
            <p:cNvSpPr>
              <a:spLocks/>
            </p:cNvSpPr>
            <p:nvPr/>
          </p:nvSpPr>
          <p:spPr bwMode="auto">
            <a:xfrm>
              <a:off x="3283" y="2385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5 h 37"/>
                <a:gd name="T4" fmla="*/ 16 w 33"/>
                <a:gd name="T5" fmla="*/ 0 h 37"/>
                <a:gd name="T6" fmla="*/ 33 w 33"/>
                <a:gd name="T7" fmla="*/ 15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3" y="15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5" name="Freeform 3672"/>
            <p:cNvSpPr>
              <a:spLocks/>
            </p:cNvSpPr>
            <p:nvPr/>
          </p:nvSpPr>
          <p:spPr bwMode="auto">
            <a:xfrm>
              <a:off x="3270" y="2373"/>
              <a:ext cx="29" cy="37"/>
            </a:xfrm>
            <a:custGeom>
              <a:avLst/>
              <a:gdLst>
                <a:gd name="T0" fmla="*/ 13 w 29"/>
                <a:gd name="T1" fmla="*/ 37 h 37"/>
                <a:gd name="T2" fmla="*/ 0 w 29"/>
                <a:gd name="T3" fmla="*/ 27 h 37"/>
                <a:gd name="T4" fmla="*/ 11 w 29"/>
                <a:gd name="T5" fmla="*/ 0 h 37"/>
                <a:gd name="T6" fmla="*/ 29 w 29"/>
                <a:gd name="T7" fmla="*/ 12 h 37"/>
                <a:gd name="T8" fmla="*/ 13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3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6" name="Freeform 3673"/>
            <p:cNvSpPr>
              <a:spLocks/>
            </p:cNvSpPr>
            <p:nvPr/>
          </p:nvSpPr>
          <p:spPr bwMode="auto">
            <a:xfrm>
              <a:off x="3253" y="2366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7 h 34"/>
                <a:gd name="T4" fmla="*/ 11 w 28"/>
                <a:gd name="T5" fmla="*/ 0 h 34"/>
                <a:gd name="T6" fmla="*/ 28 w 28"/>
                <a:gd name="T7" fmla="*/ 7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7" name="Freeform 3674"/>
            <p:cNvSpPr>
              <a:spLocks/>
            </p:cNvSpPr>
            <p:nvPr/>
          </p:nvSpPr>
          <p:spPr bwMode="auto">
            <a:xfrm>
              <a:off x="3222" y="2353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0 h 40"/>
                <a:gd name="T4" fmla="*/ 4 w 42"/>
                <a:gd name="T5" fmla="*/ 0 h 40"/>
                <a:gd name="T6" fmla="*/ 42 w 42"/>
                <a:gd name="T7" fmla="*/ 13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13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8" name="Freeform 3675"/>
            <p:cNvSpPr>
              <a:spLocks/>
            </p:cNvSpPr>
            <p:nvPr/>
          </p:nvSpPr>
          <p:spPr bwMode="auto">
            <a:xfrm>
              <a:off x="3187" y="2346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0 h 37"/>
                <a:gd name="T4" fmla="*/ 4 w 39"/>
                <a:gd name="T5" fmla="*/ 0 h 37"/>
                <a:gd name="T6" fmla="*/ 39 w 39"/>
                <a:gd name="T7" fmla="*/ 7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99" name="Freeform 3676"/>
            <p:cNvSpPr>
              <a:spLocks/>
            </p:cNvSpPr>
            <p:nvPr/>
          </p:nvSpPr>
          <p:spPr bwMode="auto">
            <a:xfrm>
              <a:off x="3150" y="2341"/>
              <a:ext cx="41" cy="35"/>
            </a:xfrm>
            <a:custGeom>
              <a:avLst/>
              <a:gdLst>
                <a:gd name="T0" fmla="*/ 37 w 41"/>
                <a:gd name="T1" fmla="*/ 35 h 35"/>
                <a:gd name="T2" fmla="*/ 0 w 41"/>
                <a:gd name="T3" fmla="*/ 30 h 35"/>
                <a:gd name="T4" fmla="*/ 4 w 41"/>
                <a:gd name="T5" fmla="*/ 0 h 35"/>
                <a:gd name="T6" fmla="*/ 41 w 41"/>
                <a:gd name="T7" fmla="*/ 5 h 35"/>
                <a:gd name="T8" fmla="*/ 37 w 4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5">
                  <a:moveTo>
                    <a:pt x="37" y="35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0" name="Freeform 3677"/>
            <p:cNvSpPr>
              <a:spLocks/>
            </p:cNvSpPr>
            <p:nvPr/>
          </p:nvSpPr>
          <p:spPr bwMode="auto">
            <a:xfrm>
              <a:off x="3110" y="2331"/>
              <a:ext cx="44" cy="40"/>
            </a:xfrm>
            <a:custGeom>
              <a:avLst/>
              <a:gdLst>
                <a:gd name="T0" fmla="*/ 40 w 44"/>
                <a:gd name="T1" fmla="*/ 40 h 40"/>
                <a:gd name="T2" fmla="*/ 0 w 44"/>
                <a:gd name="T3" fmla="*/ 27 h 40"/>
                <a:gd name="T4" fmla="*/ 11 w 44"/>
                <a:gd name="T5" fmla="*/ 0 h 40"/>
                <a:gd name="T6" fmla="*/ 44 w 44"/>
                <a:gd name="T7" fmla="*/ 10 h 40"/>
                <a:gd name="T8" fmla="*/ 40 w 44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0" y="40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1" name="Freeform 3678"/>
            <p:cNvSpPr>
              <a:spLocks/>
            </p:cNvSpPr>
            <p:nvPr/>
          </p:nvSpPr>
          <p:spPr bwMode="auto">
            <a:xfrm>
              <a:off x="3093" y="2324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5 h 34"/>
                <a:gd name="T4" fmla="*/ 15 w 28"/>
                <a:gd name="T5" fmla="*/ 0 h 34"/>
                <a:gd name="T6" fmla="*/ 28 w 28"/>
                <a:gd name="T7" fmla="*/ 7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2" name="Freeform 3679"/>
            <p:cNvSpPr>
              <a:spLocks/>
            </p:cNvSpPr>
            <p:nvPr/>
          </p:nvSpPr>
          <p:spPr bwMode="auto">
            <a:xfrm>
              <a:off x="3077" y="2314"/>
              <a:ext cx="31" cy="35"/>
            </a:xfrm>
            <a:custGeom>
              <a:avLst/>
              <a:gdLst>
                <a:gd name="T0" fmla="*/ 16 w 31"/>
                <a:gd name="T1" fmla="*/ 35 h 35"/>
                <a:gd name="T2" fmla="*/ 0 w 31"/>
                <a:gd name="T3" fmla="*/ 25 h 35"/>
                <a:gd name="T4" fmla="*/ 16 w 31"/>
                <a:gd name="T5" fmla="*/ 0 h 35"/>
                <a:gd name="T6" fmla="*/ 31 w 31"/>
                <a:gd name="T7" fmla="*/ 10 h 35"/>
                <a:gd name="T8" fmla="*/ 16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3" name="Freeform 3680"/>
            <p:cNvSpPr>
              <a:spLocks/>
            </p:cNvSpPr>
            <p:nvPr/>
          </p:nvSpPr>
          <p:spPr bwMode="auto">
            <a:xfrm>
              <a:off x="3062" y="2302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2 h 37"/>
                <a:gd name="T4" fmla="*/ 17 w 31"/>
                <a:gd name="T5" fmla="*/ 0 h 37"/>
                <a:gd name="T6" fmla="*/ 31 w 31"/>
                <a:gd name="T7" fmla="*/ 12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4" name="Freeform 3681"/>
            <p:cNvSpPr>
              <a:spLocks/>
            </p:cNvSpPr>
            <p:nvPr/>
          </p:nvSpPr>
          <p:spPr bwMode="auto">
            <a:xfrm>
              <a:off x="3047" y="2285"/>
              <a:ext cx="32" cy="39"/>
            </a:xfrm>
            <a:custGeom>
              <a:avLst/>
              <a:gdLst>
                <a:gd name="T0" fmla="*/ 15 w 32"/>
                <a:gd name="T1" fmla="*/ 39 h 39"/>
                <a:gd name="T2" fmla="*/ 0 w 32"/>
                <a:gd name="T3" fmla="*/ 19 h 39"/>
                <a:gd name="T4" fmla="*/ 19 w 32"/>
                <a:gd name="T5" fmla="*/ 0 h 39"/>
                <a:gd name="T6" fmla="*/ 32 w 32"/>
                <a:gd name="T7" fmla="*/ 17 h 39"/>
                <a:gd name="T8" fmla="*/ 15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5" y="3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5" name="Freeform 3682"/>
            <p:cNvSpPr>
              <a:spLocks/>
            </p:cNvSpPr>
            <p:nvPr/>
          </p:nvSpPr>
          <p:spPr bwMode="auto">
            <a:xfrm>
              <a:off x="3310" y="2417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19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6" name="Freeform 3683"/>
            <p:cNvSpPr>
              <a:spLocks/>
            </p:cNvSpPr>
            <p:nvPr/>
          </p:nvSpPr>
          <p:spPr bwMode="auto">
            <a:xfrm>
              <a:off x="3031" y="2265"/>
              <a:ext cx="37" cy="39"/>
            </a:xfrm>
            <a:custGeom>
              <a:avLst/>
              <a:gdLst>
                <a:gd name="T0" fmla="*/ 16 w 37"/>
                <a:gd name="T1" fmla="*/ 39 h 39"/>
                <a:gd name="T2" fmla="*/ 0 w 37"/>
                <a:gd name="T3" fmla="*/ 13 h 39"/>
                <a:gd name="T4" fmla="*/ 24 w 37"/>
                <a:gd name="T5" fmla="*/ 0 h 39"/>
                <a:gd name="T6" fmla="*/ 37 w 37"/>
                <a:gd name="T7" fmla="*/ 22 h 39"/>
                <a:gd name="T8" fmla="*/ 1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6" y="3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7" name="Freeform 3684"/>
            <p:cNvSpPr>
              <a:spLocks/>
            </p:cNvSpPr>
            <p:nvPr/>
          </p:nvSpPr>
          <p:spPr bwMode="auto">
            <a:xfrm>
              <a:off x="3022" y="2243"/>
              <a:ext cx="33" cy="35"/>
            </a:xfrm>
            <a:custGeom>
              <a:avLst/>
              <a:gdLst>
                <a:gd name="T0" fmla="*/ 9 w 33"/>
                <a:gd name="T1" fmla="*/ 35 h 35"/>
                <a:gd name="T2" fmla="*/ 0 w 33"/>
                <a:gd name="T3" fmla="*/ 10 h 35"/>
                <a:gd name="T4" fmla="*/ 25 w 33"/>
                <a:gd name="T5" fmla="*/ 0 h 35"/>
                <a:gd name="T6" fmla="*/ 33 w 33"/>
                <a:gd name="T7" fmla="*/ 22 h 35"/>
                <a:gd name="T8" fmla="*/ 9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9" y="35"/>
                  </a:moveTo>
                  <a:lnTo>
                    <a:pt x="0" y="10"/>
                  </a:lnTo>
                  <a:lnTo>
                    <a:pt x="25" y="0"/>
                  </a:lnTo>
                  <a:lnTo>
                    <a:pt x="33" y="22"/>
                  </a:lnTo>
                  <a:lnTo>
                    <a:pt x="9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8" name="Freeform 3685"/>
            <p:cNvSpPr>
              <a:spLocks/>
            </p:cNvSpPr>
            <p:nvPr/>
          </p:nvSpPr>
          <p:spPr bwMode="auto">
            <a:xfrm>
              <a:off x="3012" y="2197"/>
              <a:ext cx="35" cy="56"/>
            </a:xfrm>
            <a:custGeom>
              <a:avLst/>
              <a:gdLst>
                <a:gd name="T0" fmla="*/ 10 w 35"/>
                <a:gd name="T1" fmla="*/ 56 h 56"/>
                <a:gd name="T2" fmla="*/ 0 w 35"/>
                <a:gd name="T3" fmla="*/ 5 h 56"/>
                <a:gd name="T4" fmla="*/ 26 w 35"/>
                <a:gd name="T5" fmla="*/ 0 h 56"/>
                <a:gd name="T6" fmla="*/ 35 w 35"/>
                <a:gd name="T7" fmla="*/ 46 h 56"/>
                <a:gd name="T8" fmla="*/ 10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0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6"/>
                  </a:lnTo>
                  <a:lnTo>
                    <a:pt x="10" y="5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09" name="Freeform 3686"/>
            <p:cNvSpPr>
              <a:spLocks/>
            </p:cNvSpPr>
            <p:nvPr/>
          </p:nvSpPr>
          <p:spPr bwMode="auto">
            <a:xfrm>
              <a:off x="3005" y="2150"/>
              <a:ext cx="33" cy="52"/>
            </a:xfrm>
            <a:custGeom>
              <a:avLst/>
              <a:gdLst>
                <a:gd name="T0" fmla="*/ 7 w 33"/>
                <a:gd name="T1" fmla="*/ 52 h 52"/>
                <a:gd name="T2" fmla="*/ 0 w 33"/>
                <a:gd name="T3" fmla="*/ 5 h 52"/>
                <a:gd name="T4" fmla="*/ 26 w 33"/>
                <a:gd name="T5" fmla="*/ 0 h 52"/>
                <a:gd name="T6" fmla="*/ 33 w 33"/>
                <a:gd name="T7" fmla="*/ 47 h 52"/>
                <a:gd name="T8" fmla="*/ 7 w 3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2">
                  <a:moveTo>
                    <a:pt x="7" y="5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7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0" name="Freeform 3687"/>
            <p:cNvSpPr>
              <a:spLocks/>
            </p:cNvSpPr>
            <p:nvPr/>
          </p:nvSpPr>
          <p:spPr bwMode="auto">
            <a:xfrm>
              <a:off x="2987" y="2096"/>
              <a:ext cx="44" cy="59"/>
            </a:xfrm>
            <a:custGeom>
              <a:avLst/>
              <a:gdLst>
                <a:gd name="T0" fmla="*/ 18 w 44"/>
                <a:gd name="T1" fmla="*/ 59 h 59"/>
                <a:gd name="T2" fmla="*/ 0 w 44"/>
                <a:gd name="T3" fmla="*/ 13 h 59"/>
                <a:gd name="T4" fmla="*/ 25 w 44"/>
                <a:gd name="T5" fmla="*/ 0 h 59"/>
                <a:gd name="T6" fmla="*/ 44 w 44"/>
                <a:gd name="T7" fmla="*/ 54 h 59"/>
                <a:gd name="T8" fmla="*/ 18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8" y="59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44" y="54"/>
                  </a:lnTo>
                  <a:lnTo>
                    <a:pt x="18" y="5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1" name="Freeform 3688"/>
            <p:cNvSpPr>
              <a:spLocks/>
            </p:cNvSpPr>
            <p:nvPr/>
          </p:nvSpPr>
          <p:spPr bwMode="auto">
            <a:xfrm>
              <a:off x="3047" y="2285"/>
              <a:ext cx="21" cy="19"/>
            </a:xfrm>
            <a:custGeom>
              <a:avLst/>
              <a:gdLst>
                <a:gd name="T0" fmla="*/ 0 w 21"/>
                <a:gd name="T1" fmla="*/ 19 h 19"/>
                <a:gd name="T2" fmla="*/ 0 w 21"/>
                <a:gd name="T3" fmla="*/ 19 h 19"/>
                <a:gd name="T4" fmla="*/ 19 w 21"/>
                <a:gd name="T5" fmla="*/ 0 h 19"/>
                <a:gd name="T6" fmla="*/ 21 w 21"/>
                <a:gd name="T7" fmla="*/ 2 h 19"/>
                <a:gd name="T8" fmla="*/ 0 w 21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2" name="Freeform 3689"/>
            <p:cNvSpPr>
              <a:spLocks/>
            </p:cNvSpPr>
            <p:nvPr/>
          </p:nvSpPr>
          <p:spPr bwMode="auto">
            <a:xfrm>
              <a:off x="2957" y="2013"/>
              <a:ext cx="55" cy="96"/>
            </a:xfrm>
            <a:custGeom>
              <a:avLst/>
              <a:gdLst>
                <a:gd name="T0" fmla="*/ 30 w 55"/>
                <a:gd name="T1" fmla="*/ 96 h 96"/>
                <a:gd name="T2" fmla="*/ 0 w 55"/>
                <a:gd name="T3" fmla="*/ 12 h 96"/>
                <a:gd name="T4" fmla="*/ 24 w 55"/>
                <a:gd name="T5" fmla="*/ 0 h 96"/>
                <a:gd name="T6" fmla="*/ 55 w 55"/>
                <a:gd name="T7" fmla="*/ 83 h 96"/>
                <a:gd name="T8" fmla="*/ 30 w 5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96">
                  <a:moveTo>
                    <a:pt x="30" y="9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5" y="83"/>
                  </a:lnTo>
                  <a:lnTo>
                    <a:pt x="30" y="9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3" name="Freeform 3690"/>
            <p:cNvSpPr>
              <a:spLocks/>
            </p:cNvSpPr>
            <p:nvPr/>
          </p:nvSpPr>
          <p:spPr bwMode="auto">
            <a:xfrm>
              <a:off x="2941" y="1974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2 h 51"/>
                <a:gd name="T4" fmla="*/ 24 w 40"/>
                <a:gd name="T5" fmla="*/ 0 h 51"/>
                <a:gd name="T6" fmla="*/ 40 w 40"/>
                <a:gd name="T7" fmla="*/ 39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4" name="Freeform 3691"/>
            <p:cNvSpPr>
              <a:spLocks/>
            </p:cNvSpPr>
            <p:nvPr/>
          </p:nvSpPr>
          <p:spPr bwMode="auto">
            <a:xfrm>
              <a:off x="2926" y="1937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7 h 49"/>
                <a:gd name="T4" fmla="*/ 22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5" name="Freeform 3692"/>
            <p:cNvSpPr>
              <a:spLocks/>
            </p:cNvSpPr>
            <p:nvPr/>
          </p:nvSpPr>
          <p:spPr bwMode="auto">
            <a:xfrm>
              <a:off x="2906" y="1903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9 h 51"/>
                <a:gd name="T4" fmla="*/ 20 w 42"/>
                <a:gd name="T5" fmla="*/ 0 h 51"/>
                <a:gd name="T6" fmla="*/ 42 w 42"/>
                <a:gd name="T7" fmla="*/ 34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6" name="Freeform 3693"/>
            <p:cNvSpPr>
              <a:spLocks/>
            </p:cNvSpPr>
            <p:nvPr/>
          </p:nvSpPr>
          <p:spPr bwMode="auto">
            <a:xfrm>
              <a:off x="2884" y="187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18 w 42"/>
                <a:gd name="T5" fmla="*/ 0 h 46"/>
                <a:gd name="T6" fmla="*/ 42 w 42"/>
                <a:gd name="T7" fmla="*/ 27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7" name="Freeform 3694"/>
            <p:cNvSpPr>
              <a:spLocks/>
            </p:cNvSpPr>
            <p:nvPr/>
          </p:nvSpPr>
          <p:spPr bwMode="auto">
            <a:xfrm>
              <a:off x="2871" y="1861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5 h 37"/>
                <a:gd name="T4" fmla="*/ 16 w 31"/>
                <a:gd name="T5" fmla="*/ 0 h 37"/>
                <a:gd name="T6" fmla="*/ 31 w 31"/>
                <a:gd name="T7" fmla="*/ 15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5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8" name="Freeform 3695"/>
            <p:cNvSpPr>
              <a:spLocks/>
            </p:cNvSpPr>
            <p:nvPr/>
          </p:nvSpPr>
          <p:spPr bwMode="auto">
            <a:xfrm>
              <a:off x="2858" y="1851"/>
              <a:ext cx="29" cy="35"/>
            </a:xfrm>
            <a:custGeom>
              <a:avLst/>
              <a:gdLst>
                <a:gd name="T0" fmla="*/ 13 w 29"/>
                <a:gd name="T1" fmla="*/ 35 h 35"/>
                <a:gd name="T2" fmla="*/ 0 w 29"/>
                <a:gd name="T3" fmla="*/ 27 h 35"/>
                <a:gd name="T4" fmla="*/ 11 w 29"/>
                <a:gd name="T5" fmla="*/ 0 h 35"/>
                <a:gd name="T6" fmla="*/ 29 w 29"/>
                <a:gd name="T7" fmla="*/ 10 h 35"/>
                <a:gd name="T8" fmla="*/ 13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3" y="3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1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19" name="Freeform 3696"/>
            <p:cNvSpPr>
              <a:spLocks/>
            </p:cNvSpPr>
            <p:nvPr/>
          </p:nvSpPr>
          <p:spPr bwMode="auto">
            <a:xfrm>
              <a:off x="2823" y="1834"/>
              <a:ext cx="46" cy="44"/>
            </a:xfrm>
            <a:custGeom>
              <a:avLst/>
              <a:gdLst>
                <a:gd name="T0" fmla="*/ 35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7 h 44"/>
                <a:gd name="T8" fmla="*/ 35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5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0" name="Freeform 3697"/>
            <p:cNvSpPr>
              <a:spLocks/>
            </p:cNvSpPr>
            <p:nvPr/>
          </p:nvSpPr>
          <p:spPr bwMode="auto">
            <a:xfrm>
              <a:off x="2987" y="2096"/>
              <a:ext cx="25" cy="13"/>
            </a:xfrm>
            <a:custGeom>
              <a:avLst/>
              <a:gdLst>
                <a:gd name="T0" fmla="*/ 25 w 25"/>
                <a:gd name="T1" fmla="*/ 0 h 13"/>
                <a:gd name="T2" fmla="*/ 25 w 25"/>
                <a:gd name="T3" fmla="*/ 0 h 13"/>
                <a:gd name="T4" fmla="*/ 0 w 25"/>
                <a:gd name="T5" fmla="*/ 13 h 13"/>
                <a:gd name="T6" fmla="*/ 0 w 25"/>
                <a:gd name="T7" fmla="*/ 13 h 13"/>
                <a:gd name="T8" fmla="*/ 25 w 2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lnTo>
                    <a:pt x="25" y="0"/>
                  </a:lnTo>
                  <a:lnTo>
                    <a:pt x="0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1" name="Freeform 3698"/>
            <p:cNvSpPr>
              <a:spLocks/>
            </p:cNvSpPr>
            <p:nvPr/>
          </p:nvSpPr>
          <p:spPr bwMode="auto">
            <a:xfrm>
              <a:off x="2792" y="1822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29 h 39"/>
                <a:gd name="T4" fmla="*/ 5 w 40"/>
                <a:gd name="T5" fmla="*/ 0 h 39"/>
                <a:gd name="T6" fmla="*/ 40 w 40"/>
                <a:gd name="T7" fmla="*/ 10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0" y="10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2" name="Freeform 3699"/>
            <p:cNvSpPr>
              <a:spLocks/>
            </p:cNvSpPr>
            <p:nvPr/>
          </p:nvSpPr>
          <p:spPr bwMode="auto">
            <a:xfrm>
              <a:off x="2764" y="1822"/>
              <a:ext cx="33" cy="29"/>
            </a:xfrm>
            <a:custGeom>
              <a:avLst/>
              <a:gdLst>
                <a:gd name="T0" fmla="*/ 28 w 33"/>
                <a:gd name="T1" fmla="*/ 29 h 29"/>
                <a:gd name="T2" fmla="*/ 0 w 33"/>
                <a:gd name="T3" fmla="*/ 29 h 29"/>
                <a:gd name="T4" fmla="*/ 0 w 33"/>
                <a:gd name="T5" fmla="*/ 0 h 29"/>
                <a:gd name="T6" fmla="*/ 33 w 33"/>
                <a:gd name="T7" fmla="*/ 0 h 29"/>
                <a:gd name="T8" fmla="*/ 28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8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3" name="Rectangle 3700"/>
            <p:cNvSpPr>
              <a:spLocks noChangeArrowheads="1"/>
            </p:cNvSpPr>
            <p:nvPr/>
          </p:nvSpPr>
          <p:spPr bwMode="auto">
            <a:xfrm>
              <a:off x="2700" y="1822"/>
              <a:ext cx="64" cy="29"/>
            </a:xfrm>
            <a:prstGeom prst="rect">
              <a:avLst/>
            </a:prstGeom>
            <a:solidFill>
              <a:srgbClr val="3E595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4" name="Freeform 3701"/>
            <p:cNvSpPr>
              <a:spLocks/>
            </p:cNvSpPr>
            <p:nvPr/>
          </p:nvSpPr>
          <p:spPr bwMode="auto">
            <a:xfrm>
              <a:off x="2823" y="1832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5" name="Freeform 3702"/>
            <p:cNvSpPr>
              <a:spLocks/>
            </p:cNvSpPr>
            <p:nvPr/>
          </p:nvSpPr>
          <p:spPr bwMode="auto">
            <a:xfrm>
              <a:off x="2683" y="1820"/>
              <a:ext cx="19" cy="31"/>
            </a:xfrm>
            <a:custGeom>
              <a:avLst/>
              <a:gdLst>
                <a:gd name="T0" fmla="*/ 15 w 19"/>
                <a:gd name="T1" fmla="*/ 31 h 31"/>
                <a:gd name="T2" fmla="*/ 0 w 19"/>
                <a:gd name="T3" fmla="*/ 29 h 31"/>
                <a:gd name="T4" fmla="*/ 4 w 19"/>
                <a:gd name="T5" fmla="*/ 0 h 31"/>
                <a:gd name="T6" fmla="*/ 19 w 19"/>
                <a:gd name="T7" fmla="*/ 2 h 31"/>
                <a:gd name="T8" fmla="*/ 15 w 1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1">
                  <a:moveTo>
                    <a:pt x="15" y="3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9" y="2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6" name="Freeform 3703"/>
            <p:cNvSpPr>
              <a:spLocks/>
            </p:cNvSpPr>
            <p:nvPr/>
          </p:nvSpPr>
          <p:spPr bwMode="auto">
            <a:xfrm>
              <a:off x="2665" y="1815"/>
              <a:ext cx="22" cy="34"/>
            </a:xfrm>
            <a:custGeom>
              <a:avLst/>
              <a:gdLst>
                <a:gd name="T0" fmla="*/ 18 w 22"/>
                <a:gd name="T1" fmla="*/ 34 h 34"/>
                <a:gd name="T2" fmla="*/ 0 w 22"/>
                <a:gd name="T3" fmla="*/ 27 h 34"/>
                <a:gd name="T4" fmla="*/ 11 w 22"/>
                <a:gd name="T5" fmla="*/ 0 h 34"/>
                <a:gd name="T6" fmla="*/ 22 w 22"/>
                <a:gd name="T7" fmla="*/ 5 h 34"/>
                <a:gd name="T8" fmla="*/ 18 w 2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18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2" y="5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7" name="Freeform 3704"/>
            <p:cNvSpPr>
              <a:spLocks/>
            </p:cNvSpPr>
            <p:nvPr/>
          </p:nvSpPr>
          <p:spPr bwMode="auto">
            <a:xfrm>
              <a:off x="2635" y="1795"/>
              <a:ext cx="41" cy="47"/>
            </a:xfrm>
            <a:custGeom>
              <a:avLst/>
              <a:gdLst>
                <a:gd name="T0" fmla="*/ 30 w 41"/>
                <a:gd name="T1" fmla="*/ 47 h 47"/>
                <a:gd name="T2" fmla="*/ 0 w 41"/>
                <a:gd name="T3" fmla="*/ 25 h 47"/>
                <a:gd name="T4" fmla="*/ 15 w 41"/>
                <a:gd name="T5" fmla="*/ 0 h 47"/>
                <a:gd name="T6" fmla="*/ 41 w 41"/>
                <a:gd name="T7" fmla="*/ 20 h 47"/>
                <a:gd name="T8" fmla="*/ 30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0" y="4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1" y="20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8" name="Freeform 3705"/>
            <p:cNvSpPr>
              <a:spLocks/>
            </p:cNvSpPr>
            <p:nvPr/>
          </p:nvSpPr>
          <p:spPr bwMode="auto">
            <a:xfrm>
              <a:off x="2606" y="1771"/>
              <a:ext cx="44" cy="49"/>
            </a:xfrm>
            <a:custGeom>
              <a:avLst/>
              <a:gdLst>
                <a:gd name="T0" fmla="*/ 29 w 44"/>
                <a:gd name="T1" fmla="*/ 49 h 49"/>
                <a:gd name="T2" fmla="*/ 0 w 44"/>
                <a:gd name="T3" fmla="*/ 22 h 49"/>
                <a:gd name="T4" fmla="*/ 18 w 44"/>
                <a:gd name="T5" fmla="*/ 0 h 49"/>
                <a:gd name="T6" fmla="*/ 44 w 44"/>
                <a:gd name="T7" fmla="*/ 24 h 49"/>
                <a:gd name="T8" fmla="*/ 29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9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4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29" name="Freeform 3706"/>
            <p:cNvSpPr>
              <a:spLocks/>
            </p:cNvSpPr>
            <p:nvPr/>
          </p:nvSpPr>
          <p:spPr bwMode="auto">
            <a:xfrm>
              <a:off x="2578" y="1739"/>
              <a:ext cx="46" cy="54"/>
            </a:xfrm>
            <a:custGeom>
              <a:avLst/>
              <a:gdLst>
                <a:gd name="T0" fmla="*/ 28 w 46"/>
                <a:gd name="T1" fmla="*/ 54 h 54"/>
                <a:gd name="T2" fmla="*/ 0 w 46"/>
                <a:gd name="T3" fmla="*/ 19 h 54"/>
                <a:gd name="T4" fmla="*/ 19 w 46"/>
                <a:gd name="T5" fmla="*/ 0 h 54"/>
                <a:gd name="T6" fmla="*/ 46 w 46"/>
                <a:gd name="T7" fmla="*/ 32 h 54"/>
                <a:gd name="T8" fmla="*/ 28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8" y="54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6" y="3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0" name="Freeform 3707"/>
            <p:cNvSpPr>
              <a:spLocks/>
            </p:cNvSpPr>
            <p:nvPr/>
          </p:nvSpPr>
          <p:spPr bwMode="auto">
            <a:xfrm>
              <a:off x="2529" y="1668"/>
              <a:ext cx="68" cy="90"/>
            </a:xfrm>
            <a:custGeom>
              <a:avLst/>
              <a:gdLst>
                <a:gd name="T0" fmla="*/ 49 w 68"/>
                <a:gd name="T1" fmla="*/ 90 h 90"/>
                <a:gd name="T2" fmla="*/ 0 w 68"/>
                <a:gd name="T3" fmla="*/ 17 h 90"/>
                <a:gd name="T4" fmla="*/ 22 w 68"/>
                <a:gd name="T5" fmla="*/ 0 h 90"/>
                <a:gd name="T6" fmla="*/ 68 w 68"/>
                <a:gd name="T7" fmla="*/ 71 h 90"/>
                <a:gd name="T8" fmla="*/ 49 w 68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90">
                  <a:moveTo>
                    <a:pt x="49" y="90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68" y="71"/>
                  </a:lnTo>
                  <a:lnTo>
                    <a:pt x="49" y="90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1" name="Freeform 3708"/>
            <p:cNvSpPr>
              <a:spLocks/>
            </p:cNvSpPr>
            <p:nvPr/>
          </p:nvSpPr>
          <p:spPr bwMode="auto">
            <a:xfrm>
              <a:off x="2494" y="1599"/>
              <a:ext cx="57" cy="86"/>
            </a:xfrm>
            <a:custGeom>
              <a:avLst/>
              <a:gdLst>
                <a:gd name="T0" fmla="*/ 35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69 h 86"/>
                <a:gd name="T8" fmla="*/ 35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2" name="Freeform 3709"/>
            <p:cNvSpPr>
              <a:spLocks/>
            </p:cNvSpPr>
            <p:nvPr/>
          </p:nvSpPr>
          <p:spPr bwMode="auto">
            <a:xfrm>
              <a:off x="2698" y="1822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3E59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3" name="Freeform 3710"/>
            <p:cNvSpPr>
              <a:spLocks/>
            </p:cNvSpPr>
            <p:nvPr/>
          </p:nvSpPr>
          <p:spPr bwMode="auto">
            <a:xfrm>
              <a:off x="3577" y="3502"/>
              <a:ext cx="61" cy="100"/>
            </a:xfrm>
            <a:custGeom>
              <a:avLst/>
              <a:gdLst>
                <a:gd name="T0" fmla="*/ 37 w 61"/>
                <a:gd name="T1" fmla="*/ 100 h 100"/>
                <a:gd name="T2" fmla="*/ 0 w 61"/>
                <a:gd name="T3" fmla="*/ 12 h 100"/>
                <a:gd name="T4" fmla="*/ 24 w 61"/>
                <a:gd name="T5" fmla="*/ 0 h 100"/>
                <a:gd name="T6" fmla="*/ 61 w 61"/>
                <a:gd name="T7" fmla="*/ 88 h 100"/>
                <a:gd name="T8" fmla="*/ 37 w 61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00">
                  <a:moveTo>
                    <a:pt x="37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88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4" name="Freeform 3711"/>
            <p:cNvSpPr>
              <a:spLocks/>
            </p:cNvSpPr>
            <p:nvPr/>
          </p:nvSpPr>
          <p:spPr bwMode="auto">
            <a:xfrm>
              <a:off x="3538" y="3426"/>
              <a:ext cx="63" cy="88"/>
            </a:xfrm>
            <a:custGeom>
              <a:avLst/>
              <a:gdLst>
                <a:gd name="T0" fmla="*/ 39 w 63"/>
                <a:gd name="T1" fmla="*/ 88 h 88"/>
                <a:gd name="T2" fmla="*/ 0 w 63"/>
                <a:gd name="T3" fmla="*/ 12 h 88"/>
                <a:gd name="T4" fmla="*/ 24 w 63"/>
                <a:gd name="T5" fmla="*/ 0 h 88"/>
                <a:gd name="T6" fmla="*/ 63 w 63"/>
                <a:gd name="T7" fmla="*/ 76 h 88"/>
                <a:gd name="T8" fmla="*/ 39 w 63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8">
                  <a:moveTo>
                    <a:pt x="39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76"/>
                  </a:lnTo>
                  <a:lnTo>
                    <a:pt x="39" y="88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5" name="Freeform 3712"/>
            <p:cNvSpPr>
              <a:spLocks/>
            </p:cNvSpPr>
            <p:nvPr/>
          </p:nvSpPr>
          <p:spPr bwMode="auto">
            <a:xfrm>
              <a:off x="3522" y="3389"/>
              <a:ext cx="40" cy="49"/>
            </a:xfrm>
            <a:custGeom>
              <a:avLst/>
              <a:gdLst>
                <a:gd name="T0" fmla="*/ 16 w 40"/>
                <a:gd name="T1" fmla="*/ 49 h 49"/>
                <a:gd name="T2" fmla="*/ 0 w 40"/>
                <a:gd name="T3" fmla="*/ 13 h 49"/>
                <a:gd name="T4" fmla="*/ 24 w 40"/>
                <a:gd name="T5" fmla="*/ 0 h 49"/>
                <a:gd name="T6" fmla="*/ 40 w 40"/>
                <a:gd name="T7" fmla="*/ 37 h 49"/>
                <a:gd name="T8" fmla="*/ 16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6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0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6" name="Freeform 3713"/>
            <p:cNvSpPr>
              <a:spLocks/>
            </p:cNvSpPr>
            <p:nvPr/>
          </p:nvSpPr>
          <p:spPr bwMode="auto">
            <a:xfrm>
              <a:off x="3507" y="3348"/>
              <a:ext cx="39" cy="54"/>
            </a:xfrm>
            <a:custGeom>
              <a:avLst/>
              <a:gdLst>
                <a:gd name="T0" fmla="*/ 15 w 39"/>
                <a:gd name="T1" fmla="*/ 54 h 54"/>
                <a:gd name="T2" fmla="*/ 0 w 39"/>
                <a:gd name="T3" fmla="*/ 12 h 54"/>
                <a:gd name="T4" fmla="*/ 24 w 39"/>
                <a:gd name="T5" fmla="*/ 0 h 54"/>
                <a:gd name="T6" fmla="*/ 39 w 39"/>
                <a:gd name="T7" fmla="*/ 41 h 54"/>
                <a:gd name="T8" fmla="*/ 15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5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1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7" name="Freeform 3714"/>
            <p:cNvSpPr>
              <a:spLocks/>
            </p:cNvSpPr>
            <p:nvPr/>
          </p:nvSpPr>
          <p:spPr bwMode="auto">
            <a:xfrm>
              <a:off x="3498" y="3306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2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8" name="Freeform 3715"/>
            <p:cNvSpPr>
              <a:spLocks/>
            </p:cNvSpPr>
            <p:nvPr/>
          </p:nvSpPr>
          <p:spPr bwMode="auto">
            <a:xfrm>
              <a:off x="3494" y="3257"/>
              <a:ext cx="30" cy="54"/>
            </a:xfrm>
            <a:custGeom>
              <a:avLst/>
              <a:gdLst>
                <a:gd name="T0" fmla="*/ 4 w 30"/>
                <a:gd name="T1" fmla="*/ 54 h 54"/>
                <a:gd name="T2" fmla="*/ 0 w 30"/>
                <a:gd name="T3" fmla="*/ 3 h 54"/>
                <a:gd name="T4" fmla="*/ 26 w 30"/>
                <a:gd name="T5" fmla="*/ 0 h 54"/>
                <a:gd name="T6" fmla="*/ 30 w 30"/>
                <a:gd name="T7" fmla="*/ 49 h 54"/>
                <a:gd name="T8" fmla="*/ 4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4" y="54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39" name="Freeform 3716"/>
            <p:cNvSpPr>
              <a:spLocks/>
            </p:cNvSpPr>
            <p:nvPr/>
          </p:nvSpPr>
          <p:spPr bwMode="auto">
            <a:xfrm>
              <a:off x="3494" y="3218"/>
              <a:ext cx="28" cy="44"/>
            </a:xfrm>
            <a:custGeom>
              <a:avLst/>
              <a:gdLst>
                <a:gd name="T0" fmla="*/ 0 w 28"/>
                <a:gd name="T1" fmla="*/ 42 h 44"/>
                <a:gd name="T2" fmla="*/ 2 w 28"/>
                <a:gd name="T3" fmla="*/ 0 h 44"/>
                <a:gd name="T4" fmla="*/ 28 w 28"/>
                <a:gd name="T5" fmla="*/ 5 h 44"/>
                <a:gd name="T6" fmla="*/ 26 w 28"/>
                <a:gd name="T7" fmla="*/ 44 h 44"/>
                <a:gd name="T8" fmla="*/ 0 w 28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2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0" name="Freeform 3717"/>
            <p:cNvSpPr>
              <a:spLocks/>
            </p:cNvSpPr>
            <p:nvPr/>
          </p:nvSpPr>
          <p:spPr bwMode="auto">
            <a:xfrm>
              <a:off x="3496" y="3181"/>
              <a:ext cx="33" cy="42"/>
            </a:xfrm>
            <a:custGeom>
              <a:avLst/>
              <a:gdLst>
                <a:gd name="T0" fmla="*/ 0 w 33"/>
                <a:gd name="T1" fmla="*/ 37 h 42"/>
                <a:gd name="T2" fmla="*/ 9 w 33"/>
                <a:gd name="T3" fmla="*/ 0 h 42"/>
                <a:gd name="T4" fmla="*/ 33 w 33"/>
                <a:gd name="T5" fmla="*/ 12 h 42"/>
                <a:gd name="T6" fmla="*/ 26 w 33"/>
                <a:gd name="T7" fmla="*/ 42 h 42"/>
                <a:gd name="T8" fmla="*/ 0 w 33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0" y="37"/>
                  </a:moveTo>
                  <a:lnTo>
                    <a:pt x="9" y="0"/>
                  </a:lnTo>
                  <a:lnTo>
                    <a:pt x="33" y="12"/>
                  </a:lnTo>
                  <a:lnTo>
                    <a:pt x="26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1" name="Freeform 3718"/>
            <p:cNvSpPr>
              <a:spLocks/>
            </p:cNvSpPr>
            <p:nvPr/>
          </p:nvSpPr>
          <p:spPr bwMode="auto">
            <a:xfrm>
              <a:off x="3505" y="3120"/>
              <a:ext cx="48" cy="73"/>
            </a:xfrm>
            <a:custGeom>
              <a:avLst/>
              <a:gdLst>
                <a:gd name="T0" fmla="*/ 0 w 48"/>
                <a:gd name="T1" fmla="*/ 61 h 73"/>
                <a:gd name="T2" fmla="*/ 24 w 48"/>
                <a:gd name="T3" fmla="*/ 0 h 73"/>
                <a:gd name="T4" fmla="*/ 48 w 48"/>
                <a:gd name="T5" fmla="*/ 12 h 73"/>
                <a:gd name="T6" fmla="*/ 24 w 48"/>
                <a:gd name="T7" fmla="*/ 73 h 73"/>
                <a:gd name="T8" fmla="*/ 0 w 48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3">
                  <a:moveTo>
                    <a:pt x="0" y="61"/>
                  </a:moveTo>
                  <a:lnTo>
                    <a:pt x="24" y="0"/>
                  </a:lnTo>
                  <a:lnTo>
                    <a:pt x="48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2" name="Freeform 3719"/>
            <p:cNvSpPr>
              <a:spLocks/>
            </p:cNvSpPr>
            <p:nvPr/>
          </p:nvSpPr>
          <p:spPr bwMode="auto">
            <a:xfrm>
              <a:off x="3529" y="3056"/>
              <a:ext cx="46" cy="76"/>
            </a:xfrm>
            <a:custGeom>
              <a:avLst/>
              <a:gdLst>
                <a:gd name="T0" fmla="*/ 0 w 46"/>
                <a:gd name="T1" fmla="*/ 64 h 76"/>
                <a:gd name="T2" fmla="*/ 22 w 46"/>
                <a:gd name="T3" fmla="*/ 0 h 76"/>
                <a:gd name="T4" fmla="*/ 46 w 46"/>
                <a:gd name="T5" fmla="*/ 10 h 76"/>
                <a:gd name="T6" fmla="*/ 24 w 46"/>
                <a:gd name="T7" fmla="*/ 76 h 76"/>
                <a:gd name="T8" fmla="*/ 0 w 46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lnTo>
                    <a:pt x="22" y="0"/>
                  </a:lnTo>
                  <a:lnTo>
                    <a:pt x="46" y="10"/>
                  </a:lnTo>
                  <a:lnTo>
                    <a:pt x="24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3" name="Freeform 3720"/>
            <p:cNvSpPr>
              <a:spLocks/>
            </p:cNvSpPr>
            <p:nvPr/>
          </p:nvSpPr>
          <p:spPr bwMode="auto">
            <a:xfrm>
              <a:off x="3551" y="3027"/>
              <a:ext cx="30" cy="39"/>
            </a:xfrm>
            <a:custGeom>
              <a:avLst/>
              <a:gdLst>
                <a:gd name="T0" fmla="*/ 0 w 30"/>
                <a:gd name="T1" fmla="*/ 29 h 39"/>
                <a:gd name="T2" fmla="*/ 4 w 30"/>
                <a:gd name="T3" fmla="*/ 0 h 39"/>
                <a:gd name="T4" fmla="*/ 30 w 30"/>
                <a:gd name="T5" fmla="*/ 0 h 39"/>
                <a:gd name="T6" fmla="*/ 24 w 30"/>
                <a:gd name="T7" fmla="*/ 39 h 39"/>
                <a:gd name="T8" fmla="*/ 0 w 30"/>
                <a:gd name="T9" fmla="*/ 2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0" y="29"/>
                  </a:moveTo>
                  <a:lnTo>
                    <a:pt x="4" y="0"/>
                  </a:lnTo>
                  <a:lnTo>
                    <a:pt x="30" y="0"/>
                  </a:lnTo>
                  <a:lnTo>
                    <a:pt x="24" y="3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4" name="Freeform 3721"/>
            <p:cNvSpPr>
              <a:spLocks/>
            </p:cNvSpPr>
            <p:nvPr/>
          </p:nvSpPr>
          <p:spPr bwMode="auto">
            <a:xfrm>
              <a:off x="3553" y="2988"/>
              <a:ext cx="28" cy="39"/>
            </a:xfrm>
            <a:custGeom>
              <a:avLst/>
              <a:gdLst>
                <a:gd name="T0" fmla="*/ 2 w 28"/>
                <a:gd name="T1" fmla="*/ 39 h 39"/>
                <a:gd name="T2" fmla="*/ 0 w 28"/>
                <a:gd name="T3" fmla="*/ 2 h 39"/>
                <a:gd name="T4" fmla="*/ 26 w 28"/>
                <a:gd name="T5" fmla="*/ 0 h 39"/>
                <a:gd name="T6" fmla="*/ 28 w 28"/>
                <a:gd name="T7" fmla="*/ 39 h 39"/>
                <a:gd name="T8" fmla="*/ 2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8" y="39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5" name="Freeform 3722"/>
            <p:cNvSpPr>
              <a:spLocks/>
            </p:cNvSpPr>
            <p:nvPr/>
          </p:nvSpPr>
          <p:spPr bwMode="auto">
            <a:xfrm>
              <a:off x="3494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6" name="Freeform 3723"/>
            <p:cNvSpPr>
              <a:spLocks/>
            </p:cNvSpPr>
            <p:nvPr/>
          </p:nvSpPr>
          <p:spPr bwMode="auto">
            <a:xfrm>
              <a:off x="3546" y="2963"/>
              <a:ext cx="33" cy="30"/>
            </a:xfrm>
            <a:custGeom>
              <a:avLst/>
              <a:gdLst>
                <a:gd name="T0" fmla="*/ 7 w 33"/>
                <a:gd name="T1" fmla="*/ 30 h 30"/>
                <a:gd name="T2" fmla="*/ 0 w 33"/>
                <a:gd name="T3" fmla="*/ 13 h 30"/>
                <a:gd name="T4" fmla="*/ 24 w 33"/>
                <a:gd name="T5" fmla="*/ 0 h 30"/>
                <a:gd name="T6" fmla="*/ 33 w 33"/>
                <a:gd name="T7" fmla="*/ 25 h 30"/>
                <a:gd name="T8" fmla="*/ 7 w 33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7" y="3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7" name="Freeform 3724"/>
            <p:cNvSpPr>
              <a:spLocks/>
            </p:cNvSpPr>
            <p:nvPr/>
          </p:nvSpPr>
          <p:spPr bwMode="auto">
            <a:xfrm>
              <a:off x="3540" y="2941"/>
              <a:ext cx="30" cy="35"/>
            </a:xfrm>
            <a:custGeom>
              <a:avLst/>
              <a:gdLst>
                <a:gd name="T0" fmla="*/ 6 w 30"/>
                <a:gd name="T1" fmla="*/ 35 h 35"/>
                <a:gd name="T2" fmla="*/ 0 w 30"/>
                <a:gd name="T3" fmla="*/ 17 h 35"/>
                <a:gd name="T4" fmla="*/ 22 w 30"/>
                <a:gd name="T5" fmla="*/ 0 h 35"/>
                <a:gd name="T6" fmla="*/ 30 w 30"/>
                <a:gd name="T7" fmla="*/ 22 h 35"/>
                <a:gd name="T8" fmla="*/ 6 w 3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0" y="22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8" name="Freeform 3725"/>
            <p:cNvSpPr>
              <a:spLocks/>
            </p:cNvSpPr>
            <p:nvPr/>
          </p:nvSpPr>
          <p:spPr bwMode="auto">
            <a:xfrm>
              <a:off x="3520" y="2904"/>
              <a:ext cx="42" cy="54"/>
            </a:xfrm>
            <a:custGeom>
              <a:avLst/>
              <a:gdLst>
                <a:gd name="T0" fmla="*/ 20 w 42"/>
                <a:gd name="T1" fmla="*/ 54 h 54"/>
                <a:gd name="T2" fmla="*/ 0 w 42"/>
                <a:gd name="T3" fmla="*/ 20 h 54"/>
                <a:gd name="T4" fmla="*/ 20 w 42"/>
                <a:gd name="T5" fmla="*/ 0 h 54"/>
                <a:gd name="T6" fmla="*/ 42 w 42"/>
                <a:gd name="T7" fmla="*/ 37 h 54"/>
                <a:gd name="T8" fmla="*/ 20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0" y="54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49" name="Freeform 3726"/>
            <p:cNvSpPr>
              <a:spLocks/>
            </p:cNvSpPr>
            <p:nvPr/>
          </p:nvSpPr>
          <p:spPr bwMode="auto">
            <a:xfrm>
              <a:off x="3496" y="2878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7 w 44"/>
                <a:gd name="T5" fmla="*/ 0 h 46"/>
                <a:gd name="T6" fmla="*/ 44 w 44"/>
                <a:gd name="T7" fmla="*/ 26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4" y="26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0" name="Freeform 3727"/>
            <p:cNvSpPr>
              <a:spLocks/>
            </p:cNvSpPr>
            <p:nvPr/>
          </p:nvSpPr>
          <p:spPr bwMode="auto">
            <a:xfrm>
              <a:off x="3467" y="2851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4 h 49"/>
                <a:gd name="T4" fmla="*/ 16 w 46"/>
                <a:gd name="T5" fmla="*/ 0 h 49"/>
                <a:gd name="T6" fmla="*/ 46 w 46"/>
                <a:gd name="T7" fmla="*/ 27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6" y="27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1" name="Freeform 3728"/>
            <p:cNvSpPr>
              <a:spLocks/>
            </p:cNvSpPr>
            <p:nvPr/>
          </p:nvSpPr>
          <p:spPr bwMode="auto">
            <a:xfrm>
              <a:off x="3408" y="2804"/>
              <a:ext cx="75" cy="71"/>
            </a:xfrm>
            <a:custGeom>
              <a:avLst/>
              <a:gdLst>
                <a:gd name="T0" fmla="*/ 59 w 75"/>
                <a:gd name="T1" fmla="*/ 71 h 71"/>
                <a:gd name="T2" fmla="*/ 0 w 75"/>
                <a:gd name="T3" fmla="*/ 22 h 71"/>
                <a:gd name="T4" fmla="*/ 18 w 75"/>
                <a:gd name="T5" fmla="*/ 0 h 71"/>
                <a:gd name="T6" fmla="*/ 75 w 75"/>
                <a:gd name="T7" fmla="*/ 47 h 71"/>
                <a:gd name="T8" fmla="*/ 59 w 7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59" y="71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7"/>
                  </a:lnTo>
                  <a:lnTo>
                    <a:pt x="59" y="7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2" name="Freeform 3729"/>
            <p:cNvSpPr>
              <a:spLocks/>
            </p:cNvSpPr>
            <p:nvPr/>
          </p:nvSpPr>
          <p:spPr bwMode="auto">
            <a:xfrm>
              <a:off x="3380" y="2775"/>
              <a:ext cx="46" cy="51"/>
            </a:xfrm>
            <a:custGeom>
              <a:avLst/>
              <a:gdLst>
                <a:gd name="T0" fmla="*/ 28 w 46"/>
                <a:gd name="T1" fmla="*/ 51 h 51"/>
                <a:gd name="T2" fmla="*/ 0 w 46"/>
                <a:gd name="T3" fmla="*/ 17 h 51"/>
                <a:gd name="T4" fmla="*/ 22 w 46"/>
                <a:gd name="T5" fmla="*/ 0 h 51"/>
                <a:gd name="T6" fmla="*/ 46 w 46"/>
                <a:gd name="T7" fmla="*/ 29 h 51"/>
                <a:gd name="T8" fmla="*/ 28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8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29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3" name="Freeform 3730"/>
            <p:cNvSpPr>
              <a:spLocks/>
            </p:cNvSpPr>
            <p:nvPr/>
          </p:nvSpPr>
          <p:spPr bwMode="auto">
            <a:xfrm>
              <a:off x="3358" y="2738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7 h 54"/>
                <a:gd name="T4" fmla="*/ 22 w 44"/>
                <a:gd name="T5" fmla="*/ 0 h 54"/>
                <a:gd name="T6" fmla="*/ 44 w 44"/>
                <a:gd name="T7" fmla="*/ 37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7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4" name="Freeform 3731"/>
            <p:cNvSpPr>
              <a:spLocks/>
            </p:cNvSpPr>
            <p:nvPr/>
          </p:nvSpPr>
          <p:spPr bwMode="auto">
            <a:xfrm>
              <a:off x="3553" y="2988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2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5" name="Freeform 3732"/>
            <p:cNvSpPr>
              <a:spLocks/>
            </p:cNvSpPr>
            <p:nvPr/>
          </p:nvSpPr>
          <p:spPr bwMode="auto">
            <a:xfrm>
              <a:off x="3342" y="2699"/>
              <a:ext cx="38" cy="54"/>
            </a:xfrm>
            <a:custGeom>
              <a:avLst/>
              <a:gdLst>
                <a:gd name="T0" fmla="*/ 14 w 38"/>
                <a:gd name="T1" fmla="*/ 54 h 54"/>
                <a:gd name="T2" fmla="*/ 0 w 38"/>
                <a:gd name="T3" fmla="*/ 5 h 54"/>
                <a:gd name="T4" fmla="*/ 27 w 38"/>
                <a:gd name="T5" fmla="*/ 0 h 54"/>
                <a:gd name="T6" fmla="*/ 38 w 38"/>
                <a:gd name="T7" fmla="*/ 41 h 54"/>
                <a:gd name="T8" fmla="*/ 14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4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41"/>
                  </a:lnTo>
                  <a:lnTo>
                    <a:pt x="14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6" name="Freeform 3733"/>
            <p:cNvSpPr>
              <a:spLocks/>
            </p:cNvSpPr>
            <p:nvPr/>
          </p:nvSpPr>
          <p:spPr bwMode="auto">
            <a:xfrm>
              <a:off x="3338" y="2662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0 h 42"/>
                <a:gd name="T4" fmla="*/ 26 w 31"/>
                <a:gd name="T5" fmla="*/ 0 h 42"/>
                <a:gd name="T6" fmla="*/ 31 w 31"/>
                <a:gd name="T7" fmla="*/ 37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1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7" name="Rectangle 3734"/>
            <p:cNvSpPr>
              <a:spLocks noChangeArrowheads="1"/>
            </p:cNvSpPr>
            <p:nvPr/>
          </p:nvSpPr>
          <p:spPr bwMode="auto">
            <a:xfrm>
              <a:off x="3338" y="2581"/>
              <a:ext cx="26" cy="81"/>
            </a:xfrm>
            <a:prstGeom prst="rect">
              <a:avLst/>
            </a:prstGeom>
            <a:solidFill>
              <a:srgbClr val="3B5B5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8" name="Freeform 3735"/>
            <p:cNvSpPr>
              <a:spLocks/>
            </p:cNvSpPr>
            <p:nvPr/>
          </p:nvSpPr>
          <p:spPr bwMode="auto">
            <a:xfrm>
              <a:off x="3338" y="2540"/>
              <a:ext cx="26" cy="41"/>
            </a:xfrm>
            <a:custGeom>
              <a:avLst/>
              <a:gdLst>
                <a:gd name="T0" fmla="*/ 0 w 26"/>
                <a:gd name="T1" fmla="*/ 41 h 41"/>
                <a:gd name="T2" fmla="*/ 0 w 26"/>
                <a:gd name="T3" fmla="*/ 2 h 41"/>
                <a:gd name="T4" fmla="*/ 26 w 26"/>
                <a:gd name="T5" fmla="*/ 0 h 41"/>
                <a:gd name="T6" fmla="*/ 26 w 26"/>
                <a:gd name="T7" fmla="*/ 41 h 41"/>
                <a:gd name="T8" fmla="*/ 0 w 2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1">
                  <a:moveTo>
                    <a:pt x="0" y="41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59" name="Freeform 3736"/>
            <p:cNvSpPr>
              <a:spLocks/>
            </p:cNvSpPr>
            <p:nvPr/>
          </p:nvSpPr>
          <p:spPr bwMode="auto">
            <a:xfrm>
              <a:off x="3336" y="2503"/>
              <a:ext cx="28" cy="39"/>
            </a:xfrm>
            <a:custGeom>
              <a:avLst/>
              <a:gdLst>
                <a:gd name="T0" fmla="*/ 2 w 28"/>
                <a:gd name="T1" fmla="*/ 39 h 39"/>
                <a:gd name="T2" fmla="*/ 0 w 28"/>
                <a:gd name="T3" fmla="*/ 5 h 39"/>
                <a:gd name="T4" fmla="*/ 26 w 28"/>
                <a:gd name="T5" fmla="*/ 0 h 39"/>
                <a:gd name="T6" fmla="*/ 28 w 28"/>
                <a:gd name="T7" fmla="*/ 37 h 39"/>
                <a:gd name="T8" fmla="*/ 2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37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0" name="Freeform 3737"/>
            <p:cNvSpPr>
              <a:spLocks/>
            </p:cNvSpPr>
            <p:nvPr/>
          </p:nvSpPr>
          <p:spPr bwMode="auto">
            <a:xfrm>
              <a:off x="3325" y="2461"/>
              <a:ext cx="37" cy="47"/>
            </a:xfrm>
            <a:custGeom>
              <a:avLst/>
              <a:gdLst>
                <a:gd name="T0" fmla="*/ 11 w 37"/>
                <a:gd name="T1" fmla="*/ 47 h 47"/>
                <a:gd name="T2" fmla="*/ 0 w 37"/>
                <a:gd name="T3" fmla="*/ 12 h 47"/>
                <a:gd name="T4" fmla="*/ 24 w 37"/>
                <a:gd name="T5" fmla="*/ 0 h 47"/>
                <a:gd name="T6" fmla="*/ 37 w 37"/>
                <a:gd name="T7" fmla="*/ 42 h 47"/>
                <a:gd name="T8" fmla="*/ 11 w 3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11" y="4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1" name="Freeform 3738"/>
            <p:cNvSpPr>
              <a:spLocks/>
            </p:cNvSpPr>
            <p:nvPr/>
          </p:nvSpPr>
          <p:spPr bwMode="auto">
            <a:xfrm>
              <a:off x="3307" y="2422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17 h 51"/>
                <a:gd name="T4" fmla="*/ 22 w 42"/>
                <a:gd name="T5" fmla="*/ 0 h 51"/>
                <a:gd name="T6" fmla="*/ 42 w 42"/>
                <a:gd name="T7" fmla="*/ 39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2" name="Freeform 3739"/>
            <p:cNvSpPr>
              <a:spLocks/>
            </p:cNvSpPr>
            <p:nvPr/>
          </p:nvSpPr>
          <p:spPr bwMode="auto">
            <a:xfrm>
              <a:off x="3356" y="2738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3" name="Freeform 3740"/>
            <p:cNvSpPr>
              <a:spLocks/>
            </p:cNvSpPr>
            <p:nvPr/>
          </p:nvSpPr>
          <p:spPr bwMode="auto">
            <a:xfrm>
              <a:off x="3296" y="2402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8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4" name="Freeform 3741"/>
            <p:cNvSpPr>
              <a:spLocks/>
            </p:cNvSpPr>
            <p:nvPr/>
          </p:nvSpPr>
          <p:spPr bwMode="auto">
            <a:xfrm>
              <a:off x="3281" y="2388"/>
              <a:ext cx="33" cy="36"/>
            </a:xfrm>
            <a:custGeom>
              <a:avLst/>
              <a:gdLst>
                <a:gd name="T0" fmla="*/ 15 w 33"/>
                <a:gd name="T1" fmla="*/ 36 h 36"/>
                <a:gd name="T2" fmla="*/ 0 w 33"/>
                <a:gd name="T3" fmla="*/ 24 h 36"/>
                <a:gd name="T4" fmla="*/ 15 w 33"/>
                <a:gd name="T5" fmla="*/ 0 h 36"/>
                <a:gd name="T6" fmla="*/ 33 w 33"/>
                <a:gd name="T7" fmla="*/ 14 h 36"/>
                <a:gd name="T8" fmla="*/ 15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5" y="3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3" y="14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5" name="Freeform 3742"/>
            <p:cNvSpPr>
              <a:spLocks/>
            </p:cNvSpPr>
            <p:nvPr/>
          </p:nvSpPr>
          <p:spPr bwMode="auto">
            <a:xfrm>
              <a:off x="3268" y="2378"/>
              <a:ext cx="28" cy="34"/>
            </a:xfrm>
            <a:custGeom>
              <a:avLst/>
              <a:gdLst>
                <a:gd name="T0" fmla="*/ 13 w 28"/>
                <a:gd name="T1" fmla="*/ 34 h 34"/>
                <a:gd name="T2" fmla="*/ 0 w 28"/>
                <a:gd name="T3" fmla="*/ 27 h 34"/>
                <a:gd name="T4" fmla="*/ 11 w 28"/>
                <a:gd name="T5" fmla="*/ 0 h 34"/>
                <a:gd name="T6" fmla="*/ 28 w 28"/>
                <a:gd name="T7" fmla="*/ 10 h 34"/>
                <a:gd name="T8" fmla="*/ 13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3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6" name="Freeform 3743"/>
            <p:cNvSpPr>
              <a:spLocks/>
            </p:cNvSpPr>
            <p:nvPr/>
          </p:nvSpPr>
          <p:spPr bwMode="auto">
            <a:xfrm>
              <a:off x="3250" y="2371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7 h 34"/>
                <a:gd name="T4" fmla="*/ 11 w 29"/>
                <a:gd name="T5" fmla="*/ 0 h 34"/>
                <a:gd name="T6" fmla="*/ 29 w 29"/>
                <a:gd name="T7" fmla="*/ 7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7" name="Freeform 3744"/>
            <p:cNvSpPr>
              <a:spLocks/>
            </p:cNvSpPr>
            <p:nvPr/>
          </p:nvSpPr>
          <p:spPr bwMode="auto">
            <a:xfrm>
              <a:off x="3220" y="2356"/>
              <a:ext cx="41" cy="42"/>
            </a:xfrm>
            <a:custGeom>
              <a:avLst/>
              <a:gdLst>
                <a:gd name="T0" fmla="*/ 30 w 41"/>
                <a:gd name="T1" fmla="*/ 42 h 42"/>
                <a:gd name="T2" fmla="*/ 0 w 41"/>
                <a:gd name="T3" fmla="*/ 29 h 42"/>
                <a:gd name="T4" fmla="*/ 4 w 41"/>
                <a:gd name="T5" fmla="*/ 0 h 42"/>
                <a:gd name="T6" fmla="*/ 41 w 41"/>
                <a:gd name="T7" fmla="*/ 15 h 42"/>
                <a:gd name="T8" fmla="*/ 30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0" y="4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8" name="Freeform 3745"/>
            <p:cNvSpPr>
              <a:spLocks/>
            </p:cNvSpPr>
            <p:nvPr/>
          </p:nvSpPr>
          <p:spPr bwMode="auto">
            <a:xfrm>
              <a:off x="3182" y="2351"/>
              <a:ext cx="42" cy="34"/>
            </a:xfrm>
            <a:custGeom>
              <a:avLst/>
              <a:gdLst>
                <a:gd name="T0" fmla="*/ 38 w 42"/>
                <a:gd name="T1" fmla="*/ 34 h 34"/>
                <a:gd name="T2" fmla="*/ 0 w 42"/>
                <a:gd name="T3" fmla="*/ 29 h 34"/>
                <a:gd name="T4" fmla="*/ 5 w 42"/>
                <a:gd name="T5" fmla="*/ 0 h 34"/>
                <a:gd name="T6" fmla="*/ 42 w 42"/>
                <a:gd name="T7" fmla="*/ 5 h 34"/>
                <a:gd name="T8" fmla="*/ 38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8" y="34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69" name="Freeform 3746"/>
            <p:cNvSpPr>
              <a:spLocks/>
            </p:cNvSpPr>
            <p:nvPr/>
          </p:nvSpPr>
          <p:spPr bwMode="auto">
            <a:xfrm>
              <a:off x="3147" y="2344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29 h 36"/>
                <a:gd name="T4" fmla="*/ 5 w 40"/>
                <a:gd name="T5" fmla="*/ 0 h 36"/>
                <a:gd name="T6" fmla="*/ 40 w 40"/>
                <a:gd name="T7" fmla="*/ 7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0" name="Freeform 3747"/>
            <p:cNvSpPr>
              <a:spLocks/>
            </p:cNvSpPr>
            <p:nvPr/>
          </p:nvSpPr>
          <p:spPr bwMode="auto">
            <a:xfrm>
              <a:off x="3108" y="2336"/>
              <a:ext cx="44" cy="37"/>
            </a:xfrm>
            <a:custGeom>
              <a:avLst/>
              <a:gdLst>
                <a:gd name="T0" fmla="*/ 39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8 h 37"/>
                <a:gd name="T8" fmla="*/ 39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9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8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1" name="Freeform 3748"/>
            <p:cNvSpPr>
              <a:spLocks/>
            </p:cNvSpPr>
            <p:nvPr/>
          </p:nvSpPr>
          <p:spPr bwMode="auto">
            <a:xfrm>
              <a:off x="3088" y="2327"/>
              <a:ext cx="31" cy="36"/>
            </a:xfrm>
            <a:custGeom>
              <a:avLst/>
              <a:gdLst>
                <a:gd name="T0" fmla="*/ 20 w 31"/>
                <a:gd name="T1" fmla="*/ 36 h 36"/>
                <a:gd name="T2" fmla="*/ 0 w 31"/>
                <a:gd name="T3" fmla="*/ 24 h 36"/>
                <a:gd name="T4" fmla="*/ 16 w 31"/>
                <a:gd name="T5" fmla="*/ 0 h 36"/>
                <a:gd name="T6" fmla="*/ 31 w 31"/>
                <a:gd name="T7" fmla="*/ 9 h 36"/>
                <a:gd name="T8" fmla="*/ 20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0" y="36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1" y="9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2" name="Freeform 3749"/>
            <p:cNvSpPr>
              <a:spLocks/>
            </p:cNvSpPr>
            <p:nvPr/>
          </p:nvSpPr>
          <p:spPr bwMode="auto">
            <a:xfrm>
              <a:off x="3073" y="2317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4 h 34"/>
                <a:gd name="T4" fmla="*/ 15 w 31"/>
                <a:gd name="T5" fmla="*/ 0 h 34"/>
                <a:gd name="T6" fmla="*/ 31 w 31"/>
                <a:gd name="T7" fmla="*/ 10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3" name="Freeform 3750"/>
            <p:cNvSpPr>
              <a:spLocks/>
            </p:cNvSpPr>
            <p:nvPr/>
          </p:nvSpPr>
          <p:spPr bwMode="auto">
            <a:xfrm>
              <a:off x="3060" y="2304"/>
              <a:ext cx="28" cy="37"/>
            </a:xfrm>
            <a:custGeom>
              <a:avLst/>
              <a:gdLst>
                <a:gd name="T0" fmla="*/ 13 w 28"/>
                <a:gd name="T1" fmla="*/ 37 h 37"/>
                <a:gd name="T2" fmla="*/ 0 w 28"/>
                <a:gd name="T3" fmla="*/ 23 h 37"/>
                <a:gd name="T4" fmla="*/ 17 w 28"/>
                <a:gd name="T5" fmla="*/ 0 h 37"/>
                <a:gd name="T6" fmla="*/ 28 w 28"/>
                <a:gd name="T7" fmla="*/ 13 h 37"/>
                <a:gd name="T8" fmla="*/ 13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3" y="37"/>
                  </a:moveTo>
                  <a:lnTo>
                    <a:pt x="0" y="23"/>
                  </a:lnTo>
                  <a:lnTo>
                    <a:pt x="17" y="0"/>
                  </a:lnTo>
                  <a:lnTo>
                    <a:pt x="28" y="13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4" name="Freeform 3751"/>
            <p:cNvSpPr>
              <a:spLocks/>
            </p:cNvSpPr>
            <p:nvPr/>
          </p:nvSpPr>
          <p:spPr bwMode="auto">
            <a:xfrm>
              <a:off x="3044" y="2287"/>
              <a:ext cx="33" cy="40"/>
            </a:xfrm>
            <a:custGeom>
              <a:avLst/>
              <a:gdLst>
                <a:gd name="T0" fmla="*/ 16 w 33"/>
                <a:gd name="T1" fmla="*/ 40 h 40"/>
                <a:gd name="T2" fmla="*/ 0 w 33"/>
                <a:gd name="T3" fmla="*/ 20 h 40"/>
                <a:gd name="T4" fmla="*/ 20 w 33"/>
                <a:gd name="T5" fmla="*/ 0 h 40"/>
                <a:gd name="T6" fmla="*/ 33 w 33"/>
                <a:gd name="T7" fmla="*/ 17 h 40"/>
                <a:gd name="T8" fmla="*/ 16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5" name="Freeform 3752"/>
            <p:cNvSpPr>
              <a:spLocks/>
            </p:cNvSpPr>
            <p:nvPr/>
          </p:nvSpPr>
          <p:spPr bwMode="auto">
            <a:xfrm>
              <a:off x="3307" y="2420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20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6" name="Freeform 3753"/>
            <p:cNvSpPr>
              <a:spLocks/>
            </p:cNvSpPr>
            <p:nvPr/>
          </p:nvSpPr>
          <p:spPr bwMode="auto">
            <a:xfrm>
              <a:off x="3027" y="2270"/>
              <a:ext cx="39" cy="37"/>
            </a:xfrm>
            <a:custGeom>
              <a:avLst/>
              <a:gdLst>
                <a:gd name="T0" fmla="*/ 17 w 39"/>
                <a:gd name="T1" fmla="*/ 37 h 37"/>
                <a:gd name="T2" fmla="*/ 0 w 39"/>
                <a:gd name="T3" fmla="*/ 12 h 37"/>
                <a:gd name="T4" fmla="*/ 24 w 39"/>
                <a:gd name="T5" fmla="*/ 0 h 37"/>
                <a:gd name="T6" fmla="*/ 39 w 39"/>
                <a:gd name="T7" fmla="*/ 20 h 37"/>
                <a:gd name="T8" fmla="*/ 17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17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20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7" name="Freeform 3754"/>
            <p:cNvSpPr>
              <a:spLocks/>
            </p:cNvSpPr>
            <p:nvPr/>
          </p:nvSpPr>
          <p:spPr bwMode="auto">
            <a:xfrm>
              <a:off x="3018" y="2246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0 h 36"/>
                <a:gd name="T4" fmla="*/ 24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0"/>
                  </a:lnTo>
                  <a:lnTo>
                    <a:pt x="24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8" name="Freeform 3755"/>
            <p:cNvSpPr>
              <a:spLocks/>
            </p:cNvSpPr>
            <p:nvPr/>
          </p:nvSpPr>
          <p:spPr bwMode="auto">
            <a:xfrm>
              <a:off x="3009" y="2202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7 w 33"/>
                <a:gd name="T5" fmla="*/ 0 h 54"/>
                <a:gd name="T6" fmla="*/ 33 w 33"/>
                <a:gd name="T7" fmla="*/ 44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3" y="44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79" name="Freeform 3756"/>
            <p:cNvSpPr>
              <a:spLocks/>
            </p:cNvSpPr>
            <p:nvPr/>
          </p:nvSpPr>
          <p:spPr bwMode="auto">
            <a:xfrm>
              <a:off x="3001" y="2153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0" name="Freeform 3757"/>
            <p:cNvSpPr>
              <a:spLocks/>
            </p:cNvSpPr>
            <p:nvPr/>
          </p:nvSpPr>
          <p:spPr bwMode="auto">
            <a:xfrm>
              <a:off x="2985" y="2099"/>
              <a:ext cx="42" cy="59"/>
            </a:xfrm>
            <a:custGeom>
              <a:avLst/>
              <a:gdLst>
                <a:gd name="T0" fmla="*/ 16 w 42"/>
                <a:gd name="T1" fmla="*/ 59 h 59"/>
                <a:gd name="T2" fmla="*/ 0 w 42"/>
                <a:gd name="T3" fmla="*/ 12 h 59"/>
                <a:gd name="T4" fmla="*/ 24 w 42"/>
                <a:gd name="T5" fmla="*/ 0 h 59"/>
                <a:gd name="T6" fmla="*/ 42 w 42"/>
                <a:gd name="T7" fmla="*/ 54 h 59"/>
                <a:gd name="T8" fmla="*/ 16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16" y="5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2" y="54"/>
                  </a:lnTo>
                  <a:lnTo>
                    <a:pt x="16" y="5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1" name="Freeform 3758"/>
            <p:cNvSpPr>
              <a:spLocks/>
            </p:cNvSpPr>
            <p:nvPr/>
          </p:nvSpPr>
          <p:spPr bwMode="auto">
            <a:xfrm>
              <a:off x="3044" y="2287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2" name="Freeform 3759"/>
            <p:cNvSpPr>
              <a:spLocks/>
            </p:cNvSpPr>
            <p:nvPr/>
          </p:nvSpPr>
          <p:spPr bwMode="auto">
            <a:xfrm>
              <a:off x="2952" y="2016"/>
              <a:ext cx="57" cy="95"/>
            </a:xfrm>
            <a:custGeom>
              <a:avLst/>
              <a:gdLst>
                <a:gd name="T0" fmla="*/ 33 w 57"/>
                <a:gd name="T1" fmla="*/ 95 h 95"/>
                <a:gd name="T2" fmla="*/ 0 w 57"/>
                <a:gd name="T3" fmla="*/ 12 h 95"/>
                <a:gd name="T4" fmla="*/ 24 w 57"/>
                <a:gd name="T5" fmla="*/ 0 h 95"/>
                <a:gd name="T6" fmla="*/ 57 w 57"/>
                <a:gd name="T7" fmla="*/ 83 h 95"/>
                <a:gd name="T8" fmla="*/ 33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3" y="9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7" y="83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3" name="Freeform 3760"/>
            <p:cNvSpPr>
              <a:spLocks/>
            </p:cNvSpPr>
            <p:nvPr/>
          </p:nvSpPr>
          <p:spPr bwMode="auto">
            <a:xfrm>
              <a:off x="2937" y="197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2 h 49"/>
                <a:gd name="T4" fmla="*/ 24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4" name="Freeform 3761"/>
            <p:cNvSpPr>
              <a:spLocks/>
            </p:cNvSpPr>
            <p:nvPr/>
          </p:nvSpPr>
          <p:spPr bwMode="auto">
            <a:xfrm>
              <a:off x="2922" y="1940"/>
              <a:ext cx="39" cy="51"/>
            </a:xfrm>
            <a:custGeom>
              <a:avLst/>
              <a:gdLst>
                <a:gd name="T0" fmla="*/ 15 w 39"/>
                <a:gd name="T1" fmla="*/ 51 h 51"/>
                <a:gd name="T2" fmla="*/ 0 w 39"/>
                <a:gd name="T3" fmla="*/ 17 h 51"/>
                <a:gd name="T4" fmla="*/ 22 w 39"/>
                <a:gd name="T5" fmla="*/ 0 h 51"/>
                <a:gd name="T6" fmla="*/ 39 w 39"/>
                <a:gd name="T7" fmla="*/ 39 h 51"/>
                <a:gd name="T8" fmla="*/ 15 w 3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1">
                  <a:moveTo>
                    <a:pt x="15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9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5" name="Freeform 3762"/>
            <p:cNvSpPr>
              <a:spLocks/>
            </p:cNvSpPr>
            <p:nvPr/>
          </p:nvSpPr>
          <p:spPr bwMode="auto">
            <a:xfrm>
              <a:off x="2902" y="1908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9 h 49"/>
                <a:gd name="T4" fmla="*/ 20 w 42"/>
                <a:gd name="T5" fmla="*/ 0 h 49"/>
                <a:gd name="T6" fmla="*/ 42 w 42"/>
                <a:gd name="T7" fmla="*/ 32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2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6" name="Freeform 3763"/>
            <p:cNvSpPr>
              <a:spLocks/>
            </p:cNvSpPr>
            <p:nvPr/>
          </p:nvSpPr>
          <p:spPr bwMode="auto">
            <a:xfrm>
              <a:off x="2880" y="1878"/>
              <a:ext cx="42" cy="49"/>
            </a:xfrm>
            <a:custGeom>
              <a:avLst/>
              <a:gdLst>
                <a:gd name="T0" fmla="*/ 22 w 42"/>
                <a:gd name="T1" fmla="*/ 49 h 49"/>
                <a:gd name="T2" fmla="*/ 0 w 42"/>
                <a:gd name="T3" fmla="*/ 22 h 49"/>
                <a:gd name="T4" fmla="*/ 18 w 42"/>
                <a:gd name="T5" fmla="*/ 0 h 49"/>
                <a:gd name="T6" fmla="*/ 42 w 42"/>
                <a:gd name="T7" fmla="*/ 30 h 49"/>
                <a:gd name="T8" fmla="*/ 22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2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30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7" name="Freeform 3764"/>
            <p:cNvSpPr>
              <a:spLocks/>
            </p:cNvSpPr>
            <p:nvPr/>
          </p:nvSpPr>
          <p:spPr bwMode="auto">
            <a:xfrm>
              <a:off x="2867" y="1866"/>
              <a:ext cx="31" cy="34"/>
            </a:xfrm>
            <a:custGeom>
              <a:avLst/>
              <a:gdLst>
                <a:gd name="T0" fmla="*/ 13 w 31"/>
                <a:gd name="T1" fmla="*/ 34 h 34"/>
                <a:gd name="T2" fmla="*/ 0 w 31"/>
                <a:gd name="T3" fmla="*/ 25 h 34"/>
                <a:gd name="T4" fmla="*/ 15 w 31"/>
                <a:gd name="T5" fmla="*/ 0 h 34"/>
                <a:gd name="T6" fmla="*/ 31 w 31"/>
                <a:gd name="T7" fmla="*/ 12 h 34"/>
                <a:gd name="T8" fmla="*/ 13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8" name="Freeform 3765"/>
            <p:cNvSpPr>
              <a:spLocks/>
            </p:cNvSpPr>
            <p:nvPr/>
          </p:nvSpPr>
          <p:spPr bwMode="auto">
            <a:xfrm>
              <a:off x="2854" y="1854"/>
              <a:ext cx="28" cy="37"/>
            </a:xfrm>
            <a:custGeom>
              <a:avLst/>
              <a:gdLst>
                <a:gd name="T0" fmla="*/ 13 w 28"/>
                <a:gd name="T1" fmla="*/ 37 h 37"/>
                <a:gd name="T2" fmla="*/ 0 w 28"/>
                <a:gd name="T3" fmla="*/ 27 h 37"/>
                <a:gd name="T4" fmla="*/ 11 w 28"/>
                <a:gd name="T5" fmla="*/ 0 h 37"/>
                <a:gd name="T6" fmla="*/ 28 w 28"/>
                <a:gd name="T7" fmla="*/ 12 h 37"/>
                <a:gd name="T8" fmla="*/ 13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13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89" name="Freeform 3766"/>
            <p:cNvSpPr>
              <a:spLocks/>
            </p:cNvSpPr>
            <p:nvPr/>
          </p:nvSpPr>
          <p:spPr bwMode="auto">
            <a:xfrm>
              <a:off x="2816" y="1837"/>
              <a:ext cx="49" cy="44"/>
            </a:xfrm>
            <a:custGeom>
              <a:avLst/>
              <a:gdLst>
                <a:gd name="T0" fmla="*/ 38 w 49"/>
                <a:gd name="T1" fmla="*/ 44 h 44"/>
                <a:gd name="T2" fmla="*/ 0 w 49"/>
                <a:gd name="T3" fmla="*/ 27 h 44"/>
                <a:gd name="T4" fmla="*/ 11 w 49"/>
                <a:gd name="T5" fmla="*/ 0 h 44"/>
                <a:gd name="T6" fmla="*/ 49 w 49"/>
                <a:gd name="T7" fmla="*/ 17 h 44"/>
                <a:gd name="T8" fmla="*/ 38 w 4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4">
                  <a:moveTo>
                    <a:pt x="38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9" y="1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0" name="Freeform 3767"/>
            <p:cNvSpPr>
              <a:spLocks/>
            </p:cNvSpPr>
            <p:nvPr/>
          </p:nvSpPr>
          <p:spPr bwMode="auto">
            <a:xfrm>
              <a:off x="2985" y="2099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1" name="Freeform 3768"/>
            <p:cNvSpPr>
              <a:spLocks/>
            </p:cNvSpPr>
            <p:nvPr/>
          </p:nvSpPr>
          <p:spPr bwMode="auto">
            <a:xfrm>
              <a:off x="2788" y="1827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9 h 37"/>
                <a:gd name="T4" fmla="*/ 4 w 37"/>
                <a:gd name="T5" fmla="*/ 0 h 37"/>
                <a:gd name="T6" fmla="*/ 37 w 37"/>
                <a:gd name="T7" fmla="*/ 7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2" name="Freeform 3769"/>
            <p:cNvSpPr>
              <a:spLocks/>
            </p:cNvSpPr>
            <p:nvPr/>
          </p:nvSpPr>
          <p:spPr bwMode="auto">
            <a:xfrm>
              <a:off x="2759" y="1824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3" name="Freeform 3770"/>
            <p:cNvSpPr>
              <a:spLocks/>
            </p:cNvSpPr>
            <p:nvPr/>
          </p:nvSpPr>
          <p:spPr bwMode="auto">
            <a:xfrm>
              <a:off x="2694" y="1824"/>
              <a:ext cx="65" cy="32"/>
            </a:xfrm>
            <a:custGeom>
              <a:avLst/>
              <a:gdLst>
                <a:gd name="T0" fmla="*/ 65 w 65"/>
                <a:gd name="T1" fmla="*/ 30 h 32"/>
                <a:gd name="T2" fmla="*/ 0 w 65"/>
                <a:gd name="T3" fmla="*/ 32 h 32"/>
                <a:gd name="T4" fmla="*/ 0 w 65"/>
                <a:gd name="T5" fmla="*/ 3 h 32"/>
                <a:gd name="T6" fmla="*/ 65 w 65"/>
                <a:gd name="T7" fmla="*/ 0 h 32"/>
                <a:gd name="T8" fmla="*/ 65 w 65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2">
                  <a:moveTo>
                    <a:pt x="65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5" y="0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4" name="Freeform 3771"/>
            <p:cNvSpPr>
              <a:spLocks/>
            </p:cNvSpPr>
            <p:nvPr/>
          </p:nvSpPr>
          <p:spPr bwMode="auto">
            <a:xfrm>
              <a:off x="2816" y="1834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5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5" name="Freeform 3772"/>
            <p:cNvSpPr>
              <a:spLocks/>
            </p:cNvSpPr>
            <p:nvPr/>
          </p:nvSpPr>
          <p:spPr bwMode="auto">
            <a:xfrm>
              <a:off x="2678" y="1822"/>
              <a:ext cx="18" cy="34"/>
            </a:xfrm>
            <a:custGeom>
              <a:avLst/>
              <a:gdLst>
                <a:gd name="T0" fmla="*/ 14 w 18"/>
                <a:gd name="T1" fmla="*/ 34 h 34"/>
                <a:gd name="T2" fmla="*/ 0 w 18"/>
                <a:gd name="T3" fmla="*/ 29 h 34"/>
                <a:gd name="T4" fmla="*/ 5 w 18"/>
                <a:gd name="T5" fmla="*/ 0 h 34"/>
                <a:gd name="T6" fmla="*/ 18 w 18"/>
                <a:gd name="T7" fmla="*/ 5 h 34"/>
                <a:gd name="T8" fmla="*/ 14 w 1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4">
                  <a:moveTo>
                    <a:pt x="14" y="34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18" y="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6" name="Freeform 3773"/>
            <p:cNvSpPr>
              <a:spLocks/>
            </p:cNvSpPr>
            <p:nvPr/>
          </p:nvSpPr>
          <p:spPr bwMode="auto">
            <a:xfrm>
              <a:off x="2661" y="1820"/>
              <a:ext cx="22" cy="31"/>
            </a:xfrm>
            <a:custGeom>
              <a:avLst/>
              <a:gdLst>
                <a:gd name="T0" fmla="*/ 17 w 22"/>
                <a:gd name="T1" fmla="*/ 31 h 31"/>
                <a:gd name="T2" fmla="*/ 0 w 22"/>
                <a:gd name="T3" fmla="*/ 27 h 31"/>
                <a:gd name="T4" fmla="*/ 11 w 22"/>
                <a:gd name="T5" fmla="*/ 0 h 31"/>
                <a:gd name="T6" fmla="*/ 22 w 22"/>
                <a:gd name="T7" fmla="*/ 2 h 31"/>
                <a:gd name="T8" fmla="*/ 17 w 2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">
                  <a:moveTo>
                    <a:pt x="17" y="31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2" y="2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7" name="Freeform 3774"/>
            <p:cNvSpPr>
              <a:spLocks/>
            </p:cNvSpPr>
            <p:nvPr/>
          </p:nvSpPr>
          <p:spPr bwMode="auto">
            <a:xfrm>
              <a:off x="2630" y="1800"/>
              <a:ext cx="42" cy="47"/>
            </a:xfrm>
            <a:custGeom>
              <a:avLst/>
              <a:gdLst>
                <a:gd name="T0" fmla="*/ 31 w 42"/>
                <a:gd name="T1" fmla="*/ 47 h 47"/>
                <a:gd name="T2" fmla="*/ 0 w 42"/>
                <a:gd name="T3" fmla="*/ 24 h 47"/>
                <a:gd name="T4" fmla="*/ 15 w 42"/>
                <a:gd name="T5" fmla="*/ 0 h 47"/>
                <a:gd name="T6" fmla="*/ 42 w 42"/>
                <a:gd name="T7" fmla="*/ 20 h 47"/>
                <a:gd name="T8" fmla="*/ 31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31" y="4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2" y="20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8" name="Freeform 3775"/>
            <p:cNvSpPr>
              <a:spLocks/>
            </p:cNvSpPr>
            <p:nvPr/>
          </p:nvSpPr>
          <p:spPr bwMode="auto">
            <a:xfrm>
              <a:off x="2599" y="1773"/>
              <a:ext cx="46" cy="51"/>
            </a:xfrm>
            <a:custGeom>
              <a:avLst/>
              <a:gdLst>
                <a:gd name="T0" fmla="*/ 31 w 46"/>
                <a:gd name="T1" fmla="*/ 51 h 51"/>
                <a:gd name="T2" fmla="*/ 0 w 46"/>
                <a:gd name="T3" fmla="*/ 20 h 51"/>
                <a:gd name="T4" fmla="*/ 20 w 46"/>
                <a:gd name="T5" fmla="*/ 0 h 51"/>
                <a:gd name="T6" fmla="*/ 46 w 46"/>
                <a:gd name="T7" fmla="*/ 27 h 51"/>
                <a:gd name="T8" fmla="*/ 31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1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6" y="2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9" name="Freeform 3776"/>
            <p:cNvSpPr>
              <a:spLocks/>
            </p:cNvSpPr>
            <p:nvPr/>
          </p:nvSpPr>
          <p:spPr bwMode="auto">
            <a:xfrm>
              <a:off x="2571" y="1741"/>
              <a:ext cx="48" cy="52"/>
            </a:xfrm>
            <a:custGeom>
              <a:avLst/>
              <a:gdLst>
                <a:gd name="T0" fmla="*/ 28 w 48"/>
                <a:gd name="T1" fmla="*/ 52 h 52"/>
                <a:gd name="T2" fmla="*/ 0 w 48"/>
                <a:gd name="T3" fmla="*/ 17 h 52"/>
                <a:gd name="T4" fmla="*/ 22 w 48"/>
                <a:gd name="T5" fmla="*/ 0 h 52"/>
                <a:gd name="T6" fmla="*/ 48 w 48"/>
                <a:gd name="T7" fmla="*/ 32 h 52"/>
                <a:gd name="T8" fmla="*/ 28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28" y="5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2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0" name="Freeform 3777"/>
            <p:cNvSpPr>
              <a:spLocks/>
            </p:cNvSpPr>
            <p:nvPr/>
          </p:nvSpPr>
          <p:spPr bwMode="auto">
            <a:xfrm>
              <a:off x="2523" y="1668"/>
              <a:ext cx="70" cy="90"/>
            </a:xfrm>
            <a:custGeom>
              <a:avLst/>
              <a:gdLst>
                <a:gd name="T0" fmla="*/ 48 w 70"/>
                <a:gd name="T1" fmla="*/ 90 h 90"/>
                <a:gd name="T2" fmla="*/ 0 w 70"/>
                <a:gd name="T3" fmla="*/ 17 h 90"/>
                <a:gd name="T4" fmla="*/ 22 w 70"/>
                <a:gd name="T5" fmla="*/ 0 h 90"/>
                <a:gd name="T6" fmla="*/ 70 w 70"/>
                <a:gd name="T7" fmla="*/ 73 h 90"/>
                <a:gd name="T8" fmla="*/ 48 w 70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0">
                  <a:moveTo>
                    <a:pt x="48" y="90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73"/>
                  </a:lnTo>
                  <a:lnTo>
                    <a:pt x="48" y="90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1" name="Freeform 3778"/>
            <p:cNvSpPr>
              <a:spLocks/>
            </p:cNvSpPr>
            <p:nvPr/>
          </p:nvSpPr>
          <p:spPr bwMode="auto">
            <a:xfrm>
              <a:off x="2488" y="1599"/>
              <a:ext cx="57" cy="86"/>
            </a:xfrm>
            <a:custGeom>
              <a:avLst/>
              <a:gdLst>
                <a:gd name="T0" fmla="*/ 35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69 h 86"/>
                <a:gd name="T8" fmla="*/ 35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9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2" name="Freeform 3779"/>
            <p:cNvSpPr>
              <a:spLocks/>
            </p:cNvSpPr>
            <p:nvPr/>
          </p:nvSpPr>
          <p:spPr bwMode="auto">
            <a:xfrm>
              <a:off x="2692" y="1827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3B5B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3" name="Freeform 3780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4" name="Freeform 3781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5" name="Freeform 3782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6" name="Freeform 3783"/>
            <p:cNvSpPr>
              <a:spLocks/>
            </p:cNvSpPr>
            <p:nvPr/>
          </p:nvSpPr>
          <p:spPr bwMode="auto">
            <a:xfrm>
              <a:off x="3507" y="3348"/>
              <a:ext cx="37" cy="54"/>
            </a:xfrm>
            <a:custGeom>
              <a:avLst/>
              <a:gdLst>
                <a:gd name="T0" fmla="*/ 13 w 37"/>
                <a:gd name="T1" fmla="*/ 54 h 54"/>
                <a:gd name="T2" fmla="*/ 0 w 37"/>
                <a:gd name="T3" fmla="*/ 12 h 54"/>
                <a:gd name="T4" fmla="*/ 24 w 37"/>
                <a:gd name="T5" fmla="*/ 0 h 54"/>
                <a:gd name="T6" fmla="*/ 37 w 37"/>
                <a:gd name="T7" fmla="*/ 41 h 54"/>
                <a:gd name="T8" fmla="*/ 13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3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41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7" name="Freeform 3784"/>
            <p:cNvSpPr>
              <a:spLocks/>
            </p:cNvSpPr>
            <p:nvPr/>
          </p:nvSpPr>
          <p:spPr bwMode="auto">
            <a:xfrm>
              <a:off x="3498" y="3306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2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2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8" name="Freeform 3785"/>
            <p:cNvSpPr>
              <a:spLocks/>
            </p:cNvSpPr>
            <p:nvPr/>
          </p:nvSpPr>
          <p:spPr bwMode="auto">
            <a:xfrm>
              <a:off x="3494" y="3257"/>
              <a:ext cx="30" cy="54"/>
            </a:xfrm>
            <a:custGeom>
              <a:avLst/>
              <a:gdLst>
                <a:gd name="T0" fmla="*/ 4 w 30"/>
                <a:gd name="T1" fmla="*/ 54 h 54"/>
                <a:gd name="T2" fmla="*/ 0 w 30"/>
                <a:gd name="T3" fmla="*/ 3 h 54"/>
                <a:gd name="T4" fmla="*/ 26 w 30"/>
                <a:gd name="T5" fmla="*/ 0 h 54"/>
                <a:gd name="T6" fmla="*/ 30 w 30"/>
                <a:gd name="T7" fmla="*/ 49 h 54"/>
                <a:gd name="T8" fmla="*/ 4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4" y="54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9" name="Freeform 3786"/>
            <p:cNvSpPr>
              <a:spLocks/>
            </p:cNvSpPr>
            <p:nvPr/>
          </p:nvSpPr>
          <p:spPr bwMode="auto">
            <a:xfrm>
              <a:off x="3494" y="3220"/>
              <a:ext cx="28" cy="42"/>
            </a:xfrm>
            <a:custGeom>
              <a:avLst/>
              <a:gdLst>
                <a:gd name="T0" fmla="*/ 0 w 28"/>
                <a:gd name="T1" fmla="*/ 40 h 42"/>
                <a:gd name="T2" fmla="*/ 2 w 28"/>
                <a:gd name="T3" fmla="*/ 0 h 42"/>
                <a:gd name="T4" fmla="*/ 28 w 28"/>
                <a:gd name="T5" fmla="*/ 5 h 42"/>
                <a:gd name="T6" fmla="*/ 26 w 28"/>
                <a:gd name="T7" fmla="*/ 42 h 42"/>
                <a:gd name="T8" fmla="*/ 0 w 28"/>
                <a:gd name="T9" fmla="*/ 4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0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0" name="Freeform 3787"/>
            <p:cNvSpPr>
              <a:spLocks/>
            </p:cNvSpPr>
            <p:nvPr/>
          </p:nvSpPr>
          <p:spPr bwMode="auto">
            <a:xfrm>
              <a:off x="3496" y="3184"/>
              <a:ext cx="31" cy="41"/>
            </a:xfrm>
            <a:custGeom>
              <a:avLst/>
              <a:gdLst>
                <a:gd name="T0" fmla="*/ 0 w 31"/>
                <a:gd name="T1" fmla="*/ 36 h 41"/>
                <a:gd name="T2" fmla="*/ 6 w 31"/>
                <a:gd name="T3" fmla="*/ 0 h 41"/>
                <a:gd name="T4" fmla="*/ 31 w 31"/>
                <a:gd name="T5" fmla="*/ 12 h 41"/>
                <a:gd name="T6" fmla="*/ 26 w 31"/>
                <a:gd name="T7" fmla="*/ 41 h 41"/>
                <a:gd name="T8" fmla="*/ 0 w 31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0" y="36"/>
                  </a:moveTo>
                  <a:lnTo>
                    <a:pt x="6" y="0"/>
                  </a:lnTo>
                  <a:lnTo>
                    <a:pt x="31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1" name="Freeform 3788"/>
            <p:cNvSpPr>
              <a:spLocks/>
            </p:cNvSpPr>
            <p:nvPr/>
          </p:nvSpPr>
          <p:spPr bwMode="auto">
            <a:xfrm>
              <a:off x="3502" y="3120"/>
              <a:ext cx="51" cy="76"/>
            </a:xfrm>
            <a:custGeom>
              <a:avLst/>
              <a:gdLst>
                <a:gd name="T0" fmla="*/ 0 w 51"/>
                <a:gd name="T1" fmla="*/ 64 h 76"/>
                <a:gd name="T2" fmla="*/ 27 w 51"/>
                <a:gd name="T3" fmla="*/ 0 h 76"/>
                <a:gd name="T4" fmla="*/ 51 w 51"/>
                <a:gd name="T5" fmla="*/ 12 h 76"/>
                <a:gd name="T6" fmla="*/ 25 w 51"/>
                <a:gd name="T7" fmla="*/ 76 h 76"/>
                <a:gd name="T8" fmla="*/ 0 w 51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6">
                  <a:moveTo>
                    <a:pt x="0" y="64"/>
                  </a:moveTo>
                  <a:lnTo>
                    <a:pt x="27" y="0"/>
                  </a:lnTo>
                  <a:lnTo>
                    <a:pt x="51" y="12"/>
                  </a:lnTo>
                  <a:lnTo>
                    <a:pt x="25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2" name="Freeform 3789"/>
            <p:cNvSpPr>
              <a:spLocks/>
            </p:cNvSpPr>
            <p:nvPr/>
          </p:nvSpPr>
          <p:spPr bwMode="auto">
            <a:xfrm>
              <a:off x="3529" y="3061"/>
              <a:ext cx="46" cy="71"/>
            </a:xfrm>
            <a:custGeom>
              <a:avLst/>
              <a:gdLst>
                <a:gd name="T0" fmla="*/ 0 w 46"/>
                <a:gd name="T1" fmla="*/ 59 h 71"/>
                <a:gd name="T2" fmla="*/ 19 w 46"/>
                <a:gd name="T3" fmla="*/ 0 h 71"/>
                <a:gd name="T4" fmla="*/ 46 w 46"/>
                <a:gd name="T5" fmla="*/ 5 h 71"/>
                <a:gd name="T6" fmla="*/ 24 w 46"/>
                <a:gd name="T7" fmla="*/ 71 h 71"/>
                <a:gd name="T8" fmla="*/ 0 w 46"/>
                <a:gd name="T9" fmla="*/ 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1">
                  <a:moveTo>
                    <a:pt x="0" y="59"/>
                  </a:moveTo>
                  <a:lnTo>
                    <a:pt x="19" y="0"/>
                  </a:lnTo>
                  <a:lnTo>
                    <a:pt x="46" y="5"/>
                  </a:lnTo>
                  <a:lnTo>
                    <a:pt x="24" y="71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3" name="Freeform 3790"/>
            <p:cNvSpPr>
              <a:spLocks/>
            </p:cNvSpPr>
            <p:nvPr/>
          </p:nvSpPr>
          <p:spPr bwMode="auto">
            <a:xfrm>
              <a:off x="3548" y="3029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5 w 31"/>
                <a:gd name="T3" fmla="*/ 0 h 37"/>
                <a:gd name="T4" fmla="*/ 31 w 31"/>
                <a:gd name="T5" fmla="*/ 0 h 37"/>
                <a:gd name="T6" fmla="*/ 27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5" y="0"/>
                  </a:lnTo>
                  <a:lnTo>
                    <a:pt x="31" y="0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4" name="Freeform 3791"/>
            <p:cNvSpPr>
              <a:spLocks/>
            </p:cNvSpPr>
            <p:nvPr/>
          </p:nvSpPr>
          <p:spPr bwMode="auto">
            <a:xfrm>
              <a:off x="3551" y="2988"/>
              <a:ext cx="28" cy="41"/>
            </a:xfrm>
            <a:custGeom>
              <a:avLst/>
              <a:gdLst>
                <a:gd name="T0" fmla="*/ 2 w 28"/>
                <a:gd name="T1" fmla="*/ 41 h 41"/>
                <a:gd name="T2" fmla="*/ 0 w 28"/>
                <a:gd name="T3" fmla="*/ 2 h 41"/>
                <a:gd name="T4" fmla="*/ 26 w 28"/>
                <a:gd name="T5" fmla="*/ 0 h 41"/>
                <a:gd name="T6" fmla="*/ 28 w 28"/>
                <a:gd name="T7" fmla="*/ 41 h 41"/>
                <a:gd name="T8" fmla="*/ 2 w 2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1">
                  <a:moveTo>
                    <a:pt x="2" y="41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8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5" name="Freeform 3792"/>
            <p:cNvSpPr>
              <a:spLocks/>
            </p:cNvSpPr>
            <p:nvPr/>
          </p:nvSpPr>
          <p:spPr bwMode="auto">
            <a:xfrm>
              <a:off x="3494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6" name="Freeform 3793"/>
            <p:cNvSpPr>
              <a:spLocks/>
            </p:cNvSpPr>
            <p:nvPr/>
          </p:nvSpPr>
          <p:spPr bwMode="auto">
            <a:xfrm>
              <a:off x="3535" y="2944"/>
              <a:ext cx="40" cy="54"/>
            </a:xfrm>
            <a:custGeom>
              <a:avLst/>
              <a:gdLst>
                <a:gd name="T0" fmla="*/ 16 w 40"/>
                <a:gd name="T1" fmla="*/ 54 h 54"/>
                <a:gd name="T2" fmla="*/ 0 w 40"/>
                <a:gd name="T3" fmla="*/ 12 h 54"/>
                <a:gd name="T4" fmla="*/ 24 w 40"/>
                <a:gd name="T5" fmla="*/ 0 h 54"/>
                <a:gd name="T6" fmla="*/ 40 w 40"/>
                <a:gd name="T7" fmla="*/ 41 h 54"/>
                <a:gd name="T8" fmla="*/ 16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6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41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7" name="Freeform 3794"/>
            <p:cNvSpPr>
              <a:spLocks/>
            </p:cNvSpPr>
            <p:nvPr/>
          </p:nvSpPr>
          <p:spPr bwMode="auto">
            <a:xfrm>
              <a:off x="3518" y="2907"/>
              <a:ext cx="41" cy="49"/>
            </a:xfrm>
            <a:custGeom>
              <a:avLst/>
              <a:gdLst>
                <a:gd name="T0" fmla="*/ 17 w 41"/>
                <a:gd name="T1" fmla="*/ 49 h 49"/>
                <a:gd name="T2" fmla="*/ 0 w 41"/>
                <a:gd name="T3" fmla="*/ 20 h 49"/>
                <a:gd name="T4" fmla="*/ 20 w 41"/>
                <a:gd name="T5" fmla="*/ 0 h 49"/>
                <a:gd name="T6" fmla="*/ 41 w 41"/>
                <a:gd name="T7" fmla="*/ 37 h 49"/>
                <a:gd name="T8" fmla="*/ 17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7" y="4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1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8" name="Freeform 3795"/>
            <p:cNvSpPr>
              <a:spLocks/>
            </p:cNvSpPr>
            <p:nvPr/>
          </p:nvSpPr>
          <p:spPr bwMode="auto">
            <a:xfrm>
              <a:off x="3494" y="2880"/>
              <a:ext cx="44" cy="47"/>
            </a:xfrm>
            <a:custGeom>
              <a:avLst/>
              <a:gdLst>
                <a:gd name="T0" fmla="*/ 24 w 44"/>
                <a:gd name="T1" fmla="*/ 47 h 47"/>
                <a:gd name="T2" fmla="*/ 0 w 44"/>
                <a:gd name="T3" fmla="*/ 22 h 47"/>
                <a:gd name="T4" fmla="*/ 17 w 44"/>
                <a:gd name="T5" fmla="*/ 0 h 47"/>
                <a:gd name="T6" fmla="*/ 44 w 44"/>
                <a:gd name="T7" fmla="*/ 27 h 47"/>
                <a:gd name="T8" fmla="*/ 24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4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4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9" name="Freeform 3796"/>
            <p:cNvSpPr>
              <a:spLocks/>
            </p:cNvSpPr>
            <p:nvPr/>
          </p:nvSpPr>
          <p:spPr bwMode="auto">
            <a:xfrm>
              <a:off x="3465" y="2853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5 h 49"/>
                <a:gd name="T4" fmla="*/ 16 w 46"/>
                <a:gd name="T5" fmla="*/ 0 h 49"/>
                <a:gd name="T6" fmla="*/ 46 w 46"/>
                <a:gd name="T7" fmla="*/ 27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46" y="27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0" name="Freeform 3797"/>
            <p:cNvSpPr>
              <a:spLocks/>
            </p:cNvSpPr>
            <p:nvPr/>
          </p:nvSpPr>
          <p:spPr bwMode="auto">
            <a:xfrm>
              <a:off x="3406" y="2804"/>
              <a:ext cx="75" cy="74"/>
            </a:xfrm>
            <a:custGeom>
              <a:avLst/>
              <a:gdLst>
                <a:gd name="T0" fmla="*/ 59 w 75"/>
                <a:gd name="T1" fmla="*/ 74 h 74"/>
                <a:gd name="T2" fmla="*/ 0 w 75"/>
                <a:gd name="T3" fmla="*/ 22 h 74"/>
                <a:gd name="T4" fmla="*/ 18 w 75"/>
                <a:gd name="T5" fmla="*/ 0 h 74"/>
                <a:gd name="T6" fmla="*/ 75 w 75"/>
                <a:gd name="T7" fmla="*/ 49 h 74"/>
                <a:gd name="T8" fmla="*/ 59 w 75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59" y="7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9"/>
                  </a:lnTo>
                  <a:lnTo>
                    <a:pt x="59" y="7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1" name="Freeform 3798"/>
            <p:cNvSpPr>
              <a:spLocks/>
            </p:cNvSpPr>
            <p:nvPr/>
          </p:nvSpPr>
          <p:spPr bwMode="auto">
            <a:xfrm>
              <a:off x="3378" y="2777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17 h 49"/>
                <a:gd name="T4" fmla="*/ 21 w 46"/>
                <a:gd name="T5" fmla="*/ 0 h 49"/>
                <a:gd name="T6" fmla="*/ 46 w 46"/>
                <a:gd name="T7" fmla="*/ 27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6" y="27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2" name="Freeform 3799"/>
            <p:cNvSpPr>
              <a:spLocks/>
            </p:cNvSpPr>
            <p:nvPr/>
          </p:nvSpPr>
          <p:spPr bwMode="auto">
            <a:xfrm>
              <a:off x="3356" y="2738"/>
              <a:ext cx="43" cy="56"/>
            </a:xfrm>
            <a:custGeom>
              <a:avLst/>
              <a:gdLst>
                <a:gd name="T0" fmla="*/ 22 w 43"/>
                <a:gd name="T1" fmla="*/ 56 h 56"/>
                <a:gd name="T2" fmla="*/ 0 w 43"/>
                <a:gd name="T3" fmla="*/ 17 h 56"/>
                <a:gd name="T4" fmla="*/ 22 w 43"/>
                <a:gd name="T5" fmla="*/ 0 h 56"/>
                <a:gd name="T6" fmla="*/ 43 w 43"/>
                <a:gd name="T7" fmla="*/ 39 h 56"/>
                <a:gd name="T8" fmla="*/ 22 w 4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3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3" name="Freeform 3800"/>
            <p:cNvSpPr>
              <a:spLocks/>
            </p:cNvSpPr>
            <p:nvPr/>
          </p:nvSpPr>
          <p:spPr bwMode="auto">
            <a:xfrm>
              <a:off x="3551" y="2985"/>
              <a:ext cx="26" cy="13"/>
            </a:xfrm>
            <a:custGeom>
              <a:avLst/>
              <a:gdLst>
                <a:gd name="T0" fmla="*/ 26 w 26"/>
                <a:gd name="T1" fmla="*/ 3 h 13"/>
                <a:gd name="T2" fmla="*/ 24 w 26"/>
                <a:gd name="T3" fmla="*/ 0 h 13"/>
                <a:gd name="T4" fmla="*/ 0 w 26"/>
                <a:gd name="T5" fmla="*/ 5 h 13"/>
                <a:gd name="T6" fmla="*/ 0 w 26"/>
                <a:gd name="T7" fmla="*/ 13 h 13"/>
                <a:gd name="T8" fmla="*/ 26 w 26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6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4" name="Freeform 3801"/>
            <p:cNvSpPr>
              <a:spLocks/>
            </p:cNvSpPr>
            <p:nvPr/>
          </p:nvSpPr>
          <p:spPr bwMode="auto">
            <a:xfrm>
              <a:off x="3340" y="2701"/>
              <a:ext cx="38" cy="52"/>
            </a:xfrm>
            <a:custGeom>
              <a:avLst/>
              <a:gdLst>
                <a:gd name="T0" fmla="*/ 13 w 38"/>
                <a:gd name="T1" fmla="*/ 52 h 52"/>
                <a:gd name="T2" fmla="*/ 0 w 38"/>
                <a:gd name="T3" fmla="*/ 5 h 52"/>
                <a:gd name="T4" fmla="*/ 27 w 38"/>
                <a:gd name="T5" fmla="*/ 0 h 52"/>
                <a:gd name="T6" fmla="*/ 38 w 38"/>
                <a:gd name="T7" fmla="*/ 39 h 52"/>
                <a:gd name="T8" fmla="*/ 13 w 3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2">
                  <a:moveTo>
                    <a:pt x="13" y="52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5" name="Freeform 3802"/>
            <p:cNvSpPr>
              <a:spLocks/>
            </p:cNvSpPr>
            <p:nvPr/>
          </p:nvSpPr>
          <p:spPr bwMode="auto">
            <a:xfrm>
              <a:off x="3334" y="2660"/>
              <a:ext cx="33" cy="46"/>
            </a:xfrm>
            <a:custGeom>
              <a:avLst/>
              <a:gdLst>
                <a:gd name="T0" fmla="*/ 6 w 33"/>
                <a:gd name="T1" fmla="*/ 46 h 46"/>
                <a:gd name="T2" fmla="*/ 0 w 33"/>
                <a:gd name="T3" fmla="*/ 2 h 46"/>
                <a:gd name="T4" fmla="*/ 26 w 33"/>
                <a:gd name="T5" fmla="*/ 0 h 46"/>
                <a:gd name="T6" fmla="*/ 33 w 33"/>
                <a:gd name="T7" fmla="*/ 41 h 46"/>
                <a:gd name="T8" fmla="*/ 6 w 33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6">
                  <a:moveTo>
                    <a:pt x="6" y="46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3" y="41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6" name="Freeform 3803"/>
            <p:cNvSpPr>
              <a:spLocks/>
            </p:cNvSpPr>
            <p:nvPr/>
          </p:nvSpPr>
          <p:spPr bwMode="auto">
            <a:xfrm>
              <a:off x="3334" y="2584"/>
              <a:ext cx="28" cy="78"/>
            </a:xfrm>
            <a:custGeom>
              <a:avLst/>
              <a:gdLst>
                <a:gd name="T0" fmla="*/ 0 w 28"/>
                <a:gd name="T1" fmla="*/ 78 h 78"/>
                <a:gd name="T2" fmla="*/ 2 w 28"/>
                <a:gd name="T3" fmla="*/ 0 h 78"/>
                <a:gd name="T4" fmla="*/ 28 w 28"/>
                <a:gd name="T5" fmla="*/ 0 h 78"/>
                <a:gd name="T6" fmla="*/ 26 w 28"/>
                <a:gd name="T7" fmla="*/ 76 h 78"/>
                <a:gd name="T8" fmla="*/ 0 w 28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8">
                  <a:moveTo>
                    <a:pt x="0" y="78"/>
                  </a:moveTo>
                  <a:lnTo>
                    <a:pt x="2" y="0"/>
                  </a:lnTo>
                  <a:lnTo>
                    <a:pt x="28" y="0"/>
                  </a:lnTo>
                  <a:lnTo>
                    <a:pt x="26" y="7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7" name="Freeform 3804"/>
            <p:cNvSpPr>
              <a:spLocks/>
            </p:cNvSpPr>
            <p:nvPr/>
          </p:nvSpPr>
          <p:spPr bwMode="auto">
            <a:xfrm>
              <a:off x="3336" y="2542"/>
              <a:ext cx="26" cy="42"/>
            </a:xfrm>
            <a:custGeom>
              <a:avLst/>
              <a:gdLst>
                <a:gd name="T0" fmla="*/ 0 w 26"/>
                <a:gd name="T1" fmla="*/ 42 h 42"/>
                <a:gd name="T2" fmla="*/ 0 w 26"/>
                <a:gd name="T3" fmla="*/ 2 h 42"/>
                <a:gd name="T4" fmla="*/ 26 w 26"/>
                <a:gd name="T5" fmla="*/ 0 h 42"/>
                <a:gd name="T6" fmla="*/ 26 w 26"/>
                <a:gd name="T7" fmla="*/ 42 h 42"/>
                <a:gd name="T8" fmla="*/ 0 w 2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2">
                  <a:moveTo>
                    <a:pt x="0" y="4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8" name="Freeform 3805"/>
            <p:cNvSpPr>
              <a:spLocks/>
            </p:cNvSpPr>
            <p:nvPr/>
          </p:nvSpPr>
          <p:spPr bwMode="auto">
            <a:xfrm>
              <a:off x="3332" y="2505"/>
              <a:ext cx="30" cy="39"/>
            </a:xfrm>
            <a:custGeom>
              <a:avLst/>
              <a:gdLst>
                <a:gd name="T0" fmla="*/ 4 w 30"/>
                <a:gd name="T1" fmla="*/ 39 h 39"/>
                <a:gd name="T2" fmla="*/ 0 w 30"/>
                <a:gd name="T3" fmla="*/ 5 h 39"/>
                <a:gd name="T4" fmla="*/ 26 w 30"/>
                <a:gd name="T5" fmla="*/ 0 h 39"/>
                <a:gd name="T6" fmla="*/ 30 w 30"/>
                <a:gd name="T7" fmla="*/ 37 h 39"/>
                <a:gd name="T8" fmla="*/ 4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4" y="3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9" name="Freeform 3806"/>
            <p:cNvSpPr>
              <a:spLocks/>
            </p:cNvSpPr>
            <p:nvPr/>
          </p:nvSpPr>
          <p:spPr bwMode="auto">
            <a:xfrm>
              <a:off x="3327" y="2483"/>
              <a:ext cx="31" cy="27"/>
            </a:xfrm>
            <a:custGeom>
              <a:avLst/>
              <a:gdLst>
                <a:gd name="T0" fmla="*/ 5 w 31"/>
                <a:gd name="T1" fmla="*/ 27 h 27"/>
                <a:gd name="T2" fmla="*/ 0 w 31"/>
                <a:gd name="T3" fmla="*/ 13 h 27"/>
                <a:gd name="T4" fmla="*/ 24 w 31"/>
                <a:gd name="T5" fmla="*/ 0 h 27"/>
                <a:gd name="T6" fmla="*/ 31 w 31"/>
                <a:gd name="T7" fmla="*/ 22 h 27"/>
                <a:gd name="T8" fmla="*/ 5 w 31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5" y="27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0" name="Freeform 3807"/>
            <p:cNvSpPr>
              <a:spLocks/>
            </p:cNvSpPr>
            <p:nvPr/>
          </p:nvSpPr>
          <p:spPr bwMode="auto">
            <a:xfrm>
              <a:off x="3323" y="2466"/>
              <a:ext cx="28" cy="30"/>
            </a:xfrm>
            <a:custGeom>
              <a:avLst/>
              <a:gdLst>
                <a:gd name="T0" fmla="*/ 4 w 28"/>
                <a:gd name="T1" fmla="*/ 30 h 30"/>
                <a:gd name="T2" fmla="*/ 0 w 28"/>
                <a:gd name="T3" fmla="*/ 12 h 30"/>
                <a:gd name="T4" fmla="*/ 24 w 28"/>
                <a:gd name="T5" fmla="*/ 0 h 30"/>
                <a:gd name="T6" fmla="*/ 28 w 28"/>
                <a:gd name="T7" fmla="*/ 17 h 30"/>
                <a:gd name="T8" fmla="*/ 4 w 2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0">
                  <a:moveTo>
                    <a:pt x="4" y="3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28" y="17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1" name="Freeform 3808"/>
            <p:cNvSpPr>
              <a:spLocks/>
            </p:cNvSpPr>
            <p:nvPr/>
          </p:nvSpPr>
          <p:spPr bwMode="auto">
            <a:xfrm>
              <a:off x="3305" y="2427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17 h 51"/>
                <a:gd name="T4" fmla="*/ 22 w 42"/>
                <a:gd name="T5" fmla="*/ 0 h 51"/>
                <a:gd name="T6" fmla="*/ 42 w 42"/>
                <a:gd name="T7" fmla="*/ 39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2" name="Freeform 3809"/>
            <p:cNvSpPr>
              <a:spLocks/>
            </p:cNvSpPr>
            <p:nvPr/>
          </p:nvSpPr>
          <p:spPr bwMode="auto">
            <a:xfrm>
              <a:off x="3353" y="2738"/>
              <a:ext cx="25" cy="17"/>
            </a:xfrm>
            <a:custGeom>
              <a:avLst/>
              <a:gdLst>
                <a:gd name="T0" fmla="*/ 3 w 25"/>
                <a:gd name="T1" fmla="*/ 17 h 17"/>
                <a:gd name="T2" fmla="*/ 0 w 25"/>
                <a:gd name="T3" fmla="*/ 15 h 17"/>
                <a:gd name="T4" fmla="*/ 25 w 25"/>
                <a:gd name="T5" fmla="*/ 0 h 17"/>
                <a:gd name="T6" fmla="*/ 25 w 25"/>
                <a:gd name="T7" fmla="*/ 2 h 17"/>
                <a:gd name="T8" fmla="*/ 3 w 25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3" y="17"/>
                  </a:moveTo>
                  <a:lnTo>
                    <a:pt x="0" y="15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3" name="Freeform 3810"/>
            <p:cNvSpPr>
              <a:spLocks/>
            </p:cNvSpPr>
            <p:nvPr/>
          </p:nvSpPr>
          <p:spPr bwMode="auto">
            <a:xfrm>
              <a:off x="3292" y="2407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2 h 37"/>
                <a:gd name="T4" fmla="*/ 18 w 33"/>
                <a:gd name="T5" fmla="*/ 0 h 37"/>
                <a:gd name="T6" fmla="*/ 33 w 33"/>
                <a:gd name="T7" fmla="*/ 17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3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4" name="Freeform 3811"/>
            <p:cNvSpPr>
              <a:spLocks/>
            </p:cNvSpPr>
            <p:nvPr/>
          </p:nvSpPr>
          <p:spPr bwMode="auto">
            <a:xfrm>
              <a:off x="3279" y="2390"/>
              <a:ext cx="31" cy="39"/>
            </a:xfrm>
            <a:custGeom>
              <a:avLst/>
              <a:gdLst>
                <a:gd name="T0" fmla="*/ 13 w 31"/>
                <a:gd name="T1" fmla="*/ 39 h 39"/>
                <a:gd name="T2" fmla="*/ 0 w 31"/>
                <a:gd name="T3" fmla="*/ 25 h 39"/>
                <a:gd name="T4" fmla="*/ 15 w 31"/>
                <a:gd name="T5" fmla="*/ 0 h 39"/>
                <a:gd name="T6" fmla="*/ 31 w 31"/>
                <a:gd name="T7" fmla="*/ 17 h 39"/>
                <a:gd name="T8" fmla="*/ 13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3" y="3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7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5" name="Freeform 3812"/>
            <p:cNvSpPr>
              <a:spLocks/>
            </p:cNvSpPr>
            <p:nvPr/>
          </p:nvSpPr>
          <p:spPr bwMode="auto">
            <a:xfrm>
              <a:off x="3266" y="2380"/>
              <a:ext cx="28" cy="35"/>
            </a:xfrm>
            <a:custGeom>
              <a:avLst/>
              <a:gdLst>
                <a:gd name="T0" fmla="*/ 13 w 28"/>
                <a:gd name="T1" fmla="*/ 35 h 35"/>
                <a:gd name="T2" fmla="*/ 0 w 28"/>
                <a:gd name="T3" fmla="*/ 27 h 35"/>
                <a:gd name="T4" fmla="*/ 11 w 28"/>
                <a:gd name="T5" fmla="*/ 0 h 35"/>
                <a:gd name="T6" fmla="*/ 28 w 28"/>
                <a:gd name="T7" fmla="*/ 10 h 35"/>
                <a:gd name="T8" fmla="*/ 13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13" y="3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6" name="Freeform 3813"/>
            <p:cNvSpPr>
              <a:spLocks/>
            </p:cNvSpPr>
            <p:nvPr/>
          </p:nvSpPr>
          <p:spPr bwMode="auto">
            <a:xfrm>
              <a:off x="3248" y="2373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7 h 34"/>
                <a:gd name="T4" fmla="*/ 11 w 29"/>
                <a:gd name="T5" fmla="*/ 0 h 34"/>
                <a:gd name="T6" fmla="*/ 29 w 29"/>
                <a:gd name="T7" fmla="*/ 7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7" name="Freeform 3814"/>
            <p:cNvSpPr>
              <a:spLocks/>
            </p:cNvSpPr>
            <p:nvPr/>
          </p:nvSpPr>
          <p:spPr bwMode="auto">
            <a:xfrm>
              <a:off x="3218" y="2361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8" name="Freeform 3815"/>
            <p:cNvSpPr>
              <a:spLocks/>
            </p:cNvSpPr>
            <p:nvPr/>
          </p:nvSpPr>
          <p:spPr bwMode="auto">
            <a:xfrm>
              <a:off x="3180" y="2353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30 h 37"/>
                <a:gd name="T4" fmla="*/ 5 w 42"/>
                <a:gd name="T5" fmla="*/ 0 h 37"/>
                <a:gd name="T6" fmla="*/ 42 w 42"/>
                <a:gd name="T7" fmla="*/ 8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9" name="Freeform 3816"/>
            <p:cNvSpPr>
              <a:spLocks/>
            </p:cNvSpPr>
            <p:nvPr/>
          </p:nvSpPr>
          <p:spPr bwMode="auto">
            <a:xfrm>
              <a:off x="3143" y="2346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0 h 37"/>
                <a:gd name="T4" fmla="*/ 4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0" name="Freeform 3817"/>
            <p:cNvSpPr>
              <a:spLocks/>
            </p:cNvSpPr>
            <p:nvPr/>
          </p:nvSpPr>
          <p:spPr bwMode="auto">
            <a:xfrm>
              <a:off x="3104" y="2339"/>
              <a:ext cx="43" cy="37"/>
            </a:xfrm>
            <a:custGeom>
              <a:avLst/>
              <a:gdLst>
                <a:gd name="T0" fmla="*/ 39 w 43"/>
                <a:gd name="T1" fmla="*/ 37 h 37"/>
                <a:gd name="T2" fmla="*/ 0 w 43"/>
                <a:gd name="T3" fmla="*/ 27 h 37"/>
                <a:gd name="T4" fmla="*/ 11 w 43"/>
                <a:gd name="T5" fmla="*/ 0 h 37"/>
                <a:gd name="T6" fmla="*/ 43 w 43"/>
                <a:gd name="T7" fmla="*/ 7 h 37"/>
                <a:gd name="T8" fmla="*/ 39 w 4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39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3" y="7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1" name="Freeform 3818"/>
            <p:cNvSpPr>
              <a:spLocks/>
            </p:cNvSpPr>
            <p:nvPr/>
          </p:nvSpPr>
          <p:spPr bwMode="auto">
            <a:xfrm>
              <a:off x="3086" y="2331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5 h 35"/>
                <a:gd name="T4" fmla="*/ 15 w 29"/>
                <a:gd name="T5" fmla="*/ 0 h 35"/>
                <a:gd name="T6" fmla="*/ 29 w 29"/>
                <a:gd name="T7" fmla="*/ 8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9" y="8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2" name="Freeform 3819"/>
            <p:cNvSpPr>
              <a:spLocks/>
            </p:cNvSpPr>
            <p:nvPr/>
          </p:nvSpPr>
          <p:spPr bwMode="auto">
            <a:xfrm>
              <a:off x="3071" y="2319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2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3" name="Freeform 3820"/>
            <p:cNvSpPr>
              <a:spLocks/>
            </p:cNvSpPr>
            <p:nvPr/>
          </p:nvSpPr>
          <p:spPr bwMode="auto">
            <a:xfrm>
              <a:off x="3055" y="2309"/>
              <a:ext cx="31" cy="35"/>
            </a:xfrm>
            <a:custGeom>
              <a:avLst/>
              <a:gdLst>
                <a:gd name="T0" fmla="*/ 16 w 31"/>
                <a:gd name="T1" fmla="*/ 35 h 35"/>
                <a:gd name="T2" fmla="*/ 0 w 31"/>
                <a:gd name="T3" fmla="*/ 22 h 35"/>
                <a:gd name="T4" fmla="*/ 18 w 31"/>
                <a:gd name="T5" fmla="*/ 0 h 35"/>
                <a:gd name="T6" fmla="*/ 31 w 31"/>
                <a:gd name="T7" fmla="*/ 10 h 35"/>
                <a:gd name="T8" fmla="*/ 16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4" name="Freeform 3821"/>
            <p:cNvSpPr>
              <a:spLocks/>
            </p:cNvSpPr>
            <p:nvPr/>
          </p:nvSpPr>
          <p:spPr bwMode="auto">
            <a:xfrm>
              <a:off x="3040" y="2292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" name="Group 3822"/>
          <p:cNvGrpSpPr>
            <a:grpSpLocks/>
          </p:cNvGrpSpPr>
          <p:nvPr/>
        </p:nvGrpSpPr>
        <p:grpSpPr bwMode="auto">
          <a:xfrm>
            <a:off x="3921125" y="2538413"/>
            <a:ext cx="1854200" cy="3179762"/>
            <a:chOff x="2470" y="1599"/>
            <a:chExt cx="1168" cy="2003"/>
          </a:xfrm>
        </p:grpSpPr>
        <p:sp>
          <p:nvSpPr>
            <p:cNvPr id="46145" name="Freeform 3823"/>
            <p:cNvSpPr>
              <a:spLocks/>
            </p:cNvSpPr>
            <p:nvPr/>
          </p:nvSpPr>
          <p:spPr bwMode="auto">
            <a:xfrm>
              <a:off x="3305" y="2424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3824"/>
            <p:cNvSpPr>
              <a:spLocks/>
            </p:cNvSpPr>
            <p:nvPr/>
          </p:nvSpPr>
          <p:spPr bwMode="auto">
            <a:xfrm>
              <a:off x="3025" y="2273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3825"/>
            <p:cNvSpPr>
              <a:spLocks/>
            </p:cNvSpPr>
            <p:nvPr/>
          </p:nvSpPr>
          <p:spPr bwMode="auto">
            <a:xfrm>
              <a:off x="3016" y="2248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0 h 37"/>
                <a:gd name="T4" fmla="*/ 24 w 33"/>
                <a:gd name="T5" fmla="*/ 0 h 37"/>
                <a:gd name="T6" fmla="*/ 33 w 33"/>
                <a:gd name="T7" fmla="*/ 25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0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3826"/>
            <p:cNvSpPr>
              <a:spLocks/>
            </p:cNvSpPr>
            <p:nvPr/>
          </p:nvSpPr>
          <p:spPr bwMode="auto">
            <a:xfrm>
              <a:off x="3005" y="2204"/>
              <a:ext cx="35" cy="54"/>
            </a:xfrm>
            <a:custGeom>
              <a:avLst/>
              <a:gdLst>
                <a:gd name="T0" fmla="*/ 11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4 h 54"/>
                <a:gd name="T8" fmla="*/ 11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1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3827"/>
            <p:cNvSpPr>
              <a:spLocks/>
            </p:cNvSpPr>
            <p:nvPr/>
          </p:nvSpPr>
          <p:spPr bwMode="auto">
            <a:xfrm>
              <a:off x="2998" y="2155"/>
              <a:ext cx="33" cy="54"/>
            </a:xfrm>
            <a:custGeom>
              <a:avLst/>
              <a:gdLst>
                <a:gd name="T0" fmla="*/ 7 w 33"/>
                <a:gd name="T1" fmla="*/ 54 h 54"/>
                <a:gd name="T2" fmla="*/ 0 w 33"/>
                <a:gd name="T3" fmla="*/ 5 h 54"/>
                <a:gd name="T4" fmla="*/ 27 w 33"/>
                <a:gd name="T5" fmla="*/ 0 h 54"/>
                <a:gd name="T6" fmla="*/ 33 w 33"/>
                <a:gd name="T7" fmla="*/ 49 h 54"/>
                <a:gd name="T8" fmla="*/ 7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7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3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3828"/>
            <p:cNvSpPr>
              <a:spLocks/>
            </p:cNvSpPr>
            <p:nvPr/>
          </p:nvSpPr>
          <p:spPr bwMode="auto">
            <a:xfrm>
              <a:off x="2981" y="2101"/>
              <a:ext cx="44" cy="59"/>
            </a:xfrm>
            <a:custGeom>
              <a:avLst/>
              <a:gdLst>
                <a:gd name="T0" fmla="*/ 17 w 44"/>
                <a:gd name="T1" fmla="*/ 59 h 59"/>
                <a:gd name="T2" fmla="*/ 0 w 44"/>
                <a:gd name="T3" fmla="*/ 12 h 59"/>
                <a:gd name="T4" fmla="*/ 24 w 44"/>
                <a:gd name="T5" fmla="*/ 0 h 59"/>
                <a:gd name="T6" fmla="*/ 44 w 44"/>
                <a:gd name="T7" fmla="*/ 54 h 59"/>
                <a:gd name="T8" fmla="*/ 1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7" y="5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54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3829"/>
            <p:cNvSpPr>
              <a:spLocks/>
            </p:cNvSpPr>
            <p:nvPr/>
          </p:nvSpPr>
          <p:spPr bwMode="auto">
            <a:xfrm>
              <a:off x="3040" y="2292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3830"/>
            <p:cNvSpPr>
              <a:spLocks/>
            </p:cNvSpPr>
            <p:nvPr/>
          </p:nvSpPr>
          <p:spPr bwMode="auto">
            <a:xfrm>
              <a:off x="2948" y="2018"/>
              <a:ext cx="57" cy="95"/>
            </a:xfrm>
            <a:custGeom>
              <a:avLst/>
              <a:gdLst>
                <a:gd name="T0" fmla="*/ 33 w 57"/>
                <a:gd name="T1" fmla="*/ 95 h 95"/>
                <a:gd name="T2" fmla="*/ 0 w 57"/>
                <a:gd name="T3" fmla="*/ 12 h 95"/>
                <a:gd name="T4" fmla="*/ 24 w 57"/>
                <a:gd name="T5" fmla="*/ 0 h 95"/>
                <a:gd name="T6" fmla="*/ 57 w 57"/>
                <a:gd name="T7" fmla="*/ 83 h 95"/>
                <a:gd name="T8" fmla="*/ 33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3" y="9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7" y="83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3831"/>
            <p:cNvSpPr>
              <a:spLocks/>
            </p:cNvSpPr>
            <p:nvPr/>
          </p:nvSpPr>
          <p:spPr bwMode="auto">
            <a:xfrm>
              <a:off x="2933" y="1981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2 h 49"/>
                <a:gd name="T4" fmla="*/ 24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3832"/>
            <p:cNvSpPr>
              <a:spLocks/>
            </p:cNvSpPr>
            <p:nvPr/>
          </p:nvSpPr>
          <p:spPr bwMode="auto">
            <a:xfrm>
              <a:off x="2917" y="1944"/>
              <a:ext cx="40" cy="49"/>
            </a:xfrm>
            <a:custGeom>
              <a:avLst/>
              <a:gdLst>
                <a:gd name="T0" fmla="*/ 16 w 40"/>
                <a:gd name="T1" fmla="*/ 49 h 49"/>
                <a:gd name="T2" fmla="*/ 0 w 40"/>
                <a:gd name="T3" fmla="*/ 18 h 49"/>
                <a:gd name="T4" fmla="*/ 22 w 40"/>
                <a:gd name="T5" fmla="*/ 0 h 49"/>
                <a:gd name="T6" fmla="*/ 40 w 40"/>
                <a:gd name="T7" fmla="*/ 37 h 49"/>
                <a:gd name="T8" fmla="*/ 16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6" y="4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0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3833"/>
            <p:cNvSpPr>
              <a:spLocks/>
            </p:cNvSpPr>
            <p:nvPr/>
          </p:nvSpPr>
          <p:spPr bwMode="auto">
            <a:xfrm>
              <a:off x="2898" y="1910"/>
              <a:ext cx="41" cy="52"/>
            </a:xfrm>
            <a:custGeom>
              <a:avLst/>
              <a:gdLst>
                <a:gd name="T0" fmla="*/ 19 w 41"/>
                <a:gd name="T1" fmla="*/ 52 h 52"/>
                <a:gd name="T2" fmla="*/ 0 w 41"/>
                <a:gd name="T3" fmla="*/ 20 h 52"/>
                <a:gd name="T4" fmla="*/ 19 w 41"/>
                <a:gd name="T5" fmla="*/ 0 h 52"/>
                <a:gd name="T6" fmla="*/ 41 w 41"/>
                <a:gd name="T7" fmla="*/ 34 h 52"/>
                <a:gd name="T8" fmla="*/ 19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9" y="52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1" y="34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3834"/>
            <p:cNvSpPr>
              <a:spLocks/>
            </p:cNvSpPr>
            <p:nvPr/>
          </p:nvSpPr>
          <p:spPr bwMode="auto">
            <a:xfrm>
              <a:off x="2876" y="1883"/>
              <a:ext cx="41" cy="47"/>
            </a:xfrm>
            <a:custGeom>
              <a:avLst/>
              <a:gdLst>
                <a:gd name="T0" fmla="*/ 22 w 41"/>
                <a:gd name="T1" fmla="*/ 47 h 47"/>
                <a:gd name="T2" fmla="*/ 0 w 41"/>
                <a:gd name="T3" fmla="*/ 22 h 47"/>
                <a:gd name="T4" fmla="*/ 17 w 41"/>
                <a:gd name="T5" fmla="*/ 0 h 47"/>
                <a:gd name="T6" fmla="*/ 41 w 41"/>
                <a:gd name="T7" fmla="*/ 27 h 47"/>
                <a:gd name="T8" fmla="*/ 22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22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2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3835"/>
            <p:cNvSpPr>
              <a:spLocks/>
            </p:cNvSpPr>
            <p:nvPr/>
          </p:nvSpPr>
          <p:spPr bwMode="auto">
            <a:xfrm>
              <a:off x="2862" y="1869"/>
              <a:ext cx="31" cy="36"/>
            </a:xfrm>
            <a:custGeom>
              <a:avLst/>
              <a:gdLst>
                <a:gd name="T0" fmla="*/ 14 w 31"/>
                <a:gd name="T1" fmla="*/ 36 h 36"/>
                <a:gd name="T2" fmla="*/ 0 w 31"/>
                <a:gd name="T3" fmla="*/ 24 h 36"/>
                <a:gd name="T4" fmla="*/ 16 w 31"/>
                <a:gd name="T5" fmla="*/ 0 h 36"/>
                <a:gd name="T6" fmla="*/ 31 w 31"/>
                <a:gd name="T7" fmla="*/ 14 h 36"/>
                <a:gd name="T8" fmla="*/ 14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4" y="36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1" y="14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3836"/>
            <p:cNvSpPr>
              <a:spLocks/>
            </p:cNvSpPr>
            <p:nvPr/>
          </p:nvSpPr>
          <p:spPr bwMode="auto">
            <a:xfrm>
              <a:off x="2849" y="1859"/>
              <a:ext cx="29" cy="34"/>
            </a:xfrm>
            <a:custGeom>
              <a:avLst/>
              <a:gdLst>
                <a:gd name="T0" fmla="*/ 13 w 29"/>
                <a:gd name="T1" fmla="*/ 34 h 34"/>
                <a:gd name="T2" fmla="*/ 0 w 29"/>
                <a:gd name="T3" fmla="*/ 27 h 34"/>
                <a:gd name="T4" fmla="*/ 11 w 29"/>
                <a:gd name="T5" fmla="*/ 0 h 34"/>
                <a:gd name="T6" fmla="*/ 29 w 29"/>
                <a:gd name="T7" fmla="*/ 10 h 34"/>
                <a:gd name="T8" fmla="*/ 13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3" y="3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9" y="10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3837"/>
            <p:cNvSpPr>
              <a:spLocks/>
            </p:cNvSpPr>
            <p:nvPr/>
          </p:nvSpPr>
          <p:spPr bwMode="auto">
            <a:xfrm>
              <a:off x="2812" y="1839"/>
              <a:ext cx="48" cy="47"/>
            </a:xfrm>
            <a:custGeom>
              <a:avLst/>
              <a:gdLst>
                <a:gd name="T0" fmla="*/ 37 w 48"/>
                <a:gd name="T1" fmla="*/ 47 h 47"/>
                <a:gd name="T2" fmla="*/ 0 w 48"/>
                <a:gd name="T3" fmla="*/ 27 h 47"/>
                <a:gd name="T4" fmla="*/ 11 w 48"/>
                <a:gd name="T5" fmla="*/ 0 h 47"/>
                <a:gd name="T6" fmla="*/ 48 w 48"/>
                <a:gd name="T7" fmla="*/ 20 h 47"/>
                <a:gd name="T8" fmla="*/ 37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7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20"/>
                  </a:lnTo>
                  <a:lnTo>
                    <a:pt x="37" y="4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3838"/>
            <p:cNvSpPr>
              <a:spLocks/>
            </p:cNvSpPr>
            <p:nvPr/>
          </p:nvSpPr>
          <p:spPr bwMode="auto">
            <a:xfrm>
              <a:off x="2981" y="210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3839"/>
            <p:cNvSpPr>
              <a:spLocks/>
            </p:cNvSpPr>
            <p:nvPr/>
          </p:nvSpPr>
          <p:spPr bwMode="auto">
            <a:xfrm>
              <a:off x="2784" y="1829"/>
              <a:ext cx="37" cy="37"/>
            </a:xfrm>
            <a:custGeom>
              <a:avLst/>
              <a:gdLst>
                <a:gd name="T0" fmla="*/ 32 w 37"/>
                <a:gd name="T1" fmla="*/ 37 h 37"/>
                <a:gd name="T2" fmla="*/ 0 w 37"/>
                <a:gd name="T3" fmla="*/ 30 h 37"/>
                <a:gd name="T4" fmla="*/ 4 w 37"/>
                <a:gd name="T5" fmla="*/ 0 h 37"/>
                <a:gd name="T6" fmla="*/ 37 w 37"/>
                <a:gd name="T7" fmla="*/ 8 h 37"/>
                <a:gd name="T8" fmla="*/ 32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2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7" y="8"/>
                  </a:lnTo>
                  <a:lnTo>
                    <a:pt x="32" y="37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3840"/>
            <p:cNvSpPr>
              <a:spLocks/>
            </p:cNvSpPr>
            <p:nvPr/>
          </p:nvSpPr>
          <p:spPr bwMode="auto">
            <a:xfrm>
              <a:off x="2755" y="1829"/>
              <a:ext cx="33" cy="30"/>
            </a:xfrm>
            <a:custGeom>
              <a:avLst/>
              <a:gdLst>
                <a:gd name="T0" fmla="*/ 29 w 33"/>
                <a:gd name="T1" fmla="*/ 30 h 30"/>
                <a:gd name="T2" fmla="*/ 0 w 33"/>
                <a:gd name="T3" fmla="*/ 30 h 30"/>
                <a:gd name="T4" fmla="*/ 0 w 33"/>
                <a:gd name="T5" fmla="*/ 0 h 30"/>
                <a:gd name="T6" fmla="*/ 33 w 33"/>
                <a:gd name="T7" fmla="*/ 0 h 30"/>
                <a:gd name="T8" fmla="*/ 29 w 33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29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Rectangle 3841"/>
            <p:cNvSpPr>
              <a:spLocks noChangeArrowheads="1"/>
            </p:cNvSpPr>
            <p:nvPr/>
          </p:nvSpPr>
          <p:spPr bwMode="auto">
            <a:xfrm>
              <a:off x="2689" y="1829"/>
              <a:ext cx="66" cy="30"/>
            </a:xfrm>
            <a:prstGeom prst="rect">
              <a:avLst/>
            </a:prstGeom>
            <a:solidFill>
              <a:srgbClr val="375C5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3842"/>
            <p:cNvSpPr>
              <a:spLocks/>
            </p:cNvSpPr>
            <p:nvPr/>
          </p:nvSpPr>
          <p:spPr bwMode="auto">
            <a:xfrm>
              <a:off x="2812" y="1837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3843"/>
            <p:cNvSpPr>
              <a:spLocks/>
            </p:cNvSpPr>
            <p:nvPr/>
          </p:nvSpPr>
          <p:spPr bwMode="auto">
            <a:xfrm>
              <a:off x="2674" y="1827"/>
              <a:ext cx="18" cy="32"/>
            </a:xfrm>
            <a:custGeom>
              <a:avLst/>
              <a:gdLst>
                <a:gd name="T0" fmla="*/ 13 w 18"/>
                <a:gd name="T1" fmla="*/ 32 h 32"/>
                <a:gd name="T2" fmla="*/ 0 w 18"/>
                <a:gd name="T3" fmla="*/ 29 h 32"/>
                <a:gd name="T4" fmla="*/ 4 w 18"/>
                <a:gd name="T5" fmla="*/ 0 h 32"/>
                <a:gd name="T6" fmla="*/ 18 w 18"/>
                <a:gd name="T7" fmla="*/ 2 h 32"/>
                <a:gd name="T8" fmla="*/ 13 w 1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13" y="3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8" y="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3844"/>
            <p:cNvSpPr>
              <a:spLocks/>
            </p:cNvSpPr>
            <p:nvPr/>
          </p:nvSpPr>
          <p:spPr bwMode="auto">
            <a:xfrm>
              <a:off x="2652" y="1822"/>
              <a:ext cx="26" cy="34"/>
            </a:xfrm>
            <a:custGeom>
              <a:avLst/>
              <a:gdLst>
                <a:gd name="T0" fmla="*/ 22 w 26"/>
                <a:gd name="T1" fmla="*/ 34 h 34"/>
                <a:gd name="T2" fmla="*/ 0 w 26"/>
                <a:gd name="T3" fmla="*/ 25 h 34"/>
                <a:gd name="T4" fmla="*/ 15 w 26"/>
                <a:gd name="T5" fmla="*/ 0 h 34"/>
                <a:gd name="T6" fmla="*/ 26 w 26"/>
                <a:gd name="T7" fmla="*/ 5 h 34"/>
                <a:gd name="T8" fmla="*/ 2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2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6" y="5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3845"/>
            <p:cNvSpPr>
              <a:spLocks/>
            </p:cNvSpPr>
            <p:nvPr/>
          </p:nvSpPr>
          <p:spPr bwMode="auto">
            <a:xfrm>
              <a:off x="2624" y="1805"/>
              <a:ext cx="43" cy="42"/>
            </a:xfrm>
            <a:custGeom>
              <a:avLst/>
              <a:gdLst>
                <a:gd name="T0" fmla="*/ 28 w 43"/>
                <a:gd name="T1" fmla="*/ 42 h 42"/>
                <a:gd name="T2" fmla="*/ 0 w 43"/>
                <a:gd name="T3" fmla="*/ 22 h 42"/>
                <a:gd name="T4" fmla="*/ 17 w 43"/>
                <a:gd name="T5" fmla="*/ 0 h 42"/>
                <a:gd name="T6" fmla="*/ 43 w 43"/>
                <a:gd name="T7" fmla="*/ 17 h 42"/>
                <a:gd name="T8" fmla="*/ 28 w 4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2">
                  <a:moveTo>
                    <a:pt x="28" y="42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3" y="17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Freeform 3846"/>
            <p:cNvSpPr>
              <a:spLocks/>
            </p:cNvSpPr>
            <p:nvPr/>
          </p:nvSpPr>
          <p:spPr bwMode="auto">
            <a:xfrm>
              <a:off x="2593" y="1776"/>
              <a:ext cx="48" cy="51"/>
            </a:xfrm>
            <a:custGeom>
              <a:avLst/>
              <a:gdLst>
                <a:gd name="T0" fmla="*/ 31 w 48"/>
                <a:gd name="T1" fmla="*/ 51 h 51"/>
                <a:gd name="T2" fmla="*/ 0 w 48"/>
                <a:gd name="T3" fmla="*/ 19 h 51"/>
                <a:gd name="T4" fmla="*/ 20 w 48"/>
                <a:gd name="T5" fmla="*/ 0 h 51"/>
                <a:gd name="T6" fmla="*/ 48 w 48"/>
                <a:gd name="T7" fmla="*/ 29 h 51"/>
                <a:gd name="T8" fmla="*/ 31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1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8" y="2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Freeform 3847"/>
            <p:cNvSpPr>
              <a:spLocks/>
            </p:cNvSpPr>
            <p:nvPr/>
          </p:nvSpPr>
          <p:spPr bwMode="auto">
            <a:xfrm>
              <a:off x="2567" y="1744"/>
              <a:ext cx="46" cy="51"/>
            </a:xfrm>
            <a:custGeom>
              <a:avLst/>
              <a:gdLst>
                <a:gd name="T0" fmla="*/ 26 w 46"/>
                <a:gd name="T1" fmla="*/ 51 h 51"/>
                <a:gd name="T2" fmla="*/ 0 w 46"/>
                <a:gd name="T3" fmla="*/ 17 h 51"/>
                <a:gd name="T4" fmla="*/ 21 w 46"/>
                <a:gd name="T5" fmla="*/ 0 h 51"/>
                <a:gd name="T6" fmla="*/ 46 w 46"/>
                <a:gd name="T7" fmla="*/ 32 h 51"/>
                <a:gd name="T8" fmla="*/ 26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26" y="5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6" y="3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0" name="Freeform 3848"/>
            <p:cNvSpPr>
              <a:spLocks/>
            </p:cNvSpPr>
            <p:nvPr/>
          </p:nvSpPr>
          <p:spPr bwMode="auto">
            <a:xfrm>
              <a:off x="2516" y="1665"/>
              <a:ext cx="72" cy="96"/>
            </a:xfrm>
            <a:custGeom>
              <a:avLst/>
              <a:gdLst>
                <a:gd name="T0" fmla="*/ 51 w 72"/>
                <a:gd name="T1" fmla="*/ 96 h 96"/>
                <a:gd name="T2" fmla="*/ 0 w 72"/>
                <a:gd name="T3" fmla="*/ 17 h 96"/>
                <a:gd name="T4" fmla="*/ 22 w 72"/>
                <a:gd name="T5" fmla="*/ 0 h 96"/>
                <a:gd name="T6" fmla="*/ 72 w 72"/>
                <a:gd name="T7" fmla="*/ 79 h 96"/>
                <a:gd name="T8" fmla="*/ 51 w 72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6">
                  <a:moveTo>
                    <a:pt x="51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2" y="79"/>
                  </a:lnTo>
                  <a:lnTo>
                    <a:pt x="51" y="96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3849"/>
            <p:cNvSpPr>
              <a:spLocks/>
            </p:cNvSpPr>
            <p:nvPr/>
          </p:nvSpPr>
          <p:spPr bwMode="auto">
            <a:xfrm>
              <a:off x="2483" y="1599"/>
              <a:ext cx="55" cy="83"/>
            </a:xfrm>
            <a:custGeom>
              <a:avLst/>
              <a:gdLst>
                <a:gd name="T0" fmla="*/ 33 w 55"/>
                <a:gd name="T1" fmla="*/ 83 h 83"/>
                <a:gd name="T2" fmla="*/ 0 w 55"/>
                <a:gd name="T3" fmla="*/ 17 h 83"/>
                <a:gd name="T4" fmla="*/ 22 w 55"/>
                <a:gd name="T5" fmla="*/ 0 h 83"/>
                <a:gd name="T6" fmla="*/ 55 w 55"/>
                <a:gd name="T7" fmla="*/ 66 h 83"/>
                <a:gd name="T8" fmla="*/ 33 w 55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3">
                  <a:moveTo>
                    <a:pt x="33" y="8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6"/>
                  </a:lnTo>
                  <a:lnTo>
                    <a:pt x="33" y="83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3850"/>
            <p:cNvSpPr>
              <a:spLocks/>
            </p:cNvSpPr>
            <p:nvPr/>
          </p:nvSpPr>
          <p:spPr bwMode="auto">
            <a:xfrm>
              <a:off x="2687" y="1829"/>
              <a:ext cx="5" cy="30"/>
            </a:xfrm>
            <a:custGeom>
              <a:avLst/>
              <a:gdLst>
                <a:gd name="T0" fmla="*/ 2 w 5"/>
                <a:gd name="T1" fmla="*/ 30 h 30"/>
                <a:gd name="T2" fmla="*/ 0 w 5"/>
                <a:gd name="T3" fmla="*/ 30 h 30"/>
                <a:gd name="T4" fmla="*/ 2 w 5"/>
                <a:gd name="T5" fmla="*/ 0 h 30"/>
                <a:gd name="T6" fmla="*/ 5 w 5"/>
                <a:gd name="T7" fmla="*/ 0 h 30"/>
                <a:gd name="T8" fmla="*/ 2 w 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375C5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3851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3852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3853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6" name="Freeform 3854"/>
            <p:cNvSpPr>
              <a:spLocks/>
            </p:cNvSpPr>
            <p:nvPr/>
          </p:nvSpPr>
          <p:spPr bwMode="auto">
            <a:xfrm>
              <a:off x="3507" y="3348"/>
              <a:ext cx="37" cy="54"/>
            </a:xfrm>
            <a:custGeom>
              <a:avLst/>
              <a:gdLst>
                <a:gd name="T0" fmla="*/ 13 w 37"/>
                <a:gd name="T1" fmla="*/ 54 h 54"/>
                <a:gd name="T2" fmla="*/ 0 w 37"/>
                <a:gd name="T3" fmla="*/ 12 h 54"/>
                <a:gd name="T4" fmla="*/ 24 w 37"/>
                <a:gd name="T5" fmla="*/ 0 h 54"/>
                <a:gd name="T6" fmla="*/ 37 w 37"/>
                <a:gd name="T7" fmla="*/ 41 h 54"/>
                <a:gd name="T8" fmla="*/ 13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3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41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3855"/>
            <p:cNvSpPr>
              <a:spLocks/>
            </p:cNvSpPr>
            <p:nvPr/>
          </p:nvSpPr>
          <p:spPr bwMode="auto">
            <a:xfrm>
              <a:off x="3498" y="3309"/>
              <a:ext cx="33" cy="51"/>
            </a:xfrm>
            <a:custGeom>
              <a:avLst/>
              <a:gdLst>
                <a:gd name="T0" fmla="*/ 9 w 33"/>
                <a:gd name="T1" fmla="*/ 51 h 51"/>
                <a:gd name="T2" fmla="*/ 0 w 33"/>
                <a:gd name="T3" fmla="*/ 4 h 51"/>
                <a:gd name="T4" fmla="*/ 26 w 33"/>
                <a:gd name="T5" fmla="*/ 0 h 51"/>
                <a:gd name="T6" fmla="*/ 33 w 33"/>
                <a:gd name="T7" fmla="*/ 39 h 51"/>
                <a:gd name="T8" fmla="*/ 9 w 3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1">
                  <a:moveTo>
                    <a:pt x="9" y="51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39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3856"/>
            <p:cNvSpPr>
              <a:spLocks/>
            </p:cNvSpPr>
            <p:nvPr/>
          </p:nvSpPr>
          <p:spPr bwMode="auto">
            <a:xfrm>
              <a:off x="3492" y="3257"/>
              <a:ext cx="32" cy="56"/>
            </a:xfrm>
            <a:custGeom>
              <a:avLst/>
              <a:gdLst>
                <a:gd name="T0" fmla="*/ 6 w 32"/>
                <a:gd name="T1" fmla="*/ 56 h 56"/>
                <a:gd name="T2" fmla="*/ 0 w 32"/>
                <a:gd name="T3" fmla="*/ 3 h 56"/>
                <a:gd name="T4" fmla="*/ 26 w 32"/>
                <a:gd name="T5" fmla="*/ 0 h 56"/>
                <a:gd name="T6" fmla="*/ 32 w 32"/>
                <a:gd name="T7" fmla="*/ 52 h 56"/>
                <a:gd name="T8" fmla="*/ 6 w 3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6">
                  <a:moveTo>
                    <a:pt x="6" y="56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2" y="52"/>
                  </a:lnTo>
                  <a:lnTo>
                    <a:pt x="6" y="5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3857"/>
            <p:cNvSpPr>
              <a:spLocks/>
            </p:cNvSpPr>
            <p:nvPr/>
          </p:nvSpPr>
          <p:spPr bwMode="auto">
            <a:xfrm>
              <a:off x="3492" y="3220"/>
              <a:ext cx="28" cy="42"/>
            </a:xfrm>
            <a:custGeom>
              <a:avLst/>
              <a:gdLst>
                <a:gd name="T0" fmla="*/ 0 w 28"/>
                <a:gd name="T1" fmla="*/ 40 h 42"/>
                <a:gd name="T2" fmla="*/ 2 w 28"/>
                <a:gd name="T3" fmla="*/ 0 h 42"/>
                <a:gd name="T4" fmla="*/ 28 w 28"/>
                <a:gd name="T5" fmla="*/ 5 h 42"/>
                <a:gd name="T6" fmla="*/ 26 w 28"/>
                <a:gd name="T7" fmla="*/ 42 h 42"/>
                <a:gd name="T8" fmla="*/ 0 w 28"/>
                <a:gd name="T9" fmla="*/ 4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2">
                  <a:moveTo>
                    <a:pt x="0" y="40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3858"/>
            <p:cNvSpPr>
              <a:spLocks/>
            </p:cNvSpPr>
            <p:nvPr/>
          </p:nvSpPr>
          <p:spPr bwMode="auto">
            <a:xfrm>
              <a:off x="3494" y="3184"/>
              <a:ext cx="33" cy="41"/>
            </a:xfrm>
            <a:custGeom>
              <a:avLst/>
              <a:gdLst>
                <a:gd name="T0" fmla="*/ 0 w 33"/>
                <a:gd name="T1" fmla="*/ 36 h 41"/>
                <a:gd name="T2" fmla="*/ 8 w 33"/>
                <a:gd name="T3" fmla="*/ 0 h 41"/>
                <a:gd name="T4" fmla="*/ 33 w 33"/>
                <a:gd name="T5" fmla="*/ 12 h 41"/>
                <a:gd name="T6" fmla="*/ 26 w 33"/>
                <a:gd name="T7" fmla="*/ 41 h 41"/>
                <a:gd name="T8" fmla="*/ 0 w 33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0" y="36"/>
                  </a:moveTo>
                  <a:lnTo>
                    <a:pt x="8" y="0"/>
                  </a:lnTo>
                  <a:lnTo>
                    <a:pt x="33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3859"/>
            <p:cNvSpPr>
              <a:spLocks/>
            </p:cNvSpPr>
            <p:nvPr/>
          </p:nvSpPr>
          <p:spPr bwMode="auto">
            <a:xfrm>
              <a:off x="3502" y="3120"/>
              <a:ext cx="49" cy="76"/>
            </a:xfrm>
            <a:custGeom>
              <a:avLst/>
              <a:gdLst>
                <a:gd name="T0" fmla="*/ 0 w 49"/>
                <a:gd name="T1" fmla="*/ 64 h 76"/>
                <a:gd name="T2" fmla="*/ 25 w 49"/>
                <a:gd name="T3" fmla="*/ 0 h 76"/>
                <a:gd name="T4" fmla="*/ 49 w 49"/>
                <a:gd name="T5" fmla="*/ 12 h 76"/>
                <a:gd name="T6" fmla="*/ 25 w 49"/>
                <a:gd name="T7" fmla="*/ 76 h 76"/>
                <a:gd name="T8" fmla="*/ 0 w 49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6">
                  <a:moveTo>
                    <a:pt x="0" y="64"/>
                  </a:moveTo>
                  <a:lnTo>
                    <a:pt x="25" y="0"/>
                  </a:lnTo>
                  <a:lnTo>
                    <a:pt x="49" y="12"/>
                  </a:lnTo>
                  <a:lnTo>
                    <a:pt x="25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3860"/>
            <p:cNvSpPr>
              <a:spLocks/>
            </p:cNvSpPr>
            <p:nvPr/>
          </p:nvSpPr>
          <p:spPr bwMode="auto">
            <a:xfrm>
              <a:off x="3527" y="3061"/>
              <a:ext cx="46" cy="71"/>
            </a:xfrm>
            <a:custGeom>
              <a:avLst/>
              <a:gdLst>
                <a:gd name="T0" fmla="*/ 0 w 46"/>
                <a:gd name="T1" fmla="*/ 59 h 71"/>
                <a:gd name="T2" fmla="*/ 19 w 46"/>
                <a:gd name="T3" fmla="*/ 0 h 71"/>
                <a:gd name="T4" fmla="*/ 46 w 46"/>
                <a:gd name="T5" fmla="*/ 5 h 71"/>
                <a:gd name="T6" fmla="*/ 24 w 46"/>
                <a:gd name="T7" fmla="*/ 71 h 71"/>
                <a:gd name="T8" fmla="*/ 0 w 46"/>
                <a:gd name="T9" fmla="*/ 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1">
                  <a:moveTo>
                    <a:pt x="0" y="59"/>
                  </a:moveTo>
                  <a:lnTo>
                    <a:pt x="19" y="0"/>
                  </a:lnTo>
                  <a:lnTo>
                    <a:pt x="46" y="5"/>
                  </a:lnTo>
                  <a:lnTo>
                    <a:pt x="24" y="71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3861"/>
            <p:cNvSpPr>
              <a:spLocks/>
            </p:cNvSpPr>
            <p:nvPr/>
          </p:nvSpPr>
          <p:spPr bwMode="auto">
            <a:xfrm>
              <a:off x="3546" y="3029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5 w 31"/>
                <a:gd name="T3" fmla="*/ 0 h 37"/>
                <a:gd name="T4" fmla="*/ 31 w 31"/>
                <a:gd name="T5" fmla="*/ 0 h 37"/>
                <a:gd name="T6" fmla="*/ 27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5" y="0"/>
                  </a:lnTo>
                  <a:lnTo>
                    <a:pt x="31" y="0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862"/>
            <p:cNvSpPr>
              <a:spLocks/>
            </p:cNvSpPr>
            <p:nvPr/>
          </p:nvSpPr>
          <p:spPr bwMode="auto">
            <a:xfrm>
              <a:off x="3548" y="2990"/>
              <a:ext cx="29" cy="39"/>
            </a:xfrm>
            <a:custGeom>
              <a:avLst/>
              <a:gdLst>
                <a:gd name="T0" fmla="*/ 3 w 29"/>
                <a:gd name="T1" fmla="*/ 39 h 39"/>
                <a:gd name="T2" fmla="*/ 0 w 29"/>
                <a:gd name="T3" fmla="*/ 3 h 39"/>
                <a:gd name="T4" fmla="*/ 27 w 29"/>
                <a:gd name="T5" fmla="*/ 0 h 39"/>
                <a:gd name="T6" fmla="*/ 29 w 29"/>
                <a:gd name="T7" fmla="*/ 39 h 39"/>
                <a:gd name="T8" fmla="*/ 3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3" y="39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29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863"/>
            <p:cNvSpPr>
              <a:spLocks/>
            </p:cNvSpPr>
            <p:nvPr/>
          </p:nvSpPr>
          <p:spPr bwMode="auto">
            <a:xfrm>
              <a:off x="3492" y="3257"/>
              <a:ext cx="26" cy="5"/>
            </a:xfrm>
            <a:custGeom>
              <a:avLst/>
              <a:gdLst>
                <a:gd name="T0" fmla="*/ 0 w 26"/>
                <a:gd name="T1" fmla="*/ 3 h 5"/>
                <a:gd name="T2" fmla="*/ 0 w 26"/>
                <a:gd name="T3" fmla="*/ 3 h 5"/>
                <a:gd name="T4" fmla="*/ 26 w 26"/>
                <a:gd name="T5" fmla="*/ 0 h 5"/>
                <a:gd name="T6" fmla="*/ 26 w 26"/>
                <a:gd name="T7" fmla="*/ 5 h 5"/>
                <a:gd name="T8" fmla="*/ 0 w 2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864"/>
            <p:cNvSpPr>
              <a:spLocks/>
            </p:cNvSpPr>
            <p:nvPr/>
          </p:nvSpPr>
          <p:spPr bwMode="auto">
            <a:xfrm>
              <a:off x="3533" y="2946"/>
              <a:ext cx="40" cy="54"/>
            </a:xfrm>
            <a:custGeom>
              <a:avLst/>
              <a:gdLst>
                <a:gd name="T0" fmla="*/ 15 w 40"/>
                <a:gd name="T1" fmla="*/ 54 h 54"/>
                <a:gd name="T2" fmla="*/ 0 w 40"/>
                <a:gd name="T3" fmla="*/ 12 h 54"/>
                <a:gd name="T4" fmla="*/ 24 w 40"/>
                <a:gd name="T5" fmla="*/ 0 h 54"/>
                <a:gd name="T6" fmla="*/ 40 w 40"/>
                <a:gd name="T7" fmla="*/ 42 h 54"/>
                <a:gd name="T8" fmla="*/ 15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5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865"/>
            <p:cNvSpPr>
              <a:spLocks/>
            </p:cNvSpPr>
            <p:nvPr/>
          </p:nvSpPr>
          <p:spPr bwMode="auto">
            <a:xfrm>
              <a:off x="3516" y="2907"/>
              <a:ext cx="41" cy="51"/>
            </a:xfrm>
            <a:custGeom>
              <a:avLst/>
              <a:gdLst>
                <a:gd name="T0" fmla="*/ 17 w 41"/>
                <a:gd name="T1" fmla="*/ 51 h 51"/>
                <a:gd name="T2" fmla="*/ 0 w 41"/>
                <a:gd name="T3" fmla="*/ 20 h 51"/>
                <a:gd name="T4" fmla="*/ 19 w 41"/>
                <a:gd name="T5" fmla="*/ 0 h 51"/>
                <a:gd name="T6" fmla="*/ 41 w 41"/>
                <a:gd name="T7" fmla="*/ 39 h 51"/>
                <a:gd name="T8" fmla="*/ 17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7" y="51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1" y="39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3866"/>
            <p:cNvSpPr>
              <a:spLocks/>
            </p:cNvSpPr>
            <p:nvPr/>
          </p:nvSpPr>
          <p:spPr bwMode="auto">
            <a:xfrm>
              <a:off x="3492" y="2880"/>
              <a:ext cx="43" cy="47"/>
            </a:xfrm>
            <a:custGeom>
              <a:avLst/>
              <a:gdLst>
                <a:gd name="T0" fmla="*/ 24 w 43"/>
                <a:gd name="T1" fmla="*/ 47 h 47"/>
                <a:gd name="T2" fmla="*/ 0 w 43"/>
                <a:gd name="T3" fmla="*/ 22 h 47"/>
                <a:gd name="T4" fmla="*/ 17 w 43"/>
                <a:gd name="T5" fmla="*/ 0 h 47"/>
                <a:gd name="T6" fmla="*/ 43 w 43"/>
                <a:gd name="T7" fmla="*/ 27 h 47"/>
                <a:gd name="T8" fmla="*/ 24 w 43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7">
                  <a:moveTo>
                    <a:pt x="24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3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3867"/>
            <p:cNvSpPr>
              <a:spLocks/>
            </p:cNvSpPr>
            <p:nvPr/>
          </p:nvSpPr>
          <p:spPr bwMode="auto">
            <a:xfrm>
              <a:off x="3461" y="2853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3868"/>
            <p:cNvSpPr>
              <a:spLocks/>
            </p:cNvSpPr>
            <p:nvPr/>
          </p:nvSpPr>
          <p:spPr bwMode="auto">
            <a:xfrm>
              <a:off x="3402" y="2807"/>
              <a:ext cx="74" cy="71"/>
            </a:xfrm>
            <a:custGeom>
              <a:avLst/>
              <a:gdLst>
                <a:gd name="T0" fmla="*/ 59 w 74"/>
                <a:gd name="T1" fmla="*/ 71 h 71"/>
                <a:gd name="T2" fmla="*/ 0 w 74"/>
                <a:gd name="T3" fmla="*/ 22 h 71"/>
                <a:gd name="T4" fmla="*/ 17 w 74"/>
                <a:gd name="T5" fmla="*/ 0 h 71"/>
                <a:gd name="T6" fmla="*/ 74 w 74"/>
                <a:gd name="T7" fmla="*/ 46 h 71"/>
                <a:gd name="T8" fmla="*/ 59 w 74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71">
                  <a:moveTo>
                    <a:pt x="59" y="71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74" y="46"/>
                  </a:lnTo>
                  <a:lnTo>
                    <a:pt x="59" y="7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3869"/>
            <p:cNvSpPr>
              <a:spLocks/>
            </p:cNvSpPr>
            <p:nvPr/>
          </p:nvSpPr>
          <p:spPr bwMode="auto">
            <a:xfrm>
              <a:off x="3373" y="2777"/>
              <a:ext cx="46" cy="52"/>
            </a:xfrm>
            <a:custGeom>
              <a:avLst/>
              <a:gdLst>
                <a:gd name="T0" fmla="*/ 29 w 46"/>
                <a:gd name="T1" fmla="*/ 52 h 52"/>
                <a:gd name="T2" fmla="*/ 0 w 46"/>
                <a:gd name="T3" fmla="*/ 17 h 52"/>
                <a:gd name="T4" fmla="*/ 22 w 46"/>
                <a:gd name="T5" fmla="*/ 0 h 52"/>
                <a:gd name="T6" fmla="*/ 46 w 46"/>
                <a:gd name="T7" fmla="*/ 30 h 52"/>
                <a:gd name="T8" fmla="*/ 29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9" y="5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3870"/>
            <p:cNvSpPr>
              <a:spLocks/>
            </p:cNvSpPr>
            <p:nvPr/>
          </p:nvSpPr>
          <p:spPr bwMode="auto">
            <a:xfrm>
              <a:off x="3351" y="2738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3871"/>
            <p:cNvSpPr>
              <a:spLocks/>
            </p:cNvSpPr>
            <p:nvPr/>
          </p:nvSpPr>
          <p:spPr bwMode="auto">
            <a:xfrm>
              <a:off x="3548" y="2988"/>
              <a:ext cx="27" cy="12"/>
            </a:xfrm>
            <a:custGeom>
              <a:avLst/>
              <a:gdLst>
                <a:gd name="T0" fmla="*/ 27 w 27"/>
                <a:gd name="T1" fmla="*/ 2 h 12"/>
                <a:gd name="T2" fmla="*/ 25 w 27"/>
                <a:gd name="T3" fmla="*/ 0 h 12"/>
                <a:gd name="T4" fmla="*/ 0 w 27"/>
                <a:gd name="T5" fmla="*/ 5 h 12"/>
                <a:gd name="T6" fmla="*/ 0 w 27"/>
                <a:gd name="T7" fmla="*/ 12 h 12"/>
                <a:gd name="T8" fmla="*/ 27 w 2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3872"/>
            <p:cNvSpPr>
              <a:spLocks/>
            </p:cNvSpPr>
            <p:nvPr/>
          </p:nvSpPr>
          <p:spPr bwMode="auto">
            <a:xfrm>
              <a:off x="3336" y="2701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5 h 52"/>
                <a:gd name="T4" fmla="*/ 26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3873"/>
            <p:cNvSpPr>
              <a:spLocks/>
            </p:cNvSpPr>
            <p:nvPr/>
          </p:nvSpPr>
          <p:spPr bwMode="auto">
            <a:xfrm>
              <a:off x="3332" y="2662"/>
              <a:ext cx="30" cy="44"/>
            </a:xfrm>
            <a:custGeom>
              <a:avLst/>
              <a:gdLst>
                <a:gd name="T0" fmla="*/ 4 w 30"/>
                <a:gd name="T1" fmla="*/ 44 h 44"/>
                <a:gd name="T2" fmla="*/ 0 w 30"/>
                <a:gd name="T3" fmla="*/ 2 h 44"/>
                <a:gd name="T4" fmla="*/ 26 w 30"/>
                <a:gd name="T5" fmla="*/ 0 h 44"/>
                <a:gd name="T6" fmla="*/ 30 w 30"/>
                <a:gd name="T7" fmla="*/ 39 h 44"/>
                <a:gd name="T8" fmla="*/ 4 w 3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4">
                  <a:moveTo>
                    <a:pt x="4" y="4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9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Freeform 3874"/>
            <p:cNvSpPr>
              <a:spLocks/>
            </p:cNvSpPr>
            <p:nvPr/>
          </p:nvSpPr>
          <p:spPr bwMode="auto">
            <a:xfrm>
              <a:off x="3332" y="2586"/>
              <a:ext cx="26" cy="78"/>
            </a:xfrm>
            <a:custGeom>
              <a:avLst/>
              <a:gdLst>
                <a:gd name="T0" fmla="*/ 0 w 26"/>
                <a:gd name="T1" fmla="*/ 78 h 78"/>
                <a:gd name="T2" fmla="*/ 0 w 26"/>
                <a:gd name="T3" fmla="*/ 0 h 78"/>
                <a:gd name="T4" fmla="*/ 26 w 26"/>
                <a:gd name="T5" fmla="*/ 0 h 78"/>
                <a:gd name="T6" fmla="*/ 26 w 26"/>
                <a:gd name="T7" fmla="*/ 76 h 78"/>
                <a:gd name="T8" fmla="*/ 0 w 26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8">
                  <a:moveTo>
                    <a:pt x="0" y="78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7" name="Freeform 3875"/>
            <p:cNvSpPr>
              <a:spLocks/>
            </p:cNvSpPr>
            <p:nvPr/>
          </p:nvSpPr>
          <p:spPr bwMode="auto">
            <a:xfrm>
              <a:off x="3329" y="2508"/>
              <a:ext cx="29" cy="78"/>
            </a:xfrm>
            <a:custGeom>
              <a:avLst/>
              <a:gdLst>
                <a:gd name="T0" fmla="*/ 3 w 29"/>
                <a:gd name="T1" fmla="*/ 78 h 78"/>
                <a:gd name="T2" fmla="*/ 0 w 29"/>
                <a:gd name="T3" fmla="*/ 2 h 78"/>
                <a:gd name="T4" fmla="*/ 27 w 29"/>
                <a:gd name="T5" fmla="*/ 0 h 78"/>
                <a:gd name="T6" fmla="*/ 29 w 29"/>
                <a:gd name="T7" fmla="*/ 78 h 78"/>
                <a:gd name="T8" fmla="*/ 3 w 29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8">
                  <a:moveTo>
                    <a:pt x="3" y="78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9" y="78"/>
                  </a:lnTo>
                  <a:lnTo>
                    <a:pt x="3" y="7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8" name="Freeform 3876"/>
            <p:cNvSpPr>
              <a:spLocks/>
            </p:cNvSpPr>
            <p:nvPr/>
          </p:nvSpPr>
          <p:spPr bwMode="auto">
            <a:xfrm>
              <a:off x="3325" y="2486"/>
              <a:ext cx="31" cy="24"/>
            </a:xfrm>
            <a:custGeom>
              <a:avLst/>
              <a:gdLst>
                <a:gd name="T0" fmla="*/ 4 w 31"/>
                <a:gd name="T1" fmla="*/ 24 h 24"/>
                <a:gd name="T2" fmla="*/ 0 w 31"/>
                <a:gd name="T3" fmla="*/ 12 h 24"/>
                <a:gd name="T4" fmla="*/ 24 w 31"/>
                <a:gd name="T5" fmla="*/ 0 h 24"/>
                <a:gd name="T6" fmla="*/ 31 w 31"/>
                <a:gd name="T7" fmla="*/ 22 h 24"/>
                <a:gd name="T8" fmla="*/ 4 w 3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4">
                  <a:moveTo>
                    <a:pt x="4" y="2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99" name="Freeform 3877"/>
            <p:cNvSpPr>
              <a:spLocks/>
            </p:cNvSpPr>
            <p:nvPr/>
          </p:nvSpPr>
          <p:spPr bwMode="auto">
            <a:xfrm>
              <a:off x="3318" y="2469"/>
              <a:ext cx="31" cy="29"/>
            </a:xfrm>
            <a:custGeom>
              <a:avLst/>
              <a:gdLst>
                <a:gd name="T0" fmla="*/ 7 w 31"/>
                <a:gd name="T1" fmla="*/ 29 h 29"/>
                <a:gd name="T2" fmla="*/ 0 w 31"/>
                <a:gd name="T3" fmla="*/ 12 h 29"/>
                <a:gd name="T4" fmla="*/ 24 w 31"/>
                <a:gd name="T5" fmla="*/ 0 h 29"/>
                <a:gd name="T6" fmla="*/ 31 w 31"/>
                <a:gd name="T7" fmla="*/ 17 h 29"/>
                <a:gd name="T8" fmla="*/ 7 w 31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9">
                  <a:moveTo>
                    <a:pt x="7" y="2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17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0" name="Freeform 3878"/>
            <p:cNvSpPr>
              <a:spLocks/>
            </p:cNvSpPr>
            <p:nvPr/>
          </p:nvSpPr>
          <p:spPr bwMode="auto">
            <a:xfrm>
              <a:off x="3301" y="2429"/>
              <a:ext cx="41" cy="52"/>
            </a:xfrm>
            <a:custGeom>
              <a:avLst/>
              <a:gdLst>
                <a:gd name="T0" fmla="*/ 17 w 41"/>
                <a:gd name="T1" fmla="*/ 52 h 52"/>
                <a:gd name="T2" fmla="*/ 0 w 41"/>
                <a:gd name="T3" fmla="*/ 18 h 52"/>
                <a:gd name="T4" fmla="*/ 22 w 41"/>
                <a:gd name="T5" fmla="*/ 0 h 52"/>
                <a:gd name="T6" fmla="*/ 41 w 41"/>
                <a:gd name="T7" fmla="*/ 40 h 52"/>
                <a:gd name="T8" fmla="*/ 17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7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1" y="40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1" name="Freeform 3879"/>
            <p:cNvSpPr>
              <a:spLocks/>
            </p:cNvSpPr>
            <p:nvPr/>
          </p:nvSpPr>
          <p:spPr bwMode="auto">
            <a:xfrm>
              <a:off x="3349" y="2738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Freeform 3880"/>
            <p:cNvSpPr>
              <a:spLocks/>
            </p:cNvSpPr>
            <p:nvPr/>
          </p:nvSpPr>
          <p:spPr bwMode="auto">
            <a:xfrm>
              <a:off x="3290" y="2410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2 h 37"/>
                <a:gd name="T4" fmla="*/ 17 w 31"/>
                <a:gd name="T5" fmla="*/ 0 h 37"/>
                <a:gd name="T6" fmla="*/ 31 w 31"/>
                <a:gd name="T7" fmla="*/ 17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3" name="Freeform 3881"/>
            <p:cNvSpPr>
              <a:spLocks/>
            </p:cNvSpPr>
            <p:nvPr/>
          </p:nvSpPr>
          <p:spPr bwMode="auto">
            <a:xfrm>
              <a:off x="3275" y="2395"/>
              <a:ext cx="32" cy="37"/>
            </a:xfrm>
            <a:custGeom>
              <a:avLst/>
              <a:gdLst>
                <a:gd name="T0" fmla="*/ 15 w 32"/>
                <a:gd name="T1" fmla="*/ 37 h 37"/>
                <a:gd name="T2" fmla="*/ 0 w 32"/>
                <a:gd name="T3" fmla="*/ 25 h 37"/>
                <a:gd name="T4" fmla="*/ 15 w 32"/>
                <a:gd name="T5" fmla="*/ 0 h 37"/>
                <a:gd name="T6" fmla="*/ 32 w 32"/>
                <a:gd name="T7" fmla="*/ 15 h 37"/>
                <a:gd name="T8" fmla="*/ 15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5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2" y="1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4" name="Freeform 3882"/>
            <p:cNvSpPr>
              <a:spLocks/>
            </p:cNvSpPr>
            <p:nvPr/>
          </p:nvSpPr>
          <p:spPr bwMode="auto">
            <a:xfrm>
              <a:off x="3246" y="2376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6 h 44"/>
                <a:gd name="T4" fmla="*/ 11 w 44"/>
                <a:gd name="T5" fmla="*/ 0 h 44"/>
                <a:gd name="T6" fmla="*/ 44 w 44"/>
                <a:gd name="T7" fmla="*/ 19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4" y="19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Freeform 3883"/>
            <p:cNvSpPr>
              <a:spLocks/>
            </p:cNvSpPr>
            <p:nvPr/>
          </p:nvSpPr>
          <p:spPr bwMode="auto">
            <a:xfrm>
              <a:off x="3215" y="2363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30 h 39"/>
                <a:gd name="T4" fmla="*/ 5 w 42"/>
                <a:gd name="T5" fmla="*/ 0 h 39"/>
                <a:gd name="T6" fmla="*/ 42 w 42"/>
                <a:gd name="T7" fmla="*/ 13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13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6" name="Freeform 3884"/>
            <p:cNvSpPr>
              <a:spLocks/>
            </p:cNvSpPr>
            <p:nvPr/>
          </p:nvSpPr>
          <p:spPr bwMode="auto">
            <a:xfrm>
              <a:off x="3178" y="2356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29 h 37"/>
                <a:gd name="T4" fmla="*/ 4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3885"/>
            <p:cNvSpPr>
              <a:spLocks/>
            </p:cNvSpPr>
            <p:nvPr/>
          </p:nvSpPr>
          <p:spPr bwMode="auto">
            <a:xfrm>
              <a:off x="3141" y="2351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9 h 34"/>
                <a:gd name="T4" fmla="*/ 4 w 41"/>
                <a:gd name="T5" fmla="*/ 0 h 34"/>
                <a:gd name="T6" fmla="*/ 41 w 41"/>
                <a:gd name="T7" fmla="*/ 5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3886"/>
            <p:cNvSpPr>
              <a:spLocks/>
            </p:cNvSpPr>
            <p:nvPr/>
          </p:nvSpPr>
          <p:spPr bwMode="auto">
            <a:xfrm>
              <a:off x="3101" y="2341"/>
              <a:ext cx="44" cy="39"/>
            </a:xfrm>
            <a:custGeom>
              <a:avLst/>
              <a:gdLst>
                <a:gd name="T0" fmla="*/ 40 w 44"/>
                <a:gd name="T1" fmla="*/ 39 h 39"/>
                <a:gd name="T2" fmla="*/ 0 w 44"/>
                <a:gd name="T3" fmla="*/ 27 h 39"/>
                <a:gd name="T4" fmla="*/ 11 w 44"/>
                <a:gd name="T5" fmla="*/ 0 h 39"/>
                <a:gd name="T6" fmla="*/ 44 w 44"/>
                <a:gd name="T7" fmla="*/ 10 h 39"/>
                <a:gd name="T8" fmla="*/ 40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40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40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3887"/>
            <p:cNvSpPr>
              <a:spLocks/>
            </p:cNvSpPr>
            <p:nvPr/>
          </p:nvSpPr>
          <p:spPr bwMode="auto">
            <a:xfrm>
              <a:off x="3082" y="2334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7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3888"/>
            <p:cNvSpPr>
              <a:spLocks/>
            </p:cNvSpPr>
            <p:nvPr/>
          </p:nvSpPr>
          <p:spPr bwMode="auto">
            <a:xfrm>
              <a:off x="3066" y="2324"/>
              <a:ext cx="31" cy="34"/>
            </a:xfrm>
            <a:custGeom>
              <a:avLst/>
              <a:gdLst>
                <a:gd name="T0" fmla="*/ 16 w 31"/>
                <a:gd name="T1" fmla="*/ 34 h 34"/>
                <a:gd name="T2" fmla="*/ 0 w 31"/>
                <a:gd name="T3" fmla="*/ 25 h 34"/>
                <a:gd name="T4" fmla="*/ 16 w 31"/>
                <a:gd name="T5" fmla="*/ 0 h 34"/>
                <a:gd name="T6" fmla="*/ 31 w 31"/>
                <a:gd name="T7" fmla="*/ 10 h 34"/>
                <a:gd name="T8" fmla="*/ 16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6" y="34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3889"/>
            <p:cNvSpPr>
              <a:spLocks/>
            </p:cNvSpPr>
            <p:nvPr/>
          </p:nvSpPr>
          <p:spPr bwMode="auto">
            <a:xfrm>
              <a:off x="3053" y="2312"/>
              <a:ext cx="29" cy="37"/>
            </a:xfrm>
            <a:custGeom>
              <a:avLst/>
              <a:gdLst>
                <a:gd name="T0" fmla="*/ 13 w 29"/>
                <a:gd name="T1" fmla="*/ 37 h 37"/>
                <a:gd name="T2" fmla="*/ 0 w 29"/>
                <a:gd name="T3" fmla="*/ 22 h 37"/>
                <a:gd name="T4" fmla="*/ 18 w 29"/>
                <a:gd name="T5" fmla="*/ 0 h 37"/>
                <a:gd name="T6" fmla="*/ 29 w 29"/>
                <a:gd name="T7" fmla="*/ 12 h 37"/>
                <a:gd name="T8" fmla="*/ 13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3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29" y="1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2" name="Freeform 3890"/>
            <p:cNvSpPr>
              <a:spLocks/>
            </p:cNvSpPr>
            <p:nvPr/>
          </p:nvSpPr>
          <p:spPr bwMode="auto">
            <a:xfrm>
              <a:off x="3038" y="2295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19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3" name="Freeform 3891"/>
            <p:cNvSpPr>
              <a:spLocks/>
            </p:cNvSpPr>
            <p:nvPr/>
          </p:nvSpPr>
          <p:spPr bwMode="auto">
            <a:xfrm>
              <a:off x="3301" y="2427"/>
              <a:ext cx="22" cy="20"/>
            </a:xfrm>
            <a:custGeom>
              <a:avLst/>
              <a:gdLst>
                <a:gd name="T0" fmla="*/ 22 w 22"/>
                <a:gd name="T1" fmla="*/ 2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3892"/>
            <p:cNvSpPr>
              <a:spLocks/>
            </p:cNvSpPr>
            <p:nvPr/>
          </p:nvSpPr>
          <p:spPr bwMode="auto">
            <a:xfrm>
              <a:off x="3022" y="2275"/>
              <a:ext cx="38" cy="39"/>
            </a:xfrm>
            <a:custGeom>
              <a:avLst/>
              <a:gdLst>
                <a:gd name="T0" fmla="*/ 16 w 38"/>
                <a:gd name="T1" fmla="*/ 39 h 39"/>
                <a:gd name="T2" fmla="*/ 0 w 38"/>
                <a:gd name="T3" fmla="*/ 12 h 39"/>
                <a:gd name="T4" fmla="*/ 25 w 38"/>
                <a:gd name="T5" fmla="*/ 0 h 39"/>
                <a:gd name="T6" fmla="*/ 38 w 38"/>
                <a:gd name="T7" fmla="*/ 22 h 39"/>
                <a:gd name="T8" fmla="*/ 16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6" y="39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8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3893"/>
            <p:cNvSpPr>
              <a:spLocks/>
            </p:cNvSpPr>
            <p:nvPr/>
          </p:nvSpPr>
          <p:spPr bwMode="auto">
            <a:xfrm>
              <a:off x="3012" y="2253"/>
              <a:ext cx="35" cy="34"/>
            </a:xfrm>
            <a:custGeom>
              <a:avLst/>
              <a:gdLst>
                <a:gd name="T0" fmla="*/ 10 w 35"/>
                <a:gd name="T1" fmla="*/ 34 h 34"/>
                <a:gd name="T2" fmla="*/ 0 w 35"/>
                <a:gd name="T3" fmla="*/ 10 h 34"/>
                <a:gd name="T4" fmla="*/ 24 w 35"/>
                <a:gd name="T5" fmla="*/ 0 h 34"/>
                <a:gd name="T6" fmla="*/ 35 w 35"/>
                <a:gd name="T7" fmla="*/ 22 h 34"/>
                <a:gd name="T8" fmla="*/ 10 w 3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4">
                  <a:moveTo>
                    <a:pt x="10" y="34"/>
                  </a:moveTo>
                  <a:lnTo>
                    <a:pt x="0" y="10"/>
                  </a:lnTo>
                  <a:lnTo>
                    <a:pt x="24" y="0"/>
                  </a:lnTo>
                  <a:lnTo>
                    <a:pt x="35" y="22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3894"/>
            <p:cNvSpPr>
              <a:spLocks/>
            </p:cNvSpPr>
            <p:nvPr/>
          </p:nvSpPr>
          <p:spPr bwMode="auto">
            <a:xfrm>
              <a:off x="3003" y="2207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4 h 56"/>
                <a:gd name="T4" fmla="*/ 26 w 33"/>
                <a:gd name="T5" fmla="*/ 0 h 56"/>
                <a:gd name="T6" fmla="*/ 33 w 33"/>
                <a:gd name="T7" fmla="*/ 46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6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Freeform 3895"/>
            <p:cNvSpPr>
              <a:spLocks/>
            </p:cNvSpPr>
            <p:nvPr/>
          </p:nvSpPr>
          <p:spPr bwMode="auto">
            <a:xfrm>
              <a:off x="2994" y="2158"/>
              <a:ext cx="35" cy="53"/>
            </a:xfrm>
            <a:custGeom>
              <a:avLst/>
              <a:gdLst>
                <a:gd name="T0" fmla="*/ 9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9 h 53"/>
                <a:gd name="T8" fmla="*/ 9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9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3896"/>
            <p:cNvSpPr>
              <a:spLocks/>
            </p:cNvSpPr>
            <p:nvPr/>
          </p:nvSpPr>
          <p:spPr bwMode="auto">
            <a:xfrm>
              <a:off x="2979" y="2104"/>
              <a:ext cx="41" cy="58"/>
            </a:xfrm>
            <a:custGeom>
              <a:avLst/>
              <a:gdLst>
                <a:gd name="T0" fmla="*/ 15 w 41"/>
                <a:gd name="T1" fmla="*/ 58 h 58"/>
                <a:gd name="T2" fmla="*/ 0 w 41"/>
                <a:gd name="T3" fmla="*/ 12 h 58"/>
                <a:gd name="T4" fmla="*/ 24 w 41"/>
                <a:gd name="T5" fmla="*/ 0 h 58"/>
                <a:gd name="T6" fmla="*/ 41 w 41"/>
                <a:gd name="T7" fmla="*/ 54 h 58"/>
                <a:gd name="T8" fmla="*/ 15 w 4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8">
                  <a:moveTo>
                    <a:pt x="15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1" y="54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19" name="Freeform 3897"/>
            <p:cNvSpPr>
              <a:spLocks/>
            </p:cNvSpPr>
            <p:nvPr/>
          </p:nvSpPr>
          <p:spPr bwMode="auto">
            <a:xfrm>
              <a:off x="3038" y="2295"/>
              <a:ext cx="22" cy="19"/>
            </a:xfrm>
            <a:custGeom>
              <a:avLst/>
              <a:gdLst>
                <a:gd name="T0" fmla="*/ 0 w 22"/>
                <a:gd name="T1" fmla="*/ 19 h 19"/>
                <a:gd name="T2" fmla="*/ 0 w 22"/>
                <a:gd name="T3" fmla="*/ 19 h 19"/>
                <a:gd name="T4" fmla="*/ 20 w 22"/>
                <a:gd name="T5" fmla="*/ 0 h 19"/>
                <a:gd name="T6" fmla="*/ 22 w 22"/>
                <a:gd name="T7" fmla="*/ 2 h 19"/>
                <a:gd name="T8" fmla="*/ 0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Freeform 3898"/>
            <p:cNvSpPr>
              <a:spLocks/>
            </p:cNvSpPr>
            <p:nvPr/>
          </p:nvSpPr>
          <p:spPr bwMode="auto">
            <a:xfrm>
              <a:off x="2944" y="2023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1" name="Freeform 3899"/>
            <p:cNvSpPr>
              <a:spLocks/>
            </p:cNvSpPr>
            <p:nvPr/>
          </p:nvSpPr>
          <p:spPr bwMode="auto">
            <a:xfrm>
              <a:off x="2913" y="1947"/>
              <a:ext cx="55" cy="88"/>
            </a:xfrm>
            <a:custGeom>
              <a:avLst/>
              <a:gdLst>
                <a:gd name="T0" fmla="*/ 31 w 55"/>
                <a:gd name="T1" fmla="*/ 88 h 88"/>
                <a:gd name="T2" fmla="*/ 0 w 55"/>
                <a:gd name="T3" fmla="*/ 17 h 88"/>
                <a:gd name="T4" fmla="*/ 22 w 55"/>
                <a:gd name="T5" fmla="*/ 0 h 88"/>
                <a:gd name="T6" fmla="*/ 55 w 55"/>
                <a:gd name="T7" fmla="*/ 76 h 88"/>
                <a:gd name="T8" fmla="*/ 31 w 55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8">
                  <a:moveTo>
                    <a:pt x="31" y="8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76"/>
                  </a:lnTo>
                  <a:lnTo>
                    <a:pt x="31" y="88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2" name="Freeform 3900"/>
            <p:cNvSpPr>
              <a:spLocks/>
            </p:cNvSpPr>
            <p:nvPr/>
          </p:nvSpPr>
          <p:spPr bwMode="auto">
            <a:xfrm>
              <a:off x="2893" y="1913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9 h 51"/>
                <a:gd name="T4" fmla="*/ 20 w 42"/>
                <a:gd name="T5" fmla="*/ 0 h 51"/>
                <a:gd name="T6" fmla="*/ 42 w 42"/>
                <a:gd name="T7" fmla="*/ 34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Freeform 3901"/>
            <p:cNvSpPr>
              <a:spLocks/>
            </p:cNvSpPr>
            <p:nvPr/>
          </p:nvSpPr>
          <p:spPr bwMode="auto">
            <a:xfrm>
              <a:off x="2871" y="188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18 w 42"/>
                <a:gd name="T5" fmla="*/ 0 h 46"/>
                <a:gd name="T6" fmla="*/ 42 w 42"/>
                <a:gd name="T7" fmla="*/ 27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4" name="Freeform 3902"/>
            <p:cNvSpPr>
              <a:spLocks/>
            </p:cNvSpPr>
            <p:nvPr/>
          </p:nvSpPr>
          <p:spPr bwMode="auto">
            <a:xfrm>
              <a:off x="2845" y="1861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5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5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5" name="Freeform 3903"/>
            <p:cNvSpPr>
              <a:spLocks/>
            </p:cNvSpPr>
            <p:nvPr/>
          </p:nvSpPr>
          <p:spPr bwMode="auto">
            <a:xfrm>
              <a:off x="2808" y="1844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6" name="Freeform 3904"/>
            <p:cNvSpPr>
              <a:spLocks/>
            </p:cNvSpPr>
            <p:nvPr/>
          </p:nvSpPr>
          <p:spPr bwMode="auto">
            <a:xfrm>
              <a:off x="2979" y="2104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7" name="Freeform 3905"/>
            <p:cNvSpPr>
              <a:spLocks/>
            </p:cNvSpPr>
            <p:nvPr/>
          </p:nvSpPr>
          <p:spPr bwMode="auto">
            <a:xfrm>
              <a:off x="2779" y="1834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30 h 37"/>
                <a:gd name="T4" fmla="*/ 5 w 37"/>
                <a:gd name="T5" fmla="*/ 0 h 37"/>
                <a:gd name="T6" fmla="*/ 37 w 37"/>
                <a:gd name="T7" fmla="*/ 8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37" y="8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8" name="Freeform 3906"/>
            <p:cNvSpPr>
              <a:spLocks/>
            </p:cNvSpPr>
            <p:nvPr/>
          </p:nvSpPr>
          <p:spPr bwMode="auto">
            <a:xfrm>
              <a:off x="2748" y="1832"/>
              <a:ext cx="36" cy="32"/>
            </a:xfrm>
            <a:custGeom>
              <a:avLst/>
              <a:gdLst>
                <a:gd name="T0" fmla="*/ 31 w 36"/>
                <a:gd name="T1" fmla="*/ 32 h 32"/>
                <a:gd name="T2" fmla="*/ 0 w 36"/>
                <a:gd name="T3" fmla="*/ 29 h 32"/>
                <a:gd name="T4" fmla="*/ 0 w 36"/>
                <a:gd name="T5" fmla="*/ 0 h 32"/>
                <a:gd name="T6" fmla="*/ 36 w 36"/>
                <a:gd name="T7" fmla="*/ 2 h 32"/>
                <a:gd name="T8" fmla="*/ 31 w 3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2">
                  <a:moveTo>
                    <a:pt x="31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Freeform 3907"/>
            <p:cNvSpPr>
              <a:spLocks/>
            </p:cNvSpPr>
            <p:nvPr/>
          </p:nvSpPr>
          <p:spPr bwMode="auto">
            <a:xfrm>
              <a:off x="2685" y="1832"/>
              <a:ext cx="63" cy="32"/>
            </a:xfrm>
            <a:custGeom>
              <a:avLst/>
              <a:gdLst>
                <a:gd name="T0" fmla="*/ 63 w 63"/>
                <a:gd name="T1" fmla="*/ 29 h 32"/>
                <a:gd name="T2" fmla="*/ 0 w 63"/>
                <a:gd name="T3" fmla="*/ 32 h 32"/>
                <a:gd name="T4" fmla="*/ 0 w 63"/>
                <a:gd name="T5" fmla="*/ 2 h 32"/>
                <a:gd name="T6" fmla="*/ 63 w 63"/>
                <a:gd name="T7" fmla="*/ 0 h 32"/>
                <a:gd name="T8" fmla="*/ 63 w 63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3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29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3908"/>
            <p:cNvSpPr>
              <a:spLocks/>
            </p:cNvSpPr>
            <p:nvPr/>
          </p:nvSpPr>
          <p:spPr bwMode="auto">
            <a:xfrm>
              <a:off x="2808" y="1842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8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3909"/>
            <p:cNvSpPr>
              <a:spLocks/>
            </p:cNvSpPr>
            <p:nvPr/>
          </p:nvSpPr>
          <p:spPr bwMode="auto">
            <a:xfrm>
              <a:off x="2670" y="1829"/>
              <a:ext cx="17" cy="35"/>
            </a:xfrm>
            <a:custGeom>
              <a:avLst/>
              <a:gdLst>
                <a:gd name="T0" fmla="*/ 13 w 17"/>
                <a:gd name="T1" fmla="*/ 35 h 35"/>
                <a:gd name="T2" fmla="*/ 0 w 17"/>
                <a:gd name="T3" fmla="*/ 30 h 35"/>
                <a:gd name="T4" fmla="*/ 4 w 17"/>
                <a:gd name="T5" fmla="*/ 0 h 35"/>
                <a:gd name="T6" fmla="*/ 17 w 17"/>
                <a:gd name="T7" fmla="*/ 5 h 35"/>
                <a:gd name="T8" fmla="*/ 13 w 17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5">
                  <a:moveTo>
                    <a:pt x="13" y="35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17" y="5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3910"/>
            <p:cNvSpPr>
              <a:spLocks/>
            </p:cNvSpPr>
            <p:nvPr/>
          </p:nvSpPr>
          <p:spPr bwMode="auto">
            <a:xfrm>
              <a:off x="2648" y="1827"/>
              <a:ext cx="26" cy="32"/>
            </a:xfrm>
            <a:custGeom>
              <a:avLst/>
              <a:gdLst>
                <a:gd name="T0" fmla="*/ 22 w 26"/>
                <a:gd name="T1" fmla="*/ 32 h 32"/>
                <a:gd name="T2" fmla="*/ 0 w 26"/>
                <a:gd name="T3" fmla="*/ 24 h 32"/>
                <a:gd name="T4" fmla="*/ 15 w 26"/>
                <a:gd name="T5" fmla="*/ 0 h 32"/>
                <a:gd name="T6" fmla="*/ 26 w 26"/>
                <a:gd name="T7" fmla="*/ 2 h 32"/>
                <a:gd name="T8" fmla="*/ 22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22" y="32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6" y="2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3911"/>
            <p:cNvSpPr>
              <a:spLocks/>
            </p:cNvSpPr>
            <p:nvPr/>
          </p:nvSpPr>
          <p:spPr bwMode="auto">
            <a:xfrm>
              <a:off x="2619" y="1807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2 h 44"/>
                <a:gd name="T4" fmla="*/ 18 w 44"/>
                <a:gd name="T5" fmla="*/ 0 h 44"/>
                <a:gd name="T6" fmla="*/ 44 w 44"/>
                <a:gd name="T7" fmla="*/ 20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0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3912"/>
            <p:cNvSpPr>
              <a:spLocks/>
            </p:cNvSpPr>
            <p:nvPr/>
          </p:nvSpPr>
          <p:spPr bwMode="auto">
            <a:xfrm>
              <a:off x="2588" y="1778"/>
              <a:ext cx="49" cy="51"/>
            </a:xfrm>
            <a:custGeom>
              <a:avLst/>
              <a:gdLst>
                <a:gd name="T0" fmla="*/ 31 w 49"/>
                <a:gd name="T1" fmla="*/ 51 h 51"/>
                <a:gd name="T2" fmla="*/ 0 w 49"/>
                <a:gd name="T3" fmla="*/ 20 h 51"/>
                <a:gd name="T4" fmla="*/ 20 w 49"/>
                <a:gd name="T5" fmla="*/ 0 h 51"/>
                <a:gd name="T6" fmla="*/ 49 w 49"/>
                <a:gd name="T7" fmla="*/ 29 h 51"/>
                <a:gd name="T8" fmla="*/ 31 w 49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31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9" y="2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3913"/>
            <p:cNvSpPr>
              <a:spLocks/>
            </p:cNvSpPr>
            <p:nvPr/>
          </p:nvSpPr>
          <p:spPr bwMode="auto">
            <a:xfrm>
              <a:off x="2560" y="1744"/>
              <a:ext cx="48" cy="54"/>
            </a:xfrm>
            <a:custGeom>
              <a:avLst/>
              <a:gdLst>
                <a:gd name="T0" fmla="*/ 28 w 48"/>
                <a:gd name="T1" fmla="*/ 54 h 54"/>
                <a:gd name="T2" fmla="*/ 0 w 48"/>
                <a:gd name="T3" fmla="*/ 17 h 54"/>
                <a:gd name="T4" fmla="*/ 22 w 48"/>
                <a:gd name="T5" fmla="*/ 0 h 54"/>
                <a:gd name="T6" fmla="*/ 48 w 48"/>
                <a:gd name="T7" fmla="*/ 34 h 54"/>
                <a:gd name="T8" fmla="*/ 28 w 4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28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4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Freeform 3914"/>
            <p:cNvSpPr>
              <a:spLocks/>
            </p:cNvSpPr>
            <p:nvPr/>
          </p:nvSpPr>
          <p:spPr bwMode="auto">
            <a:xfrm>
              <a:off x="2512" y="1665"/>
              <a:ext cx="70" cy="96"/>
            </a:xfrm>
            <a:custGeom>
              <a:avLst/>
              <a:gdLst>
                <a:gd name="T0" fmla="*/ 48 w 70"/>
                <a:gd name="T1" fmla="*/ 96 h 96"/>
                <a:gd name="T2" fmla="*/ 0 w 70"/>
                <a:gd name="T3" fmla="*/ 17 h 96"/>
                <a:gd name="T4" fmla="*/ 22 w 70"/>
                <a:gd name="T5" fmla="*/ 0 h 96"/>
                <a:gd name="T6" fmla="*/ 70 w 70"/>
                <a:gd name="T7" fmla="*/ 79 h 96"/>
                <a:gd name="T8" fmla="*/ 48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8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79"/>
                  </a:lnTo>
                  <a:lnTo>
                    <a:pt x="48" y="96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3915"/>
            <p:cNvSpPr>
              <a:spLocks/>
            </p:cNvSpPr>
            <p:nvPr/>
          </p:nvSpPr>
          <p:spPr bwMode="auto">
            <a:xfrm>
              <a:off x="2477" y="1599"/>
              <a:ext cx="57" cy="83"/>
            </a:xfrm>
            <a:custGeom>
              <a:avLst/>
              <a:gdLst>
                <a:gd name="T0" fmla="*/ 35 w 57"/>
                <a:gd name="T1" fmla="*/ 83 h 83"/>
                <a:gd name="T2" fmla="*/ 0 w 57"/>
                <a:gd name="T3" fmla="*/ 17 h 83"/>
                <a:gd name="T4" fmla="*/ 22 w 57"/>
                <a:gd name="T5" fmla="*/ 0 h 83"/>
                <a:gd name="T6" fmla="*/ 57 w 57"/>
                <a:gd name="T7" fmla="*/ 66 h 83"/>
                <a:gd name="T8" fmla="*/ 35 w 5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3">
                  <a:moveTo>
                    <a:pt x="35" y="8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6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3916"/>
            <p:cNvSpPr>
              <a:spLocks/>
            </p:cNvSpPr>
            <p:nvPr/>
          </p:nvSpPr>
          <p:spPr bwMode="auto">
            <a:xfrm>
              <a:off x="2683" y="1834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345E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3917"/>
            <p:cNvSpPr>
              <a:spLocks/>
            </p:cNvSpPr>
            <p:nvPr/>
          </p:nvSpPr>
          <p:spPr bwMode="auto">
            <a:xfrm>
              <a:off x="3595" y="3544"/>
              <a:ext cx="43" cy="58"/>
            </a:xfrm>
            <a:custGeom>
              <a:avLst/>
              <a:gdLst>
                <a:gd name="T0" fmla="*/ 19 w 43"/>
                <a:gd name="T1" fmla="*/ 58 h 58"/>
                <a:gd name="T2" fmla="*/ 0 w 43"/>
                <a:gd name="T3" fmla="*/ 12 h 58"/>
                <a:gd name="T4" fmla="*/ 24 w 43"/>
                <a:gd name="T5" fmla="*/ 0 h 58"/>
                <a:gd name="T6" fmla="*/ 43 w 43"/>
                <a:gd name="T7" fmla="*/ 46 h 58"/>
                <a:gd name="T8" fmla="*/ 19 w 4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3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3918"/>
            <p:cNvSpPr>
              <a:spLocks/>
            </p:cNvSpPr>
            <p:nvPr/>
          </p:nvSpPr>
          <p:spPr bwMode="auto">
            <a:xfrm>
              <a:off x="3577" y="3500"/>
              <a:ext cx="42" cy="56"/>
            </a:xfrm>
            <a:custGeom>
              <a:avLst/>
              <a:gdLst>
                <a:gd name="T0" fmla="*/ 18 w 42"/>
                <a:gd name="T1" fmla="*/ 56 h 56"/>
                <a:gd name="T2" fmla="*/ 0 w 42"/>
                <a:gd name="T3" fmla="*/ 17 h 56"/>
                <a:gd name="T4" fmla="*/ 22 w 42"/>
                <a:gd name="T5" fmla="*/ 0 h 56"/>
                <a:gd name="T6" fmla="*/ 42 w 42"/>
                <a:gd name="T7" fmla="*/ 44 h 56"/>
                <a:gd name="T8" fmla="*/ 18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18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44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3919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2 h 91"/>
                <a:gd name="T4" fmla="*/ 24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2" name="Freeform 3920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3" name="Freeform 3921"/>
            <p:cNvSpPr>
              <a:spLocks/>
            </p:cNvSpPr>
            <p:nvPr/>
          </p:nvSpPr>
          <p:spPr bwMode="auto">
            <a:xfrm>
              <a:off x="3507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4" name="Freeform 3922"/>
            <p:cNvSpPr>
              <a:spLocks/>
            </p:cNvSpPr>
            <p:nvPr/>
          </p:nvSpPr>
          <p:spPr bwMode="auto">
            <a:xfrm>
              <a:off x="3496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5" name="Freeform 3923"/>
            <p:cNvSpPr>
              <a:spLocks/>
            </p:cNvSpPr>
            <p:nvPr/>
          </p:nvSpPr>
          <p:spPr bwMode="auto">
            <a:xfrm>
              <a:off x="3492" y="3260"/>
              <a:ext cx="30" cy="53"/>
            </a:xfrm>
            <a:custGeom>
              <a:avLst/>
              <a:gdLst>
                <a:gd name="T0" fmla="*/ 4 w 30"/>
                <a:gd name="T1" fmla="*/ 53 h 53"/>
                <a:gd name="T2" fmla="*/ 0 w 30"/>
                <a:gd name="T3" fmla="*/ 2 h 53"/>
                <a:gd name="T4" fmla="*/ 26 w 30"/>
                <a:gd name="T5" fmla="*/ 0 h 53"/>
                <a:gd name="T6" fmla="*/ 30 w 30"/>
                <a:gd name="T7" fmla="*/ 49 h 53"/>
                <a:gd name="T8" fmla="*/ 4 w 3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3">
                  <a:moveTo>
                    <a:pt x="4" y="53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3924"/>
            <p:cNvSpPr>
              <a:spLocks/>
            </p:cNvSpPr>
            <p:nvPr/>
          </p:nvSpPr>
          <p:spPr bwMode="auto">
            <a:xfrm>
              <a:off x="3492" y="3220"/>
              <a:ext cx="28" cy="44"/>
            </a:xfrm>
            <a:custGeom>
              <a:avLst/>
              <a:gdLst>
                <a:gd name="T0" fmla="*/ 0 w 28"/>
                <a:gd name="T1" fmla="*/ 42 h 44"/>
                <a:gd name="T2" fmla="*/ 2 w 28"/>
                <a:gd name="T3" fmla="*/ 0 h 44"/>
                <a:gd name="T4" fmla="*/ 28 w 28"/>
                <a:gd name="T5" fmla="*/ 5 h 44"/>
                <a:gd name="T6" fmla="*/ 26 w 28"/>
                <a:gd name="T7" fmla="*/ 44 h 44"/>
                <a:gd name="T8" fmla="*/ 0 w 28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4">
                  <a:moveTo>
                    <a:pt x="0" y="42"/>
                  </a:moveTo>
                  <a:lnTo>
                    <a:pt x="2" y="0"/>
                  </a:lnTo>
                  <a:lnTo>
                    <a:pt x="28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3925"/>
            <p:cNvSpPr>
              <a:spLocks/>
            </p:cNvSpPr>
            <p:nvPr/>
          </p:nvSpPr>
          <p:spPr bwMode="auto">
            <a:xfrm>
              <a:off x="3494" y="3184"/>
              <a:ext cx="30" cy="41"/>
            </a:xfrm>
            <a:custGeom>
              <a:avLst/>
              <a:gdLst>
                <a:gd name="T0" fmla="*/ 0 w 30"/>
                <a:gd name="T1" fmla="*/ 36 h 41"/>
                <a:gd name="T2" fmla="*/ 6 w 30"/>
                <a:gd name="T3" fmla="*/ 0 h 41"/>
                <a:gd name="T4" fmla="*/ 30 w 30"/>
                <a:gd name="T5" fmla="*/ 12 h 41"/>
                <a:gd name="T6" fmla="*/ 26 w 30"/>
                <a:gd name="T7" fmla="*/ 41 h 41"/>
                <a:gd name="T8" fmla="*/ 0 w 30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0" y="36"/>
                  </a:moveTo>
                  <a:lnTo>
                    <a:pt x="6" y="0"/>
                  </a:lnTo>
                  <a:lnTo>
                    <a:pt x="30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Freeform 3926"/>
            <p:cNvSpPr>
              <a:spLocks/>
            </p:cNvSpPr>
            <p:nvPr/>
          </p:nvSpPr>
          <p:spPr bwMode="auto">
            <a:xfrm>
              <a:off x="3500" y="3122"/>
              <a:ext cx="48" cy="74"/>
            </a:xfrm>
            <a:custGeom>
              <a:avLst/>
              <a:gdLst>
                <a:gd name="T0" fmla="*/ 0 w 48"/>
                <a:gd name="T1" fmla="*/ 62 h 74"/>
                <a:gd name="T2" fmla="*/ 24 w 48"/>
                <a:gd name="T3" fmla="*/ 0 h 74"/>
                <a:gd name="T4" fmla="*/ 48 w 48"/>
                <a:gd name="T5" fmla="*/ 13 h 74"/>
                <a:gd name="T6" fmla="*/ 24 w 48"/>
                <a:gd name="T7" fmla="*/ 74 h 74"/>
                <a:gd name="T8" fmla="*/ 0 w 48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4">
                  <a:moveTo>
                    <a:pt x="0" y="62"/>
                  </a:moveTo>
                  <a:lnTo>
                    <a:pt x="24" y="0"/>
                  </a:lnTo>
                  <a:lnTo>
                    <a:pt x="48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Freeform 3927"/>
            <p:cNvSpPr>
              <a:spLocks/>
            </p:cNvSpPr>
            <p:nvPr/>
          </p:nvSpPr>
          <p:spPr bwMode="auto">
            <a:xfrm>
              <a:off x="3524" y="3091"/>
              <a:ext cx="35" cy="44"/>
            </a:xfrm>
            <a:custGeom>
              <a:avLst/>
              <a:gdLst>
                <a:gd name="T0" fmla="*/ 0 w 35"/>
                <a:gd name="T1" fmla="*/ 31 h 44"/>
                <a:gd name="T2" fmla="*/ 11 w 35"/>
                <a:gd name="T3" fmla="*/ 0 h 44"/>
                <a:gd name="T4" fmla="*/ 35 w 35"/>
                <a:gd name="T5" fmla="*/ 12 h 44"/>
                <a:gd name="T6" fmla="*/ 24 w 35"/>
                <a:gd name="T7" fmla="*/ 44 h 44"/>
                <a:gd name="T8" fmla="*/ 0 w 35"/>
                <a:gd name="T9" fmla="*/ 3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1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0" name="Freeform 3928"/>
            <p:cNvSpPr>
              <a:spLocks/>
            </p:cNvSpPr>
            <p:nvPr/>
          </p:nvSpPr>
          <p:spPr bwMode="auto">
            <a:xfrm>
              <a:off x="3535" y="3061"/>
              <a:ext cx="35" cy="42"/>
            </a:xfrm>
            <a:custGeom>
              <a:avLst/>
              <a:gdLst>
                <a:gd name="T0" fmla="*/ 0 w 35"/>
                <a:gd name="T1" fmla="*/ 30 h 42"/>
                <a:gd name="T2" fmla="*/ 9 w 35"/>
                <a:gd name="T3" fmla="*/ 0 h 42"/>
                <a:gd name="T4" fmla="*/ 35 w 35"/>
                <a:gd name="T5" fmla="*/ 5 h 42"/>
                <a:gd name="T6" fmla="*/ 24 w 35"/>
                <a:gd name="T7" fmla="*/ 42 h 42"/>
                <a:gd name="T8" fmla="*/ 0 w 35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30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3929"/>
            <p:cNvSpPr>
              <a:spLocks/>
            </p:cNvSpPr>
            <p:nvPr/>
          </p:nvSpPr>
          <p:spPr bwMode="auto">
            <a:xfrm>
              <a:off x="3544" y="3032"/>
              <a:ext cx="31" cy="34"/>
            </a:xfrm>
            <a:custGeom>
              <a:avLst/>
              <a:gdLst>
                <a:gd name="T0" fmla="*/ 0 w 31"/>
                <a:gd name="T1" fmla="*/ 29 h 34"/>
                <a:gd name="T2" fmla="*/ 4 w 31"/>
                <a:gd name="T3" fmla="*/ 0 h 34"/>
                <a:gd name="T4" fmla="*/ 31 w 31"/>
                <a:gd name="T5" fmla="*/ 2 h 34"/>
                <a:gd name="T6" fmla="*/ 26 w 31"/>
                <a:gd name="T7" fmla="*/ 34 h 34"/>
                <a:gd name="T8" fmla="*/ 0 w 31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0" y="29"/>
                  </a:moveTo>
                  <a:lnTo>
                    <a:pt x="4" y="0"/>
                  </a:lnTo>
                  <a:lnTo>
                    <a:pt x="31" y="2"/>
                  </a:lnTo>
                  <a:lnTo>
                    <a:pt x="26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Freeform 3930"/>
            <p:cNvSpPr>
              <a:spLocks/>
            </p:cNvSpPr>
            <p:nvPr/>
          </p:nvSpPr>
          <p:spPr bwMode="auto">
            <a:xfrm>
              <a:off x="3548" y="3010"/>
              <a:ext cx="27" cy="24"/>
            </a:xfrm>
            <a:custGeom>
              <a:avLst/>
              <a:gdLst>
                <a:gd name="T0" fmla="*/ 0 w 27"/>
                <a:gd name="T1" fmla="*/ 22 h 24"/>
                <a:gd name="T2" fmla="*/ 0 w 27"/>
                <a:gd name="T3" fmla="*/ 2 h 24"/>
                <a:gd name="T4" fmla="*/ 27 w 27"/>
                <a:gd name="T5" fmla="*/ 0 h 24"/>
                <a:gd name="T6" fmla="*/ 27 w 27"/>
                <a:gd name="T7" fmla="*/ 24 h 24"/>
                <a:gd name="T8" fmla="*/ 0 w 27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0" y="22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3" name="Freeform 3931"/>
            <p:cNvSpPr>
              <a:spLocks/>
            </p:cNvSpPr>
            <p:nvPr/>
          </p:nvSpPr>
          <p:spPr bwMode="auto">
            <a:xfrm>
              <a:off x="3546" y="2990"/>
              <a:ext cx="29" cy="22"/>
            </a:xfrm>
            <a:custGeom>
              <a:avLst/>
              <a:gdLst>
                <a:gd name="T0" fmla="*/ 2 w 29"/>
                <a:gd name="T1" fmla="*/ 22 h 22"/>
                <a:gd name="T2" fmla="*/ 0 w 29"/>
                <a:gd name="T3" fmla="*/ 5 h 22"/>
                <a:gd name="T4" fmla="*/ 27 w 29"/>
                <a:gd name="T5" fmla="*/ 0 h 22"/>
                <a:gd name="T6" fmla="*/ 29 w 29"/>
                <a:gd name="T7" fmla="*/ 20 h 22"/>
                <a:gd name="T8" fmla="*/ 2 w 29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2" y="22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29" y="20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4" name="Freeform 3932"/>
            <p:cNvSpPr>
              <a:spLocks/>
            </p:cNvSpPr>
            <p:nvPr/>
          </p:nvSpPr>
          <p:spPr bwMode="auto">
            <a:xfrm>
              <a:off x="3492" y="3260"/>
              <a:ext cx="26" cy="4"/>
            </a:xfrm>
            <a:custGeom>
              <a:avLst/>
              <a:gdLst>
                <a:gd name="T0" fmla="*/ 0 w 26"/>
                <a:gd name="T1" fmla="*/ 2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4 h 4"/>
                <a:gd name="T8" fmla="*/ 0 w 26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5" name="Freeform 3933"/>
            <p:cNvSpPr>
              <a:spLocks/>
            </p:cNvSpPr>
            <p:nvPr/>
          </p:nvSpPr>
          <p:spPr bwMode="auto">
            <a:xfrm>
              <a:off x="3531" y="2946"/>
              <a:ext cx="39" cy="54"/>
            </a:xfrm>
            <a:custGeom>
              <a:avLst/>
              <a:gdLst>
                <a:gd name="T0" fmla="*/ 15 w 39"/>
                <a:gd name="T1" fmla="*/ 54 h 54"/>
                <a:gd name="T2" fmla="*/ 0 w 39"/>
                <a:gd name="T3" fmla="*/ 12 h 54"/>
                <a:gd name="T4" fmla="*/ 24 w 39"/>
                <a:gd name="T5" fmla="*/ 0 h 54"/>
                <a:gd name="T6" fmla="*/ 39 w 39"/>
                <a:gd name="T7" fmla="*/ 42 h 54"/>
                <a:gd name="T8" fmla="*/ 15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5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6" name="Freeform 3934"/>
            <p:cNvSpPr>
              <a:spLocks/>
            </p:cNvSpPr>
            <p:nvPr/>
          </p:nvSpPr>
          <p:spPr bwMode="auto">
            <a:xfrm>
              <a:off x="3513" y="2907"/>
              <a:ext cx="42" cy="51"/>
            </a:xfrm>
            <a:custGeom>
              <a:avLst/>
              <a:gdLst>
                <a:gd name="T0" fmla="*/ 18 w 42"/>
                <a:gd name="T1" fmla="*/ 51 h 51"/>
                <a:gd name="T2" fmla="*/ 0 w 42"/>
                <a:gd name="T3" fmla="*/ 20 h 51"/>
                <a:gd name="T4" fmla="*/ 20 w 42"/>
                <a:gd name="T5" fmla="*/ 0 h 51"/>
                <a:gd name="T6" fmla="*/ 42 w 42"/>
                <a:gd name="T7" fmla="*/ 39 h 51"/>
                <a:gd name="T8" fmla="*/ 18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18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18" y="5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7" name="Freeform 3935"/>
            <p:cNvSpPr>
              <a:spLocks/>
            </p:cNvSpPr>
            <p:nvPr/>
          </p:nvSpPr>
          <p:spPr bwMode="auto">
            <a:xfrm>
              <a:off x="3489" y="2880"/>
              <a:ext cx="44" cy="47"/>
            </a:xfrm>
            <a:custGeom>
              <a:avLst/>
              <a:gdLst>
                <a:gd name="T0" fmla="*/ 24 w 44"/>
                <a:gd name="T1" fmla="*/ 47 h 47"/>
                <a:gd name="T2" fmla="*/ 0 w 44"/>
                <a:gd name="T3" fmla="*/ 22 h 47"/>
                <a:gd name="T4" fmla="*/ 18 w 44"/>
                <a:gd name="T5" fmla="*/ 0 h 47"/>
                <a:gd name="T6" fmla="*/ 44 w 44"/>
                <a:gd name="T7" fmla="*/ 27 h 47"/>
                <a:gd name="T8" fmla="*/ 24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4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8" name="Freeform 3936"/>
            <p:cNvSpPr>
              <a:spLocks/>
            </p:cNvSpPr>
            <p:nvPr/>
          </p:nvSpPr>
          <p:spPr bwMode="auto">
            <a:xfrm>
              <a:off x="3459" y="2853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59" name="Freeform 3937"/>
            <p:cNvSpPr>
              <a:spLocks/>
            </p:cNvSpPr>
            <p:nvPr/>
          </p:nvSpPr>
          <p:spPr bwMode="auto">
            <a:xfrm>
              <a:off x="3399" y="2807"/>
              <a:ext cx="75" cy="71"/>
            </a:xfrm>
            <a:custGeom>
              <a:avLst/>
              <a:gdLst>
                <a:gd name="T0" fmla="*/ 60 w 75"/>
                <a:gd name="T1" fmla="*/ 71 h 71"/>
                <a:gd name="T2" fmla="*/ 0 w 75"/>
                <a:gd name="T3" fmla="*/ 22 h 71"/>
                <a:gd name="T4" fmla="*/ 18 w 75"/>
                <a:gd name="T5" fmla="*/ 0 h 71"/>
                <a:gd name="T6" fmla="*/ 75 w 75"/>
                <a:gd name="T7" fmla="*/ 46 h 71"/>
                <a:gd name="T8" fmla="*/ 60 w 7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1">
                  <a:moveTo>
                    <a:pt x="60" y="71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5" y="46"/>
                  </a:lnTo>
                  <a:lnTo>
                    <a:pt x="60" y="7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0" name="Freeform 3938"/>
            <p:cNvSpPr>
              <a:spLocks/>
            </p:cNvSpPr>
            <p:nvPr/>
          </p:nvSpPr>
          <p:spPr bwMode="auto">
            <a:xfrm>
              <a:off x="3371" y="2777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17 h 52"/>
                <a:gd name="T4" fmla="*/ 22 w 46"/>
                <a:gd name="T5" fmla="*/ 0 h 52"/>
                <a:gd name="T6" fmla="*/ 46 w 46"/>
                <a:gd name="T7" fmla="*/ 30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1" name="Freeform 3939"/>
            <p:cNvSpPr>
              <a:spLocks/>
            </p:cNvSpPr>
            <p:nvPr/>
          </p:nvSpPr>
          <p:spPr bwMode="auto">
            <a:xfrm>
              <a:off x="3349" y="2738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2" name="Freeform 3940"/>
            <p:cNvSpPr>
              <a:spLocks/>
            </p:cNvSpPr>
            <p:nvPr/>
          </p:nvSpPr>
          <p:spPr bwMode="auto">
            <a:xfrm>
              <a:off x="3546" y="2988"/>
              <a:ext cx="27" cy="12"/>
            </a:xfrm>
            <a:custGeom>
              <a:avLst/>
              <a:gdLst>
                <a:gd name="T0" fmla="*/ 27 w 27"/>
                <a:gd name="T1" fmla="*/ 2 h 12"/>
                <a:gd name="T2" fmla="*/ 24 w 27"/>
                <a:gd name="T3" fmla="*/ 0 h 12"/>
                <a:gd name="T4" fmla="*/ 0 w 27"/>
                <a:gd name="T5" fmla="*/ 7 h 12"/>
                <a:gd name="T6" fmla="*/ 0 w 27"/>
                <a:gd name="T7" fmla="*/ 12 h 12"/>
                <a:gd name="T8" fmla="*/ 27 w 2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3941"/>
            <p:cNvSpPr>
              <a:spLocks/>
            </p:cNvSpPr>
            <p:nvPr/>
          </p:nvSpPr>
          <p:spPr bwMode="auto">
            <a:xfrm>
              <a:off x="3334" y="2704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5 h 49"/>
                <a:gd name="T4" fmla="*/ 26 w 37"/>
                <a:gd name="T5" fmla="*/ 0 h 49"/>
                <a:gd name="T6" fmla="*/ 37 w 37"/>
                <a:gd name="T7" fmla="*/ 36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Freeform 3942"/>
            <p:cNvSpPr>
              <a:spLocks/>
            </p:cNvSpPr>
            <p:nvPr/>
          </p:nvSpPr>
          <p:spPr bwMode="auto">
            <a:xfrm>
              <a:off x="3329" y="2662"/>
              <a:ext cx="31" cy="47"/>
            </a:xfrm>
            <a:custGeom>
              <a:avLst/>
              <a:gdLst>
                <a:gd name="T0" fmla="*/ 5 w 31"/>
                <a:gd name="T1" fmla="*/ 47 h 47"/>
                <a:gd name="T2" fmla="*/ 0 w 31"/>
                <a:gd name="T3" fmla="*/ 2 h 47"/>
                <a:gd name="T4" fmla="*/ 27 w 31"/>
                <a:gd name="T5" fmla="*/ 0 h 47"/>
                <a:gd name="T6" fmla="*/ 31 w 31"/>
                <a:gd name="T7" fmla="*/ 42 h 47"/>
                <a:gd name="T8" fmla="*/ 5 w 3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5" y="47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42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5" name="Freeform 3943"/>
            <p:cNvSpPr>
              <a:spLocks/>
            </p:cNvSpPr>
            <p:nvPr/>
          </p:nvSpPr>
          <p:spPr bwMode="auto">
            <a:xfrm>
              <a:off x="3329" y="2589"/>
              <a:ext cx="27" cy="75"/>
            </a:xfrm>
            <a:custGeom>
              <a:avLst/>
              <a:gdLst>
                <a:gd name="T0" fmla="*/ 0 w 27"/>
                <a:gd name="T1" fmla="*/ 75 h 75"/>
                <a:gd name="T2" fmla="*/ 0 w 27"/>
                <a:gd name="T3" fmla="*/ 0 h 75"/>
                <a:gd name="T4" fmla="*/ 27 w 27"/>
                <a:gd name="T5" fmla="*/ 0 h 75"/>
                <a:gd name="T6" fmla="*/ 27 w 27"/>
                <a:gd name="T7" fmla="*/ 73 h 75"/>
                <a:gd name="T8" fmla="*/ 0 w 2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5">
                  <a:moveTo>
                    <a:pt x="0" y="75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7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Freeform 3944"/>
            <p:cNvSpPr>
              <a:spLocks/>
            </p:cNvSpPr>
            <p:nvPr/>
          </p:nvSpPr>
          <p:spPr bwMode="auto">
            <a:xfrm>
              <a:off x="3325" y="2510"/>
              <a:ext cx="31" cy="79"/>
            </a:xfrm>
            <a:custGeom>
              <a:avLst/>
              <a:gdLst>
                <a:gd name="T0" fmla="*/ 4 w 31"/>
                <a:gd name="T1" fmla="*/ 79 h 79"/>
                <a:gd name="T2" fmla="*/ 0 w 31"/>
                <a:gd name="T3" fmla="*/ 3 h 79"/>
                <a:gd name="T4" fmla="*/ 26 w 31"/>
                <a:gd name="T5" fmla="*/ 0 h 79"/>
                <a:gd name="T6" fmla="*/ 31 w 31"/>
                <a:gd name="T7" fmla="*/ 79 h 79"/>
                <a:gd name="T8" fmla="*/ 4 w 31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9">
                  <a:moveTo>
                    <a:pt x="4" y="79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79"/>
                  </a:lnTo>
                  <a:lnTo>
                    <a:pt x="4" y="7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7" name="Freeform 3945"/>
            <p:cNvSpPr>
              <a:spLocks/>
            </p:cNvSpPr>
            <p:nvPr/>
          </p:nvSpPr>
          <p:spPr bwMode="auto">
            <a:xfrm>
              <a:off x="3323" y="2491"/>
              <a:ext cx="28" cy="22"/>
            </a:xfrm>
            <a:custGeom>
              <a:avLst/>
              <a:gdLst>
                <a:gd name="T0" fmla="*/ 2 w 28"/>
                <a:gd name="T1" fmla="*/ 22 h 22"/>
                <a:gd name="T2" fmla="*/ 0 w 28"/>
                <a:gd name="T3" fmla="*/ 12 h 22"/>
                <a:gd name="T4" fmla="*/ 24 w 28"/>
                <a:gd name="T5" fmla="*/ 0 h 22"/>
                <a:gd name="T6" fmla="*/ 28 w 28"/>
                <a:gd name="T7" fmla="*/ 19 h 22"/>
                <a:gd name="T8" fmla="*/ 2 w 28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2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28" y="19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8" name="Freeform 3946"/>
            <p:cNvSpPr>
              <a:spLocks/>
            </p:cNvSpPr>
            <p:nvPr/>
          </p:nvSpPr>
          <p:spPr bwMode="auto">
            <a:xfrm>
              <a:off x="3316" y="2471"/>
              <a:ext cx="31" cy="32"/>
            </a:xfrm>
            <a:custGeom>
              <a:avLst/>
              <a:gdLst>
                <a:gd name="T0" fmla="*/ 7 w 31"/>
                <a:gd name="T1" fmla="*/ 32 h 32"/>
                <a:gd name="T2" fmla="*/ 0 w 31"/>
                <a:gd name="T3" fmla="*/ 12 h 32"/>
                <a:gd name="T4" fmla="*/ 24 w 31"/>
                <a:gd name="T5" fmla="*/ 0 h 32"/>
                <a:gd name="T6" fmla="*/ 31 w 31"/>
                <a:gd name="T7" fmla="*/ 20 h 32"/>
                <a:gd name="T8" fmla="*/ 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0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69" name="Freeform 3947"/>
            <p:cNvSpPr>
              <a:spLocks/>
            </p:cNvSpPr>
            <p:nvPr/>
          </p:nvSpPr>
          <p:spPr bwMode="auto">
            <a:xfrm>
              <a:off x="3299" y="2434"/>
              <a:ext cx="41" cy="49"/>
            </a:xfrm>
            <a:custGeom>
              <a:avLst/>
              <a:gdLst>
                <a:gd name="T0" fmla="*/ 17 w 41"/>
                <a:gd name="T1" fmla="*/ 49 h 49"/>
                <a:gd name="T2" fmla="*/ 0 w 41"/>
                <a:gd name="T3" fmla="*/ 17 h 49"/>
                <a:gd name="T4" fmla="*/ 22 w 41"/>
                <a:gd name="T5" fmla="*/ 0 h 49"/>
                <a:gd name="T6" fmla="*/ 41 w 41"/>
                <a:gd name="T7" fmla="*/ 37 h 49"/>
                <a:gd name="T8" fmla="*/ 17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7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1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0" name="Freeform 3948"/>
            <p:cNvSpPr>
              <a:spLocks/>
            </p:cNvSpPr>
            <p:nvPr/>
          </p:nvSpPr>
          <p:spPr bwMode="auto">
            <a:xfrm>
              <a:off x="3347" y="2738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Freeform 3949"/>
            <p:cNvSpPr>
              <a:spLocks/>
            </p:cNvSpPr>
            <p:nvPr/>
          </p:nvSpPr>
          <p:spPr bwMode="auto">
            <a:xfrm>
              <a:off x="3288" y="2415"/>
              <a:ext cx="30" cy="36"/>
            </a:xfrm>
            <a:custGeom>
              <a:avLst/>
              <a:gdLst>
                <a:gd name="T0" fmla="*/ 11 w 30"/>
                <a:gd name="T1" fmla="*/ 36 h 36"/>
                <a:gd name="T2" fmla="*/ 0 w 30"/>
                <a:gd name="T3" fmla="*/ 22 h 36"/>
                <a:gd name="T4" fmla="*/ 17 w 30"/>
                <a:gd name="T5" fmla="*/ 0 h 36"/>
                <a:gd name="T6" fmla="*/ 30 w 30"/>
                <a:gd name="T7" fmla="*/ 17 h 36"/>
                <a:gd name="T8" fmla="*/ 11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1" y="3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2" name="Freeform 3950"/>
            <p:cNvSpPr>
              <a:spLocks/>
            </p:cNvSpPr>
            <p:nvPr/>
          </p:nvSpPr>
          <p:spPr bwMode="auto">
            <a:xfrm>
              <a:off x="3272" y="2398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4 h 39"/>
                <a:gd name="T4" fmla="*/ 16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3" name="Freeform 3951"/>
            <p:cNvSpPr>
              <a:spLocks/>
            </p:cNvSpPr>
            <p:nvPr/>
          </p:nvSpPr>
          <p:spPr bwMode="auto">
            <a:xfrm>
              <a:off x="3242" y="2380"/>
              <a:ext cx="46" cy="42"/>
            </a:xfrm>
            <a:custGeom>
              <a:avLst/>
              <a:gdLst>
                <a:gd name="T0" fmla="*/ 30 w 46"/>
                <a:gd name="T1" fmla="*/ 42 h 42"/>
                <a:gd name="T2" fmla="*/ 0 w 46"/>
                <a:gd name="T3" fmla="*/ 27 h 42"/>
                <a:gd name="T4" fmla="*/ 11 w 46"/>
                <a:gd name="T5" fmla="*/ 0 h 42"/>
                <a:gd name="T6" fmla="*/ 46 w 46"/>
                <a:gd name="T7" fmla="*/ 18 h 42"/>
                <a:gd name="T8" fmla="*/ 30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0" y="42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8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Freeform 3952"/>
            <p:cNvSpPr>
              <a:spLocks/>
            </p:cNvSpPr>
            <p:nvPr/>
          </p:nvSpPr>
          <p:spPr bwMode="auto">
            <a:xfrm>
              <a:off x="3211" y="2366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29 h 41"/>
                <a:gd name="T4" fmla="*/ 4 w 42"/>
                <a:gd name="T5" fmla="*/ 0 h 41"/>
                <a:gd name="T6" fmla="*/ 42 w 42"/>
                <a:gd name="T7" fmla="*/ 14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14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5" name="Freeform 3953"/>
            <p:cNvSpPr>
              <a:spLocks/>
            </p:cNvSpPr>
            <p:nvPr/>
          </p:nvSpPr>
          <p:spPr bwMode="auto">
            <a:xfrm>
              <a:off x="3176" y="2361"/>
              <a:ext cx="39" cy="34"/>
            </a:xfrm>
            <a:custGeom>
              <a:avLst/>
              <a:gdLst>
                <a:gd name="T0" fmla="*/ 35 w 39"/>
                <a:gd name="T1" fmla="*/ 34 h 34"/>
                <a:gd name="T2" fmla="*/ 0 w 39"/>
                <a:gd name="T3" fmla="*/ 29 h 34"/>
                <a:gd name="T4" fmla="*/ 4 w 39"/>
                <a:gd name="T5" fmla="*/ 0 h 34"/>
                <a:gd name="T6" fmla="*/ 39 w 39"/>
                <a:gd name="T7" fmla="*/ 5 h 34"/>
                <a:gd name="T8" fmla="*/ 35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35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9" y="5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6" name="Freeform 3954"/>
            <p:cNvSpPr>
              <a:spLocks/>
            </p:cNvSpPr>
            <p:nvPr/>
          </p:nvSpPr>
          <p:spPr bwMode="auto">
            <a:xfrm>
              <a:off x="3139" y="2353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7" name="Freeform 3955"/>
            <p:cNvSpPr>
              <a:spLocks/>
            </p:cNvSpPr>
            <p:nvPr/>
          </p:nvSpPr>
          <p:spPr bwMode="auto">
            <a:xfrm>
              <a:off x="3099" y="2346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7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8" name="Freeform 3956"/>
            <p:cNvSpPr>
              <a:spLocks/>
            </p:cNvSpPr>
            <p:nvPr/>
          </p:nvSpPr>
          <p:spPr bwMode="auto">
            <a:xfrm>
              <a:off x="3079" y="2336"/>
              <a:ext cx="31" cy="37"/>
            </a:xfrm>
            <a:custGeom>
              <a:avLst/>
              <a:gdLst>
                <a:gd name="T0" fmla="*/ 20 w 31"/>
                <a:gd name="T1" fmla="*/ 37 h 37"/>
                <a:gd name="T2" fmla="*/ 0 w 31"/>
                <a:gd name="T3" fmla="*/ 25 h 37"/>
                <a:gd name="T4" fmla="*/ 16 w 31"/>
                <a:gd name="T5" fmla="*/ 0 h 37"/>
                <a:gd name="T6" fmla="*/ 31 w 31"/>
                <a:gd name="T7" fmla="*/ 10 h 37"/>
                <a:gd name="T8" fmla="*/ 20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20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20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79" name="Freeform 3957"/>
            <p:cNvSpPr>
              <a:spLocks/>
            </p:cNvSpPr>
            <p:nvPr/>
          </p:nvSpPr>
          <p:spPr bwMode="auto">
            <a:xfrm>
              <a:off x="3064" y="2327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4 h 34"/>
                <a:gd name="T4" fmla="*/ 15 w 31"/>
                <a:gd name="T5" fmla="*/ 0 h 34"/>
                <a:gd name="T6" fmla="*/ 31 w 31"/>
                <a:gd name="T7" fmla="*/ 9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0" name="Freeform 3958"/>
            <p:cNvSpPr>
              <a:spLocks/>
            </p:cNvSpPr>
            <p:nvPr/>
          </p:nvSpPr>
          <p:spPr bwMode="auto">
            <a:xfrm>
              <a:off x="3049" y="2314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2 h 37"/>
                <a:gd name="T4" fmla="*/ 17 w 30"/>
                <a:gd name="T5" fmla="*/ 0 h 37"/>
                <a:gd name="T6" fmla="*/ 30 w 30"/>
                <a:gd name="T7" fmla="*/ 13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3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1" name="Freeform 3959"/>
            <p:cNvSpPr>
              <a:spLocks/>
            </p:cNvSpPr>
            <p:nvPr/>
          </p:nvSpPr>
          <p:spPr bwMode="auto">
            <a:xfrm>
              <a:off x="3033" y="2297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2" name="Freeform 3960"/>
            <p:cNvSpPr>
              <a:spLocks/>
            </p:cNvSpPr>
            <p:nvPr/>
          </p:nvSpPr>
          <p:spPr bwMode="auto">
            <a:xfrm>
              <a:off x="3299" y="2432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19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Freeform 3961"/>
            <p:cNvSpPr>
              <a:spLocks/>
            </p:cNvSpPr>
            <p:nvPr/>
          </p:nvSpPr>
          <p:spPr bwMode="auto">
            <a:xfrm>
              <a:off x="3018" y="2280"/>
              <a:ext cx="37" cy="37"/>
            </a:xfrm>
            <a:custGeom>
              <a:avLst/>
              <a:gdLst>
                <a:gd name="T0" fmla="*/ 15 w 37"/>
                <a:gd name="T1" fmla="*/ 37 h 37"/>
                <a:gd name="T2" fmla="*/ 0 w 37"/>
                <a:gd name="T3" fmla="*/ 12 h 37"/>
                <a:gd name="T4" fmla="*/ 24 w 37"/>
                <a:gd name="T5" fmla="*/ 0 h 37"/>
                <a:gd name="T6" fmla="*/ 37 w 37"/>
                <a:gd name="T7" fmla="*/ 20 h 37"/>
                <a:gd name="T8" fmla="*/ 15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15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4" name="Freeform 3962"/>
            <p:cNvSpPr>
              <a:spLocks/>
            </p:cNvSpPr>
            <p:nvPr/>
          </p:nvSpPr>
          <p:spPr bwMode="auto">
            <a:xfrm>
              <a:off x="3009" y="2256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2 h 36"/>
                <a:gd name="T4" fmla="*/ 24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5" name="Freeform 3963"/>
            <p:cNvSpPr>
              <a:spLocks/>
            </p:cNvSpPr>
            <p:nvPr/>
          </p:nvSpPr>
          <p:spPr bwMode="auto">
            <a:xfrm>
              <a:off x="2998" y="2209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7 w 35"/>
                <a:gd name="T5" fmla="*/ 0 h 59"/>
                <a:gd name="T6" fmla="*/ 35 w 35"/>
                <a:gd name="T7" fmla="*/ 47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6" name="Freeform 3964"/>
            <p:cNvSpPr>
              <a:spLocks/>
            </p:cNvSpPr>
            <p:nvPr/>
          </p:nvSpPr>
          <p:spPr bwMode="auto">
            <a:xfrm>
              <a:off x="2990" y="2162"/>
              <a:ext cx="35" cy="52"/>
            </a:xfrm>
            <a:custGeom>
              <a:avLst/>
              <a:gdLst>
                <a:gd name="T0" fmla="*/ 8 w 35"/>
                <a:gd name="T1" fmla="*/ 52 h 52"/>
                <a:gd name="T2" fmla="*/ 0 w 35"/>
                <a:gd name="T3" fmla="*/ 5 h 52"/>
                <a:gd name="T4" fmla="*/ 26 w 35"/>
                <a:gd name="T5" fmla="*/ 0 h 52"/>
                <a:gd name="T6" fmla="*/ 35 w 35"/>
                <a:gd name="T7" fmla="*/ 47 h 52"/>
                <a:gd name="T8" fmla="*/ 8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8" y="5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7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7" name="Freeform 3965"/>
            <p:cNvSpPr>
              <a:spLocks/>
            </p:cNvSpPr>
            <p:nvPr/>
          </p:nvSpPr>
          <p:spPr bwMode="auto">
            <a:xfrm>
              <a:off x="2974" y="2106"/>
              <a:ext cx="42" cy="61"/>
            </a:xfrm>
            <a:custGeom>
              <a:avLst/>
              <a:gdLst>
                <a:gd name="T0" fmla="*/ 16 w 42"/>
                <a:gd name="T1" fmla="*/ 61 h 61"/>
                <a:gd name="T2" fmla="*/ 0 w 42"/>
                <a:gd name="T3" fmla="*/ 12 h 61"/>
                <a:gd name="T4" fmla="*/ 24 w 42"/>
                <a:gd name="T5" fmla="*/ 0 h 61"/>
                <a:gd name="T6" fmla="*/ 42 w 42"/>
                <a:gd name="T7" fmla="*/ 56 h 61"/>
                <a:gd name="T8" fmla="*/ 16 w 4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1">
                  <a:moveTo>
                    <a:pt x="16" y="6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2" y="56"/>
                  </a:lnTo>
                  <a:lnTo>
                    <a:pt x="16" y="61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8" name="Freeform 3966"/>
            <p:cNvSpPr>
              <a:spLocks/>
            </p:cNvSpPr>
            <p:nvPr/>
          </p:nvSpPr>
          <p:spPr bwMode="auto">
            <a:xfrm>
              <a:off x="3033" y="2297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89" name="Freeform 3967"/>
            <p:cNvSpPr>
              <a:spLocks/>
            </p:cNvSpPr>
            <p:nvPr/>
          </p:nvSpPr>
          <p:spPr bwMode="auto">
            <a:xfrm>
              <a:off x="2941" y="2025"/>
              <a:ext cx="57" cy="93"/>
            </a:xfrm>
            <a:custGeom>
              <a:avLst/>
              <a:gdLst>
                <a:gd name="T0" fmla="*/ 33 w 57"/>
                <a:gd name="T1" fmla="*/ 93 h 93"/>
                <a:gd name="T2" fmla="*/ 0 w 57"/>
                <a:gd name="T3" fmla="*/ 13 h 93"/>
                <a:gd name="T4" fmla="*/ 24 w 57"/>
                <a:gd name="T5" fmla="*/ 0 h 93"/>
                <a:gd name="T6" fmla="*/ 57 w 57"/>
                <a:gd name="T7" fmla="*/ 81 h 93"/>
                <a:gd name="T8" fmla="*/ 33 w 57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3">
                  <a:moveTo>
                    <a:pt x="33" y="93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57" y="81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0" name="Freeform 3968"/>
            <p:cNvSpPr>
              <a:spLocks/>
            </p:cNvSpPr>
            <p:nvPr/>
          </p:nvSpPr>
          <p:spPr bwMode="auto">
            <a:xfrm>
              <a:off x="2908" y="1949"/>
              <a:ext cx="57" cy="89"/>
            </a:xfrm>
            <a:custGeom>
              <a:avLst/>
              <a:gdLst>
                <a:gd name="T0" fmla="*/ 33 w 57"/>
                <a:gd name="T1" fmla="*/ 89 h 89"/>
                <a:gd name="T2" fmla="*/ 0 w 57"/>
                <a:gd name="T3" fmla="*/ 18 h 89"/>
                <a:gd name="T4" fmla="*/ 22 w 57"/>
                <a:gd name="T5" fmla="*/ 0 h 89"/>
                <a:gd name="T6" fmla="*/ 57 w 57"/>
                <a:gd name="T7" fmla="*/ 76 h 89"/>
                <a:gd name="T8" fmla="*/ 33 w 57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9">
                  <a:moveTo>
                    <a:pt x="33" y="8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3" y="8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1" name="Freeform 3969"/>
            <p:cNvSpPr>
              <a:spLocks/>
            </p:cNvSpPr>
            <p:nvPr/>
          </p:nvSpPr>
          <p:spPr bwMode="auto">
            <a:xfrm>
              <a:off x="2889" y="1918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19 h 49"/>
                <a:gd name="T4" fmla="*/ 19 w 41"/>
                <a:gd name="T5" fmla="*/ 0 h 49"/>
                <a:gd name="T6" fmla="*/ 41 w 41"/>
                <a:gd name="T7" fmla="*/ 31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1" y="3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2" name="Freeform 3970"/>
            <p:cNvSpPr>
              <a:spLocks/>
            </p:cNvSpPr>
            <p:nvPr/>
          </p:nvSpPr>
          <p:spPr bwMode="auto">
            <a:xfrm>
              <a:off x="2867" y="1891"/>
              <a:ext cx="41" cy="46"/>
            </a:xfrm>
            <a:custGeom>
              <a:avLst/>
              <a:gdLst>
                <a:gd name="T0" fmla="*/ 22 w 41"/>
                <a:gd name="T1" fmla="*/ 46 h 46"/>
                <a:gd name="T2" fmla="*/ 0 w 41"/>
                <a:gd name="T3" fmla="*/ 22 h 46"/>
                <a:gd name="T4" fmla="*/ 17 w 41"/>
                <a:gd name="T5" fmla="*/ 0 h 46"/>
                <a:gd name="T6" fmla="*/ 41 w 41"/>
                <a:gd name="T7" fmla="*/ 27 h 46"/>
                <a:gd name="T8" fmla="*/ 22 w 41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6">
                  <a:moveTo>
                    <a:pt x="22" y="4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27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3" name="Freeform 3971"/>
            <p:cNvSpPr>
              <a:spLocks/>
            </p:cNvSpPr>
            <p:nvPr/>
          </p:nvSpPr>
          <p:spPr bwMode="auto">
            <a:xfrm>
              <a:off x="2838" y="1864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7 h 49"/>
                <a:gd name="T4" fmla="*/ 11 w 46"/>
                <a:gd name="T5" fmla="*/ 0 h 49"/>
                <a:gd name="T6" fmla="*/ 46 w 46"/>
                <a:gd name="T7" fmla="*/ 27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7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4" name="Freeform 3972"/>
            <p:cNvSpPr>
              <a:spLocks/>
            </p:cNvSpPr>
            <p:nvPr/>
          </p:nvSpPr>
          <p:spPr bwMode="auto">
            <a:xfrm>
              <a:off x="2803" y="1847"/>
              <a:ext cx="46" cy="44"/>
            </a:xfrm>
            <a:custGeom>
              <a:avLst/>
              <a:gdLst>
                <a:gd name="T0" fmla="*/ 35 w 46"/>
                <a:gd name="T1" fmla="*/ 44 h 44"/>
                <a:gd name="T2" fmla="*/ 0 w 46"/>
                <a:gd name="T3" fmla="*/ 26 h 44"/>
                <a:gd name="T4" fmla="*/ 11 w 46"/>
                <a:gd name="T5" fmla="*/ 0 h 44"/>
                <a:gd name="T6" fmla="*/ 46 w 46"/>
                <a:gd name="T7" fmla="*/ 17 h 44"/>
                <a:gd name="T8" fmla="*/ 35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5" y="44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3973"/>
            <p:cNvSpPr>
              <a:spLocks/>
            </p:cNvSpPr>
            <p:nvPr/>
          </p:nvSpPr>
          <p:spPr bwMode="auto">
            <a:xfrm>
              <a:off x="2974" y="2106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Freeform 3974"/>
            <p:cNvSpPr>
              <a:spLocks/>
            </p:cNvSpPr>
            <p:nvPr/>
          </p:nvSpPr>
          <p:spPr bwMode="auto">
            <a:xfrm>
              <a:off x="2773" y="1837"/>
              <a:ext cx="39" cy="36"/>
            </a:xfrm>
            <a:custGeom>
              <a:avLst/>
              <a:gdLst>
                <a:gd name="T0" fmla="*/ 35 w 39"/>
                <a:gd name="T1" fmla="*/ 36 h 36"/>
                <a:gd name="T2" fmla="*/ 0 w 39"/>
                <a:gd name="T3" fmla="*/ 29 h 36"/>
                <a:gd name="T4" fmla="*/ 4 w 39"/>
                <a:gd name="T5" fmla="*/ 0 h 36"/>
                <a:gd name="T6" fmla="*/ 39 w 39"/>
                <a:gd name="T7" fmla="*/ 7 h 36"/>
                <a:gd name="T8" fmla="*/ 35 w 3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6">
                  <a:moveTo>
                    <a:pt x="35" y="36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7" name="Freeform 3975"/>
            <p:cNvSpPr>
              <a:spLocks/>
            </p:cNvSpPr>
            <p:nvPr/>
          </p:nvSpPr>
          <p:spPr bwMode="auto">
            <a:xfrm>
              <a:off x="2744" y="1834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Freeform 3976"/>
            <p:cNvSpPr>
              <a:spLocks/>
            </p:cNvSpPr>
            <p:nvPr/>
          </p:nvSpPr>
          <p:spPr bwMode="auto">
            <a:xfrm>
              <a:off x="2681" y="1834"/>
              <a:ext cx="63" cy="32"/>
            </a:xfrm>
            <a:custGeom>
              <a:avLst/>
              <a:gdLst>
                <a:gd name="T0" fmla="*/ 63 w 63"/>
                <a:gd name="T1" fmla="*/ 30 h 32"/>
                <a:gd name="T2" fmla="*/ 0 w 63"/>
                <a:gd name="T3" fmla="*/ 32 h 32"/>
                <a:gd name="T4" fmla="*/ 0 w 63"/>
                <a:gd name="T5" fmla="*/ 3 h 32"/>
                <a:gd name="T6" fmla="*/ 63 w 63"/>
                <a:gd name="T7" fmla="*/ 0 h 32"/>
                <a:gd name="T8" fmla="*/ 63 w 63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3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3" y="0"/>
                  </a:lnTo>
                  <a:lnTo>
                    <a:pt x="63" y="30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299" name="Freeform 3977"/>
            <p:cNvSpPr>
              <a:spLocks/>
            </p:cNvSpPr>
            <p:nvPr/>
          </p:nvSpPr>
          <p:spPr bwMode="auto">
            <a:xfrm>
              <a:off x="2803" y="1844"/>
              <a:ext cx="11" cy="29"/>
            </a:xfrm>
            <a:custGeom>
              <a:avLst/>
              <a:gdLst>
                <a:gd name="T0" fmla="*/ 11 w 11"/>
                <a:gd name="T1" fmla="*/ 3 h 29"/>
                <a:gd name="T2" fmla="*/ 9 w 11"/>
                <a:gd name="T3" fmla="*/ 0 h 29"/>
                <a:gd name="T4" fmla="*/ 0 w 11"/>
                <a:gd name="T5" fmla="*/ 29 h 29"/>
                <a:gd name="T6" fmla="*/ 5 w 11"/>
                <a:gd name="T7" fmla="*/ 29 h 29"/>
                <a:gd name="T8" fmla="*/ 11 w 11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3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0" name="Freeform 3978"/>
            <p:cNvSpPr>
              <a:spLocks/>
            </p:cNvSpPr>
            <p:nvPr/>
          </p:nvSpPr>
          <p:spPr bwMode="auto">
            <a:xfrm>
              <a:off x="2663" y="1834"/>
              <a:ext cx="20" cy="32"/>
            </a:xfrm>
            <a:custGeom>
              <a:avLst/>
              <a:gdLst>
                <a:gd name="T0" fmla="*/ 15 w 20"/>
                <a:gd name="T1" fmla="*/ 32 h 32"/>
                <a:gd name="T2" fmla="*/ 0 w 20"/>
                <a:gd name="T3" fmla="*/ 30 h 32"/>
                <a:gd name="T4" fmla="*/ 4 w 20"/>
                <a:gd name="T5" fmla="*/ 0 h 32"/>
                <a:gd name="T6" fmla="*/ 20 w 20"/>
                <a:gd name="T7" fmla="*/ 3 h 32"/>
                <a:gd name="T8" fmla="*/ 15 w 2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2">
                  <a:moveTo>
                    <a:pt x="15" y="32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20" y="3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1" name="Freeform 3979"/>
            <p:cNvSpPr>
              <a:spLocks/>
            </p:cNvSpPr>
            <p:nvPr/>
          </p:nvSpPr>
          <p:spPr bwMode="auto">
            <a:xfrm>
              <a:off x="2643" y="1829"/>
              <a:ext cx="24" cy="35"/>
            </a:xfrm>
            <a:custGeom>
              <a:avLst/>
              <a:gdLst>
                <a:gd name="T0" fmla="*/ 20 w 24"/>
                <a:gd name="T1" fmla="*/ 35 h 35"/>
                <a:gd name="T2" fmla="*/ 0 w 24"/>
                <a:gd name="T3" fmla="*/ 25 h 35"/>
                <a:gd name="T4" fmla="*/ 16 w 24"/>
                <a:gd name="T5" fmla="*/ 0 h 35"/>
                <a:gd name="T6" fmla="*/ 24 w 24"/>
                <a:gd name="T7" fmla="*/ 5 h 35"/>
                <a:gd name="T8" fmla="*/ 20 w 2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5">
                  <a:moveTo>
                    <a:pt x="20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4" y="5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2" name="Freeform 3980"/>
            <p:cNvSpPr>
              <a:spLocks/>
            </p:cNvSpPr>
            <p:nvPr/>
          </p:nvSpPr>
          <p:spPr bwMode="auto">
            <a:xfrm>
              <a:off x="2613" y="1810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2 h 44"/>
                <a:gd name="T4" fmla="*/ 17 w 46"/>
                <a:gd name="T5" fmla="*/ 0 h 44"/>
                <a:gd name="T6" fmla="*/ 46 w 46"/>
                <a:gd name="T7" fmla="*/ 19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19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3" name="Freeform 3981"/>
            <p:cNvSpPr>
              <a:spLocks/>
            </p:cNvSpPr>
            <p:nvPr/>
          </p:nvSpPr>
          <p:spPr bwMode="auto">
            <a:xfrm>
              <a:off x="2582" y="1780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20 h 52"/>
                <a:gd name="T4" fmla="*/ 20 w 48"/>
                <a:gd name="T5" fmla="*/ 0 h 52"/>
                <a:gd name="T6" fmla="*/ 48 w 48"/>
                <a:gd name="T7" fmla="*/ 30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8" y="3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4" name="Freeform 3982"/>
            <p:cNvSpPr>
              <a:spLocks/>
            </p:cNvSpPr>
            <p:nvPr/>
          </p:nvSpPr>
          <p:spPr bwMode="auto">
            <a:xfrm>
              <a:off x="2553" y="1744"/>
              <a:ext cx="49" cy="56"/>
            </a:xfrm>
            <a:custGeom>
              <a:avLst/>
              <a:gdLst>
                <a:gd name="T0" fmla="*/ 29 w 49"/>
                <a:gd name="T1" fmla="*/ 56 h 56"/>
                <a:gd name="T2" fmla="*/ 0 w 49"/>
                <a:gd name="T3" fmla="*/ 17 h 56"/>
                <a:gd name="T4" fmla="*/ 22 w 49"/>
                <a:gd name="T5" fmla="*/ 0 h 56"/>
                <a:gd name="T6" fmla="*/ 49 w 49"/>
                <a:gd name="T7" fmla="*/ 36 h 56"/>
                <a:gd name="T8" fmla="*/ 29 w 4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6">
                  <a:moveTo>
                    <a:pt x="29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9" y="36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5" name="Freeform 3983"/>
            <p:cNvSpPr>
              <a:spLocks/>
            </p:cNvSpPr>
            <p:nvPr/>
          </p:nvSpPr>
          <p:spPr bwMode="auto">
            <a:xfrm>
              <a:off x="2505" y="1665"/>
              <a:ext cx="70" cy="96"/>
            </a:xfrm>
            <a:custGeom>
              <a:avLst/>
              <a:gdLst>
                <a:gd name="T0" fmla="*/ 48 w 70"/>
                <a:gd name="T1" fmla="*/ 96 h 96"/>
                <a:gd name="T2" fmla="*/ 0 w 70"/>
                <a:gd name="T3" fmla="*/ 17 h 96"/>
                <a:gd name="T4" fmla="*/ 22 w 70"/>
                <a:gd name="T5" fmla="*/ 0 h 96"/>
                <a:gd name="T6" fmla="*/ 70 w 70"/>
                <a:gd name="T7" fmla="*/ 79 h 96"/>
                <a:gd name="T8" fmla="*/ 48 w 70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48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79"/>
                  </a:lnTo>
                  <a:lnTo>
                    <a:pt x="48" y="96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6" name="Freeform 3984"/>
            <p:cNvSpPr>
              <a:spLocks/>
            </p:cNvSpPr>
            <p:nvPr/>
          </p:nvSpPr>
          <p:spPr bwMode="auto">
            <a:xfrm>
              <a:off x="2470" y="1599"/>
              <a:ext cx="57" cy="83"/>
            </a:xfrm>
            <a:custGeom>
              <a:avLst/>
              <a:gdLst>
                <a:gd name="T0" fmla="*/ 35 w 57"/>
                <a:gd name="T1" fmla="*/ 83 h 83"/>
                <a:gd name="T2" fmla="*/ 0 w 57"/>
                <a:gd name="T3" fmla="*/ 17 h 83"/>
                <a:gd name="T4" fmla="*/ 22 w 57"/>
                <a:gd name="T5" fmla="*/ 0 h 83"/>
                <a:gd name="T6" fmla="*/ 57 w 57"/>
                <a:gd name="T7" fmla="*/ 66 h 83"/>
                <a:gd name="T8" fmla="*/ 35 w 5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3">
                  <a:moveTo>
                    <a:pt x="35" y="8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6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7" name="Freeform 3985"/>
            <p:cNvSpPr>
              <a:spLocks/>
            </p:cNvSpPr>
            <p:nvPr/>
          </p:nvSpPr>
          <p:spPr bwMode="auto">
            <a:xfrm>
              <a:off x="2678" y="1837"/>
              <a:ext cx="5" cy="29"/>
            </a:xfrm>
            <a:custGeom>
              <a:avLst/>
              <a:gdLst>
                <a:gd name="T0" fmla="*/ 3 w 5"/>
                <a:gd name="T1" fmla="*/ 29 h 29"/>
                <a:gd name="T2" fmla="*/ 0 w 5"/>
                <a:gd name="T3" fmla="*/ 29 h 29"/>
                <a:gd name="T4" fmla="*/ 3 w 5"/>
                <a:gd name="T5" fmla="*/ 0 h 29"/>
                <a:gd name="T6" fmla="*/ 5 w 5"/>
                <a:gd name="T7" fmla="*/ 0 h 29"/>
                <a:gd name="T8" fmla="*/ 3 w 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">
                  <a:moveTo>
                    <a:pt x="3" y="29"/>
                  </a:moveTo>
                  <a:lnTo>
                    <a:pt x="0" y="2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305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8" name="Freeform 398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09" name="Freeform 3987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0" name="Freeform 3988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1" name="Freeform 3989"/>
            <p:cNvSpPr>
              <a:spLocks/>
            </p:cNvSpPr>
            <p:nvPr/>
          </p:nvSpPr>
          <p:spPr bwMode="auto">
            <a:xfrm>
              <a:off x="3507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2" name="Freeform 3990"/>
            <p:cNvSpPr>
              <a:spLocks/>
            </p:cNvSpPr>
            <p:nvPr/>
          </p:nvSpPr>
          <p:spPr bwMode="auto">
            <a:xfrm>
              <a:off x="3496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3" name="Freeform 3991"/>
            <p:cNvSpPr>
              <a:spLocks/>
            </p:cNvSpPr>
            <p:nvPr/>
          </p:nvSpPr>
          <p:spPr bwMode="auto">
            <a:xfrm>
              <a:off x="3492" y="3260"/>
              <a:ext cx="30" cy="53"/>
            </a:xfrm>
            <a:custGeom>
              <a:avLst/>
              <a:gdLst>
                <a:gd name="T0" fmla="*/ 4 w 30"/>
                <a:gd name="T1" fmla="*/ 53 h 53"/>
                <a:gd name="T2" fmla="*/ 0 w 30"/>
                <a:gd name="T3" fmla="*/ 2 h 53"/>
                <a:gd name="T4" fmla="*/ 26 w 30"/>
                <a:gd name="T5" fmla="*/ 0 h 53"/>
                <a:gd name="T6" fmla="*/ 30 w 30"/>
                <a:gd name="T7" fmla="*/ 49 h 53"/>
                <a:gd name="T8" fmla="*/ 4 w 3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3">
                  <a:moveTo>
                    <a:pt x="4" y="53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49"/>
                  </a:lnTo>
                  <a:lnTo>
                    <a:pt x="4" y="5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4" name="Freeform 3992"/>
            <p:cNvSpPr>
              <a:spLocks/>
            </p:cNvSpPr>
            <p:nvPr/>
          </p:nvSpPr>
          <p:spPr bwMode="auto">
            <a:xfrm>
              <a:off x="3492" y="3220"/>
              <a:ext cx="26" cy="44"/>
            </a:xfrm>
            <a:custGeom>
              <a:avLst/>
              <a:gdLst>
                <a:gd name="T0" fmla="*/ 0 w 26"/>
                <a:gd name="T1" fmla="*/ 42 h 44"/>
                <a:gd name="T2" fmla="*/ 0 w 26"/>
                <a:gd name="T3" fmla="*/ 0 h 44"/>
                <a:gd name="T4" fmla="*/ 26 w 26"/>
                <a:gd name="T5" fmla="*/ 5 h 44"/>
                <a:gd name="T6" fmla="*/ 26 w 26"/>
                <a:gd name="T7" fmla="*/ 44 h 44"/>
                <a:gd name="T8" fmla="*/ 0 w 26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4">
                  <a:moveTo>
                    <a:pt x="0" y="42"/>
                  </a:moveTo>
                  <a:lnTo>
                    <a:pt x="0" y="0"/>
                  </a:lnTo>
                  <a:lnTo>
                    <a:pt x="26" y="5"/>
                  </a:lnTo>
                  <a:lnTo>
                    <a:pt x="26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5" name="Freeform 3993"/>
            <p:cNvSpPr>
              <a:spLocks/>
            </p:cNvSpPr>
            <p:nvPr/>
          </p:nvSpPr>
          <p:spPr bwMode="auto">
            <a:xfrm>
              <a:off x="3492" y="3184"/>
              <a:ext cx="32" cy="41"/>
            </a:xfrm>
            <a:custGeom>
              <a:avLst/>
              <a:gdLst>
                <a:gd name="T0" fmla="*/ 0 w 32"/>
                <a:gd name="T1" fmla="*/ 36 h 41"/>
                <a:gd name="T2" fmla="*/ 8 w 32"/>
                <a:gd name="T3" fmla="*/ 0 h 41"/>
                <a:gd name="T4" fmla="*/ 32 w 32"/>
                <a:gd name="T5" fmla="*/ 12 h 41"/>
                <a:gd name="T6" fmla="*/ 26 w 32"/>
                <a:gd name="T7" fmla="*/ 41 h 41"/>
                <a:gd name="T8" fmla="*/ 0 w 32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0" y="36"/>
                  </a:moveTo>
                  <a:lnTo>
                    <a:pt x="8" y="0"/>
                  </a:lnTo>
                  <a:lnTo>
                    <a:pt x="32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6" name="Freeform 3994"/>
            <p:cNvSpPr>
              <a:spLocks/>
            </p:cNvSpPr>
            <p:nvPr/>
          </p:nvSpPr>
          <p:spPr bwMode="auto">
            <a:xfrm>
              <a:off x="3500" y="3122"/>
              <a:ext cx="46" cy="74"/>
            </a:xfrm>
            <a:custGeom>
              <a:avLst/>
              <a:gdLst>
                <a:gd name="T0" fmla="*/ 0 w 46"/>
                <a:gd name="T1" fmla="*/ 62 h 74"/>
                <a:gd name="T2" fmla="*/ 22 w 46"/>
                <a:gd name="T3" fmla="*/ 0 h 74"/>
                <a:gd name="T4" fmla="*/ 46 w 46"/>
                <a:gd name="T5" fmla="*/ 13 h 74"/>
                <a:gd name="T6" fmla="*/ 24 w 46"/>
                <a:gd name="T7" fmla="*/ 74 h 74"/>
                <a:gd name="T8" fmla="*/ 0 w 46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4">
                  <a:moveTo>
                    <a:pt x="0" y="62"/>
                  </a:moveTo>
                  <a:lnTo>
                    <a:pt x="22" y="0"/>
                  </a:lnTo>
                  <a:lnTo>
                    <a:pt x="46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7" name="Freeform 3995"/>
            <p:cNvSpPr>
              <a:spLocks/>
            </p:cNvSpPr>
            <p:nvPr/>
          </p:nvSpPr>
          <p:spPr bwMode="auto">
            <a:xfrm>
              <a:off x="3522" y="3091"/>
              <a:ext cx="37" cy="44"/>
            </a:xfrm>
            <a:custGeom>
              <a:avLst/>
              <a:gdLst>
                <a:gd name="T0" fmla="*/ 0 w 37"/>
                <a:gd name="T1" fmla="*/ 31 h 44"/>
                <a:gd name="T2" fmla="*/ 13 w 37"/>
                <a:gd name="T3" fmla="*/ 0 h 44"/>
                <a:gd name="T4" fmla="*/ 37 w 37"/>
                <a:gd name="T5" fmla="*/ 12 h 44"/>
                <a:gd name="T6" fmla="*/ 24 w 37"/>
                <a:gd name="T7" fmla="*/ 44 h 44"/>
                <a:gd name="T8" fmla="*/ 0 w 37"/>
                <a:gd name="T9" fmla="*/ 3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31"/>
                  </a:moveTo>
                  <a:lnTo>
                    <a:pt x="13" y="0"/>
                  </a:lnTo>
                  <a:lnTo>
                    <a:pt x="37" y="12"/>
                  </a:lnTo>
                  <a:lnTo>
                    <a:pt x="24" y="4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8" name="Freeform 3996"/>
            <p:cNvSpPr>
              <a:spLocks/>
            </p:cNvSpPr>
            <p:nvPr/>
          </p:nvSpPr>
          <p:spPr bwMode="auto">
            <a:xfrm>
              <a:off x="3535" y="3064"/>
              <a:ext cx="35" cy="39"/>
            </a:xfrm>
            <a:custGeom>
              <a:avLst/>
              <a:gdLst>
                <a:gd name="T0" fmla="*/ 0 w 35"/>
                <a:gd name="T1" fmla="*/ 27 h 39"/>
                <a:gd name="T2" fmla="*/ 9 w 35"/>
                <a:gd name="T3" fmla="*/ 0 h 39"/>
                <a:gd name="T4" fmla="*/ 35 w 35"/>
                <a:gd name="T5" fmla="*/ 5 h 39"/>
                <a:gd name="T6" fmla="*/ 24 w 35"/>
                <a:gd name="T7" fmla="*/ 39 h 39"/>
                <a:gd name="T8" fmla="*/ 0 w 35"/>
                <a:gd name="T9" fmla="*/ 2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0" y="27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3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19" name="Freeform 3997"/>
            <p:cNvSpPr>
              <a:spLocks/>
            </p:cNvSpPr>
            <p:nvPr/>
          </p:nvSpPr>
          <p:spPr bwMode="auto">
            <a:xfrm>
              <a:off x="3544" y="3032"/>
              <a:ext cx="29" cy="37"/>
            </a:xfrm>
            <a:custGeom>
              <a:avLst/>
              <a:gdLst>
                <a:gd name="T0" fmla="*/ 0 w 29"/>
                <a:gd name="T1" fmla="*/ 32 h 37"/>
                <a:gd name="T2" fmla="*/ 2 w 29"/>
                <a:gd name="T3" fmla="*/ 0 h 37"/>
                <a:gd name="T4" fmla="*/ 29 w 29"/>
                <a:gd name="T5" fmla="*/ 2 h 37"/>
                <a:gd name="T6" fmla="*/ 26 w 29"/>
                <a:gd name="T7" fmla="*/ 37 h 37"/>
                <a:gd name="T8" fmla="*/ 0 w 29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2"/>
                  </a:moveTo>
                  <a:lnTo>
                    <a:pt x="2" y="0"/>
                  </a:lnTo>
                  <a:lnTo>
                    <a:pt x="29" y="2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0" name="Freeform 3998"/>
            <p:cNvSpPr>
              <a:spLocks/>
            </p:cNvSpPr>
            <p:nvPr/>
          </p:nvSpPr>
          <p:spPr bwMode="auto">
            <a:xfrm>
              <a:off x="3546" y="3012"/>
              <a:ext cx="27" cy="22"/>
            </a:xfrm>
            <a:custGeom>
              <a:avLst/>
              <a:gdLst>
                <a:gd name="T0" fmla="*/ 0 w 27"/>
                <a:gd name="T1" fmla="*/ 20 h 22"/>
                <a:gd name="T2" fmla="*/ 0 w 27"/>
                <a:gd name="T3" fmla="*/ 3 h 22"/>
                <a:gd name="T4" fmla="*/ 27 w 27"/>
                <a:gd name="T5" fmla="*/ 0 h 22"/>
                <a:gd name="T6" fmla="*/ 27 w 27"/>
                <a:gd name="T7" fmla="*/ 22 h 22"/>
                <a:gd name="T8" fmla="*/ 0 w 27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2">
                  <a:moveTo>
                    <a:pt x="0" y="20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27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1" name="Freeform 3999"/>
            <p:cNvSpPr>
              <a:spLocks/>
            </p:cNvSpPr>
            <p:nvPr/>
          </p:nvSpPr>
          <p:spPr bwMode="auto">
            <a:xfrm>
              <a:off x="3544" y="2993"/>
              <a:ext cx="29" cy="22"/>
            </a:xfrm>
            <a:custGeom>
              <a:avLst/>
              <a:gdLst>
                <a:gd name="T0" fmla="*/ 2 w 29"/>
                <a:gd name="T1" fmla="*/ 22 h 22"/>
                <a:gd name="T2" fmla="*/ 0 w 29"/>
                <a:gd name="T3" fmla="*/ 5 h 22"/>
                <a:gd name="T4" fmla="*/ 26 w 29"/>
                <a:gd name="T5" fmla="*/ 0 h 22"/>
                <a:gd name="T6" fmla="*/ 29 w 29"/>
                <a:gd name="T7" fmla="*/ 19 h 22"/>
                <a:gd name="T8" fmla="*/ 2 w 29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2" y="2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9" y="19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2" name="Freeform 4000"/>
            <p:cNvSpPr>
              <a:spLocks/>
            </p:cNvSpPr>
            <p:nvPr/>
          </p:nvSpPr>
          <p:spPr bwMode="auto">
            <a:xfrm>
              <a:off x="3492" y="3260"/>
              <a:ext cx="26" cy="4"/>
            </a:xfrm>
            <a:custGeom>
              <a:avLst/>
              <a:gdLst>
                <a:gd name="T0" fmla="*/ 0 w 26"/>
                <a:gd name="T1" fmla="*/ 2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4 h 4"/>
                <a:gd name="T8" fmla="*/ 0 w 26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3" name="Freeform 4001"/>
            <p:cNvSpPr>
              <a:spLocks/>
            </p:cNvSpPr>
            <p:nvPr/>
          </p:nvSpPr>
          <p:spPr bwMode="auto">
            <a:xfrm>
              <a:off x="3529" y="2946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4" name="Freeform 4002"/>
            <p:cNvSpPr>
              <a:spLocks/>
            </p:cNvSpPr>
            <p:nvPr/>
          </p:nvSpPr>
          <p:spPr bwMode="auto">
            <a:xfrm>
              <a:off x="3511" y="290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20 h 49"/>
                <a:gd name="T4" fmla="*/ 20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5" name="Freeform 4003"/>
            <p:cNvSpPr>
              <a:spLocks/>
            </p:cNvSpPr>
            <p:nvPr/>
          </p:nvSpPr>
          <p:spPr bwMode="auto">
            <a:xfrm>
              <a:off x="3487" y="2882"/>
              <a:ext cx="44" cy="47"/>
            </a:xfrm>
            <a:custGeom>
              <a:avLst/>
              <a:gdLst>
                <a:gd name="T0" fmla="*/ 24 w 44"/>
                <a:gd name="T1" fmla="*/ 47 h 47"/>
                <a:gd name="T2" fmla="*/ 0 w 44"/>
                <a:gd name="T3" fmla="*/ 22 h 47"/>
                <a:gd name="T4" fmla="*/ 18 w 44"/>
                <a:gd name="T5" fmla="*/ 0 h 47"/>
                <a:gd name="T6" fmla="*/ 44 w 44"/>
                <a:gd name="T7" fmla="*/ 27 h 47"/>
                <a:gd name="T8" fmla="*/ 24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4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6" name="Freeform 4004"/>
            <p:cNvSpPr>
              <a:spLocks/>
            </p:cNvSpPr>
            <p:nvPr/>
          </p:nvSpPr>
          <p:spPr bwMode="auto">
            <a:xfrm>
              <a:off x="3456" y="2856"/>
              <a:ext cx="49" cy="48"/>
            </a:xfrm>
            <a:custGeom>
              <a:avLst/>
              <a:gdLst>
                <a:gd name="T0" fmla="*/ 31 w 49"/>
                <a:gd name="T1" fmla="*/ 48 h 48"/>
                <a:gd name="T2" fmla="*/ 0 w 49"/>
                <a:gd name="T3" fmla="*/ 24 h 48"/>
                <a:gd name="T4" fmla="*/ 16 w 49"/>
                <a:gd name="T5" fmla="*/ 0 h 48"/>
                <a:gd name="T6" fmla="*/ 49 w 49"/>
                <a:gd name="T7" fmla="*/ 26 h 48"/>
                <a:gd name="T8" fmla="*/ 31 w 49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31" y="48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6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7" name="Freeform 4005"/>
            <p:cNvSpPr>
              <a:spLocks/>
            </p:cNvSpPr>
            <p:nvPr/>
          </p:nvSpPr>
          <p:spPr bwMode="auto">
            <a:xfrm>
              <a:off x="3395" y="2807"/>
              <a:ext cx="77" cy="73"/>
            </a:xfrm>
            <a:custGeom>
              <a:avLst/>
              <a:gdLst>
                <a:gd name="T0" fmla="*/ 61 w 77"/>
                <a:gd name="T1" fmla="*/ 73 h 73"/>
                <a:gd name="T2" fmla="*/ 0 w 77"/>
                <a:gd name="T3" fmla="*/ 22 h 73"/>
                <a:gd name="T4" fmla="*/ 18 w 77"/>
                <a:gd name="T5" fmla="*/ 0 h 73"/>
                <a:gd name="T6" fmla="*/ 77 w 77"/>
                <a:gd name="T7" fmla="*/ 49 h 73"/>
                <a:gd name="T8" fmla="*/ 61 w 7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3">
                  <a:moveTo>
                    <a:pt x="61" y="73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77" y="49"/>
                  </a:lnTo>
                  <a:lnTo>
                    <a:pt x="61" y="7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8" name="Freeform 4006"/>
            <p:cNvSpPr>
              <a:spLocks/>
            </p:cNvSpPr>
            <p:nvPr/>
          </p:nvSpPr>
          <p:spPr bwMode="auto">
            <a:xfrm>
              <a:off x="3367" y="2780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17 h 49"/>
                <a:gd name="T4" fmla="*/ 21 w 46"/>
                <a:gd name="T5" fmla="*/ 0 h 49"/>
                <a:gd name="T6" fmla="*/ 46 w 46"/>
                <a:gd name="T7" fmla="*/ 27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6" y="27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29" name="Freeform 4007"/>
            <p:cNvSpPr>
              <a:spLocks/>
            </p:cNvSpPr>
            <p:nvPr/>
          </p:nvSpPr>
          <p:spPr bwMode="auto">
            <a:xfrm>
              <a:off x="3345" y="2738"/>
              <a:ext cx="43" cy="59"/>
            </a:xfrm>
            <a:custGeom>
              <a:avLst/>
              <a:gdLst>
                <a:gd name="T0" fmla="*/ 22 w 43"/>
                <a:gd name="T1" fmla="*/ 59 h 59"/>
                <a:gd name="T2" fmla="*/ 0 w 43"/>
                <a:gd name="T3" fmla="*/ 17 h 59"/>
                <a:gd name="T4" fmla="*/ 22 w 43"/>
                <a:gd name="T5" fmla="*/ 0 h 59"/>
                <a:gd name="T6" fmla="*/ 43 w 43"/>
                <a:gd name="T7" fmla="*/ 42 h 59"/>
                <a:gd name="T8" fmla="*/ 22 w 4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3" y="42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0" name="Freeform 4008"/>
            <p:cNvSpPr>
              <a:spLocks/>
            </p:cNvSpPr>
            <p:nvPr/>
          </p:nvSpPr>
          <p:spPr bwMode="auto">
            <a:xfrm>
              <a:off x="3544" y="2990"/>
              <a:ext cx="26" cy="1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0 h 12"/>
                <a:gd name="T4" fmla="*/ 0 w 26"/>
                <a:gd name="T5" fmla="*/ 8 h 12"/>
                <a:gd name="T6" fmla="*/ 0 w 26"/>
                <a:gd name="T7" fmla="*/ 12 h 12"/>
                <a:gd name="T8" fmla="*/ 26 w 2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1" name="Freeform 4009"/>
            <p:cNvSpPr>
              <a:spLocks/>
            </p:cNvSpPr>
            <p:nvPr/>
          </p:nvSpPr>
          <p:spPr bwMode="auto">
            <a:xfrm>
              <a:off x="3329" y="2704"/>
              <a:ext cx="38" cy="49"/>
            </a:xfrm>
            <a:custGeom>
              <a:avLst/>
              <a:gdLst>
                <a:gd name="T0" fmla="*/ 13 w 38"/>
                <a:gd name="T1" fmla="*/ 49 h 49"/>
                <a:gd name="T2" fmla="*/ 0 w 38"/>
                <a:gd name="T3" fmla="*/ 5 h 49"/>
                <a:gd name="T4" fmla="*/ 27 w 38"/>
                <a:gd name="T5" fmla="*/ 0 h 49"/>
                <a:gd name="T6" fmla="*/ 38 w 38"/>
                <a:gd name="T7" fmla="*/ 36 h 49"/>
                <a:gd name="T8" fmla="*/ 13 w 3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9">
                  <a:moveTo>
                    <a:pt x="13" y="4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2" name="Freeform 4010"/>
            <p:cNvSpPr>
              <a:spLocks/>
            </p:cNvSpPr>
            <p:nvPr/>
          </p:nvSpPr>
          <p:spPr bwMode="auto">
            <a:xfrm>
              <a:off x="3325" y="2664"/>
              <a:ext cx="31" cy="45"/>
            </a:xfrm>
            <a:custGeom>
              <a:avLst/>
              <a:gdLst>
                <a:gd name="T0" fmla="*/ 4 w 31"/>
                <a:gd name="T1" fmla="*/ 45 h 45"/>
                <a:gd name="T2" fmla="*/ 0 w 31"/>
                <a:gd name="T3" fmla="*/ 3 h 45"/>
                <a:gd name="T4" fmla="*/ 26 w 31"/>
                <a:gd name="T5" fmla="*/ 0 h 45"/>
                <a:gd name="T6" fmla="*/ 31 w 31"/>
                <a:gd name="T7" fmla="*/ 40 h 45"/>
                <a:gd name="T8" fmla="*/ 4 w 3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4" y="45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40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3" name="Freeform 4011"/>
            <p:cNvSpPr>
              <a:spLocks/>
            </p:cNvSpPr>
            <p:nvPr/>
          </p:nvSpPr>
          <p:spPr bwMode="auto">
            <a:xfrm>
              <a:off x="3325" y="2591"/>
              <a:ext cx="26" cy="76"/>
            </a:xfrm>
            <a:custGeom>
              <a:avLst/>
              <a:gdLst>
                <a:gd name="T0" fmla="*/ 0 w 26"/>
                <a:gd name="T1" fmla="*/ 76 h 76"/>
                <a:gd name="T2" fmla="*/ 0 w 26"/>
                <a:gd name="T3" fmla="*/ 0 h 76"/>
                <a:gd name="T4" fmla="*/ 26 w 26"/>
                <a:gd name="T5" fmla="*/ 0 h 76"/>
                <a:gd name="T6" fmla="*/ 26 w 26"/>
                <a:gd name="T7" fmla="*/ 73 h 76"/>
                <a:gd name="T8" fmla="*/ 0 w 26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6">
                  <a:moveTo>
                    <a:pt x="0" y="76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3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4" name="Freeform 4012"/>
            <p:cNvSpPr>
              <a:spLocks/>
            </p:cNvSpPr>
            <p:nvPr/>
          </p:nvSpPr>
          <p:spPr bwMode="auto">
            <a:xfrm>
              <a:off x="3323" y="2513"/>
              <a:ext cx="28" cy="78"/>
            </a:xfrm>
            <a:custGeom>
              <a:avLst/>
              <a:gdLst>
                <a:gd name="T0" fmla="*/ 2 w 28"/>
                <a:gd name="T1" fmla="*/ 78 h 78"/>
                <a:gd name="T2" fmla="*/ 0 w 28"/>
                <a:gd name="T3" fmla="*/ 2 h 78"/>
                <a:gd name="T4" fmla="*/ 26 w 28"/>
                <a:gd name="T5" fmla="*/ 0 h 78"/>
                <a:gd name="T6" fmla="*/ 28 w 28"/>
                <a:gd name="T7" fmla="*/ 78 h 78"/>
                <a:gd name="T8" fmla="*/ 2 w 28"/>
                <a:gd name="T9" fmla="*/ 7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8">
                  <a:moveTo>
                    <a:pt x="2" y="78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8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5" name="Freeform 4013"/>
            <p:cNvSpPr>
              <a:spLocks/>
            </p:cNvSpPr>
            <p:nvPr/>
          </p:nvSpPr>
          <p:spPr bwMode="auto">
            <a:xfrm>
              <a:off x="3318" y="2493"/>
              <a:ext cx="31" cy="22"/>
            </a:xfrm>
            <a:custGeom>
              <a:avLst/>
              <a:gdLst>
                <a:gd name="T0" fmla="*/ 5 w 31"/>
                <a:gd name="T1" fmla="*/ 22 h 22"/>
                <a:gd name="T2" fmla="*/ 0 w 31"/>
                <a:gd name="T3" fmla="*/ 12 h 22"/>
                <a:gd name="T4" fmla="*/ 24 w 31"/>
                <a:gd name="T5" fmla="*/ 0 h 22"/>
                <a:gd name="T6" fmla="*/ 31 w 31"/>
                <a:gd name="T7" fmla="*/ 20 h 22"/>
                <a:gd name="T8" fmla="*/ 5 w 31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5" y="2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0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6" name="Freeform 4014"/>
            <p:cNvSpPr>
              <a:spLocks/>
            </p:cNvSpPr>
            <p:nvPr/>
          </p:nvSpPr>
          <p:spPr bwMode="auto">
            <a:xfrm>
              <a:off x="3312" y="2476"/>
              <a:ext cx="30" cy="29"/>
            </a:xfrm>
            <a:custGeom>
              <a:avLst/>
              <a:gdLst>
                <a:gd name="T0" fmla="*/ 6 w 30"/>
                <a:gd name="T1" fmla="*/ 29 h 29"/>
                <a:gd name="T2" fmla="*/ 0 w 30"/>
                <a:gd name="T3" fmla="*/ 12 h 29"/>
                <a:gd name="T4" fmla="*/ 24 w 30"/>
                <a:gd name="T5" fmla="*/ 0 h 29"/>
                <a:gd name="T6" fmla="*/ 30 w 30"/>
                <a:gd name="T7" fmla="*/ 17 h 29"/>
                <a:gd name="T8" fmla="*/ 6 w 3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9">
                  <a:moveTo>
                    <a:pt x="6" y="2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0" y="17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7" name="Freeform 4015"/>
            <p:cNvSpPr>
              <a:spLocks/>
            </p:cNvSpPr>
            <p:nvPr/>
          </p:nvSpPr>
          <p:spPr bwMode="auto">
            <a:xfrm>
              <a:off x="3307" y="2454"/>
              <a:ext cx="29" cy="34"/>
            </a:xfrm>
            <a:custGeom>
              <a:avLst/>
              <a:gdLst>
                <a:gd name="T0" fmla="*/ 5 w 29"/>
                <a:gd name="T1" fmla="*/ 34 h 34"/>
                <a:gd name="T2" fmla="*/ 0 w 29"/>
                <a:gd name="T3" fmla="*/ 17 h 34"/>
                <a:gd name="T4" fmla="*/ 22 w 29"/>
                <a:gd name="T5" fmla="*/ 0 h 34"/>
                <a:gd name="T6" fmla="*/ 29 w 29"/>
                <a:gd name="T7" fmla="*/ 22 h 34"/>
                <a:gd name="T8" fmla="*/ 5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9" y="22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8" name="Freeform 4016"/>
            <p:cNvSpPr>
              <a:spLocks/>
            </p:cNvSpPr>
            <p:nvPr/>
          </p:nvSpPr>
          <p:spPr bwMode="auto">
            <a:xfrm>
              <a:off x="3296" y="2437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7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39" name="Freeform 4017"/>
            <p:cNvSpPr>
              <a:spLocks/>
            </p:cNvSpPr>
            <p:nvPr/>
          </p:nvSpPr>
          <p:spPr bwMode="auto">
            <a:xfrm>
              <a:off x="3342" y="2738"/>
              <a:ext cx="25" cy="17"/>
            </a:xfrm>
            <a:custGeom>
              <a:avLst/>
              <a:gdLst>
                <a:gd name="T0" fmla="*/ 3 w 25"/>
                <a:gd name="T1" fmla="*/ 17 h 17"/>
                <a:gd name="T2" fmla="*/ 0 w 25"/>
                <a:gd name="T3" fmla="*/ 15 h 17"/>
                <a:gd name="T4" fmla="*/ 25 w 25"/>
                <a:gd name="T5" fmla="*/ 0 h 17"/>
                <a:gd name="T6" fmla="*/ 25 w 25"/>
                <a:gd name="T7" fmla="*/ 2 h 17"/>
                <a:gd name="T8" fmla="*/ 3 w 25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3" y="17"/>
                  </a:moveTo>
                  <a:lnTo>
                    <a:pt x="0" y="15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0" name="Freeform 4018"/>
            <p:cNvSpPr>
              <a:spLocks/>
            </p:cNvSpPr>
            <p:nvPr/>
          </p:nvSpPr>
          <p:spPr bwMode="auto">
            <a:xfrm>
              <a:off x="3270" y="2402"/>
              <a:ext cx="46" cy="54"/>
            </a:xfrm>
            <a:custGeom>
              <a:avLst/>
              <a:gdLst>
                <a:gd name="T0" fmla="*/ 29 w 46"/>
                <a:gd name="T1" fmla="*/ 54 h 54"/>
                <a:gd name="T2" fmla="*/ 0 w 46"/>
                <a:gd name="T3" fmla="*/ 25 h 54"/>
                <a:gd name="T4" fmla="*/ 15 w 46"/>
                <a:gd name="T5" fmla="*/ 0 h 54"/>
                <a:gd name="T6" fmla="*/ 46 w 46"/>
                <a:gd name="T7" fmla="*/ 32 h 54"/>
                <a:gd name="T8" fmla="*/ 29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9" y="5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6" y="3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1" name="Freeform 4019"/>
            <p:cNvSpPr>
              <a:spLocks/>
            </p:cNvSpPr>
            <p:nvPr/>
          </p:nvSpPr>
          <p:spPr bwMode="auto">
            <a:xfrm>
              <a:off x="3239" y="2383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9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2" name="Freeform 4020"/>
            <p:cNvSpPr>
              <a:spLocks/>
            </p:cNvSpPr>
            <p:nvPr/>
          </p:nvSpPr>
          <p:spPr bwMode="auto">
            <a:xfrm>
              <a:off x="3209" y="2371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3" name="Freeform 4021"/>
            <p:cNvSpPr>
              <a:spLocks/>
            </p:cNvSpPr>
            <p:nvPr/>
          </p:nvSpPr>
          <p:spPr bwMode="auto">
            <a:xfrm>
              <a:off x="3172" y="2363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344" name="Freeform 4022"/>
            <p:cNvSpPr>
              <a:spLocks/>
            </p:cNvSpPr>
            <p:nvPr/>
          </p:nvSpPr>
          <p:spPr bwMode="auto">
            <a:xfrm>
              <a:off x="3134" y="2356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29 h 37"/>
                <a:gd name="T4" fmla="*/ 5 w 42"/>
                <a:gd name="T5" fmla="*/ 0 h 37"/>
                <a:gd name="T6" fmla="*/ 42 w 42"/>
                <a:gd name="T7" fmla="*/ 7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4023"/>
          <p:cNvGrpSpPr>
            <a:grpSpLocks/>
          </p:cNvGrpSpPr>
          <p:nvPr/>
        </p:nvGrpSpPr>
        <p:grpSpPr bwMode="auto">
          <a:xfrm>
            <a:off x="3894138" y="2538413"/>
            <a:ext cx="1881187" cy="3179762"/>
            <a:chOff x="2453" y="1599"/>
            <a:chExt cx="1185" cy="2003"/>
          </a:xfrm>
        </p:grpSpPr>
        <p:sp>
          <p:nvSpPr>
            <p:cNvPr id="45945" name="Freeform 4024"/>
            <p:cNvSpPr>
              <a:spLocks/>
            </p:cNvSpPr>
            <p:nvPr/>
          </p:nvSpPr>
          <p:spPr bwMode="auto">
            <a:xfrm>
              <a:off x="3095" y="2349"/>
              <a:ext cx="44" cy="36"/>
            </a:xfrm>
            <a:custGeom>
              <a:avLst/>
              <a:gdLst>
                <a:gd name="T0" fmla="*/ 39 w 44"/>
                <a:gd name="T1" fmla="*/ 36 h 36"/>
                <a:gd name="T2" fmla="*/ 0 w 44"/>
                <a:gd name="T3" fmla="*/ 27 h 36"/>
                <a:gd name="T4" fmla="*/ 11 w 44"/>
                <a:gd name="T5" fmla="*/ 0 h 36"/>
                <a:gd name="T6" fmla="*/ 44 w 44"/>
                <a:gd name="T7" fmla="*/ 7 h 36"/>
                <a:gd name="T8" fmla="*/ 39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9" y="3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39" y="3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6" name="Freeform 4025"/>
            <p:cNvSpPr>
              <a:spLocks/>
            </p:cNvSpPr>
            <p:nvPr/>
          </p:nvSpPr>
          <p:spPr bwMode="auto">
            <a:xfrm>
              <a:off x="3077" y="2341"/>
              <a:ext cx="29" cy="35"/>
            </a:xfrm>
            <a:custGeom>
              <a:avLst/>
              <a:gdLst>
                <a:gd name="T0" fmla="*/ 18 w 29"/>
                <a:gd name="T1" fmla="*/ 35 h 35"/>
                <a:gd name="T2" fmla="*/ 0 w 29"/>
                <a:gd name="T3" fmla="*/ 25 h 35"/>
                <a:gd name="T4" fmla="*/ 16 w 29"/>
                <a:gd name="T5" fmla="*/ 0 h 35"/>
                <a:gd name="T6" fmla="*/ 29 w 29"/>
                <a:gd name="T7" fmla="*/ 8 h 35"/>
                <a:gd name="T8" fmla="*/ 18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8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7" name="Freeform 4026"/>
            <p:cNvSpPr>
              <a:spLocks/>
            </p:cNvSpPr>
            <p:nvPr/>
          </p:nvSpPr>
          <p:spPr bwMode="auto">
            <a:xfrm>
              <a:off x="3062" y="2329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4 h 37"/>
                <a:gd name="T4" fmla="*/ 15 w 31"/>
                <a:gd name="T5" fmla="*/ 0 h 37"/>
                <a:gd name="T6" fmla="*/ 31 w 31"/>
                <a:gd name="T7" fmla="*/ 12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8" name="Freeform 4027"/>
            <p:cNvSpPr>
              <a:spLocks/>
            </p:cNvSpPr>
            <p:nvPr/>
          </p:nvSpPr>
          <p:spPr bwMode="auto">
            <a:xfrm>
              <a:off x="3047" y="2319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2 h 34"/>
                <a:gd name="T4" fmla="*/ 17 w 30"/>
                <a:gd name="T5" fmla="*/ 0 h 34"/>
                <a:gd name="T6" fmla="*/ 30 w 30"/>
                <a:gd name="T7" fmla="*/ 10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9" name="Freeform 4028"/>
            <p:cNvSpPr>
              <a:spLocks/>
            </p:cNvSpPr>
            <p:nvPr/>
          </p:nvSpPr>
          <p:spPr bwMode="auto">
            <a:xfrm>
              <a:off x="3031" y="2302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0" name="Freeform 4029"/>
            <p:cNvSpPr>
              <a:spLocks/>
            </p:cNvSpPr>
            <p:nvPr/>
          </p:nvSpPr>
          <p:spPr bwMode="auto">
            <a:xfrm>
              <a:off x="3296" y="2434"/>
              <a:ext cx="22" cy="22"/>
            </a:xfrm>
            <a:custGeom>
              <a:avLst/>
              <a:gdLst>
                <a:gd name="T0" fmla="*/ 22 w 22"/>
                <a:gd name="T1" fmla="*/ 3 h 22"/>
                <a:gd name="T2" fmla="*/ 20 w 22"/>
                <a:gd name="T3" fmla="*/ 0 h 22"/>
                <a:gd name="T4" fmla="*/ 0 w 22"/>
                <a:gd name="T5" fmla="*/ 20 h 22"/>
                <a:gd name="T6" fmla="*/ 3 w 22"/>
                <a:gd name="T7" fmla="*/ 22 h 22"/>
                <a:gd name="T8" fmla="*/ 22 w 22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1" name="Freeform 4030"/>
            <p:cNvSpPr>
              <a:spLocks/>
            </p:cNvSpPr>
            <p:nvPr/>
          </p:nvSpPr>
          <p:spPr bwMode="auto">
            <a:xfrm>
              <a:off x="3016" y="2282"/>
              <a:ext cx="37" cy="40"/>
            </a:xfrm>
            <a:custGeom>
              <a:avLst/>
              <a:gdLst>
                <a:gd name="T0" fmla="*/ 15 w 37"/>
                <a:gd name="T1" fmla="*/ 40 h 40"/>
                <a:gd name="T2" fmla="*/ 0 w 37"/>
                <a:gd name="T3" fmla="*/ 13 h 40"/>
                <a:gd name="T4" fmla="*/ 24 w 37"/>
                <a:gd name="T5" fmla="*/ 0 h 40"/>
                <a:gd name="T6" fmla="*/ 37 w 37"/>
                <a:gd name="T7" fmla="*/ 22 h 40"/>
                <a:gd name="T8" fmla="*/ 15 w 37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15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2" name="Freeform 4031"/>
            <p:cNvSpPr>
              <a:spLocks/>
            </p:cNvSpPr>
            <p:nvPr/>
          </p:nvSpPr>
          <p:spPr bwMode="auto">
            <a:xfrm>
              <a:off x="3005" y="2258"/>
              <a:ext cx="35" cy="37"/>
            </a:xfrm>
            <a:custGeom>
              <a:avLst/>
              <a:gdLst>
                <a:gd name="T0" fmla="*/ 11 w 35"/>
                <a:gd name="T1" fmla="*/ 37 h 37"/>
                <a:gd name="T2" fmla="*/ 0 w 35"/>
                <a:gd name="T3" fmla="*/ 12 h 37"/>
                <a:gd name="T4" fmla="*/ 24 w 35"/>
                <a:gd name="T5" fmla="*/ 0 h 37"/>
                <a:gd name="T6" fmla="*/ 35 w 35"/>
                <a:gd name="T7" fmla="*/ 24 h 37"/>
                <a:gd name="T8" fmla="*/ 11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1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4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3" name="Freeform 4032"/>
            <p:cNvSpPr>
              <a:spLocks/>
            </p:cNvSpPr>
            <p:nvPr/>
          </p:nvSpPr>
          <p:spPr bwMode="auto">
            <a:xfrm>
              <a:off x="2996" y="2214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5 h 56"/>
                <a:gd name="T4" fmla="*/ 26 w 33"/>
                <a:gd name="T5" fmla="*/ 0 h 56"/>
                <a:gd name="T6" fmla="*/ 33 w 33"/>
                <a:gd name="T7" fmla="*/ 44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4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4" name="Freeform 4033"/>
            <p:cNvSpPr>
              <a:spLocks/>
            </p:cNvSpPr>
            <p:nvPr/>
          </p:nvSpPr>
          <p:spPr bwMode="auto">
            <a:xfrm>
              <a:off x="2987" y="2165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7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5" name="Freeform 4034"/>
            <p:cNvSpPr>
              <a:spLocks/>
            </p:cNvSpPr>
            <p:nvPr/>
          </p:nvSpPr>
          <p:spPr bwMode="auto">
            <a:xfrm>
              <a:off x="2970" y="2111"/>
              <a:ext cx="44" cy="59"/>
            </a:xfrm>
            <a:custGeom>
              <a:avLst/>
              <a:gdLst>
                <a:gd name="T0" fmla="*/ 17 w 44"/>
                <a:gd name="T1" fmla="*/ 59 h 59"/>
                <a:gd name="T2" fmla="*/ 0 w 44"/>
                <a:gd name="T3" fmla="*/ 12 h 59"/>
                <a:gd name="T4" fmla="*/ 24 w 44"/>
                <a:gd name="T5" fmla="*/ 0 h 59"/>
                <a:gd name="T6" fmla="*/ 44 w 44"/>
                <a:gd name="T7" fmla="*/ 54 h 59"/>
                <a:gd name="T8" fmla="*/ 17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17" y="5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54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6" name="Freeform 4035"/>
            <p:cNvSpPr>
              <a:spLocks/>
            </p:cNvSpPr>
            <p:nvPr/>
          </p:nvSpPr>
          <p:spPr bwMode="auto">
            <a:xfrm>
              <a:off x="3031" y="2302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2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7" name="Freeform 4036"/>
            <p:cNvSpPr>
              <a:spLocks/>
            </p:cNvSpPr>
            <p:nvPr/>
          </p:nvSpPr>
          <p:spPr bwMode="auto">
            <a:xfrm>
              <a:off x="2937" y="2028"/>
              <a:ext cx="57" cy="95"/>
            </a:xfrm>
            <a:custGeom>
              <a:avLst/>
              <a:gdLst>
                <a:gd name="T0" fmla="*/ 33 w 57"/>
                <a:gd name="T1" fmla="*/ 95 h 95"/>
                <a:gd name="T2" fmla="*/ 0 w 57"/>
                <a:gd name="T3" fmla="*/ 12 h 95"/>
                <a:gd name="T4" fmla="*/ 24 w 57"/>
                <a:gd name="T5" fmla="*/ 0 h 95"/>
                <a:gd name="T6" fmla="*/ 57 w 57"/>
                <a:gd name="T7" fmla="*/ 83 h 95"/>
                <a:gd name="T8" fmla="*/ 33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33" y="9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7" y="83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8" name="Freeform 4037"/>
            <p:cNvSpPr>
              <a:spLocks/>
            </p:cNvSpPr>
            <p:nvPr/>
          </p:nvSpPr>
          <p:spPr bwMode="auto">
            <a:xfrm>
              <a:off x="2904" y="1954"/>
              <a:ext cx="57" cy="86"/>
            </a:xfrm>
            <a:custGeom>
              <a:avLst/>
              <a:gdLst>
                <a:gd name="T0" fmla="*/ 33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74 h 86"/>
                <a:gd name="T8" fmla="*/ 33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3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4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59" name="Freeform 4038"/>
            <p:cNvSpPr>
              <a:spLocks/>
            </p:cNvSpPr>
            <p:nvPr/>
          </p:nvSpPr>
          <p:spPr bwMode="auto">
            <a:xfrm>
              <a:off x="2884" y="1920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20 h 51"/>
                <a:gd name="T4" fmla="*/ 20 w 42"/>
                <a:gd name="T5" fmla="*/ 0 h 51"/>
                <a:gd name="T6" fmla="*/ 42 w 42"/>
                <a:gd name="T7" fmla="*/ 34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0" name="Freeform 4039"/>
            <p:cNvSpPr>
              <a:spLocks/>
            </p:cNvSpPr>
            <p:nvPr/>
          </p:nvSpPr>
          <p:spPr bwMode="auto">
            <a:xfrm>
              <a:off x="2862" y="1893"/>
              <a:ext cx="42" cy="47"/>
            </a:xfrm>
            <a:custGeom>
              <a:avLst/>
              <a:gdLst>
                <a:gd name="T0" fmla="*/ 22 w 42"/>
                <a:gd name="T1" fmla="*/ 47 h 47"/>
                <a:gd name="T2" fmla="*/ 0 w 42"/>
                <a:gd name="T3" fmla="*/ 22 h 47"/>
                <a:gd name="T4" fmla="*/ 18 w 42"/>
                <a:gd name="T5" fmla="*/ 0 h 47"/>
                <a:gd name="T6" fmla="*/ 42 w 42"/>
                <a:gd name="T7" fmla="*/ 27 h 47"/>
                <a:gd name="T8" fmla="*/ 22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2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1" name="Freeform 4040"/>
            <p:cNvSpPr>
              <a:spLocks/>
            </p:cNvSpPr>
            <p:nvPr/>
          </p:nvSpPr>
          <p:spPr bwMode="auto">
            <a:xfrm>
              <a:off x="2834" y="1869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7 h 46"/>
                <a:gd name="T4" fmla="*/ 11 w 46"/>
                <a:gd name="T5" fmla="*/ 0 h 46"/>
                <a:gd name="T6" fmla="*/ 46 w 46"/>
                <a:gd name="T7" fmla="*/ 24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2" name="Freeform 4041"/>
            <p:cNvSpPr>
              <a:spLocks/>
            </p:cNvSpPr>
            <p:nvPr/>
          </p:nvSpPr>
          <p:spPr bwMode="auto">
            <a:xfrm>
              <a:off x="2797" y="1851"/>
              <a:ext cx="48" cy="45"/>
            </a:xfrm>
            <a:custGeom>
              <a:avLst/>
              <a:gdLst>
                <a:gd name="T0" fmla="*/ 37 w 48"/>
                <a:gd name="T1" fmla="*/ 45 h 45"/>
                <a:gd name="T2" fmla="*/ 0 w 48"/>
                <a:gd name="T3" fmla="*/ 27 h 45"/>
                <a:gd name="T4" fmla="*/ 11 w 48"/>
                <a:gd name="T5" fmla="*/ 0 h 45"/>
                <a:gd name="T6" fmla="*/ 48 w 48"/>
                <a:gd name="T7" fmla="*/ 18 h 45"/>
                <a:gd name="T8" fmla="*/ 37 w 48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37" y="4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8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3" name="Freeform 4042"/>
            <p:cNvSpPr>
              <a:spLocks/>
            </p:cNvSpPr>
            <p:nvPr/>
          </p:nvSpPr>
          <p:spPr bwMode="auto">
            <a:xfrm>
              <a:off x="2970" y="211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4" name="Freeform 4043"/>
            <p:cNvSpPr>
              <a:spLocks/>
            </p:cNvSpPr>
            <p:nvPr/>
          </p:nvSpPr>
          <p:spPr bwMode="auto">
            <a:xfrm>
              <a:off x="2768" y="1842"/>
              <a:ext cx="37" cy="36"/>
            </a:xfrm>
            <a:custGeom>
              <a:avLst/>
              <a:gdLst>
                <a:gd name="T0" fmla="*/ 33 w 37"/>
                <a:gd name="T1" fmla="*/ 36 h 36"/>
                <a:gd name="T2" fmla="*/ 0 w 37"/>
                <a:gd name="T3" fmla="*/ 29 h 36"/>
                <a:gd name="T4" fmla="*/ 5 w 37"/>
                <a:gd name="T5" fmla="*/ 0 h 36"/>
                <a:gd name="T6" fmla="*/ 37 w 37"/>
                <a:gd name="T7" fmla="*/ 7 h 36"/>
                <a:gd name="T8" fmla="*/ 3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3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37" y="7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5" name="Freeform 4044"/>
            <p:cNvSpPr>
              <a:spLocks/>
            </p:cNvSpPr>
            <p:nvPr/>
          </p:nvSpPr>
          <p:spPr bwMode="auto">
            <a:xfrm>
              <a:off x="2740" y="1839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6" name="Rectangle 4045"/>
            <p:cNvSpPr>
              <a:spLocks noChangeArrowheads="1"/>
            </p:cNvSpPr>
            <p:nvPr/>
          </p:nvSpPr>
          <p:spPr bwMode="auto">
            <a:xfrm>
              <a:off x="2674" y="1839"/>
              <a:ext cx="66" cy="30"/>
            </a:xfrm>
            <a:prstGeom prst="rect">
              <a:avLst/>
            </a:prstGeom>
            <a:solidFill>
              <a:srgbClr val="2A616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7" name="Freeform 4046"/>
            <p:cNvSpPr>
              <a:spLocks/>
            </p:cNvSpPr>
            <p:nvPr/>
          </p:nvSpPr>
          <p:spPr bwMode="auto">
            <a:xfrm>
              <a:off x="2797" y="1849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8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8" name="Freeform 4047"/>
            <p:cNvSpPr>
              <a:spLocks/>
            </p:cNvSpPr>
            <p:nvPr/>
          </p:nvSpPr>
          <p:spPr bwMode="auto">
            <a:xfrm>
              <a:off x="2659" y="1837"/>
              <a:ext cx="17" cy="32"/>
            </a:xfrm>
            <a:custGeom>
              <a:avLst/>
              <a:gdLst>
                <a:gd name="T0" fmla="*/ 13 w 17"/>
                <a:gd name="T1" fmla="*/ 32 h 32"/>
                <a:gd name="T2" fmla="*/ 0 w 17"/>
                <a:gd name="T3" fmla="*/ 29 h 32"/>
                <a:gd name="T4" fmla="*/ 4 w 17"/>
                <a:gd name="T5" fmla="*/ 0 h 32"/>
                <a:gd name="T6" fmla="*/ 17 w 17"/>
                <a:gd name="T7" fmla="*/ 2 h 32"/>
                <a:gd name="T8" fmla="*/ 13 w 1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2">
                  <a:moveTo>
                    <a:pt x="13" y="3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7" y="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69" name="Freeform 4048"/>
            <p:cNvSpPr>
              <a:spLocks/>
            </p:cNvSpPr>
            <p:nvPr/>
          </p:nvSpPr>
          <p:spPr bwMode="auto">
            <a:xfrm>
              <a:off x="2637" y="1834"/>
              <a:ext cx="26" cy="32"/>
            </a:xfrm>
            <a:custGeom>
              <a:avLst/>
              <a:gdLst>
                <a:gd name="T0" fmla="*/ 22 w 26"/>
                <a:gd name="T1" fmla="*/ 32 h 32"/>
                <a:gd name="T2" fmla="*/ 0 w 26"/>
                <a:gd name="T3" fmla="*/ 25 h 32"/>
                <a:gd name="T4" fmla="*/ 15 w 26"/>
                <a:gd name="T5" fmla="*/ 0 h 32"/>
                <a:gd name="T6" fmla="*/ 26 w 26"/>
                <a:gd name="T7" fmla="*/ 3 h 32"/>
                <a:gd name="T8" fmla="*/ 22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22" y="32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6" y="3"/>
                  </a:lnTo>
                  <a:lnTo>
                    <a:pt x="22" y="32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0" name="Freeform 4049"/>
            <p:cNvSpPr>
              <a:spLocks/>
            </p:cNvSpPr>
            <p:nvPr/>
          </p:nvSpPr>
          <p:spPr bwMode="auto">
            <a:xfrm>
              <a:off x="2608" y="1815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2 h 44"/>
                <a:gd name="T4" fmla="*/ 18 w 44"/>
                <a:gd name="T5" fmla="*/ 0 h 44"/>
                <a:gd name="T6" fmla="*/ 44 w 44"/>
                <a:gd name="T7" fmla="*/ 19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19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1" name="Freeform 4050"/>
            <p:cNvSpPr>
              <a:spLocks/>
            </p:cNvSpPr>
            <p:nvPr/>
          </p:nvSpPr>
          <p:spPr bwMode="auto">
            <a:xfrm>
              <a:off x="2578" y="1780"/>
              <a:ext cx="48" cy="57"/>
            </a:xfrm>
            <a:custGeom>
              <a:avLst/>
              <a:gdLst>
                <a:gd name="T0" fmla="*/ 30 w 48"/>
                <a:gd name="T1" fmla="*/ 57 h 57"/>
                <a:gd name="T2" fmla="*/ 0 w 48"/>
                <a:gd name="T3" fmla="*/ 20 h 57"/>
                <a:gd name="T4" fmla="*/ 19 w 48"/>
                <a:gd name="T5" fmla="*/ 0 h 57"/>
                <a:gd name="T6" fmla="*/ 48 w 48"/>
                <a:gd name="T7" fmla="*/ 35 h 57"/>
                <a:gd name="T8" fmla="*/ 30 w 48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7">
                  <a:moveTo>
                    <a:pt x="30" y="5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8" y="35"/>
                  </a:lnTo>
                  <a:lnTo>
                    <a:pt x="30" y="57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2" name="Freeform 4051"/>
            <p:cNvSpPr>
              <a:spLocks/>
            </p:cNvSpPr>
            <p:nvPr/>
          </p:nvSpPr>
          <p:spPr bwMode="auto">
            <a:xfrm>
              <a:off x="2547" y="1746"/>
              <a:ext cx="50" cy="54"/>
            </a:xfrm>
            <a:custGeom>
              <a:avLst/>
              <a:gdLst>
                <a:gd name="T0" fmla="*/ 31 w 50"/>
                <a:gd name="T1" fmla="*/ 54 h 54"/>
                <a:gd name="T2" fmla="*/ 0 w 50"/>
                <a:gd name="T3" fmla="*/ 17 h 54"/>
                <a:gd name="T4" fmla="*/ 22 w 50"/>
                <a:gd name="T5" fmla="*/ 0 h 54"/>
                <a:gd name="T6" fmla="*/ 50 w 50"/>
                <a:gd name="T7" fmla="*/ 34 h 54"/>
                <a:gd name="T8" fmla="*/ 31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1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0" y="34"/>
                  </a:lnTo>
                  <a:lnTo>
                    <a:pt x="31" y="54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3" name="Freeform 4052"/>
            <p:cNvSpPr>
              <a:spLocks/>
            </p:cNvSpPr>
            <p:nvPr/>
          </p:nvSpPr>
          <p:spPr bwMode="auto">
            <a:xfrm>
              <a:off x="2499" y="1665"/>
              <a:ext cx="70" cy="98"/>
            </a:xfrm>
            <a:custGeom>
              <a:avLst/>
              <a:gdLst>
                <a:gd name="T0" fmla="*/ 48 w 70"/>
                <a:gd name="T1" fmla="*/ 98 h 98"/>
                <a:gd name="T2" fmla="*/ 0 w 70"/>
                <a:gd name="T3" fmla="*/ 17 h 98"/>
                <a:gd name="T4" fmla="*/ 22 w 70"/>
                <a:gd name="T5" fmla="*/ 0 h 98"/>
                <a:gd name="T6" fmla="*/ 70 w 70"/>
                <a:gd name="T7" fmla="*/ 81 h 98"/>
                <a:gd name="T8" fmla="*/ 48 w 70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8">
                  <a:moveTo>
                    <a:pt x="48" y="9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0" y="81"/>
                  </a:lnTo>
                  <a:lnTo>
                    <a:pt x="48" y="98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4" name="Freeform 4053"/>
            <p:cNvSpPr>
              <a:spLocks/>
            </p:cNvSpPr>
            <p:nvPr/>
          </p:nvSpPr>
          <p:spPr bwMode="auto">
            <a:xfrm>
              <a:off x="2464" y="1599"/>
              <a:ext cx="57" cy="83"/>
            </a:xfrm>
            <a:custGeom>
              <a:avLst/>
              <a:gdLst>
                <a:gd name="T0" fmla="*/ 35 w 57"/>
                <a:gd name="T1" fmla="*/ 83 h 83"/>
                <a:gd name="T2" fmla="*/ 0 w 57"/>
                <a:gd name="T3" fmla="*/ 17 h 83"/>
                <a:gd name="T4" fmla="*/ 21 w 57"/>
                <a:gd name="T5" fmla="*/ 0 h 83"/>
                <a:gd name="T6" fmla="*/ 57 w 57"/>
                <a:gd name="T7" fmla="*/ 66 h 83"/>
                <a:gd name="T8" fmla="*/ 35 w 5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3">
                  <a:moveTo>
                    <a:pt x="35" y="83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57" y="66"/>
                  </a:lnTo>
                  <a:lnTo>
                    <a:pt x="35" y="83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5" name="Freeform 4054"/>
            <p:cNvSpPr>
              <a:spLocks/>
            </p:cNvSpPr>
            <p:nvPr/>
          </p:nvSpPr>
          <p:spPr bwMode="auto">
            <a:xfrm>
              <a:off x="2672" y="1839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2A61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6" name="Freeform 4055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7" name="Freeform 4056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2 h 88"/>
                <a:gd name="T4" fmla="*/ 24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8" name="Freeform 4057"/>
            <p:cNvSpPr>
              <a:spLocks/>
            </p:cNvSpPr>
            <p:nvPr/>
          </p:nvSpPr>
          <p:spPr bwMode="auto">
            <a:xfrm>
              <a:off x="3520" y="3389"/>
              <a:ext cx="42" cy="49"/>
            </a:xfrm>
            <a:custGeom>
              <a:avLst/>
              <a:gdLst>
                <a:gd name="T0" fmla="*/ 18 w 42"/>
                <a:gd name="T1" fmla="*/ 49 h 49"/>
                <a:gd name="T2" fmla="*/ 0 w 42"/>
                <a:gd name="T3" fmla="*/ 13 h 49"/>
                <a:gd name="T4" fmla="*/ 24 w 42"/>
                <a:gd name="T5" fmla="*/ 0 h 49"/>
                <a:gd name="T6" fmla="*/ 42 w 42"/>
                <a:gd name="T7" fmla="*/ 37 h 49"/>
                <a:gd name="T8" fmla="*/ 18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8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2" y="37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79" name="Freeform 4058"/>
            <p:cNvSpPr>
              <a:spLocks/>
            </p:cNvSpPr>
            <p:nvPr/>
          </p:nvSpPr>
          <p:spPr bwMode="auto">
            <a:xfrm>
              <a:off x="3505" y="3350"/>
              <a:ext cx="39" cy="52"/>
            </a:xfrm>
            <a:custGeom>
              <a:avLst/>
              <a:gdLst>
                <a:gd name="T0" fmla="*/ 15 w 39"/>
                <a:gd name="T1" fmla="*/ 52 h 52"/>
                <a:gd name="T2" fmla="*/ 0 w 39"/>
                <a:gd name="T3" fmla="*/ 12 h 52"/>
                <a:gd name="T4" fmla="*/ 24 w 39"/>
                <a:gd name="T5" fmla="*/ 0 h 52"/>
                <a:gd name="T6" fmla="*/ 39 w 39"/>
                <a:gd name="T7" fmla="*/ 39 h 52"/>
                <a:gd name="T8" fmla="*/ 15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5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0" name="Freeform 4059"/>
            <p:cNvSpPr>
              <a:spLocks/>
            </p:cNvSpPr>
            <p:nvPr/>
          </p:nvSpPr>
          <p:spPr bwMode="auto">
            <a:xfrm>
              <a:off x="3496" y="3309"/>
              <a:ext cx="33" cy="53"/>
            </a:xfrm>
            <a:custGeom>
              <a:avLst/>
              <a:gdLst>
                <a:gd name="T0" fmla="*/ 9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1 h 53"/>
                <a:gd name="T8" fmla="*/ 9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1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1" name="Freeform 4060"/>
            <p:cNvSpPr>
              <a:spLocks/>
            </p:cNvSpPr>
            <p:nvPr/>
          </p:nvSpPr>
          <p:spPr bwMode="auto">
            <a:xfrm>
              <a:off x="3489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2 h 53"/>
                <a:gd name="T4" fmla="*/ 27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2" name="Freeform 4061"/>
            <p:cNvSpPr>
              <a:spLocks/>
            </p:cNvSpPr>
            <p:nvPr/>
          </p:nvSpPr>
          <p:spPr bwMode="auto">
            <a:xfrm>
              <a:off x="3489" y="3220"/>
              <a:ext cx="29" cy="44"/>
            </a:xfrm>
            <a:custGeom>
              <a:avLst/>
              <a:gdLst>
                <a:gd name="T0" fmla="*/ 0 w 29"/>
                <a:gd name="T1" fmla="*/ 42 h 44"/>
                <a:gd name="T2" fmla="*/ 3 w 29"/>
                <a:gd name="T3" fmla="*/ 0 h 44"/>
                <a:gd name="T4" fmla="*/ 29 w 29"/>
                <a:gd name="T5" fmla="*/ 5 h 44"/>
                <a:gd name="T6" fmla="*/ 27 w 29"/>
                <a:gd name="T7" fmla="*/ 44 h 44"/>
                <a:gd name="T8" fmla="*/ 0 w 29"/>
                <a:gd name="T9" fmla="*/ 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4">
                  <a:moveTo>
                    <a:pt x="0" y="42"/>
                  </a:moveTo>
                  <a:lnTo>
                    <a:pt x="3" y="0"/>
                  </a:lnTo>
                  <a:lnTo>
                    <a:pt x="29" y="5"/>
                  </a:lnTo>
                  <a:lnTo>
                    <a:pt x="27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3" name="Freeform 4062"/>
            <p:cNvSpPr>
              <a:spLocks/>
            </p:cNvSpPr>
            <p:nvPr/>
          </p:nvSpPr>
          <p:spPr bwMode="auto">
            <a:xfrm>
              <a:off x="3492" y="3184"/>
              <a:ext cx="30" cy="41"/>
            </a:xfrm>
            <a:custGeom>
              <a:avLst/>
              <a:gdLst>
                <a:gd name="T0" fmla="*/ 0 w 30"/>
                <a:gd name="T1" fmla="*/ 36 h 41"/>
                <a:gd name="T2" fmla="*/ 6 w 30"/>
                <a:gd name="T3" fmla="*/ 0 h 41"/>
                <a:gd name="T4" fmla="*/ 30 w 30"/>
                <a:gd name="T5" fmla="*/ 12 h 41"/>
                <a:gd name="T6" fmla="*/ 26 w 30"/>
                <a:gd name="T7" fmla="*/ 41 h 41"/>
                <a:gd name="T8" fmla="*/ 0 w 30"/>
                <a:gd name="T9" fmla="*/ 3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0" y="36"/>
                  </a:moveTo>
                  <a:lnTo>
                    <a:pt x="6" y="0"/>
                  </a:lnTo>
                  <a:lnTo>
                    <a:pt x="30" y="12"/>
                  </a:lnTo>
                  <a:lnTo>
                    <a:pt x="26" y="4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4" name="Freeform 4063"/>
            <p:cNvSpPr>
              <a:spLocks/>
            </p:cNvSpPr>
            <p:nvPr/>
          </p:nvSpPr>
          <p:spPr bwMode="auto">
            <a:xfrm>
              <a:off x="3498" y="3122"/>
              <a:ext cx="48" cy="74"/>
            </a:xfrm>
            <a:custGeom>
              <a:avLst/>
              <a:gdLst>
                <a:gd name="T0" fmla="*/ 0 w 48"/>
                <a:gd name="T1" fmla="*/ 62 h 74"/>
                <a:gd name="T2" fmla="*/ 24 w 48"/>
                <a:gd name="T3" fmla="*/ 0 h 74"/>
                <a:gd name="T4" fmla="*/ 48 w 48"/>
                <a:gd name="T5" fmla="*/ 13 h 74"/>
                <a:gd name="T6" fmla="*/ 24 w 48"/>
                <a:gd name="T7" fmla="*/ 74 h 74"/>
                <a:gd name="T8" fmla="*/ 0 w 48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4">
                  <a:moveTo>
                    <a:pt x="0" y="62"/>
                  </a:moveTo>
                  <a:lnTo>
                    <a:pt x="24" y="0"/>
                  </a:lnTo>
                  <a:lnTo>
                    <a:pt x="48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5" name="Freeform 4064"/>
            <p:cNvSpPr>
              <a:spLocks/>
            </p:cNvSpPr>
            <p:nvPr/>
          </p:nvSpPr>
          <p:spPr bwMode="auto">
            <a:xfrm>
              <a:off x="3522" y="3093"/>
              <a:ext cx="35" cy="42"/>
            </a:xfrm>
            <a:custGeom>
              <a:avLst/>
              <a:gdLst>
                <a:gd name="T0" fmla="*/ 0 w 35"/>
                <a:gd name="T1" fmla="*/ 29 h 42"/>
                <a:gd name="T2" fmla="*/ 11 w 35"/>
                <a:gd name="T3" fmla="*/ 0 h 42"/>
                <a:gd name="T4" fmla="*/ 35 w 35"/>
                <a:gd name="T5" fmla="*/ 12 h 42"/>
                <a:gd name="T6" fmla="*/ 24 w 35"/>
                <a:gd name="T7" fmla="*/ 42 h 42"/>
                <a:gd name="T8" fmla="*/ 0 w 35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6" name="Freeform 4065"/>
            <p:cNvSpPr>
              <a:spLocks/>
            </p:cNvSpPr>
            <p:nvPr/>
          </p:nvSpPr>
          <p:spPr bwMode="auto">
            <a:xfrm>
              <a:off x="3533" y="3064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9 w 35"/>
                <a:gd name="T3" fmla="*/ 0 h 41"/>
                <a:gd name="T4" fmla="*/ 35 w 35"/>
                <a:gd name="T5" fmla="*/ 5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7" name="Freeform 4066"/>
            <p:cNvSpPr>
              <a:spLocks/>
            </p:cNvSpPr>
            <p:nvPr/>
          </p:nvSpPr>
          <p:spPr bwMode="auto">
            <a:xfrm>
              <a:off x="3542" y="3032"/>
              <a:ext cx="28" cy="37"/>
            </a:xfrm>
            <a:custGeom>
              <a:avLst/>
              <a:gdLst>
                <a:gd name="T0" fmla="*/ 0 w 28"/>
                <a:gd name="T1" fmla="*/ 32 h 37"/>
                <a:gd name="T2" fmla="*/ 2 w 28"/>
                <a:gd name="T3" fmla="*/ 0 h 37"/>
                <a:gd name="T4" fmla="*/ 28 w 28"/>
                <a:gd name="T5" fmla="*/ 2 h 37"/>
                <a:gd name="T6" fmla="*/ 26 w 28"/>
                <a:gd name="T7" fmla="*/ 37 h 37"/>
                <a:gd name="T8" fmla="*/ 0 w 28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2"/>
                  </a:moveTo>
                  <a:lnTo>
                    <a:pt x="2" y="0"/>
                  </a:lnTo>
                  <a:lnTo>
                    <a:pt x="28" y="2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8" name="Freeform 4067"/>
            <p:cNvSpPr>
              <a:spLocks/>
            </p:cNvSpPr>
            <p:nvPr/>
          </p:nvSpPr>
          <p:spPr bwMode="auto">
            <a:xfrm>
              <a:off x="3544" y="3012"/>
              <a:ext cx="26" cy="22"/>
            </a:xfrm>
            <a:custGeom>
              <a:avLst/>
              <a:gdLst>
                <a:gd name="T0" fmla="*/ 0 w 26"/>
                <a:gd name="T1" fmla="*/ 20 h 22"/>
                <a:gd name="T2" fmla="*/ 0 w 26"/>
                <a:gd name="T3" fmla="*/ 3 h 22"/>
                <a:gd name="T4" fmla="*/ 26 w 26"/>
                <a:gd name="T5" fmla="*/ 0 h 22"/>
                <a:gd name="T6" fmla="*/ 26 w 26"/>
                <a:gd name="T7" fmla="*/ 22 h 22"/>
                <a:gd name="T8" fmla="*/ 0 w 26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0" y="20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89" name="Freeform 4068"/>
            <p:cNvSpPr>
              <a:spLocks/>
            </p:cNvSpPr>
            <p:nvPr/>
          </p:nvSpPr>
          <p:spPr bwMode="auto">
            <a:xfrm>
              <a:off x="3542" y="2993"/>
              <a:ext cx="28" cy="22"/>
            </a:xfrm>
            <a:custGeom>
              <a:avLst/>
              <a:gdLst>
                <a:gd name="T0" fmla="*/ 2 w 28"/>
                <a:gd name="T1" fmla="*/ 22 h 22"/>
                <a:gd name="T2" fmla="*/ 0 w 28"/>
                <a:gd name="T3" fmla="*/ 5 h 22"/>
                <a:gd name="T4" fmla="*/ 26 w 28"/>
                <a:gd name="T5" fmla="*/ 0 h 22"/>
                <a:gd name="T6" fmla="*/ 28 w 28"/>
                <a:gd name="T7" fmla="*/ 19 h 22"/>
                <a:gd name="T8" fmla="*/ 2 w 28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22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19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0" name="Freeform 4069"/>
            <p:cNvSpPr>
              <a:spLocks/>
            </p:cNvSpPr>
            <p:nvPr/>
          </p:nvSpPr>
          <p:spPr bwMode="auto">
            <a:xfrm>
              <a:off x="3489" y="3260"/>
              <a:ext cx="27" cy="4"/>
            </a:xfrm>
            <a:custGeom>
              <a:avLst/>
              <a:gdLst>
                <a:gd name="T0" fmla="*/ 0 w 27"/>
                <a:gd name="T1" fmla="*/ 2 h 4"/>
                <a:gd name="T2" fmla="*/ 0 w 27"/>
                <a:gd name="T3" fmla="*/ 2 h 4"/>
                <a:gd name="T4" fmla="*/ 27 w 27"/>
                <a:gd name="T5" fmla="*/ 0 h 4"/>
                <a:gd name="T6" fmla="*/ 27 w 27"/>
                <a:gd name="T7" fmla="*/ 4 h 4"/>
                <a:gd name="T8" fmla="*/ 0 w 27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1" name="Freeform 4070"/>
            <p:cNvSpPr>
              <a:spLocks/>
            </p:cNvSpPr>
            <p:nvPr/>
          </p:nvSpPr>
          <p:spPr bwMode="auto">
            <a:xfrm>
              <a:off x="3535" y="2968"/>
              <a:ext cx="33" cy="30"/>
            </a:xfrm>
            <a:custGeom>
              <a:avLst/>
              <a:gdLst>
                <a:gd name="T0" fmla="*/ 7 w 33"/>
                <a:gd name="T1" fmla="*/ 30 h 30"/>
                <a:gd name="T2" fmla="*/ 0 w 33"/>
                <a:gd name="T3" fmla="*/ 12 h 30"/>
                <a:gd name="T4" fmla="*/ 24 w 33"/>
                <a:gd name="T5" fmla="*/ 0 h 30"/>
                <a:gd name="T6" fmla="*/ 33 w 33"/>
                <a:gd name="T7" fmla="*/ 25 h 30"/>
                <a:gd name="T8" fmla="*/ 7 w 33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0">
                  <a:moveTo>
                    <a:pt x="7" y="3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2" name="Freeform 4071"/>
            <p:cNvSpPr>
              <a:spLocks/>
            </p:cNvSpPr>
            <p:nvPr/>
          </p:nvSpPr>
          <p:spPr bwMode="auto">
            <a:xfrm>
              <a:off x="3529" y="2946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7 h 34"/>
                <a:gd name="T4" fmla="*/ 22 w 30"/>
                <a:gd name="T5" fmla="*/ 0 h 34"/>
                <a:gd name="T6" fmla="*/ 30 w 30"/>
                <a:gd name="T7" fmla="*/ 2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0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3" name="Freeform 4072"/>
            <p:cNvSpPr>
              <a:spLocks/>
            </p:cNvSpPr>
            <p:nvPr/>
          </p:nvSpPr>
          <p:spPr bwMode="auto">
            <a:xfrm>
              <a:off x="3509" y="2909"/>
              <a:ext cx="42" cy="54"/>
            </a:xfrm>
            <a:custGeom>
              <a:avLst/>
              <a:gdLst>
                <a:gd name="T0" fmla="*/ 20 w 42"/>
                <a:gd name="T1" fmla="*/ 54 h 54"/>
                <a:gd name="T2" fmla="*/ 0 w 42"/>
                <a:gd name="T3" fmla="*/ 20 h 54"/>
                <a:gd name="T4" fmla="*/ 20 w 42"/>
                <a:gd name="T5" fmla="*/ 0 h 54"/>
                <a:gd name="T6" fmla="*/ 42 w 42"/>
                <a:gd name="T7" fmla="*/ 37 h 54"/>
                <a:gd name="T8" fmla="*/ 20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0" y="54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4" name="Freeform 4073"/>
            <p:cNvSpPr>
              <a:spLocks/>
            </p:cNvSpPr>
            <p:nvPr/>
          </p:nvSpPr>
          <p:spPr bwMode="auto">
            <a:xfrm>
              <a:off x="3483" y="2882"/>
              <a:ext cx="46" cy="47"/>
            </a:xfrm>
            <a:custGeom>
              <a:avLst/>
              <a:gdLst>
                <a:gd name="T0" fmla="*/ 26 w 46"/>
                <a:gd name="T1" fmla="*/ 47 h 47"/>
                <a:gd name="T2" fmla="*/ 0 w 46"/>
                <a:gd name="T3" fmla="*/ 22 h 47"/>
                <a:gd name="T4" fmla="*/ 17 w 46"/>
                <a:gd name="T5" fmla="*/ 0 h 47"/>
                <a:gd name="T6" fmla="*/ 46 w 46"/>
                <a:gd name="T7" fmla="*/ 27 h 47"/>
                <a:gd name="T8" fmla="*/ 26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6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7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5" name="Freeform 4074"/>
            <p:cNvSpPr>
              <a:spLocks/>
            </p:cNvSpPr>
            <p:nvPr/>
          </p:nvSpPr>
          <p:spPr bwMode="auto">
            <a:xfrm>
              <a:off x="3454" y="2856"/>
              <a:ext cx="46" cy="48"/>
            </a:xfrm>
            <a:custGeom>
              <a:avLst/>
              <a:gdLst>
                <a:gd name="T0" fmla="*/ 29 w 46"/>
                <a:gd name="T1" fmla="*/ 48 h 48"/>
                <a:gd name="T2" fmla="*/ 0 w 46"/>
                <a:gd name="T3" fmla="*/ 24 h 48"/>
                <a:gd name="T4" fmla="*/ 16 w 46"/>
                <a:gd name="T5" fmla="*/ 0 h 48"/>
                <a:gd name="T6" fmla="*/ 46 w 46"/>
                <a:gd name="T7" fmla="*/ 26 h 48"/>
                <a:gd name="T8" fmla="*/ 29 w 46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8">
                  <a:moveTo>
                    <a:pt x="29" y="48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6" y="26"/>
                  </a:lnTo>
                  <a:lnTo>
                    <a:pt x="29" y="48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6" name="Freeform 4075"/>
            <p:cNvSpPr>
              <a:spLocks/>
            </p:cNvSpPr>
            <p:nvPr/>
          </p:nvSpPr>
          <p:spPr bwMode="auto">
            <a:xfrm>
              <a:off x="3393" y="2809"/>
              <a:ext cx="77" cy="71"/>
            </a:xfrm>
            <a:custGeom>
              <a:avLst/>
              <a:gdLst>
                <a:gd name="T0" fmla="*/ 61 w 77"/>
                <a:gd name="T1" fmla="*/ 71 h 71"/>
                <a:gd name="T2" fmla="*/ 0 w 77"/>
                <a:gd name="T3" fmla="*/ 22 h 71"/>
                <a:gd name="T4" fmla="*/ 17 w 77"/>
                <a:gd name="T5" fmla="*/ 0 h 71"/>
                <a:gd name="T6" fmla="*/ 77 w 77"/>
                <a:gd name="T7" fmla="*/ 47 h 71"/>
                <a:gd name="T8" fmla="*/ 61 w 7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1">
                  <a:moveTo>
                    <a:pt x="61" y="71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77" y="47"/>
                  </a:lnTo>
                  <a:lnTo>
                    <a:pt x="61" y="7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7" name="Freeform 4076"/>
            <p:cNvSpPr>
              <a:spLocks/>
            </p:cNvSpPr>
            <p:nvPr/>
          </p:nvSpPr>
          <p:spPr bwMode="auto">
            <a:xfrm>
              <a:off x="3375" y="2794"/>
              <a:ext cx="35" cy="37"/>
            </a:xfrm>
            <a:custGeom>
              <a:avLst/>
              <a:gdLst>
                <a:gd name="T0" fmla="*/ 18 w 35"/>
                <a:gd name="T1" fmla="*/ 37 h 37"/>
                <a:gd name="T2" fmla="*/ 0 w 35"/>
                <a:gd name="T3" fmla="*/ 20 h 37"/>
                <a:gd name="T4" fmla="*/ 20 w 35"/>
                <a:gd name="T5" fmla="*/ 0 h 37"/>
                <a:gd name="T6" fmla="*/ 35 w 35"/>
                <a:gd name="T7" fmla="*/ 15 h 37"/>
                <a:gd name="T8" fmla="*/ 1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8" y="3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5" y="15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8" name="Freeform 4077"/>
            <p:cNvSpPr>
              <a:spLocks/>
            </p:cNvSpPr>
            <p:nvPr/>
          </p:nvSpPr>
          <p:spPr bwMode="auto">
            <a:xfrm>
              <a:off x="3364" y="2780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17 h 34"/>
                <a:gd name="T4" fmla="*/ 22 w 31"/>
                <a:gd name="T5" fmla="*/ 0 h 34"/>
                <a:gd name="T6" fmla="*/ 31 w 31"/>
                <a:gd name="T7" fmla="*/ 14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99" name="Freeform 4078"/>
            <p:cNvSpPr>
              <a:spLocks/>
            </p:cNvSpPr>
            <p:nvPr/>
          </p:nvSpPr>
          <p:spPr bwMode="auto">
            <a:xfrm>
              <a:off x="3342" y="2740"/>
              <a:ext cx="44" cy="57"/>
            </a:xfrm>
            <a:custGeom>
              <a:avLst/>
              <a:gdLst>
                <a:gd name="T0" fmla="*/ 22 w 44"/>
                <a:gd name="T1" fmla="*/ 57 h 57"/>
                <a:gd name="T2" fmla="*/ 0 w 44"/>
                <a:gd name="T3" fmla="*/ 18 h 57"/>
                <a:gd name="T4" fmla="*/ 22 w 44"/>
                <a:gd name="T5" fmla="*/ 0 h 57"/>
                <a:gd name="T6" fmla="*/ 44 w 44"/>
                <a:gd name="T7" fmla="*/ 40 h 57"/>
                <a:gd name="T8" fmla="*/ 22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2" y="57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4" y="40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0" name="Freeform 4079"/>
            <p:cNvSpPr>
              <a:spLocks/>
            </p:cNvSpPr>
            <p:nvPr/>
          </p:nvSpPr>
          <p:spPr bwMode="auto">
            <a:xfrm>
              <a:off x="3542" y="2993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5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1" name="Freeform 4080"/>
            <p:cNvSpPr>
              <a:spLocks/>
            </p:cNvSpPr>
            <p:nvPr/>
          </p:nvSpPr>
          <p:spPr bwMode="auto">
            <a:xfrm>
              <a:off x="3327" y="2704"/>
              <a:ext cx="37" cy="51"/>
            </a:xfrm>
            <a:custGeom>
              <a:avLst/>
              <a:gdLst>
                <a:gd name="T0" fmla="*/ 13 w 37"/>
                <a:gd name="T1" fmla="*/ 51 h 51"/>
                <a:gd name="T2" fmla="*/ 0 w 37"/>
                <a:gd name="T3" fmla="*/ 5 h 51"/>
                <a:gd name="T4" fmla="*/ 26 w 37"/>
                <a:gd name="T5" fmla="*/ 0 h 51"/>
                <a:gd name="T6" fmla="*/ 37 w 37"/>
                <a:gd name="T7" fmla="*/ 39 h 51"/>
                <a:gd name="T8" fmla="*/ 13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3" y="5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9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2" name="Freeform 4081"/>
            <p:cNvSpPr>
              <a:spLocks/>
            </p:cNvSpPr>
            <p:nvPr/>
          </p:nvSpPr>
          <p:spPr bwMode="auto">
            <a:xfrm>
              <a:off x="3323" y="2667"/>
              <a:ext cx="30" cy="42"/>
            </a:xfrm>
            <a:custGeom>
              <a:avLst/>
              <a:gdLst>
                <a:gd name="T0" fmla="*/ 4 w 30"/>
                <a:gd name="T1" fmla="*/ 42 h 42"/>
                <a:gd name="T2" fmla="*/ 0 w 30"/>
                <a:gd name="T3" fmla="*/ 2 h 42"/>
                <a:gd name="T4" fmla="*/ 26 w 30"/>
                <a:gd name="T5" fmla="*/ 0 h 42"/>
                <a:gd name="T6" fmla="*/ 30 w 30"/>
                <a:gd name="T7" fmla="*/ 37 h 42"/>
                <a:gd name="T8" fmla="*/ 4 w 30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4" y="42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3" name="Freeform 4082"/>
            <p:cNvSpPr>
              <a:spLocks/>
            </p:cNvSpPr>
            <p:nvPr/>
          </p:nvSpPr>
          <p:spPr bwMode="auto">
            <a:xfrm>
              <a:off x="3323" y="2593"/>
              <a:ext cx="26" cy="76"/>
            </a:xfrm>
            <a:custGeom>
              <a:avLst/>
              <a:gdLst>
                <a:gd name="T0" fmla="*/ 0 w 26"/>
                <a:gd name="T1" fmla="*/ 76 h 76"/>
                <a:gd name="T2" fmla="*/ 0 w 26"/>
                <a:gd name="T3" fmla="*/ 0 h 76"/>
                <a:gd name="T4" fmla="*/ 26 w 26"/>
                <a:gd name="T5" fmla="*/ 0 h 76"/>
                <a:gd name="T6" fmla="*/ 26 w 26"/>
                <a:gd name="T7" fmla="*/ 74 h 76"/>
                <a:gd name="T8" fmla="*/ 0 w 26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6">
                  <a:moveTo>
                    <a:pt x="0" y="76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4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4" name="Freeform 4083"/>
            <p:cNvSpPr>
              <a:spLocks/>
            </p:cNvSpPr>
            <p:nvPr/>
          </p:nvSpPr>
          <p:spPr bwMode="auto">
            <a:xfrm>
              <a:off x="3321" y="2518"/>
              <a:ext cx="28" cy="75"/>
            </a:xfrm>
            <a:custGeom>
              <a:avLst/>
              <a:gdLst>
                <a:gd name="T0" fmla="*/ 2 w 28"/>
                <a:gd name="T1" fmla="*/ 75 h 75"/>
                <a:gd name="T2" fmla="*/ 0 w 28"/>
                <a:gd name="T3" fmla="*/ 4 h 75"/>
                <a:gd name="T4" fmla="*/ 26 w 28"/>
                <a:gd name="T5" fmla="*/ 0 h 75"/>
                <a:gd name="T6" fmla="*/ 28 w 28"/>
                <a:gd name="T7" fmla="*/ 75 h 75"/>
                <a:gd name="T8" fmla="*/ 2 w 28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5">
                  <a:moveTo>
                    <a:pt x="2" y="75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28" y="75"/>
                  </a:lnTo>
                  <a:lnTo>
                    <a:pt x="2" y="75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5" name="Freeform 4084"/>
            <p:cNvSpPr>
              <a:spLocks/>
            </p:cNvSpPr>
            <p:nvPr/>
          </p:nvSpPr>
          <p:spPr bwMode="auto">
            <a:xfrm>
              <a:off x="3310" y="2478"/>
              <a:ext cx="37" cy="44"/>
            </a:xfrm>
            <a:custGeom>
              <a:avLst/>
              <a:gdLst>
                <a:gd name="T0" fmla="*/ 11 w 37"/>
                <a:gd name="T1" fmla="*/ 44 h 44"/>
                <a:gd name="T2" fmla="*/ 0 w 37"/>
                <a:gd name="T3" fmla="*/ 13 h 44"/>
                <a:gd name="T4" fmla="*/ 24 w 37"/>
                <a:gd name="T5" fmla="*/ 0 h 44"/>
                <a:gd name="T6" fmla="*/ 37 w 37"/>
                <a:gd name="T7" fmla="*/ 40 h 44"/>
                <a:gd name="T8" fmla="*/ 11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1" y="4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7" y="40"/>
                  </a:lnTo>
                  <a:lnTo>
                    <a:pt x="11" y="4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6" name="Freeform 4085"/>
            <p:cNvSpPr>
              <a:spLocks/>
            </p:cNvSpPr>
            <p:nvPr/>
          </p:nvSpPr>
          <p:spPr bwMode="auto">
            <a:xfrm>
              <a:off x="3303" y="2459"/>
              <a:ext cx="31" cy="32"/>
            </a:xfrm>
            <a:custGeom>
              <a:avLst/>
              <a:gdLst>
                <a:gd name="T0" fmla="*/ 7 w 31"/>
                <a:gd name="T1" fmla="*/ 32 h 32"/>
                <a:gd name="T2" fmla="*/ 0 w 31"/>
                <a:gd name="T3" fmla="*/ 17 h 32"/>
                <a:gd name="T4" fmla="*/ 22 w 31"/>
                <a:gd name="T5" fmla="*/ 0 h 32"/>
                <a:gd name="T6" fmla="*/ 31 w 31"/>
                <a:gd name="T7" fmla="*/ 19 h 32"/>
                <a:gd name="T8" fmla="*/ 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19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7" name="Freeform 4086"/>
            <p:cNvSpPr>
              <a:spLocks/>
            </p:cNvSpPr>
            <p:nvPr/>
          </p:nvSpPr>
          <p:spPr bwMode="auto">
            <a:xfrm>
              <a:off x="3292" y="2442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7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8" name="Freeform 4087"/>
            <p:cNvSpPr>
              <a:spLocks/>
            </p:cNvSpPr>
            <p:nvPr/>
          </p:nvSpPr>
          <p:spPr bwMode="auto">
            <a:xfrm>
              <a:off x="3340" y="2740"/>
              <a:ext cx="24" cy="18"/>
            </a:xfrm>
            <a:custGeom>
              <a:avLst/>
              <a:gdLst>
                <a:gd name="T0" fmla="*/ 2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2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09" name="Freeform 4088"/>
            <p:cNvSpPr>
              <a:spLocks/>
            </p:cNvSpPr>
            <p:nvPr/>
          </p:nvSpPr>
          <p:spPr bwMode="auto">
            <a:xfrm>
              <a:off x="3268" y="2405"/>
              <a:ext cx="44" cy="56"/>
            </a:xfrm>
            <a:custGeom>
              <a:avLst/>
              <a:gdLst>
                <a:gd name="T0" fmla="*/ 26 w 44"/>
                <a:gd name="T1" fmla="*/ 56 h 56"/>
                <a:gd name="T2" fmla="*/ 0 w 44"/>
                <a:gd name="T3" fmla="*/ 24 h 56"/>
                <a:gd name="T4" fmla="*/ 15 w 44"/>
                <a:gd name="T5" fmla="*/ 0 h 56"/>
                <a:gd name="T6" fmla="*/ 44 w 44"/>
                <a:gd name="T7" fmla="*/ 34 h 56"/>
                <a:gd name="T8" fmla="*/ 26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6" y="5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4" y="34"/>
                  </a:lnTo>
                  <a:lnTo>
                    <a:pt x="26" y="5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0" name="Freeform 4089"/>
            <p:cNvSpPr>
              <a:spLocks/>
            </p:cNvSpPr>
            <p:nvPr/>
          </p:nvSpPr>
          <p:spPr bwMode="auto">
            <a:xfrm>
              <a:off x="3237" y="2388"/>
              <a:ext cx="46" cy="41"/>
            </a:xfrm>
            <a:custGeom>
              <a:avLst/>
              <a:gdLst>
                <a:gd name="T0" fmla="*/ 31 w 46"/>
                <a:gd name="T1" fmla="*/ 41 h 41"/>
                <a:gd name="T2" fmla="*/ 0 w 46"/>
                <a:gd name="T3" fmla="*/ 27 h 41"/>
                <a:gd name="T4" fmla="*/ 11 w 46"/>
                <a:gd name="T5" fmla="*/ 0 h 41"/>
                <a:gd name="T6" fmla="*/ 46 w 46"/>
                <a:gd name="T7" fmla="*/ 17 h 41"/>
                <a:gd name="T8" fmla="*/ 31 w 4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1">
                  <a:moveTo>
                    <a:pt x="31" y="41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1" name="Freeform 4090"/>
            <p:cNvSpPr>
              <a:spLocks/>
            </p:cNvSpPr>
            <p:nvPr/>
          </p:nvSpPr>
          <p:spPr bwMode="auto">
            <a:xfrm>
              <a:off x="3207" y="2373"/>
              <a:ext cx="41" cy="42"/>
            </a:xfrm>
            <a:custGeom>
              <a:avLst/>
              <a:gdLst>
                <a:gd name="T0" fmla="*/ 30 w 41"/>
                <a:gd name="T1" fmla="*/ 42 h 42"/>
                <a:gd name="T2" fmla="*/ 0 w 41"/>
                <a:gd name="T3" fmla="*/ 29 h 42"/>
                <a:gd name="T4" fmla="*/ 4 w 41"/>
                <a:gd name="T5" fmla="*/ 0 h 42"/>
                <a:gd name="T6" fmla="*/ 41 w 41"/>
                <a:gd name="T7" fmla="*/ 15 h 42"/>
                <a:gd name="T8" fmla="*/ 30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0" y="4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2" name="Freeform 4091"/>
            <p:cNvSpPr>
              <a:spLocks/>
            </p:cNvSpPr>
            <p:nvPr/>
          </p:nvSpPr>
          <p:spPr bwMode="auto">
            <a:xfrm>
              <a:off x="3169" y="2366"/>
              <a:ext cx="42" cy="36"/>
            </a:xfrm>
            <a:custGeom>
              <a:avLst/>
              <a:gdLst>
                <a:gd name="T0" fmla="*/ 38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8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8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3" name="Freeform 4092"/>
            <p:cNvSpPr>
              <a:spLocks/>
            </p:cNvSpPr>
            <p:nvPr/>
          </p:nvSpPr>
          <p:spPr bwMode="auto">
            <a:xfrm>
              <a:off x="3132" y="2361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9 h 34"/>
                <a:gd name="T4" fmla="*/ 4 w 42"/>
                <a:gd name="T5" fmla="*/ 0 h 34"/>
                <a:gd name="T6" fmla="*/ 42 w 42"/>
                <a:gd name="T7" fmla="*/ 5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4" name="Freeform 4093"/>
            <p:cNvSpPr>
              <a:spLocks/>
            </p:cNvSpPr>
            <p:nvPr/>
          </p:nvSpPr>
          <p:spPr bwMode="auto">
            <a:xfrm>
              <a:off x="3093" y="2351"/>
              <a:ext cx="43" cy="39"/>
            </a:xfrm>
            <a:custGeom>
              <a:avLst/>
              <a:gdLst>
                <a:gd name="T0" fmla="*/ 39 w 43"/>
                <a:gd name="T1" fmla="*/ 39 h 39"/>
                <a:gd name="T2" fmla="*/ 0 w 43"/>
                <a:gd name="T3" fmla="*/ 27 h 39"/>
                <a:gd name="T4" fmla="*/ 11 w 43"/>
                <a:gd name="T5" fmla="*/ 0 h 39"/>
                <a:gd name="T6" fmla="*/ 43 w 43"/>
                <a:gd name="T7" fmla="*/ 10 h 39"/>
                <a:gd name="T8" fmla="*/ 39 w 4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9">
                  <a:moveTo>
                    <a:pt x="39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3" y="10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5" name="Freeform 4094"/>
            <p:cNvSpPr>
              <a:spLocks/>
            </p:cNvSpPr>
            <p:nvPr/>
          </p:nvSpPr>
          <p:spPr bwMode="auto">
            <a:xfrm>
              <a:off x="3073" y="2344"/>
              <a:ext cx="31" cy="34"/>
            </a:xfrm>
            <a:custGeom>
              <a:avLst/>
              <a:gdLst>
                <a:gd name="T0" fmla="*/ 20 w 31"/>
                <a:gd name="T1" fmla="*/ 34 h 34"/>
                <a:gd name="T2" fmla="*/ 0 w 31"/>
                <a:gd name="T3" fmla="*/ 24 h 34"/>
                <a:gd name="T4" fmla="*/ 15 w 31"/>
                <a:gd name="T5" fmla="*/ 0 h 34"/>
                <a:gd name="T6" fmla="*/ 31 w 31"/>
                <a:gd name="T7" fmla="*/ 7 h 34"/>
                <a:gd name="T8" fmla="*/ 20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20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7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6" name="Freeform 4095"/>
            <p:cNvSpPr>
              <a:spLocks/>
            </p:cNvSpPr>
            <p:nvPr/>
          </p:nvSpPr>
          <p:spPr bwMode="auto">
            <a:xfrm>
              <a:off x="3058" y="2334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10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7" name="Freeform 4096"/>
            <p:cNvSpPr>
              <a:spLocks/>
            </p:cNvSpPr>
            <p:nvPr/>
          </p:nvSpPr>
          <p:spPr bwMode="auto">
            <a:xfrm>
              <a:off x="3042" y="2322"/>
              <a:ext cx="31" cy="36"/>
            </a:xfrm>
            <a:custGeom>
              <a:avLst/>
              <a:gdLst>
                <a:gd name="T0" fmla="*/ 16 w 31"/>
                <a:gd name="T1" fmla="*/ 36 h 36"/>
                <a:gd name="T2" fmla="*/ 0 w 31"/>
                <a:gd name="T3" fmla="*/ 22 h 36"/>
                <a:gd name="T4" fmla="*/ 18 w 31"/>
                <a:gd name="T5" fmla="*/ 0 h 36"/>
                <a:gd name="T6" fmla="*/ 31 w 31"/>
                <a:gd name="T7" fmla="*/ 12 h 36"/>
                <a:gd name="T8" fmla="*/ 16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6" y="3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8" name="Freeform 4097"/>
            <p:cNvSpPr>
              <a:spLocks/>
            </p:cNvSpPr>
            <p:nvPr/>
          </p:nvSpPr>
          <p:spPr bwMode="auto">
            <a:xfrm>
              <a:off x="3027" y="2304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0 h 40"/>
                <a:gd name="T4" fmla="*/ 20 w 33"/>
                <a:gd name="T5" fmla="*/ 0 h 40"/>
                <a:gd name="T6" fmla="*/ 33 w 33"/>
                <a:gd name="T7" fmla="*/ 18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8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19" name="Freeform 4098"/>
            <p:cNvSpPr>
              <a:spLocks/>
            </p:cNvSpPr>
            <p:nvPr/>
          </p:nvSpPr>
          <p:spPr bwMode="auto">
            <a:xfrm>
              <a:off x="3292" y="2439"/>
              <a:ext cx="22" cy="22"/>
            </a:xfrm>
            <a:custGeom>
              <a:avLst/>
              <a:gdLst>
                <a:gd name="T0" fmla="*/ 22 w 22"/>
                <a:gd name="T1" fmla="*/ 3 h 22"/>
                <a:gd name="T2" fmla="*/ 20 w 22"/>
                <a:gd name="T3" fmla="*/ 0 h 22"/>
                <a:gd name="T4" fmla="*/ 0 w 22"/>
                <a:gd name="T5" fmla="*/ 20 h 22"/>
                <a:gd name="T6" fmla="*/ 2 w 22"/>
                <a:gd name="T7" fmla="*/ 22 h 22"/>
                <a:gd name="T8" fmla="*/ 22 w 22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0" name="Freeform 4099"/>
            <p:cNvSpPr>
              <a:spLocks/>
            </p:cNvSpPr>
            <p:nvPr/>
          </p:nvSpPr>
          <p:spPr bwMode="auto">
            <a:xfrm>
              <a:off x="3012" y="2285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1" name="Freeform 4100"/>
            <p:cNvSpPr>
              <a:spLocks/>
            </p:cNvSpPr>
            <p:nvPr/>
          </p:nvSpPr>
          <p:spPr bwMode="auto">
            <a:xfrm>
              <a:off x="3003" y="2260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3 h 37"/>
                <a:gd name="T4" fmla="*/ 24 w 33"/>
                <a:gd name="T5" fmla="*/ 0 h 37"/>
                <a:gd name="T6" fmla="*/ 33 w 33"/>
                <a:gd name="T7" fmla="*/ 25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2" name="Freeform 4101"/>
            <p:cNvSpPr>
              <a:spLocks/>
            </p:cNvSpPr>
            <p:nvPr/>
          </p:nvSpPr>
          <p:spPr bwMode="auto">
            <a:xfrm>
              <a:off x="2992" y="2216"/>
              <a:ext cx="35" cy="57"/>
            </a:xfrm>
            <a:custGeom>
              <a:avLst/>
              <a:gdLst>
                <a:gd name="T0" fmla="*/ 11 w 35"/>
                <a:gd name="T1" fmla="*/ 57 h 57"/>
                <a:gd name="T2" fmla="*/ 0 w 35"/>
                <a:gd name="T3" fmla="*/ 5 h 57"/>
                <a:gd name="T4" fmla="*/ 26 w 35"/>
                <a:gd name="T5" fmla="*/ 0 h 57"/>
                <a:gd name="T6" fmla="*/ 35 w 35"/>
                <a:gd name="T7" fmla="*/ 44 h 57"/>
                <a:gd name="T8" fmla="*/ 11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1" y="57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3" name="Freeform 4102"/>
            <p:cNvSpPr>
              <a:spLocks/>
            </p:cNvSpPr>
            <p:nvPr/>
          </p:nvSpPr>
          <p:spPr bwMode="auto">
            <a:xfrm>
              <a:off x="2983" y="2167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4" name="Freeform 4103"/>
            <p:cNvSpPr>
              <a:spLocks/>
            </p:cNvSpPr>
            <p:nvPr/>
          </p:nvSpPr>
          <p:spPr bwMode="auto">
            <a:xfrm>
              <a:off x="2976" y="2140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3 h 32"/>
                <a:gd name="T4" fmla="*/ 25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5" name="Freeform 4104"/>
            <p:cNvSpPr>
              <a:spLocks/>
            </p:cNvSpPr>
            <p:nvPr/>
          </p:nvSpPr>
          <p:spPr bwMode="auto">
            <a:xfrm>
              <a:off x="2968" y="2113"/>
              <a:ext cx="33" cy="40"/>
            </a:xfrm>
            <a:custGeom>
              <a:avLst/>
              <a:gdLst>
                <a:gd name="T0" fmla="*/ 8 w 33"/>
                <a:gd name="T1" fmla="*/ 40 h 40"/>
                <a:gd name="T2" fmla="*/ 0 w 33"/>
                <a:gd name="T3" fmla="*/ 13 h 40"/>
                <a:gd name="T4" fmla="*/ 24 w 33"/>
                <a:gd name="T5" fmla="*/ 0 h 40"/>
                <a:gd name="T6" fmla="*/ 33 w 33"/>
                <a:gd name="T7" fmla="*/ 27 h 40"/>
                <a:gd name="T8" fmla="*/ 8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8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6" name="Freeform 4105"/>
            <p:cNvSpPr>
              <a:spLocks/>
            </p:cNvSpPr>
            <p:nvPr/>
          </p:nvSpPr>
          <p:spPr bwMode="auto">
            <a:xfrm>
              <a:off x="3027" y="2304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7" name="Freeform 4106"/>
            <p:cNvSpPr>
              <a:spLocks/>
            </p:cNvSpPr>
            <p:nvPr/>
          </p:nvSpPr>
          <p:spPr bwMode="auto">
            <a:xfrm>
              <a:off x="2933" y="2030"/>
              <a:ext cx="59" cy="96"/>
            </a:xfrm>
            <a:custGeom>
              <a:avLst/>
              <a:gdLst>
                <a:gd name="T0" fmla="*/ 35 w 59"/>
                <a:gd name="T1" fmla="*/ 96 h 96"/>
                <a:gd name="T2" fmla="*/ 0 w 59"/>
                <a:gd name="T3" fmla="*/ 12 h 96"/>
                <a:gd name="T4" fmla="*/ 24 w 59"/>
                <a:gd name="T5" fmla="*/ 0 h 96"/>
                <a:gd name="T6" fmla="*/ 59 w 59"/>
                <a:gd name="T7" fmla="*/ 83 h 96"/>
                <a:gd name="T8" fmla="*/ 35 w 59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35" y="9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3"/>
                  </a:lnTo>
                  <a:lnTo>
                    <a:pt x="35" y="9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8" name="Freeform 4107"/>
            <p:cNvSpPr>
              <a:spLocks/>
            </p:cNvSpPr>
            <p:nvPr/>
          </p:nvSpPr>
          <p:spPr bwMode="auto">
            <a:xfrm>
              <a:off x="2900" y="1957"/>
              <a:ext cx="57" cy="85"/>
            </a:xfrm>
            <a:custGeom>
              <a:avLst/>
              <a:gdLst>
                <a:gd name="T0" fmla="*/ 33 w 57"/>
                <a:gd name="T1" fmla="*/ 85 h 85"/>
                <a:gd name="T2" fmla="*/ 0 w 57"/>
                <a:gd name="T3" fmla="*/ 17 h 85"/>
                <a:gd name="T4" fmla="*/ 22 w 57"/>
                <a:gd name="T5" fmla="*/ 0 h 85"/>
                <a:gd name="T6" fmla="*/ 57 w 57"/>
                <a:gd name="T7" fmla="*/ 73 h 85"/>
                <a:gd name="T8" fmla="*/ 33 w 57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5">
                  <a:moveTo>
                    <a:pt x="33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3"/>
                  </a:lnTo>
                  <a:lnTo>
                    <a:pt x="33" y="85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29" name="Freeform 4108"/>
            <p:cNvSpPr>
              <a:spLocks/>
            </p:cNvSpPr>
            <p:nvPr/>
          </p:nvSpPr>
          <p:spPr bwMode="auto">
            <a:xfrm>
              <a:off x="2880" y="1922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20 h 52"/>
                <a:gd name="T4" fmla="*/ 20 w 42"/>
                <a:gd name="T5" fmla="*/ 0 h 52"/>
                <a:gd name="T6" fmla="*/ 42 w 42"/>
                <a:gd name="T7" fmla="*/ 35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2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0" name="Freeform 4109"/>
            <p:cNvSpPr>
              <a:spLocks/>
            </p:cNvSpPr>
            <p:nvPr/>
          </p:nvSpPr>
          <p:spPr bwMode="auto">
            <a:xfrm>
              <a:off x="2858" y="189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22 h 46"/>
                <a:gd name="T4" fmla="*/ 18 w 42"/>
                <a:gd name="T5" fmla="*/ 0 h 46"/>
                <a:gd name="T6" fmla="*/ 42 w 42"/>
                <a:gd name="T7" fmla="*/ 26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26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1" name="Freeform 4110"/>
            <p:cNvSpPr>
              <a:spLocks/>
            </p:cNvSpPr>
            <p:nvPr/>
          </p:nvSpPr>
          <p:spPr bwMode="auto">
            <a:xfrm>
              <a:off x="2830" y="1871"/>
              <a:ext cx="46" cy="47"/>
            </a:xfrm>
            <a:custGeom>
              <a:avLst/>
              <a:gdLst>
                <a:gd name="T0" fmla="*/ 28 w 46"/>
                <a:gd name="T1" fmla="*/ 47 h 47"/>
                <a:gd name="T2" fmla="*/ 0 w 46"/>
                <a:gd name="T3" fmla="*/ 27 h 47"/>
                <a:gd name="T4" fmla="*/ 11 w 46"/>
                <a:gd name="T5" fmla="*/ 0 h 47"/>
                <a:gd name="T6" fmla="*/ 46 w 46"/>
                <a:gd name="T7" fmla="*/ 25 h 47"/>
                <a:gd name="T8" fmla="*/ 28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8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5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2" name="Freeform 4111"/>
            <p:cNvSpPr>
              <a:spLocks/>
            </p:cNvSpPr>
            <p:nvPr/>
          </p:nvSpPr>
          <p:spPr bwMode="auto">
            <a:xfrm>
              <a:off x="2792" y="1854"/>
              <a:ext cx="49" cy="44"/>
            </a:xfrm>
            <a:custGeom>
              <a:avLst/>
              <a:gdLst>
                <a:gd name="T0" fmla="*/ 38 w 49"/>
                <a:gd name="T1" fmla="*/ 44 h 44"/>
                <a:gd name="T2" fmla="*/ 0 w 49"/>
                <a:gd name="T3" fmla="*/ 27 h 44"/>
                <a:gd name="T4" fmla="*/ 11 w 49"/>
                <a:gd name="T5" fmla="*/ 0 h 44"/>
                <a:gd name="T6" fmla="*/ 49 w 49"/>
                <a:gd name="T7" fmla="*/ 17 h 44"/>
                <a:gd name="T8" fmla="*/ 38 w 4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4">
                  <a:moveTo>
                    <a:pt x="38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9" y="1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3" name="Freeform 4112"/>
            <p:cNvSpPr>
              <a:spLocks/>
            </p:cNvSpPr>
            <p:nvPr/>
          </p:nvSpPr>
          <p:spPr bwMode="auto">
            <a:xfrm>
              <a:off x="2968" y="2113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0 w 24"/>
                <a:gd name="T5" fmla="*/ 13 h 13"/>
                <a:gd name="T6" fmla="*/ 0 w 24"/>
                <a:gd name="T7" fmla="*/ 13 h 13"/>
                <a:gd name="T8" fmla="*/ 24 w 2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0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4" name="Freeform 4113"/>
            <p:cNvSpPr>
              <a:spLocks/>
            </p:cNvSpPr>
            <p:nvPr/>
          </p:nvSpPr>
          <p:spPr bwMode="auto">
            <a:xfrm>
              <a:off x="2764" y="1844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9 h 37"/>
                <a:gd name="T4" fmla="*/ 4 w 37"/>
                <a:gd name="T5" fmla="*/ 0 h 37"/>
                <a:gd name="T6" fmla="*/ 37 w 37"/>
                <a:gd name="T7" fmla="*/ 7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5" name="Freeform 4114"/>
            <p:cNvSpPr>
              <a:spLocks/>
            </p:cNvSpPr>
            <p:nvPr/>
          </p:nvSpPr>
          <p:spPr bwMode="auto">
            <a:xfrm>
              <a:off x="2735" y="1842"/>
              <a:ext cx="33" cy="31"/>
            </a:xfrm>
            <a:custGeom>
              <a:avLst/>
              <a:gdLst>
                <a:gd name="T0" fmla="*/ 29 w 33"/>
                <a:gd name="T1" fmla="*/ 31 h 31"/>
                <a:gd name="T2" fmla="*/ 0 w 33"/>
                <a:gd name="T3" fmla="*/ 29 h 31"/>
                <a:gd name="T4" fmla="*/ 0 w 33"/>
                <a:gd name="T5" fmla="*/ 0 h 31"/>
                <a:gd name="T6" fmla="*/ 33 w 33"/>
                <a:gd name="T7" fmla="*/ 2 h 31"/>
                <a:gd name="T8" fmla="*/ 29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29" y="31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3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6" name="Freeform 4115"/>
            <p:cNvSpPr>
              <a:spLocks/>
            </p:cNvSpPr>
            <p:nvPr/>
          </p:nvSpPr>
          <p:spPr bwMode="auto">
            <a:xfrm>
              <a:off x="2670" y="1842"/>
              <a:ext cx="65" cy="31"/>
            </a:xfrm>
            <a:custGeom>
              <a:avLst/>
              <a:gdLst>
                <a:gd name="T0" fmla="*/ 65 w 65"/>
                <a:gd name="T1" fmla="*/ 29 h 31"/>
                <a:gd name="T2" fmla="*/ 0 w 65"/>
                <a:gd name="T3" fmla="*/ 31 h 31"/>
                <a:gd name="T4" fmla="*/ 0 w 65"/>
                <a:gd name="T5" fmla="*/ 2 h 31"/>
                <a:gd name="T6" fmla="*/ 65 w 65"/>
                <a:gd name="T7" fmla="*/ 0 h 31"/>
                <a:gd name="T8" fmla="*/ 65 w 65"/>
                <a:gd name="T9" fmla="*/ 2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1">
                  <a:moveTo>
                    <a:pt x="65" y="29"/>
                  </a:moveTo>
                  <a:lnTo>
                    <a:pt x="0" y="31"/>
                  </a:lnTo>
                  <a:lnTo>
                    <a:pt x="0" y="2"/>
                  </a:lnTo>
                  <a:lnTo>
                    <a:pt x="65" y="0"/>
                  </a:lnTo>
                  <a:lnTo>
                    <a:pt x="65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7" name="Freeform 4116"/>
            <p:cNvSpPr>
              <a:spLocks/>
            </p:cNvSpPr>
            <p:nvPr/>
          </p:nvSpPr>
          <p:spPr bwMode="auto">
            <a:xfrm>
              <a:off x="2792" y="1851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5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8" name="Freeform 4117"/>
            <p:cNvSpPr>
              <a:spLocks/>
            </p:cNvSpPr>
            <p:nvPr/>
          </p:nvSpPr>
          <p:spPr bwMode="auto">
            <a:xfrm>
              <a:off x="2654" y="1842"/>
              <a:ext cx="18" cy="31"/>
            </a:xfrm>
            <a:custGeom>
              <a:avLst/>
              <a:gdLst>
                <a:gd name="T0" fmla="*/ 13 w 18"/>
                <a:gd name="T1" fmla="*/ 31 h 31"/>
                <a:gd name="T2" fmla="*/ 0 w 18"/>
                <a:gd name="T3" fmla="*/ 29 h 31"/>
                <a:gd name="T4" fmla="*/ 5 w 18"/>
                <a:gd name="T5" fmla="*/ 0 h 31"/>
                <a:gd name="T6" fmla="*/ 18 w 18"/>
                <a:gd name="T7" fmla="*/ 2 h 31"/>
                <a:gd name="T8" fmla="*/ 13 w 18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1">
                  <a:moveTo>
                    <a:pt x="13" y="31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18" y="2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39" name="Freeform 4118"/>
            <p:cNvSpPr>
              <a:spLocks/>
            </p:cNvSpPr>
            <p:nvPr/>
          </p:nvSpPr>
          <p:spPr bwMode="auto">
            <a:xfrm>
              <a:off x="2632" y="1837"/>
              <a:ext cx="27" cy="34"/>
            </a:xfrm>
            <a:custGeom>
              <a:avLst/>
              <a:gdLst>
                <a:gd name="T0" fmla="*/ 22 w 27"/>
                <a:gd name="T1" fmla="*/ 34 h 34"/>
                <a:gd name="T2" fmla="*/ 0 w 27"/>
                <a:gd name="T3" fmla="*/ 24 h 34"/>
                <a:gd name="T4" fmla="*/ 16 w 27"/>
                <a:gd name="T5" fmla="*/ 0 h 34"/>
                <a:gd name="T6" fmla="*/ 27 w 27"/>
                <a:gd name="T7" fmla="*/ 5 h 34"/>
                <a:gd name="T8" fmla="*/ 22 w 2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2" y="34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27" y="5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0" name="Freeform 4119"/>
            <p:cNvSpPr>
              <a:spLocks/>
            </p:cNvSpPr>
            <p:nvPr/>
          </p:nvSpPr>
          <p:spPr bwMode="auto">
            <a:xfrm>
              <a:off x="2604" y="1817"/>
              <a:ext cx="44" cy="44"/>
            </a:xfrm>
            <a:custGeom>
              <a:avLst/>
              <a:gdLst>
                <a:gd name="T0" fmla="*/ 28 w 44"/>
                <a:gd name="T1" fmla="*/ 44 h 44"/>
                <a:gd name="T2" fmla="*/ 0 w 44"/>
                <a:gd name="T3" fmla="*/ 22 h 44"/>
                <a:gd name="T4" fmla="*/ 17 w 44"/>
                <a:gd name="T5" fmla="*/ 0 h 44"/>
                <a:gd name="T6" fmla="*/ 44 w 44"/>
                <a:gd name="T7" fmla="*/ 20 h 44"/>
                <a:gd name="T8" fmla="*/ 28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8" y="4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4" y="20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1" name="Freeform 4120"/>
            <p:cNvSpPr>
              <a:spLocks/>
            </p:cNvSpPr>
            <p:nvPr/>
          </p:nvSpPr>
          <p:spPr bwMode="auto">
            <a:xfrm>
              <a:off x="2571" y="1783"/>
              <a:ext cx="50" cy="56"/>
            </a:xfrm>
            <a:custGeom>
              <a:avLst/>
              <a:gdLst>
                <a:gd name="T0" fmla="*/ 33 w 50"/>
                <a:gd name="T1" fmla="*/ 56 h 56"/>
                <a:gd name="T2" fmla="*/ 0 w 50"/>
                <a:gd name="T3" fmla="*/ 19 h 56"/>
                <a:gd name="T4" fmla="*/ 20 w 50"/>
                <a:gd name="T5" fmla="*/ 0 h 56"/>
                <a:gd name="T6" fmla="*/ 50 w 50"/>
                <a:gd name="T7" fmla="*/ 34 h 56"/>
                <a:gd name="T8" fmla="*/ 33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3" y="5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50" y="3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2" name="Freeform 4121"/>
            <p:cNvSpPr>
              <a:spLocks/>
            </p:cNvSpPr>
            <p:nvPr/>
          </p:nvSpPr>
          <p:spPr bwMode="auto">
            <a:xfrm>
              <a:off x="2542" y="1746"/>
              <a:ext cx="49" cy="56"/>
            </a:xfrm>
            <a:custGeom>
              <a:avLst/>
              <a:gdLst>
                <a:gd name="T0" fmla="*/ 29 w 49"/>
                <a:gd name="T1" fmla="*/ 56 h 56"/>
                <a:gd name="T2" fmla="*/ 0 w 49"/>
                <a:gd name="T3" fmla="*/ 17 h 56"/>
                <a:gd name="T4" fmla="*/ 22 w 49"/>
                <a:gd name="T5" fmla="*/ 0 h 56"/>
                <a:gd name="T6" fmla="*/ 49 w 49"/>
                <a:gd name="T7" fmla="*/ 37 h 56"/>
                <a:gd name="T8" fmla="*/ 29 w 4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6">
                  <a:moveTo>
                    <a:pt x="29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9" y="37"/>
                  </a:lnTo>
                  <a:lnTo>
                    <a:pt x="29" y="56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3" name="Freeform 4122"/>
            <p:cNvSpPr>
              <a:spLocks/>
            </p:cNvSpPr>
            <p:nvPr/>
          </p:nvSpPr>
          <p:spPr bwMode="auto">
            <a:xfrm>
              <a:off x="2514" y="1704"/>
              <a:ext cx="50" cy="59"/>
            </a:xfrm>
            <a:custGeom>
              <a:avLst/>
              <a:gdLst>
                <a:gd name="T0" fmla="*/ 28 w 50"/>
                <a:gd name="T1" fmla="*/ 59 h 59"/>
                <a:gd name="T2" fmla="*/ 0 w 50"/>
                <a:gd name="T3" fmla="*/ 18 h 59"/>
                <a:gd name="T4" fmla="*/ 22 w 50"/>
                <a:gd name="T5" fmla="*/ 0 h 59"/>
                <a:gd name="T6" fmla="*/ 50 w 50"/>
                <a:gd name="T7" fmla="*/ 42 h 59"/>
                <a:gd name="T8" fmla="*/ 28 w 5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28" y="5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0" y="42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4" name="Freeform 4123"/>
            <p:cNvSpPr>
              <a:spLocks/>
            </p:cNvSpPr>
            <p:nvPr/>
          </p:nvSpPr>
          <p:spPr bwMode="auto">
            <a:xfrm>
              <a:off x="2492" y="1663"/>
              <a:ext cx="44" cy="59"/>
            </a:xfrm>
            <a:custGeom>
              <a:avLst/>
              <a:gdLst>
                <a:gd name="T0" fmla="*/ 22 w 44"/>
                <a:gd name="T1" fmla="*/ 59 h 59"/>
                <a:gd name="T2" fmla="*/ 0 w 44"/>
                <a:gd name="T3" fmla="*/ 17 h 59"/>
                <a:gd name="T4" fmla="*/ 22 w 44"/>
                <a:gd name="T5" fmla="*/ 0 h 59"/>
                <a:gd name="T6" fmla="*/ 44 w 44"/>
                <a:gd name="T7" fmla="*/ 41 h 59"/>
                <a:gd name="T8" fmla="*/ 22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1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5" name="Freeform 4124"/>
            <p:cNvSpPr>
              <a:spLocks/>
            </p:cNvSpPr>
            <p:nvPr/>
          </p:nvSpPr>
          <p:spPr bwMode="auto">
            <a:xfrm>
              <a:off x="2457" y="1599"/>
              <a:ext cx="57" cy="81"/>
            </a:xfrm>
            <a:custGeom>
              <a:avLst/>
              <a:gdLst>
                <a:gd name="T0" fmla="*/ 35 w 57"/>
                <a:gd name="T1" fmla="*/ 81 h 81"/>
                <a:gd name="T2" fmla="*/ 0 w 57"/>
                <a:gd name="T3" fmla="*/ 17 h 81"/>
                <a:gd name="T4" fmla="*/ 22 w 57"/>
                <a:gd name="T5" fmla="*/ 0 h 81"/>
                <a:gd name="T6" fmla="*/ 57 w 57"/>
                <a:gd name="T7" fmla="*/ 64 h 81"/>
                <a:gd name="T8" fmla="*/ 35 w 57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1">
                  <a:moveTo>
                    <a:pt x="35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64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6" name="Freeform 4125"/>
            <p:cNvSpPr>
              <a:spLocks/>
            </p:cNvSpPr>
            <p:nvPr/>
          </p:nvSpPr>
          <p:spPr bwMode="auto">
            <a:xfrm>
              <a:off x="2667" y="1844"/>
              <a:ext cx="5" cy="29"/>
            </a:xfrm>
            <a:custGeom>
              <a:avLst/>
              <a:gdLst>
                <a:gd name="T0" fmla="*/ 3 w 5"/>
                <a:gd name="T1" fmla="*/ 29 h 29"/>
                <a:gd name="T2" fmla="*/ 0 w 5"/>
                <a:gd name="T3" fmla="*/ 29 h 29"/>
                <a:gd name="T4" fmla="*/ 3 w 5"/>
                <a:gd name="T5" fmla="*/ 0 h 29"/>
                <a:gd name="T6" fmla="*/ 5 w 5"/>
                <a:gd name="T7" fmla="*/ 0 h 29"/>
                <a:gd name="T8" fmla="*/ 3 w 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">
                  <a:moveTo>
                    <a:pt x="3" y="29"/>
                  </a:moveTo>
                  <a:lnTo>
                    <a:pt x="0" y="2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2462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7" name="Freeform 412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8" name="Freeform 4127"/>
            <p:cNvSpPr>
              <a:spLocks/>
            </p:cNvSpPr>
            <p:nvPr/>
          </p:nvSpPr>
          <p:spPr bwMode="auto">
            <a:xfrm>
              <a:off x="3535" y="3426"/>
              <a:ext cx="64" cy="88"/>
            </a:xfrm>
            <a:custGeom>
              <a:avLst/>
              <a:gdLst>
                <a:gd name="T0" fmla="*/ 40 w 64"/>
                <a:gd name="T1" fmla="*/ 88 h 88"/>
                <a:gd name="T2" fmla="*/ 0 w 64"/>
                <a:gd name="T3" fmla="*/ 12 h 88"/>
                <a:gd name="T4" fmla="*/ 24 w 64"/>
                <a:gd name="T5" fmla="*/ 0 h 88"/>
                <a:gd name="T6" fmla="*/ 64 w 64"/>
                <a:gd name="T7" fmla="*/ 76 h 88"/>
                <a:gd name="T8" fmla="*/ 40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0" y="8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4" y="76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49" name="Freeform 4128"/>
            <p:cNvSpPr>
              <a:spLocks/>
            </p:cNvSpPr>
            <p:nvPr/>
          </p:nvSpPr>
          <p:spPr bwMode="auto">
            <a:xfrm>
              <a:off x="3520" y="338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3 h 49"/>
                <a:gd name="T4" fmla="*/ 24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0" name="Freeform 4129"/>
            <p:cNvSpPr>
              <a:spLocks/>
            </p:cNvSpPr>
            <p:nvPr/>
          </p:nvSpPr>
          <p:spPr bwMode="auto">
            <a:xfrm>
              <a:off x="3505" y="3350"/>
              <a:ext cx="39" cy="52"/>
            </a:xfrm>
            <a:custGeom>
              <a:avLst/>
              <a:gdLst>
                <a:gd name="T0" fmla="*/ 15 w 39"/>
                <a:gd name="T1" fmla="*/ 52 h 52"/>
                <a:gd name="T2" fmla="*/ 0 w 39"/>
                <a:gd name="T3" fmla="*/ 12 h 52"/>
                <a:gd name="T4" fmla="*/ 24 w 39"/>
                <a:gd name="T5" fmla="*/ 0 h 52"/>
                <a:gd name="T6" fmla="*/ 39 w 39"/>
                <a:gd name="T7" fmla="*/ 39 h 52"/>
                <a:gd name="T8" fmla="*/ 15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5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1" name="Freeform 4130"/>
            <p:cNvSpPr>
              <a:spLocks/>
            </p:cNvSpPr>
            <p:nvPr/>
          </p:nvSpPr>
          <p:spPr bwMode="auto">
            <a:xfrm>
              <a:off x="3494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2" name="Freeform 4131"/>
            <p:cNvSpPr>
              <a:spLocks/>
            </p:cNvSpPr>
            <p:nvPr/>
          </p:nvSpPr>
          <p:spPr bwMode="auto">
            <a:xfrm>
              <a:off x="3489" y="3260"/>
              <a:ext cx="31" cy="53"/>
            </a:xfrm>
            <a:custGeom>
              <a:avLst/>
              <a:gdLst>
                <a:gd name="T0" fmla="*/ 5 w 31"/>
                <a:gd name="T1" fmla="*/ 53 h 53"/>
                <a:gd name="T2" fmla="*/ 0 w 31"/>
                <a:gd name="T3" fmla="*/ 2 h 53"/>
                <a:gd name="T4" fmla="*/ 27 w 31"/>
                <a:gd name="T5" fmla="*/ 0 h 53"/>
                <a:gd name="T6" fmla="*/ 31 w 31"/>
                <a:gd name="T7" fmla="*/ 49 h 53"/>
                <a:gd name="T8" fmla="*/ 5 w 3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5" y="53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49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3" name="Freeform 4132"/>
            <p:cNvSpPr>
              <a:spLocks/>
            </p:cNvSpPr>
            <p:nvPr/>
          </p:nvSpPr>
          <p:spPr bwMode="auto">
            <a:xfrm>
              <a:off x="3489" y="3223"/>
              <a:ext cx="29" cy="41"/>
            </a:xfrm>
            <a:custGeom>
              <a:avLst/>
              <a:gdLst>
                <a:gd name="T0" fmla="*/ 0 w 29"/>
                <a:gd name="T1" fmla="*/ 39 h 41"/>
                <a:gd name="T2" fmla="*/ 3 w 29"/>
                <a:gd name="T3" fmla="*/ 0 h 41"/>
                <a:gd name="T4" fmla="*/ 29 w 29"/>
                <a:gd name="T5" fmla="*/ 5 h 41"/>
                <a:gd name="T6" fmla="*/ 27 w 29"/>
                <a:gd name="T7" fmla="*/ 41 h 41"/>
                <a:gd name="T8" fmla="*/ 0 w 29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0" y="39"/>
                  </a:moveTo>
                  <a:lnTo>
                    <a:pt x="3" y="0"/>
                  </a:lnTo>
                  <a:lnTo>
                    <a:pt x="29" y="5"/>
                  </a:lnTo>
                  <a:lnTo>
                    <a:pt x="27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4" name="Freeform 4133"/>
            <p:cNvSpPr>
              <a:spLocks/>
            </p:cNvSpPr>
            <p:nvPr/>
          </p:nvSpPr>
          <p:spPr bwMode="auto">
            <a:xfrm>
              <a:off x="3492" y="3186"/>
              <a:ext cx="30" cy="42"/>
            </a:xfrm>
            <a:custGeom>
              <a:avLst/>
              <a:gdLst>
                <a:gd name="T0" fmla="*/ 0 w 30"/>
                <a:gd name="T1" fmla="*/ 37 h 42"/>
                <a:gd name="T2" fmla="*/ 6 w 30"/>
                <a:gd name="T3" fmla="*/ 0 h 42"/>
                <a:gd name="T4" fmla="*/ 30 w 30"/>
                <a:gd name="T5" fmla="*/ 12 h 42"/>
                <a:gd name="T6" fmla="*/ 26 w 30"/>
                <a:gd name="T7" fmla="*/ 42 h 42"/>
                <a:gd name="T8" fmla="*/ 0 w 30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2">
                  <a:moveTo>
                    <a:pt x="0" y="37"/>
                  </a:moveTo>
                  <a:lnTo>
                    <a:pt x="6" y="0"/>
                  </a:lnTo>
                  <a:lnTo>
                    <a:pt x="30" y="12"/>
                  </a:lnTo>
                  <a:lnTo>
                    <a:pt x="26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5" name="Freeform 4134"/>
            <p:cNvSpPr>
              <a:spLocks/>
            </p:cNvSpPr>
            <p:nvPr/>
          </p:nvSpPr>
          <p:spPr bwMode="auto">
            <a:xfrm>
              <a:off x="3498" y="3122"/>
              <a:ext cx="46" cy="76"/>
            </a:xfrm>
            <a:custGeom>
              <a:avLst/>
              <a:gdLst>
                <a:gd name="T0" fmla="*/ 0 w 46"/>
                <a:gd name="T1" fmla="*/ 64 h 76"/>
                <a:gd name="T2" fmla="*/ 22 w 46"/>
                <a:gd name="T3" fmla="*/ 0 h 76"/>
                <a:gd name="T4" fmla="*/ 46 w 46"/>
                <a:gd name="T5" fmla="*/ 13 h 76"/>
                <a:gd name="T6" fmla="*/ 24 w 46"/>
                <a:gd name="T7" fmla="*/ 76 h 76"/>
                <a:gd name="T8" fmla="*/ 0 w 46"/>
                <a:gd name="T9" fmla="*/ 6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lnTo>
                    <a:pt x="22" y="0"/>
                  </a:lnTo>
                  <a:lnTo>
                    <a:pt x="46" y="13"/>
                  </a:lnTo>
                  <a:lnTo>
                    <a:pt x="24" y="76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6" name="Freeform 4135"/>
            <p:cNvSpPr>
              <a:spLocks/>
            </p:cNvSpPr>
            <p:nvPr/>
          </p:nvSpPr>
          <p:spPr bwMode="auto">
            <a:xfrm>
              <a:off x="3520" y="3093"/>
              <a:ext cx="35" cy="42"/>
            </a:xfrm>
            <a:custGeom>
              <a:avLst/>
              <a:gdLst>
                <a:gd name="T0" fmla="*/ 0 w 35"/>
                <a:gd name="T1" fmla="*/ 29 h 42"/>
                <a:gd name="T2" fmla="*/ 11 w 35"/>
                <a:gd name="T3" fmla="*/ 0 h 42"/>
                <a:gd name="T4" fmla="*/ 35 w 35"/>
                <a:gd name="T5" fmla="*/ 12 h 42"/>
                <a:gd name="T6" fmla="*/ 24 w 35"/>
                <a:gd name="T7" fmla="*/ 42 h 42"/>
                <a:gd name="T8" fmla="*/ 0 w 35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7" name="Freeform 4136"/>
            <p:cNvSpPr>
              <a:spLocks/>
            </p:cNvSpPr>
            <p:nvPr/>
          </p:nvSpPr>
          <p:spPr bwMode="auto">
            <a:xfrm>
              <a:off x="3531" y="3064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9 w 35"/>
                <a:gd name="T3" fmla="*/ 0 h 41"/>
                <a:gd name="T4" fmla="*/ 35 w 35"/>
                <a:gd name="T5" fmla="*/ 5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8" name="Freeform 4137"/>
            <p:cNvSpPr>
              <a:spLocks/>
            </p:cNvSpPr>
            <p:nvPr/>
          </p:nvSpPr>
          <p:spPr bwMode="auto">
            <a:xfrm>
              <a:off x="3540" y="3034"/>
              <a:ext cx="28" cy="35"/>
            </a:xfrm>
            <a:custGeom>
              <a:avLst/>
              <a:gdLst>
                <a:gd name="T0" fmla="*/ 0 w 28"/>
                <a:gd name="T1" fmla="*/ 30 h 35"/>
                <a:gd name="T2" fmla="*/ 2 w 28"/>
                <a:gd name="T3" fmla="*/ 0 h 35"/>
                <a:gd name="T4" fmla="*/ 28 w 28"/>
                <a:gd name="T5" fmla="*/ 3 h 35"/>
                <a:gd name="T6" fmla="*/ 26 w 28"/>
                <a:gd name="T7" fmla="*/ 35 h 35"/>
                <a:gd name="T8" fmla="*/ 0 w 28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0" y="30"/>
                  </a:moveTo>
                  <a:lnTo>
                    <a:pt x="2" y="0"/>
                  </a:lnTo>
                  <a:lnTo>
                    <a:pt x="28" y="3"/>
                  </a:lnTo>
                  <a:lnTo>
                    <a:pt x="26" y="3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59" name="Freeform 4138"/>
            <p:cNvSpPr>
              <a:spLocks/>
            </p:cNvSpPr>
            <p:nvPr/>
          </p:nvSpPr>
          <p:spPr bwMode="auto">
            <a:xfrm>
              <a:off x="3542" y="3012"/>
              <a:ext cx="26" cy="25"/>
            </a:xfrm>
            <a:custGeom>
              <a:avLst/>
              <a:gdLst>
                <a:gd name="T0" fmla="*/ 0 w 26"/>
                <a:gd name="T1" fmla="*/ 22 h 25"/>
                <a:gd name="T2" fmla="*/ 0 w 26"/>
                <a:gd name="T3" fmla="*/ 3 h 25"/>
                <a:gd name="T4" fmla="*/ 26 w 26"/>
                <a:gd name="T5" fmla="*/ 0 h 25"/>
                <a:gd name="T6" fmla="*/ 26 w 26"/>
                <a:gd name="T7" fmla="*/ 25 h 25"/>
                <a:gd name="T8" fmla="*/ 0 w 26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0" y="2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0" name="Freeform 4139"/>
            <p:cNvSpPr>
              <a:spLocks/>
            </p:cNvSpPr>
            <p:nvPr/>
          </p:nvSpPr>
          <p:spPr bwMode="auto">
            <a:xfrm>
              <a:off x="3540" y="2995"/>
              <a:ext cx="28" cy="20"/>
            </a:xfrm>
            <a:custGeom>
              <a:avLst/>
              <a:gdLst>
                <a:gd name="T0" fmla="*/ 2 w 28"/>
                <a:gd name="T1" fmla="*/ 20 h 20"/>
                <a:gd name="T2" fmla="*/ 0 w 28"/>
                <a:gd name="T3" fmla="*/ 5 h 20"/>
                <a:gd name="T4" fmla="*/ 26 w 28"/>
                <a:gd name="T5" fmla="*/ 0 h 20"/>
                <a:gd name="T6" fmla="*/ 28 w 28"/>
                <a:gd name="T7" fmla="*/ 17 h 20"/>
                <a:gd name="T8" fmla="*/ 2 w 28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2" y="20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17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1" name="Freeform 4140"/>
            <p:cNvSpPr>
              <a:spLocks/>
            </p:cNvSpPr>
            <p:nvPr/>
          </p:nvSpPr>
          <p:spPr bwMode="auto">
            <a:xfrm>
              <a:off x="3489" y="3260"/>
              <a:ext cx="27" cy="4"/>
            </a:xfrm>
            <a:custGeom>
              <a:avLst/>
              <a:gdLst>
                <a:gd name="T0" fmla="*/ 0 w 27"/>
                <a:gd name="T1" fmla="*/ 2 h 4"/>
                <a:gd name="T2" fmla="*/ 0 w 27"/>
                <a:gd name="T3" fmla="*/ 2 h 4"/>
                <a:gd name="T4" fmla="*/ 27 w 27"/>
                <a:gd name="T5" fmla="*/ 0 h 4"/>
                <a:gd name="T6" fmla="*/ 27 w 27"/>
                <a:gd name="T7" fmla="*/ 4 h 4"/>
                <a:gd name="T8" fmla="*/ 0 w 27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2" name="Freeform 4141"/>
            <p:cNvSpPr>
              <a:spLocks/>
            </p:cNvSpPr>
            <p:nvPr/>
          </p:nvSpPr>
          <p:spPr bwMode="auto">
            <a:xfrm>
              <a:off x="3533" y="2968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2 h 32"/>
                <a:gd name="T4" fmla="*/ 24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3" name="Freeform 4142"/>
            <p:cNvSpPr>
              <a:spLocks/>
            </p:cNvSpPr>
            <p:nvPr/>
          </p:nvSpPr>
          <p:spPr bwMode="auto">
            <a:xfrm>
              <a:off x="3527" y="2946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7 h 34"/>
                <a:gd name="T4" fmla="*/ 21 w 30"/>
                <a:gd name="T5" fmla="*/ 0 h 34"/>
                <a:gd name="T6" fmla="*/ 30 w 30"/>
                <a:gd name="T7" fmla="*/ 2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30" y="2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4" name="Freeform 4143"/>
            <p:cNvSpPr>
              <a:spLocks/>
            </p:cNvSpPr>
            <p:nvPr/>
          </p:nvSpPr>
          <p:spPr bwMode="auto">
            <a:xfrm>
              <a:off x="3505" y="2912"/>
              <a:ext cx="43" cy="51"/>
            </a:xfrm>
            <a:custGeom>
              <a:avLst/>
              <a:gdLst>
                <a:gd name="T0" fmla="*/ 22 w 43"/>
                <a:gd name="T1" fmla="*/ 51 h 51"/>
                <a:gd name="T2" fmla="*/ 0 w 43"/>
                <a:gd name="T3" fmla="*/ 19 h 51"/>
                <a:gd name="T4" fmla="*/ 19 w 43"/>
                <a:gd name="T5" fmla="*/ 0 h 51"/>
                <a:gd name="T6" fmla="*/ 43 w 43"/>
                <a:gd name="T7" fmla="*/ 34 h 51"/>
                <a:gd name="T8" fmla="*/ 22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2" y="51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3" y="34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5" name="Freeform 4144"/>
            <p:cNvSpPr>
              <a:spLocks/>
            </p:cNvSpPr>
            <p:nvPr/>
          </p:nvSpPr>
          <p:spPr bwMode="auto">
            <a:xfrm>
              <a:off x="3481" y="2882"/>
              <a:ext cx="43" cy="49"/>
            </a:xfrm>
            <a:custGeom>
              <a:avLst/>
              <a:gdLst>
                <a:gd name="T0" fmla="*/ 24 w 43"/>
                <a:gd name="T1" fmla="*/ 49 h 49"/>
                <a:gd name="T2" fmla="*/ 0 w 43"/>
                <a:gd name="T3" fmla="*/ 22 h 49"/>
                <a:gd name="T4" fmla="*/ 17 w 43"/>
                <a:gd name="T5" fmla="*/ 0 h 49"/>
                <a:gd name="T6" fmla="*/ 43 w 43"/>
                <a:gd name="T7" fmla="*/ 30 h 49"/>
                <a:gd name="T8" fmla="*/ 24 w 43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9">
                  <a:moveTo>
                    <a:pt x="24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3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6" name="Freeform 4145"/>
            <p:cNvSpPr>
              <a:spLocks/>
            </p:cNvSpPr>
            <p:nvPr/>
          </p:nvSpPr>
          <p:spPr bwMode="auto">
            <a:xfrm>
              <a:off x="3450" y="2856"/>
              <a:ext cx="48" cy="48"/>
            </a:xfrm>
            <a:custGeom>
              <a:avLst/>
              <a:gdLst>
                <a:gd name="T0" fmla="*/ 31 w 48"/>
                <a:gd name="T1" fmla="*/ 48 h 48"/>
                <a:gd name="T2" fmla="*/ 0 w 48"/>
                <a:gd name="T3" fmla="*/ 24 h 48"/>
                <a:gd name="T4" fmla="*/ 15 w 48"/>
                <a:gd name="T5" fmla="*/ 0 h 48"/>
                <a:gd name="T6" fmla="*/ 48 w 48"/>
                <a:gd name="T7" fmla="*/ 26 h 48"/>
                <a:gd name="T8" fmla="*/ 31 w 48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31" y="48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6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7" name="Freeform 4146"/>
            <p:cNvSpPr>
              <a:spLocks/>
            </p:cNvSpPr>
            <p:nvPr/>
          </p:nvSpPr>
          <p:spPr bwMode="auto">
            <a:xfrm>
              <a:off x="3388" y="2807"/>
              <a:ext cx="77" cy="73"/>
            </a:xfrm>
            <a:custGeom>
              <a:avLst/>
              <a:gdLst>
                <a:gd name="T0" fmla="*/ 62 w 77"/>
                <a:gd name="T1" fmla="*/ 73 h 73"/>
                <a:gd name="T2" fmla="*/ 0 w 77"/>
                <a:gd name="T3" fmla="*/ 24 h 73"/>
                <a:gd name="T4" fmla="*/ 16 w 77"/>
                <a:gd name="T5" fmla="*/ 0 h 73"/>
                <a:gd name="T6" fmla="*/ 77 w 77"/>
                <a:gd name="T7" fmla="*/ 49 h 73"/>
                <a:gd name="T8" fmla="*/ 62 w 7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3">
                  <a:moveTo>
                    <a:pt x="62" y="73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77" y="49"/>
                  </a:lnTo>
                  <a:lnTo>
                    <a:pt x="62" y="7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8" name="Freeform 4147"/>
            <p:cNvSpPr>
              <a:spLocks/>
            </p:cNvSpPr>
            <p:nvPr/>
          </p:nvSpPr>
          <p:spPr bwMode="auto">
            <a:xfrm>
              <a:off x="3373" y="2794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0 h 37"/>
                <a:gd name="T4" fmla="*/ 20 w 31"/>
                <a:gd name="T5" fmla="*/ 0 h 37"/>
                <a:gd name="T6" fmla="*/ 31 w 31"/>
                <a:gd name="T7" fmla="*/ 13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1" y="13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69" name="Freeform 4148"/>
            <p:cNvSpPr>
              <a:spLocks/>
            </p:cNvSpPr>
            <p:nvPr/>
          </p:nvSpPr>
          <p:spPr bwMode="auto">
            <a:xfrm>
              <a:off x="3360" y="2780"/>
              <a:ext cx="33" cy="34"/>
            </a:xfrm>
            <a:custGeom>
              <a:avLst/>
              <a:gdLst>
                <a:gd name="T0" fmla="*/ 13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4 h 34"/>
                <a:gd name="T8" fmla="*/ 1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3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4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0" name="Freeform 4149"/>
            <p:cNvSpPr>
              <a:spLocks/>
            </p:cNvSpPr>
            <p:nvPr/>
          </p:nvSpPr>
          <p:spPr bwMode="auto">
            <a:xfrm>
              <a:off x="3338" y="2740"/>
              <a:ext cx="44" cy="57"/>
            </a:xfrm>
            <a:custGeom>
              <a:avLst/>
              <a:gdLst>
                <a:gd name="T0" fmla="*/ 22 w 44"/>
                <a:gd name="T1" fmla="*/ 57 h 57"/>
                <a:gd name="T2" fmla="*/ 0 w 44"/>
                <a:gd name="T3" fmla="*/ 18 h 57"/>
                <a:gd name="T4" fmla="*/ 22 w 44"/>
                <a:gd name="T5" fmla="*/ 0 h 57"/>
                <a:gd name="T6" fmla="*/ 44 w 44"/>
                <a:gd name="T7" fmla="*/ 40 h 57"/>
                <a:gd name="T8" fmla="*/ 22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2" y="57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4" y="40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1" name="Freeform 4150"/>
            <p:cNvSpPr>
              <a:spLocks/>
            </p:cNvSpPr>
            <p:nvPr/>
          </p:nvSpPr>
          <p:spPr bwMode="auto">
            <a:xfrm>
              <a:off x="3540" y="2995"/>
              <a:ext cx="26" cy="5"/>
            </a:xfrm>
            <a:custGeom>
              <a:avLst/>
              <a:gdLst>
                <a:gd name="T0" fmla="*/ 26 w 26"/>
                <a:gd name="T1" fmla="*/ 0 h 5"/>
                <a:gd name="T2" fmla="*/ 26 w 26"/>
                <a:gd name="T3" fmla="*/ 0 h 5"/>
                <a:gd name="T4" fmla="*/ 0 w 26"/>
                <a:gd name="T5" fmla="*/ 5 h 5"/>
                <a:gd name="T6" fmla="*/ 0 w 26"/>
                <a:gd name="T7" fmla="*/ 5 h 5"/>
                <a:gd name="T8" fmla="*/ 26 w 2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26" y="0"/>
                  </a:moveTo>
                  <a:lnTo>
                    <a:pt x="26" y="0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2" name="Freeform 4151"/>
            <p:cNvSpPr>
              <a:spLocks/>
            </p:cNvSpPr>
            <p:nvPr/>
          </p:nvSpPr>
          <p:spPr bwMode="auto">
            <a:xfrm>
              <a:off x="3325" y="2706"/>
              <a:ext cx="35" cy="49"/>
            </a:xfrm>
            <a:custGeom>
              <a:avLst/>
              <a:gdLst>
                <a:gd name="T0" fmla="*/ 11 w 35"/>
                <a:gd name="T1" fmla="*/ 49 h 49"/>
                <a:gd name="T2" fmla="*/ 0 w 35"/>
                <a:gd name="T3" fmla="*/ 5 h 49"/>
                <a:gd name="T4" fmla="*/ 26 w 35"/>
                <a:gd name="T5" fmla="*/ 0 h 49"/>
                <a:gd name="T6" fmla="*/ 35 w 35"/>
                <a:gd name="T7" fmla="*/ 37 h 49"/>
                <a:gd name="T8" fmla="*/ 11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1" y="4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37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3" name="Freeform 4152"/>
            <p:cNvSpPr>
              <a:spLocks/>
            </p:cNvSpPr>
            <p:nvPr/>
          </p:nvSpPr>
          <p:spPr bwMode="auto">
            <a:xfrm>
              <a:off x="3318" y="2667"/>
              <a:ext cx="33" cy="44"/>
            </a:xfrm>
            <a:custGeom>
              <a:avLst/>
              <a:gdLst>
                <a:gd name="T0" fmla="*/ 7 w 33"/>
                <a:gd name="T1" fmla="*/ 44 h 44"/>
                <a:gd name="T2" fmla="*/ 0 w 33"/>
                <a:gd name="T3" fmla="*/ 2 h 44"/>
                <a:gd name="T4" fmla="*/ 27 w 33"/>
                <a:gd name="T5" fmla="*/ 0 h 44"/>
                <a:gd name="T6" fmla="*/ 33 w 33"/>
                <a:gd name="T7" fmla="*/ 39 h 44"/>
                <a:gd name="T8" fmla="*/ 7 w 3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4">
                  <a:moveTo>
                    <a:pt x="7" y="44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3" y="39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4" name="Freeform 4153"/>
            <p:cNvSpPr>
              <a:spLocks/>
            </p:cNvSpPr>
            <p:nvPr/>
          </p:nvSpPr>
          <p:spPr bwMode="auto">
            <a:xfrm>
              <a:off x="3318" y="2593"/>
              <a:ext cx="27" cy="76"/>
            </a:xfrm>
            <a:custGeom>
              <a:avLst/>
              <a:gdLst>
                <a:gd name="T0" fmla="*/ 0 w 27"/>
                <a:gd name="T1" fmla="*/ 76 h 76"/>
                <a:gd name="T2" fmla="*/ 0 w 27"/>
                <a:gd name="T3" fmla="*/ 0 h 76"/>
                <a:gd name="T4" fmla="*/ 27 w 27"/>
                <a:gd name="T5" fmla="*/ 0 h 76"/>
                <a:gd name="T6" fmla="*/ 27 w 27"/>
                <a:gd name="T7" fmla="*/ 74 h 76"/>
                <a:gd name="T8" fmla="*/ 0 w 27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6">
                  <a:moveTo>
                    <a:pt x="0" y="76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74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5" name="Freeform 4154"/>
            <p:cNvSpPr>
              <a:spLocks/>
            </p:cNvSpPr>
            <p:nvPr/>
          </p:nvSpPr>
          <p:spPr bwMode="auto">
            <a:xfrm>
              <a:off x="3316" y="2520"/>
              <a:ext cx="29" cy="73"/>
            </a:xfrm>
            <a:custGeom>
              <a:avLst/>
              <a:gdLst>
                <a:gd name="T0" fmla="*/ 2 w 29"/>
                <a:gd name="T1" fmla="*/ 73 h 73"/>
                <a:gd name="T2" fmla="*/ 0 w 29"/>
                <a:gd name="T3" fmla="*/ 5 h 73"/>
                <a:gd name="T4" fmla="*/ 26 w 29"/>
                <a:gd name="T5" fmla="*/ 0 h 73"/>
                <a:gd name="T6" fmla="*/ 29 w 29"/>
                <a:gd name="T7" fmla="*/ 73 h 73"/>
                <a:gd name="T8" fmla="*/ 2 w 2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3">
                  <a:moveTo>
                    <a:pt x="2" y="73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9" y="73"/>
                  </a:lnTo>
                  <a:lnTo>
                    <a:pt x="2" y="7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6" name="Freeform 4155"/>
            <p:cNvSpPr>
              <a:spLocks/>
            </p:cNvSpPr>
            <p:nvPr/>
          </p:nvSpPr>
          <p:spPr bwMode="auto">
            <a:xfrm>
              <a:off x="3307" y="2481"/>
              <a:ext cx="35" cy="44"/>
            </a:xfrm>
            <a:custGeom>
              <a:avLst/>
              <a:gdLst>
                <a:gd name="T0" fmla="*/ 9 w 35"/>
                <a:gd name="T1" fmla="*/ 44 h 44"/>
                <a:gd name="T2" fmla="*/ 0 w 35"/>
                <a:gd name="T3" fmla="*/ 12 h 44"/>
                <a:gd name="T4" fmla="*/ 25 w 35"/>
                <a:gd name="T5" fmla="*/ 0 h 44"/>
                <a:gd name="T6" fmla="*/ 35 w 35"/>
                <a:gd name="T7" fmla="*/ 39 h 44"/>
                <a:gd name="T8" fmla="*/ 9 w 35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9" y="44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5" y="39"/>
                  </a:lnTo>
                  <a:lnTo>
                    <a:pt x="9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7" name="Freeform 4156"/>
            <p:cNvSpPr>
              <a:spLocks/>
            </p:cNvSpPr>
            <p:nvPr/>
          </p:nvSpPr>
          <p:spPr bwMode="auto">
            <a:xfrm>
              <a:off x="3290" y="2444"/>
              <a:ext cx="42" cy="49"/>
            </a:xfrm>
            <a:custGeom>
              <a:avLst/>
              <a:gdLst>
                <a:gd name="T0" fmla="*/ 17 w 42"/>
                <a:gd name="T1" fmla="*/ 49 h 49"/>
                <a:gd name="T2" fmla="*/ 0 w 42"/>
                <a:gd name="T3" fmla="*/ 17 h 49"/>
                <a:gd name="T4" fmla="*/ 22 w 42"/>
                <a:gd name="T5" fmla="*/ 0 h 49"/>
                <a:gd name="T6" fmla="*/ 42 w 42"/>
                <a:gd name="T7" fmla="*/ 37 h 49"/>
                <a:gd name="T8" fmla="*/ 17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17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8" name="Freeform 4157"/>
            <p:cNvSpPr>
              <a:spLocks/>
            </p:cNvSpPr>
            <p:nvPr/>
          </p:nvSpPr>
          <p:spPr bwMode="auto">
            <a:xfrm>
              <a:off x="3336" y="2740"/>
              <a:ext cx="24" cy="18"/>
            </a:xfrm>
            <a:custGeom>
              <a:avLst/>
              <a:gdLst>
                <a:gd name="T0" fmla="*/ 2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2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79" name="Freeform 4158"/>
            <p:cNvSpPr>
              <a:spLocks/>
            </p:cNvSpPr>
            <p:nvPr/>
          </p:nvSpPr>
          <p:spPr bwMode="auto">
            <a:xfrm>
              <a:off x="3264" y="2410"/>
              <a:ext cx="46" cy="54"/>
            </a:xfrm>
            <a:custGeom>
              <a:avLst/>
              <a:gdLst>
                <a:gd name="T0" fmla="*/ 28 w 46"/>
                <a:gd name="T1" fmla="*/ 54 h 54"/>
                <a:gd name="T2" fmla="*/ 0 w 46"/>
                <a:gd name="T3" fmla="*/ 24 h 54"/>
                <a:gd name="T4" fmla="*/ 15 w 46"/>
                <a:gd name="T5" fmla="*/ 0 h 54"/>
                <a:gd name="T6" fmla="*/ 46 w 46"/>
                <a:gd name="T7" fmla="*/ 32 h 54"/>
                <a:gd name="T8" fmla="*/ 28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8" y="5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6" y="32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0" name="Freeform 4159"/>
            <p:cNvSpPr>
              <a:spLocks/>
            </p:cNvSpPr>
            <p:nvPr/>
          </p:nvSpPr>
          <p:spPr bwMode="auto">
            <a:xfrm>
              <a:off x="3235" y="2390"/>
              <a:ext cx="44" cy="44"/>
            </a:xfrm>
            <a:custGeom>
              <a:avLst/>
              <a:gdLst>
                <a:gd name="T0" fmla="*/ 29 w 44"/>
                <a:gd name="T1" fmla="*/ 44 h 44"/>
                <a:gd name="T2" fmla="*/ 0 w 44"/>
                <a:gd name="T3" fmla="*/ 27 h 44"/>
                <a:gd name="T4" fmla="*/ 11 w 44"/>
                <a:gd name="T5" fmla="*/ 0 h 44"/>
                <a:gd name="T6" fmla="*/ 44 w 44"/>
                <a:gd name="T7" fmla="*/ 20 h 44"/>
                <a:gd name="T8" fmla="*/ 2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9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0"/>
                  </a:lnTo>
                  <a:lnTo>
                    <a:pt x="29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1" name="Freeform 4160"/>
            <p:cNvSpPr>
              <a:spLocks/>
            </p:cNvSpPr>
            <p:nvPr/>
          </p:nvSpPr>
          <p:spPr bwMode="auto">
            <a:xfrm>
              <a:off x="3204" y="2378"/>
              <a:ext cx="42" cy="39"/>
            </a:xfrm>
            <a:custGeom>
              <a:avLst/>
              <a:gdLst>
                <a:gd name="T0" fmla="*/ 31 w 42"/>
                <a:gd name="T1" fmla="*/ 39 h 39"/>
                <a:gd name="T2" fmla="*/ 0 w 42"/>
                <a:gd name="T3" fmla="*/ 29 h 39"/>
                <a:gd name="T4" fmla="*/ 5 w 42"/>
                <a:gd name="T5" fmla="*/ 0 h 39"/>
                <a:gd name="T6" fmla="*/ 42 w 42"/>
                <a:gd name="T7" fmla="*/ 12 h 39"/>
                <a:gd name="T8" fmla="*/ 31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1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1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2" name="Freeform 4161"/>
            <p:cNvSpPr>
              <a:spLocks/>
            </p:cNvSpPr>
            <p:nvPr/>
          </p:nvSpPr>
          <p:spPr bwMode="auto">
            <a:xfrm>
              <a:off x="3167" y="2371"/>
              <a:ext cx="42" cy="36"/>
            </a:xfrm>
            <a:custGeom>
              <a:avLst/>
              <a:gdLst>
                <a:gd name="T0" fmla="*/ 37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7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7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3" name="Freeform 4162"/>
            <p:cNvSpPr>
              <a:spLocks/>
            </p:cNvSpPr>
            <p:nvPr/>
          </p:nvSpPr>
          <p:spPr bwMode="auto">
            <a:xfrm>
              <a:off x="3130" y="2363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0 h 37"/>
                <a:gd name="T4" fmla="*/ 4 w 42"/>
                <a:gd name="T5" fmla="*/ 0 h 37"/>
                <a:gd name="T6" fmla="*/ 42 w 42"/>
                <a:gd name="T7" fmla="*/ 8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4" name="Freeform 4163"/>
            <p:cNvSpPr>
              <a:spLocks/>
            </p:cNvSpPr>
            <p:nvPr/>
          </p:nvSpPr>
          <p:spPr bwMode="auto">
            <a:xfrm>
              <a:off x="3090" y="2356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7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7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5" name="Freeform 4164"/>
            <p:cNvSpPr>
              <a:spLocks/>
            </p:cNvSpPr>
            <p:nvPr/>
          </p:nvSpPr>
          <p:spPr bwMode="auto">
            <a:xfrm>
              <a:off x="3071" y="2346"/>
              <a:ext cx="30" cy="37"/>
            </a:xfrm>
            <a:custGeom>
              <a:avLst/>
              <a:gdLst>
                <a:gd name="T0" fmla="*/ 19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0 h 37"/>
                <a:gd name="T8" fmla="*/ 19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9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9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6" name="Freeform 4165"/>
            <p:cNvSpPr>
              <a:spLocks/>
            </p:cNvSpPr>
            <p:nvPr/>
          </p:nvSpPr>
          <p:spPr bwMode="auto">
            <a:xfrm>
              <a:off x="3055" y="2336"/>
              <a:ext cx="31" cy="35"/>
            </a:xfrm>
            <a:custGeom>
              <a:avLst/>
              <a:gdLst>
                <a:gd name="T0" fmla="*/ 16 w 31"/>
                <a:gd name="T1" fmla="*/ 35 h 35"/>
                <a:gd name="T2" fmla="*/ 0 w 31"/>
                <a:gd name="T3" fmla="*/ 25 h 35"/>
                <a:gd name="T4" fmla="*/ 16 w 31"/>
                <a:gd name="T5" fmla="*/ 0 h 35"/>
                <a:gd name="T6" fmla="*/ 31 w 31"/>
                <a:gd name="T7" fmla="*/ 10 h 35"/>
                <a:gd name="T8" fmla="*/ 16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0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Freeform 4166"/>
            <p:cNvSpPr>
              <a:spLocks/>
            </p:cNvSpPr>
            <p:nvPr/>
          </p:nvSpPr>
          <p:spPr bwMode="auto">
            <a:xfrm>
              <a:off x="3040" y="2324"/>
              <a:ext cx="31" cy="37"/>
            </a:xfrm>
            <a:custGeom>
              <a:avLst/>
              <a:gdLst>
                <a:gd name="T0" fmla="*/ 15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2 h 37"/>
                <a:gd name="T8" fmla="*/ 1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5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4167"/>
            <p:cNvSpPr>
              <a:spLocks/>
            </p:cNvSpPr>
            <p:nvPr/>
          </p:nvSpPr>
          <p:spPr bwMode="auto">
            <a:xfrm>
              <a:off x="3025" y="2307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0 h 39"/>
                <a:gd name="T4" fmla="*/ 19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4168"/>
            <p:cNvSpPr>
              <a:spLocks/>
            </p:cNvSpPr>
            <p:nvPr/>
          </p:nvSpPr>
          <p:spPr bwMode="auto">
            <a:xfrm>
              <a:off x="3290" y="2442"/>
              <a:ext cx="22" cy="22"/>
            </a:xfrm>
            <a:custGeom>
              <a:avLst/>
              <a:gdLst>
                <a:gd name="T0" fmla="*/ 22 w 22"/>
                <a:gd name="T1" fmla="*/ 2 h 22"/>
                <a:gd name="T2" fmla="*/ 20 w 22"/>
                <a:gd name="T3" fmla="*/ 0 h 22"/>
                <a:gd name="T4" fmla="*/ 0 w 22"/>
                <a:gd name="T5" fmla="*/ 19 h 22"/>
                <a:gd name="T6" fmla="*/ 2 w 22"/>
                <a:gd name="T7" fmla="*/ 22 h 22"/>
                <a:gd name="T8" fmla="*/ 22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4169"/>
            <p:cNvSpPr>
              <a:spLocks/>
            </p:cNvSpPr>
            <p:nvPr/>
          </p:nvSpPr>
          <p:spPr bwMode="auto">
            <a:xfrm>
              <a:off x="3009" y="2287"/>
              <a:ext cx="38" cy="40"/>
            </a:xfrm>
            <a:custGeom>
              <a:avLst/>
              <a:gdLst>
                <a:gd name="T0" fmla="*/ 16 w 38"/>
                <a:gd name="T1" fmla="*/ 40 h 40"/>
                <a:gd name="T2" fmla="*/ 0 w 38"/>
                <a:gd name="T3" fmla="*/ 13 h 40"/>
                <a:gd name="T4" fmla="*/ 24 w 38"/>
                <a:gd name="T5" fmla="*/ 0 h 40"/>
                <a:gd name="T6" fmla="*/ 38 w 38"/>
                <a:gd name="T7" fmla="*/ 22 h 40"/>
                <a:gd name="T8" fmla="*/ 16 w 38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0">
                  <a:moveTo>
                    <a:pt x="16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8" y="22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4170"/>
            <p:cNvSpPr>
              <a:spLocks/>
            </p:cNvSpPr>
            <p:nvPr/>
          </p:nvSpPr>
          <p:spPr bwMode="auto">
            <a:xfrm>
              <a:off x="3001" y="2265"/>
              <a:ext cx="32" cy="35"/>
            </a:xfrm>
            <a:custGeom>
              <a:avLst/>
              <a:gdLst>
                <a:gd name="T0" fmla="*/ 8 w 32"/>
                <a:gd name="T1" fmla="*/ 35 h 35"/>
                <a:gd name="T2" fmla="*/ 0 w 32"/>
                <a:gd name="T3" fmla="*/ 13 h 35"/>
                <a:gd name="T4" fmla="*/ 24 w 32"/>
                <a:gd name="T5" fmla="*/ 0 h 35"/>
                <a:gd name="T6" fmla="*/ 32 w 32"/>
                <a:gd name="T7" fmla="*/ 22 h 35"/>
                <a:gd name="T8" fmla="*/ 8 w 3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5">
                  <a:moveTo>
                    <a:pt x="8" y="35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2" y="22"/>
                  </a:lnTo>
                  <a:lnTo>
                    <a:pt x="8" y="35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4171"/>
            <p:cNvSpPr>
              <a:spLocks/>
            </p:cNvSpPr>
            <p:nvPr/>
          </p:nvSpPr>
          <p:spPr bwMode="auto">
            <a:xfrm>
              <a:off x="2990" y="2219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6 w 35"/>
                <a:gd name="T5" fmla="*/ 0 h 59"/>
                <a:gd name="T6" fmla="*/ 35 w 35"/>
                <a:gd name="T7" fmla="*/ 46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4172"/>
            <p:cNvSpPr>
              <a:spLocks/>
            </p:cNvSpPr>
            <p:nvPr/>
          </p:nvSpPr>
          <p:spPr bwMode="auto">
            <a:xfrm>
              <a:off x="2981" y="2170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4173"/>
            <p:cNvSpPr>
              <a:spLocks/>
            </p:cNvSpPr>
            <p:nvPr/>
          </p:nvSpPr>
          <p:spPr bwMode="auto">
            <a:xfrm>
              <a:off x="2974" y="2143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2 h 32"/>
                <a:gd name="T4" fmla="*/ 24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4174"/>
            <p:cNvSpPr>
              <a:spLocks/>
            </p:cNvSpPr>
            <p:nvPr/>
          </p:nvSpPr>
          <p:spPr bwMode="auto">
            <a:xfrm>
              <a:off x="2963" y="2116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4175"/>
            <p:cNvSpPr>
              <a:spLocks/>
            </p:cNvSpPr>
            <p:nvPr/>
          </p:nvSpPr>
          <p:spPr bwMode="auto">
            <a:xfrm>
              <a:off x="3025" y="2307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19 w 22"/>
                <a:gd name="T5" fmla="*/ 0 h 20"/>
                <a:gd name="T6" fmla="*/ 22 w 22"/>
                <a:gd name="T7" fmla="*/ 2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4176"/>
            <p:cNvSpPr>
              <a:spLocks/>
            </p:cNvSpPr>
            <p:nvPr/>
          </p:nvSpPr>
          <p:spPr bwMode="auto">
            <a:xfrm>
              <a:off x="2928" y="2035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4177"/>
            <p:cNvSpPr>
              <a:spLocks/>
            </p:cNvSpPr>
            <p:nvPr/>
          </p:nvSpPr>
          <p:spPr bwMode="auto">
            <a:xfrm>
              <a:off x="2895" y="1959"/>
              <a:ext cx="57" cy="88"/>
            </a:xfrm>
            <a:custGeom>
              <a:avLst/>
              <a:gdLst>
                <a:gd name="T0" fmla="*/ 33 w 57"/>
                <a:gd name="T1" fmla="*/ 88 h 88"/>
                <a:gd name="T2" fmla="*/ 0 w 57"/>
                <a:gd name="T3" fmla="*/ 17 h 88"/>
                <a:gd name="T4" fmla="*/ 22 w 57"/>
                <a:gd name="T5" fmla="*/ 0 h 88"/>
                <a:gd name="T6" fmla="*/ 57 w 57"/>
                <a:gd name="T7" fmla="*/ 76 h 88"/>
                <a:gd name="T8" fmla="*/ 33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3" y="8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3" y="88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4178"/>
            <p:cNvSpPr>
              <a:spLocks/>
            </p:cNvSpPr>
            <p:nvPr/>
          </p:nvSpPr>
          <p:spPr bwMode="auto">
            <a:xfrm>
              <a:off x="2876" y="1927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20 h 49"/>
                <a:gd name="T4" fmla="*/ 19 w 41"/>
                <a:gd name="T5" fmla="*/ 0 h 49"/>
                <a:gd name="T6" fmla="*/ 41 w 41"/>
                <a:gd name="T7" fmla="*/ 32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1" y="32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4179"/>
            <p:cNvSpPr>
              <a:spLocks/>
            </p:cNvSpPr>
            <p:nvPr/>
          </p:nvSpPr>
          <p:spPr bwMode="auto">
            <a:xfrm>
              <a:off x="2854" y="1900"/>
              <a:ext cx="41" cy="47"/>
            </a:xfrm>
            <a:custGeom>
              <a:avLst/>
              <a:gdLst>
                <a:gd name="T0" fmla="*/ 22 w 41"/>
                <a:gd name="T1" fmla="*/ 47 h 47"/>
                <a:gd name="T2" fmla="*/ 0 w 41"/>
                <a:gd name="T3" fmla="*/ 22 h 47"/>
                <a:gd name="T4" fmla="*/ 17 w 41"/>
                <a:gd name="T5" fmla="*/ 0 h 47"/>
                <a:gd name="T6" fmla="*/ 41 w 41"/>
                <a:gd name="T7" fmla="*/ 27 h 47"/>
                <a:gd name="T8" fmla="*/ 22 w 41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22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27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4180"/>
            <p:cNvSpPr>
              <a:spLocks/>
            </p:cNvSpPr>
            <p:nvPr/>
          </p:nvSpPr>
          <p:spPr bwMode="auto">
            <a:xfrm>
              <a:off x="2825" y="1876"/>
              <a:ext cx="46" cy="46"/>
            </a:xfrm>
            <a:custGeom>
              <a:avLst/>
              <a:gdLst>
                <a:gd name="T0" fmla="*/ 29 w 46"/>
                <a:gd name="T1" fmla="*/ 46 h 46"/>
                <a:gd name="T2" fmla="*/ 0 w 46"/>
                <a:gd name="T3" fmla="*/ 27 h 46"/>
                <a:gd name="T4" fmla="*/ 11 w 46"/>
                <a:gd name="T5" fmla="*/ 0 h 46"/>
                <a:gd name="T6" fmla="*/ 46 w 46"/>
                <a:gd name="T7" fmla="*/ 24 h 46"/>
                <a:gd name="T8" fmla="*/ 29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9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4181"/>
            <p:cNvSpPr>
              <a:spLocks/>
            </p:cNvSpPr>
            <p:nvPr/>
          </p:nvSpPr>
          <p:spPr bwMode="auto">
            <a:xfrm>
              <a:off x="2788" y="1859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4182"/>
            <p:cNvSpPr>
              <a:spLocks/>
            </p:cNvSpPr>
            <p:nvPr/>
          </p:nvSpPr>
          <p:spPr bwMode="auto">
            <a:xfrm>
              <a:off x="2963" y="2116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4183"/>
            <p:cNvSpPr>
              <a:spLocks/>
            </p:cNvSpPr>
            <p:nvPr/>
          </p:nvSpPr>
          <p:spPr bwMode="auto">
            <a:xfrm>
              <a:off x="2757" y="1847"/>
              <a:ext cx="40" cy="39"/>
            </a:xfrm>
            <a:custGeom>
              <a:avLst/>
              <a:gdLst>
                <a:gd name="T0" fmla="*/ 35 w 40"/>
                <a:gd name="T1" fmla="*/ 39 h 39"/>
                <a:gd name="T2" fmla="*/ 0 w 40"/>
                <a:gd name="T3" fmla="*/ 29 h 39"/>
                <a:gd name="T4" fmla="*/ 5 w 40"/>
                <a:gd name="T5" fmla="*/ 0 h 39"/>
                <a:gd name="T6" fmla="*/ 40 w 40"/>
                <a:gd name="T7" fmla="*/ 9 h 39"/>
                <a:gd name="T8" fmla="*/ 35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35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0" y="9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4184"/>
            <p:cNvSpPr>
              <a:spLocks/>
            </p:cNvSpPr>
            <p:nvPr/>
          </p:nvSpPr>
          <p:spPr bwMode="auto">
            <a:xfrm>
              <a:off x="2729" y="1847"/>
              <a:ext cx="33" cy="29"/>
            </a:xfrm>
            <a:custGeom>
              <a:avLst/>
              <a:gdLst>
                <a:gd name="T0" fmla="*/ 28 w 33"/>
                <a:gd name="T1" fmla="*/ 29 h 29"/>
                <a:gd name="T2" fmla="*/ 0 w 33"/>
                <a:gd name="T3" fmla="*/ 29 h 29"/>
                <a:gd name="T4" fmla="*/ 0 w 33"/>
                <a:gd name="T5" fmla="*/ 0 h 29"/>
                <a:gd name="T6" fmla="*/ 33 w 33"/>
                <a:gd name="T7" fmla="*/ 0 h 29"/>
                <a:gd name="T8" fmla="*/ 28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8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Rectangle 4185"/>
            <p:cNvSpPr>
              <a:spLocks noChangeArrowheads="1"/>
            </p:cNvSpPr>
            <p:nvPr/>
          </p:nvSpPr>
          <p:spPr bwMode="auto">
            <a:xfrm>
              <a:off x="2665" y="1847"/>
              <a:ext cx="64" cy="29"/>
            </a:xfrm>
            <a:prstGeom prst="rect">
              <a:avLst/>
            </a:prstGeom>
            <a:solidFill>
              <a:srgbClr val="1D646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4186"/>
            <p:cNvSpPr>
              <a:spLocks/>
            </p:cNvSpPr>
            <p:nvPr/>
          </p:nvSpPr>
          <p:spPr bwMode="auto">
            <a:xfrm>
              <a:off x="2788" y="1856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4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4187"/>
            <p:cNvSpPr>
              <a:spLocks/>
            </p:cNvSpPr>
            <p:nvPr/>
          </p:nvSpPr>
          <p:spPr bwMode="auto">
            <a:xfrm>
              <a:off x="2648" y="1844"/>
              <a:ext cx="19" cy="32"/>
            </a:xfrm>
            <a:custGeom>
              <a:avLst/>
              <a:gdLst>
                <a:gd name="T0" fmla="*/ 15 w 19"/>
                <a:gd name="T1" fmla="*/ 32 h 32"/>
                <a:gd name="T2" fmla="*/ 0 w 19"/>
                <a:gd name="T3" fmla="*/ 29 h 32"/>
                <a:gd name="T4" fmla="*/ 4 w 19"/>
                <a:gd name="T5" fmla="*/ 0 h 32"/>
                <a:gd name="T6" fmla="*/ 19 w 19"/>
                <a:gd name="T7" fmla="*/ 3 h 32"/>
                <a:gd name="T8" fmla="*/ 15 w 1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2">
                  <a:moveTo>
                    <a:pt x="15" y="3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19" y="3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4188"/>
            <p:cNvSpPr>
              <a:spLocks/>
            </p:cNvSpPr>
            <p:nvPr/>
          </p:nvSpPr>
          <p:spPr bwMode="auto">
            <a:xfrm>
              <a:off x="2628" y="1842"/>
              <a:ext cx="24" cy="31"/>
            </a:xfrm>
            <a:custGeom>
              <a:avLst/>
              <a:gdLst>
                <a:gd name="T0" fmla="*/ 20 w 24"/>
                <a:gd name="T1" fmla="*/ 31 h 31"/>
                <a:gd name="T2" fmla="*/ 0 w 24"/>
                <a:gd name="T3" fmla="*/ 24 h 31"/>
                <a:gd name="T4" fmla="*/ 15 w 24"/>
                <a:gd name="T5" fmla="*/ 0 h 31"/>
                <a:gd name="T6" fmla="*/ 24 w 24"/>
                <a:gd name="T7" fmla="*/ 2 h 31"/>
                <a:gd name="T8" fmla="*/ 20 w 24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20" y="31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4" y="2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4189"/>
            <p:cNvSpPr>
              <a:spLocks/>
            </p:cNvSpPr>
            <p:nvPr/>
          </p:nvSpPr>
          <p:spPr bwMode="auto">
            <a:xfrm>
              <a:off x="2597" y="1820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2 h 46"/>
                <a:gd name="T4" fmla="*/ 18 w 46"/>
                <a:gd name="T5" fmla="*/ 0 h 46"/>
                <a:gd name="T6" fmla="*/ 46 w 46"/>
                <a:gd name="T7" fmla="*/ 22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4190"/>
            <p:cNvSpPr>
              <a:spLocks/>
            </p:cNvSpPr>
            <p:nvPr/>
          </p:nvSpPr>
          <p:spPr bwMode="auto">
            <a:xfrm>
              <a:off x="2564" y="1785"/>
              <a:ext cx="51" cy="57"/>
            </a:xfrm>
            <a:custGeom>
              <a:avLst/>
              <a:gdLst>
                <a:gd name="T0" fmla="*/ 33 w 51"/>
                <a:gd name="T1" fmla="*/ 57 h 57"/>
                <a:gd name="T2" fmla="*/ 0 w 51"/>
                <a:gd name="T3" fmla="*/ 20 h 57"/>
                <a:gd name="T4" fmla="*/ 20 w 51"/>
                <a:gd name="T5" fmla="*/ 0 h 57"/>
                <a:gd name="T6" fmla="*/ 51 w 51"/>
                <a:gd name="T7" fmla="*/ 35 h 57"/>
                <a:gd name="T8" fmla="*/ 33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33" y="5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1" y="35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4191"/>
            <p:cNvSpPr>
              <a:spLocks/>
            </p:cNvSpPr>
            <p:nvPr/>
          </p:nvSpPr>
          <p:spPr bwMode="auto">
            <a:xfrm>
              <a:off x="2536" y="1749"/>
              <a:ext cx="48" cy="56"/>
            </a:xfrm>
            <a:custGeom>
              <a:avLst/>
              <a:gdLst>
                <a:gd name="T0" fmla="*/ 28 w 48"/>
                <a:gd name="T1" fmla="*/ 56 h 56"/>
                <a:gd name="T2" fmla="*/ 0 w 48"/>
                <a:gd name="T3" fmla="*/ 17 h 56"/>
                <a:gd name="T4" fmla="*/ 22 w 48"/>
                <a:gd name="T5" fmla="*/ 0 h 56"/>
                <a:gd name="T6" fmla="*/ 48 w 48"/>
                <a:gd name="T7" fmla="*/ 36 h 56"/>
                <a:gd name="T8" fmla="*/ 28 w 48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6">
                  <a:moveTo>
                    <a:pt x="28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6"/>
                  </a:lnTo>
                  <a:lnTo>
                    <a:pt x="28" y="56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4192"/>
            <p:cNvSpPr>
              <a:spLocks/>
            </p:cNvSpPr>
            <p:nvPr/>
          </p:nvSpPr>
          <p:spPr bwMode="auto">
            <a:xfrm>
              <a:off x="2510" y="1704"/>
              <a:ext cx="48" cy="62"/>
            </a:xfrm>
            <a:custGeom>
              <a:avLst/>
              <a:gdLst>
                <a:gd name="T0" fmla="*/ 26 w 48"/>
                <a:gd name="T1" fmla="*/ 62 h 62"/>
                <a:gd name="T2" fmla="*/ 0 w 48"/>
                <a:gd name="T3" fmla="*/ 18 h 62"/>
                <a:gd name="T4" fmla="*/ 22 w 48"/>
                <a:gd name="T5" fmla="*/ 0 h 62"/>
                <a:gd name="T6" fmla="*/ 48 w 48"/>
                <a:gd name="T7" fmla="*/ 45 h 62"/>
                <a:gd name="T8" fmla="*/ 26 w 4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2">
                  <a:moveTo>
                    <a:pt x="26" y="6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8" y="45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4193"/>
            <p:cNvSpPr>
              <a:spLocks/>
            </p:cNvSpPr>
            <p:nvPr/>
          </p:nvSpPr>
          <p:spPr bwMode="auto">
            <a:xfrm>
              <a:off x="2485" y="1663"/>
              <a:ext cx="47" cy="59"/>
            </a:xfrm>
            <a:custGeom>
              <a:avLst/>
              <a:gdLst>
                <a:gd name="T0" fmla="*/ 25 w 47"/>
                <a:gd name="T1" fmla="*/ 59 h 59"/>
                <a:gd name="T2" fmla="*/ 0 w 47"/>
                <a:gd name="T3" fmla="*/ 17 h 59"/>
                <a:gd name="T4" fmla="*/ 22 w 47"/>
                <a:gd name="T5" fmla="*/ 0 h 59"/>
                <a:gd name="T6" fmla="*/ 47 w 47"/>
                <a:gd name="T7" fmla="*/ 41 h 59"/>
                <a:gd name="T8" fmla="*/ 25 w 47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9">
                  <a:moveTo>
                    <a:pt x="25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7" y="41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4194"/>
            <p:cNvSpPr>
              <a:spLocks/>
            </p:cNvSpPr>
            <p:nvPr/>
          </p:nvSpPr>
          <p:spPr bwMode="auto">
            <a:xfrm>
              <a:off x="2453" y="1599"/>
              <a:ext cx="54" cy="81"/>
            </a:xfrm>
            <a:custGeom>
              <a:avLst/>
              <a:gdLst>
                <a:gd name="T0" fmla="*/ 32 w 54"/>
                <a:gd name="T1" fmla="*/ 81 h 81"/>
                <a:gd name="T2" fmla="*/ 0 w 54"/>
                <a:gd name="T3" fmla="*/ 17 h 81"/>
                <a:gd name="T4" fmla="*/ 22 w 54"/>
                <a:gd name="T5" fmla="*/ 0 h 81"/>
                <a:gd name="T6" fmla="*/ 54 w 54"/>
                <a:gd name="T7" fmla="*/ 64 h 81"/>
                <a:gd name="T8" fmla="*/ 32 w 54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1">
                  <a:moveTo>
                    <a:pt x="32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4" y="64"/>
                  </a:lnTo>
                  <a:lnTo>
                    <a:pt x="32" y="81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4195"/>
            <p:cNvSpPr>
              <a:spLocks/>
            </p:cNvSpPr>
            <p:nvPr/>
          </p:nvSpPr>
          <p:spPr bwMode="auto">
            <a:xfrm>
              <a:off x="2663" y="1847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D646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419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Freeform 4197"/>
            <p:cNvSpPr>
              <a:spLocks/>
            </p:cNvSpPr>
            <p:nvPr/>
          </p:nvSpPr>
          <p:spPr bwMode="auto">
            <a:xfrm>
              <a:off x="3535" y="3429"/>
              <a:ext cx="64" cy="85"/>
            </a:xfrm>
            <a:custGeom>
              <a:avLst/>
              <a:gdLst>
                <a:gd name="T0" fmla="*/ 40 w 64"/>
                <a:gd name="T1" fmla="*/ 85 h 85"/>
                <a:gd name="T2" fmla="*/ 0 w 64"/>
                <a:gd name="T3" fmla="*/ 12 h 85"/>
                <a:gd name="T4" fmla="*/ 24 w 64"/>
                <a:gd name="T5" fmla="*/ 0 h 85"/>
                <a:gd name="T6" fmla="*/ 64 w 64"/>
                <a:gd name="T7" fmla="*/ 73 h 85"/>
                <a:gd name="T8" fmla="*/ 40 w 64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5">
                  <a:moveTo>
                    <a:pt x="40" y="85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4" y="73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Freeform 4198"/>
            <p:cNvSpPr>
              <a:spLocks/>
            </p:cNvSpPr>
            <p:nvPr/>
          </p:nvSpPr>
          <p:spPr bwMode="auto">
            <a:xfrm>
              <a:off x="3518" y="3389"/>
              <a:ext cx="41" cy="52"/>
            </a:xfrm>
            <a:custGeom>
              <a:avLst/>
              <a:gdLst>
                <a:gd name="T0" fmla="*/ 17 w 41"/>
                <a:gd name="T1" fmla="*/ 52 h 52"/>
                <a:gd name="T2" fmla="*/ 0 w 41"/>
                <a:gd name="T3" fmla="*/ 13 h 52"/>
                <a:gd name="T4" fmla="*/ 24 w 41"/>
                <a:gd name="T5" fmla="*/ 0 h 52"/>
                <a:gd name="T6" fmla="*/ 41 w 41"/>
                <a:gd name="T7" fmla="*/ 40 h 52"/>
                <a:gd name="T8" fmla="*/ 17 w 4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2">
                  <a:moveTo>
                    <a:pt x="17" y="52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40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4199"/>
            <p:cNvSpPr>
              <a:spLocks/>
            </p:cNvSpPr>
            <p:nvPr/>
          </p:nvSpPr>
          <p:spPr bwMode="auto">
            <a:xfrm>
              <a:off x="3505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4200"/>
            <p:cNvSpPr>
              <a:spLocks/>
            </p:cNvSpPr>
            <p:nvPr/>
          </p:nvSpPr>
          <p:spPr bwMode="auto">
            <a:xfrm>
              <a:off x="3494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Freeform 4201"/>
            <p:cNvSpPr>
              <a:spLocks/>
            </p:cNvSpPr>
            <p:nvPr/>
          </p:nvSpPr>
          <p:spPr bwMode="auto">
            <a:xfrm>
              <a:off x="3489" y="3260"/>
              <a:ext cx="31" cy="53"/>
            </a:xfrm>
            <a:custGeom>
              <a:avLst/>
              <a:gdLst>
                <a:gd name="T0" fmla="*/ 5 w 31"/>
                <a:gd name="T1" fmla="*/ 53 h 53"/>
                <a:gd name="T2" fmla="*/ 0 w 31"/>
                <a:gd name="T3" fmla="*/ 4 h 53"/>
                <a:gd name="T4" fmla="*/ 27 w 31"/>
                <a:gd name="T5" fmla="*/ 0 h 53"/>
                <a:gd name="T6" fmla="*/ 31 w 31"/>
                <a:gd name="T7" fmla="*/ 49 h 53"/>
                <a:gd name="T8" fmla="*/ 5 w 31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3">
                  <a:moveTo>
                    <a:pt x="5" y="53"/>
                  </a:moveTo>
                  <a:lnTo>
                    <a:pt x="0" y="4"/>
                  </a:lnTo>
                  <a:lnTo>
                    <a:pt x="27" y="0"/>
                  </a:lnTo>
                  <a:lnTo>
                    <a:pt x="31" y="49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4202"/>
            <p:cNvSpPr>
              <a:spLocks/>
            </p:cNvSpPr>
            <p:nvPr/>
          </p:nvSpPr>
          <p:spPr bwMode="auto">
            <a:xfrm>
              <a:off x="3489" y="3223"/>
              <a:ext cx="27" cy="41"/>
            </a:xfrm>
            <a:custGeom>
              <a:avLst/>
              <a:gdLst>
                <a:gd name="T0" fmla="*/ 0 w 27"/>
                <a:gd name="T1" fmla="*/ 39 h 41"/>
                <a:gd name="T2" fmla="*/ 0 w 27"/>
                <a:gd name="T3" fmla="*/ 0 h 41"/>
                <a:gd name="T4" fmla="*/ 27 w 27"/>
                <a:gd name="T5" fmla="*/ 5 h 41"/>
                <a:gd name="T6" fmla="*/ 27 w 27"/>
                <a:gd name="T7" fmla="*/ 41 h 41"/>
                <a:gd name="T8" fmla="*/ 0 w 27"/>
                <a:gd name="T9" fmla="*/ 3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1">
                  <a:moveTo>
                    <a:pt x="0" y="39"/>
                  </a:moveTo>
                  <a:lnTo>
                    <a:pt x="0" y="0"/>
                  </a:lnTo>
                  <a:lnTo>
                    <a:pt x="27" y="5"/>
                  </a:lnTo>
                  <a:lnTo>
                    <a:pt x="27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4203"/>
            <p:cNvSpPr>
              <a:spLocks/>
            </p:cNvSpPr>
            <p:nvPr/>
          </p:nvSpPr>
          <p:spPr bwMode="auto">
            <a:xfrm>
              <a:off x="3489" y="3186"/>
              <a:ext cx="31" cy="42"/>
            </a:xfrm>
            <a:custGeom>
              <a:avLst/>
              <a:gdLst>
                <a:gd name="T0" fmla="*/ 0 w 31"/>
                <a:gd name="T1" fmla="*/ 37 h 42"/>
                <a:gd name="T2" fmla="*/ 7 w 31"/>
                <a:gd name="T3" fmla="*/ 0 h 42"/>
                <a:gd name="T4" fmla="*/ 31 w 31"/>
                <a:gd name="T5" fmla="*/ 12 h 42"/>
                <a:gd name="T6" fmla="*/ 27 w 31"/>
                <a:gd name="T7" fmla="*/ 42 h 42"/>
                <a:gd name="T8" fmla="*/ 0 w 31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7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7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4204"/>
            <p:cNvSpPr>
              <a:spLocks/>
            </p:cNvSpPr>
            <p:nvPr/>
          </p:nvSpPr>
          <p:spPr bwMode="auto">
            <a:xfrm>
              <a:off x="3496" y="3125"/>
              <a:ext cx="46" cy="73"/>
            </a:xfrm>
            <a:custGeom>
              <a:avLst/>
              <a:gdLst>
                <a:gd name="T0" fmla="*/ 0 w 46"/>
                <a:gd name="T1" fmla="*/ 61 h 73"/>
                <a:gd name="T2" fmla="*/ 22 w 46"/>
                <a:gd name="T3" fmla="*/ 0 h 73"/>
                <a:gd name="T4" fmla="*/ 46 w 46"/>
                <a:gd name="T5" fmla="*/ 12 h 73"/>
                <a:gd name="T6" fmla="*/ 24 w 46"/>
                <a:gd name="T7" fmla="*/ 73 h 73"/>
                <a:gd name="T8" fmla="*/ 0 w 46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3">
                  <a:moveTo>
                    <a:pt x="0" y="61"/>
                  </a:moveTo>
                  <a:lnTo>
                    <a:pt x="22" y="0"/>
                  </a:lnTo>
                  <a:lnTo>
                    <a:pt x="46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Freeform 4205"/>
            <p:cNvSpPr>
              <a:spLocks/>
            </p:cNvSpPr>
            <p:nvPr/>
          </p:nvSpPr>
          <p:spPr bwMode="auto">
            <a:xfrm>
              <a:off x="3518" y="3093"/>
              <a:ext cx="35" cy="44"/>
            </a:xfrm>
            <a:custGeom>
              <a:avLst/>
              <a:gdLst>
                <a:gd name="T0" fmla="*/ 0 w 35"/>
                <a:gd name="T1" fmla="*/ 32 h 44"/>
                <a:gd name="T2" fmla="*/ 11 w 35"/>
                <a:gd name="T3" fmla="*/ 0 h 44"/>
                <a:gd name="T4" fmla="*/ 35 w 35"/>
                <a:gd name="T5" fmla="*/ 12 h 44"/>
                <a:gd name="T6" fmla="*/ 24 w 35"/>
                <a:gd name="T7" fmla="*/ 44 h 44"/>
                <a:gd name="T8" fmla="*/ 0 w 35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2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7" name="Freeform 4206"/>
            <p:cNvSpPr>
              <a:spLocks/>
            </p:cNvSpPr>
            <p:nvPr/>
          </p:nvSpPr>
          <p:spPr bwMode="auto">
            <a:xfrm>
              <a:off x="3529" y="3066"/>
              <a:ext cx="35" cy="39"/>
            </a:xfrm>
            <a:custGeom>
              <a:avLst/>
              <a:gdLst>
                <a:gd name="T0" fmla="*/ 0 w 35"/>
                <a:gd name="T1" fmla="*/ 27 h 39"/>
                <a:gd name="T2" fmla="*/ 9 w 35"/>
                <a:gd name="T3" fmla="*/ 0 h 39"/>
                <a:gd name="T4" fmla="*/ 35 w 35"/>
                <a:gd name="T5" fmla="*/ 5 h 39"/>
                <a:gd name="T6" fmla="*/ 24 w 35"/>
                <a:gd name="T7" fmla="*/ 39 h 39"/>
                <a:gd name="T8" fmla="*/ 0 w 35"/>
                <a:gd name="T9" fmla="*/ 2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0" y="27"/>
                  </a:moveTo>
                  <a:lnTo>
                    <a:pt x="9" y="0"/>
                  </a:lnTo>
                  <a:lnTo>
                    <a:pt x="35" y="5"/>
                  </a:lnTo>
                  <a:lnTo>
                    <a:pt x="24" y="3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8" name="Freeform 4207"/>
            <p:cNvSpPr>
              <a:spLocks/>
            </p:cNvSpPr>
            <p:nvPr/>
          </p:nvSpPr>
          <p:spPr bwMode="auto">
            <a:xfrm>
              <a:off x="3538" y="3034"/>
              <a:ext cx="30" cy="37"/>
            </a:xfrm>
            <a:custGeom>
              <a:avLst/>
              <a:gdLst>
                <a:gd name="T0" fmla="*/ 0 w 30"/>
                <a:gd name="T1" fmla="*/ 32 h 37"/>
                <a:gd name="T2" fmla="*/ 4 w 30"/>
                <a:gd name="T3" fmla="*/ 0 h 37"/>
                <a:gd name="T4" fmla="*/ 30 w 30"/>
                <a:gd name="T5" fmla="*/ 3 h 37"/>
                <a:gd name="T6" fmla="*/ 26 w 30"/>
                <a:gd name="T7" fmla="*/ 37 h 37"/>
                <a:gd name="T8" fmla="*/ 0 w 30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2"/>
                  </a:moveTo>
                  <a:lnTo>
                    <a:pt x="4" y="0"/>
                  </a:lnTo>
                  <a:lnTo>
                    <a:pt x="30" y="3"/>
                  </a:lnTo>
                  <a:lnTo>
                    <a:pt x="26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9" name="Freeform 4208"/>
            <p:cNvSpPr>
              <a:spLocks/>
            </p:cNvSpPr>
            <p:nvPr/>
          </p:nvSpPr>
          <p:spPr bwMode="auto">
            <a:xfrm>
              <a:off x="3540" y="3015"/>
              <a:ext cx="28" cy="22"/>
            </a:xfrm>
            <a:custGeom>
              <a:avLst/>
              <a:gdLst>
                <a:gd name="T0" fmla="*/ 2 w 28"/>
                <a:gd name="T1" fmla="*/ 19 h 22"/>
                <a:gd name="T2" fmla="*/ 0 w 28"/>
                <a:gd name="T3" fmla="*/ 5 h 22"/>
                <a:gd name="T4" fmla="*/ 26 w 28"/>
                <a:gd name="T5" fmla="*/ 0 h 22"/>
                <a:gd name="T6" fmla="*/ 28 w 28"/>
                <a:gd name="T7" fmla="*/ 22 h 22"/>
                <a:gd name="T8" fmla="*/ 2 w 28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1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2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0" name="Freeform 4209"/>
            <p:cNvSpPr>
              <a:spLocks/>
            </p:cNvSpPr>
            <p:nvPr/>
          </p:nvSpPr>
          <p:spPr bwMode="auto">
            <a:xfrm>
              <a:off x="3538" y="2995"/>
              <a:ext cx="28" cy="25"/>
            </a:xfrm>
            <a:custGeom>
              <a:avLst/>
              <a:gdLst>
                <a:gd name="T0" fmla="*/ 2 w 28"/>
                <a:gd name="T1" fmla="*/ 25 h 25"/>
                <a:gd name="T2" fmla="*/ 0 w 28"/>
                <a:gd name="T3" fmla="*/ 5 h 25"/>
                <a:gd name="T4" fmla="*/ 26 w 28"/>
                <a:gd name="T5" fmla="*/ 0 h 25"/>
                <a:gd name="T6" fmla="*/ 28 w 28"/>
                <a:gd name="T7" fmla="*/ 20 h 25"/>
                <a:gd name="T8" fmla="*/ 2 w 28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5">
                  <a:moveTo>
                    <a:pt x="2" y="25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20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1" name="Freeform 4210"/>
            <p:cNvSpPr>
              <a:spLocks/>
            </p:cNvSpPr>
            <p:nvPr/>
          </p:nvSpPr>
          <p:spPr bwMode="auto">
            <a:xfrm>
              <a:off x="3489" y="3260"/>
              <a:ext cx="27" cy="4"/>
            </a:xfrm>
            <a:custGeom>
              <a:avLst/>
              <a:gdLst>
                <a:gd name="T0" fmla="*/ 0 w 27"/>
                <a:gd name="T1" fmla="*/ 4 h 4"/>
                <a:gd name="T2" fmla="*/ 0 w 27"/>
                <a:gd name="T3" fmla="*/ 2 h 4"/>
                <a:gd name="T4" fmla="*/ 27 w 27"/>
                <a:gd name="T5" fmla="*/ 0 h 4"/>
                <a:gd name="T6" fmla="*/ 27 w 27"/>
                <a:gd name="T7" fmla="*/ 4 h 4"/>
                <a:gd name="T8" fmla="*/ 0 w 27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">
                  <a:moveTo>
                    <a:pt x="0" y="4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2" name="Freeform 4211"/>
            <p:cNvSpPr>
              <a:spLocks/>
            </p:cNvSpPr>
            <p:nvPr/>
          </p:nvSpPr>
          <p:spPr bwMode="auto">
            <a:xfrm>
              <a:off x="3531" y="2971"/>
              <a:ext cx="31" cy="31"/>
            </a:xfrm>
            <a:custGeom>
              <a:avLst/>
              <a:gdLst>
                <a:gd name="T0" fmla="*/ 7 w 31"/>
                <a:gd name="T1" fmla="*/ 31 h 31"/>
                <a:gd name="T2" fmla="*/ 0 w 31"/>
                <a:gd name="T3" fmla="*/ 12 h 31"/>
                <a:gd name="T4" fmla="*/ 24 w 31"/>
                <a:gd name="T5" fmla="*/ 0 h 31"/>
                <a:gd name="T6" fmla="*/ 31 w 31"/>
                <a:gd name="T7" fmla="*/ 22 h 31"/>
                <a:gd name="T8" fmla="*/ 7 w 3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7" y="3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3" name="Freeform 4212"/>
            <p:cNvSpPr>
              <a:spLocks/>
            </p:cNvSpPr>
            <p:nvPr/>
          </p:nvSpPr>
          <p:spPr bwMode="auto">
            <a:xfrm>
              <a:off x="3524" y="2949"/>
              <a:ext cx="31" cy="34"/>
            </a:xfrm>
            <a:custGeom>
              <a:avLst/>
              <a:gdLst>
                <a:gd name="T0" fmla="*/ 7 w 31"/>
                <a:gd name="T1" fmla="*/ 34 h 34"/>
                <a:gd name="T2" fmla="*/ 0 w 31"/>
                <a:gd name="T3" fmla="*/ 17 h 34"/>
                <a:gd name="T4" fmla="*/ 22 w 31"/>
                <a:gd name="T5" fmla="*/ 0 h 34"/>
                <a:gd name="T6" fmla="*/ 31 w 31"/>
                <a:gd name="T7" fmla="*/ 22 h 34"/>
                <a:gd name="T8" fmla="*/ 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7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1" y="22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4" name="Freeform 4213"/>
            <p:cNvSpPr>
              <a:spLocks/>
            </p:cNvSpPr>
            <p:nvPr/>
          </p:nvSpPr>
          <p:spPr bwMode="auto">
            <a:xfrm>
              <a:off x="3502" y="291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9 h 54"/>
                <a:gd name="T4" fmla="*/ 20 w 44"/>
                <a:gd name="T5" fmla="*/ 0 h 54"/>
                <a:gd name="T6" fmla="*/ 44 w 44"/>
                <a:gd name="T7" fmla="*/ 37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7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Freeform 4214"/>
            <p:cNvSpPr>
              <a:spLocks/>
            </p:cNvSpPr>
            <p:nvPr/>
          </p:nvSpPr>
          <p:spPr bwMode="auto">
            <a:xfrm>
              <a:off x="3478" y="2885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7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Freeform 4215"/>
            <p:cNvSpPr>
              <a:spLocks/>
            </p:cNvSpPr>
            <p:nvPr/>
          </p:nvSpPr>
          <p:spPr bwMode="auto">
            <a:xfrm>
              <a:off x="3448" y="2858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24 h 49"/>
                <a:gd name="T4" fmla="*/ 15 w 48"/>
                <a:gd name="T5" fmla="*/ 0 h 49"/>
                <a:gd name="T6" fmla="*/ 48 w 48"/>
                <a:gd name="T7" fmla="*/ 27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4216"/>
            <p:cNvSpPr>
              <a:spLocks/>
            </p:cNvSpPr>
            <p:nvPr/>
          </p:nvSpPr>
          <p:spPr bwMode="auto">
            <a:xfrm>
              <a:off x="3386" y="2807"/>
              <a:ext cx="77" cy="75"/>
            </a:xfrm>
            <a:custGeom>
              <a:avLst/>
              <a:gdLst>
                <a:gd name="T0" fmla="*/ 62 w 77"/>
                <a:gd name="T1" fmla="*/ 75 h 75"/>
                <a:gd name="T2" fmla="*/ 0 w 77"/>
                <a:gd name="T3" fmla="*/ 24 h 75"/>
                <a:gd name="T4" fmla="*/ 16 w 77"/>
                <a:gd name="T5" fmla="*/ 0 h 75"/>
                <a:gd name="T6" fmla="*/ 77 w 77"/>
                <a:gd name="T7" fmla="*/ 51 h 75"/>
                <a:gd name="T8" fmla="*/ 62 w 7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75">
                  <a:moveTo>
                    <a:pt x="62" y="75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77" y="51"/>
                  </a:lnTo>
                  <a:lnTo>
                    <a:pt x="62" y="75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4217"/>
            <p:cNvSpPr>
              <a:spLocks/>
            </p:cNvSpPr>
            <p:nvPr/>
          </p:nvSpPr>
          <p:spPr bwMode="auto">
            <a:xfrm>
              <a:off x="3369" y="2794"/>
              <a:ext cx="33" cy="37"/>
            </a:xfrm>
            <a:custGeom>
              <a:avLst/>
              <a:gdLst>
                <a:gd name="T0" fmla="*/ 17 w 33"/>
                <a:gd name="T1" fmla="*/ 37 h 37"/>
                <a:gd name="T2" fmla="*/ 0 w 33"/>
                <a:gd name="T3" fmla="*/ 20 h 37"/>
                <a:gd name="T4" fmla="*/ 19 w 33"/>
                <a:gd name="T5" fmla="*/ 0 h 37"/>
                <a:gd name="T6" fmla="*/ 33 w 33"/>
                <a:gd name="T7" fmla="*/ 13 h 37"/>
                <a:gd name="T8" fmla="*/ 17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7" y="3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3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4218"/>
            <p:cNvSpPr>
              <a:spLocks/>
            </p:cNvSpPr>
            <p:nvPr/>
          </p:nvSpPr>
          <p:spPr bwMode="auto">
            <a:xfrm>
              <a:off x="3358" y="2780"/>
              <a:ext cx="30" cy="34"/>
            </a:xfrm>
            <a:custGeom>
              <a:avLst/>
              <a:gdLst>
                <a:gd name="T0" fmla="*/ 11 w 30"/>
                <a:gd name="T1" fmla="*/ 34 h 34"/>
                <a:gd name="T2" fmla="*/ 0 w 30"/>
                <a:gd name="T3" fmla="*/ 17 h 34"/>
                <a:gd name="T4" fmla="*/ 22 w 30"/>
                <a:gd name="T5" fmla="*/ 0 h 34"/>
                <a:gd name="T6" fmla="*/ 30 w 30"/>
                <a:gd name="T7" fmla="*/ 14 h 34"/>
                <a:gd name="T8" fmla="*/ 11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1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0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4219"/>
            <p:cNvSpPr>
              <a:spLocks/>
            </p:cNvSpPr>
            <p:nvPr/>
          </p:nvSpPr>
          <p:spPr bwMode="auto">
            <a:xfrm>
              <a:off x="3336" y="2740"/>
              <a:ext cx="44" cy="57"/>
            </a:xfrm>
            <a:custGeom>
              <a:avLst/>
              <a:gdLst>
                <a:gd name="T0" fmla="*/ 22 w 44"/>
                <a:gd name="T1" fmla="*/ 57 h 57"/>
                <a:gd name="T2" fmla="*/ 0 w 44"/>
                <a:gd name="T3" fmla="*/ 18 h 57"/>
                <a:gd name="T4" fmla="*/ 22 w 44"/>
                <a:gd name="T5" fmla="*/ 0 h 57"/>
                <a:gd name="T6" fmla="*/ 44 w 44"/>
                <a:gd name="T7" fmla="*/ 40 h 57"/>
                <a:gd name="T8" fmla="*/ 22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2" y="57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4" y="40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4220"/>
            <p:cNvSpPr>
              <a:spLocks/>
            </p:cNvSpPr>
            <p:nvPr/>
          </p:nvSpPr>
          <p:spPr bwMode="auto">
            <a:xfrm>
              <a:off x="3538" y="2993"/>
              <a:ext cx="26" cy="9"/>
            </a:xfrm>
            <a:custGeom>
              <a:avLst/>
              <a:gdLst>
                <a:gd name="T0" fmla="*/ 26 w 26"/>
                <a:gd name="T1" fmla="*/ 2 h 9"/>
                <a:gd name="T2" fmla="*/ 24 w 26"/>
                <a:gd name="T3" fmla="*/ 0 h 9"/>
                <a:gd name="T4" fmla="*/ 0 w 26"/>
                <a:gd name="T5" fmla="*/ 7 h 9"/>
                <a:gd name="T6" fmla="*/ 0 w 26"/>
                <a:gd name="T7" fmla="*/ 9 h 9"/>
                <a:gd name="T8" fmla="*/ 26 w 26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9">
                  <a:moveTo>
                    <a:pt x="26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Freeform 4221"/>
            <p:cNvSpPr>
              <a:spLocks/>
            </p:cNvSpPr>
            <p:nvPr/>
          </p:nvSpPr>
          <p:spPr bwMode="auto">
            <a:xfrm>
              <a:off x="3321" y="2706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5 h 49"/>
                <a:gd name="T4" fmla="*/ 26 w 37"/>
                <a:gd name="T5" fmla="*/ 0 h 49"/>
                <a:gd name="T6" fmla="*/ 37 w 37"/>
                <a:gd name="T7" fmla="*/ 37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7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4222"/>
            <p:cNvSpPr>
              <a:spLocks/>
            </p:cNvSpPr>
            <p:nvPr/>
          </p:nvSpPr>
          <p:spPr bwMode="auto">
            <a:xfrm>
              <a:off x="3316" y="2672"/>
              <a:ext cx="31" cy="39"/>
            </a:xfrm>
            <a:custGeom>
              <a:avLst/>
              <a:gdLst>
                <a:gd name="T0" fmla="*/ 5 w 31"/>
                <a:gd name="T1" fmla="*/ 39 h 39"/>
                <a:gd name="T2" fmla="*/ 0 w 31"/>
                <a:gd name="T3" fmla="*/ 0 h 39"/>
                <a:gd name="T4" fmla="*/ 26 w 31"/>
                <a:gd name="T5" fmla="*/ 0 h 39"/>
                <a:gd name="T6" fmla="*/ 31 w 31"/>
                <a:gd name="T7" fmla="*/ 34 h 39"/>
                <a:gd name="T8" fmla="*/ 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5" y="39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1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Rectangle 4223"/>
            <p:cNvSpPr>
              <a:spLocks noChangeArrowheads="1"/>
            </p:cNvSpPr>
            <p:nvPr/>
          </p:nvSpPr>
          <p:spPr bwMode="auto">
            <a:xfrm>
              <a:off x="3316" y="2596"/>
              <a:ext cx="26" cy="76"/>
            </a:xfrm>
            <a:prstGeom prst="rect">
              <a:avLst/>
            </a:prstGeom>
            <a:solidFill>
              <a:srgbClr val="17656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" name="Group 4224"/>
          <p:cNvGrpSpPr>
            <a:grpSpLocks/>
          </p:cNvGrpSpPr>
          <p:nvPr/>
        </p:nvGrpSpPr>
        <p:grpSpPr bwMode="auto">
          <a:xfrm>
            <a:off x="3862388" y="2538413"/>
            <a:ext cx="1917700" cy="3179762"/>
            <a:chOff x="2433" y="1599"/>
            <a:chExt cx="1208" cy="2003"/>
          </a:xfrm>
        </p:grpSpPr>
        <p:sp>
          <p:nvSpPr>
            <p:cNvPr id="45745" name="Freeform 4225"/>
            <p:cNvSpPr>
              <a:spLocks/>
            </p:cNvSpPr>
            <p:nvPr/>
          </p:nvSpPr>
          <p:spPr bwMode="auto">
            <a:xfrm>
              <a:off x="3314" y="2522"/>
              <a:ext cx="28" cy="74"/>
            </a:xfrm>
            <a:custGeom>
              <a:avLst/>
              <a:gdLst>
                <a:gd name="T0" fmla="*/ 2 w 28"/>
                <a:gd name="T1" fmla="*/ 74 h 74"/>
                <a:gd name="T2" fmla="*/ 0 w 28"/>
                <a:gd name="T3" fmla="*/ 5 h 74"/>
                <a:gd name="T4" fmla="*/ 26 w 28"/>
                <a:gd name="T5" fmla="*/ 0 h 74"/>
                <a:gd name="T6" fmla="*/ 28 w 28"/>
                <a:gd name="T7" fmla="*/ 74 h 74"/>
                <a:gd name="T8" fmla="*/ 2 w 28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4">
                  <a:moveTo>
                    <a:pt x="2" y="7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74"/>
                  </a:lnTo>
                  <a:lnTo>
                    <a:pt x="2" y="7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6" name="Freeform 4226"/>
            <p:cNvSpPr>
              <a:spLocks/>
            </p:cNvSpPr>
            <p:nvPr/>
          </p:nvSpPr>
          <p:spPr bwMode="auto">
            <a:xfrm>
              <a:off x="3303" y="2486"/>
              <a:ext cx="37" cy="41"/>
            </a:xfrm>
            <a:custGeom>
              <a:avLst/>
              <a:gdLst>
                <a:gd name="T0" fmla="*/ 11 w 37"/>
                <a:gd name="T1" fmla="*/ 41 h 41"/>
                <a:gd name="T2" fmla="*/ 0 w 37"/>
                <a:gd name="T3" fmla="*/ 12 h 41"/>
                <a:gd name="T4" fmla="*/ 24 w 37"/>
                <a:gd name="T5" fmla="*/ 0 h 41"/>
                <a:gd name="T6" fmla="*/ 37 w 37"/>
                <a:gd name="T7" fmla="*/ 36 h 41"/>
                <a:gd name="T8" fmla="*/ 11 w 3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11" y="4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6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7" name="Freeform 4227"/>
            <p:cNvSpPr>
              <a:spLocks/>
            </p:cNvSpPr>
            <p:nvPr/>
          </p:nvSpPr>
          <p:spPr bwMode="auto">
            <a:xfrm>
              <a:off x="3288" y="244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7 h 49"/>
                <a:gd name="T4" fmla="*/ 22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8" name="Freeform 4228"/>
            <p:cNvSpPr>
              <a:spLocks/>
            </p:cNvSpPr>
            <p:nvPr/>
          </p:nvSpPr>
          <p:spPr bwMode="auto">
            <a:xfrm>
              <a:off x="3334" y="2740"/>
              <a:ext cx="24" cy="18"/>
            </a:xfrm>
            <a:custGeom>
              <a:avLst/>
              <a:gdLst>
                <a:gd name="T0" fmla="*/ 2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2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9" name="Freeform 4229"/>
            <p:cNvSpPr>
              <a:spLocks/>
            </p:cNvSpPr>
            <p:nvPr/>
          </p:nvSpPr>
          <p:spPr bwMode="auto">
            <a:xfrm>
              <a:off x="3261" y="2412"/>
              <a:ext cx="46" cy="57"/>
            </a:xfrm>
            <a:custGeom>
              <a:avLst/>
              <a:gdLst>
                <a:gd name="T0" fmla="*/ 29 w 46"/>
                <a:gd name="T1" fmla="*/ 57 h 57"/>
                <a:gd name="T2" fmla="*/ 0 w 46"/>
                <a:gd name="T3" fmla="*/ 25 h 57"/>
                <a:gd name="T4" fmla="*/ 16 w 46"/>
                <a:gd name="T5" fmla="*/ 0 h 57"/>
                <a:gd name="T6" fmla="*/ 46 w 46"/>
                <a:gd name="T7" fmla="*/ 35 h 57"/>
                <a:gd name="T8" fmla="*/ 29 w 4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7">
                  <a:moveTo>
                    <a:pt x="29" y="5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46" y="35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0" name="Freeform 4230"/>
            <p:cNvSpPr>
              <a:spLocks/>
            </p:cNvSpPr>
            <p:nvPr/>
          </p:nvSpPr>
          <p:spPr bwMode="auto">
            <a:xfrm>
              <a:off x="3231" y="2393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9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1" name="Freeform 4231"/>
            <p:cNvSpPr>
              <a:spLocks/>
            </p:cNvSpPr>
            <p:nvPr/>
          </p:nvSpPr>
          <p:spPr bwMode="auto">
            <a:xfrm>
              <a:off x="3200" y="2380"/>
              <a:ext cx="42" cy="40"/>
            </a:xfrm>
            <a:custGeom>
              <a:avLst/>
              <a:gdLst>
                <a:gd name="T0" fmla="*/ 31 w 42"/>
                <a:gd name="T1" fmla="*/ 40 h 40"/>
                <a:gd name="T2" fmla="*/ 0 w 42"/>
                <a:gd name="T3" fmla="*/ 30 h 40"/>
                <a:gd name="T4" fmla="*/ 4 w 42"/>
                <a:gd name="T5" fmla="*/ 0 h 40"/>
                <a:gd name="T6" fmla="*/ 42 w 42"/>
                <a:gd name="T7" fmla="*/ 13 h 40"/>
                <a:gd name="T8" fmla="*/ 31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1" y="40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2" y="13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2" name="Freeform 4232"/>
            <p:cNvSpPr>
              <a:spLocks/>
            </p:cNvSpPr>
            <p:nvPr/>
          </p:nvSpPr>
          <p:spPr bwMode="auto">
            <a:xfrm>
              <a:off x="3163" y="2373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29 h 37"/>
                <a:gd name="T4" fmla="*/ 4 w 41"/>
                <a:gd name="T5" fmla="*/ 0 h 37"/>
                <a:gd name="T6" fmla="*/ 41 w 41"/>
                <a:gd name="T7" fmla="*/ 7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3" name="Freeform 4233"/>
            <p:cNvSpPr>
              <a:spLocks/>
            </p:cNvSpPr>
            <p:nvPr/>
          </p:nvSpPr>
          <p:spPr bwMode="auto">
            <a:xfrm>
              <a:off x="3125" y="2366"/>
              <a:ext cx="42" cy="36"/>
            </a:xfrm>
            <a:custGeom>
              <a:avLst/>
              <a:gdLst>
                <a:gd name="T0" fmla="*/ 38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8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8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4" name="Freeform 4234"/>
            <p:cNvSpPr>
              <a:spLocks/>
            </p:cNvSpPr>
            <p:nvPr/>
          </p:nvSpPr>
          <p:spPr bwMode="auto">
            <a:xfrm>
              <a:off x="3086" y="2358"/>
              <a:ext cx="44" cy="37"/>
            </a:xfrm>
            <a:custGeom>
              <a:avLst/>
              <a:gdLst>
                <a:gd name="T0" fmla="*/ 39 w 44"/>
                <a:gd name="T1" fmla="*/ 37 h 37"/>
                <a:gd name="T2" fmla="*/ 0 w 44"/>
                <a:gd name="T3" fmla="*/ 27 h 37"/>
                <a:gd name="T4" fmla="*/ 11 w 44"/>
                <a:gd name="T5" fmla="*/ 0 h 37"/>
                <a:gd name="T6" fmla="*/ 44 w 44"/>
                <a:gd name="T7" fmla="*/ 8 h 37"/>
                <a:gd name="T8" fmla="*/ 39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9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8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5" name="Freeform 4235"/>
            <p:cNvSpPr>
              <a:spLocks/>
            </p:cNvSpPr>
            <p:nvPr/>
          </p:nvSpPr>
          <p:spPr bwMode="auto">
            <a:xfrm>
              <a:off x="3068" y="2351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5 h 34"/>
                <a:gd name="T4" fmla="*/ 16 w 29"/>
                <a:gd name="T5" fmla="*/ 0 h 34"/>
                <a:gd name="T6" fmla="*/ 29 w 29"/>
                <a:gd name="T7" fmla="*/ 7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6" name="Freeform 4236"/>
            <p:cNvSpPr>
              <a:spLocks/>
            </p:cNvSpPr>
            <p:nvPr/>
          </p:nvSpPr>
          <p:spPr bwMode="auto">
            <a:xfrm>
              <a:off x="3051" y="2339"/>
              <a:ext cx="33" cy="37"/>
            </a:xfrm>
            <a:custGeom>
              <a:avLst/>
              <a:gdLst>
                <a:gd name="T0" fmla="*/ 17 w 33"/>
                <a:gd name="T1" fmla="*/ 37 h 37"/>
                <a:gd name="T2" fmla="*/ 0 w 33"/>
                <a:gd name="T3" fmla="*/ 24 h 37"/>
                <a:gd name="T4" fmla="*/ 15 w 33"/>
                <a:gd name="T5" fmla="*/ 0 h 37"/>
                <a:gd name="T6" fmla="*/ 33 w 33"/>
                <a:gd name="T7" fmla="*/ 12 h 37"/>
                <a:gd name="T8" fmla="*/ 17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7" y="3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3" y="12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7" name="Freeform 4237"/>
            <p:cNvSpPr>
              <a:spLocks/>
            </p:cNvSpPr>
            <p:nvPr/>
          </p:nvSpPr>
          <p:spPr bwMode="auto">
            <a:xfrm>
              <a:off x="3038" y="2329"/>
              <a:ext cx="28" cy="34"/>
            </a:xfrm>
            <a:custGeom>
              <a:avLst/>
              <a:gdLst>
                <a:gd name="T0" fmla="*/ 13 w 28"/>
                <a:gd name="T1" fmla="*/ 34 h 34"/>
                <a:gd name="T2" fmla="*/ 0 w 28"/>
                <a:gd name="T3" fmla="*/ 22 h 34"/>
                <a:gd name="T4" fmla="*/ 17 w 28"/>
                <a:gd name="T5" fmla="*/ 0 h 34"/>
                <a:gd name="T6" fmla="*/ 28 w 28"/>
                <a:gd name="T7" fmla="*/ 10 h 34"/>
                <a:gd name="T8" fmla="*/ 13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3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28" y="10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8" name="Freeform 4238"/>
            <p:cNvSpPr>
              <a:spLocks/>
            </p:cNvSpPr>
            <p:nvPr/>
          </p:nvSpPr>
          <p:spPr bwMode="auto">
            <a:xfrm>
              <a:off x="3022" y="2312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19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59" name="Freeform 4239"/>
            <p:cNvSpPr>
              <a:spLocks/>
            </p:cNvSpPr>
            <p:nvPr/>
          </p:nvSpPr>
          <p:spPr bwMode="auto">
            <a:xfrm>
              <a:off x="3288" y="2447"/>
              <a:ext cx="22" cy="22"/>
            </a:xfrm>
            <a:custGeom>
              <a:avLst/>
              <a:gdLst>
                <a:gd name="T0" fmla="*/ 22 w 22"/>
                <a:gd name="T1" fmla="*/ 2 h 22"/>
                <a:gd name="T2" fmla="*/ 19 w 22"/>
                <a:gd name="T3" fmla="*/ 0 h 22"/>
                <a:gd name="T4" fmla="*/ 0 w 22"/>
                <a:gd name="T5" fmla="*/ 19 h 22"/>
                <a:gd name="T6" fmla="*/ 2 w 22"/>
                <a:gd name="T7" fmla="*/ 22 h 22"/>
                <a:gd name="T8" fmla="*/ 22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2" y="2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0" name="Freeform 4240"/>
            <p:cNvSpPr>
              <a:spLocks/>
            </p:cNvSpPr>
            <p:nvPr/>
          </p:nvSpPr>
          <p:spPr bwMode="auto">
            <a:xfrm>
              <a:off x="3005" y="2292"/>
              <a:ext cx="39" cy="39"/>
            </a:xfrm>
            <a:custGeom>
              <a:avLst/>
              <a:gdLst>
                <a:gd name="T0" fmla="*/ 17 w 39"/>
                <a:gd name="T1" fmla="*/ 39 h 39"/>
                <a:gd name="T2" fmla="*/ 0 w 39"/>
                <a:gd name="T3" fmla="*/ 12 h 39"/>
                <a:gd name="T4" fmla="*/ 24 w 39"/>
                <a:gd name="T5" fmla="*/ 0 h 39"/>
                <a:gd name="T6" fmla="*/ 39 w 39"/>
                <a:gd name="T7" fmla="*/ 22 h 39"/>
                <a:gd name="T8" fmla="*/ 17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17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22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1" name="Freeform 4241"/>
            <p:cNvSpPr>
              <a:spLocks/>
            </p:cNvSpPr>
            <p:nvPr/>
          </p:nvSpPr>
          <p:spPr bwMode="auto">
            <a:xfrm>
              <a:off x="2996" y="2268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2 h 36"/>
                <a:gd name="T4" fmla="*/ 24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2" name="Freeform 4242"/>
            <p:cNvSpPr>
              <a:spLocks/>
            </p:cNvSpPr>
            <p:nvPr/>
          </p:nvSpPr>
          <p:spPr bwMode="auto">
            <a:xfrm>
              <a:off x="2985" y="2221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7 w 35"/>
                <a:gd name="T5" fmla="*/ 0 h 59"/>
                <a:gd name="T6" fmla="*/ 35 w 35"/>
                <a:gd name="T7" fmla="*/ 47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3" name="Freeform 4243"/>
            <p:cNvSpPr>
              <a:spLocks/>
            </p:cNvSpPr>
            <p:nvPr/>
          </p:nvSpPr>
          <p:spPr bwMode="auto">
            <a:xfrm>
              <a:off x="2976" y="2172"/>
              <a:ext cx="36" cy="54"/>
            </a:xfrm>
            <a:custGeom>
              <a:avLst/>
              <a:gdLst>
                <a:gd name="T0" fmla="*/ 9 w 36"/>
                <a:gd name="T1" fmla="*/ 54 h 54"/>
                <a:gd name="T2" fmla="*/ 0 w 36"/>
                <a:gd name="T3" fmla="*/ 5 h 54"/>
                <a:gd name="T4" fmla="*/ 27 w 36"/>
                <a:gd name="T5" fmla="*/ 0 h 54"/>
                <a:gd name="T6" fmla="*/ 36 w 36"/>
                <a:gd name="T7" fmla="*/ 49 h 54"/>
                <a:gd name="T8" fmla="*/ 9 w 3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6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4" name="Freeform 4244"/>
            <p:cNvSpPr>
              <a:spLocks/>
            </p:cNvSpPr>
            <p:nvPr/>
          </p:nvSpPr>
          <p:spPr bwMode="auto">
            <a:xfrm>
              <a:off x="2970" y="2145"/>
              <a:ext cx="33" cy="32"/>
            </a:xfrm>
            <a:custGeom>
              <a:avLst/>
              <a:gdLst>
                <a:gd name="T0" fmla="*/ 6 w 33"/>
                <a:gd name="T1" fmla="*/ 32 h 32"/>
                <a:gd name="T2" fmla="*/ 0 w 33"/>
                <a:gd name="T3" fmla="*/ 13 h 32"/>
                <a:gd name="T4" fmla="*/ 24 w 33"/>
                <a:gd name="T5" fmla="*/ 0 h 32"/>
                <a:gd name="T6" fmla="*/ 33 w 33"/>
                <a:gd name="T7" fmla="*/ 27 h 32"/>
                <a:gd name="T8" fmla="*/ 6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6" y="32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5" name="Freeform 4245"/>
            <p:cNvSpPr>
              <a:spLocks/>
            </p:cNvSpPr>
            <p:nvPr/>
          </p:nvSpPr>
          <p:spPr bwMode="auto">
            <a:xfrm>
              <a:off x="2961" y="2118"/>
              <a:ext cx="33" cy="40"/>
            </a:xfrm>
            <a:custGeom>
              <a:avLst/>
              <a:gdLst>
                <a:gd name="T0" fmla="*/ 9 w 33"/>
                <a:gd name="T1" fmla="*/ 40 h 40"/>
                <a:gd name="T2" fmla="*/ 0 w 33"/>
                <a:gd name="T3" fmla="*/ 13 h 40"/>
                <a:gd name="T4" fmla="*/ 24 w 33"/>
                <a:gd name="T5" fmla="*/ 0 h 40"/>
                <a:gd name="T6" fmla="*/ 33 w 33"/>
                <a:gd name="T7" fmla="*/ 27 h 40"/>
                <a:gd name="T8" fmla="*/ 9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9" y="40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6" name="Freeform 4246"/>
            <p:cNvSpPr>
              <a:spLocks/>
            </p:cNvSpPr>
            <p:nvPr/>
          </p:nvSpPr>
          <p:spPr bwMode="auto">
            <a:xfrm>
              <a:off x="3022" y="2312"/>
              <a:ext cx="22" cy="19"/>
            </a:xfrm>
            <a:custGeom>
              <a:avLst/>
              <a:gdLst>
                <a:gd name="T0" fmla="*/ 0 w 22"/>
                <a:gd name="T1" fmla="*/ 19 h 19"/>
                <a:gd name="T2" fmla="*/ 0 w 22"/>
                <a:gd name="T3" fmla="*/ 19 h 19"/>
                <a:gd name="T4" fmla="*/ 20 w 22"/>
                <a:gd name="T5" fmla="*/ 0 h 19"/>
                <a:gd name="T6" fmla="*/ 22 w 22"/>
                <a:gd name="T7" fmla="*/ 2 h 19"/>
                <a:gd name="T8" fmla="*/ 0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7" name="Freeform 4247"/>
            <p:cNvSpPr>
              <a:spLocks/>
            </p:cNvSpPr>
            <p:nvPr/>
          </p:nvSpPr>
          <p:spPr bwMode="auto">
            <a:xfrm>
              <a:off x="2926" y="2038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0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0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8" name="Freeform 4248"/>
            <p:cNvSpPr>
              <a:spLocks/>
            </p:cNvSpPr>
            <p:nvPr/>
          </p:nvSpPr>
          <p:spPr bwMode="auto">
            <a:xfrm>
              <a:off x="2893" y="1964"/>
              <a:ext cx="57" cy="86"/>
            </a:xfrm>
            <a:custGeom>
              <a:avLst/>
              <a:gdLst>
                <a:gd name="T0" fmla="*/ 33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74 h 86"/>
                <a:gd name="T8" fmla="*/ 33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3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4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69" name="Freeform 4249"/>
            <p:cNvSpPr>
              <a:spLocks/>
            </p:cNvSpPr>
            <p:nvPr/>
          </p:nvSpPr>
          <p:spPr bwMode="auto">
            <a:xfrm>
              <a:off x="2871" y="1930"/>
              <a:ext cx="44" cy="51"/>
            </a:xfrm>
            <a:custGeom>
              <a:avLst/>
              <a:gdLst>
                <a:gd name="T0" fmla="*/ 22 w 44"/>
                <a:gd name="T1" fmla="*/ 51 h 51"/>
                <a:gd name="T2" fmla="*/ 0 w 44"/>
                <a:gd name="T3" fmla="*/ 19 h 51"/>
                <a:gd name="T4" fmla="*/ 20 w 44"/>
                <a:gd name="T5" fmla="*/ 0 h 51"/>
                <a:gd name="T6" fmla="*/ 44 w 44"/>
                <a:gd name="T7" fmla="*/ 34 h 51"/>
                <a:gd name="T8" fmla="*/ 22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4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0" name="Freeform 4250"/>
            <p:cNvSpPr>
              <a:spLocks/>
            </p:cNvSpPr>
            <p:nvPr/>
          </p:nvSpPr>
          <p:spPr bwMode="auto">
            <a:xfrm>
              <a:off x="2847" y="1903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7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1" name="Freeform 4251"/>
            <p:cNvSpPr>
              <a:spLocks/>
            </p:cNvSpPr>
            <p:nvPr/>
          </p:nvSpPr>
          <p:spPr bwMode="auto">
            <a:xfrm>
              <a:off x="2821" y="1878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5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5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2" name="Freeform 4252"/>
            <p:cNvSpPr>
              <a:spLocks/>
            </p:cNvSpPr>
            <p:nvPr/>
          </p:nvSpPr>
          <p:spPr bwMode="auto">
            <a:xfrm>
              <a:off x="2784" y="1861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3" name="Freeform 4253"/>
            <p:cNvSpPr>
              <a:spLocks/>
            </p:cNvSpPr>
            <p:nvPr/>
          </p:nvSpPr>
          <p:spPr bwMode="auto">
            <a:xfrm>
              <a:off x="2961" y="2118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0 w 24"/>
                <a:gd name="T5" fmla="*/ 13 h 13"/>
                <a:gd name="T6" fmla="*/ 0 w 24"/>
                <a:gd name="T7" fmla="*/ 13 h 13"/>
                <a:gd name="T8" fmla="*/ 24 w 2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0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4" name="Freeform 4254"/>
            <p:cNvSpPr>
              <a:spLocks/>
            </p:cNvSpPr>
            <p:nvPr/>
          </p:nvSpPr>
          <p:spPr bwMode="auto">
            <a:xfrm>
              <a:off x="2753" y="1851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30 h 37"/>
                <a:gd name="T4" fmla="*/ 4 w 39"/>
                <a:gd name="T5" fmla="*/ 0 h 37"/>
                <a:gd name="T6" fmla="*/ 39 w 39"/>
                <a:gd name="T7" fmla="*/ 8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9" y="8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5" name="Freeform 4255"/>
            <p:cNvSpPr>
              <a:spLocks/>
            </p:cNvSpPr>
            <p:nvPr/>
          </p:nvSpPr>
          <p:spPr bwMode="auto">
            <a:xfrm>
              <a:off x="2724" y="1849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6" name="Freeform 4256"/>
            <p:cNvSpPr>
              <a:spLocks/>
            </p:cNvSpPr>
            <p:nvPr/>
          </p:nvSpPr>
          <p:spPr bwMode="auto">
            <a:xfrm>
              <a:off x="2661" y="1849"/>
              <a:ext cx="63" cy="32"/>
            </a:xfrm>
            <a:custGeom>
              <a:avLst/>
              <a:gdLst>
                <a:gd name="T0" fmla="*/ 63 w 63"/>
                <a:gd name="T1" fmla="*/ 29 h 32"/>
                <a:gd name="T2" fmla="*/ 0 w 63"/>
                <a:gd name="T3" fmla="*/ 32 h 32"/>
                <a:gd name="T4" fmla="*/ 0 w 63"/>
                <a:gd name="T5" fmla="*/ 2 h 32"/>
                <a:gd name="T6" fmla="*/ 63 w 63"/>
                <a:gd name="T7" fmla="*/ 0 h 32"/>
                <a:gd name="T8" fmla="*/ 63 w 63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3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29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7" name="Freeform 4257"/>
            <p:cNvSpPr>
              <a:spLocks/>
            </p:cNvSpPr>
            <p:nvPr/>
          </p:nvSpPr>
          <p:spPr bwMode="auto">
            <a:xfrm>
              <a:off x="2784" y="1859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8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8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8" name="Freeform 4258"/>
            <p:cNvSpPr>
              <a:spLocks/>
            </p:cNvSpPr>
            <p:nvPr/>
          </p:nvSpPr>
          <p:spPr bwMode="auto">
            <a:xfrm>
              <a:off x="2641" y="1851"/>
              <a:ext cx="22" cy="30"/>
            </a:xfrm>
            <a:custGeom>
              <a:avLst/>
              <a:gdLst>
                <a:gd name="T0" fmla="*/ 18 w 22"/>
                <a:gd name="T1" fmla="*/ 30 h 30"/>
                <a:gd name="T2" fmla="*/ 0 w 22"/>
                <a:gd name="T3" fmla="*/ 27 h 30"/>
                <a:gd name="T4" fmla="*/ 9 w 22"/>
                <a:gd name="T5" fmla="*/ 0 h 30"/>
                <a:gd name="T6" fmla="*/ 22 w 22"/>
                <a:gd name="T7" fmla="*/ 0 h 30"/>
                <a:gd name="T8" fmla="*/ 18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8" y="30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2" y="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79" name="Freeform 4259"/>
            <p:cNvSpPr>
              <a:spLocks/>
            </p:cNvSpPr>
            <p:nvPr/>
          </p:nvSpPr>
          <p:spPr bwMode="auto">
            <a:xfrm>
              <a:off x="2624" y="1844"/>
              <a:ext cx="26" cy="34"/>
            </a:xfrm>
            <a:custGeom>
              <a:avLst/>
              <a:gdLst>
                <a:gd name="T0" fmla="*/ 17 w 26"/>
                <a:gd name="T1" fmla="*/ 34 h 34"/>
                <a:gd name="T2" fmla="*/ 0 w 26"/>
                <a:gd name="T3" fmla="*/ 25 h 34"/>
                <a:gd name="T4" fmla="*/ 15 w 26"/>
                <a:gd name="T5" fmla="*/ 0 h 34"/>
                <a:gd name="T6" fmla="*/ 26 w 26"/>
                <a:gd name="T7" fmla="*/ 7 h 34"/>
                <a:gd name="T8" fmla="*/ 17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6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0" name="Freeform 4260"/>
            <p:cNvSpPr>
              <a:spLocks/>
            </p:cNvSpPr>
            <p:nvPr/>
          </p:nvSpPr>
          <p:spPr bwMode="auto">
            <a:xfrm>
              <a:off x="2593" y="1822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22 h 47"/>
                <a:gd name="T4" fmla="*/ 17 w 46"/>
                <a:gd name="T5" fmla="*/ 0 h 47"/>
                <a:gd name="T6" fmla="*/ 46 w 46"/>
                <a:gd name="T7" fmla="*/ 22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2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1" name="Freeform 4261"/>
            <p:cNvSpPr>
              <a:spLocks/>
            </p:cNvSpPr>
            <p:nvPr/>
          </p:nvSpPr>
          <p:spPr bwMode="auto">
            <a:xfrm>
              <a:off x="2560" y="1788"/>
              <a:ext cx="50" cy="56"/>
            </a:xfrm>
            <a:custGeom>
              <a:avLst/>
              <a:gdLst>
                <a:gd name="T0" fmla="*/ 33 w 50"/>
                <a:gd name="T1" fmla="*/ 56 h 56"/>
                <a:gd name="T2" fmla="*/ 0 w 50"/>
                <a:gd name="T3" fmla="*/ 19 h 56"/>
                <a:gd name="T4" fmla="*/ 20 w 50"/>
                <a:gd name="T5" fmla="*/ 0 h 56"/>
                <a:gd name="T6" fmla="*/ 50 w 50"/>
                <a:gd name="T7" fmla="*/ 34 h 56"/>
                <a:gd name="T8" fmla="*/ 33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3" y="5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50" y="34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2" name="Freeform 4262"/>
            <p:cNvSpPr>
              <a:spLocks/>
            </p:cNvSpPr>
            <p:nvPr/>
          </p:nvSpPr>
          <p:spPr bwMode="auto">
            <a:xfrm>
              <a:off x="2529" y="1749"/>
              <a:ext cx="51" cy="58"/>
            </a:xfrm>
            <a:custGeom>
              <a:avLst/>
              <a:gdLst>
                <a:gd name="T0" fmla="*/ 31 w 51"/>
                <a:gd name="T1" fmla="*/ 58 h 58"/>
                <a:gd name="T2" fmla="*/ 0 w 51"/>
                <a:gd name="T3" fmla="*/ 17 h 58"/>
                <a:gd name="T4" fmla="*/ 22 w 51"/>
                <a:gd name="T5" fmla="*/ 0 h 58"/>
                <a:gd name="T6" fmla="*/ 51 w 51"/>
                <a:gd name="T7" fmla="*/ 39 h 58"/>
                <a:gd name="T8" fmla="*/ 31 w 51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31" y="58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1" y="39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3" name="Freeform 4263"/>
            <p:cNvSpPr>
              <a:spLocks/>
            </p:cNvSpPr>
            <p:nvPr/>
          </p:nvSpPr>
          <p:spPr bwMode="auto">
            <a:xfrm>
              <a:off x="2479" y="1663"/>
              <a:ext cx="72" cy="103"/>
            </a:xfrm>
            <a:custGeom>
              <a:avLst/>
              <a:gdLst>
                <a:gd name="T0" fmla="*/ 50 w 72"/>
                <a:gd name="T1" fmla="*/ 103 h 103"/>
                <a:gd name="T2" fmla="*/ 0 w 72"/>
                <a:gd name="T3" fmla="*/ 17 h 103"/>
                <a:gd name="T4" fmla="*/ 22 w 72"/>
                <a:gd name="T5" fmla="*/ 0 h 103"/>
                <a:gd name="T6" fmla="*/ 72 w 72"/>
                <a:gd name="T7" fmla="*/ 86 h 103"/>
                <a:gd name="T8" fmla="*/ 50 w 7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03">
                  <a:moveTo>
                    <a:pt x="50" y="103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2" y="86"/>
                  </a:lnTo>
                  <a:lnTo>
                    <a:pt x="50" y="103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4" name="Freeform 4264"/>
            <p:cNvSpPr>
              <a:spLocks/>
            </p:cNvSpPr>
            <p:nvPr/>
          </p:nvSpPr>
          <p:spPr bwMode="auto">
            <a:xfrm>
              <a:off x="2446" y="1599"/>
              <a:ext cx="55" cy="81"/>
            </a:xfrm>
            <a:custGeom>
              <a:avLst/>
              <a:gdLst>
                <a:gd name="T0" fmla="*/ 33 w 55"/>
                <a:gd name="T1" fmla="*/ 81 h 81"/>
                <a:gd name="T2" fmla="*/ 0 w 55"/>
                <a:gd name="T3" fmla="*/ 17 h 81"/>
                <a:gd name="T4" fmla="*/ 22 w 55"/>
                <a:gd name="T5" fmla="*/ 0 h 81"/>
                <a:gd name="T6" fmla="*/ 55 w 55"/>
                <a:gd name="T7" fmla="*/ 64 h 81"/>
                <a:gd name="T8" fmla="*/ 33 w 55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1">
                  <a:moveTo>
                    <a:pt x="33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4"/>
                  </a:lnTo>
                  <a:lnTo>
                    <a:pt x="33" y="81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5" name="Freeform 4265"/>
            <p:cNvSpPr>
              <a:spLocks/>
            </p:cNvSpPr>
            <p:nvPr/>
          </p:nvSpPr>
          <p:spPr bwMode="auto">
            <a:xfrm>
              <a:off x="2659" y="1851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17656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6" name="Freeform 4266"/>
            <p:cNvSpPr>
              <a:spLocks/>
            </p:cNvSpPr>
            <p:nvPr/>
          </p:nvSpPr>
          <p:spPr bwMode="auto">
            <a:xfrm>
              <a:off x="3575" y="3502"/>
              <a:ext cx="63" cy="100"/>
            </a:xfrm>
            <a:custGeom>
              <a:avLst/>
              <a:gdLst>
                <a:gd name="T0" fmla="*/ 39 w 63"/>
                <a:gd name="T1" fmla="*/ 100 h 100"/>
                <a:gd name="T2" fmla="*/ 0 w 63"/>
                <a:gd name="T3" fmla="*/ 12 h 100"/>
                <a:gd name="T4" fmla="*/ 24 w 63"/>
                <a:gd name="T5" fmla="*/ 0 h 100"/>
                <a:gd name="T6" fmla="*/ 63 w 63"/>
                <a:gd name="T7" fmla="*/ 88 h 100"/>
                <a:gd name="T8" fmla="*/ 39 w 6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39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3" y="88"/>
                  </a:lnTo>
                  <a:lnTo>
                    <a:pt x="39" y="10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7" name="Freeform 4267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1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8" name="Freeform 4268"/>
            <p:cNvSpPr>
              <a:spLocks/>
            </p:cNvSpPr>
            <p:nvPr/>
          </p:nvSpPr>
          <p:spPr bwMode="auto">
            <a:xfrm>
              <a:off x="3518" y="3389"/>
              <a:ext cx="41" cy="54"/>
            </a:xfrm>
            <a:custGeom>
              <a:avLst/>
              <a:gdLst>
                <a:gd name="T0" fmla="*/ 20 w 41"/>
                <a:gd name="T1" fmla="*/ 54 h 54"/>
                <a:gd name="T2" fmla="*/ 0 w 41"/>
                <a:gd name="T3" fmla="*/ 13 h 54"/>
                <a:gd name="T4" fmla="*/ 24 w 41"/>
                <a:gd name="T5" fmla="*/ 0 h 54"/>
                <a:gd name="T6" fmla="*/ 41 w 41"/>
                <a:gd name="T7" fmla="*/ 37 h 54"/>
                <a:gd name="T8" fmla="*/ 20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0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89" name="Freeform 4269"/>
            <p:cNvSpPr>
              <a:spLocks/>
            </p:cNvSpPr>
            <p:nvPr/>
          </p:nvSpPr>
          <p:spPr bwMode="auto">
            <a:xfrm>
              <a:off x="3505" y="3350"/>
              <a:ext cx="37" cy="52"/>
            </a:xfrm>
            <a:custGeom>
              <a:avLst/>
              <a:gdLst>
                <a:gd name="T0" fmla="*/ 13 w 37"/>
                <a:gd name="T1" fmla="*/ 52 h 52"/>
                <a:gd name="T2" fmla="*/ 0 w 37"/>
                <a:gd name="T3" fmla="*/ 12 h 52"/>
                <a:gd name="T4" fmla="*/ 24 w 37"/>
                <a:gd name="T5" fmla="*/ 0 h 52"/>
                <a:gd name="T6" fmla="*/ 37 w 37"/>
                <a:gd name="T7" fmla="*/ 39 h 52"/>
                <a:gd name="T8" fmla="*/ 13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3" y="5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39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0" name="Freeform 4270"/>
            <p:cNvSpPr>
              <a:spLocks/>
            </p:cNvSpPr>
            <p:nvPr/>
          </p:nvSpPr>
          <p:spPr bwMode="auto">
            <a:xfrm>
              <a:off x="3494" y="3309"/>
              <a:ext cx="35" cy="53"/>
            </a:xfrm>
            <a:custGeom>
              <a:avLst/>
              <a:gdLst>
                <a:gd name="T0" fmla="*/ 11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1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1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1" y="5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1" name="Freeform 4271"/>
            <p:cNvSpPr>
              <a:spLocks/>
            </p:cNvSpPr>
            <p:nvPr/>
          </p:nvSpPr>
          <p:spPr bwMode="auto">
            <a:xfrm>
              <a:off x="3487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2" name="Freeform 4272"/>
            <p:cNvSpPr>
              <a:spLocks/>
            </p:cNvSpPr>
            <p:nvPr/>
          </p:nvSpPr>
          <p:spPr bwMode="auto">
            <a:xfrm>
              <a:off x="3487" y="3223"/>
              <a:ext cx="29" cy="39"/>
            </a:xfrm>
            <a:custGeom>
              <a:avLst/>
              <a:gdLst>
                <a:gd name="T0" fmla="*/ 0 w 29"/>
                <a:gd name="T1" fmla="*/ 39 h 39"/>
                <a:gd name="T2" fmla="*/ 2 w 29"/>
                <a:gd name="T3" fmla="*/ 0 h 39"/>
                <a:gd name="T4" fmla="*/ 29 w 29"/>
                <a:gd name="T5" fmla="*/ 5 h 39"/>
                <a:gd name="T6" fmla="*/ 26 w 29"/>
                <a:gd name="T7" fmla="*/ 39 h 39"/>
                <a:gd name="T8" fmla="*/ 0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0" y="39"/>
                  </a:moveTo>
                  <a:lnTo>
                    <a:pt x="2" y="0"/>
                  </a:lnTo>
                  <a:lnTo>
                    <a:pt x="29" y="5"/>
                  </a:lnTo>
                  <a:lnTo>
                    <a:pt x="26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3" name="Freeform 4273"/>
            <p:cNvSpPr>
              <a:spLocks/>
            </p:cNvSpPr>
            <p:nvPr/>
          </p:nvSpPr>
          <p:spPr bwMode="auto">
            <a:xfrm>
              <a:off x="3489" y="3186"/>
              <a:ext cx="31" cy="42"/>
            </a:xfrm>
            <a:custGeom>
              <a:avLst/>
              <a:gdLst>
                <a:gd name="T0" fmla="*/ 0 w 31"/>
                <a:gd name="T1" fmla="*/ 37 h 42"/>
                <a:gd name="T2" fmla="*/ 7 w 31"/>
                <a:gd name="T3" fmla="*/ 0 h 42"/>
                <a:gd name="T4" fmla="*/ 31 w 31"/>
                <a:gd name="T5" fmla="*/ 12 h 42"/>
                <a:gd name="T6" fmla="*/ 27 w 31"/>
                <a:gd name="T7" fmla="*/ 42 h 42"/>
                <a:gd name="T8" fmla="*/ 0 w 31"/>
                <a:gd name="T9" fmla="*/ 3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7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7" y="4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4" name="Freeform 4274"/>
            <p:cNvSpPr>
              <a:spLocks/>
            </p:cNvSpPr>
            <p:nvPr/>
          </p:nvSpPr>
          <p:spPr bwMode="auto">
            <a:xfrm>
              <a:off x="3496" y="3125"/>
              <a:ext cx="46" cy="73"/>
            </a:xfrm>
            <a:custGeom>
              <a:avLst/>
              <a:gdLst>
                <a:gd name="T0" fmla="*/ 0 w 46"/>
                <a:gd name="T1" fmla="*/ 61 h 73"/>
                <a:gd name="T2" fmla="*/ 22 w 46"/>
                <a:gd name="T3" fmla="*/ 0 h 73"/>
                <a:gd name="T4" fmla="*/ 46 w 46"/>
                <a:gd name="T5" fmla="*/ 12 h 73"/>
                <a:gd name="T6" fmla="*/ 24 w 46"/>
                <a:gd name="T7" fmla="*/ 73 h 73"/>
                <a:gd name="T8" fmla="*/ 0 w 46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3">
                  <a:moveTo>
                    <a:pt x="0" y="61"/>
                  </a:moveTo>
                  <a:lnTo>
                    <a:pt x="22" y="0"/>
                  </a:lnTo>
                  <a:lnTo>
                    <a:pt x="46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5" name="Freeform 4275"/>
            <p:cNvSpPr>
              <a:spLocks/>
            </p:cNvSpPr>
            <p:nvPr/>
          </p:nvSpPr>
          <p:spPr bwMode="auto">
            <a:xfrm>
              <a:off x="3518" y="3096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11 w 35"/>
                <a:gd name="T3" fmla="*/ 0 h 41"/>
                <a:gd name="T4" fmla="*/ 35 w 35"/>
                <a:gd name="T5" fmla="*/ 12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6" name="Freeform 4276"/>
            <p:cNvSpPr>
              <a:spLocks/>
            </p:cNvSpPr>
            <p:nvPr/>
          </p:nvSpPr>
          <p:spPr bwMode="auto">
            <a:xfrm>
              <a:off x="3529" y="3066"/>
              <a:ext cx="33" cy="42"/>
            </a:xfrm>
            <a:custGeom>
              <a:avLst/>
              <a:gdLst>
                <a:gd name="T0" fmla="*/ 0 w 33"/>
                <a:gd name="T1" fmla="*/ 30 h 42"/>
                <a:gd name="T2" fmla="*/ 6 w 33"/>
                <a:gd name="T3" fmla="*/ 0 h 42"/>
                <a:gd name="T4" fmla="*/ 33 w 33"/>
                <a:gd name="T5" fmla="*/ 5 h 42"/>
                <a:gd name="T6" fmla="*/ 24 w 33"/>
                <a:gd name="T7" fmla="*/ 42 h 42"/>
                <a:gd name="T8" fmla="*/ 0 w 33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0" y="30"/>
                  </a:moveTo>
                  <a:lnTo>
                    <a:pt x="6" y="0"/>
                  </a:lnTo>
                  <a:lnTo>
                    <a:pt x="33" y="5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7" name="Freeform 4277"/>
            <p:cNvSpPr>
              <a:spLocks/>
            </p:cNvSpPr>
            <p:nvPr/>
          </p:nvSpPr>
          <p:spPr bwMode="auto">
            <a:xfrm>
              <a:off x="3535" y="3034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5 w 31"/>
                <a:gd name="T3" fmla="*/ 0 h 37"/>
                <a:gd name="T4" fmla="*/ 31 w 31"/>
                <a:gd name="T5" fmla="*/ 3 h 37"/>
                <a:gd name="T6" fmla="*/ 27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5" y="0"/>
                  </a:lnTo>
                  <a:lnTo>
                    <a:pt x="31" y="3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8" name="Freeform 4278"/>
            <p:cNvSpPr>
              <a:spLocks/>
            </p:cNvSpPr>
            <p:nvPr/>
          </p:nvSpPr>
          <p:spPr bwMode="auto">
            <a:xfrm>
              <a:off x="3538" y="3015"/>
              <a:ext cx="28" cy="22"/>
            </a:xfrm>
            <a:custGeom>
              <a:avLst/>
              <a:gdLst>
                <a:gd name="T0" fmla="*/ 2 w 28"/>
                <a:gd name="T1" fmla="*/ 19 h 22"/>
                <a:gd name="T2" fmla="*/ 0 w 28"/>
                <a:gd name="T3" fmla="*/ 5 h 22"/>
                <a:gd name="T4" fmla="*/ 26 w 28"/>
                <a:gd name="T5" fmla="*/ 0 h 22"/>
                <a:gd name="T6" fmla="*/ 28 w 28"/>
                <a:gd name="T7" fmla="*/ 22 h 22"/>
                <a:gd name="T8" fmla="*/ 2 w 28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2" y="1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2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99" name="Freeform 4279"/>
            <p:cNvSpPr>
              <a:spLocks/>
            </p:cNvSpPr>
            <p:nvPr/>
          </p:nvSpPr>
          <p:spPr bwMode="auto">
            <a:xfrm>
              <a:off x="3535" y="2998"/>
              <a:ext cx="29" cy="22"/>
            </a:xfrm>
            <a:custGeom>
              <a:avLst/>
              <a:gdLst>
                <a:gd name="T0" fmla="*/ 3 w 29"/>
                <a:gd name="T1" fmla="*/ 22 h 22"/>
                <a:gd name="T2" fmla="*/ 0 w 29"/>
                <a:gd name="T3" fmla="*/ 4 h 22"/>
                <a:gd name="T4" fmla="*/ 27 w 29"/>
                <a:gd name="T5" fmla="*/ 0 h 22"/>
                <a:gd name="T6" fmla="*/ 29 w 29"/>
                <a:gd name="T7" fmla="*/ 17 h 22"/>
                <a:gd name="T8" fmla="*/ 3 w 29"/>
                <a:gd name="T9" fmla="*/ 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2">
                  <a:moveTo>
                    <a:pt x="3" y="22"/>
                  </a:moveTo>
                  <a:lnTo>
                    <a:pt x="0" y="4"/>
                  </a:lnTo>
                  <a:lnTo>
                    <a:pt x="27" y="0"/>
                  </a:lnTo>
                  <a:lnTo>
                    <a:pt x="29" y="17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0" name="Freeform 4280"/>
            <p:cNvSpPr>
              <a:spLocks/>
            </p:cNvSpPr>
            <p:nvPr/>
          </p:nvSpPr>
          <p:spPr bwMode="auto">
            <a:xfrm>
              <a:off x="3487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1" name="Freeform 4281"/>
            <p:cNvSpPr>
              <a:spLocks/>
            </p:cNvSpPr>
            <p:nvPr/>
          </p:nvSpPr>
          <p:spPr bwMode="auto">
            <a:xfrm>
              <a:off x="3520" y="2951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2" name="Freeform 4282"/>
            <p:cNvSpPr>
              <a:spLocks/>
            </p:cNvSpPr>
            <p:nvPr/>
          </p:nvSpPr>
          <p:spPr bwMode="auto">
            <a:xfrm>
              <a:off x="3500" y="2912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19 h 51"/>
                <a:gd name="T4" fmla="*/ 20 w 44"/>
                <a:gd name="T5" fmla="*/ 0 h 51"/>
                <a:gd name="T6" fmla="*/ 44 w 44"/>
                <a:gd name="T7" fmla="*/ 3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3" name="Freeform 4283"/>
            <p:cNvSpPr>
              <a:spLocks/>
            </p:cNvSpPr>
            <p:nvPr/>
          </p:nvSpPr>
          <p:spPr bwMode="auto">
            <a:xfrm>
              <a:off x="3476" y="2885"/>
              <a:ext cx="44" cy="46"/>
            </a:xfrm>
            <a:custGeom>
              <a:avLst/>
              <a:gdLst>
                <a:gd name="T0" fmla="*/ 24 w 44"/>
                <a:gd name="T1" fmla="*/ 46 h 46"/>
                <a:gd name="T2" fmla="*/ 0 w 44"/>
                <a:gd name="T3" fmla="*/ 22 h 46"/>
                <a:gd name="T4" fmla="*/ 18 w 44"/>
                <a:gd name="T5" fmla="*/ 0 h 46"/>
                <a:gd name="T6" fmla="*/ 44 w 44"/>
                <a:gd name="T7" fmla="*/ 27 h 46"/>
                <a:gd name="T8" fmla="*/ 24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4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4" name="Freeform 4284"/>
            <p:cNvSpPr>
              <a:spLocks/>
            </p:cNvSpPr>
            <p:nvPr/>
          </p:nvSpPr>
          <p:spPr bwMode="auto">
            <a:xfrm>
              <a:off x="3445" y="2858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24 h 49"/>
                <a:gd name="T4" fmla="*/ 16 w 49"/>
                <a:gd name="T5" fmla="*/ 0 h 49"/>
                <a:gd name="T6" fmla="*/ 49 w 49"/>
                <a:gd name="T7" fmla="*/ 27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5" name="Freeform 4285"/>
            <p:cNvSpPr>
              <a:spLocks/>
            </p:cNvSpPr>
            <p:nvPr/>
          </p:nvSpPr>
          <p:spPr bwMode="auto">
            <a:xfrm>
              <a:off x="3382" y="2809"/>
              <a:ext cx="79" cy="73"/>
            </a:xfrm>
            <a:custGeom>
              <a:avLst/>
              <a:gdLst>
                <a:gd name="T0" fmla="*/ 63 w 79"/>
                <a:gd name="T1" fmla="*/ 73 h 73"/>
                <a:gd name="T2" fmla="*/ 0 w 79"/>
                <a:gd name="T3" fmla="*/ 24 h 73"/>
                <a:gd name="T4" fmla="*/ 15 w 79"/>
                <a:gd name="T5" fmla="*/ 0 h 73"/>
                <a:gd name="T6" fmla="*/ 79 w 79"/>
                <a:gd name="T7" fmla="*/ 49 h 73"/>
                <a:gd name="T8" fmla="*/ 63 w 7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3">
                  <a:moveTo>
                    <a:pt x="63" y="73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79" y="49"/>
                  </a:lnTo>
                  <a:lnTo>
                    <a:pt x="63" y="7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6" name="Freeform 4286"/>
            <p:cNvSpPr>
              <a:spLocks/>
            </p:cNvSpPr>
            <p:nvPr/>
          </p:nvSpPr>
          <p:spPr bwMode="auto">
            <a:xfrm>
              <a:off x="3367" y="2797"/>
              <a:ext cx="30" cy="36"/>
            </a:xfrm>
            <a:custGeom>
              <a:avLst/>
              <a:gdLst>
                <a:gd name="T0" fmla="*/ 15 w 30"/>
                <a:gd name="T1" fmla="*/ 36 h 36"/>
                <a:gd name="T2" fmla="*/ 0 w 30"/>
                <a:gd name="T3" fmla="*/ 19 h 36"/>
                <a:gd name="T4" fmla="*/ 19 w 30"/>
                <a:gd name="T5" fmla="*/ 0 h 36"/>
                <a:gd name="T6" fmla="*/ 30 w 30"/>
                <a:gd name="T7" fmla="*/ 12 h 36"/>
                <a:gd name="T8" fmla="*/ 15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0" y="12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7" name="Freeform 4287"/>
            <p:cNvSpPr>
              <a:spLocks/>
            </p:cNvSpPr>
            <p:nvPr/>
          </p:nvSpPr>
          <p:spPr bwMode="auto">
            <a:xfrm>
              <a:off x="3353" y="2782"/>
              <a:ext cx="33" cy="34"/>
            </a:xfrm>
            <a:custGeom>
              <a:avLst/>
              <a:gdLst>
                <a:gd name="T0" fmla="*/ 14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5 h 34"/>
                <a:gd name="T8" fmla="*/ 14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4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8" name="Freeform 4288"/>
            <p:cNvSpPr>
              <a:spLocks/>
            </p:cNvSpPr>
            <p:nvPr/>
          </p:nvSpPr>
          <p:spPr bwMode="auto">
            <a:xfrm>
              <a:off x="3332" y="2740"/>
              <a:ext cx="43" cy="59"/>
            </a:xfrm>
            <a:custGeom>
              <a:avLst/>
              <a:gdLst>
                <a:gd name="T0" fmla="*/ 21 w 43"/>
                <a:gd name="T1" fmla="*/ 59 h 59"/>
                <a:gd name="T2" fmla="*/ 0 w 43"/>
                <a:gd name="T3" fmla="*/ 18 h 59"/>
                <a:gd name="T4" fmla="*/ 21 w 43"/>
                <a:gd name="T5" fmla="*/ 0 h 59"/>
                <a:gd name="T6" fmla="*/ 43 w 43"/>
                <a:gd name="T7" fmla="*/ 42 h 59"/>
                <a:gd name="T8" fmla="*/ 21 w 4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9">
                  <a:moveTo>
                    <a:pt x="21" y="59"/>
                  </a:moveTo>
                  <a:lnTo>
                    <a:pt x="0" y="18"/>
                  </a:lnTo>
                  <a:lnTo>
                    <a:pt x="21" y="0"/>
                  </a:lnTo>
                  <a:lnTo>
                    <a:pt x="43" y="4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09" name="Freeform 4289"/>
            <p:cNvSpPr>
              <a:spLocks/>
            </p:cNvSpPr>
            <p:nvPr/>
          </p:nvSpPr>
          <p:spPr bwMode="auto">
            <a:xfrm>
              <a:off x="3535" y="2995"/>
              <a:ext cx="27" cy="12"/>
            </a:xfrm>
            <a:custGeom>
              <a:avLst/>
              <a:gdLst>
                <a:gd name="T0" fmla="*/ 27 w 27"/>
                <a:gd name="T1" fmla="*/ 3 h 12"/>
                <a:gd name="T2" fmla="*/ 24 w 27"/>
                <a:gd name="T3" fmla="*/ 0 h 12"/>
                <a:gd name="T4" fmla="*/ 0 w 27"/>
                <a:gd name="T5" fmla="*/ 7 h 12"/>
                <a:gd name="T6" fmla="*/ 0 w 27"/>
                <a:gd name="T7" fmla="*/ 12 h 12"/>
                <a:gd name="T8" fmla="*/ 27 w 27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3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0" name="Freeform 4290"/>
            <p:cNvSpPr>
              <a:spLocks/>
            </p:cNvSpPr>
            <p:nvPr/>
          </p:nvSpPr>
          <p:spPr bwMode="auto">
            <a:xfrm>
              <a:off x="3318" y="2709"/>
              <a:ext cx="35" cy="46"/>
            </a:xfrm>
            <a:custGeom>
              <a:avLst/>
              <a:gdLst>
                <a:gd name="T0" fmla="*/ 11 w 35"/>
                <a:gd name="T1" fmla="*/ 46 h 46"/>
                <a:gd name="T2" fmla="*/ 0 w 35"/>
                <a:gd name="T3" fmla="*/ 4 h 46"/>
                <a:gd name="T4" fmla="*/ 27 w 35"/>
                <a:gd name="T5" fmla="*/ 0 h 46"/>
                <a:gd name="T6" fmla="*/ 35 w 35"/>
                <a:gd name="T7" fmla="*/ 34 h 46"/>
                <a:gd name="T8" fmla="*/ 11 w 35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11" y="46"/>
                  </a:moveTo>
                  <a:lnTo>
                    <a:pt x="0" y="4"/>
                  </a:lnTo>
                  <a:lnTo>
                    <a:pt x="27" y="0"/>
                  </a:lnTo>
                  <a:lnTo>
                    <a:pt x="35" y="34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1" name="Freeform 4291"/>
            <p:cNvSpPr>
              <a:spLocks/>
            </p:cNvSpPr>
            <p:nvPr/>
          </p:nvSpPr>
          <p:spPr bwMode="auto">
            <a:xfrm>
              <a:off x="3312" y="2672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0 w 33"/>
                <a:gd name="T3" fmla="*/ 0 h 41"/>
                <a:gd name="T4" fmla="*/ 26 w 33"/>
                <a:gd name="T5" fmla="*/ 0 h 41"/>
                <a:gd name="T6" fmla="*/ 33 w 33"/>
                <a:gd name="T7" fmla="*/ 37 h 41"/>
                <a:gd name="T8" fmla="*/ 6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6" y="41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3" y="37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2" name="Freeform 4292"/>
            <p:cNvSpPr>
              <a:spLocks/>
            </p:cNvSpPr>
            <p:nvPr/>
          </p:nvSpPr>
          <p:spPr bwMode="auto">
            <a:xfrm>
              <a:off x="3312" y="2598"/>
              <a:ext cx="28" cy="74"/>
            </a:xfrm>
            <a:custGeom>
              <a:avLst/>
              <a:gdLst>
                <a:gd name="T0" fmla="*/ 0 w 28"/>
                <a:gd name="T1" fmla="*/ 74 h 74"/>
                <a:gd name="T2" fmla="*/ 2 w 28"/>
                <a:gd name="T3" fmla="*/ 0 h 74"/>
                <a:gd name="T4" fmla="*/ 28 w 28"/>
                <a:gd name="T5" fmla="*/ 0 h 74"/>
                <a:gd name="T6" fmla="*/ 26 w 28"/>
                <a:gd name="T7" fmla="*/ 74 h 74"/>
                <a:gd name="T8" fmla="*/ 0 w 28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4">
                  <a:moveTo>
                    <a:pt x="0" y="74"/>
                  </a:moveTo>
                  <a:lnTo>
                    <a:pt x="2" y="0"/>
                  </a:lnTo>
                  <a:lnTo>
                    <a:pt x="28" y="0"/>
                  </a:lnTo>
                  <a:lnTo>
                    <a:pt x="26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3" name="Freeform 4293"/>
            <p:cNvSpPr>
              <a:spLocks/>
            </p:cNvSpPr>
            <p:nvPr/>
          </p:nvSpPr>
          <p:spPr bwMode="auto">
            <a:xfrm>
              <a:off x="3310" y="2525"/>
              <a:ext cx="30" cy="73"/>
            </a:xfrm>
            <a:custGeom>
              <a:avLst/>
              <a:gdLst>
                <a:gd name="T0" fmla="*/ 4 w 30"/>
                <a:gd name="T1" fmla="*/ 73 h 73"/>
                <a:gd name="T2" fmla="*/ 0 w 30"/>
                <a:gd name="T3" fmla="*/ 5 h 73"/>
                <a:gd name="T4" fmla="*/ 26 w 30"/>
                <a:gd name="T5" fmla="*/ 0 h 73"/>
                <a:gd name="T6" fmla="*/ 30 w 30"/>
                <a:gd name="T7" fmla="*/ 73 h 73"/>
                <a:gd name="T8" fmla="*/ 4 w 30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3">
                  <a:moveTo>
                    <a:pt x="4" y="73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0" y="73"/>
                  </a:lnTo>
                  <a:lnTo>
                    <a:pt x="4" y="7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4" name="Freeform 4294"/>
            <p:cNvSpPr>
              <a:spLocks/>
            </p:cNvSpPr>
            <p:nvPr/>
          </p:nvSpPr>
          <p:spPr bwMode="auto">
            <a:xfrm>
              <a:off x="3301" y="2488"/>
              <a:ext cx="35" cy="42"/>
            </a:xfrm>
            <a:custGeom>
              <a:avLst/>
              <a:gdLst>
                <a:gd name="T0" fmla="*/ 9 w 35"/>
                <a:gd name="T1" fmla="*/ 42 h 42"/>
                <a:gd name="T2" fmla="*/ 0 w 35"/>
                <a:gd name="T3" fmla="*/ 12 h 42"/>
                <a:gd name="T4" fmla="*/ 24 w 35"/>
                <a:gd name="T5" fmla="*/ 0 h 42"/>
                <a:gd name="T6" fmla="*/ 35 w 35"/>
                <a:gd name="T7" fmla="*/ 37 h 42"/>
                <a:gd name="T8" fmla="*/ 9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9" y="4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5" name="Freeform 4295"/>
            <p:cNvSpPr>
              <a:spLocks/>
            </p:cNvSpPr>
            <p:nvPr/>
          </p:nvSpPr>
          <p:spPr bwMode="auto">
            <a:xfrm>
              <a:off x="3285" y="2451"/>
              <a:ext cx="40" cy="49"/>
            </a:xfrm>
            <a:custGeom>
              <a:avLst/>
              <a:gdLst>
                <a:gd name="T0" fmla="*/ 16 w 40"/>
                <a:gd name="T1" fmla="*/ 49 h 49"/>
                <a:gd name="T2" fmla="*/ 0 w 40"/>
                <a:gd name="T3" fmla="*/ 18 h 49"/>
                <a:gd name="T4" fmla="*/ 22 w 40"/>
                <a:gd name="T5" fmla="*/ 0 h 49"/>
                <a:gd name="T6" fmla="*/ 40 w 40"/>
                <a:gd name="T7" fmla="*/ 37 h 49"/>
                <a:gd name="T8" fmla="*/ 16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6" y="49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0" y="37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6" name="Freeform 4296"/>
            <p:cNvSpPr>
              <a:spLocks/>
            </p:cNvSpPr>
            <p:nvPr/>
          </p:nvSpPr>
          <p:spPr bwMode="auto">
            <a:xfrm>
              <a:off x="3329" y="2740"/>
              <a:ext cx="24" cy="18"/>
            </a:xfrm>
            <a:custGeom>
              <a:avLst/>
              <a:gdLst>
                <a:gd name="T0" fmla="*/ 3 w 24"/>
                <a:gd name="T1" fmla="*/ 18 h 18"/>
                <a:gd name="T2" fmla="*/ 0 w 24"/>
                <a:gd name="T3" fmla="*/ 15 h 18"/>
                <a:gd name="T4" fmla="*/ 24 w 24"/>
                <a:gd name="T5" fmla="*/ 0 h 18"/>
                <a:gd name="T6" fmla="*/ 24 w 24"/>
                <a:gd name="T7" fmla="*/ 3 h 18"/>
                <a:gd name="T8" fmla="*/ 3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3" y="18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7" name="Freeform 4297"/>
            <p:cNvSpPr>
              <a:spLocks/>
            </p:cNvSpPr>
            <p:nvPr/>
          </p:nvSpPr>
          <p:spPr bwMode="auto">
            <a:xfrm>
              <a:off x="3259" y="2415"/>
              <a:ext cx="46" cy="54"/>
            </a:xfrm>
            <a:custGeom>
              <a:avLst/>
              <a:gdLst>
                <a:gd name="T0" fmla="*/ 26 w 46"/>
                <a:gd name="T1" fmla="*/ 54 h 54"/>
                <a:gd name="T2" fmla="*/ 0 w 46"/>
                <a:gd name="T3" fmla="*/ 24 h 54"/>
                <a:gd name="T4" fmla="*/ 16 w 46"/>
                <a:gd name="T5" fmla="*/ 0 h 54"/>
                <a:gd name="T6" fmla="*/ 46 w 46"/>
                <a:gd name="T7" fmla="*/ 34 h 54"/>
                <a:gd name="T8" fmla="*/ 26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6" y="54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6" y="34"/>
                  </a:lnTo>
                  <a:lnTo>
                    <a:pt x="26" y="5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8" name="Freeform 4298"/>
            <p:cNvSpPr>
              <a:spLocks/>
            </p:cNvSpPr>
            <p:nvPr/>
          </p:nvSpPr>
          <p:spPr bwMode="auto">
            <a:xfrm>
              <a:off x="3228" y="2398"/>
              <a:ext cx="47" cy="41"/>
            </a:xfrm>
            <a:custGeom>
              <a:avLst/>
              <a:gdLst>
                <a:gd name="T0" fmla="*/ 31 w 47"/>
                <a:gd name="T1" fmla="*/ 41 h 41"/>
                <a:gd name="T2" fmla="*/ 0 w 47"/>
                <a:gd name="T3" fmla="*/ 26 h 41"/>
                <a:gd name="T4" fmla="*/ 11 w 47"/>
                <a:gd name="T5" fmla="*/ 0 h 41"/>
                <a:gd name="T6" fmla="*/ 47 w 47"/>
                <a:gd name="T7" fmla="*/ 17 h 41"/>
                <a:gd name="T8" fmla="*/ 31 w 47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1">
                  <a:moveTo>
                    <a:pt x="31" y="41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7" y="17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19" name="Freeform 4299"/>
            <p:cNvSpPr>
              <a:spLocks/>
            </p:cNvSpPr>
            <p:nvPr/>
          </p:nvSpPr>
          <p:spPr bwMode="auto">
            <a:xfrm>
              <a:off x="3198" y="2383"/>
              <a:ext cx="41" cy="41"/>
            </a:xfrm>
            <a:custGeom>
              <a:avLst/>
              <a:gdLst>
                <a:gd name="T0" fmla="*/ 30 w 41"/>
                <a:gd name="T1" fmla="*/ 41 h 41"/>
                <a:gd name="T2" fmla="*/ 0 w 41"/>
                <a:gd name="T3" fmla="*/ 29 h 41"/>
                <a:gd name="T4" fmla="*/ 4 w 41"/>
                <a:gd name="T5" fmla="*/ 0 h 41"/>
                <a:gd name="T6" fmla="*/ 41 w 41"/>
                <a:gd name="T7" fmla="*/ 15 h 41"/>
                <a:gd name="T8" fmla="*/ 30 w 4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0" y="4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0" name="Freeform 4300"/>
            <p:cNvSpPr>
              <a:spLocks/>
            </p:cNvSpPr>
            <p:nvPr/>
          </p:nvSpPr>
          <p:spPr bwMode="auto">
            <a:xfrm>
              <a:off x="3161" y="2376"/>
              <a:ext cx="41" cy="36"/>
            </a:xfrm>
            <a:custGeom>
              <a:avLst/>
              <a:gdLst>
                <a:gd name="T0" fmla="*/ 37 w 41"/>
                <a:gd name="T1" fmla="*/ 36 h 36"/>
                <a:gd name="T2" fmla="*/ 0 w 41"/>
                <a:gd name="T3" fmla="*/ 29 h 36"/>
                <a:gd name="T4" fmla="*/ 4 w 41"/>
                <a:gd name="T5" fmla="*/ 0 h 36"/>
                <a:gd name="T6" fmla="*/ 41 w 41"/>
                <a:gd name="T7" fmla="*/ 7 h 36"/>
                <a:gd name="T8" fmla="*/ 37 w 4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37" y="36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1" name="Freeform 4301"/>
            <p:cNvSpPr>
              <a:spLocks/>
            </p:cNvSpPr>
            <p:nvPr/>
          </p:nvSpPr>
          <p:spPr bwMode="auto">
            <a:xfrm>
              <a:off x="3123" y="2371"/>
              <a:ext cx="42" cy="34"/>
            </a:xfrm>
            <a:custGeom>
              <a:avLst/>
              <a:gdLst>
                <a:gd name="T0" fmla="*/ 38 w 42"/>
                <a:gd name="T1" fmla="*/ 34 h 34"/>
                <a:gd name="T2" fmla="*/ 0 w 42"/>
                <a:gd name="T3" fmla="*/ 29 h 34"/>
                <a:gd name="T4" fmla="*/ 5 w 42"/>
                <a:gd name="T5" fmla="*/ 0 h 34"/>
                <a:gd name="T6" fmla="*/ 42 w 42"/>
                <a:gd name="T7" fmla="*/ 5 h 34"/>
                <a:gd name="T8" fmla="*/ 38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8" y="34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2" name="Freeform 4302"/>
            <p:cNvSpPr>
              <a:spLocks/>
            </p:cNvSpPr>
            <p:nvPr/>
          </p:nvSpPr>
          <p:spPr bwMode="auto">
            <a:xfrm>
              <a:off x="3084" y="2361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27 h 39"/>
                <a:gd name="T4" fmla="*/ 11 w 44"/>
                <a:gd name="T5" fmla="*/ 0 h 39"/>
                <a:gd name="T6" fmla="*/ 44 w 44"/>
                <a:gd name="T7" fmla="*/ 10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10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3" name="Freeform 4303"/>
            <p:cNvSpPr>
              <a:spLocks/>
            </p:cNvSpPr>
            <p:nvPr/>
          </p:nvSpPr>
          <p:spPr bwMode="auto">
            <a:xfrm>
              <a:off x="3064" y="2353"/>
              <a:ext cx="31" cy="35"/>
            </a:xfrm>
            <a:custGeom>
              <a:avLst/>
              <a:gdLst>
                <a:gd name="T0" fmla="*/ 20 w 31"/>
                <a:gd name="T1" fmla="*/ 35 h 35"/>
                <a:gd name="T2" fmla="*/ 0 w 31"/>
                <a:gd name="T3" fmla="*/ 25 h 35"/>
                <a:gd name="T4" fmla="*/ 15 w 31"/>
                <a:gd name="T5" fmla="*/ 0 h 35"/>
                <a:gd name="T6" fmla="*/ 31 w 31"/>
                <a:gd name="T7" fmla="*/ 8 h 35"/>
                <a:gd name="T8" fmla="*/ 20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0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8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4" name="Freeform 4304"/>
            <p:cNvSpPr>
              <a:spLocks/>
            </p:cNvSpPr>
            <p:nvPr/>
          </p:nvSpPr>
          <p:spPr bwMode="auto">
            <a:xfrm>
              <a:off x="3049" y="2344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9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5" name="Freeform 4305"/>
            <p:cNvSpPr>
              <a:spLocks/>
            </p:cNvSpPr>
            <p:nvPr/>
          </p:nvSpPr>
          <p:spPr bwMode="auto">
            <a:xfrm>
              <a:off x="3033" y="2331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3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6" name="Freeform 4306"/>
            <p:cNvSpPr>
              <a:spLocks/>
            </p:cNvSpPr>
            <p:nvPr/>
          </p:nvSpPr>
          <p:spPr bwMode="auto">
            <a:xfrm>
              <a:off x="3018" y="2314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7" name="Freeform 4307"/>
            <p:cNvSpPr>
              <a:spLocks/>
            </p:cNvSpPr>
            <p:nvPr/>
          </p:nvSpPr>
          <p:spPr bwMode="auto">
            <a:xfrm>
              <a:off x="3285" y="2449"/>
              <a:ext cx="22" cy="20"/>
            </a:xfrm>
            <a:custGeom>
              <a:avLst/>
              <a:gdLst>
                <a:gd name="T0" fmla="*/ 22 w 22"/>
                <a:gd name="T1" fmla="*/ 2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8" name="Freeform 4308"/>
            <p:cNvSpPr>
              <a:spLocks/>
            </p:cNvSpPr>
            <p:nvPr/>
          </p:nvSpPr>
          <p:spPr bwMode="auto">
            <a:xfrm>
              <a:off x="3003" y="2295"/>
              <a:ext cx="37" cy="39"/>
            </a:xfrm>
            <a:custGeom>
              <a:avLst/>
              <a:gdLst>
                <a:gd name="T0" fmla="*/ 15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5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5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29" name="Freeform 4309"/>
            <p:cNvSpPr>
              <a:spLocks/>
            </p:cNvSpPr>
            <p:nvPr/>
          </p:nvSpPr>
          <p:spPr bwMode="auto">
            <a:xfrm>
              <a:off x="2994" y="2270"/>
              <a:ext cx="33" cy="37"/>
            </a:xfrm>
            <a:custGeom>
              <a:avLst/>
              <a:gdLst>
                <a:gd name="T0" fmla="*/ 9 w 33"/>
                <a:gd name="T1" fmla="*/ 37 h 37"/>
                <a:gd name="T2" fmla="*/ 0 w 33"/>
                <a:gd name="T3" fmla="*/ 12 h 37"/>
                <a:gd name="T4" fmla="*/ 24 w 33"/>
                <a:gd name="T5" fmla="*/ 0 h 37"/>
                <a:gd name="T6" fmla="*/ 33 w 33"/>
                <a:gd name="T7" fmla="*/ 25 h 37"/>
                <a:gd name="T8" fmla="*/ 9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9" y="37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0" name="Freeform 4310"/>
            <p:cNvSpPr>
              <a:spLocks/>
            </p:cNvSpPr>
            <p:nvPr/>
          </p:nvSpPr>
          <p:spPr bwMode="auto">
            <a:xfrm>
              <a:off x="2983" y="2226"/>
              <a:ext cx="35" cy="56"/>
            </a:xfrm>
            <a:custGeom>
              <a:avLst/>
              <a:gdLst>
                <a:gd name="T0" fmla="*/ 11 w 35"/>
                <a:gd name="T1" fmla="*/ 56 h 56"/>
                <a:gd name="T2" fmla="*/ 0 w 35"/>
                <a:gd name="T3" fmla="*/ 5 h 56"/>
                <a:gd name="T4" fmla="*/ 26 w 35"/>
                <a:gd name="T5" fmla="*/ 0 h 56"/>
                <a:gd name="T6" fmla="*/ 35 w 35"/>
                <a:gd name="T7" fmla="*/ 44 h 56"/>
                <a:gd name="T8" fmla="*/ 11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1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1" name="Freeform 4311"/>
            <p:cNvSpPr>
              <a:spLocks/>
            </p:cNvSpPr>
            <p:nvPr/>
          </p:nvSpPr>
          <p:spPr bwMode="auto">
            <a:xfrm>
              <a:off x="2974" y="2177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7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2" name="Freeform 4312"/>
            <p:cNvSpPr>
              <a:spLocks/>
            </p:cNvSpPr>
            <p:nvPr/>
          </p:nvSpPr>
          <p:spPr bwMode="auto">
            <a:xfrm>
              <a:off x="2968" y="2148"/>
              <a:ext cx="33" cy="34"/>
            </a:xfrm>
            <a:custGeom>
              <a:avLst/>
              <a:gdLst>
                <a:gd name="T0" fmla="*/ 6 w 33"/>
                <a:gd name="T1" fmla="*/ 34 h 34"/>
                <a:gd name="T2" fmla="*/ 0 w 33"/>
                <a:gd name="T3" fmla="*/ 12 h 34"/>
                <a:gd name="T4" fmla="*/ 24 w 33"/>
                <a:gd name="T5" fmla="*/ 0 h 34"/>
                <a:gd name="T6" fmla="*/ 33 w 33"/>
                <a:gd name="T7" fmla="*/ 29 h 34"/>
                <a:gd name="T8" fmla="*/ 6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6" y="3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9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3" name="Freeform 4313"/>
            <p:cNvSpPr>
              <a:spLocks/>
            </p:cNvSpPr>
            <p:nvPr/>
          </p:nvSpPr>
          <p:spPr bwMode="auto">
            <a:xfrm>
              <a:off x="2957" y="2121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4" name="Freeform 4314"/>
            <p:cNvSpPr>
              <a:spLocks/>
            </p:cNvSpPr>
            <p:nvPr/>
          </p:nvSpPr>
          <p:spPr bwMode="auto">
            <a:xfrm>
              <a:off x="3018" y="2314"/>
              <a:ext cx="22" cy="20"/>
            </a:xfrm>
            <a:custGeom>
              <a:avLst/>
              <a:gdLst>
                <a:gd name="T0" fmla="*/ 0 w 22"/>
                <a:gd name="T1" fmla="*/ 20 h 20"/>
                <a:gd name="T2" fmla="*/ 0 w 22"/>
                <a:gd name="T3" fmla="*/ 20 h 20"/>
                <a:gd name="T4" fmla="*/ 20 w 22"/>
                <a:gd name="T5" fmla="*/ 0 h 20"/>
                <a:gd name="T6" fmla="*/ 22 w 22"/>
                <a:gd name="T7" fmla="*/ 3 h 20"/>
                <a:gd name="T8" fmla="*/ 0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5" name="Freeform 4315"/>
            <p:cNvSpPr>
              <a:spLocks/>
            </p:cNvSpPr>
            <p:nvPr/>
          </p:nvSpPr>
          <p:spPr bwMode="auto">
            <a:xfrm>
              <a:off x="2922" y="2040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6" name="Freeform 4316"/>
            <p:cNvSpPr>
              <a:spLocks/>
            </p:cNvSpPr>
            <p:nvPr/>
          </p:nvSpPr>
          <p:spPr bwMode="auto">
            <a:xfrm>
              <a:off x="2889" y="1967"/>
              <a:ext cx="57" cy="85"/>
            </a:xfrm>
            <a:custGeom>
              <a:avLst/>
              <a:gdLst>
                <a:gd name="T0" fmla="*/ 33 w 57"/>
                <a:gd name="T1" fmla="*/ 85 h 85"/>
                <a:gd name="T2" fmla="*/ 0 w 57"/>
                <a:gd name="T3" fmla="*/ 17 h 85"/>
                <a:gd name="T4" fmla="*/ 22 w 57"/>
                <a:gd name="T5" fmla="*/ 0 h 85"/>
                <a:gd name="T6" fmla="*/ 57 w 57"/>
                <a:gd name="T7" fmla="*/ 73 h 85"/>
                <a:gd name="T8" fmla="*/ 33 w 57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5">
                  <a:moveTo>
                    <a:pt x="33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3"/>
                  </a:lnTo>
                  <a:lnTo>
                    <a:pt x="33" y="8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7" name="Freeform 4317"/>
            <p:cNvSpPr>
              <a:spLocks/>
            </p:cNvSpPr>
            <p:nvPr/>
          </p:nvSpPr>
          <p:spPr bwMode="auto">
            <a:xfrm>
              <a:off x="2878" y="1949"/>
              <a:ext cx="33" cy="35"/>
            </a:xfrm>
            <a:custGeom>
              <a:avLst/>
              <a:gdLst>
                <a:gd name="T0" fmla="*/ 11 w 33"/>
                <a:gd name="T1" fmla="*/ 35 h 35"/>
                <a:gd name="T2" fmla="*/ 0 w 33"/>
                <a:gd name="T3" fmla="*/ 20 h 35"/>
                <a:gd name="T4" fmla="*/ 20 w 33"/>
                <a:gd name="T5" fmla="*/ 0 h 35"/>
                <a:gd name="T6" fmla="*/ 33 w 33"/>
                <a:gd name="T7" fmla="*/ 18 h 35"/>
                <a:gd name="T8" fmla="*/ 11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1" y="35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8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8" name="Freeform 4318"/>
            <p:cNvSpPr>
              <a:spLocks/>
            </p:cNvSpPr>
            <p:nvPr/>
          </p:nvSpPr>
          <p:spPr bwMode="auto">
            <a:xfrm>
              <a:off x="2867" y="1935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19 h 34"/>
                <a:gd name="T4" fmla="*/ 20 w 31"/>
                <a:gd name="T5" fmla="*/ 0 h 34"/>
                <a:gd name="T6" fmla="*/ 31 w 31"/>
                <a:gd name="T7" fmla="*/ 14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1" y="1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39" name="Freeform 4319"/>
            <p:cNvSpPr>
              <a:spLocks/>
            </p:cNvSpPr>
            <p:nvPr/>
          </p:nvSpPr>
          <p:spPr bwMode="auto">
            <a:xfrm>
              <a:off x="2856" y="1920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22 h 34"/>
                <a:gd name="T4" fmla="*/ 17 w 31"/>
                <a:gd name="T5" fmla="*/ 0 h 34"/>
                <a:gd name="T6" fmla="*/ 31 w 31"/>
                <a:gd name="T7" fmla="*/ 15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5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0" name="Freeform 4320"/>
            <p:cNvSpPr>
              <a:spLocks/>
            </p:cNvSpPr>
            <p:nvPr/>
          </p:nvSpPr>
          <p:spPr bwMode="auto">
            <a:xfrm>
              <a:off x="2843" y="1905"/>
              <a:ext cx="30" cy="37"/>
            </a:xfrm>
            <a:custGeom>
              <a:avLst/>
              <a:gdLst>
                <a:gd name="T0" fmla="*/ 13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5 h 37"/>
                <a:gd name="T8" fmla="*/ 13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3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5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1" name="Freeform 4321"/>
            <p:cNvSpPr>
              <a:spLocks/>
            </p:cNvSpPr>
            <p:nvPr/>
          </p:nvSpPr>
          <p:spPr bwMode="auto">
            <a:xfrm>
              <a:off x="2814" y="1883"/>
              <a:ext cx="44" cy="47"/>
            </a:xfrm>
            <a:custGeom>
              <a:avLst/>
              <a:gdLst>
                <a:gd name="T0" fmla="*/ 29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2 h 47"/>
                <a:gd name="T8" fmla="*/ 2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9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2" name="Freeform 4322"/>
            <p:cNvSpPr>
              <a:spLocks/>
            </p:cNvSpPr>
            <p:nvPr/>
          </p:nvSpPr>
          <p:spPr bwMode="auto">
            <a:xfrm>
              <a:off x="2777" y="1866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3" name="Freeform 4323"/>
            <p:cNvSpPr>
              <a:spLocks/>
            </p:cNvSpPr>
            <p:nvPr/>
          </p:nvSpPr>
          <p:spPr bwMode="auto">
            <a:xfrm>
              <a:off x="2957" y="212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4" name="Freeform 4324"/>
            <p:cNvSpPr>
              <a:spLocks/>
            </p:cNvSpPr>
            <p:nvPr/>
          </p:nvSpPr>
          <p:spPr bwMode="auto">
            <a:xfrm>
              <a:off x="2748" y="1854"/>
              <a:ext cx="38" cy="39"/>
            </a:xfrm>
            <a:custGeom>
              <a:avLst/>
              <a:gdLst>
                <a:gd name="T0" fmla="*/ 33 w 38"/>
                <a:gd name="T1" fmla="*/ 39 h 39"/>
                <a:gd name="T2" fmla="*/ 0 w 38"/>
                <a:gd name="T3" fmla="*/ 29 h 39"/>
                <a:gd name="T4" fmla="*/ 5 w 38"/>
                <a:gd name="T5" fmla="*/ 0 h 39"/>
                <a:gd name="T6" fmla="*/ 38 w 38"/>
                <a:gd name="T7" fmla="*/ 10 h 39"/>
                <a:gd name="T8" fmla="*/ 33 w 3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33" y="39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38" y="10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5" name="Freeform 4325"/>
            <p:cNvSpPr>
              <a:spLocks/>
            </p:cNvSpPr>
            <p:nvPr/>
          </p:nvSpPr>
          <p:spPr bwMode="auto">
            <a:xfrm>
              <a:off x="2720" y="1854"/>
              <a:ext cx="33" cy="29"/>
            </a:xfrm>
            <a:custGeom>
              <a:avLst/>
              <a:gdLst>
                <a:gd name="T0" fmla="*/ 28 w 33"/>
                <a:gd name="T1" fmla="*/ 29 h 29"/>
                <a:gd name="T2" fmla="*/ 0 w 33"/>
                <a:gd name="T3" fmla="*/ 29 h 29"/>
                <a:gd name="T4" fmla="*/ 0 w 33"/>
                <a:gd name="T5" fmla="*/ 0 h 29"/>
                <a:gd name="T6" fmla="*/ 33 w 33"/>
                <a:gd name="T7" fmla="*/ 0 h 29"/>
                <a:gd name="T8" fmla="*/ 28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8" y="29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6" name="Rectangle 4326"/>
            <p:cNvSpPr>
              <a:spLocks noChangeArrowheads="1"/>
            </p:cNvSpPr>
            <p:nvPr/>
          </p:nvSpPr>
          <p:spPr bwMode="auto">
            <a:xfrm>
              <a:off x="2654" y="1854"/>
              <a:ext cx="66" cy="29"/>
            </a:xfrm>
            <a:prstGeom prst="rect">
              <a:avLst/>
            </a:prstGeom>
            <a:solidFill>
              <a:srgbClr val="10677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7" name="Freeform 4327"/>
            <p:cNvSpPr>
              <a:spLocks/>
            </p:cNvSpPr>
            <p:nvPr/>
          </p:nvSpPr>
          <p:spPr bwMode="auto">
            <a:xfrm>
              <a:off x="2777" y="1864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8" name="Freeform 4328"/>
            <p:cNvSpPr>
              <a:spLocks/>
            </p:cNvSpPr>
            <p:nvPr/>
          </p:nvSpPr>
          <p:spPr bwMode="auto">
            <a:xfrm>
              <a:off x="2637" y="1854"/>
              <a:ext cx="19" cy="29"/>
            </a:xfrm>
            <a:custGeom>
              <a:avLst/>
              <a:gdLst>
                <a:gd name="T0" fmla="*/ 15 w 19"/>
                <a:gd name="T1" fmla="*/ 29 h 29"/>
                <a:gd name="T2" fmla="*/ 0 w 19"/>
                <a:gd name="T3" fmla="*/ 27 h 29"/>
                <a:gd name="T4" fmla="*/ 8 w 19"/>
                <a:gd name="T5" fmla="*/ 0 h 29"/>
                <a:gd name="T6" fmla="*/ 19 w 19"/>
                <a:gd name="T7" fmla="*/ 0 h 29"/>
                <a:gd name="T8" fmla="*/ 15 w 19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5" y="29"/>
                  </a:moveTo>
                  <a:lnTo>
                    <a:pt x="0" y="27"/>
                  </a:lnTo>
                  <a:lnTo>
                    <a:pt x="8" y="0"/>
                  </a:lnTo>
                  <a:lnTo>
                    <a:pt x="19" y="0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49" name="Freeform 4329"/>
            <p:cNvSpPr>
              <a:spLocks/>
            </p:cNvSpPr>
            <p:nvPr/>
          </p:nvSpPr>
          <p:spPr bwMode="auto">
            <a:xfrm>
              <a:off x="2619" y="1847"/>
              <a:ext cx="26" cy="34"/>
            </a:xfrm>
            <a:custGeom>
              <a:avLst/>
              <a:gdLst>
                <a:gd name="T0" fmla="*/ 18 w 26"/>
                <a:gd name="T1" fmla="*/ 34 h 34"/>
                <a:gd name="T2" fmla="*/ 0 w 26"/>
                <a:gd name="T3" fmla="*/ 26 h 34"/>
                <a:gd name="T4" fmla="*/ 11 w 26"/>
                <a:gd name="T5" fmla="*/ 0 h 34"/>
                <a:gd name="T6" fmla="*/ 26 w 26"/>
                <a:gd name="T7" fmla="*/ 7 h 34"/>
                <a:gd name="T8" fmla="*/ 18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8" y="34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26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0" name="Freeform 4330"/>
            <p:cNvSpPr>
              <a:spLocks/>
            </p:cNvSpPr>
            <p:nvPr/>
          </p:nvSpPr>
          <p:spPr bwMode="auto">
            <a:xfrm>
              <a:off x="2602" y="1837"/>
              <a:ext cx="28" cy="36"/>
            </a:xfrm>
            <a:custGeom>
              <a:avLst/>
              <a:gdLst>
                <a:gd name="T0" fmla="*/ 17 w 28"/>
                <a:gd name="T1" fmla="*/ 36 h 36"/>
                <a:gd name="T2" fmla="*/ 0 w 28"/>
                <a:gd name="T3" fmla="*/ 24 h 36"/>
                <a:gd name="T4" fmla="*/ 15 w 28"/>
                <a:gd name="T5" fmla="*/ 0 h 36"/>
                <a:gd name="T6" fmla="*/ 28 w 28"/>
                <a:gd name="T7" fmla="*/ 10 h 36"/>
                <a:gd name="T8" fmla="*/ 17 w 2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17" y="3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8" y="10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1" name="Freeform 4331"/>
            <p:cNvSpPr>
              <a:spLocks/>
            </p:cNvSpPr>
            <p:nvPr/>
          </p:nvSpPr>
          <p:spPr bwMode="auto">
            <a:xfrm>
              <a:off x="2586" y="1824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3 h 37"/>
                <a:gd name="T4" fmla="*/ 18 w 31"/>
                <a:gd name="T5" fmla="*/ 0 h 37"/>
                <a:gd name="T6" fmla="*/ 31 w 31"/>
                <a:gd name="T7" fmla="*/ 13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3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2" name="Freeform 4332"/>
            <p:cNvSpPr>
              <a:spLocks/>
            </p:cNvSpPr>
            <p:nvPr/>
          </p:nvSpPr>
          <p:spPr bwMode="auto">
            <a:xfrm>
              <a:off x="2553" y="1790"/>
              <a:ext cx="51" cy="57"/>
            </a:xfrm>
            <a:custGeom>
              <a:avLst/>
              <a:gdLst>
                <a:gd name="T0" fmla="*/ 33 w 51"/>
                <a:gd name="T1" fmla="*/ 57 h 57"/>
                <a:gd name="T2" fmla="*/ 0 w 51"/>
                <a:gd name="T3" fmla="*/ 20 h 57"/>
                <a:gd name="T4" fmla="*/ 20 w 51"/>
                <a:gd name="T5" fmla="*/ 0 h 57"/>
                <a:gd name="T6" fmla="*/ 51 w 51"/>
                <a:gd name="T7" fmla="*/ 34 h 57"/>
                <a:gd name="T8" fmla="*/ 33 w 51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7">
                  <a:moveTo>
                    <a:pt x="33" y="5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1" y="34"/>
                  </a:lnTo>
                  <a:lnTo>
                    <a:pt x="33" y="57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3" name="Freeform 4333"/>
            <p:cNvSpPr>
              <a:spLocks/>
            </p:cNvSpPr>
            <p:nvPr/>
          </p:nvSpPr>
          <p:spPr bwMode="auto">
            <a:xfrm>
              <a:off x="2525" y="1751"/>
              <a:ext cx="48" cy="59"/>
            </a:xfrm>
            <a:custGeom>
              <a:avLst/>
              <a:gdLst>
                <a:gd name="T0" fmla="*/ 28 w 48"/>
                <a:gd name="T1" fmla="*/ 59 h 59"/>
                <a:gd name="T2" fmla="*/ 0 w 48"/>
                <a:gd name="T3" fmla="*/ 17 h 59"/>
                <a:gd name="T4" fmla="*/ 22 w 48"/>
                <a:gd name="T5" fmla="*/ 0 h 59"/>
                <a:gd name="T6" fmla="*/ 48 w 48"/>
                <a:gd name="T7" fmla="*/ 39 h 59"/>
                <a:gd name="T8" fmla="*/ 28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28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39"/>
                  </a:lnTo>
                  <a:lnTo>
                    <a:pt x="28" y="5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4" name="Freeform 4334"/>
            <p:cNvSpPr>
              <a:spLocks/>
            </p:cNvSpPr>
            <p:nvPr/>
          </p:nvSpPr>
          <p:spPr bwMode="auto">
            <a:xfrm>
              <a:off x="2472" y="1663"/>
              <a:ext cx="75" cy="105"/>
            </a:xfrm>
            <a:custGeom>
              <a:avLst/>
              <a:gdLst>
                <a:gd name="T0" fmla="*/ 53 w 75"/>
                <a:gd name="T1" fmla="*/ 105 h 105"/>
                <a:gd name="T2" fmla="*/ 0 w 75"/>
                <a:gd name="T3" fmla="*/ 17 h 105"/>
                <a:gd name="T4" fmla="*/ 22 w 75"/>
                <a:gd name="T5" fmla="*/ 0 h 105"/>
                <a:gd name="T6" fmla="*/ 75 w 75"/>
                <a:gd name="T7" fmla="*/ 88 h 105"/>
                <a:gd name="T8" fmla="*/ 53 w 75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5">
                  <a:moveTo>
                    <a:pt x="53" y="10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5" y="88"/>
                  </a:lnTo>
                  <a:lnTo>
                    <a:pt x="53" y="105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5" name="Freeform 4335"/>
            <p:cNvSpPr>
              <a:spLocks/>
            </p:cNvSpPr>
            <p:nvPr/>
          </p:nvSpPr>
          <p:spPr bwMode="auto">
            <a:xfrm>
              <a:off x="2439" y="1599"/>
              <a:ext cx="55" cy="81"/>
            </a:xfrm>
            <a:custGeom>
              <a:avLst/>
              <a:gdLst>
                <a:gd name="T0" fmla="*/ 33 w 55"/>
                <a:gd name="T1" fmla="*/ 81 h 81"/>
                <a:gd name="T2" fmla="*/ 0 w 55"/>
                <a:gd name="T3" fmla="*/ 17 h 81"/>
                <a:gd name="T4" fmla="*/ 22 w 55"/>
                <a:gd name="T5" fmla="*/ 0 h 81"/>
                <a:gd name="T6" fmla="*/ 55 w 55"/>
                <a:gd name="T7" fmla="*/ 64 h 81"/>
                <a:gd name="T8" fmla="*/ 33 w 55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1">
                  <a:moveTo>
                    <a:pt x="33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4"/>
                  </a:lnTo>
                  <a:lnTo>
                    <a:pt x="33" y="81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6" name="Freeform 4336"/>
            <p:cNvSpPr>
              <a:spLocks/>
            </p:cNvSpPr>
            <p:nvPr/>
          </p:nvSpPr>
          <p:spPr bwMode="auto">
            <a:xfrm>
              <a:off x="2652" y="1854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0677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7" name="Freeform 4337"/>
            <p:cNvSpPr>
              <a:spLocks/>
            </p:cNvSpPr>
            <p:nvPr/>
          </p:nvSpPr>
          <p:spPr bwMode="auto">
            <a:xfrm>
              <a:off x="3575" y="3502"/>
              <a:ext cx="66" cy="100"/>
            </a:xfrm>
            <a:custGeom>
              <a:avLst/>
              <a:gdLst>
                <a:gd name="T0" fmla="*/ 41 w 66"/>
                <a:gd name="T1" fmla="*/ 100 h 100"/>
                <a:gd name="T2" fmla="*/ 0 w 66"/>
                <a:gd name="T3" fmla="*/ 12 h 100"/>
                <a:gd name="T4" fmla="*/ 24 w 66"/>
                <a:gd name="T5" fmla="*/ 0 h 100"/>
                <a:gd name="T6" fmla="*/ 66 w 66"/>
                <a:gd name="T7" fmla="*/ 88 h 100"/>
                <a:gd name="T8" fmla="*/ 41 w 66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100">
                  <a:moveTo>
                    <a:pt x="41" y="100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6" y="88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8" name="Freeform 4338"/>
            <p:cNvSpPr>
              <a:spLocks/>
            </p:cNvSpPr>
            <p:nvPr/>
          </p:nvSpPr>
          <p:spPr bwMode="auto">
            <a:xfrm>
              <a:off x="3538" y="3426"/>
              <a:ext cx="61" cy="88"/>
            </a:xfrm>
            <a:custGeom>
              <a:avLst/>
              <a:gdLst>
                <a:gd name="T0" fmla="*/ 37 w 61"/>
                <a:gd name="T1" fmla="*/ 88 h 88"/>
                <a:gd name="T2" fmla="*/ 0 w 61"/>
                <a:gd name="T3" fmla="*/ 17 h 88"/>
                <a:gd name="T4" fmla="*/ 21 w 61"/>
                <a:gd name="T5" fmla="*/ 0 h 88"/>
                <a:gd name="T6" fmla="*/ 61 w 61"/>
                <a:gd name="T7" fmla="*/ 76 h 88"/>
                <a:gd name="T8" fmla="*/ 37 w 61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8">
                  <a:moveTo>
                    <a:pt x="37" y="88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6"/>
                  </a:lnTo>
                  <a:lnTo>
                    <a:pt x="37" y="88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59" name="Freeform 4339"/>
            <p:cNvSpPr>
              <a:spLocks/>
            </p:cNvSpPr>
            <p:nvPr/>
          </p:nvSpPr>
          <p:spPr bwMode="auto">
            <a:xfrm>
              <a:off x="3518" y="3389"/>
              <a:ext cx="41" cy="54"/>
            </a:xfrm>
            <a:custGeom>
              <a:avLst/>
              <a:gdLst>
                <a:gd name="T0" fmla="*/ 20 w 41"/>
                <a:gd name="T1" fmla="*/ 54 h 54"/>
                <a:gd name="T2" fmla="*/ 0 w 41"/>
                <a:gd name="T3" fmla="*/ 13 h 54"/>
                <a:gd name="T4" fmla="*/ 24 w 41"/>
                <a:gd name="T5" fmla="*/ 0 h 54"/>
                <a:gd name="T6" fmla="*/ 41 w 41"/>
                <a:gd name="T7" fmla="*/ 37 h 54"/>
                <a:gd name="T8" fmla="*/ 20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0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0" name="Freeform 4340"/>
            <p:cNvSpPr>
              <a:spLocks/>
            </p:cNvSpPr>
            <p:nvPr/>
          </p:nvSpPr>
          <p:spPr bwMode="auto">
            <a:xfrm>
              <a:off x="3502" y="3350"/>
              <a:ext cx="40" cy="52"/>
            </a:xfrm>
            <a:custGeom>
              <a:avLst/>
              <a:gdLst>
                <a:gd name="T0" fmla="*/ 16 w 40"/>
                <a:gd name="T1" fmla="*/ 52 h 52"/>
                <a:gd name="T2" fmla="*/ 0 w 40"/>
                <a:gd name="T3" fmla="*/ 12 h 52"/>
                <a:gd name="T4" fmla="*/ 25 w 40"/>
                <a:gd name="T5" fmla="*/ 0 h 52"/>
                <a:gd name="T6" fmla="*/ 40 w 40"/>
                <a:gd name="T7" fmla="*/ 39 h 52"/>
                <a:gd name="T8" fmla="*/ 16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6" y="52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39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1" name="Freeform 4341"/>
            <p:cNvSpPr>
              <a:spLocks/>
            </p:cNvSpPr>
            <p:nvPr/>
          </p:nvSpPr>
          <p:spPr bwMode="auto">
            <a:xfrm>
              <a:off x="3494" y="3309"/>
              <a:ext cx="33" cy="53"/>
            </a:xfrm>
            <a:custGeom>
              <a:avLst/>
              <a:gdLst>
                <a:gd name="T0" fmla="*/ 8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1 h 53"/>
                <a:gd name="T8" fmla="*/ 8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8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1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2" name="Freeform 4342"/>
            <p:cNvSpPr>
              <a:spLocks/>
            </p:cNvSpPr>
            <p:nvPr/>
          </p:nvSpPr>
          <p:spPr bwMode="auto">
            <a:xfrm>
              <a:off x="3487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3" name="Freeform 4343"/>
            <p:cNvSpPr>
              <a:spLocks/>
            </p:cNvSpPr>
            <p:nvPr/>
          </p:nvSpPr>
          <p:spPr bwMode="auto">
            <a:xfrm>
              <a:off x="3487" y="3225"/>
              <a:ext cx="26" cy="37"/>
            </a:xfrm>
            <a:custGeom>
              <a:avLst/>
              <a:gdLst>
                <a:gd name="T0" fmla="*/ 0 w 26"/>
                <a:gd name="T1" fmla="*/ 37 h 37"/>
                <a:gd name="T2" fmla="*/ 0 w 26"/>
                <a:gd name="T3" fmla="*/ 0 h 37"/>
                <a:gd name="T4" fmla="*/ 26 w 26"/>
                <a:gd name="T5" fmla="*/ 3 h 37"/>
                <a:gd name="T6" fmla="*/ 26 w 26"/>
                <a:gd name="T7" fmla="*/ 37 h 37"/>
                <a:gd name="T8" fmla="*/ 0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0" y="37"/>
                  </a:moveTo>
                  <a:lnTo>
                    <a:pt x="0" y="0"/>
                  </a:lnTo>
                  <a:lnTo>
                    <a:pt x="26" y="3"/>
                  </a:lnTo>
                  <a:lnTo>
                    <a:pt x="2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4" name="Freeform 4344"/>
            <p:cNvSpPr>
              <a:spLocks/>
            </p:cNvSpPr>
            <p:nvPr/>
          </p:nvSpPr>
          <p:spPr bwMode="auto">
            <a:xfrm>
              <a:off x="3487" y="3186"/>
              <a:ext cx="31" cy="42"/>
            </a:xfrm>
            <a:custGeom>
              <a:avLst/>
              <a:gdLst>
                <a:gd name="T0" fmla="*/ 0 w 31"/>
                <a:gd name="T1" fmla="*/ 39 h 42"/>
                <a:gd name="T2" fmla="*/ 7 w 31"/>
                <a:gd name="T3" fmla="*/ 0 h 42"/>
                <a:gd name="T4" fmla="*/ 31 w 31"/>
                <a:gd name="T5" fmla="*/ 12 h 42"/>
                <a:gd name="T6" fmla="*/ 26 w 31"/>
                <a:gd name="T7" fmla="*/ 42 h 42"/>
                <a:gd name="T8" fmla="*/ 0 w 31"/>
                <a:gd name="T9" fmla="*/ 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39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6" y="42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5" name="Freeform 4345"/>
            <p:cNvSpPr>
              <a:spLocks/>
            </p:cNvSpPr>
            <p:nvPr/>
          </p:nvSpPr>
          <p:spPr bwMode="auto">
            <a:xfrm>
              <a:off x="3494" y="3125"/>
              <a:ext cx="46" cy="73"/>
            </a:xfrm>
            <a:custGeom>
              <a:avLst/>
              <a:gdLst>
                <a:gd name="T0" fmla="*/ 0 w 46"/>
                <a:gd name="T1" fmla="*/ 61 h 73"/>
                <a:gd name="T2" fmla="*/ 22 w 46"/>
                <a:gd name="T3" fmla="*/ 0 h 73"/>
                <a:gd name="T4" fmla="*/ 46 w 46"/>
                <a:gd name="T5" fmla="*/ 12 h 73"/>
                <a:gd name="T6" fmla="*/ 24 w 46"/>
                <a:gd name="T7" fmla="*/ 73 h 73"/>
                <a:gd name="T8" fmla="*/ 0 w 46"/>
                <a:gd name="T9" fmla="*/ 6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3">
                  <a:moveTo>
                    <a:pt x="0" y="61"/>
                  </a:moveTo>
                  <a:lnTo>
                    <a:pt x="22" y="0"/>
                  </a:lnTo>
                  <a:lnTo>
                    <a:pt x="46" y="12"/>
                  </a:lnTo>
                  <a:lnTo>
                    <a:pt x="24" y="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6" name="Freeform 4346"/>
            <p:cNvSpPr>
              <a:spLocks/>
            </p:cNvSpPr>
            <p:nvPr/>
          </p:nvSpPr>
          <p:spPr bwMode="auto">
            <a:xfrm>
              <a:off x="3516" y="3096"/>
              <a:ext cx="35" cy="41"/>
            </a:xfrm>
            <a:custGeom>
              <a:avLst/>
              <a:gdLst>
                <a:gd name="T0" fmla="*/ 0 w 35"/>
                <a:gd name="T1" fmla="*/ 29 h 41"/>
                <a:gd name="T2" fmla="*/ 11 w 35"/>
                <a:gd name="T3" fmla="*/ 0 h 41"/>
                <a:gd name="T4" fmla="*/ 35 w 35"/>
                <a:gd name="T5" fmla="*/ 12 h 41"/>
                <a:gd name="T6" fmla="*/ 24 w 35"/>
                <a:gd name="T7" fmla="*/ 41 h 41"/>
                <a:gd name="T8" fmla="*/ 0 w 35"/>
                <a:gd name="T9" fmla="*/ 2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0" y="29"/>
                  </a:moveTo>
                  <a:lnTo>
                    <a:pt x="11" y="0"/>
                  </a:lnTo>
                  <a:lnTo>
                    <a:pt x="35" y="12"/>
                  </a:lnTo>
                  <a:lnTo>
                    <a:pt x="24" y="4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7" name="Freeform 4347"/>
            <p:cNvSpPr>
              <a:spLocks/>
            </p:cNvSpPr>
            <p:nvPr/>
          </p:nvSpPr>
          <p:spPr bwMode="auto">
            <a:xfrm>
              <a:off x="3527" y="3066"/>
              <a:ext cx="32" cy="42"/>
            </a:xfrm>
            <a:custGeom>
              <a:avLst/>
              <a:gdLst>
                <a:gd name="T0" fmla="*/ 0 w 32"/>
                <a:gd name="T1" fmla="*/ 30 h 42"/>
                <a:gd name="T2" fmla="*/ 6 w 32"/>
                <a:gd name="T3" fmla="*/ 0 h 42"/>
                <a:gd name="T4" fmla="*/ 32 w 32"/>
                <a:gd name="T5" fmla="*/ 5 h 42"/>
                <a:gd name="T6" fmla="*/ 24 w 32"/>
                <a:gd name="T7" fmla="*/ 42 h 42"/>
                <a:gd name="T8" fmla="*/ 0 w 32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2">
                  <a:moveTo>
                    <a:pt x="0" y="30"/>
                  </a:moveTo>
                  <a:lnTo>
                    <a:pt x="6" y="0"/>
                  </a:lnTo>
                  <a:lnTo>
                    <a:pt x="32" y="5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8" name="Freeform 4348"/>
            <p:cNvSpPr>
              <a:spLocks/>
            </p:cNvSpPr>
            <p:nvPr/>
          </p:nvSpPr>
          <p:spPr bwMode="auto">
            <a:xfrm>
              <a:off x="3533" y="3037"/>
              <a:ext cx="31" cy="34"/>
            </a:xfrm>
            <a:custGeom>
              <a:avLst/>
              <a:gdLst>
                <a:gd name="T0" fmla="*/ 0 w 31"/>
                <a:gd name="T1" fmla="*/ 29 h 34"/>
                <a:gd name="T2" fmla="*/ 5 w 31"/>
                <a:gd name="T3" fmla="*/ 0 h 34"/>
                <a:gd name="T4" fmla="*/ 31 w 31"/>
                <a:gd name="T5" fmla="*/ 0 h 34"/>
                <a:gd name="T6" fmla="*/ 26 w 31"/>
                <a:gd name="T7" fmla="*/ 34 h 34"/>
                <a:gd name="T8" fmla="*/ 0 w 31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0" y="29"/>
                  </a:moveTo>
                  <a:lnTo>
                    <a:pt x="5" y="0"/>
                  </a:lnTo>
                  <a:lnTo>
                    <a:pt x="31" y="0"/>
                  </a:lnTo>
                  <a:lnTo>
                    <a:pt x="26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69" name="Freeform 4349"/>
            <p:cNvSpPr>
              <a:spLocks/>
            </p:cNvSpPr>
            <p:nvPr/>
          </p:nvSpPr>
          <p:spPr bwMode="auto">
            <a:xfrm>
              <a:off x="3533" y="2998"/>
              <a:ext cx="31" cy="39"/>
            </a:xfrm>
            <a:custGeom>
              <a:avLst/>
              <a:gdLst>
                <a:gd name="T0" fmla="*/ 5 w 31"/>
                <a:gd name="T1" fmla="*/ 39 h 39"/>
                <a:gd name="T2" fmla="*/ 0 w 31"/>
                <a:gd name="T3" fmla="*/ 2 h 39"/>
                <a:gd name="T4" fmla="*/ 26 w 31"/>
                <a:gd name="T5" fmla="*/ 0 h 39"/>
                <a:gd name="T6" fmla="*/ 31 w 31"/>
                <a:gd name="T7" fmla="*/ 39 h 39"/>
                <a:gd name="T8" fmla="*/ 5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5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1" y="39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0" name="Freeform 4350"/>
            <p:cNvSpPr>
              <a:spLocks/>
            </p:cNvSpPr>
            <p:nvPr/>
          </p:nvSpPr>
          <p:spPr bwMode="auto">
            <a:xfrm>
              <a:off x="3487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1" name="Freeform 4351"/>
            <p:cNvSpPr>
              <a:spLocks/>
            </p:cNvSpPr>
            <p:nvPr/>
          </p:nvSpPr>
          <p:spPr bwMode="auto">
            <a:xfrm>
              <a:off x="3518" y="2951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2" name="Freeform 4352"/>
            <p:cNvSpPr>
              <a:spLocks/>
            </p:cNvSpPr>
            <p:nvPr/>
          </p:nvSpPr>
          <p:spPr bwMode="auto">
            <a:xfrm>
              <a:off x="3498" y="2914"/>
              <a:ext cx="44" cy="49"/>
            </a:xfrm>
            <a:custGeom>
              <a:avLst/>
              <a:gdLst>
                <a:gd name="T0" fmla="*/ 20 w 44"/>
                <a:gd name="T1" fmla="*/ 49 h 49"/>
                <a:gd name="T2" fmla="*/ 0 w 44"/>
                <a:gd name="T3" fmla="*/ 20 h 49"/>
                <a:gd name="T4" fmla="*/ 20 w 44"/>
                <a:gd name="T5" fmla="*/ 0 h 49"/>
                <a:gd name="T6" fmla="*/ 44 w 44"/>
                <a:gd name="T7" fmla="*/ 37 h 49"/>
                <a:gd name="T8" fmla="*/ 20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0" y="4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4" y="3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3" name="Freeform 4353"/>
            <p:cNvSpPr>
              <a:spLocks/>
            </p:cNvSpPr>
            <p:nvPr/>
          </p:nvSpPr>
          <p:spPr bwMode="auto">
            <a:xfrm>
              <a:off x="3474" y="2885"/>
              <a:ext cx="44" cy="49"/>
            </a:xfrm>
            <a:custGeom>
              <a:avLst/>
              <a:gdLst>
                <a:gd name="T0" fmla="*/ 24 w 44"/>
                <a:gd name="T1" fmla="*/ 49 h 49"/>
                <a:gd name="T2" fmla="*/ 0 w 44"/>
                <a:gd name="T3" fmla="*/ 22 h 49"/>
                <a:gd name="T4" fmla="*/ 18 w 44"/>
                <a:gd name="T5" fmla="*/ 0 h 49"/>
                <a:gd name="T6" fmla="*/ 44 w 44"/>
                <a:gd name="T7" fmla="*/ 29 h 49"/>
                <a:gd name="T8" fmla="*/ 24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4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4" y="29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4" name="Freeform 4354"/>
            <p:cNvSpPr>
              <a:spLocks/>
            </p:cNvSpPr>
            <p:nvPr/>
          </p:nvSpPr>
          <p:spPr bwMode="auto">
            <a:xfrm>
              <a:off x="3443" y="2858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24 h 49"/>
                <a:gd name="T4" fmla="*/ 16 w 49"/>
                <a:gd name="T5" fmla="*/ 0 h 49"/>
                <a:gd name="T6" fmla="*/ 49 w 49"/>
                <a:gd name="T7" fmla="*/ 27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5" name="Freeform 4355"/>
            <p:cNvSpPr>
              <a:spLocks/>
            </p:cNvSpPr>
            <p:nvPr/>
          </p:nvSpPr>
          <p:spPr bwMode="auto">
            <a:xfrm>
              <a:off x="3380" y="2809"/>
              <a:ext cx="79" cy="73"/>
            </a:xfrm>
            <a:custGeom>
              <a:avLst/>
              <a:gdLst>
                <a:gd name="T0" fmla="*/ 63 w 79"/>
                <a:gd name="T1" fmla="*/ 73 h 73"/>
                <a:gd name="T2" fmla="*/ 0 w 79"/>
                <a:gd name="T3" fmla="*/ 24 h 73"/>
                <a:gd name="T4" fmla="*/ 15 w 79"/>
                <a:gd name="T5" fmla="*/ 0 h 73"/>
                <a:gd name="T6" fmla="*/ 79 w 79"/>
                <a:gd name="T7" fmla="*/ 49 h 73"/>
                <a:gd name="T8" fmla="*/ 63 w 7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3">
                  <a:moveTo>
                    <a:pt x="63" y="73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79" y="49"/>
                  </a:lnTo>
                  <a:lnTo>
                    <a:pt x="63" y="7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6" name="Freeform 4356"/>
            <p:cNvSpPr>
              <a:spLocks/>
            </p:cNvSpPr>
            <p:nvPr/>
          </p:nvSpPr>
          <p:spPr bwMode="auto">
            <a:xfrm>
              <a:off x="3364" y="2797"/>
              <a:ext cx="31" cy="36"/>
            </a:xfrm>
            <a:custGeom>
              <a:avLst/>
              <a:gdLst>
                <a:gd name="T0" fmla="*/ 16 w 31"/>
                <a:gd name="T1" fmla="*/ 36 h 36"/>
                <a:gd name="T2" fmla="*/ 0 w 31"/>
                <a:gd name="T3" fmla="*/ 19 h 36"/>
                <a:gd name="T4" fmla="*/ 20 w 31"/>
                <a:gd name="T5" fmla="*/ 0 h 36"/>
                <a:gd name="T6" fmla="*/ 31 w 31"/>
                <a:gd name="T7" fmla="*/ 12 h 36"/>
                <a:gd name="T8" fmla="*/ 16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6" y="3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1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7" name="Freeform 4357"/>
            <p:cNvSpPr>
              <a:spLocks/>
            </p:cNvSpPr>
            <p:nvPr/>
          </p:nvSpPr>
          <p:spPr bwMode="auto">
            <a:xfrm>
              <a:off x="3351" y="2782"/>
              <a:ext cx="33" cy="34"/>
            </a:xfrm>
            <a:custGeom>
              <a:avLst/>
              <a:gdLst>
                <a:gd name="T0" fmla="*/ 13 w 33"/>
                <a:gd name="T1" fmla="*/ 34 h 34"/>
                <a:gd name="T2" fmla="*/ 0 w 33"/>
                <a:gd name="T3" fmla="*/ 17 h 34"/>
                <a:gd name="T4" fmla="*/ 22 w 33"/>
                <a:gd name="T5" fmla="*/ 0 h 34"/>
                <a:gd name="T6" fmla="*/ 33 w 33"/>
                <a:gd name="T7" fmla="*/ 15 h 34"/>
                <a:gd name="T8" fmla="*/ 13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3" y="3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8" name="Freeform 4358"/>
            <p:cNvSpPr>
              <a:spLocks/>
            </p:cNvSpPr>
            <p:nvPr/>
          </p:nvSpPr>
          <p:spPr bwMode="auto">
            <a:xfrm>
              <a:off x="3329" y="2743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79" name="Freeform 4359"/>
            <p:cNvSpPr>
              <a:spLocks/>
            </p:cNvSpPr>
            <p:nvPr/>
          </p:nvSpPr>
          <p:spPr bwMode="auto">
            <a:xfrm>
              <a:off x="3533" y="2995"/>
              <a:ext cx="26" cy="1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0 h 12"/>
                <a:gd name="T4" fmla="*/ 0 w 26"/>
                <a:gd name="T5" fmla="*/ 5 h 12"/>
                <a:gd name="T6" fmla="*/ 0 w 26"/>
                <a:gd name="T7" fmla="*/ 12 h 12"/>
                <a:gd name="T8" fmla="*/ 26 w 2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0" name="Freeform 4360"/>
            <p:cNvSpPr>
              <a:spLocks/>
            </p:cNvSpPr>
            <p:nvPr/>
          </p:nvSpPr>
          <p:spPr bwMode="auto">
            <a:xfrm>
              <a:off x="3314" y="2709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4 h 49"/>
                <a:gd name="T4" fmla="*/ 26 w 37"/>
                <a:gd name="T5" fmla="*/ 0 h 49"/>
                <a:gd name="T6" fmla="*/ 37 w 37"/>
                <a:gd name="T7" fmla="*/ 36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7" y="3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1" name="Freeform 4361"/>
            <p:cNvSpPr>
              <a:spLocks/>
            </p:cNvSpPr>
            <p:nvPr/>
          </p:nvSpPr>
          <p:spPr bwMode="auto">
            <a:xfrm>
              <a:off x="3310" y="2672"/>
              <a:ext cx="30" cy="41"/>
            </a:xfrm>
            <a:custGeom>
              <a:avLst/>
              <a:gdLst>
                <a:gd name="T0" fmla="*/ 4 w 30"/>
                <a:gd name="T1" fmla="*/ 41 h 41"/>
                <a:gd name="T2" fmla="*/ 0 w 30"/>
                <a:gd name="T3" fmla="*/ 2 h 41"/>
                <a:gd name="T4" fmla="*/ 26 w 30"/>
                <a:gd name="T5" fmla="*/ 0 h 41"/>
                <a:gd name="T6" fmla="*/ 30 w 30"/>
                <a:gd name="T7" fmla="*/ 37 h 41"/>
                <a:gd name="T8" fmla="*/ 4 w 30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1">
                  <a:moveTo>
                    <a:pt x="4" y="41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2" name="Freeform 4362"/>
            <p:cNvSpPr>
              <a:spLocks/>
            </p:cNvSpPr>
            <p:nvPr/>
          </p:nvSpPr>
          <p:spPr bwMode="auto">
            <a:xfrm>
              <a:off x="3310" y="2601"/>
              <a:ext cx="26" cy="73"/>
            </a:xfrm>
            <a:custGeom>
              <a:avLst/>
              <a:gdLst>
                <a:gd name="T0" fmla="*/ 0 w 26"/>
                <a:gd name="T1" fmla="*/ 73 h 73"/>
                <a:gd name="T2" fmla="*/ 0 w 26"/>
                <a:gd name="T3" fmla="*/ 0 h 73"/>
                <a:gd name="T4" fmla="*/ 26 w 26"/>
                <a:gd name="T5" fmla="*/ 0 h 73"/>
                <a:gd name="T6" fmla="*/ 26 w 26"/>
                <a:gd name="T7" fmla="*/ 71 h 73"/>
                <a:gd name="T8" fmla="*/ 0 w 26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3">
                  <a:moveTo>
                    <a:pt x="0" y="73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71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3" name="Freeform 4363"/>
            <p:cNvSpPr>
              <a:spLocks/>
            </p:cNvSpPr>
            <p:nvPr/>
          </p:nvSpPr>
          <p:spPr bwMode="auto">
            <a:xfrm>
              <a:off x="3307" y="2530"/>
              <a:ext cx="29" cy="71"/>
            </a:xfrm>
            <a:custGeom>
              <a:avLst/>
              <a:gdLst>
                <a:gd name="T0" fmla="*/ 3 w 29"/>
                <a:gd name="T1" fmla="*/ 71 h 71"/>
                <a:gd name="T2" fmla="*/ 0 w 29"/>
                <a:gd name="T3" fmla="*/ 5 h 71"/>
                <a:gd name="T4" fmla="*/ 27 w 29"/>
                <a:gd name="T5" fmla="*/ 0 h 71"/>
                <a:gd name="T6" fmla="*/ 29 w 29"/>
                <a:gd name="T7" fmla="*/ 71 h 71"/>
                <a:gd name="T8" fmla="*/ 3 w 29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1">
                  <a:moveTo>
                    <a:pt x="3" y="71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29" y="71"/>
                  </a:lnTo>
                  <a:lnTo>
                    <a:pt x="3" y="7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4" name="Freeform 4364"/>
            <p:cNvSpPr>
              <a:spLocks/>
            </p:cNvSpPr>
            <p:nvPr/>
          </p:nvSpPr>
          <p:spPr bwMode="auto">
            <a:xfrm>
              <a:off x="3296" y="2493"/>
              <a:ext cx="38" cy="42"/>
            </a:xfrm>
            <a:custGeom>
              <a:avLst/>
              <a:gdLst>
                <a:gd name="T0" fmla="*/ 11 w 38"/>
                <a:gd name="T1" fmla="*/ 42 h 42"/>
                <a:gd name="T2" fmla="*/ 0 w 38"/>
                <a:gd name="T3" fmla="*/ 12 h 42"/>
                <a:gd name="T4" fmla="*/ 25 w 38"/>
                <a:gd name="T5" fmla="*/ 0 h 42"/>
                <a:gd name="T6" fmla="*/ 38 w 38"/>
                <a:gd name="T7" fmla="*/ 37 h 42"/>
                <a:gd name="T8" fmla="*/ 11 w 38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2">
                  <a:moveTo>
                    <a:pt x="11" y="42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8" y="37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5" name="Freeform 4365"/>
            <p:cNvSpPr>
              <a:spLocks/>
            </p:cNvSpPr>
            <p:nvPr/>
          </p:nvSpPr>
          <p:spPr bwMode="auto">
            <a:xfrm>
              <a:off x="3281" y="2456"/>
              <a:ext cx="40" cy="49"/>
            </a:xfrm>
            <a:custGeom>
              <a:avLst/>
              <a:gdLst>
                <a:gd name="T0" fmla="*/ 15 w 40"/>
                <a:gd name="T1" fmla="*/ 49 h 49"/>
                <a:gd name="T2" fmla="*/ 0 w 40"/>
                <a:gd name="T3" fmla="*/ 17 h 49"/>
                <a:gd name="T4" fmla="*/ 22 w 40"/>
                <a:gd name="T5" fmla="*/ 0 h 49"/>
                <a:gd name="T6" fmla="*/ 40 w 40"/>
                <a:gd name="T7" fmla="*/ 37 h 49"/>
                <a:gd name="T8" fmla="*/ 15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0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6" name="Freeform 4366"/>
            <p:cNvSpPr>
              <a:spLocks/>
            </p:cNvSpPr>
            <p:nvPr/>
          </p:nvSpPr>
          <p:spPr bwMode="auto">
            <a:xfrm>
              <a:off x="3327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7" name="Freeform 4367"/>
            <p:cNvSpPr>
              <a:spLocks/>
            </p:cNvSpPr>
            <p:nvPr/>
          </p:nvSpPr>
          <p:spPr bwMode="auto">
            <a:xfrm>
              <a:off x="3257" y="2420"/>
              <a:ext cx="44" cy="53"/>
            </a:xfrm>
            <a:custGeom>
              <a:avLst/>
              <a:gdLst>
                <a:gd name="T0" fmla="*/ 24 w 44"/>
                <a:gd name="T1" fmla="*/ 53 h 53"/>
                <a:gd name="T2" fmla="*/ 0 w 44"/>
                <a:gd name="T3" fmla="*/ 24 h 53"/>
                <a:gd name="T4" fmla="*/ 15 w 44"/>
                <a:gd name="T5" fmla="*/ 0 h 53"/>
                <a:gd name="T6" fmla="*/ 44 w 44"/>
                <a:gd name="T7" fmla="*/ 34 h 53"/>
                <a:gd name="T8" fmla="*/ 24 w 44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3">
                  <a:moveTo>
                    <a:pt x="24" y="53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4" y="34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8" name="Freeform 4368"/>
            <p:cNvSpPr>
              <a:spLocks/>
            </p:cNvSpPr>
            <p:nvPr/>
          </p:nvSpPr>
          <p:spPr bwMode="auto">
            <a:xfrm>
              <a:off x="3226" y="2400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20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89" name="Freeform 4369"/>
            <p:cNvSpPr>
              <a:spLocks/>
            </p:cNvSpPr>
            <p:nvPr/>
          </p:nvSpPr>
          <p:spPr bwMode="auto">
            <a:xfrm>
              <a:off x="3196" y="2388"/>
              <a:ext cx="41" cy="39"/>
            </a:xfrm>
            <a:custGeom>
              <a:avLst/>
              <a:gdLst>
                <a:gd name="T0" fmla="*/ 30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0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0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0" name="Freeform 4370"/>
            <p:cNvSpPr>
              <a:spLocks/>
            </p:cNvSpPr>
            <p:nvPr/>
          </p:nvSpPr>
          <p:spPr bwMode="auto">
            <a:xfrm>
              <a:off x="3158" y="2380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30 h 37"/>
                <a:gd name="T4" fmla="*/ 5 w 42"/>
                <a:gd name="T5" fmla="*/ 0 h 37"/>
                <a:gd name="T6" fmla="*/ 42 w 42"/>
                <a:gd name="T7" fmla="*/ 8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1" name="Freeform 4371"/>
            <p:cNvSpPr>
              <a:spLocks/>
            </p:cNvSpPr>
            <p:nvPr/>
          </p:nvSpPr>
          <p:spPr bwMode="auto">
            <a:xfrm>
              <a:off x="3121" y="2373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29 h 37"/>
                <a:gd name="T4" fmla="*/ 4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2" name="Freeform 4372"/>
            <p:cNvSpPr>
              <a:spLocks/>
            </p:cNvSpPr>
            <p:nvPr/>
          </p:nvSpPr>
          <p:spPr bwMode="auto">
            <a:xfrm>
              <a:off x="3082" y="2366"/>
              <a:ext cx="43" cy="36"/>
            </a:xfrm>
            <a:custGeom>
              <a:avLst/>
              <a:gdLst>
                <a:gd name="T0" fmla="*/ 39 w 43"/>
                <a:gd name="T1" fmla="*/ 36 h 36"/>
                <a:gd name="T2" fmla="*/ 0 w 43"/>
                <a:gd name="T3" fmla="*/ 27 h 36"/>
                <a:gd name="T4" fmla="*/ 11 w 43"/>
                <a:gd name="T5" fmla="*/ 0 h 36"/>
                <a:gd name="T6" fmla="*/ 43 w 43"/>
                <a:gd name="T7" fmla="*/ 7 h 36"/>
                <a:gd name="T8" fmla="*/ 39 w 4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6">
                  <a:moveTo>
                    <a:pt x="39" y="3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3" y="7"/>
                  </a:lnTo>
                  <a:lnTo>
                    <a:pt x="39" y="3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3" name="Freeform 4373"/>
            <p:cNvSpPr>
              <a:spLocks/>
            </p:cNvSpPr>
            <p:nvPr/>
          </p:nvSpPr>
          <p:spPr bwMode="auto">
            <a:xfrm>
              <a:off x="3062" y="2356"/>
              <a:ext cx="31" cy="37"/>
            </a:xfrm>
            <a:custGeom>
              <a:avLst/>
              <a:gdLst>
                <a:gd name="T0" fmla="*/ 20 w 31"/>
                <a:gd name="T1" fmla="*/ 37 h 37"/>
                <a:gd name="T2" fmla="*/ 0 w 31"/>
                <a:gd name="T3" fmla="*/ 24 h 37"/>
                <a:gd name="T4" fmla="*/ 15 w 31"/>
                <a:gd name="T5" fmla="*/ 0 h 37"/>
                <a:gd name="T6" fmla="*/ 31 w 31"/>
                <a:gd name="T7" fmla="*/ 10 h 37"/>
                <a:gd name="T8" fmla="*/ 20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20" y="37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20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4" name="Freeform 4374"/>
            <p:cNvSpPr>
              <a:spLocks/>
            </p:cNvSpPr>
            <p:nvPr/>
          </p:nvSpPr>
          <p:spPr bwMode="auto">
            <a:xfrm>
              <a:off x="3047" y="2346"/>
              <a:ext cx="30" cy="34"/>
            </a:xfrm>
            <a:custGeom>
              <a:avLst/>
              <a:gdLst>
                <a:gd name="T0" fmla="*/ 15 w 30"/>
                <a:gd name="T1" fmla="*/ 34 h 34"/>
                <a:gd name="T2" fmla="*/ 0 w 30"/>
                <a:gd name="T3" fmla="*/ 25 h 34"/>
                <a:gd name="T4" fmla="*/ 15 w 30"/>
                <a:gd name="T5" fmla="*/ 0 h 34"/>
                <a:gd name="T6" fmla="*/ 30 w 30"/>
                <a:gd name="T7" fmla="*/ 10 h 34"/>
                <a:gd name="T8" fmla="*/ 15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5" name="Freeform 4375"/>
            <p:cNvSpPr>
              <a:spLocks/>
            </p:cNvSpPr>
            <p:nvPr/>
          </p:nvSpPr>
          <p:spPr bwMode="auto">
            <a:xfrm>
              <a:off x="3031" y="2334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2 h 37"/>
                <a:gd name="T4" fmla="*/ 18 w 31"/>
                <a:gd name="T5" fmla="*/ 0 h 37"/>
                <a:gd name="T6" fmla="*/ 31 w 31"/>
                <a:gd name="T7" fmla="*/ 12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6" name="Freeform 4376"/>
            <p:cNvSpPr>
              <a:spLocks/>
            </p:cNvSpPr>
            <p:nvPr/>
          </p:nvSpPr>
          <p:spPr bwMode="auto">
            <a:xfrm>
              <a:off x="3016" y="2317"/>
              <a:ext cx="33" cy="39"/>
            </a:xfrm>
            <a:custGeom>
              <a:avLst/>
              <a:gdLst>
                <a:gd name="T0" fmla="*/ 15 w 33"/>
                <a:gd name="T1" fmla="*/ 39 h 39"/>
                <a:gd name="T2" fmla="*/ 0 w 33"/>
                <a:gd name="T3" fmla="*/ 19 h 39"/>
                <a:gd name="T4" fmla="*/ 20 w 33"/>
                <a:gd name="T5" fmla="*/ 0 h 39"/>
                <a:gd name="T6" fmla="*/ 33 w 33"/>
                <a:gd name="T7" fmla="*/ 17 h 39"/>
                <a:gd name="T8" fmla="*/ 15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5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7" name="Freeform 4377"/>
            <p:cNvSpPr>
              <a:spLocks/>
            </p:cNvSpPr>
            <p:nvPr/>
          </p:nvSpPr>
          <p:spPr bwMode="auto">
            <a:xfrm>
              <a:off x="3281" y="2454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20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8" name="Freeform 4378"/>
            <p:cNvSpPr>
              <a:spLocks/>
            </p:cNvSpPr>
            <p:nvPr/>
          </p:nvSpPr>
          <p:spPr bwMode="auto">
            <a:xfrm>
              <a:off x="2998" y="2297"/>
              <a:ext cx="40" cy="39"/>
            </a:xfrm>
            <a:custGeom>
              <a:avLst/>
              <a:gdLst>
                <a:gd name="T0" fmla="*/ 18 w 40"/>
                <a:gd name="T1" fmla="*/ 39 h 39"/>
                <a:gd name="T2" fmla="*/ 0 w 40"/>
                <a:gd name="T3" fmla="*/ 12 h 39"/>
                <a:gd name="T4" fmla="*/ 24 w 40"/>
                <a:gd name="T5" fmla="*/ 0 h 39"/>
                <a:gd name="T6" fmla="*/ 40 w 40"/>
                <a:gd name="T7" fmla="*/ 22 h 39"/>
                <a:gd name="T8" fmla="*/ 18 w 4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9">
                  <a:moveTo>
                    <a:pt x="18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22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899" name="Freeform 4379"/>
            <p:cNvSpPr>
              <a:spLocks/>
            </p:cNvSpPr>
            <p:nvPr/>
          </p:nvSpPr>
          <p:spPr bwMode="auto">
            <a:xfrm>
              <a:off x="2990" y="2273"/>
              <a:ext cx="32" cy="36"/>
            </a:xfrm>
            <a:custGeom>
              <a:avLst/>
              <a:gdLst>
                <a:gd name="T0" fmla="*/ 8 w 32"/>
                <a:gd name="T1" fmla="*/ 36 h 36"/>
                <a:gd name="T2" fmla="*/ 0 w 32"/>
                <a:gd name="T3" fmla="*/ 12 h 36"/>
                <a:gd name="T4" fmla="*/ 24 w 32"/>
                <a:gd name="T5" fmla="*/ 0 h 36"/>
                <a:gd name="T6" fmla="*/ 32 w 32"/>
                <a:gd name="T7" fmla="*/ 24 h 36"/>
                <a:gd name="T8" fmla="*/ 8 w 3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8" y="3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2" y="24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0" name="Freeform 4380"/>
            <p:cNvSpPr>
              <a:spLocks/>
            </p:cNvSpPr>
            <p:nvPr/>
          </p:nvSpPr>
          <p:spPr bwMode="auto">
            <a:xfrm>
              <a:off x="2979" y="2229"/>
              <a:ext cx="35" cy="56"/>
            </a:xfrm>
            <a:custGeom>
              <a:avLst/>
              <a:gdLst>
                <a:gd name="T0" fmla="*/ 11 w 35"/>
                <a:gd name="T1" fmla="*/ 56 h 56"/>
                <a:gd name="T2" fmla="*/ 0 w 35"/>
                <a:gd name="T3" fmla="*/ 4 h 56"/>
                <a:gd name="T4" fmla="*/ 26 w 35"/>
                <a:gd name="T5" fmla="*/ 0 h 56"/>
                <a:gd name="T6" fmla="*/ 35 w 35"/>
                <a:gd name="T7" fmla="*/ 44 h 56"/>
                <a:gd name="T8" fmla="*/ 11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1" y="56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1" name="Freeform 4381"/>
            <p:cNvSpPr>
              <a:spLocks/>
            </p:cNvSpPr>
            <p:nvPr/>
          </p:nvSpPr>
          <p:spPr bwMode="auto">
            <a:xfrm>
              <a:off x="2970" y="2180"/>
              <a:ext cx="35" cy="53"/>
            </a:xfrm>
            <a:custGeom>
              <a:avLst/>
              <a:gdLst>
                <a:gd name="T0" fmla="*/ 9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9 h 53"/>
                <a:gd name="T8" fmla="*/ 9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9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2" name="Freeform 4382"/>
            <p:cNvSpPr>
              <a:spLocks/>
            </p:cNvSpPr>
            <p:nvPr/>
          </p:nvSpPr>
          <p:spPr bwMode="auto">
            <a:xfrm>
              <a:off x="2963" y="2150"/>
              <a:ext cx="33" cy="34"/>
            </a:xfrm>
            <a:custGeom>
              <a:avLst/>
              <a:gdLst>
                <a:gd name="T0" fmla="*/ 7 w 33"/>
                <a:gd name="T1" fmla="*/ 34 h 34"/>
                <a:gd name="T2" fmla="*/ 0 w 33"/>
                <a:gd name="T3" fmla="*/ 12 h 34"/>
                <a:gd name="T4" fmla="*/ 24 w 33"/>
                <a:gd name="T5" fmla="*/ 0 h 34"/>
                <a:gd name="T6" fmla="*/ 33 w 33"/>
                <a:gd name="T7" fmla="*/ 30 h 34"/>
                <a:gd name="T8" fmla="*/ 7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7" y="3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30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3" name="Freeform 4383"/>
            <p:cNvSpPr>
              <a:spLocks/>
            </p:cNvSpPr>
            <p:nvPr/>
          </p:nvSpPr>
          <p:spPr bwMode="auto">
            <a:xfrm>
              <a:off x="2955" y="2123"/>
              <a:ext cx="32" cy="39"/>
            </a:xfrm>
            <a:custGeom>
              <a:avLst/>
              <a:gdLst>
                <a:gd name="T0" fmla="*/ 8 w 32"/>
                <a:gd name="T1" fmla="*/ 39 h 39"/>
                <a:gd name="T2" fmla="*/ 0 w 32"/>
                <a:gd name="T3" fmla="*/ 13 h 39"/>
                <a:gd name="T4" fmla="*/ 24 w 32"/>
                <a:gd name="T5" fmla="*/ 0 h 39"/>
                <a:gd name="T6" fmla="*/ 32 w 32"/>
                <a:gd name="T7" fmla="*/ 27 h 39"/>
                <a:gd name="T8" fmla="*/ 8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8" y="39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2" y="27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4" name="Freeform 4384"/>
            <p:cNvSpPr>
              <a:spLocks/>
            </p:cNvSpPr>
            <p:nvPr/>
          </p:nvSpPr>
          <p:spPr bwMode="auto">
            <a:xfrm>
              <a:off x="3016" y="2317"/>
              <a:ext cx="22" cy="19"/>
            </a:xfrm>
            <a:custGeom>
              <a:avLst/>
              <a:gdLst>
                <a:gd name="T0" fmla="*/ 0 w 22"/>
                <a:gd name="T1" fmla="*/ 19 h 19"/>
                <a:gd name="T2" fmla="*/ 0 w 22"/>
                <a:gd name="T3" fmla="*/ 19 h 19"/>
                <a:gd name="T4" fmla="*/ 20 w 22"/>
                <a:gd name="T5" fmla="*/ 0 h 19"/>
                <a:gd name="T6" fmla="*/ 22 w 22"/>
                <a:gd name="T7" fmla="*/ 2 h 19"/>
                <a:gd name="T8" fmla="*/ 0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5" name="Freeform 4385"/>
            <p:cNvSpPr>
              <a:spLocks/>
            </p:cNvSpPr>
            <p:nvPr/>
          </p:nvSpPr>
          <p:spPr bwMode="auto">
            <a:xfrm>
              <a:off x="2917" y="2042"/>
              <a:ext cx="62" cy="94"/>
            </a:xfrm>
            <a:custGeom>
              <a:avLst/>
              <a:gdLst>
                <a:gd name="T0" fmla="*/ 38 w 62"/>
                <a:gd name="T1" fmla="*/ 94 h 94"/>
                <a:gd name="T2" fmla="*/ 0 w 62"/>
                <a:gd name="T3" fmla="*/ 13 h 94"/>
                <a:gd name="T4" fmla="*/ 24 w 62"/>
                <a:gd name="T5" fmla="*/ 0 h 94"/>
                <a:gd name="T6" fmla="*/ 62 w 62"/>
                <a:gd name="T7" fmla="*/ 81 h 94"/>
                <a:gd name="T8" fmla="*/ 38 w 62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4">
                  <a:moveTo>
                    <a:pt x="38" y="9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62" y="81"/>
                  </a:lnTo>
                  <a:lnTo>
                    <a:pt x="38" y="9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6" name="Freeform 4386"/>
            <p:cNvSpPr>
              <a:spLocks/>
            </p:cNvSpPr>
            <p:nvPr/>
          </p:nvSpPr>
          <p:spPr bwMode="auto">
            <a:xfrm>
              <a:off x="2884" y="1969"/>
              <a:ext cx="57" cy="86"/>
            </a:xfrm>
            <a:custGeom>
              <a:avLst/>
              <a:gdLst>
                <a:gd name="T0" fmla="*/ 33 w 57"/>
                <a:gd name="T1" fmla="*/ 86 h 86"/>
                <a:gd name="T2" fmla="*/ 0 w 57"/>
                <a:gd name="T3" fmla="*/ 17 h 86"/>
                <a:gd name="T4" fmla="*/ 22 w 57"/>
                <a:gd name="T5" fmla="*/ 0 h 86"/>
                <a:gd name="T6" fmla="*/ 57 w 57"/>
                <a:gd name="T7" fmla="*/ 73 h 86"/>
                <a:gd name="T8" fmla="*/ 33 w 5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6">
                  <a:moveTo>
                    <a:pt x="33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7" y="73"/>
                  </a:lnTo>
                  <a:lnTo>
                    <a:pt x="33" y="8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7" name="Freeform 4387"/>
            <p:cNvSpPr>
              <a:spLocks/>
            </p:cNvSpPr>
            <p:nvPr/>
          </p:nvSpPr>
          <p:spPr bwMode="auto">
            <a:xfrm>
              <a:off x="2873" y="1952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9 h 34"/>
                <a:gd name="T4" fmla="*/ 20 w 33"/>
                <a:gd name="T5" fmla="*/ 0 h 34"/>
                <a:gd name="T6" fmla="*/ 33 w 33"/>
                <a:gd name="T7" fmla="*/ 17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8" name="Freeform 4388"/>
            <p:cNvSpPr>
              <a:spLocks/>
            </p:cNvSpPr>
            <p:nvPr/>
          </p:nvSpPr>
          <p:spPr bwMode="auto">
            <a:xfrm>
              <a:off x="2865" y="1937"/>
              <a:ext cx="28" cy="34"/>
            </a:xfrm>
            <a:custGeom>
              <a:avLst/>
              <a:gdLst>
                <a:gd name="T0" fmla="*/ 8 w 28"/>
                <a:gd name="T1" fmla="*/ 34 h 34"/>
                <a:gd name="T2" fmla="*/ 0 w 28"/>
                <a:gd name="T3" fmla="*/ 22 h 34"/>
                <a:gd name="T4" fmla="*/ 17 w 28"/>
                <a:gd name="T5" fmla="*/ 0 h 34"/>
                <a:gd name="T6" fmla="*/ 28 w 28"/>
                <a:gd name="T7" fmla="*/ 15 h 34"/>
                <a:gd name="T8" fmla="*/ 8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8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28" y="15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09" name="Freeform 4389"/>
            <p:cNvSpPr>
              <a:spLocks/>
            </p:cNvSpPr>
            <p:nvPr/>
          </p:nvSpPr>
          <p:spPr bwMode="auto">
            <a:xfrm>
              <a:off x="2838" y="1908"/>
              <a:ext cx="44" cy="51"/>
            </a:xfrm>
            <a:custGeom>
              <a:avLst/>
              <a:gdLst>
                <a:gd name="T0" fmla="*/ 27 w 44"/>
                <a:gd name="T1" fmla="*/ 51 h 51"/>
                <a:gd name="T2" fmla="*/ 0 w 44"/>
                <a:gd name="T3" fmla="*/ 24 h 51"/>
                <a:gd name="T4" fmla="*/ 16 w 44"/>
                <a:gd name="T5" fmla="*/ 0 h 51"/>
                <a:gd name="T6" fmla="*/ 44 w 44"/>
                <a:gd name="T7" fmla="*/ 29 h 51"/>
                <a:gd name="T8" fmla="*/ 2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7" y="51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4" y="29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0" name="Freeform 4390"/>
            <p:cNvSpPr>
              <a:spLocks/>
            </p:cNvSpPr>
            <p:nvPr/>
          </p:nvSpPr>
          <p:spPr bwMode="auto">
            <a:xfrm>
              <a:off x="2810" y="1886"/>
              <a:ext cx="44" cy="46"/>
            </a:xfrm>
            <a:custGeom>
              <a:avLst/>
              <a:gdLst>
                <a:gd name="T0" fmla="*/ 28 w 44"/>
                <a:gd name="T1" fmla="*/ 46 h 46"/>
                <a:gd name="T2" fmla="*/ 0 w 44"/>
                <a:gd name="T3" fmla="*/ 27 h 46"/>
                <a:gd name="T4" fmla="*/ 11 w 44"/>
                <a:gd name="T5" fmla="*/ 0 h 46"/>
                <a:gd name="T6" fmla="*/ 44 w 44"/>
                <a:gd name="T7" fmla="*/ 22 h 46"/>
                <a:gd name="T8" fmla="*/ 28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8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1" name="Freeform 4391"/>
            <p:cNvSpPr>
              <a:spLocks/>
            </p:cNvSpPr>
            <p:nvPr/>
          </p:nvSpPr>
          <p:spPr bwMode="auto">
            <a:xfrm>
              <a:off x="2773" y="1869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2" name="Freeform 4392"/>
            <p:cNvSpPr>
              <a:spLocks/>
            </p:cNvSpPr>
            <p:nvPr/>
          </p:nvSpPr>
          <p:spPr bwMode="auto">
            <a:xfrm>
              <a:off x="2955" y="2123"/>
              <a:ext cx="24" cy="13"/>
            </a:xfrm>
            <a:custGeom>
              <a:avLst/>
              <a:gdLst>
                <a:gd name="T0" fmla="*/ 24 w 24"/>
                <a:gd name="T1" fmla="*/ 0 h 13"/>
                <a:gd name="T2" fmla="*/ 24 w 24"/>
                <a:gd name="T3" fmla="*/ 0 h 13"/>
                <a:gd name="T4" fmla="*/ 0 w 24"/>
                <a:gd name="T5" fmla="*/ 13 h 13"/>
                <a:gd name="T6" fmla="*/ 0 w 24"/>
                <a:gd name="T7" fmla="*/ 13 h 13"/>
                <a:gd name="T8" fmla="*/ 24 w 2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4" y="0"/>
                  </a:lnTo>
                  <a:lnTo>
                    <a:pt x="0" y="1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3" name="Freeform 4393"/>
            <p:cNvSpPr>
              <a:spLocks/>
            </p:cNvSpPr>
            <p:nvPr/>
          </p:nvSpPr>
          <p:spPr bwMode="auto">
            <a:xfrm>
              <a:off x="2744" y="1859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9 h 37"/>
                <a:gd name="T4" fmla="*/ 4 w 37"/>
                <a:gd name="T5" fmla="*/ 0 h 37"/>
                <a:gd name="T6" fmla="*/ 37 w 37"/>
                <a:gd name="T7" fmla="*/ 7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4" name="Freeform 4394"/>
            <p:cNvSpPr>
              <a:spLocks/>
            </p:cNvSpPr>
            <p:nvPr/>
          </p:nvSpPr>
          <p:spPr bwMode="auto">
            <a:xfrm>
              <a:off x="2716" y="1856"/>
              <a:ext cx="32" cy="32"/>
            </a:xfrm>
            <a:custGeom>
              <a:avLst/>
              <a:gdLst>
                <a:gd name="T0" fmla="*/ 28 w 32"/>
                <a:gd name="T1" fmla="*/ 32 h 32"/>
                <a:gd name="T2" fmla="*/ 0 w 32"/>
                <a:gd name="T3" fmla="*/ 30 h 32"/>
                <a:gd name="T4" fmla="*/ 0 w 32"/>
                <a:gd name="T5" fmla="*/ 0 h 32"/>
                <a:gd name="T6" fmla="*/ 32 w 32"/>
                <a:gd name="T7" fmla="*/ 3 h 32"/>
                <a:gd name="T8" fmla="*/ 28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8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2" y="3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5" name="Freeform 4395"/>
            <p:cNvSpPr>
              <a:spLocks/>
            </p:cNvSpPr>
            <p:nvPr/>
          </p:nvSpPr>
          <p:spPr bwMode="auto">
            <a:xfrm>
              <a:off x="2650" y="1856"/>
              <a:ext cx="66" cy="32"/>
            </a:xfrm>
            <a:custGeom>
              <a:avLst/>
              <a:gdLst>
                <a:gd name="T0" fmla="*/ 66 w 66"/>
                <a:gd name="T1" fmla="*/ 30 h 32"/>
                <a:gd name="T2" fmla="*/ 0 w 66"/>
                <a:gd name="T3" fmla="*/ 32 h 32"/>
                <a:gd name="T4" fmla="*/ 0 w 66"/>
                <a:gd name="T5" fmla="*/ 3 h 32"/>
                <a:gd name="T6" fmla="*/ 66 w 66"/>
                <a:gd name="T7" fmla="*/ 0 h 32"/>
                <a:gd name="T8" fmla="*/ 66 w 66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2">
                  <a:moveTo>
                    <a:pt x="66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6" y="0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6" name="Freeform 4396"/>
            <p:cNvSpPr>
              <a:spLocks/>
            </p:cNvSpPr>
            <p:nvPr/>
          </p:nvSpPr>
          <p:spPr bwMode="auto">
            <a:xfrm>
              <a:off x="2773" y="1866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8 w 11"/>
                <a:gd name="T3" fmla="*/ 0 h 30"/>
                <a:gd name="T4" fmla="*/ 0 w 11"/>
                <a:gd name="T5" fmla="*/ 30 h 30"/>
                <a:gd name="T6" fmla="*/ 4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8" y="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7" name="Freeform 4397"/>
            <p:cNvSpPr>
              <a:spLocks/>
            </p:cNvSpPr>
            <p:nvPr/>
          </p:nvSpPr>
          <p:spPr bwMode="auto">
            <a:xfrm>
              <a:off x="2632" y="1859"/>
              <a:ext cx="20" cy="29"/>
            </a:xfrm>
            <a:custGeom>
              <a:avLst/>
              <a:gdLst>
                <a:gd name="T0" fmla="*/ 16 w 20"/>
                <a:gd name="T1" fmla="*/ 29 h 29"/>
                <a:gd name="T2" fmla="*/ 0 w 20"/>
                <a:gd name="T3" fmla="*/ 27 h 29"/>
                <a:gd name="T4" fmla="*/ 9 w 20"/>
                <a:gd name="T5" fmla="*/ 0 h 29"/>
                <a:gd name="T6" fmla="*/ 20 w 20"/>
                <a:gd name="T7" fmla="*/ 0 h 29"/>
                <a:gd name="T8" fmla="*/ 16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6" y="29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8" name="Freeform 4398"/>
            <p:cNvSpPr>
              <a:spLocks/>
            </p:cNvSpPr>
            <p:nvPr/>
          </p:nvSpPr>
          <p:spPr bwMode="auto">
            <a:xfrm>
              <a:off x="2615" y="1851"/>
              <a:ext cx="26" cy="35"/>
            </a:xfrm>
            <a:custGeom>
              <a:avLst/>
              <a:gdLst>
                <a:gd name="T0" fmla="*/ 17 w 26"/>
                <a:gd name="T1" fmla="*/ 35 h 35"/>
                <a:gd name="T2" fmla="*/ 0 w 26"/>
                <a:gd name="T3" fmla="*/ 27 h 35"/>
                <a:gd name="T4" fmla="*/ 11 w 26"/>
                <a:gd name="T5" fmla="*/ 0 h 35"/>
                <a:gd name="T6" fmla="*/ 26 w 26"/>
                <a:gd name="T7" fmla="*/ 8 h 35"/>
                <a:gd name="T8" fmla="*/ 17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17" y="3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6" y="8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19" name="Freeform 4399"/>
            <p:cNvSpPr>
              <a:spLocks/>
            </p:cNvSpPr>
            <p:nvPr/>
          </p:nvSpPr>
          <p:spPr bwMode="auto">
            <a:xfrm>
              <a:off x="2597" y="1839"/>
              <a:ext cx="29" cy="39"/>
            </a:xfrm>
            <a:custGeom>
              <a:avLst/>
              <a:gdLst>
                <a:gd name="T0" fmla="*/ 18 w 29"/>
                <a:gd name="T1" fmla="*/ 39 h 39"/>
                <a:gd name="T2" fmla="*/ 0 w 29"/>
                <a:gd name="T3" fmla="*/ 25 h 39"/>
                <a:gd name="T4" fmla="*/ 16 w 29"/>
                <a:gd name="T5" fmla="*/ 0 h 39"/>
                <a:gd name="T6" fmla="*/ 29 w 29"/>
                <a:gd name="T7" fmla="*/ 12 h 39"/>
                <a:gd name="T8" fmla="*/ 18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18" y="39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12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0" name="Freeform 4400"/>
            <p:cNvSpPr>
              <a:spLocks/>
            </p:cNvSpPr>
            <p:nvPr/>
          </p:nvSpPr>
          <p:spPr bwMode="auto">
            <a:xfrm>
              <a:off x="2582" y="1829"/>
              <a:ext cx="31" cy="35"/>
            </a:xfrm>
            <a:custGeom>
              <a:avLst/>
              <a:gdLst>
                <a:gd name="T0" fmla="*/ 15 w 31"/>
                <a:gd name="T1" fmla="*/ 35 h 35"/>
                <a:gd name="T2" fmla="*/ 0 w 31"/>
                <a:gd name="T3" fmla="*/ 22 h 35"/>
                <a:gd name="T4" fmla="*/ 17 w 31"/>
                <a:gd name="T5" fmla="*/ 0 h 35"/>
                <a:gd name="T6" fmla="*/ 31 w 31"/>
                <a:gd name="T7" fmla="*/ 10 h 35"/>
                <a:gd name="T8" fmla="*/ 15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5" y="35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1" name="Freeform 4401"/>
            <p:cNvSpPr>
              <a:spLocks/>
            </p:cNvSpPr>
            <p:nvPr/>
          </p:nvSpPr>
          <p:spPr bwMode="auto">
            <a:xfrm>
              <a:off x="2564" y="1812"/>
              <a:ext cx="35" cy="39"/>
            </a:xfrm>
            <a:custGeom>
              <a:avLst/>
              <a:gdLst>
                <a:gd name="T0" fmla="*/ 18 w 35"/>
                <a:gd name="T1" fmla="*/ 39 h 39"/>
                <a:gd name="T2" fmla="*/ 0 w 35"/>
                <a:gd name="T3" fmla="*/ 20 h 39"/>
                <a:gd name="T4" fmla="*/ 20 w 35"/>
                <a:gd name="T5" fmla="*/ 0 h 39"/>
                <a:gd name="T6" fmla="*/ 35 w 35"/>
                <a:gd name="T7" fmla="*/ 17 h 39"/>
                <a:gd name="T8" fmla="*/ 18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8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5" y="17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2" name="Freeform 4402"/>
            <p:cNvSpPr>
              <a:spLocks/>
            </p:cNvSpPr>
            <p:nvPr/>
          </p:nvSpPr>
          <p:spPr bwMode="auto">
            <a:xfrm>
              <a:off x="2549" y="1793"/>
              <a:ext cx="35" cy="39"/>
            </a:xfrm>
            <a:custGeom>
              <a:avLst/>
              <a:gdLst>
                <a:gd name="T0" fmla="*/ 15 w 35"/>
                <a:gd name="T1" fmla="*/ 39 h 39"/>
                <a:gd name="T2" fmla="*/ 0 w 35"/>
                <a:gd name="T3" fmla="*/ 19 h 39"/>
                <a:gd name="T4" fmla="*/ 20 w 35"/>
                <a:gd name="T5" fmla="*/ 0 h 39"/>
                <a:gd name="T6" fmla="*/ 35 w 35"/>
                <a:gd name="T7" fmla="*/ 19 h 39"/>
                <a:gd name="T8" fmla="*/ 15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5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5" y="1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3" name="Freeform 4403"/>
            <p:cNvSpPr>
              <a:spLocks/>
            </p:cNvSpPr>
            <p:nvPr/>
          </p:nvSpPr>
          <p:spPr bwMode="auto">
            <a:xfrm>
              <a:off x="2518" y="1751"/>
              <a:ext cx="51" cy="61"/>
            </a:xfrm>
            <a:custGeom>
              <a:avLst/>
              <a:gdLst>
                <a:gd name="T0" fmla="*/ 31 w 51"/>
                <a:gd name="T1" fmla="*/ 61 h 61"/>
                <a:gd name="T2" fmla="*/ 0 w 51"/>
                <a:gd name="T3" fmla="*/ 17 h 61"/>
                <a:gd name="T4" fmla="*/ 22 w 51"/>
                <a:gd name="T5" fmla="*/ 0 h 61"/>
                <a:gd name="T6" fmla="*/ 51 w 51"/>
                <a:gd name="T7" fmla="*/ 42 h 61"/>
                <a:gd name="T8" fmla="*/ 31 w 5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1">
                  <a:moveTo>
                    <a:pt x="31" y="6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1" y="42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4" name="Freeform 4404"/>
            <p:cNvSpPr>
              <a:spLocks/>
            </p:cNvSpPr>
            <p:nvPr/>
          </p:nvSpPr>
          <p:spPr bwMode="auto">
            <a:xfrm>
              <a:off x="2466" y="1663"/>
              <a:ext cx="74" cy="105"/>
            </a:xfrm>
            <a:custGeom>
              <a:avLst/>
              <a:gdLst>
                <a:gd name="T0" fmla="*/ 52 w 74"/>
                <a:gd name="T1" fmla="*/ 105 h 105"/>
                <a:gd name="T2" fmla="*/ 0 w 74"/>
                <a:gd name="T3" fmla="*/ 17 h 105"/>
                <a:gd name="T4" fmla="*/ 22 w 74"/>
                <a:gd name="T5" fmla="*/ 0 h 105"/>
                <a:gd name="T6" fmla="*/ 74 w 74"/>
                <a:gd name="T7" fmla="*/ 88 h 105"/>
                <a:gd name="T8" fmla="*/ 52 w 74"/>
                <a:gd name="T9" fmla="*/ 10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05">
                  <a:moveTo>
                    <a:pt x="52" y="10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74" y="88"/>
                  </a:lnTo>
                  <a:lnTo>
                    <a:pt x="52" y="105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5" name="Freeform 4405"/>
            <p:cNvSpPr>
              <a:spLocks/>
            </p:cNvSpPr>
            <p:nvPr/>
          </p:nvSpPr>
          <p:spPr bwMode="auto">
            <a:xfrm>
              <a:off x="2433" y="1599"/>
              <a:ext cx="55" cy="81"/>
            </a:xfrm>
            <a:custGeom>
              <a:avLst/>
              <a:gdLst>
                <a:gd name="T0" fmla="*/ 33 w 55"/>
                <a:gd name="T1" fmla="*/ 81 h 81"/>
                <a:gd name="T2" fmla="*/ 0 w 55"/>
                <a:gd name="T3" fmla="*/ 17 h 81"/>
                <a:gd name="T4" fmla="*/ 22 w 55"/>
                <a:gd name="T5" fmla="*/ 0 h 81"/>
                <a:gd name="T6" fmla="*/ 55 w 55"/>
                <a:gd name="T7" fmla="*/ 64 h 81"/>
                <a:gd name="T8" fmla="*/ 33 w 55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1">
                  <a:moveTo>
                    <a:pt x="33" y="8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4"/>
                  </a:lnTo>
                  <a:lnTo>
                    <a:pt x="33" y="81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6" name="Freeform 4406"/>
            <p:cNvSpPr>
              <a:spLocks/>
            </p:cNvSpPr>
            <p:nvPr/>
          </p:nvSpPr>
          <p:spPr bwMode="auto">
            <a:xfrm>
              <a:off x="2648" y="1859"/>
              <a:ext cx="4" cy="29"/>
            </a:xfrm>
            <a:custGeom>
              <a:avLst/>
              <a:gdLst>
                <a:gd name="T0" fmla="*/ 2 w 4"/>
                <a:gd name="T1" fmla="*/ 29 h 29"/>
                <a:gd name="T2" fmla="*/ 0 w 4"/>
                <a:gd name="T3" fmla="*/ 29 h 29"/>
                <a:gd name="T4" fmla="*/ 2 w 4"/>
                <a:gd name="T5" fmla="*/ 0 h 29"/>
                <a:gd name="T6" fmla="*/ 4 w 4"/>
                <a:gd name="T7" fmla="*/ 0 h 29"/>
                <a:gd name="T8" fmla="*/ 2 w 4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">
                  <a:moveTo>
                    <a:pt x="2" y="29"/>
                  </a:moveTo>
                  <a:lnTo>
                    <a:pt x="0" y="29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0A68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7" name="Freeform 4407"/>
            <p:cNvSpPr>
              <a:spLocks/>
            </p:cNvSpPr>
            <p:nvPr/>
          </p:nvSpPr>
          <p:spPr bwMode="auto">
            <a:xfrm>
              <a:off x="3577" y="3500"/>
              <a:ext cx="64" cy="102"/>
            </a:xfrm>
            <a:custGeom>
              <a:avLst/>
              <a:gdLst>
                <a:gd name="T0" fmla="*/ 39 w 64"/>
                <a:gd name="T1" fmla="*/ 102 h 102"/>
                <a:gd name="T2" fmla="*/ 0 w 64"/>
                <a:gd name="T3" fmla="*/ 17 h 102"/>
                <a:gd name="T4" fmla="*/ 22 w 64"/>
                <a:gd name="T5" fmla="*/ 0 h 102"/>
                <a:gd name="T6" fmla="*/ 64 w 64"/>
                <a:gd name="T7" fmla="*/ 90 h 102"/>
                <a:gd name="T8" fmla="*/ 39 w 64"/>
                <a:gd name="T9" fmla="*/ 10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2">
                  <a:moveTo>
                    <a:pt x="39" y="10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64" y="90"/>
                  </a:lnTo>
                  <a:lnTo>
                    <a:pt x="39" y="10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8" name="Freeform 4408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7 h 91"/>
                <a:gd name="T4" fmla="*/ 21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29" name="Freeform 4409"/>
            <p:cNvSpPr>
              <a:spLocks/>
            </p:cNvSpPr>
            <p:nvPr/>
          </p:nvSpPr>
          <p:spPr bwMode="auto">
            <a:xfrm>
              <a:off x="3518" y="3389"/>
              <a:ext cx="41" cy="54"/>
            </a:xfrm>
            <a:custGeom>
              <a:avLst/>
              <a:gdLst>
                <a:gd name="T0" fmla="*/ 20 w 41"/>
                <a:gd name="T1" fmla="*/ 54 h 54"/>
                <a:gd name="T2" fmla="*/ 0 w 41"/>
                <a:gd name="T3" fmla="*/ 13 h 54"/>
                <a:gd name="T4" fmla="*/ 24 w 41"/>
                <a:gd name="T5" fmla="*/ 0 h 54"/>
                <a:gd name="T6" fmla="*/ 41 w 41"/>
                <a:gd name="T7" fmla="*/ 37 h 54"/>
                <a:gd name="T8" fmla="*/ 20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0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1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0" name="Freeform 4410"/>
            <p:cNvSpPr>
              <a:spLocks/>
            </p:cNvSpPr>
            <p:nvPr/>
          </p:nvSpPr>
          <p:spPr bwMode="auto">
            <a:xfrm>
              <a:off x="3502" y="3350"/>
              <a:ext cx="40" cy="52"/>
            </a:xfrm>
            <a:custGeom>
              <a:avLst/>
              <a:gdLst>
                <a:gd name="T0" fmla="*/ 16 w 40"/>
                <a:gd name="T1" fmla="*/ 52 h 52"/>
                <a:gd name="T2" fmla="*/ 0 w 40"/>
                <a:gd name="T3" fmla="*/ 12 h 52"/>
                <a:gd name="T4" fmla="*/ 25 w 40"/>
                <a:gd name="T5" fmla="*/ 0 h 52"/>
                <a:gd name="T6" fmla="*/ 40 w 40"/>
                <a:gd name="T7" fmla="*/ 39 h 52"/>
                <a:gd name="T8" fmla="*/ 16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6" y="52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39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1" name="Freeform 4411"/>
            <p:cNvSpPr>
              <a:spLocks/>
            </p:cNvSpPr>
            <p:nvPr/>
          </p:nvSpPr>
          <p:spPr bwMode="auto">
            <a:xfrm>
              <a:off x="3492" y="3309"/>
              <a:ext cx="35" cy="53"/>
            </a:xfrm>
            <a:custGeom>
              <a:avLst/>
              <a:gdLst>
                <a:gd name="T0" fmla="*/ 10 w 35"/>
                <a:gd name="T1" fmla="*/ 53 h 53"/>
                <a:gd name="T2" fmla="*/ 0 w 35"/>
                <a:gd name="T3" fmla="*/ 4 h 53"/>
                <a:gd name="T4" fmla="*/ 26 w 35"/>
                <a:gd name="T5" fmla="*/ 0 h 53"/>
                <a:gd name="T6" fmla="*/ 35 w 35"/>
                <a:gd name="T7" fmla="*/ 41 h 53"/>
                <a:gd name="T8" fmla="*/ 10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0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41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2" name="Freeform 4412"/>
            <p:cNvSpPr>
              <a:spLocks/>
            </p:cNvSpPr>
            <p:nvPr/>
          </p:nvSpPr>
          <p:spPr bwMode="auto">
            <a:xfrm>
              <a:off x="3485" y="3260"/>
              <a:ext cx="33" cy="53"/>
            </a:xfrm>
            <a:custGeom>
              <a:avLst/>
              <a:gdLst>
                <a:gd name="T0" fmla="*/ 7 w 33"/>
                <a:gd name="T1" fmla="*/ 53 h 53"/>
                <a:gd name="T2" fmla="*/ 0 w 33"/>
                <a:gd name="T3" fmla="*/ 4 h 53"/>
                <a:gd name="T4" fmla="*/ 26 w 33"/>
                <a:gd name="T5" fmla="*/ 0 h 53"/>
                <a:gd name="T6" fmla="*/ 33 w 33"/>
                <a:gd name="T7" fmla="*/ 49 h 53"/>
                <a:gd name="T8" fmla="*/ 7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7" y="53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3" name="Freeform 4413"/>
            <p:cNvSpPr>
              <a:spLocks/>
            </p:cNvSpPr>
            <p:nvPr/>
          </p:nvSpPr>
          <p:spPr bwMode="auto">
            <a:xfrm>
              <a:off x="3485" y="3225"/>
              <a:ext cx="28" cy="37"/>
            </a:xfrm>
            <a:custGeom>
              <a:avLst/>
              <a:gdLst>
                <a:gd name="T0" fmla="*/ 0 w 28"/>
                <a:gd name="T1" fmla="*/ 37 h 37"/>
                <a:gd name="T2" fmla="*/ 2 w 28"/>
                <a:gd name="T3" fmla="*/ 0 h 37"/>
                <a:gd name="T4" fmla="*/ 28 w 28"/>
                <a:gd name="T5" fmla="*/ 3 h 37"/>
                <a:gd name="T6" fmla="*/ 26 w 28"/>
                <a:gd name="T7" fmla="*/ 37 h 37"/>
                <a:gd name="T8" fmla="*/ 0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7"/>
                  </a:moveTo>
                  <a:lnTo>
                    <a:pt x="2" y="0"/>
                  </a:lnTo>
                  <a:lnTo>
                    <a:pt x="28" y="3"/>
                  </a:lnTo>
                  <a:lnTo>
                    <a:pt x="2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4" name="Freeform 4414"/>
            <p:cNvSpPr>
              <a:spLocks/>
            </p:cNvSpPr>
            <p:nvPr/>
          </p:nvSpPr>
          <p:spPr bwMode="auto">
            <a:xfrm>
              <a:off x="3487" y="3189"/>
              <a:ext cx="31" cy="39"/>
            </a:xfrm>
            <a:custGeom>
              <a:avLst/>
              <a:gdLst>
                <a:gd name="T0" fmla="*/ 0 w 31"/>
                <a:gd name="T1" fmla="*/ 36 h 39"/>
                <a:gd name="T2" fmla="*/ 7 w 31"/>
                <a:gd name="T3" fmla="*/ 0 h 39"/>
                <a:gd name="T4" fmla="*/ 31 w 31"/>
                <a:gd name="T5" fmla="*/ 12 h 39"/>
                <a:gd name="T6" fmla="*/ 26 w 31"/>
                <a:gd name="T7" fmla="*/ 39 h 39"/>
                <a:gd name="T8" fmla="*/ 0 w 31"/>
                <a:gd name="T9" fmla="*/ 3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36"/>
                  </a:moveTo>
                  <a:lnTo>
                    <a:pt x="7" y="0"/>
                  </a:lnTo>
                  <a:lnTo>
                    <a:pt x="31" y="12"/>
                  </a:lnTo>
                  <a:lnTo>
                    <a:pt x="26" y="3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5" name="Freeform 4415"/>
            <p:cNvSpPr>
              <a:spLocks/>
            </p:cNvSpPr>
            <p:nvPr/>
          </p:nvSpPr>
          <p:spPr bwMode="auto">
            <a:xfrm>
              <a:off x="3494" y="3127"/>
              <a:ext cx="44" cy="74"/>
            </a:xfrm>
            <a:custGeom>
              <a:avLst/>
              <a:gdLst>
                <a:gd name="T0" fmla="*/ 0 w 44"/>
                <a:gd name="T1" fmla="*/ 62 h 74"/>
                <a:gd name="T2" fmla="*/ 19 w 44"/>
                <a:gd name="T3" fmla="*/ 0 h 74"/>
                <a:gd name="T4" fmla="*/ 44 w 44"/>
                <a:gd name="T5" fmla="*/ 13 h 74"/>
                <a:gd name="T6" fmla="*/ 24 w 44"/>
                <a:gd name="T7" fmla="*/ 74 h 74"/>
                <a:gd name="T8" fmla="*/ 0 w 44"/>
                <a:gd name="T9" fmla="*/ 62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4">
                  <a:moveTo>
                    <a:pt x="0" y="62"/>
                  </a:moveTo>
                  <a:lnTo>
                    <a:pt x="19" y="0"/>
                  </a:lnTo>
                  <a:lnTo>
                    <a:pt x="44" y="13"/>
                  </a:lnTo>
                  <a:lnTo>
                    <a:pt x="24" y="7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6" name="Freeform 4416"/>
            <p:cNvSpPr>
              <a:spLocks/>
            </p:cNvSpPr>
            <p:nvPr/>
          </p:nvSpPr>
          <p:spPr bwMode="auto">
            <a:xfrm>
              <a:off x="3513" y="3069"/>
              <a:ext cx="44" cy="71"/>
            </a:xfrm>
            <a:custGeom>
              <a:avLst/>
              <a:gdLst>
                <a:gd name="T0" fmla="*/ 0 w 44"/>
                <a:gd name="T1" fmla="*/ 58 h 71"/>
                <a:gd name="T2" fmla="*/ 18 w 44"/>
                <a:gd name="T3" fmla="*/ 0 h 71"/>
                <a:gd name="T4" fmla="*/ 44 w 44"/>
                <a:gd name="T5" fmla="*/ 4 h 71"/>
                <a:gd name="T6" fmla="*/ 25 w 44"/>
                <a:gd name="T7" fmla="*/ 71 h 71"/>
                <a:gd name="T8" fmla="*/ 0 w 44"/>
                <a:gd name="T9" fmla="*/ 5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1">
                  <a:moveTo>
                    <a:pt x="0" y="58"/>
                  </a:moveTo>
                  <a:lnTo>
                    <a:pt x="18" y="0"/>
                  </a:lnTo>
                  <a:lnTo>
                    <a:pt x="44" y="4"/>
                  </a:lnTo>
                  <a:lnTo>
                    <a:pt x="25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7" name="Freeform 4417"/>
            <p:cNvSpPr>
              <a:spLocks/>
            </p:cNvSpPr>
            <p:nvPr/>
          </p:nvSpPr>
          <p:spPr bwMode="auto">
            <a:xfrm>
              <a:off x="3531" y="3034"/>
              <a:ext cx="31" cy="39"/>
            </a:xfrm>
            <a:custGeom>
              <a:avLst/>
              <a:gdLst>
                <a:gd name="T0" fmla="*/ 0 w 31"/>
                <a:gd name="T1" fmla="*/ 35 h 39"/>
                <a:gd name="T2" fmla="*/ 4 w 31"/>
                <a:gd name="T3" fmla="*/ 3 h 39"/>
                <a:gd name="T4" fmla="*/ 31 w 31"/>
                <a:gd name="T5" fmla="*/ 0 h 39"/>
                <a:gd name="T6" fmla="*/ 26 w 31"/>
                <a:gd name="T7" fmla="*/ 39 h 39"/>
                <a:gd name="T8" fmla="*/ 0 w 31"/>
                <a:gd name="T9" fmla="*/ 3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35"/>
                  </a:moveTo>
                  <a:lnTo>
                    <a:pt x="4" y="3"/>
                  </a:lnTo>
                  <a:lnTo>
                    <a:pt x="31" y="0"/>
                  </a:lnTo>
                  <a:lnTo>
                    <a:pt x="26" y="3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8" name="Freeform 4418"/>
            <p:cNvSpPr>
              <a:spLocks/>
            </p:cNvSpPr>
            <p:nvPr/>
          </p:nvSpPr>
          <p:spPr bwMode="auto">
            <a:xfrm>
              <a:off x="3531" y="2998"/>
              <a:ext cx="31" cy="39"/>
            </a:xfrm>
            <a:custGeom>
              <a:avLst/>
              <a:gdLst>
                <a:gd name="T0" fmla="*/ 4 w 31"/>
                <a:gd name="T1" fmla="*/ 39 h 39"/>
                <a:gd name="T2" fmla="*/ 0 w 31"/>
                <a:gd name="T3" fmla="*/ 2 h 39"/>
                <a:gd name="T4" fmla="*/ 26 w 31"/>
                <a:gd name="T5" fmla="*/ 0 h 39"/>
                <a:gd name="T6" fmla="*/ 31 w 31"/>
                <a:gd name="T7" fmla="*/ 36 h 39"/>
                <a:gd name="T8" fmla="*/ 4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4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1" y="36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39" name="Freeform 4419"/>
            <p:cNvSpPr>
              <a:spLocks/>
            </p:cNvSpPr>
            <p:nvPr/>
          </p:nvSpPr>
          <p:spPr bwMode="auto">
            <a:xfrm>
              <a:off x="3485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0" name="Freeform 4420"/>
            <p:cNvSpPr>
              <a:spLocks/>
            </p:cNvSpPr>
            <p:nvPr/>
          </p:nvSpPr>
          <p:spPr bwMode="auto">
            <a:xfrm>
              <a:off x="3516" y="2953"/>
              <a:ext cx="39" cy="54"/>
            </a:xfrm>
            <a:custGeom>
              <a:avLst/>
              <a:gdLst>
                <a:gd name="T0" fmla="*/ 15 w 39"/>
                <a:gd name="T1" fmla="*/ 54 h 54"/>
                <a:gd name="T2" fmla="*/ 0 w 39"/>
                <a:gd name="T3" fmla="*/ 13 h 54"/>
                <a:gd name="T4" fmla="*/ 24 w 39"/>
                <a:gd name="T5" fmla="*/ 0 h 54"/>
                <a:gd name="T6" fmla="*/ 39 w 39"/>
                <a:gd name="T7" fmla="*/ 42 h 54"/>
                <a:gd name="T8" fmla="*/ 15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5" y="54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9" y="42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1" name="Freeform 4421"/>
            <p:cNvSpPr>
              <a:spLocks/>
            </p:cNvSpPr>
            <p:nvPr/>
          </p:nvSpPr>
          <p:spPr bwMode="auto">
            <a:xfrm>
              <a:off x="3496" y="2914"/>
              <a:ext cx="44" cy="52"/>
            </a:xfrm>
            <a:custGeom>
              <a:avLst/>
              <a:gdLst>
                <a:gd name="T0" fmla="*/ 20 w 44"/>
                <a:gd name="T1" fmla="*/ 52 h 52"/>
                <a:gd name="T2" fmla="*/ 0 w 44"/>
                <a:gd name="T3" fmla="*/ 20 h 52"/>
                <a:gd name="T4" fmla="*/ 20 w 44"/>
                <a:gd name="T5" fmla="*/ 0 h 52"/>
                <a:gd name="T6" fmla="*/ 44 w 44"/>
                <a:gd name="T7" fmla="*/ 39 h 52"/>
                <a:gd name="T8" fmla="*/ 20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0" y="52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44" y="39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2" name="Freeform 4422"/>
            <p:cNvSpPr>
              <a:spLocks/>
            </p:cNvSpPr>
            <p:nvPr/>
          </p:nvSpPr>
          <p:spPr bwMode="auto">
            <a:xfrm>
              <a:off x="3470" y="2887"/>
              <a:ext cx="46" cy="47"/>
            </a:xfrm>
            <a:custGeom>
              <a:avLst/>
              <a:gdLst>
                <a:gd name="T0" fmla="*/ 26 w 46"/>
                <a:gd name="T1" fmla="*/ 47 h 47"/>
                <a:gd name="T2" fmla="*/ 0 w 46"/>
                <a:gd name="T3" fmla="*/ 22 h 47"/>
                <a:gd name="T4" fmla="*/ 17 w 46"/>
                <a:gd name="T5" fmla="*/ 0 h 47"/>
                <a:gd name="T6" fmla="*/ 46 w 46"/>
                <a:gd name="T7" fmla="*/ 27 h 47"/>
                <a:gd name="T8" fmla="*/ 26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6" y="4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7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3" name="Freeform 4423"/>
            <p:cNvSpPr>
              <a:spLocks/>
            </p:cNvSpPr>
            <p:nvPr/>
          </p:nvSpPr>
          <p:spPr bwMode="auto">
            <a:xfrm>
              <a:off x="3439" y="2860"/>
              <a:ext cx="48" cy="49"/>
            </a:xfrm>
            <a:custGeom>
              <a:avLst/>
              <a:gdLst>
                <a:gd name="T0" fmla="*/ 31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1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1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944" name="Freeform 4424"/>
            <p:cNvSpPr>
              <a:spLocks/>
            </p:cNvSpPr>
            <p:nvPr/>
          </p:nvSpPr>
          <p:spPr bwMode="auto">
            <a:xfrm>
              <a:off x="3378" y="2811"/>
              <a:ext cx="76" cy="74"/>
            </a:xfrm>
            <a:custGeom>
              <a:avLst/>
              <a:gdLst>
                <a:gd name="T0" fmla="*/ 61 w 76"/>
                <a:gd name="T1" fmla="*/ 74 h 74"/>
                <a:gd name="T2" fmla="*/ 0 w 76"/>
                <a:gd name="T3" fmla="*/ 22 h 74"/>
                <a:gd name="T4" fmla="*/ 17 w 76"/>
                <a:gd name="T5" fmla="*/ 0 h 74"/>
                <a:gd name="T6" fmla="*/ 76 w 76"/>
                <a:gd name="T7" fmla="*/ 49 h 74"/>
                <a:gd name="T8" fmla="*/ 61 w 76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4">
                  <a:moveTo>
                    <a:pt x="61" y="7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76" y="49"/>
                  </a:lnTo>
                  <a:lnTo>
                    <a:pt x="61" y="7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" name="Group 4425"/>
          <p:cNvGrpSpPr>
            <a:grpSpLocks/>
          </p:cNvGrpSpPr>
          <p:nvPr/>
        </p:nvGrpSpPr>
        <p:grpSpPr bwMode="auto">
          <a:xfrm>
            <a:off x="3833813" y="2538413"/>
            <a:ext cx="1946275" cy="3179762"/>
            <a:chOff x="2415" y="1599"/>
            <a:chExt cx="1226" cy="2003"/>
          </a:xfrm>
        </p:grpSpPr>
        <p:sp>
          <p:nvSpPr>
            <p:cNvPr id="45545" name="Freeform 4426"/>
            <p:cNvSpPr>
              <a:spLocks/>
            </p:cNvSpPr>
            <p:nvPr/>
          </p:nvSpPr>
          <p:spPr bwMode="auto">
            <a:xfrm>
              <a:off x="3347" y="2782"/>
              <a:ext cx="48" cy="51"/>
            </a:xfrm>
            <a:custGeom>
              <a:avLst/>
              <a:gdLst>
                <a:gd name="T0" fmla="*/ 31 w 48"/>
                <a:gd name="T1" fmla="*/ 51 h 51"/>
                <a:gd name="T2" fmla="*/ 0 w 48"/>
                <a:gd name="T3" fmla="*/ 17 h 51"/>
                <a:gd name="T4" fmla="*/ 22 w 48"/>
                <a:gd name="T5" fmla="*/ 0 h 51"/>
                <a:gd name="T6" fmla="*/ 48 w 48"/>
                <a:gd name="T7" fmla="*/ 29 h 51"/>
                <a:gd name="T8" fmla="*/ 31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1" y="51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8" y="29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6" name="Freeform 4427"/>
            <p:cNvSpPr>
              <a:spLocks/>
            </p:cNvSpPr>
            <p:nvPr/>
          </p:nvSpPr>
          <p:spPr bwMode="auto">
            <a:xfrm>
              <a:off x="3325" y="2743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39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39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7" name="Freeform 4428"/>
            <p:cNvSpPr>
              <a:spLocks/>
            </p:cNvSpPr>
            <p:nvPr/>
          </p:nvSpPr>
          <p:spPr bwMode="auto">
            <a:xfrm>
              <a:off x="3531" y="2995"/>
              <a:ext cx="26" cy="1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0 h 12"/>
                <a:gd name="T4" fmla="*/ 0 w 26"/>
                <a:gd name="T5" fmla="*/ 5 h 12"/>
                <a:gd name="T6" fmla="*/ 0 w 26"/>
                <a:gd name="T7" fmla="*/ 12 h 12"/>
                <a:gd name="T8" fmla="*/ 26 w 2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8" name="Freeform 4429"/>
            <p:cNvSpPr>
              <a:spLocks/>
            </p:cNvSpPr>
            <p:nvPr/>
          </p:nvSpPr>
          <p:spPr bwMode="auto">
            <a:xfrm>
              <a:off x="3312" y="2709"/>
              <a:ext cx="35" cy="49"/>
            </a:xfrm>
            <a:custGeom>
              <a:avLst/>
              <a:gdLst>
                <a:gd name="T0" fmla="*/ 11 w 35"/>
                <a:gd name="T1" fmla="*/ 49 h 49"/>
                <a:gd name="T2" fmla="*/ 0 w 35"/>
                <a:gd name="T3" fmla="*/ 4 h 49"/>
                <a:gd name="T4" fmla="*/ 26 w 35"/>
                <a:gd name="T5" fmla="*/ 0 h 49"/>
                <a:gd name="T6" fmla="*/ 35 w 35"/>
                <a:gd name="T7" fmla="*/ 36 h 49"/>
                <a:gd name="T8" fmla="*/ 11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1" y="49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5" y="36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9" name="Freeform 4430"/>
            <p:cNvSpPr>
              <a:spLocks/>
            </p:cNvSpPr>
            <p:nvPr/>
          </p:nvSpPr>
          <p:spPr bwMode="auto">
            <a:xfrm>
              <a:off x="3307" y="2672"/>
              <a:ext cx="31" cy="41"/>
            </a:xfrm>
            <a:custGeom>
              <a:avLst/>
              <a:gdLst>
                <a:gd name="T0" fmla="*/ 5 w 31"/>
                <a:gd name="T1" fmla="*/ 41 h 41"/>
                <a:gd name="T2" fmla="*/ 0 w 31"/>
                <a:gd name="T3" fmla="*/ 2 h 41"/>
                <a:gd name="T4" fmla="*/ 27 w 31"/>
                <a:gd name="T5" fmla="*/ 0 h 41"/>
                <a:gd name="T6" fmla="*/ 31 w 31"/>
                <a:gd name="T7" fmla="*/ 37 h 41"/>
                <a:gd name="T8" fmla="*/ 5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5" y="41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37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0" name="Freeform 4431"/>
            <p:cNvSpPr>
              <a:spLocks/>
            </p:cNvSpPr>
            <p:nvPr/>
          </p:nvSpPr>
          <p:spPr bwMode="auto">
            <a:xfrm>
              <a:off x="3307" y="2603"/>
              <a:ext cx="27" cy="71"/>
            </a:xfrm>
            <a:custGeom>
              <a:avLst/>
              <a:gdLst>
                <a:gd name="T0" fmla="*/ 0 w 27"/>
                <a:gd name="T1" fmla="*/ 71 h 71"/>
                <a:gd name="T2" fmla="*/ 0 w 27"/>
                <a:gd name="T3" fmla="*/ 0 h 71"/>
                <a:gd name="T4" fmla="*/ 27 w 27"/>
                <a:gd name="T5" fmla="*/ 0 h 71"/>
                <a:gd name="T6" fmla="*/ 27 w 27"/>
                <a:gd name="T7" fmla="*/ 69 h 71"/>
                <a:gd name="T8" fmla="*/ 0 w 27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1">
                  <a:moveTo>
                    <a:pt x="0" y="71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69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1" name="Freeform 4432"/>
            <p:cNvSpPr>
              <a:spLocks/>
            </p:cNvSpPr>
            <p:nvPr/>
          </p:nvSpPr>
          <p:spPr bwMode="auto">
            <a:xfrm>
              <a:off x="3303" y="2532"/>
              <a:ext cx="31" cy="71"/>
            </a:xfrm>
            <a:custGeom>
              <a:avLst/>
              <a:gdLst>
                <a:gd name="T0" fmla="*/ 4 w 31"/>
                <a:gd name="T1" fmla="*/ 71 h 71"/>
                <a:gd name="T2" fmla="*/ 0 w 31"/>
                <a:gd name="T3" fmla="*/ 5 h 71"/>
                <a:gd name="T4" fmla="*/ 26 w 31"/>
                <a:gd name="T5" fmla="*/ 0 h 71"/>
                <a:gd name="T6" fmla="*/ 31 w 31"/>
                <a:gd name="T7" fmla="*/ 71 h 71"/>
                <a:gd name="T8" fmla="*/ 4 w 31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4" y="7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1" y="71"/>
                  </a:lnTo>
                  <a:lnTo>
                    <a:pt x="4" y="7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2" name="Freeform 4433"/>
            <p:cNvSpPr>
              <a:spLocks/>
            </p:cNvSpPr>
            <p:nvPr/>
          </p:nvSpPr>
          <p:spPr bwMode="auto">
            <a:xfrm>
              <a:off x="3294" y="2496"/>
              <a:ext cx="35" cy="41"/>
            </a:xfrm>
            <a:custGeom>
              <a:avLst/>
              <a:gdLst>
                <a:gd name="T0" fmla="*/ 9 w 35"/>
                <a:gd name="T1" fmla="*/ 41 h 41"/>
                <a:gd name="T2" fmla="*/ 0 w 35"/>
                <a:gd name="T3" fmla="*/ 12 h 41"/>
                <a:gd name="T4" fmla="*/ 24 w 35"/>
                <a:gd name="T5" fmla="*/ 0 h 41"/>
                <a:gd name="T6" fmla="*/ 35 w 35"/>
                <a:gd name="T7" fmla="*/ 36 h 41"/>
                <a:gd name="T8" fmla="*/ 9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9" y="4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6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3" name="Freeform 4434"/>
            <p:cNvSpPr>
              <a:spLocks/>
            </p:cNvSpPr>
            <p:nvPr/>
          </p:nvSpPr>
          <p:spPr bwMode="auto">
            <a:xfrm>
              <a:off x="3279" y="2459"/>
              <a:ext cx="39" cy="49"/>
            </a:xfrm>
            <a:custGeom>
              <a:avLst/>
              <a:gdLst>
                <a:gd name="T0" fmla="*/ 15 w 39"/>
                <a:gd name="T1" fmla="*/ 49 h 49"/>
                <a:gd name="T2" fmla="*/ 0 w 39"/>
                <a:gd name="T3" fmla="*/ 17 h 49"/>
                <a:gd name="T4" fmla="*/ 22 w 39"/>
                <a:gd name="T5" fmla="*/ 0 h 49"/>
                <a:gd name="T6" fmla="*/ 39 w 39"/>
                <a:gd name="T7" fmla="*/ 37 h 49"/>
                <a:gd name="T8" fmla="*/ 15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5" y="4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7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4" name="Freeform 4435"/>
            <p:cNvSpPr>
              <a:spLocks/>
            </p:cNvSpPr>
            <p:nvPr/>
          </p:nvSpPr>
          <p:spPr bwMode="auto">
            <a:xfrm>
              <a:off x="3323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5" name="Freeform 4436"/>
            <p:cNvSpPr>
              <a:spLocks/>
            </p:cNvSpPr>
            <p:nvPr/>
          </p:nvSpPr>
          <p:spPr bwMode="auto">
            <a:xfrm>
              <a:off x="3266" y="2439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0 h 37"/>
                <a:gd name="T4" fmla="*/ 19 w 33"/>
                <a:gd name="T5" fmla="*/ 0 h 37"/>
                <a:gd name="T6" fmla="*/ 33 w 33"/>
                <a:gd name="T7" fmla="*/ 17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6" name="Freeform 4437"/>
            <p:cNvSpPr>
              <a:spLocks/>
            </p:cNvSpPr>
            <p:nvPr/>
          </p:nvSpPr>
          <p:spPr bwMode="auto">
            <a:xfrm>
              <a:off x="3255" y="2422"/>
              <a:ext cx="30" cy="37"/>
            </a:xfrm>
            <a:custGeom>
              <a:avLst/>
              <a:gdLst>
                <a:gd name="T0" fmla="*/ 11 w 30"/>
                <a:gd name="T1" fmla="*/ 37 h 37"/>
                <a:gd name="T2" fmla="*/ 0 w 30"/>
                <a:gd name="T3" fmla="*/ 25 h 37"/>
                <a:gd name="T4" fmla="*/ 15 w 30"/>
                <a:gd name="T5" fmla="*/ 0 h 37"/>
                <a:gd name="T6" fmla="*/ 30 w 30"/>
                <a:gd name="T7" fmla="*/ 17 h 37"/>
                <a:gd name="T8" fmla="*/ 11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1" y="37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0" y="1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7" name="Freeform 4438"/>
            <p:cNvSpPr>
              <a:spLocks/>
            </p:cNvSpPr>
            <p:nvPr/>
          </p:nvSpPr>
          <p:spPr bwMode="auto">
            <a:xfrm>
              <a:off x="3224" y="2405"/>
              <a:ext cx="46" cy="42"/>
            </a:xfrm>
            <a:custGeom>
              <a:avLst/>
              <a:gdLst>
                <a:gd name="T0" fmla="*/ 31 w 46"/>
                <a:gd name="T1" fmla="*/ 42 h 42"/>
                <a:gd name="T2" fmla="*/ 0 w 46"/>
                <a:gd name="T3" fmla="*/ 27 h 42"/>
                <a:gd name="T4" fmla="*/ 11 w 46"/>
                <a:gd name="T5" fmla="*/ 0 h 42"/>
                <a:gd name="T6" fmla="*/ 46 w 46"/>
                <a:gd name="T7" fmla="*/ 17 h 42"/>
                <a:gd name="T8" fmla="*/ 31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1" y="42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7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8" name="Freeform 4439"/>
            <p:cNvSpPr>
              <a:spLocks/>
            </p:cNvSpPr>
            <p:nvPr/>
          </p:nvSpPr>
          <p:spPr bwMode="auto">
            <a:xfrm>
              <a:off x="3193" y="2390"/>
              <a:ext cx="42" cy="42"/>
            </a:xfrm>
            <a:custGeom>
              <a:avLst/>
              <a:gdLst>
                <a:gd name="T0" fmla="*/ 31 w 42"/>
                <a:gd name="T1" fmla="*/ 42 h 42"/>
                <a:gd name="T2" fmla="*/ 0 w 42"/>
                <a:gd name="T3" fmla="*/ 30 h 42"/>
                <a:gd name="T4" fmla="*/ 5 w 42"/>
                <a:gd name="T5" fmla="*/ 0 h 42"/>
                <a:gd name="T6" fmla="*/ 42 w 42"/>
                <a:gd name="T7" fmla="*/ 15 h 42"/>
                <a:gd name="T8" fmla="*/ 31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1" y="42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15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59" name="Freeform 4440"/>
            <p:cNvSpPr>
              <a:spLocks/>
            </p:cNvSpPr>
            <p:nvPr/>
          </p:nvSpPr>
          <p:spPr bwMode="auto">
            <a:xfrm>
              <a:off x="3156" y="2383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29 h 37"/>
                <a:gd name="T4" fmla="*/ 5 w 42"/>
                <a:gd name="T5" fmla="*/ 0 h 37"/>
                <a:gd name="T6" fmla="*/ 42 w 42"/>
                <a:gd name="T7" fmla="*/ 7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0" name="Freeform 4441"/>
            <p:cNvSpPr>
              <a:spLocks/>
            </p:cNvSpPr>
            <p:nvPr/>
          </p:nvSpPr>
          <p:spPr bwMode="auto">
            <a:xfrm>
              <a:off x="3119" y="2376"/>
              <a:ext cx="42" cy="36"/>
            </a:xfrm>
            <a:custGeom>
              <a:avLst/>
              <a:gdLst>
                <a:gd name="T0" fmla="*/ 37 w 42"/>
                <a:gd name="T1" fmla="*/ 36 h 36"/>
                <a:gd name="T2" fmla="*/ 0 w 42"/>
                <a:gd name="T3" fmla="*/ 29 h 36"/>
                <a:gd name="T4" fmla="*/ 4 w 42"/>
                <a:gd name="T5" fmla="*/ 0 h 36"/>
                <a:gd name="T6" fmla="*/ 42 w 42"/>
                <a:gd name="T7" fmla="*/ 7 h 36"/>
                <a:gd name="T8" fmla="*/ 37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7" y="36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1" name="Freeform 4442"/>
            <p:cNvSpPr>
              <a:spLocks/>
            </p:cNvSpPr>
            <p:nvPr/>
          </p:nvSpPr>
          <p:spPr bwMode="auto">
            <a:xfrm>
              <a:off x="3077" y="2368"/>
              <a:ext cx="46" cy="37"/>
            </a:xfrm>
            <a:custGeom>
              <a:avLst/>
              <a:gdLst>
                <a:gd name="T0" fmla="*/ 42 w 46"/>
                <a:gd name="T1" fmla="*/ 37 h 37"/>
                <a:gd name="T2" fmla="*/ 0 w 46"/>
                <a:gd name="T3" fmla="*/ 27 h 37"/>
                <a:gd name="T4" fmla="*/ 11 w 46"/>
                <a:gd name="T5" fmla="*/ 0 h 37"/>
                <a:gd name="T6" fmla="*/ 46 w 46"/>
                <a:gd name="T7" fmla="*/ 8 h 37"/>
                <a:gd name="T8" fmla="*/ 42 w 4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7">
                  <a:moveTo>
                    <a:pt x="42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8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2" name="Freeform 4443"/>
            <p:cNvSpPr>
              <a:spLocks/>
            </p:cNvSpPr>
            <p:nvPr/>
          </p:nvSpPr>
          <p:spPr bwMode="auto">
            <a:xfrm>
              <a:off x="3058" y="2361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7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3" name="Freeform 4444"/>
            <p:cNvSpPr>
              <a:spLocks/>
            </p:cNvSpPr>
            <p:nvPr/>
          </p:nvSpPr>
          <p:spPr bwMode="auto">
            <a:xfrm>
              <a:off x="3042" y="2349"/>
              <a:ext cx="31" cy="36"/>
            </a:xfrm>
            <a:custGeom>
              <a:avLst/>
              <a:gdLst>
                <a:gd name="T0" fmla="*/ 16 w 31"/>
                <a:gd name="T1" fmla="*/ 36 h 36"/>
                <a:gd name="T2" fmla="*/ 0 w 31"/>
                <a:gd name="T3" fmla="*/ 24 h 36"/>
                <a:gd name="T4" fmla="*/ 16 w 31"/>
                <a:gd name="T5" fmla="*/ 0 h 36"/>
                <a:gd name="T6" fmla="*/ 31 w 31"/>
                <a:gd name="T7" fmla="*/ 12 h 36"/>
                <a:gd name="T8" fmla="*/ 16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6" y="36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1" y="12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4" name="Freeform 4445"/>
            <p:cNvSpPr>
              <a:spLocks/>
            </p:cNvSpPr>
            <p:nvPr/>
          </p:nvSpPr>
          <p:spPr bwMode="auto">
            <a:xfrm>
              <a:off x="3027" y="2339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2 h 34"/>
                <a:gd name="T4" fmla="*/ 17 w 31"/>
                <a:gd name="T5" fmla="*/ 0 h 34"/>
                <a:gd name="T6" fmla="*/ 31 w 31"/>
                <a:gd name="T7" fmla="*/ 10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5" name="Freeform 4446"/>
            <p:cNvSpPr>
              <a:spLocks/>
            </p:cNvSpPr>
            <p:nvPr/>
          </p:nvSpPr>
          <p:spPr bwMode="auto">
            <a:xfrm>
              <a:off x="3012" y="2322"/>
              <a:ext cx="32" cy="39"/>
            </a:xfrm>
            <a:custGeom>
              <a:avLst/>
              <a:gdLst>
                <a:gd name="T0" fmla="*/ 15 w 32"/>
                <a:gd name="T1" fmla="*/ 39 h 39"/>
                <a:gd name="T2" fmla="*/ 0 w 32"/>
                <a:gd name="T3" fmla="*/ 19 h 39"/>
                <a:gd name="T4" fmla="*/ 19 w 32"/>
                <a:gd name="T5" fmla="*/ 0 h 39"/>
                <a:gd name="T6" fmla="*/ 32 w 32"/>
                <a:gd name="T7" fmla="*/ 17 h 39"/>
                <a:gd name="T8" fmla="*/ 15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5" y="3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6" name="Freeform 4447"/>
            <p:cNvSpPr>
              <a:spLocks/>
            </p:cNvSpPr>
            <p:nvPr/>
          </p:nvSpPr>
          <p:spPr bwMode="auto">
            <a:xfrm>
              <a:off x="3279" y="2456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20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20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7" name="Freeform 4448"/>
            <p:cNvSpPr>
              <a:spLocks/>
            </p:cNvSpPr>
            <p:nvPr/>
          </p:nvSpPr>
          <p:spPr bwMode="auto">
            <a:xfrm>
              <a:off x="2996" y="2302"/>
              <a:ext cx="37" cy="39"/>
            </a:xfrm>
            <a:custGeom>
              <a:avLst/>
              <a:gdLst>
                <a:gd name="T0" fmla="*/ 16 w 37"/>
                <a:gd name="T1" fmla="*/ 39 h 39"/>
                <a:gd name="T2" fmla="*/ 0 w 37"/>
                <a:gd name="T3" fmla="*/ 12 h 39"/>
                <a:gd name="T4" fmla="*/ 24 w 37"/>
                <a:gd name="T5" fmla="*/ 0 h 39"/>
                <a:gd name="T6" fmla="*/ 37 w 37"/>
                <a:gd name="T7" fmla="*/ 22 h 39"/>
                <a:gd name="T8" fmla="*/ 1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6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7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8" name="Freeform 4449"/>
            <p:cNvSpPr>
              <a:spLocks/>
            </p:cNvSpPr>
            <p:nvPr/>
          </p:nvSpPr>
          <p:spPr bwMode="auto">
            <a:xfrm>
              <a:off x="2987" y="2278"/>
              <a:ext cx="33" cy="36"/>
            </a:xfrm>
            <a:custGeom>
              <a:avLst/>
              <a:gdLst>
                <a:gd name="T0" fmla="*/ 9 w 33"/>
                <a:gd name="T1" fmla="*/ 36 h 36"/>
                <a:gd name="T2" fmla="*/ 0 w 33"/>
                <a:gd name="T3" fmla="*/ 12 h 36"/>
                <a:gd name="T4" fmla="*/ 25 w 33"/>
                <a:gd name="T5" fmla="*/ 0 h 36"/>
                <a:gd name="T6" fmla="*/ 33 w 33"/>
                <a:gd name="T7" fmla="*/ 24 h 36"/>
                <a:gd name="T8" fmla="*/ 9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9" y="36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3" y="24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69" name="Freeform 4450"/>
            <p:cNvSpPr>
              <a:spLocks/>
            </p:cNvSpPr>
            <p:nvPr/>
          </p:nvSpPr>
          <p:spPr bwMode="auto">
            <a:xfrm>
              <a:off x="2976" y="2231"/>
              <a:ext cx="36" cy="59"/>
            </a:xfrm>
            <a:custGeom>
              <a:avLst/>
              <a:gdLst>
                <a:gd name="T0" fmla="*/ 11 w 36"/>
                <a:gd name="T1" fmla="*/ 59 h 59"/>
                <a:gd name="T2" fmla="*/ 0 w 36"/>
                <a:gd name="T3" fmla="*/ 5 h 59"/>
                <a:gd name="T4" fmla="*/ 27 w 36"/>
                <a:gd name="T5" fmla="*/ 0 h 59"/>
                <a:gd name="T6" fmla="*/ 36 w 36"/>
                <a:gd name="T7" fmla="*/ 47 h 59"/>
                <a:gd name="T8" fmla="*/ 11 w 3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6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0" name="Freeform 4451"/>
            <p:cNvSpPr>
              <a:spLocks/>
            </p:cNvSpPr>
            <p:nvPr/>
          </p:nvSpPr>
          <p:spPr bwMode="auto">
            <a:xfrm>
              <a:off x="2968" y="2182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1" name="Freeform 4452"/>
            <p:cNvSpPr>
              <a:spLocks/>
            </p:cNvSpPr>
            <p:nvPr/>
          </p:nvSpPr>
          <p:spPr bwMode="auto">
            <a:xfrm>
              <a:off x="2961" y="2155"/>
              <a:ext cx="33" cy="32"/>
            </a:xfrm>
            <a:custGeom>
              <a:avLst/>
              <a:gdLst>
                <a:gd name="T0" fmla="*/ 7 w 33"/>
                <a:gd name="T1" fmla="*/ 32 h 32"/>
                <a:gd name="T2" fmla="*/ 0 w 33"/>
                <a:gd name="T3" fmla="*/ 12 h 32"/>
                <a:gd name="T4" fmla="*/ 24 w 33"/>
                <a:gd name="T5" fmla="*/ 0 h 32"/>
                <a:gd name="T6" fmla="*/ 33 w 33"/>
                <a:gd name="T7" fmla="*/ 27 h 32"/>
                <a:gd name="T8" fmla="*/ 7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7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2" name="Freeform 4453"/>
            <p:cNvSpPr>
              <a:spLocks/>
            </p:cNvSpPr>
            <p:nvPr/>
          </p:nvSpPr>
          <p:spPr bwMode="auto">
            <a:xfrm>
              <a:off x="2950" y="2128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3" name="Freeform 4454"/>
            <p:cNvSpPr>
              <a:spLocks/>
            </p:cNvSpPr>
            <p:nvPr/>
          </p:nvSpPr>
          <p:spPr bwMode="auto">
            <a:xfrm>
              <a:off x="3012" y="2322"/>
              <a:ext cx="21" cy="19"/>
            </a:xfrm>
            <a:custGeom>
              <a:avLst/>
              <a:gdLst>
                <a:gd name="T0" fmla="*/ 0 w 21"/>
                <a:gd name="T1" fmla="*/ 19 h 19"/>
                <a:gd name="T2" fmla="*/ 0 w 21"/>
                <a:gd name="T3" fmla="*/ 19 h 19"/>
                <a:gd name="T4" fmla="*/ 19 w 21"/>
                <a:gd name="T5" fmla="*/ 0 h 19"/>
                <a:gd name="T6" fmla="*/ 21 w 21"/>
                <a:gd name="T7" fmla="*/ 2 h 19"/>
                <a:gd name="T8" fmla="*/ 0 w 21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4" name="Freeform 4455"/>
            <p:cNvSpPr>
              <a:spLocks/>
            </p:cNvSpPr>
            <p:nvPr/>
          </p:nvSpPr>
          <p:spPr bwMode="auto">
            <a:xfrm>
              <a:off x="2915" y="2047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3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5" name="Freeform 4456"/>
            <p:cNvSpPr>
              <a:spLocks/>
            </p:cNvSpPr>
            <p:nvPr/>
          </p:nvSpPr>
          <p:spPr bwMode="auto">
            <a:xfrm>
              <a:off x="2880" y="1974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2 w 59"/>
                <a:gd name="T5" fmla="*/ 0 h 86"/>
                <a:gd name="T6" fmla="*/ 59 w 59"/>
                <a:gd name="T7" fmla="*/ 73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73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6" name="Freeform 4457"/>
            <p:cNvSpPr>
              <a:spLocks/>
            </p:cNvSpPr>
            <p:nvPr/>
          </p:nvSpPr>
          <p:spPr bwMode="auto">
            <a:xfrm>
              <a:off x="2869" y="1954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20 h 37"/>
                <a:gd name="T4" fmla="*/ 20 w 33"/>
                <a:gd name="T5" fmla="*/ 0 h 37"/>
                <a:gd name="T6" fmla="*/ 33 w 33"/>
                <a:gd name="T7" fmla="*/ 20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20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7" name="Freeform 4458"/>
            <p:cNvSpPr>
              <a:spLocks/>
            </p:cNvSpPr>
            <p:nvPr/>
          </p:nvSpPr>
          <p:spPr bwMode="auto">
            <a:xfrm>
              <a:off x="2860" y="1940"/>
              <a:ext cx="29" cy="34"/>
            </a:xfrm>
            <a:custGeom>
              <a:avLst/>
              <a:gdLst>
                <a:gd name="T0" fmla="*/ 9 w 29"/>
                <a:gd name="T1" fmla="*/ 34 h 34"/>
                <a:gd name="T2" fmla="*/ 0 w 29"/>
                <a:gd name="T3" fmla="*/ 22 h 34"/>
                <a:gd name="T4" fmla="*/ 18 w 29"/>
                <a:gd name="T5" fmla="*/ 0 h 34"/>
                <a:gd name="T6" fmla="*/ 29 w 29"/>
                <a:gd name="T7" fmla="*/ 14 h 34"/>
                <a:gd name="T8" fmla="*/ 9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9" y="3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29" y="14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8" name="Freeform 4459"/>
            <p:cNvSpPr>
              <a:spLocks/>
            </p:cNvSpPr>
            <p:nvPr/>
          </p:nvSpPr>
          <p:spPr bwMode="auto">
            <a:xfrm>
              <a:off x="2834" y="1913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4 h 49"/>
                <a:gd name="T4" fmla="*/ 15 w 44"/>
                <a:gd name="T5" fmla="*/ 0 h 49"/>
                <a:gd name="T6" fmla="*/ 44 w 44"/>
                <a:gd name="T7" fmla="*/ 27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4" y="27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79" name="Freeform 4460"/>
            <p:cNvSpPr>
              <a:spLocks/>
            </p:cNvSpPr>
            <p:nvPr/>
          </p:nvSpPr>
          <p:spPr bwMode="auto">
            <a:xfrm>
              <a:off x="2805" y="1891"/>
              <a:ext cx="44" cy="46"/>
            </a:xfrm>
            <a:custGeom>
              <a:avLst/>
              <a:gdLst>
                <a:gd name="T0" fmla="*/ 29 w 44"/>
                <a:gd name="T1" fmla="*/ 46 h 46"/>
                <a:gd name="T2" fmla="*/ 0 w 44"/>
                <a:gd name="T3" fmla="*/ 27 h 46"/>
                <a:gd name="T4" fmla="*/ 11 w 44"/>
                <a:gd name="T5" fmla="*/ 0 h 46"/>
                <a:gd name="T6" fmla="*/ 44 w 44"/>
                <a:gd name="T7" fmla="*/ 22 h 46"/>
                <a:gd name="T8" fmla="*/ 29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9" y="46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0" name="Freeform 4461"/>
            <p:cNvSpPr>
              <a:spLocks/>
            </p:cNvSpPr>
            <p:nvPr/>
          </p:nvSpPr>
          <p:spPr bwMode="auto">
            <a:xfrm>
              <a:off x="2768" y="1873"/>
              <a:ext cx="48" cy="45"/>
            </a:xfrm>
            <a:custGeom>
              <a:avLst/>
              <a:gdLst>
                <a:gd name="T0" fmla="*/ 37 w 48"/>
                <a:gd name="T1" fmla="*/ 45 h 45"/>
                <a:gd name="T2" fmla="*/ 0 w 48"/>
                <a:gd name="T3" fmla="*/ 27 h 45"/>
                <a:gd name="T4" fmla="*/ 11 w 48"/>
                <a:gd name="T5" fmla="*/ 0 h 45"/>
                <a:gd name="T6" fmla="*/ 48 w 48"/>
                <a:gd name="T7" fmla="*/ 18 h 45"/>
                <a:gd name="T8" fmla="*/ 37 w 48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5">
                  <a:moveTo>
                    <a:pt x="37" y="45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8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1" name="Freeform 4462"/>
            <p:cNvSpPr>
              <a:spLocks/>
            </p:cNvSpPr>
            <p:nvPr/>
          </p:nvSpPr>
          <p:spPr bwMode="auto">
            <a:xfrm>
              <a:off x="2950" y="2128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2" name="Freeform 4463"/>
            <p:cNvSpPr>
              <a:spLocks/>
            </p:cNvSpPr>
            <p:nvPr/>
          </p:nvSpPr>
          <p:spPr bwMode="auto">
            <a:xfrm>
              <a:off x="2738" y="1861"/>
              <a:ext cx="39" cy="39"/>
            </a:xfrm>
            <a:custGeom>
              <a:avLst/>
              <a:gdLst>
                <a:gd name="T0" fmla="*/ 35 w 39"/>
                <a:gd name="T1" fmla="*/ 39 h 39"/>
                <a:gd name="T2" fmla="*/ 0 w 39"/>
                <a:gd name="T3" fmla="*/ 30 h 39"/>
                <a:gd name="T4" fmla="*/ 4 w 39"/>
                <a:gd name="T5" fmla="*/ 0 h 39"/>
                <a:gd name="T6" fmla="*/ 39 w 39"/>
                <a:gd name="T7" fmla="*/ 10 h 39"/>
                <a:gd name="T8" fmla="*/ 35 w 3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5" y="39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3" name="Freeform 4464"/>
            <p:cNvSpPr>
              <a:spLocks/>
            </p:cNvSpPr>
            <p:nvPr/>
          </p:nvSpPr>
          <p:spPr bwMode="auto">
            <a:xfrm>
              <a:off x="2709" y="1859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4" name="Freeform 4465"/>
            <p:cNvSpPr>
              <a:spLocks/>
            </p:cNvSpPr>
            <p:nvPr/>
          </p:nvSpPr>
          <p:spPr bwMode="auto">
            <a:xfrm>
              <a:off x="2645" y="1859"/>
              <a:ext cx="64" cy="32"/>
            </a:xfrm>
            <a:custGeom>
              <a:avLst/>
              <a:gdLst>
                <a:gd name="T0" fmla="*/ 64 w 64"/>
                <a:gd name="T1" fmla="*/ 29 h 32"/>
                <a:gd name="T2" fmla="*/ 0 w 64"/>
                <a:gd name="T3" fmla="*/ 32 h 32"/>
                <a:gd name="T4" fmla="*/ 0 w 64"/>
                <a:gd name="T5" fmla="*/ 2 h 32"/>
                <a:gd name="T6" fmla="*/ 64 w 64"/>
                <a:gd name="T7" fmla="*/ 0 h 32"/>
                <a:gd name="T8" fmla="*/ 64 w 64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64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4" y="0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5" name="Freeform 4466"/>
            <p:cNvSpPr>
              <a:spLocks/>
            </p:cNvSpPr>
            <p:nvPr/>
          </p:nvSpPr>
          <p:spPr bwMode="auto">
            <a:xfrm>
              <a:off x="2768" y="1871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5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6" name="Freeform 4467"/>
            <p:cNvSpPr>
              <a:spLocks/>
            </p:cNvSpPr>
            <p:nvPr/>
          </p:nvSpPr>
          <p:spPr bwMode="auto">
            <a:xfrm>
              <a:off x="2626" y="1861"/>
              <a:ext cx="22" cy="30"/>
            </a:xfrm>
            <a:custGeom>
              <a:avLst/>
              <a:gdLst>
                <a:gd name="T0" fmla="*/ 17 w 22"/>
                <a:gd name="T1" fmla="*/ 30 h 30"/>
                <a:gd name="T2" fmla="*/ 0 w 22"/>
                <a:gd name="T3" fmla="*/ 27 h 30"/>
                <a:gd name="T4" fmla="*/ 9 w 22"/>
                <a:gd name="T5" fmla="*/ 0 h 30"/>
                <a:gd name="T6" fmla="*/ 22 w 22"/>
                <a:gd name="T7" fmla="*/ 0 h 30"/>
                <a:gd name="T8" fmla="*/ 17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7" y="30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2" y="0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7" name="Freeform 4468"/>
            <p:cNvSpPr>
              <a:spLocks/>
            </p:cNvSpPr>
            <p:nvPr/>
          </p:nvSpPr>
          <p:spPr bwMode="auto">
            <a:xfrm>
              <a:off x="2608" y="1854"/>
              <a:ext cx="27" cy="34"/>
            </a:xfrm>
            <a:custGeom>
              <a:avLst/>
              <a:gdLst>
                <a:gd name="T0" fmla="*/ 18 w 27"/>
                <a:gd name="T1" fmla="*/ 34 h 34"/>
                <a:gd name="T2" fmla="*/ 0 w 27"/>
                <a:gd name="T3" fmla="*/ 24 h 34"/>
                <a:gd name="T4" fmla="*/ 16 w 27"/>
                <a:gd name="T5" fmla="*/ 0 h 34"/>
                <a:gd name="T6" fmla="*/ 27 w 27"/>
                <a:gd name="T7" fmla="*/ 7 h 34"/>
                <a:gd name="T8" fmla="*/ 18 w 2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18" y="34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27" y="7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8" name="Freeform 4469"/>
            <p:cNvSpPr>
              <a:spLocks/>
            </p:cNvSpPr>
            <p:nvPr/>
          </p:nvSpPr>
          <p:spPr bwMode="auto">
            <a:xfrm>
              <a:off x="2578" y="1832"/>
              <a:ext cx="46" cy="46"/>
            </a:xfrm>
            <a:custGeom>
              <a:avLst/>
              <a:gdLst>
                <a:gd name="T0" fmla="*/ 30 w 46"/>
                <a:gd name="T1" fmla="*/ 46 h 46"/>
                <a:gd name="T2" fmla="*/ 0 w 46"/>
                <a:gd name="T3" fmla="*/ 22 h 46"/>
                <a:gd name="T4" fmla="*/ 17 w 46"/>
                <a:gd name="T5" fmla="*/ 0 h 46"/>
                <a:gd name="T6" fmla="*/ 46 w 46"/>
                <a:gd name="T7" fmla="*/ 22 h 46"/>
                <a:gd name="T8" fmla="*/ 30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0" y="46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2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89" name="Freeform 4470"/>
            <p:cNvSpPr>
              <a:spLocks/>
            </p:cNvSpPr>
            <p:nvPr/>
          </p:nvSpPr>
          <p:spPr bwMode="auto">
            <a:xfrm>
              <a:off x="2542" y="1795"/>
              <a:ext cx="53" cy="59"/>
            </a:xfrm>
            <a:custGeom>
              <a:avLst/>
              <a:gdLst>
                <a:gd name="T0" fmla="*/ 36 w 53"/>
                <a:gd name="T1" fmla="*/ 59 h 59"/>
                <a:gd name="T2" fmla="*/ 0 w 53"/>
                <a:gd name="T3" fmla="*/ 20 h 59"/>
                <a:gd name="T4" fmla="*/ 20 w 53"/>
                <a:gd name="T5" fmla="*/ 0 h 59"/>
                <a:gd name="T6" fmla="*/ 53 w 53"/>
                <a:gd name="T7" fmla="*/ 37 h 59"/>
                <a:gd name="T8" fmla="*/ 36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6" y="5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3" y="37"/>
                  </a:lnTo>
                  <a:lnTo>
                    <a:pt x="36" y="5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0" name="Freeform 4471"/>
            <p:cNvSpPr>
              <a:spLocks/>
            </p:cNvSpPr>
            <p:nvPr/>
          </p:nvSpPr>
          <p:spPr bwMode="auto">
            <a:xfrm>
              <a:off x="2512" y="1751"/>
              <a:ext cx="50" cy="64"/>
            </a:xfrm>
            <a:custGeom>
              <a:avLst/>
              <a:gdLst>
                <a:gd name="T0" fmla="*/ 30 w 50"/>
                <a:gd name="T1" fmla="*/ 64 h 64"/>
                <a:gd name="T2" fmla="*/ 0 w 50"/>
                <a:gd name="T3" fmla="*/ 17 h 64"/>
                <a:gd name="T4" fmla="*/ 22 w 50"/>
                <a:gd name="T5" fmla="*/ 0 h 64"/>
                <a:gd name="T6" fmla="*/ 50 w 50"/>
                <a:gd name="T7" fmla="*/ 44 h 64"/>
                <a:gd name="T8" fmla="*/ 30 w 5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4">
                  <a:moveTo>
                    <a:pt x="30" y="6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0" y="44"/>
                  </a:lnTo>
                  <a:lnTo>
                    <a:pt x="30" y="64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1" name="Freeform 4472"/>
            <p:cNvSpPr>
              <a:spLocks/>
            </p:cNvSpPr>
            <p:nvPr/>
          </p:nvSpPr>
          <p:spPr bwMode="auto">
            <a:xfrm>
              <a:off x="2459" y="1660"/>
              <a:ext cx="75" cy="108"/>
            </a:xfrm>
            <a:custGeom>
              <a:avLst/>
              <a:gdLst>
                <a:gd name="T0" fmla="*/ 53 w 75"/>
                <a:gd name="T1" fmla="*/ 108 h 108"/>
                <a:gd name="T2" fmla="*/ 0 w 75"/>
                <a:gd name="T3" fmla="*/ 18 h 108"/>
                <a:gd name="T4" fmla="*/ 22 w 75"/>
                <a:gd name="T5" fmla="*/ 0 h 108"/>
                <a:gd name="T6" fmla="*/ 75 w 75"/>
                <a:gd name="T7" fmla="*/ 91 h 108"/>
                <a:gd name="T8" fmla="*/ 53 w 75"/>
                <a:gd name="T9" fmla="*/ 108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08">
                  <a:moveTo>
                    <a:pt x="53" y="108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5" y="91"/>
                  </a:lnTo>
                  <a:lnTo>
                    <a:pt x="53" y="108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2" name="Freeform 4473"/>
            <p:cNvSpPr>
              <a:spLocks/>
            </p:cNvSpPr>
            <p:nvPr/>
          </p:nvSpPr>
          <p:spPr bwMode="auto">
            <a:xfrm>
              <a:off x="2426" y="1599"/>
              <a:ext cx="55" cy="79"/>
            </a:xfrm>
            <a:custGeom>
              <a:avLst/>
              <a:gdLst>
                <a:gd name="T0" fmla="*/ 33 w 55"/>
                <a:gd name="T1" fmla="*/ 79 h 79"/>
                <a:gd name="T2" fmla="*/ 0 w 55"/>
                <a:gd name="T3" fmla="*/ 17 h 79"/>
                <a:gd name="T4" fmla="*/ 22 w 55"/>
                <a:gd name="T5" fmla="*/ 0 h 79"/>
                <a:gd name="T6" fmla="*/ 55 w 55"/>
                <a:gd name="T7" fmla="*/ 61 h 79"/>
                <a:gd name="T8" fmla="*/ 33 w 55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9">
                  <a:moveTo>
                    <a:pt x="33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5" y="61"/>
                  </a:lnTo>
                  <a:lnTo>
                    <a:pt x="33" y="79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3" name="Freeform 4474"/>
            <p:cNvSpPr>
              <a:spLocks/>
            </p:cNvSpPr>
            <p:nvPr/>
          </p:nvSpPr>
          <p:spPr bwMode="auto">
            <a:xfrm>
              <a:off x="2643" y="1861"/>
              <a:ext cx="5" cy="30"/>
            </a:xfrm>
            <a:custGeom>
              <a:avLst/>
              <a:gdLst>
                <a:gd name="T0" fmla="*/ 2 w 5"/>
                <a:gd name="T1" fmla="*/ 30 h 30"/>
                <a:gd name="T2" fmla="*/ 0 w 5"/>
                <a:gd name="T3" fmla="*/ 30 h 30"/>
                <a:gd name="T4" fmla="*/ 2 w 5"/>
                <a:gd name="T5" fmla="*/ 0 h 30"/>
                <a:gd name="T6" fmla="*/ 5 w 5"/>
                <a:gd name="T7" fmla="*/ 0 h 30"/>
                <a:gd name="T8" fmla="*/ 2 w 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56A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4" name="Freeform 4475"/>
            <p:cNvSpPr>
              <a:spLocks/>
            </p:cNvSpPr>
            <p:nvPr/>
          </p:nvSpPr>
          <p:spPr bwMode="auto">
            <a:xfrm>
              <a:off x="3597" y="3544"/>
              <a:ext cx="44" cy="58"/>
            </a:xfrm>
            <a:custGeom>
              <a:avLst/>
              <a:gdLst>
                <a:gd name="T0" fmla="*/ 19 w 44"/>
                <a:gd name="T1" fmla="*/ 58 h 58"/>
                <a:gd name="T2" fmla="*/ 0 w 44"/>
                <a:gd name="T3" fmla="*/ 12 h 58"/>
                <a:gd name="T4" fmla="*/ 24 w 44"/>
                <a:gd name="T5" fmla="*/ 0 h 58"/>
                <a:gd name="T6" fmla="*/ 44 w 44"/>
                <a:gd name="T7" fmla="*/ 46 h 58"/>
                <a:gd name="T8" fmla="*/ 19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5" name="Freeform 4476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4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6" name="Freeform 4477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7 h 91"/>
                <a:gd name="T4" fmla="*/ 21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7" name="Freeform 4478"/>
            <p:cNvSpPr>
              <a:spLocks/>
            </p:cNvSpPr>
            <p:nvPr/>
          </p:nvSpPr>
          <p:spPr bwMode="auto">
            <a:xfrm>
              <a:off x="3518" y="3392"/>
              <a:ext cx="41" cy="51"/>
            </a:xfrm>
            <a:custGeom>
              <a:avLst/>
              <a:gdLst>
                <a:gd name="T0" fmla="*/ 20 w 41"/>
                <a:gd name="T1" fmla="*/ 51 h 51"/>
                <a:gd name="T2" fmla="*/ 0 w 41"/>
                <a:gd name="T3" fmla="*/ 12 h 51"/>
                <a:gd name="T4" fmla="*/ 24 w 41"/>
                <a:gd name="T5" fmla="*/ 0 h 51"/>
                <a:gd name="T6" fmla="*/ 41 w 41"/>
                <a:gd name="T7" fmla="*/ 34 h 51"/>
                <a:gd name="T8" fmla="*/ 20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20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1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8" name="Freeform 4479"/>
            <p:cNvSpPr>
              <a:spLocks/>
            </p:cNvSpPr>
            <p:nvPr/>
          </p:nvSpPr>
          <p:spPr bwMode="auto">
            <a:xfrm>
              <a:off x="3502" y="3350"/>
              <a:ext cx="40" cy="54"/>
            </a:xfrm>
            <a:custGeom>
              <a:avLst/>
              <a:gdLst>
                <a:gd name="T0" fmla="*/ 16 w 40"/>
                <a:gd name="T1" fmla="*/ 54 h 54"/>
                <a:gd name="T2" fmla="*/ 0 w 40"/>
                <a:gd name="T3" fmla="*/ 12 h 54"/>
                <a:gd name="T4" fmla="*/ 25 w 40"/>
                <a:gd name="T5" fmla="*/ 0 h 54"/>
                <a:gd name="T6" fmla="*/ 40 w 40"/>
                <a:gd name="T7" fmla="*/ 42 h 54"/>
                <a:gd name="T8" fmla="*/ 16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6" y="54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99" name="Freeform 4480"/>
            <p:cNvSpPr>
              <a:spLocks/>
            </p:cNvSpPr>
            <p:nvPr/>
          </p:nvSpPr>
          <p:spPr bwMode="auto">
            <a:xfrm>
              <a:off x="3492" y="3311"/>
              <a:ext cx="35" cy="51"/>
            </a:xfrm>
            <a:custGeom>
              <a:avLst/>
              <a:gdLst>
                <a:gd name="T0" fmla="*/ 10 w 35"/>
                <a:gd name="T1" fmla="*/ 51 h 51"/>
                <a:gd name="T2" fmla="*/ 0 w 35"/>
                <a:gd name="T3" fmla="*/ 5 h 51"/>
                <a:gd name="T4" fmla="*/ 26 w 35"/>
                <a:gd name="T5" fmla="*/ 0 h 51"/>
                <a:gd name="T6" fmla="*/ 35 w 35"/>
                <a:gd name="T7" fmla="*/ 39 h 51"/>
                <a:gd name="T8" fmla="*/ 10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0" y="5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39"/>
                  </a:lnTo>
                  <a:lnTo>
                    <a:pt x="10" y="5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0" name="Freeform 4481"/>
            <p:cNvSpPr>
              <a:spLocks/>
            </p:cNvSpPr>
            <p:nvPr/>
          </p:nvSpPr>
          <p:spPr bwMode="auto">
            <a:xfrm>
              <a:off x="3485" y="3260"/>
              <a:ext cx="33" cy="56"/>
            </a:xfrm>
            <a:custGeom>
              <a:avLst/>
              <a:gdLst>
                <a:gd name="T0" fmla="*/ 7 w 33"/>
                <a:gd name="T1" fmla="*/ 56 h 56"/>
                <a:gd name="T2" fmla="*/ 0 w 33"/>
                <a:gd name="T3" fmla="*/ 4 h 56"/>
                <a:gd name="T4" fmla="*/ 26 w 33"/>
                <a:gd name="T5" fmla="*/ 0 h 56"/>
                <a:gd name="T6" fmla="*/ 33 w 33"/>
                <a:gd name="T7" fmla="*/ 51 h 56"/>
                <a:gd name="T8" fmla="*/ 7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7" y="56"/>
                  </a:moveTo>
                  <a:lnTo>
                    <a:pt x="0" y="4"/>
                  </a:lnTo>
                  <a:lnTo>
                    <a:pt x="26" y="0"/>
                  </a:lnTo>
                  <a:lnTo>
                    <a:pt x="33" y="51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1" name="Freeform 4482"/>
            <p:cNvSpPr>
              <a:spLocks/>
            </p:cNvSpPr>
            <p:nvPr/>
          </p:nvSpPr>
          <p:spPr bwMode="auto">
            <a:xfrm>
              <a:off x="3485" y="3225"/>
              <a:ext cx="28" cy="37"/>
            </a:xfrm>
            <a:custGeom>
              <a:avLst/>
              <a:gdLst>
                <a:gd name="T0" fmla="*/ 0 w 28"/>
                <a:gd name="T1" fmla="*/ 37 h 37"/>
                <a:gd name="T2" fmla="*/ 2 w 28"/>
                <a:gd name="T3" fmla="*/ 0 h 37"/>
                <a:gd name="T4" fmla="*/ 28 w 28"/>
                <a:gd name="T5" fmla="*/ 3 h 37"/>
                <a:gd name="T6" fmla="*/ 26 w 28"/>
                <a:gd name="T7" fmla="*/ 37 h 37"/>
                <a:gd name="T8" fmla="*/ 0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7"/>
                  </a:moveTo>
                  <a:lnTo>
                    <a:pt x="2" y="0"/>
                  </a:lnTo>
                  <a:lnTo>
                    <a:pt x="28" y="3"/>
                  </a:lnTo>
                  <a:lnTo>
                    <a:pt x="2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2" name="Freeform 4483"/>
            <p:cNvSpPr>
              <a:spLocks/>
            </p:cNvSpPr>
            <p:nvPr/>
          </p:nvSpPr>
          <p:spPr bwMode="auto">
            <a:xfrm>
              <a:off x="3487" y="3191"/>
              <a:ext cx="31" cy="37"/>
            </a:xfrm>
            <a:custGeom>
              <a:avLst/>
              <a:gdLst>
                <a:gd name="T0" fmla="*/ 0 w 31"/>
                <a:gd name="T1" fmla="*/ 34 h 37"/>
                <a:gd name="T2" fmla="*/ 5 w 31"/>
                <a:gd name="T3" fmla="*/ 0 h 37"/>
                <a:gd name="T4" fmla="*/ 31 w 31"/>
                <a:gd name="T5" fmla="*/ 5 h 37"/>
                <a:gd name="T6" fmla="*/ 26 w 31"/>
                <a:gd name="T7" fmla="*/ 37 h 37"/>
                <a:gd name="T8" fmla="*/ 0 w 31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4"/>
                  </a:moveTo>
                  <a:lnTo>
                    <a:pt x="5" y="0"/>
                  </a:lnTo>
                  <a:lnTo>
                    <a:pt x="31" y="5"/>
                  </a:lnTo>
                  <a:lnTo>
                    <a:pt x="26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3" name="Freeform 4484"/>
            <p:cNvSpPr>
              <a:spLocks/>
            </p:cNvSpPr>
            <p:nvPr/>
          </p:nvSpPr>
          <p:spPr bwMode="auto">
            <a:xfrm>
              <a:off x="3492" y="3157"/>
              <a:ext cx="35" cy="39"/>
            </a:xfrm>
            <a:custGeom>
              <a:avLst/>
              <a:gdLst>
                <a:gd name="T0" fmla="*/ 0 w 35"/>
                <a:gd name="T1" fmla="*/ 34 h 39"/>
                <a:gd name="T2" fmla="*/ 10 w 35"/>
                <a:gd name="T3" fmla="*/ 0 h 39"/>
                <a:gd name="T4" fmla="*/ 35 w 35"/>
                <a:gd name="T5" fmla="*/ 12 h 39"/>
                <a:gd name="T6" fmla="*/ 26 w 35"/>
                <a:gd name="T7" fmla="*/ 39 h 39"/>
                <a:gd name="T8" fmla="*/ 0 w 35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0" y="34"/>
                  </a:moveTo>
                  <a:lnTo>
                    <a:pt x="10" y="0"/>
                  </a:lnTo>
                  <a:lnTo>
                    <a:pt x="35" y="12"/>
                  </a:lnTo>
                  <a:lnTo>
                    <a:pt x="26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4" name="Freeform 4485"/>
            <p:cNvSpPr>
              <a:spLocks/>
            </p:cNvSpPr>
            <p:nvPr/>
          </p:nvSpPr>
          <p:spPr bwMode="auto">
            <a:xfrm>
              <a:off x="3502" y="3127"/>
              <a:ext cx="36" cy="42"/>
            </a:xfrm>
            <a:custGeom>
              <a:avLst/>
              <a:gdLst>
                <a:gd name="T0" fmla="*/ 0 w 36"/>
                <a:gd name="T1" fmla="*/ 30 h 42"/>
                <a:gd name="T2" fmla="*/ 11 w 36"/>
                <a:gd name="T3" fmla="*/ 0 h 42"/>
                <a:gd name="T4" fmla="*/ 36 w 36"/>
                <a:gd name="T5" fmla="*/ 13 h 42"/>
                <a:gd name="T6" fmla="*/ 25 w 36"/>
                <a:gd name="T7" fmla="*/ 42 h 42"/>
                <a:gd name="T8" fmla="*/ 0 w 36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0" y="30"/>
                  </a:moveTo>
                  <a:lnTo>
                    <a:pt x="11" y="0"/>
                  </a:lnTo>
                  <a:lnTo>
                    <a:pt x="36" y="13"/>
                  </a:lnTo>
                  <a:lnTo>
                    <a:pt x="25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5" name="Freeform 4486"/>
            <p:cNvSpPr>
              <a:spLocks/>
            </p:cNvSpPr>
            <p:nvPr/>
          </p:nvSpPr>
          <p:spPr bwMode="auto">
            <a:xfrm>
              <a:off x="3513" y="3069"/>
              <a:ext cx="44" cy="71"/>
            </a:xfrm>
            <a:custGeom>
              <a:avLst/>
              <a:gdLst>
                <a:gd name="T0" fmla="*/ 0 w 44"/>
                <a:gd name="T1" fmla="*/ 58 h 71"/>
                <a:gd name="T2" fmla="*/ 18 w 44"/>
                <a:gd name="T3" fmla="*/ 0 h 71"/>
                <a:gd name="T4" fmla="*/ 44 w 44"/>
                <a:gd name="T5" fmla="*/ 4 h 71"/>
                <a:gd name="T6" fmla="*/ 25 w 44"/>
                <a:gd name="T7" fmla="*/ 71 h 71"/>
                <a:gd name="T8" fmla="*/ 0 w 44"/>
                <a:gd name="T9" fmla="*/ 5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1">
                  <a:moveTo>
                    <a:pt x="0" y="58"/>
                  </a:moveTo>
                  <a:lnTo>
                    <a:pt x="18" y="0"/>
                  </a:lnTo>
                  <a:lnTo>
                    <a:pt x="44" y="4"/>
                  </a:lnTo>
                  <a:lnTo>
                    <a:pt x="25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6" name="Freeform 4487"/>
            <p:cNvSpPr>
              <a:spLocks/>
            </p:cNvSpPr>
            <p:nvPr/>
          </p:nvSpPr>
          <p:spPr bwMode="auto">
            <a:xfrm>
              <a:off x="3531" y="3037"/>
              <a:ext cx="28" cy="36"/>
            </a:xfrm>
            <a:custGeom>
              <a:avLst/>
              <a:gdLst>
                <a:gd name="T0" fmla="*/ 0 w 28"/>
                <a:gd name="T1" fmla="*/ 32 h 36"/>
                <a:gd name="T2" fmla="*/ 2 w 28"/>
                <a:gd name="T3" fmla="*/ 2 h 36"/>
                <a:gd name="T4" fmla="*/ 28 w 28"/>
                <a:gd name="T5" fmla="*/ 0 h 36"/>
                <a:gd name="T6" fmla="*/ 26 w 28"/>
                <a:gd name="T7" fmla="*/ 36 h 36"/>
                <a:gd name="T8" fmla="*/ 0 w 28"/>
                <a:gd name="T9" fmla="*/ 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0" y="32"/>
                  </a:moveTo>
                  <a:lnTo>
                    <a:pt x="2" y="2"/>
                  </a:lnTo>
                  <a:lnTo>
                    <a:pt x="28" y="0"/>
                  </a:lnTo>
                  <a:lnTo>
                    <a:pt x="26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7" name="Freeform 4488"/>
            <p:cNvSpPr>
              <a:spLocks/>
            </p:cNvSpPr>
            <p:nvPr/>
          </p:nvSpPr>
          <p:spPr bwMode="auto">
            <a:xfrm>
              <a:off x="3529" y="3000"/>
              <a:ext cx="30" cy="39"/>
            </a:xfrm>
            <a:custGeom>
              <a:avLst/>
              <a:gdLst>
                <a:gd name="T0" fmla="*/ 4 w 30"/>
                <a:gd name="T1" fmla="*/ 39 h 39"/>
                <a:gd name="T2" fmla="*/ 0 w 30"/>
                <a:gd name="T3" fmla="*/ 2 h 39"/>
                <a:gd name="T4" fmla="*/ 26 w 30"/>
                <a:gd name="T5" fmla="*/ 0 h 39"/>
                <a:gd name="T6" fmla="*/ 30 w 30"/>
                <a:gd name="T7" fmla="*/ 37 h 39"/>
                <a:gd name="T8" fmla="*/ 4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4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8" name="Freeform 4489"/>
            <p:cNvSpPr>
              <a:spLocks/>
            </p:cNvSpPr>
            <p:nvPr/>
          </p:nvSpPr>
          <p:spPr bwMode="auto">
            <a:xfrm>
              <a:off x="3485" y="3260"/>
              <a:ext cx="26" cy="4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26 w 26"/>
                <a:gd name="T5" fmla="*/ 0 h 4"/>
                <a:gd name="T6" fmla="*/ 26 w 26"/>
                <a:gd name="T7" fmla="*/ 2 h 4"/>
                <a:gd name="T8" fmla="*/ 0 w 26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09" name="Freeform 4490"/>
            <p:cNvSpPr>
              <a:spLocks/>
            </p:cNvSpPr>
            <p:nvPr/>
          </p:nvSpPr>
          <p:spPr bwMode="auto">
            <a:xfrm>
              <a:off x="3513" y="2953"/>
              <a:ext cx="40" cy="57"/>
            </a:xfrm>
            <a:custGeom>
              <a:avLst/>
              <a:gdLst>
                <a:gd name="T0" fmla="*/ 16 w 40"/>
                <a:gd name="T1" fmla="*/ 57 h 57"/>
                <a:gd name="T2" fmla="*/ 0 w 40"/>
                <a:gd name="T3" fmla="*/ 13 h 57"/>
                <a:gd name="T4" fmla="*/ 25 w 40"/>
                <a:gd name="T5" fmla="*/ 0 h 57"/>
                <a:gd name="T6" fmla="*/ 40 w 40"/>
                <a:gd name="T7" fmla="*/ 45 h 57"/>
                <a:gd name="T8" fmla="*/ 16 w 40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7">
                  <a:moveTo>
                    <a:pt x="16" y="57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40" y="45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0" name="Freeform 4491"/>
            <p:cNvSpPr>
              <a:spLocks/>
            </p:cNvSpPr>
            <p:nvPr/>
          </p:nvSpPr>
          <p:spPr bwMode="auto">
            <a:xfrm>
              <a:off x="3494" y="2914"/>
              <a:ext cx="44" cy="52"/>
            </a:xfrm>
            <a:custGeom>
              <a:avLst/>
              <a:gdLst>
                <a:gd name="T0" fmla="*/ 19 w 44"/>
                <a:gd name="T1" fmla="*/ 52 h 52"/>
                <a:gd name="T2" fmla="*/ 0 w 44"/>
                <a:gd name="T3" fmla="*/ 20 h 52"/>
                <a:gd name="T4" fmla="*/ 19 w 44"/>
                <a:gd name="T5" fmla="*/ 0 h 52"/>
                <a:gd name="T6" fmla="*/ 44 w 44"/>
                <a:gd name="T7" fmla="*/ 39 h 52"/>
                <a:gd name="T8" fmla="*/ 19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19" y="52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44" y="39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1" name="Freeform 4492"/>
            <p:cNvSpPr>
              <a:spLocks/>
            </p:cNvSpPr>
            <p:nvPr/>
          </p:nvSpPr>
          <p:spPr bwMode="auto">
            <a:xfrm>
              <a:off x="3467" y="2887"/>
              <a:ext cx="46" cy="47"/>
            </a:xfrm>
            <a:custGeom>
              <a:avLst/>
              <a:gdLst>
                <a:gd name="T0" fmla="*/ 27 w 46"/>
                <a:gd name="T1" fmla="*/ 47 h 47"/>
                <a:gd name="T2" fmla="*/ 0 w 46"/>
                <a:gd name="T3" fmla="*/ 22 h 47"/>
                <a:gd name="T4" fmla="*/ 18 w 46"/>
                <a:gd name="T5" fmla="*/ 0 h 47"/>
                <a:gd name="T6" fmla="*/ 46 w 46"/>
                <a:gd name="T7" fmla="*/ 27 h 47"/>
                <a:gd name="T8" fmla="*/ 27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7" y="47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2" name="Freeform 4493"/>
            <p:cNvSpPr>
              <a:spLocks/>
            </p:cNvSpPr>
            <p:nvPr/>
          </p:nvSpPr>
          <p:spPr bwMode="auto">
            <a:xfrm>
              <a:off x="3437" y="2860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7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7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3" name="Freeform 4494"/>
            <p:cNvSpPr>
              <a:spLocks/>
            </p:cNvSpPr>
            <p:nvPr/>
          </p:nvSpPr>
          <p:spPr bwMode="auto">
            <a:xfrm>
              <a:off x="3404" y="2836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4 h 49"/>
                <a:gd name="T4" fmla="*/ 15 w 48"/>
                <a:gd name="T5" fmla="*/ 0 h 49"/>
                <a:gd name="T6" fmla="*/ 48 w 48"/>
                <a:gd name="T7" fmla="*/ 24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4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4" name="Freeform 4495"/>
            <p:cNvSpPr>
              <a:spLocks/>
            </p:cNvSpPr>
            <p:nvPr/>
          </p:nvSpPr>
          <p:spPr bwMode="auto">
            <a:xfrm>
              <a:off x="3373" y="2814"/>
              <a:ext cx="46" cy="46"/>
            </a:xfrm>
            <a:custGeom>
              <a:avLst/>
              <a:gdLst>
                <a:gd name="T0" fmla="*/ 31 w 46"/>
                <a:gd name="T1" fmla="*/ 46 h 46"/>
                <a:gd name="T2" fmla="*/ 0 w 46"/>
                <a:gd name="T3" fmla="*/ 22 h 46"/>
                <a:gd name="T4" fmla="*/ 18 w 46"/>
                <a:gd name="T5" fmla="*/ 0 h 46"/>
                <a:gd name="T6" fmla="*/ 46 w 46"/>
                <a:gd name="T7" fmla="*/ 22 h 46"/>
                <a:gd name="T8" fmla="*/ 31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2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5" name="Freeform 4496"/>
            <p:cNvSpPr>
              <a:spLocks/>
            </p:cNvSpPr>
            <p:nvPr/>
          </p:nvSpPr>
          <p:spPr bwMode="auto">
            <a:xfrm>
              <a:off x="3345" y="2784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18 h 52"/>
                <a:gd name="T4" fmla="*/ 22 w 46"/>
                <a:gd name="T5" fmla="*/ 0 h 52"/>
                <a:gd name="T6" fmla="*/ 46 w 46"/>
                <a:gd name="T7" fmla="*/ 30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6" name="Freeform 4497"/>
            <p:cNvSpPr>
              <a:spLocks/>
            </p:cNvSpPr>
            <p:nvPr/>
          </p:nvSpPr>
          <p:spPr bwMode="auto">
            <a:xfrm>
              <a:off x="3323" y="2743"/>
              <a:ext cx="44" cy="59"/>
            </a:xfrm>
            <a:custGeom>
              <a:avLst/>
              <a:gdLst>
                <a:gd name="T0" fmla="*/ 22 w 44"/>
                <a:gd name="T1" fmla="*/ 59 h 59"/>
                <a:gd name="T2" fmla="*/ 0 w 44"/>
                <a:gd name="T3" fmla="*/ 17 h 59"/>
                <a:gd name="T4" fmla="*/ 22 w 44"/>
                <a:gd name="T5" fmla="*/ 0 h 59"/>
                <a:gd name="T6" fmla="*/ 44 w 44"/>
                <a:gd name="T7" fmla="*/ 41 h 59"/>
                <a:gd name="T8" fmla="*/ 22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1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7" name="Freeform 4498"/>
            <p:cNvSpPr>
              <a:spLocks/>
            </p:cNvSpPr>
            <p:nvPr/>
          </p:nvSpPr>
          <p:spPr bwMode="auto">
            <a:xfrm>
              <a:off x="3529" y="2998"/>
              <a:ext cx="26" cy="12"/>
            </a:xfrm>
            <a:custGeom>
              <a:avLst/>
              <a:gdLst>
                <a:gd name="T0" fmla="*/ 26 w 26"/>
                <a:gd name="T1" fmla="*/ 2 h 12"/>
                <a:gd name="T2" fmla="*/ 24 w 26"/>
                <a:gd name="T3" fmla="*/ 0 h 12"/>
                <a:gd name="T4" fmla="*/ 0 w 26"/>
                <a:gd name="T5" fmla="*/ 4 h 12"/>
                <a:gd name="T6" fmla="*/ 0 w 26"/>
                <a:gd name="T7" fmla="*/ 12 h 12"/>
                <a:gd name="T8" fmla="*/ 26 w 2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2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8" name="Freeform 4499"/>
            <p:cNvSpPr>
              <a:spLocks/>
            </p:cNvSpPr>
            <p:nvPr/>
          </p:nvSpPr>
          <p:spPr bwMode="auto">
            <a:xfrm>
              <a:off x="3307" y="2711"/>
              <a:ext cx="38" cy="47"/>
            </a:xfrm>
            <a:custGeom>
              <a:avLst/>
              <a:gdLst>
                <a:gd name="T0" fmla="*/ 14 w 38"/>
                <a:gd name="T1" fmla="*/ 47 h 47"/>
                <a:gd name="T2" fmla="*/ 0 w 38"/>
                <a:gd name="T3" fmla="*/ 5 h 47"/>
                <a:gd name="T4" fmla="*/ 27 w 38"/>
                <a:gd name="T5" fmla="*/ 0 h 47"/>
                <a:gd name="T6" fmla="*/ 38 w 38"/>
                <a:gd name="T7" fmla="*/ 34 h 47"/>
                <a:gd name="T8" fmla="*/ 14 w 3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7">
                  <a:moveTo>
                    <a:pt x="14" y="47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34"/>
                  </a:lnTo>
                  <a:lnTo>
                    <a:pt x="14" y="4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19" name="Freeform 4500"/>
            <p:cNvSpPr>
              <a:spLocks/>
            </p:cNvSpPr>
            <p:nvPr/>
          </p:nvSpPr>
          <p:spPr bwMode="auto">
            <a:xfrm>
              <a:off x="3303" y="2674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3 h 42"/>
                <a:gd name="T4" fmla="*/ 26 w 31"/>
                <a:gd name="T5" fmla="*/ 0 h 42"/>
                <a:gd name="T6" fmla="*/ 31 w 31"/>
                <a:gd name="T7" fmla="*/ 37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0" name="Freeform 4501"/>
            <p:cNvSpPr>
              <a:spLocks/>
            </p:cNvSpPr>
            <p:nvPr/>
          </p:nvSpPr>
          <p:spPr bwMode="auto">
            <a:xfrm>
              <a:off x="3303" y="2606"/>
              <a:ext cx="26" cy="71"/>
            </a:xfrm>
            <a:custGeom>
              <a:avLst/>
              <a:gdLst>
                <a:gd name="T0" fmla="*/ 0 w 26"/>
                <a:gd name="T1" fmla="*/ 71 h 71"/>
                <a:gd name="T2" fmla="*/ 0 w 26"/>
                <a:gd name="T3" fmla="*/ 0 h 71"/>
                <a:gd name="T4" fmla="*/ 26 w 26"/>
                <a:gd name="T5" fmla="*/ 0 h 71"/>
                <a:gd name="T6" fmla="*/ 26 w 26"/>
                <a:gd name="T7" fmla="*/ 68 h 71"/>
                <a:gd name="T8" fmla="*/ 0 w 26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1">
                  <a:moveTo>
                    <a:pt x="0" y="71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68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1" name="Freeform 4502"/>
            <p:cNvSpPr>
              <a:spLocks/>
            </p:cNvSpPr>
            <p:nvPr/>
          </p:nvSpPr>
          <p:spPr bwMode="auto">
            <a:xfrm>
              <a:off x="3301" y="2535"/>
              <a:ext cx="28" cy="71"/>
            </a:xfrm>
            <a:custGeom>
              <a:avLst/>
              <a:gdLst>
                <a:gd name="T0" fmla="*/ 2 w 28"/>
                <a:gd name="T1" fmla="*/ 71 h 71"/>
                <a:gd name="T2" fmla="*/ 0 w 28"/>
                <a:gd name="T3" fmla="*/ 5 h 71"/>
                <a:gd name="T4" fmla="*/ 26 w 28"/>
                <a:gd name="T5" fmla="*/ 0 h 71"/>
                <a:gd name="T6" fmla="*/ 28 w 28"/>
                <a:gd name="T7" fmla="*/ 71 h 71"/>
                <a:gd name="T8" fmla="*/ 2 w 2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1">
                  <a:moveTo>
                    <a:pt x="2" y="71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28" y="71"/>
                  </a:lnTo>
                  <a:lnTo>
                    <a:pt x="2" y="7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2" name="Freeform 4503"/>
            <p:cNvSpPr>
              <a:spLocks/>
            </p:cNvSpPr>
            <p:nvPr/>
          </p:nvSpPr>
          <p:spPr bwMode="auto">
            <a:xfrm>
              <a:off x="3292" y="2498"/>
              <a:ext cx="35" cy="42"/>
            </a:xfrm>
            <a:custGeom>
              <a:avLst/>
              <a:gdLst>
                <a:gd name="T0" fmla="*/ 9 w 35"/>
                <a:gd name="T1" fmla="*/ 42 h 42"/>
                <a:gd name="T2" fmla="*/ 0 w 35"/>
                <a:gd name="T3" fmla="*/ 12 h 42"/>
                <a:gd name="T4" fmla="*/ 24 w 35"/>
                <a:gd name="T5" fmla="*/ 0 h 42"/>
                <a:gd name="T6" fmla="*/ 35 w 35"/>
                <a:gd name="T7" fmla="*/ 37 h 42"/>
                <a:gd name="T8" fmla="*/ 9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9" y="4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3" name="Freeform 4504"/>
            <p:cNvSpPr>
              <a:spLocks/>
            </p:cNvSpPr>
            <p:nvPr/>
          </p:nvSpPr>
          <p:spPr bwMode="auto">
            <a:xfrm>
              <a:off x="3277" y="2464"/>
              <a:ext cx="39" cy="46"/>
            </a:xfrm>
            <a:custGeom>
              <a:avLst/>
              <a:gdLst>
                <a:gd name="T0" fmla="*/ 15 w 39"/>
                <a:gd name="T1" fmla="*/ 46 h 46"/>
                <a:gd name="T2" fmla="*/ 0 w 39"/>
                <a:gd name="T3" fmla="*/ 17 h 46"/>
                <a:gd name="T4" fmla="*/ 22 w 39"/>
                <a:gd name="T5" fmla="*/ 0 h 46"/>
                <a:gd name="T6" fmla="*/ 39 w 39"/>
                <a:gd name="T7" fmla="*/ 34 h 46"/>
                <a:gd name="T8" fmla="*/ 15 w 3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15" y="4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9" y="34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4" name="Freeform 4505"/>
            <p:cNvSpPr>
              <a:spLocks/>
            </p:cNvSpPr>
            <p:nvPr/>
          </p:nvSpPr>
          <p:spPr bwMode="auto">
            <a:xfrm>
              <a:off x="3321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5" name="Freeform 4506"/>
            <p:cNvSpPr>
              <a:spLocks/>
            </p:cNvSpPr>
            <p:nvPr/>
          </p:nvSpPr>
          <p:spPr bwMode="auto">
            <a:xfrm>
              <a:off x="3264" y="2444"/>
              <a:ext cx="32" cy="37"/>
            </a:xfrm>
            <a:custGeom>
              <a:avLst/>
              <a:gdLst>
                <a:gd name="T0" fmla="*/ 13 w 32"/>
                <a:gd name="T1" fmla="*/ 37 h 37"/>
                <a:gd name="T2" fmla="*/ 0 w 32"/>
                <a:gd name="T3" fmla="*/ 20 h 37"/>
                <a:gd name="T4" fmla="*/ 19 w 32"/>
                <a:gd name="T5" fmla="*/ 0 h 37"/>
                <a:gd name="T6" fmla="*/ 32 w 32"/>
                <a:gd name="T7" fmla="*/ 17 h 37"/>
                <a:gd name="T8" fmla="*/ 13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3" y="37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2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6" name="Freeform 4507"/>
            <p:cNvSpPr>
              <a:spLocks/>
            </p:cNvSpPr>
            <p:nvPr/>
          </p:nvSpPr>
          <p:spPr bwMode="auto">
            <a:xfrm>
              <a:off x="3250" y="2427"/>
              <a:ext cx="33" cy="37"/>
            </a:xfrm>
            <a:custGeom>
              <a:avLst/>
              <a:gdLst>
                <a:gd name="T0" fmla="*/ 14 w 33"/>
                <a:gd name="T1" fmla="*/ 37 h 37"/>
                <a:gd name="T2" fmla="*/ 0 w 33"/>
                <a:gd name="T3" fmla="*/ 24 h 37"/>
                <a:gd name="T4" fmla="*/ 16 w 33"/>
                <a:gd name="T5" fmla="*/ 0 h 37"/>
                <a:gd name="T6" fmla="*/ 33 w 33"/>
                <a:gd name="T7" fmla="*/ 17 h 37"/>
                <a:gd name="T8" fmla="*/ 14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4" y="37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33" y="17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7" name="Freeform 4508"/>
            <p:cNvSpPr>
              <a:spLocks/>
            </p:cNvSpPr>
            <p:nvPr/>
          </p:nvSpPr>
          <p:spPr bwMode="auto">
            <a:xfrm>
              <a:off x="3220" y="2407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20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0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8" name="Freeform 4509"/>
            <p:cNvSpPr>
              <a:spLocks/>
            </p:cNvSpPr>
            <p:nvPr/>
          </p:nvSpPr>
          <p:spPr bwMode="auto">
            <a:xfrm>
              <a:off x="3189" y="2393"/>
              <a:ext cx="42" cy="41"/>
            </a:xfrm>
            <a:custGeom>
              <a:avLst/>
              <a:gdLst>
                <a:gd name="T0" fmla="*/ 31 w 42"/>
                <a:gd name="T1" fmla="*/ 41 h 41"/>
                <a:gd name="T2" fmla="*/ 0 w 42"/>
                <a:gd name="T3" fmla="*/ 29 h 41"/>
                <a:gd name="T4" fmla="*/ 4 w 42"/>
                <a:gd name="T5" fmla="*/ 0 h 41"/>
                <a:gd name="T6" fmla="*/ 42 w 42"/>
                <a:gd name="T7" fmla="*/ 14 h 41"/>
                <a:gd name="T8" fmla="*/ 31 w 42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1">
                  <a:moveTo>
                    <a:pt x="31" y="41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2" y="14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29" name="Freeform 4510"/>
            <p:cNvSpPr>
              <a:spLocks/>
            </p:cNvSpPr>
            <p:nvPr/>
          </p:nvSpPr>
          <p:spPr bwMode="auto">
            <a:xfrm>
              <a:off x="3152" y="2388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9 h 34"/>
                <a:gd name="T4" fmla="*/ 4 w 41"/>
                <a:gd name="T5" fmla="*/ 0 h 34"/>
                <a:gd name="T6" fmla="*/ 41 w 41"/>
                <a:gd name="T7" fmla="*/ 5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0" name="Freeform 4511"/>
            <p:cNvSpPr>
              <a:spLocks/>
            </p:cNvSpPr>
            <p:nvPr/>
          </p:nvSpPr>
          <p:spPr bwMode="auto">
            <a:xfrm>
              <a:off x="3115" y="2380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1" name="Freeform 4512"/>
            <p:cNvSpPr>
              <a:spLocks/>
            </p:cNvSpPr>
            <p:nvPr/>
          </p:nvSpPr>
          <p:spPr bwMode="auto">
            <a:xfrm>
              <a:off x="3075" y="2371"/>
              <a:ext cx="44" cy="39"/>
            </a:xfrm>
            <a:custGeom>
              <a:avLst/>
              <a:gdLst>
                <a:gd name="T0" fmla="*/ 40 w 44"/>
                <a:gd name="T1" fmla="*/ 39 h 39"/>
                <a:gd name="T2" fmla="*/ 0 w 44"/>
                <a:gd name="T3" fmla="*/ 27 h 39"/>
                <a:gd name="T4" fmla="*/ 11 w 44"/>
                <a:gd name="T5" fmla="*/ 0 h 39"/>
                <a:gd name="T6" fmla="*/ 44 w 44"/>
                <a:gd name="T7" fmla="*/ 9 h 39"/>
                <a:gd name="T8" fmla="*/ 40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40" y="39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9"/>
                  </a:lnTo>
                  <a:lnTo>
                    <a:pt x="40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2" name="Freeform 4513"/>
            <p:cNvSpPr>
              <a:spLocks/>
            </p:cNvSpPr>
            <p:nvPr/>
          </p:nvSpPr>
          <p:spPr bwMode="auto">
            <a:xfrm>
              <a:off x="3055" y="2363"/>
              <a:ext cx="31" cy="35"/>
            </a:xfrm>
            <a:custGeom>
              <a:avLst/>
              <a:gdLst>
                <a:gd name="T0" fmla="*/ 20 w 31"/>
                <a:gd name="T1" fmla="*/ 35 h 35"/>
                <a:gd name="T2" fmla="*/ 0 w 31"/>
                <a:gd name="T3" fmla="*/ 25 h 35"/>
                <a:gd name="T4" fmla="*/ 16 w 31"/>
                <a:gd name="T5" fmla="*/ 0 h 35"/>
                <a:gd name="T6" fmla="*/ 31 w 31"/>
                <a:gd name="T7" fmla="*/ 8 h 35"/>
                <a:gd name="T8" fmla="*/ 20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0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8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3" name="Freeform 4514"/>
            <p:cNvSpPr>
              <a:spLocks/>
            </p:cNvSpPr>
            <p:nvPr/>
          </p:nvSpPr>
          <p:spPr bwMode="auto">
            <a:xfrm>
              <a:off x="3040" y="2353"/>
              <a:ext cx="31" cy="35"/>
            </a:xfrm>
            <a:custGeom>
              <a:avLst/>
              <a:gdLst>
                <a:gd name="T0" fmla="*/ 15 w 31"/>
                <a:gd name="T1" fmla="*/ 35 h 35"/>
                <a:gd name="T2" fmla="*/ 0 w 31"/>
                <a:gd name="T3" fmla="*/ 25 h 35"/>
                <a:gd name="T4" fmla="*/ 15 w 31"/>
                <a:gd name="T5" fmla="*/ 0 h 35"/>
                <a:gd name="T6" fmla="*/ 31 w 31"/>
                <a:gd name="T7" fmla="*/ 10 h 35"/>
                <a:gd name="T8" fmla="*/ 15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5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4" name="Freeform 4515"/>
            <p:cNvSpPr>
              <a:spLocks/>
            </p:cNvSpPr>
            <p:nvPr/>
          </p:nvSpPr>
          <p:spPr bwMode="auto">
            <a:xfrm>
              <a:off x="3025" y="2341"/>
              <a:ext cx="30" cy="37"/>
            </a:xfrm>
            <a:custGeom>
              <a:avLst/>
              <a:gdLst>
                <a:gd name="T0" fmla="*/ 15 w 30"/>
                <a:gd name="T1" fmla="*/ 37 h 37"/>
                <a:gd name="T2" fmla="*/ 0 w 30"/>
                <a:gd name="T3" fmla="*/ 22 h 37"/>
                <a:gd name="T4" fmla="*/ 17 w 30"/>
                <a:gd name="T5" fmla="*/ 0 h 37"/>
                <a:gd name="T6" fmla="*/ 30 w 30"/>
                <a:gd name="T7" fmla="*/ 12 h 37"/>
                <a:gd name="T8" fmla="*/ 15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5" name="Freeform 4516"/>
            <p:cNvSpPr>
              <a:spLocks/>
            </p:cNvSpPr>
            <p:nvPr/>
          </p:nvSpPr>
          <p:spPr bwMode="auto">
            <a:xfrm>
              <a:off x="3009" y="2324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17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6" name="Freeform 4517"/>
            <p:cNvSpPr>
              <a:spLocks/>
            </p:cNvSpPr>
            <p:nvPr/>
          </p:nvSpPr>
          <p:spPr bwMode="auto">
            <a:xfrm>
              <a:off x="3277" y="2461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19 w 22"/>
                <a:gd name="T3" fmla="*/ 0 h 20"/>
                <a:gd name="T4" fmla="*/ 0 w 22"/>
                <a:gd name="T5" fmla="*/ 20 h 20"/>
                <a:gd name="T6" fmla="*/ 0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19" y="0"/>
                  </a:lnTo>
                  <a:lnTo>
                    <a:pt x="0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7" name="Freeform 4518"/>
            <p:cNvSpPr>
              <a:spLocks/>
            </p:cNvSpPr>
            <p:nvPr/>
          </p:nvSpPr>
          <p:spPr bwMode="auto">
            <a:xfrm>
              <a:off x="2983" y="2280"/>
              <a:ext cx="48" cy="61"/>
            </a:xfrm>
            <a:custGeom>
              <a:avLst/>
              <a:gdLst>
                <a:gd name="T0" fmla="*/ 24 w 48"/>
                <a:gd name="T1" fmla="*/ 61 h 61"/>
                <a:gd name="T2" fmla="*/ 0 w 48"/>
                <a:gd name="T3" fmla="*/ 12 h 61"/>
                <a:gd name="T4" fmla="*/ 24 w 48"/>
                <a:gd name="T5" fmla="*/ 0 h 61"/>
                <a:gd name="T6" fmla="*/ 48 w 48"/>
                <a:gd name="T7" fmla="*/ 49 h 61"/>
                <a:gd name="T8" fmla="*/ 24 w 48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1">
                  <a:moveTo>
                    <a:pt x="24" y="6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8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8" name="Freeform 4519"/>
            <p:cNvSpPr>
              <a:spLocks/>
            </p:cNvSpPr>
            <p:nvPr/>
          </p:nvSpPr>
          <p:spPr bwMode="auto">
            <a:xfrm>
              <a:off x="2972" y="2233"/>
              <a:ext cx="35" cy="59"/>
            </a:xfrm>
            <a:custGeom>
              <a:avLst/>
              <a:gdLst>
                <a:gd name="T0" fmla="*/ 11 w 35"/>
                <a:gd name="T1" fmla="*/ 59 h 59"/>
                <a:gd name="T2" fmla="*/ 0 w 35"/>
                <a:gd name="T3" fmla="*/ 5 h 59"/>
                <a:gd name="T4" fmla="*/ 26 w 35"/>
                <a:gd name="T5" fmla="*/ 0 h 59"/>
                <a:gd name="T6" fmla="*/ 35 w 35"/>
                <a:gd name="T7" fmla="*/ 47 h 59"/>
                <a:gd name="T8" fmla="*/ 11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1" y="59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7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39" name="Freeform 4520"/>
            <p:cNvSpPr>
              <a:spLocks/>
            </p:cNvSpPr>
            <p:nvPr/>
          </p:nvSpPr>
          <p:spPr bwMode="auto">
            <a:xfrm>
              <a:off x="2963" y="2184"/>
              <a:ext cx="35" cy="54"/>
            </a:xfrm>
            <a:custGeom>
              <a:avLst/>
              <a:gdLst>
                <a:gd name="T0" fmla="*/ 9 w 35"/>
                <a:gd name="T1" fmla="*/ 54 h 54"/>
                <a:gd name="T2" fmla="*/ 0 w 35"/>
                <a:gd name="T3" fmla="*/ 5 h 54"/>
                <a:gd name="T4" fmla="*/ 27 w 35"/>
                <a:gd name="T5" fmla="*/ 0 h 54"/>
                <a:gd name="T6" fmla="*/ 35 w 35"/>
                <a:gd name="T7" fmla="*/ 49 h 54"/>
                <a:gd name="T8" fmla="*/ 9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9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0" name="Freeform 4521"/>
            <p:cNvSpPr>
              <a:spLocks/>
            </p:cNvSpPr>
            <p:nvPr/>
          </p:nvSpPr>
          <p:spPr bwMode="auto">
            <a:xfrm>
              <a:off x="2957" y="2158"/>
              <a:ext cx="33" cy="31"/>
            </a:xfrm>
            <a:custGeom>
              <a:avLst/>
              <a:gdLst>
                <a:gd name="T0" fmla="*/ 6 w 33"/>
                <a:gd name="T1" fmla="*/ 31 h 31"/>
                <a:gd name="T2" fmla="*/ 0 w 33"/>
                <a:gd name="T3" fmla="*/ 12 h 31"/>
                <a:gd name="T4" fmla="*/ 24 w 33"/>
                <a:gd name="T5" fmla="*/ 0 h 31"/>
                <a:gd name="T6" fmla="*/ 33 w 33"/>
                <a:gd name="T7" fmla="*/ 26 h 31"/>
                <a:gd name="T8" fmla="*/ 6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6" y="3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3" y="26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1" name="Freeform 4522"/>
            <p:cNvSpPr>
              <a:spLocks/>
            </p:cNvSpPr>
            <p:nvPr/>
          </p:nvSpPr>
          <p:spPr bwMode="auto">
            <a:xfrm>
              <a:off x="2946" y="2131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2" name="Freeform 4523"/>
            <p:cNvSpPr>
              <a:spLocks/>
            </p:cNvSpPr>
            <p:nvPr/>
          </p:nvSpPr>
          <p:spPr bwMode="auto">
            <a:xfrm>
              <a:off x="3007" y="2324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17 h 20"/>
                <a:gd name="T4" fmla="*/ 22 w 24"/>
                <a:gd name="T5" fmla="*/ 0 h 20"/>
                <a:gd name="T6" fmla="*/ 24 w 24"/>
                <a:gd name="T7" fmla="*/ 5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4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3" name="Freeform 4524"/>
            <p:cNvSpPr>
              <a:spLocks/>
            </p:cNvSpPr>
            <p:nvPr/>
          </p:nvSpPr>
          <p:spPr bwMode="auto">
            <a:xfrm>
              <a:off x="2911" y="2050"/>
              <a:ext cx="59" cy="93"/>
            </a:xfrm>
            <a:custGeom>
              <a:avLst/>
              <a:gdLst>
                <a:gd name="T0" fmla="*/ 35 w 59"/>
                <a:gd name="T1" fmla="*/ 93 h 93"/>
                <a:gd name="T2" fmla="*/ 0 w 59"/>
                <a:gd name="T3" fmla="*/ 12 h 93"/>
                <a:gd name="T4" fmla="*/ 24 w 59"/>
                <a:gd name="T5" fmla="*/ 0 h 93"/>
                <a:gd name="T6" fmla="*/ 59 w 59"/>
                <a:gd name="T7" fmla="*/ 81 h 93"/>
                <a:gd name="T8" fmla="*/ 35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5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59" y="81"/>
                  </a:lnTo>
                  <a:lnTo>
                    <a:pt x="35" y="93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4" name="Freeform 4525"/>
            <p:cNvSpPr>
              <a:spLocks/>
            </p:cNvSpPr>
            <p:nvPr/>
          </p:nvSpPr>
          <p:spPr bwMode="auto">
            <a:xfrm>
              <a:off x="2876" y="1976"/>
              <a:ext cx="59" cy="86"/>
            </a:xfrm>
            <a:custGeom>
              <a:avLst/>
              <a:gdLst>
                <a:gd name="T0" fmla="*/ 35 w 59"/>
                <a:gd name="T1" fmla="*/ 86 h 86"/>
                <a:gd name="T2" fmla="*/ 0 w 59"/>
                <a:gd name="T3" fmla="*/ 17 h 86"/>
                <a:gd name="T4" fmla="*/ 22 w 59"/>
                <a:gd name="T5" fmla="*/ 0 h 86"/>
                <a:gd name="T6" fmla="*/ 59 w 59"/>
                <a:gd name="T7" fmla="*/ 74 h 86"/>
                <a:gd name="T8" fmla="*/ 35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5" y="8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74"/>
                  </a:lnTo>
                  <a:lnTo>
                    <a:pt x="35" y="86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5" name="Freeform 4526"/>
            <p:cNvSpPr>
              <a:spLocks/>
            </p:cNvSpPr>
            <p:nvPr/>
          </p:nvSpPr>
          <p:spPr bwMode="auto">
            <a:xfrm>
              <a:off x="2856" y="1944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23 h 49"/>
                <a:gd name="T4" fmla="*/ 17 w 42"/>
                <a:gd name="T5" fmla="*/ 0 h 49"/>
                <a:gd name="T6" fmla="*/ 42 w 42"/>
                <a:gd name="T7" fmla="*/ 32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23"/>
                  </a:lnTo>
                  <a:lnTo>
                    <a:pt x="17" y="0"/>
                  </a:lnTo>
                  <a:lnTo>
                    <a:pt x="42" y="32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6" name="Freeform 4527"/>
            <p:cNvSpPr>
              <a:spLocks/>
            </p:cNvSpPr>
            <p:nvPr/>
          </p:nvSpPr>
          <p:spPr bwMode="auto">
            <a:xfrm>
              <a:off x="2830" y="1915"/>
              <a:ext cx="43" cy="52"/>
            </a:xfrm>
            <a:custGeom>
              <a:avLst/>
              <a:gdLst>
                <a:gd name="T0" fmla="*/ 26 w 43"/>
                <a:gd name="T1" fmla="*/ 52 h 52"/>
                <a:gd name="T2" fmla="*/ 0 w 43"/>
                <a:gd name="T3" fmla="*/ 25 h 52"/>
                <a:gd name="T4" fmla="*/ 15 w 43"/>
                <a:gd name="T5" fmla="*/ 0 h 52"/>
                <a:gd name="T6" fmla="*/ 43 w 43"/>
                <a:gd name="T7" fmla="*/ 29 h 52"/>
                <a:gd name="T8" fmla="*/ 26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26" y="52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3" y="29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7" name="Freeform 4528"/>
            <p:cNvSpPr>
              <a:spLocks/>
            </p:cNvSpPr>
            <p:nvPr/>
          </p:nvSpPr>
          <p:spPr bwMode="auto">
            <a:xfrm>
              <a:off x="2801" y="1893"/>
              <a:ext cx="44" cy="47"/>
            </a:xfrm>
            <a:custGeom>
              <a:avLst/>
              <a:gdLst>
                <a:gd name="T0" fmla="*/ 29 w 44"/>
                <a:gd name="T1" fmla="*/ 47 h 47"/>
                <a:gd name="T2" fmla="*/ 0 w 44"/>
                <a:gd name="T3" fmla="*/ 27 h 47"/>
                <a:gd name="T4" fmla="*/ 11 w 44"/>
                <a:gd name="T5" fmla="*/ 0 h 47"/>
                <a:gd name="T6" fmla="*/ 44 w 44"/>
                <a:gd name="T7" fmla="*/ 22 h 47"/>
                <a:gd name="T8" fmla="*/ 29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9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4" y="22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8" name="Freeform 4529"/>
            <p:cNvSpPr>
              <a:spLocks/>
            </p:cNvSpPr>
            <p:nvPr/>
          </p:nvSpPr>
          <p:spPr bwMode="auto">
            <a:xfrm>
              <a:off x="2764" y="1876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49" name="Freeform 4530"/>
            <p:cNvSpPr>
              <a:spLocks/>
            </p:cNvSpPr>
            <p:nvPr/>
          </p:nvSpPr>
          <p:spPr bwMode="auto">
            <a:xfrm>
              <a:off x="2946" y="2131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0" name="Freeform 4531"/>
            <p:cNvSpPr>
              <a:spLocks/>
            </p:cNvSpPr>
            <p:nvPr/>
          </p:nvSpPr>
          <p:spPr bwMode="auto">
            <a:xfrm>
              <a:off x="2733" y="1866"/>
              <a:ext cx="40" cy="37"/>
            </a:xfrm>
            <a:custGeom>
              <a:avLst/>
              <a:gdLst>
                <a:gd name="T0" fmla="*/ 35 w 40"/>
                <a:gd name="T1" fmla="*/ 37 h 37"/>
                <a:gd name="T2" fmla="*/ 0 w 40"/>
                <a:gd name="T3" fmla="*/ 30 h 37"/>
                <a:gd name="T4" fmla="*/ 5 w 40"/>
                <a:gd name="T5" fmla="*/ 0 h 37"/>
                <a:gd name="T6" fmla="*/ 40 w 40"/>
                <a:gd name="T7" fmla="*/ 7 h 37"/>
                <a:gd name="T8" fmla="*/ 3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5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0" y="7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1" name="Freeform 4532"/>
            <p:cNvSpPr>
              <a:spLocks/>
            </p:cNvSpPr>
            <p:nvPr/>
          </p:nvSpPr>
          <p:spPr bwMode="auto">
            <a:xfrm>
              <a:off x="2705" y="1864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2" name="Freeform 4533"/>
            <p:cNvSpPr>
              <a:spLocks/>
            </p:cNvSpPr>
            <p:nvPr/>
          </p:nvSpPr>
          <p:spPr bwMode="auto">
            <a:xfrm>
              <a:off x="2641" y="1864"/>
              <a:ext cx="64" cy="32"/>
            </a:xfrm>
            <a:custGeom>
              <a:avLst/>
              <a:gdLst>
                <a:gd name="T0" fmla="*/ 64 w 64"/>
                <a:gd name="T1" fmla="*/ 29 h 32"/>
                <a:gd name="T2" fmla="*/ 0 w 64"/>
                <a:gd name="T3" fmla="*/ 32 h 32"/>
                <a:gd name="T4" fmla="*/ 0 w 64"/>
                <a:gd name="T5" fmla="*/ 2 h 32"/>
                <a:gd name="T6" fmla="*/ 64 w 64"/>
                <a:gd name="T7" fmla="*/ 0 h 32"/>
                <a:gd name="T8" fmla="*/ 64 w 64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64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4" y="0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3" name="Freeform 4534"/>
            <p:cNvSpPr>
              <a:spLocks/>
            </p:cNvSpPr>
            <p:nvPr/>
          </p:nvSpPr>
          <p:spPr bwMode="auto">
            <a:xfrm>
              <a:off x="2764" y="1873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4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4" name="Freeform 4535"/>
            <p:cNvSpPr>
              <a:spLocks/>
            </p:cNvSpPr>
            <p:nvPr/>
          </p:nvSpPr>
          <p:spPr bwMode="auto">
            <a:xfrm>
              <a:off x="2621" y="1866"/>
              <a:ext cx="22" cy="30"/>
            </a:xfrm>
            <a:custGeom>
              <a:avLst/>
              <a:gdLst>
                <a:gd name="T0" fmla="*/ 18 w 22"/>
                <a:gd name="T1" fmla="*/ 30 h 30"/>
                <a:gd name="T2" fmla="*/ 0 w 22"/>
                <a:gd name="T3" fmla="*/ 27 h 30"/>
                <a:gd name="T4" fmla="*/ 9 w 22"/>
                <a:gd name="T5" fmla="*/ 0 h 30"/>
                <a:gd name="T6" fmla="*/ 22 w 22"/>
                <a:gd name="T7" fmla="*/ 0 h 30"/>
                <a:gd name="T8" fmla="*/ 18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8" y="30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2" y="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5" name="Freeform 4536"/>
            <p:cNvSpPr>
              <a:spLocks/>
            </p:cNvSpPr>
            <p:nvPr/>
          </p:nvSpPr>
          <p:spPr bwMode="auto">
            <a:xfrm>
              <a:off x="2604" y="1859"/>
              <a:ext cx="26" cy="34"/>
            </a:xfrm>
            <a:custGeom>
              <a:avLst/>
              <a:gdLst>
                <a:gd name="T0" fmla="*/ 17 w 26"/>
                <a:gd name="T1" fmla="*/ 34 h 34"/>
                <a:gd name="T2" fmla="*/ 0 w 26"/>
                <a:gd name="T3" fmla="*/ 24 h 34"/>
                <a:gd name="T4" fmla="*/ 15 w 26"/>
                <a:gd name="T5" fmla="*/ 0 h 34"/>
                <a:gd name="T6" fmla="*/ 26 w 26"/>
                <a:gd name="T7" fmla="*/ 7 h 34"/>
                <a:gd name="T8" fmla="*/ 17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6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6" name="Freeform 4537"/>
            <p:cNvSpPr>
              <a:spLocks/>
            </p:cNvSpPr>
            <p:nvPr/>
          </p:nvSpPr>
          <p:spPr bwMode="auto">
            <a:xfrm>
              <a:off x="2571" y="1834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2 h 49"/>
                <a:gd name="T4" fmla="*/ 17 w 48"/>
                <a:gd name="T5" fmla="*/ 0 h 49"/>
                <a:gd name="T6" fmla="*/ 48 w 48"/>
                <a:gd name="T7" fmla="*/ 25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8" y="2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7" name="Freeform 4538"/>
            <p:cNvSpPr>
              <a:spLocks/>
            </p:cNvSpPr>
            <p:nvPr/>
          </p:nvSpPr>
          <p:spPr bwMode="auto">
            <a:xfrm>
              <a:off x="2538" y="1795"/>
              <a:ext cx="50" cy="61"/>
            </a:xfrm>
            <a:custGeom>
              <a:avLst/>
              <a:gdLst>
                <a:gd name="T0" fmla="*/ 33 w 50"/>
                <a:gd name="T1" fmla="*/ 61 h 61"/>
                <a:gd name="T2" fmla="*/ 0 w 50"/>
                <a:gd name="T3" fmla="*/ 20 h 61"/>
                <a:gd name="T4" fmla="*/ 20 w 50"/>
                <a:gd name="T5" fmla="*/ 0 h 61"/>
                <a:gd name="T6" fmla="*/ 50 w 50"/>
                <a:gd name="T7" fmla="*/ 39 h 61"/>
                <a:gd name="T8" fmla="*/ 33 w 50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33" y="6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0" y="39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8" name="Freeform 4539"/>
            <p:cNvSpPr>
              <a:spLocks/>
            </p:cNvSpPr>
            <p:nvPr/>
          </p:nvSpPr>
          <p:spPr bwMode="auto">
            <a:xfrm>
              <a:off x="2505" y="1753"/>
              <a:ext cx="53" cy="62"/>
            </a:xfrm>
            <a:custGeom>
              <a:avLst/>
              <a:gdLst>
                <a:gd name="T0" fmla="*/ 33 w 53"/>
                <a:gd name="T1" fmla="*/ 62 h 62"/>
                <a:gd name="T2" fmla="*/ 0 w 53"/>
                <a:gd name="T3" fmla="*/ 18 h 62"/>
                <a:gd name="T4" fmla="*/ 22 w 53"/>
                <a:gd name="T5" fmla="*/ 0 h 62"/>
                <a:gd name="T6" fmla="*/ 53 w 53"/>
                <a:gd name="T7" fmla="*/ 42 h 62"/>
                <a:gd name="T8" fmla="*/ 33 w 53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33" y="6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3" y="42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59" name="Freeform 4540"/>
            <p:cNvSpPr>
              <a:spLocks/>
            </p:cNvSpPr>
            <p:nvPr/>
          </p:nvSpPr>
          <p:spPr bwMode="auto">
            <a:xfrm>
              <a:off x="2453" y="1660"/>
              <a:ext cx="74" cy="111"/>
            </a:xfrm>
            <a:custGeom>
              <a:avLst/>
              <a:gdLst>
                <a:gd name="T0" fmla="*/ 52 w 74"/>
                <a:gd name="T1" fmla="*/ 111 h 111"/>
                <a:gd name="T2" fmla="*/ 0 w 74"/>
                <a:gd name="T3" fmla="*/ 18 h 111"/>
                <a:gd name="T4" fmla="*/ 22 w 74"/>
                <a:gd name="T5" fmla="*/ 0 h 111"/>
                <a:gd name="T6" fmla="*/ 74 w 74"/>
                <a:gd name="T7" fmla="*/ 93 h 111"/>
                <a:gd name="T8" fmla="*/ 52 w 74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11">
                  <a:moveTo>
                    <a:pt x="52" y="111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4" y="93"/>
                  </a:lnTo>
                  <a:lnTo>
                    <a:pt x="52" y="111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0" name="Freeform 4541"/>
            <p:cNvSpPr>
              <a:spLocks/>
            </p:cNvSpPr>
            <p:nvPr/>
          </p:nvSpPr>
          <p:spPr bwMode="auto">
            <a:xfrm>
              <a:off x="2422" y="1599"/>
              <a:ext cx="53" cy="79"/>
            </a:xfrm>
            <a:custGeom>
              <a:avLst/>
              <a:gdLst>
                <a:gd name="T0" fmla="*/ 31 w 53"/>
                <a:gd name="T1" fmla="*/ 79 h 79"/>
                <a:gd name="T2" fmla="*/ 0 w 53"/>
                <a:gd name="T3" fmla="*/ 17 h 79"/>
                <a:gd name="T4" fmla="*/ 22 w 53"/>
                <a:gd name="T5" fmla="*/ 0 h 79"/>
                <a:gd name="T6" fmla="*/ 53 w 53"/>
                <a:gd name="T7" fmla="*/ 61 h 79"/>
                <a:gd name="T8" fmla="*/ 31 w 53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9">
                  <a:moveTo>
                    <a:pt x="31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3" y="61"/>
                  </a:lnTo>
                  <a:lnTo>
                    <a:pt x="31" y="79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1" name="Freeform 4542"/>
            <p:cNvSpPr>
              <a:spLocks/>
            </p:cNvSpPr>
            <p:nvPr/>
          </p:nvSpPr>
          <p:spPr bwMode="auto">
            <a:xfrm>
              <a:off x="2639" y="1866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6C7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2" name="Freeform 4543"/>
            <p:cNvSpPr>
              <a:spLocks/>
            </p:cNvSpPr>
            <p:nvPr/>
          </p:nvSpPr>
          <p:spPr bwMode="auto">
            <a:xfrm>
              <a:off x="3597" y="3544"/>
              <a:ext cx="44" cy="58"/>
            </a:xfrm>
            <a:custGeom>
              <a:avLst/>
              <a:gdLst>
                <a:gd name="T0" fmla="*/ 19 w 44"/>
                <a:gd name="T1" fmla="*/ 58 h 58"/>
                <a:gd name="T2" fmla="*/ 0 w 44"/>
                <a:gd name="T3" fmla="*/ 12 h 58"/>
                <a:gd name="T4" fmla="*/ 24 w 44"/>
                <a:gd name="T5" fmla="*/ 0 h 58"/>
                <a:gd name="T6" fmla="*/ 44 w 44"/>
                <a:gd name="T7" fmla="*/ 46 h 58"/>
                <a:gd name="T8" fmla="*/ 19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3" name="Freeform 4544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4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4" name="Freeform 4545"/>
            <p:cNvSpPr>
              <a:spLocks/>
            </p:cNvSpPr>
            <p:nvPr/>
          </p:nvSpPr>
          <p:spPr bwMode="auto">
            <a:xfrm>
              <a:off x="3557" y="3463"/>
              <a:ext cx="42" cy="54"/>
            </a:xfrm>
            <a:custGeom>
              <a:avLst/>
              <a:gdLst>
                <a:gd name="T0" fmla="*/ 20 w 42"/>
                <a:gd name="T1" fmla="*/ 54 h 54"/>
                <a:gd name="T2" fmla="*/ 0 w 42"/>
                <a:gd name="T3" fmla="*/ 17 h 54"/>
                <a:gd name="T4" fmla="*/ 22 w 42"/>
                <a:gd name="T5" fmla="*/ 0 h 54"/>
                <a:gd name="T6" fmla="*/ 42 w 42"/>
                <a:gd name="T7" fmla="*/ 37 h 54"/>
                <a:gd name="T8" fmla="*/ 20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0" y="5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2" y="3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5" name="Freeform 4546"/>
            <p:cNvSpPr>
              <a:spLocks/>
            </p:cNvSpPr>
            <p:nvPr/>
          </p:nvSpPr>
          <p:spPr bwMode="auto">
            <a:xfrm>
              <a:off x="3538" y="3426"/>
              <a:ext cx="41" cy="54"/>
            </a:xfrm>
            <a:custGeom>
              <a:avLst/>
              <a:gdLst>
                <a:gd name="T0" fmla="*/ 19 w 41"/>
                <a:gd name="T1" fmla="*/ 54 h 54"/>
                <a:gd name="T2" fmla="*/ 0 w 41"/>
                <a:gd name="T3" fmla="*/ 17 h 54"/>
                <a:gd name="T4" fmla="*/ 21 w 41"/>
                <a:gd name="T5" fmla="*/ 0 h 54"/>
                <a:gd name="T6" fmla="*/ 41 w 41"/>
                <a:gd name="T7" fmla="*/ 37 h 54"/>
                <a:gd name="T8" fmla="*/ 19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19" y="54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41" y="37"/>
                  </a:lnTo>
                  <a:lnTo>
                    <a:pt x="19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6" name="Freeform 4547"/>
            <p:cNvSpPr>
              <a:spLocks/>
            </p:cNvSpPr>
            <p:nvPr/>
          </p:nvSpPr>
          <p:spPr bwMode="auto">
            <a:xfrm>
              <a:off x="3518" y="3392"/>
              <a:ext cx="41" cy="51"/>
            </a:xfrm>
            <a:custGeom>
              <a:avLst/>
              <a:gdLst>
                <a:gd name="T0" fmla="*/ 20 w 41"/>
                <a:gd name="T1" fmla="*/ 51 h 51"/>
                <a:gd name="T2" fmla="*/ 0 w 41"/>
                <a:gd name="T3" fmla="*/ 12 h 51"/>
                <a:gd name="T4" fmla="*/ 24 w 41"/>
                <a:gd name="T5" fmla="*/ 0 h 51"/>
                <a:gd name="T6" fmla="*/ 41 w 41"/>
                <a:gd name="T7" fmla="*/ 34 h 51"/>
                <a:gd name="T8" fmla="*/ 20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20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1" y="34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7" name="Freeform 4548"/>
            <p:cNvSpPr>
              <a:spLocks/>
            </p:cNvSpPr>
            <p:nvPr/>
          </p:nvSpPr>
          <p:spPr bwMode="auto">
            <a:xfrm>
              <a:off x="3502" y="3353"/>
              <a:ext cx="40" cy="51"/>
            </a:xfrm>
            <a:custGeom>
              <a:avLst/>
              <a:gdLst>
                <a:gd name="T0" fmla="*/ 16 w 40"/>
                <a:gd name="T1" fmla="*/ 51 h 51"/>
                <a:gd name="T2" fmla="*/ 0 w 40"/>
                <a:gd name="T3" fmla="*/ 12 h 51"/>
                <a:gd name="T4" fmla="*/ 25 w 40"/>
                <a:gd name="T5" fmla="*/ 0 h 51"/>
                <a:gd name="T6" fmla="*/ 40 w 40"/>
                <a:gd name="T7" fmla="*/ 39 h 51"/>
                <a:gd name="T8" fmla="*/ 16 w 40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1">
                  <a:moveTo>
                    <a:pt x="16" y="51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40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8" name="Freeform 4549"/>
            <p:cNvSpPr>
              <a:spLocks/>
            </p:cNvSpPr>
            <p:nvPr/>
          </p:nvSpPr>
          <p:spPr bwMode="auto">
            <a:xfrm>
              <a:off x="3492" y="3311"/>
              <a:ext cx="35" cy="54"/>
            </a:xfrm>
            <a:custGeom>
              <a:avLst/>
              <a:gdLst>
                <a:gd name="T0" fmla="*/ 10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2 h 54"/>
                <a:gd name="T8" fmla="*/ 10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0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2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69" name="Freeform 4550"/>
            <p:cNvSpPr>
              <a:spLocks/>
            </p:cNvSpPr>
            <p:nvPr/>
          </p:nvSpPr>
          <p:spPr bwMode="auto">
            <a:xfrm>
              <a:off x="3485" y="3262"/>
              <a:ext cx="33" cy="54"/>
            </a:xfrm>
            <a:custGeom>
              <a:avLst/>
              <a:gdLst>
                <a:gd name="T0" fmla="*/ 7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9 h 54"/>
                <a:gd name="T8" fmla="*/ 7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7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0" name="Freeform 4551"/>
            <p:cNvSpPr>
              <a:spLocks/>
            </p:cNvSpPr>
            <p:nvPr/>
          </p:nvSpPr>
          <p:spPr bwMode="auto">
            <a:xfrm>
              <a:off x="3485" y="3228"/>
              <a:ext cx="26" cy="36"/>
            </a:xfrm>
            <a:custGeom>
              <a:avLst/>
              <a:gdLst>
                <a:gd name="T0" fmla="*/ 0 w 26"/>
                <a:gd name="T1" fmla="*/ 36 h 36"/>
                <a:gd name="T2" fmla="*/ 0 w 26"/>
                <a:gd name="T3" fmla="*/ 0 h 36"/>
                <a:gd name="T4" fmla="*/ 26 w 26"/>
                <a:gd name="T5" fmla="*/ 2 h 36"/>
                <a:gd name="T6" fmla="*/ 26 w 26"/>
                <a:gd name="T7" fmla="*/ 36 h 36"/>
                <a:gd name="T8" fmla="*/ 0 w 26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0" y="36"/>
                  </a:moveTo>
                  <a:lnTo>
                    <a:pt x="0" y="0"/>
                  </a:lnTo>
                  <a:lnTo>
                    <a:pt x="26" y="2"/>
                  </a:lnTo>
                  <a:lnTo>
                    <a:pt x="2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1" name="Freeform 4552"/>
            <p:cNvSpPr>
              <a:spLocks/>
            </p:cNvSpPr>
            <p:nvPr/>
          </p:nvSpPr>
          <p:spPr bwMode="auto">
            <a:xfrm>
              <a:off x="3485" y="3191"/>
              <a:ext cx="33" cy="39"/>
            </a:xfrm>
            <a:custGeom>
              <a:avLst/>
              <a:gdLst>
                <a:gd name="T0" fmla="*/ 0 w 33"/>
                <a:gd name="T1" fmla="*/ 37 h 39"/>
                <a:gd name="T2" fmla="*/ 7 w 33"/>
                <a:gd name="T3" fmla="*/ 0 h 39"/>
                <a:gd name="T4" fmla="*/ 33 w 33"/>
                <a:gd name="T5" fmla="*/ 5 h 39"/>
                <a:gd name="T6" fmla="*/ 26 w 33"/>
                <a:gd name="T7" fmla="*/ 39 h 39"/>
                <a:gd name="T8" fmla="*/ 0 w 33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0" y="37"/>
                  </a:moveTo>
                  <a:lnTo>
                    <a:pt x="7" y="0"/>
                  </a:lnTo>
                  <a:lnTo>
                    <a:pt x="33" y="5"/>
                  </a:lnTo>
                  <a:lnTo>
                    <a:pt x="26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2" name="Freeform 4553"/>
            <p:cNvSpPr>
              <a:spLocks/>
            </p:cNvSpPr>
            <p:nvPr/>
          </p:nvSpPr>
          <p:spPr bwMode="auto">
            <a:xfrm>
              <a:off x="3492" y="3157"/>
              <a:ext cx="32" cy="39"/>
            </a:xfrm>
            <a:custGeom>
              <a:avLst/>
              <a:gdLst>
                <a:gd name="T0" fmla="*/ 0 w 32"/>
                <a:gd name="T1" fmla="*/ 34 h 39"/>
                <a:gd name="T2" fmla="*/ 8 w 32"/>
                <a:gd name="T3" fmla="*/ 0 h 39"/>
                <a:gd name="T4" fmla="*/ 32 w 32"/>
                <a:gd name="T5" fmla="*/ 12 h 39"/>
                <a:gd name="T6" fmla="*/ 26 w 32"/>
                <a:gd name="T7" fmla="*/ 39 h 39"/>
                <a:gd name="T8" fmla="*/ 0 w 32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0" y="34"/>
                  </a:moveTo>
                  <a:lnTo>
                    <a:pt x="8" y="0"/>
                  </a:lnTo>
                  <a:lnTo>
                    <a:pt x="32" y="12"/>
                  </a:lnTo>
                  <a:lnTo>
                    <a:pt x="26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3" name="Freeform 4554"/>
            <p:cNvSpPr>
              <a:spLocks/>
            </p:cNvSpPr>
            <p:nvPr/>
          </p:nvSpPr>
          <p:spPr bwMode="auto">
            <a:xfrm>
              <a:off x="3500" y="3127"/>
              <a:ext cx="35" cy="42"/>
            </a:xfrm>
            <a:custGeom>
              <a:avLst/>
              <a:gdLst>
                <a:gd name="T0" fmla="*/ 0 w 35"/>
                <a:gd name="T1" fmla="*/ 30 h 42"/>
                <a:gd name="T2" fmla="*/ 11 w 35"/>
                <a:gd name="T3" fmla="*/ 0 h 42"/>
                <a:gd name="T4" fmla="*/ 35 w 35"/>
                <a:gd name="T5" fmla="*/ 13 h 42"/>
                <a:gd name="T6" fmla="*/ 24 w 35"/>
                <a:gd name="T7" fmla="*/ 42 h 42"/>
                <a:gd name="T8" fmla="*/ 0 w 35"/>
                <a:gd name="T9" fmla="*/ 3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0" y="30"/>
                  </a:moveTo>
                  <a:lnTo>
                    <a:pt x="11" y="0"/>
                  </a:lnTo>
                  <a:lnTo>
                    <a:pt x="35" y="13"/>
                  </a:lnTo>
                  <a:lnTo>
                    <a:pt x="24" y="4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4" name="Freeform 4555"/>
            <p:cNvSpPr>
              <a:spLocks/>
            </p:cNvSpPr>
            <p:nvPr/>
          </p:nvSpPr>
          <p:spPr bwMode="auto">
            <a:xfrm>
              <a:off x="3511" y="3069"/>
              <a:ext cx="44" cy="71"/>
            </a:xfrm>
            <a:custGeom>
              <a:avLst/>
              <a:gdLst>
                <a:gd name="T0" fmla="*/ 0 w 44"/>
                <a:gd name="T1" fmla="*/ 58 h 71"/>
                <a:gd name="T2" fmla="*/ 18 w 44"/>
                <a:gd name="T3" fmla="*/ 0 h 71"/>
                <a:gd name="T4" fmla="*/ 44 w 44"/>
                <a:gd name="T5" fmla="*/ 4 h 71"/>
                <a:gd name="T6" fmla="*/ 24 w 44"/>
                <a:gd name="T7" fmla="*/ 71 h 71"/>
                <a:gd name="T8" fmla="*/ 0 w 44"/>
                <a:gd name="T9" fmla="*/ 5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1">
                  <a:moveTo>
                    <a:pt x="0" y="58"/>
                  </a:moveTo>
                  <a:lnTo>
                    <a:pt x="18" y="0"/>
                  </a:lnTo>
                  <a:lnTo>
                    <a:pt x="44" y="4"/>
                  </a:lnTo>
                  <a:lnTo>
                    <a:pt x="24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5" name="Freeform 4556"/>
            <p:cNvSpPr>
              <a:spLocks/>
            </p:cNvSpPr>
            <p:nvPr/>
          </p:nvSpPr>
          <p:spPr bwMode="auto">
            <a:xfrm>
              <a:off x="3529" y="3037"/>
              <a:ext cx="28" cy="36"/>
            </a:xfrm>
            <a:custGeom>
              <a:avLst/>
              <a:gdLst>
                <a:gd name="T0" fmla="*/ 0 w 28"/>
                <a:gd name="T1" fmla="*/ 32 h 36"/>
                <a:gd name="T2" fmla="*/ 2 w 28"/>
                <a:gd name="T3" fmla="*/ 2 h 36"/>
                <a:gd name="T4" fmla="*/ 28 w 28"/>
                <a:gd name="T5" fmla="*/ 0 h 36"/>
                <a:gd name="T6" fmla="*/ 26 w 28"/>
                <a:gd name="T7" fmla="*/ 36 h 36"/>
                <a:gd name="T8" fmla="*/ 0 w 28"/>
                <a:gd name="T9" fmla="*/ 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0" y="32"/>
                  </a:moveTo>
                  <a:lnTo>
                    <a:pt x="2" y="2"/>
                  </a:lnTo>
                  <a:lnTo>
                    <a:pt x="28" y="0"/>
                  </a:lnTo>
                  <a:lnTo>
                    <a:pt x="26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6" name="Freeform 4557"/>
            <p:cNvSpPr>
              <a:spLocks/>
            </p:cNvSpPr>
            <p:nvPr/>
          </p:nvSpPr>
          <p:spPr bwMode="auto">
            <a:xfrm>
              <a:off x="3527" y="3000"/>
              <a:ext cx="30" cy="39"/>
            </a:xfrm>
            <a:custGeom>
              <a:avLst/>
              <a:gdLst>
                <a:gd name="T0" fmla="*/ 4 w 30"/>
                <a:gd name="T1" fmla="*/ 39 h 39"/>
                <a:gd name="T2" fmla="*/ 0 w 30"/>
                <a:gd name="T3" fmla="*/ 2 h 39"/>
                <a:gd name="T4" fmla="*/ 26 w 30"/>
                <a:gd name="T5" fmla="*/ 0 h 39"/>
                <a:gd name="T6" fmla="*/ 30 w 30"/>
                <a:gd name="T7" fmla="*/ 37 h 39"/>
                <a:gd name="T8" fmla="*/ 4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4" y="39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30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7" name="Freeform 4558"/>
            <p:cNvSpPr>
              <a:spLocks/>
            </p:cNvSpPr>
            <p:nvPr/>
          </p:nvSpPr>
          <p:spPr bwMode="auto">
            <a:xfrm>
              <a:off x="3485" y="3262"/>
              <a:ext cx="26" cy="5"/>
            </a:xfrm>
            <a:custGeom>
              <a:avLst/>
              <a:gdLst>
                <a:gd name="T0" fmla="*/ 0 w 26"/>
                <a:gd name="T1" fmla="*/ 5 h 5"/>
                <a:gd name="T2" fmla="*/ 0 w 26"/>
                <a:gd name="T3" fmla="*/ 2 h 5"/>
                <a:gd name="T4" fmla="*/ 26 w 26"/>
                <a:gd name="T5" fmla="*/ 0 h 5"/>
                <a:gd name="T6" fmla="*/ 26 w 26"/>
                <a:gd name="T7" fmla="*/ 2 h 5"/>
                <a:gd name="T8" fmla="*/ 0 w 26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5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8" name="Freeform 4559"/>
            <p:cNvSpPr>
              <a:spLocks/>
            </p:cNvSpPr>
            <p:nvPr/>
          </p:nvSpPr>
          <p:spPr bwMode="auto">
            <a:xfrm>
              <a:off x="3511" y="2956"/>
              <a:ext cx="40" cy="54"/>
            </a:xfrm>
            <a:custGeom>
              <a:avLst/>
              <a:gdLst>
                <a:gd name="T0" fmla="*/ 16 w 40"/>
                <a:gd name="T1" fmla="*/ 54 h 54"/>
                <a:gd name="T2" fmla="*/ 0 w 40"/>
                <a:gd name="T3" fmla="*/ 12 h 54"/>
                <a:gd name="T4" fmla="*/ 24 w 40"/>
                <a:gd name="T5" fmla="*/ 0 h 54"/>
                <a:gd name="T6" fmla="*/ 40 w 40"/>
                <a:gd name="T7" fmla="*/ 42 h 54"/>
                <a:gd name="T8" fmla="*/ 16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6" y="5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0" y="42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79" name="Freeform 4560"/>
            <p:cNvSpPr>
              <a:spLocks/>
            </p:cNvSpPr>
            <p:nvPr/>
          </p:nvSpPr>
          <p:spPr bwMode="auto">
            <a:xfrm>
              <a:off x="3492" y="2917"/>
              <a:ext cx="43" cy="51"/>
            </a:xfrm>
            <a:custGeom>
              <a:avLst/>
              <a:gdLst>
                <a:gd name="T0" fmla="*/ 19 w 43"/>
                <a:gd name="T1" fmla="*/ 51 h 51"/>
                <a:gd name="T2" fmla="*/ 0 w 43"/>
                <a:gd name="T3" fmla="*/ 19 h 51"/>
                <a:gd name="T4" fmla="*/ 19 w 43"/>
                <a:gd name="T5" fmla="*/ 0 h 51"/>
                <a:gd name="T6" fmla="*/ 43 w 43"/>
                <a:gd name="T7" fmla="*/ 39 h 51"/>
                <a:gd name="T8" fmla="*/ 19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19" y="51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43" y="39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0" name="Freeform 4561"/>
            <p:cNvSpPr>
              <a:spLocks/>
            </p:cNvSpPr>
            <p:nvPr/>
          </p:nvSpPr>
          <p:spPr bwMode="auto">
            <a:xfrm>
              <a:off x="3465" y="2887"/>
              <a:ext cx="46" cy="49"/>
            </a:xfrm>
            <a:custGeom>
              <a:avLst/>
              <a:gdLst>
                <a:gd name="T0" fmla="*/ 27 w 46"/>
                <a:gd name="T1" fmla="*/ 49 h 49"/>
                <a:gd name="T2" fmla="*/ 0 w 46"/>
                <a:gd name="T3" fmla="*/ 22 h 49"/>
                <a:gd name="T4" fmla="*/ 18 w 46"/>
                <a:gd name="T5" fmla="*/ 0 h 49"/>
                <a:gd name="T6" fmla="*/ 46 w 46"/>
                <a:gd name="T7" fmla="*/ 30 h 49"/>
                <a:gd name="T8" fmla="*/ 27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7" y="49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30"/>
                  </a:lnTo>
                  <a:lnTo>
                    <a:pt x="27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1" name="Freeform 4562"/>
            <p:cNvSpPr>
              <a:spLocks/>
            </p:cNvSpPr>
            <p:nvPr/>
          </p:nvSpPr>
          <p:spPr bwMode="auto">
            <a:xfrm>
              <a:off x="3435" y="2863"/>
              <a:ext cx="48" cy="46"/>
            </a:xfrm>
            <a:custGeom>
              <a:avLst/>
              <a:gdLst>
                <a:gd name="T0" fmla="*/ 30 w 48"/>
                <a:gd name="T1" fmla="*/ 46 h 46"/>
                <a:gd name="T2" fmla="*/ 0 w 48"/>
                <a:gd name="T3" fmla="*/ 24 h 46"/>
                <a:gd name="T4" fmla="*/ 15 w 48"/>
                <a:gd name="T5" fmla="*/ 0 h 46"/>
                <a:gd name="T6" fmla="*/ 48 w 48"/>
                <a:gd name="T7" fmla="*/ 24 h 46"/>
                <a:gd name="T8" fmla="*/ 30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0" y="4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48" y="24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2" name="Freeform 4563"/>
            <p:cNvSpPr>
              <a:spLocks/>
            </p:cNvSpPr>
            <p:nvPr/>
          </p:nvSpPr>
          <p:spPr bwMode="auto">
            <a:xfrm>
              <a:off x="3402" y="2838"/>
              <a:ext cx="48" cy="49"/>
            </a:xfrm>
            <a:custGeom>
              <a:avLst/>
              <a:gdLst>
                <a:gd name="T0" fmla="*/ 33 w 48"/>
                <a:gd name="T1" fmla="*/ 49 h 49"/>
                <a:gd name="T2" fmla="*/ 0 w 48"/>
                <a:gd name="T3" fmla="*/ 25 h 49"/>
                <a:gd name="T4" fmla="*/ 15 w 48"/>
                <a:gd name="T5" fmla="*/ 0 h 49"/>
                <a:gd name="T6" fmla="*/ 48 w 48"/>
                <a:gd name="T7" fmla="*/ 25 h 49"/>
                <a:gd name="T8" fmla="*/ 33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3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8" y="2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3" name="Freeform 4564"/>
            <p:cNvSpPr>
              <a:spLocks/>
            </p:cNvSpPr>
            <p:nvPr/>
          </p:nvSpPr>
          <p:spPr bwMode="auto">
            <a:xfrm>
              <a:off x="3371" y="2814"/>
              <a:ext cx="46" cy="49"/>
            </a:xfrm>
            <a:custGeom>
              <a:avLst/>
              <a:gdLst>
                <a:gd name="T0" fmla="*/ 31 w 46"/>
                <a:gd name="T1" fmla="*/ 49 h 49"/>
                <a:gd name="T2" fmla="*/ 0 w 46"/>
                <a:gd name="T3" fmla="*/ 22 h 49"/>
                <a:gd name="T4" fmla="*/ 17 w 46"/>
                <a:gd name="T5" fmla="*/ 0 h 49"/>
                <a:gd name="T6" fmla="*/ 46 w 46"/>
                <a:gd name="T7" fmla="*/ 24 h 49"/>
                <a:gd name="T8" fmla="*/ 31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1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4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4" name="Freeform 4565"/>
            <p:cNvSpPr>
              <a:spLocks/>
            </p:cNvSpPr>
            <p:nvPr/>
          </p:nvSpPr>
          <p:spPr bwMode="auto">
            <a:xfrm>
              <a:off x="3340" y="2784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18 h 52"/>
                <a:gd name="T4" fmla="*/ 22 w 48"/>
                <a:gd name="T5" fmla="*/ 0 h 52"/>
                <a:gd name="T6" fmla="*/ 48 w 48"/>
                <a:gd name="T7" fmla="*/ 30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8" y="3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5" name="Freeform 4566"/>
            <p:cNvSpPr>
              <a:spLocks/>
            </p:cNvSpPr>
            <p:nvPr/>
          </p:nvSpPr>
          <p:spPr bwMode="auto">
            <a:xfrm>
              <a:off x="3318" y="2743"/>
              <a:ext cx="44" cy="59"/>
            </a:xfrm>
            <a:custGeom>
              <a:avLst/>
              <a:gdLst>
                <a:gd name="T0" fmla="*/ 22 w 44"/>
                <a:gd name="T1" fmla="*/ 59 h 59"/>
                <a:gd name="T2" fmla="*/ 0 w 44"/>
                <a:gd name="T3" fmla="*/ 17 h 59"/>
                <a:gd name="T4" fmla="*/ 22 w 44"/>
                <a:gd name="T5" fmla="*/ 0 h 59"/>
                <a:gd name="T6" fmla="*/ 44 w 44"/>
                <a:gd name="T7" fmla="*/ 41 h 59"/>
                <a:gd name="T8" fmla="*/ 22 w 4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9">
                  <a:moveTo>
                    <a:pt x="22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1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6" name="Freeform 4567"/>
            <p:cNvSpPr>
              <a:spLocks/>
            </p:cNvSpPr>
            <p:nvPr/>
          </p:nvSpPr>
          <p:spPr bwMode="auto">
            <a:xfrm>
              <a:off x="3527" y="2998"/>
              <a:ext cx="26" cy="12"/>
            </a:xfrm>
            <a:custGeom>
              <a:avLst/>
              <a:gdLst>
                <a:gd name="T0" fmla="*/ 26 w 26"/>
                <a:gd name="T1" fmla="*/ 2 h 12"/>
                <a:gd name="T2" fmla="*/ 24 w 26"/>
                <a:gd name="T3" fmla="*/ 0 h 12"/>
                <a:gd name="T4" fmla="*/ 0 w 26"/>
                <a:gd name="T5" fmla="*/ 4 h 12"/>
                <a:gd name="T6" fmla="*/ 0 w 26"/>
                <a:gd name="T7" fmla="*/ 12 h 12"/>
                <a:gd name="T8" fmla="*/ 26 w 26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26" y="2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7" name="Freeform 4568"/>
            <p:cNvSpPr>
              <a:spLocks/>
            </p:cNvSpPr>
            <p:nvPr/>
          </p:nvSpPr>
          <p:spPr bwMode="auto">
            <a:xfrm>
              <a:off x="3305" y="2711"/>
              <a:ext cx="35" cy="47"/>
            </a:xfrm>
            <a:custGeom>
              <a:avLst/>
              <a:gdLst>
                <a:gd name="T0" fmla="*/ 11 w 35"/>
                <a:gd name="T1" fmla="*/ 47 h 47"/>
                <a:gd name="T2" fmla="*/ 0 w 35"/>
                <a:gd name="T3" fmla="*/ 5 h 47"/>
                <a:gd name="T4" fmla="*/ 27 w 35"/>
                <a:gd name="T5" fmla="*/ 0 h 47"/>
                <a:gd name="T6" fmla="*/ 35 w 35"/>
                <a:gd name="T7" fmla="*/ 34 h 47"/>
                <a:gd name="T8" fmla="*/ 11 w 35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11" y="47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5" y="34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8" name="Freeform 4569"/>
            <p:cNvSpPr>
              <a:spLocks/>
            </p:cNvSpPr>
            <p:nvPr/>
          </p:nvSpPr>
          <p:spPr bwMode="auto">
            <a:xfrm>
              <a:off x="3301" y="2674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0 w 31"/>
                <a:gd name="T3" fmla="*/ 3 h 42"/>
                <a:gd name="T4" fmla="*/ 26 w 31"/>
                <a:gd name="T5" fmla="*/ 0 h 42"/>
                <a:gd name="T6" fmla="*/ 31 w 31"/>
                <a:gd name="T7" fmla="*/ 37 h 42"/>
                <a:gd name="T8" fmla="*/ 4 w 3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4" y="42"/>
                  </a:moveTo>
                  <a:lnTo>
                    <a:pt x="0" y="3"/>
                  </a:lnTo>
                  <a:lnTo>
                    <a:pt x="26" y="0"/>
                  </a:lnTo>
                  <a:lnTo>
                    <a:pt x="31" y="37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89" name="Freeform 4570"/>
            <p:cNvSpPr>
              <a:spLocks/>
            </p:cNvSpPr>
            <p:nvPr/>
          </p:nvSpPr>
          <p:spPr bwMode="auto">
            <a:xfrm>
              <a:off x="3301" y="2608"/>
              <a:ext cx="26" cy="69"/>
            </a:xfrm>
            <a:custGeom>
              <a:avLst/>
              <a:gdLst>
                <a:gd name="T0" fmla="*/ 0 w 26"/>
                <a:gd name="T1" fmla="*/ 69 h 69"/>
                <a:gd name="T2" fmla="*/ 0 w 26"/>
                <a:gd name="T3" fmla="*/ 0 h 69"/>
                <a:gd name="T4" fmla="*/ 26 w 26"/>
                <a:gd name="T5" fmla="*/ 0 h 69"/>
                <a:gd name="T6" fmla="*/ 26 w 26"/>
                <a:gd name="T7" fmla="*/ 66 h 69"/>
                <a:gd name="T8" fmla="*/ 0 w 26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9">
                  <a:moveTo>
                    <a:pt x="0" y="69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6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0" name="Freeform 4571"/>
            <p:cNvSpPr>
              <a:spLocks/>
            </p:cNvSpPr>
            <p:nvPr/>
          </p:nvSpPr>
          <p:spPr bwMode="auto">
            <a:xfrm>
              <a:off x="3296" y="2537"/>
              <a:ext cx="31" cy="71"/>
            </a:xfrm>
            <a:custGeom>
              <a:avLst/>
              <a:gdLst>
                <a:gd name="T0" fmla="*/ 5 w 31"/>
                <a:gd name="T1" fmla="*/ 71 h 71"/>
                <a:gd name="T2" fmla="*/ 0 w 31"/>
                <a:gd name="T3" fmla="*/ 5 h 71"/>
                <a:gd name="T4" fmla="*/ 27 w 31"/>
                <a:gd name="T5" fmla="*/ 0 h 71"/>
                <a:gd name="T6" fmla="*/ 31 w 31"/>
                <a:gd name="T7" fmla="*/ 71 h 71"/>
                <a:gd name="T8" fmla="*/ 5 w 31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5" y="71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1" y="71"/>
                  </a:lnTo>
                  <a:lnTo>
                    <a:pt x="5" y="7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1" name="Freeform 4572"/>
            <p:cNvSpPr>
              <a:spLocks/>
            </p:cNvSpPr>
            <p:nvPr/>
          </p:nvSpPr>
          <p:spPr bwMode="auto">
            <a:xfrm>
              <a:off x="3288" y="2503"/>
              <a:ext cx="35" cy="39"/>
            </a:xfrm>
            <a:custGeom>
              <a:avLst/>
              <a:gdLst>
                <a:gd name="T0" fmla="*/ 8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34 h 39"/>
                <a:gd name="T8" fmla="*/ 8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8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34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2" name="Freeform 4573"/>
            <p:cNvSpPr>
              <a:spLocks/>
            </p:cNvSpPr>
            <p:nvPr/>
          </p:nvSpPr>
          <p:spPr bwMode="auto">
            <a:xfrm>
              <a:off x="3275" y="2466"/>
              <a:ext cx="37" cy="49"/>
            </a:xfrm>
            <a:custGeom>
              <a:avLst/>
              <a:gdLst>
                <a:gd name="T0" fmla="*/ 13 w 37"/>
                <a:gd name="T1" fmla="*/ 49 h 49"/>
                <a:gd name="T2" fmla="*/ 0 w 37"/>
                <a:gd name="T3" fmla="*/ 17 h 49"/>
                <a:gd name="T4" fmla="*/ 21 w 37"/>
                <a:gd name="T5" fmla="*/ 0 h 49"/>
                <a:gd name="T6" fmla="*/ 37 w 37"/>
                <a:gd name="T7" fmla="*/ 37 h 49"/>
                <a:gd name="T8" fmla="*/ 13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3" y="49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37" y="3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3" name="Freeform 4574"/>
            <p:cNvSpPr>
              <a:spLocks/>
            </p:cNvSpPr>
            <p:nvPr/>
          </p:nvSpPr>
          <p:spPr bwMode="auto">
            <a:xfrm>
              <a:off x="3316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4" name="Freeform 4575"/>
            <p:cNvSpPr>
              <a:spLocks/>
            </p:cNvSpPr>
            <p:nvPr/>
          </p:nvSpPr>
          <p:spPr bwMode="auto">
            <a:xfrm>
              <a:off x="3261" y="2447"/>
              <a:ext cx="33" cy="36"/>
            </a:xfrm>
            <a:custGeom>
              <a:avLst/>
              <a:gdLst>
                <a:gd name="T0" fmla="*/ 14 w 33"/>
                <a:gd name="T1" fmla="*/ 36 h 36"/>
                <a:gd name="T2" fmla="*/ 0 w 33"/>
                <a:gd name="T3" fmla="*/ 19 h 36"/>
                <a:gd name="T4" fmla="*/ 20 w 33"/>
                <a:gd name="T5" fmla="*/ 0 h 36"/>
                <a:gd name="T6" fmla="*/ 33 w 33"/>
                <a:gd name="T7" fmla="*/ 17 h 36"/>
                <a:gd name="T8" fmla="*/ 14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4" y="36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5" name="Freeform 4576"/>
            <p:cNvSpPr>
              <a:spLocks/>
            </p:cNvSpPr>
            <p:nvPr/>
          </p:nvSpPr>
          <p:spPr bwMode="auto">
            <a:xfrm>
              <a:off x="3248" y="2429"/>
              <a:ext cx="33" cy="37"/>
            </a:xfrm>
            <a:custGeom>
              <a:avLst/>
              <a:gdLst>
                <a:gd name="T0" fmla="*/ 13 w 33"/>
                <a:gd name="T1" fmla="*/ 37 h 37"/>
                <a:gd name="T2" fmla="*/ 0 w 33"/>
                <a:gd name="T3" fmla="*/ 25 h 37"/>
                <a:gd name="T4" fmla="*/ 16 w 33"/>
                <a:gd name="T5" fmla="*/ 0 h 37"/>
                <a:gd name="T6" fmla="*/ 33 w 33"/>
                <a:gd name="T7" fmla="*/ 18 h 37"/>
                <a:gd name="T8" fmla="*/ 13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3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3" y="18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6" name="Freeform 4577"/>
            <p:cNvSpPr>
              <a:spLocks/>
            </p:cNvSpPr>
            <p:nvPr/>
          </p:nvSpPr>
          <p:spPr bwMode="auto">
            <a:xfrm>
              <a:off x="3218" y="2410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0 w 46"/>
                <a:gd name="T5" fmla="*/ 0 h 44"/>
                <a:gd name="T6" fmla="*/ 46 w 46"/>
                <a:gd name="T7" fmla="*/ 19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0" y="0"/>
                  </a:lnTo>
                  <a:lnTo>
                    <a:pt x="46" y="19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7" name="Freeform 4578"/>
            <p:cNvSpPr>
              <a:spLocks/>
            </p:cNvSpPr>
            <p:nvPr/>
          </p:nvSpPr>
          <p:spPr bwMode="auto">
            <a:xfrm>
              <a:off x="3187" y="2398"/>
              <a:ext cx="41" cy="39"/>
            </a:xfrm>
            <a:custGeom>
              <a:avLst/>
              <a:gdLst>
                <a:gd name="T0" fmla="*/ 31 w 41"/>
                <a:gd name="T1" fmla="*/ 39 h 39"/>
                <a:gd name="T2" fmla="*/ 0 w 41"/>
                <a:gd name="T3" fmla="*/ 29 h 39"/>
                <a:gd name="T4" fmla="*/ 4 w 41"/>
                <a:gd name="T5" fmla="*/ 0 h 39"/>
                <a:gd name="T6" fmla="*/ 41 w 41"/>
                <a:gd name="T7" fmla="*/ 12 h 39"/>
                <a:gd name="T8" fmla="*/ 31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1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8" name="Freeform 4579"/>
            <p:cNvSpPr>
              <a:spLocks/>
            </p:cNvSpPr>
            <p:nvPr/>
          </p:nvSpPr>
          <p:spPr bwMode="auto">
            <a:xfrm>
              <a:off x="3150" y="2390"/>
              <a:ext cx="41" cy="37"/>
            </a:xfrm>
            <a:custGeom>
              <a:avLst/>
              <a:gdLst>
                <a:gd name="T0" fmla="*/ 37 w 41"/>
                <a:gd name="T1" fmla="*/ 37 h 37"/>
                <a:gd name="T2" fmla="*/ 0 w 41"/>
                <a:gd name="T3" fmla="*/ 30 h 37"/>
                <a:gd name="T4" fmla="*/ 4 w 41"/>
                <a:gd name="T5" fmla="*/ 0 h 37"/>
                <a:gd name="T6" fmla="*/ 41 w 41"/>
                <a:gd name="T7" fmla="*/ 8 h 37"/>
                <a:gd name="T8" fmla="*/ 37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7" y="37"/>
                  </a:moveTo>
                  <a:lnTo>
                    <a:pt x="0" y="30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699" name="Freeform 4580"/>
            <p:cNvSpPr>
              <a:spLocks/>
            </p:cNvSpPr>
            <p:nvPr/>
          </p:nvSpPr>
          <p:spPr bwMode="auto">
            <a:xfrm>
              <a:off x="3112" y="2383"/>
              <a:ext cx="42" cy="37"/>
            </a:xfrm>
            <a:custGeom>
              <a:avLst/>
              <a:gdLst>
                <a:gd name="T0" fmla="*/ 38 w 42"/>
                <a:gd name="T1" fmla="*/ 37 h 37"/>
                <a:gd name="T2" fmla="*/ 0 w 42"/>
                <a:gd name="T3" fmla="*/ 29 h 37"/>
                <a:gd name="T4" fmla="*/ 5 w 42"/>
                <a:gd name="T5" fmla="*/ 0 h 37"/>
                <a:gd name="T6" fmla="*/ 42 w 42"/>
                <a:gd name="T7" fmla="*/ 7 h 37"/>
                <a:gd name="T8" fmla="*/ 38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8" y="37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0" name="Freeform 4581"/>
            <p:cNvSpPr>
              <a:spLocks/>
            </p:cNvSpPr>
            <p:nvPr/>
          </p:nvSpPr>
          <p:spPr bwMode="auto">
            <a:xfrm>
              <a:off x="3071" y="2376"/>
              <a:ext cx="46" cy="36"/>
            </a:xfrm>
            <a:custGeom>
              <a:avLst/>
              <a:gdLst>
                <a:gd name="T0" fmla="*/ 41 w 46"/>
                <a:gd name="T1" fmla="*/ 36 h 36"/>
                <a:gd name="T2" fmla="*/ 0 w 46"/>
                <a:gd name="T3" fmla="*/ 26 h 36"/>
                <a:gd name="T4" fmla="*/ 11 w 46"/>
                <a:gd name="T5" fmla="*/ 0 h 36"/>
                <a:gd name="T6" fmla="*/ 46 w 46"/>
                <a:gd name="T7" fmla="*/ 7 h 36"/>
                <a:gd name="T8" fmla="*/ 41 w 46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6">
                  <a:moveTo>
                    <a:pt x="41" y="36"/>
                  </a:moveTo>
                  <a:lnTo>
                    <a:pt x="0" y="26"/>
                  </a:lnTo>
                  <a:lnTo>
                    <a:pt x="11" y="0"/>
                  </a:lnTo>
                  <a:lnTo>
                    <a:pt x="46" y="7"/>
                  </a:lnTo>
                  <a:lnTo>
                    <a:pt x="41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1" name="Freeform 4582"/>
            <p:cNvSpPr>
              <a:spLocks/>
            </p:cNvSpPr>
            <p:nvPr/>
          </p:nvSpPr>
          <p:spPr bwMode="auto">
            <a:xfrm>
              <a:off x="3053" y="2366"/>
              <a:ext cx="29" cy="36"/>
            </a:xfrm>
            <a:custGeom>
              <a:avLst/>
              <a:gdLst>
                <a:gd name="T0" fmla="*/ 18 w 29"/>
                <a:gd name="T1" fmla="*/ 36 h 36"/>
                <a:gd name="T2" fmla="*/ 0 w 29"/>
                <a:gd name="T3" fmla="*/ 24 h 36"/>
                <a:gd name="T4" fmla="*/ 15 w 29"/>
                <a:gd name="T5" fmla="*/ 0 h 36"/>
                <a:gd name="T6" fmla="*/ 29 w 29"/>
                <a:gd name="T7" fmla="*/ 10 h 36"/>
                <a:gd name="T8" fmla="*/ 18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18" y="36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29" y="1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2" name="Freeform 4583"/>
            <p:cNvSpPr>
              <a:spLocks/>
            </p:cNvSpPr>
            <p:nvPr/>
          </p:nvSpPr>
          <p:spPr bwMode="auto">
            <a:xfrm>
              <a:off x="3036" y="2356"/>
              <a:ext cx="32" cy="34"/>
            </a:xfrm>
            <a:custGeom>
              <a:avLst/>
              <a:gdLst>
                <a:gd name="T0" fmla="*/ 17 w 32"/>
                <a:gd name="T1" fmla="*/ 34 h 34"/>
                <a:gd name="T2" fmla="*/ 0 w 32"/>
                <a:gd name="T3" fmla="*/ 24 h 34"/>
                <a:gd name="T4" fmla="*/ 15 w 32"/>
                <a:gd name="T5" fmla="*/ 0 h 34"/>
                <a:gd name="T6" fmla="*/ 32 w 32"/>
                <a:gd name="T7" fmla="*/ 10 h 34"/>
                <a:gd name="T8" fmla="*/ 17 w 3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17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2" y="10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3" name="Freeform 4584"/>
            <p:cNvSpPr>
              <a:spLocks/>
            </p:cNvSpPr>
            <p:nvPr/>
          </p:nvSpPr>
          <p:spPr bwMode="auto">
            <a:xfrm>
              <a:off x="3022" y="2344"/>
              <a:ext cx="29" cy="36"/>
            </a:xfrm>
            <a:custGeom>
              <a:avLst/>
              <a:gdLst>
                <a:gd name="T0" fmla="*/ 14 w 29"/>
                <a:gd name="T1" fmla="*/ 36 h 36"/>
                <a:gd name="T2" fmla="*/ 0 w 29"/>
                <a:gd name="T3" fmla="*/ 22 h 36"/>
                <a:gd name="T4" fmla="*/ 18 w 29"/>
                <a:gd name="T5" fmla="*/ 0 h 36"/>
                <a:gd name="T6" fmla="*/ 29 w 29"/>
                <a:gd name="T7" fmla="*/ 12 h 36"/>
                <a:gd name="T8" fmla="*/ 14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14" y="3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29" y="12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4" name="Freeform 4585"/>
            <p:cNvSpPr>
              <a:spLocks/>
            </p:cNvSpPr>
            <p:nvPr/>
          </p:nvSpPr>
          <p:spPr bwMode="auto">
            <a:xfrm>
              <a:off x="3005" y="2327"/>
              <a:ext cx="35" cy="39"/>
            </a:xfrm>
            <a:custGeom>
              <a:avLst/>
              <a:gdLst>
                <a:gd name="T0" fmla="*/ 17 w 35"/>
                <a:gd name="T1" fmla="*/ 39 h 39"/>
                <a:gd name="T2" fmla="*/ 0 w 35"/>
                <a:gd name="T3" fmla="*/ 19 h 39"/>
                <a:gd name="T4" fmla="*/ 20 w 35"/>
                <a:gd name="T5" fmla="*/ 0 h 39"/>
                <a:gd name="T6" fmla="*/ 35 w 35"/>
                <a:gd name="T7" fmla="*/ 17 h 39"/>
                <a:gd name="T8" fmla="*/ 17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7" y="39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35" y="17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5" name="Freeform 4586"/>
            <p:cNvSpPr>
              <a:spLocks/>
            </p:cNvSpPr>
            <p:nvPr/>
          </p:nvSpPr>
          <p:spPr bwMode="auto">
            <a:xfrm>
              <a:off x="3275" y="2464"/>
              <a:ext cx="21" cy="19"/>
            </a:xfrm>
            <a:custGeom>
              <a:avLst/>
              <a:gdLst>
                <a:gd name="T0" fmla="*/ 21 w 21"/>
                <a:gd name="T1" fmla="*/ 2 h 19"/>
                <a:gd name="T2" fmla="*/ 19 w 21"/>
                <a:gd name="T3" fmla="*/ 0 h 19"/>
                <a:gd name="T4" fmla="*/ 0 w 21"/>
                <a:gd name="T5" fmla="*/ 19 h 19"/>
                <a:gd name="T6" fmla="*/ 0 w 21"/>
                <a:gd name="T7" fmla="*/ 19 h 19"/>
                <a:gd name="T8" fmla="*/ 21 w 21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21" y="2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6" name="Freeform 4587"/>
            <p:cNvSpPr>
              <a:spLocks/>
            </p:cNvSpPr>
            <p:nvPr/>
          </p:nvSpPr>
          <p:spPr bwMode="auto">
            <a:xfrm>
              <a:off x="2981" y="2282"/>
              <a:ext cx="46" cy="62"/>
            </a:xfrm>
            <a:custGeom>
              <a:avLst/>
              <a:gdLst>
                <a:gd name="T0" fmla="*/ 22 w 46"/>
                <a:gd name="T1" fmla="*/ 62 h 62"/>
                <a:gd name="T2" fmla="*/ 0 w 46"/>
                <a:gd name="T3" fmla="*/ 13 h 62"/>
                <a:gd name="T4" fmla="*/ 24 w 46"/>
                <a:gd name="T5" fmla="*/ 0 h 62"/>
                <a:gd name="T6" fmla="*/ 46 w 46"/>
                <a:gd name="T7" fmla="*/ 49 h 62"/>
                <a:gd name="T8" fmla="*/ 22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2" y="62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46" y="49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7" name="Freeform 4588"/>
            <p:cNvSpPr>
              <a:spLocks/>
            </p:cNvSpPr>
            <p:nvPr/>
          </p:nvSpPr>
          <p:spPr bwMode="auto">
            <a:xfrm>
              <a:off x="2970" y="2238"/>
              <a:ext cx="35" cy="57"/>
            </a:xfrm>
            <a:custGeom>
              <a:avLst/>
              <a:gdLst>
                <a:gd name="T0" fmla="*/ 11 w 35"/>
                <a:gd name="T1" fmla="*/ 57 h 57"/>
                <a:gd name="T2" fmla="*/ 0 w 35"/>
                <a:gd name="T3" fmla="*/ 5 h 57"/>
                <a:gd name="T4" fmla="*/ 26 w 35"/>
                <a:gd name="T5" fmla="*/ 0 h 57"/>
                <a:gd name="T6" fmla="*/ 35 w 35"/>
                <a:gd name="T7" fmla="*/ 44 h 57"/>
                <a:gd name="T8" fmla="*/ 11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1" y="57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4"/>
                  </a:lnTo>
                  <a:lnTo>
                    <a:pt x="11" y="57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8" name="Freeform 4589"/>
            <p:cNvSpPr>
              <a:spLocks/>
            </p:cNvSpPr>
            <p:nvPr/>
          </p:nvSpPr>
          <p:spPr bwMode="auto">
            <a:xfrm>
              <a:off x="2961" y="2187"/>
              <a:ext cx="35" cy="56"/>
            </a:xfrm>
            <a:custGeom>
              <a:avLst/>
              <a:gdLst>
                <a:gd name="T0" fmla="*/ 9 w 35"/>
                <a:gd name="T1" fmla="*/ 56 h 56"/>
                <a:gd name="T2" fmla="*/ 0 w 35"/>
                <a:gd name="T3" fmla="*/ 5 h 56"/>
                <a:gd name="T4" fmla="*/ 26 w 35"/>
                <a:gd name="T5" fmla="*/ 0 h 56"/>
                <a:gd name="T6" fmla="*/ 35 w 35"/>
                <a:gd name="T7" fmla="*/ 51 h 56"/>
                <a:gd name="T8" fmla="*/ 9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9" y="56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09" name="Freeform 4590"/>
            <p:cNvSpPr>
              <a:spLocks/>
            </p:cNvSpPr>
            <p:nvPr/>
          </p:nvSpPr>
          <p:spPr bwMode="auto">
            <a:xfrm>
              <a:off x="2955" y="2160"/>
              <a:ext cx="32" cy="32"/>
            </a:xfrm>
            <a:custGeom>
              <a:avLst/>
              <a:gdLst>
                <a:gd name="T0" fmla="*/ 6 w 32"/>
                <a:gd name="T1" fmla="*/ 32 h 32"/>
                <a:gd name="T2" fmla="*/ 0 w 32"/>
                <a:gd name="T3" fmla="*/ 12 h 32"/>
                <a:gd name="T4" fmla="*/ 24 w 32"/>
                <a:gd name="T5" fmla="*/ 0 h 32"/>
                <a:gd name="T6" fmla="*/ 32 w 32"/>
                <a:gd name="T7" fmla="*/ 27 h 32"/>
                <a:gd name="T8" fmla="*/ 6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6" y="32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2" y="27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0" name="Freeform 4591"/>
            <p:cNvSpPr>
              <a:spLocks/>
            </p:cNvSpPr>
            <p:nvPr/>
          </p:nvSpPr>
          <p:spPr bwMode="auto">
            <a:xfrm>
              <a:off x="2944" y="2133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7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1" name="Freeform 4592"/>
            <p:cNvSpPr>
              <a:spLocks/>
            </p:cNvSpPr>
            <p:nvPr/>
          </p:nvSpPr>
          <p:spPr bwMode="auto">
            <a:xfrm>
              <a:off x="3003" y="2327"/>
              <a:ext cx="24" cy="19"/>
            </a:xfrm>
            <a:custGeom>
              <a:avLst/>
              <a:gdLst>
                <a:gd name="T0" fmla="*/ 2 w 24"/>
                <a:gd name="T1" fmla="*/ 19 h 19"/>
                <a:gd name="T2" fmla="*/ 0 w 24"/>
                <a:gd name="T3" fmla="*/ 17 h 19"/>
                <a:gd name="T4" fmla="*/ 22 w 24"/>
                <a:gd name="T5" fmla="*/ 0 h 19"/>
                <a:gd name="T6" fmla="*/ 24 w 24"/>
                <a:gd name="T7" fmla="*/ 4 h 19"/>
                <a:gd name="T8" fmla="*/ 2 w 24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1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2" name="Freeform 4593"/>
            <p:cNvSpPr>
              <a:spLocks/>
            </p:cNvSpPr>
            <p:nvPr/>
          </p:nvSpPr>
          <p:spPr bwMode="auto">
            <a:xfrm>
              <a:off x="2906" y="2052"/>
              <a:ext cx="62" cy="93"/>
            </a:xfrm>
            <a:custGeom>
              <a:avLst/>
              <a:gdLst>
                <a:gd name="T0" fmla="*/ 38 w 62"/>
                <a:gd name="T1" fmla="*/ 93 h 93"/>
                <a:gd name="T2" fmla="*/ 0 w 62"/>
                <a:gd name="T3" fmla="*/ 12 h 93"/>
                <a:gd name="T4" fmla="*/ 24 w 62"/>
                <a:gd name="T5" fmla="*/ 0 h 93"/>
                <a:gd name="T6" fmla="*/ 62 w 62"/>
                <a:gd name="T7" fmla="*/ 81 h 93"/>
                <a:gd name="T8" fmla="*/ 38 w 62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3">
                  <a:moveTo>
                    <a:pt x="38" y="93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2" y="81"/>
                  </a:lnTo>
                  <a:lnTo>
                    <a:pt x="38" y="93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3" name="Freeform 4594"/>
            <p:cNvSpPr>
              <a:spLocks/>
            </p:cNvSpPr>
            <p:nvPr/>
          </p:nvSpPr>
          <p:spPr bwMode="auto">
            <a:xfrm>
              <a:off x="2871" y="1979"/>
              <a:ext cx="59" cy="85"/>
            </a:xfrm>
            <a:custGeom>
              <a:avLst/>
              <a:gdLst>
                <a:gd name="T0" fmla="*/ 35 w 59"/>
                <a:gd name="T1" fmla="*/ 85 h 85"/>
                <a:gd name="T2" fmla="*/ 0 w 59"/>
                <a:gd name="T3" fmla="*/ 17 h 85"/>
                <a:gd name="T4" fmla="*/ 22 w 59"/>
                <a:gd name="T5" fmla="*/ 0 h 85"/>
                <a:gd name="T6" fmla="*/ 59 w 59"/>
                <a:gd name="T7" fmla="*/ 73 h 85"/>
                <a:gd name="T8" fmla="*/ 35 w 59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5">
                  <a:moveTo>
                    <a:pt x="35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73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4" name="Freeform 4595"/>
            <p:cNvSpPr>
              <a:spLocks/>
            </p:cNvSpPr>
            <p:nvPr/>
          </p:nvSpPr>
          <p:spPr bwMode="auto">
            <a:xfrm>
              <a:off x="2852" y="1947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22 h 49"/>
                <a:gd name="T4" fmla="*/ 17 w 41"/>
                <a:gd name="T5" fmla="*/ 0 h 49"/>
                <a:gd name="T6" fmla="*/ 41 w 41"/>
                <a:gd name="T7" fmla="*/ 32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1" y="32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5" name="Freeform 4596"/>
            <p:cNvSpPr>
              <a:spLocks/>
            </p:cNvSpPr>
            <p:nvPr/>
          </p:nvSpPr>
          <p:spPr bwMode="auto">
            <a:xfrm>
              <a:off x="2825" y="1918"/>
              <a:ext cx="44" cy="51"/>
            </a:xfrm>
            <a:custGeom>
              <a:avLst/>
              <a:gdLst>
                <a:gd name="T0" fmla="*/ 27 w 44"/>
                <a:gd name="T1" fmla="*/ 51 h 51"/>
                <a:gd name="T2" fmla="*/ 0 w 44"/>
                <a:gd name="T3" fmla="*/ 24 h 51"/>
                <a:gd name="T4" fmla="*/ 16 w 44"/>
                <a:gd name="T5" fmla="*/ 0 h 51"/>
                <a:gd name="T6" fmla="*/ 44 w 44"/>
                <a:gd name="T7" fmla="*/ 29 h 51"/>
                <a:gd name="T8" fmla="*/ 2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7" y="51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4" y="29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6" name="Freeform 4597"/>
            <p:cNvSpPr>
              <a:spLocks/>
            </p:cNvSpPr>
            <p:nvPr/>
          </p:nvSpPr>
          <p:spPr bwMode="auto">
            <a:xfrm>
              <a:off x="2795" y="1898"/>
              <a:ext cx="46" cy="44"/>
            </a:xfrm>
            <a:custGeom>
              <a:avLst/>
              <a:gdLst>
                <a:gd name="T0" fmla="*/ 30 w 46"/>
                <a:gd name="T1" fmla="*/ 44 h 44"/>
                <a:gd name="T2" fmla="*/ 0 w 46"/>
                <a:gd name="T3" fmla="*/ 27 h 44"/>
                <a:gd name="T4" fmla="*/ 10 w 46"/>
                <a:gd name="T5" fmla="*/ 0 h 44"/>
                <a:gd name="T6" fmla="*/ 46 w 46"/>
                <a:gd name="T7" fmla="*/ 20 h 44"/>
                <a:gd name="T8" fmla="*/ 30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0" y="44"/>
                  </a:moveTo>
                  <a:lnTo>
                    <a:pt x="0" y="27"/>
                  </a:lnTo>
                  <a:lnTo>
                    <a:pt x="10" y="0"/>
                  </a:lnTo>
                  <a:lnTo>
                    <a:pt x="46" y="20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7" name="Freeform 4598"/>
            <p:cNvSpPr>
              <a:spLocks/>
            </p:cNvSpPr>
            <p:nvPr/>
          </p:nvSpPr>
          <p:spPr bwMode="auto">
            <a:xfrm>
              <a:off x="2757" y="1881"/>
              <a:ext cx="48" cy="44"/>
            </a:xfrm>
            <a:custGeom>
              <a:avLst/>
              <a:gdLst>
                <a:gd name="T0" fmla="*/ 38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8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8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8" y="4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8" name="Freeform 4599"/>
            <p:cNvSpPr>
              <a:spLocks/>
            </p:cNvSpPr>
            <p:nvPr/>
          </p:nvSpPr>
          <p:spPr bwMode="auto">
            <a:xfrm>
              <a:off x="2944" y="2133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19" name="Freeform 4600"/>
            <p:cNvSpPr>
              <a:spLocks/>
            </p:cNvSpPr>
            <p:nvPr/>
          </p:nvSpPr>
          <p:spPr bwMode="auto">
            <a:xfrm>
              <a:off x="2729" y="1869"/>
              <a:ext cx="37" cy="39"/>
            </a:xfrm>
            <a:custGeom>
              <a:avLst/>
              <a:gdLst>
                <a:gd name="T0" fmla="*/ 33 w 37"/>
                <a:gd name="T1" fmla="*/ 39 h 39"/>
                <a:gd name="T2" fmla="*/ 0 w 37"/>
                <a:gd name="T3" fmla="*/ 29 h 39"/>
                <a:gd name="T4" fmla="*/ 4 w 37"/>
                <a:gd name="T5" fmla="*/ 0 h 39"/>
                <a:gd name="T6" fmla="*/ 37 w 37"/>
                <a:gd name="T7" fmla="*/ 9 h 39"/>
                <a:gd name="T8" fmla="*/ 33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33" y="39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37" y="9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0" name="Freeform 4601"/>
            <p:cNvSpPr>
              <a:spLocks/>
            </p:cNvSpPr>
            <p:nvPr/>
          </p:nvSpPr>
          <p:spPr bwMode="auto">
            <a:xfrm>
              <a:off x="2700" y="1866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30 h 32"/>
                <a:gd name="T4" fmla="*/ 0 w 33"/>
                <a:gd name="T5" fmla="*/ 0 h 32"/>
                <a:gd name="T6" fmla="*/ 33 w 33"/>
                <a:gd name="T7" fmla="*/ 3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3" y="3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1" name="Freeform 4602"/>
            <p:cNvSpPr>
              <a:spLocks/>
            </p:cNvSpPr>
            <p:nvPr/>
          </p:nvSpPr>
          <p:spPr bwMode="auto">
            <a:xfrm>
              <a:off x="2635" y="1866"/>
              <a:ext cx="65" cy="32"/>
            </a:xfrm>
            <a:custGeom>
              <a:avLst/>
              <a:gdLst>
                <a:gd name="T0" fmla="*/ 65 w 65"/>
                <a:gd name="T1" fmla="*/ 30 h 32"/>
                <a:gd name="T2" fmla="*/ 0 w 65"/>
                <a:gd name="T3" fmla="*/ 32 h 32"/>
                <a:gd name="T4" fmla="*/ 0 w 65"/>
                <a:gd name="T5" fmla="*/ 3 h 32"/>
                <a:gd name="T6" fmla="*/ 65 w 65"/>
                <a:gd name="T7" fmla="*/ 0 h 32"/>
                <a:gd name="T8" fmla="*/ 65 w 65"/>
                <a:gd name="T9" fmla="*/ 3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2">
                  <a:moveTo>
                    <a:pt x="65" y="30"/>
                  </a:moveTo>
                  <a:lnTo>
                    <a:pt x="0" y="32"/>
                  </a:lnTo>
                  <a:lnTo>
                    <a:pt x="0" y="3"/>
                  </a:lnTo>
                  <a:lnTo>
                    <a:pt x="65" y="0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2" name="Freeform 4603"/>
            <p:cNvSpPr>
              <a:spLocks/>
            </p:cNvSpPr>
            <p:nvPr/>
          </p:nvSpPr>
          <p:spPr bwMode="auto">
            <a:xfrm>
              <a:off x="2757" y="1878"/>
              <a:ext cx="11" cy="30"/>
            </a:xfrm>
            <a:custGeom>
              <a:avLst/>
              <a:gdLst>
                <a:gd name="T0" fmla="*/ 11 w 11"/>
                <a:gd name="T1" fmla="*/ 3 h 30"/>
                <a:gd name="T2" fmla="*/ 9 w 11"/>
                <a:gd name="T3" fmla="*/ 0 h 30"/>
                <a:gd name="T4" fmla="*/ 0 w 11"/>
                <a:gd name="T5" fmla="*/ 30 h 30"/>
                <a:gd name="T6" fmla="*/ 5 w 11"/>
                <a:gd name="T7" fmla="*/ 30 h 30"/>
                <a:gd name="T8" fmla="*/ 11 w 11"/>
                <a:gd name="T9" fmla="*/ 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11" y="3"/>
                  </a:moveTo>
                  <a:lnTo>
                    <a:pt x="9" y="0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3" name="Freeform 4604"/>
            <p:cNvSpPr>
              <a:spLocks/>
            </p:cNvSpPr>
            <p:nvPr/>
          </p:nvSpPr>
          <p:spPr bwMode="auto">
            <a:xfrm>
              <a:off x="2617" y="1869"/>
              <a:ext cx="20" cy="29"/>
            </a:xfrm>
            <a:custGeom>
              <a:avLst/>
              <a:gdLst>
                <a:gd name="T0" fmla="*/ 15 w 20"/>
                <a:gd name="T1" fmla="*/ 29 h 29"/>
                <a:gd name="T2" fmla="*/ 0 w 20"/>
                <a:gd name="T3" fmla="*/ 27 h 29"/>
                <a:gd name="T4" fmla="*/ 9 w 20"/>
                <a:gd name="T5" fmla="*/ 0 h 29"/>
                <a:gd name="T6" fmla="*/ 20 w 20"/>
                <a:gd name="T7" fmla="*/ 0 h 29"/>
                <a:gd name="T8" fmla="*/ 15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5" y="29"/>
                  </a:moveTo>
                  <a:lnTo>
                    <a:pt x="0" y="27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4" name="Freeform 4605"/>
            <p:cNvSpPr>
              <a:spLocks/>
            </p:cNvSpPr>
            <p:nvPr/>
          </p:nvSpPr>
          <p:spPr bwMode="auto">
            <a:xfrm>
              <a:off x="2597" y="1861"/>
              <a:ext cx="29" cy="35"/>
            </a:xfrm>
            <a:custGeom>
              <a:avLst/>
              <a:gdLst>
                <a:gd name="T0" fmla="*/ 20 w 29"/>
                <a:gd name="T1" fmla="*/ 35 h 35"/>
                <a:gd name="T2" fmla="*/ 0 w 29"/>
                <a:gd name="T3" fmla="*/ 25 h 35"/>
                <a:gd name="T4" fmla="*/ 16 w 29"/>
                <a:gd name="T5" fmla="*/ 0 h 35"/>
                <a:gd name="T6" fmla="*/ 29 w 29"/>
                <a:gd name="T7" fmla="*/ 8 h 35"/>
                <a:gd name="T8" fmla="*/ 20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0" y="35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5" name="Freeform 4606"/>
            <p:cNvSpPr>
              <a:spLocks/>
            </p:cNvSpPr>
            <p:nvPr/>
          </p:nvSpPr>
          <p:spPr bwMode="auto">
            <a:xfrm>
              <a:off x="2567" y="1837"/>
              <a:ext cx="46" cy="49"/>
            </a:xfrm>
            <a:custGeom>
              <a:avLst/>
              <a:gdLst>
                <a:gd name="T0" fmla="*/ 30 w 46"/>
                <a:gd name="T1" fmla="*/ 49 h 49"/>
                <a:gd name="T2" fmla="*/ 0 w 46"/>
                <a:gd name="T3" fmla="*/ 22 h 49"/>
                <a:gd name="T4" fmla="*/ 17 w 46"/>
                <a:gd name="T5" fmla="*/ 0 h 49"/>
                <a:gd name="T6" fmla="*/ 46 w 46"/>
                <a:gd name="T7" fmla="*/ 24 h 49"/>
                <a:gd name="T8" fmla="*/ 30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0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6" y="24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6" name="Freeform 4607"/>
            <p:cNvSpPr>
              <a:spLocks/>
            </p:cNvSpPr>
            <p:nvPr/>
          </p:nvSpPr>
          <p:spPr bwMode="auto">
            <a:xfrm>
              <a:off x="2532" y="1798"/>
              <a:ext cx="52" cy="61"/>
            </a:xfrm>
            <a:custGeom>
              <a:avLst/>
              <a:gdLst>
                <a:gd name="T0" fmla="*/ 35 w 52"/>
                <a:gd name="T1" fmla="*/ 61 h 61"/>
                <a:gd name="T2" fmla="*/ 0 w 52"/>
                <a:gd name="T3" fmla="*/ 19 h 61"/>
                <a:gd name="T4" fmla="*/ 19 w 52"/>
                <a:gd name="T5" fmla="*/ 0 h 61"/>
                <a:gd name="T6" fmla="*/ 52 w 52"/>
                <a:gd name="T7" fmla="*/ 39 h 61"/>
                <a:gd name="T8" fmla="*/ 35 w 5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1">
                  <a:moveTo>
                    <a:pt x="35" y="61"/>
                  </a:moveTo>
                  <a:lnTo>
                    <a:pt x="0" y="19"/>
                  </a:lnTo>
                  <a:lnTo>
                    <a:pt x="19" y="0"/>
                  </a:lnTo>
                  <a:lnTo>
                    <a:pt x="52" y="39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7" name="Freeform 4608"/>
            <p:cNvSpPr>
              <a:spLocks/>
            </p:cNvSpPr>
            <p:nvPr/>
          </p:nvSpPr>
          <p:spPr bwMode="auto">
            <a:xfrm>
              <a:off x="2501" y="1753"/>
              <a:ext cx="50" cy="64"/>
            </a:xfrm>
            <a:custGeom>
              <a:avLst/>
              <a:gdLst>
                <a:gd name="T0" fmla="*/ 31 w 50"/>
                <a:gd name="T1" fmla="*/ 64 h 64"/>
                <a:gd name="T2" fmla="*/ 0 w 50"/>
                <a:gd name="T3" fmla="*/ 18 h 64"/>
                <a:gd name="T4" fmla="*/ 22 w 50"/>
                <a:gd name="T5" fmla="*/ 0 h 64"/>
                <a:gd name="T6" fmla="*/ 50 w 50"/>
                <a:gd name="T7" fmla="*/ 45 h 64"/>
                <a:gd name="T8" fmla="*/ 31 w 50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4">
                  <a:moveTo>
                    <a:pt x="31" y="64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50" y="45"/>
                  </a:lnTo>
                  <a:lnTo>
                    <a:pt x="31" y="64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8" name="Freeform 4609"/>
            <p:cNvSpPr>
              <a:spLocks/>
            </p:cNvSpPr>
            <p:nvPr/>
          </p:nvSpPr>
          <p:spPr bwMode="auto">
            <a:xfrm>
              <a:off x="2446" y="1660"/>
              <a:ext cx="77" cy="111"/>
            </a:xfrm>
            <a:custGeom>
              <a:avLst/>
              <a:gdLst>
                <a:gd name="T0" fmla="*/ 55 w 77"/>
                <a:gd name="T1" fmla="*/ 111 h 111"/>
                <a:gd name="T2" fmla="*/ 0 w 77"/>
                <a:gd name="T3" fmla="*/ 18 h 111"/>
                <a:gd name="T4" fmla="*/ 22 w 77"/>
                <a:gd name="T5" fmla="*/ 0 h 111"/>
                <a:gd name="T6" fmla="*/ 77 w 77"/>
                <a:gd name="T7" fmla="*/ 93 h 111"/>
                <a:gd name="T8" fmla="*/ 55 w 77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1">
                  <a:moveTo>
                    <a:pt x="55" y="111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7" y="93"/>
                  </a:lnTo>
                  <a:lnTo>
                    <a:pt x="55" y="111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29" name="Freeform 4610"/>
            <p:cNvSpPr>
              <a:spLocks/>
            </p:cNvSpPr>
            <p:nvPr/>
          </p:nvSpPr>
          <p:spPr bwMode="auto">
            <a:xfrm>
              <a:off x="2415" y="1599"/>
              <a:ext cx="53" cy="79"/>
            </a:xfrm>
            <a:custGeom>
              <a:avLst/>
              <a:gdLst>
                <a:gd name="T0" fmla="*/ 31 w 53"/>
                <a:gd name="T1" fmla="*/ 79 h 79"/>
                <a:gd name="T2" fmla="*/ 0 w 53"/>
                <a:gd name="T3" fmla="*/ 17 h 79"/>
                <a:gd name="T4" fmla="*/ 22 w 53"/>
                <a:gd name="T5" fmla="*/ 0 h 79"/>
                <a:gd name="T6" fmla="*/ 53 w 53"/>
                <a:gd name="T7" fmla="*/ 61 h 79"/>
                <a:gd name="T8" fmla="*/ 31 w 53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9">
                  <a:moveTo>
                    <a:pt x="31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3" y="61"/>
                  </a:lnTo>
                  <a:lnTo>
                    <a:pt x="31" y="7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0" name="Freeform 4611"/>
            <p:cNvSpPr>
              <a:spLocks/>
            </p:cNvSpPr>
            <p:nvPr/>
          </p:nvSpPr>
          <p:spPr bwMode="auto">
            <a:xfrm>
              <a:off x="2632" y="1869"/>
              <a:ext cx="5" cy="29"/>
            </a:xfrm>
            <a:custGeom>
              <a:avLst/>
              <a:gdLst>
                <a:gd name="T0" fmla="*/ 3 w 5"/>
                <a:gd name="T1" fmla="*/ 29 h 29"/>
                <a:gd name="T2" fmla="*/ 0 w 5"/>
                <a:gd name="T3" fmla="*/ 29 h 29"/>
                <a:gd name="T4" fmla="*/ 3 w 5"/>
                <a:gd name="T5" fmla="*/ 0 h 29"/>
                <a:gd name="T6" fmla="*/ 5 w 5"/>
                <a:gd name="T7" fmla="*/ 0 h 29"/>
                <a:gd name="T8" fmla="*/ 3 w 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">
                  <a:moveTo>
                    <a:pt x="3" y="29"/>
                  </a:moveTo>
                  <a:lnTo>
                    <a:pt x="0" y="29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006D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1" name="Freeform 4612"/>
            <p:cNvSpPr>
              <a:spLocks/>
            </p:cNvSpPr>
            <p:nvPr/>
          </p:nvSpPr>
          <p:spPr bwMode="auto">
            <a:xfrm>
              <a:off x="3597" y="3544"/>
              <a:ext cx="44" cy="58"/>
            </a:xfrm>
            <a:custGeom>
              <a:avLst/>
              <a:gdLst>
                <a:gd name="T0" fmla="*/ 19 w 44"/>
                <a:gd name="T1" fmla="*/ 58 h 58"/>
                <a:gd name="T2" fmla="*/ 0 w 44"/>
                <a:gd name="T3" fmla="*/ 12 h 58"/>
                <a:gd name="T4" fmla="*/ 24 w 44"/>
                <a:gd name="T5" fmla="*/ 0 h 58"/>
                <a:gd name="T6" fmla="*/ 44 w 44"/>
                <a:gd name="T7" fmla="*/ 46 h 58"/>
                <a:gd name="T8" fmla="*/ 19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19" y="58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4" y="46"/>
                  </a:lnTo>
                  <a:lnTo>
                    <a:pt x="19" y="58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2" name="Freeform 4613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0 w 44"/>
                <a:gd name="T1" fmla="*/ 56 h 56"/>
                <a:gd name="T2" fmla="*/ 0 w 44"/>
                <a:gd name="T3" fmla="*/ 17 h 56"/>
                <a:gd name="T4" fmla="*/ 22 w 44"/>
                <a:gd name="T5" fmla="*/ 0 h 56"/>
                <a:gd name="T6" fmla="*/ 44 w 44"/>
                <a:gd name="T7" fmla="*/ 44 h 56"/>
                <a:gd name="T8" fmla="*/ 20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0" y="5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4" y="44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3" name="Freeform 4614"/>
            <p:cNvSpPr>
              <a:spLocks/>
            </p:cNvSpPr>
            <p:nvPr/>
          </p:nvSpPr>
          <p:spPr bwMode="auto">
            <a:xfrm>
              <a:off x="3538" y="3426"/>
              <a:ext cx="61" cy="91"/>
            </a:xfrm>
            <a:custGeom>
              <a:avLst/>
              <a:gdLst>
                <a:gd name="T0" fmla="*/ 39 w 61"/>
                <a:gd name="T1" fmla="*/ 91 h 91"/>
                <a:gd name="T2" fmla="*/ 0 w 61"/>
                <a:gd name="T3" fmla="*/ 17 h 91"/>
                <a:gd name="T4" fmla="*/ 21 w 61"/>
                <a:gd name="T5" fmla="*/ 0 h 91"/>
                <a:gd name="T6" fmla="*/ 61 w 61"/>
                <a:gd name="T7" fmla="*/ 74 h 91"/>
                <a:gd name="T8" fmla="*/ 39 w 61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39" y="91"/>
                  </a:moveTo>
                  <a:lnTo>
                    <a:pt x="0" y="17"/>
                  </a:lnTo>
                  <a:lnTo>
                    <a:pt x="21" y="0"/>
                  </a:lnTo>
                  <a:lnTo>
                    <a:pt x="61" y="74"/>
                  </a:lnTo>
                  <a:lnTo>
                    <a:pt x="39" y="9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4" name="Freeform 4615"/>
            <p:cNvSpPr>
              <a:spLocks/>
            </p:cNvSpPr>
            <p:nvPr/>
          </p:nvSpPr>
          <p:spPr bwMode="auto">
            <a:xfrm>
              <a:off x="3516" y="3392"/>
              <a:ext cx="43" cy="51"/>
            </a:xfrm>
            <a:custGeom>
              <a:avLst/>
              <a:gdLst>
                <a:gd name="T0" fmla="*/ 22 w 43"/>
                <a:gd name="T1" fmla="*/ 51 h 51"/>
                <a:gd name="T2" fmla="*/ 0 w 43"/>
                <a:gd name="T3" fmla="*/ 12 h 51"/>
                <a:gd name="T4" fmla="*/ 24 w 43"/>
                <a:gd name="T5" fmla="*/ 0 h 51"/>
                <a:gd name="T6" fmla="*/ 43 w 43"/>
                <a:gd name="T7" fmla="*/ 34 h 51"/>
                <a:gd name="T8" fmla="*/ 22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2" y="51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43" y="34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5" name="Freeform 4616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4 w 38"/>
                <a:gd name="T1" fmla="*/ 51 h 51"/>
                <a:gd name="T2" fmla="*/ 0 w 38"/>
                <a:gd name="T3" fmla="*/ 12 h 51"/>
                <a:gd name="T4" fmla="*/ 25 w 38"/>
                <a:gd name="T5" fmla="*/ 0 h 51"/>
                <a:gd name="T6" fmla="*/ 38 w 38"/>
                <a:gd name="T7" fmla="*/ 39 h 51"/>
                <a:gd name="T8" fmla="*/ 14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4" y="51"/>
                  </a:moveTo>
                  <a:lnTo>
                    <a:pt x="0" y="12"/>
                  </a:lnTo>
                  <a:lnTo>
                    <a:pt x="25" y="0"/>
                  </a:lnTo>
                  <a:lnTo>
                    <a:pt x="38" y="39"/>
                  </a:lnTo>
                  <a:lnTo>
                    <a:pt x="14" y="5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6" name="Freeform 4617"/>
            <p:cNvSpPr>
              <a:spLocks/>
            </p:cNvSpPr>
            <p:nvPr/>
          </p:nvSpPr>
          <p:spPr bwMode="auto">
            <a:xfrm>
              <a:off x="3489" y="3311"/>
              <a:ext cx="38" cy="54"/>
            </a:xfrm>
            <a:custGeom>
              <a:avLst/>
              <a:gdLst>
                <a:gd name="T0" fmla="*/ 13 w 38"/>
                <a:gd name="T1" fmla="*/ 54 h 54"/>
                <a:gd name="T2" fmla="*/ 0 w 38"/>
                <a:gd name="T3" fmla="*/ 5 h 54"/>
                <a:gd name="T4" fmla="*/ 27 w 38"/>
                <a:gd name="T5" fmla="*/ 0 h 54"/>
                <a:gd name="T6" fmla="*/ 38 w 38"/>
                <a:gd name="T7" fmla="*/ 42 h 54"/>
                <a:gd name="T8" fmla="*/ 13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3" y="54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8" y="42"/>
                  </a:lnTo>
                  <a:lnTo>
                    <a:pt x="13" y="5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7" name="Freeform 4618"/>
            <p:cNvSpPr>
              <a:spLocks/>
            </p:cNvSpPr>
            <p:nvPr/>
          </p:nvSpPr>
          <p:spPr bwMode="auto">
            <a:xfrm>
              <a:off x="3483" y="3262"/>
              <a:ext cx="33" cy="54"/>
            </a:xfrm>
            <a:custGeom>
              <a:avLst/>
              <a:gdLst>
                <a:gd name="T0" fmla="*/ 6 w 33"/>
                <a:gd name="T1" fmla="*/ 54 h 54"/>
                <a:gd name="T2" fmla="*/ 0 w 33"/>
                <a:gd name="T3" fmla="*/ 5 h 54"/>
                <a:gd name="T4" fmla="*/ 26 w 33"/>
                <a:gd name="T5" fmla="*/ 0 h 54"/>
                <a:gd name="T6" fmla="*/ 33 w 33"/>
                <a:gd name="T7" fmla="*/ 49 h 54"/>
                <a:gd name="T8" fmla="*/ 6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6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3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8" name="Freeform 4619"/>
            <p:cNvSpPr>
              <a:spLocks/>
            </p:cNvSpPr>
            <p:nvPr/>
          </p:nvSpPr>
          <p:spPr bwMode="auto">
            <a:xfrm>
              <a:off x="3483" y="3228"/>
              <a:ext cx="28" cy="36"/>
            </a:xfrm>
            <a:custGeom>
              <a:avLst/>
              <a:gdLst>
                <a:gd name="T0" fmla="*/ 0 w 28"/>
                <a:gd name="T1" fmla="*/ 36 h 36"/>
                <a:gd name="T2" fmla="*/ 2 w 28"/>
                <a:gd name="T3" fmla="*/ 0 h 36"/>
                <a:gd name="T4" fmla="*/ 28 w 28"/>
                <a:gd name="T5" fmla="*/ 2 h 36"/>
                <a:gd name="T6" fmla="*/ 26 w 28"/>
                <a:gd name="T7" fmla="*/ 36 h 36"/>
                <a:gd name="T8" fmla="*/ 0 w 2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0" y="36"/>
                  </a:moveTo>
                  <a:lnTo>
                    <a:pt x="2" y="0"/>
                  </a:lnTo>
                  <a:lnTo>
                    <a:pt x="28" y="2"/>
                  </a:lnTo>
                  <a:lnTo>
                    <a:pt x="2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39" name="Freeform 4620"/>
            <p:cNvSpPr>
              <a:spLocks/>
            </p:cNvSpPr>
            <p:nvPr/>
          </p:nvSpPr>
          <p:spPr bwMode="auto">
            <a:xfrm>
              <a:off x="3485" y="3191"/>
              <a:ext cx="31" cy="39"/>
            </a:xfrm>
            <a:custGeom>
              <a:avLst/>
              <a:gdLst>
                <a:gd name="T0" fmla="*/ 0 w 31"/>
                <a:gd name="T1" fmla="*/ 37 h 39"/>
                <a:gd name="T2" fmla="*/ 4 w 31"/>
                <a:gd name="T3" fmla="*/ 0 h 39"/>
                <a:gd name="T4" fmla="*/ 31 w 31"/>
                <a:gd name="T5" fmla="*/ 5 h 39"/>
                <a:gd name="T6" fmla="*/ 26 w 31"/>
                <a:gd name="T7" fmla="*/ 39 h 39"/>
                <a:gd name="T8" fmla="*/ 0 w 31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37"/>
                  </a:moveTo>
                  <a:lnTo>
                    <a:pt x="4" y="0"/>
                  </a:lnTo>
                  <a:lnTo>
                    <a:pt x="31" y="5"/>
                  </a:lnTo>
                  <a:lnTo>
                    <a:pt x="26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0" name="Freeform 4621"/>
            <p:cNvSpPr>
              <a:spLocks/>
            </p:cNvSpPr>
            <p:nvPr/>
          </p:nvSpPr>
          <p:spPr bwMode="auto">
            <a:xfrm>
              <a:off x="3489" y="3159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9 w 33"/>
                <a:gd name="T3" fmla="*/ 0 h 37"/>
                <a:gd name="T4" fmla="*/ 33 w 33"/>
                <a:gd name="T5" fmla="*/ 12 h 37"/>
                <a:gd name="T6" fmla="*/ 27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9" y="0"/>
                  </a:lnTo>
                  <a:lnTo>
                    <a:pt x="33" y="12"/>
                  </a:lnTo>
                  <a:lnTo>
                    <a:pt x="27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1" name="Freeform 4622"/>
            <p:cNvSpPr>
              <a:spLocks/>
            </p:cNvSpPr>
            <p:nvPr/>
          </p:nvSpPr>
          <p:spPr bwMode="auto">
            <a:xfrm>
              <a:off x="3498" y="3127"/>
              <a:ext cx="35" cy="44"/>
            </a:xfrm>
            <a:custGeom>
              <a:avLst/>
              <a:gdLst>
                <a:gd name="T0" fmla="*/ 0 w 35"/>
                <a:gd name="T1" fmla="*/ 32 h 44"/>
                <a:gd name="T2" fmla="*/ 11 w 35"/>
                <a:gd name="T3" fmla="*/ 0 h 44"/>
                <a:gd name="T4" fmla="*/ 35 w 35"/>
                <a:gd name="T5" fmla="*/ 13 h 44"/>
                <a:gd name="T6" fmla="*/ 24 w 35"/>
                <a:gd name="T7" fmla="*/ 44 h 44"/>
                <a:gd name="T8" fmla="*/ 0 w 35"/>
                <a:gd name="T9" fmla="*/ 3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0" y="32"/>
                  </a:moveTo>
                  <a:lnTo>
                    <a:pt x="11" y="0"/>
                  </a:lnTo>
                  <a:lnTo>
                    <a:pt x="35" y="13"/>
                  </a:lnTo>
                  <a:lnTo>
                    <a:pt x="24" y="4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2" name="Freeform 4623"/>
            <p:cNvSpPr>
              <a:spLocks/>
            </p:cNvSpPr>
            <p:nvPr/>
          </p:nvSpPr>
          <p:spPr bwMode="auto">
            <a:xfrm>
              <a:off x="3509" y="3071"/>
              <a:ext cx="44" cy="69"/>
            </a:xfrm>
            <a:custGeom>
              <a:avLst/>
              <a:gdLst>
                <a:gd name="T0" fmla="*/ 0 w 44"/>
                <a:gd name="T1" fmla="*/ 56 h 69"/>
                <a:gd name="T2" fmla="*/ 18 w 44"/>
                <a:gd name="T3" fmla="*/ 0 h 69"/>
                <a:gd name="T4" fmla="*/ 44 w 44"/>
                <a:gd name="T5" fmla="*/ 5 h 69"/>
                <a:gd name="T6" fmla="*/ 24 w 44"/>
                <a:gd name="T7" fmla="*/ 69 h 69"/>
                <a:gd name="T8" fmla="*/ 0 w 44"/>
                <a:gd name="T9" fmla="*/ 56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9">
                  <a:moveTo>
                    <a:pt x="0" y="56"/>
                  </a:moveTo>
                  <a:lnTo>
                    <a:pt x="18" y="0"/>
                  </a:lnTo>
                  <a:lnTo>
                    <a:pt x="44" y="5"/>
                  </a:lnTo>
                  <a:lnTo>
                    <a:pt x="24" y="69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3" name="Freeform 4624"/>
            <p:cNvSpPr>
              <a:spLocks/>
            </p:cNvSpPr>
            <p:nvPr/>
          </p:nvSpPr>
          <p:spPr bwMode="auto">
            <a:xfrm>
              <a:off x="3527" y="3037"/>
              <a:ext cx="28" cy="39"/>
            </a:xfrm>
            <a:custGeom>
              <a:avLst/>
              <a:gdLst>
                <a:gd name="T0" fmla="*/ 0 w 28"/>
                <a:gd name="T1" fmla="*/ 34 h 39"/>
                <a:gd name="T2" fmla="*/ 2 w 28"/>
                <a:gd name="T3" fmla="*/ 2 h 39"/>
                <a:gd name="T4" fmla="*/ 28 w 28"/>
                <a:gd name="T5" fmla="*/ 0 h 39"/>
                <a:gd name="T6" fmla="*/ 26 w 28"/>
                <a:gd name="T7" fmla="*/ 39 h 39"/>
                <a:gd name="T8" fmla="*/ 0 w 28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0" y="34"/>
                  </a:moveTo>
                  <a:lnTo>
                    <a:pt x="2" y="2"/>
                  </a:lnTo>
                  <a:lnTo>
                    <a:pt x="28" y="0"/>
                  </a:lnTo>
                  <a:lnTo>
                    <a:pt x="26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744" name="Freeform 4625"/>
            <p:cNvSpPr>
              <a:spLocks/>
            </p:cNvSpPr>
            <p:nvPr/>
          </p:nvSpPr>
          <p:spPr bwMode="auto">
            <a:xfrm>
              <a:off x="3524" y="3002"/>
              <a:ext cx="31" cy="37"/>
            </a:xfrm>
            <a:custGeom>
              <a:avLst/>
              <a:gdLst>
                <a:gd name="T0" fmla="*/ 5 w 31"/>
                <a:gd name="T1" fmla="*/ 37 h 37"/>
                <a:gd name="T2" fmla="*/ 0 w 31"/>
                <a:gd name="T3" fmla="*/ 3 h 37"/>
                <a:gd name="T4" fmla="*/ 27 w 31"/>
                <a:gd name="T5" fmla="*/ 0 h 37"/>
                <a:gd name="T6" fmla="*/ 31 w 31"/>
                <a:gd name="T7" fmla="*/ 35 h 37"/>
                <a:gd name="T8" fmla="*/ 5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5" y="37"/>
                  </a:moveTo>
                  <a:lnTo>
                    <a:pt x="0" y="3"/>
                  </a:lnTo>
                  <a:lnTo>
                    <a:pt x="27" y="0"/>
                  </a:lnTo>
                  <a:lnTo>
                    <a:pt x="31" y="35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4626"/>
          <p:cNvGrpSpPr>
            <a:grpSpLocks/>
          </p:cNvGrpSpPr>
          <p:nvPr/>
        </p:nvGrpSpPr>
        <p:grpSpPr bwMode="auto">
          <a:xfrm>
            <a:off x="3803650" y="2538413"/>
            <a:ext cx="1976438" cy="3179762"/>
            <a:chOff x="2396" y="1599"/>
            <a:chExt cx="1245" cy="2003"/>
          </a:xfrm>
        </p:grpSpPr>
        <p:sp>
          <p:nvSpPr>
            <p:cNvPr id="45345" name="Freeform 4627"/>
            <p:cNvSpPr>
              <a:spLocks/>
            </p:cNvSpPr>
            <p:nvPr/>
          </p:nvSpPr>
          <p:spPr bwMode="auto">
            <a:xfrm>
              <a:off x="3483" y="3262"/>
              <a:ext cx="26" cy="5"/>
            </a:xfrm>
            <a:custGeom>
              <a:avLst/>
              <a:gdLst>
                <a:gd name="T0" fmla="*/ 0 w 26"/>
                <a:gd name="T1" fmla="*/ 5 h 5"/>
                <a:gd name="T2" fmla="*/ 0 w 26"/>
                <a:gd name="T3" fmla="*/ 2 h 5"/>
                <a:gd name="T4" fmla="*/ 26 w 26"/>
                <a:gd name="T5" fmla="*/ 0 h 5"/>
                <a:gd name="T6" fmla="*/ 26 w 26"/>
                <a:gd name="T7" fmla="*/ 2 h 5"/>
                <a:gd name="T8" fmla="*/ 0 w 26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5"/>
                  </a:moveTo>
                  <a:lnTo>
                    <a:pt x="0" y="2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6" name="Freeform 4628"/>
            <p:cNvSpPr>
              <a:spLocks/>
            </p:cNvSpPr>
            <p:nvPr/>
          </p:nvSpPr>
          <p:spPr bwMode="auto">
            <a:xfrm>
              <a:off x="3509" y="2956"/>
              <a:ext cx="39" cy="56"/>
            </a:xfrm>
            <a:custGeom>
              <a:avLst/>
              <a:gdLst>
                <a:gd name="T0" fmla="*/ 15 w 39"/>
                <a:gd name="T1" fmla="*/ 56 h 56"/>
                <a:gd name="T2" fmla="*/ 0 w 39"/>
                <a:gd name="T3" fmla="*/ 12 h 56"/>
                <a:gd name="T4" fmla="*/ 24 w 39"/>
                <a:gd name="T5" fmla="*/ 0 h 56"/>
                <a:gd name="T6" fmla="*/ 39 w 39"/>
                <a:gd name="T7" fmla="*/ 44 h 56"/>
                <a:gd name="T8" fmla="*/ 15 w 39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6">
                  <a:moveTo>
                    <a:pt x="15" y="5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9" y="44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7" name="Freeform 4629"/>
            <p:cNvSpPr>
              <a:spLocks/>
            </p:cNvSpPr>
            <p:nvPr/>
          </p:nvSpPr>
          <p:spPr bwMode="auto">
            <a:xfrm>
              <a:off x="3489" y="2917"/>
              <a:ext cx="44" cy="5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19 h 51"/>
                <a:gd name="T4" fmla="*/ 20 w 44"/>
                <a:gd name="T5" fmla="*/ 0 h 51"/>
                <a:gd name="T6" fmla="*/ 44 w 44"/>
                <a:gd name="T7" fmla="*/ 39 h 51"/>
                <a:gd name="T8" fmla="*/ 20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44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8" name="Freeform 4630"/>
            <p:cNvSpPr>
              <a:spLocks/>
            </p:cNvSpPr>
            <p:nvPr/>
          </p:nvSpPr>
          <p:spPr bwMode="auto">
            <a:xfrm>
              <a:off x="3463" y="2890"/>
              <a:ext cx="46" cy="46"/>
            </a:xfrm>
            <a:custGeom>
              <a:avLst/>
              <a:gdLst>
                <a:gd name="T0" fmla="*/ 26 w 46"/>
                <a:gd name="T1" fmla="*/ 46 h 46"/>
                <a:gd name="T2" fmla="*/ 0 w 46"/>
                <a:gd name="T3" fmla="*/ 22 h 46"/>
                <a:gd name="T4" fmla="*/ 18 w 46"/>
                <a:gd name="T5" fmla="*/ 0 h 46"/>
                <a:gd name="T6" fmla="*/ 46 w 46"/>
                <a:gd name="T7" fmla="*/ 27 h 46"/>
                <a:gd name="T8" fmla="*/ 26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6" y="46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9" name="Freeform 4631"/>
            <p:cNvSpPr>
              <a:spLocks/>
            </p:cNvSpPr>
            <p:nvPr/>
          </p:nvSpPr>
          <p:spPr bwMode="auto">
            <a:xfrm>
              <a:off x="3432" y="2863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24 h 49"/>
                <a:gd name="T4" fmla="*/ 16 w 49"/>
                <a:gd name="T5" fmla="*/ 0 h 49"/>
                <a:gd name="T6" fmla="*/ 49 w 49"/>
                <a:gd name="T7" fmla="*/ 27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24"/>
                  </a:lnTo>
                  <a:lnTo>
                    <a:pt x="16" y="0"/>
                  </a:lnTo>
                  <a:lnTo>
                    <a:pt x="49" y="27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0" name="Freeform 4632"/>
            <p:cNvSpPr>
              <a:spLocks/>
            </p:cNvSpPr>
            <p:nvPr/>
          </p:nvSpPr>
          <p:spPr bwMode="auto">
            <a:xfrm>
              <a:off x="3399" y="2838"/>
              <a:ext cx="49" cy="49"/>
            </a:xfrm>
            <a:custGeom>
              <a:avLst/>
              <a:gdLst>
                <a:gd name="T0" fmla="*/ 33 w 49"/>
                <a:gd name="T1" fmla="*/ 49 h 49"/>
                <a:gd name="T2" fmla="*/ 0 w 49"/>
                <a:gd name="T3" fmla="*/ 25 h 49"/>
                <a:gd name="T4" fmla="*/ 16 w 49"/>
                <a:gd name="T5" fmla="*/ 0 h 49"/>
                <a:gd name="T6" fmla="*/ 49 w 49"/>
                <a:gd name="T7" fmla="*/ 25 h 49"/>
                <a:gd name="T8" fmla="*/ 33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3" y="49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49" y="25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1" name="Freeform 4633"/>
            <p:cNvSpPr>
              <a:spLocks/>
            </p:cNvSpPr>
            <p:nvPr/>
          </p:nvSpPr>
          <p:spPr bwMode="auto">
            <a:xfrm>
              <a:off x="3367" y="2814"/>
              <a:ext cx="48" cy="49"/>
            </a:xfrm>
            <a:custGeom>
              <a:avLst/>
              <a:gdLst>
                <a:gd name="T0" fmla="*/ 32 w 48"/>
                <a:gd name="T1" fmla="*/ 49 h 49"/>
                <a:gd name="T2" fmla="*/ 0 w 48"/>
                <a:gd name="T3" fmla="*/ 22 h 49"/>
                <a:gd name="T4" fmla="*/ 17 w 48"/>
                <a:gd name="T5" fmla="*/ 0 h 49"/>
                <a:gd name="T6" fmla="*/ 48 w 48"/>
                <a:gd name="T7" fmla="*/ 24 h 49"/>
                <a:gd name="T8" fmla="*/ 32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48" y="24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2" name="Freeform 4634"/>
            <p:cNvSpPr>
              <a:spLocks/>
            </p:cNvSpPr>
            <p:nvPr/>
          </p:nvSpPr>
          <p:spPr bwMode="auto">
            <a:xfrm>
              <a:off x="3338" y="2784"/>
              <a:ext cx="46" cy="52"/>
            </a:xfrm>
            <a:custGeom>
              <a:avLst/>
              <a:gdLst>
                <a:gd name="T0" fmla="*/ 29 w 46"/>
                <a:gd name="T1" fmla="*/ 52 h 52"/>
                <a:gd name="T2" fmla="*/ 0 w 46"/>
                <a:gd name="T3" fmla="*/ 18 h 52"/>
                <a:gd name="T4" fmla="*/ 22 w 46"/>
                <a:gd name="T5" fmla="*/ 0 h 52"/>
                <a:gd name="T6" fmla="*/ 46 w 46"/>
                <a:gd name="T7" fmla="*/ 30 h 52"/>
                <a:gd name="T8" fmla="*/ 29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9" y="52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46" y="30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3" name="Freeform 4635"/>
            <p:cNvSpPr>
              <a:spLocks/>
            </p:cNvSpPr>
            <p:nvPr/>
          </p:nvSpPr>
          <p:spPr bwMode="auto">
            <a:xfrm>
              <a:off x="3314" y="2743"/>
              <a:ext cx="46" cy="59"/>
            </a:xfrm>
            <a:custGeom>
              <a:avLst/>
              <a:gdLst>
                <a:gd name="T0" fmla="*/ 24 w 46"/>
                <a:gd name="T1" fmla="*/ 59 h 59"/>
                <a:gd name="T2" fmla="*/ 0 w 46"/>
                <a:gd name="T3" fmla="*/ 17 h 59"/>
                <a:gd name="T4" fmla="*/ 22 w 46"/>
                <a:gd name="T5" fmla="*/ 0 h 59"/>
                <a:gd name="T6" fmla="*/ 46 w 46"/>
                <a:gd name="T7" fmla="*/ 41 h 59"/>
                <a:gd name="T8" fmla="*/ 24 w 4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9">
                  <a:moveTo>
                    <a:pt x="24" y="5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46" y="41"/>
                  </a:lnTo>
                  <a:lnTo>
                    <a:pt x="24" y="5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4" name="Freeform 4636"/>
            <p:cNvSpPr>
              <a:spLocks/>
            </p:cNvSpPr>
            <p:nvPr/>
          </p:nvSpPr>
          <p:spPr bwMode="auto">
            <a:xfrm>
              <a:off x="3524" y="3000"/>
              <a:ext cx="27" cy="12"/>
            </a:xfrm>
            <a:custGeom>
              <a:avLst/>
              <a:gdLst>
                <a:gd name="T0" fmla="*/ 27 w 27"/>
                <a:gd name="T1" fmla="*/ 2 h 12"/>
                <a:gd name="T2" fmla="*/ 24 w 27"/>
                <a:gd name="T3" fmla="*/ 0 h 12"/>
                <a:gd name="T4" fmla="*/ 0 w 27"/>
                <a:gd name="T5" fmla="*/ 5 h 12"/>
                <a:gd name="T6" fmla="*/ 0 w 27"/>
                <a:gd name="T7" fmla="*/ 12 h 12"/>
                <a:gd name="T8" fmla="*/ 27 w 2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5" name="Freeform 4637"/>
            <p:cNvSpPr>
              <a:spLocks/>
            </p:cNvSpPr>
            <p:nvPr/>
          </p:nvSpPr>
          <p:spPr bwMode="auto">
            <a:xfrm>
              <a:off x="3301" y="2713"/>
              <a:ext cx="35" cy="45"/>
            </a:xfrm>
            <a:custGeom>
              <a:avLst/>
              <a:gdLst>
                <a:gd name="T0" fmla="*/ 11 w 35"/>
                <a:gd name="T1" fmla="*/ 45 h 45"/>
                <a:gd name="T2" fmla="*/ 0 w 35"/>
                <a:gd name="T3" fmla="*/ 5 h 45"/>
                <a:gd name="T4" fmla="*/ 26 w 35"/>
                <a:gd name="T5" fmla="*/ 0 h 45"/>
                <a:gd name="T6" fmla="*/ 35 w 35"/>
                <a:gd name="T7" fmla="*/ 32 h 45"/>
                <a:gd name="T8" fmla="*/ 11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11" y="45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32"/>
                  </a:lnTo>
                  <a:lnTo>
                    <a:pt x="11" y="4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6" name="Freeform 4638"/>
            <p:cNvSpPr>
              <a:spLocks/>
            </p:cNvSpPr>
            <p:nvPr/>
          </p:nvSpPr>
          <p:spPr bwMode="auto">
            <a:xfrm>
              <a:off x="3296" y="2677"/>
              <a:ext cx="31" cy="41"/>
            </a:xfrm>
            <a:custGeom>
              <a:avLst/>
              <a:gdLst>
                <a:gd name="T0" fmla="*/ 5 w 31"/>
                <a:gd name="T1" fmla="*/ 41 h 41"/>
                <a:gd name="T2" fmla="*/ 0 w 31"/>
                <a:gd name="T3" fmla="*/ 2 h 41"/>
                <a:gd name="T4" fmla="*/ 27 w 31"/>
                <a:gd name="T5" fmla="*/ 0 h 41"/>
                <a:gd name="T6" fmla="*/ 31 w 31"/>
                <a:gd name="T7" fmla="*/ 36 h 41"/>
                <a:gd name="T8" fmla="*/ 5 w 31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1">
                  <a:moveTo>
                    <a:pt x="5" y="41"/>
                  </a:moveTo>
                  <a:lnTo>
                    <a:pt x="0" y="2"/>
                  </a:lnTo>
                  <a:lnTo>
                    <a:pt x="27" y="0"/>
                  </a:lnTo>
                  <a:lnTo>
                    <a:pt x="31" y="36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7" name="Freeform 4639"/>
            <p:cNvSpPr>
              <a:spLocks/>
            </p:cNvSpPr>
            <p:nvPr/>
          </p:nvSpPr>
          <p:spPr bwMode="auto">
            <a:xfrm>
              <a:off x="3296" y="2611"/>
              <a:ext cx="27" cy="68"/>
            </a:xfrm>
            <a:custGeom>
              <a:avLst/>
              <a:gdLst>
                <a:gd name="T0" fmla="*/ 0 w 27"/>
                <a:gd name="T1" fmla="*/ 68 h 68"/>
                <a:gd name="T2" fmla="*/ 0 w 27"/>
                <a:gd name="T3" fmla="*/ 0 h 68"/>
                <a:gd name="T4" fmla="*/ 27 w 27"/>
                <a:gd name="T5" fmla="*/ 0 h 68"/>
                <a:gd name="T6" fmla="*/ 27 w 27"/>
                <a:gd name="T7" fmla="*/ 66 h 68"/>
                <a:gd name="T8" fmla="*/ 0 w 27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8">
                  <a:moveTo>
                    <a:pt x="0" y="68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27" y="66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8" name="Freeform 4640"/>
            <p:cNvSpPr>
              <a:spLocks/>
            </p:cNvSpPr>
            <p:nvPr/>
          </p:nvSpPr>
          <p:spPr bwMode="auto">
            <a:xfrm>
              <a:off x="3294" y="2542"/>
              <a:ext cx="29" cy="69"/>
            </a:xfrm>
            <a:custGeom>
              <a:avLst/>
              <a:gdLst>
                <a:gd name="T0" fmla="*/ 2 w 29"/>
                <a:gd name="T1" fmla="*/ 69 h 69"/>
                <a:gd name="T2" fmla="*/ 0 w 29"/>
                <a:gd name="T3" fmla="*/ 5 h 69"/>
                <a:gd name="T4" fmla="*/ 27 w 29"/>
                <a:gd name="T5" fmla="*/ 0 h 69"/>
                <a:gd name="T6" fmla="*/ 29 w 29"/>
                <a:gd name="T7" fmla="*/ 69 h 69"/>
                <a:gd name="T8" fmla="*/ 2 w 2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2" y="6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29" y="69"/>
                  </a:lnTo>
                  <a:lnTo>
                    <a:pt x="2" y="6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59" name="Freeform 4641"/>
            <p:cNvSpPr>
              <a:spLocks/>
            </p:cNvSpPr>
            <p:nvPr/>
          </p:nvSpPr>
          <p:spPr bwMode="auto">
            <a:xfrm>
              <a:off x="3285" y="2505"/>
              <a:ext cx="36" cy="42"/>
            </a:xfrm>
            <a:custGeom>
              <a:avLst/>
              <a:gdLst>
                <a:gd name="T0" fmla="*/ 9 w 36"/>
                <a:gd name="T1" fmla="*/ 42 h 42"/>
                <a:gd name="T2" fmla="*/ 0 w 36"/>
                <a:gd name="T3" fmla="*/ 13 h 42"/>
                <a:gd name="T4" fmla="*/ 25 w 36"/>
                <a:gd name="T5" fmla="*/ 0 h 42"/>
                <a:gd name="T6" fmla="*/ 36 w 36"/>
                <a:gd name="T7" fmla="*/ 37 h 42"/>
                <a:gd name="T8" fmla="*/ 9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9" y="42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36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0" name="Freeform 4642"/>
            <p:cNvSpPr>
              <a:spLocks/>
            </p:cNvSpPr>
            <p:nvPr/>
          </p:nvSpPr>
          <p:spPr bwMode="auto">
            <a:xfrm>
              <a:off x="3281" y="2486"/>
              <a:ext cx="29" cy="32"/>
            </a:xfrm>
            <a:custGeom>
              <a:avLst/>
              <a:gdLst>
                <a:gd name="T0" fmla="*/ 4 w 29"/>
                <a:gd name="T1" fmla="*/ 32 h 32"/>
                <a:gd name="T2" fmla="*/ 0 w 29"/>
                <a:gd name="T3" fmla="*/ 17 h 32"/>
                <a:gd name="T4" fmla="*/ 22 w 29"/>
                <a:gd name="T5" fmla="*/ 0 h 32"/>
                <a:gd name="T6" fmla="*/ 29 w 29"/>
                <a:gd name="T7" fmla="*/ 19 h 32"/>
                <a:gd name="T8" fmla="*/ 4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4" y="3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29" y="19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1" name="Freeform 4643"/>
            <p:cNvSpPr>
              <a:spLocks/>
            </p:cNvSpPr>
            <p:nvPr/>
          </p:nvSpPr>
          <p:spPr bwMode="auto">
            <a:xfrm>
              <a:off x="3270" y="2471"/>
              <a:ext cx="33" cy="32"/>
            </a:xfrm>
            <a:custGeom>
              <a:avLst/>
              <a:gdLst>
                <a:gd name="T0" fmla="*/ 11 w 33"/>
                <a:gd name="T1" fmla="*/ 32 h 32"/>
                <a:gd name="T2" fmla="*/ 0 w 33"/>
                <a:gd name="T3" fmla="*/ 17 h 32"/>
                <a:gd name="T4" fmla="*/ 22 w 33"/>
                <a:gd name="T5" fmla="*/ 0 h 32"/>
                <a:gd name="T6" fmla="*/ 33 w 33"/>
                <a:gd name="T7" fmla="*/ 15 h 32"/>
                <a:gd name="T8" fmla="*/ 1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11" y="32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33" y="15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2" name="Freeform 4644"/>
            <p:cNvSpPr>
              <a:spLocks/>
            </p:cNvSpPr>
            <p:nvPr/>
          </p:nvSpPr>
          <p:spPr bwMode="auto">
            <a:xfrm>
              <a:off x="3312" y="2743"/>
              <a:ext cx="24" cy="17"/>
            </a:xfrm>
            <a:custGeom>
              <a:avLst/>
              <a:gdLst>
                <a:gd name="T0" fmla="*/ 2 w 24"/>
                <a:gd name="T1" fmla="*/ 17 h 17"/>
                <a:gd name="T2" fmla="*/ 0 w 24"/>
                <a:gd name="T3" fmla="*/ 15 h 17"/>
                <a:gd name="T4" fmla="*/ 24 w 24"/>
                <a:gd name="T5" fmla="*/ 0 h 17"/>
                <a:gd name="T6" fmla="*/ 24 w 24"/>
                <a:gd name="T7" fmla="*/ 2 h 17"/>
                <a:gd name="T8" fmla="*/ 2 w 24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2" y="17"/>
                  </a:moveTo>
                  <a:lnTo>
                    <a:pt x="0" y="15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3" name="Freeform 4645"/>
            <p:cNvSpPr>
              <a:spLocks/>
            </p:cNvSpPr>
            <p:nvPr/>
          </p:nvSpPr>
          <p:spPr bwMode="auto">
            <a:xfrm>
              <a:off x="3257" y="2449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20 h 39"/>
                <a:gd name="T4" fmla="*/ 20 w 33"/>
                <a:gd name="T5" fmla="*/ 0 h 39"/>
                <a:gd name="T6" fmla="*/ 33 w 33"/>
                <a:gd name="T7" fmla="*/ 20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3" y="2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4" name="Freeform 4646"/>
            <p:cNvSpPr>
              <a:spLocks/>
            </p:cNvSpPr>
            <p:nvPr/>
          </p:nvSpPr>
          <p:spPr bwMode="auto">
            <a:xfrm>
              <a:off x="3246" y="2434"/>
              <a:ext cx="31" cy="35"/>
            </a:xfrm>
            <a:custGeom>
              <a:avLst/>
              <a:gdLst>
                <a:gd name="T0" fmla="*/ 11 w 31"/>
                <a:gd name="T1" fmla="*/ 35 h 35"/>
                <a:gd name="T2" fmla="*/ 0 w 31"/>
                <a:gd name="T3" fmla="*/ 25 h 35"/>
                <a:gd name="T4" fmla="*/ 15 w 31"/>
                <a:gd name="T5" fmla="*/ 0 h 35"/>
                <a:gd name="T6" fmla="*/ 31 w 31"/>
                <a:gd name="T7" fmla="*/ 15 h 35"/>
                <a:gd name="T8" fmla="*/ 11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1" y="35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31" y="15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5" name="Freeform 4647"/>
            <p:cNvSpPr>
              <a:spLocks/>
            </p:cNvSpPr>
            <p:nvPr/>
          </p:nvSpPr>
          <p:spPr bwMode="auto">
            <a:xfrm>
              <a:off x="3215" y="2415"/>
              <a:ext cx="46" cy="44"/>
            </a:xfrm>
            <a:custGeom>
              <a:avLst/>
              <a:gdLst>
                <a:gd name="T0" fmla="*/ 31 w 46"/>
                <a:gd name="T1" fmla="*/ 44 h 44"/>
                <a:gd name="T2" fmla="*/ 0 w 46"/>
                <a:gd name="T3" fmla="*/ 27 h 44"/>
                <a:gd name="T4" fmla="*/ 11 w 46"/>
                <a:gd name="T5" fmla="*/ 0 h 44"/>
                <a:gd name="T6" fmla="*/ 46 w 46"/>
                <a:gd name="T7" fmla="*/ 19 h 44"/>
                <a:gd name="T8" fmla="*/ 31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1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19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6" name="Freeform 4648"/>
            <p:cNvSpPr>
              <a:spLocks/>
            </p:cNvSpPr>
            <p:nvPr/>
          </p:nvSpPr>
          <p:spPr bwMode="auto">
            <a:xfrm>
              <a:off x="3185" y="2400"/>
              <a:ext cx="41" cy="42"/>
            </a:xfrm>
            <a:custGeom>
              <a:avLst/>
              <a:gdLst>
                <a:gd name="T0" fmla="*/ 30 w 41"/>
                <a:gd name="T1" fmla="*/ 42 h 42"/>
                <a:gd name="T2" fmla="*/ 0 w 41"/>
                <a:gd name="T3" fmla="*/ 29 h 42"/>
                <a:gd name="T4" fmla="*/ 4 w 41"/>
                <a:gd name="T5" fmla="*/ 0 h 42"/>
                <a:gd name="T6" fmla="*/ 41 w 41"/>
                <a:gd name="T7" fmla="*/ 15 h 42"/>
                <a:gd name="T8" fmla="*/ 30 w 41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2">
                  <a:moveTo>
                    <a:pt x="30" y="42"/>
                  </a:moveTo>
                  <a:lnTo>
                    <a:pt x="0" y="29"/>
                  </a:lnTo>
                  <a:lnTo>
                    <a:pt x="4" y="0"/>
                  </a:lnTo>
                  <a:lnTo>
                    <a:pt x="41" y="15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7" name="Freeform 4649"/>
            <p:cNvSpPr>
              <a:spLocks/>
            </p:cNvSpPr>
            <p:nvPr/>
          </p:nvSpPr>
          <p:spPr bwMode="auto">
            <a:xfrm>
              <a:off x="3147" y="2393"/>
              <a:ext cx="42" cy="36"/>
            </a:xfrm>
            <a:custGeom>
              <a:avLst/>
              <a:gdLst>
                <a:gd name="T0" fmla="*/ 38 w 42"/>
                <a:gd name="T1" fmla="*/ 36 h 36"/>
                <a:gd name="T2" fmla="*/ 0 w 42"/>
                <a:gd name="T3" fmla="*/ 29 h 36"/>
                <a:gd name="T4" fmla="*/ 5 w 42"/>
                <a:gd name="T5" fmla="*/ 0 h 36"/>
                <a:gd name="T6" fmla="*/ 42 w 42"/>
                <a:gd name="T7" fmla="*/ 7 h 36"/>
                <a:gd name="T8" fmla="*/ 38 w 4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6">
                  <a:moveTo>
                    <a:pt x="38" y="36"/>
                  </a:moveTo>
                  <a:lnTo>
                    <a:pt x="0" y="29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8" name="Freeform 4650"/>
            <p:cNvSpPr>
              <a:spLocks/>
            </p:cNvSpPr>
            <p:nvPr/>
          </p:nvSpPr>
          <p:spPr bwMode="auto">
            <a:xfrm>
              <a:off x="3110" y="2385"/>
              <a:ext cx="42" cy="37"/>
            </a:xfrm>
            <a:custGeom>
              <a:avLst/>
              <a:gdLst>
                <a:gd name="T0" fmla="*/ 37 w 42"/>
                <a:gd name="T1" fmla="*/ 37 h 37"/>
                <a:gd name="T2" fmla="*/ 0 w 42"/>
                <a:gd name="T3" fmla="*/ 30 h 37"/>
                <a:gd name="T4" fmla="*/ 5 w 42"/>
                <a:gd name="T5" fmla="*/ 0 h 37"/>
                <a:gd name="T6" fmla="*/ 42 w 42"/>
                <a:gd name="T7" fmla="*/ 8 h 37"/>
                <a:gd name="T8" fmla="*/ 37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7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69" name="Freeform 4651"/>
            <p:cNvSpPr>
              <a:spLocks/>
            </p:cNvSpPr>
            <p:nvPr/>
          </p:nvSpPr>
          <p:spPr bwMode="auto">
            <a:xfrm>
              <a:off x="3068" y="2378"/>
              <a:ext cx="47" cy="37"/>
            </a:xfrm>
            <a:custGeom>
              <a:avLst/>
              <a:gdLst>
                <a:gd name="T0" fmla="*/ 42 w 47"/>
                <a:gd name="T1" fmla="*/ 37 h 37"/>
                <a:gd name="T2" fmla="*/ 0 w 47"/>
                <a:gd name="T3" fmla="*/ 27 h 37"/>
                <a:gd name="T4" fmla="*/ 11 w 47"/>
                <a:gd name="T5" fmla="*/ 0 h 37"/>
                <a:gd name="T6" fmla="*/ 47 w 47"/>
                <a:gd name="T7" fmla="*/ 7 h 37"/>
                <a:gd name="T8" fmla="*/ 42 w 4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7">
                  <a:moveTo>
                    <a:pt x="42" y="3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7" y="7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0" name="Freeform 4652"/>
            <p:cNvSpPr>
              <a:spLocks/>
            </p:cNvSpPr>
            <p:nvPr/>
          </p:nvSpPr>
          <p:spPr bwMode="auto">
            <a:xfrm>
              <a:off x="3049" y="2371"/>
              <a:ext cx="30" cy="34"/>
            </a:xfrm>
            <a:custGeom>
              <a:avLst/>
              <a:gdLst>
                <a:gd name="T0" fmla="*/ 19 w 30"/>
                <a:gd name="T1" fmla="*/ 34 h 34"/>
                <a:gd name="T2" fmla="*/ 0 w 30"/>
                <a:gd name="T3" fmla="*/ 24 h 34"/>
                <a:gd name="T4" fmla="*/ 15 w 30"/>
                <a:gd name="T5" fmla="*/ 0 h 34"/>
                <a:gd name="T6" fmla="*/ 30 w 30"/>
                <a:gd name="T7" fmla="*/ 7 h 34"/>
                <a:gd name="T8" fmla="*/ 19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0" y="24"/>
                  </a:lnTo>
                  <a:lnTo>
                    <a:pt x="15" y="0"/>
                  </a:lnTo>
                  <a:lnTo>
                    <a:pt x="30" y="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1" name="Freeform 4653"/>
            <p:cNvSpPr>
              <a:spLocks/>
            </p:cNvSpPr>
            <p:nvPr/>
          </p:nvSpPr>
          <p:spPr bwMode="auto">
            <a:xfrm>
              <a:off x="3033" y="2358"/>
              <a:ext cx="31" cy="37"/>
            </a:xfrm>
            <a:custGeom>
              <a:avLst/>
              <a:gdLst>
                <a:gd name="T0" fmla="*/ 16 w 31"/>
                <a:gd name="T1" fmla="*/ 37 h 37"/>
                <a:gd name="T2" fmla="*/ 0 w 31"/>
                <a:gd name="T3" fmla="*/ 25 h 37"/>
                <a:gd name="T4" fmla="*/ 16 w 31"/>
                <a:gd name="T5" fmla="*/ 0 h 37"/>
                <a:gd name="T6" fmla="*/ 31 w 31"/>
                <a:gd name="T7" fmla="*/ 13 h 37"/>
                <a:gd name="T8" fmla="*/ 16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6" y="37"/>
                  </a:moveTo>
                  <a:lnTo>
                    <a:pt x="0" y="25"/>
                  </a:lnTo>
                  <a:lnTo>
                    <a:pt x="16" y="0"/>
                  </a:lnTo>
                  <a:lnTo>
                    <a:pt x="31" y="13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2" name="Freeform 4654"/>
            <p:cNvSpPr>
              <a:spLocks/>
            </p:cNvSpPr>
            <p:nvPr/>
          </p:nvSpPr>
          <p:spPr bwMode="auto">
            <a:xfrm>
              <a:off x="3018" y="2349"/>
              <a:ext cx="31" cy="34"/>
            </a:xfrm>
            <a:custGeom>
              <a:avLst/>
              <a:gdLst>
                <a:gd name="T0" fmla="*/ 15 w 31"/>
                <a:gd name="T1" fmla="*/ 34 h 34"/>
                <a:gd name="T2" fmla="*/ 0 w 31"/>
                <a:gd name="T3" fmla="*/ 22 h 34"/>
                <a:gd name="T4" fmla="*/ 18 w 31"/>
                <a:gd name="T5" fmla="*/ 0 h 34"/>
                <a:gd name="T6" fmla="*/ 31 w 31"/>
                <a:gd name="T7" fmla="*/ 9 h 34"/>
                <a:gd name="T8" fmla="*/ 15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5" y="34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31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3" name="Freeform 4655"/>
            <p:cNvSpPr>
              <a:spLocks/>
            </p:cNvSpPr>
            <p:nvPr/>
          </p:nvSpPr>
          <p:spPr bwMode="auto">
            <a:xfrm>
              <a:off x="3003" y="2331"/>
              <a:ext cx="33" cy="40"/>
            </a:xfrm>
            <a:custGeom>
              <a:avLst/>
              <a:gdLst>
                <a:gd name="T0" fmla="*/ 15 w 33"/>
                <a:gd name="T1" fmla="*/ 40 h 40"/>
                <a:gd name="T2" fmla="*/ 0 w 33"/>
                <a:gd name="T3" fmla="*/ 20 h 40"/>
                <a:gd name="T4" fmla="*/ 19 w 33"/>
                <a:gd name="T5" fmla="*/ 0 h 40"/>
                <a:gd name="T6" fmla="*/ 33 w 33"/>
                <a:gd name="T7" fmla="*/ 18 h 40"/>
                <a:gd name="T8" fmla="*/ 15 w 33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15" y="40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3" y="18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4" name="Freeform 4656"/>
            <p:cNvSpPr>
              <a:spLocks/>
            </p:cNvSpPr>
            <p:nvPr/>
          </p:nvSpPr>
          <p:spPr bwMode="auto">
            <a:xfrm>
              <a:off x="3270" y="2469"/>
              <a:ext cx="22" cy="19"/>
            </a:xfrm>
            <a:custGeom>
              <a:avLst/>
              <a:gdLst>
                <a:gd name="T0" fmla="*/ 22 w 22"/>
                <a:gd name="T1" fmla="*/ 2 h 19"/>
                <a:gd name="T2" fmla="*/ 20 w 22"/>
                <a:gd name="T3" fmla="*/ 0 h 19"/>
                <a:gd name="T4" fmla="*/ 0 w 22"/>
                <a:gd name="T5" fmla="*/ 19 h 19"/>
                <a:gd name="T6" fmla="*/ 0 w 22"/>
                <a:gd name="T7" fmla="*/ 19 h 19"/>
                <a:gd name="T8" fmla="*/ 22 w 22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2"/>
                  </a:moveTo>
                  <a:lnTo>
                    <a:pt x="20" y="0"/>
                  </a:lnTo>
                  <a:lnTo>
                    <a:pt x="0" y="1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5" name="Freeform 4657"/>
            <p:cNvSpPr>
              <a:spLocks/>
            </p:cNvSpPr>
            <p:nvPr/>
          </p:nvSpPr>
          <p:spPr bwMode="auto">
            <a:xfrm>
              <a:off x="2976" y="2287"/>
              <a:ext cx="49" cy="62"/>
            </a:xfrm>
            <a:custGeom>
              <a:avLst/>
              <a:gdLst>
                <a:gd name="T0" fmla="*/ 25 w 49"/>
                <a:gd name="T1" fmla="*/ 62 h 62"/>
                <a:gd name="T2" fmla="*/ 0 w 49"/>
                <a:gd name="T3" fmla="*/ 13 h 62"/>
                <a:gd name="T4" fmla="*/ 25 w 49"/>
                <a:gd name="T5" fmla="*/ 0 h 62"/>
                <a:gd name="T6" fmla="*/ 49 w 49"/>
                <a:gd name="T7" fmla="*/ 49 h 62"/>
                <a:gd name="T8" fmla="*/ 25 w 49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2">
                  <a:moveTo>
                    <a:pt x="25" y="62"/>
                  </a:moveTo>
                  <a:lnTo>
                    <a:pt x="0" y="13"/>
                  </a:lnTo>
                  <a:lnTo>
                    <a:pt x="25" y="0"/>
                  </a:lnTo>
                  <a:lnTo>
                    <a:pt x="49" y="49"/>
                  </a:lnTo>
                  <a:lnTo>
                    <a:pt x="25" y="6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6" name="Freeform 4658"/>
            <p:cNvSpPr>
              <a:spLocks/>
            </p:cNvSpPr>
            <p:nvPr/>
          </p:nvSpPr>
          <p:spPr bwMode="auto">
            <a:xfrm>
              <a:off x="2965" y="2241"/>
              <a:ext cx="36" cy="59"/>
            </a:xfrm>
            <a:custGeom>
              <a:avLst/>
              <a:gdLst>
                <a:gd name="T0" fmla="*/ 11 w 36"/>
                <a:gd name="T1" fmla="*/ 59 h 59"/>
                <a:gd name="T2" fmla="*/ 0 w 36"/>
                <a:gd name="T3" fmla="*/ 5 h 59"/>
                <a:gd name="T4" fmla="*/ 27 w 36"/>
                <a:gd name="T5" fmla="*/ 0 h 59"/>
                <a:gd name="T6" fmla="*/ 36 w 36"/>
                <a:gd name="T7" fmla="*/ 46 h 59"/>
                <a:gd name="T8" fmla="*/ 11 w 3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9">
                  <a:moveTo>
                    <a:pt x="11" y="59"/>
                  </a:moveTo>
                  <a:lnTo>
                    <a:pt x="0" y="5"/>
                  </a:lnTo>
                  <a:lnTo>
                    <a:pt x="27" y="0"/>
                  </a:lnTo>
                  <a:lnTo>
                    <a:pt x="36" y="46"/>
                  </a:lnTo>
                  <a:lnTo>
                    <a:pt x="11" y="5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7" name="Freeform 4659"/>
            <p:cNvSpPr>
              <a:spLocks/>
            </p:cNvSpPr>
            <p:nvPr/>
          </p:nvSpPr>
          <p:spPr bwMode="auto">
            <a:xfrm>
              <a:off x="2957" y="2192"/>
              <a:ext cx="35" cy="54"/>
            </a:xfrm>
            <a:custGeom>
              <a:avLst/>
              <a:gdLst>
                <a:gd name="T0" fmla="*/ 8 w 35"/>
                <a:gd name="T1" fmla="*/ 54 h 54"/>
                <a:gd name="T2" fmla="*/ 0 w 35"/>
                <a:gd name="T3" fmla="*/ 5 h 54"/>
                <a:gd name="T4" fmla="*/ 26 w 35"/>
                <a:gd name="T5" fmla="*/ 0 h 54"/>
                <a:gd name="T6" fmla="*/ 35 w 35"/>
                <a:gd name="T7" fmla="*/ 49 h 54"/>
                <a:gd name="T8" fmla="*/ 8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8" y="54"/>
                  </a:moveTo>
                  <a:lnTo>
                    <a:pt x="0" y="5"/>
                  </a:lnTo>
                  <a:lnTo>
                    <a:pt x="26" y="0"/>
                  </a:lnTo>
                  <a:lnTo>
                    <a:pt x="35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8" name="Freeform 4660"/>
            <p:cNvSpPr>
              <a:spLocks/>
            </p:cNvSpPr>
            <p:nvPr/>
          </p:nvSpPr>
          <p:spPr bwMode="auto">
            <a:xfrm>
              <a:off x="2950" y="2162"/>
              <a:ext cx="33" cy="35"/>
            </a:xfrm>
            <a:custGeom>
              <a:avLst/>
              <a:gdLst>
                <a:gd name="T0" fmla="*/ 7 w 33"/>
                <a:gd name="T1" fmla="*/ 35 h 35"/>
                <a:gd name="T2" fmla="*/ 0 w 33"/>
                <a:gd name="T3" fmla="*/ 13 h 35"/>
                <a:gd name="T4" fmla="*/ 24 w 33"/>
                <a:gd name="T5" fmla="*/ 0 h 35"/>
                <a:gd name="T6" fmla="*/ 33 w 33"/>
                <a:gd name="T7" fmla="*/ 30 h 35"/>
                <a:gd name="T8" fmla="*/ 7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7" y="35"/>
                  </a:moveTo>
                  <a:lnTo>
                    <a:pt x="0" y="13"/>
                  </a:lnTo>
                  <a:lnTo>
                    <a:pt x="24" y="0"/>
                  </a:lnTo>
                  <a:lnTo>
                    <a:pt x="33" y="30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79" name="Freeform 4661"/>
            <p:cNvSpPr>
              <a:spLocks/>
            </p:cNvSpPr>
            <p:nvPr/>
          </p:nvSpPr>
          <p:spPr bwMode="auto">
            <a:xfrm>
              <a:off x="2939" y="2136"/>
              <a:ext cx="35" cy="39"/>
            </a:xfrm>
            <a:custGeom>
              <a:avLst/>
              <a:gdLst>
                <a:gd name="T0" fmla="*/ 11 w 35"/>
                <a:gd name="T1" fmla="*/ 39 h 39"/>
                <a:gd name="T2" fmla="*/ 0 w 35"/>
                <a:gd name="T3" fmla="*/ 12 h 39"/>
                <a:gd name="T4" fmla="*/ 24 w 35"/>
                <a:gd name="T5" fmla="*/ 0 h 39"/>
                <a:gd name="T6" fmla="*/ 35 w 35"/>
                <a:gd name="T7" fmla="*/ 26 h 39"/>
                <a:gd name="T8" fmla="*/ 11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1" y="39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35" y="26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0" name="Freeform 4662"/>
            <p:cNvSpPr>
              <a:spLocks/>
            </p:cNvSpPr>
            <p:nvPr/>
          </p:nvSpPr>
          <p:spPr bwMode="auto">
            <a:xfrm>
              <a:off x="3001" y="2331"/>
              <a:ext cx="24" cy="20"/>
            </a:xfrm>
            <a:custGeom>
              <a:avLst/>
              <a:gdLst>
                <a:gd name="T0" fmla="*/ 2 w 24"/>
                <a:gd name="T1" fmla="*/ 20 h 20"/>
                <a:gd name="T2" fmla="*/ 0 w 24"/>
                <a:gd name="T3" fmla="*/ 18 h 20"/>
                <a:gd name="T4" fmla="*/ 21 w 24"/>
                <a:gd name="T5" fmla="*/ 0 h 20"/>
                <a:gd name="T6" fmla="*/ 24 w 24"/>
                <a:gd name="T7" fmla="*/ 5 h 20"/>
                <a:gd name="T8" fmla="*/ 2 w 24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0">
                  <a:moveTo>
                    <a:pt x="2" y="20"/>
                  </a:moveTo>
                  <a:lnTo>
                    <a:pt x="0" y="18"/>
                  </a:lnTo>
                  <a:lnTo>
                    <a:pt x="21" y="0"/>
                  </a:lnTo>
                  <a:lnTo>
                    <a:pt x="24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1" name="Freeform 4663"/>
            <p:cNvSpPr>
              <a:spLocks/>
            </p:cNvSpPr>
            <p:nvPr/>
          </p:nvSpPr>
          <p:spPr bwMode="auto">
            <a:xfrm>
              <a:off x="2904" y="2052"/>
              <a:ext cx="59" cy="96"/>
            </a:xfrm>
            <a:custGeom>
              <a:avLst/>
              <a:gdLst>
                <a:gd name="T0" fmla="*/ 35 w 59"/>
                <a:gd name="T1" fmla="*/ 96 h 96"/>
                <a:gd name="T2" fmla="*/ 0 w 59"/>
                <a:gd name="T3" fmla="*/ 17 h 96"/>
                <a:gd name="T4" fmla="*/ 22 w 59"/>
                <a:gd name="T5" fmla="*/ 0 h 96"/>
                <a:gd name="T6" fmla="*/ 59 w 59"/>
                <a:gd name="T7" fmla="*/ 84 h 96"/>
                <a:gd name="T8" fmla="*/ 35 w 59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35" y="96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84"/>
                  </a:lnTo>
                  <a:lnTo>
                    <a:pt x="35" y="96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2" name="Freeform 4664"/>
            <p:cNvSpPr>
              <a:spLocks/>
            </p:cNvSpPr>
            <p:nvPr/>
          </p:nvSpPr>
          <p:spPr bwMode="auto">
            <a:xfrm>
              <a:off x="2867" y="1984"/>
              <a:ext cx="59" cy="85"/>
            </a:xfrm>
            <a:custGeom>
              <a:avLst/>
              <a:gdLst>
                <a:gd name="T0" fmla="*/ 37 w 59"/>
                <a:gd name="T1" fmla="*/ 85 h 85"/>
                <a:gd name="T2" fmla="*/ 0 w 59"/>
                <a:gd name="T3" fmla="*/ 17 h 85"/>
                <a:gd name="T4" fmla="*/ 22 w 59"/>
                <a:gd name="T5" fmla="*/ 0 h 85"/>
                <a:gd name="T6" fmla="*/ 59 w 59"/>
                <a:gd name="T7" fmla="*/ 68 h 85"/>
                <a:gd name="T8" fmla="*/ 37 w 59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5">
                  <a:moveTo>
                    <a:pt x="37" y="85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9" y="68"/>
                  </a:lnTo>
                  <a:lnTo>
                    <a:pt x="37" y="85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3" name="Freeform 4665"/>
            <p:cNvSpPr>
              <a:spLocks/>
            </p:cNvSpPr>
            <p:nvPr/>
          </p:nvSpPr>
          <p:spPr bwMode="auto">
            <a:xfrm>
              <a:off x="2847" y="1949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22 h 52"/>
                <a:gd name="T4" fmla="*/ 18 w 42"/>
                <a:gd name="T5" fmla="*/ 0 h 52"/>
                <a:gd name="T6" fmla="*/ 42 w 42"/>
                <a:gd name="T7" fmla="*/ 35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2" y="35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4" name="Freeform 4666"/>
            <p:cNvSpPr>
              <a:spLocks/>
            </p:cNvSpPr>
            <p:nvPr/>
          </p:nvSpPr>
          <p:spPr bwMode="auto">
            <a:xfrm>
              <a:off x="2821" y="1922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5 h 49"/>
                <a:gd name="T4" fmla="*/ 15 w 44"/>
                <a:gd name="T5" fmla="*/ 0 h 49"/>
                <a:gd name="T6" fmla="*/ 44 w 44"/>
                <a:gd name="T7" fmla="*/ 27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44" y="27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5" name="Freeform 4667"/>
            <p:cNvSpPr>
              <a:spLocks/>
            </p:cNvSpPr>
            <p:nvPr/>
          </p:nvSpPr>
          <p:spPr bwMode="auto">
            <a:xfrm>
              <a:off x="2790" y="1900"/>
              <a:ext cx="46" cy="47"/>
            </a:xfrm>
            <a:custGeom>
              <a:avLst/>
              <a:gdLst>
                <a:gd name="T0" fmla="*/ 31 w 46"/>
                <a:gd name="T1" fmla="*/ 47 h 47"/>
                <a:gd name="T2" fmla="*/ 0 w 46"/>
                <a:gd name="T3" fmla="*/ 27 h 47"/>
                <a:gd name="T4" fmla="*/ 11 w 46"/>
                <a:gd name="T5" fmla="*/ 0 h 47"/>
                <a:gd name="T6" fmla="*/ 46 w 46"/>
                <a:gd name="T7" fmla="*/ 22 h 47"/>
                <a:gd name="T8" fmla="*/ 31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1" y="47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6" name="Freeform 4668"/>
            <p:cNvSpPr>
              <a:spLocks/>
            </p:cNvSpPr>
            <p:nvPr/>
          </p:nvSpPr>
          <p:spPr bwMode="auto">
            <a:xfrm>
              <a:off x="2753" y="1883"/>
              <a:ext cx="48" cy="44"/>
            </a:xfrm>
            <a:custGeom>
              <a:avLst/>
              <a:gdLst>
                <a:gd name="T0" fmla="*/ 37 w 48"/>
                <a:gd name="T1" fmla="*/ 44 h 44"/>
                <a:gd name="T2" fmla="*/ 0 w 48"/>
                <a:gd name="T3" fmla="*/ 27 h 44"/>
                <a:gd name="T4" fmla="*/ 11 w 48"/>
                <a:gd name="T5" fmla="*/ 0 h 44"/>
                <a:gd name="T6" fmla="*/ 48 w 48"/>
                <a:gd name="T7" fmla="*/ 17 h 44"/>
                <a:gd name="T8" fmla="*/ 37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7" y="44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48" y="17"/>
                  </a:lnTo>
                  <a:lnTo>
                    <a:pt x="37" y="4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7" name="Freeform 4669"/>
            <p:cNvSpPr>
              <a:spLocks/>
            </p:cNvSpPr>
            <p:nvPr/>
          </p:nvSpPr>
          <p:spPr bwMode="auto">
            <a:xfrm>
              <a:off x="2939" y="2136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24 w 2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0" y="1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8" name="Freeform 4670"/>
            <p:cNvSpPr>
              <a:spLocks/>
            </p:cNvSpPr>
            <p:nvPr/>
          </p:nvSpPr>
          <p:spPr bwMode="auto">
            <a:xfrm>
              <a:off x="2724" y="1873"/>
              <a:ext cx="38" cy="37"/>
            </a:xfrm>
            <a:custGeom>
              <a:avLst/>
              <a:gdLst>
                <a:gd name="T0" fmla="*/ 33 w 38"/>
                <a:gd name="T1" fmla="*/ 37 h 37"/>
                <a:gd name="T2" fmla="*/ 0 w 38"/>
                <a:gd name="T3" fmla="*/ 30 h 37"/>
                <a:gd name="T4" fmla="*/ 5 w 38"/>
                <a:gd name="T5" fmla="*/ 0 h 37"/>
                <a:gd name="T6" fmla="*/ 38 w 38"/>
                <a:gd name="T7" fmla="*/ 8 h 37"/>
                <a:gd name="T8" fmla="*/ 33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33" y="37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38" y="8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89" name="Freeform 4671"/>
            <p:cNvSpPr>
              <a:spLocks/>
            </p:cNvSpPr>
            <p:nvPr/>
          </p:nvSpPr>
          <p:spPr bwMode="auto">
            <a:xfrm>
              <a:off x="2696" y="1871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9 h 32"/>
                <a:gd name="T4" fmla="*/ 0 w 33"/>
                <a:gd name="T5" fmla="*/ 0 h 32"/>
                <a:gd name="T6" fmla="*/ 33 w 33"/>
                <a:gd name="T7" fmla="*/ 2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9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0" name="Freeform 4672"/>
            <p:cNvSpPr>
              <a:spLocks/>
            </p:cNvSpPr>
            <p:nvPr/>
          </p:nvSpPr>
          <p:spPr bwMode="auto">
            <a:xfrm>
              <a:off x="2630" y="1871"/>
              <a:ext cx="66" cy="32"/>
            </a:xfrm>
            <a:custGeom>
              <a:avLst/>
              <a:gdLst>
                <a:gd name="T0" fmla="*/ 66 w 66"/>
                <a:gd name="T1" fmla="*/ 29 h 32"/>
                <a:gd name="T2" fmla="*/ 0 w 66"/>
                <a:gd name="T3" fmla="*/ 32 h 32"/>
                <a:gd name="T4" fmla="*/ 0 w 66"/>
                <a:gd name="T5" fmla="*/ 2 h 32"/>
                <a:gd name="T6" fmla="*/ 66 w 66"/>
                <a:gd name="T7" fmla="*/ 0 h 32"/>
                <a:gd name="T8" fmla="*/ 66 w 66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2">
                  <a:moveTo>
                    <a:pt x="66" y="29"/>
                  </a:moveTo>
                  <a:lnTo>
                    <a:pt x="0" y="32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2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1" name="Freeform 4673"/>
            <p:cNvSpPr>
              <a:spLocks/>
            </p:cNvSpPr>
            <p:nvPr/>
          </p:nvSpPr>
          <p:spPr bwMode="auto">
            <a:xfrm>
              <a:off x="2753" y="1881"/>
              <a:ext cx="11" cy="29"/>
            </a:xfrm>
            <a:custGeom>
              <a:avLst/>
              <a:gdLst>
                <a:gd name="T0" fmla="*/ 11 w 11"/>
                <a:gd name="T1" fmla="*/ 2 h 29"/>
                <a:gd name="T2" fmla="*/ 9 w 11"/>
                <a:gd name="T3" fmla="*/ 0 h 29"/>
                <a:gd name="T4" fmla="*/ 0 w 11"/>
                <a:gd name="T5" fmla="*/ 29 h 29"/>
                <a:gd name="T6" fmla="*/ 4 w 11"/>
                <a:gd name="T7" fmla="*/ 29 h 29"/>
                <a:gd name="T8" fmla="*/ 11 w 11"/>
                <a:gd name="T9" fmla="*/ 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11" y="2"/>
                  </a:moveTo>
                  <a:lnTo>
                    <a:pt x="9" y="0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2" name="Freeform 4674"/>
            <p:cNvSpPr>
              <a:spLocks/>
            </p:cNvSpPr>
            <p:nvPr/>
          </p:nvSpPr>
          <p:spPr bwMode="auto">
            <a:xfrm>
              <a:off x="2610" y="1873"/>
              <a:ext cx="22" cy="30"/>
            </a:xfrm>
            <a:custGeom>
              <a:avLst/>
              <a:gdLst>
                <a:gd name="T0" fmla="*/ 18 w 22"/>
                <a:gd name="T1" fmla="*/ 30 h 30"/>
                <a:gd name="T2" fmla="*/ 0 w 22"/>
                <a:gd name="T3" fmla="*/ 27 h 30"/>
                <a:gd name="T4" fmla="*/ 11 w 22"/>
                <a:gd name="T5" fmla="*/ 0 h 30"/>
                <a:gd name="T6" fmla="*/ 22 w 22"/>
                <a:gd name="T7" fmla="*/ 0 h 30"/>
                <a:gd name="T8" fmla="*/ 18 w 2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8" y="30"/>
                  </a:moveTo>
                  <a:lnTo>
                    <a:pt x="0" y="27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3" name="Freeform 4675"/>
            <p:cNvSpPr>
              <a:spLocks/>
            </p:cNvSpPr>
            <p:nvPr/>
          </p:nvSpPr>
          <p:spPr bwMode="auto">
            <a:xfrm>
              <a:off x="2593" y="1866"/>
              <a:ext cx="28" cy="34"/>
            </a:xfrm>
            <a:custGeom>
              <a:avLst/>
              <a:gdLst>
                <a:gd name="T0" fmla="*/ 17 w 28"/>
                <a:gd name="T1" fmla="*/ 34 h 34"/>
                <a:gd name="T2" fmla="*/ 0 w 28"/>
                <a:gd name="T3" fmla="*/ 25 h 34"/>
                <a:gd name="T4" fmla="*/ 15 w 28"/>
                <a:gd name="T5" fmla="*/ 0 h 34"/>
                <a:gd name="T6" fmla="*/ 28 w 28"/>
                <a:gd name="T7" fmla="*/ 7 h 34"/>
                <a:gd name="T8" fmla="*/ 17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7" y="34"/>
                  </a:moveTo>
                  <a:lnTo>
                    <a:pt x="0" y="25"/>
                  </a:lnTo>
                  <a:lnTo>
                    <a:pt x="15" y="0"/>
                  </a:lnTo>
                  <a:lnTo>
                    <a:pt x="28" y="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4" name="Freeform 4676"/>
            <p:cNvSpPr>
              <a:spLocks/>
            </p:cNvSpPr>
            <p:nvPr/>
          </p:nvSpPr>
          <p:spPr bwMode="auto">
            <a:xfrm>
              <a:off x="2562" y="1839"/>
              <a:ext cx="46" cy="52"/>
            </a:xfrm>
            <a:custGeom>
              <a:avLst/>
              <a:gdLst>
                <a:gd name="T0" fmla="*/ 31 w 46"/>
                <a:gd name="T1" fmla="*/ 52 h 52"/>
                <a:gd name="T2" fmla="*/ 0 w 46"/>
                <a:gd name="T3" fmla="*/ 22 h 52"/>
                <a:gd name="T4" fmla="*/ 18 w 46"/>
                <a:gd name="T5" fmla="*/ 0 h 52"/>
                <a:gd name="T6" fmla="*/ 46 w 46"/>
                <a:gd name="T7" fmla="*/ 27 h 52"/>
                <a:gd name="T8" fmla="*/ 31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31" y="52"/>
                  </a:moveTo>
                  <a:lnTo>
                    <a:pt x="0" y="22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5" name="Freeform 4677"/>
            <p:cNvSpPr>
              <a:spLocks/>
            </p:cNvSpPr>
            <p:nvPr/>
          </p:nvSpPr>
          <p:spPr bwMode="auto">
            <a:xfrm>
              <a:off x="2527" y="1800"/>
              <a:ext cx="53" cy="61"/>
            </a:xfrm>
            <a:custGeom>
              <a:avLst/>
              <a:gdLst>
                <a:gd name="T0" fmla="*/ 35 w 53"/>
                <a:gd name="T1" fmla="*/ 61 h 61"/>
                <a:gd name="T2" fmla="*/ 0 w 53"/>
                <a:gd name="T3" fmla="*/ 20 h 61"/>
                <a:gd name="T4" fmla="*/ 20 w 53"/>
                <a:gd name="T5" fmla="*/ 0 h 61"/>
                <a:gd name="T6" fmla="*/ 53 w 53"/>
                <a:gd name="T7" fmla="*/ 39 h 61"/>
                <a:gd name="T8" fmla="*/ 35 w 5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35" y="61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53" y="39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6" name="Freeform 4678"/>
            <p:cNvSpPr>
              <a:spLocks/>
            </p:cNvSpPr>
            <p:nvPr/>
          </p:nvSpPr>
          <p:spPr bwMode="auto">
            <a:xfrm>
              <a:off x="2494" y="1756"/>
              <a:ext cx="53" cy="64"/>
            </a:xfrm>
            <a:custGeom>
              <a:avLst/>
              <a:gdLst>
                <a:gd name="T0" fmla="*/ 33 w 53"/>
                <a:gd name="T1" fmla="*/ 64 h 64"/>
                <a:gd name="T2" fmla="*/ 0 w 53"/>
                <a:gd name="T3" fmla="*/ 17 h 64"/>
                <a:gd name="T4" fmla="*/ 22 w 53"/>
                <a:gd name="T5" fmla="*/ 0 h 64"/>
                <a:gd name="T6" fmla="*/ 53 w 53"/>
                <a:gd name="T7" fmla="*/ 44 h 64"/>
                <a:gd name="T8" fmla="*/ 33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33" y="64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3" y="44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7" name="Freeform 4679"/>
            <p:cNvSpPr>
              <a:spLocks/>
            </p:cNvSpPr>
            <p:nvPr/>
          </p:nvSpPr>
          <p:spPr bwMode="auto">
            <a:xfrm>
              <a:off x="2439" y="1660"/>
              <a:ext cx="77" cy="113"/>
            </a:xfrm>
            <a:custGeom>
              <a:avLst/>
              <a:gdLst>
                <a:gd name="T0" fmla="*/ 55 w 77"/>
                <a:gd name="T1" fmla="*/ 113 h 113"/>
                <a:gd name="T2" fmla="*/ 0 w 77"/>
                <a:gd name="T3" fmla="*/ 18 h 113"/>
                <a:gd name="T4" fmla="*/ 22 w 77"/>
                <a:gd name="T5" fmla="*/ 0 h 113"/>
                <a:gd name="T6" fmla="*/ 77 w 77"/>
                <a:gd name="T7" fmla="*/ 96 h 113"/>
                <a:gd name="T8" fmla="*/ 55 w 77"/>
                <a:gd name="T9" fmla="*/ 113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3">
                  <a:moveTo>
                    <a:pt x="55" y="113"/>
                  </a:moveTo>
                  <a:lnTo>
                    <a:pt x="0" y="18"/>
                  </a:lnTo>
                  <a:lnTo>
                    <a:pt x="22" y="0"/>
                  </a:lnTo>
                  <a:lnTo>
                    <a:pt x="77" y="96"/>
                  </a:lnTo>
                  <a:lnTo>
                    <a:pt x="55" y="113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8" name="Freeform 4680"/>
            <p:cNvSpPr>
              <a:spLocks/>
            </p:cNvSpPr>
            <p:nvPr/>
          </p:nvSpPr>
          <p:spPr bwMode="auto">
            <a:xfrm>
              <a:off x="2409" y="1599"/>
              <a:ext cx="52" cy="79"/>
            </a:xfrm>
            <a:custGeom>
              <a:avLst/>
              <a:gdLst>
                <a:gd name="T0" fmla="*/ 30 w 52"/>
                <a:gd name="T1" fmla="*/ 79 h 79"/>
                <a:gd name="T2" fmla="*/ 0 w 52"/>
                <a:gd name="T3" fmla="*/ 17 h 79"/>
                <a:gd name="T4" fmla="*/ 22 w 52"/>
                <a:gd name="T5" fmla="*/ 0 h 79"/>
                <a:gd name="T6" fmla="*/ 52 w 52"/>
                <a:gd name="T7" fmla="*/ 61 h 79"/>
                <a:gd name="T8" fmla="*/ 30 w 52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9">
                  <a:moveTo>
                    <a:pt x="30" y="79"/>
                  </a:moveTo>
                  <a:lnTo>
                    <a:pt x="0" y="17"/>
                  </a:lnTo>
                  <a:lnTo>
                    <a:pt x="22" y="0"/>
                  </a:lnTo>
                  <a:lnTo>
                    <a:pt x="52" y="61"/>
                  </a:lnTo>
                  <a:lnTo>
                    <a:pt x="30" y="79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99" name="Freeform 4681"/>
            <p:cNvSpPr>
              <a:spLocks/>
            </p:cNvSpPr>
            <p:nvPr/>
          </p:nvSpPr>
          <p:spPr bwMode="auto">
            <a:xfrm>
              <a:off x="2628" y="1873"/>
              <a:ext cx="4" cy="30"/>
            </a:xfrm>
            <a:custGeom>
              <a:avLst/>
              <a:gdLst>
                <a:gd name="T0" fmla="*/ 2 w 4"/>
                <a:gd name="T1" fmla="*/ 30 h 30"/>
                <a:gd name="T2" fmla="*/ 0 w 4"/>
                <a:gd name="T3" fmla="*/ 30 h 30"/>
                <a:gd name="T4" fmla="*/ 2 w 4"/>
                <a:gd name="T5" fmla="*/ 0 h 30"/>
                <a:gd name="T6" fmla="*/ 4 w 4"/>
                <a:gd name="T7" fmla="*/ 0 h 30"/>
                <a:gd name="T8" fmla="*/ 2 w 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0">
                  <a:moveTo>
                    <a:pt x="2" y="30"/>
                  </a:moveTo>
                  <a:lnTo>
                    <a:pt x="0" y="3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6F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0" name="Freeform 4682"/>
            <p:cNvSpPr>
              <a:spLocks/>
            </p:cNvSpPr>
            <p:nvPr/>
          </p:nvSpPr>
          <p:spPr bwMode="auto">
            <a:xfrm>
              <a:off x="3599" y="3544"/>
              <a:ext cx="42" cy="58"/>
            </a:xfrm>
            <a:custGeom>
              <a:avLst/>
              <a:gdLst>
                <a:gd name="T0" fmla="*/ 20 w 42"/>
                <a:gd name="T1" fmla="*/ 58 h 58"/>
                <a:gd name="T2" fmla="*/ 0 w 42"/>
                <a:gd name="T3" fmla="*/ 12 h 58"/>
                <a:gd name="T4" fmla="*/ 22 w 42"/>
                <a:gd name="T5" fmla="*/ 0 h 58"/>
                <a:gd name="T6" fmla="*/ 42 w 42"/>
                <a:gd name="T7" fmla="*/ 46 h 58"/>
                <a:gd name="T8" fmla="*/ 20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20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2" y="46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1" name="Freeform 4683"/>
            <p:cNvSpPr>
              <a:spLocks/>
            </p:cNvSpPr>
            <p:nvPr/>
          </p:nvSpPr>
          <p:spPr bwMode="auto">
            <a:xfrm>
              <a:off x="3577" y="3500"/>
              <a:ext cx="44" cy="56"/>
            </a:xfrm>
            <a:custGeom>
              <a:avLst/>
              <a:gdLst>
                <a:gd name="T0" fmla="*/ 22 w 44"/>
                <a:gd name="T1" fmla="*/ 56 h 56"/>
                <a:gd name="T2" fmla="*/ 0 w 44"/>
                <a:gd name="T3" fmla="*/ 14 h 56"/>
                <a:gd name="T4" fmla="*/ 20 w 44"/>
                <a:gd name="T5" fmla="*/ 0 h 56"/>
                <a:gd name="T6" fmla="*/ 44 w 44"/>
                <a:gd name="T7" fmla="*/ 44 h 56"/>
                <a:gd name="T8" fmla="*/ 22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2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4" y="44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2" name="Freeform 4684"/>
            <p:cNvSpPr>
              <a:spLocks/>
            </p:cNvSpPr>
            <p:nvPr/>
          </p:nvSpPr>
          <p:spPr bwMode="auto">
            <a:xfrm>
              <a:off x="3535" y="3426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5 h 88"/>
                <a:gd name="T4" fmla="*/ 20 w 62"/>
                <a:gd name="T5" fmla="*/ 0 h 88"/>
                <a:gd name="T6" fmla="*/ 62 w 62"/>
                <a:gd name="T7" fmla="*/ 74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2" y="74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3" name="Freeform 4685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4" name="Freeform 4686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5" name="Freeform 4687"/>
            <p:cNvSpPr>
              <a:spLocks/>
            </p:cNvSpPr>
            <p:nvPr/>
          </p:nvSpPr>
          <p:spPr bwMode="auto">
            <a:xfrm>
              <a:off x="3489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6" name="Freeform 4688"/>
            <p:cNvSpPr>
              <a:spLocks/>
            </p:cNvSpPr>
            <p:nvPr/>
          </p:nvSpPr>
          <p:spPr bwMode="auto">
            <a:xfrm>
              <a:off x="3483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7" name="Freeform 4689"/>
            <p:cNvSpPr>
              <a:spLocks/>
            </p:cNvSpPr>
            <p:nvPr/>
          </p:nvSpPr>
          <p:spPr bwMode="auto">
            <a:xfrm>
              <a:off x="3483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8" name="Freeform 4690"/>
            <p:cNvSpPr>
              <a:spLocks/>
            </p:cNvSpPr>
            <p:nvPr/>
          </p:nvSpPr>
          <p:spPr bwMode="auto">
            <a:xfrm>
              <a:off x="3483" y="3191"/>
              <a:ext cx="30" cy="39"/>
            </a:xfrm>
            <a:custGeom>
              <a:avLst/>
              <a:gdLst>
                <a:gd name="T0" fmla="*/ 0 w 30"/>
                <a:gd name="T1" fmla="*/ 37 h 39"/>
                <a:gd name="T2" fmla="*/ 6 w 30"/>
                <a:gd name="T3" fmla="*/ 0 h 39"/>
                <a:gd name="T4" fmla="*/ 30 w 30"/>
                <a:gd name="T5" fmla="*/ 5 h 39"/>
                <a:gd name="T6" fmla="*/ 24 w 30"/>
                <a:gd name="T7" fmla="*/ 39 h 39"/>
                <a:gd name="T8" fmla="*/ 0 w 30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0" y="37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09" name="Freeform 4691"/>
            <p:cNvSpPr>
              <a:spLocks/>
            </p:cNvSpPr>
            <p:nvPr/>
          </p:nvSpPr>
          <p:spPr bwMode="auto">
            <a:xfrm>
              <a:off x="3489" y="3159"/>
              <a:ext cx="33" cy="37"/>
            </a:xfrm>
            <a:custGeom>
              <a:avLst/>
              <a:gdLst>
                <a:gd name="T0" fmla="*/ 0 w 33"/>
                <a:gd name="T1" fmla="*/ 32 h 37"/>
                <a:gd name="T2" fmla="*/ 11 w 33"/>
                <a:gd name="T3" fmla="*/ 0 h 37"/>
                <a:gd name="T4" fmla="*/ 33 w 33"/>
                <a:gd name="T5" fmla="*/ 10 h 37"/>
                <a:gd name="T6" fmla="*/ 24 w 33"/>
                <a:gd name="T7" fmla="*/ 37 h 37"/>
                <a:gd name="T8" fmla="*/ 0 w 33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lnTo>
                    <a:pt x="11" y="0"/>
                  </a:lnTo>
                  <a:lnTo>
                    <a:pt x="33" y="1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0" name="Freeform 4692"/>
            <p:cNvSpPr>
              <a:spLocks/>
            </p:cNvSpPr>
            <p:nvPr/>
          </p:nvSpPr>
          <p:spPr bwMode="auto">
            <a:xfrm>
              <a:off x="3500" y="3130"/>
              <a:ext cx="31" cy="39"/>
            </a:xfrm>
            <a:custGeom>
              <a:avLst/>
              <a:gdLst>
                <a:gd name="T0" fmla="*/ 0 w 31"/>
                <a:gd name="T1" fmla="*/ 29 h 39"/>
                <a:gd name="T2" fmla="*/ 9 w 31"/>
                <a:gd name="T3" fmla="*/ 0 h 39"/>
                <a:gd name="T4" fmla="*/ 31 w 31"/>
                <a:gd name="T5" fmla="*/ 10 h 39"/>
                <a:gd name="T6" fmla="*/ 22 w 31"/>
                <a:gd name="T7" fmla="*/ 39 h 39"/>
                <a:gd name="T8" fmla="*/ 0 w 31"/>
                <a:gd name="T9" fmla="*/ 2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0" y="29"/>
                  </a:moveTo>
                  <a:lnTo>
                    <a:pt x="9" y="0"/>
                  </a:lnTo>
                  <a:lnTo>
                    <a:pt x="31" y="10"/>
                  </a:lnTo>
                  <a:lnTo>
                    <a:pt x="22" y="3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1" name="Freeform 4693"/>
            <p:cNvSpPr>
              <a:spLocks/>
            </p:cNvSpPr>
            <p:nvPr/>
          </p:nvSpPr>
          <p:spPr bwMode="auto">
            <a:xfrm>
              <a:off x="3509" y="3103"/>
              <a:ext cx="33" cy="37"/>
            </a:xfrm>
            <a:custGeom>
              <a:avLst/>
              <a:gdLst>
                <a:gd name="T0" fmla="*/ 0 w 33"/>
                <a:gd name="T1" fmla="*/ 27 h 37"/>
                <a:gd name="T2" fmla="*/ 9 w 33"/>
                <a:gd name="T3" fmla="*/ 0 h 37"/>
                <a:gd name="T4" fmla="*/ 33 w 33"/>
                <a:gd name="T5" fmla="*/ 5 h 37"/>
                <a:gd name="T6" fmla="*/ 22 w 33"/>
                <a:gd name="T7" fmla="*/ 37 h 37"/>
                <a:gd name="T8" fmla="*/ 0 w 33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0" y="27"/>
                  </a:moveTo>
                  <a:lnTo>
                    <a:pt x="9" y="0"/>
                  </a:lnTo>
                  <a:lnTo>
                    <a:pt x="33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2" name="Freeform 4694"/>
            <p:cNvSpPr>
              <a:spLocks/>
            </p:cNvSpPr>
            <p:nvPr/>
          </p:nvSpPr>
          <p:spPr bwMode="auto">
            <a:xfrm>
              <a:off x="3518" y="3071"/>
              <a:ext cx="30" cy="37"/>
            </a:xfrm>
            <a:custGeom>
              <a:avLst/>
              <a:gdLst>
                <a:gd name="T0" fmla="*/ 0 w 30"/>
                <a:gd name="T1" fmla="*/ 32 h 37"/>
                <a:gd name="T2" fmla="*/ 6 w 30"/>
                <a:gd name="T3" fmla="*/ 0 h 37"/>
                <a:gd name="T4" fmla="*/ 30 w 30"/>
                <a:gd name="T5" fmla="*/ 5 h 37"/>
                <a:gd name="T6" fmla="*/ 24 w 30"/>
                <a:gd name="T7" fmla="*/ 37 h 37"/>
                <a:gd name="T8" fmla="*/ 0 w 30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2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3" name="Freeform 4695"/>
            <p:cNvSpPr>
              <a:spLocks/>
            </p:cNvSpPr>
            <p:nvPr/>
          </p:nvSpPr>
          <p:spPr bwMode="auto">
            <a:xfrm>
              <a:off x="3524" y="3042"/>
              <a:ext cx="27" cy="34"/>
            </a:xfrm>
            <a:custGeom>
              <a:avLst/>
              <a:gdLst>
                <a:gd name="T0" fmla="*/ 0 w 27"/>
                <a:gd name="T1" fmla="*/ 29 h 34"/>
                <a:gd name="T2" fmla="*/ 3 w 27"/>
                <a:gd name="T3" fmla="*/ 0 h 34"/>
                <a:gd name="T4" fmla="*/ 27 w 27"/>
                <a:gd name="T5" fmla="*/ 0 h 34"/>
                <a:gd name="T6" fmla="*/ 24 w 27"/>
                <a:gd name="T7" fmla="*/ 34 h 34"/>
                <a:gd name="T8" fmla="*/ 0 w 27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0" y="29"/>
                  </a:moveTo>
                  <a:lnTo>
                    <a:pt x="3" y="0"/>
                  </a:lnTo>
                  <a:lnTo>
                    <a:pt x="27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4" name="Freeform 4696"/>
            <p:cNvSpPr>
              <a:spLocks/>
            </p:cNvSpPr>
            <p:nvPr/>
          </p:nvSpPr>
          <p:spPr bwMode="auto">
            <a:xfrm>
              <a:off x="3522" y="3002"/>
              <a:ext cx="29" cy="40"/>
            </a:xfrm>
            <a:custGeom>
              <a:avLst/>
              <a:gdLst>
                <a:gd name="T0" fmla="*/ 5 w 29"/>
                <a:gd name="T1" fmla="*/ 40 h 40"/>
                <a:gd name="T2" fmla="*/ 0 w 29"/>
                <a:gd name="T3" fmla="*/ 3 h 40"/>
                <a:gd name="T4" fmla="*/ 24 w 29"/>
                <a:gd name="T5" fmla="*/ 0 h 40"/>
                <a:gd name="T6" fmla="*/ 29 w 29"/>
                <a:gd name="T7" fmla="*/ 40 h 40"/>
                <a:gd name="T8" fmla="*/ 5 w 29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0">
                  <a:moveTo>
                    <a:pt x="5" y="40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40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5" name="Freeform 4697"/>
            <p:cNvSpPr>
              <a:spLocks/>
            </p:cNvSpPr>
            <p:nvPr/>
          </p:nvSpPr>
          <p:spPr bwMode="auto">
            <a:xfrm>
              <a:off x="3483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6" name="Freeform 4698"/>
            <p:cNvSpPr>
              <a:spLocks/>
            </p:cNvSpPr>
            <p:nvPr/>
          </p:nvSpPr>
          <p:spPr bwMode="auto">
            <a:xfrm>
              <a:off x="3509" y="2956"/>
              <a:ext cx="37" cy="54"/>
            </a:xfrm>
            <a:custGeom>
              <a:avLst/>
              <a:gdLst>
                <a:gd name="T0" fmla="*/ 15 w 37"/>
                <a:gd name="T1" fmla="*/ 54 h 54"/>
                <a:gd name="T2" fmla="*/ 0 w 37"/>
                <a:gd name="T3" fmla="*/ 12 h 54"/>
                <a:gd name="T4" fmla="*/ 22 w 37"/>
                <a:gd name="T5" fmla="*/ 0 h 54"/>
                <a:gd name="T6" fmla="*/ 37 w 37"/>
                <a:gd name="T7" fmla="*/ 44 h 54"/>
                <a:gd name="T8" fmla="*/ 15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5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4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7" name="Freeform 4699"/>
            <p:cNvSpPr>
              <a:spLocks/>
            </p:cNvSpPr>
            <p:nvPr/>
          </p:nvSpPr>
          <p:spPr bwMode="auto">
            <a:xfrm>
              <a:off x="3489" y="2919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7 h 49"/>
                <a:gd name="T4" fmla="*/ 18 w 42"/>
                <a:gd name="T5" fmla="*/ 0 h 49"/>
                <a:gd name="T6" fmla="*/ 42 w 42"/>
                <a:gd name="T7" fmla="*/ 37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7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8" name="Freeform 4700"/>
            <p:cNvSpPr>
              <a:spLocks/>
            </p:cNvSpPr>
            <p:nvPr/>
          </p:nvSpPr>
          <p:spPr bwMode="auto">
            <a:xfrm>
              <a:off x="3463" y="2890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9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9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19" name="Freeform 4701"/>
            <p:cNvSpPr>
              <a:spLocks/>
            </p:cNvSpPr>
            <p:nvPr/>
          </p:nvSpPr>
          <p:spPr bwMode="auto">
            <a:xfrm>
              <a:off x="3430" y="2865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0" name="Freeform 4702"/>
            <p:cNvSpPr>
              <a:spLocks/>
            </p:cNvSpPr>
            <p:nvPr/>
          </p:nvSpPr>
          <p:spPr bwMode="auto">
            <a:xfrm>
              <a:off x="3397" y="2841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1" name="Freeform 4703"/>
            <p:cNvSpPr>
              <a:spLocks/>
            </p:cNvSpPr>
            <p:nvPr/>
          </p:nvSpPr>
          <p:spPr bwMode="auto">
            <a:xfrm>
              <a:off x="3364" y="2816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0 h 47"/>
                <a:gd name="T4" fmla="*/ 18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2" name="Freeform 4704"/>
            <p:cNvSpPr>
              <a:spLocks/>
            </p:cNvSpPr>
            <p:nvPr/>
          </p:nvSpPr>
          <p:spPr bwMode="auto">
            <a:xfrm>
              <a:off x="3334" y="2784"/>
              <a:ext cx="48" cy="52"/>
            </a:xfrm>
            <a:custGeom>
              <a:avLst/>
              <a:gdLst>
                <a:gd name="T0" fmla="*/ 30 w 48"/>
                <a:gd name="T1" fmla="*/ 52 h 52"/>
                <a:gd name="T2" fmla="*/ 0 w 48"/>
                <a:gd name="T3" fmla="*/ 15 h 52"/>
                <a:gd name="T4" fmla="*/ 19 w 48"/>
                <a:gd name="T5" fmla="*/ 0 h 52"/>
                <a:gd name="T6" fmla="*/ 48 w 48"/>
                <a:gd name="T7" fmla="*/ 32 h 52"/>
                <a:gd name="T8" fmla="*/ 30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0" y="52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8" y="32"/>
                  </a:lnTo>
                  <a:lnTo>
                    <a:pt x="30" y="5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3" name="Freeform 4705"/>
            <p:cNvSpPr>
              <a:spLocks/>
            </p:cNvSpPr>
            <p:nvPr/>
          </p:nvSpPr>
          <p:spPr bwMode="auto">
            <a:xfrm>
              <a:off x="3312" y="2745"/>
              <a:ext cx="41" cy="54"/>
            </a:xfrm>
            <a:custGeom>
              <a:avLst/>
              <a:gdLst>
                <a:gd name="T0" fmla="*/ 22 w 41"/>
                <a:gd name="T1" fmla="*/ 54 h 54"/>
                <a:gd name="T2" fmla="*/ 0 w 41"/>
                <a:gd name="T3" fmla="*/ 15 h 54"/>
                <a:gd name="T4" fmla="*/ 20 w 41"/>
                <a:gd name="T5" fmla="*/ 0 h 54"/>
                <a:gd name="T6" fmla="*/ 41 w 41"/>
                <a:gd name="T7" fmla="*/ 39 h 54"/>
                <a:gd name="T8" fmla="*/ 22 w 4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1" y="39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4" name="Freeform 4706"/>
            <p:cNvSpPr>
              <a:spLocks/>
            </p:cNvSpPr>
            <p:nvPr/>
          </p:nvSpPr>
          <p:spPr bwMode="auto">
            <a:xfrm>
              <a:off x="3522" y="3000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5" name="Freeform 4707"/>
            <p:cNvSpPr>
              <a:spLocks/>
            </p:cNvSpPr>
            <p:nvPr/>
          </p:nvSpPr>
          <p:spPr bwMode="auto">
            <a:xfrm>
              <a:off x="3299" y="2713"/>
              <a:ext cx="35" cy="45"/>
            </a:xfrm>
            <a:custGeom>
              <a:avLst/>
              <a:gdLst>
                <a:gd name="T0" fmla="*/ 13 w 35"/>
                <a:gd name="T1" fmla="*/ 45 h 45"/>
                <a:gd name="T2" fmla="*/ 0 w 35"/>
                <a:gd name="T3" fmla="*/ 5 h 45"/>
                <a:gd name="T4" fmla="*/ 24 w 35"/>
                <a:gd name="T5" fmla="*/ 0 h 45"/>
                <a:gd name="T6" fmla="*/ 35 w 35"/>
                <a:gd name="T7" fmla="*/ 35 h 45"/>
                <a:gd name="T8" fmla="*/ 13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13" y="45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5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6" name="Freeform 4708"/>
            <p:cNvSpPr>
              <a:spLocks/>
            </p:cNvSpPr>
            <p:nvPr/>
          </p:nvSpPr>
          <p:spPr bwMode="auto">
            <a:xfrm>
              <a:off x="3294" y="2679"/>
              <a:ext cx="29" cy="39"/>
            </a:xfrm>
            <a:custGeom>
              <a:avLst/>
              <a:gdLst>
                <a:gd name="T0" fmla="*/ 5 w 29"/>
                <a:gd name="T1" fmla="*/ 39 h 39"/>
                <a:gd name="T2" fmla="*/ 0 w 29"/>
                <a:gd name="T3" fmla="*/ 3 h 39"/>
                <a:gd name="T4" fmla="*/ 24 w 29"/>
                <a:gd name="T5" fmla="*/ 0 h 39"/>
                <a:gd name="T6" fmla="*/ 29 w 29"/>
                <a:gd name="T7" fmla="*/ 34 h 39"/>
                <a:gd name="T8" fmla="*/ 5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5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5" y="3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7" name="Freeform 4709"/>
            <p:cNvSpPr>
              <a:spLocks/>
            </p:cNvSpPr>
            <p:nvPr/>
          </p:nvSpPr>
          <p:spPr bwMode="auto">
            <a:xfrm>
              <a:off x="3294" y="2613"/>
              <a:ext cx="24" cy="69"/>
            </a:xfrm>
            <a:custGeom>
              <a:avLst/>
              <a:gdLst>
                <a:gd name="T0" fmla="*/ 0 w 24"/>
                <a:gd name="T1" fmla="*/ 69 h 69"/>
                <a:gd name="T2" fmla="*/ 0 w 24"/>
                <a:gd name="T3" fmla="*/ 0 h 69"/>
                <a:gd name="T4" fmla="*/ 24 w 24"/>
                <a:gd name="T5" fmla="*/ 0 h 69"/>
                <a:gd name="T6" fmla="*/ 24 w 24"/>
                <a:gd name="T7" fmla="*/ 66 h 69"/>
                <a:gd name="T8" fmla="*/ 0 w 24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9">
                  <a:moveTo>
                    <a:pt x="0" y="6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8" name="Freeform 4710"/>
            <p:cNvSpPr>
              <a:spLocks/>
            </p:cNvSpPr>
            <p:nvPr/>
          </p:nvSpPr>
          <p:spPr bwMode="auto">
            <a:xfrm>
              <a:off x="3290" y="2544"/>
              <a:ext cx="28" cy="69"/>
            </a:xfrm>
            <a:custGeom>
              <a:avLst/>
              <a:gdLst>
                <a:gd name="T0" fmla="*/ 4 w 28"/>
                <a:gd name="T1" fmla="*/ 69 h 69"/>
                <a:gd name="T2" fmla="*/ 0 w 28"/>
                <a:gd name="T3" fmla="*/ 3 h 69"/>
                <a:gd name="T4" fmla="*/ 24 w 28"/>
                <a:gd name="T5" fmla="*/ 0 h 69"/>
                <a:gd name="T6" fmla="*/ 28 w 28"/>
                <a:gd name="T7" fmla="*/ 69 h 69"/>
                <a:gd name="T8" fmla="*/ 4 w 2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9">
                  <a:moveTo>
                    <a:pt x="4" y="6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69"/>
                  </a:lnTo>
                  <a:lnTo>
                    <a:pt x="4" y="6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29" name="Freeform 4711"/>
            <p:cNvSpPr>
              <a:spLocks/>
            </p:cNvSpPr>
            <p:nvPr/>
          </p:nvSpPr>
          <p:spPr bwMode="auto">
            <a:xfrm>
              <a:off x="3283" y="2508"/>
              <a:ext cx="31" cy="39"/>
            </a:xfrm>
            <a:custGeom>
              <a:avLst/>
              <a:gdLst>
                <a:gd name="T0" fmla="*/ 7 w 31"/>
                <a:gd name="T1" fmla="*/ 39 h 39"/>
                <a:gd name="T2" fmla="*/ 0 w 31"/>
                <a:gd name="T3" fmla="*/ 12 h 39"/>
                <a:gd name="T4" fmla="*/ 22 w 31"/>
                <a:gd name="T5" fmla="*/ 0 h 39"/>
                <a:gd name="T6" fmla="*/ 31 w 31"/>
                <a:gd name="T7" fmla="*/ 36 h 39"/>
                <a:gd name="T8" fmla="*/ 7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7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36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0" name="Freeform 4712"/>
            <p:cNvSpPr>
              <a:spLocks/>
            </p:cNvSpPr>
            <p:nvPr/>
          </p:nvSpPr>
          <p:spPr bwMode="auto">
            <a:xfrm>
              <a:off x="3268" y="2476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2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1" name="Freeform 4713"/>
            <p:cNvSpPr>
              <a:spLocks/>
            </p:cNvSpPr>
            <p:nvPr/>
          </p:nvSpPr>
          <p:spPr bwMode="auto">
            <a:xfrm>
              <a:off x="3312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2" name="Freeform 4714"/>
            <p:cNvSpPr>
              <a:spLocks/>
            </p:cNvSpPr>
            <p:nvPr/>
          </p:nvSpPr>
          <p:spPr bwMode="auto">
            <a:xfrm>
              <a:off x="3257" y="2456"/>
              <a:ext cx="31" cy="32"/>
            </a:xfrm>
            <a:custGeom>
              <a:avLst/>
              <a:gdLst>
                <a:gd name="T0" fmla="*/ 11 w 31"/>
                <a:gd name="T1" fmla="*/ 32 h 32"/>
                <a:gd name="T2" fmla="*/ 0 w 31"/>
                <a:gd name="T3" fmla="*/ 17 h 32"/>
                <a:gd name="T4" fmla="*/ 18 w 31"/>
                <a:gd name="T5" fmla="*/ 0 h 32"/>
                <a:gd name="T6" fmla="*/ 31 w 31"/>
                <a:gd name="T7" fmla="*/ 17 h 32"/>
                <a:gd name="T8" fmla="*/ 11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1" y="3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7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3" name="Freeform 4715"/>
            <p:cNvSpPr>
              <a:spLocks/>
            </p:cNvSpPr>
            <p:nvPr/>
          </p:nvSpPr>
          <p:spPr bwMode="auto">
            <a:xfrm>
              <a:off x="3246" y="2439"/>
              <a:ext cx="29" cy="34"/>
            </a:xfrm>
            <a:custGeom>
              <a:avLst/>
              <a:gdLst>
                <a:gd name="T0" fmla="*/ 11 w 29"/>
                <a:gd name="T1" fmla="*/ 34 h 34"/>
                <a:gd name="T2" fmla="*/ 0 w 29"/>
                <a:gd name="T3" fmla="*/ 22 h 34"/>
                <a:gd name="T4" fmla="*/ 13 w 29"/>
                <a:gd name="T5" fmla="*/ 0 h 34"/>
                <a:gd name="T6" fmla="*/ 29 w 29"/>
                <a:gd name="T7" fmla="*/ 17 h 34"/>
                <a:gd name="T8" fmla="*/ 11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1" y="3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9" y="17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4" name="Freeform 4716"/>
            <p:cNvSpPr>
              <a:spLocks/>
            </p:cNvSpPr>
            <p:nvPr/>
          </p:nvSpPr>
          <p:spPr bwMode="auto">
            <a:xfrm>
              <a:off x="3215" y="2417"/>
              <a:ext cx="44" cy="44"/>
            </a:xfrm>
            <a:custGeom>
              <a:avLst/>
              <a:gdLst>
                <a:gd name="T0" fmla="*/ 31 w 44"/>
                <a:gd name="T1" fmla="*/ 44 h 44"/>
                <a:gd name="T2" fmla="*/ 0 w 44"/>
                <a:gd name="T3" fmla="*/ 25 h 44"/>
                <a:gd name="T4" fmla="*/ 9 w 44"/>
                <a:gd name="T5" fmla="*/ 0 h 44"/>
                <a:gd name="T6" fmla="*/ 44 w 44"/>
                <a:gd name="T7" fmla="*/ 22 h 44"/>
                <a:gd name="T8" fmla="*/ 31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1" y="4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2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5" name="Freeform 4717"/>
            <p:cNvSpPr>
              <a:spLocks/>
            </p:cNvSpPr>
            <p:nvPr/>
          </p:nvSpPr>
          <p:spPr bwMode="auto">
            <a:xfrm>
              <a:off x="3180" y="2405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6" name="Freeform 4718"/>
            <p:cNvSpPr>
              <a:spLocks/>
            </p:cNvSpPr>
            <p:nvPr/>
          </p:nvSpPr>
          <p:spPr bwMode="auto">
            <a:xfrm>
              <a:off x="3143" y="2400"/>
              <a:ext cx="42" cy="32"/>
            </a:xfrm>
            <a:custGeom>
              <a:avLst/>
              <a:gdLst>
                <a:gd name="T0" fmla="*/ 37 w 42"/>
                <a:gd name="T1" fmla="*/ 32 h 32"/>
                <a:gd name="T2" fmla="*/ 0 w 42"/>
                <a:gd name="T3" fmla="*/ 27 h 32"/>
                <a:gd name="T4" fmla="*/ 4 w 42"/>
                <a:gd name="T5" fmla="*/ 0 h 32"/>
                <a:gd name="T6" fmla="*/ 42 w 42"/>
                <a:gd name="T7" fmla="*/ 5 h 32"/>
                <a:gd name="T8" fmla="*/ 37 w 4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37" y="32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5"/>
                  </a:lnTo>
                  <a:lnTo>
                    <a:pt x="37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7" name="Freeform 4719"/>
            <p:cNvSpPr>
              <a:spLocks/>
            </p:cNvSpPr>
            <p:nvPr/>
          </p:nvSpPr>
          <p:spPr bwMode="auto">
            <a:xfrm>
              <a:off x="3106" y="2393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8" name="Freeform 4720"/>
            <p:cNvSpPr>
              <a:spLocks/>
            </p:cNvSpPr>
            <p:nvPr/>
          </p:nvSpPr>
          <p:spPr bwMode="auto">
            <a:xfrm>
              <a:off x="3068" y="2380"/>
              <a:ext cx="42" cy="40"/>
            </a:xfrm>
            <a:custGeom>
              <a:avLst/>
              <a:gdLst>
                <a:gd name="T0" fmla="*/ 38 w 42"/>
                <a:gd name="T1" fmla="*/ 40 h 40"/>
                <a:gd name="T2" fmla="*/ 0 w 42"/>
                <a:gd name="T3" fmla="*/ 25 h 40"/>
                <a:gd name="T4" fmla="*/ 9 w 42"/>
                <a:gd name="T5" fmla="*/ 0 h 40"/>
                <a:gd name="T6" fmla="*/ 42 w 42"/>
                <a:gd name="T7" fmla="*/ 13 h 40"/>
                <a:gd name="T8" fmla="*/ 38 w 42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0">
                  <a:moveTo>
                    <a:pt x="38" y="40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2" y="13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39" name="Freeform 4721"/>
            <p:cNvSpPr>
              <a:spLocks/>
            </p:cNvSpPr>
            <p:nvPr/>
          </p:nvSpPr>
          <p:spPr bwMode="auto">
            <a:xfrm>
              <a:off x="3049" y="2373"/>
              <a:ext cx="28" cy="32"/>
            </a:xfrm>
            <a:custGeom>
              <a:avLst/>
              <a:gdLst>
                <a:gd name="T0" fmla="*/ 19 w 28"/>
                <a:gd name="T1" fmla="*/ 32 h 32"/>
                <a:gd name="T2" fmla="*/ 0 w 28"/>
                <a:gd name="T3" fmla="*/ 25 h 32"/>
                <a:gd name="T4" fmla="*/ 11 w 28"/>
                <a:gd name="T5" fmla="*/ 0 h 32"/>
                <a:gd name="T6" fmla="*/ 28 w 28"/>
                <a:gd name="T7" fmla="*/ 7 h 32"/>
                <a:gd name="T8" fmla="*/ 19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9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0" name="Freeform 4722"/>
            <p:cNvSpPr>
              <a:spLocks/>
            </p:cNvSpPr>
            <p:nvPr/>
          </p:nvSpPr>
          <p:spPr bwMode="auto">
            <a:xfrm>
              <a:off x="3033" y="2366"/>
              <a:ext cx="27" cy="32"/>
            </a:xfrm>
            <a:custGeom>
              <a:avLst/>
              <a:gdLst>
                <a:gd name="T0" fmla="*/ 16 w 27"/>
                <a:gd name="T1" fmla="*/ 32 h 32"/>
                <a:gd name="T2" fmla="*/ 0 w 27"/>
                <a:gd name="T3" fmla="*/ 22 h 32"/>
                <a:gd name="T4" fmla="*/ 14 w 27"/>
                <a:gd name="T5" fmla="*/ 0 h 32"/>
                <a:gd name="T6" fmla="*/ 27 w 27"/>
                <a:gd name="T7" fmla="*/ 7 h 32"/>
                <a:gd name="T8" fmla="*/ 16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6" y="3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1" name="Freeform 4723"/>
            <p:cNvSpPr>
              <a:spLocks/>
            </p:cNvSpPr>
            <p:nvPr/>
          </p:nvSpPr>
          <p:spPr bwMode="auto">
            <a:xfrm>
              <a:off x="3016" y="2353"/>
              <a:ext cx="31" cy="35"/>
            </a:xfrm>
            <a:custGeom>
              <a:avLst/>
              <a:gdLst>
                <a:gd name="T0" fmla="*/ 17 w 31"/>
                <a:gd name="T1" fmla="*/ 35 h 35"/>
                <a:gd name="T2" fmla="*/ 0 w 31"/>
                <a:gd name="T3" fmla="*/ 18 h 35"/>
                <a:gd name="T4" fmla="*/ 17 w 31"/>
                <a:gd name="T5" fmla="*/ 0 h 35"/>
                <a:gd name="T6" fmla="*/ 31 w 31"/>
                <a:gd name="T7" fmla="*/ 13 h 35"/>
                <a:gd name="T8" fmla="*/ 17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7" y="35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31" y="1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2" name="Freeform 4724"/>
            <p:cNvSpPr>
              <a:spLocks/>
            </p:cNvSpPr>
            <p:nvPr/>
          </p:nvSpPr>
          <p:spPr bwMode="auto">
            <a:xfrm>
              <a:off x="3001" y="2334"/>
              <a:ext cx="32" cy="37"/>
            </a:xfrm>
            <a:custGeom>
              <a:avLst/>
              <a:gdLst>
                <a:gd name="T0" fmla="*/ 15 w 32"/>
                <a:gd name="T1" fmla="*/ 37 h 37"/>
                <a:gd name="T2" fmla="*/ 0 w 32"/>
                <a:gd name="T3" fmla="*/ 19 h 37"/>
                <a:gd name="T4" fmla="*/ 17 w 32"/>
                <a:gd name="T5" fmla="*/ 0 h 37"/>
                <a:gd name="T6" fmla="*/ 32 w 32"/>
                <a:gd name="T7" fmla="*/ 19 h 37"/>
                <a:gd name="T8" fmla="*/ 15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5" y="37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2" y="19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3" name="Freeform 4725"/>
            <p:cNvSpPr>
              <a:spLocks/>
            </p:cNvSpPr>
            <p:nvPr/>
          </p:nvSpPr>
          <p:spPr bwMode="auto">
            <a:xfrm>
              <a:off x="3268" y="2473"/>
              <a:ext cx="22" cy="15"/>
            </a:xfrm>
            <a:custGeom>
              <a:avLst/>
              <a:gdLst>
                <a:gd name="T0" fmla="*/ 22 w 22"/>
                <a:gd name="T1" fmla="*/ 3 h 15"/>
                <a:gd name="T2" fmla="*/ 20 w 22"/>
                <a:gd name="T3" fmla="*/ 0 h 15"/>
                <a:gd name="T4" fmla="*/ 0 w 22"/>
                <a:gd name="T5" fmla="*/ 15 h 15"/>
                <a:gd name="T6" fmla="*/ 0 w 22"/>
                <a:gd name="T7" fmla="*/ 15 h 15"/>
                <a:gd name="T8" fmla="*/ 22 w 22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2" y="3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4" name="Freeform 4726"/>
            <p:cNvSpPr>
              <a:spLocks/>
            </p:cNvSpPr>
            <p:nvPr/>
          </p:nvSpPr>
          <p:spPr bwMode="auto">
            <a:xfrm>
              <a:off x="2976" y="2290"/>
              <a:ext cx="44" cy="61"/>
            </a:xfrm>
            <a:custGeom>
              <a:avLst/>
              <a:gdLst>
                <a:gd name="T0" fmla="*/ 22 w 44"/>
                <a:gd name="T1" fmla="*/ 61 h 61"/>
                <a:gd name="T2" fmla="*/ 0 w 44"/>
                <a:gd name="T3" fmla="*/ 10 h 61"/>
                <a:gd name="T4" fmla="*/ 22 w 44"/>
                <a:gd name="T5" fmla="*/ 0 h 61"/>
                <a:gd name="T6" fmla="*/ 44 w 44"/>
                <a:gd name="T7" fmla="*/ 49 h 61"/>
                <a:gd name="T8" fmla="*/ 22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22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4" y="49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5" name="Freeform 4727"/>
            <p:cNvSpPr>
              <a:spLocks/>
            </p:cNvSpPr>
            <p:nvPr/>
          </p:nvSpPr>
          <p:spPr bwMode="auto">
            <a:xfrm>
              <a:off x="2963" y="2243"/>
              <a:ext cx="35" cy="57"/>
            </a:xfrm>
            <a:custGeom>
              <a:avLst/>
              <a:gdLst>
                <a:gd name="T0" fmla="*/ 13 w 35"/>
                <a:gd name="T1" fmla="*/ 57 h 57"/>
                <a:gd name="T2" fmla="*/ 0 w 35"/>
                <a:gd name="T3" fmla="*/ 5 h 57"/>
                <a:gd name="T4" fmla="*/ 24 w 35"/>
                <a:gd name="T5" fmla="*/ 0 h 57"/>
                <a:gd name="T6" fmla="*/ 35 w 35"/>
                <a:gd name="T7" fmla="*/ 47 h 57"/>
                <a:gd name="T8" fmla="*/ 13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3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6" name="Freeform 4728"/>
            <p:cNvSpPr>
              <a:spLocks/>
            </p:cNvSpPr>
            <p:nvPr/>
          </p:nvSpPr>
          <p:spPr bwMode="auto">
            <a:xfrm>
              <a:off x="2955" y="2194"/>
              <a:ext cx="32" cy="54"/>
            </a:xfrm>
            <a:custGeom>
              <a:avLst/>
              <a:gdLst>
                <a:gd name="T0" fmla="*/ 8 w 32"/>
                <a:gd name="T1" fmla="*/ 54 h 54"/>
                <a:gd name="T2" fmla="*/ 0 w 32"/>
                <a:gd name="T3" fmla="*/ 5 h 54"/>
                <a:gd name="T4" fmla="*/ 24 w 32"/>
                <a:gd name="T5" fmla="*/ 0 h 54"/>
                <a:gd name="T6" fmla="*/ 32 w 32"/>
                <a:gd name="T7" fmla="*/ 49 h 54"/>
                <a:gd name="T8" fmla="*/ 8 w 3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4">
                  <a:moveTo>
                    <a:pt x="8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7" name="Freeform 4729"/>
            <p:cNvSpPr>
              <a:spLocks/>
            </p:cNvSpPr>
            <p:nvPr/>
          </p:nvSpPr>
          <p:spPr bwMode="auto">
            <a:xfrm>
              <a:off x="2948" y="2165"/>
              <a:ext cx="31" cy="34"/>
            </a:xfrm>
            <a:custGeom>
              <a:avLst/>
              <a:gdLst>
                <a:gd name="T0" fmla="*/ 7 w 31"/>
                <a:gd name="T1" fmla="*/ 34 h 34"/>
                <a:gd name="T2" fmla="*/ 0 w 31"/>
                <a:gd name="T3" fmla="*/ 10 h 34"/>
                <a:gd name="T4" fmla="*/ 22 w 31"/>
                <a:gd name="T5" fmla="*/ 0 h 34"/>
                <a:gd name="T6" fmla="*/ 31 w 31"/>
                <a:gd name="T7" fmla="*/ 29 h 34"/>
                <a:gd name="T8" fmla="*/ 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7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9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8" name="Freeform 4730"/>
            <p:cNvSpPr>
              <a:spLocks/>
            </p:cNvSpPr>
            <p:nvPr/>
          </p:nvSpPr>
          <p:spPr bwMode="auto">
            <a:xfrm>
              <a:off x="2939" y="2138"/>
              <a:ext cx="31" cy="37"/>
            </a:xfrm>
            <a:custGeom>
              <a:avLst/>
              <a:gdLst>
                <a:gd name="T0" fmla="*/ 9 w 31"/>
                <a:gd name="T1" fmla="*/ 37 h 37"/>
                <a:gd name="T2" fmla="*/ 0 w 31"/>
                <a:gd name="T3" fmla="*/ 10 h 37"/>
                <a:gd name="T4" fmla="*/ 22 w 31"/>
                <a:gd name="T5" fmla="*/ 0 h 37"/>
                <a:gd name="T6" fmla="*/ 31 w 31"/>
                <a:gd name="T7" fmla="*/ 27 h 37"/>
                <a:gd name="T8" fmla="*/ 9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9" y="37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7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49" name="Freeform 4731"/>
            <p:cNvSpPr>
              <a:spLocks/>
            </p:cNvSpPr>
            <p:nvPr/>
          </p:nvSpPr>
          <p:spPr bwMode="auto">
            <a:xfrm>
              <a:off x="2998" y="2334"/>
              <a:ext cx="22" cy="19"/>
            </a:xfrm>
            <a:custGeom>
              <a:avLst/>
              <a:gdLst>
                <a:gd name="T0" fmla="*/ 3 w 22"/>
                <a:gd name="T1" fmla="*/ 19 h 19"/>
                <a:gd name="T2" fmla="*/ 0 w 22"/>
                <a:gd name="T3" fmla="*/ 17 h 19"/>
                <a:gd name="T4" fmla="*/ 20 w 22"/>
                <a:gd name="T5" fmla="*/ 0 h 19"/>
                <a:gd name="T6" fmla="*/ 22 w 22"/>
                <a:gd name="T7" fmla="*/ 5 h 19"/>
                <a:gd name="T8" fmla="*/ 3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3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0" name="Freeform 4732"/>
            <p:cNvSpPr>
              <a:spLocks/>
            </p:cNvSpPr>
            <p:nvPr/>
          </p:nvSpPr>
          <p:spPr bwMode="auto">
            <a:xfrm>
              <a:off x="2902" y="2057"/>
              <a:ext cx="59" cy="93"/>
            </a:xfrm>
            <a:custGeom>
              <a:avLst/>
              <a:gdLst>
                <a:gd name="T0" fmla="*/ 37 w 59"/>
                <a:gd name="T1" fmla="*/ 93 h 93"/>
                <a:gd name="T2" fmla="*/ 0 w 59"/>
                <a:gd name="T3" fmla="*/ 12 h 93"/>
                <a:gd name="T4" fmla="*/ 22 w 59"/>
                <a:gd name="T5" fmla="*/ 0 h 93"/>
                <a:gd name="T6" fmla="*/ 59 w 59"/>
                <a:gd name="T7" fmla="*/ 81 h 93"/>
                <a:gd name="T8" fmla="*/ 37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7" y="9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9" y="81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1" name="Freeform 4733"/>
            <p:cNvSpPr>
              <a:spLocks/>
            </p:cNvSpPr>
            <p:nvPr/>
          </p:nvSpPr>
          <p:spPr bwMode="auto">
            <a:xfrm>
              <a:off x="2882" y="2018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5 h 51"/>
                <a:gd name="T4" fmla="*/ 20 w 42"/>
                <a:gd name="T5" fmla="*/ 0 h 51"/>
                <a:gd name="T6" fmla="*/ 42 w 42"/>
                <a:gd name="T7" fmla="*/ 39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2" name="Freeform 4734"/>
            <p:cNvSpPr>
              <a:spLocks/>
            </p:cNvSpPr>
            <p:nvPr/>
          </p:nvSpPr>
          <p:spPr bwMode="auto">
            <a:xfrm>
              <a:off x="2862" y="1986"/>
              <a:ext cx="40" cy="47"/>
            </a:xfrm>
            <a:custGeom>
              <a:avLst/>
              <a:gdLst>
                <a:gd name="T0" fmla="*/ 20 w 40"/>
                <a:gd name="T1" fmla="*/ 47 h 47"/>
                <a:gd name="T2" fmla="*/ 0 w 40"/>
                <a:gd name="T3" fmla="*/ 15 h 47"/>
                <a:gd name="T4" fmla="*/ 20 w 40"/>
                <a:gd name="T5" fmla="*/ 0 h 47"/>
                <a:gd name="T6" fmla="*/ 40 w 40"/>
                <a:gd name="T7" fmla="*/ 32 h 47"/>
                <a:gd name="T8" fmla="*/ 20 w 40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20" y="4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0" y="32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3" name="Freeform 4735"/>
            <p:cNvSpPr>
              <a:spLocks/>
            </p:cNvSpPr>
            <p:nvPr/>
          </p:nvSpPr>
          <p:spPr bwMode="auto">
            <a:xfrm>
              <a:off x="2843" y="1957"/>
              <a:ext cx="39" cy="44"/>
            </a:xfrm>
            <a:custGeom>
              <a:avLst/>
              <a:gdLst>
                <a:gd name="T0" fmla="*/ 19 w 39"/>
                <a:gd name="T1" fmla="*/ 44 h 44"/>
                <a:gd name="T2" fmla="*/ 0 w 39"/>
                <a:gd name="T3" fmla="*/ 17 h 44"/>
                <a:gd name="T4" fmla="*/ 17 w 39"/>
                <a:gd name="T5" fmla="*/ 0 h 44"/>
                <a:gd name="T6" fmla="*/ 39 w 39"/>
                <a:gd name="T7" fmla="*/ 29 h 44"/>
                <a:gd name="T8" fmla="*/ 19 w 39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9" y="4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9" y="29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4" name="Freeform 4736"/>
            <p:cNvSpPr>
              <a:spLocks/>
            </p:cNvSpPr>
            <p:nvPr/>
          </p:nvSpPr>
          <p:spPr bwMode="auto">
            <a:xfrm>
              <a:off x="2816" y="1927"/>
              <a:ext cx="44" cy="47"/>
            </a:xfrm>
            <a:custGeom>
              <a:avLst/>
              <a:gdLst>
                <a:gd name="T0" fmla="*/ 27 w 44"/>
                <a:gd name="T1" fmla="*/ 47 h 47"/>
                <a:gd name="T2" fmla="*/ 0 w 44"/>
                <a:gd name="T3" fmla="*/ 22 h 47"/>
                <a:gd name="T4" fmla="*/ 14 w 44"/>
                <a:gd name="T5" fmla="*/ 0 h 47"/>
                <a:gd name="T6" fmla="*/ 44 w 44"/>
                <a:gd name="T7" fmla="*/ 30 h 47"/>
                <a:gd name="T8" fmla="*/ 27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7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4" y="30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5" name="Freeform 4737"/>
            <p:cNvSpPr>
              <a:spLocks/>
            </p:cNvSpPr>
            <p:nvPr/>
          </p:nvSpPr>
          <p:spPr bwMode="auto">
            <a:xfrm>
              <a:off x="2786" y="1903"/>
              <a:ext cx="44" cy="46"/>
            </a:xfrm>
            <a:custGeom>
              <a:avLst/>
              <a:gdLst>
                <a:gd name="T0" fmla="*/ 30 w 44"/>
                <a:gd name="T1" fmla="*/ 46 h 46"/>
                <a:gd name="T2" fmla="*/ 0 w 44"/>
                <a:gd name="T3" fmla="*/ 24 h 46"/>
                <a:gd name="T4" fmla="*/ 11 w 44"/>
                <a:gd name="T5" fmla="*/ 0 h 46"/>
                <a:gd name="T6" fmla="*/ 44 w 44"/>
                <a:gd name="T7" fmla="*/ 24 h 46"/>
                <a:gd name="T8" fmla="*/ 30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30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4" y="24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6" name="Freeform 4738"/>
            <p:cNvSpPr>
              <a:spLocks/>
            </p:cNvSpPr>
            <p:nvPr/>
          </p:nvSpPr>
          <p:spPr bwMode="auto">
            <a:xfrm>
              <a:off x="2751" y="1888"/>
              <a:ext cx="46" cy="39"/>
            </a:xfrm>
            <a:custGeom>
              <a:avLst/>
              <a:gdLst>
                <a:gd name="T0" fmla="*/ 35 w 46"/>
                <a:gd name="T1" fmla="*/ 39 h 39"/>
                <a:gd name="T2" fmla="*/ 0 w 46"/>
                <a:gd name="T3" fmla="*/ 25 h 39"/>
                <a:gd name="T4" fmla="*/ 8 w 46"/>
                <a:gd name="T5" fmla="*/ 0 h 39"/>
                <a:gd name="T6" fmla="*/ 46 w 46"/>
                <a:gd name="T7" fmla="*/ 15 h 39"/>
                <a:gd name="T8" fmla="*/ 35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35" y="39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46" y="1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7" name="Freeform 4739"/>
            <p:cNvSpPr>
              <a:spLocks/>
            </p:cNvSpPr>
            <p:nvPr/>
          </p:nvSpPr>
          <p:spPr bwMode="auto">
            <a:xfrm>
              <a:off x="2939" y="2138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8" name="Freeform 4740"/>
            <p:cNvSpPr>
              <a:spLocks/>
            </p:cNvSpPr>
            <p:nvPr/>
          </p:nvSpPr>
          <p:spPr bwMode="auto">
            <a:xfrm>
              <a:off x="2718" y="1878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27 h 37"/>
                <a:gd name="T4" fmla="*/ 4 w 39"/>
                <a:gd name="T5" fmla="*/ 0 h 37"/>
                <a:gd name="T6" fmla="*/ 39 w 39"/>
                <a:gd name="T7" fmla="*/ 10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59" name="Freeform 4741"/>
            <p:cNvSpPr>
              <a:spLocks/>
            </p:cNvSpPr>
            <p:nvPr/>
          </p:nvSpPr>
          <p:spPr bwMode="auto">
            <a:xfrm>
              <a:off x="2689" y="1876"/>
              <a:ext cx="33" cy="29"/>
            </a:xfrm>
            <a:custGeom>
              <a:avLst/>
              <a:gdLst>
                <a:gd name="T0" fmla="*/ 29 w 33"/>
                <a:gd name="T1" fmla="*/ 29 h 29"/>
                <a:gd name="T2" fmla="*/ 0 w 33"/>
                <a:gd name="T3" fmla="*/ 27 h 29"/>
                <a:gd name="T4" fmla="*/ 0 w 33"/>
                <a:gd name="T5" fmla="*/ 0 h 29"/>
                <a:gd name="T6" fmla="*/ 33 w 33"/>
                <a:gd name="T7" fmla="*/ 2 h 29"/>
                <a:gd name="T8" fmla="*/ 29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29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3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0" name="Freeform 4742"/>
            <p:cNvSpPr>
              <a:spLocks/>
            </p:cNvSpPr>
            <p:nvPr/>
          </p:nvSpPr>
          <p:spPr bwMode="auto">
            <a:xfrm>
              <a:off x="2626" y="1876"/>
              <a:ext cx="63" cy="29"/>
            </a:xfrm>
            <a:custGeom>
              <a:avLst/>
              <a:gdLst>
                <a:gd name="T0" fmla="*/ 63 w 63"/>
                <a:gd name="T1" fmla="*/ 27 h 29"/>
                <a:gd name="T2" fmla="*/ 0 w 63"/>
                <a:gd name="T3" fmla="*/ 29 h 29"/>
                <a:gd name="T4" fmla="*/ 0 w 63"/>
                <a:gd name="T5" fmla="*/ 2 h 29"/>
                <a:gd name="T6" fmla="*/ 63 w 63"/>
                <a:gd name="T7" fmla="*/ 0 h 29"/>
                <a:gd name="T8" fmla="*/ 63 w 63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9">
                  <a:moveTo>
                    <a:pt x="63" y="27"/>
                  </a:moveTo>
                  <a:lnTo>
                    <a:pt x="0" y="29"/>
                  </a:lnTo>
                  <a:lnTo>
                    <a:pt x="0" y="2"/>
                  </a:lnTo>
                  <a:lnTo>
                    <a:pt x="63" y="0"/>
                  </a:lnTo>
                  <a:lnTo>
                    <a:pt x="63" y="2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1" name="Freeform 4743"/>
            <p:cNvSpPr>
              <a:spLocks/>
            </p:cNvSpPr>
            <p:nvPr/>
          </p:nvSpPr>
          <p:spPr bwMode="auto">
            <a:xfrm>
              <a:off x="2751" y="1888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5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2" name="Freeform 4744"/>
            <p:cNvSpPr>
              <a:spLocks/>
            </p:cNvSpPr>
            <p:nvPr/>
          </p:nvSpPr>
          <p:spPr bwMode="auto">
            <a:xfrm>
              <a:off x="2608" y="1876"/>
              <a:ext cx="20" cy="29"/>
            </a:xfrm>
            <a:custGeom>
              <a:avLst/>
              <a:gdLst>
                <a:gd name="T0" fmla="*/ 16 w 20"/>
                <a:gd name="T1" fmla="*/ 29 h 29"/>
                <a:gd name="T2" fmla="*/ 0 w 20"/>
                <a:gd name="T3" fmla="*/ 27 h 29"/>
                <a:gd name="T4" fmla="*/ 5 w 20"/>
                <a:gd name="T5" fmla="*/ 0 h 29"/>
                <a:gd name="T6" fmla="*/ 20 w 20"/>
                <a:gd name="T7" fmla="*/ 2 h 29"/>
                <a:gd name="T8" fmla="*/ 16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6" y="29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20" y="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3" name="Freeform 4745"/>
            <p:cNvSpPr>
              <a:spLocks/>
            </p:cNvSpPr>
            <p:nvPr/>
          </p:nvSpPr>
          <p:spPr bwMode="auto">
            <a:xfrm>
              <a:off x="2591" y="1871"/>
              <a:ext cx="22" cy="32"/>
            </a:xfrm>
            <a:custGeom>
              <a:avLst/>
              <a:gdLst>
                <a:gd name="T0" fmla="*/ 17 w 22"/>
                <a:gd name="T1" fmla="*/ 32 h 32"/>
                <a:gd name="T2" fmla="*/ 0 w 22"/>
                <a:gd name="T3" fmla="*/ 22 h 32"/>
                <a:gd name="T4" fmla="*/ 13 w 22"/>
                <a:gd name="T5" fmla="*/ 0 h 32"/>
                <a:gd name="T6" fmla="*/ 22 w 22"/>
                <a:gd name="T7" fmla="*/ 5 h 32"/>
                <a:gd name="T8" fmla="*/ 17 w 2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4" name="Freeform 4746"/>
            <p:cNvSpPr>
              <a:spLocks/>
            </p:cNvSpPr>
            <p:nvPr/>
          </p:nvSpPr>
          <p:spPr bwMode="auto">
            <a:xfrm>
              <a:off x="2556" y="1847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17 h 46"/>
                <a:gd name="T4" fmla="*/ 17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5" name="Freeform 4747"/>
            <p:cNvSpPr>
              <a:spLocks/>
            </p:cNvSpPr>
            <p:nvPr/>
          </p:nvSpPr>
          <p:spPr bwMode="auto">
            <a:xfrm>
              <a:off x="2521" y="1805"/>
              <a:ext cx="52" cy="59"/>
            </a:xfrm>
            <a:custGeom>
              <a:avLst/>
              <a:gdLst>
                <a:gd name="T0" fmla="*/ 35 w 52"/>
                <a:gd name="T1" fmla="*/ 59 h 59"/>
                <a:gd name="T2" fmla="*/ 0 w 52"/>
                <a:gd name="T3" fmla="*/ 15 h 59"/>
                <a:gd name="T4" fmla="*/ 19 w 52"/>
                <a:gd name="T5" fmla="*/ 0 h 59"/>
                <a:gd name="T6" fmla="*/ 52 w 52"/>
                <a:gd name="T7" fmla="*/ 42 h 59"/>
                <a:gd name="T8" fmla="*/ 35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5" y="5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2" y="42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6" name="Freeform 4748"/>
            <p:cNvSpPr>
              <a:spLocks/>
            </p:cNvSpPr>
            <p:nvPr/>
          </p:nvSpPr>
          <p:spPr bwMode="auto">
            <a:xfrm>
              <a:off x="2488" y="1756"/>
              <a:ext cx="52" cy="64"/>
            </a:xfrm>
            <a:custGeom>
              <a:avLst/>
              <a:gdLst>
                <a:gd name="T0" fmla="*/ 33 w 52"/>
                <a:gd name="T1" fmla="*/ 64 h 64"/>
                <a:gd name="T2" fmla="*/ 0 w 52"/>
                <a:gd name="T3" fmla="*/ 15 h 64"/>
                <a:gd name="T4" fmla="*/ 19 w 52"/>
                <a:gd name="T5" fmla="*/ 0 h 64"/>
                <a:gd name="T6" fmla="*/ 52 w 52"/>
                <a:gd name="T7" fmla="*/ 49 h 64"/>
                <a:gd name="T8" fmla="*/ 33 w 5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4">
                  <a:moveTo>
                    <a:pt x="33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2" y="49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7" name="Freeform 4749"/>
            <p:cNvSpPr>
              <a:spLocks/>
            </p:cNvSpPr>
            <p:nvPr/>
          </p:nvSpPr>
          <p:spPr bwMode="auto">
            <a:xfrm>
              <a:off x="2433" y="1660"/>
              <a:ext cx="74" cy="111"/>
            </a:xfrm>
            <a:custGeom>
              <a:avLst/>
              <a:gdLst>
                <a:gd name="T0" fmla="*/ 55 w 74"/>
                <a:gd name="T1" fmla="*/ 111 h 111"/>
                <a:gd name="T2" fmla="*/ 0 w 74"/>
                <a:gd name="T3" fmla="*/ 15 h 111"/>
                <a:gd name="T4" fmla="*/ 20 w 74"/>
                <a:gd name="T5" fmla="*/ 0 h 111"/>
                <a:gd name="T6" fmla="*/ 74 w 74"/>
                <a:gd name="T7" fmla="*/ 96 h 111"/>
                <a:gd name="T8" fmla="*/ 55 w 74"/>
                <a:gd name="T9" fmla="*/ 11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11">
                  <a:moveTo>
                    <a:pt x="55" y="11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74" y="96"/>
                  </a:lnTo>
                  <a:lnTo>
                    <a:pt x="55" y="111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8" name="Freeform 4750"/>
            <p:cNvSpPr>
              <a:spLocks/>
            </p:cNvSpPr>
            <p:nvPr/>
          </p:nvSpPr>
          <p:spPr bwMode="auto">
            <a:xfrm>
              <a:off x="2402" y="1602"/>
              <a:ext cx="51" cy="73"/>
            </a:xfrm>
            <a:custGeom>
              <a:avLst/>
              <a:gdLst>
                <a:gd name="T0" fmla="*/ 31 w 51"/>
                <a:gd name="T1" fmla="*/ 73 h 73"/>
                <a:gd name="T2" fmla="*/ 0 w 51"/>
                <a:gd name="T3" fmla="*/ 12 h 73"/>
                <a:gd name="T4" fmla="*/ 22 w 51"/>
                <a:gd name="T5" fmla="*/ 0 h 73"/>
                <a:gd name="T6" fmla="*/ 51 w 51"/>
                <a:gd name="T7" fmla="*/ 58 h 73"/>
                <a:gd name="T8" fmla="*/ 31 w 51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3">
                  <a:moveTo>
                    <a:pt x="31" y="7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1" y="58"/>
                  </a:lnTo>
                  <a:lnTo>
                    <a:pt x="31" y="73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69" name="Freeform 4751"/>
            <p:cNvSpPr>
              <a:spLocks/>
            </p:cNvSpPr>
            <p:nvPr/>
          </p:nvSpPr>
          <p:spPr bwMode="auto">
            <a:xfrm>
              <a:off x="2624" y="1878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7 h 27"/>
                <a:gd name="T4" fmla="*/ 2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0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0" name="Freeform 4752"/>
            <p:cNvSpPr>
              <a:spLocks/>
            </p:cNvSpPr>
            <p:nvPr/>
          </p:nvSpPr>
          <p:spPr bwMode="auto">
            <a:xfrm>
              <a:off x="3599" y="3544"/>
              <a:ext cx="42" cy="58"/>
            </a:xfrm>
            <a:custGeom>
              <a:avLst/>
              <a:gdLst>
                <a:gd name="T0" fmla="*/ 20 w 42"/>
                <a:gd name="T1" fmla="*/ 58 h 58"/>
                <a:gd name="T2" fmla="*/ 0 w 42"/>
                <a:gd name="T3" fmla="*/ 12 h 58"/>
                <a:gd name="T4" fmla="*/ 22 w 42"/>
                <a:gd name="T5" fmla="*/ 0 h 58"/>
                <a:gd name="T6" fmla="*/ 42 w 42"/>
                <a:gd name="T7" fmla="*/ 46 h 58"/>
                <a:gd name="T8" fmla="*/ 20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20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2" y="46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1" name="Freeform 4753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2" name="Freeform 4754"/>
            <p:cNvSpPr>
              <a:spLocks/>
            </p:cNvSpPr>
            <p:nvPr/>
          </p:nvSpPr>
          <p:spPr bwMode="auto">
            <a:xfrm>
              <a:off x="3535" y="3426"/>
              <a:ext cx="62" cy="91"/>
            </a:xfrm>
            <a:custGeom>
              <a:avLst/>
              <a:gdLst>
                <a:gd name="T0" fmla="*/ 42 w 62"/>
                <a:gd name="T1" fmla="*/ 91 h 91"/>
                <a:gd name="T2" fmla="*/ 0 w 62"/>
                <a:gd name="T3" fmla="*/ 15 h 91"/>
                <a:gd name="T4" fmla="*/ 20 w 62"/>
                <a:gd name="T5" fmla="*/ 0 h 91"/>
                <a:gd name="T6" fmla="*/ 62 w 62"/>
                <a:gd name="T7" fmla="*/ 76 h 91"/>
                <a:gd name="T8" fmla="*/ 42 w 6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1">
                  <a:moveTo>
                    <a:pt x="42" y="9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2" y="76"/>
                  </a:lnTo>
                  <a:lnTo>
                    <a:pt x="42" y="9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3" name="Freeform 4755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4" name="Freeform 4756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5" name="Freeform 4757"/>
            <p:cNvSpPr>
              <a:spLocks/>
            </p:cNvSpPr>
            <p:nvPr/>
          </p:nvSpPr>
          <p:spPr bwMode="auto">
            <a:xfrm>
              <a:off x="3489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6" name="Freeform 4758"/>
            <p:cNvSpPr>
              <a:spLocks/>
            </p:cNvSpPr>
            <p:nvPr/>
          </p:nvSpPr>
          <p:spPr bwMode="auto">
            <a:xfrm>
              <a:off x="3483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7" name="Freeform 4759"/>
            <p:cNvSpPr>
              <a:spLocks/>
            </p:cNvSpPr>
            <p:nvPr/>
          </p:nvSpPr>
          <p:spPr bwMode="auto">
            <a:xfrm>
              <a:off x="3483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8" name="Freeform 4760"/>
            <p:cNvSpPr>
              <a:spLocks/>
            </p:cNvSpPr>
            <p:nvPr/>
          </p:nvSpPr>
          <p:spPr bwMode="auto">
            <a:xfrm>
              <a:off x="3483" y="3193"/>
              <a:ext cx="28" cy="37"/>
            </a:xfrm>
            <a:custGeom>
              <a:avLst/>
              <a:gdLst>
                <a:gd name="T0" fmla="*/ 0 w 28"/>
                <a:gd name="T1" fmla="*/ 35 h 37"/>
                <a:gd name="T2" fmla="*/ 4 w 28"/>
                <a:gd name="T3" fmla="*/ 0 h 37"/>
                <a:gd name="T4" fmla="*/ 28 w 28"/>
                <a:gd name="T5" fmla="*/ 5 h 37"/>
                <a:gd name="T6" fmla="*/ 24 w 28"/>
                <a:gd name="T7" fmla="*/ 37 h 37"/>
                <a:gd name="T8" fmla="*/ 0 w 28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79" name="Freeform 4761"/>
            <p:cNvSpPr>
              <a:spLocks/>
            </p:cNvSpPr>
            <p:nvPr/>
          </p:nvSpPr>
          <p:spPr bwMode="auto">
            <a:xfrm>
              <a:off x="3487" y="3130"/>
              <a:ext cx="44" cy="68"/>
            </a:xfrm>
            <a:custGeom>
              <a:avLst/>
              <a:gdLst>
                <a:gd name="T0" fmla="*/ 0 w 44"/>
                <a:gd name="T1" fmla="*/ 63 h 68"/>
                <a:gd name="T2" fmla="*/ 22 w 44"/>
                <a:gd name="T3" fmla="*/ 0 h 68"/>
                <a:gd name="T4" fmla="*/ 44 w 44"/>
                <a:gd name="T5" fmla="*/ 10 h 68"/>
                <a:gd name="T6" fmla="*/ 24 w 44"/>
                <a:gd name="T7" fmla="*/ 68 h 68"/>
                <a:gd name="T8" fmla="*/ 0 w 44"/>
                <a:gd name="T9" fmla="*/ 6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8">
                  <a:moveTo>
                    <a:pt x="0" y="63"/>
                  </a:moveTo>
                  <a:lnTo>
                    <a:pt x="22" y="0"/>
                  </a:lnTo>
                  <a:lnTo>
                    <a:pt x="44" y="10"/>
                  </a:lnTo>
                  <a:lnTo>
                    <a:pt x="24" y="68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0" name="Freeform 4762"/>
            <p:cNvSpPr>
              <a:spLocks/>
            </p:cNvSpPr>
            <p:nvPr/>
          </p:nvSpPr>
          <p:spPr bwMode="auto">
            <a:xfrm>
              <a:off x="3509" y="3103"/>
              <a:ext cx="31" cy="37"/>
            </a:xfrm>
            <a:custGeom>
              <a:avLst/>
              <a:gdLst>
                <a:gd name="T0" fmla="*/ 0 w 31"/>
                <a:gd name="T1" fmla="*/ 27 h 37"/>
                <a:gd name="T2" fmla="*/ 7 w 31"/>
                <a:gd name="T3" fmla="*/ 0 h 37"/>
                <a:gd name="T4" fmla="*/ 31 w 31"/>
                <a:gd name="T5" fmla="*/ 5 h 37"/>
                <a:gd name="T6" fmla="*/ 22 w 31"/>
                <a:gd name="T7" fmla="*/ 37 h 37"/>
                <a:gd name="T8" fmla="*/ 0 w 31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27"/>
                  </a:moveTo>
                  <a:lnTo>
                    <a:pt x="7" y="0"/>
                  </a:lnTo>
                  <a:lnTo>
                    <a:pt x="31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1" name="Freeform 4763"/>
            <p:cNvSpPr>
              <a:spLocks/>
            </p:cNvSpPr>
            <p:nvPr/>
          </p:nvSpPr>
          <p:spPr bwMode="auto">
            <a:xfrm>
              <a:off x="3516" y="3071"/>
              <a:ext cx="30" cy="37"/>
            </a:xfrm>
            <a:custGeom>
              <a:avLst/>
              <a:gdLst>
                <a:gd name="T0" fmla="*/ 0 w 30"/>
                <a:gd name="T1" fmla="*/ 32 h 37"/>
                <a:gd name="T2" fmla="*/ 6 w 30"/>
                <a:gd name="T3" fmla="*/ 0 h 37"/>
                <a:gd name="T4" fmla="*/ 30 w 30"/>
                <a:gd name="T5" fmla="*/ 5 h 37"/>
                <a:gd name="T6" fmla="*/ 24 w 30"/>
                <a:gd name="T7" fmla="*/ 37 h 37"/>
                <a:gd name="T8" fmla="*/ 0 w 30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2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2" name="Freeform 4764"/>
            <p:cNvSpPr>
              <a:spLocks/>
            </p:cNvSpPr>
            <p:nvPr/>
          </p:nvSpPr>
          <p:spPr bwMode="auto">
            <a:xfrm>
              <a:off x="3522" y="3042"/>
              <a:ext cx="26" cy="34"/>
            </a:xfrm>
            <a:custGeom>
              <a:avLst/>
              <a:gdLst>
                <a:gd name="T0" fmla="*/ 0 w 26"/>
                <a:gd name="T1" fmla="*/ 29 h 34"/>
                <a:gd name="T2" fmla="*/ 2 w 26"/>
                <a:gd name="T3" fmla="*/ 0 h 34"/>
                <a:gd name="T4" fmla="*/ 26 w 26"/>
                <a:gd name="T5" fmla="*/ 0 h 34"/>
                <a:gd name="T6" fmla="*/ 24 w 26"/>
                <a:gd name="T7" fmla="*/ 34 h 34"/>
                <a:gd name="T8" fmla="*/ 0 w 26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0" y="29"/>
                  </a:moveTo>
                  <a:lnTo>
                    <a:pt x="2" y="0"/>
                  </a:lnTo>
                  <a:lnTo>
                    <a:pt x="26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3" name="Freeform 4765"/>
            <p:cNvSpPr>
              <a:spLocks/>
            </p:cNvSpPr>
            <p:nvPr/>
          </p:nvSpPr>
          <p:spPr bwMode="auto">
            <a:xfrm>
              <a:off x="3520" y="3005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2 h 37"/>
                <a:gd name="T4" fmla="*/ 24 w 28"/>
                <a:gd name="T5" fmla="*/ 0 h 37"/>
                <a:gd name="T6" fmla="*/ 28 w 28"/>
                <a:gd name="T7" fmla="*/ 37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7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4" name="Freeform 4766"/>
            <p:cNvSpPr>
              <a:spLocks/>
            </p:cNvSpPr>
            <p:nvPr/>
          </p:nvSpPr>
          <p:spPr bwMode="auto">
            <a:xfrm>
              <a:off x="3483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5" name="Freeform 4767"/>
            <p:cNvSpPr>
              <a:spLocks/>
            </p:cNvSpPr>
            <p:nvPr/>
          </p:nvSpPr>
          <p:spPr bwMode="auto">
            <a:xfrm>
              <a:off x="3507" y="2958"/>
              <a:ext cx="37" cy="54"/>
            </a:xfrm>
            <a:custGeom>
              <a:avLst/>
              <a:gdLst>
                <a:gd name="T0" fmla="*/ 15 w 37"/>
                <a:gd name="T1" fmla="*/ 54 h 54"/>
                <a:gd name="T2" fmla="*/ 0 w 37"/>
                <a:gd name="T3" fmla="*/ 13 h 54"/>
                <a:gd name="T4" fmla="*/ 22 w 37"/>
                <a:gd name="T5" fmla="*/ 0 h 54"/>
                <a:gd name="T6" fmla="*/ 37 w 37"/>
                <a:gd name="T7" fmla="*/ 44 h 54"/>
                <a:gd name="T8" fmla="*/ 15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5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4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6" name="Freeform 4768"/>
            <p:cNvSpPr>
              <a:spLocks/>
            </p:cNvSpPr>
            <p:nvPr/>
          </p:nvSpPr>
          <p:spPr bwMode="auto">
            <a:xfrm>
              <a:off x="3487" y="2922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7 h 49"/>
                <a:gd name="T4" fmla="*/ 18 w 42"/>
                <a:gd name="T5" fmla="*/ 0 h 49"/>
                <a:gd name="T6" fmla="*/ 42 w 42"/>
                <a:gd name="T7" fmla="*/ 36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6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7" name="Freeform 4769"/>
            <p:cNvSpPr>
              <a:spLocks/>
            </p:cNvSpPr>
            <p:nvPr/>
          </p:nvSpPr>
          <p:spPr bwMode="auto">
            <a:xfrm>
              <a:off x="3461" y="2890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2 h 49"/>
                <a:gd name="T4" fmla="*/ 13 w 44"/>
                <a:gd name="T5" fmla="*/ 0 h 49"/>
                <a:gd name="T6" fmla="*/ 44 w 44"/>
                <a:gd name="T7" fmla="*/ 32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3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8" name="Freeform 4770"/>
            <p:cNvSpPr>
              <a:spLocks/>
            </p:cNvSpPr>
            <p:nvPr/>
          </p:nvSpPr>
          <p:spPr bwMode="auto">
            <a:xfrm>
              <a:off x="3428" y="2868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2 h 44"/>
                <a:gd name="T4" fmla="*/ 13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89" name="Freeform 4771"/>
            <p:cNvSpPr>
              <a:spLocks/>
            </p:cNvSpPr>
            <p:nvPr/>
          </p:nvSpPr>
          <p:spPr bwMode="auto">
            <a:xfrm>
              <a:off x="3362" y="2816"/>
              <a:ext cx="79" cy="74"/>
            </a:xfrm>
            <a:custGeom>
              <a:avLst/>
              <a:gdLst>
                <a:gd name="T0" fmla="*/ 66 w 79"/>
                <a:gd name="T1" fmla="*/ 74 h 74"/>
                <a:gd name="T2" fmla="*/ 0 w 79"/>
                <a:gd name="T3" fmla="*/ 22 h 74"/>
                <a:gd name="T4" fmla="*/ 13 w 79"/>
                <a:gd name="T5" fmla="*/ 0 h 74"/>
                <a:gd name="T6" fmla="*/ 79 w 79"/>
                <a:gd name="T7" fmla="*/ 52 h 74"/>
                <a:gd name="T8" fmla="*/ 66 w 7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4">
                  <a:moveTo>
                    <a:pt x="66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79" y="52"/>
                  </a:lnTo>
                  <a:lnTo>
                    <a:pt x="66" y="7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0" name="Freeform 4772"/>
            <p:cNvSpPr>
              <a:spLocks/>
            </p:cNvSpPr>
            <p:nvPr/>
          </p:nvSpPr>
          <p:spPr bwMode="auto">
            <a:xfrm>
              <a:off x="3332" y="2787"/>
              <a:ext cx="43" cy="51"/>
            </a:xfrm>
            <a:custGeom>
              <a:avLst/>
              <a:gdLst>
                <a:gd name="T0" fmla="*/ 30 w 43"/>
                <a:gd name="T1" fmla="*/ 51 h 51"/>
                <a:gd name="T2" fmla="*/ 0 w 43"/>
                <a:gd name="T3" fmla="*/ 15 h 51"/>
                <a:gd name="T4" fmla="*/ 19 w 43"/>
                <a:gd name="T5" fmla="*/ 0 h 51"/>
                <a:gd name="T6" fmla="*/ 43 w 43"/>
                <a:gd name="T7" fmla="*/ 29 h 51"/>
                <a:gd name="T8" fmla="*/ 30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30" y="51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3" y="29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1" name="Freeform 4773"/>
            <p:cNvSpPr>
              <a:spLocks/>
            </p:cNvSpPr>
            <p:nvPr/>
          </p:nvSpPr>
          <p:spPr bwMode="auto">
            <a:xfrm>
              <a:off x="3307" y="2745"/>
              <a:ext cx="44" cy="57"/>
            </a:xfrm>
            <a:custGeom>
              <a:avLst/>
              <a:gdLst>
                <a:gd name="T0" fmla="*/ 25 w 44"/>
                <a:gd name="T1" fmla="*/ 57 h 57"/>
                <a:gd name="T2" fmla="*/ 0 w 44"/>
                <a:gd name="T3" fmla="*/ 15 h 57"/>
                <a:gd name="T4" fmla="*/ 20 w 44"/>
                <a:gd name="T5" fmla="*/ 0 h 57"/>
                <a:gd name="T6" fmla="*/ 44 w 44"/>
                <a:gd name="T7" fmla="*/ 42 h 57"/>
                <a:gd name="T8" fmla="*/ 25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5" y="5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2" name="Freeform 4774"/>
            <p:cNvSpPr>
              <a:spLocks/>
            </p:cNvSpPr>
            <p:nvPr/>
          </p:nvSpPr>
          <p:spPr bwMode="auto">
            <a:xfrm>
              <a:off x="3520" y="3002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3" name="Freeform 4775"/>
            <p:cNvSpPr>
              <a:spLocks/>
            </p:cNvSpPr>
            <p:nvPr/>
          </p:nvSpPr>
          <p:spPr bwMode="auto">
            <a:xfrm>
              <a:off x="3294" y="2713"/>
              <a:ext cx="35" cy="45"/>
            </a:xfrm>
            <a:custGeom>
              <a:avLst/>
              <a:gdLst>
                <a:gd name="T0" fmla="*/ 13 w 35"/>
                <a:gd name="T1" fmla="*/ 45 h 45"/>
                <a:gd name="T2" fmla="*/ 0 w 35"/>
                <a:gd name="T3" fmla="*/ 5 h 45"/>
                <a:gd name="T4" fmla="*/ 24 w 35"/>
                <a:gd name="T5" fmla="*/ 0 h 45"/>
                <a:gd name="T6" fmla="*/ 35 w 35"/>
                <a:gd name="T7" fmla="*/ 35 h 45"/>
                <a:gd name="T8" fmla="*/ 13 w 35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5">
                  <a:moveTo>
                    <a:pt x="13" y="45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5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4" name="Freeform 4776"/>
            <p:cNvSpPr>
              <a:spLocks/>
            </p:cNvSpPr>
            <p:nvPr/>
          </p:nvSpPr>
          <p:spPr bwMode="auto">
            <a:xfrm>
              <a:off x="3290" y="2679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3 h 39"/>
                <a:gd name="T4" fmla="*/ 24 w 28"/>
                <a:gd name="T5" fmla="*/ 0 h 39"/>
                <a:gd name="T6" fmla="*/ 28 w 28"/>
                <a:gd name="T7" fmla="*/ 34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5" name="Freeform 4777"/>
            <p:cNvSpPr>
              <a:spLocks/>
            </p:cNvSpPr>
            <p:nvPr/>
          </p:nvSpPr>
          <p:spPr bwMode="auto">
            <a:xfrm>
              <a:off x="3290" y="2616"/>
              <a:ext cx="24" cy="66"/>
            </a:xfrm>
            <a:custGeom>
              <a:avLst/>
              <a:gdLst>
                <a:gd name="T0" fmla="*/ 0 w 24"/>
                <a:gd name="T1" fmla="*/ 66 h 66"/>
                <a:gd name="T2" fmla="*/ 0 w 24"/>
                <a:gd name="T3" fmla="*/ 0 h 66"/>
                <a:gd name="T4" fmla="*/ 24 w 24"/>
                <a:gd name="T5" fmla="*/ 0 h 66"/>
                <a:gd name="T6" fmla="*/ 24 w 24"/>
                <a:gd name="T7" fmla="*/ 63 h 66"/>
                <a:gd name="T8" fmla="*/ 0 w 2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6">
                  <a:moveTo>
                    <a:pt x="0" y="6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3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6" name="Freeform 4778"/>
            <p:cNvSpPr>
              <a:spLocks/>
            </p:cNvSpPr>
            <p:nvPr/>
          </p:nvSpPr>
          <p:spPr bwMode="auto">
            <a:xfrm>
              <a:off x="3288" y="2547"/>
              <a:ext cx="26" cy="69"/>
            </a:xfrm>
            <a:custGeom>
              <a:avLst/>
              <a:gdLst>
                <a:gd name="T0" fmla="*/ 2 w 26"/>
                <a:gd name="T1" fmla="*/ 69 h 69"/>
                <a:gd name="T2" fmla="*/ 0 w 26"/>
                <a:gd name="T3" fmla="*/ 2 h 69"/>
                <a:gd name="T4" fmla="*/ 24 w 26"/>
                <a:gd name="T5" fmla="*/ 0 h 69"/>
                <a:gd name="T6" fmla="*/ 26 w 26"/>
                <a:gd name="T7" fmla="*/ 69 h 69"/>
                <a:gd name="T8" fmla="*/ 2 w 26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9">
                  <a:moveTo>
                    <a:pt x="2" y="6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9"/>
                  </a:lnTo>
                  <a:lnTo>
                    <a:pt x="2" y="6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7" name="Freeform 4779"/>
            <p:cNvSpPr>
              <a:spLocks/>
            </p:cNvSpPr>
            <p:nvPr/>
          </p:nvSpPr>
          <p:spPr bwMode="auto">
            <a:xfrm>
              <a:off x="3281" y="2513"/>
              <a:ext cx="31" cy="36"/>
            </a:xfrm>
            <a:custGeom>
              <a:avLst/>
              <a:gdLst>
                <a:gd name="T0" fmla="*/ 7 w 31"/>
                <a:gd name="T1" fmla="*/ 36 h 36"/>
                <a:gd name="T2" fmla="*/ 0 w 31"/>
                <a:gd name="T3" fmla="*/ 12 h 36"/>
                <a:gd name="T4" fmla="*/ 22 w 31"/>
                <a:gd name="T5" fmla="*/ 0 h 36"/>
                <a:gd name="T6" fmla="*/ 31 w 31"/>
                <a:gd name="T7" fmla="*/ 34 h 36"/>
                <a:gd name="T8" fmla="*/ 7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7" y="3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8" name="Freeform 4780"/>
            <p:cNvSpPr>
              <a:spLocks/>
            </p:cNvSpPr>
            <p:nvPr/>
          </p:nvSpPr>
          <p:spPr bwMode="auto">
            <a:xfrm>
              <a:off x="3266" y="2481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2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2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99" name="Freeform 4781"/>
            <p:cNvSpPr>
              <a:spLocks/>
            </p:cNvSpPr>
            <p:nvPr/>
          </p:nvSpPr>
          <p:spPr bwMode="auto">
            <a:xfrm>
              <a:off x="3307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0" name="Freeform 4782"/>
            <p:cNvSpPr>
              <a:spLocks/>
            </p:cNvSpPr>
            <p:nvPr/>
          </p:nvSpPr>
          <p:spPr bwMode="auto">
            <a:xfrm>
              <a:off x="3242" y="2444"/>
              <a:ext cx="43" cy="52"/>
            </a:xfrm>
            <a:custGeom>
              <a:avLst/>
              <a:gdLst>
                <a:gd name="T0" fmla="*/ 26 w 43"/>
                <a:gd name="T1" fmla="*/ 52 h 52"/>
                <a:gd name="T2" fmla="*/ 0 w 43"/>
                <a:gd name="T3" fmla="*/ 22 h 52"/>
                <a:gd name="T4" fmla="*/ 13 w 43"/>
                <a:gd name="T5" fmla="*/ 0 h 52"/>
                <a:gd name="T6" fmla="*/ 43 w 43"/>
                <a:gd name="T7" fmla="*/ 34 h 52"/>
                <a:gd name="T8" fmla="*/ 26 w 4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2">
                  <a:moveTo>
                    <a:pt x="26" y="5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3" y="34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1" name="Freeform 4783"/>
            <p:cNvSpPr>
              <a:spLocks/>
            </p:cNvSpPr>
            <p:nvPr/>
          </p:nvSpPr>
          <p:spPr bwMode="auto">
            <a:xfrm>
              <a:off x="3213" y="2420"/>
              <a:ext cx="42" cy="46"/>
            </a:xfrm>
            <a:custGeom>
              <a:avLst/>
              <a:gdLst>
                <a:gd name="T0" fmla="*/ 29 w 42"/>
                <a:gd name="T1" fmla="*/ 46 h 46"/>
                <a:gd name="T2" fmla="*/ 0 w 42"/>
                <a:gd name="T3" fmla="*/ 24 h 46"/>
                <a:gd name="T4" fmla="*/ 9 w 42"/>
                <a:gd name="T5" fmla="*/ 0 h 46"/>
                <a:gd name="T6" fmla="*/ 42 w 42"/>
                <a:gd name="T7" fmla="*/ 24 h 46"/>
                <a:gd name="T8" fmla="*/ 29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9" y="46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2" y="24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2" name="Freeform 4784"/>
            <p:cNvSpPr>
              <a:spLocks/>
            </p:cNvSpPr>
            <p:nvPr/>
          </p:nvSpPr>
          <p:spPr bwMode="auto">
            <a:xfrm>
              <a:off x="3178" y="2410"/>
              <a:ext cx="44" cy="34"/>
            </a:xfrm>
            <a:custGeom>
              <a:avLst/>
              <a:gdLst>
                <a:gd name="T0" fmla="*/ 35 w 44"/>
                <a:gd name="T1" fmla="*/ 34 h 34"/>
                <a:gd name="T2" fmla="*/ 0 w 44"/>
                <a:gd name="T3" fmla="*/ 27 h 34"/>
                <a:gd name="T4" fmla="*/ 4 w 44"/>
                <a:gd name="T5" fmla="*/ 0 h 34"/>
                <a:gd name="T6" fmla="*/ 44 w 44"/>
                <a:gd name="T7" fmla="*/ 10 h 34"/>
                <a:gd name="T8" fmla="*/ 35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35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4" y="10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3" name="Freeform 4785"/>
            <p:cNvSpPr>
              <a:spLocks/>
            </p:cNvSpPr>
            <p:nvPr/>
          </p:nvSpPr>
          <p:spPr bwMode="auto">
            <a:xfrm>
              <a:off x="3141" y="2402"/>
              <a:ext cx="41" cy="35"/>
            </a:xfrm>
            <a:custGeom>
              <a:avLst/>
              <a:gdLst>
                <a:gd name="T0" fmla="*/ 37 w 41"/>
                <a:gd name="T1" fmla="*/ 35 h 35"/>
                <a:gd name="T2" fmla="*/ 0 w 41"/>
                <a:gd name="T3" fmla="*/ 27 h 35"/>
                <a:gd name="T4" fmla="*/ 4 w 41"/>
                <a:gd name="T5" fmla="*/ 0 h 35"/>
                <a:gd name="T6" fmla="*/ 41 w 41"/>
                <a:gd name="T7" fmla="*/ 8 h 35"/>
                <a:gd name="T8" fmla="*/ 37 w 4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4" name="Freeform 4786"/>
            <p:cNvSpPr>
              <a:spLocks/>
            </p:cNvSpPr>
            <p:nvPr/>
          </p:nvSpPr>
          <p:spPr bwMode="auto">
            <a:xfrm>
              <a:off x="3104" y="2395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5" name="Freeform 4787"/>
            <p:cNvSpPr>
              <a:spLocks/>
            </p:cNvSpPr>
            <p:nvPr/>
          </p:nvSpPr>
          <p:spPr bwMode="auto">
            <a:xfrm>
              <a:off x="3064" y="2385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5 h 37"/>
                <a:gd name="T4" fmla="*/ 9 w 44"/>
                <a:gd name="T5" fmla="*/ 0 h 37"/>
                <a:gd name="T6" fmla="*/ 44 w 44"/>
                <a:gd name="T7" fmla="*/ 10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10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6" name="Freeform 4788"/>
            <p:cNvSpPr>
              <a:spLocks/>
            </p:cNvSpPr>
            <p:nvPr/>
          </p:nvSpPr>
          <p:spPr bwMode="auto">
            <a:xfrm>
              <a:off x="3047" y="2376"/>
              <a:ext cx="26" cy="34"/>
            </a:xfrm>
            <a:custGeom>
              <a:avLst/>
              <a:gdLst>
                <a:gd name="T0" fmla="*/ 17 w 26"/>
                <a:gd name="T1" fmla="*/ 34 h 34"/>
                <a:gd name="T2" fmla="*/ 0 w 26"/>
                <a:gd name="T3" fmla="*/ 24 h 34"/>
                <a:gd name="T4" fmla="*/ 11 w 26"/>
                <a:gd name="T5" fmla="*/ 0 h 34"/>
                <a:gd name="T6" fmla="*/ 26 w 26"/>
                <a:gd name="T7" fmla="*/ 9 h 34"/>
                <a:gd name="T8" fmla="*/ 17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7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6" y="9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7" name="Freeform 4789"/>
            <p:cNvSpPr>
              <a:spLocks/>
            </p:cNvSpPr>
            <p:nvPr/>
          </p:nvSpPr>
          <p:spPr bwMode="auto">
            <a:xfrm>
              <a:off x="3029" y="2368"/>
              <a:ext cx="29" cy="32"/>
            </a:xfrm>
            <a:custGeom>
              <a:avLst/>
              <a:gdLst>
                <a:gd name="T0" fmla="*/ 18 w 29"/>
                <a:gd name="T1" fmla="*/ 32 h 32"/>
                <a:gd name="T2" fmla="*/ 0 w 29"/>
                <a:gd name="T3" fmla="*/ 22 h 32"/>
                <a:gd name="T4" fmla="*/ 13 w 29"/>
                <a:gd name="T5" fmla="*/ 0 h 32"/>
                <a:gd name="T6" fmla="*/ 29 w 29"/>
                <a:gd name="T7" fmla="*/ 8 h 32"/>
                <a:gd name="T8" fmla="*/ 18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18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9" y="8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8" name="Freeform 4790"/>
            <p:cNvSpPr>
              <a:spLocks/>
            </p:cNvSpPr>
            <p:nvPr/>
          </p:nvSpPr>
          <p:spPr bwMode="auto">
            <a:xfrm>
              <a:off x="3012" y="2356"/>
              <a:ext cx="30" cy="34"/>
            </a:xfrm>
            <a:custGeom>
              <a:avLst/>
              <a:gdLst>
                <a:gd name="T0" fmla="*/ 17 w 30"/>
                <a:gd name="T1" fmla="*/ 34 h 34"/>
                <a:gd name="T2" fmla="*/ 0 w 30"/>
                <a:gd name="T3" fmla="*/ 17 h 34"/>
                <a:gd name="T4" fmla="*/ 17 w 30"/>
                <a:gd name="T5" fmla="*/ 0 h 34"/>
                <a:gd name="T6" fmla="*/ 30 w 30"/>
                <a:gd name="T7" fmla="*/ 12 h 34"/>
                <a:gd name="T8" fmla="*/ 17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7" y="3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09" name="Freeform 4791"/>
            <p:cNvSpPr>
              <a:spLocks/>
            </p:cNvSpPr>
            <p:nvPr/>
          </p:nvSpPr>
          <p:spPr bwMode="auto">
            <a:xfrm>
              <a:off x="2998" y="2336"/>
              <a:ext cx="31" cy="37"/>
            </a:xfrm>
            <a:custGeom>
              <a:avLst/>
              <a:gdLst>
                <a:gd name="T0" fmla="*/ 14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20 h 37"/>
                <a:gd name="T8" fmla="*/ 14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4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0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0" name="Freeform 4792"/>
            <p:cNvSpPr>
              <a:spLocks/>
            </p:cNvSpPr>
            <p:nvPr/>
          </p:nvSpPr>
          <p:spPr bwMode="auto">
            <a:xfrm>
              <a:off x="3266" y="2478"/>
              <a:ext cx="22" cy="18"/>
            </a:xfrm>
            <a:custGeom>
              <a:avLst/>
              <a:gdLst>
                <a:gd name="T0" fmla="*/ 22 w 22"/>
                <a:gd name="T1" fmla="*/ 3 h 18"/>
                <a:gd name="T2" fmla="*/ 19 w 22"/>
                <a:gd name="T3" fmla="*/ 0 h 18"/>
                <a:gd name="T4" fmla="*/ 0 w 22"/>
                <a:gd name="T5" fmla="*/ 15 h 18"/>
                <a:gd name="T6" fmla="*/ 2 w 22"/>
                <a:gd name="T7" fmla="*/ 18 h 18"/>
                <a:gd name="T8" fmla="*/ 22 w 22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2" y="3"/>
                  </a:moveTo>
                  <a:lnTo>
                    <a:pt x="19" y="0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1" name="Freeform 4793"/>
            <p:cNvSpPr>
              <a:spLocks/>
            </p:cNvSpPr>
            <p:nvPr/>
          </p:nvSpPr>
          <p:spPr bwMode="auto">
            <a:xfrm>
              <a:off x="2972" y="2292"/>
              <a:ext cx="46" cy="61"/>
            </a:xfrm>
            <a:custGeom>
              <a:avLst/>
              <a:gdLst>
                <a:gd name="T0" fmla="*/ 24 w 46"/>
                <a:gd name="T1" fmla="*/ 61 h 61"/>
                <a:gd name="T2" fmla="*/ 0 w 46"/>
                <a:gd name="T3" fmla="*/ 10 h 61"/>
                <a:gd name="T4" fmla="*/ 22 w 46"/>
                <a:gd name="T5" fmla="*/ 0 h 61"/>
                <a:gd name="T6" fmla="*/ 46 w 46"/>
                <a:gd name="T7" fmla="*/ 49 h 61"/>
                <a:gd name="T8" fmla="*/ 24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24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2" name="Freeform 4794"/>
            <p:cNvSpPr>
              <a:spLocks/>
            </p:cNvSpPr>
            <p:nvPr/>
          </p:nvSpPr>
          <p:spPr bwMode="auto">
            <a:xfrm>
              <a:off x="2959" y="2246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3" name="Freeform 4795"/>
            <p:cNvSpPr>
              <a:spLocks/>
            </p:cNvSpPr>
            <p:nvPr/>
          </p:nvSpPr>
          <p:spPr bwMode="auto">
            <a:xfrm>
              <a:off x="2950" y="2197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4" name="Freeform 4796"/>
            <p:cNvSpPr>
              <a:spLocks/>
            </p:cNvSpPr>
            <p:nvPr/>
          </p:nvSpPr>
          <p:spPr bwMode="auto">
            <a:xfrm>
              <a:off x="2946" y="2167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10 h 35"/>
                <a:gd name="T4" fmla="*/ 22 w 28"/>
                <a:gd name="T5" fmla="*/ 0 h 35"/>
                <a:gd name="T6" fmla="*/ 28 w 28"/>
                <a:gd name="T7" fmla="*/ 30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5" name="Freeform 4797"/>
            <p:cNvSpPr>
              <a:spLocks/>
            </p:cNvSpPr>
            <p:nvPr/>
          </p:nvSpPr>
          <p:spPr bwMode="auto">
            <a:xfrm>
              <a:off x="2935" y="2143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2 h 34"/>
                <a:gd name="T4" fmla="*/ 22 w 33"/>
                <a:gd name="T5" fmla="*/ 0 h 34"/>
                <a:gd name="T6" fmla="*/ 33 w 33"/>
                <a:gd name="T7" fmla="*/ 2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6" name="Freeform 4798"/>
            <p:cNvSpPr>
              <a:spLocks/>
            </p:cNvSpPr>
            <p:nvPr/>
          </p:nvSpPr>
          <p:spPr bwMode="auto">
            <a:xfrm>
              <a:off x="2996" y="2336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7" name="Freeform 4799"/>
            <p:cNvSpPr>
              <a:spLocks/>
            </p:cNvSpPr>
            <p:nvPr/>
          </p:nvSpPr>
          <p:spPr bwMode="auto">
            <a:xfrm>
              <a:off x="2898" y="2062"/>
              <a:ext cx="59" cy="93"/>
            </a:xfrm>
            <a:custGeom>
              <a:avLst/>
              <a:gdLst>
                <a:gd name="T0" fmla="*/ 37 w 59"/>
                <a:gd name="T1" fmla="*/ 93 h 93"/>
                <a:gd name="T2" fmla="*/ 0 w 59"/>
                <a:gd name="T3" fmla="*/ 12 h 93"/>
                <a:gd name="T4" fmla="*/ 21 w 59"/>
                <a:gd name="T5" fmla="*/ 0 h 93"/>
                <a:gd name="T6" fmla="*/ 59 w 59"/>
                <a:gd name="T7" fmla="*/ 81 h 93"/>
                <a:gd name="T8" fmla="*/ 37 w 59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3">
                  <a:moveTo>
                    <a:pt x="37" y="93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59" y="81"/>
                  </a:lnTo>
                  <a:lnTo>
                    <a:pt x="37" y="93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8" name="Freeform 4800"/>
            <p:cNvSpPr>
              <a:spLocks/>
            </p:cNvSpPr>
            <p:nvPr/>
          </p:nvSpPr>
          <p:spPr bwMode="auto">
            <a:xfrm>
              <a:off x="2878" y="2023"/>
              <a:ext cx="41" cy="51"/>
            </a:xfrm>
            <a:custGeom>
              <a:avLst/>
              <a:gdLst>
                <a:gd name="T0" fmla="*/ 20 w 41"/>
                <a:gd name="T1" fmla="*/ 51 h 51"/>
                <a:gd name="T2" fmla="*/ 0 w 41"/>
                <a:gd name="T3" fmla="*/ 15 h 51"/>
                <a:gd name="T4" fmla="*/ 20 w 41"/>
                <a:gd name="T5" fmla="*/ 0 h 51"/>
                <a:gd name="T6" fmla="*/ 41 w 41"/>
                <a:gd name="T7" fmla="*/ 39 h 51"/>
                <a:gd name="T8" fmla="*/ 20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20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1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19" name="Freeform 4801"/>
            <p:cNvSpPr>
              <a:spLocks/>
            </p:cNvSpPr>
            <p:nvPr/>
          </p:nvSpPr>
          <p:spPr bwMode="auto">
            <a:xfrm>
              <a:off x="2858" y="1989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4 h 49"/>
                <a:gd name="T4" fmla="*/ 20 w 40"/>
                <a:gd name="T5" fmla="*/ 0 h 49"/>
                <a:gd name="T6" fmla="*/ 40 w 40"/>
                <a:gd name="T7" fmla="*/ 34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0" y="34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0" name="Freeform 4802"/>
            <p:cNvSpPr>
              <a:spLocks/>
            </p:cNvSpPr>
            <p:nvPr/>
          </p:nvSpPr>
          <p:spPr bwMode="auto">
            <a:xfrm>
              <a:off x="2838" y="1959"/>
              <a:ext cx="40" cy="44"/>
            </a:xfrm>
            <a:custGeom>
              <a:avLst/>
              <a:gdLst>
                <a:gd name="T0" fmla="*/ 20 w 40"/>
                <a:gd name="T1" fmla="*/ 44 h 44"/>
                <a:gd name="T2" fmla="*/ 0 w 40"/>
                <a:gd name="T3" fmla="*/ 17 h 44"/>
                <a:gd name="T4" fmla="*/ 18 w 40"/>
                <a:gd name="T5" fmla="*/ 0 h 44"/>
                <a:gd name="T6" fmla="*/ 40 w 40"/>
                <a:gd name="T7" fmla="*/ 30 h 44"/>
                <a:gd name="T8" fmla="*/ 20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20" y="4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0" y="30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1" name="Freeform 4803"/>
            <p:cNvSpPr>
              <a:spLocks/>
            </p:cNvSpPr>
            <p:nvPr/>
          </p:nvSpPr>
          <p:spPr bwMode="auto">
            <a:xfrm>
              <a:off x="2812" y="1932"/>
              <a:ext cx="44" cy="44"/>
            </a:xfrm>
            <a:custGeom>
              <a:avLst/>
              <a:gdLst>
                <a:gd name="T0" fmla="*/ 26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27 h 44"/>
                <a:gd name="T8" fmla="*/ 26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7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2" name="Freeform 4804"/>
            <p:cNvSpPr>
              <a:spLocks/>
            </p:cNvSpPr>
            <p:nvPr/>
          </p:nvSpPr>
          <p:spPr bwMode="auto">
            <a:xfrm>
              <a:off x="2781" y="1908"/>
              <a:ext cx="44" cy="46"/>
            </a:xfrm>
            <a:custGeom>
              <a:avLst/>
              <a:gdLst>
                <a:gd name="T0" fmla="*/ 31 w 44"/>
                <a:gd name="T1" fmla="*/ 46 h 46"/>
                <a:gd name="T2" fmla="*/ 0 w 44"/>
                <a:gd name="T3" fmla="*/ 24 h 46"/>
                <a:gd name="T4" fmla="*/ 11 w 44"/>
                <a:gd name="T5" fmla="*/ 0 h 46"/>
                <a:gd name="T6" fmla="*/ 44 w 44"/>
                <a:gd name="T7" fmla="*/ 24 h 46"/>
                <a:gd name="T8" fmla="*/ 31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31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4" y="24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3" name="Freeform 4805"/>
            <p:cNvSpPr>
              <a:spLocks/>
            </p:cNvSpPr>
            <p:nvPr/>
          </p:nvSpPr>
          <p:spPr bwMode="auto">
            <a:xfrm>
              <a:off x="2746" y="1891"/>
              <a:ext cx="46" cy="41"/>
            </a:xfrm>
            <a:custGeom>
              <a:avLst/>
              <a:gdLst>
                <a:gd name="T0" fmla="*/ 35 w 46"/>
                <a:gd name="T1" fmla="*/ 41 h 41"/>
                <a:gd name="T2" fmla="*/ 0 w 46"/>
                <a:gd name="T3" fmla="*/ 24 h 41"/>
                <a:gd name="T4" fmla="*/ 9 w 46"/>
                <a:gd name="T5" fmla="*/ 0 h 41"/>
                <a:gd name="T6" fmla="*/ 46 w 46"/>
                <a:gd name="T7" fmla="*/ 17 h 41"/>
                <a:gd name="T8" fmla="*/ 35 w 46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1">
                  <a:moveTo>
                    <a:pt x="35" y="41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6" y="1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4" name="Freeform 4806"/>
            <p:cNvSpPr>
              <a:spLocks/>
            </p:cNvSpPr>
            <p:nvPr/>
          </p:nvSpPr>
          <p:spPr bwMode="auto">
            <a:xfrm>
              <a:off x="2935" y="2143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5" name="Freeform 4807"/>
            <p:cNvSpPr>
              <a:spLocks/>
            </p:cNvSpPr>
            <p:nvPr/>
          </p:nvSpPr>
          <p:spPr bwMode="auto">
            <a:xfrm>
              <a:off x="2713" y="1883"/>
              <a:ext cx="40" cy="35"/>
            </a:xfrm>
            <a:custGeom>
              <a:avLst/>
              <a:gdLst>
                <a:gd name="T0" fmla="*/ 35 w 40"/>
                <a:gd name="T1" fmla="*/ 35 h 35"/>
                <a:gd name="T2" fmla="*/ 0 w 40"/>
                <a:gd name="T3" fmla="*/ 27 h 35"/>
                <a:gd name="T4" fmla="*/ 5 w 40"/>
                <a:gd name="T5" fmla="*/ 0 h 35"/>
                <a:gd name="T6" fmla="*/ 40 w 40"/>
                <a:gd name="T7" fmla="*/ 8 h 35"/>
                <a:gd name="T8" fmla="*/ 35 w 4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35" y="35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0" y="8"/>
                  </a:lnTo>
                  <a:lnTo>
                    <a:pt x="35" y="35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6" name="Freeform 4808"/>
            <p:cNvSpPr>
              <a:spLocks/>
            </p:cNvSpPr>
            <p:nvPr/>
          </p:nvSpPr>
          <p:spPr bwMode="auto">
            <a:xfrm>
              <a:off x="2685" y="1878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7 h 32"/>
                <a:gd name="T4" fmla="*/ 0 w 33"/>
                <a:gd name="T5" fmla="*/ 0 h 32"/>
                <a:gd name="T6" fmla="*/ 33 w 33"/>
                <a:gd name="T7" fmla="*/ 5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3" y="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7" name="Freeform 4809"/>
            <p:cNvSpPr>
              <a:spLocks/>
            </p:cNvSpPr>
            <p:nvPr/>
          </p:nvSpPr>
          <p:spPr bwMode="auto">
            <a:xfrm>
              <a:off x="2621" y="1878"/>
              <a:ext cx="64" cy="32"/>
            </a:xfrm>
            <a:custGeom>
              <a:avLst/>
              <a:gdLst>
                <a:gd name="T0" fmla="*/ 64 w 64"/>
                <a:gd name="T1" fmla="*/ 27 h 32"/>
                <a:gd name="T2" fmla="*/ 0 w 64"/>
                <a:gd name="T3" fmla="*/ 32 h 32"/>
                <a:gd name="T4" fmla="*/ 0 w 64"/>
                <a:gd name="T5" fmla="*/ 5 h 32"/>
                <a:gd name="T6" fmla="*/ 64 w 64"/>
                <a:gd name="T7" fmla="*/ 0 h 32"/>
                <a:gd name="T8" fmla="*/ 64 w 64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64" y="27"/>
                  </a:moveTo>
                  <a:lnTo>
                    <a:pt x="0" y="32"/>
                  </a:lnTo>
                  <a:lnTo>
                    <a:pt x="0" y="5"/>
                  </a:lnTo>
                  <a:lnTo>
                    <a:pt x="64" y="0"/>
                  </a:lnTo>
                  <a:lnTo>
                    <a:pt x="64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8" name="Freeform 4810"/>
            <p:cNvSpPr>
              <a:spLocks/>
            </p:cNvSpPr>
            <p:nvPr/>
          </p:nvSpPr>
          <p:spPr bwMode="auto">
            <a:xfrm>
              <a:off x="2746" y="1891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29" name="Freeform 4811"/>
            <p:cNvSpPr>
              <a:spLocks/>
            </p:cNvSpPr>
            <p:nvPr/>
          </p:nvSpPr>
          <p:spPr bwMode="auto">
            <a:xfrm>
              <a:off x="2604" y="1881"/>
              <a:ext cx="20" cy="29"/>
            </a:xfrm>
            <a:custGeom>
              <a:avLst/>
              <a:gdLst>
                <a:gd name="T0" fmla="*/ 15 w 20"/>
                <a:gd name="T1" fmla="*/ 29 h 29"/>
                <a:gd name="T2" fmla="*/ 0 w 20"/>
                <a:gd name="T3" fmla="*/ 27 h 29"/>
                <a:gd name="T4" fmla="*/ 4 w 20"/>
                <a:gd name="T5" fmla="*/ 0 h 29"/>
                <a:gd name="T6" fmla="*/ 20 w 20"/>
                <a:gd name="T7" fmla="*/ 2 h 29"/>
                <a:gd name="T8" fmla="*/ 15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5" y="29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20" y="2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0" name="Freeform 4812"/>
            <p:cNvSpPr>
              <a:spLocks/>
            </p:cNvSpPr>
            <p:nvPr/>
          </p:nvSpPr>
          <p:spPr bwMode="auto">
            <a:xfrm>
              <a:off x="2584" y="1876"/>
              <a:ext cx="24" cy="32"/>
            </a:xfrm>
            <a:custGeom>
              <a:avLst/>
              <a:gdLst>
                <a:gd name="T0" fmla="*/ 20 w 24"/>
                <a:gd name="T1" fmla="*/ 32 h 32"/>
                <a:gd name="T2" fmla="*/ 0 w 24"/>
                <a:gd name="T3" fmla="*/ 22 h 32"/>
                <a:gd name="T4" fmla="*/ 13 w 24"/>
                <a:gd name="T5" fmla="*/ 0 h 32"/>
                <a:gd name="T6" fmla="*/ 24 w 24"/>
                <a:gd name="T7" fmla="*/ 5 h 32"/>
                <a:gd name="T8" fmla="*/ 20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0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4" y="5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1" name="Freeform 4813"/>
            <p:cNvSpPr>
              <a:spLocks/>
            </p:cNvSpPr>
            <p:nvPr/>
          </p:nvSpPr>
          <p:spPr bwMode="auto">
            <a:xfrm>
              <a:off x="2551" y="1849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17 h 49"/>
                <a:gd name="T4" fmla="*/ 18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2" name="Freeform 4814"/>
            <p:cNvSpPr>
              <a:spLocks/>
            </p:cNvSpPr>
            <p:nvPr/>
          </p:nvSpPr>
          <p:spPr bwMode="auto">
            <a:xfrm>
              <a:off x="2516" y="1807"/>
              <a:ext cx="53" cy="59"/>
            </a:xfrm>
            <a:custGeom>
              <a:avLst/>
              <a:gdLst>
                <a:gd name="T0" fmla="*/ 35 w 53"/>
                <a:gd name="T1" fmla="*/ 59 h 59"/>
                <a:gd name="T2" fmla="*/ 0 w 53"/>
                <a:gd name="T3" fmla="*/ 15 h 59"/>
                <a:gd name="T4" fmla="*/ 20 w 53"/>
                <a:gd name="T5" fmla="*/ 0 h 59"/>
                <a:gd name="T6" fmla="*/ 53 w 53"/>
                <a:gd name="T7" fmla="*/ 42 h 59"/>
                <a:gd name="T8" fmla="*/ 35 w 53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35" y="5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42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3" name="Freeform 4815"/>
            <p:cNvSpPr>
              <a:spLocks/>
            </p:cNvSpPr>
            <p:nvPr/>
          </p:nvSpPr>
          <p:spPr bwMode="auto">
            <a:xfrm>
              <a:off x="2483" y="1758"/>
              <a:ext cx="53" cy="64"/>
            </a:xfrm>
            <a:custGeom>
              <a:avLst/>
              <a:gdLst>
                <a:gd name="T0" fmla="*/ 33 w 53"/>
                <a:gd name="T1" fmla="*/ 64 h 64"/>
                <a:gd name="T2" fmla="*/ 0 w 53"/>
                <a:gd name="T3" fmla="*/ 15 h 64"/>
                <a:gd name="T4" fmla="*/ 20 w 53"/>
                <a:gd name="T5" fmla="*/ 0 h 64"/>
                <a:gd name="T6" fmla="*/ 53 w 53"/>
                <a:gd name="T7" fmla="*/ 49 h 64"/>
                <a:gd name="T8" fmla="*/ 33 w 5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33" y="6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49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4" name="Freeform 4816"/>
            <p:cNvSpPr>
              <a:spLocks/>
            </p:cNvSpPr>
            <p:nvPr/>
          </p:nvSpPr>
          <p:spPr bwMode="auto">
            <a:xfrm>
              <a:off x="2453" y="1707"/>
              <a:ext cx="50" cy="66"/>
            </a:xfrm>
            <a:custGeom>
              <a:avLst/>
              <a:gdLst>
                <a:gd name="T0" fmla="*/ 30 w 50"/>
                <a:gd name="T1" fmla="*/ 66 h 66"/>
                <a:gd name="T2" fmla="*/ 0 w 50"/>
                <a:gd name="T3" fmla="*/ 15 h 66"/>
                <a:gd name="T4" fmla="*/ 19 w 50"/>
                <a:gd name="T5" fmla="*/ 0 h 66"/>
                <a:gd name="T6" fmla="*/ 50 w 50"/>
                <a:gd name="T7" fmla="*/ 51 h 66"/>
                <a:gd name="T8" fmla="*/ 30 w 50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6">
                  <a:moveTo>
                    <a:pt x="30" y="6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0" y="51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5" name="Freeform 4817"/>
            <p:cNvSpPr>
              <a:spLocks/>
            </p:cNvSpPr>
            <p:nvPr/>
          </p:nvSpPr>
          <p:spPr bwMode="auto">
            <a:xfrm>
              <a:off x="2426" y="1660"/>
              <a:ext cx="46" cy="62"/>
            </a:xfrm>
            <a:custGeom>
              <a:avLst/>
              <a:gdLst>
                <a:gd name="T0" fmla="*/ 27 w 46"/>
                <a:gd name="T1" fmla="*/ 62 h 62"/>
                <a:gd name="T2" fmla="*/ 0 w 46"/>
                <a:gd name="T3" fmla="*/ 13 h 62"/>
                <a:gd name="T4" fmla="*/ 22 w 46"/>
                <a:gd name="T5" fmla="*/ 0 h 62"/>
                <a:gd name="T6" fmla="*/ 46 w 46"/>
                <a:gd name="T7" fmla="*/ 47 h 62"/>
                <a:gd name="T8" fmla="*/ 27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7" y="62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6" y="47"/>
                  </a:lnTo>
                  <a:lnTo>
                    <a:pt x="27" y="62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6" name="Freeform 4818"/>
            <p:cNvSpPr>
              <a:spLocks/>
            </p:cNvSpPr>
            <p:nvPr/>
          </p:nvSpPr>
          <p:spPr bwMode="auto">
            <a:xfrm>
              <a:off x="2396" y="1602"/>
              <a:ext cx="52" cy="71"/>
            </a:xfrm>
            <a:custGeom>
              <a:avLst/>
              <a:gdLst>
                <a:gd name="T0" fmla="*/ 30 w 52"/>
                <a:gd name="T1" fmla="*/ 71 h 71"/>
                <a:gd name="T2" fmla="*/ 0 w 52"/>
                <a:gd name="T3" fmla="*/ 12 h 71"/>
                <a:gd name="T4" fmla="*/ 22 w 52"/>
                <a:gd name="T5" fmla="*/ 0 h 71"/>
                <a:gd name="T6" fmla="*/ 52 w 52"/>
                <a:gd name="T7" fmla="*/ 58 h 71"/>
                <a:gd name="T8" fmla="*/ 30 w 52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1">
                  <a:moveTo>
                    <a:pt x="30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2" y="58"/>
                  </a:lnTo>
                  <a:lnTo>
                    <a:pt x="30" y="71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7" name="Freeform 4819"/>
            <p:cNvSpPr>
              <a:spLocks/>
            </p:cNvSpPr>
            <p:nvPr/>
          </p:nvSpPr>
          <p:spPr bwMode="auto">
            <a:xfrm>
              <a:off x="2619" y="1883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0 w 5"/>
                <a:gd name="T3" fmla="*/ 27 h 27"/>
                <a:gd name="T4" fmla="*/ 2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18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8" name="Freeform 4820"/>
            <p:cNvSpPr>
              <a:spLocks/>
            </p:cNvSpPr>
            <p:nvPr/>
          </p:nvSpPr>
          <p:spPr bwMode="auto">
            <a:xfrm>
              <a:off x="3577" y="3504"/>
              <a:ext cx="64" cy="98"/>
            </a:xfrm>
            <a:custGeom>
              <a:avLst/>
              <a:gdLst>
                <a:gd name="T0" fmla="*/ 42 w 64"/>
                <a:gd name="T1" fmla="*/ 98 h 98"/>
                <a:gd name="T2" fmla="*/ 0 w 64"/>
                <a:gd name="T3" fmla="*/ 13 h 98"/>
                <a:gd name="T4" fmla="*/ 22 w 64"/>
                <a:gd name="T5" fmla="*/ 0 h 98"/>
                <a:gd name="T6" fmla="*/ 64 w 64"/>
                <a:gd name="T7" fmla="*/ 86 h 98"/>
                <a:gd name="T8" fmla="*/ 42 w 64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8">
                  <a:moveTo>
                    <a:pt x="42" y="98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64" y="86"/>
                  </a:lnTo>
                  <a:lnTo>
                    <a:pt x="42" y="98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39" name="Freeform 4821"/>
            <p:cNvSpPr>
              <a:spLocks/>
            </p:cNvSpPr>
            <p:nvPr/>
          </p:nvSpPr>
          <p:spPr bwMode="auto">
            <a:xfrm>
              <a:off x="3535" y="3426"/>
              <a:ext cx="64" cy="91"/>
            </a:xfrm>
            <a:custGeom>
              <a:avLst/>
              <a:gdLst>
                <a:gd name="T0" fmla="*/ 42 w 64"/>
                <a:gd name="T1" fmla="*/ 91 h 91"/>
                <a:gd name="T2" fmla="*/ 0 w 64"/>
                <a:gd name="T3" fmla="*/ 15 h 91"/>
                <a:gd name="T4" fmla="*/ 20 w 64"/>
                <a:gd name="T5" fmla="*/ 0 h 91"/>
                <a:gd name="T6" fmla="*/ 64 w 64"/>
                <a:gd name="T7" fmla="*/ 78 h 91"/>
                <a:gd name="T8" fmla="*/ 42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2" y="9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78"/>
                  </a:lnTo>
                  <a:lnTo>
                    <a:pt x="42" y="9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0" name="Freeform 4822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1" name="Freeform 4823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2" name="Freeform 4824"/>
            <p:cNvSpPr>
              <a:spLocks/>
            </p:cNvSpPr>
            <p:nvPr/>
          </p:nvSpPr>
          <p:spPr bwMode="auto">
            <a:xfrm>
              <a:off x="3489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3" name="Freeform 4825"/>
            <p:cNvSpPr>
              <a:spLocks/>
            </p:cNvSpPr>
            <p:nvPr/>
          </p:nvSpPr>
          <p:spPr bwMode="auto">
            <a:xfrm>
              <a:off x="3481" y="3262"/>
              <a:ext cx="32" cy="54"/>
            </a:xfrm>
            <a:custGeom>
              <a:avLst/>
              <a:gdLst>
                <a:gd name="T0" fmla="*/ 8 w 32"/>
                <a:gd name="T1" fmla="*/ 54 h 54"/>
                <a:gd name="T2" fmla="*/ 0 w 32"/>
                <a:gd name="T3" fmla="*/ 5 h 54"/>
                <a:gd name="T4" fmla="*/ 24 w 32"/>
                <a:gd name="T5" fmla="*/ 0 h 54"/>
                <a:gd name="T6" fmla="*/ 32 w 32"/>
                <a:gd name="T7" fmla="*/ 49 h 54"/>
                <a:gd name="T8" fmla="*/ 8 w 3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4">
                  <a:moveTo>
                    <a:pt x="8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49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544" name="Freeform 4826"/>
            <p:cNvSpPr>
              <a:spLocks/>
            </p:cNvSpPr>
            <p:nvPr/>
          </p:nvSpPr>
          <p:spPr bwMode="auto">
            <a:xfrm>
              <a:off x="3481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4827"/>
          <p:cNvGrpSpPr>
            <a:grpSpLocks/>
          </p:cNvGrpSpPr>
          <p:nvPr/>
        </p:nvGrpSpPr>
        <p:grpSpPr bwMode="auto">
          <a:xfrm>
            <a:off x="3775075" y="2543175"/>
            <a:ext cx="2005013" cy="3175000"/>
            <a:chOff x="2378" y="1602"/>
            <a:chExt cx="1263" cy="2000"/>
          </a:xfrm>
        </p:grpSpPr>
        <p:sp>
          <p:nvSpPr>
            <p:cNvPr id="45145" name="Freeform 4828"/>
            <p:cNvSpPr>
              <a:spLocks/>
            </p:cNvSpPr>
            <p:nvPr/>
          </p:nvSpPr>
          <p:spPr bwMode="auto">
            <a:xfrm>
              <a:off x="3481" y="3193"/>
              <a:ext cx="30" cy="37"/>
            </a:xfrm>
            <a:custGeom>
              <a:avLst/>
              <a:gdLst>
                <a:gd name="T0" fmla="*/ 0 w 30"/>
                <a:gd name="T1" fmla="*/ 35 h 37"/>
                <a:gd name="T2" fmla="*/ 6 w 30"/>
                <a:gd name="T3" fmla="*/ 0 h 37"/>
                <a:gd name="T4" fmla="*/ 30 w 30"/>
                <a:gd name="T5" fmla="*/ 5 h 37"/>
                <a:gd name="T6" fmla="*/ 24 w 30"/>
                <a:gd name="T7" fmla="*/ 37 h 37"/>
                <a:gd name="T8" fmla="*/ 0 w 30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35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4829"/>
            <p:cNvSpPr>
              <a:spLocks/>
            </p:cNvSpPr>
            <p:nvPr/>
          </p:nvSpPr>
          <p:spPr bwMode="auto">
            <a:xfrm>
              <a:off x="3487" y="3130"/>
              <a:ext cx="42" cy="68"/>
            </a:xfrm>
            <a:custGeom>
              <a:avLst/>
              <a:gdLst>
                <a:gd name="T0" fmla="*/ 0 w 42"/>
                <a:gd name="T1" fmla="*/ 63 h 68"/>
                <a:gd name="T2" fmla="*/ 20 w 42"/>
                <a:gd name="T3" fmla="*/ 0 h 68"/>
                <a:gd name="T4" fmla="*/ 42 w 42"/>
                <a:gd name="T5" fmla="*/ 10 h 68"/>
                <a:gd name="T6" fmla="*/ 24 w 42"/>
                <a:gd name="T7" fmla="*/ 68 h 68"/>
                <a:gd name="T8" fmla="*/ 0 w 42"/>
                <a:gd name="T9" fmla="*/ 6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8">
                  <a:moveTo>
                    <a:pt x="0" y="63"/>
                  </a:moveTo>
                  <a:lnTo>
                    <a:pt x="20" y="0"/>
                  </a:lnTo>
                  <a:lnTo>
                    <a:pt x="42" y="10"/>
                  </a:lnTo>
                  <a:lnTo>
                    <a:pt x="24" y="68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4830"/>
            <p:cNvSpPr>
              <a:spLocks/>
            </p:cNvSpPr>
            <p:nvPr/>
          </p:nvSpPr>
          <p:spPr bwMode="auto">
            <a:xfrm>
              <a:off x="3507" y="3103"/>
              <a:ext cx="31" cy="37"/>
            </a:xfrm>
            <a:custGeom>
              <a:avLst/>
              <a:gdLst>
                <a:gd name="T0" fmla="*/ 0 w 31"/>
                <a:gd name="T1" fmla="*/ 27 h 37"/>
                <a:gd name="T2" fmla="*/ 6 w 31"/>
                <a:gd name="T3" fmla="*/ 0 h 37"/>
                <a:gd name="T4" fmla="*/ 31 w 31"/>
                <a:gd name="T5" fmla="*/ 5 h 37"/>
                <a:gd name="T6" fmla="*/ 22 w 31"/>
                <a:gd name="T7" fmla="*/ 37 h 37"/>
                <a:gd name="T8" fmla="*/ 0 w 31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27"/>
                  </a:moveTo>
                  <a:lnTo>
                    <a:pt x="6" y="0"/>
                  </a:lnTo>
                  <a:lnTo>
                    <a:pt x="31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4831"/>
            <p:cNvSpPr>
              <a:spLocks/>
            </p:cNvSpPr>
            <p:nvPr/>
          </p:nvSpPr>
          <p:spPr bwMode="auto">
            <a:xfrm>
              <a:off x="3513" y="3073"/>
              <a:ext cx="31" cy="35"/>
            </a:xfrm>
            <a:custGeom>
              <a:avLst/>
              <a:gdLst>
                <a:gd name="T0" fmla="*/ 0 w 31"/>
                <a:gd name="T1" fmla="*/ 30 h 35"/>
                <a:gd name="T2" fmla="*/ 7 w 31"/>
                <a:gd name="T3" fmla="*/ 0 h 35"/>
                <a:gd name="T4" fmla="*/ 31 w 31"/>
                <a:gd name="T5" fmla="*/ 5 h 35"/>
                <a:gd name="T6" fmla="*/ 25 w 31"/>
                <a:gd name="T7" fmla="*/ 35 h 35"/>
                <a:gd name="T8" fmla="*/ 0 w 31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0" y="30"/>
                  </a:moveTo>
                  <a:lnTo>
                    <a:pt x="7" y="0"/>
                  </a:lnTo>
                  <a:lnTo>
                    <a:pt x="31" y="5"/>
                  </a:lnTo>
                  <a:lnTo>
                    <a:pt x="25" y="3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4832"/>
            <p:cNvSpPr>
              <a:spLocks/>
            </p:cNvSpPr>
            <p:nvPr/>
          </p:nvSpPr>
          <p:spPr bwMode="auto">
            <a:xfrm>
              <a:off x="3520" y="3044"/>
              <a:ext cx="26" cy="34"/>
            </a:xfrm>
            <a:custGeom>
              <a:avLst/>
              <a:gdLst>
                <a:gd name="T0" fmla="*/ 0 w 26"/>
                <a:gd name="T1" fmla="*/ 29 h 34"/>
                <a:gd name="T2" fmla="*/ 2 w 26"/>
                <a:gd name="T3" fmla="*/ 0 h 34"/>
                <a:gd name="T4" fmla="*/ 26 w 26"/>
                <a:gd name="T5" fmla="*/ 0 h 34"/>
                <a:gd name="T6" fmla="*/ 24 w 26"/>
                <a:gd name="T7" fmla="*/ 34 h 34"/>
                <a:gd name="T8" fmla="*/ 0 w 26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0" y="29"/>
                  </a:moveTo>
                  <a:lnTo>
                    <a:pt x="2" y="0"/>
                  </a:lnTo>
                  <a:lnTo>
                    <a:pt x="26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4833"/>
            <p:cNvSpPr>
              <a:spLocks/>
            </p:cNvSpPr>
            <p:nvPr/>
          </p:nvSpPr>
          <p:spPr bwMode="auto">
            <a:xfrm>
              <a:off x="3518" y="3005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2 h 39"/>
                <a:gd name="T4" fmla="*/ 24 w 28"/>
                <a:gd name="T5" fmla="*/ 0 h 39"/>
                <a:gd name="T6" fmla="*/ 28 w 28"/>
                <a:gd name="T7" fmla="*/ 39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9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4834"/>
            <p:cNvSpPr>
              <a:spLocks/>
            </p:cNvSpPr>
            <p:nvPr/>
          </p:nvSpPr>
          <p:spPr bwMode="auto">
            <a:xfrm>
              <a:off x="3481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4835"/>
            <p:cNvSpPr>
              <a:spLocks/>
            </p:cNvSpPr>
            <p:nvPr/>
          </p:nvSpPr>
          <p:spPr bwMode="auto">
            <a:xfrm>
              <a:off x="3505" y="2958"/>
              <a:ext cx="37" cy="54"/>
            </a:xfrm>
            <a:custGeom>
              <a:avLst/>
              <a:gdLst>
                <a:gd name="T0" fmla="*/ 15 w 37"/>
                <a:gd name="T1" fmla="*/ 54 h 54"/>
                <a:gd name="T2" fmla="*/ 0 w 37"/>
                <a:gd name="T3" fmla="*/ 13 h 54"/>
                <a:gd name="T4" fmla="*/ 22 w 37"/>
                <a:gd name="T5" fmla="*/ 0 h 54"/>
                <a:gd name="T6" fmla="*/ 37 w 37"/>
                <a:gd name="T7" fmla="*/ 44 h 54"/>
                <a:gd name="T8" fmla="*/ 15 w 37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15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44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4836"/>
            <p:cNvSpPr>
              <a:spLocks/>
            </p:cNvSpPr>
            <p:nvPr/>
          </p:nvSpPr>
          <p:spPr bwMode="auto">
            <a:xfrm>
              <a:off x="3485" y="2922"/>
              <a:ext cx="42" cy="49"/>
            </a:xfrm>
            <a:custGeom>
              <a:avLst/>
              <a:gdLst>
                <a:gd name="T0" fmla="*/ 20 w 42"/>
                <a:gd name="T1" fmla="*/ 49 h 49"/>
                <a:gd name="T2" fmla="*/ 0 w 42"/>
                <a:gd name="T3" fmla="*/ 17 h 49"/>
                <a:gd name="T4" fmla="*/ 17 w 42"/>
                <a:gd name="T5" fmla="*/ 0 h 49"/>
                <a:gd name="T6" fmla="*/ 42 w 42"/>
                <a:gd name="T7" fmla="*/ 36 h 49"/>
                <a:gd name="T8" fmla="*/ 20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0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2" y="36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4837"/>
            <p:cNvSpPr>
              <a:spLocks/>
            </p:cNvSpPr>
            <p:nvPr/>
          </p:nvSpPr>
          <p:spPr bwMode="auto">
            <a:xfrm>
              <a:off x="3456" y="2892"/>
              <a:ext cx="46" cy="47"/>
            </a:xfrm>
            <a:custGeom>
              <a:avLst/>
              <a:gdLst>
                <a:gd name="T0" fmla="*/ 29 w 46"/>
                <a:gd name="T1" fmla="*/ 47 h 47"/>
                <a:gd name="T2" fmla="*/ 0 w 46"/>
                <a:gd name="T3" fmla="*/ 22 h 47"/>
                <a:gd name="T4" fmla="*/ 14 w 46"/>
                <a:gd name="T5" fmla="*/ 0 h 47"/>
                <a:gd name="T6" fmla="*/ 46 w 46"/>
                <a:gd name="T7" fmla="*/ 30 h 47"/>
                <a:gd name="T8" fmla="*/ 29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9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6" y="30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4838"/>
            <p:cNvSpPr>
              <a:spLocks/>
            </p:cNvSpPr>
            <p:nvPr/>
          </p:nvSpPr>
          <p:spPr bwMode="auto">
            <a:xfrm>
              <a:off x="3426" y="2868"/>
              <a:ext cx="44" cy="46"/>
            </a:xfrm>
            <a:custGeom>
              <a:avLst/>
              <a:gdLst>
                <a:gd name="T0" fmla="*/ 30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4 h 46"/>
                <a:gd name="T8" fmla="*/ 30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30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4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4839"/>
            <p:cNvSpPr>
              <a:spLocks/>
            </p:cNvSpPr>
            <p:nvPr/>
          </p:nvSpPr>
          <p:spPr bwMode="auto">
            <a:xfrm>
              <a:off x="3360" y="2816"/>
              <a:ext cx="79" cy="74"/>
            </a:xfrm>
            <a:custGeom>
              <a:avLst/>
              <a:gdLst>
                <a:gd name="T0" fmla="*/ 66 w 79"/>
                <a:gd name="T1" fmla="*/ 74 h 74"/>
                <a:gd name="T2" fmla="*/ 0 w 79"/>
                <a:gd name="T3" fmla="*/ 22 h 74"/>
                <a:gd name="T4" fmla="*/ 13 w 79"/>
                <a:gd name="T5" fmla="*/ 0 h 74"/>
                <a:gd name="T6" fmla="*/ 79 w 79"/>
                <a:gd name="T7" fmla="*/ 52 h 74"/>
                <a:gd name="T8" fmla="*/ 66 w 7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4">
                  <a:moveTo>
                    <a:pt x="66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79" y="52"/>
                  </a:lnTo>
                  <a:lnTo>
                    <a:pt x="66" y="7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4840"/>
            <p:cNvSpPr>
              <a:spLocks/>
            </p:cNvSpPr>
            <p:nvPr/>
          </p:nvSpPr>
          <p:spPr bwMode="auto">
            <a:xfrm>
              <a:off x="3327" y="2787"/>
              <a:ext cx="46" cy="51"/>
            </a:xfrm>
            <a:custGeom>
              <a:avLst/>
              <a:gdLst>
                <a:gd name="T0" fmla="*/ 33 w 46"/>
                <a:gd name="T1" fmla="*/ 51 h 51"/>
                <a:gd name="T2" fmla="*/ 0 w 46"/>
                <a:gd name="T3" fmla="*/ 15 h 51"/>
                <a:gd name="T4" fmla="*/ 20 w 46"/>
                <a:gd name="T5" fmla="*/ 0 h 51"/>
                <a:gd name="T6" fmla="*/ 46 w 46"/>
                <a:gd name="T7" fmla="*/ 29 h 51"/>
                <a:gd name="T8" fmla="*/ 33 w 46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1">
                  <a:moveTo>
                    <a:pt x="33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6" y="29"/>
                  </a:lnTo>
                  <a:lnTo>
                    <a:pt x="33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4841"/>
            <p:cNvSpPr>
              <a:spLocks/>
            </p:cNvSpPr>
            <p:nvPr/>
          </p:nvSpPr>
          <p:spPr bwMode="auto">
            <a:xfrm>
              <a:off x="3305" y="2745"/>
              <a:ext cx="42" cy="57"/>
            </a:xfrm>
            <a:custGeom>
              <a:avLst/>
              <a:gdLst>
                <a:gd name="T0" fmla="*/ 22 w 42"/>
                <a:gd name="T1" fmla="*/ 57 h 57"/>
                <a:gd name="T2" fmla="*/ 0 w 42"/>
                <a:gd name="T3" fmla="*/ 15 h 57"/>
                <a:gd name="T4" fmla="*/ 20 w 42"/>
                <a:gd name="T5" fmla="*/ 0 h 57"/>
                <a:gd name="T6" fmla="*/ 42 w 42"/>
                <a:gd name="T7" fmla="*/ 42 h 57"/>
                <a:gd name="T8" fmla="*/ 22 w 4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7">
                  <a:moveTo>
                    <a:pt x="22" y="5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42"/>
                  </a:lnTo>
                  <a:lnTo>
                    <a:pt x="22" y="5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4842"/>
            <p:cNvSpPr>
              <a:spLocks/>
            </p:cNvSpPr>
            <p:nvPr/>
          </p:nvSpPr>
          <p:spPr bwMode="auto">
            <a:xfrm>
              <a:off x="3518" y="3002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4843"/>
            <p:cNvSpPr>
              <a:spLocks/>
            </p:cNvSpPr>
            <p:nvPr/>
          </p:nvSpPr>
          <p:spPr bwMode="auto">
            <a:xfrm>
              <a:off x="3292" y="2716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5 h 42"/>
                <a:gd name="T4" fmla="*/ 24 w 35"/>
                <a:gd name="T5" fmla="*/ 0 h 42"/>
                <a:gd name="T6" fmla="*/ 35 w 35"/>
                <a:gd name="T7" fmla="*/ 32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4844"/>
            <p:cNvSpPr>
              <a:spLocks/>
            </p:cNvSpPr>
            <p:nvPr/>
          </p:nvSpPr>
          <p:spPr bwMode="auto">
            <a:xfrm>
              <a:off x="3288" y="2682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2 h 39"/>
                <a:gd name="T4" fmla="*/ 24 w 28"/>
                <a:gd name="T5" fmla="*/ 0 h 39"/>
                <a:gd name="T6" fmla="*/ 28 w 28"/>
                <a:gd name="T7" fmla="*/ 34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4845"/>
            <p:cNvSpPr>
              <a:spLocks/>
            </p:cNvSpPr>
            <p:nvPr/>
          </p:nvSpPr>
          <p:spPr bwMode="auto">
            <a:xfrm>
              <a:off x="3288" y="2618"/>
              <a:ext cx="24" cy="66"/>
            </a:xfrm>
            <a:custGeom>
              <a:avLst/>
              <a:gdLst>
                <a:gd name="T0" fmla="*/ 0 w 24"/>
                <a:gd name="T1" fmla="*/ 66 h 66"/>
                <a:gd name="T2" fmla="*/ 0 w 24"/>
                <a:gd name="T3" fmla="*/ 0 h 66"/>
                <a:gd name="T4" fmla="*/ 24 w 24"/>
                <a:gd name="T5" fmla="*/ 0 h 66"/>
                <a:gd name="T6" fmla="*/ 24 w 24"/>
                <a:gd name="T7" fmla="*/ 64 h 66"/>
                <a:gd name="T8" fmla="*/ 0 w 2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6">
                  <a:moveTo>
                    <a:pt x="0" y="6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4846"/>
            <p:cNvSpPr>
              <a:spLocks/>
            </p:cNvSpPr>
            <p:nvPr/>
          </p:nvSpPr>
          <p:spPr bwMode="auto">
            <a:xfrm>
              <a:off x="3283" y="2549"/>
              <a:ext cx="29" cy="69"/>
            </a:xfrm>
            <a:custGeom>
              <a:avLst/>
              <a:gdLst>
                <a:gd name="T0" fmla="*/ 5 w 29"/>
                <a:gd name="T1" fmla="*/ 69 h 69"/>
                <a:gd name="T2" fmla="*/ 0 w 29"/>
                <a:gd name="T3" fmla="*/ 3 h 69"/>
                <a:gd name="T4" fmla="*/ 24 w 29"/>
                <a:gd name="T5" fmla="*/ 0 h 69"/>
                <a:gd name="T6" fmla="*/ 29 w 29"/>
                <a:gd name="T7" fmla="*/ 69 h 69"/>
                <a:gd name="T8" fmla="*/ 5 w 2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5" y="6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69"/>
                  </a:lnTo>
                  <a:lnTo>
                    <a:pt x="5" y="6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4847"/>
            <p:cNvSpPr>
              <a:spLocks/>
            </p:cNvSpPr>
            <p:nvPr/>
          </p:nvSpPr>
          <p:spPr bwMode="auto">
            <a:xfrm>
              <a:off x="3279" y="2515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12 h 37"/>
                <a:gd name="T4" fmla="*/ 22 w 28"/>
                <a:gd name="T5" fmla="*/ 0 h 37"/>
                <a:gd name="T6" fmla="*/ 28 w 28"/>
                <a:gd name="T7" fmla="*/ 34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2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4848"/>
            <p:cNvSpPr>
              <a:spLocks/>
            </p:cNvSpPr>
            <p:nvPr/>
          </p:nvSpPr>
          <p:spPr bwMode="auto">
            <a:xfrm>
              <a:off x="3261" y="2483"/>
              <a:ext cx="40" cy="44"/>
            </a:xfrm>
            <a:custGeom>
              <a:avLst/>
              <a:gdLst>
                <a:gd name="T0" fmla="*/ 18 w 40"/>
                <a:gd name="T1" fmla="*/ 44 h 44"/>
                <a:gd name="T2" fmla="*/ 0 w 40"/>
                <a:gd name="T3" fmla="*/ 13 h 44"/>
                <a:gd name="T4" fmla="*/ 22 w 40"/>
                <a:gd name="T5" fmla="*/ 0 h 44"/>
                <a:gd name="T6" fmla="*/ 40 w 40"/>
                <a:gd name="T7" fmla="*/ 32 h 44"/>
                <a:gd name="T8" fmla="*/ 18 w 40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18" y="4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4849"/>
            <p:cNvSpPr>
              <a:spLocks/>
            </p:cNvSpPr>
            <p:nvPr/>
          </p:nvSpPr>
          <p:spPr bwMode="auto">
            <a:xfrm>
              <a:off x="3305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4850"/>
            <p:cNvSpPr>
              <a:spLocks/>
            </p:cNvSpPr>
            <p:nvPr/>
          </p:nvSpPr>
          <p:spPr bwMode="auto">
            <a:xfrm>
              <a:off x="3239" y="2447"/>
              <a:ext cx="42" cy="51"/>
            </a:xfrm>
            <a:custGeom>
              <a:avLst/>
              <a:gdLst>
                <a:gd name="T0" fmla="*/ 25 w 42"/>
                <a:gd name="T1" fmla="*/ 51 h 51"/>
                <a:gd name="T2" fmla="*/ 0 w 42"/>
                <a:gd name="T3" fmla="*/ 22 h 51"/>
                <a:gd name="T4" fmla="*/ 14 w 42"/>
                <a:gd name="T5" fmla="*/ 0 h 51"/>
                <a:gd name="T6" fmla="*/ 42 w 42"/>
                <a:gd name="T7" fmla="*/ 34 h 51"/>
                <a:gd name="T8" fmla="*/ 25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5" y="51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2" y="34"/>
                  </a:lnTo>
                  <a:lnTo>
                    <a:pt x="25" y="5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4851"/>
            <p:cNvSpPr>
              <a:spLocks/>
            </p:cNvSpPr>
            <p:nvPr/>
          </p:nvSpPr>
          <p:spPr bwMode="auto">
            <a:xfrm>
              <a:off x="3209" y="2424"/>
              <a:ext cx="44" cy="45"/>
            </a:xfrm>
            <a:custGeom>
              <a:avLst/>
              <a:gdLst>
                <a:gd name="T0" fmla="*/ 30 w 44"/>
                <a:gd name="T1" fmla="*/ 45 h 45"/>
                <a:gd name="T2" fmla="*/ 0 w 44"/>
                <a:gd name="T3" fmla="*/ 25 h 45"/>
                <a:gd name="T4" fmla="*/ 9 w 44"/>
                <a:gd name="T5" fmla="*/ 0 h 45"/>
                <a:gd name="T6" fmla="*/ 44 w 44"/>
                <a:gd name="T7" fmla="*/ 23 h 45"/>
                <a:gd name="T8" fmla="*/ 30 w 44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5">
                  <a:moveTo>
                    <a:pt x="30" y="45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23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4852"/>
            <p:cNvSpPr>
              <a:spLocks/>
            </p:cNvSpPr>
            <p:nvPr/>
          </p:nvSpPr>
          <p:spPr bwMode="auto">
            <a:xfrm>
              <a:off x="3176" y="2412"/>
              <a:ext cx="42" cy="37"/>
            </a:xfrm>
            <a:custGeom>
              <a:avLst/>
              <a:gdLst>
                <a:gd name="T0" fmla="*/ 33 w 42"/>
                <a:gd name="T1" fmla="*/ 37 h 37"/>
                <a:gd name="T2" fmla="*/ 0 w 42"/>
                <a:gd name="T3" fmla="*/ 27 h 37"/>
                <a:gd name="T4" fmla="*/ 4 w 42"/>
                <a:gd name="T5" fmla="*/ 0 h 37"/>
                <a:gd name="T6" fmla="*/ 42 w 42"/>
                <a:gd name="T7" fmla="*/ 12 h 37"/>
                <a:gd name="T8" fmla="*/ 33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4853"/>
            <p:cNvSpPr>
              <a:spLocks/>
            </p:cNvSpPr>
            <p:nvPr/>
          </p:nvSpPr>
          <p:spPr bwMode="auto">
            <a:xfrm>
              <a:off x="3139" y="2405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4854"/>
            <p:cNvSpPr>
              <a:spLocks/>
            </p:cNvSpPr>
            <p:nvPr/>
          </p:nvSpPr>
          <p:spPr bwMode="auto">
            <a:xfrm>
              <a:off x="3101" y="2400"/>
              <a:ext cx="42" cy="32"/>
            </a:xfrm>
            <a:custGeom>
              <a:avLst/>
              <a:gdLst>
                <a:gd name="T0" fmla="*/ 38 w 42"/>
                <a:gd name="T1" fmla="*/ 32 h 32"/>
                <a:gd name="T2" fmla="*/ 0 w 42"/>
                <a:gd name="T3" fmla="*/ 27 h 32"/>
                <a:gd name="T4" fmla="*/ 5 w 42"/>
                <a:gd name="T5" fmla="*/ 0 h 32"/>
                <a:gd name="T6" fmla="*/ 42 w 42"/>
                <a:gd name="T7" fmla="*/ 5 h 32"/>
                <a:gd name="T8" fmla="*/ 38 w 4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38" y="32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2" y="5"/>
                  </a:lnTo>
                  <a:lnTo>
                    <a:pt x="38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4855"/>
            <p:cNvSpPr>
              <a:spLocks/>
            </p:cNvSpPr>
            <p:nvPr/>
          </p:nvSpPr>
          <p:spPr bwMode="auto">
            <a:xfrm>
              <a:off x="3062" y="2388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24 h 39"/>
                <a:gd name="T4" fmla="*/ 9 w 44"/>
                <a:gd name="T5" fmla="*/ 0 h 39"/>
                <a:gd name="T6" fmla="*/ 44 w 44"/>
                <a:gd name="T7" fmla="*/ 12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12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4856"/>
            <p:cNvSpPr>
              <a:spLocks/>
            </p:cNvSpPr>
            <p:nvPr/>
          </p:nvSpPr>
          <p:spPr bwMode="auto">
            <a:xfrm>
              <a:off x="3042" y="2380"/>
              <a:ext cx="29" cy="32"/>
            </a:xfrm>
            <a:custGeom>
              <a:avLst/>
              <a:gdLst>
                <a:gd name="T0" fmla="*/ 20 w 29"/>
                <a:gd name="T1" fmla="*/ 32 h 32"/>
                <a:gd name="T2" fmla="*/ 0 w 29"/>
                <a:gd name="T3" fmla="*/ 25 h 32"/>
                <a:gd name="T4" fmla="*/ 11 w 29"/>
                <a:gd name="T5" fmla="*/ 0 h 32"/>
                <a:gd name="T6" fmla="*/ 29 w 29"/>
                <a:gd name="T7" fmla="*/ 8 h 32"/>
                <a:gd name="T8" fmla="*/ 20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20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4857"/>
            <p:cNvSpPr>
              <a:spLocks/>
            </p:cNvSpPr>
            <p:nvPr/>
          </p:nvSpPr>
          <p:spPr bwMode="auto">
            <a:xfrm>
              <a:off x="3027" y="2371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2 h 34"/>
                <a:gd name="T4" fmla="*/ 13 w 26"/>
                <a:gd name="T5" fmla="*/ 0 h 34"/>
                <a:gd name="T6" fmla="*/ 26 w 26"/>
                <a:gd name="T7" fmla="*/ 9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4858"/>
            <p:cNvSpPr>
              <a:spLocks/>
            </p:cNvSpPr>
            <p:nvPr/>
          </p:nvSpPr>
          <p:spPr bwMode="auto">
            <a:xfrm>
              <a:off x="3009" y="2361"/>
              <a:ext cx="31" cy="32"/>
            </a:xfrm>
            <a:custGeom>
              <a:avLst/>
              <a:gdLst>
                <a:gd name="T0" fmla="*/ 18 w 31"/>
                <a:gd name="T1" fmla="*/ 32 h 32"/>
                <a:gd name="T2" fmla="*/ 0 w 31"/>
                <a:gd name="T3" fmla="*/ 17 h 32"/>
                <a:gd name="T4" fmla="*/ 18 w 31"/>
                <a:gd name="T5" fmla="*/ 0 h 32"/>
                <a:gd name="T6" fmla="*/ 31 w 31"/>
                <a:gd name="T7" fmla="*/ 10 h 32"/>
                <a:gd name="T8" fmla="*/ 18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8" y="3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4859"/>
            <p:cNvSpPr>
              <a:spLocks/>
            </p:cNvSpPr>
            <p:nvPr/>
          </p:nvSpPr>
          <p:spPr bwMode="auto">
            <a:xfrm>
              <a:off x="2996" y="2339"/>
              <a:ext cx="31" cy="39"/>
            </a:xfrm>
            <a:custGeom>
              <a:avLst/>
              <a:gdLst>
                <a:gd name="T0" fmla="*/ 13 w 31"/>
                <a:gd name="T1" fmla="*/ 39 h 39"/>
                <a:gd name="T2" fmla="*/ 0 w 31"/>
                <a:gd name="T3" fmla="*/ 19 h 39"/>
                <a:gd name="T4" fmla="*/ 18 w 31"/>
                <a:gd name="T5" fmla="*/ 0 h 39"/>
                <a:gd name="T6" fmla="*/ 31 w 31"/>
                <a:gd name="T7" fmla="*/ 22 h 39"/>
                <a:gd name="T8" fmla="*/ 13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13" y="3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1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4860"/>
            <p:cNvSpPr>
              <a:spLocks/>
            </p:cNvSpPr>
            <p:nvPr/>
          </p:nvSpPr>
          <p:spPr bwMode="auto">
            <a:xfrm>
              <a:off x="3261" y="2481"/>
              <a:ext cx="22" cy="17"/>
            </a:xfrm>
            <a:custGeom>
              <a:avLst/>
              <a:gdLst>
                <a:gd name="T0" fmla="*/ 22 w 22"/>
                <a:gd name="T1" fmla="*/ 2 h 17"/>
                <a:gd name="T2" fmla="*/ 20 w 22"/>
                <a:gd name="T3" fmla="*/ 0 h 17"/>
                <a:gd name="T4" fmla="*/ 0 w 22"/>
                <a:gd name="T5" fmla="*/ 15 h 17"/>
                <a:gd name="T6" fmla="*/ 3 w 22"/>
                <a:gd name="T7" fmla="*/ 17 h 17"/>
                <a:gd name="T8" fmla="*/ 22 w 2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7">
                  <a:moveTo>
                    <a:pt x="22" y="2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4861"/>
            <p:cNvSpPr>
              <a:spLocks/>
            </p:cNvSpPr>
            <p:nvPr/>
          </p:nvSpPr>
          <p:spPr bwMode="auto">
            <a:xfrm>
              <a:off x="2970" y="2295"/>
              <a:ext cx="46" cy="61"/>
            </a:xfrm>
            <a:custGeom>
              <a:avLst/>
              <a:gdLst>
                <a:gd name="T0" fmla="*/ 24 w 46"/>
                <a:gd name="T1" fmla="*/ 61 h 61"/>
                <a:gd name="T2" fmla="*/ 0 w 46"/>
                <a:gd name="T3" fmla="*/ 9 h 61"/>
                <a:gd name="T4" fmla="*/ 22 w 46"/>
                <a:gd name="T5" fmla="*/ 0 h 61"/>
                <a:gd name="T6" fmla="*/ 46 w 46"/>
                <a:gd name="T7" fmla="*/ 49 h 61"/>
                <a:gd name="T8" fmla="*/ 24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24" y="6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4862"/>
            <p:cNvSpPr>
              <a:spLocks/>
            </p:cNvSpPr>
            <p:nvPr/>
          </p:nvSpPr>
          <p:spPr bwMode="auto">
            <a:xfrm>
              <a:off x="2957" y="2251"/>
              <a:ext cx="35" cy="53"/>
            </a:xfrm>
            <a:custGeom>
              <a:avLst/>
              <a:gdLst>
                <a:gd name="T0" fmla="*/ 13 w 35"/>
                <a:gd name="T1" fmla="*/ 53 h 53"/>
                <a:gd name="T2" fmla="*/ 0 w 35"/>
                <a:gd name="T3" fmla="*/ 5 h 53"/>
                <a:gd name="T4" fmla="*/ 24 w 35"/>
                <a:gd name="T5" fmla="*/ 0 h 53"/>
                <a:gd name="T6" fmla="*/ 35 w 35"/>
                <a:gd name="T7" fmla="*/ 44 h 53"/>
                <a:gd name="T8" fmla="*/ 13 w 3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3">
                  <a:moveTo>
                    <a:pt x="13" y="53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4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4863"/>
            <p:cNvSpPr>
              <a:spLocks/>
            </p:cNvSpPr>
            <p:nvPr/>
          </p:nvSpPr>
          <p:spPr bwMode="auto">
            <a:xfrm>
              <a:off x="2948" y="2199"/>
              <a:ext cx="33" cy="57"/>
            </a:xfrm>
            <a:custGeom>
              <a:avLst/>
              <a:gdLst>
                <a:gd name="T0" fmla="*/ 9 w 33"/>
                <a:gd name="T1" fmla="*/ 57 h 57"/>
                <a:gd name="T2" fmla="*/ 0 w 33"/>
                <a:gd name="T3" fmla="*/ 5 h 57"/>
                <a:gd name="T4" fmla="*/ 24 w 33"/>
                <a:gd name="T5" fmla="*/ 0 h 57"/>
                <a:gd name="T6" fmla="*/ 33 w 33"/>
                <a:gd name="T7" fmla="*/ 52 h 57"/>
                <a:gd name="T8" fmla="*/ 9 w 3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7">
                  <a:moveTo>
                    <a:pt x="9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4864"/>
            <p:cNvSpPr>
              <a:spLocks/>
            </p:cNvSpPr>
            <p:nvPr/>
          </p:nvSpPr>
          <p:spPr bwMode="auto">
            <a:xfrm>
              <a:off x="2941" y="2172"/>
              <a:ext cx="31" cy="32"/>
            </a:xfrm>
            <a:custGeom>
              <a:avLst/>
              <a:gdLst>
                <a:gd name="T0" fmla="*/ 7 w 31"/>
                <a:gd name="T1" fmla="*/ 32 h 32"/>
                <a:gd name="T2" fmla="*/ 0 w 31"/>
                <a:gd name="T3" fmla="*/ 10 h 32"/>
                <a:gd name="T4" fmla="*/ 22 w 31"/>
                <a:gd name="T5" fmla="*/ 0 h 32"/>
                <a:gd name="T6" fmla="*/ 31 w 31"/>
                <a:gd name="T7" fmla="*/ 27 h 32"/>
                <a:gd name="T8" fmla="*/ 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7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4865"/>
            <p:cNvSpPr>
              <a:spLocks/>
            </p:cNvSpPr>
            <p:nvPr/>
          </p:nvSpPr>
          <p:spPr bwMode="auto">
            <a:xfrm>
              <a:off x="2930" y="2145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13 h 37"/>
                <a:gd name="T4" fmla="*/ 22 w 33"/>
                <a:gd name="T5" fmla="*/ 0 h 37"/>
                <a:gd name="T6" fmla="*/ 33 w 33"/>
                <a:gd name="T7" fmla="*/ 27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3" y="2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4866"/>
            <p:cNvSpPr>
              <a:spLocks/>
            </p:cNvSpPr>
            <p:nvPr/>
          </p:nvSpPr>
          <p:spPr bwMode="auto">
            <a:xfrm>
              <a:off x="2994" y="2339"/>
              <a:ext cx="22" cy="19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0 w 22"/>
                <a:gd name="T5" fmla="*/ 0 h 19"/>
                <a:gd name="T6" fmla="*/ 22 w 22"/>
                <a:gd name="T7" fmla="*/ 5 h 19"/>
                <a:gd name="T8" fmla="*/ 2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4867"/>
            <p:cNvSpPr>
              <a:spLocks/>
            </p:cNvSpPr>
            <p:nvPr/>
          </p:nvSpPr>
          <p:spPr bwMode="auto">
            <a:xfrm>
              <a:off x="2893" y="2064"/>
              <a:ext cx="59" cy="94"/>
            </a:xfrm>
            <a:custGeom>
              <a:avLst/>
              <a:gdLst>
                <a:gd name="T0" fmla="*/ 37 w 59"/>
                <a:gd name="T1" fmla="*/ 94 h 94"/>
                <a:gd name="T2" fmla="*/ 0 w 59"/>
                <a:gd name="T3" fmla="*/ 13 h 94"/>
                <a:gd name="T4" fmla="*/ 22 w 59"/>
                <a:gd name="T5" fmla="*/ 0 h 94"/>
                <a:gd name="T6" fmla="*/ 59 w 59"/>
                <a:gd name="T7" fmla="*/ 81 h 94"/>
                <a:gd name="T8" fmla="*/ 37 w 59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4">
                  <a:moveTo>
                    <a:pt x="37" y="9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59" y="81"/>
                  </a:lnTo>
                  <a:lnTo>
                    <a:pt x="37" y="9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4868"/>
            <p:cNvSpPr>
              <a:spLocks/>
            </p:cNvSpPr>
            <p:nvPr/>
          </p:nvSpPr>
          <p:spPr bwMode="auto">
            <a:xfrm>
              <a:off x="2873" y="2025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15 h 52"/>
                <a:gd name="T4" fmla="*/ 20 w 42"/>
                <a:gd name="T5" fmla="*/ 0 h 52"/>
                <a:gd name="T6" fmla="*/ 42 w 42"/>
                <a:gd name="T7" fmla="*/ 39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4869"/>
            <p:cNvSpPr>
              <a:spLocks/>
            </p:cNvSpPr>
            <p:nvPr/>
          </p:nvSpPr>
          <p:spPr bwMode="auto">
            <a:xfrm>
              <a:off x="2854" y="1991"/>
              <a:ext cx="39" cy="49"/>
            </a:xfrm>
            <a:custGeom>
              <a:avLst/>
              <a:gdLst>
                <a:gd name="T0" fmla="*/ 19 w 39"/>
                <a:gd name="T1" fmla="*/ 49 h 49"/>
                <a:gd name="T2" fmla="*/ 0 w 39"/>
                <a:gd name="T3" fmla="*/ 15 h 49"/>
                <a:gd name="T4" fmla="*/ 19 w 39"/>
                <a:gd name="T5" fmla="*/ 0 h 49"/>
                <a:gd name="T6" fmla="*/ 39 w 39"/>
                <a:gd name="T7" fmla="*/ 34 h 49"/>
                <a:gd name="T8" fmla="*/ 1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9" y="4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9" y="34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4870"/>
            <p:cNvSpPr>
              <a:spLocks/>
            </p:cNvSpPr>
            <p:nvPr/>
          </p:nvSpPr>
          <p:spPr bwMode="auto">
            <a:xfrm>
              <a:off x="2832" y="1962"/>
              <a:ext cx="41" cy="44"/>
            </a:xfrm>
            <a:custGeom>
              <a:avLst/>
              <a:gdLst>
                <a:gd name="T0" fmla="*/ 22 w 41"/>
                <a:gd name="T1" fmla="*/ 44 h 44"/>
                <a:gd name="T2" fmla="*/ 0 w 41"/>
                <a:gd name="T3" fmla="*/ 17 h 44"/>
                <a:gd name="T4" fmla="*/ 17 w 41"/>
                <a:gd name="T5" fmla="*/ 0 h 44"/>
                <a:gd name="T6" fmla="*/ 41 w 41"/>
                <a:gd name="T7" fmla="*/ 29 h 44"/>
                <a:gd name="T8" fmla="*/ 22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22" y="4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1" y="29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4871"/>
            <p:cNvSpPr>
              <a:spLocks/>
            </p:cNvSpPr>
            <p:nvPr/>
          </p:nvSpPr>
          <p:spPr bwMode="auto">
            <a:xfrm>
              <a:off x="2808" y="1935"/>
              <a:ext cx="41" cy="44"/>
            </a:xfrm>
            <a:custGeom>
              <a:avLst/>
              <a:gdLst>
                <a:gd name="T0" fmla="*/ 24 w 41"/>
                <a:gd name="T1" fmla="*/ 44 h 44"/>
                <a:gd name="T2" fmla="*/ 0 w 41"/>
                <a:gd name="T3" fmla="*/ 22 h 44"/>
                <a:gd name="T4" fmla="*/ 13 w 41"/>
                <a:gd name="T5" fmla="*/ 0 h 44"/>
                <a:gd name="T6" fmla="*/ 41 w 41"/>
                <a:gd name="T7" fmla="*/ 27 h 44"/>
                <a:gd name="T8" fmla="*/ 24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1" y="2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4872"/>
            <p:cNvSpPr>
              <a:spLocks/>
            </p:cNvSpPr>
            <p:nvPr/>
          </p:nvSpPr>
          <p:spPr bwMode="auto">
            <a:xfrm>
              <a:off x="2777" y="1910"/>
              <a:ext cx="44" cy="47"/>
            </a:xfrm>
            <a:custGeom>
              <a:avLst/>
              <a:gdLst>
                <a:gd name="T0" fmla="*/ 31 w 44"/>
                <a:gd name="T1" fmla="*/ 47 h 47"/>
                <a:gd name="T2" fmla="*/ 0 w 44"/>
                <a:gd name="T3" fmla="*/ 25 h 47"/>
                <a:gd name="T4" fmla="*/ 11 w 44"/>
                <a:gd name="T5" fmla="*/ 0 h 47"/>
                <a:gd name="T6" fmla="*/ 44 w 44"/>
                <a:gd name="T7" fmla="*/ 25 h 47"/>
                <a:gd name="T8" fmla="*/ 31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1" y="47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4" y="25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4873"/>
            <p:cNvSpPr>
              <a:spLocks/>
            </p:cNvSpPr>
            <p:nvPr/>
          </p:nvSpPr>
          <p:spPr bwMode="auto">
            <a:xfrm>
              <a:off x="2740" y="1896"/>
              <a:ext cx="48" cy="39"/>
            </a:xfrm>
            <a:custGeom>
              <a:avLst/>
              <a:gdLst>
                <a:gd name="T0" fmla="*/ 37 w 48"/>
                <a:gd name="T1" fmla="*/ 39 h 39"/>
                <a:gd name="T2" fmla="*/ 0 w 48"/>
                <a:gd name="T3" fmla="*/ 24 h 39"/>
                <a:gd name="T4" fmla="*/ 8 w 48"/>
                <a:gd name="T5" fmla="*/ 0 h 39"/>
                <a:gd name="T6" fmla="*/ 48 w 48"/>
                <a:gd name="T7" fmla="*/ 14 h 39"/>
                <a:gd name="T8" fmla="*/ 37 w 4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9">
                  <a:moveTo>
                    <a:pt x="37" y="39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8" y="14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4874"/>
            <p:cNvSpPr>
              <a:spLocks/>
            </p:cNvSpPr>
            <p:nvPr/>
          </p:nvSpPr>
          <p:spPr bwMode="auto">
            <a:xfrm>
              <a:off x="2930" y="2145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0 w 22"/>
                <a:gd name="T5" fmla="*/ 13 h 13"/>
                <a:gd name="T6" fmla="*/ 0 w 22"/>
                <a:gd name="T7" fmla="*/ 13 h 13"/>
                <a:gd name="T8" fmla="*/ 22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0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4875"/>
            <p:cNvSpPr>
              <a:spLocks/>
            </p:cNvSpPr>
            <p:nvPr/>
          </p:nvSpPr>
          <p:spPr bwMode="auto">
            <a:xfrm>
              <a:off x="2709" y="1886"/>
              <a:ext cx="37" cy="36"/>
            </a:xfrm>
            <a:custGeom>
              <a:avLst/>
              <a:gdLst>
                <a:gd name="T0" fmla="*/ 33 w 37"/>
                <a:gd name="T1" fmla="*/ 36 h 36"/>
                <a:gd name="T2" fmla="*/ 0 w 37"/>
                <a:gd name="T3" fmla="*/ 27 h 36"/>
                <a:gd name="T4" fmla="*/ 4 w 37"/>
                <a:gd name="T5" fmla="*/ 0 h 36"/>
                <a:gd name="T6" fmla="*/ 37 w 37"/>
                <a:gd name="T7" fmla="*/ 10 h 36"/>
                <a:gd name="T8" fmla="*/ 3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3" y="36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4876"/>
            <p:cNvSpPr>
              <a:spLocks/>
            </p:cNvSpPr>
            <p:nvPr/>
          </p:nvSpPr>
          <p:spPr bwMode="auto">
            <a:xfrm>
              <a:off x="2681" y="1883"/>
              <a:ext cx="32" cy="30"/>
            </a:xfrm>
            <a:custGeom>
              <a:avLst/>
              <a:gdLst>
                <a:gd name="T0" fmla="*/ 28 w 32"/>
                <a:gd name="T1" fmla="*/ 30 h 30"/>
                <a:gd name="T2" fmla="*/ 0 w 32"/>
                <a:gd name="T3" fmla="*/ 27 h 30"/>
                <a:gd name="T4" fmla="*/ 0 w 32"/>
                <a:gd name="T5" fmla="*/ 0 h 30"/>
                <a:gd name="T6" fmla="*/ 32 w 32"/>
                <a:gd name="T7" fmla="*/ 3 h 30"/>
                <a:gd name="T8" fmla="*/ 28 w 32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0">
                  <a:moveTo>
                    <a:pt x="28" y="30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2" y="3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4877"/>
            <p:cNvSpPr>
              <a:spLocks/>
            </p:cNvSpPr>
            <p:nvPr/>
          </p:nvSpPr>
          <p:spPr bwMode="auto">
            <a:xfrm>
              <a:off x="2615" y="1883"/>
              <a:ext cx="66" cy="30"/>
            </a:xfrm>
            <a:custGeom>
              <a:avLst/>
              <a:gdLst>
                <a:gd name="T0" fmla="*/ 66 w 66"/>
                <a:gd name="T1" fmla="*/ 27 h 30"/>
                <a:gd name="T2" fmla="*/ 0 w 66"/>
                <a:gd name="T3" fmla="*/ 30 h 30"/>
                <a:gd name="T4" fmla="*/ 0 w 66"/>
                <a:gd name="T5" fmla="*/ 3 h 30"/>
                <a:gd name="T6" fmla="*/ 66 w 66"/>
                <a:gd name="T7" fmla="*/ 0 h 30"/>
                <a:gd name="T8" fmla="*/ 66 w 66"/>
                <a:gd name="T9" fmla="*/ 2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0">
                  <a:moveTo>
                    <a:pt x="66" y="27"/>
                  </a:moveTo>
                  <a:lnTo>
                    <a:pt x="0" y="30"/>
                  </a:lnTo>
                  <a:lnTo>
                    <a:pt x="0" y="3"/>
                  </a:lnTo>
                  <a:lnTo>
                    <a:pt x="66" y="0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4878"/>
            <p:cNvSpPr>
              <a:spLocks/>
            </p:cNvSpPr>
            <p:nvPr/>
          </p:nvSpPr>
          <p:spPr bwMode="auto">
            <a:xfrm>
              <a:off x="2740" y="1896"/>
              <a:ext cx="8" cy="26"/>
            </a:xfrm>
            <a:custGeom>
              <a:avLst/>
              <a:gdLst>
                <a:gd name="T0" fmla="*/ 8 w 8"/>
                <a:gd name="T1" fmla="*/ 0 h 26"/>
                <a:gd name="T2" fmla="*/ 6 w 8"/>
                <a:gd name="T3" fmla="*/ 0 h 26"/>
                <a:gd name="T4" fmla="*/ 0 w 8"/>
                <a:gd name="T5" fmla="*/ 24 h 26"/>
                <a:gd name="T6" fmla="*/ 2 w 8"/>
                <a:gd name="T7" fmla="*/ 26 h 26"/>
                <a:gd name="T8" fmla="*/ 8 w 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6">
                  <a:moveTo>
                    <a:pt x="8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4879"/>
            <p:cNvSpPr>
              <a:spLocks/>
            </p:cNvSpPr>
            <p:nvPr/>
          </p:nvSpPr>
          <p:spPr bwMode="auto">
            <a:xfrm>
              <a:off x="2599" y="1883"/>
              <a:ext cx="18" cy="30"/>
            </a:xfrm>
            <a:custGeom>
              <a:avLst/>
              <a:gdLst>
                <a:gd name="T0" fmla="*/ 14 w 18"/>
                <a:gd name="T1" fmla="*/ 30 h 30"/>
                <a:gd name="T2" fmla="*/ 0 w 18"/>
                <a:gd name="T3" fmla="*/ 27 h 30"/>
                <a:gd name="T4" fmla="*/ 5 w 18"/>
                <a:gd name="T5" fmla="*/ 0 h 30"/>
                <a:gd name="T6" fmla="*/ 18 w 18"/>
                <a:gd name="T7" fmla="*/ 3 h 30"/>
                <a:gd name="T8" fmla="*/ 14 w 1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14" y="30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18" y="3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4880"/>
            <p:cNvSpPr>
              <a:spLocks/>
            </p:cNvSpPr>
            <p:nvPr/>
          </p:nvSpPr>
          <p:spPr bwMode="auto">
            <a:xfrm>
              <a:off x="2580" y="1878"/>
              <a:ext cx="24" cy="32"/>
            </a:xfrm>
            <a:custGeom>
              <a:avLst/>
              <a:gdLst>
                <a:gd name="T0" fmla="*/ 19 w 24"/>
                <a:gd name="T1" fmla="*/ 32 h 32"/>
                <a:gd name="T2" fmla="*/ 0 w 24"/>
                <a:gd name="T3" fmla="*/ 22 h 32"/>
                <a:gd name="T4" fmla="*/ 13 w 24"/>
                <a:gd name="T5" fmla="*/ 0 h 32"/>
                <a:gd name="T6" fmla="*/ 24 w 24"/>
                <a:gd name="T7" fmla="*/ 5 h 32"/>
                <a:gd name="T8" fmla="*/ 19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19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4" y="5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4881"/>
            <p:cNvSpPr>
              <a:spLocks/>
            </p:cNvSpPr>
            <p:nvPr/>
          </p:nvSpPr>
          <p:spPr bwMode="auto">
            <a:xfrm>
              <a:off x="2545" y="1851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18 h 49"/>
                <a:gd name="T4" fmla="*/ 17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4882"/>
            <p:cNvSpPr>
              <a:spLocks/>
            </p:cNvSpPr>
            <p:nvPr/>
          </p:nvSpPr>
          <p:spPr bwMode="auto">
            <a:xfrm>
              <a:off x="2510" y="1810"/>
              <a:ext cx="52" cy="59"/>
            </a:xfrm>
            <a:custGeom>
              <a:avLst/>
              <a:gdLst>
                <a:gd name="T0" fmla="*/ 35 w 52"/>
                <a:gd name="T1" fmla="*/ 59 h 59"/>
                <a:gd name="T2" fmla="*/ 0 w 52"/>
                <a:gd name="T3" fmla="*/ 14 h 59"/>
                <a:gd name="T4" fmla="*/ 19 w 52"/>
                <a:gd name="T5" fmla="*/ 0 h 59"/>
                <a:gd name="T6" fmla="*/ 52 w 52"/>
                <a:gd name="T7" fmla="*/ 41 h 59"/>
                <a:gd name="T8" fmla="*/ 35 w 5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9">
                  <a:moveTo>
                    <a:pt x="35" y="59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52" y="41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4883"/>
            <p:cNvSpPr>
              <a:spLocks/>
            </p:cNvSpPr>
            <p:nvPr/>
          </p:nvSpPr>
          <p:spPr bwMode="auto">
            <a:xfrm>
              <a:off x="2477" y="1758"/>
              <a:ext cx="52" cy="66"/>
            </a:xfrm>
            <a:custGeom>
              <a:avLst/>
              <a:gdLst>
                <a:gd name="T0" fmla="*/ 33 w 52"/>
                <a:gd name="T1" fmla="*/ 66 h 66"/>
                <a:gd name="T2" fmla="*/ 0 w 52"/>
                <a:gd name="T3" fmla="*/ 15 h 66"/>
                <a:gd name="T4" fmla="*/ 19 w 52"/>
                <a:gd name="T5" fmla="*/ 0 h 66"/>
                <a:gd name="T6" fmla="*/ 52 w 52"/>
                <a:gd name="T7" fmla="*/ 52 h 66"/>
                <a:gd name="T8" fmla="*/ 33 w 52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6">
                  <a:moveTo>
                    <a:pt x="33" y="6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2" y="52"/>
                  </a:lnTo>
                  <a:lnTo>
                    <a:pt x="33" y="66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4884"/>
            <p:cNvSpPr>
              <a:spLocks/>
            </p:cNvSpPr>
            <p:nvPr/>
          </p:nvSpPr>
          <p:spPr bwMode="auto">
            <a:xfrm>
              <a:off x="2420" y="1658"/>
              <a:ext cx="76" cy="115"/>
            </a:xfrm>
            <a:custGeom>
              <a:avLst/>
              <a:gdLst>
                <a:gd name="T0" fmla="*/ 57 w 76"/>
                <a:gd name="T1" fmla="*/ 115 h 115"/>
                <a:gd name="T2" fmla="*/ 0 w 76"/>
                <a:gd name="T3" fmla="*/ 15 h 115"/>
                <a:gd name="T4" fmla="*/ 19 w 76"/>
                <a:gd name="T5" fmla="*/ 0 h 115"/>
                <a:gd name="T6" fmla="*/ 76 w 76"/>
                <a:gd name="T7" fmla="*/ 100 h 115"/>
                <a:gd name="T8" fmla="*/ 57 w 76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5">
                  <a:moveTo>
                    <a:pt x="57" y="11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76" y="100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4885"/>
            <p:cNvSpPr>
              <a:spLocks/>
            </p:cNvSpPr>
            <p:nvPr/>
          </p:nvSpPr>
          <p:spPr bwMode="auto">
            <a:xfrm>
              <a:off x="2391" y="1602"/>
              <a:ext cx="48" cy="71"/>
            </a:xfrm>
            <a:custGeom>
              <a:avLst/>
              <a:gdLst>
                <a:gd name="T0" fmla="*/ 29 w 48"/>
                <a:gd name="T1" fmla="*/ 71 h 71"/>
                <a:gd name="T2" fmla="*/ 0 w 48"/>
                <a:gd name="T3" fmla="*/ 12 h 71"/>
                <a:gd name="T4" fmla="*/ 22 w 48"/>
                <a:gd name="T5" fmla="*/ 0 h 71"/>
                <a:gd name="T6" fmla="*/ 48 w 48"/>
                <a:gd name="T7" fmla="*/ 56 h 71"/>
                <a:gd name="T8" fmla="*/ 29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9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6"/>
                  </a:lnTo>
                  <a:lnTo>
                    <a:pt x="29" y="71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4886"/>
            <p:cNvSpPr>
              <a:spLocks/>
            </p:cNvSpPr>
            <p:nvPr/>
          </p:nvSpPr>
          <p:spPr bwMode="auto">
            <a:xfrm>
              <a:off x="2613" y="1886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7 h 27"/>
                <a:gd name="T4" fmla="*/ 2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3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4887"/>
            <p:cNvSpPr>
              <a:spLocks/>
            </p:cNvSpPr>
            <p:nvPr/>
          </p:nvSpPr>
          <p:spPr bwMode="auto">
            <a:xfrm>
              <a:off x="3577" y="3504"/>
              <a:ext cx="64" cy="98"/>
            </a:xfrm>
            <a:custGeom>
              <a:avLst/>
              <a:gdLst>
                <a:gd name="T0" fmla="*/ 42 w 64"/>
                <a:gd name="T1" fmla="*/ 98 h 98"/>
                <a:gd name="T2" fmla="*/ 0 w 64"/>
                <a:gd name="T3" fmla="*/ 13 h 98"/>
                <a:gd name="T4" fmla="*/ 22 w 64"/>
                <a:gd name="T5" fmla="*/ 0 h 98"/>
                <a:gd name="T6" fmla="*/ 64 w 64"/>
                <a:gd name="T7" fmla="*/ 86 h 98"/>
                <a:gd name="T8" fmla="*/ 42 w 64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8">
                  <a:moveTo>
                    <a:pt x="42" y="98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64" y="86"/>
                  </a:lnTo>
                  <a:lnTo>
                    <a:pt x="42" y="98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4888"/>
            <p:cNvSpPr>
              <a:spLocks/>
            </p:cNvSpPr>
            <p:nvPr/>
          </p:nvSpPr>
          <p:spPr bwMode="auto">
            <a:xfrm>
              <a:off x="3535" y="3426"/>
              <a:ext cx="64" cy="91"/>
            </a:xfrm>
            <a:custGeom>
              <a:avLst/>
              <a:gdLst>
                <a:gd name="T0" fmla="*/ 42 w 64"/>
                <a:gd name="T1" fmla="*/ 91 h 91"/>
                <a:gd name="T2" fmla="*/ 0 w 64"/>
                <a:gd name="T3" fmla="*/ 15 h 91"/>
                <a:gd name="T4" fmla="*/ 20 w 64"/>
                <a:gd name="T5" fmla="*/ 0 h 91"/>
                <a:gd name="T6" fmla="*/ 64 w 64"/>
                <a:gd name="T7" fmla="*/ 78 h 91"/>
                <a:gd name="T8" fmla="*/ 42 w 64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1">
                  <a:moveTo>
                    <a:pt x="42" y="9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78"/>
                  </a:lnTo>
                  <a:lnTo>
                    <a:pt x="42" y="9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4889"/>
            <p:cNvSpPr>
              <a:spLocks/>
            </p:cNvSpPr>
            <p:nvPr/>
          </p:nvSpPr>
          <p:spPr bwMode="auto">
            <a:xfrm>
              <a:off x="3518" y="3392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2 h 49"/>
                <a:gd name="T4" fmla="*/ 22 w 37"/>
                <a:gd name="T5" fmla="*/ 0 h 49"/>
                <a:gd name="T6" fmla="*/ 37 w 37"/>
                <a:gd name="T7" fmla="*/ 34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4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4890"/>
            <p:cNvSpPr>
              <a:spLocks/>
            </p:cNvSpPr>
            <p:nvPr/>
          </p:nvSpPr>
          <p:spPr bwMode="auto">
            <a:xfrm>
              <a:off x="3502" y="3353"/>
              <a:ext cx="38" cy="51"/>
            </a:xfrm>
            <a:custGeom>
              <a:avLst/>
              <a:gdLst>
                <a:gd name="T0" fmla="*/ 16 w 38"/>
                <a:gd name="T1" fmla="*/ 51 h 51"/>
                <a:gd name="T2" fmla="*/ 0 w 38"/>
                <a:gd name="T3" fmla="*/ 9 h 51"/>
                <a:gd name="T4" fmla="*/ 22 w 38"/>
                <a:gd name="T5" fmla="*/ 0 h 51"/>
                <a:gd name="T6" fmla="*/ 38 w 38"/>
                <a:gd name="T7" fmla="*/ 39 h 51"/>
                <a:gd name="T8" fmla="*/ 16 w 3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1">
                  <a:moveTo>
                    <a:pt x="16" y="5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39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4891"/>
            <p:cNvSpPr>
              <a:spLocks/>
            </p:cNvSpPr>
            <p:nvPr/>
          </p:nvSpPr>
          <p:spPr bwMode="auto">
            <a:xfrm>
              <a:off x="3487" y="3311"/>
              <a:ext cx="37" cy="51"/>
            </a:xfrm>
            <a:custGeom>
              <a:avLst/>
              <a:gdLst>
                <a:gd name="T0" fmla="*/ 15 w 37"/>
                <a:gd name="T1" fmla="*/ 51 h 51"/>
                <a:gd name="T2" fmla="*/ 0 w 37"/>
                <a:gd name="T3" fmla="*/ 5 h 51"/>
                <a:gd name="T4" fmla="*/ 24 w 37"/>
                <a:gd name="T5" fmla="*/ 0 h 51"/>
                <a:gd name="T6" fmla="*/ 37 w 37"/>
                <a:gd name="T7" fmla="*/ 42 h 51"/>
                <a:gd name="T8" fmla="*/ 15 w 37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1">
                  <a:moveTo>
                    <a:pt x="15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4892"/>
            <p:cNvSpPr>
              <a:spLocks/>
            </p:cNvSpPr>
            <p:nvPr/>
          </p:nvSpPr>
          <p:spPr bwMode="auto">
            <a:xfrm>
              <a:off x="3481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4893"/>
            <p:cNvSpPr>
              <a:spLocks/>
            </p:cNvSpPr>
            <p:nvPr/>
          </p:nvSpPr>
          <p:spPr bwMode="auto">
            <a:xfrm>
              <a:off x="3481" y="3228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0 h 36"/>
                <a:gd name="T4" fmla="*/ 24 w 24"/>
                <a:gd name="T5" fmla="*/ 2 h 36"/>
                <a:gd name="T6" fmla="*/ 24 w 24"/>
                <a:gd name="T7" fmla="*/ 36 h 36"/>
                <a:gd name="T8" fmla="*/ 0 w 2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6">
                  <a:moveTo>
                    <a:pt x="0" y="36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4894"/>
            <p:cNvSpPr>
              <a:spLocks/>
            </p:cNvSpPr>
            <p:nvPr/>
          </p:nvSpPr>
          <p:spPr bwMode="auto">
            <a:xfrm>
              <a:off x="3481" y="3193"/>
              <a:ext cx="28" cy="37"/>
            </a:xfrm>
            <a:custGeom>
              <a:avLst/>
              <a:gdLst>
                <a:gd name="T0" fmla="*/ 0 w 28"/>
                <a:gd name="T1" fmla="*/ 35 h 37"/>
                <a:gd name="T2" fmla="*/ 4 w 28"/>
                <a:gd name="T3" fmla="*/ 0 h 37"/>
                <a:gd name="T4" fmla="*/ 28 w 28"/>
                <a:gd name="T5" fmla="*/ 5 h 37"/>
                <a:gd name="T6" fmla="*/ 24 w 28"/>
                <a:gd name="T7" fmla="*/ 37 h 37"/>
                <a:gd name="T8" fmla="*/ 0 w 28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4895"/>
            <p:cNvSpPr>
              <a:spLocks/>
            </p:cNvSpPr>
            <p:nvPr/>
          </p:nvSpPr>
          <p:spPr bwMode="auto">
            <a:xfrm>
              <a:off x="3485" y="3132"/>
              <a:ext cx="42" cy="66"/>
            </a:xfrm>
            <a:custGeom>
              <a:avLst/>
              <a:gdLst>
                <a:gd name="T0" fmla="*/ 0 w 42"/>
                <a:gd name="T1" fmla="*/ 61 h 66"/>
                <a:gd name="T2" fmla="*/ 20 w 42"/>
                <a:gd name="T3" fmla="*/ 0 h 66"/>
                <a:gd name="T4" fmla="*/ 42 w 42"/>
                <a:gd name="T5" fmla="*/ 10 h 66"/>
                <a:gd name="T6" fmla="*/ 24 w 42"/>
                <a:gd name="T7" fmla="*/ 66 h 66"/>
                <a:gd name="T8" fmla="*/ 0 w 42"/>
                <a:gd name="T9" fmla="*/ 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6">
                  <a:moveTo>
                    <a:pt x="0" y="61"/>
                  </a:moveTo>
                  <a:lnTo>
                    <a:pt x="20" y="0"/>
                  </a:lnTo>
                  <a:lnTo>
                    <a:pt x="42" y="10"/>
                  </a:lnTo>
                  <a:lnTo>
                    <a:pt x="24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4896"/>
            <p:cNvSpPr>
              <a:spLocks/>
            </p:cNvSpPr>
            <p:nvPr/>
          </p:nvSpPr>
          <p:spPr bwMode="auto">
            <a:xfrm>
              <a:off x="3505" y="3105"/>
              <a:ext cx="30" cy="37"/>
            </a:xfrm>
            <a:custGeom>
              <a:avLst/>
              <a:gdLst>
                <a:gd name="T0" fmla="*/ 0 w 30"/>
                <a:gd name="T1" fmla="*/ 27 h 37"/>
                <a:gd name="T2" fmla="*/ 6 w 30"/>
                <a:gd name="T3" fmla="*/ 0 h 37"/>
                <a:gd name="T4" fmla="*/ 30 w 30"/>
                <a:gd name="T5" fmla="*/ 5 h 37"/>
                <a:gd name="T6" fmla="*/ 22 w 30"/>
                <a:gd name="T7" fmla="*/ 37 h 37"/>
                <a:gd name="T8" fmla="*/ 0 w 30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27"/>
                  </a:moveTo>
                  <a:lnTo>
                    <a:pt x="6" y="0"/>
                  </a:lnTo>
                  <a:lnTo>
                    <a:pt x="30" y="5"/>
                  </a:lnTo>
                  <a:lnTo>
                    <a:pt x="22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4897"/>
            <p:cNvSpPr>
              <a:spLocks/>
            </p:cNvSpPr>
            <p:nvPr/>
          </p:nvSpPr>
          <p:spPr bwMode="auto">
            <a:xfrm>
              <a:off x="3511" y="3073"/>
              <a:ext cx="31" cy="37"/>
            </a:xfrm>
            <a:custGeom>
              <a:avLst/>
              <a:gdLst>
                <a:gd name="T0" fmla="*/ 0 w 31"/>
                <a:gd name="T1" fmla="*/ 32 h 37"/>
                <a:gd name="T2" fmla="*/ 7 w 31"/>
                <a:gd name="T3" fmla="*/ 0 h 37"/>
                <a:gd name="T4" fmla="*/ 31 w 31"/>
                <a:gd name="T5" fmla="*/ 5 h 37"/>
                <a:gd name="T6" fmla="*/ 24 w 31"/>
                <a:gd name="T7" fmla="*/ 37 h 37"/>
                <a:gd name="T8" fmla="*/ 0 w 31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0" y="32"/>
                  </a:moveTo>
                  <a:lnTo>
                    <a:pt x="7" y="0"/>
                  </a:lnTo>
                  <a:lnTo>
                    <a:pt x="31" y="5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4898"/>
            <p:cNvSpPr>
              <a:spLocks/>
            </p:cNvSpPr>
            <p:nvPr/>
          </p:nvSpPr>
          <p:spPr bwMode="auto">
            <a:xfrm>
              <a:off x="3518" y="3044"/>
              <a:ext cx="26" cy="34"/>
            </a:xfrm>
            <a:custGeom>
              <a:avLst/>
              <a:gdLst>
                <a:gd name="T0" fmla="*/ 0 w 26"/>
                <a:gd name="T1" fmla="*/ 29 h 34"/>
                <a:gd name="T2" fmla="*/ 2 w 26"/>
                <a:gd name="T3" fmla="*/ 0 h 34"/>
                <a:gd name="T4" fmla="*/ 26 w 26"/>
                <a:gd name="T5" fmla="*/ 0 h 34"/>
                <a:gd name="T6" fmla="*/ 24 w 26"/>
                <a:gd name="T7" fmla="*/ 34 h 34"/>
                <a:gd name="T8" fmla="*/ 0 w 26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0" y="29"/>
                  </a:moveTo>
                  <a:lnTo>
                    <a:pt x="2" y="0"/>
                  </a:lnTo>
                  <a:lnTo>
                    <a:pt x="26" y="0"/>
                  </a:lnTo>
                  <a:lnTo>
                    <a:pt x="24" y="3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4899"/>
            <p:cNvSpPr>
              <a:spLocks/>
            </p:cNvSpPr>
            <p:nvPr/>
          </p:nvSpPr>
          <p:spPr bwMode="auto">
            <a:xfrm>
              <a:off x="3516" y="3007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3 h 37"/>
                <a:gd name="T4" fmla="*/ 24 w 28"/>
                <a:gd name="T5" fmla="*/ 0 h 37"/>
                <a:gd name="T6" fmla="*/ 28 w 28"/>
                <a:gd name="T7" fmla="*/ 37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7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4900"/>
            <p:cNvSpPr>
              <a:spLocks/>
            </p:cNvSpPr>
            <p:nvPr/>
          </p:nvSpPr>
          <p:spPr bwMode="auto">
            <a:xfrm>
              <a:off x="3481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4901"/>
            <p:cNvSpPr>
              <a:spLocks/>
            </p:cNvSpPr>
            <p:nvPr/>
          </p:nvSpPr>
          <p:spPr bwMode="auto">
            <a:xfrm>
              <a:off x="3502" y="2961"/>
              <a:ext cx="38" cy="54"/>
            </a:xfrm>
            <a:custGeom>
              <a:avLst/>
              <a:gdLst>
                <a:gd name="T0" fmla="*/ 16 w 38"/>
                <a:gd name="T1" fmla="*/ 54 h 54"/>
                <a:gd name="T2" fmla="*/ 0 w 38"/>
                <a:gd name="T3" fmla="*/ 12 h 54"/>
                <a:gd name="T4" fmla="*/ 22 w 38"/>
                <a:gd name="T5" fmla="*/ 0 h 54"/>
                <a:gd name="T6" fmla="*/ 38 w 38"/>
                <a:gd name="T7" fmla="*/ 44 h 54"/>
                <a:gd name="T8" fmla="*/ 16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6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8" y="4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4902"/>
            <p:cNvSpPr>
              <a:spLocks/>
            </p:cNvSpPr>
            <p:nvPr/>
          </p:nvSpPr>
          <p:spPr bwMode="auto">
            <a:xfrm>
              <a:off x="3483" y="2924"/>
              <a:ext cx="41" cy="49"/>
            </a:xfrm>
            <a:custGeom>
              <a:avLst/>
              <a:gdLst>
                <a:gd name="T0" fmla="*/ 19 w 41"/>
                <a:gd name="T1" fmla="*/ 49 h 49"/>
                <a:gd name="T2" fmla="*/ 0 w 41"/>
                <a:gd name="T3" fmla="*/ 17 h 49"/>
                <a:gd name="T4" fmla="*/ 17 w 41"/>
                <a:gd name="T5" fmla="*/ 0 h 49"/>
                <a:gd name="T6" fmla="*/ 41 w 41"/>
                <a:gd name="T7" fmla="*/ 37 h 49"/>
                <a:gd name="T8" fmla="*/ 19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19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1" y="37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4903"/>
            <p:cNvSpPr>
              <a:spLocks/>
            </p:cNvSpPr>
            <p:nvPr/>
          </p:nvSpPr>
          <p:spPr bwMode="auto">
            <a:xfrm>
              <a:off x="3454" y="2892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32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2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4904"/>
            <p:cNvSpPr>
              <a:spLocks/>
            </p:cNvSpPr>
            <p:nvPr/>
          </p:nvSpPr>
          <p:spPr bwMode="auto">
            <a:xfrm>
              <a:off x="3421" y="2868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4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4905"/>
            <p:cNvSpPr>
              <a:spLocks/>
            </p:cNvSpPr>
            <p:nvPr/>
          </p:nvSpPr>
          <p:spPr bwMode="auto">
            <a:xfrm>
              <a:off x="3388" y="2843"/>
              <a:ext cx="47" cy="47"/>
            </a:xfrm>
            <a:custGeom>
              <a:avLst/>
              <a:gdLst>
                <a:gd name="T0" fmla="*/ 33 w 47"/>
                <a:gd name="T1" fmla="*/ 47 h 47"/>
                <a:gd name="T2" fmla="*/ 0 w 47"/>
                <a:gd name="T3" fmla="*/ 22 h 47"/>
                <a:gd name="T4" fmla="*/ 14 w 47"/>
                <a:gd name="T5" fmla="*/ 0 h 47"/>
                <a:gd name="T6" fmla="*/ 47 w 47"/>
                <a:gd name="T7" fmla="*/ 25 h 47"/>
                <a:gd name="T8" fmla="*/ 33 w 47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33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7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4906"/>
            <p:cNvSpPr>
              <a:spLocks/>
            </p:cNvSpPr>
            <p:nvPr/>
          </p:nvSpPr>
          <p:spPr bwMode="auto">
            <a:xfrm>
              <a:off x="3356" y="2819"/>
              <a:ext cx="46" cy="46"/>
            </a:xfrm>
            <a:custGeom>
              <a:avLst/>
              <a:gdLst>
                <a:gd name="T0" fmla="*/ 32 w 46"/>
                <a:gd name="T1" fmla="*/ 46 h 46"/>
                <a:gd name="T2" fmla="*/ 0 w 46"/>
                <a:gd name="T3" fmla="*/ 19 h 46"/>
                <a:gd name="T4" fmla="*/ 17 w 46"/>
                <a:gd name="T5" fmla="*/ 0 h 46"/>
                <a:gd name="T6" fmla="*/ 46 w 46"/>
                <a:gd name="T7" fmla="*/ 24 h 46"/>
                <a:gd name="T8" fmla="*/ 32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2" y="4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46" y="24"/>
                  </a:lnTo>
                  <a:lnTo>
                    <a:pt x="32" y="4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4907"/>
            <p:cNvSpPr>
              <a:spLocks/>
            </p:cNvSpPr>
            <p:nvPr/>
          </p:nvSpPr>
          <p:spPr bwMode="auto">
            <a:xfrm>
              <a:off x="3325" y="2787"/>
              <a:ext cx="48" cy="51"/>
            </a:xfrm>
            <a:custGeom>
              <a:avLst/>
              <a:gdLst>
                <a:gd name="T0" fmla="*/ 31 w 48"/>
                <a:gd name="T1" fmla="*/ 51 h 51"/>
                <a:gd name="T2" fmla="*/ 0 w 48"/>
                <a:gd name="T3" fmla="*/ 15 h 51"/>
                <a:gd name="T4" fmla="*/ 20 w 48"/>
                <a:gd name="T5" fmla="*/ 0 h 51"/>
                <a:gd name="T6" fmla="*/ 48 w 48"/>
                <a:gd name="T7" fmla="*/ 32 h 51"/>
                <a:gd name="T8" fmla="*/ 31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1" y="5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8" y="32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4908"/>
            <p:cNvSpPr>
              <a:spLocks/>
            </p:cNvSpPr>
            <p:nvPr/>
          </p:nvSpPr>
          <p:spPr bwMode="auto">
            <a:xfrm>
              <a:off x="3301" y="2745"/>
              <a:ext cx="44" cy="57"/>
            </a:xfrm>
            <a:custGeom>
              <a:avLst/>
              <a:gdLst>
                <a:gd name="T0" fmla="*/ 24 w 44"/>
                <a:gd name="T1" fmla="*/ 57 h 57"/>
                <a:gd name="T2" fmla="*/ 0 w 44"/>
                <a:gd name="T3" fmla="*/ 15 h 57"/>
                <a:gd name="T4" fmla="*/ 20 w 44"/>
                <a:gd name="T5" fmla="*/ 0 h 57"/>
                <a:gd name="T6" fmla="*/ 44 w 44"/>
                <a:gd name="T7" fmla="*/ 42 h 57"/>
                <a:gd name="T8" fmla="*/ 24 w 4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4" y="5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4909"/>
            <p:cNvSpPr>
              <a:spLocks/>
            </p:cNvSpPr>
            <p:nvPr/>
          </p:nvSpPr>
          <p:spPr bwMode="auto">
            <a:xfrm>
              <a:off x="3516" y="3005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4910"/>
            <p:cNvSpPr>
              <a:spLocks/>
            </p:cNvSpPr>
            <p:nvPr/>
          </p:nvSpPr>
          <p:spPr bwMode="auto">
            <a:xfrm>
              <a:off x="3290" y="2716"/>
              <a:ext cx="33" cy="42"/>
            </a:xfrm>
            <a:custGeom>
              <a:avLst/>
              <a:gdLst>
                <a:gd name="T0" fmla="*/ 11 w 33"/>
                <a:gd name="T1" fmla="*/ 42 h 42"/>
                <a:gd name="T2" fmla="*/ 0 w 33"/>
                <a:gd name="T3" fmla="*/ 5 h 42"/>
                <a:gd name="T4" fmla="*/ 24 w 33"/>
                <a:gd name="T5" fmla="*/ 0 h 42"/>
                <a:gd name="T6" fmla="*/ 33 w 33"/>
                <a:gd name="T7" fmla="*/ 32 h 42"/>
                <a:gd name="T8" fmla="*/ 11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1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3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4911"/>
            <p:cNvSpPr>
              <a:spLocks/>
            </p:cNvSpPr>
            <p:nvPr/>
          </p:nvSpPr>
          <p:spPr bwMode="auto">
            <a:xfrm>
              <a:off x="3283" y="2682"/>
              <a:ext cx="31" cy="39"/>
            </a:xfrm>
            <a:custGeom>
              <a:avLst/>
              <a:gdLst>
                <a:gd name="T0" fmla="*/ 7 w 31"/>
                <a:gd name="T1" fmla="*/ 39 h 39"/>
                <a:gd name="T2" fmla="*/ 0 w 31"/>
                <a:gd name="T3" fmla="*/ 2 h 39"/>
                <a:gd name="T4" fmla="*/ 24 w 31"/>
                <a:gd name="T5" fmla="*/ 0 h 39"/>
                <a:gd name="T6" fmla="*/ 31 w 31"/>
                <a:gd name="T7" fmla="*/ 34 h 39"/>
                <a:gd name="T8" fmla="*/ 7 w 3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9">
                  <a:moveTo>
                    <a:pt x="7" y="39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31" y="34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4912"/>
            <p:cNvSpPr>
              <a:spLocks/>
            </p:cNvSpPr>
            <p:nvPr/>
          </p:nvSpPr>
          <p:spPr bwMode="auto">
            <a:xfrm>
              <a:off x="3283" y="2618"/>
              <a:ext cx="24" cy="66"/>
            </a:xfrm>
            <a:custGeom>
              <a:avLst/>
              <a:gdLst>
                <a:gd name="T0" fmla="*/ 0 w 24"/>
                <a:gd name="T1" fmla="*/ 66 h 66"/>
                <a:gd name="T2" fmla="*/ 0 w 24"/>
                <a:gd name="T3" fmla="*/ 0 h 66"/>
                <a:gd name="T4" fmla="*/ 24 w 24"/>
                <a:gd name="T5" fmla="*/ 0 h 66"/>
                <a:gd name="T6" fmla="*/ 24 w 24"/>
                <a:gd name="T7" fmla="*/ 64 h 66"/>
                <a:gd name="T8" fmla="*/ 0 w 2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6">
                  <a:moveTo>
                    <a:pt x="0" y="6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4913"/>
            <p:cNvSpPr>
              <a:spLocks/>
            </p:cNvSpPr>
            <p:nvPr/>
          </p:nvSpPr>
          <p:spPr bwMode="auto">
            <a:xfrm>
              <a:off x="3281" y="2552"/>
              <a:ext cx="26" cy="66"/>
            </a:xfrm>
            <a:custGeom>
              <a:avLst/>
              <a:gdLst>
                <a:gd name="T0" fmla="*/ 2 w 26"/>
                <a:gd name="T1" fmla="*/ 66 h 66"/>
                <a:gd name="T2" fmla="*/ 0 w 26"/>
                <a:gd name="T3" fmla="*/ 2 h 66"/>
                <a:gd name="T4" fmla="*/ 24 w 26"/>
                <a:gd name="T5" fmla="*/ 0 h 66"/>
                <a:gd name="T6" fmla="*/ 26 w 26"/>
                <a:gd name="T7" fmla="*/ 66 h 66"/>
                <a:gd name="T8" fmla="*/ 2 w 26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6">
                  <a:moveTo>
                    <a:pt x="2" y="66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6"/>
                  </a:lnTo>
                  <a:lnTo>
                    <a:pt x="2" y="6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4914"/>
            <p:cNvSpPr>
              <a:spLocks/>
            </p:cNvSpPr>
            <p:nvPr/>
          </p:nvSpPr>
          <p:spPr bwMode="auto">
            <a:xfrm>
              <a:off x="3275" y="2520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2 h 34"/>
                <a:gd name="T4" fmla="*/ 21 w 30"/>
                <a:gd name="T5" fmla="*/ 0 h 34"/>
                <a:gd name="T6" fmla="*/ 30 w 30"/>
                <a:gd name="T7" fmla="*/ 3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0" y="3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4915"/>
            <p:cNvSpPr>
              <a:spLocks/>
            </p:cNvSpPr>
            <p:nvPr/>
          </p:nvSpPr>
          <p:spPr bwMode="auto">
            <a:xfrm>
              <a:off x="3259" y="2488"/>
              <a:ext cx="37" cy="44"/>
            </a:xfrm>
            <a:custGeom>
              <a:avLst/>
              <a:gdLst>
                <a:gd name="T0" fmla="*/ 16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2 h 44"/>
                <a:gd name="T8" fmla="*/ 16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6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2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4916"/>
            <p:cNvSpPr>
              <a:spLocks/>
            </p:cNvSpPr>
            <p:nvPr/>
          </p:nvSpPr>
          <p:spPr bwMode="auto">
            <a:xfrm>
              <a:off x="3301" y="2745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3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4917"/>
            <p:cNvSpPr>
              <a:spLocks/>
            </p:cNvSpPr>
            <p:nvPr/>
          </p:nvSpPr>
          <p:spPr bwMode="auto">
            <a:xfrm>
              <a:off x="3237" y="2449"/>
              <a:ext cx="42" cy="54"/>
            </a:xfrm>
            <a:custGeom>
              <a:avLst/>
              <a:gdLst>
                <a:gd name="T0" fmla="*/ 24 w 42"/>
                <a:gd name="T1" fmla="*/ 54 h 54"/>
                <a:gd name="T2" fmla="*/ 0 w 42"/>
                <a:gd name="T3" fmla="*/ 22 h 54"/>
                <a:gd name="T4" fmla="*/ 13 w 42"/>
                <a:gd name="T5" fmla="*/ 0 h 54"/>
                <a:gd name="T6" fmla="*/ 42 w 42"/>
                <a:gd name="T7" fmla="*/ 37 h 54"/>
                <a:gd name="T8" fmla="*/ 24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4" y="5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37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4918"/>
            <p:cNvSpPr>
              <a:spLocks/>
            </p:cNvSpPr>
            <p:nvPr/>
          </p:nvSpPr>
          <p:spPr bwMode="auto">
            <a:xfrm>
              <a:off x="3207" y="2427"/>
              <a:ext cx="43" cy="44"/>
            </a:xfrm>
            <a:custGeom>
              <a:avLst/>
              <a:gdLst>
                <a:gd name="T0" fmla="*/ 30 w 43"/>
                <a:gd name="T1" fmla="*/ 44 h 44"/>
                <a:gd name="T2" fmla="*/ 0 w 43"/>
                <a:gd name="T3" fmla="*/ 24 h 44"/>
                <a:gd name="T4" fmla="*/ 8 w 43"/>
                <a:gd name="T5" fmla="*/ 0 h 44"/>
                <a:gd name="T6" fmla="*/ 43 w 43"/>
                <a:gd name="T7" fmla="*/ 22 h 44"/>
                <a:gd name="T8" fmla="*/ 30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30" y="44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3" y="22"/>
                  </a:lnTo>
                  <a:lnTo>
                    <a:pt x="30" y="4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4919"/>
            <p:cNvSpPr>
              <a:spLocks/>
            </p:cNvSpPr>
            <p:nvPr/>
          </p:nvSpPr>
          <p:spPr bwMode="auto">
            <a:xfrm>
              <a:off x="3174" y="2417"/>
              <a:ext cx="41" cy="34"/>
            </a:xfrm>
            <a:custGeom>
              <a:avLst/>
              <a:gdLst>
                <a:gd name="T0" fmla="*/ 33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10 h 34"/>
                <a:gd name="T8" fmla="*/ 33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4920"/>
            <p:cNvSpPr>
              <a:spLocks/>
            </p:cNvSpPr>
            <p:nvPr/>
          </p:nvSpPr>
          <p:spPr bwMode="auto">
            <a:xfrm>
              <a:off x="3136" y="2410"/>
              <a:ext cx="42" cy="34"/>
            </a:xfrm>
            <a:custGeom>
              <a:avLst/>
              <a:gdLst>
                <a:gd name="T0" fmla="*/ 38 w 42"/>
                <a:gd name="T1" fmla="*/ 34 h 34"/>
                <a:gd name="T2" fmla="*/ 0 w 42"/>
                <a:gd name="T3" fmla="*/ 27 h 34"/>
                <a:gd name="T4" fmla="*/ 5 w 42"/>
                <a:gd name="T5" fmla="*/ 0 h 34"/>
                <a:gd name="T6" fmla="*/ 42 w 42"/>
                <a:gd name="T7" fmla="*/ 7 h 34"/>
                <a:gd name="T8" fmla="*/ 38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8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2" y="7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4921"/>
            <p:cNvSpPr>
              <a:spLocks/>
            </p:cNvSpPr>
            <p:nvPr/>
          </p:nvSpPr>
          <p:spPr bwMode="auto">
            <a:xfrm>
              <a:off x="3097" y="2402"/>
              <a:ext cx="44" cy="35"/>
            </a:xfrm>
            <a:custGeom>
              <a:avLst/>
              <a:gdLst>
                <a:gd name="T0" fmla="*/ 39 w 44"/>
                <a:gd name="T1" fmla="*/ 35 h 35"/>
                <a:gd name="T2" fmla="*/ 0 w 44"/>
                <a:gd name="T3" fmla="*/ 27 h 35"/>
                <a:gd name="T4" fmla="*/ 4 w 44"/>
                <a:gd name="T5" fmla="*/ 0 h 35"/>
                <a:gd name="T6" fmla="*/ 44 w 44"/>
                <a:gd name="T7" fmla="*/ 8 h 35"/>
                <a:gd name="T8" fmla="*/ 39 w 4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39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4" y="8"/>
                  </a:lnTo>
                  <a:lnTo>
                    <a:pt x="39" y="3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4922"/>
            <p:cNvSpPr>
              <a:spLocks/>
            </p:cNvSpPr>
            <p:nvPr/>
          </p:nvSpPr>
          <p:spPr bwMode="auto">
            <a:xfrm>
              <a:off x="3060" y="2390"/>
              <a:ext cx="41" cy="39"/>
            </a:xfrm>
            <a:custGeom>
              <a:avLst/>
              <a:gdLst>
                <a:gd name="T0" fmla="*/ 37 w 41"/>
                <a:gd name="T1" fmla="*/ 39 h 39"/>
                <a:gd name="T2" fmla="*/ 0 w 41"/>
                <a:gd name="T3" fmla="*/ 25 h 39"/>
                <a:gd name="T4" fmla="*/ 8 w 41"/>
                <a:gd name="T5" fmla="*/ 0 h 39"/>
                <a:gd name="T6" fmla="*/ 41 w 41"/>
                <a:gd name="T7" fmla="*/ 12 h 39"/>
                <a:gd name="T8" fmla="*/ 37 w 41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9">
                  <a:moveTo>
                    <a:pt x="37" y="39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41" y="12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4923"/>
            <p:cNvSpPr>
              <a:spLocks/>
            </p:cNvSpPr>
            <p:nvPr/>
          </p:nvSpPr>
          <p:spPr bwMode="auto">
            <a:xfrm>
              <a:off x="3040" y="2383"/>
              <a:ext cx="28" cy="32"/>
            </a:xfrm>
            <a:custGeom>
              <a:avLst/>
              <a:gdLst>
                <a:gd name="T0" fmla="*/ 20 w 28"/>
                <a:gd name="T1" fmla="*/ 32 h 32"/>
                <a:gd name="T2" fmla="*/ 0 w 28"/>
                <a:gd name="T3" fmla="*/ 24 h 32"/>
                <a:gd name="T4" fmla="*/ 11 w 28"/>
                <a:gd name="T5" fmla="*/ 0 h 32"/>
                <a:gd name="T6" fmla="*/ 28 w 28"/>
                <a:gd name="T7" fmla="*/ 7 h 32"/>
                <a:gd name="T8" fmla="*/ 20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0" y="32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4924"/>
            <p:cNvSpPr>
              <a:spLocks/>
            </p:cNvSpPr>
            <p:nvPr/>
          </p:nvSpPr>
          <p:spPr bwMode="auto">
            <a:xfrm>
              <a:off x="3022" y="2376"/>
              <a:ext cx="29" cy="31"/>
            </a:xfrm>
            <a:custGeom>
              <a:avLst/>
              <a:gdLst>
                <a:gd name="T0" fmla="*/ 18 w 29"/>
                <a:gd name="T1" fmla="*/ 31 h 31"/>
                <a:gd name="T2" fmla="*/ 0 w 29"/>
                <a:gd name="T3" fmla="*/ 22 h 31"/>
                <a:gd name="T4" fmla="*/ 14 w 29"/>
                <a:gd name="T5" fmla="*/ 0 h 31"/>
                <a:gd name="T6" fmla="*/ 29 w 29"/>
                <a:gd name="T7" fmla="*/ 7 h 31"/>
                <a:gd name="T8" fmla="*/ 18 w 2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18" y="31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9" y="7"/>
                  </a:lnTo>
                  <a:lnTo>
                    <a:pt x="18" y="3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4925"/>
            <p:cNvSpPr>
              <a:spLocks/>
            </p:cNvSpPr>
            <p:nvPr/>
          </p:nvSpPr>
          <p:spPr bwMode="auto">
            <a:xfrm>
              <a:off x="3005" y="2363"/>
              <a:ext cx="31" cy="35"/>
            </a:xfrm>
            <a:custGeom>
              <a:avLst/>
              <a:gdLst>
                <a:gd name="T0" fmla="*/ 17 w 31"/>
                <a:gd name="T1" fmla="*/ 35 h 35"/>
                <a:gd name="T2" fmla="*/ 0 w 31"/>
                <a:gd name="T3" fmla="*/ 17 h 35"/>
                <a:gd name="T4" fmla="*/ 17 w 31"/>
                <a:gd name="T5" fmla="*/ 0 h 35"/>
                <a:gd name="T6" fmla="*/ 31 w 31"/>
                <a:gd name="T7" fmla="*/ 13 h 35"/>
                <a:gd name="T8" fmla="*/ 17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7" y="35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1" y="1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4926"/>
            <p:cNvSpPr>
              <a:spLocks/>
            </p:cNvSpPr>
            <p:nvPr/>
          </p:nvSpPr>
          <p:spPr bwMode="auto">
            <a:xfrm>
              <a:off x="2992" y="2344"/>
              <a:ext cx="30" cy="36"/>
            </a:xfrm>
            <a:custGeom>
              <a:avLst/>
              <a:gdLst>
                <a:gd name="T0" fmla="*/ 13 w 30"/>
                <a:gd name="T1" fmla="*/ 36 h 36"/>
                <a:gd name="T2" fmla="*/ 0 w 30"/>
                <a:gd name="T3" fmla="*/ 19 h 36"/>
                <a:gd name="T4" fmla="*/ 17 w 30"/>
                <a:gd name="T5" fmla="*/ 0 h 36"/>
                <a:gd name="T6" fmla="*/ 30 w 30"/>
                <a:gd name="T7" fmla="*/ 19 h 36"/>
                <a:gd name="T8" fmla="*/ 13 w 3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13" y="3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0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4927"/>
            <p:cNvSpPr>
              <a:spLocks/>
            </p:cNvSpPr>
            <p:nvPr/>
          </p:nvSpPr>
          <p:spPr bwMode="auto">
            <a:xfrm>
              <a:off x="3259" y="2486"/>
              <a:ext cx="22" cy="17"/>
            </a:xfrm>
            <a:custGeom>
              <a:avLst/>
              <a:gdLst>
                <a:gd name="T0" fmla="*/ 22 w 22"/>
                <a:gd name="T1" fmla="*/ 2 h 17"/>
                <a:gd name="T2" fmla="*/ 20 w 22"/>
                <a:gd name="T3" fmla="*/ 0 h 17"/>
                <a:gd name="T4" fmla="*/ 0 w 22"/>
                <a:gd name="T5" fmla="*/ 14 h 17"/>
                <a:gd name="T6" fmla="*/ 2 w 22"/>
                <a:gd name="T7" fmla="*/ 17 h 17"/>
                <a:gd name="T8" fmla="*/ 22 w 2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7">
                  <a:moveTo>
                    <a:pt x="22" y="2"/>
                  </a:moveTo>
                  <a:lnTo>
                    <a:pt x="20" y="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4928"/>
            <p:cNvSpPr>
              <a:spLocks/>
            </p:cNvSpPr>
            <p:nvPr/>
          </p:nvSpPr>
          <p:spPr bwMode="auto">
            <a:xfrm>
              <a:off x="2965" y="2300"/>
              <a:ext cx="47" cy="61"/>
            </a:xfrm>
            <a:custGeom>
              <a:avLst/>
              <a:gdLst>
                <a:gd name="T0" fmla="*/ 25 w 47"/>
                <a:gd name="T1" fmla="*/ 61 h 61"/>
                <a:gd name="T2" fmla="*/ 0 w 47"/>
                <a:gd name="T3" fmla="*/ 9 h 61"/>
                <a:gd name="T4" fmla="*/ 22 w 47"/>
                <a:gd name="T5" fmla="*/ 0 h 61"/>
                <a:gd name="T6" fmla="*/ 47 w 47"/>
                <a:gd name="T7" fmla="*/ 49 h 61"/>
                <a:gd name="T8" fmla="*/ 25 w 47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1">
                  <a:moveTo>
                    <a:pt x="25" y="6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47" y="49"/>
                  </a:lnTo>
                  <a:lnTo>
                    <a:pt x="25" y="6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6" name="Freeform 4929"/>
            <p:cNvSpPr>
              <a:spLocks/>
            </p:cNvSpPr>
            <p:nvPr/>
          </p:nvSpPr>
          <p:spPr bwMode="auto">
            <a:xfrm>
              <a:off x="2952" y="2253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7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Freeform 4930"/>
            <p:cNvSpPr>
              <a:spLocks/>
            </p:cNvSpPr>
            <p:nvPr/>
          </p:nvSpPr>
          <p:spPr bwMode="auto">
            <a:xfrm>
              <a:off x="2944" y="2202"/>
              <a:ext cx="32" cy="56"/>
            </a:xfrm>
            <a:custGeom>
              <a:avLst/>
              <a:gdLst>
                <a:gd name="T0" fmla="*/ 8 w 32"/>
                <a:gd name="T1" fmla="*/ 56 h 56"/>
                <a:gd name="T2" fmla="*/ 0 w 32"/>
                <a:gd name="T3" fmla="*/ 5 h 56"/>
                <a:gd name="T4" fmla="*/ 24 w 32"/>
                <a:gd name="T5" fmla="*/ 0 h 56"/>
                <a:gd name="T6" fmla="*/ 32 w 32"/>
                <a:gd name="T7" fmla="*/ 51 h 56"/>
                <a:gd name="T8" fmla="*/ 8 w 3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6">
                  <a:moveTo>
                    <a:pt x="8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51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4931"/>
            <p:cNvSpPr>
              <a:spLocks/>
            </p:cNvSpPr>
            <p:nvPr/>
          </p:nvSpPr>
          <p:spPr bwMode="auto">
            <a:xfrm>
              <a:off x="2928" y="2148"/>
              <a:ext cx="40" cy="59"/>
            </a:xfrm>
            <a:custGeom>
              <a:avLst/>
              <a:gdLst>
                <a:gd name="T0" fmla="*/ 16 w 40"/>
                <a:gd name="T1" fmla="*/ 59 h 59"/>
                <a:gd name="T2" fmla="*/ 0 w 40"/>
                <a:gd name="T3" fmla="*/ 10 h 59"/>
                <a:gd name="T4" fmla="*/ 22 w 40"/>
                <a:gd name="T5" fmla="*/ 0 h 59"/>
                <a:gd name="T6" fmla="*/ 40 w 40"/>
                <a:gd name="T7" fmla="*/ 54 h 59"/>
                <a:gd name="T8" fmla="*/ 16 w 40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9">
                  <a:moveTo>
                    <a:pt x="16" y="59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0" y="54"/>
                  </a:lnTo>
                  <a:lnTo>
                    <a:pt x="16" y="5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4932"/>
            <p:cNvSpPr>
              <a:spLocks/>
            </p:cNvSpPr>
            <p:nvPr/>
          </p:nvSpPr>
          <p:spPr bwMode="auto">
            <a:xfrm>
              <a:off x="2990" y="2344"/>
              <a:ext cx="22" cy="19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19 w 22"/>
                <a:gd name="T5" fmla="*/ 0 h 19"/>
                <a:gd name="T6" fmla="*/ 22 w 22"/>
                <a:gd name="T7" fmla="*/ 5 h 19"/>
                <a:gd name="T8" fmla="*/ 2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lnTo>
                    <a:pt x="0" y="17"/>
                  </a:lnTo>
                  <a:lnTo>
                    <a:pt x="19" y="0"/>
                  </a:lnTo>
                  <a:lnTo>
                    <a:pt x="22" y="5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4933"/>
            <p:cNvSpPr>
              <a:spLocks/>
            </p:cNvSpPr>
            <p:nvPr/>
          </p:nvSpPr>
          <p:spPr bwMode="auto">
            <a:xfrm>
              <a:off x="2889" y="2064"/>
              <a:ext cx="61" cy="96"/>
            </a:xfrm>
            <a:custGeom>
              <a:avLst/>
              <a:gdLst>
                <a:gd name="T0" fmla="*/ 39 w 61"/>
                <a:gd name="T1" fmla="*/ 96 h 96"/>
                <a:gd name="T2" fmla="*/ 0 w 61"/>
                <a:gd name="T3" fmla="*/ 15 h 96"/>
                <a:gd name="T4" fmla="*/ 19 w 61"/>
                <a:gd name="T5" fmla="*/ 0 h 96"/>
                <a:gd name="T6" fmla="*/ 61 w 61"/>
                <a:gd name="T7" fmla="*/ 84 h 96"/>
                <a:gd name="T8" fmla="*/ 39 w 61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6">
                  <a:moveTo>
                    <a:pt x="39" y="9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61" y="84"/>
                  </a:lnTo>
                  <a:lnTo>
                    <a:pt x="39" y="9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4934"/>
            <p:cNvSpPr>
              <a:spLocks/>
            </p:cNvSpPr>
            <p:nvPr/>
          </p:nvSpPr>
          <p:spPr bwMode="auto">
            <a:xfrm>
              <a:off x="2849" y="1996"/>
              <a:ext cx="59" cy="83"/>
            </a:xfrm>
            <a:custGeom>
              <a:avLst/>
              <a:gdLst>
                <a:gd name="T0" fmla="*/ 40 w 59"/>
                <a:gd name="T1" fmla="*/ 83 h 83"/>
                <a:gd name="T2" fmla="*/ 0 w 59"/>
                <a:gd name="T3" fmla="*/ 15 h 83"/>
                <a:gd name="T4" fmla="*/ 20 w 59"/>
                <a:gd name="T5" fmla="*/ 0 h 83"/>
                <a:gd name="T6" fmla="*/ 59 w 59"/>
                <a:gd name="T7" fmla="*/ 68 h 83"/>
                <a:gd name="T8" fmla="*/ 40 w 59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3">
                  <a:moveTo>
                    <a:pt x="40" y="83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9" y="68"/>
                  </a:lnTo>
                  <a:lnTo>
                    <a:pt x="40" y="83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4935"/>
            <p:cNvSpPr>
              <a:spLocks/>
            </p:cNvSpPr>
            <p:nvPr/>
          </p:nvSpPr>
          <p:spPr bwMode="auto">
            <a:xfrm>
              <a:off x="2827" y="1964"/>
              <a:ext cx="42" cy="47"/>
            </a:xfrm>
            <a:custGeom>
              <a:avLst/>
              <a:gdLst>
                <a:gd name="T0" fmla="*/ 22 w 42"/>
                <a:gd name="T1" fmla="*/ 47 h 47"/>
                <a:gd name="T2" fmla="*/ 0 w 42"/>
                <a:gd name="T3" fmla="*/ 20 h 47"/>
                <a:gd name="T4" fmla="*/ 18 w 42"/>
                <a:gd name="T5" fmla="*/ 0 h 47"/>
                <a:gd name="T6" fmla="*/ 42 w 42"/>
                <a:gd name="T7" fmla="*/ 32 h 47"/>
                <a:gd name="T8" fmla="*/ 22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2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2" y="3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3" name="Freeform 4936"/>
            <p:cNvSpPr>
              <a:spLocks/>
            </p:cNvSpPr>
            <p:nvPr/>
          </p:nvSpPr>
          <p:spPr bwMode="auto">
            <a:xfrm>
              <a:off x="2803" y="1937"/>
              <a:ext cx="42" cy="47"/>
            </a:xfrm>
            <a:custGeom>
              <a:avLst/>
              <a:gdLst>
                <a:gd name="T0" fmla="*/ 24 w 42"/>
                <a:gd name="T1" fmla="*/ 47 h 47"/>
                <a:gd name="T2" fmla="*/ 0 w 42"/>
                <a:gd name="T3" fmla="*/ 22 h 47"/>
                <a:gd name="T4" fmla="*/ 13 w 42"/>
                <a:gd name="T5" fmla="*/ 0 h 47"/>
                <a:gd name="T6" fmla="*/ 42 w 42"/>
                <a:gd name="T7" fmla="*/ 27 h 47"/>
                <a:gd name="T8" fmla="*/ 24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4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2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4" name="Freeform 4937"/>
            <p:cNvSpPr>
              <a:spLocks/>
            </p:cNvSpPr>
            <p:nvPr/>
          </p:nvSpPr>
          <p:spPr bwMode="auto">
            <a:xfrm>
              <a:off x="2770" y="1915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5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5" name="Freeform 4938"/>
            <p:cNvSpPr>
              <a:spLocks/>
            </p:cNvSpPr>
            <p:nvPr/>
          </p:nvSpPr>
          <p:spPr bwMode="auto">
            <a:xfrm>
              <a:off x="2735" y="1898"/>
              <a:ext cx="46" cy="42"/>
            </a:xfrm>
            <a:custGeom>
              <a:avLst/>
              <a:gdLst>
                <a:gd name="T0" fmla="*/ 35 w 46"/>
                <a:gd name="T1" fmla="*/ 42 h 42"/>
                <a:gd name="T2" fmla="*/ 0 w 46"/>
                <a:gd name="T3" fmla="*/ 24 h 42"/>
                <a:gd name="T4" fmla="*/ 9 w 46"/>
                <a:gd name="T5" fmla="*/ 0 h 42"/>
                <a:gd name="T6" fmla="*/ 46 w 46"/>
                <a:gd name="T7" fmla="*/ 17 h 42"/>
                <a:gd name="T8" fmla="*/ 35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5" y="4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6" y="1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6" name="Freeform 4939"/>
            <p:cNvSpPr>
              <a:spLocks/>
            </p:cNvSpPr>
            <p:nvPr/>
          </p:nvSpPr>
          <p:spPr bwMode="auto">
            <a:xfrm>
              <a:off x="2928" y="2148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7" name="Freeform 4940"/>
            <p:cNvSpPr>
              <a:spLocks/>
            </p:cNvSpPr>
            <p:nvPr/>
          </p:nvSpPr>
          <p:spPr bwMode="auto">
            <a:xfrm>
              <a:off x="2705" y="1891"/>
              <a:ext cx="37" cy="34"/>
            </a:xfrm>
            <a:custGeom>
              <a:avLst/>
              <a:gdLst>
                <a:gd name="T0" fmla="*/ 33 w 37"/>
                <a:gd name="T1" fmla="*/ 34 h 34"/>
                <a:gd name="T2" fmla="*/ 0 w 37"/>
                <a:gd name="T3" fmla="*/ 27 h 34"/>
                <a:gd name="T4" fmla="*/ 4 w 37"/>
                <a:gd name="T5" fmla="*/ 0 h 34"/>
                <a:gd name="T6" fmla="*/ 37 w 37"/>
                <a:gd name="T7" fmla="*/ 7 h 34"/>
                <a:gd name="T8" fmla="*/ 33 w 37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7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8" name="Freeform 4941"/>
            <p:cNvSpPr>
              <a:spLocks/>
            </p:cNvSpPr>
            <p:nvPr/>
          </p:nvSpPr>
          <p:spPr bwMode="auto">
            <a:xfrm>
              <a:off x="2674" y="1886"/>
              <a:ext cx="35" cy="32"/>
            </a:xfrm>
            <a:custGeom>
              <a:avLst/>
              <a:gdLst>
                <a:gd name="T0" fmla="*/ 31 w 35"/>
                <a:gd name="T1" fmla="*/ 32 h 32"/>
                <a:gd name="T2" fmla="*/ 0 w 35"/>
                <a:gd name="T3" fmla="*/ 27 h 32"/>
                <a:gd name="T4" fmla="*/ 0 w 35"/>
                <a:gd name="T5" fmla="*/ 0 h 32"/>
                <a:gd name="T6" fmla="*/ 35 w 35"/>
                <a:gd name="T7" fmla="*/ 5 h 32"/>
                <a:gd name="T8" fmla="*/ 31 w 35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1" y="32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5" y="5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59" name="Freeform 4942"/>
            <p:cNvSpPr>
              <a:spLocks/>
            </p:cNvSpPr>
            <p:nvPr/>
          </p:nvSpPr>
          <p:spPr bwMode="auto">
            <a:xfrm>
              <a:off x="2608" y="1886"/>
              <a:ext cx="66" cy="32"/>
            </a:xfrm>
            <a:custGeom>
              <a:avLst/>
              <a:gdLst>
                <a:gd name="T0" fmla="*/ 66 w 66"/>
                <a:gd name="T1" fmla="*/ 27 h 32"/>
                <a:gd name="T2" fmla="*/ 2 w 66"/>
                <a:gd name="T3" fmla="*/ 32 h 32"/>
                <a:gd name="T4" fmla="*/ 0 w 66"/>
                <a:gd name="T5" fmla="*/ 5 h 32"/>
                <a:gd name="T6" fmla="*/ 66 w 66"/>
                <a:gd name="T7" fmla="*/ 0 h 32"/>
                <a:gd name="T8" fmla="*/ 66 w 66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2">
                  <a:moveTo>
                    <a:pt x="66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66" y="0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0" name="Freeform 4943"/>
            <p:cNvSpPr>
              <a:spLocks/>
            </p:cNvSpPr>
            <p:nvPr/>
          </p:nvSpPr>
          <p:spPr bwMode="auto">
            <a:xfrm>
              <a:off x="2735" y="1898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3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3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1" name="Freeform 4944"/>
            <p:cNvSpPr>
              <a:spLocks/>
            </p:cNvSpPr>
            <p:nvPr/>
          </p:nvSpPr>
          <p:spPr bwMode="auto">
            <a:xfrm>
              <a:off x="2595" y="1888"/>
              <a:ext cx="18" cy="30"/>
            </a:xfrm>
            <a:custGeom>
              <a:avLst/>
              <a:gdLst>
                <a:gd name="T0" fmla="*/ 15 w 18"/>
                <a:gd name="T1" fmla="*/ 30 h 30"/>
                <a:gd name="T2" fmla="*/ 0 w 18"/>
                <a:gd name="T3" fmla="*/ 27 h 30"/>
                <a:gd name="T4" fmla="*/ 4 w 18"/>
                <a:gd name="T5" fmla="*/ 0 h 30"/>
                <a:gd name="T6" fmla="*/ 18 w 18"/>
                <a:gd name="T7" fmla="*/ 3 h 30"/>
                <a:gd name="T8" fmla="*/ 15 w 18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15" y="30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18" y="3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2" name="Freeform 4945"/>
            <p:cNvSpPr>
              <a:spLocks/>
            </p:cNvSpPr>
            <p:nvPr/>
          </p:nvSpPr>
          <p:spPr bwMode="auto">
            <a:xfrm>
              <a:off x="2575" y="1883"/>
              <a:ext cx="24" cy="32"/>
            </a:xfrm>
            <a:custGeom>
              <a:avLst/>
              <a:gdLst>
                <a:gd name="T0" fmla="*/ 20 w 24"/>
                <a:gd name="T1" fmla="*/ 32 h 32"/>
                <a:gd name="T2" fmla="*/ 0 w 24"/>
                <a:gd name="T3" fmla="*/ 22 h 32"/>
                <a:gd name="T4" fmla="*/ 13 w 24"/>
                <a:gd name="T5" fmla="*/ 0 h 32"/>
                <a:gd name="T6" fmla="*/ 24 w 24"/>
                <a:gd name="T7" fmla="*/ 5 h 32"/>
                <a:gd name="T8" fmla="*/ 20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0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4" y="5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3" name="Freeform 4946"/>
            <p:cNvSpPr>
              <a:spLocks/>
            </p:cNvSpPr>
            <p:nvPr/>
          </p:nvSpPr>
          <p:spPr bwMode="auto">
            <a:xfrm>
              <a:off x="2540" y="1854"/>
              <a:ext cx="48" cy="51"/>
            </a:xfrm>
            <a:custGeom>
              <a:avLst/>
              <a:gdLst>
                <a:gd name="T0" fmla="*/ 35 w 48"/>
                <a:gd name="T1" fmla="*/ 51 h 51"/>
                <a:gd name="T2" fmla="*/ 0 w 48"/>
                <a:gd name="T3" fmla="*/ 17 h 51"/>
                <a:gd name="T4" fmla="*/ 18 w 48"/>
                <a:gd name="T5" fmla="*/ 0 h 51"/>
                <a:gd name="T6" fmla="*/ 48 w 48"/>
                <a:gd name="T7" fmla="*/ 29 h 51"/>
                <a:gd name="T8" fmla="*/ 35 w 4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35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8" y="29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4947"/>
            <p:cNvSpPr>
              <a:spLocks/>
            </p:cNvSpPr>
            <p:nvPr/>
          </p:nvSpPr>
          <p:spPr bwMode="auto">
            <a:xfrm>
              <a:off x="2503" y="1810"/>
              <a:ext cx="55" cy="61"/>
            </a:xfrm>
            <a:custGeom>
              <a:avLst/>
              <a:gdLst>
                <a:gd name="T0" fmla="*/ 37 w 55"/>
                <a:gd name="T1" fmla="*/ 61 h 61"/>
                <a:gd name="T2" fmla="*/ 0 w 55"/>
                <a:gd name="T3" fmla="*/ 14 h 61"/>
                <a:gd name="T4" fmla="*/ 20 w 55"/>
                <a:gd name="T5" fmla="*/ 0 h 61"/>
                <a:gd name="T6" fmla="*/ 55 w 55"/>
                <a:gd name="T7" fmla="*/ 44 h 61"/>
                <a:gd name="T8" fmla="*/ 37 w 55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1">
                  <a:moveTo>
                    <a:pt x="37" y="61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5" y="44"/>
                  </a:lnTo>
                  <a:lnTo>
                    <a:pt x="37" y="6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5" name="Freeform 4948"/>
            <p:cNvSpPr>
              <a:spLocks/>
            </p:cNvSpPr>
            <p:nvPr/>
          </p:nvSpPr>
          <p:spPr bwMode="auto">
            <a:xfrm>
              <a:off x="2470" y="1758"/>
              <a:ext cx="53" cy="66"/>
            </a:xfrm>
            <a:custGeom>
              <a:avLst/>
              <a:gdLst>
                <a:gd name="T0" fmla="*/ 33 w 53"/>
                <a:gd name="T1" fmla="*/ 66 h 66"/>
                <a:gd name="T2" fmla="*/ 0 w 53"/>
                <a:gd name="T3" fmla="*/ 15 h 66"/>
                <a:gd name="T4" fmla="*/ 20 w 53"/>
                <a:gd name="T5" fmla="*/ 0 h 66"/>
                <a:gd name="T6" fmla="*/ 53 w 53"/>
                <a:gd name="T7" fmla="*/ 52 h 66"/>
                <a:gd name="T8" fmla="*/ 33 w 53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6">
                  <a:moveTo>
                    <a:pt x="33" y="66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52"/>
                  </a:lnTo>
                  <a:lnTo>
                    <a:pt x="33" y="66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6" name="Freeform 4949"/>
            <p:cNvSpPr>
              <a:spLocks/>
            </p:cNvSpPr>
            <p:nvPr/>
          </p:nvSpPr>
          <p:spPr bwMode="auto">
            <a:xfrm>
              <a:off x="2413" y="1658"/>
              <a:ext cx="77" cy="115"/>
            </a:xfrm>
            <a:custGeom>
              <a:avLst/>
              <a:gdLst>
                <a:gd name="T0" fmla="*/ 57 w 77"/>
                <a:gd name="T1" fmla="*/ 115 h 115"/>
                <a:gd name="T2" fmla="*/ 0 w 77"/>
                <a:gd name="T3" fmla="*/ 15 h 115"/>
                <a:gd name="T4" fmla="*/ 20 w 77"/>
                <a:gd name="T5" fmla="*/ 0 h 115"/>
                <a:gd name="T6" fmla="*/ 77 w 77"/>
                <a:gd name="T7" fmla="*/ 100 h 115"/>
                <a:gd name="T8" fmla="*/ 57 w 77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15">
                  <a:moveTo>
                    <a:pt x="57" y="115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77" y="100"/>
                  </a:lnTo>
                  <a:lnTo>
                    <a:pt x="57" y="115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7" name="Freeform 4950"/>
            <p:cNvSpPr>
              <a:spLocks/>
            </p:cNvSpPr>
            <p:nvPr/>
          </p:nvSpPr>
          <p:spPr bwMode="auto">
            <a:xfrm>
              <a:off x="2385" y="1602"/>
              <a:ext cx="48" cy="71"/>
            </a:xfrm>
            <a:custGeom>
              <a:avLst/>
              <a:gdLst>
                <a:gd name="T0" fmla="*/ 28 w 48"/>
                <a:gd name="T1" fmla="*/ 71 h 71"/>
                <a:gd name="T2" fmla="*/ 0 w 48"/>
                <a:gd name="T3" fmla="*/ 12 h 71"/>
                <a:gd name="T4" fmla="*/ 22 w 48"/>
                <a:gd name="T5" fmla="*/ 0 h 71"/>
                <a:gd name="T6" fmla="*/ 48 w 48"/>
                <a:gd name="T7" fmla="*/ 56 h 71"/>
                <a:gd name="T8" fmla="*/ 28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8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6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8" name="Freeform 4951"/>
            <p:cNvSpPr>
              <a:spLocks/>
            </p:cNvSpPr>
            <p:nvPr/>
          </p:nvSpPr>
          <p:spPr bwMode="auto">
            <a:xfrm>
              <a:off x="2608" y="1891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2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59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9" name="Freeform 4952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42 w 64"/>
                <a:gd name="T1" fmla="*/ 100 h 100"/>
                <a:gd name="T2" fmla="*/ 0 w 64"/>
                <a:gd name="T3" fmla="*/ 15 h 100"/>
                <a:gd name="T4" fmla="*/ 20 w 64"/>
                <a:gd name="T5" fmla="*/ 0 h 100"/>
                <a:gd name="T6" fmla="*/ 64 w 64"/>
                <a:gd name="T7" fmla="*/ 88 h 100"/>
                <a:gd name="T8" fmla="*/ 42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42" y="100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88"/>
                  </a:lnTo>
                  <a:lnTo>
                    <a:pt x="42" y="10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0" name="Freeform 4953"/>
            <p:cNvSpPr>
              <a:spLocks/>
            </p:cNvSpPr>
            <p:nvPr/>
          </p:nvSpPr>
          <p:spPr bwMode="auto">
            <a:xfrm>
              <a:off x="3535" y="3429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2 h 88"/>
                <a:gd name="T4" fmla="*/ 22 w 62"/>
                <a:gd name="T5" fmla="*/ 0 h 88"/>
                <a:gd name="T6" fmla="*/ 62 w 62"/>
                <a:gd name="T7" fmla="*/ 73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2" y="73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1" name="Freeform 4954"/>
            <p:cNvSpPr>
              <a:spLocks/>
            </p:cNvSpPr>
            <p:nvPr/>
          </p:nvSpPr>
          <p:spPr bwMode="auto">
            <a:xfrm>
              <a:off x="3500" y="3353"/>
              <a:ext cx="57" cy="88"/>
            </a:xfrm>
            <a:custGeom>
              <a:avLst/>
              <a:gdLst>
                <a:gd name="T0" fmla="*/ 35 w 57"/>
                <a:gd name="T1" fmla="*/ 88 h 88"/>
                <a:gd name="T2" fmla="*/ 0 w 57"/>
                <a:gd name="T3" fmla="*/ 9 h 88"/>
                <a:gd name="T4" fmla="*/ 22 w 57"/>
                <a:gd name="T5" fmla="*/ 0 h 88"/>
                <a:gd name="T6" fmla="*/ 57 w 57"/>
                <a:gd name="T7" fmla="*/ 76 h 88"/>
                <a:gd name="T8" fmla="*/ 35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5" y="88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2" name="Freeform 4955"/>
            <p:cNvSpPr>
              <a:spLocks/>
            </p:cNvSpPr>
            <p:nvPr/>
          </p:nvSpPr>
          <p:spPr bwMode="auto">
            <a:xfrm>
              <a:off x="3487" y="3311"/>
              <a:ext cx="35" cy="51"/>
            </a:xfrm>
            <a:custGeom>
              <a:avLst/>
              <a:gdLst>
                <a:gd name="T0" fmla="*/ 13 w 35"/>
                <a:gd name="T1" fmla="*/ 51 h 51"/>
                <a:gd name="T2" fmla="*/ 0 w 35"/>
                <a:gd name="T3" fmla="*/ 5 h 51"/>
                <a:gd name="T4" fmla="*/ 24 w 35"/>
                <a:gd name="T5" fmla="*/ 0 h 51"/>
                <a:gd name="T6" fmla="*/ 35 w 35"/>
                <a:gd name="T7" fmla="*/ 42 h 51"/>
                <a:gd name="T8" fmla="*/ 13 w 35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1">
                  <a:moveTo>
                    <a:pt x="13" y="5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3" name="Freeform 4956"/>
            <p:cNvSpPr>
              <a:spLocks/>
            </p:cNvSpPr>
            <p:nvPr/>
          </p:nvSpPr>
          <p:spPr bwMode="auto">
            <a:xfrm>
              <a:off x="3481" y="3262"/>
              <a:ext cx="30" cy="54"/>
            </a:xfrm>
            <a:custGeom>
              <a:avLst/>
              <a:gdLst>
                <a:gd name="T0" fmla="*/ 6 w 30"/>
                <a:gd name="T1" fmla="*/ 54 h 54"/>
                <a:gd name="T2" fmla="*/ 0 w 30"/>
                <a:gd name="T3" fmla="*/ 5 h 54"/>
                <a:gd name="T4" fmla="*/ 24 w 30"/>
                <a:gd name="T5" fmla="*/ 0 h 54"/>
                <a:gd name="T6" fmla="*/ 30 w 30"/>
                <a:gd name="T7" fmla="*/ 49 h 54"/>
                <a:gd name="T8" fmla="*/ 6 w 3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0" y="49"/>
                  </a:lnTo>
                  <a:lnTo>
                    <a:pt x="6" y="5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4" name="Freeform 4957"/>
            <p:cNvSpPr>
              <a:spLocks/>
            </p:cNvSpPr>
            <p:nvPr/>
          </p:nvSpPr>
          <p:spPr bwMode="auto">
            <a:xfrm>
              <a:off x="3481" y="3230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3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5" name="Freeform 4958"/>
            <p:cNvSpPr>
              <a:spLocks/>
            </p:cNvSpPr>
            <p:nvPr/>
          </p:nvSpPr>
          <p:spPr bwMode="auto">
            <a:xfrm>
              <a:off x="3481" y="3193"/>
              <a:ext cx="28" cy="40"/>
            </a:xfrm>
            <a:custGeom>
              <a:avLst/>
              <a:gdLst>
                <a:gd name="T0" fmla="*/ 0 w 28"/>
                <a:gd name="T1" fmla="*/ 37 h 40"/>
                <a:gd name="T2" fmla="*/ 4 w 28"/>
                <a:gd name="T3" fmla="*/ 0 h 40"/>
                <a:gd name="T4" fmla="*/ 28 w 28"/>
                <a:gd name="T5" fmla="*/ 5 h 40"/>
                <a:gd name="T6" fmla="*/ 24 w 28"/>
                <a:gd name="T7" fmla="*/ 40 h 40"/>
                <a:gd name="T8" fmla="*/ 0 w 28"/>
                <a:gd name="T9" fmla="*/ 3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0">
                  <a:moveTo>
                    <a:pt x="0" y="37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4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6" name="Freeform 4959"/>
            <p:cNvSpPr>
              <a:spLocks/>
            </p:cNvSpPr>
            <p:nvPr/>
          </p:nvSpPr>
          <p:spPr bwMode="auto">
            <a:xfrm>
              <a:off x="3485" y="3135"/>
              <a:ext cx="42" cy="63"/>
            </a:xfrm>
            <a:custGeom>
              <a:avLst/>
              <a:gdLst>
                <a:gd name="T0" fmla="*/ 0 w 42"/>
                <a:gd name="T1" fmla="*/ 58 h 63"/>
                <a:gd name="T2" fmla="*/ 17 w 42"/>
                <a:gd name="T3" fmla="*/ 0 h 63"/>
                <a:gd name="T4" fmla="*/ 42 w 42"/>
                <a:gd name="T5" fmla="*/ 5 h 63"/>
                <a:gd name="T6" fmla="*/ 24 w 42"/>
                <a:gd name="T7" fmla="*/ 63 h 63"/>
                <a:gd name="T8" fmla="*/ 0 w 42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3">
                  <a:moveTo>
                    <a:pt x="0" y="58"/>
                  </a:moveTo>
                  <a:lnTo>
                    <a:pt x="17" y="0"/>
                  </a:lnTo>
                  <a:lnTo>
                    <a:pt x="42" y="5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7" name="Freeform 4960"/>
            <p:cNvSpPr>
              <a:spLocks/>
            </p:cNvSpPr>
            <p:nvPr/>
          </p:nvSpPr>
          <p:spPr bwMode="auto">
            <a:xfrm>
              <a:off x="3502" y="3076"/>
              <a:ext cx="38" cy="64"/>
            </a:xfrm>
            <a:custGeom>
              <a:avLst/>
              <a:gdLst>
                <a:gd name="T0" fmla="*/ 0 w 38"/>
                <a:gd name="T1" fmla="*/ 59 h 64"/>
                <a:gd name="T2" fmla="*/ 14 w 38"/>
                <a:gd name="T3" fmla="*/ 0 h 64"/>
                <a:gd name="T4" fmla="*/ 38 w 38"/>
                <a:gd name="T5" fmla="*/ 5 h 64"/>
                <a:gd name="T6" fmla="*/ 25 w 38"/>
                <a:gd name="T7" fmla="*/ 64 h 64"/>
                <a:gd name="T8" fmla="*/ 0 w 38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4">
                  <a:moveTo>
                    <a:pt x="0" y="59"/>
                  </a:moveTo>
                  <a:lnTo>
                    <a:pt x="14" y="0"/>
                  </a:lnTo>
                  <a:lnTo>
                    <a:pt x="38" y="5"/>
                  </a:lnTo>
                  <a:lnTo>
                    <a:pt x="25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8" name="Freeform 4961"/>
            <p:cNvSpPr>
              <a:spLocks/>
            </p:cNvSpPr>
            <p:nvPr/>
          </p:nvSpPr>
          <p:spPr bwMode="auto">
            <a:xfrm>
              <a:off x="3516" y="3042"/>
              <a:ext cx="26" cy="39"/>
            </a:xfrm>
            <a:custGeom>
              <a:avLst/>
              <a:gdLst>
                <a:gd name="T0" fmla="*/ 0 w 26"/>
                <a:gd name="T1" fmla="*/ 34 h 39"/>
                <a:gd name="T2" fmla="*/ 2 w 26"/>
                <a:gd name="T3" fmla="*/ 2 h 39"/>
                <a:gd name="T4" fmla="*/ 26 w 26"/>
                <a:gd name="T5" fmla="*/ 0 h 39"/>
                <a:gd name="T6" fmla="*/ 24 w 26"/>
                <a:gd name="T7" fmla="*/ 39 h 39"/>
                <a:gd name="T8" fmla="*/ 0 w 26"/>
                <a:gd name="T9" fmla="*/ 3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9">
                  <a:moveTo>
                    <a:pt x="0" y="34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79" name="Freeform 4962"/>
            <p:cNvSpPr>
              <a:spLocks/>
            </p:cNvSpPr>
            <p:nvPr/>
          </p:nvSpPr>
          <p:spPr bwMode="auto">
            <a:xfrm>
              <a:off x="3513" y="3007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3 h 37"/>
                <a:gd name="T4" fmla="*/ 25 w 29"/>
                <a:gd name="T5" fmla="*/ 0 h 37"/>
                <a:gd name="T6" fmla="*/ 29 w 29"/>
                <a:gd name="T7" fmla="*/ 35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3"/>
                  </a:lnTo>
                  <a:lnTo>
                    <a:pt x="25" y="0"/>
                  </a:lnTo>
                  <a:lnTo>
                    <a:pt x="29" y="35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0" name="Freeform 4963"/>
            <p:cNvSpPr>
              <a:spLocks/>
            </p:cNvSpPr>
            <p:nvPr/>
          </p:nvSpPr>
          <p:spPr bwMode="auto">
            <a:xfrm>
              <a:off x="3481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1" name="Freeform 4964"/>
            <p:cNvSpPr>
              <a:spLocks/>
            </p:cNvSpPr>
            <p:nvPr/>
          </p:nvSpPr>
          <p:spPr bwMode="auto">
            <a:xfrm>
              <a:off x="3500" y="2961"/>
              <a:ext cx="38" cy="54"/>
            </a:xfrm>
            <a:custGeom>
              <a:avLst/>
              <a:gdLst>
                <a:gd name="T0" fmla="*/ 16 w 38"/>
                <a:gd name="T1" fmla="*/ 54 h 54"/>
                <a:gd name="T2" fmla="*/ 0 w 38"/>
                <a:gd name="T3" fmla="*/ 12 h 54"/>
                <a:gd name="T4" fmla="*/ 22 w 38"/>
                <a:gd name="T5" fmla="*/ 0 h 54"/>
                <a:gd name="T6" fmla="*/ 38 w 38"/>
                <a:gd name="T7" fmla="*/ 44 h 54"/>
                <a:gd name="T8" fmla="*/ 16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6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8" y="4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2" name="Freeform 4965"/>
            <p:cNvSpPr>
              <a:spLocks/>
            </p:cNvSpPr>
            <p:nvPr/>
          </p:nvSpPr>
          <p:spPr bwMode="auto">
            <a:xfrm>
              <a:off x="3478" y="2924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3" name="Freeform 4966"/>
            <p:cNvSpPr>
              <a:spLocks/>
            </p:cNvSpPr>
            <p:nvPr/>
          </p:nvSpPr>
          <p:spPr bwMode="auto">
            <a:xfrm>
              <a:off x="3452" y="2895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9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9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4" name="Freeform 4967"/>
            <p:cNvSpPr>
              <a:spLocks/>
            </p:cNvSpPr>
            <p:nvPr/>
          </p:nvSpPr>
          <p:spPr bwMode="auto">
            <a:xfrm>
              <a:off x="3419" y="2870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5" name="Freeform 4968"/>
            <p:cNvSpPr>
              <a:spLocks/>
            </p:cNvSpPr>
            <p:nvPr/>
          </p:nvSpPr>
          <p:spPr bwMode="auto">
            <a:xfrm>
              <a:off x="3386" y="2846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6" name="Freeform 4969"/>
            <p:cNvSpPr>
              <a:spLocks/>
            </p:cNvSpPr>
            <p:nvPr/>
          </p:nvSpPr>
          <p:spPr bwMode="auto">
            <a:xfrm>
              <a:off x="3351" y="2819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19 h 49"/>
                <a:gd name="T4" fmla="*/ 18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7" name="Freeform 4970"/>
            <p:cNvSpPr>
              <a:spLocks/>
            </p:cNvSpPr>
            <p:nvPr/>
          </p:nvSpPr>
          <p:spPr bwMode="auto">
            <a:xfrm>
              <a:off x="3321" y="2789"/>
              <a:ext cx="48" cy="49"/>
            </a:xfrm>
            <a:custGeom>
              <a:avLst/>
              <a:gdLst>
                <a:gd name="T0" fmla="*/ 30 w 48"/>
                <a:gd name="T1" fmla="*/ 49 h 49"/>
                <a:gd name="T2" fmla="*/ 0 w 48"/>
                <a:gd name="T3" fmla="*/ 15 h 49"/>
                <a:gd name="T4" fmla="*/ 19 w 48"/>
                <a:gd name="T5" fmla="*/ 0 h 49"/>
                <a:gd name="T6" fmla="*/ 48 w 48"/>
                <a:gd name="T7" fmla="*/ 30 h 49"/>
                <a:gd name="T8" fmla="*/ 30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0" y="4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8" y="30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8" name="Freeform 4971"/>
            <p:cNvSpPr>
              <a:spLocks/>
            </p:cNvSpPr>
            <p:nvPr/>
          </p:nvSpPr>
          <p:spPr bwMode="auto">
            <a:xfrm>
              <a:off x="3299" y="2748"/>
              <a:ext cx="41" cy="56"/>
            </a:xfrm>
            <a:custGeom>
              <a:avLst/>
              <a:gdLst>
                <a:gd name="T0" fmla="*/ 22 w 41"/>
                <a:gd name="T1" fmla="*/ 56 h 56"/>
                <a:gd name="T2" fmla="*/ 0 w 41"/>
                <a:gd name="T3" fmla="*/ 14 h 56"/>
                <a:gd name="T4" fmla="*/ 19 w 41"/>
                <a:gd name="T5" fmla="*/ 0 h 56"/>
                <a:gd name="T6" fmla="*/ 41 w 41"/>
                <a:gd name="T7" fmla="*/ 41 h 56"/>
                <a:gd name="T8" fmla="*/ 22 w 4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22" y="56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41" y="41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89" name="Freeform 4972"/>
            <p:cNvSpPr>
              <a:spLocks/>
            </p:cNvSpPr>
            <p:nvPr/>
          </p:nvSpPr>
          <p:spPr bwMode="auto">
            <a:xfrm>
              <a:off x="3513" y="3005"/>
              <a:ext cx="25" cy="10"/>
            </a:xfrm>
            <a:custGeom>
              <a:avLst/>
              <a:gdLst>
                <a:gd name="T0" fmla="*/ 25 w 25"/>
                <a:gd name="T1" fmla="*/ 2 h 10"/>
                <a:gd name="T2" fmla="*/ 25 w 25"/>
                <a:gd name="T3" fmla="*/ 0 h 10"/>
                <a:gd name="T4" fmla="*/ 0 w 25"/>
                <a:gd name="T5" fmla="*/ 5 h 10"/>
                <a:gd name="T6" fmla="*/ 3 w 25"/>
                <a:gd name="T7" fmla="*/ 10 h 10"/>
                <a:gd name="T8" fmla="*/ 25 w 25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0">
                  <a:moveTo>
                    <a:pt x="25" y="2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3" y="10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0" name="Freeform 4973"/>
            <p:cNvSpPr>
              <a:spLocks/>
            </p:cNvSpPr>
            <p:nvPr/>
          </p:nvSpPr>
          <p:spPr bwMode="auto">
            <a:xfrm>
              <a:off x="3285" y="2718"/>
              <a:ext cx="36" cy="42"/>
            </a:xfrm>
            <a:custGeom>
              <a:avLst/>
              <a:gdLst>
                <a:gd name="T0" fmla="*/ 14 w 36"/>
                <a:gd name="T1" fmla="*/ 42 h 42"/>
                <a:gd name="T2" fmla="*/ 0 w 36"/>
                <a:gd name="T3" fmla="*/ 5 h 42"/>
                <a:gd name="T4" fmla="*/ 25 w 36"/>
                <a:gd name="T5" fmla="*/ 0 h 42"/>
                <a:gd name="T6" fmla="*/ 36 w 36"/>
                <a:gd name="T7" fmla="*/ 32 h 42"/>
                <a:gd name="T8" fmla="*/ 14 w 3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14" y="42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36" y="32"/>
                  </a:lnTo>
                  <a:lnTo>
                    <a:pt x="14" y="4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1" name="Freeform 4974"/>
            <p:cNvSpPr>
              <a:spLocks/>
            </p:cNvSpPr>
            <p:nvPr/>
          </p:nvSpPr>
          <p:spPr bwMode="auto">
            <a:xfrm>
              <a:off x="3281" y="2684"/>
              <a:ext cx="29" cy="39"/>
            </a:xfrm>
            <a:custGeom>
              <a:avLst/>
              <a:gdLst>
                <a:gd name="T0" fmla="*/ 4 w 29"/>
                <a:gd name="T1" fmla="*/ 39 h 39"/>
                <a:gd name="T2" fmla="*/ 0 w 29"/>
                <a:gd name="T3" fmla="*/ 3 h 39"/>
                <a:gd name="T4" fmla="*/ 24 w 29"/>
                <a:gd name="T5" fmla="*/ 0 h 39"/>
                <a:gd name="T6" fmla="*/ 29 w 29"/>
                <a:gd name="T7" fmla="*/ 34 h 39"/>
                <a:gd name="T8" fmla="*/ 4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4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2" name="Freeform 4975"/>
            <p:cNvSpPr>
              <a:spLocks/>
            </p:cNvSpPr>
            <p:nvPr/>
          </p:nvSpPr>
          <p:spPr bwMode="auto">
            <a:xfrm>
              <a:off x="3281" y="2620"/>
              <a:ext cx="24" cy="67"/>
            </a:xfrm>
            <a:custGeom>
              <a:avLst/>
              <a:gdLst>
                <a:gd name="T0" fmla="*/ 0 w 24"/>
                <a:gd name="T1" fmla="*/ 67 h 67"/>
                <a:gd name="T2" fmla="*/ 0 w 24"/>
                <a:gd name="T3" fmla="*/ 0 h 67"/>
                <a:gd name="T4" fmla="*/ 24 w 24"/>
                <a:gd name="T5" fmla="*/ 0 h 67"/>
                <a:gd name="T6" fmla="*/ 24 w 24"/>
                <a:gd name="T7" fmla="*/ 64 h 67"/>
                <a:gd name="T8" fmla="*/ 0 w 24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7">
                  <a:moveTo>
                    <a:pt x="0" y="67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3" name="Freeform 4976"/>
            <p:cNvSpPr>
              <a:spLocks/>
            </p:cNvSpPr>
            <p:nvPr/>
          </p:nvSpPr>
          <p:spPr bwMode="auto">
            <a:xfrm>
              <a:off x="3279" y="2557"/>
              <a:ext cx="26" cy="63"/>
            </a:xfrm>
            <a:custGeom>
              <a:avLst/>
              <a:gdLst>
                <a:gd name="T0" fmla="*/ 2 w 26"/>
                <a:gd name="T1" fmla="*/ 63 h 63"/>
                <a:gd name="T2" fmla="*/ 0 w 26"/>
                <a:gd name="T3" fmla="*/ 2 h 63"/>
                <a:gd name="T4" fmla="*/ 24 w 26"/>
                <a:gd name="T5" fmla="*/ 0 h 63"/>
                <a:gd name="T6" fmla="*/ 26 w 26"/>
                <a:gd name="T7" fmla="*/ 63 h 63"/>
                <a:gd name="T8" fmla="*/ 2 w 2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3">
                  <a:moveTo>
                    <a:pt x="2" y="63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3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4" name="Freeform 4977"/>
            <p:cNvSpPr>
              <a:spLocks/>
            </p:cNvSpPr>
            <p:nvPr/>
          </p:nvSpPr>
          <p:spPr bwMode="auto">
            <a:xfrm>
              <a:off x="3272" y="2522"/>
              <a:ext cx="31" cy="37"/>
            </a:xfrm>
            <a:custGeom>
              <a:avLst/>
              <a:gdLst>
                <a:gd name="T0" fmla="*/ 7 w 31"/>
                <a:gd name="T1" fmla="*/ 37 h 37"/>
                <a:gd name="T2" fmla="*/ 0 w 31"/>
                <a:gd name="T3" fmla="*/ 13 h 37"/>
                <a:gd name="T4" fmla="*/ 22 w 31"/>
                <a:gd name="T5" fmla="*/ 0 h 37"/>
                <a:gd name="T6" fmla="*/ 31 w 31"/>
                <a:gd name="T7" fmla="*/ 35 h 37"/>
                <a:gd name="T8" fmla="*/ 7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7" y="37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1" y="35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5" name="Freeform 4978"/>
            <p:cNvSpPr>
              <a:spLocks/>
            </p:cNvSpPr>
            <p:nvPr/>
          </p:nvSpPr>
          <p:spPr bwMode="auto">
            <a:xfrm>
              <a:off x="3257" y="2491"/>
              <a:ext cx="37" cy="44"/>
            </a:xfrm>
            <a:custGeom>
              <a:avLst/>
              <a:gdLst>
                <a:gd name="T0" fmla="*/ 15 w 37"/>
                <a:gd name="T1" fmla="*/ 44 h 44"/>
                <a:gd name="T2" fmla="*/ 0 w 37"/>
                <a:gd name="T3" fmla="*/ 12 h 44"/>
                <a:gd name="T4" fmla="*/ 22 w 37"/>
                <a:gd name="T5" fmla="*/ 0 h 44"/>
                <a:gd name="T6" fmla="*/ 37 w 37"/>
                <a:gd name="T7" fmla="*/ 31 h 44"/>
                <a:gd name="T8" fmla="*/ 15 w 37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15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31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6" name="Freeform 4979"/>
            <p:cNvSpPr>
              <a:spLocks/>
            </p:cNvSpPr>
            <p:nvPr/>
          </p:nvSpPr>
          <p:spPr bwMode="auto">
            <a:xfrm>
              <a:off x="3299" y="2748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19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7" name="Freeform 4980"/>
            <p:cNvSpPr>
              <a:spLocks/>
            </p:cNvSpPr>
            <p:nvPr/>
          </p:nvSpPr>
          <p:spPr bwMode="auto">
            <a:xfrm>
              <a:off x="3235" y="2454"/>
              <a:ext cx="42" cy="51"/>
            </a:xfrm>
            <a:custGeom>
              <a:avLst/>
              <a:gdLst>
                <a:gd name="T0" fmla="*/ 24 w 42"/>
                <a:gd name="T1" fmla="*/ 51 h 51"/>
                <a:gd name="T2" fmla="*/ 0 w 42"/>
                <a:gd name="T3" fmla="*/ 22 h 51"/>
                <a:gd name="T4" fmla="*/ 13 w 42"/>
                <a:gd name="T5" fmla="*/ 0 h 51"/>
                <a:gd name="T6" fmla="*/ 42 w 42"/>
                <a:gd name="T7" fmla="*/ 32 h 51"/>
                <a:gd name="T8" fmla="*/ 24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4" y="51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32"/>
                  </a:lnTo>
                  <a:lnTo>
                    <a:pt x="24" y="5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8" name="Freeform 4981"/>
            <p:cNvSpPr>
              <a:spLocks/>
            </p:cNvSpPr>
            <p:nvPr/>
          </p:nvSpPr>
          <p:spPr bwMode="auto">
            <a:xfrm>
              <a:off x="3204" y="2432"/>
              <a:ext cx="44" cy="44"/>
            </a:xfrm>
            <a:custGeom>
              <a:avLst/>
              <a:gdLst>
                <a:gd name="T0" fmla="*/ 31 w 44"/>
                <a:gd name="T1" fmla="*/ 44 h 44"/>
                <a:gd name="T2" fmla="*/ 0 w 44"/>
                <a:gd name="T3" fmla="*/ 24 h 44"/>
                <a:gd name="T4" fmla="*/ 9 w 44"/>
                <a:gd name="T5" fmla="*/ 0 h 44"/>
                <a:gd name="T6" fmla="*/ 44 w 44"/>
                <a:gd name="T7" fmla="*/ 22 h 44"/>
                <a:gd name="T8" fmla="*/ 31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1" y="4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22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99" name="Freeform 4982"/>
            <p:cNvSpPr>
              <a:spLocks/>
            </p:cNvSpPr>
            <p:nvPr/>
          </p:nvSpPr>
          <p:spPr bwMode="auto">
            <a:xfrm>
              <a:off x="3169" y="2420"/>
              <a:ext cx="44" cy="36"/>
            </a:xfrm>
            <a:custGeom>
              <a:avLst/>
              <a:gdLst>
                <a:gd name="T0" fmla="*/ 35 w 44"/>
                <a:gd name="T1" fmla="*/ 36 h 36"/>
                <a:gd name="T2" fmla="*/ 0 w 44"/>
                <a:gd name="T3" fmla="*/ 27 h 36"/>
                <a:gd name="T4" fmla="*/ 5 w 44"/>
                <a:gd name="T5" fmla="*/ 0 h 36"/>
                <a:gd name="T6" fmla="*/ 44 w 44"/>
                <a:gd name="T7" fmla="*/ 12 h 36"/>
                <a:gd name="T8" fmla="*/ 35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5" y="3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0" name="Freeform 4983"/>
            <p:cNvSpPr>
              <a:spLocks/>
            </p:cNvSpPr>
            <p:nvPr/>
          </p:nvSpPr>
          <p:spPr bwMode="auto">
            <a:xfrm>
              <a:off x="3132" y="2412"/>
              <a:ext cx="42" cy="35"/>
            </a:xfrm>
            <a:custGeom>
              <a:avLst/>
              <a:gdLst>
                <a:gd name="T0" fmla="*/ 37 w 42"/>
                <a:gd name="T1" fmla="*/ 35 h 35"/>
                <a:gd name="T2" fmla="*/ 0 w 42"/>
                <a:gd name="T3" fmla="*/ 27 h 35"/>
                <a:gd name="T4" fmla="*/ 4 w 42"/>
                <a:gd name="T5" fmla="*/ 0 h 35"/>
                <a:gd name="T6" fmla="*/ 42 w 42"/>
                <a:gd name="T7" fmla="*/ 8 h 35"/>
                <a:gd name="T8" fmla="*/ 37 w 4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1" name="Freeform 4984"/>
            <p:cNvSpPr>
              <a:spLocks/>
            </p:cNvSpPr>
            <p:nvPr/>
          </p:nvSpPr>
          <p:spPr bwMode="auto">
            <a:xfrm>
              <a:off x="3095" y="2405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2" name="Freeform 4985"/>
            <p:cNvSpPr>
              <a:spLocks/>
            </p:cNvSpPr>
            <p:nvPr/>
          </p:nvSpPr>
          <p:spPr bwMode="auto">
            <a:xfrm>
              <a:off x="3055" y="2395"/>
              <a:ext cx="44" cy="37"/>
            </a:xfrm>
            <a:custGeom>
              <a:avLst/>
              <a:gdLst>
                <a:gd name="T0" fmla="*/ 40 w 44"/>
                <a:gd name="T1" fmla="*/ 37 h 37"/>
                <a:gd name="T2" fmla="*/ 0 w 44"/>
                <a:gd name="T3" fmla="*/ 25 h 37"/>
                <a:gd name="T4" fmla="*/ 9 w 44"/>
                <a:gd name="T5" fmla="*/ 0 h 37"/>
                <a:gd name="T6" fmla="*/ 44 w 44"/>
                <a:gd name="T7" fmla="*/ 10 h 37"/>
                <a:gd name="T8" fmla="*/ 40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40" y="37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10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3" name="Freeform 4986"/>
            <p:cNvSpPr>
              <a:spLocks/>
            </p:cNvSpPr>
            <p:nvPr/>
          </p:nvSpPr>
          <p:spPr bwMode="auto">
            <a:xfrm>
              <a:off x="3036" y="2385"/>
              <a:ext cx="28" cy="35"/>
            </a:xfrm>
            <a:custGeom>
              <a:avLst/>
              <a:gdLst>
                <a:gd name="T0" fmla="*/ 19 w 28"/>
                <a:gd name="T1" fmla="*/ 35 h 35"/>
                <a:gd name="T2" fmla="*/ 0 w 28"/>
                <a:gd name="T3" fmla="*/ 25 h 35"/>
                <a:gd name="T4" fmla="*/ 11 w 28"/>
                <a:gd name="T5" fmla="*/ 0 h 35"/>
                <a:gd name="T6" fmla="*/ 28 w 28"/>
                <a:gd name="T7" fmla="*/ 10 h 35"/>
                <a:gd name="T8" fmla="*/ 19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19" y="35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19" y="3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4" name="Freeform 4987"/>
            <p:cNvSpPr>
              <a:spLocks/>
            </p:cNvSpPr>
            <p:nvPr/>
          </p:nvSpPr>
          <p:spPr bwMode="auto">
            <a:xfrm>
              <a:off x="3020" y="2378"/>
              <a:ext cx="27" cy="32"/>
            </a:xfrm>
            <a:custGeom>
              <a:avLst/>
              <a:gdLst>
                <a:gd name="T0" fmla="*/ 16 w 27"/>
                <a:gd name="T1" fmla="*/ 32 h 32"/>
                <a:gd name="T2" fmla="*/ 0 w 27"/>
                <a:gd name="T3" fmla="*/ 22 h 32"/>
                <a:gd name="T4" fmla="*/ 13 w 27"/>
                <a:gd name="T5" fmla="*/ 0 h 32"/>
                <a:gd name="T6" fmla="*/ 27 w 27"/>
                <a:gd name="T7" fmla="*/ 7 h 32"/>
                <a:gd name="T8" fmla="*/ 16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6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7" y="7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5" name="Freeform 4988"/>
            <p:cNvSpPr>
              <a:spLocks/>
            </p:cNvSpPr>
            <p:nvPr/>
          </p:nvSpPr>
          <p:spPr bwMode="auto">
            <a:xfrm>
              <a:off x="3003" y="2366"/>
              <a:ext cx="30" cy="34"/>
            </a:xfrm>
            <a:custGeom>
              <a:avLst/>
              <a:gdLst>
                <a:gd name="T0" fmla="*/ 17 w 30"/>
                <a:gd name="T1" fmla="*/ 34 h 34"/>
                <a:gd name="T2" fmla="*/ 0 w 30"/>
                <a:gd name="T3" fmla="*/ 17 h 34"/>
                <a:gd name="T4" fmla="*/ 17 w 30"/>
                <a:gd name="T5" fmla="*/ 0 h 34"/>
                <a:gd name="T6" fmla="*/ 30 w 30"/>
                <a:gd name="T7" fmla="*/ 12 h 34"/>
                <a:gd name="T8" fmla="*/ 17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7" y="3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6" name="Freeform 4989"/>
            <p:cNvSpPr>
              <a:spLocks/>
            </p:cNvSpPr>
            <p:nvPr/>
          </p:nvSpPr>
          <p:spPr bwMode="auto">
            <a:xfrm>
              <a:off x="2990" y="2346"/>
              <a:ext cx="30" cy="37"/>
            </a:xfrm>
            <a:custGeom>
              <a:avLst/>
              <a:gdLst>
                <a:gd name="T0" fmla="*/ 13 w 30"/>
                <a:gd name="T1" fmla="*/ 37 h 37"/>
                <a:gd name="T2" fmla="*/ 0 w 30"/>
                <a:gd name="T3" fmla="*/ 20 h 37"/>
                <a:gd name="T4" fmla="*/ 17 w 30"/>
                <a:gd name="T5" fmla="*/ 0 h 37"/>
                <a:gd name="T6" fmla="*/ 30 w 30"/>
                <a:gd name="T7" fmla="*/ 20 h 37"/>
                <a:gd name="T8" fmla="*/ 13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3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0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7" name="Freeform 4990"/>
            <p:cNvSpPr>
              <a:spLocks/>
            </p:cNvSpPr>
            <p:nvPr/>
          </p:nvSpPr>
          <p:spPr bwMode="auto">
            <a:xfrm>
              <a:off x="3277" y="2486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8" name="Freeform 4991"/>
            <p:cNvSpPr>
              <a:spLocks/>
            </p:cNvSpPr>
            <p:nvPr/>
          </p:nvSpPr>
          <p:spPr bwMode="auto">
            <a:xfrm>
              <a:off x="3257" y="2486"/>
              <a:ext cx="22" cy="19"/>
            </a:xfrm>
            <a:custGeom>
              <a:avLst/>
              <a:gdLst>
                <a:gd name="T0" fmla="*/ 22 w 22"/>
                <a:gd name="T1" fmla="*/ 5 h 19"/>
                <a:gd name="T2" fmla="*/ 20 w 22"/>
                <a:gd name="T3" fmla="*/ 0 h 19"/>
                <a:gd name="T4" fmla="*/ 0 w 22"/>
                <a:gd name="T5" fmla="*/ 17 h 19"/>
                <a:gd name="T6" fmla="*/ 2 w 22"/>
                <a:gd name="T7" fmla="*/ 19 h 19"/>
                <a:gd name="T8" fmla="*/ 22 w 22"/>
                <a:gd name="T9" fmla="*/ 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09" name="Freeform 4992"/>
            <p:cNvSpPr>
              <a:spLocks/>
            </p:cNvSpPr>
            <p:nvPr/>
          </p:nvSpPr>
          <p:spPr bwMode="auto">
            <a:xfrm>
              <a:off x="2963" y="2302"/>
              <a:ext cx="46" cy="61"/>
            </a:xfrm>
            <a:custGeom>
              <a:avLst/>
              <a:gdLst>
                <a:gd name="T0" fmla="*/ 24 w 46"/>
                <a:gd name="T1" fmla="*/ 61 h 61"/>
                <a:gd name="T2" fmla="*/ 0 w 46"/>
                <a:gd name="T3" fmla="*/ 10 h 61"/>
                <a:gd name="T4" fmla="*/ 22 w 46"/>
                <a:gd name="T5" fmla="*/ 0 h 61"/>
                <a:gd name="T6" fmla="*/ 46 w 46"/>
                <a:gd name="T7" fmla="*/ 49 h 61"/>
                <a:gd name="T8" fmla="*/ 24 w 4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1">
                  <a:moveTo>
                    <a:pt x="24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0" name="Freeform 4993"/>
            <p:cNvSpPr>
              <a:spLocks/>
            </p:cNvSpPr>
            <p:nvPr/>
          </p:nvSpPr>
          <p:spPr bwMode="auto">
            <a:xfrm>
              <a:off x="2950" y="2256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4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1" name="Freeform 4994"/>
            <p:cNvSpPr>
              <a:spLocks/>
            </p:cNvSpPr>
            <p:nvPr/>
          </p:nvSpPr>
          <p:spPr bwMode="auto">
            <a:xfrm>
              <a:off x="2941" y="2207"/>
              <a:ext cx="33" cy="53"/>
            </a:xfrm>
            <a:custGeom>
              <a:avLst/>
              <a:gdLst>
                <a:gd name="T0" fmla="*/ 9 w 33"/>
                <a:gd name="T1" fmla="*/ 53 h 53"/>
                <a:gd name="T2" fmla="*/ 0 w 33"/>
                <a:gd name="T3" fmla="*/ 4 h 53"/>
                <a:gd name="T4" fmla="*/ 24 w 33"/>
                <a:gd name="T5" fmla="*/ 0 h 53"/>
                <a:gd name="T6" fmla="*/ 33 w 33"/>
                <a:gd name="T7" fmla="*/ 49 h 53"/>
                <a:gd name="T8" fmla="*/ 9 w 33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53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2" name="Freeform 4995"/>
            <p:cNvSpPr>
              <a:spLocks/>
            </p:cNvSpPr>
            <p:nvPr/>
          </p:nvSpPr>
          <p:spPr bwMode="auto">
            <a:xfrm>
              <a:off x="2924" y="2150"/>
              <a:ext cx="41" cy="61"/>
            </a:xfrm>
            <a:custGeom>
              <a:avLst/>
              <a:gdLst>
                <a:gd name="T0" fmla="*/ 17 w 41"/>
                <a:gd name="T1" fmla="*/ 61 h 61"/>
                <a:gd name="T2" fmla="*/ 0 w 41"/>
                <a:gd name="T3" fmla="*/ 10 h 61"/>
                <a:gd name="T4" fmla="*/ 22 w 41"/>
                <a:gd name="T5" fmla="*/ 0 h 61"/>
                <a:gd name="T6" fmla="*/ 41 w 41"/>
                <a:gd name="T7" fmla="*/ 57 h 61"/>
                <a:gd name="T8" fmla="*/ 17 w 4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1">
                  <a:moveTo>
                    <a:pt x="17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1" y="57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3" name="Freeform 4996"/>
            <p:cNvSpPr>
              <a:spLocks/>
            </p:cNvSpPr>
            <p:nvPr/>
          </p:nvSpPr>
          <p:spPr bwMode="auto">
            <a:xfrm>
              <a:off x="2987" y="2346"/>
              <a:ext cx="22" cy="20"/>
            </a:xfrm>
            <a:custGeom>
              <a:avLst/>
              <a:gdLst>
                <a:gd name="T0" fmla="*/ 3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3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4" name="Freeform 4997"/>
            <p:cNvSpPr>
              <a:spLocks/>
            </p:cNvSpPr>
            <p:nvPr/>
          </p:nvSpPr>
          <p:spPr bwMode="auto">
            <a:xfrm>
              <a:off x="2887" y="2067"/>
              <a:ext cx="59" cy="95"/>
            </a:xfrm>
            <a:custGeom>
              <a:avLst/>
              <a:gdLst>
                <a:gd name="T0" fmla="*/ 37 w 59"/>
                <a:gd name="T1" fmla="*/ 95 h 95"/>
                <a:gd name="T2" fmla="*/ 0 w 59"/>
                <a:gd name="T3" fmla="*/ 15 h 95"/>
                <a:gd name="T4" fmla="*/ 19 w 59"/>
                <a:gd name="T5" fmla="*/ 0 h 95"/>
                <a:gd name="T6" fmla="*/ 59 w 59"/>
                <a:gd name="T7" fmla="*/ 83 h 95"/>
                <a:gd name="T8" fmla="*/ 37 w 59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5">
                  <a:moveTo>
                    <a:pt x="37" y="9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9" y="83"/>
                  </a:lnTo>
                  <a:lnTo>
                    <a:pt x="37" y="95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5" name="Freeform 4998"/>
            <p:cNvSpPr>
              <a:spLocks/>
            </p:cNvSpPr>
            <p:nvPr/>
          </p:nvSpPr>
          <p:spPr bwMode="auto">
            <a:xfrm>
              <a:off x="2845" y="1998"/>
              <a:ext cx="61" cy="84"/>
            </a:xfrm>
            <a:custGeom>
              <a:avLst/>
              <a:gdLst>
                <a:gd name="T0" fmla="*/ 42 w 61"/>
                <a:gd name="T1" fmla="*/ 84 h 84"/>
                <a:gd name="T2" fmla="*/ 0 w 61"/>
                <a:gd name="T3" fmla="*/ 15 h 84"/>
                <a:gd name="T4" fmla="*/ 20 w 61"/>
                <a:gd name="T5" fmla="*/ 0 h 84"/>
                <a:gd name="T6" fmla="*/ 61 w 61"/>
                <a:gd name="T7" fmla="*/ 69 h 84"/>
                <a:gd name="T8" fmla="*/ 42 w 61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4">
                  <a:moveTo>
                    <a:pt x="42" y="8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1" y="69"/>
                  </a:lnTo>
                  <a:lnTo>
                    <a:pt x="42" y="8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6" name="Freeform 4999"/>
            <p:cNvSpPr>
              <a:spLocks/>
            </p:cNvSpPr>
            <p:nvPr/>
          </p:nvSpPr>
          <p:spPr bwMode="auto">
            <a:xfrm>
              <a:off x="2823" y="1967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19 h 46"/>
                <a:gd name="T4" fmla="*/ 18 w 42"/>
                <a:gd name="T5" fmla="*/ 0 h 46"/>
                <a:gd name="T6" fmla="*/ 42 w 42"/>
                <a:gd name="T7" fmla="*/ 31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2" y="31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7" name="Freeform 5000"/>
            <p:cNvSpPr>
              <a:spLocks/>
            </p:cNvSpPr>
            <p:nvPr/>
          </p:nvSpPr>
          <p:spPr bwMode="auto">
            <a:xfrm>
              <a:off x="2799" y="1942"/>
              <a:ext cx="42" cy="44"/>
            </a:xfrm>
            <a:custGeom>
              <a:avLst/>
              <a:gdLst>
                <a:gd name="T0" fmla="*/ 24 w 42"/>
                <a:gd name="T1" fmla="*/ 44 h 44"/>
                <a:gd name="T2" fmla="*/ 0 w 42"/>
                <a:gd name="T3" fmla="*/ 22 h 44"/>
                <a:gd name="T4" fmla="*/ 13 w 42"/>
                <a:gd name="T5" fmla="*/ 0 h 44"/>
                <a:gd name="T6" fmla="*/ 42 w 42"/>
                <a:gd name="T7" fmla="*/ 25 h 44"/>
                <a:gd name="T8" fmla="*/ 24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25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8" name="Freeform 5001"/>
            <p:cNvSpPr>
              <a:spLocks/>
            </p:cNvSpPr>
            <p:nvPr/>
          </p:nvSpPr>
          <p:spPr bwMode="auto">
            <a:xfrm>
              <a:off x="2766" y="1918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4 h 46"/>
                <a:gd name="T4" fmla="*/ 11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19" name="Freeform 5002"/>
            <p:cNvSpPr>
              <a:spLocks/>
            </p:cNvSpPr>
            <p:nvPr/>
          </p:nvSpPr>
          <p:spPr bwMode="auto">
            <a:xfrm>
              <a:off x="2731" y="1903"/>
              <a:ext cx="46" cy="39"/>
            </a:xfrm>
            <a:custGeom>
              <a:avLst/>
              <a:gdLst>
                <a:gd name="T0" fmla="*/ 35 w 46"/>
                <a:gd name="T1" fmla="*/ 39 h 39"/>
                <a:gd name="T2" fmla="*/ 0 w 46"/>
                <a:gd name="T3" fmla="*/ 24 h 39"/>
                <a:gd name="T4" fmla="*/ 9 w 46"/>
                <a:gd name="T5" fmla="*/ 0 h 39"/>
                <a:gd name="T6" fmla="*/ 46 w 46"/>
                <a:gd name="T7" fmla="*/ 15 h 39"/>
                <a:gd name="T8" fmla="*/ 35 w 4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9">
                  <a:moveTo>
                    <a:pt x="35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6" y="15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0" name="Freeform 5003"/>
            <p:cNvSpPr>
              <a:spLocks/>
            </p:cNvSpPr>
            <p:nvPr/>
          </p:nvSpPr>
          <p:spPr bwMode="auto">
            <a:xfrm>
              <a:off x="2924" y="215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1" name="Freeform 5004"/>
            <p:cNvSpPr>
              <a:spLocks/>
            </p:cNvSpPr>
            <p:nvPr/>
          </p:nvSpPr>
          <p:spPr bwMode="auto">
            <a:xfrm>
              <a:off x="2698" y="1893"/>
              <a:ext cx="40" cy="37"/>
            </a:xfrm>
            <a:custGeom>
              <a:avLst/>
              <a:gdLst>
                <a:gd name="T0" fmla="*/ 35 w 40"/>
                <a:gd name="T1" fmla="*/ 37 h 37"/>
                <a:gd name="T2" fmla="*/ 0 w 40"/>
                <a:gd name="T3" fmla="*/ 27 h 37"/>
                <a:gd name="T4" fmla="*/ 4 w 40"/>
                <a:gd name="T5" fmla="*/ 0 h 37"/>
                <a:gd name="T6" fmla="*/ 40 w 40"/>
                <a:gd name="T7" fmla="*/ 10 h 37"/>
                <a:gd name="T8" fmla="*/ 35 w 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35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0" y="10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2" name="Freeform 5005"/>
            <p:cNvSpPr>
              <a:spLocks/>
            </p:cNvSpPr>
            <p:nvPr/>
          </p:nvSpPr>
          <p:spPr bwMode="auto">
            <a:xfrm>
              <a:off x="2670" y="1891"/>
              <a:ext cx="32" cy="29"/>
            </a:xfrm>
            <a:custGeom>
              <a:avLst/>
              <a:gdLst>
                <a:gd name="T0" fmla="*/ 28 w 32"/>
                <a:gd name="T1" fmla="*/ 29 h 29"/>
                <a:gd name="T2" fmla="*/ 0 w 32"/>
                <a:gd name="T3" fmla="*/ 27 h 29"/>
                <a:gd name="T4" fmla="*/ 0 w 32"/>
                <a:gd name="T5" fmla="*/ 0 h 29"/>
                <a:gd name="T6" fmla="*/ 32 w 32"/>
                <a:gd name="T7" fmla="*/ 2 h 29"/>
                <a:gd name="T8" fmla="*/ 28 w 3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28" y="29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2" y="2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3" name="Freeform 5006"/>
            <p:cNvSpPr>
              <a:spLocks/>
            </p:cNvSpPr>
            <p:nvPr/>
          </p:nvSpPr>
          <p:spPr bwMode="auto">
            <a:xfrm>
              <a:off x="2604" y="1891"/>
              <a:ext cx="66" cy="29"/>
            </a:xfrm>
            <a:custGeom>
              <a:avLst/>
              <a:gdLst>
                <a:gd name="T0" fmla="*/ 66 w 66"/>
                <a:gd name="T1" fmla="*/ 27 h 29"/>
                <a:gd name="T2" fmla="*/ 2 w 66"/>
                <a:gd name="T3" fmla="*/ 29 h 29"/>
                <a:gd name="T4" fmla="*/ 0 w 66"/>
                <a:gd name="T5" fmla="*/ 2 h 29"/>
                <a:gd name="T6" fmla="*/ 66 w 66"/>
                <a:gd name="T7" fmla="*/ 0 h 29"/>
                <a:gd name="T8" fmla="*/ 66 w 66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29">
                  <a:moveTo>
                    <a:pt x="66" y="27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66" y="0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4" name="Freeform 5007"/>
            <p:cNvSpPr>
              <a:spLocks/>
            </p:cNvSpPr>
            <p:nvPr/>
          </p:nvSpPr>
          <p:spPr bwMode="auto">
            <a:xfrm>
              <a:off x="2731" y="1903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5" name="Freeform 5008"/>
            <p:cNvSpPr>
              <a:spLocks/>
            </p:cNvSpPr>
            <p:nvPr/>
          </p:nvSpPr>
          <p:spPr bwMode="auto">
            <a:xfrm>
              <a:off x="2588" y="1891"/>
              <a:ext cx="20" cy="29"/>
            </a:xfrm>
            <a:custGeom>
              <a:avLst/>
              <a:gdLst>
                <a:gd name="T0" fmla="*/ 18 w 20"/>
                <a:gd name="T1" fmla="*/ 29 h 29"/>
                <a:gd name="T2" fmla="*/ 0 w 20"/>
                <a:gd name="T3" fmla="*/ 27 h 29"/>
                <a:gd name="T4" fmla="*/ 5 w 20"/>
                <a:gd name="T5" fmla="*/ 0 h 29"/>
                <a:gd name="T6" fmla="*/ 20 w 20"/>
                <a:gd name="T7" fmla="*/ 2 h 29"/>
                <a:gd name="T8" fmla="*/ 18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8" y="29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20" y="2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6" name="Freeform 5009"/>
            <p:cNvSpPr>
              <a:spLocks/>
            </p:cNvSpPr>
            <p:nvPr/>
          </p:nvSpPr>
          <p:spPr bwMode="auto">
            <a:xfrm>
              <a:off x="2571" y="1886"/>
              <a:ext cx="22" cy="32"/>
            </a:xfrm>
            <a:custGeom>
              <a:avLst/>
              <a:gdLst>
                <a:gd name="T0" fmla="*/ 17 w 22"/>
                <a:gd name="T1" fmla="*/ 32 h 32"/>
                <a:gd name="T2" fmla="*/ 0 w 22"/>
                <a:gd name="T3" fmla="*/ 22 h 32"/>
                <a:gd name="T4" fmla="*/ 13 w 22"/>
                <a:gd name="T5" fmla="*/ 0 h 32"/>
                <a:gd name="T6" fmla="*/ 22 w 22"/>
                <a:gd name="T7" fmla="*/ 5 h 32"/>
                <a:gd name="T8" fmla="*/ 17 w 2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7" name="Freeform 5010"/>
            <p:cNvSpPr>
              <a:spLocks/>
            </p:cNvSpPr>
            <p:nvPr/>
          </p:nvSpPr>
          <p:spPr bwMode="auto">
            <a:xfrm>
              <a:off x="2536" y="1859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17 h 49"/>
                <a:gd name="T4" fmla="*/ 17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8" name="Freeform 5011"/>
            <p:cNvSpPr>
              <a:spLocks/>
            </p:cNvSpPr>
            <p:nvPr/>
          </p:nvSpPr>
          <p:spPr bwMode="auto">
            <a:xfrm>
              <a:off x="2499" y="1812"/>
              <a:ext cx="54" cy="64"/>
            </a:xfrm>
            <a:custGeom>
              <a:avLst/>
              <a:gdLst>
                <a:gd name="T0" fmla="*/ 37 w 54"/>
                <a:gd name="T1" fmla="*/ 64 h 64"/>
                <a:gd name="T2" fmla="*/ 0 w 54"/>
                <a:gd name="T3" fmla="*/ 15 h 64"/>
                <a:gd name="T4" fmla="*/ 19 w 54"/>
                <a:gd name="T5" fmla="*/ 0 h 64"/>
                <a:gd name="T6" fmla="*/ 54 w 54"/>
                <a:gd name="T7" fmla="*/ 47 h 64"/>
                <a:gd name="T8" fmla="*/ 37 w 5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37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47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29" name="Freeform 5012"/>
            <p:cNvSpPr>
              <a:spLocks/>
            </p:cNvSpPr>
            <p:nvPr/>
          </p:nvSpPr>
          <p:spPr bwMode="auto">
            <a:xfrm>
              <a:off x="2464" y="1761"/>
              <a:ext cx="54" cy="66"/>
            </a:xfrm>
            <a:custGeom>
              <a:avLst/>
              <a:gdLst>
                <a:gd name="T0" fmla="*/ 35 w 54"/>
                <a:gd name="T1" fmla="*/ 66 h 66"/>
                <a:gd name="T2" fmla="*/ 0 w 54"/>
                <a:gd name="T3" fmla="*/ 15 h 66"/>
                <a:gd name="T4" fmla="*/ 19 w 54"/>
                <a:gd name="T5" fmla="*/ 0 h 66"/>
                <a:gd name="T6" fmla="*/ 54 w 54"/>
                <a:gd name="T7" fmla="*/ 51 h 66"/>
                <a:gd name="T8" fmla="*/ 35 w 5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35" y="6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51"/>
                  </a:lnTo>
                  <a:lnTo>
                    <a:pt x="35" y="66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0" name="Freeform 5013"/>
            <p:cNvSpPr>
              <a:spLocks/>
            </p:cNvSpPr>
            <p:nvPr/>
          </p:nvSpPr>
          <p:spPr bwMode="auto">
            <a:xfrm>
              <a:off x="2407" y="1658"/>
              <a:ext cx="76" cy="118"/>
            </a:xfrm>
            <a:custGeom>
              <a:avLst/>
              <a:gdLst>
                <a:gd name="T0" fmla="*/ 57 w 76"/>
                <a:gd name="T1" fmla="*/ 118 h 118"/>
                <a:gd name="T2" fmla="*/ 0 w 76"/>
                <a:gd name="T3" fmla="*/ 15 h 118"/>
                <a:gd name="T4" fmla="*/ 19 w 76"/>
                <a:gd name="T5" fmla="*/ 0 h 118"/>
                <a:gd name="T6" fmla="*/ 76 w 76"/>
                <a:gd name="T7" fmla="*/ 103 h 118"/>
                <a:gd name="T8" fmla="*/ 57 w 76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18">
                  <a:moveTo>
                    <a:pt x="57" y="118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76" y="103"/>
                  </a:lnTo>
                  <a:lnTo>
                    <a:pt x="57" y="118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1" name="Freeform 5014"/>
            <p:cNvSpPr>
              <a:spLocks/>
            </p:cNvSpPr>
            <p:nvPr/>
          </p:nvSpPr>
          <p:spPr bwMode="auto">
            <a:xfrm>
              <a:off x="2378" y="1602"/>
              <a:ext cx="48" cy="71"/>
            </a:xfrm>
            <a:custGeom>
              <a:avLst/>
              <a:gdLst>
                <a:gd name="T0" fmla="*/ 29 w 48"/>
                <a:gd name="T1" fmla="*/ 71 h 71"/>
                <a:gd name="T2" fmla="*/ 0 w 48"/>
                <a:gd name="T3" fmla="*/ 12 h 71"/>
                <a:gd name="T4" fmla="*/ 22 w 48"/>
                <a:gd name="T5" fmla="*/ 0 h 71"/>
                <a:gd name="T6" fmla="*/ 48 w 48"/>
                <a:gd name="T7" fmla="*/ 56 h 71"/>
                <a:gd name="T8" fmla="*/ 29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9" y="7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6"/>
                  </a:lnTo>
                  <a:lnTo>
                    <a:pt x="29" y="71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2" name="Freeform 5015"/>
            <p:cNvSpPr>
              <a:spLocks/>
            </p:cNvSpPr>
            <p:nvPr/>
          </p:nvSpPr>
          <p:spPr bwMode="auto">
            <a:xfrm>
              <a:off x="2604" y="1893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6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3" name="Freeform 5016"/>
            <p:cNvSpPr>
              <a:spLocks/>
            </p:cNvSpPr>
            <p:nvPr/>
          </p:nvSpPr>
          <p:spPr bwMode="auto">
            <a:xfrm>
              <a:off x="3577" y="3502"/>
              <a:ext cx="64" cy="100"/>
            </a:xfrm>
            <a:custGeom>
              <a:avLst/>
              <a:gdLst>
                <a:gd name="T0" fmla="*/ 42 w 64"/>
                <a:gd name="T1" fmla="*/ 100 h 100"/>
                <a:gd name="T2" fmla="*/ 0 w 64"/>
                <a:gd name="T3" fmla="*/ 15 h 100"/>
                <a:gd name="T4" fmla="*/ 20 w 64"/>
                <a:gd name="T5" fmla="*/ 0 h 100"/>
                <a:gd name="T6" fmla="*/ 64 w 64"/>
                <a:gd name="T7" fmla="*/ 88 h 100"/>
                <a:gd name="T8" fmla="*/ 42 w 64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00">
                  <a:moveTo>
                    <a:pt x="42" y="100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88"/>
                  </a:lnTo>
                  <a:lnTo>
                    <a:pt x="42" y="100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4" name="Freeform 5017"/>
            <p:cNvSpPr>
              <a:spLocks/>
            </p:cNvSpPr>
            <p:nvPr/>
          </p:nvSpPr>
          <p:spPr bwMode="auto">
            <a:xfrm>
              <a:off x="3535" y="3429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2 h 88"/>
                <a:gd name="T4" fmla="*/ 22 w 62"/>
                <a:gd name="T5" fmla="*/ 0 h 88"/>
                <a:gd name="T6" fmla="*/ 62 w 62"/>
                <a:gd name="T7" fmla="*/ 73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2" y="73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5" name="Freeform 5018"/>
            <p:cNvSpPr>
              <a:spLocks/>
            </p:cNvSpPr>
            <p:nvPr/>
          </p:nvSpPr>
          <p:spPr bwMode="auto">
            <a:xfrm>
              <a:off x="3500" y="3353"/>
              <a:ext cx="57" cy="88"/>
            </a:xfrm>
            <a:custGeom>
              <a:avLst/>
              <a:gdLst>
                <a:gd name="T0" fmla="*/ 35 w 57"/>
                <a:gd name="T1" fmla="*/ 88 h 88"/>
                <a:gd name="T2" fmla="*/ 0 w 57"/>
                <a:gd name="T3" fmla="*/ 9 h 88"/>
                <a:gd name="T4" fmla="*/ 22 w 57"/>
                <a:gd name="T5" fmla="*/ 0 h 88"/>
                <a:gd name="T6" fmla="*/ 57 w 57"/>
                <a:gd name="T7" fmla="*/ 76 h 88"/>
                <a:gd name="T8" fmla="*/ 35 w 57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8">
                  <a:moveTo>
                    <a:pt x="35" y="88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57" y="76"/>
                  </a:lnTo>
                  <a:lnTo>
                    <a:pt x="35" y="88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6" name="Freeform 5019"/>
            <p:cNvSpPr>
              <a:spLocks/>
            </p:cNvSpPr>
            <p:nvPr/>
          </p:nvSpPr>
          <p:spPr bwMode="auto">
            <a:xfrm>
              <a:off x="3487" y="3313"/>
              <a:ext cx="35" cy="49"/>
            </a:xfrm>
            <a:custGeom>
              <a:avLst/>
              <a:gdLst>
                <a:gd name="T0" fmla="*/ 13 w 35"/>
                <a:gd name="T1" fmla="*/ 49 h 49"/>
                <a:gd name="T2" fmla="*/ 0 w 35"/>
                <a:gd name="T3" fmla="*/ 5 h 49"/>
                <a:gd name="T4" fmla="*/ 24 w 35"/>
                <a:gd name="T5" fmla="*/ 0 h 49"/>
                <a:gd name="T6" fmla="*/ 35 w 35"/>
                <a:gd name="T7" fmla="*/ 40 h 49"/>
                <a:gd name="T8" fmla="*/ 13 w 35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9">
                  <a:moveTo>
                    <a:pt x="13" y="4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7" name="Freeform 5020"/>
            <p:cNvSpPr>
              <a:spLocks/>
            </p:cNvSpPr>
            <p:nvPr/>
          </p:nvSpPr>
          <p:spPr bwMode="auto">
            <a:xfrm>
              <a:off x="3478" y="3262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5 h 56"/>
                <a:gd name="T4" fmla="*/ 24 w 33"/>
                <a:gd name="T5" fmla="*/ 0 h 56"/>
                <a:gd name="T6" fmla="*/ 33 w 33"/>
                <a:gd name="T7" fmla="*/ 51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8" name="Freeform 5021"/>
            <p:cNvSpPr>
              <a:spLocks/>
            </p:cNvSpPr>
            <p:nvPr/>
          </p:nvSpPr>
          <p:spPr bwMode="auto">
            <a:xfrm>
              <a:off x="3478" y="3230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3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39" name="Freeform 5022"/>
            <p:cNvSpPr>
              <a:spLocks/>
            </p:cNvSpPr>
            <p:nvPr/>
          </p:nvSpPr>
          <p:spPr bwMode="auto">
            <a:xfrm>
              <a:off x="3478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0" name="Freeform 5023"/>
            <p:cNvSpPr>
              <a:spLocks/>
            </p:cNvSpPr>
            <p:nvPr/>
          </p:nvSpPr>
          <p:spPr bwMode="auto">
            <a:xfrm>
              <a:off x="3483" y="3135"/>
              <a:ext cx="41" cy="66"/>
            </a:xfrm>
            <a:custGeom>
              <a:avLst/>
              <a:gdLst>
                <a:gd name="T0" fmla="*/ 0 w 41"/>
                <a:gd name="T1" fmla="*/ 61 h 66"/>
                <a:gd name="T2" fmla="*/ 17 w 41"/>
                <a:gd name="T3" fmla="*/ 0 h 66"/>
                <a:gd name="T4" fmla="*/ 41 w 41"/>
                <a:gd name="T5" fmla="*/ 5 h 66"/>
                <a:gd name="T6" fmla="*/ 24 w 41"/>
                <a:gd name="T7" fmla="*/ 66 h 66"/>
                <a:gd name="T8" fmla="*/ 0 w 41"/>
                <a:gd name="T9" fmla="*/ 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6">
                  <a:moveTo>
                    <a:pt x="0" y="61"/>
                  </a:moveTo>
                  <a:lnTo>
                    <a:pt x="17" y="0"/>
                  </a:lnTo>
                  <a:lnTo>
                    <a:pt x="41" y="5"/>
                  </a:lnTo>
                  <a:lnTo>
                    <a:pt x="24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1" name="Freeform 5024"/>
            <p:cNvSpPr>
              <a:spLocks/>
            </p:cNvSpPr>
            <p:nvPr/>
          </p:nvSpPr>
          <p:spPr bwMode="auto">
            <a:xfrm>
              <a:off x="3500" y="3076"/>
              <a:ext cx="40" cy="64"/>
            </a:xfrm>
            <a:custGeom>
              <a:avLst/>
              <a:gdLst>
                <a:gd name="T0" fmla="*/ 0 w 40"/>
                <a:gd name="T1" fmla="*/ 59 h 64"/>
                <a:gd name="T2" fmla="*/ 16 w 40"/>
                <a:gd name="T3" fmla="*/ 0 h 64"/>
                <a:gd name="T4" fmla="*/ 40 w 40"/>
                <a:gd name="T5" fmla="*/ 5 h 64"/>
                <a:gd name="T6" fmla="*/ 24 w 40"/>
                <a:gd name="T7" fmla="*/ 64 h 64"/>
                <a:gd name="T8" fmla="*/ 0 w 40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4">
                  <a:moveTo>
                    <a:pt x="0" y="59"/>
                  </a:moveTo>
                  <a:lnTo>
                    <a:pt x="16" y="0"/>
                  </a:lnTo>
                  <a:lnTo>
                    <a:pt x="40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2" name="Freeform 5025"/>
            <p:cNvSpPr>
              <a:spLocks/>
            </p:cNvSpPr>
            <p:nvPr/>
          </p:nvSpPr>
          <p:spPr bwMode="auto">
            <a:xfrm>
              <a:off x="3516" y="3044"/>
              <a:ext cx="24" cy="37"/>
            </a:xfrm>
            <a:custGeom>
              <a:avLst/>
              <a:gdLst>
                <a:gd name="T0" fmla="*/ 0 w 24"/>
                <a:gd name="T1" fmla="*/ 32 h 37"/>
                <a:gd name="T2" fmla="*/ 0 w 24"/>
                <a:gd name="T3" fmla="*/ 3 h 37"/>
                <a:gd name="T4" fmla="*/ 24 w 24"/>
                <a:gd name="T5" fmla="*/ 0 h 37"/>
                <a:gd name="T6" fmla="*/ 24 w 24"/>
                <a:gd name="T7" fmla="*/ 37 h 37"/>
                <a:gd name="T8" fmla="*/ 0 w 24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3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3" name="Freeform 5026"/>
            <p:cNvSpPr>
              <a:spLocks/>
            </p:cNvSpPr>
            <p:nvPr/>
          </p:nvSpPr>
          <p:spPr bwMode="auto">
            <a:xfrm>
              <a:off x="3511" y="3010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2 h 37"/>
                <a:gd name="T4" fmla="*/ 24 w 29"/>
                <a:gd name="T5" fmla="*/ 0 h 37"/>
                <a:gd name="T6" fmla="*/ 29 w 29"/>
                <a:gd name="T7" fmla="*/ 34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44" name="Freeform 5027"/>
            <p:cNvSpPr>
              <a:spLocks/>
            </p:cNvSpPr>
            <p:nvPr/>
          </p:nvSpPr>
          <p:spPr bwMode="auto">
            <a:xfrm>
              <a:off x="3478" y="3262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2 h 5"/>
                <a:gd name="T4" fmla="*/ 24 w 24"/>
                <a:gd name="T5" fmla="*/ 0 h 5"/>
                <a:gd name="T6" fmla="*/ 24 w 24"/>
                <a:gd name="T7" fmla="*/ 2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5028"/>
          <p:cNvGrpSpPr>
            <a:grpSpLocks/>
          </p:cNvGrpSpPr>
          <p:nvPr/>
        </p:nvGrpSpPr>
        <p:grpSpPr bwMode="auto">
          <a:xfrm>
            <a:off x="3748088" y="2543175"/>
            <a:ext cx="2035175" cy="3175000"/>
            <a:chOff x="2361" y="1602"/>
            <a:chExt cx="1282" cy="2000"/>
          </a:xfrm>
        </p:grpSpPr>
        <p:sp>
          <p:nvSpPr>
            <p:cNvPr id="44945" name="Freeform 5029"/>
            <p:cNvSpPr>
              <a:spLocks/>
            </p:cNvSpPr>
            <p:nvPr/>
          </p:nvSpPr>
          <p:spPr bwMode="auto">
            <a:xfrm>
              <a:off x="3498" y="2961"/>
              <a:ext cx="37" cy="56"/>
            </a:xfrm>
            <a:custGeom>
              <a:avLst/>
              <a:gdLst>
                <a:gd name="T0" fmla="*/ 15 w 37"/>
                <a:gd name="T1" fmla="*/ 56 h 56"/>
                <a:gd name="T2" fmla="*/ 0 w 37"/>
                <a:gd name="T3" fmla="*/ 12 h 56"/>
                <a:gd name="T4" fmla="*/ 22 w 37"/>
                <a:gd name="T5" fmla="*/ 0 h 56"/>
                <a:gd name="T6" fmla="*/ 37 w 37"/>
                <a:gd name="T7" fmla="*/ 46 h 56"/>
                <a:gd name="T8" fmla="*/ 15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5" y="5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4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6" name="Freeform 5030"/>
            <p:cNvSpPr>
              <a:spLocks/>
            </p:cNvSpPr>
            <p:nvPr/>
          </p:nvSpPr>
          <p:spPr bwMode="auto">
            <a:xfrm>
              <a:off x="3476" y="2924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7" name="Freeform 5031"/>
            <p:cNvSpPr>
              <a:spLocks/>
            </p:cNvSpPr>
            <p:nvPr/>
          </p:nvSpPr>
          <p:spPr bwMode="auto">
            <a:xfrm>
              <a:off x="3450" y="2895"/>
              <a:ext cx="44" cy="46"/>
            </a:xfrm>
            <a:custGeom>
              <a:avLst/>
              <a:gdLst>
                <a:gd name="T0" fmla="*/ 26 w 44"/>
                <a:gd name="T1" fmla="*/ 46 h 46"/>
                <a:gd name="T2" fmla="*/ 0 w 44"/>
                <a:gd name="T3" fmla="*/ 22 h 46"/>
                <a:gd name="T4" fmla="*/ 13 w 44"/>
                <a:gd name="T5" fmla="*/ 0 h 46"/>
                <a:gd name="T6" fmla="*/ 44 w 44"/>
                <a:gd name="T7" fmla="*/ 29 h 46"/>
                <a:gd name="T8" fmla="*/ 26 w 44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6">
                  <a:moveTo>
                    <a:pt x="26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9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8" name="Freeform 5032"/>
            <p:cNvSpPr>
              <a:spLocks/>
            </p:cNvSpPr>
            <p:nvPr/>
          </p:nvSpPr>
          <p:spPr bwMode="auto">
            <a:xfrm>
              <a:off x="3417" y="2870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9" name="Freeform 5033"/>
            <p:cNvSpPr>
              <a:spLocks/>
            </p:cNvSpPr>
            <p:nvPr/>
          </p:nvSpPr>
          <p:spPr bwMode="auto">
            <a:xfrm>
              <a:off x="3382" y="2846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22 h 46"/>
                <a:gd name="T4" fmla="*/ 13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0" name="Freeform 5034"/>
            <p:cNvSpPr>
              <a:spLocks/>
            </p:cNvSpPr>
            <p:nvPr/>
          </p:nvSpPr>
          <p:spPr bwMode="auto">
            <a:xfrm>
              <a:off x="3349" y="2819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19 h 49"/>
                <a:gd name="T4" fmla="*/ 18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1" name="Freeform 5035"/>
            <p:cNvSpPr>
              <a:spLocks/>
            </p:cNvSpPr>
            <p:nvPr/>
          </p:nvSpPr>
          <p:spPr bwMode="auto">
            <a:xfrm>
              <a:off x="3318" y="2789"/>
              <a:ext cx="49" cy="49"/>
            </a:xfrm>
            <a:custGeom>
              <a:avLst/>
              <a:gdLst>
                <a:gd name="T0" fmla="*/ 31 w 49"/>
                <a:gd name="T1" fmla="*/ 49 h 49"/>
                <a:gd name="T2" fmla="*/ 0 w 49"/>
                <a:gd name="T3" fmla="*/ 15 h 49"/>
                <a:gd name="T4" fmla="*/ 20 w 49"/>
                <a:gd name="T5" fmla="*/ 0 h 49"/>
                <a:gd name="T6" fmla="*/ 49 w 49"/>
                <a:gd name="T7" fmla="*/ 30 h 49"/>
                <a:gd name="T8" fmla="*/ 31 w 4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31" y="4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9" y="30"/>
                  </a:lnTo>
                  <a:lnTo>
                    <a:pt x="31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2" name="Freeform 5036"/>
            <p:cNvSpPr>
              <a:spLocks/>
            </p:cNvSpPr>
            <p:nvPr/>
          </p:nvSpPr>
          <p:spPr bwMode="auto">
            <a:xfrm>
              <a:off x="3294" y="2748"/>
              <a:ext cx="44" cy="56"/>
            </a:xfrm>
            <a:custGeom>
              <a:avLst/>
              <a:gdLst>
                <a:gd name="T0" fmla="*/ 24 w 44"/>
                <a:gd name="T1" fmla="*/ 56 h 56"/>
                <a:gd name="T2" fmla="*/ 0 w 44"/>
                <a:gd name="T3" fmla="*/ 14 h 56"/>
                <a:gd name="T4" fmla="*/ 20 w 44"/>
                <a:gd name="T5" fmla="*/ 0 h 56"/>
                <a:gd name="T6" fmla="*/ 44 w 44"/>
                <a:gd name="T7" fmla="*/ 41 h 56"/>
                <a:gd name="T8" fmla="*/ 24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4" y="41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3" name="Freeform 5037"/>
            <p:cNvSpPr>
              <a:spLocks/>
            </p:cNvSpPr>
            <p:nvPr/>
          </p:nvSpPr>
          <p:spPr bwMode="auto">
            <a:xfrm>
              <a:off x="3511" y="3007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5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4" name="Freeform 5038"/>
            <p:cNvSpPr>
              <a:spLocks/>
            </p:cNvSpPr>
            <p:nvPr/>
          </p:nvSpPr>
          <p:spPr bwMode="auto">
            <a:xfrm>
              <a:off x="3283" y="2718"/>
              <a:ext cx="33" cy="42"/>
            </a:xfrm>
            <a:custGeom>
              <a:avLst/>
              <a:gdLst>
                <a:gd name="T0" fmla="*/ 11 w 33"/>
                <a:gd name="T1" fmla="*/ 42 h 42"/>
                <a:gd name="T2" fmla="*/ 0 w 33"/>
                <a:gd name="T3" fmla="*/ 5 h 42"/>
                <a:gd name="T4" fmla="*/ 24 w 33"/>
                <a:gd name="T5" fmla="*/ 0 h 42"/>
                <a:gd name="T6" fmla="*/ 33 w 33"/>
                <a:gd name="T7" fmla="*/ 32 h 42"/>
                <a:gd name="T8" fmla="*/ 11 w 3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2">
                  <a:moveTo>
                    <a:pt x="11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3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5" name="Freeform 5039"/>
            <p:cNvSpPr>
              <a:spLocks/>
            </p:cNvSpPr>
            <p:nvPr/>
          </p:nvSpPr>
          <p:spPr bwMode="auto">
            <a:xfrm>
              <a:off x="3279" y="2684"/>
              <a:ext cx="28" cy="39"/>
            </a:xfrm>
            <a:custGeom>
              <a:avLst/>
              <a:gdLst>
                <a:gd name="T0" fmla="*/ 4 w 28"/>
                <a:gd name="T1" fmla="*/ 39 h 39"/>
                <a:gd name="T2" fmla="*/ 0 w 28"/>
                <a:gd name="T3" fmla="*/ 3 h 39"/>
                <a:gd name="T4" fmla="*/ 24 w 28"/>
                <a:gd name="T5" fmla="*/ 0 h 39"/>
                <a:gd name="T6" fmla="*/ 28 w 28"/>
                <a:gd name="T7" fmla="*/ 34 h 39"/>
                <a:gd name="T8" fmla="*/ 4 w 2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4" y="3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6" name="Freeform 5040"/>
            <p:cNvSpPr>
              <a:spLocks/>
            </p:cNvSpPr>
            <p:nvPr/>
          </p:nvSpPr>
          <p:spPr bwMode="auto">
            <a:xfrm>
              <a:off x="3277" y="2623"/>
              <a:ext cx="26" cy="64"/>
            </a:xfrm>
            <a:custGeom>
              <a:avLst/>
              <a:gdLst>
                <a:gd name="T0" fmla="*/ 2 w 26"/>
                <a:gd name="T1" fmla="*/ 64 h 64"/>
                <a:gd name="T2" fmla="*/ 0 w 26"/>
                <a:gd name="T3" fmla="*/ 0 h 64"/>
                <a:gd name="T4" fmla="*/ 24 w 26"/>
                <a:gd name="T5" fmla="*/ 0 h 64"/>
                <a:gd name="T6" fmla="*/ 26 w 26"/>
                <a:gd name="T7" fmla="*/ 61 h 64"/>
                <a:gd name="T8" fmla="*/ 2 w 2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4">
                  <a:moveTo>
                    <a:pt x="2" y="6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7" name="Freeform 5041"/>
            <p:cNvSpPr>
              <a:spLocks/>
            </p:cNvSpPr>
            <p:nvPr/>
          </p:nvSpPr>
          <p:spPr bwMode="auto">
            <a:xfrm>
              <a:off x="3275" y="2559"/>
              <a:ext cx="26" cy="64"/>
            </a:xfrm>
            <a:custGeom>
              <a:avLst/>
              <a:gdLst>
                <a:gd name="T0" fmla="*/ 2 w 26"/>
                <a:gd name="T1" fmla="*/ 64 h 64"/>
                <a:gd name="T2" fmla="*/ 0 w 26"/>
                <a:gd name="T3" fmla="*/ 3 h 64"/>
                <a:gd name="T4" fmla="*/ 24 w 26"/>
                <a:gd name="T5" fmla="*/ 0 h 64"/>
                <a:gd name="T6" fmla="*/ 26 w 26"/>
                <a:gd name="T7" fmla="*/ 64 h 64"/>
                <a:gd name="T8" fmla="*/ 2 w 2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4">
                  <a:moveTo>
                    <a:pt x="2" y="64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6" y="64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8" name="Freeform 5042"/>
            <p:cNvSpPr>
              <a:spLocks/>
            </p:cNvSpPr>
            <p:nvPr/>
          </p:nvSpPr>
          <p:spPr bwMode="auto">
            <a:xfrm>
              <a:off x="3268" y="2525"/>
              <a:ext cx="31" cy="37"/>
            </a:xfrm>
            <a:custGeom>
              <a:avLst/>
              <a:gdLst>
                <a:gd name="T0" fmla="*/ 7 w 31"/>
                <a:gd name="T1" fmla="*/ 37 h 37"/>
                <a:gd name="T2" fmla="*/ 0 w 31"/>
                <a:gd name="T3" fmla="*/ 12 h 37"/>
                <a:gd name="T4" fmla="*/ 22 w 31"/>
                <a:gd name="T5" fmla="*/ 0 h 37"/>
                <a:gd name="T6" fmla="*/ 31 w 31"/>
                <a:gd name="T7" fmla="*/ 34 h 37"/>
                <a:gd name="T8" fmla="*/ 7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7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34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59" name="Freeform 5043"/>
            <p:cNvSpPr>
              <a:spLocks/>
            </p:cNvSpPr>
            <p:nvPr/>
          </p:nvSpPr>
          <p:spPr bwMode="auto">
            <a:xfrm>
              <a:off x="3255" y="2496"/>
              <a:ext cx="35" cy="41"/>
            </a:xfrm>
            <a:custGeom>
              <a:avLst/>
              <a:gdLst>
                <a:gd name="T0" fmla="*/ 13 w 35"/>
                <a:gd name="T1" fmla="*/ 41 h 41"/>
                <a:gd name="T2" fmla="*/ 0 w 35"/>
                <a:gd name="T3" fmla="*/ 12 h 41"/>
                <a:gd name="T4" fmla="*/ 22 w 35"/>
                <a:gd name="T5" fmla="*/ 0 h 41"/>
                <a:gd name="T6" fmla="*/ 35 w 35"/>
                <a:gd name="T7" fmla="*/ 29 h 41"/>
                <a:gd name="T8" fmla="*/ 13 w 35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1">
                  <a:moveTo>
                    <a:pt x="13" y="41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9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0" name="Freeform 5044"/>
            <p:cNvSpPr>
              <a:spLocks/>
            </p:cNvSpPr>
            <p:nvPr/>
          </p:nvSpPr>
          <p:spPr bwMode="auto">
            <a:xfrm>
              <a:off x="3294" y="2748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20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1" name="Freeform 5045"/>
            <p:cNvSpPr>
              <a:spLocks/>
            </p:cNvSpPr>
            <p:nvPr/>
          </p:nvSpPr>
          <p:spPr bwMode="auto">
            <a:xfrm>
              <a:off x="3244" y="2471"/>
              <a:ext cx="31" cy="37"/>
            </a:xfrm>
            <a:custGeom>
              <a:avLst/>
              <a:gdLst>
                <a:gd name="T0" fmla="*/ 11 w 31"/>
                <a:gd name="T1" fmla="*/ 37 h 37"/>
                <a:gd name="T2" fmla="*/ 0 w 31"/>
                <a:gd name="T3" fmla="*/ 20 h 37"/>
                <a:gd name="T4" fmla="*/ 17 w 31"/>
                <a:gd name="T5" fmla="*/ 0 h 37"/>
                <a:gd name="T6" fmla="*/ 31 w 31"/>
                <a:gd name="T7" fmla="*/ 22 h 37"/>
                <a:gd name="T8" fmla="*/ 11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1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1" y="2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2" name="Freeform 5046"/>
            <p:cNvSpPr>
              <a:spLocks/>
            </p:cNvSpPr>
            <p:nvPr/>
          </p:nvSpPr>
          <p:spPr bwMode="auto">
            <a:xfrm>
              <a:off x="3231" y="2456"/>
              <a:ext cx="30" cy="35"/>
            </a:xfrm>
            <a:custGeom>
              <a:avLst/>
              <a:gdLst>
                <a:gd name="T0" fmla="*/ 13 w 30"/>
                <a:gd name="T1" fmla="*/ 35 h 35"/>
                <a:gd name="T2" fmla="*/ 0 w 30"/>
                <a:gd name="T3" fmla="*/ 22 h 35"/>
                <a:gd name="T4" fmla="*/ 13 w 30"/>
                <a:gd name="T5" fmla="*/ 0 h 35"/>
                <a:gd name="T6" fmla="*/ 30 w 30"/>
                <a:gd name="T7" fmla="*/ 15 h 35"/>
                <a:gd name="T8" fmla="*/ 13 w 3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13" y="35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30" y="15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3" name="Freeform 5047"/>
            <p:cNvSpPr>
              <a:spLocks/>
            </p:cNvSpPr>
            <p:nvPr/>
          </p:nvSpPr>
          <p:spPr bwMode="auto">
            <a:xfrm>
              <a:off x="3215" y="2444"/>
              <a:ext cx="29" cy="34"/>
            </a:xfrm>
            <a:custGeom>
              <a:avLst/>
              <a:gdLst>
                <a:gd name="T0" fmla="*/ 16 w 29"/>
                <a:gd name="T1" fmla="*/ 34 h 34"/>
                <a:gd name="T2" fmla="*/ 0 w 29"/>
                <a:gd name="T3" fmla="*/ 25 h 34"/>
                <a:gd name="T4" fmla="*/ 11 w 29"/>
                <a:gd name="T5" fmla="*/ 0 h 34"/>
                <a:gd name="T6" fmla="*/ 29 w 29"/>
                <a:gd name="T7" fmla="*/ 12 h 34"/>
                <a:gd name="T8" fmla="*/ 16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6" y="3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9" y="12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4" name="Freeform 5048"/>
            <p:cNvSpPr>
              <a:spLocks/>
            </p:cNvSpPr>
            <p:nvPr/>
          </p:nvSpPr>
          <p:spPr bwMode="auto">
            <a:xfrm>
              <a:off x="3202" y="2434"/>
              <a:ext cx="24" cy="35"/>
            </a:xfrm>
            <a:custGeom>
              <a:avLst/>
              <a:gdLst>
                <a:gd name="T0" fmla="*/ 13 w 24"/>
                <a:gd name="T1" fmla="*/ 35 h 35"/>
                <a:gd name="T2" fmla="*/ 0 w 24"/>
                <a:gd name="T3" fmla="*/ 25 h 35"/>
                <a:gd name="T4" fmla="*/ 9 w 24"/>
                <a:gd name="T5" fmla="*/ 0 h 35"/>
                <a:gd name="T6" fmla="*/ 24 w 24"/>
                <a:gd name="T7" fmla="*/ 10 h 35"/>
                <a:gd name="T8" fmla="*/ 13 w 2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5">
                  <a:moveTo>
                    <a:pt x="13" y="35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4" y="1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5" name="Freeform 5049"/>
            <p:cNvSpPr>
              <a:spLocks/>
            </p:cNvSpPr>
            <p:nvPr/>
          </p:nvSpPr>
          <p:spPr bwMode="auto">
            <a:xfrm>
              <a:off x="3167" y="2422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6" name="Freeform 5050"/>
            <p:cNvSpPr>
              <a:spLocks/>
            </p:cNvSpPr>
            <p:nvPr/>
          </p:nvSpPr>
          <p:spPr bwMode="auto">
            <a:xfrm>
              <a:off x="3130" y="2415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7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7" name="Freeform 5051"/>
            <p:cNvSpPr>
              <a:spLocks/>
            </p:cNvSpPr>
            <p:nvPr/>
          </p:nvSpPr>
          <p:spPr bwMode="auto">
            <a:xfrm>
              <a:off x="3093" y="2410"/>
              <a:ext cx="41" cy="32"/>
            </a:xfrm>
            <a:custGeom>
              <a:avLst/>
              <a:gdLst>
                <a:gd name="T0" fmla="*/ 37 w 41"/>
                <a:gd name="T1" fmla="*/ 32 h 32"/>
                <a:gd name="T2" fmla="*/ 0 w 41"/>
                <a:gd name="T3" fmla="*/ 27 h 32"/>
                <a:gd name="T4" fmla="*/ 4 w 41"/>
                <a:gd name="T5" fmla="*/ 0 h 32"/>
                <a:gd name="T6" fmla="*/ 41 w 41"/>
                <a:gd name="T7" fmla="*/ 5 h 32"/>
                <a:gd name="T8" fmla="*/ 37 w 4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2">
                  <a:moveTo>
                    <a:pt x="37" y="32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5"/>
                  </a:lnTo>
                  <a:lnTo>
                    <a:pt x="37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8" name="Freeform 5052"/>
            <p:cNvSpPr>
              <a:spLocks/>
            </p:cNvSpPr>
            <p:nvPr/>
          </p:nvSpPr>
          <p:spPr bwMode="auto">
            <a:xfrm>
              <a:off x="3053" y="2398"/>
              <a:ext cx="44" cy="39"/>
            </a:xfrm>
            <a:custGeom>
              <a:avLst/>
              <a:gdLst>
                <a:gd name="T0" fmla="*/ 40 w 44"/>
                <a:gd name="T1" fmla="*/ 39 h 39"/>
                <a:gd name="T2" fmla="*/ 0 w 44"/>
                <a:gd name="T3" fmla="*/ 24 h 39"/>
                <a:gd name="T4" fmla="*/ 9 w 44"/>
                <a:gd name="T5" fmla="*/ 0 h 39"/>
                <a:gd name="T6" fmla="*/ 44 w 44"/>
                <a:gd name="T7" fmla="*/ 12 h 39"/>
                <a:gd name="T8" fmla="*/ 40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40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12"/>
                  </a:lnTo>
                  <a:lnTo>
                    <a:pt x="40" y="3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69" name="Freeform 5053"/>
            <p:cNvSpPr>
              <a:spLocks/>
            </p:cNvSpPr>
            <p:nvPr/>
          </p:nvSpPr>
          <p:spPr bwMode="auto">
            <a:xfrm>
              <a:off x="3033" y="2390"/>
              <a:ext cx="29" cy="32"/>
            </a:xfrm>
            <a:custGeom>
              <a:avLst/>
              <a:gdLst>
                <a:gd name="T0" fmla="*/ 20 w 29"/>
                <a:gd name="T1" fmla="*/ 32 h 32"/>
                <a:gd name="T2" fmla="*/ 0 w 29"/>
                <a:gd name="T3" fmla="*/ 25 h 32"/>
                <a:gd name="T4" fmla="*/ 11 w 29"/>
                <a:gd name="T5" fmla="*/ 0 h 32"/>
                <a:gd name="T6" fmla="*/ 29 w 29"/>
                <a:gd name="T7" fmla="*/ 8 h 32"/>
                <a:gd name="T8" fmla="*/ 20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20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0" name="Freeform 5054"/>
            <p:cNvSpPr>
              <a:spLocks/>
            </p:cNvSpPr>
            <p:nvPr/>
          </p:nvSpPr>
          <p:spPr bwMode="auto">
            <a:xfrm>
              <a:off x="3018" y="2380"/>
              <a:ext cx="26" cy="35"/>
            </a:xfrm>
            <a:custGeom>
              <a:avLst/>
              <a:gdLst>
                <a:gd name="T0" fmla="*/ 15 w 26"/>
                <a:gd name="T1" fmla="*/ 35 h 35"/>
                <a:gd name="T2" fmla="*/ 0 w 26"/>
                <a:gd name="T3" fmla="*/ 22 h 35"/>
                <a:gd name="T4" fmla="*/ 13 w 26"/>
                <a:gd name="T5" fmla="*/ 0 h 35"/>
                <a:gd name="T6" fmla="*/ 26 w 26"/>
                <a:gd name="T7" fmla="*/ 10 h 35"/>
                <a:gd name="T8" fmla="*/ 15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15" y="35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1" name="Freeform 5055"/>
            <p:cNvSpPr>
              <a:spLocks/>
            </p:cNvSpPr>
            <p:nvPr/>
          </p:nvSpPr>
          <p:spPr bwMode="auto">
            <a:xfrm>
              <a:off x="3001" y="2371"/>
              <a:ext cx="30" cy="31"/>
            </a:xfrm>
            <a:custGeom>
              <a:avLst/>
              <a:gdLst>
                <a:gd name="T0" fmla="*/ 17 w 30"/>
                <a:gd name="T1" fmla="*/ 31 h 31"/>
                <a:gd name="T2" fmla="*/ 0 w 30"/>
                <a:gd name="T3" fmla="*/ 17 h 31"/>
                <a:gd name="T4" fmla="*/ 17 w 30"/>
                <a:gd name="T5" fmla="*/ 0 h 31"/>
                <a:gd name="T6" fmla="*/ 30 w 30"/>
                <a:gd name="T7" fmla="*/ 9 h 31"/>
                <a:gd name="T8" fmla="*/ 17 w 30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1">
                  <a:moveTo>
                    <a:pt x="17" y="3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9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2" name="Freeform 5056"/>
            <p:cNvSpPr>
              <a:spLocks/>
            </p:cNvSpPr>
            <p:nvPr/>
          </p:nvSpPr>
          <p:spPr bwMode="auto">
            <a:xfrm>
              <a:off x="2985" y="2349"/>
              <a:ext cx="33" cy="39"/>
            </a:xfrm>
            <a:custGeom>
              <a:avLst/>
              <a:gdLst>
                <a:gd name="T0" fmla="*/ 16 w 33"/>
                <a:gd name="T1" fmla="*/ 39 h 39"/>
                <a:gd name="T2" fmla="*/ 0 w 33"/>
                <a:gd name="T3" fmla="*/ 19 h 39"/>
                <a:gd name="T4" fmla="*/ 18 w 33"/>
                <a:gd name="T5" fmla="*/ 0 h 39"/>
                <a:gd name="T6" fmla="*/ 33 w 33"/>
                <a:gd name="T7" fmla="*/ 22 h 39"/>
                <a:gd name="T8" fmla="*/ 16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3" y="22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3" name="Freeform 5057"/>
            <p:cNvSpPr>
              <a:spLocks/>
            </p:cNvSpPr>
            <p:nvPr/>
          </p:nvSpPr>
          <p:spPr bwMode="auto">
            <a:xfrm>
              <a:off x="3255" y="2493"/>
              <a:ext cx="22" cy="15"/>
            </a:xfrm>
            <a:custGeom>
              <a:avLst/>
              <a:gdLst>
                <a:gd name="T0" fmla="*/ 22 w 22"/>
                <a:gd name="T1" fmla="*/ 3 h 15"/>
                <a:gd name="T2" fmla="*/ 20 w 22"/>
                <a:gd name="T3" fmla="*/ 0 h 15"/>
                <a:gd name="T4" fmla="*/ 0 w 22"/>
                <a:gd name="T5" fmla="*/ 15 h 15"/>
                <a:gd name="T6" fmla="*/ 0 w 22"/>
                <a:gd name="T7" fmla="*/ 15 h 15"/>
                <a:gd name="T8" fmla="*/ 22 w 22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2" y="3"/>
                  </a:moveTo>
                  <a:lnTo>
                    <a:pt x="20" y="0"/>
                  </a:lnTo>
                  <a:lnTo>
                    <a:pt x="0" y="15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4" name="Freeform 5058"/>
            <p:cNvSpPr>
              <a:spLocks/>
            </p:cNvSpPr>
            <p:nvPr/>
          </p:nvSpPr>
          <p:spPr bwMode="auto">
            <a:xfrm>
              <a:off x="2961" y="2304"/>
              <a:ext cx="44" cy="62"/>
            </a:xfrm>
            <a:custGeom>
              <a:avLst/>
              <a:gdLst>
                <a:gd name="T0" fmla="*/ 22 w 44"/>
                <a:gd name="T1" fmla="*/ 62 h 62"/>
                <a:gd name="T2" fmla="*/ 0 w 44"/>
                <a:gd name="T3" fmla="*/ 10 h 62"/>
                <a:gd name="T4" fmla="*/ 22 w 44"/>
                <a:gd name="T5" fmla="*/ 0 h 62"/>
                <a:gd name="T6" fmla="*/ 44 w 44"/>
                <a:gd name="T7" fmla="*/ 49 h 62"/>
                <a:gd name="T8" fmla="*/ 22 w 44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2">
                  <a:moveTo>
                    <a:pt x="22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4" y="49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5" name="Freeform 5059"/>
            <p:cNvSpPr>
              <a:spLocks/>
            </p:cNvSpPr>
            <p:nvPr/>
          </p:nvSpPr>
          <p:spPr bwMode="auto">
            <a:xfrm>
              <a:off x="2946" y="2258"/>
              <a:ext cx="37" cy="56"/>
            </a:xfrm>
            <a:custGeom>
              <a:avLst/>
              <a:gdLst>
                <a:gd name="T0" fmla="*/ 15 w 37"/>
                <a:gd name="T1" fmla="*/ 56 h 56"/>
                <a:gd name="T2" fmla="*/ 0 w 37"/>
                <a:gd name="T3" fmla="*/ 5 h 56"/>
                <a:gd name="T4" fmla="*/ 24 w 37"/>
                <a:gd name="T5" fmla="*/ 0 h 56"/>
                <a:gd name="T6" fmla="*/ 37 w 37"/>
                <a:gd name="T7" fmla="*/ 46 h 56"/>
                <a:gd name="T8" fmla="*/ 15 w 37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6">
                  <a:moveTo>
                    <a:pt x="15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6"/>
                  </a:lnTo>
                  <a:lnTo>
                    <a:pt x="15" y="56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6" name="Freeform 5060"/>
            <p:cNvSpPr>
              <a:spLocks/>
            </p:cNvSpPr>
            <p:nvPr/>
          </p:nvSpPr>
          <p:spPr bwMode="auto">
            <a:xfrm>
              <a:off x="2937" y="2209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7" name="Freeform 5061"/>
            <p:cNvSpPr>
              <a:spLocks/>
            </p:cNvSpPr>
            <p:nvPr/>
          </p:nvSpPr>
          <p:spPr bwMode="auto">
            <a:xfrm>
              <a:off x="2922" y="2153"/>
              <a:ext cx="39" cy="61"/>
            </a:xfrm>
            <a:custGeom>
              <a:avLst/>
              <a:gdLst>
                <a:gd name="T0" fmla="*/ 15 w 39"/>
                <a:gd name="T1" fmla="*/ 61 h 61"/>
                <a:gd name="T2" fmla="*/ 0 w 39"/>
                <a:gd name="T3" fmla="*/ 9 h 61"/>
                <a:gd name="T4" fmla="*/ 22 w 39"/>
                <a:gd name="T5" fmla="*/ 0 h 61"/>
                <a:gd name="T6" fmla="*/ 39 w 39"/>
                <a:gd name="T7" fmla="*/ 56 h 61"/>
                <a:gd name="T8" fmla="*/ 15 w 39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1">
                  <a:moveTo>
                    <a:pt x="15" y="61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9" y="56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8" name="Freeform 5062"/>
            <p:cNvSpPr>
              <a:spLocks/>
            </p:cNvSpPr>
            <p:nvPr/>
          </p:nvSpPr>
          <p:spPr bwMode="auto">
            <a:xfrm>
              <a:off x="2983" y="2349"/>
              <a:ext cx="22" cy="19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0 w 22"/>
                <a:gd name="T5" fmla="*/ 0 h 19"/>
                <a:gd name="T6" fmla="*/ 22 w 22"/>
                <a:gd name="T7" fmla="*/ 4 h 19"/>
                <a:gd name="T8" fmla="*/ 2 w 22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4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79" name="Freeform 5063"/>
            <p:cNvSpPr>
              <a:spLocks/>
            </p:cNvSpPr>
            <p:nvPr/>
          </p:nvSpPr>
          <p:spPr bwMode="auto">
            <a:xfrm>
              <a:off x="2882" y="2074"/>
              <a:ext cx="62" cy="91"/>
            </a:xfrm>
            <a:custGeom>
              <a:avLst/>
              <a:gdLst>
                <a:gd name="T0" fmla="*/ 40 w 62"/>
                <a:gd name="T1" fmla="*/ 91 h 91"/>
                <a:gd name="T2" fmla="*/ 0 w 62"/>
                <a:gd name="T3" fmla="*/ 13 h 91"/>
                <a:gd name="T4" fmla="*/ 22 w 62"/>
                <a:gd name="T5" fmla="*/ 0 h 91"/>
                <a:gd name="T6" fmla="*/ 62 w 62"/>
                <a:gd name="T7" fmla="*/ 79 h 91"/>
                <a:gd name="T8" fmla="*/ 40 w 62"/>
                <a:gd name="T9" fmla="*/ 9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1">
                  <a:moveTo>
                    <a:pt x="40" y="91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62" y="79"/>
                  </a:lnTo>
                  <a:lnTo>
                    <a:pt x="40" y="9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0" name="Freeform 5064"/>
            <p:cNvSpPr>
              <a:spLocks/>
            </p:cNvSpPr>
            <p:nvPr/>
          </p:nvSpPr>
          <p:spPr bwMode="auto">
            <a:xfrm>
              <a:off x="2862" y="2035"/>
              <a:ext cx="42" cy="52"/>
            </a:xfrm>
            <a:custGeom>
              <a:avLst/>
              <a:gdLst>
                <a:gd name="T0" fmla="*/ 20 w 42"/>
                <a:gd name="T1" fmla="*/ 52 h 52"/>
                <a:gd name="T2" fmla="*/ 0 w 42"/>
                <a:gd name="T3" fmla="*/ 15 h 52"/>
                <a:gd name="T4" fmla="*/ 20 w 42"/>
                <a:gd name="T5" fmla="*/ 0 h 52"/>
                <a:gd name="T6" fmla="*/ 42 w 42"/>
                <a:gd name="T7" fmla="*/ 39 h 52"/>
                <a:gd name="T8" fmla="*/ 20 w 42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2">
                  <a:moveTo>
                    <a:pt x="20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1" name="Freeform 5065"/>
            <p:cNvSpPr>
              <a:spLocks/>
            </p:cNvSpPr>
            <p:nvPr/>
          </p:nvSpPr>
          <p:spPr bwMode="auto">
            <a:xfrm>
              <a:off x="2841" y="2001"/>
              <a:ext cx="41" cy="49"/>
            </a:xfrm>
            <a:custGeom>
              <a:avLst/>
              <a:gdLst>
                <a:gd name="T0" fmla="*/ 21 w 41"/>
                <a:gd name="T1" fmla="*/ 49 h 49"/>
                <a:gd name="T2" fmla="*/ 0 w 41"/>
                <a:gd name="T3" fmla="*/ 15 h 49"/>
                <a:gd name="T4" fmla="*/ 19 w 41"/>
                <a:gd name="T5" fmla="*/ 0 h 49"/>
                <a:gd name="T6" fmla="*/ 41 w 41"/>
                <a:gd name="T7" fmla="*/ 34 h 49"/>
                <a:gd name="T8" fmla="*/ 21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1" y="4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1" y="34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2" name="Freeform 5066"/>
            <p:cNvSpPr>
              <a:spLocks/>
            </p:cNvSpPr>
            <p:nvPr/>
          </p:nvSpPr>
          <p:spPr bwMode="auto">
            <a:xfrm>
              <a:off x="2819" y="1971"/>
              <a:ext cx="41" cy="45"/>
            </a:xfrm>
            <a:custGeom>
              <a:avLst/>
              <a:gdLst>
                <a:gd name="T0" fmla="*/ 22 w 41"/>
                <a:gd name="T1" fmla="*/ 45 h 45"/>
                <a:gd name="T2" fmla="*/ 0 w 41"/>
                <a:gd name="T3" fmla="*/ 18 h 45"/>
                <a:gd name="T4" fmla="*/ 17 w 41"/>
                <a:gd name="T5" fmla="*/ 0 h 45"/>
                <a:gd name="T6" fmla="*/ 41 w 41"/>
                <a:gd name="T7" fmla="*/ 30 h 45"/>
                <a:gd name="T8" fmla="*/ 22 w 4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22" y="45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1" y="30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3" name="Freeform 5067"/>
            <p:cNvSpPr>
              <a:spLocks/>
            </p:cNvSpPr>
            <p:nvPr/>
          </p:nvSpPr>
          <p:spPr bwMode="auto">
            <a:xfrm>
              <a:off x="2795" y="1944"/>
              <a:ext cx="41" cy="45"/>
            </a:xfrm>
            <a:custGeom>
              <a:avLst/>
              <a:gdLst>
                <a:gd name="T0" fmla="*/ 24 w 41"/>
                <a:gd name="T1" fmla="*/ 45 h 45"/>
                <a:gd name="T2" fmla="*/ 0 w 41"/>
                <a:gd name="T3" fmla="*/ 23 h 45"/>
                <a:gd name="T4" fmla="*/ 13 w 41"/>
                <a:gd name="T5" fmla="*/ 0 h 45"/>
                <a:gd name="T6" fmla="*/ 41 w 41"/>
                <a:gd name="T7" fmla="*/ 27 h 45"/>
                <a:gd name="T8" fmla="*/ 24 w 4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24" y="45"/>
                  </a:moveTo>
                  <a:lnTo>
                    <a:pt x="0" y="23"/>
                  </a:lnTo>
                  <a:lnTo>
                    <a:pt x="13" y="0"/>
                  </a:lnTo>
                  <a:lnTo>
                    <a:pt x="41" y="27"/>
                  </a:lnTo>
                  <a:lnTo>
                    <a:pt x="24" y="4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4" name="Freeform 5068"/>
            <p:cNvSpPr>
              <a:spLocks/>
            </p:cNvSpPr>
            <p:nvPr/>
          </p:nvSpPr>
          <p:spPr bwMode="auto">
            <a:xfrm>
              <a:off x="2762" y="1922"/>
              <a:ext cx="46" cy="45"/>
            </a:xfrm>
            <a:custGeom>
              <a:avLst/>
              <a:gdLst>
                <a:gd name="T0" fmla="*/ 33 w 46"/>
                <a:gd name="T1" fmla="*/ 45 h 45"/>
                <a:gd name="T2" fmla="*/ 0 w 46"/>
                <a:gd name="T3" fmla="*/ 25 h 45"/>
                <a:gd name="T4" fmla="*/ 11 w 46"/>
                <a:gd name="T5" fmla="*/ 0 h 45"/>
                <a:gd name="T6" fmla="*/ 46 w 46"/>
                <a:gd name="T7" fmla="*/ 22 h 45"/>
                <a:gd name="T8" fmla="*/ 33 w 46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5">
                  <a:moveTo>
                    <a:pt x="33" y="45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5" name="Freeform 5069"/>
            <p:cNvSpPr>
              <a:spLocks/>
            </p:cNvSpPr>
            <p:nvPr/>
          </p:nvSpPr>
          <p:spPr bwMode="auto">
            <a:xfrm>
              <a:off x="2727" y="1905"/>
              <a:ext cx="46" cy="42"/>
            </a:xfrm>
            <a:custGeom>
              <a:avLst/>
              <a:gdLst>
                <a:gd name="T0" fmla="*/ 35 w 46"/>
                <a:gd name="T1" fmla="*/ 42 h 42"/>
                <a:gd name="T2" fmla="*/ 0 w 46"/>
                <a:gd name="T3" fmla="*/ 25 h 42"/>
                <a:gd name="T4" fmla="*/ 8 w 46"/>
                <a:gd name="T5" fmla="*/ 0 h 42"/>
                <a:gd name="T6" fmla="*/ 46 w 46"/>
                <a:gd name="T7" fmla="*/ 17 h 42"/>
                <a:gd name="T8" fmla="*/ 35 w 46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2">
                  <a:moveTo>
                    <a:pt x="35" y="42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46" y="1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6" name="Freeform 5070"/>
            <p:cNvSpPr>
              <a:spLocks/>
            </p:cNvSpPr>
            <p:nvPr/>
          </p:nvSpPr>
          <p:spPr bwMode="auto">
            <a:xfrm>
              <a:off x="2922" y="2153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9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7" name="Freeform 5071"/>
            <p:cNvSpPr>
              <a:spLocks/>
            </p:cNvSpPr>
            <p:nvPr/>
          </p:nvSpPr>
          <p:spPr bwMode="auto">
            <a:xfrm>
              <a:off x="2694" y="1898"/>
              <a:ext cx="39" cy="34"/>
            </a:xfrm>
            <a:custGeom>
              <a:avLst/>
              <a:gdLst>
                <a:gd name="T0" fmla="*/ 35 w 39"/>
                <a:gd name="T1" fmla="*/ 34 h 34"/>
                <a:gd name="T2" fmla="*/ 0 w 39"/>
                <a:gd name="T3" fmla="*/ 27 h 34"/>
                <a:gd name="T4" fmla="*/ 4 w 39"/>
                <a:gd name="T5" fmla="*/ 0 h 34"/>
                <a:gd name="T6" fmla="*/ 39 w 39"/>
                <a:gd name="T7" fmla="*/ 7 h 34"/>
                <a:gd name="T8" fmla="*/ 35 w 3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35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9" y="7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8" name="Freeform 5072"/>
            <p:cNvSpPr>
              <a:spLocks/>
            </p:cNvSpPr>
            <p:nvPr/>
          </p:nvSpPr>
          <p:spPr bwMode="auto">
            <a:xfrm>
              <a:off x="2665" y="1893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7 h 32"/>
                <a:gd name="T4" fmla="*/ 0 w 33"/>
                <a:gd name="T5" fmla="*/ 0 h 32"/>
                <a:gd name="T6" fmla="*/ 33 w 33"/>
                <a:gd name="T7" fmla="*/ 5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33" y="5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89" name="Freeform 5073"/>
            <p:cNvSpPr>
              <a:spLocks/>
            </p:cNvSpPr>
            <p:nvPr/>
          </p:nvSpPr>
          <p:spPr bwMode="auto">
            <a:xfrm>
              <a:off x="2597" y="1893"/>
              <a:ext cx="68" cy="32"/>
            </a:xfrm>
            <a:custGeom>
              <a:avLst/>
              <a:gdLst>
                <a:gd name="T0" fmla="*/ 68 w 68"/>
                <a:gd name="T1" fmla="*/ 27 h 32"/>
                <a:gd name="T2" fmla="*/ 2 w 68"/>
                <a:gd name="T3" fmla="*/ 32 h 32"/>
                <a:gd name="T4" fmla="*/ 0 w 68"/>
                <a:gd name="T5" fmla="*/ 5 h 32"/>
                <a:gd name="T6" fmla="*/ 68 w 68"/>
                <a:gd name="T7" fmla="*/ 0 h 32"/>
                <a:gd name="T8" fmla="*/ 68 w 68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2">
                  <a:moveTo>
                    <a:pt x="68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68" y="0"/>
                  </a:lnTo>
                  <a:lnTo>
                    <a:pt x="68" y="2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0" name="Freeform 5074"/>
            <p:cNvSpPr>
              <a:spLocks/>
            </p:cNvSpPr>
            <p:nvPr/>
          </p:nvSpPr>
          <p:spPr bwMode="auto">
            <a:xfrm>
              <a:off x="2727" y="1905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5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1" name="Freeform 5075"/>
            <p:cNvSpPr>
              <a:spLocks/>
            </p:cNvSpPr>
            <p:nvPr/>
          </p:nvSpPr>
          <p:spPr bwMode="auto">
            <a:xfrm>
              <a:off x="2584" y="1896"/>
              <a:ext cx="18" cy="29"/>
            </a:xfrm>
            <a:custGeom>
              <a:avLst/>
              <a:gdLst>
                <a:gd name="T0" fmla="*/ 15 w 18"/>
                <a:gd name="T1" fmla="*/ 29 h 29"/>
                <a:gd name="T2" fmla="*/ 0 w 18"/>
                <a:gd name="T3" fmla="*/ 26 h 29"/>
                <a:gd name="T4" fmla="*/ 4 w 18"/>
                <a:gd name="T5" fmla="*/ 0 h 29"/>
                <a:gd name="T6" fmla="*/ 18 w 18"/>
                <a:gd name="T7" fmla="*/ 2 h 29"/>
                <a:gd name="T8" fmla="*/ 15 w 1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9">
                  <a:moveTo>
                    <a:pt x="15" y="29"/>
                  </a:moveTo>
                  <a:lnTo>
                    <a:pt x="0" y="26"/>
                  </a:lnTo>
                  <a:lnTo>
                    <a:pt x="4" y="0"/>
                  </a:lnTo>
                  <a:lnTo>
                    <a:pt x="18" y="2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2" name="Freeform 5076"/>
            <p:cNvSpPr>
              <a:spLocks/>
            </p:cNvSpPr>
            <p:nvPr/>
          </p:nvSpPr>
          <p:spPr bwMode="auto">
            <a:xfrm>
              <a:off x="2564" y="1888"/>
              <a:ext cx="24" cy="34"/>
            </a:xfrm>
            <a:custGeom>
              <a:avLst/>
              <a:gdLst>
                <a:gd name="T0" fmla="*/ 20 w 24"/>
                <a:gd name="T1" fmla="*/ 34 h 34"/>
                <a:gd name="T2" fmla="*/ 0 w 24"/>
                <a:gd name="T3" fmla="*/ 22 h 34"/>
                <a:gd name="T4" fmla="*/ 14 w 24"/>
                <a:gd name="T5" fmla="*/ 0 h 34"/>
                <a:gd name="T6" fmla="*/ 24 w 24"/>
                <a:gd name="T7" fmla="*/ 8 h 34"/>
                <a:gd name="T8" fmla="*/ 2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20" y="34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4" y="8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3" name="Freeform 5077"/>
            <p:cNvSpPr>
              <a:spLocks/>
            </p:cNvSpPr>
            <p:nvPr/>
          </p:nvSpPr>
          <p:spPr bwMode="auto">
            <a:xfrm>
              <a:off x="2547" y="1876"/>
              <a:ext cx="31" cy="34"/>
            </a:xfrm>
            <a:custGeom>
              <a:avLst/>
              <a:gdLst>
                <a:gd name="T0" fmla="*/ 17 w 31"/>
                <a:gd name="T1" fmla="*/ 34 h 34"/>
                <a:gd name="T2" fmla="*/ 0 w 31"/>
                <a:gd name="T3" fmla="*/ 20 h 34"/>
                <a:gd name="T4" fmla="*/ 17 w 31"/>
                <a:gd name="T5" fmla="*/ 0 h 34"/>
                <a:gd name="T6" fmla="*/ 31 w 31"/>
                <a:gd name="T7" fmla="*/ 12 h 34"/>
                <a:gd name="T8" fmla="*/ 1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7" y="34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1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4" name="Freeform 5078"/>
            <p:cNvSpPr>
              <a:spLocks/>
            </p:cNvSpPr>
            <p:nvPr/>
          </p:nvSpPr>
          <p:spPr bwMode="auto">
            <a:xfrm>
              <a:off x="2529" y="1859"/>
              <a:ext cx="35" cy="37"/>
            </a:xfrm>
            <a:custGeom>
              <a:avLst/>
              <a:gdLst>
                <a:gd name="T0" fmla="*/ 18 w 35"/>
                <a:gd name="T1" fmla="*/ 37 h 37"/>
                <a:gd name="T2" fmla="*/ 0 w 35"/>
                <a:gd name="T3" fmla="*/ 19 h 37"/>
                <a:gd name="T4" fmla="*/ 18 w 35"/>
                <a:gd name="T5" fmla="*/ 0 h 37"/>
                <a:gd name="T6" fmla="*/ 35 w 35"/>
                <a:gd name="T7" fmla="*/ 17 h 37"/>
                <a:gd name="T8" fmla="*/ 18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8" y="37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5" y="17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5" name="Freeform 5079"/>
            <p:cNvSpPr>
              <a:spLocks/>
            </p:cNvSpPr>
            <p:nvPr/>
          </p:nvSpPr>
          <p:spPr bwMode="auto">
            <a:xfrm>
              <a:off x="2459" y="1761"/>
              <a:ext cx="88" cy="117"/>
            </a:xfrm>
            <a:custGeom>
              <a:avLst/>
              <a:gdLst>
                <a:gd name="T0" fmla="*/ 70 w 88"/>
                <a:gd name="T1" fmla="*/ 117 h 117"/>
                <a:gd name="T2" fmla="*/ 0 w 88"/>
                <a:gd name="T3" fmla="*/ 15 h 117"/>
                <a:gd name="T4" fmla="*/ 20 w 88"/>
                <a:gd name="T5" fmla="*/ 0 h 117"/>
                <a:gd name="T6" fmla="*/ 88 w 88"/>
                <a:gd name="T7" fmla="*/ 98 h 117"/>
                <a:gd name="T8" fmla="*/ 70 w 88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7">
                  <a:moveTo>
                    <a:pt x="70" y="11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88" y="98"/>
                  </a:lnTo>
                  <a:lnTo>
                    <a:pt x="70" y="11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6" name="Freeform 5080"/>
            <p:cNvSpPr>
              <a:spLocks/>
            </p:cNvSpPr>
            <p:nvPr/>
          </p:nvSpPr>
          <p:spPr bwMode="auto">
            <a:xfrm>
              <a:off x="2400" y="1658"/>
              <a:ext cx="79" cy="118"/>
            </a:xfrm>
            <a:custGeom>
              <a:avLst/>
              <a:gdLst>
                <a:gd name="T0" fmla="*/ 59 w 79"/>
                <a:gd name="T1" fmla="*/ 118 h 118"/>
                <a:gd name="T2" fmla="*/ 0 w 79"/>
                <a:gd name="T3" fmla="*/ 15 h 118"/>
                <a:gd name="T4" fmla="*/ 20 w 79"/>
                <a:gd name="T5" fmla="*/ 0 h 118"/>
                <a:gd name="T6" fmla="*/ 79 w 79"/>
                <a:gd name="T7" fmla="*/ 103 h 118"/>
                <a:gd name="T8" fmla="*/ 59 w 79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18">
                  <a:moveTo>
                    <a:pt x="59" y="118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79" y="103"/>
                  </a:lnTo>
                  <a:lnTo>
                    <a:pt x="59" y="118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7" name="Freeform 5081"/>
            <p:cNvSpPr>
              <a:spLocks/>
            </p:cNvSpPr>
            <p:nvPr/>
          </p:nvSpPr>
          <p:spPr bwMode="auto">
            <a:xfrm>
              <a:off x="2372" y="1602"/>
              <a:ext cx="48" cy="71"/>
            </a:xfrm>
            <a:custGeom>
              <a:avLst/>
              <a:gdLst>
                <a:gd name="T0" fmla="*/ 28 w 48"/>
                <a:gd name="T1" fmla="*/ 71 h 71"/>
                <a:gd name="T2" fmla="*/ 0 w 48"/>
                <a:gd name="T3" fmla="*/ 12 h 71"/>
                <a:gd name="T4" fmla="*/ 21 w 48"/>
                <a:gd name="T5" fmla="*/ 0 h 71"/>
                <a:gd name="T6" fmla="*/ 48 w 48"/>
                <a:gd name="T7" fmla="*/ 56 h 71"/>
                <a:gd name="T8" fmla="*/ 28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28" y="71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48" y="56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8" name="Freeform 5082"/>
            <p:cNvSpPr>
              <a:spLocks/>
            </p:cNvSpPr>
            <p:nvPr/>
          </p:nvSpPr>
          <p:spPr bwMode="auto">
            <a:xfrm>
              <a:off x="2597" y="1898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2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8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99" name="Freeform 5083"/>
            <p:cNvSpPr>
              <a:spLocks/>
            </p:cNvSpPr>
            <p:nvPr/>
          </p:nvSpPr>
          <p:spPr bwMode="auto">
            <a:xfrm>
              <a:off x="3599" y="3544"/>
              <a:ext cx="42" cy="58"/>
            </a:xfrm>
            <a:custGeom>
              <a:avLst/>
              <a:gdLst>
                <a:gd name="T0" fmla="*/ 20 w 42"/>
                <a:gd name="T1" fmla="*/ 58 h 58"/>
                <a:gd name="T2" fmla="*/ 0 w 42"/>
                <a:gd name="T3" fmla="*/ 12 h 58"/>
                <a:gd name="T4" fmla="*/ 22 w 42"/>
                <a:gd name="T5" fmla="*/ 0 h 58"/>
                <a:gd name="T6" fmla="*/ 42 w 42"/>
                <a:gd name="T7" fmla="*/ 46 h 58"/>
                <a:gd name="T8" fmla="*/ 20 w 42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20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2" y="46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0" name="Freeform 5084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1" name="Freeform 5085"/>
            <p:cNvSpPr>
              <a:spLocks/>
            </p:cNvSpPr>
            <p:nvPr/>
          </p:nvSpPr>
          <p:spPr bwMode="auto">
            <a:xfrm>
              <a:off x="3535" y="3431"/>
              <a:ext cx="62" cy="86"/>
            </a:xfrm>
            <a:custGeom>
              <a:avLst/>
              <a:gdLst>
                <a:gd name="T0" fmla="*/ 42 w 62"/>
                <a:gd name="T1" fmla="*/ 86 h 86"/>
                <a:gd name="T2" fmla="*/ 0 w 62"/>
                <a:gd name="T3" fmla="*/ 12 h 86"/>
                <a:gd name="T4" fmla="*/ 22 w 62"/>
                <a:gd name="T5" fmla="*/ 0 h 86"/>
                <a:gd name="T6" fmla="*/ 62 w 62"/>
                <a:gd name="T7" fmla="*/ 71 h 86"/>
                <a:gd name="T8" fmla="*/ 42 w 62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6">
                  <a:moveTo>
                    <a:pt x="42" y="8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2" y="71"/>
                  </a:lnTo>
                  <a:lnTo>
                    <a:pt x="42" y="8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2" name="Freeform 5086"/>
            <p:cNvSpPr>
              <a:spLocks/>
            </p:cNvSpPr>
            <p:nvPr/>
          </p:nvSpPr>
          <p:spPr bwMode="auto">
            <a:xfrm>
              <a:off x="3500" y="3353"/>
              <a:ext cx="57" cy="90"/>
            </a:xfrm>
            <a:custGeom>
              <a:avLst/>
              <a:gdLst>
                <a:gd name="T0" fmla="*/ 35 w 57"/>
                <a:gd name="T1" fmla="*/ 90 h 90"/>
                <a:gd name="T2" fmla="*/ 0 w 57"/>
                <a:gd name="T3" fmla="*/ 9 h 90"/>
                <a:gd name="T4" fmla="*/ 22 w 57"/>
                <a:gd name="T5" fmla="*/ 0 h 90"/>
                <a:gd name="T6" fmla="*/ 57 w 57"/>
                <a:gd name="T7" fmla="*/ 78 h 90"/>
                <a:gd name="T8" fmla="*/ 35 w 57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0">
                  <a:moveTo>
                    <a:pt x="35" y="90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57" y="78"/>
                  </a:lnTo>
                  <a:lnTo>
                    <a:pt x="35" y="9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3" name="Freeform 5087"/>
            <p:cNvSpPr>
              <a:spLocks/>
            </p:cNvSpPr>
            <p:nvPr/>
          </p:nvSpPr>
          <p:spPr bwMode="auto">
            <a:xfrm>
              <a:off x="3485" y="3313"/>
              <a:ext cx="37" cy="49"/>
            </a:xfrm>
            <a:custGeom>
              <a:avLst/>
              <a:gdLst>
                <a:gd name="T0" fmla="*/ 15 w 37"/>
                <a:gd name="T1" fmla="*/ 49 h 49"/>
                <a:gd name="T2" fmla="*/ 0 w 37"/>
                <a:gd name="T3" fmla="*/ 5 h 49"/>
                <a:gd name="T4" fmla="*/ 24 w 37"/>
                <a:gd name="T5" fmla="*/ 0 h 49"/>
                <a:gd name="T6" fmla="*/ 37 w 37"/>
                <a:gd name="T7" fmla="*/ 40 h 49"/>
                <a:gd name="T8" fmla="*/ 15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5" y="4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0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4" name="Freeform 5088"/>
            <p:cNvSpPr>
              <a:spLocks/>
            </p:cNvSpPr>
            <p:nvPr/>
          </p:nvSpPr>
          <p:spPr bwMode="auto">
            <a:xfrm>
              <a:off x="3481" y="3289"/>
              <a:ext cx="28" cy="29"/>
            </a:xfrm>
            <a:custGeom>
              <a:avLst/>
              <a:gdLst>
                <a:gd name="T0" fmla="*/ 4 w 28"/>
                <a:gd name="T1" fmla="*/ 29 h 29"/>
                <a:gd name="T2" fmla="*/ 0 w 28"/>
                <a:gd name="T3" fmla="*/ 5 h 29"/>
                <a:gd name="T4" fmla="*/ 24 w 28"/>
                <a:gd name="T5" fmla="*/ 0 h 29"/>
                <a:gd name="T6" fmla="*/ 28 w 28"/>
                <a:gd name="T7" fmla="*/ 24 h 29"/>
                <a:gd name="T8" fmla="*/ 4 w 2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4" y="2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24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5" name="Freeform 5089"/>
            <p:cNvSpPr>
              <a:spLocks/>
            </p:cNvSpPr>
            <p:nvPr/>
          </p:nvSpPr>
          <p:spPr bwMode="auto">
            <a:xfrm>
              <a:off x="3478" y="3262"/>
              <a:ext cx="27" cy="32"/>
            </a:xfrm>
            <a:custGeom>
              <a:avLst/>
              <a:gdLst>
                <a:gd name="T0" fmla="*/ 3 w 27"/>
                <a:gd name="T1" fmla="*/ 32 h 32"/>
                <a:gd name="T2" fmla="*/ 0 w 27"/>
                <a:gd name="T3" fmla="*/ 2 h 32"/>
                <a:gd name="T4" fmla="*/ 24 w 27"/>
                <a:gd name="T5" fmla="*/ 0 h 32"/>
                <a:gd name="T6" fmla="*/ 27 w 27"/>
                <a:gd name="T7" fmla="*/ 27 h 32"/>
                <a:gd name="T8" fmla="*/ 3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3" y="3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7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6" name="Freeform 5090"/>
            <p:cNvSpPr>
              <a:spLocks/>
            </p:cNvSpPr>
            <p:nvPr/>
          </p:nvSpPr>
          <p:spPr bwMode="auto">
            <a:xfrm>
              <a:off x="3478" y="3230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3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7" name="Freeform 5091"/>
            <p:cNvSpPr>
              <a:spLocks/>
            </p:cNvSpPr>
            <p:nvPr/>
          </p:nvSpPr>
          <p:spPr bwMode="auto">
            <a:xfrm>
              <a:off x="3478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8" name="Freeform 5092"/>
            <p:cNvSpPr>
              <a:spLocks/>
            </p:cNvSpPr>
            <p:nvPr/>
          </p:nvSpPr>
          <p:spPr bwMode="auto">
            <a:xfrm>
              <a:off x="3483" y="3135"/>
              <a:ext cx="39" cy="66"/>
            </a:xfrm>
            <a:custGeom>
              <a:avLst/>
              <a:gdLst>
                <a:gd name="T0" fmla="*/ 0 w 39"/>
                <a:gd name="T1" fmla="*/ 61 h 66"/>
                <a:gd name="T2" fmla="*/ 15 w 39"/>
                <a:gd name="T3" fmla="*/ 0 h 66"/>
                <a:gd name="T4" fmla="*/ 39 w 39"/>
                <a:gd name="T5" fmla="*/ 5 h 66"/>
                <a:gd name="T6" fmla="*/ 24 w 39"/>
                <a:gd name="T7" fmla="*/ 66 h 66"/>
                <a:gd name="T8" fmla="*/ 0 w 39"/>
                <a:gd name="T9" fmla="*/ 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6">
                  <a:moveTo>
                    <a:pt x="0" y="61"/>
                  </a:moveTo>
                  <a:lnTo>
                    <a:pt x="15" y="0"/>
                  </a:lnTo>
                  <a:lnTo>
                    <a:pt x="39" y="5"/>
                  </a:lnTo>
                  <a:lnTo>
                    <a:pt x="24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09" name="Freeform 5093"/>
            <p:cNvSpPr>
              <a:spLocks/>
            </p:cNvSpPr>
            <p:nvPr/>
          </p:nvSpPr>
          <p:spPr bwMode="auto">
            <a:xfrm>
              <a:off x="3498" y="3076"/>
              <a:ext cx="40" cy="64"/>
            </a:xfrm>
            <a:custGeom>
              <a:avLst/>
              <a:gdLst>
                <a:gd name="T0" fmla="*/ 0 w 40"/>
                <a:gd name="T1" fmla="*/ 59 h 64"/>
                <a:gd name="T2" fmla="*/ 15 w 40"/>
                <a:gd name="T3" fmla="*/ 0 h 64"/>
                <a:gd name="T4" fmla="*/ 40 w 40"/>
                <a:gd name="T5" fmla="*/ 5 h 64"/>
                <a:gd name="T6" fmla="*/ 24 w 40"/>
                <a:gd name="T7" fmla="*/ 64 h 64"/>
                <a:gd name="T8" fmla="*/ 0 w 40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4">
                  <a:moveTo>
                    <a:pt x="0" y="59"/>
                  </a:moveTo>
                  <a:lnTo>
                    <a:pt x="15" y="0"/>
                  </a:lnTo>
                  <a:lnTo>
                    <a:pt x="40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0" name="Freeform 5094"/>
            <p:cNvSpPr>
              <a:spLocks/>
            </p:cNvSpPr>
            <p:nvPr/>
          </p:nvSpPr>
          <p:spPr bwMode="auto">
            <a:xfrm>
              <a:off x="3513" y="3044"/>
              <a:ext cx="25" cy="37"/>
            </a:xfrm>
            <a:custGeom>
              <a:avLst/>
              <a:gdLst>
                <a:gd name="T0" fmla="*/ 0 w 25"/>
                <a:gd name="T1" fmla="*/ 32 h 37"/>
                <a:gd name="T2" fmla="*/ 0 w 25"/>
                <a:gd name="T3" fmla="*/ 3 h 37"/>
                <a:gd name="T4" fmla="*/ 25 w 25"/>
                <a:gd name="T5" fmla="*/ 0 h 37"/>
                <a:gd name="T6" fmla="*/ 25 w 25"/>
                <a:gd name="T7" fmla="*/ 37 h 37"/>
                <a:gd name="T8" fmla="*/ 0 w 25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0" y="32"/>
                  </a:moveTo>
                  <a:lnTo>
                    <a:pt x="0" y="3"/>
                  </a:lnTo>
                  <a:lnTo>
                    <a:pt x="25" y="0"/>
                  </a:lnTo>
                  <a:lnTo>
                    <a:pt x="25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1" name="Freeform 5095"/>
            <p:cNvSpPr>
              <a:spLocks/>
            </p:cNvSpPr>
            <p:nvPr/>
          </p:nvSpPr>
          <p:spPr bwMode="auto">
            <a:xfrm>
              <a:off x="3511" y="3010"/>
              <a:ext cx="27" cy="37"/>
            </a:xfrm>
            <a:custGeom>
              <a:avLst/>
              <a:gdLst>
                <a:gd name="T0" fmla="*/ 2 w 27"/>
                <a:gd name="T1" fmla="*/ 37 h 37"/>
                <a:gd name="T2" fmla="*/ 0 w 27"/>
                <a:gd name="T3" fmla="*/ 5 h 37"/>
                <a:gd name="T4" fmla="*/ 24 w 27"/>
                <a:gd name="T5" fmla="*/ 0 h 37"/>
                <a:gd name="T6" fmla="*/ 27 w 27"/>
                <a:gd name="T7" fmla="*/ 34 h 37"/>
                <a:gd name="T8" fmla="*/ 2 w 2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2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7" y="34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2" name="Freeform 5096"/>
            <p:cNvSpPr>
              <a:spLocks/>
            </p:cNvSpPr>
            <p:nvPr/>
          </p:nvSpPr>
          <p:spPr bwMode="auto">
            <a:xfrm>
              <a:off x="3478" y="3262"/>
              <a:ext cx="24" cy="2"/>
            </a:xfrm>
            <a:custGeom>
              <a:avLst/>
              <a:gdLst>
                <a:gd name="T0" fmla="*/ 0 w 24"/>
                <a:gd name="T1" fmla="*/ 2 h 2"/>
                <a:gd name="T2" fmla="*/ 0 w 24"/>
                <a:gd name="T3" fmla="*/ 2 h 2"/>
                <a:gd name="T4" fmla="*/ 24 w 24"/>
                <a:gd name="T5" fmla="*/ 0 h 2"/>
                <a:gd name="T6" fmla="*/ 24 w 24"/>
                <a:gd name="T7" fmla="*/ 2 h 2"/>
                <a:gd name="T8" fmla="*/ 0 w 24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">
                  <a:moveTo>
                    <a:pt x="0" y="2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3" name="Freeform 5097"/>
            <p:cNvSpPr>
              <a:spLocks/>
            </p:cNvSpPr>
            <p:nvPr/>
          </p:nvSpPr>
          <p:spPr bwMode="auto">
            <a:xfrm>
              <a:off x="3496" y="2963"/>
              <a:ext cx="39" cy="54"/>
            </a:xfrm>
            <a:custGeom>
              <a:avLst/>
              <a:gdLst>
                <a:gd name="T0" fmla="*/ 17 w 39"/>
                <a:gd name="T1" fmla="*/ 54 h 54"/>
                <a:gd name="T2" fmla="*/ 0 w 39"/>
                <a:gd name="T3" fmla="*/ 13 h 54"/>
                <a:gd name="T4" fmla="*/ 22 w 39"/>
                <a:gd name="T5" fmla="*/ 0 h 54"/>
                <a:gd name="T6" fmla="*/ 39 w 39"/>
                <a:gd name="T7" fmla="*/ 44 h 54"/>
                <a:gd name="T8" fmla="*/ 17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7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9" y="4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4" name="Freeform 5098"/>
            <p:cNvSpPr>
              <a:spLocks/>
            </p:cNvSpPr>
            <p:nvPr/>
          </p:nvSpPr>
          <p:spPr bwMode="auto">
            <a:xfrm>
              <a:off x="3474" y="2927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6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6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5" name="Freeform 5099"/>
            <p:cNvSpPr>
              <a:spLocks/>
            </p:cNvSpPr>
            <p:nvPr/>
          </p:nvSpPr>
          <p:spPr bwMode="auto">
            <a:xfrm>
              <a:off x="3448" y="2895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2 h 49"/>
                <a:gd name="T4" fmla="*/ 13 w 44"/>
                <a:gd name="T5" fmla="*/ 0 h 49"/>
                <a:gd name="T6" fmla="*/ 44 w 44"/>
                <a:gd name="T7" fmla="*/ 32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32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6" name="Freeform 5100"/>
            <p:cNvSpPr>
              <a:spLocks/>
            </p:cNvSpPr>
            <p:nvPr/>
          </p:nvSpPr>
          <p:spPr bwMode="auto">
            <a:xfrm>
              <a:off x="3415" y="2870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7" name="Freeform 5101"/>
            <p:cNvSpPr>
              <a:spLocks/>
            </p:cNvSpPr>
            <p:nvPr/>
          </p:nvSpPr>
          <p:spPr bwMode="auto">
            <a:xfrm>
              <a:off x="3380" y="2848"/>
              <a:ext cx="48" cy="44"/>
            </a:xfrm>
            <a:custGeom>
              <a:avLst/>
              <a:gdLst>
                <a:gd name="T0" fmla="*/ 35 w 48"/>
                <a:gd name="T1" fmla="*/ 44 h 44"/>
                <a:gd name="T2" fmla="*/ 0 w 48"/>
                <a:gd name="T3" fmla="*/ 22 h 44"/>
                <a:gd name="T4" fmla="*/ 13 w 48"/>
                <a:gd name="T5" fmla="*/ 0 h 44"/>
                <a:gd name="T6" fmla="*/ 48 w 48"/>
                <a:gd name="T7" fmla="*/ 22 h 44"/>
                <a:gd name="T8" fmla="*/ 35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5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8" name="Freeform 5102"/>
            <p:cNvSpPr>
              <a:spLocks/>
            </p:cNvSpPr>
            <p:nvPr/>
          </p:nvSpPr>
          <p:spPr bwMode="auto">
            <a:xfrm>
              <a:off x="3345" y="2821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20 h 49"/>
                <a:gd name="T4" fmla="*/ 17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19" name="Freeform 5103"/>
            <p:cNvSpPr>
              <a:spLocks/>
            </p:cNvSpPr>
            <p:nvPr/>
          </p:nvSpPr>
          <p:spPr bwMode="auto">
            <a:xfrm>
              <a:off x="3314" y="2789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15 h 52"/>
                <a:gd name="T4" fmla="*/ 20 w 48"/>
                <a:gd name="T5" fmla="*/ 0 h 52"/>
                <a:gd name="T6" fmla="*/ 48 w 48"/>
                <a:gd name="T7" fmla="*/ 32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8" y="32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0" name="Freeform 5104"/>
            <p:cNvSpPr>
              <a:spLocks/>
            </p:cNvSpPr>
            <p:nvPr/>
          </p:nvSpPr>
          <p:spPr bwMode="auto">
            <a:xfrm>
              <a:off x="3292" y="2748"/>
              <a:ext cx="42" cy="56"/>
            </a:xfrm>
            <a:custGeom>
              <a:avLst/>
              <a:gdLst>
                <a:gd name="T0" fmla="*/ 22 w 42"/>
                <a:gd name="T1" fmla="*/ 56 h 56"/>
                <a:gd name="T2" fmla="*/ 0 w 42"/>
                <a:gd name="T3" fmla="*/ 14 h 56"/>
                <a:gd name="T4" fmla="*/ 20 w 42"/>
                <a:gd name="T5" fmla="*/ 0 h 56"/>
                <a:gd name="T6" fmla="*/ 42 w 42"/>
                <a:gd name="T7" fmla="*/ 41 h 56"/>
                <a:gd name="T8" fmla="*/ 22 w 4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6">
                  <a:moveTo>
                    <a:pt x="22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2" y="41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1" name="Freeform 5105"/>
            <p:cNvSpPr>
              <a:spLocks/>
            </p:cNvSpPr>
            <p:nvPr/>
          </p:nvSpPr>
          <p:spPr bwMode="auto">
            <a:xfrm>
              <a:off x="3511" y="3007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8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2" name="Freeform 5106"/>
            <p:cNvSpPr>
              <a:spLocks/>
            </p:cNvSpPr>
            <p:nvPr/>
          </p:nvSpPr>
          <p:spPr bwMode="auto">
            <a:xfrm>
              <a:off x="3279" y="2718"/>
              <a:ext cx="35" cy="42"/>
            </a:xfrm>
            <a:custGeom>
              <a:avLst/>
              <a:gdLst>
                <a:gd name="T0" fmla="*/ 13 w 35"/>
                <a:gd name="T1" fmla="*/ 42 h 42"/>
                <a:gd name="T2" fmla="*/ 0 w 35"/>
                <a:gd name="T3" fmla="*/ 5 h 42"/>
                <a:gd name="T4" fmla="*/ 24 w 35"/>
                <a:gd name="T5" fmla="*/ 0 h 42"/>
                <a:gd name="T6" fmla="*/ 35 w 35"/>
                <a:gd name="T7" fmla="*/ 32 h 42"/>
                <a:gd name="T8" fmla="*/ 13 w 35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2">
                  <a:moveTo>
                    <a:pt x="13" y="4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2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3" name="Freeform 5107"/>
            <p:cNvSpPr>
              <a:spLocks/>
            </p:cNvSpPr>
            <p:nvPr/>
          </p:nvSpPr>
          <p:spPr bwMode="auto">
            <a:xfrm>
              <a:off x="3275" y="2687"/>
              <a:ext cx="28" cy="36"/>
            </a:xfrm>
            <a:custGeom>
              <a:avLst/>
              <a:gdLst>
                <a:gd name="T0" fmla="*/ 4 w 28"/>
                <a:gd name="T1" fmla="*/ 36 h 36"/>
                <a:gd name="T2" fmla="*/ 0 w 28"/>
                <a:gd name="T3" fmla="*/ 2 h 36"/>
                <a:gd name="T4" fmla="*/ 24 w 28"/>
                <a:gd name="T5" fmla="*/ 0 h 36"/>
                <a:gd name="T6" fmla="*/ 28 w 28"/>
                <a:gd name="T7" fmla="*/ 31 h 36"/>
                <a:gd name="T8" fmla="*/ 4 w 28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6">
                  <a:moveTo>
                    <a:pt x="4" y="36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1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4" name="Freeform 5108"/>
            <p:cNvSpPr>
              <a:spLocks/>
            </p:cNvSpPr>
            <p:nvPr/>
          </p:nvSpPr>
          <p:spPr bwMode="auto">
            <a:xfrm>
              <a:off x="3275" y="2625"/>
              <a:ext cx="24" cy="64"/>
            </a:xfrm>
            <a:custGeom>
              <a:avLst/>
              <a:gdLst>
                <a:gd name="T0" fmla="*/ 0 w 24"/>
                <a:gd name="T1" fmla="*/ 64 h 64"/>
                <a:gd name="T2" fmla="*/ 0 w 24"/>
                <a:gd name="T3" fmla="*/ 0 h 64"/>
                <a:gd name="T4" fmla="*/ 24 w 24"/>
                <a:gd name="T5" fmla="*/ 0 h 64"/>
                <a:gd name="T6" fmla="*/ 24 w 24"/>
                <a:gd name="T7" fmla="*/ 62 h 64"/>
                <a:gd name="T8" fmla="*/ 0 w 2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4">
                  <a:moveTo>
                    <a:pt x="0" y="6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6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5" name="Freeform 5109"/>
            <p:cNvSpPr>
              <a:spLocks/>
            </p:cNvSpPr>
            <p:nvPr/>
          </p:nvSpPr>
          <p:spPr bwMode="auto">
            <a:xfrm>
              <a:off x="3272" y="2562"/>
              <a:ext cx="27" cy="63"/>
            </a:xfrm>
            <a:custGeom>
              <a:avLst/>
              <a:gdLst>
                <a:gd name="T0" fmla="*/ 3 w 27"/>
                <a:gd name="T1" fmla="*/ 63 h 63"/>
                <a:gd name="T2" fmla="*/ 0 w 27"/>
                <a:gd name="T3" fmla="*/ 2 h 63"/>
                <a:gd name="T4" fmla="*/ 24 w 27"/>
                <a:gd name="T5" fmla="*/ 0 h 63"/>
                <a:gd name="T6" fmla="*/ 27 w 27"/>
                <a:gd name="T7" fmla="*/ 63 h 63"/>
                <a:gd name="T8" fmla="*/ 3 w 27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3">
                  <a:moveTo>
                    <a:pt x="3" y="63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7" y="63"/>
                  </a:lnTo>
                  <a:lnTo>
                    <a:pt x="3" y="63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6" name="Freeform 5110"/>
            <p:cNvSpPr>
              <a:spLocks/>
            </p:cNvSpPr>
            <p:nvPr/>
          </p:nvSpPr>
          <p:spPr bwMode="auto">
            <a:xfrm>
              <a:off x="3266" y="2530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2 h 34"/>
                <a:gd name="T4" fmla="*/ 22 w 30"/>
                <a:gd name="T5" fmla="*/ 0 h 34"/>
                <a:gd name="T6" fmla="*/ 30 w 30"/>
                <a:gd name="T7" fmla="*/ 3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0" y="3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7" name="Freeform 5111"/>
            <p:cNvSpPr>
              <a:spLocks/>
            </p:cNvSpPr>
            <p:nvPr/>
          </p:nvSpPr>
          <p:spPr bwMode="auto">
            <a:xfrm>
              <a:off x="3250" y="2498"/>
              <a:ext cx="38" cy="44"/>
            </a:xfrm>
            <a:custGeom>
              <a:avLst/>
              <a:gdLst>
                <a:gd name="T0" fmla="*/ 16 w 38"/>
                <a:gd name="T1" fmla="*/ 44 h 44"/>
                <a:gd name="T2" fmla="*/ 0 w 38"/>
                <a:gd name="T3" fmla="*/ 12 h 44"/>
                <a:gd name="T4" fmla="*/ 22 w 38"/>
                <a:gd name="T5" fmla="*/ 0 h 44"/>
                <a:gd name="T6" fmla="*/ 38 w 38"/>
                <a:gd name="T7" fmla="*/ 32 h 44"/>
                <a:gd name="T8" fmla="*/ 16 w 3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16" y="4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8" y="32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8" name="Freeform 5112"/>
            <p:cNvSpPr>
              <a:spLocks/>
            </p:cNvSpPr>
            <p:nvPr/>
          </p:nvSpPr>
          <p:spPr bwMode="auto">
            <a:xfrm>
              <a:off x="3292" y="2748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20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29" name="Freeform 5113"/>
            <p:cNvSpPr>
              <a:spLocks/>
            </p:cNvSpPr>
            <p:nvPr/>
          </p:nvSpPr>
          <p:spPr bwMode="auto">
            <a:xfrm>
              <a:off x="3242" y="2476"/>
              <a:ext cx="28" cy="34"/>
            </a:xfrm>
            <a:custGeom>
              <a:avLst/>
              <a:gdLst>
                <a:gd name="T0" fmla="*/ 8 w 28"/>
                <a:gd name="T1" fmla="*/ 34 h 34"/>
                <a:gd name="T2" fmla="*/ 0 w 28"/>
                <a:gd name="T3" fmla="*/ 20 h 34"/>
                <a:gd name="T4" fmla="*/ 17 w 28"/>
                <a:gd name="T5" fmla="*/ 0 h 34"/>
                <a:gd name="T6" fmla="*/ 28 w 28"/>
                <a:gd name="T7" fmla="*/ 20 h 34"/>
                <a:gd name="T8" fmla="*/ 8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8" y="34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28" y="20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0" name="Freeform 5114"/>
            <p:cNvSpPr>
              <a:spLocks/>
            </p:cNvSpPr>
            <p:nvPr/>
          </p:nvSpPr>
          <p:spPr bwMode="auto">
            <a:xfrm>
              <a:off x="3228" y="2461"/>
              <a:ext cx="31" cy="35"/>
            </a:xfrm>
            <a:custGeom>
              <a:avLst/>
              <a:gdLst>
                <a:gd name="T0" fmla="*/ 14 w 31"/>
                <a:gd name="T1" fmla="*/ 35 h 35"/>
                <a:gd name="T2" fmla="*/ 0 w 31"/>
                <a:gd name="T3" fmla="*/ 22 h 35"/>
                <a:gd name="T4" fmla="*/ 14 w 31"/>
                <a:gd name="T5" fmla="*/ 0 h 35"/>
                <a:gd name="T6" fmla="*/ 31 w 31"/>
                <a:gd name="T7" fmla="*/ 15 h 35"/>
                <a:gd name="T8" fmla="*/ 14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4" y="35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31" y="15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1" name="Freeform 5115"/>
            <p:cNvSpPr>
              <a:spLocks/>
            </p:cNvSpPr>
            <p:nvPr/>
          </p:nvSpPr>
          <p:spPr bwMode="auto">
            <a:xfrm>
              <a:off x="3213" y="2447"/>
              <a:ext cx="29" cy="36"/>
            </a:xfrm>
            <a:custGeom>
              <a:avLst/>
              <a:gdLst>
                <a:gd name="T0" fmla="*/ 15 w 29"/>
                <a:gd name="T1" fmla="*/ 36 h 36"/>
                <a:gd name="T2" fmla="*/ 0 w 29"/>
                <a:gd name="T3" fmla="*/ 24 h 36"/>
                <a:gd name="T4" fmla="*/ 11 w 29"/>
                <a:gd name="T5" fmla="*/ 0 h 36"/>
                <a:gd name="T6" fmla="*/ 29 w 29"/>
                <a:gd name="T7" fmla="*/ 14 h 36"/>
                <a:gd name="T8" fmla="*/ 15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9" y="14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2" name="Freeform 5116"/>
            <p:cNvSpPr>
              <a:spLocks/>
            </p:cNvSpPr>
            <p:nvPr/>
          </p:nvSpPr>
          <p:spPr bwMode="auto">
            <a:xfrm>
              <a:off x="3198" y="2437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4 h 34"/>
                <a:gd name="T4" fmla="*/ 9 w 26"/>
                <a:gd name="T5" fmla="*/ 0 h 34"/>
                <a:gd name="T6" fmla="*/ 26 w 26"/>
                <a:gd name="T7" fmla="*/ 10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6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3" name="Freeform 5117"/>
            <p:cNvSpPr>
              <a:spLocks/>
            </p:cNvSpPr>
            <p:nvPr/>
          </p:nvSpPr>
          <p:spPr bwMode="auto">
            <a:xfrm>
              <a:off x="3165" y="2427"/>
              <a:ext cx="42" cy="34"/>
            </a:xfrm>
            <a:custGeom>
              <a:avLst/>
              <a:gdLst>
                <a:gd name="T0" fmla="*/ 33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10 h 34"/>
                <a:gd name="T8" fmla="*/ 33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1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4" name="Freeform 5118"/>
            <p:cNvSpPr>
              <a:spLocks/>
            </p:cNvSpPr>
            <p:nvPr/>
          </p:nvSpPr>
          <p:spPr bwMode="auto">
            <a:xfrm>
              <a:off x="3128" y="2420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5" name="Freeform 5119"/>
            <p:cNvSpPr>
              <a:spLocks/>
            </p:cNvSpPr>
            <p:nvPr/>
          </p:nvSpPr>
          <p:spPr bwMode="auto">
            <a:xfrm>
              <a:off x="3088" y="2412"/>
              <a:ext cx="44" cy="35"/>
            </a:xfrm>
            <a:custGeom>
              <a:avLst/>
              <a:gdLst>
                <a:gd name="T0" fmla="*/ 40 w 44"/>
                <a:gd name="T1" fmla="*/ 35 h 35"/>
                <a:gd name="T2" fmla="*/ 0 w 44"/>
                <a:gd name="T3" fmla="*/ 27 h 35"/>
                <a:gd name="T4" fmla="*/ 5 w 44"/>
                <a:gd name="T5" fmla="*/ 0 h 35"/>
                <a:gd name="T6" fmla="*/ 44 w 44"/>
                <a:gd name="T7" fmla="*/ 8 h 35"/>
                <a:gd name="T8" fmla="*/ 40 w 44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5">
                  <a:moveTo>
                    <a:pt x="40" y="35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8"/>
                  </a:lnTo>
                  <a:lnTo>
                    <a:pt x="40" y="35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6" name="Freeform 5120"/>
            <p:cNvSpPr>
              <a:spLocks/>
            </p:cNvSpPr>
            <p:nvPr/>
          </p:nvSpPr>
          <p:spPr bwMode="auto">
            <a:xfrm>
              <a:off x="3051" y="2400"/>
              <a:ext cx="42" cy="39"/>
            </a:xfrm>
            <a:custGeom>
              <a:avLst/>
              <a:gdLst>
                <a:gd name="T0" fmla="*/ 37 w 42"/>
                <a:gd name="T1" fmla="*/ 39 h 39"/>
                <a:gd name="T2" fmla="*/ 0 w 42"/>
                <a:gd name="T3" fmla="*/ 24 h 39"/>
                <a:gd name="T4" fmla="*/ 9 w 42"/>
                <a:gd name="T5" fmla="*/ 0 h 39"/>
                <a:gd name="T6" fmla="*/ 42 w 42"/>
                <a:gd name="T7" fmla="*/ 12 h 39"/>
                <a:gd name="T8" fmla="*/ 37 w 4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9">
                  <a:moveTo>
                    <a:pt x="37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2" y="12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7" name="Freeform 5121"/>
            <p:cNvSpPr>
              <a:spLocks/>
            </p:cNvSpPr>
            <p:nvPr/>
          </p:nvSpPr>
          <p:spPr bwMode="auto">
            <a:xfrm>
              <a:off x="3031" y="2393"/>
              <a:ext cx="29" cy="31"/>
            </a:xfrm>
            <a:custGeom>
              <a:avLst/>
              <a:gdLst>
                <a:gd name="T0" fmla="*/ 20 w 29"/>
                <a:gd name="T1" fmla="*/ 31 h 31"/>
                <a:gd name="T2" fmla="*/ 0 w 29"/>
                <a:gd name="T3" fmla="*/ 24 h 31"/>
                <a:gd name="T4" fmla="*/ 11 w 29"/>
                <a:gd name="T5" fmla="*/ 0 h 31"/>
                <a:gd name="T6" fmla="*/ 29 w 29"/>
                <a:gd name="T7" fmla="*/ 7 h 31"/>
                <a:gd name="T8" fmla="*/ 20 w 2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20" y="31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9" y="7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8" name="Freeform 5122"/>
            <p:cNvSpPr>
              <a:spLocks/>
            </p:cNvSpPr>
            <p:nvPr/>
          </p:nvSpPr>
          <p:spPr bwMode="auto">
            <a:xfrm>
              <a:off x="3014" y="2385"/>
              <a:ext cx="28" cy="32"/>
            </a:xfrm>
            <a:custGeom>
              <a:avLst/>
              <a:gdLst>
                <a:gd name="T0" fmla="*/ 17 w 28"/>
                <a:gd name="T1" fmla="*/ 32 h 32"/>
                <a:gd name="T2" fmla="*/ 0 w 28"/>
                <a:gd name="T3" fmla="*/ 22 h 32"/>
                <a:gd name="T4" fmla="*/ 13 w 28"/>
                <a:gd name="T5" fmla="*/ 0 h 32"/>
                <a:gd name="T6" fmla="*/ 28 w 28"/>
                <a:gd name="T7" fmla="*/ 8 h 32"/>
                <a:gd name="T8" fmla="*/ 17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8" y="8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39" name="Freeform 5123"/>
            <p:cNvSpPr>
              <a:spLocks/>
            </p:cNvSpPr>
            <p:nvPr/>
          </p:nvSpPr>
          <p:spPr bwMode="auto">
            <a:xfrm>
              <a:off x="2996" y="2373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0" name="Freeform 5124"/>
            <p:cNvSpPr>
              <a:spLocks/>
            </p:cNvSpPr>
            <p:nvPr/>
          </p:nvSpPr>
          <p:spPr bwMode="auto">
            <a:xfrm>
              <a:off x="2983" y="2353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20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1" name="Freeform 5125"/>
            <p:cNvSpPr>
              <a:spLocks/>
            </p:cNvSpPr>
            <p:nvPr/>
          </p:nvSpPr>
          <p:spPr bwMode="auto">
            <a:xfrm>
              <a:off x="3250" y="2496"/>
              <a:ext cx="22" cy="14"/>
            </a:xfrm>
            <a:custGeom>
              <a:avLst/>
              <a:gdLst>
                <a:gd name="T0" fmla="*/ 22 w 22"/>
                <a:gd name="T1" fmla="*/ 2 h 14"/>
                <a:gd name="T2" fmla="*/ 20 w 22"/>
                <a:gd name="T3" fmla="*/ 0 h 14"/>
                <a:gd name="T4" fmla="*/ 0 w 22"/>
                <a:gd name="T5" fmla="*/ 14 h 14"/>
                <a:gd name="T6" fmla="*/ 0 w 22"/>
                <a:gd name="T7" fmla="*/ 14 h 14"/>
                <a:gd name="T8" fmla="*/ 22 w 22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22" y="2"/>
                  </a:moveTo>
                  <a:lnTo>
                    <a:pt x="20" y="0"/>
                  </a:lnTo>
                  <a:lnTo>
                    <a:pt x="0" y="14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2" name="Freeform 5126"/>
            <p:cNvSpPr>
              <a:spLocks/>
            </p:cNvSpPr>
            <p:nvPr/>
          </p:nvSpPr>
          <p:spPr bwMode="auto">
            <a:xfrm>
              <a:off x="2957" y="2309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0 w 46"/>
                <a:gd name="T3" fmla="*/ 10 h 62"/>
                <a:gd name="T4" fmla="*/ 22 w 46"/>
                <a:gd name="T5" fmla="*/ 0 h 62"/>
                <a:gd name="T6" fmla="*/ 46 w 46"/>
                <a:gd name="T7" fmla="*/ 49 h 62"/>
                <a:gd name="T8" fmla="*/ 24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4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3" name="Freeform 5127"/>
            <p:cNvSpPr>
              <a:spLocks/>
            </p:cNvSpPr>
            <p:nvPr/>
          </p:nvSpPr>
          <p:spPr bwMode="auto">
            <a:xfrm>
              <a:off x="2944" y="2263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4" name="Freeform 5128"/>
            <p:cNvSpPr>
              <a:spLocks/>
            </p:cNvSpPr>
            <p:nvPr/>
          </p:nvSpPr>
          <p:spPr bwMode="auto">
            <a:xfrm>
              <a:off x="2935" y="2211"/>
              <a:ext cx="33" cy="57"/>
            </a:xfrm>
            <a:custGeom>
              <a:avLst/>
              <a:gdLst>
                <a:gd name="T0" fmla="*/ 9 w 33"/>
                <a:gd name="T1" fmla="*/ 57 h 57"/>
                <a:gd name="T2" fmla="*/ 0 w 33"/>
                <a:gd name="T3" fmla="*/ 5 h 57"/>
                <a:gd name="T4" fmla="*/ 24 w 33"/>
                <a:gd name="T5" fmla="*/ 0 h 57"/>
                <a:gd name="T6" fmla="*/ 33 w 33"/>
                <a:gd name="T7" fmla="*/ 52 h 57"/>
                <a:gd name="T8" fmla="*/ 9 w 3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7">
                  <a:moveTo>
                    <a:pt x="9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5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5" name="Freeform 5129"/>
            <p:cNvSpPr>
              <a:spLocks/>
            </p:cNvSpPr>
            <p:nvPr/>
          </p:nvSpPr>
          <p:spPr bwMode="auto">
            <a:xfrm>
              <a:off x="2928" y="2182"/>
              <a:ext cx="31" cy="34"/>
            </a:xfrm>
            <a:custGeom>
              <a:avLst/>
              <a:gdLst>
                <a:gd name="T0" fmla="*/ 7 w 31"/>
                <a:gd name="T1" fmla="*/ 34 h 34"/>
                <a:gd name="T2" fmla="*/ 0 w 31"/>
                <a:gd name="T3" fmla="*/ 10 h 34"/>
                <a:gd name="T4" fmla="*/ 22 w 31"/>
                <a:gd name="T5" fmla="*/ 0 h 34"/>
                <a:gd name="T6" fmla="*/ 31 w 31"/>
                <a:gd name="T7" fmla="*/ 29 h 34"/>
                <a:gd name="T8" fmla="*/ 7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7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9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6" name="Freeform 5130"/>
            <p:cNvSpPr>
              <a:spLocks/>
            </p:cNvSpPr>
            <p:nvPr/>
          </p:nvSpPr>
          <p:spPr bwMode="auto">
            <a:xfrm>
              <a:off x="2917" y="2158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2 h 34"/>
                <a:gd name="T4" fmla="*/ 22 w 33"/>
                <a:gd name="T5" fmla="*/ 0 h 34"/>
                <a:gd name="T6" fmla="*/ 33 w 33"/>
                <a:gd name="T7" fmla="*/ 2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7" name="Freeform 5131"/>
            <p:cNvSpPr>
              <a:spLocks/>
            </p:cNvSpPr>
            <p:nvPr/>
          </p:nvSpPr>
          <p:spPr bwMode="auto">
            <a:xfrm>
              <a:off x="2981" y="2353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8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8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8" name="Freeform 5132"/>
            <p:cNvSpPr>
              <a:spLocks/>
            </p:cNvSpPr>
            <p:nvPr/>
          </p:nvSpPr>
          <p:spPr bwMode="auto">
            <a:xfrm>
              <a:off x="2878" y="2077"/>
              <a:ext cx="61" cy="93"/>
            </a:xfrm>
            <a:custGeom>
              <a:avLst/>
              <a:gdLst>
                <a:gd name="T0" fmla="*/ 39 w 61"/>
                <a:gd name="T1" fmla="*/ 93 h 93"/>
                <a:gd name="T2" fmla="*/ 0 w 61"/>
                <a:gd name="T3" fmla="*/ 12 h 93"/>
                <a:gd name="T4" fmla="*/ 22 w 61"/>
                <a:gd name="T5" fmla="*/ 0 h 93"/>
                <a:gd name="T6" fmla="*/ 61 w 61"/>
                <a:gd name="T7" fmla="*/ 81 h 93"/>
                <a:gd name="T8" fmla="*/ 39 w 61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3">
                  <a:moveTo>
                    <a:pt x="39" y="9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1" y="81"/>
                  </a:lnTo>
                  <a:lnTo>
                    <a:pt x="39" y="93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49" name="Freeform 5133"/>
            <p:cNvSpPr>
              <a:spLocks/>
            </p:cNvSpPr>
            <p:nvPr/>
          </p:nvSpPr>
          <p:spPr bwMode="auto">
            <a:xfrm>
              <a:off x="2858" y="2038"/>
              <a:ext cx="42" cy="51"/>
            </a:xfrm>
            <a:custGeom>
              <a:avLst/>
              <a:gdLst>
                <a:gd name="T0" fmla="*/ 20 w 42"/>
                <a:gd name="T1" fmla="*/ 51 h 51"/>
                <a:gd name="T2" fmla="*/ 0 w 42"/>
                <a:gd name="T3" fmla="*/ 14 h 51"/>
                <a:gd name="T4" fmla="*/ 20 w 42"/>
                <a:gd name="T5" fmla="*/ 0 h 51"/>
                <a:gd name="T6" fmla="*/ 42 w 42"/>
                <a:gd name="T7" fmla="*/ 39 h 51"/>
                <a:gd name="T8" fmla="*/ 20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0" y="51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0" name="Freeform 5134"/>
            <p:cNvSpPr>
              <a:spLocks/>
            </p:cNvSpPr>
            <p:nvPr/>
          </p:nvSpPr>
          <p:spPr bwMode="auto">
            <a:xfrm>
              <a:off x="2836" y="2006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14 h 46"/>
                <a:gd name="T4" fmla="*/ 20 w 42"/>
                <a:gd name="T5" fmla="*/ 0 h 46"/>
                <a:gd name="T6" fmla="*/ 42 w 42"/>
                <a:gd name="T7" fmla="*/ 32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2" y="32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1" name="Freeform 5135"/>
            <p:cNvSpPr>
              <a:spLocks/>
            </p:cNvSpPr>
            <p:nvPr/>
          </p:nvSpPr>
          <p:spPr bwMode="auto">
            <a:xfrm>
              <a:off x="2814" y="1976"/>
              <a:ext cx="42" cy="44"/>
            </a:xfrm>
            <a:custGeom>
              <a:avLst/>
              <a:gdLst>
                <a:gd name="T0" fmla="*/ 22 w 42"/>
                <a:gd name="T1" fmla="*/ 44 h 44"/>
                <a:gd name="T2" fmla="*/ 0 w 42"/>
                <a:gd name="T3" fmla="*/ 17 h 44"/>
                <a:gd name="T4" fmla="*/ 18 w 42"/>
                <a:gd name="T5" fmla="*/ 0 h 44"/>
                <a:gd name="T6" fmla="*/ 42 w 42"/>
                <a:gd name="T7" fmla="*/ 30 h 44"/>
                <a:gd name="T8" fmla="*/ 22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22" y="4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0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2" name="Freeform 5136"/>
            <p:cNvSpPr>
              <a:spLocks/>
            </p:cNvSpPr>
            <p:nvPr/>
          </p:nvSpPr>
          <p:spPr bwMode="auto">
            <a:xfrm>
              <a:off x="2790" y="1949"/>
              <a:ext cx="42" cy="44"/>
            </a:xfrm>
            <a:custGeom>
              <a:avLst/>
              <a:gdLst>
                <a:gd name="T0" fmla="*/ 24 w 42"/>
                <a:gd name="T1" fmla="*/ 44 h 44"/>
                <a:gd name="T2" fmla="*/ 0 w 42"/>
                <a:gd name="T3" fmla="*/ 22 h 44"/>
                <a:gd name="T4" fmla="*/ 13 w 42"/>
                <a:gd name="T5" fmla="*/ 0 h 44"/>
                <a:gd name="T6" fmla="*/ 42 w 42"/>
                <a:gd name="T7" fmla="*/ 27 h 44"/>
                <a:gd name="T8" fmla="*/ 24 w 42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27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3" name="Freeform 5137"/>
            <p:cNvSpPr>
              <a:spLocks/>
            </p:cNvSpPr>
            <p:nvPr/>
          </p:nvSpPr>
          <p:spPr bwMode="auto">
            <a:xfrm>
              <a:off x="2757" y="1925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4 h 46"/>
                <a:gd name="T4" fmla="*/ 11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4" name="Freeform 5138"/>
            <p:cNvSpPr>
              <a:spLocks/>
            </p:cNvSpPr>
            <p:nvPr/>
          </p:nvSpPr>
          <p:spPr bwMode="auto">
            <a:xfrm>
              <a:off x="2720" y="1910"/>
              <a:ext cx="48" cy="39"/>
            </a:xfrm>
            <a:custGeom>
              <a:avLst/>
              <a:gdLst>
                <a:gd name="T0" fmla="*/ 37 w 48"/>
                <a:gd name="T1" fmla="*/ 39 h 39"/>
                <a:gd name="T2" fmla="*/ 0 w 48"/>
                <a:gd name="T3" fmla="*/ 25 h 39"/>
                <a:gd name="T4" fmla="*/ 9 w 48"/>
                <a:gd name="T5" fmla="*/ 0 h 39"/>
                <a:gd name="T6" fmla="*/ 48 w 48"/>
                <a:gd name="T7" fmla="*/ 15 h 39"/>
                <a:gd name="T8" fmla="*/ 37 w 4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9">
                  <a:moveTo>
                    <a:pt x="37" y="39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8" y="15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5" name="Freeform 5139"/>
            <p:cNvSpPr>
              <a:spLocks/>
            </p:cNvSpPr>
            <p:nvPr/>
          </p:nvSpPr>
          <p:spPr bwMode="auto">
            <a:xfrm>
              <a:off x="2917" y="2158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6" name="Freeform 5140"/>
            <p:cNvSpPr>
              <a:spLocks/>
            </p:cNvSpPr>
            <p:nvPr/>
          </p:nvSpPr>
          <p:spPr bwMode="auto">
            <a:xfrm>
              <a:off x="2689" y="1900"/>
              <a:ext cx="38" cy="37"/>
            </a:xfrm>
            <a:custGeom>
              <a:avLst/>
              <a:gdLst>
                <a:gd name="T0" fmla="*/ 33 w 38"/>
                <a:gd name="T1" fmla="*/ 37 h 37"/>
                <a:gd name="T2" fmla="*/ 0 w 38"/>
                <a:gd name="T3" fmla="*/ 27 h 37"/>
                <a:gd name="T4" fmla="*/ 5 w 38"/>
                <a:gd name="T5" fmla="*/ 0 h 37"/>
                <a:gd name="T6" fmla="*/ 38 w 38"/>
                <a:gd name="T7" fmla="*/ 10 h 37"/>
                <a:gd name="T8" fmla="*/ 33 w 3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33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38" y="10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7" name="Freeform 5141"/>
            <p:cNvSpPr>
              <a:spLocks/>
            </p:cNvSpPr>
            <p:nvPr/>
          </p:nvSpPr>
          <p:spPr bwMode="auto">
            <a:xfrm>
              <a:off x="2661" y="1896"/>
              <a:ext cx="33" cy="31"/>
            </a:xfrm>
            <a:custGeom>
              <a:avLst/>
              <a:gdLst>
                <a:gd name="T0" fmla="*/ 28 w 33"/>
                <a:gd name="T1" fmla="*/ 31 h 31"/>
                <a:gd name="T2" fmla="*/ 0 w 33"/>
                <a:gd name="T3" fmla="*/ 26 h 31"/>
                <a:gd name="T4" fmla="*/ 2 w 33"/>
                <a:gd name="T5" fmla="*/ 0 h 31"/>
                <a:gd name="T6" fmla="*/ 33 w 33"/>
                <a:gd name="T7" fmla="*/ 4 h 31"/>
                <a:gd name="T8" fmla="*/ 28 w 33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28" y="31"/>
                  </a:moveTo>
                  <a:lnTo>
                    <a:pt x="0" y="26"/>
                  </a:lnTo>
                  <a:lnTo>
                    <a:pt x="2" y="0"/>
                  </a:lnTo>
                  <a:lnTo>
                    <a:pt x="33" y="4"/>
                  </a:lnTo>
                  <a:lnTo>
                    <a:pt x="28" y="31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8" name="Freeform 5142"/>
            <p:cNvSpPr>
              <a:spLocks/>
            </p:cNvSpPr>
            <p:nvPr/>
          </p:nvSpPr>
          <p:spPr bwMode="auto">
            <a:xfrm>
              <a:off x="2628" y="1896"/>
              <a:ext cx="35" cy="29"/>
            </a:xfrm>
            <a:custGeom>
              <a:avLst/>
              <a:gdLst>
                <a:gd name="T0" fmla="*/ 33 w 35"/>
                <a:gd name="T1" fmla="*/ 26 h 29"/>
                <a:gd name="T2" fmla="*/ 2 w 35"/>
                <a:gd name="T3" fmla="*/ 29 h 29"/>
                <a:gd name="T4" fmla="*/ 0 w 35"/>
                <a:gd name="T5" fmla="*/ 2 h 29"/>
                <a:gd name="T6" fmla="*/ 35 w 35"/>
                <a:gd name="T7" fmla="*/ 0 h 29"/>
                <a:gd name="T8" fmla="*/ 33 w 35"/>
                <a:gd name="T9" fmla="*/ 2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3" y="26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3" y="26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59" name="Freeform 5143"/>
            <p:cNvSpPr>
              <a:spLocks/>
            </p:cNvSpPr>
            <p:nvPr/>
          </p:nvSpPr>
          <p:spPr bwMode="auto">
            <a:xfrm>
              <a:off x="2593" y="1898"/>
              <a:ext cx="37" cy="29"/>
            </a:xfrm>
            <a:custGeom>
              <a:avLst/>
              <a:gdLst>
                <a:gd name="T0" fmla="*/ 37 w 37"/>
                <a:gd name="T1" fmla="*/ 27 h 29"/>
                <a:gd name="T2" fmla="*/ 2 w 37"/>
                <a:gd name="T3" fmla="*/ 29 h 29"/>
                <a:gd name="T4" fmla="*/ 0 w 37"/>
                <a:gd name="T5" fmla="*/ 2 h 29"/>
                <a:gd name="T6" fmla="*/ 35 w 37"/>
                <a:gd name="T7" fmla="*/ 0 h 29"/>
                <a:gd name="T8" fmla="*/ 37 w 37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37" y="27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0" name="Freeform 5144"/>
            <p:cNvSpPr>
              <a:spLocks/>
            </p:cNvSpPr>
            <p:nvPr/>
          </p:nvSpPr>
          <p:spPr bwMode="auto">
            <a:xfrm>
              <a:off x="2720" y="1910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5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Freeform 5145"/>
            <p:cNvSpPr>
              <a:spLocks/>
            </p:cNvSpPr>
            <p:nvPr/>
          </p:nvSpPr>
          <p:spPr bwMode="auto">
            <a:xfrm>
              <a:off x="2578" y="1898"/>
              <a:ext cx="19" cy="29"/>
            </a:xfrm>
            <a:custGeom>
              <a:avLst/>
              <a:gdLst>
                <a:gd name="T0" fmla="*/ 17 w 19"/>
                <a:gd name="T1" fmla="*/ 29 h 29"/>
                <a:gd name="T2" fmla="*/ 0 w 19"/>
                <a:gd name="T3" fmla="*/ 24 h 29"/>
                <a:gd name="T4" fmla="*/ 8 w 19"/>
                <a:gd name="T5" fmla="*/ 0 h 29"/>
                <a:gd name="T6" fmla="*/ 19 w 19"/>
                <a:gd name="T7" fmla="*/ 2 h 29"/>
                <a:gd name="T8" fmla="*/ 17 w 19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9">
                  <a:moveTo>
                    <a:pt x="17" y="29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19" y="2"/>
                  </a:lnTo>
                  <a:lnTo>
                    <a:pt x="17" y="2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Freeform 5146"/>
            <p:cNvSpPr>
              <a:spLocks/>
            </p:cNvSpPr>
            <p:nvPr/>
          </p:nvSpPr>
          <p:spPr bwMode="auto">
            <a:xfrm>
              <a:off x="2560" y="1893"/>
              <a:ext cx="26" cy="29"/>
            </a:xfrm>
            <a:custGeom>
              <a:avLst/>
              <a:gdLst>
                <a:gd name="T0" fmla="*/ 18 w 26"/>
                <a:gd name="T1" fmla="*/ 29 h 29"/>
                <a:gd name="T2" fmla="*/ 0 w 26"/>
                <a:gd name="T3" fmla="*/ 22 h 29"/>
                <a:gd name="T4" fmla="*/ 13 w 26"/>
                <a:gd name="T5" fmla="*/ 0 h 29"/>
                <a:gd name="T6" fmla="*/ 26 w 26"/>
                <a:gd name="T7" fmla="*/ 5 h 29"/>
                <a:gd name="T8" fmla="*/ 18 w 26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9">
                  <a:moveTo>
                    <a:pt x="18" y="2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5147"/>
            <p:cNvSpPr>
              <a:spLocks/>
            </p:cNvSpPr>
            <p:nvPr/>
          </p:nvSpPr>
          <p:spPr bwMode="auto">
            <a:xfrm>
              <a:off x="2542" y="1878"/>
              <a:ext cx="31" cy="37"/>
            </a:xfrm>
            <a:custGeom>
              <a:avLst/>
              <a:gdLst>
                <a:gd name="T0" fmla="*/ 18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15 h 37"/>
                <a:gd name="T8" fmla="*/ 18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8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5148"/>
            <p:cNvSpPr>
              <a:spLocks/>
            </p:cNvSpPr>
            <p:nvPr/>
          </p:nvSpPr>
          <p:spPr bwMode="auto">
            <a:xfrm>
              <a:off x="2525" y="1861"/>
              <a:ext cx="35" cy="37"/>
            </a:xfrm>
            <a:custGeom>
              <a:avLst/>
              <a:gdLst>
                <a:gd name="T0" fmla="*/ 17 w 35"/>
                <a:gd name="T1" fmla="*/ 37 h 37"/>
                <a:gd name="T2" fmla="*/ 0 w 35"/>
                <a:gd name="T3" fmla="*/ 20 h 37"/>
                <a:gd name="T4" fmla="*/ 17 w 35"/>
                <a:gd name="T5" fmla="*/ 0 h 37"/>
                <a:gd name="T6" fmla="*/ 35 w 35"/>
                <a:gd name="T7" fmla="*/ 17 h 37"/>
                <a:gd name="T8" fmla="*/ 1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7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5" y="1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5149"/>
            <p:cNvSpPr>
              <a:spLocks/>
            </p:cNvSpPr>
            <p:nvPr/>
          </p:nvSpPr>
          <p:spPr bwMode="auto">
            <a:xfrm>
              <a:off x="2488" y="1817"/>
              <a:ext cx="54" cy="64"/>
            </a:xfrm>
            <a:custGeom>
              <a:avLst/>
              <a:gdLst>
                <a:gd name="T0" fmla="*/ 37 w 54"/>
                <a:gd name="T1" fmla="*/ 64 h 64"/>
                <a:gd name="T2" fmla="*/ 0 w 54"/>
                <a:gd name="T3" fmla="*/ 15 h 64"/>
                <a:gd name="T4" fmla="*/ 19 w 54"/>
                <a:gd name="T5" fmla="*/ 0 h 64"/>
                <a:gd name="T6" fmla="*/ 54 w 54"/>
                <a:gd name="T7" fmla="*/ 44 h 64"/>
                <a:gd name="T8" fmla="*/ 37 w 5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4">
                  <a:moveTo>
                    <a:pt x="37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44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5150"/>
            <p:cNvSpPr>
              <a:spLocks/>
            </p:cNvSpPr>
            <p:nvPr/>
          </p:nvSpPr>
          <p:spPr bwMode="auto">
            <a:xfrm>
              <a:off x="2453" y="1763"/>
              <a:ext cx="54" cy="69"/>
            </a:xfrm>
            <a:custGeom>
              <a:avLst/>
              <a:gdLst>
                <a:gd name="T0" fmla="*/ 35 w 54"/>
                <a:gd name="T1" fmla="*/ 69 h 69"/>
                <a:gd name="T2" fmla="*/ 0 w 54"/>
                <a:gd name="T3" fmla="*/ 15 h 69"/>
                <a:gd name="T4" fmla="*/ 19 w 54"/>
                <a:gd name="T5" fmla="*/ 0 h 69"/>
                <a:gd name="T6" fmla="*/ 54 w 54"/>
                <a:gd name="T7" fmla="*/ 54 h 69"/>
                <a:gd name="T8" fmla="*/ 35 w 54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9">
                  <a:moveTo>
                    <a:pt x="35" y="6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4" y="54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5151"/>
            <p:cNvSpPr>
              <a:spLocks/>
            </p:cNvSpPr>
            <p:nvPr/>
          </p:nvSpPr>
          <p:spPr bwMode="auto">
            <a:xfrm>
              <a:off x="2393" y="1656"/>
              <a:ext cx="79" cy="122"/>
            </a:xfrm>
            <a:custGeom>
              <a:avLst/>
              <a:gdLst>
                <a:gd name="T0" fmla="*/ 60 w 79"/>
                <a:gd name="T1" fmla="*/ 122 h 122"/>
                <a:gd name="T2" fmla="*/ 0 w 79"/>
                <a:gd name="T3" fmla="*/ 14 h 122"/>
                <a:gd name="T4" fmla="*/ 20 w 79"/>
                <a:gd name="T5" fmla="*/ 0 h 122"/>
                <a:gd name="T6" fmla="*/ 79 w 79"/>
                <a:gd name="T7" fmla="*/ 107 h 122"/>
                <a:gd name="T8" fmla="*/ 60 w 79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2">
                  <a:moveTo>
                    <a:pt x="60" y="122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79" y="107"/>
                  </a:lnTo>
                  <a:lnTo>
                    <a:pt x="60" y="122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5152"/>
            <p:cNvSpPr>
              <a:spLocks/>
            </p:cNvSpPr>
            <p:nvPr/>
          </p:nvSpPr>
          <p:spPr bwMode="auto">
            <a:xfrm>
              <a:off x="2365" y="1602"/>
              <a:ext cx="48" cy="68"/>
            </a:xfrm>
            <a:custGeom>
              <a:avLst/>
              <a:gdLst>
                <a:gd name="T0" fmla="*/ 28 w 48"/>
                <a:gd name="T1" fmla="*/ 68 h 68"/>
                <a:gd name="T2" fmla="*/ 0 w 48"/>
                <a:gd name="T3" fmla="*/ 12 h 68"/>
                <a:gd name="T4" fmla="*/ 22 w 48"/>
                <a:gd name="T5" fmla="*/ 0 h 68"/>
                <a:gd name="T6" fmla="*/ 48 w 48"/>
                <a:gd name="T7" fmla="*/ 54 h 68"/>
                <a:gd name="T8" fmla="*/ 28 w 48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28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4"/>
                  </a:lnTo>
                  <a:lnTo>
                    <a:pt x="28" y="68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5153"/>
            <p:cNvSpPr>
              <a:spLocks/>
            </p:cNvSpPr>
            <p:nvPr/>
          </p:nvSpPr>
          <p:spPr bwMode="auto">
            <a:xfrm>
              <a:off x="2593" y="1900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A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5154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5155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5156"/>
            <p:cNvSpPr>
              <a:spLocks/>
            </p:cNvSpPr>
            <p:nvPr/>
          </p:nvSpPr>
          <p:spPr bwMode="auto">
            <a:xfrm>
              <a:off x="3535" y="3429"/>
              <a:ext cx="62" cy="88"/>
            </a:xfrm>
            <a:custGeom>
              <a:avLst/>
              <a:gdLst>
                <a:gd name="T0" fmla="*/ 42 w 62"/>
                <a:gd name="T1" fmla="*/ 88 h 88"/>
                <a:gd name="T2" fmla="*/ 0 w 62"/>
                <a:gd name="T3" fmla="*/ 14 h 88"/>
                <a:gd name="T4" fmla="*/ 20 w 62"/>
                <a:gd name="T5" fmla="*/ 0 h 88"/>
                <a:gd name="T6" fmla="*/ 62 w 62"/>
                <a:gd name="T7" fmla="*/ 73 h 88"/>
                <a:gd name="T8" fmla="*/ 42 w 62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8">
                  <a:moveTo>
                    <a:pt x="42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2" y="73"/>
                  </a:lnTo>
                  <a:lnTo>
                    <a:pt x="42" y="88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5157"/>
            <p:cNvSpPr>
              <a:spLocks/>
            </p:cNvSpPr>
            <p:nvPr/>
          </p:nvSpPr>
          <p:spPr bwMode="auto">
            <a:xfrm>
              <a:off x="3516" y="3394"/>
              <a:ext cx="39" cy="49"/>
            </a:xfrm>
            <a:custGeom>
              <a:avLst/>
              <a:gdLst>
                <a:gd name="T0" fmla="*/ 19 w 39"/>
                <a:gd name="T1" fmla="*/ 49 h 49"/>
                <a:gd name="T2" fmla="*/ 0 w 39"/>
                <a:gd name="T3" fmla="*/ 13 h 49"/>
                <a:gd name="T4" fmla="*/ 22 w 39"/>
                <a:gd name="T5" fmla="*/ 0 h 49"/>
                <a:gd name="T6" fmla="*/ 39 w 39"/>
                <a:gd name="T7" fmla="*/ 35 h 49"/>
                <a:gd name="T8" fmla="*/ 19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19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9" y="35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5158"/>
            <p:cNvSpPr>
              <a:spLocks/>
            </p:cNvSpPr>
            <p:nvPr/>
          </p:nvSpPr>
          <p:spPr bwMode="auto">
            <a:xfrm>
              <a:off x="3500" y="3353"/>
              <a:ext cx="38" cy="54"/>
            </a:xfrm>
            <a:custGeom>
              <a:avLst/>
              <a:gdLst>
                <a:gd name="T0" fmla="*/ 16 w 38"/>
                <a:gd name="T1" fmla="*/ 54 h 54"/>
                <a:gd name="T2" fmla="*/ 0 w 38"/>
                <a:gd name="T3" fmla="*/ 9 h 54"/>
                <a:gd name="T4" fmla="*/ 22 w 38"/>
                <a:gd name="T5" fmla="*/ 0 h 54"/>
                <a:gd name="T6" fmla="*/ 38 w 38"/>
                <a:gd name="T7" fmla="*/ 41 h 54"/>
                <a:gd name="T8" fmla="*/ 16 w 38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4">
                  <a:moveTo>
                    <a:pt x="16" y="54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8" y="41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5159"/>
            <p:cNvSpPr>
              <a:spLocks/>
            </p:cNvSpPr>
            <p:nvPr/>
          </p:nvSpPr>
          <p:spPr bwMode="auto">
            <a:xfrm>
              <a:off x="3485" y="3313"/>
              <a:ext cx="37" cy="49"/>
            </a:xfrm>
            <a:custGeom>
              <a:avLst/>
              <a:gdLst>
                <a:gd name="T0" fmla="*/ 15 w 37"/>
                <a:gd name="T1" fmla="*/ 49 h 49"/>
                <a:gd name="T2" fmla="*/ 0 w 37"/>
                <a:gd name="T3" fmla="*/ 5 h 49"/>
                <a:gd name="T4" fmla="*/ 24 w 37"/>
                <a:gd name="T5" fmla="*/ 0 h 49"/>
                <a:gd name="T6" fmla="*/ 37 w 37"/>
                <a:gd name="T7" fmla="*/ 40 h 49"/>
                <a:gd name="T8" fmla="*/ 15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5" y="4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0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5160"/>
            <p:cNvSpPr>
              <a:spLocks/>
            </p:cNvSpPr>
            <p:nvPr/>
          </p:nvSpPr>
          <p:spPr bwMode="auto">
            <a:xfrm>
              <a:off x="3481" y="3289"/>
              <a:ext cx="28" cy="29"/>
            </a:xfrm>
            <a:custGeom>
              <a:avLst/>
              <a:gdLst>
                <a:gd name="T0" fmla="*/ 4 w 28"/>
                <a:gd name="T1" fmla="*/ 29 h 29"/>
                <a:gd name="T2" fmla="*/ 0 w 28"/>
                <a:gd name="T3" fmla="*/ 5 h 29"/>
                <a:gd name="T4" fmla="*/ 24 w 28"/>
                <a:gd name="T5" fmla="*/ 0 h 29"/>
                <a:gd name="T6" fmla="*/ 28 w 28"/>
                <a:gd name="T7" fmla="*/ 24 h 29"/>
                <a:gd name="T8" fmla="*/ 4 w 28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4" y="2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24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5161"/>
            <p:cNvSpPr>
              <a:spLocks/>
            </p:cNvSpPr>
            <p:nvPr/>
          </p:nvSpPr>
          <p:spPr bwMode="auto">
            <a:xfrm>
              <a:off x="3478" y="3264"/>
              <a:ext cx="27" cy="30"/>
            </a:xfrm>
            <a:custGeom>
              <a:avLst/>
              <a:gdLst>
                <a:gd name="T0" fmla="*/ 3 w 27"/>
                <a:gd name="T1" fmla="*/ 30 h 30"/>
                <a:gd name="T2" fmla="*/ 0 w 27"/>
                <a:gd name="T3" fmla="*/ 5 h 30"/>
                <a:gd name="T4" fmla="*/ 24 w 27"/>
                <a:gd name="T5" fmla="*/ 0 h 30"/>
                <a:gd name="T6" fmla="*/ 27 w 27"/>
                <a:gd name="T7" fmla="*/ 25 h 30"/>
                <a:gd name="T8" fmla="*/ 3 w 27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0">
                  <a:moveTo>
                    <a:pt x="3" y="30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7" y="25"/>
                  </a:lnTo>
                  <a:lnTo>
                    <a:pt x="3" y="3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5162"/>
            <p:cNvSpPr>
              <a:spLocks/>
            </p:cNvSpPr>
            <p:nvPr/>
          </p:nvSpPr>
          <p:spPr bwMode="auto">
            <a:xfrm>
              <a:off x="3476" y="3230"/>
              <a:ext cx="26" cy="37"/>
            </a:xfrm>
            <a:custGeom>
              <a:avLst/>
              <a:gdLst>
                <a:gd name="T0" fmla="*/ 2 w 26"/>
                <a:gd name="T1" fmla="*/ 37 h 37"/>
                <a:gd name="T2" fmla="*/ 0 w 26"/>
                <a:gd name="T3" fmla="*/ 0 h 37"/>
                <a:gd name="T4" fmla="*/ 24 w 26"/>
                <a:gd name="T5" fmla="*/ 3 h 37"/>
                <a:gd name="T6" fmla="*/ 26 w 26"/>
                <a:gd name="T7" fmla="*/ 37 h 37"/>
                <a:gd name="T8" fmla="*/ 2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2" y="37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6" y="37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5163"/>
            <p:cNvSpPr>
              <a:spLocks/>
            </p:cNvSpPr>
            <p:nvPr/>
          </p:nvSpPr>
          <p:spPr bwMode="auto">
            <a:xfrm>
              <a:off x="3476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Freeform 5164"/>
            <p:cNvSpPr>
              <a:spLocks/>
            </p:cNvSpPr>
            <p:nvPr/>
          </p:nvSpPr>
          <p:spPr bwMode="auto">
            <a:xfrm>
              <a:off x="3481" y="3137"/>
              <a:ext cx="41" cy="64"/>
            </a:xfrm>
            <a:custGeom>
              <a:avLst/>
              <a:gdLst>
                <a:gd name="T0" fmla="*/ 0 w 41"/>
                <a:gd name="T1" fmla="*/ 59 h 64"/>
                <a:gd name="T2" fmla="*/ 17 w 41"/>
                <a:gd name="T3" fmla="*/ 0 h 64"/>
                <a:gd name="T4" fmla="*/ 41 w 41"/>
                <a:gd name="T5" fmla="*/ 5 h 64"/>
                <a:gd name="T6" fmla="*/ 24 w 41"/>
                <a:gd name="T7" fmla="*/ 64 h 64"/>
                <a:gd name="T8" fmla="*/ 0 w 41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4">
                  <a:moveTo>
                    <a:pt x="0" y="59"/>
                  </a:moveTo>
                  <a:lnTo>
                    <a:pt x="17" y="0"/>
                  </a:lnTo>
                  <a:lnTo>
                    <a:pt x="41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1" name="Freeform 5165"/>
            <p:cNvSpPr>
              <a:spLocks/>
            </p:cNvSpPr>
            <p:nvPr/>
          </p:nvSpPr>
          <p:spPr bwMode="auto">
            <a:xfrm>
              <a:off x="3498" y="3078"/>
              <a:ext cx="37" cy="64"/>
            </a:xfrm>
            <a:custGeom>
              <a:avLst/>
              <a:gdLst>
                <a:gd name="T0" fmla="*/ 0 w 37"/>
                <a:gd name="T1" fmla="*/ 59 h 64"/>
                <a:gd name="T2" fmla="*/ 13 w 37"/>
                <a:gd name="T3" fmla="*/ 0 h 64"/>
                <a:gd name="T4" fmla="*/ 37 w 37"/>
                <a:gd name="T5" fmla="*/ 5 h 64"/>
                <a:gd name="T6" fmla="*/ 24 w 37"/>
                <a:gd name="T7" fmla="*/ 64 h 64"/>
                <a:gd name="T8" fmla="*/ 0 w 37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4">
                  <a:moveTo>
                    <a:pt x="0" y="59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2" name="Freeform 5166"/>
            <p:cNvSpPr>
              <a:spLocks/>
            </p:cNvSpPr>
            <p:nvPr/>
          </p:nvSpPr>
          <p:spPr bwMode="auto">
            <a:xfrm>
              <a:off x="3511" y="3047"/>
              <a:ext cx="27" cy="36"/>
            </a:xfrm>
            <a:custGeom>
              <a:avLst/>
              <a:gdLst>
                <a:gd name="T0" fmla="*/ 0 w 27"/>
                <a:gd name="T1" fmla="*/ 31 h 36"/>
                <a:gd name="T2" fmla="*/ 2 w 27"/>
                <a:gd name="T3" fmla="*/ 2 h 36"/>
                <a:gd name="T4" fmla="*/ 27 w 27"/>
                <a:gd name="T5" fmla="*/ 0 h 36"/>
                <a:gd name="T6" fmla="*/ 24 w 27"/>
                <a:gd name="T7" fmla="*/ 36 h 36"/>
                <a:gd name="T8" fmla="*/ 0 w 27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0" y="31"/>
                  </a:moveTo>
                  <a:lnTo>
                    <a:pt x="2" y="2"/>
                  </a:lnTo>
                  <a:lnTo>
                    <a:pt x="27" y="0"/>
                  </a:lnTo>
                  <a:lnTo>
                    <a:pt x="24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3" name="Freeform 5167"/>
            <p:cNvSpPr>
              <a:spLocks/>
            </p:cNvSpPr>
            <p:nvPr/>
          </p:nvSpPr>
          <p:spPr bwMode="auto">
            <a:xfrm>
              <a:off x="3509" y="3010"/>
              <a:ext cx="29" cy="39"/>
            </a:xfrm>
            <a:custGeom>
              <a:avLst/>
              <a:gdLst>
                <a:gd name="T0" fmla="*/ 4 w 29"/>
                <a:gd name="T1" fmla="*/ 39 h 39"/>
                <a:gd name="T2" fmla="*/ 0 w 29"/>
                <a:gd name="T3" fmla="*/ 5 h 39"/>
                <a:gd name="T4" fmla="*/ 24 w 29"/>
                <a:gd name="T5" fmla="*/ 0 h 39"/>
                <a:gd name="T6" fmla="*/ 29 w 29"/>
                <a:gd name="T7" fmla="*/ 37 h 39"/>
                <a:gd name="T8" fmla="*/ 4 w 29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4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9" y="37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5168"/>
            <p:cNvSpPr>
              <a:spLocks/>
            </p:cNvSpPr>
            <p:nvPr/>
          </p:nvSpPr>
          <p:spPr bwMode="auto">
            <a:xfrm>
              <a:off x="3478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5169"/>
            <p:cNvSpPr>
              <a:spLocks/>
            </p:cNvSpPr>
            <p:nvPr/>
          </p:nvSpPr>
          <p:spPr bwMode="auto">
            <a:xfrm>
              <a:off x="3494" y="2963"/>
              <a:ext cx="39" cy="54"/>
            </a:xfrm>
            <a:custGeom>
              <a:avLst/>
              <a:gdLst>
                <a:gd name="T0" fmla="*/ 17 w 39"/>
                <a:gd name="T1" fmla="*/ 54 h 54"/>
                <a:gd name="T2" fmla="*/ 0 w 39"/>
                <a:gd name="T3" fmla="*/ 13 h 54"/>
                <a:gd name="T4" fmla="*/ 22 w 39"/>
                <a:gd name="T5" fmla="*/ 0 h 54"/>
                <a:gd name="T6" fmla="*/ 39 w 39"/>
                <a:gd name="T7" fmla="*/ 44 h 54"/>
                <a:gd name="T8" fmla="*/ 17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7" y="54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9" y="4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5170"/>
            <p:cNvSpPr>
              <a:spLocks/>
            </p:cNvSpPr>
            <p:nvPr/>
          </p:nvSpPr>
          <p:spPr bwMode="auto">
            <a:xfrm>
              <a:off x="3472" y="2927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7 w 44"/>
                <a:gd name="T5" fmla="*/ 0 h 49"/>
                <a:gd name="T6" fmla="*/ 44 w 44"/>
                <a:gd name="T7" fmla="*/ 36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4" y="36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5171"/>
            <p:cNvSpPr>
              <a:spLocks/>
            </p:cNvSpPr>
            <p:nvPr/>
          </p:nvSpPr>
          <p:spPr bwMode="auto">
            <a:xfrm>
              <a:off x="3445" y="2897"/>
              <a:ext cx="44" cy="47"/>
            </a:xfrm>
            <a:custGeom>
              <a:avLst/>
              <a:gdLst>
                <a:gd name="T0" fmla="*/ 27 w 44"/>
                <a:gd name="T1" fmla="*/ 47 h 47"/>
                <a:gd name="T2" fmla="*/ 0 w 44"/>
                <a:gd name="T3" fmla="*/ 22 h 47"/>
                <a:gd name="T4" fmla="*/ 14 w 44"/>
                <a:gd name="T5" fmla="*/ 0 h 47"/>
                <a:gd name="T6" fmla="*/ 44 w 44"/>
                <a:gd name="T7" fmla="*/ 30 h 47"/>
                <a:gd name="T8" fmla="*/ 27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7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4" y="30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5172"/>
            <p:cNvSpPr>
              <a:spLocks/>
            </p:cNvSpPr>
            <p:nvPr/>
          </p:nvSpPr>
          <p:spPr bwMode="auto">
            <a:xfrm>
              <a:off x="3410" y="2873"/>
              <a:ext cx="49" cy="46"/>
            </a:xfrm>
            <a:custGeom>
              <a:avLst/>
              <a:gdLst>
                <a:gd name="T0" fmla="*/ 35 w 49"/>
                <a:gd name="T1" fmla="*/ 46 h 46"/>
                <a:gd name="T2" fmla="*/ 0 w 49"/>
                <a:gd name="T3" fmla="*/ 22 h 46"/>
                <a:gd name="T4" fmla="*/ 14 w 49"/>
                <a:gd name="T5" fmla="*/ 0 h 46"/>
                <a:gd name="T6" fmla="*/ 49 w 49"/>
                <a:gd name="T7" fmla="*/ 24 h 46"/>
                <a:gd name="T8" fmla="*/ 35 w 4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9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5173"/>
            <p:cNvSpPr>
              <a:spLocks/>
            </p:cNvSpPr>
            <p:nvPr/>
          </p:nvSpPr>
          <p:spPr bwMode="auto">
            <a:xfrm>
              <a:off x="3345" y="2821"/>
              <a:ext cx="79" cy="74"/>
            </a:xfrm>
            <a:custGeom>
              <a:avLst/>
              <a:gdLst>
                <a:gd name="T0" fmla="*/ 65 w 79"/>
                <a:gd name="T1" fmla="*/ 74 h 74"/>
                <a:gd name="T2" fmla="*/ 0 w 79"/>
                <a:gd name="T3" fmla="*/ 22 h 74"/>
                <a:gd name="T4" fmla="*/ 13 w 79"/>
                <a:gd name="T5" fmla="*/ 0 h 74"/>
                <a:gd name="T6" fmla="*/ 79 w 79"/>
                <a:gd name="T7" fmla="*/ 52 h 74"/>
                <a:gd name="T8" fmla="*/ 65 w 79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4">
                  <a:moveTo>
                    <a:pt x="65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79" y="52"/>
                  </a:lnTo>
                  <a:lnTo>
                    <a:pt x="65" y="7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5174"/>
            <p:cNvSpPr>
              <a:spLocks/>
            </p:cNvSpPr>
            <p:nvPr/>
          </p:nvSpPr>
          <p:spPr bwMode="auto">
            <a:xfrm>
              <a:off x="3314" y="2787"/>
              <a:ext cx="44" cy="56"/>
            </a:xfrm>
            <a:custGeom>
              <a:avLst/>
              <a:gdLst>
                <a:gd name="T0" fmla="*/ 31 w 44"/>
                <a:gd name="T1" fmla="*/ 56 h 56"/>
                <a:gd name="T2" fmla="*/ 0 w 44"/>
                <a:gd name="T3" fmla="*/ 20 h 56"/>
                <a:gd name="T4" fmla="*/ 18 w 44"/>
                <a:gd name="T5" fmla="*/ 0 h 56"/>
                <a:gd name="T6" fmla="*/ 44 w 44"/>
                <a:gd name="T7" fmla="*/ 34 h 56"/>
                <a:gd name="T8" fmla="*/ 31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31" y="56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4" y="34"/>
                  </a:lnTo>
                  <a:lnTo>
                    <a:pt x="31" y="56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Freeform 5175"/>
            <p:cNvSpPr>
              <a:spLocks/>
            </p:cNvSpPr>
            <p:nvPr/>
          </p:nvSpPr>
          <p:spPr bwMode="auto">
            <a:xfrm>
              <a:off x="3299" y="2770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14 h 37"/>
                <a:gd name="T4" fmla="*/ 19 w 33"/>
                <a:gd name="T5" fmla="*/ 0 h 37"/>
                <a:gd name="T6" fmla="*/ 33 w 33"/>
                <a:gd name="T7" fmla="*/ 17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Freeform 5176"/>
            <p:cNvSpPr>
              <a:spLocks/>
            </p:cNvSpPr>
            <p:nvPr/>
          </p:nvSpPr>
          <p:spPr bwMode="auto">
            <a:xfrm>
              <a:off x="3288" y="2750"/>
              <a:ext cx="30" cy="34"/>
            </a:xfrm>
            <a:custGeom>
              <a:avLst/>
              <a:gdLst>
                <a:gd name="T0" fmla="*/ 11 w 30"/>
                <a:gd name="T1" fmla="*/ 34 h 34"/>
                <a:gd name="T2" fmla="*/ 0 w 30"/>
                <a:gd name="T3" fmla="*/ 12 h 34"/>
                <a:gd name="T4" fmla="*/ 22 w 30"/>
                <a:gd name="T5" fmla="*/ 0 h 34"/>
                <a:gd name="T6" fmla="*/ 30 w 30"/>
                <a:gd name="T7" fmla="*/ 20 h 34"/>
                <a:gd name="T8" fmla="*/ 11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0" y="20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5177"/>
            <p:cNvSpPr>
              <a:spLocks/>
            </p:cNvSpPr>
            <p:nvPr/>
          </p:nvSpPr>
          <p:spPr bwMode="auto">
            <a:xfrm>
              <a:off x="3509" y="3007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8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5178"/>
            <p:cNvSpPr>
              <a:spLocks/>
            </p:cNvSpPr>
            <p:nvPr/>
          </p:nvSpPr>
          <p:spPr bwMode="auto">
            <a:xfrm>
              <a:off x="3277" y="2721"/>
              <a:ext cx="33" cy="39"/>
            </a:xfrm>
            <a:custGeom>
              <a:avLst/>
              <a:gdLst>
                <a:gd name="T0" fmla="*/ 11 w 33"/>
                <a:gd name="T1" fmla="*/ 39 h 39"/>
                <a:gd name="T2" fmla="*/ 0 w 33"/>
                <a:gd name="T3" fmla="*/ 5 h 39"/>
                <a:gd name="T4" fmla="*/ 24 w 33"/>
                <a:gd name="T5" fmla="*/ 0 h 39"/>
                <a:gd name="T6" fmla="*/ 33 w 33"/>
                <a:gd name="T7" fmla="*/ 29 h 39"/>
                <a:gd name="T8" fmla="*/ 1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1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2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Freeform 5179"/>
            <p:cNvSpPr>
              <a:spLocks/>
            </p:cNvSpPr>
            <p:nvPr/>
          </p:nvSpPr>
          <p:spPr bwMode="auto">
            <a:xfrm>
              <a:off x="3272" y="2689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2 h 37"/>
                <a:gd name="T4" fmla="*/ 24 w 29"/>
                <a:gd name="T5" fmla="*/ 0 h 37"/>
                <a:gd name="T6" fmla="*/ 29 w 29"/>
                <a:gd name="T7" fmla="*/ 32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5180"/>
            <p:cNvSpPr>
              <a:spLocks/>
            </p:cNvSpPr>
            <p:nvPr/>
          </p:nvSpPr>
          <p:spPr bwMode="auto">
            <a:xfrm>
              <a:off x="3270" y="2628"/>
              <a:ext cx="26" cy="63"/>
            </a:xfrm>
            <a:custGeom>
              <a:avLst/>
              <a:gdLst>
                <a:gd name="T0" fmla="*/ 2 w 26"/>
                <a:gd name="T1" fmla="*/ 63 h 63"/>
                <a:gd name="T2" fmla="*/ 0 w 26"/>
                <a:gd name="T3" fmla="*/ 0 h 63"/>
                <a:gd name="T4" fmla="*/ 24 w 26"/>
                <a:gd name="T5" fmla="*/ 0 h 63"/>
                <a:gd name="T6" fmla="*/ 26 w 26"/>
                <a:gd name="T7" fmla="*/ 61 h 63"/>
                <a:gd name="T8" fmla="*/ 2 w 2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3">
                  <a:moveTo>
                    <a:pt x="2" y="63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5181"/>
            <p:cNvSpPr>
              <a:spLocks/>
            </p:cNvSpPr>
            <p:nvPr/>
          </p:nvSpPr>
          <p:spPr bwMode="auto">
            <a:xfrm>
              <a:off x="3268" y="2564"/>
              <a:ext cx="26" cy="64"/>
            </a:xfrm>
            <a:custGeom>
              <a:avLst/>
              <a:gdLst>
                <a:gd name="T0" fmla="*/ 2 w 26"/>
                <a:gd name="T1" fmla="*/ 64 h 64"/>
                <a:gd name="T2" fmla="*/ 0 w 26"/>
                <a:gd name="T3" fmla="*/ 3 h 64"/>
                <a:gd name="T4" fmla="*/ 24 w 26"/>
                <a:gd name="T5" fmla="*/ 0 h 64"/>
                <a:gd name="T6" fmla="*/ 26 w 26"/>
                <a:gd name="T7" fmla="*/ 64 h 64"/>
                <a:gd name="T8" fmla="*/ 2 w 26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4">
                  <a:moveTo>
                    <a:pt x="2" y="64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6" y="64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5182"/>
            <p:cNvSpPr>
              <a:spLocks/>
            </p:cNvSpPr>
            <p:nvPr/>
          </p:nvSpPr>
          <p:spPr bwMode="auto">
            <a:xfrm>
              <a:off x="3264" y="2532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10 h 35"/>
                <a:gd name="T4" fmla="*/ 21 w 28"/>
                <a:gd name="T5" fmla="*/ 0 h 35"/>
                <a:gd name="T6" fmla="*/ 28 w 28"/>
                <a:gd name="T7" fmla="*/ 32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10"/>
                  </a:lnTo>
                  <a:lnTo>
                    <a:pt x="21" y="0"/>
                  </a:lnTo>
                  <a:lnTo>
                    <a:pt x="28" y="32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5183"/>
            <p:cNvSpPr>
              <a:spLocks/>
            </p:cNvSpPr>
            <p:nvPr/>
          </p:nvSpPr>
          <p:spPr bwMode="auto">
            <a:xfrm>
              <a:off x="3248" y="2503"/>
              <a:ext cx="37" cy="39"/>
            </a:xfrm>
            <a:custGeom>
              <a:avLst/>
              <a:gdLst>
                <a:gd name="T0" fmla="*/ 16 w 37"/>
                <a:gd name="T1" fmla="*/ 39 h 39"/>
                <a:gd name="T2" fmla="*/ 0 w 37"/>
                <a:gd name="T3" fmla="*/ 12 h 39"/>
                <a:gd name="T4" fmla="*/ 22 w 37"/>
                <a:gd name="T5" fmla="*/ 0 h 39"/>
                <a:gd name="T6" fmla="*/ 37 w 37"/>
                <a:gd name="T7" fmla="*/ 29 h 39"/>
                <a:gd name="T8" fmla="*/ 16 w 37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9">
                  <a:moveTo>
                    <a:pt x="16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7" y="29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5184"/>
            <p:cNvSpPr>
              <a:spLocks/>
            </p:cNvSpPr>
            <p:nvPr/>
          </p:nvSpPr>
          <p:spPr bwMode="auto">
            <a:xfrm>
              <a:off x="3288" y="2750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10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5185"/>
            <p:cNvSpPr>
              <a:spLocks/>
            </p:cNvSpPr>
            <p:nvPr/>
          </p:nvSpPr>
          <p:spPr bwMode="auto">
            <a:xfrm>
              <a:off x="3224" y="2466"/>
              <a:ext cx="44" cy="52"/>
            </a:xfrm>
            <a:custGeom>
              <a:avLst/>
              <a:gdLst>
                <a:gd name="T0" fmla="*/ 26 w 44"/>
                <a:gd name="T1" fmla="*/ 52 h 52"/>
                <a:gd name="T2" fmla="*/ 0 w 44"/>
                <a:gd name="T3" fmla="*/ 17 h 52"/>
                <a:gd name="T4" fmla="*/ 18 w 44"/>
                <a:gd name="T5" fmla="*/ 0 h 52"/>
                <a:gd name="T6" fmla="*/ 44 w 44"/>
                <a:gd name="T7" fmla="*/ 32 h 52"/>
                <a:gd name="T8" fmla="*/ 2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6" y="5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5186"/>
            <p:cNvSpPr>
              <a:spLocks/>
            </p:cNvSpPr>
            <p:nvPr/>
          </p:nvSpPr>
          <p:spPr bwMode="auto">
            <a:xfrm>
              <a:off x="3211" y="2449"/>
              <a:ext cx="31" cy="34"/>
            </a:xfrm>
            <a:custGeom>
              <a:avLst/>
              <a:gdLst>
                <a:gd name="T0" fmla="*/ 13 w 31"/>
                <a:gd name="T1" fmla="*/ 34 h 34"/>
                <a:gd name="T2" fmla="*/ 0 w 31"/>
                <a:gd name="T3" fmla="*/ 24 h 34"/>
                <a:gd name="T4" fmla="*/ 11 w 31"/>
                <a:gd name="T5" fmla="*/ 0 h 34"/>
                <a:gd name="T6" fmla="*/ 31 w 31"/>
                <a:gd name="T7" fmla="*/ 17 h 34"/>
                <a:gd name="T8" fmla="*/ 13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1" y="17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5187"/>
            <p:cNvSpPr>
              <a:spLocks/>
            </p:cNvSpPr>
            <p:nvPr/>
          </p:nvSpPr>
          <p:spPr bwMode="auto">
            <a:xfrm>
              <a:off x="3196" y="2442"/>
              <a:ext cx="26" cy="31"/>
            </a:xfrm>
            <a:custGeom>
              <a:avLst/>
              <a:gdLst>
                <a:gd name="T0" fmla="*/ 15 w 26"/>
                <a:gd name="T1" fmla="*/ 31 h 31"/>
                <a:gd name="T2" fmla="*/ 0 w 26"/>
                <a:gd name="T3" fmla="*/ 24 h 31"/>
                <a:gd name="T4" fmla="*/ 8 w 26"/>
                <a:gd name="T5" fmla="*/ 0 h 31"/>
                <a:gd name="T6" fmla="*/ 26 w 26"/>
                <a:gd name="T7" fmla="*/ 7 h 31"/>
                <a:gd name="T8" fmla="*/ 15 w 2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5" y="31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6" y="7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5188"/>
            <p:cNvSpPr>
              <a:spLocks/>
            </p:cNvSpPr>
            <p:nvPr/>
          </p:nvSpPr>
          <p:spPr bwMode="auto">
            <a:xfrm>
              <a:off x="3163" y="2429"/>
              <a:ext cx="41" cy="37"/>
            </a:xfrm>
            <a:custGeom>
              <a:avLst/>
              <a:gdLst>
                <a:gd name="T0" fmla="*/ 33 w 41"/>
                <a:gd name="T1" fmla="*/ 37 h 37"/>
                <a:gd name="T2" fmla="*/ 0 w 41"/>
                <a:gd name="T3" fmla="*/ 27 h 37"/>
                <a:gd name="T4" fmla="*/ 4 w 41"/>
                <a:gd name="T5" fmla="*/ 0 h 37"/>
                <a:gd name="T6" fmla="*/ 41 w 41"/>
                <a:gd name="T7" fmla="*/ 13 h 37"/>
                <a:gd name="T8" fmla="*/ 33 w 4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13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5189"/>
            <p:cNvSpPr>
              <a:spLocks/>
            </p:cNvSpPr>
            <p:nvPr/>
          </p:nvSpPr>
          <p:spPr bwMode="auto">
            <a:xfrm>
              <a:off x="3123" y="2422"/>
              <a:ext cx="44" cy="34"/>
            </a:xfrm>
            <a:custGeom>
              <a:avLst/>
              <a:gdLst>
                <a:gd name="T0" fmla="*/ 40 w 44"/>
                <a:gd name="T1" fmla="*/ 34 h 34"/>
                <a:gd name="T2" fmla="*/ 0 w 44"/>
                <a:gd name="T3" fmla="*/ 27 h 34"/>
                <a:gd name="T4" fmla="*/ 5 w 44"/>
                <a:gd name="T5" fmla="*/ 0 h 34"/>
                <a:gd name="T6" fmla="*/ 44 w 44"/>
                <a:gd name="T7" fmla="*/ 7 h 34"/>
                <a:gd name="T8" fmla="*/ 40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40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7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5190"/>
            <p:cNvSpPr>
              <a:spLocks/>
            </p:cNvSpPr>
            <p:nvPr/>
          </p:nvSpPr>
          <p:spPr bwMode="auto">
            <a:xfrm>
              <a:off x="3086" y="2415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7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5191"/>
            <p:cNvSpPr>
              <a:spLocks/>
            </p:cNvSpPr>
            <p:nvPr/>
          </p:nvSpPr>
          <p:spPr bwMode="auto">
            <a:xfrm>
              <a:off x="3047" y="2405"/>
              <a:ext cx="43" cy="37"/>
            </a:xfrm>
            <a:custGeom>
              <a:avLst/>
              <a:gdLst>
                <a:gd name="T0" fmla="*/ 39 w 43"/>
                <a:gd name="T1" fmla="*/ 37 h 37"/>
                <a:gd name="T2" fmla="*/ 0 w 43"/>
                <a:gd name="T3" fmla="*/ 24 h 37"/>
                <a:gd name="T4" fmla="*/ 8 w 43"/>
                <a:gd name="T5" fmla="*/ 0 h 37"/>
                <a:gd name="T6" fmla="*/ 43 w 43"/>
                <a:gd name="T7" fmla="*/ 10 h 37"/>
                <a:gd name="T8" fmla="*/ 39 w 4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39" y="37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3" y="1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5192"/>
            <p:cNvSpPr>
              <a:spLocks/>
            </p:cNvSpPr>
            <p:nvPr/>
          </p:nvSpPr>
          <p:spPr bwMode="auto">
            <a:xfrm>
              <a:off x="3027" y="2395"/>
              <a:ext cx="28" cy="34"/>
            </a:xfrm>
            <a:custGeom>
              <a:avLst/>
              <a:gdLst>
                <a:gd name="T0" fmla="*/ 20 w 28"/>
                <a:gd name="T1" fmla="*/ 34 h 34"/>
                <a:gd name="T2" fmla="*/ 0 w 28"/>
                <a:gd name="T3" fmla="*/ 25 h 34"/>
                <a:gd name="T4" fmla="*/ 11 w 28"/>
                <a:gd name="T5" fmla="*/ 0 h 34"/>
                <a:gd name="T6" fmla="*/ 28 w 28"/>
                <a:gd name="T7" fmla="*/ 10 h 34"/>
                <a:gd name="T8" fmla="*/ 20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0" y="3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8" y="10"/>
                  </a:lnTo>
                  <a:lnTo>
                    <a:pt x="20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5193"/>
            <p:cNvSpPr>
              <a:spLocks/>
            </p:cNvSpPr>
            <p:nvPr/>
          </p:nvSpPr>
          <p:spPr bwMode="auto">
            <a:xfrm>
              <a:off x="3012" y="2388"/>
              <a:ext cx="26" cy="32"/>
            </a:xfrm>
            <a:custGeom>
              <a:avLst/>
              <a:gdLst>
                <a:gd name="T0" fmla="*/ 15 w 26"/>
                <a:gd name="T1" fmla="*/ 32 h 32"/>
                <a:gd name="T2" fmla="*/ 0 w 26"/>
                <a:gd name="T3" fmla="*/ 22 h 32"/>
                <a:gd name="T4" fmla="*/ 13 w 26"/>
                <a:gd name="T5" fmla="*/ 0 h 32"/>
                <a:gd name="T6" fmla="*/ 26 w 26"/>
                <a:gd name="T7" fmla="*/ 7 h 32"/>
                <a:gd name="T8" fmla="*/ 15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5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5194"/>
            <p:cNvSpPr>
              <a:spLocks/>
            </p:cNvSpPr>
            <p:nvPr/>
          </p:nvSpPr>
          <p:spPr bwMode="auto">
            <a:xfrm>
              <a:off x="2994" y="2376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5195"/>
            <p:cNvSpPr>
              <a:spLocks/>
            </p:cNvSpPr>
            <p:nvPr/>
          </p:nvSpPr>
          <p:spPr bwMode="auto">
            <a:xfrm>
              <a:off x="2979" y="2356"/>
              <a:ext cx="33" cy="37"/>
            </a:xfrm>
            <a:custGeom>
              <a:avLst/>
              <a:gdLst>
                <a:gd name="T0" fmla="*/ 15 w 33"/>
                <a:gd name="T1" fmla="*/ 37 h 37"/>
                <a:gd name="T2" fmla="*/ 0 w 33"/>
                <a:gd name="T3" fmla="*/ 20 h 37"/>
                <a:gd name="T4" fmla="*/ 17 w 33"/>
                <a:gd name="T5" fmla="*/ 0 h 37"/>
                <a:gd name="T6" fmla="*/ 33 w 33"/>
                <a:gd name="T7" fmla="*/ 20 h 37"/>
                <a:gd name="T8" fmla="*/ 15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5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3" y="20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5196"/>
            <p:cNvSpPr>
              <a:spLocks/>
            </p:cNvSpPr>
            <p:nvPr/>
          </p:nvSpPr>
          <p:spPr bwMode="auto">
            <a:xfrm>
              <a:off x="3268" y="249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5197"/>
            <p:cNvSpPr>
              <a:spLocks/>
            </p:cNvSpPr>
            <p:nvPr/>
          </p:nvSpPr>
          <p:spPr bwMode="auto">
            <a:xfrm>
              <a:off x="3248" y="2498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5198"/>
            <p:cNvSpPr>
              <a:spLocks/>
            </p:cNvSpPr>
            <p:nvPr/>
          </p:nvSpPr>
          <p:spPr bwMode="auto">
            <a:xfrm>
              <a:off x="2955" y="2312"/>
              <a:ext cx="43" cy="61"/>
            </a:xfrm>
            <a:custGeom>
              <a:avLst/>
              <a:gdLst>
                <a:gd name="T0" fmla="*/ 21 w 43"/>
                <a:gd name="T1" fmla="*/ 61 h 61"/>
                <a:gd name="T2" fmla="*/ 0 w 43"/>
                <a:gd name="T3" fmla="*/ 10 h 61"/>
                <a:gd name="T4" fmla="*/ 21 w 43"/>
                <a:gd name="T5" fmla="*/ 0 h 61"/>
                <a:gd name="T6" fmla="*/ 43 w 43"/>
                <a:gd name="T7" fmla="*/ 49 h 61"/>
                <a:gd name="T8" fmla="*/ 21 w 43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1">
                  <a:moveTo>
                    <a:pt x="21" y="61"/>
                  </a:moveTo>
                  <a:lnTo>
                    <a:pt x="0" y="10"/>
                  </a:lnTo>
                  <a:lnTo>
                    <a:pt x="21" y="0"/>
                  </a:lnTo>
                  <a:lnTo>
                    <a:pt x="43" y="49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5199"/>
            <p:cNvSpPr>
              <a:spLocks/>
            </p:cNvSpPr>
            <p:nvPr/>
          </p:nvSpPr>
          <p:spPr bwMode="auto">
            <a:xfrm>
              <a:off x="2941" y="2265"/>
              <a:ext cx="35" cy="57"/>
            </a:xfrm>
            <a:custGeom>
              <a:avLst/>
              <a:gdLst>
                <a:gd name="T0" fmla="*/ 14 w 35"/>
                <a:gd name="T1" fmla="*/ 57 h 57"/>
                <a:gd name="T2" fmla="*/ 0 w 35"/>
                <a:gd name="T3" fmla="*/ 5 h 57"/>
                <a:gd name="T4" fmla="*/ 24 w 35"/>
                <a:gd name="T5" fmla="*/ 0 h 57"/>
                <a:gd name="T6" fmla="*/ 35 w 35"/>
                <a:gd name="T7" fmla="*/ 47 h 57"/>
                <a:gd name="T8" fmla="*/ 14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4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4" y="5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5200"/>
            <p:cNvSpPr>
              <a:spLocks/>
            </p:cNvSpPr>
            <p:nvPr/>
          </p:nvSpPr>
          <p:spPr bwMode="auto">
            <a:xfrm>
              <a:off x="2930" y="2214"/>
              <a:ext cx="35" cy="56"/>
            </a:xfrm>
            <a:custGeom>
              <a:avLst/>
              <a:gdLst>
                <a:gd name="T0" fmla="*/ 11 w 35"/>
                <a:gd name="T1" fmla="*/ 56 h 56"/>
                <a:gd name="T2" fmla="*/ 0 w 35"/>
                <a:gd name="T3" fmla="*/ 5 h 56"/>
                <a:gd name="T4" fmla="*/ 25 w 35"/>
                <a:gd name="T5" fmla="*/ 0 h 56"/>
                <a:gd name="T6" fmla="*/ 35 w 35"/>
                <a:gd name="T7" fmla="*/ 51 h 56"/>
                <a:gd name="T8" fmla="*/ 11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1" y="56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35" y="51"/>
                  </a:lnTo>
                  <a:lnTo>
                    <a:pt x="11" y="56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5201"/>
            <p:cNvSpPr>
              <a:spLocks/>
            </p:cNvSpPr>
            <p:nvPr/>
          </p:nvSpPr>
          <p:spPr bwMode="auto">
            <a:xfrm>
              <a:off x="2926" y="2187"/>
              <a:ext cx="29" cy="32"/>
            </a:xfrm>
            <a:custGeom>
              <a:avLst/>
              <a:gdLst>
                <a:gd name="T0" fmla="*/ 4 w 29"/>
                <a:gd name="T1" fmla="*/ 32 h 32"/>
                <a:gd name="T2" fmla="*/ 0 w 29"/>
                <a:gd name="T3" fmla="*/ 10 h 32"/>
                <a:gd name="T4" fmla="*/ 22 w 29"/>
                <a:gd name="T5" fmla="*/ 0 h 32"/>
                <a:gd name="T6" fmla="*/ 29 w 29"/>
                <a:gd name="T7" fmla="*/ 27 h 32"/>
                <a:gd name="T8" fmla="*/ 4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4" y="3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9" y="27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5202"/>
            <p:cNvSpPr>
              <a:spLocks/>
            </p:cNvSpPr>
            <p:nvPr/>
          </p:nvSpPr>
          <p:spPr bwMode="auto">
            <a:xfrm>
              <a:off x="2915" y="2160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12 h 37"/>
                <a:gd name="T4" fmla="*/ 22 w 33"/>
                <a:gd name="T5" fmla="*/ 0 h 37"/>
                <a:gd name="T6" fmla="*/ 33 w 33"/>
                <a:gd name="T7" fmla="*/ 27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5203"/>
            <p:cNvSpPr>
              <a:spLocks/>
            </p:cNvSpPr>
            <p:nvPr/>
          </p:nvSpPr>
          <p:spPr bwMode="auto">
            <a:xfrm>
              <a:off x="2976" y="2356"/>
              <a:ext cx="22" cy="20"/>
            </a:xfrm>
            <a:custGeom>
              <a:avLst/>
              <a:gdLst>
                <a:gd name="T0" fmla="*/ 3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3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5204"/>
            <p:cNvSpPr>
              <a:spLocks/>
            </p:cNvSpPr>
            <p:nvPr/>
          </p:nvSpPr>
          <p:spPr bwMode="auto">
            <a:xfrm>
              <a:off x="2873" y="2079"/>
              <a:ext cx="64" cy="93"/>
            </a:xfrm>
            <a:custGeom>
              <a:avLst/>
              <a:gdLst>
                <a:gd name="T0" fmla="*/ 42 w 64"/>
                <a:gd name="T1" fmla="*/ 93 h 93"/>
                <a:gd name="T2" fmla="*/ 0 w 64"/>
                <a:gd name="T3" fmla="*/ 12 h 93"/>
                <a:gd name="T4" fmla="*/ 22 w 64"/>
                <a:gd name="T5" fmla="*/ 0 h 93"/>
                <a:gd name="T6" fmla="*/ 64 w 64"/>
                <a:gd name="T7" fmla="*/ 81 h 93"/>
                <a:gd name="T8" fmla="*/ 42 w 6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3">
                  <a:moveTo>
                    <a:pt x="42" y="93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64" y="81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5205"/>
            <p:cNvSpPr>
              <a:spLocks/>
            </p:cNvSpPr>
            <p:nvPr/>
          </p:nvSpPr>
          <p:spPr bwMode="auto">
            <a:xfrm>
              <a:off x="2854" y="2040"/>
              <a:ext cx="41" cy="51"/>
            </a:xfrm>
            <a:custGeom>
              <a:avLst/>
              <a:gdLst>
                <a:gd name="T0" fmla="*/ 19 w 41"/>
                <a:gd name="T1" fmla="*/ 51 h 51"/>
                <a:gd name="T2" fmla="*/ 0 w 41"/>
                <a:gd name="T3" fmla="*/ 15 h 51"/>
                <a:gd name="T4" fmla="*/ 19 w 41"/>
                <a:gd name="T5" fmla="*/ 0 h 51"/>
                <a:gd name="T6" fmla="*/ 41 w 41"/>
                <a:gd name="T7" fmla="*/ 39 h 51"/>
                <a:gd name="T8" fmla="*/ 19 w 41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1">
                  <a:moveTo>
                    <a:pt x="19" y="51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41" y="39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5206"/>
            <p:cNvSpPr>
              <a:spLocks/>
            </p:cNvSpPr>
            <p:nvPr/>
          </p:nvSpPr>
          <p:spPr bwMode="auto">
            <a:xfrm>
              <a:off x="2834" y="2006"/>
              <a:ext cx="39" cy="49"/>
            </a:xfrm>
            <a:custGeom>
              <a:avLst/>
              <a:gdLst>
                <a:gd name="T0" fmla="*/ 20 w 39"/>
                <a:gd name="T1" fmla="*/ 49 h 49"/>
                <a:gd name="T2" fmla="*/ 0 w 39"/>
                <a:gd name="T3" fmla="*/ 19 h 49"/>
                <a:gd name="T4" fmla="*/ 18 w 39"/>
                <a:gd name="T5" fmla="*/ 0 h 49"/>
                <a:gd name="T6" fmla="*/ 39 w 39"/>
                <a:gd name="T7" fmla="*/ 34 h 49"/>
                <a:gd name="T8" fmla="*/ 20 w 39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9">
                  <a:moveTo>
                    <a:pt x="20" y="49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9" y="34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5207"/>
            <p:cNvSpPr>
              <a:spLocks/>
            </p:cNvSpPr>
            <p:nvPr/>
          </p:nvSpPr>
          <p:spPr bwMode="auto">
            <a:xfrm>
              <a:off x="2810" y="1976"/>
              <a:ext cx="42" cy="49"/>
            </a:xfrm>
            <a:custGeom>
              <a:avLst/>
              <a:gdLst>
                <a:gd name="T0" fmla="*/ 24 w 42"/>
                <a:gd name="T1" fmla="*/ 49 h 49"/>
                <a:gd name="T2" fmla="*/ 0 w 42"/>
                <a:gd name="T3" fmla="*/ 20 h 49"/>
                <a:gd name="T4" fmla="*/ 17 w 42"/>
                <a:gd name="T5" fmla="*/ 0 h 49"/>
                <a:gd name="T6" fmla="*/ 42 w 42"/>
                <a:gd name="T7" fmla="*/ 30 h 49"/>
                <a:gd name="T8" fmla="*/ 24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4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2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5208"/>
            <p:cNvSpPr>
              <a:spLocks/>
            </p:cNvSpPr>
            <p:nvPr/>
          </p:nvSpPr>
          <p:spPr bwMode="auto">
            <a:xfrm>
              <a:off x="2786" y="1952"/>
              <a:ext cx="41" cy="44"/>
            </a:xfrm>
            <a:custGeom>
              <a:avLst/>
              <a:gdLst>
                <a:gd name="T0" fmla="*/ 24 w 41"/>
                <a:gd name="T1" fmla="*/ 44 h 44"/>
                <a:gd name="T2" fmla="*/ 0 w 41"/>
                <a:gd name="T3" fmla="*/ 22 h 44"/>
                <a:gd name="T4" fmla="*/ 13 w 41"/>
                <a:gd name="T5" fmla="*/ 0 h 44"/>
                <a:gd name="T6" fmla="*/ 41 w 41"/>
                <a:gd name="T7" fmla="*/ 24 h 44"/>
                <a:gd name="T8" fmla="*/ 24 w 4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24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1" y="24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5209"/>
            <p:cNvSpPr>
              <a:spLocks/>
            </p:cNvSpPr>
            <p:nvPr/>
          </p:nvSpPr>
          <p:spPr bwMode="auto">
            <a:xfrm>
              <a:off x="2753" y="1930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4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5210"/>
            <p:cNvSpPr>
              <a:spLocks/>
            </p:cNvSpPr>
            <p:nvPr/>
          </p:nvSpPr>
          <p:spPr bwMode="auto">
            <a:xfrm>
              <a:off x="2716" y="1913"/>
              <a:ext cx="48" cy="41"/>
            </a:xfrm>
            <a:custGeom>
              <a:avLst/>
              <a:gdLst>
                <a:gd name="T0" fmla="*/ 37 w 48"/>
                <a:gd name="T1" fmla="*/ 41 h 41"/>
                <a:gd name="T2" fmla="*/ 0 w 48"/>
                <a:gd name="T3" fmla="*/ 24 h 41"/>
                <a:gd name="T4" fmla="*/ 8 w 48"/>
                <a:gd name="T5" fmla="*/ 0 h 41"/>
                <a:gd name="T6" fmla="*/ 48 w 48"/>
                <a:gd name="T7" fmla="*/ 17 h 41"/>
                <a:gd name="T8" fmla="*/ 37 w 48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1">
                  <a:moveTo>
                    <a:pt x="37" y="41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48" y="17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5211"/>
            <p:cNvSpPr>
              <a:spLocks/>
            </p:cNvSpPr>
            <p:nvPr/>
          </p:nvSpPr>
          <p:spPr bwMode="auto">
            <a:xfrm>
              <a:off x="2915" y="216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5212"/>
            <p:cNvSpPr>
              <a:spLocks/>
            </p:cNvSpPr>
            <p:nvPr/>
          </p:nvSpPr>
          <p:spPr bwMode="auto">
            <a:xfrm>
              <a:off x="2685" y="1903"/>
              <a:ext cx="37" cy="37"/>
            </a:xfrm>
            <a:custGeom>
              <a:avLst/>
              <a:gdLst>
                <a:gd name="T0" fmla="*/ 33 w 37"/>
                <a:gd name="T1" fmla="*/ 37 h 37"/>
                <a:gd name="T2" fmla="*/ 0 w 37"/>
                <a:gd name="T3" fmla="*/ 27 h 37"/>
                <a:gd name="T4" fmla="*/ 4 w 37"/>
                <a:gd name="T5" fmla="*/ 0 h 37"/>
                <a:gd name="T6" fmla="*/ 37 w 37"/>
                <a:gd name="T7" fmla="*/ 10 h 37"/>
                <a:gd name="T8" fmla="*/ 33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5213"/>
            <p:cNvSpPr>
              <a:spLocks/>
            </p:cNvSpPr>
            <p:nvPr/>
          </p:nvSpPr>
          <p:spPr bwMode="auto">
            <a:xfrm>
              <a:off x="2654" y="1900"/>
              <a:ext cx="35" cy="30"/>
            </a:xfrm>
            <a:custGeom>
              <a:avLst/>
              <a:gdLst>
                <a:gd name="T0" fmla="*/ 31 w 35"/>
                <a:gd name="T1" fmla="*/ 30 h 30"/>
                <a:gd name="T2" fmla="*/ 0 w 35"/>
                <a:gd name="T3" fmla="*/ 27 h 30"/>
                <a:gd name="T4" fmla="*/ 2 w 35"/>
                <a:gd name="T5" fmla="*/ 0 h 30"/>
                <a:gd name="T6" fmla="*/ 35 w 35"/>
                <a:gd name="T7" fmla="*/ 3 h 30"/>
                <a:gd name="T8" fmla="*/ 31 w 3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31" y="30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5" y="3"/>
                  </a:lnTo>
                  <a:lnTo>
                    <a:pt x="31" y="3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5214"/>
            <p:cNvSpPr>
              <a:spLocks/>
            </p:cNvSpPr>
            <p:nvPr/>
          </p:nvSpPr>
          <p:spPr bwMode="auto">
            <a:xfrm>
              <a:off x="2621" y="1900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3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3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5215"/>
            <p:cNvSpPr>
              <a:spLocks/>
            </p:cNvSpPr>
            <p:nvPr/>
          </p:nvSpPr>
          <p:spPr bwMode="auto">
            <a:xfrm>
              <a:off x="2588" y="1900"/>
              <a:ext cx="36" cy="32"/>
            </a:xfrm>
            <a:custGeom>
              <a:avLst/>
              <a:gdLst>
                <a:gd name="T0" fmla="*/ 36 w 36"/>
                <a:gd name="T1" fmla="*/ 27 h 32"/>
                <a:gd name="T2" fmla="*/ 3 w 36"/>
                <a:gd name="T3" fmla="*/ 32 h 32"/>
                <a:gd name="T4" fmla="*/ 0 w 36"/>
                <a:gd name="T5" fmla="*/ 5 h 32"/>
                <a:gd name="T6" fmla="*/ 33 w 36"/>
                <a:gd name="T7" fmla="*/ 0 h 32"/>
                <a:gd name="T8" fmla="*/ 36 w 36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2">
                  <a:moveTo>
                    <a:pt x="36" y="27"/>
                  </a:moveTo>
                  <a:lnTo>
                    <a:pt x="3" y="32"/>
                  </a:lnTo>
                  <a:lnTo>
                    <a:pt x="0" y="5"/>
                  </a:lnTo>
                  <a:lnTo>
                    <a:pt x="33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5216"/>
            <p:cNvSpPr>
              <a:spLocks/>
            </p:cNvSpPr>
            <p:nvPr/>
          </p:nvSpPr>
          <p:spPr bwMode="auto">
            <a:xfrm>
              <a:off x="2716" y="1913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4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5217"/>
            <p:cNvSpPr>
              <a:spLocks/>
            </p:cNvSpPr>
            <p:nvPr/>
          </p:nvSpPr>
          <p:spPr bwMode="auto">
            <a:xfrm>
              <a:off x="2573" y="1903"/>
              <a:ext cx="20" cy="29"/>
            </a:xfrm>
            <a:custGeom>
              <a:avLst/>
              <a:gdLst>
                <a:gd name="T0" fmla="*/ 18 w 20"/>
                <a:gd name="T1" fmla="*/ 29 h 29"/>
                <a:gd name="T2" fmla="*/ 0 w 20"/>
                <a:gd name="T3" fmla="*/ 24 h 29"/>
                <a:gd name="T4" fmla="*/ 9 w 20"/>
                <a:gd name="T5" fmla="*/ 0 h 29"/>
                <a:gd name="T6" fmla="*/ 20 w 20"/>
                <a:gd name="T7" fmla="*/ 2 h 29"/>
                <a:gd name="T8" fmla="*/ 18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8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0" y="2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5218"/>
            <p:cNvSpPr>
              <a:spLocks/>
            </p:cNvSpPr>
            <p:nvPr/>
          </p:nvSpPr>
          <p:spPr bwMode="auto">
            <a:xfrm>
              <a:off x="2556" y="1896"/>
              <a:ext cx="26" cy="31"/>
            </a:xfrm>
            <a:custGeom>
              <a:avLst/>
              <a:gdLst>
                <a:gd name="T0" fmla="*/ 17 w 26"/>
                <a:gd name="T1" fmla="*/ 31 h 31"/>
                <a:gd name="T2" fmla="*/ 0 w 26"/>
                <a:gd name="T3" fmla="*/ 22 h 31"/>
                <a:gd name="T4" fmla="*/ 13 w 26"/>
                <a:gd name="T5" fmla="*/ 0 h 31"/>
                <a:gd name="T6" fmla="*/ 26 w 26"/>
                <a:gd name="T7" fmla="*/ 7 h 31"/>
                <a:gd name="T8" fmla="*/ 17 w 2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7" y="31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5219"/>
            <p:cNvSpPr>
              <a:spLocks/>
            </p:cNvSpPr>
            <p:nvPr/>
          </p:nvSpPr>
          <p:spPr bwMode="auto">
            <a:xfrm>
              <a:off x="2518" y="1866"/>
              <a:ext cx="51" cy="52"/>
            </a:xfrm>
            <a:custGeom>
              <a:avLst/>
              <a:gdLst>
                <a:gd name="T0" fmla="*/ 38 w 51"/>
                <a:gd name="T1" fmla="*/ 52 h 52"/>
                <a:gd name="T2" fmla="*/ 0 w 51"/>
                <a:gd name="T3" fmla="*/ 17 h 52"/>
                <a:gd name="T4" fmla="*/ 18 w 51"/>
                <a:gd name="T5" fmla="*/ 0 h 52"/>
                <a:gd name="T6" fmla="*/ 51 w 51"/>
                <a:gd name="T7" fmla="*/ 30 h 52"/>
                <a:gd name="T8" fmla="*/ 38 w 51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8" y="52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51" y="30"/>
                  </a:lnTo>
                  <a:lnTo>
                    <a:pt x="38" y="5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5220"/>
            <p:cNvSpPr>
              <a:spLocks/>
            </p:cNvSpPr>
            <p:nvPr/>
          </p:nvSpPr>
          <p:spPr bwMode="auto">
            <a:xfrm>
              <a:off x="2481" y="1820"/>
              <a:ext cx="55" cy="63"/>
            </a:xfrm>
            <a:custGeom>
              <a:avLst/>
              <a:gdLst>
                <a:gd name="T0" fmla="*/ 37 w 55"/>
                <a:gd name="T1" fmla="*/ 63 h 63"/>
                <a:gd name="T2" fmla="*/ 0 w 55"/>
                <a:gd name="T3" fmla="*/ 14 h 63"/>
                <a:gd name="T4" fmla="*/ 20 w 55"/>
                <a:gd name="T5" fmla="*/ 0 h 63"/>
                <a:gd name="T6" fmla="*/ 55 w 55"/>
                <a:gd name="T7" fmla="*/ 46 h 63"/>
                <a:gd name="T8" fmla="*/ 37 w 55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37" y="6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5" y="46"/>
                  </a:lnTo>
                  <a:lnTo>
                    <a:pt x="37" y="63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5221"/>
            <p:cNvSpPr>
              <a:spLocks/>
            </p:cNvSpPr>
            <p:nvPr/>
          </p:nvSpPr>
          <p:spPr bwMode="auto">
            <a:xfrm>
              <a:off x="2446" y="1763"/>
              <a:ext cx="55" cy="71"/>
            </a:xfrm>
            <a:custGeom>
              <a:avLst/>
              <a:gdLst>
                <a:gd name="T0" fmla="*/ 35 w 55"/>
                <a:gd name="T1" fmla="*/ 71 h 71"/>
                <a:gd name="T2" fmla="*/ 0 w 55"/>
                <a:gd name="T3" fmla="*/ 15 h 71"/>
                <a:gd name="T4" fmla="*/ 20 w 55"/>
                <a:gd name="T5" fmla="*/ 0 h 71"/>
                <a:gd name="T6" fmla="*/ 55 w 55"/>
                <a:gd name="T7" fmla="*/ 57 h 71"/>
                <a:gd name="T8" fmla="*/ 35 w 5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1">
                  <a:moveTo>
                    <a:pt x="35" y="7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5" y="57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5222"/>
            <p:cNvSpPr>
              <a:spLocks/>
            </p:cNvSpPr>
            <p:nvPr/>
          </p:nvSpPr>
          <p:spPr bwMode="auto">
            <a:xfrm>
              <a:off x="2387" y="1656"/>
              <a:ext cx="79" cy="122"/>
            </a:xfrm>
            <a:custGeom>
              <a:avLst/>
              <a:gdLst>
                <a:gd name="T0" fmla="*/ 59 w 79"/>
                <a:gd name="T1" fmla="*/ 122 h 122"/>
                <a:gd name="T2" fmla="*/ 0 w 79"/>
                <a:gd name="T3" fmla="*/ 14 h 122"/>
                <a:gd name="T4" fmla="*/ 20 w 79"/>
                <a:gd name="T5" fmla="*/ 0 h 122"/>
                <a:gd name="T6" fmla="*/ 79 w 79"/>
                <a:gd name="T7" fmla="*/ 107 h 122"/>
                <a:gd name="T8" fmla="*/ 59 w 79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2">
                  <a:moveTo>
                    <a:pt x="59" y="122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79" y="107"/>
                  </a:lnTo>
                  <a:lnTo>
                    <a:pt x="59" y="122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5223"/>
            <p:cNvSpPr>
              <a:spLocks/>
            </p:cNvSpPr>
            <p:nvPr/>
          </p:nvSpPr>
          <p:spPr bwMode="auto">
            <a:xfrm>
              <a:off x="2361" y="1602"/>
              <a:ext cx="46" cy="68"/>
            </a:xfrm>
            <a:custGeom>
              <a:avLst/>
              <a:gdLst>
                <a:gd name="T0" fmla="*/ 26 w 46"/>
                <a:gd name="T1" fmla="*/ 68 h 68"/>
                <a:gd name="T2" fmla="*/ 0 w 46"/>
                <a:gd name="T3" fmla="*/ 12 h 68"/>
                <a:gd name="T4" fmla="*/ 21 w 46"/>
                <a:gd name="T5" fmla="*/ 0 h 68"/>
                <a:gd name="T6" fmla="*/ 46 w 46"/>
                <a:gd name="T7" fmla="*/ 54 h 68"/>
                <a:gd name="T8" fmla="*/ 26 w 46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8">
                  <a:moveTo>
                    <a:pt x="26" y="68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46" y="54"/>
                  </a:lnTo>
                  <a:lnTo>
                    <a:pt x="26" y="68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5224"/>
            <p:cNvSpPr>
              <a:spLocks/>
            </p:cNvSpPr>
            <p:nvPr/>
          </p:nvSpPr>
          <p:spPr bwMode="auto">
            <a:xfrm>
              <a:off x="2588" y="1905"/>
              <a:ext cx="5" cy="27"/>
            </a:xfrm>
            <a:custGeom>
              <a:avLst/>
              <a:gdLst>
                <a:gd name="T0" fmla="*/ 3 w 5"/>
                <a:gd name="T1" fmla="*/ 27 h 27"/>
                <a:gd name="T2" fmla="*/ 3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3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3" y="27"/>
                  </a:moveTo>
                  <a:lnTo>
                    <a:pt x="3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007BA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5225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5226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5227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5228"/>
            <p:cNvSpPr>
              <a:spLocks/>
            </p:cNvSpPr>
            <p:nvPr/>
          </p:nvSpPr>
          <p:spPr bwMode="auto">
            <a:xfrm>
              <a:off x="3516" y="3394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3 h 49"/>
                <a:gd name="T4" fmla="*/ 22 w 37"/>
                <a:gd name="T5" fmla="*/ 0 h 49"/>
                <a:gd name="T6" fmla="*/ 37 w 37"/>
                <a:gd name="T7" fmla="*/ 35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35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" name="Group 5229"/>
          <p:cNvGrpSpPr>
            <a:grpSpLocks/>
          </p:cNvGrpSpPr>
          <p:nvPr/>
        </p:nvGrpSpPr>
        <p:grpSpPr bwMode="auto">
          <a:xfrm>
            <a:off x="3725863" y="2543175"/>
            <a:ext cx="2057400" cy="3175000"/>
            <a:chOff x="2347" y="1602"/>
            <a:chExt cx="1296" cy="2000"/>
          </a:xfrm>
        </p:grpSpPr>
        <p:sp>
          <p:nvSpPr>
            <p:cNvPr id="44745" name="Freeform 5230"/>
            <p:cNvSpPr>
              <a:spLocks/>
            </p:cNvSpPr>
            <p:nvPr/>
          </p:nvSpPr>
          <p:spPr bwMode="auto">
            <a:xfrm>
              <a:off x="3498" y="3355"/>
              <a:ext cx="40" cy="52"/>
            </a:xfrm>
            <a:custGeom>
              <a:avLst/>
              <a:gdLst>
                <a:gd name="T0" fmla="*/ 18 w 40"/>
                <a:gd name="T1" fmla="*/ 52 h 52"/>
                <a:gd name="T2" fmla="*/ 0 w 40"/>
                <a:gd name="T3" fmla="*/ 10 h 52"/>
                <a:gd name="T4" fmla="*/ 22 w 40"/>
                <a:gd name="T5" fmla="*/ 0 h 52"/>
                <a:gd name="T6" fmla="*/ 40 w 40"/>
                <a:gd name="T7" fmla="*/ 39 h 52"/>
                <a:gd name="T8" fmla="*/ 18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8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0" y="39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6" name="Freeform 5231"/>
            <p:cNvSpPr>
              <a:spLocks/>
            </p:cNvSpPr>
            <p:nvPr/>
          </p:nvSpPr>
          <p:spPr bwMode="auto">
            <a:xfrm>
              <a:off x="3485" y="3313"/>
              <a:ext cx="35" cy="52"/>
            </a:xfrm>
            <a:custGeom>
              <a:avLst/>
              <a:gdLst>
                <a:gd name="T0" fmla="*/ 13 w 35"/>
                <a:gd name="T1" fmla="*/ 52 h 52"/>
                <a:gd name="T2" fmla="*/ 0 w 35"/>
                <a:gd name="T3" fmla="*/ 5 h 52"/>
                <a:gd name="T4" fmla="*/ 24 w 35"/>
                <a:gd name="T5" fmla="*/ 0 h 52"/>
                <a:gd name="T6" fmla="*/ 35 w 35"/>
                <a:gd name="T7" fmla="*/ 42 h 52"/>
                <a:gd name="T8" fmla="*/ 13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13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7" name="Freeform 5232"/>
            <p:cNvSpPr>
              <a:spLocks/>
            </p:cNvSpPr>
            <p:nvPr/>
          </p:nvSpPr>
          <p:spPr bwMode="auto">
            <a:xfrm>
              <a:off x="3476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8" name="Freeform 5233"/>
            <p:cNvSpPr>
              <a:spLocks/>
            </p:cNvSpPr>
            <p:nvPr/>
          </p:nvSpPr>
          <p:spPr bwMode="auto">
            <a:xfrm>
              <a:off x="3476" y="3230"/>
              <a:ext cx="24" cy="37"/>
            </a:xfrm>
            <a:custGeom>
              <a:avLst/>
              <a:gdLst>
                <a:gd name="T0" fmla="*/ 0 w 24"/>
                <a:gd name="T1" fmla="*/ 37 h 37"/>
                <a:gd name="T2" fmla="*/ 0 w 24"/>
                <a:gd name="T3" fmla="*/ 0 h 37"/>
                <a:gd name="T4" fmla="*/ 24 w 24"/>
                <a:gd name="T5" fmla="*/ 3 h 37"/>
                <a:gd name="T6" fmla="*/ 24 w 24"/>
                <a:gd name="T7" fmla="*/ 37 h 37"/>
                <a:gd name="T8" fmla="*/ 0 w 2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37"/>
                  </a:moveTo>
                  <a:lnTo>
                    <a:pt x="0" y="0"/>
                  </a:lnTo>
                  <a:lnTo>
                    <a:pt x="24" y="3"/>
                  </a:lnTo>
                  <a:lnTo>
                    <a:pt x="24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9" name="Freeform 5234"/>
            <p:cNvSpPr>
              <a:spLocks/>
            </p:cNvSpPr>
            <p:nvPr/>
          </p:nvSpPr>
          <p:spPr bwMode="auto">
            <a:xfrm>
              <a:off x="3476" y="3196"/>
              <a:ext cx="29" cy="37"/>
            </a:xfrm>
            <a:custGeom>
              <a:avLst/>
              <a:gdLst>
                <a:gd name="T0" fmla="*/ 0 w 29"/>
                <a:gd name="T1" fmla="*/ 34 h 37"/>
                <a:gd name="T2" fmla="*/ 5 w 29"/>
                <a:gd name="T3" fmla="*/ 0 h 37"/>
                <a:gd name="T4" fmla="*/ 29 w 29"/>
                <a:gd name="T5" fmla="*/ 5 h 37"/>
                <a:gd name="T6" fmla="*/ 24 w 29"/>
                <a:gd name="T7" fmla="*/ 37 h 37"/>
                <a:gd name="T8" fmla="*/ 0 w 29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0" y="34"/>
                  </a:moveTo>
                  <a:lnTo>
                    <a:pt x="5" y="0"/>
                  </a:lnTo>
                  <a:lnTo>
                    <a:pt x="29" y="5"/>
                  </a:lnTo>
                  <a:lnTo>
                    <a:pt x="24" y="3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0" name="Freeform 5235"/>
            <p:cNvSpPr>
              <a:spLocks/>
            </p:cNvSpPr>
            <p:nvPr/>
          </p:nvSpPr>
          <p:spPr bwMode="auto">
            <a:xfrm>
              <a:off x="3481" y="3137"/>
              <a:ext cx="39" cy="64"/>
            </a:xfrm>
            <a:custGeom>
              <a:avLst/>
              <a:gdLst>
                <a:gd name="T0" fmla="*/ 0 w 39"/>
                <a:gd name="T1" fmla="*/ 59 h 64"/>
                <a:gd name="T2" fmla="*/ 15 w 39"/>
                <a:gd name="T3" fmla="*/ 0 h 64"/>
                <a:gd name="T4" fmla="*/ 39 w 39"/>
                <a:gd name="T5" fmla="*/ 5 h 64"/>
                <a:gd name="T6" fmla="*/ 24 w 39"/>
                <a:gd name="T7" fmla="*/ 64 h 64"/>
                <a:gd name="T8" fmla="*/ 0 w 39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4">
                  <a:moveTo>
                    <a:pt x="0" y="59"/>
                  </a:moveTo>
                  <a:lnTo>
                    <a:pt x="15" y="0"/>
                  </a:lnTo>
                  <a:lnTo>
                    <a:pt x="39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1" name="Freeform 5236"/>
            <p:cNvSpPr>
              <a:spLocks/>
            </p:cNvSpPr>
            <p:nvPr/>
          </p:nvSpPr>
          <p:spPr bwMode="auto">
            <a:xfrm>
              <a:off x="3496" y="3078"/>
              <a:ext cx="37" cy="64"/>
            </a:xfrm>
            <a:custGeom>
              <a:avLst/>
              <a:gdLst>
                <a:gd name="T0" fmla="*/ 0 w 37"/>
                <a:gd name="T1" fmla="*/ 59 h 64"/>
                <a:gd name="T2" fmla="*/ 13 w 37"/>
                <a:gd name="T3" fmla="*/ 0 h 64"/>
                <a:gd name="T4" fmla="*/ 37 w 37"/>
                <a:gd name="T5" fmla="*/ 5 h 64"/>
                <a:gd name="T6" fmla="*/ 24 w 37"/>
                <a:gd name="T7" fmla="*/ 64 h 64"/>
                <a:gd name="T8" fmla="*/ 0 w 37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4">
                  <a:moveTo>
                    <a:pt x="0" y="59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2" name="Freeform 5237"/>
            <p:cNvSpPr>
              <a:spLocks/>
            </p:cNvSpPr>
            <p:nvPr/>
          </p:nvSpPr>
          <p:spPr bwMode="auto">
            <a:xfrm>
              <a:off x="3509" y="3047"/>
              <a:ext cx="26" cy="36"/>
            </a:xfrm>
            <a:custGeom>
              <a:avLst/>
              <a:gdLst>
                <a:gd name="T0" fmla="*/ 0 w 26"/>
                <a:gd name="T1" fmla="*/ 31 h 36"/>
                <a:gd name="T2" fmla="*/ 2 w 26"/>
                <a:gd name="T3" fmla="*/ 2 h 36"/>
                <a:gd name="T4" fmla="*/ 26 w 26"/>
                <a:gd name="T5" fmla="*/ 0 h 36"/>
                <a:gd name="T6" fmla="*/ 24 w 26"/>
                <a:gd name="T7" fmla="*/ 36 h 36"/>
                <a:gd name="T8" fmla="*/ 0 w 26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0" y="31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3" name="Freeform 5238"/>
            <p:cNvSpPr>
              <a:spLocks/>
            </p:cNvSpPr>
            <p:nvPr/>
          </p:nvSpPr>
          <p:spPr bwMode="auto">
            <a:xfrm>
              <a:off x="3507" y="3012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5 h 37"/>
                <a:gd name="T4" fmla="*/ 24 w 28"/>
                <a:gd name="T5" fmla="*/ 0 h 37"/>
                <a:gd name="T6" fmla="*/ 28 w 28"/>
                <a:gd name="T7" fmla="*/ 35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35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4" name="Freeform 5239"/>
            <p:cNvSpPr>
              <a:spLocks/>
            </p:cNvSpPr>
            <p:nvPr/>
          </p:nvSpPr>
          <p:spPr bwMode="auto">
            <a:xfrm>
              <a:off x="3476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5" name="Freeform 5240"/>
            <p:cNvSpPr>
              <a:spLocks/>
            </p:cNvSpPr>
            <p:nvPr/>
          </p:nvSpPr>
          <p:spPr bwMode="auto">
            <a:xfrm>
              <a:off x="3492" y="2966"/>
              <a:ext cx="39" cy="54"/>
            </a:xfrm>
            <a:custGeom>
              <a:avLst/>
              <a:gdLst>
                <a:gd name="T0" fmla="*/ 17 w 39"/>
                <a:gd name="T1" fmla="*/ 54 h 54"/>
                <a:gd name="T2" fmla="*/ 0 w 39"/>
                <a:gd name="T3" fmla="*/ 12 h 54"/>
                <a:gd name="T4" fmla="*/ 21 w 39"/>
                <a:gd name="T5" fmla="*/ 0 h 54"/>
                <a:gd name="T6" fmla="*/ 39 w 39"/>
                <a:gd name="T7" fmla="*/ 44 h 54"/>
                <a:gd name="T8" fmla="*/ 17 w 39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4">
                  <a:moveTo>
                    <a:pt x="17" y="54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9" y="4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6" name="Freeform 5241"/>
            <p:cNvSpPr>
              <a:spLocks/>
            </p:cNvSpPr>
            <p:nvPr/>
          </p:nvSpPr>
          <p:spPr bwMode="auto">
            <a:xfrm>
              <a:off x="3470" y="2927"/>
              <a:ext cx="43" cy="51"/>
            </a:xfrm>
            <a:custGeom>
              <a:avLst/>
              <a:gdLst>
                <a:gd name="T0" fmla="*/ 22 w 43"/>
                <a:gd name="T1" fmla="*/ 51 h 51"/>
                <a:gd name="T2" fmla="*/ 0 w 43"/>
                <a:gd name="T3" fmla="*/ 17 h 51"/>
                <a:gd name="T4" fmla="*/ 17 w 43"/>
                <a:gd name="T5" fmla="*/ 0 h 51"/>
                <a:gd name="T6" fmla="*/ 43 w 43"/>
                <a:gd name="T7" fmla="*/ 39 h 51"/>
                <a:gd name="T8" fmla="*/ 22 w 43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1">
                  <a:moveTo>
                    <a:pt x="22" y="5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3" y="39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7" name="Freeform 5242"/>
            <p:cNvSpPr>
              <a:spLocks/>
            </p:cNvSpPr>
            <p:nvPr/>
          </p:nvSpPr>
          <p:spPr bwMode="auto">
            <a:xfrm>
              <a:off x="3441" y="2897"/>
              <a:ext cx="46" cy="47"/>
            </a:xfrm>
            <a:custGeom>
              <a:avLst/>
              <a:gdLst>
                <a:gd name="T0" fmla="*/ 29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30 h 47"/>
                <a:gd name="T8" fmla="*/ 29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9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0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8" name="Freeform 5243"/>
            <p:cNvSpPr>
              <a:spLocks/>
            </p:cNvSpPr>
            <p:nvPr/>
          </p:nvSpPr>
          <p:spPr bwMode="auto">
            <a:xfrm>
              <a:off x="3408" y="2873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59" name="Freeform 5244"/>
            <p:cNvSpPr>
              <a:spLocks/>
            </p:cNvSpPr>
            <p:nvPr/>
          </p:nvSpPr>
          <p:spPr bwMode="auto">
            <a:xfrm>
              <a:off x="3340" y="2821"/>
              <a:ext cx="81" cy="74"/>
            </a:xfrm>
            <a:custGeom>
              <a:avLst/>
              <a:gdLst>
                <a:gd name="T0" fmla="*/ 68 w 81"/>
                <a:gd name="T1" fmla="*/ 74 h 74"/>
                <a:gd name="T2" fmla="*/ 0 w 81"/>
                <a:gd name="T3" fmla="*/ 22 h 74"/>
                <a:gd name="T4" fmla="*/ 13 w 81"/>
                <a:gd name="T5" fmla="*/ 0 h 74"/>
                <a:gd name="T6" fmla="*/ 81 w 81"/>
                <a:gd name="T7" fmla="*/ 52 h 74"/>
                <a:gd name="T8" fmla="*/ 68 w 81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74">
                  <a:moveTo>
                    <a:pt x="68" y="7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81" y="52"/>
                  </a:lnTo>
                  <a:lnTo>
                    <a:pt x="68" y="7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0" name="Freeform 5245"/>
            <p:cNvSpPr>
              <a:spLocks/>
            </p:cNvSpPr>
            <p:nvPr/>
          </p:nvSpPr>
          <p:spPr bwMode="auto">
            <a:xfrm>
              <a:off x="3310" y="2789"/>
              <a:ext cx="43" cy="54"/>
            </a:xfrm>
            <a:custGeom>
              <a:avLst/>
              <a:gdLst>
                <a:gd name="T0" fmla="*/ 30 w 43"/>
                <a:gd name="T1" fmla="*/ 54 h 54"/>
                <a:gd name="T2" fmla="*/ 0 w 43"/>
                <a:gd name="T3" fmla="*/ 20 h 54"/>
                <a:gd name="T4" fmla="*/ 17 w 43"/>
                <a:gd name="T5" fmla="*/ 0 h 54"/>
                <a:gd name="T6" fmla="*/ 43 w 43"/>
                <a:gd name="T7" fmla="*/ 32 h 54"/>
                <a:gd name="T8" fmla="*/ 30 w 4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4">
                  <a:moveTo>
                    <a:pt x="30" y="54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3" y="32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1" name="Freeform 5246"/>
            <p:cNvSpPr>
              <a:spLocks/>
            </p:cNvSpPr>
            <p:nvPr/>
          </p:nvSpPr>
          <p:spPr bwMode="auto">
            <a:xfrm>
              <a:off x="3294" y="2772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15 h 37"/>
                <a:gd name="T4" fmla="*/ 20 w 33"/>
                <a:gd name="T5" fmla="*/ 0 h 37"/>
                <a:gd name="T6" fmla="*/ 33 w 33"/>
                <a:gd name="T7" fmla="*/ 17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2" name="Freeform 5247"/>
            <p:cNvSpPr>
              <a:spLocks/>
            </p:cNvSpPr>
            <p:nvPr/>
          </p:nvSpPr>
          <p:spPr bwMode="auto">
            <a:xfrm>
              <a:off x="3285" y="2750"/>
              <a:ext cx="29" cy="37"/>
            </a:xfrm>
            <a:custGeom>
              <a:avLst/>
              <a:gdLst>
                <a:gd name="T0" fmla="*/ 9 w 29"/>
                <a:gd name="T1" fmla="*/ 37 h 37"/>
                <a:gd name="T2" fmla="*/ 0 w 29"/>
                <a:gd name="T3" fmla="*/ 12 h 37"/>
                <a:gd name="T4" fmla="*/ 22 w 29"/>
                <a:gd name="T5" fmla="*/ 0 h 37"/>
                <a:gd name="T6" fmla="*/ 29 w 29"/>
                <a:gd name="T7" fmla="*/ 22 h 37"/>
                <a:gd name="T8" fmla="*/ 9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9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29" y="22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3" name="Freeform 5248"/>
            <p:cNvSpPr>
              <a:spLocks/>
            </p:cNvSpPr>
            <p:nvPr/>
          </p:nvSpPr>
          <p:spPr bwMode="auto">
            <a:xfrm>
              <a:off x="3507" y="3010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7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4" name="Freeform 5249"/>
            <p:cNvSpPr>
              <a:spLocks/>
            </p:cNvSpPr>
            <p:nvPr/>
          </p:nvSpPr>
          <p:spPr bwMode="auto">
            <a:xfrm>
              <a:off x="3272" y="2721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5 h 39"/>
                <a:gd name="T4" fmla="*/ 24 w 35"/>
                <a:gd name="T5" fmla="*/ 0 h 39"/>
                <a:gd name="T6" fmla="*/ 35 w 35"/>
                <a:gd name="T7" fmla="*/ 2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2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5" name="Freeform 5250"/>
            <p:cNvSpPr>
              <a:spLocks/>
            </p:cNvSpPr>
            <p:nvPr/>
          </p:nvSpPr>
          <p:spPr bwMode="auto">
            <a:xfrm>
              <a:off x="3268" y="2689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2 h 37"/>
                <a:gd name="T4" fmla="*/ 24 w 28"/>
                <a:gd name="T5" fmla="*/ 0 h 37"/>
                <a:gd name="T6" fmla="*/ 28 w 28"/>
                <a:gd name="T7" fmla="*/ 32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6" name="Freeform 5251"/>
            <p:cNvSpPr>
              <a:spLocks/>
            </p:cNvSpPr>
            <p:nvPr/>
          </p:nvSpPr>
          <p:spPr bwMode="auto">
            <a:xfrm>
              <a:off x="3268" y="2630"/>
              <a:ext cx="24" cy="61"/>
            </a:xfrm>
            <a:custGeom>
              <a:avLst/>
              <a:gdLst>
                <a:gd name="T0" fmla="*/ 0 w 24"/>
                <a:gd name="T1" fmla="*/ 61 h 61"/>
                <a:gd name="T2" fmla="*/ 0 w 24"/>
                <a:gd name="T3" fmla="*/ 0 h 61"/>
                <a:gd name="T4" fmla="*/ 24 w 24"/>
                <a:gd name="T5" fmla="*/ 0 h 61"/>
                <a:gd name="T6" fmla="*/ 24 w 24"/>
                <a:gd name="T7" fmla="*/ 59 h 61"/>
                <a:gd name="T8" fmla="*/ 0 w 2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">
                  <a:moveTo>
                    <a:pt x="0" y="61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9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7" name="Freeform 5252"/>
            <p:cNvSpPr>
              <a:spLocks/>
            </p:cNvSpPr>
            <p:nvPr/>
          </p:nvSpPr>
          <p:spPr bwMode="auto">
            <a:xfrm>
              <a:off x="3266" y="2569"/>
              <a:ext cx="26" cy="61"/>
            </a:xfrm>
            <a:custGeom>
              <a:avLst/>
              <a:gdLst>
                <a:gd name="T0" fmla="*/ 2 w 26"/>
                <a:gd name="T1" fmla="*/ 61 h 61"/>
                <a:gd name="T2" fmla="*/ 0 w 26"/>
                <a:gd name="T3" fmla="*/ 2 h 61"/>
                <a:gd name="T4" fmla="*/ 24 w 26"/>
                <a:gd name="T5" fmla="*/ 0 h 61"/>
                <a:gd name="T6" fmla="*/ 26 w 26"/>
                <a:gd name="T7" fmla="*/ 61 h 61"/>
                <a:gd name="T8" fmla="*/ 2 w 2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1">
                  <a:moveTo>
                    <a:pt x="2" y="61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8" name="Freeform 5253"/>
            <p:cNvSpPr>
              <a:spLocks/>
            </p:cNvSpPr>
            <p:nvPr/>
          </p:nvSpPr>
          <p:spPr bwMode="auto">
            <a:xfrm>
              <a:off x="3259" y="2535"/>
              <a:ext cx="31" cy="36"/>
            </a:xfrm>
            <a:custGeom>
              <a:avLst/>
              <a:gdLst>
                <a:gd name="T0" fmla="*/ 7 w 31"/>
                <a:gd name="T1" fmla="*/ 36 h 36"/>
                <a:gd name="T2" fmla="*/ 0 w 31"/>
                <a:gd name="T3" fmla="*/ 9 h 36"/>
                <a:gd name="T4" fmla="*/ 22 w 31"/>
                <a:gd name="T5" fmla="*/ 0 h 36"/>
                <a:gd name="T6" fmla="*/ 31 w 31"/>
                <a:gd name="T7" fmla="*/ 34 h 36"/>
                <a:gd name="T8" fmla="*/ 7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7" y="36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1" y="34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69" name="Freeform 5254"/>
            <p:cNvSpPr>
              <a:spLocks/>
            </p:cNvSpPr>
            <p:nvPr/>
          </p:nvSpPr>
          <p:spPr bwMode="auto">
            <a:xfrm>
              <a:off x="3246" y="2505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3 h 39"/>
                <a:gd name="T4" fmla="*/ 22 w 35"/>
                <a:gd name="T5" fmla="*/ 0 h 39"/>
                <a:gd name="T6" fmla="*/ 35 w 35"/>
                <a:gd name="T7" fmla="*/ 30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5" y="3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0" name="Freeform 5255"/>
            <p:cNvSpPr>
              <a:spLocks/>
            </p:cNvSpPr>
            <p:nvPr/>
          </p:nvSpPr>
          <p:spPr bwMode="auto">
            <a:xfrm>
              <a:off x="3285" y="2750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10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1" name="Freeform 5256"/>
            <p:cNvSpPr>
              <a:spLocks/>
            </p:cNvSpPr>
            <p:nvPr/>
          </p:nvSpPr>
          <p:spPr bwMode="auto">
            <a:xfrm>
              <a:off x="3222" y="2471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17 h 49"/>
                <a:gd name="T4" fmla="*/ 17 w 44"/>
                <a:gd name="T5" fmla="*/ 0 h 49"/>
                <a:gd name="T6" fmla="*/ 44 w 44"/>
                <a:gd name="T7" fmla="*/ 29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4" y="29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2" name="Freeform 5257"/>
            <p:cNvSpPr>
              <a:spLocks/>
            </p:cNvSpPr>
            <p:nvPr/>
          </p:nvSpPr>
          <p:spPr bwMode="auto">
            <a:xfrm>
              <a:off x="3207" y="2454"/>
              <a:ext cx="32" cy="34"/>
            </a:xfrm>
            <a:custGeom>
              <a:avLst/>
              <a:gdLst>
                <a:gd name="T0" fmla="*/ 15 w 32"/>
                <a:gd name="T1" fmla="*/ 34 h 34"/>
                <a:gd name="T2" fmla="*/ 0 w 32"/>
                <a:gd name="T3" fmla="*/ 24 h 34"/>
                <a:gd name="T4" fmla="*/ 11 w 32"/>
                <a:gd name="T5" fmla="*/ 0 h 34"/>
                <a:gd name="T6" fmla="*/ 32 w 32"/>
                <a:gd name="T7" fmla="*/ 17 h 34"/>
                <a:gd name="T8" fmla="*/ 15 w 3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15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2" y="17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3" name="Freeform 5258"/>
            <p:cNvSpPr>
              <a:spLocks/>
            </p:cNvSpPr>
            <p:nvPr/>
          </p:nvSpPr>
          <p:spPr bwMode="auto">
            <a:xfrm>
              <a:off x="3193" y="2444"/>
              <a:ext cx="25" cy="34"/>
            </a:xfrm>
            <a:custGeom>
              <a:avLst/>
              <a:gdLst>
                <a:gd name="T0" fmla="*/ 14 w 25"/>
                <a:gd name="T1" fmla="*/ 34 h 34"/>
                <a:gd name="T2" fmla="*/ 0 w 25"/>
                <a:gd name="T3" fmla="*/ 25 h 34"/>
                <a:gd name="T4" fmla="*/ 9 w 25"/>
                <a:gd name="T5" fmla="*/ 0 h 34"/>
                <a:gd name="T6" fmla="*/ 25 w 25"/>
                <a:gd name="T7" fmla="*/ 10 h 34"/>
                <a:gd name="T8" fmla="*/ 14 w 2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14" y="3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5" y="10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4" name="Freeform 5259"/>
            <p:cNvSpPr>
              <a:spLocks/>
            </p:cNvSpPr>
            <p:nvPr/>
          </p:nvSpPr>
          <p:spPr bwMode="auto">
            <a:xfrm>
              <a:off x="3158" y="2432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5" name="Freeform 5260"/>
            <p:cNvSpPr>
              <a:spLocks/>
            </p:cNvSpPr>
            <p:nvPr/>
          </p:nvSpPr>
          <p:spPr bwMode="auto">
            <a:xfrm>
              <a:off x="3121" y="2424"/>
              <a:ext cx="42" cy="35"/>
            </a:xfrm>
            <a:custGeom>
              <a:avLst/>
              <a:gdLst>
                <a:gd name="T0" fmla="*/ 37 w 42"/>
                <a:gd name="T1" fmla="*/ 35 h 35"/>
                <a:gd name="T2" fmla="*/ 0 w 42"/>
                <a:gd name="T3" fmla="*/ 27 h 35"/>
                <a:gd name="T4" fmla="*/ 4 w 42"/>
                <a:gd name="T5" fmla="*/ 0 h 35"/>
                <a:gd name="T6" fmla="*/ 42 w 42"/>
                <a:gd name="T7" fmla="*/ 8 h 35"/>
                <a:gd name="T8" fmla="*/ 37 w 4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6" name="Freeform 5261"/>
            <p:cNvSpPr>
              <a:spLocks/>
            </p:cNvSpPr>
            <p:nvPr/>
          </p:nvSpPr>
          <p:spPr bwMode="auto">
            <a:xfrm>
              <a:off x="3084" y="2420"/>
              <a:ext cx="41" cy="31"/>
            </a:xfrm>
            <a:custGeom>
              <a:avLst/>
              <a:gdLst>
                <a:gd name="T0" fmla="*/ 37 w 41"/>
                <a:gd name="T1" fmla="*/ 31 h 31"/>
                <a:gd name="T2" fmla="*/ 0 w 41"/>
                <a:gd name="T3" fmla="*/ 27 h 31"/>
                <a:gd name="T4" fmla="*/ 4 w 41"/>
                <a:gd name="T5" fmla="*/ 0 h 31"/>
                <a:gd name="T6" fmla="*/ 41 w 41"/>
                <a:gd name="T7" fmla="*/ 4 h 31"/>
                <a:gd name="T8" fmla="*/ 37 w 4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1">
                  <a:moveTo>
                    <a:pt x="37" y="31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4"/>
                  </a:lnTo>
                  <a:lnTo>
                    <a:pt x="37" y="3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7" name="Freeform 5262"/>
            <p:cNvSpPr>
              <a:spLocks/>
            </p:cNvSpPr>
            <p:nvPr/>
          </p:nvSpPr>
          <p:spPr bwMode="auto">
            <a:xfrm>
              <a:off x="3044" y="2407"/>
              <a:ext cx="44" cy="40"/>
            </a:xfrm>
            <a:custGeom>
              <a:avLst/>
              <a:gdLst>
                <a:gd name="T0" fmla="*/ 40 w 44"/>
                <a:gd name="T1" fmla="*/ 40 h 40"/>
                <a:gd name="T2" fmla="*/ 0 w 44"/>
                <a:gd name="T3" fmla="*/ 25 h 40"/>
                <a:gd name="T4" fmla="*/ 9 w 44"/>
                <a:gd name="T5" fmla="*/ 0 h 40"/>
                <a:gd name="T6" fmla="*/ 44 w 44"/>
                <a:gd name="T7" fmla="*/ 13 h 40"/>
                <a:gd name="T8" fmla="*/ 40 w 44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0">
                  <a:moveTo>
                    <a:pt x="40" y="40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13"/>
                  </a:lnTo>
                  <a:lnTo>
                    <a:pt x="40" y="4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8" name="Freeform 5263"/>
            <p:cNvSpPr>
              <a:spLocks/>
            </p:cNvSpPr>
            <p:nvPr/>
          </p:nvSpPr>
          <p:spPr bwMode="auto">
            <a:xfrm>
              <a:off x="3025" y="2400"/>
              <a:ext cx="28" cy="32"/>
            </a:xfrm>
            <a:custGeom>
              <a:avLst/>
              <a:gdLst>
                <a:gd name="T0" fmla="*/ 19 w 28"/>
                <a:gd name="T1" fmla="*/ 32 h 32"/>
                <a:gd name="T2" fmla="*/ 0 w 28"/>
                <a:gd name="T3" fmla="*/ 24 h 32"/>
                <a:gd name="T4" fmla="*/ 11 w 28"/>
                <a:gd name="T5" fmla="*/ 0 h 32"/>
                <a:gd name="T6" fmla="*/ 28 w 28"/>
                <a:gd name="T7" fmla="*/ 7 h 32"/>
                <a:gd name="T8" fmla="*/ 19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9" y="32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8" y="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79" name="Freeform 5264"/>
            <p:cNvSpPr>
              <a:spLocks/>
            </p:cNvSpPr>
            <p:nvPr/>
          </p:nvSpPr>
          <p:spPr bwMode="auto">
            <a:xfrm>
              <a:off x="3007" y="2390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2 h 34"/>
                <a:gd name="T4" fmla="*/ 13 w 29"/>
                <a:gd name="T5" fmla="*/ 0 h 34"/>
                <a:gd name="T6" fmla="*/ 29 w 29"/>
                <a:gd name="T7" fmla="*/ 10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9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0" name="Freeform 5265"/>
            <p:cNvSpPr>
              <a:spLocks/>
            </p:cNvSpPr>
            <p:nvPr/>
          </p:nvSpPr>
          <p:spPr bwMode="auto">
            <a:xfrm>
              <a:off x="2990" y="2380"/>
              <a:ext cx="30" cy="32"/>
            </a:xfrm>
            <a:custGeom>
              <a:avLst/>
              <a:gdLst>
                <a:gd name="T0" fmla="*/ 17 w 30"/>
                <a:gd name="T1" fmla="*/ 32 h 32"/>
                <a:gd name="T2" fmla="*/ 0 w 30"/>
                <a:gd name="T3" fmla="*/ 18 h 32"/>
                <a:gd name="T4" fmla="*/ 17 w 30"/>
                <a:gd name="T5" fmla="*/ 0 h 32"/>
                <a:gd name="T6" fmla="*/ 30 w 30"/>
                <a:gd name="T7" fmla="*/ 10 h 32"/>
                <a:gd name="T8" fmla="*/ 17 w 30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2">
                  <a:moveTo>
                    <a:pt x="17" y="32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30" y="10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1" name="Freeform 5266"/>
            <p:cNvSpPr>
              <a:spLocks/>
            </p:cNvSpPr>
            <p:nvPr/>
          </p:nvSpPr>
          <p:spPr bwMode="auto">
            <a:xfrm>
              <a:off x="2976" y="2358"/>
              <a:ext cx="31" cy="40"/>
            </a:xfrm>
            <a:custGeom>
              <a:avLst/>
              <a:gdLst>
                <a:gd name="T0" fmla="*/ 14 w 31"/>
                <a:gd name="T1" fmla="*/ 40 h 40"/>
                <a:gd name="T2" fmla="*/ 0 w 31"/>
                <a:gd name="T3" fmla="*/ 20 h 40"/>
                <a:gd name="T4" fmla="*/ 18 w 31"/>
                <a:gd name="T5" fmla="*/ 0 h 40"/>
                <a:gd name="T6" fmla="*/ 31 w 31"/>
                <a:gd name="T7" fmla="*/ 22 h 40"/>
                <a:gd name="T8" fmla="*/ 14 w 31"/>
                <a:gd name="T9" fmla="*/ 4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4" y="40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2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2" name="Freeform 5267"/>
            <p:cNvSpPr>
              <a:spLocks/>
            </p:cNvSpPr>
            <p:nvPr/>
          </p:nvSpPr>
          <p:spPr bwMode="auto">
            <a:xfrm>
              <a:off x="3266" y="2500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3" name="Freeform 5268"/>
            <p:cNvSpPr>
              <a:spLocks/>
            </p:cNvSpPr>
            <p:nvPr/>
          </p:nvSpPr>
          <p:spPr bwMode="auto">
            <a:xfrm>
              <a:off x="3246" y="2500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8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4" name="Freeform 5269"/>
            <p:cNvSpPr>
              <a:spLocks/>
            </p:cNvSpPr>
            <p:nvPr/>
          </p:nvSpPr>
          <p:spPr bwMode="auto">
            <a:xfrm>
              <a:off x="2950" y="2314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0 w 46"/>
                <a:gd name="T3" fmla="*/ 10 h 62"/>
                <a:gd name="T4" fmla="*/ 22 w 46"/>
                <a:gd name="T5" fmla="*/ 0 h 62"/>
                <a:gd name="T6" fmla="*/ 46 w 46"/>
                <a:gd name="T7" fmla="*/ 49 h 62"/>
                <a:gd name="T8" fmla="*/ 24 w 46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2">
                  <a:moveTo>
                    <a:pt x="24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49"/>
                  </a:lnTo>
                  <a:lnTo>
                    <a:pt x="24" y="6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5" name="Freeform 5270"/>
            <p:cNvSpPr>
              <a:spLocks/>
            </p:cNvSpPr>
            <p:nvPr/>
          </p:nvSpPr>
          <p:spPr bwMode="auto">
            <a:xfrm>
              <a:off x="2937" y="2268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6" name="Freeform 5271"/>
            <p:cNvSpPr>
              <a:spLocks/>
            </p:cNvSpPr>
            <p:nvPr/>
          </p:nvSpPr>
          <p:spPr bwMode="auto">
            <a:xfrm>
              <a:off x="2928" y="2219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7" name="Freeform 5272"/>
            <p:cNvSpPr>
              <a:spLocks/>
            </p:cNvSpPr>
            <p:nvPr/>
          </p:nvSpPr>
          <p:spPr bwMode="auto">
            <a:xfrm>
              <a:off x="2911" y="2162"/>
              <a:ext cx="41" cy="62"/>
            </a:xfrm>
            <a:custGeom>
              <a:avLst/>
              <a:gdLst>
                <a:gd name="T0" fmla="*/ 17 w 41"/>
                <a:gd name="T1" fmla="*/ 62 h 62"/>
                <a:gd name="T2" fmla="*/ 0 w 41"/>
                <a:gd name="T3" fmla="*/ 10 h 62"/>
                <a:gd name="T4" fmla="*/ 22 w 41"/>
                <a:gd name="T5" fmla="*/ 0 h 62"/>
                <a:gd name="T6" fmla="*/ 41 w 41"/>
                <a:gd name="T7" fmla="*/ 57 h 62"/>
                <a:gd name="T8" fmla="*/ 17 w 41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2">
                  <a:moveTo>
                    <a:pt x="17" y="6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1" y="57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8" name="Freeform 5273"/>
            <p:cNvSpPr>
              <a:spLocks/>
            </p:cNvSpPr>
            <p:nvPr/>
          </p:nvSpPr>
          <p:spPr bwMode="auto">
            <a:xfrm>
              <a:off x="2974" y="2358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8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8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89" name="Freeform 5274"/>
            <p:cNvSpPr>
              <a:spLocks/>
            </p:cNvSpPr>
            <p:nvPr/>
          </p:nvSpPr>
          <p:spPr bwMode="auto">
            <a:xfrm>
              <a:off x="2871" y="2079"/>
              <a:ext cx="62" cy="96"/>
            </a:xfrm>
            <a:custGeom>
              <a:avLst/>
              <a:gdLst>
                <a:gd name="T0" fmla="*/ 40 w 62"/>
                <a:gd name="T1" fmla="*/ 96 h 96"/>
                <a:gd name="T2" fmla="*/ 0 w 62"/>
                <a:gd name="T3" fmla="*/ 15 h 96"/>
                <a:gd name="T4" fmla="*/ 20 w 62"/>
                <a:gd name="T5" fmla="*/ 0 h 96"/>
                <a:gd name="T6" fmla="*/ 62 w 62"/>
                <a:gd name="T7" fmla="*/ 83 h 96"/>
                <a:gd name="T8" fmla="*/ 40 w 62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6">
                  <a:moveTo>
                    <a:pt x="40" y="96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2" y="83"/>
                  </a:lnTo>
                  <a:lnTo>
                    <a:pt x="40" y="9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0" name="Freeform 5275"/>
            <p:cNvSpPr>
              <a:spLocks/>
            </p:cNvSpPr>
            <p:nvPr/>
          </p:nvSpPr>
          <p:spPr bwMode="auto">
            <a:xfrm>
              <a:off x="2849" y="2045"/>
              <a:ext cx="42" cy="49"/>
            </a:xfrm>
            <a:custGeom>
              <a:avLst/>
              <a:gdLst>
                <a:gd name="T0" fmla="*/ 22 w 42"/>
                <a:gd name="T1" fmla="*/ 49 h 49"/>
                <a:gd name="T2" fmla="*/ 0 w 42"/>
                <a:gd name="T3" fmla="*/ 15 h 49"/>
                <a:gd name="T4" fmla="*/ 20 w 42"/>
                <a:gd name="T5" fmla="*/ 0 h 49"/>
                <a:gd name="T6" fmla="*/ 42 w 42"/>
                <a:gd name="T7" fmla="*/ 34 h 49"/>
                <a:gd name="T8" fmla="*/ 22 w 42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22" y="4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4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1" name="Freeform 5276"/>
            <p:cNvSpPr>
              <a:spLocks/>
            </p:cNvSpPr>
            <p:nvPr/>
          </p:nvSpPr>
          <p:spPr bwMode="auto">
            <a:xfrm>
              <a:off x="2830" y="2008"/>
              <a:ext cx="39" cy="52"/>
            </a:xfrm>
            <a:custGeom>
              <a:avLst/>
              <a:gdLst>
                <a:gd name="T0" fmla="*/ 19 w 39"/>
                <a:gd name="T1" fmla="*/ 52 h 52"/>
                <a:gd name="T2" fmla="*/ 0 w 39"/>
                <a:gd name="T3" fmla="*/ 20 h 52"/>
                <a:gd name="T4" fmla="*/ 17 w 39"/>
                <a:gd name="T5" fmla="*/ 0 h 52"/>
                <a:gd name="T6" fmla="*/ 39 w 39"/>
                <a:gd name="T7" fmla="*/ 37 h 52"/>
                <a:gd name="T8" fmla="*/ 19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9" y="52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9" y="37"/>
                  </a:lnTo>
                  <a:lnTo>
                    <a:pt x="19" y="5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2" name="Freeform 5277"/>
            <p:cNvSpPr>
              <a:spLocks/>
            </p:cNvSpPr>
            <p:nvPr/>
          </p:nvSpPr>
          <p:spPr bwMode="auto">
            <a:xfrm>
              <a:off x="2805" y="1981"/>
              <a:ext cx="42" cy="47"/>
            </a:xfrm>
            <a:custGeom>
              <a:avLst/>
              <a:gdLst>
                <a:gd name="T0" fmla="*/ 25 w 42"/>
                <a:gd name="T1" fmla="*/ 47 h 47"/>
                <a:gd name="T2" fmla="*/ 0 w 42"/>
                <a:gd name="T3" fmla="*/ 20 h 47"/>
                <a:gd name="T4" fmla="*/ 18 w 42"/>
                <a:gd name="T5" fmla="*/ 0 h 47"/>
                <a:gd name="T6" fmla="*/ 42 w 42"/>
                <a:gd name="T7" fmla="*/ 27 h 47"/>
                <a:gd name="T8" fmla="*/ 25 w 42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7">
                  <a:moveTo>
                    <a:pt x="25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2" y="27"/>
                  </a:lnTo>
                  <a:lnTo>
                    <a:pt x="25" y="4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3" name="Freeform 5278"/>
            <p:cNvSpPr>
              <a:spLocks/>
            </p:cNvSpPr>
            <p:nvPr/>
          </p:nvSpPr>
          <p:spPr bwMode="auto">
            <a:xfrm>
              <a:off x="2779" y="1954"/>
              <a:ext cx="44" cy="47"/>
            </a:xfrm>
            <a:custGeom>
              <a:avLst/>
              <a:gdLst>
                <a:gd name="T0" fmla="*/ 26 w 44"/>
                <a:gd name="T1" fmla="*/ 47 h 47"/>
                <a:gd name="T2" fmla="*/ 0 w 44"/>
                <a:gd name="T3" fmla="*/ 22 h 47"/>
                <a:gd name="T4" fmla="*/ 13 w 44"/>
                <a:gd name="T5" fmla="*/ 0 h 47"/>
                <a:gd name="T6" fmla="*/ 44 w 44"/>
                <a:gd name="T7" fmla="*/ 27 h 47"/>
                <a:gd name="T8" fmla="*/ 26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6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7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4" name="Freeform 5279"/>
            <p:cNvSpPr>
              <a:spLocks/>
            </p:cNvSpPr>
            <p:nvPr/>
          </p:nvSpPr>
          <p:spPr bwMode="auto">
            <a:xfrm>
              <a:off x="2746" y="1932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5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5" name="Freeform 5280"/>
            <p:cNvSpPr>
              <a:spLocks/>
            </p:cNvSpPr>
            <p:nvPr/>
          </p:nvSpPr>
          <p:spPr bwMode="auto">
            <a:xfrm>
              <a:off x="2731" y="1925"/>
              <a:ext cx="26" cy="32"/>
            </a:xfrm>
            <a:custGeom>
              <a:avLst/>
              <a:gdLst>
                <a:gd name="T0" fmla="*/ 15 w 26"/>
                <a:gd name="T1" fmla="*/ 32 h 32"/>
                <a:gd name="T2" fmla="*/ 0 w 26"/>
                <a:gd name="T3" fmla="*/ 24 h 32"/>
                <a:gd name="T4" fmla="*/ 9 w 26"/>
                <a:gd name="T5" fmla="*/ 0 h 32"/>
                <a:gd name="T6" fmla="*/ 26 w 26"/>
                <a:gd name="T7" fmla="*/ 7 h 32"/>
                <a:gd name="T8" fmla="*/ 15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5" y="3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6" y="7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6" name="Freeform 5281"/>
            <p:cNvSpPr>
              <a:spLocks/>
            </p:cNvSpPr>
            <p:nvPr/>
          </p:nvSpPr>
          <p:spPr bwMode="auto">
            <a:xfrm>
              <a:off x="2711" y="1918"/>
              <a:ext cx="29" cy="31"/>
            </a:xfrm>
            <a:custGeom>
              <a:avLst/>
              <a:gdLst>
                <a:gd name="T0" fmla="*/ 20 w 29"/>
                <a:gd name="T1" fmla="*/ 31 h 31"/>
                <a:gd name="T2" fmla="*/ 0 w 29"/>
                <a:gd name="T3" fmla="*/ 24 h 31"/>
                <a:gd name="T4" fmla="*/ 9 w 29"/>
                <a:gd name="T5" fmla="*/ 0 h 31"/>
                <a:gd name="T6" fmla="*/ 29 w 29"/>
                <a:gd name="T7" fmla="*/ 7 h 31"/>
                <a:gd name="T8" fmla="*/ 20 w 29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20" y="31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9" y="7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7" name="Freeform 5282"/>
            <p:cNvSpPr>
              <a:spLocks/>
            </p:cNvSpPr>
            <p:nvPr/>
          </p:nvSpPr>
          <p:spPr bwMode="auto">
            <a:xfrm>
              <a:off x="2911" y="2162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0 w 22"/>
                <a:gd name="T5" fmla="*/ 10 h 13"/>
                <a:gd name="T6" fmla="*/ 0 w 22"/>
                <a:gd name="T7" fmla="*/ 13 h 13"/>
                <a:gd name="T8" fmla="*/ 22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8" name="Freeform 5283"/>
            <p:cNvSpPr>
              <a:spLocks/>
            </p:cNvSpPr>
            <p:nvPr/>
          </p:nvSpPr>
          <p:spPr bwMode="auto">
            <a:xfrm>
              <a:off x="2678" y="1908"/>
              <a:ext cx="40" cy="36"/>
            </a:xfrm>
            <a:custGeom>
              <a:avLst/>
              <a:gdLst>
                <a:gd name="T0" fmla="*/ 35 w 40"/>
                <a:gd name="T1" fmla="*/ 36 h 36"/>
                <a:gd name="T2" fmla="*/ 0 w 40"/>
                <a:gd name="T3" fmla="*/ 27 h 36"/>
                <a:gd name="T4" fmla="*/ 5 w 40"/>
                <a:gd name="T5" fmla="*/ 0 h 36"/>
                <a:gd name="T6" fmla="*/ 40 w 40"/>
                <a:gd name="T7" fmla="*/ 10 h 36"/>
                <a:gd name="T8" fmla="*/ 35 w 40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6">
                  <a:moveTo>
                    <a:pt x="35" y="3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0" y="10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99" name="Freeform 5284"/>
            <p:cNvSpPr>
              <a:spLocks/>
            </p:cNvSpPr>
            <p:nvPr/>
          </p:nvSpPr>
          <p:spPr bwMode="auto">
            <a:xfrm>
              <a:off x="2650" y="1903"/>
              <a:ext cx="33" cy="32"/>
            </a:xfrm>
            <a:custGeom>
              <a:avLst/>
              <a:gdLst>
                <a:gd name="T0" fmla="*/ 28 w 33"/>
                <a:gd name="T1" fmla="*/ 32 h 32"/>
                <a:gd name="T2" fmla="*/ 0 w 33"/>
                <a:gd name="T3" fmla="*/ 27 h 32"/>
                <a:gd name="T4" fmla="*/ 2 w 33"/>
                <a:gd name="T5" fmla="*/ 0 h 32"/>
                <a:gd name="T6" fmla="*/ 33 w 33"/>
                <a:gd name="T7" fmla="*/ 5 h 32"/>
                <a:gd name="T8" fmla="*/ 28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8" y="32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0" name="Freeform 5285"/>
            <p:cNvSpPr>
              <a:spLocks/>
            </p:cNvSpPr>
            <p:nvPr/>
          </p:nvSpPr>
          <p:spPr bwMode="auto">
            <a:xfrm>
              <a:off x="2617" y="1903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1" name="Freeform 5286"/>
            <p:cNvSpPr>
              <a:spLocks/>
            </p:cNvSpPr>
            <p:nvPr/>
          </p:nvSpPr>
          <p:spPr bwMode="auto">
            <a:xfrm>
              <a:off x="2584" y="1903"/>
              <a:ext cx="35" cy="32"/>
            </a:xfrm>
            <a:custGeom>
              <a:avLst/>
              <a:gdLst>
                <a:gd name="T0" fmla="*/ 35 w 35"/>
                <a:gd name="T1" fmla="*/ 27 h 32"/>
                <a:gd name="T2" fmla="*/ 2 w 35"/>
                <a:gd name="T3" fmla="*/ 32 h 32"/>
                <a:gd name="T4" fmla="*/ 0 w 35"/>
                <a:gd name="T5" fmla="*/ 5 h 32"/>
                <a:gd name="T6" fmla="*/ 33 w 35"/>
                <a:gd name="T7" fmla="*/ 0 h 32"/>
                <a:gd name="T8" fmla="*/ 35 w 35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5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33" y="0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2" name="Freeform 5287"/>
            <p:cNvSpPr>
              <a:spLocks/>
            </p:cNvSpPr>
            <p:nvPr/>
          </p:nvSpPr>
          <p:spPr bwMode="auto">
            <a:xfrm>
              <a:off x="2711" y="1918"/>
              <a:ext cx="9" cy="26"/>
            </a:xfrm>
            <a:custGeom>
              <a:avLst/>
              <a:gdLst>
                <a:gd name="T0" fmla="*/ 9 w 9"/>
                <a:gd name="T1" fmla="*/ 0 h 26"/>
                <a:gd name="T2" fmla="*/ 7 w 9"/>
                <a:gd name="T3" fmla="*/ 0 h 26"/>
                <a:gd name="T4" fmla="*/ 0 w 9"/>
                <a:gd name="T5" fmla="*/ 24 h 26"/>
                <a:gd name="T6" fmla="*/ 2 w 9"/>
                <a:gd name="T7" fmla="*/ 26 h 26"/>
                <a:gd name="T8" fmla="*/ 9 w 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3" name="Freeform 5288"/>
            <p:cNvSpPr>
              <a:spLocks/>
            </p:cNvSpPr>
            <p:nvPr/>
          </p:nvSpPr>
          <p:spPr bwMode="auto">
            <a:xfrm>
              <a:off x="2567" y="1905"/>
              <a:ext cx="21" cy="30"/>
            </a:xfrm>
            <a:custGeom>
              <a:avLst/>
              <a:gdLst>
                <a:gd name="T0" fmla="*/ 19 w 21"/>
                <a:gd name="T1" fmla="*/ 30 h 30"/>
                <a:gd name="T2" fmla="*/ 0 w 21"/>
                <a:gd name="T3" fmla="*/ 25 h 30"/>
                <a:gd name="T4" fmla="*/ 8 w 21"/>
                <a:gd name="T5" fmla="*/ 0 h 30"/>
                <a:gd name="T6" fmla="*/ 21 w 21"/>
                <a:gd name="T7" fmla="*/ 3 h 30"/>
                <a:gd name="T8" fmla="*/ 19 w 2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0">
                  <a:moveTo>
                    <a:pt x="19" y="30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21" y="3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4" name="Freeform 5289"/>
            <p:cNvSpPr>
              <a:spLocks/>
            </p:cNvSpPr>
            <p:nvPr/>
          </p:nvSpPr>
          <p:spPr bwMode="auto">
            <a:xfrm>
              <a:off x="2549" y="1900"/>
              <a:ext cx="26" cy="30"/>
            </a:xfrm>
            <a:custGeom>
              <a:avLst/>
              <a:gdLst>
                <a:gd name="T0" fmla="*/ 18 w 26"/>
                <a:gd name="T1" fmla="*/ 30 h 30"/>
                <a:gd name="T2" fmla="*/ 0 w 26"/>
                <a:gd name="T3" fmla="*/ 22 h 30"/>
                <a:gd name="T4" fmla="*/ 13 w 26"/>
                <a:gd name="T5" fmla="*/ 0 h 30"/>
                <a:gd name="T6" fmla="*/ 26 w 26"/>
                <a:gd name="T7" fmla="*/ 5 h 30"/>
                <a:gd name="T8" fmla="*/ 18 w 26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18" y="30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5" name="Freeform 5290"/>
            <p:cNvSpPr>
              <a:spLocks/>
            </p:cNvSpPr>
            <p:nvPr/>
          </p:nvSpPr>
          <p:spPr bwMode="auto">
            <a:xfrm>
              <a:off x="2514" y="1869"/>
              <a:ext cx="48" cy="53"/>
            </a:xfrm>
            <a:custGeom>
              <a:avLst/>
              <a:gdLst>
                <a:gd name="T0" fmla="*/ 35 w 48"/>
                <a:gd name="T1" fmla="*/ 53 h 53"/>
                <a:gd name="T2" fmla="*/ 0 w 48"/>
                <a:gd name="T3" fmla="*/ 17 h 53"/>
                <a:gd name="T4" fmla="*/ 18 w 48"/>
                <a:gd name="T5" fmla="*/ 0 h 53"/>
                <a:gd name="T6" fmla="*/ 48 w 48"/>
                <a:gd name="T7" fmla="*/ 31 h 53"/>
                <a:gd name="T8" fmla="*/ 35 w 48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3">
                  <a:moveTo>
                    <a:pt x="35" y="53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8" y="31"/>
                  </a:lnTo>
                  <a:lnTo>
                    <a:pt x="35" y="53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6" name="Freeform 5291"/>
            <p:cNvSpPr>
              <a:spLocks/>
            </p:cNvSpPr>
            <p:nvPr/>
          </p:nvSpPr>
          <p:spPr bwMode="auto">
            <a:xfrm>
              <a:off x="2477" y="1822"/>
              <a:ext cx="55" cy="64"/>
            </a:xfrm>
            <a:custGeom>
              <a:avLst/>
              <a:gdLst>
                <a:gd name="T0" fmla="*/ 37 w 55"/>
                <a:gd name="T1" fmla="*/ 64 h 64"/>
                <a:gd name="T2" fmla="*/ 0 w 55"/>
                <a:gd name="T3" fmla="*/ 15 h 64"/>
                <a:gd name="T4" fmla="*/ 19 w 55"/>
                <a:gd name="T5" fmla="*/ 0 h 64"/>
                <a:gd name="T6" fmla="*/ 55 w 55"/>
                <a:gd name="T7" fmla="*/ 47 h 64"/>
                <a:gd name="T8" fmla="*/ 37 w 55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4">
                  <a:moveTo>
                    <a:pt x="37" y="64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5" y="47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7" name="Freeform 5292"/>
            <p:cNvSpPr>
              <a:spLocks/>
            </p:cNvSpPr>
            <p:nvPr/>
          </p:nvSpPr>
          <p:spPr bwMode="auto">
            <a:xfrm>
              <a:off x="2442" y="1766"/>
              <a:ext cx="54" cy="71"/>
            </a:xfrm>
            <a:custGeom>
              <a:avLst/>
              <a:gdLst>
                <a:gd name="T0" fmla="*/ 35 w 54"/>
                <a:gd name="T1" fmla="*/ 71 h 71"/>
                <a:gd name="T2" fmla="*/ 0 w 54"/>
                <a:gd name="T3" fmla="*/ 14 h 71"/>
                <a:gd name="T4" fmla="*/ 19 w 54"/>
                <a:gd name="T5" fmla="*/ 0 h 71"/>
                <a:gd name="T6" fmla="*/ 54 w 54"/>
                <a:gd name="T7" fmla="*/ 56 h 71"/>
                <a:gd name="T8" fmla="*/ 35 w 54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71">
                  <a:moveTo>
                    <a:pt x="35" y="71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54" y="56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8" name="Freeform 5293"/>
            <p:cNvSpPr>
              <a:spLocks/>
            </p:cNvSpPr>
            <p:nvPr/>
          </p:nvSpPr>
          <p:spPr bwMode="auto">
            <a:xfrm>
              <a:off x="2380" y="1656"/>
              <a:ext cx="81" cy="124"/>
            </a:xfrm>
            <a:custGeom>
              <a:avLst/>
              <a:gdLst>
                <a:gd name="T0" fmla="*/ 62 w 81"/>
                <a:gd name="T1" fmla="*/ 124 h 124"/>
                <a:gd name="T2" fmla="*/ 0 w 81"/>
                <a:gd name="T3" fmla="*/ 14 h 124"/>
                <a:gd name="T4" fmla="*/ 20 w 81"/>
                <a:gd name="T5" fmla="*/ 0 h 124"/>
                <a:gd name="T6" fmla="*/ 81 w 81"/>
                <a:gd name="T7" fmla="*/ 110 h 124"/>
                <a:gd name="T8" fmla="*/ 62 w 81"/>
                <a:gd name="T9" fmla="*/ 124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24">
                  <a:moveTo>
                    <a:pt x="62" y="124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81" y="110"/>
                  </a:lnTo>
                  <a:lnTo>
                    <a:pt x="62" y="124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09" name="Freeform 5294"/>
            <p:cNvSpPr>
              <a:spLocks/>
            </p:cNvSpPr>
            <p:nvPr/>
          </p:nvSpPr>
          <p:spPr bwMode="auto">
            <a:xfrm>
              <a:off x="2354" y="1602"/>
              <a:ext cx="46" cy="68"/>
            </a:xfrm>
            <a:custGeom>
              <a:avLst/>
              <a:gdLst>
                <a:gd name="T0" fmla="*/ 26 w 46"/>
                <a:gd name="T1" fmla="*/ 68 h 68"/>
                <a:gd name="T2" fmla="*/ 0 w 46"/>
                <a:gd name="T3" fmla="*/ 12 h 68"/>
                <a:gd name="T4" fmla="*/ 22 w 46"/>
                <a:gd name="T5" fmla="*/ 0 h 68"/>
                <a:gd name="T6" fmla="*/ 46 w 46"/>
                <a:gd name="T7" fmla="*/ 54 h 68"/>
                <a:gd name="T8" fmla="*/ 26 w 46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8">
                  <a:moveTo>
                    <a:pt x="26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6" y="54"/>
                  </a:lnTo>
                  <a:lnTo>
                    <a:pt x="26" y="68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0" name="Freeform 5295"/>
            <p:cNvSpPr>
              <a:spLocks/>
            </p:cNvSpPr>
            <p:nvPr/>
          </p:nvSpPr>
          <p:spPr bwMode="auto">
            <a:xfrm>
              <a:off x="2584" y="1908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D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1" name="Freeform 5296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2" name="Freeform 5297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3" name="Freeform 5298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4" name="Freeform 5299"/>
            <p:cNvSpPr>
              <a:spLocks/>
            </p:cNvSpPr>
            <p:nvPr/>
          </p:nvSpPr>
          <p:spPr bwMode="auto">
            <a:xfrm>
              <a:off x="3516" y="3394"/>
              <a:ext cx="37" cy="49"/>
            </a:xfrm>
            <a:custGeom>
              <a:avLst/>
              <a:gdLst>
                <a:gd name="T0" fmla="*/ 17 w 37"/>
                <a:gd name="T1" fmla="*/ 49 h 49"/>
                <a:gd name="T2" fmla="*/ 0 w 37"/>
                <a:gd name="T3" fmla="*/ 13 h 49"/>
                <a:gd name="T4" fmla="*/ 22 w 37"/>
                <a:gd name="T5" fmla="*/ 0 h 49"/>
                <a:gd name="T6" fmla="*/ 37 w 37"/>
                <a:gd name="T7" fmla="*/ 35 h 49"/>
                <a:gd name="T8" fmla="*/ 17 w 37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9">
                  <a:moveTo>
                    <a:pt x="17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37" y="35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5" name="Freeform 5300"/>
            <p:cNvSpPr>
              <a:spLocks/>
            </p:cNvSpPr>
            <p:nvPr/>
          </p:nvSpPr>
          <p:spPr bwMode="auto">
            <a:xfrm>
              <a:off x="3498" y="3355"/>
              <a:ext cx="40" cy="52"/>
            </a:xfrm>
            <a:custGeom>
              <a:avLst/>
              <a:gdLst>
                <a:gd name="T0" fmla="*/ 18 w 40"/>
                <a:gd name="T1" fmla="*/ 52 h 52"/>
                <a:gd name="T2" fmla="*/ 0 w 40"/>
                <a:gd name="T3" fmla="*/ 10 h 52"/>
                <a:gd name="T4" fmla="*/ 22 w 40"/>
                <a:gd name="T5" fmla="*/ 0 h 52"/>
                <a:gd name="T6" fmla="*/ 40 w 40"/>
                <a:gd name="T7" fmla="*/ 39 h 52"/>
                <a:gd name="T8" fmla="*/ 18 w 40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">
                  <a:moveTo>
                    <a:pt x="18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0" y="39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6" name="Freeform 5301"/>
            <p:cNvSpPr>
              <a:spLocks/>
            </p:cNvSpPr>
            <p:nvPr/>
          </p:nvSpPr>
          <p:spPr bwMode="auto">
            <a:xfrm>
              <a:off x="3485" y="3313"/>
              <a:ext cx="35" cy="52"/>
            </a:xfrm>
            <a:custGeom>
              <a:avLst/>
              <a:gdLst>
                <a:gd name="T0" fmla="*/ 13 w 35"/>
                <a:gd name="T1" fmla="*/ 52 h 52"/>
                <a:gd name="T2" fmla="*/ 0 w 35"/>
                <a:gd name="T3" fmla="*/ 5 h 52"/>
                <a:gd name="T4" fmla="*/ 24 w 35"/>
                <a:gd name="T5" fmla="*/ 0 h 52"/>
                <a:gd name="T6" fmla="*/ 35 w 35"/>
                <a:gd name="T7" fmla="*/ 42 h 52"/>
                <a:gd name="T8" fmla="*/ 13 w 35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2">
                  <a:moveTo>
                    <a:pt x="13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2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7" name="Freeform 5302"/>
            <p:cNvSpPr>
              <a:spLocks/>
            </p:cNvSpPr>
            <p:nvPr/>
          </p:nvSpPr>
          <p:spPr bwMode="auto">
            <a:xfrm>
              <a:off x="3476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8" name="Freeform 5303"/>
            <p:cNvSpPr>
              <a:spLocks/>
            </p:cNvSpPr>
            <p:nvPr/>
          </p:nvSpPr>
          <p:spPr bwMode="auto">
            <a:xfrm>
              <a:off x="3476" y="3233"/>
              <a:ext cx="24" cy="34"/>
            </a:xfrm>
            <a:custGeom>
              <a:avLst/>
              <a:gdLst>
                <a:gd name="T0" fmla="*/ 0 w 24"/>
                <a:gd name="T1" fmla="*/ 34 h 34"/>
                <a:gd name="T2" fmla="*/ 0 w 24"/>
                <a:gd name="T3" fmla="*/ 0 h 34"/>
                <a:gd name="T4" fmla="*/ 24 w 24"/>
                <a:gd name="T5" fmla="*/ 2 h 34"/>
                <a:gd name="T6" fmla="*/ 24 w 24"/>
                <a:gd name="T7" fmla="*/ 34 h 34"/>
                <a:gd name="T8" fmla="*/ 0 w 2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4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19" name="Freeform 5304"/>
            <p:cNvSpPr>
              <a:spLocks/>
            </p:cNvSpPr>
            <p:nvPr/>
          </p:nvSpPr>
          <p:spPr bwMode="auto">
            <a:xfrm>
              <a:off x="3476" y="3196"/>
              <a:ext cx="26" cy="39"/>
            </a:xfrm>
            <a:custGeom>
              <a:avLst/>
              <a:gdLst>
                <a:gd name="T0" fmla="*/ 0 w 26"/>
                <a:gd name="T1" fmla="*/ 37 h 39"/>
                <a:gd name="T2" fmla="*/ 2 w 26"/>
                <a:gd name="T3" fmla="*/ 0 h 39"/>
                <a:gd name="T4" fmla="*/ 26 w 26"/>
                <a:gd name="T5" fmla="*/ 5 h 39"/>
                <a:gd name="T6" fmla="*/ 24 w 26"/>
                <a:gd name="T7" fmla="*/ 39 h 39"/>
                <a:gd name="T8" fmla="*/ 0 w 26"/>
                <a:gd name="T9" fmla="*/ 3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9">
                  <a:moveTo>
                    <a:pt x="0" y="37"/>
                  </a:moveTo>
                  <a:lnTo>
                    <a:pt x="2" y="0"/>
                  </a:lnTo>
                  <a:lnTo>
                    <a:pt x="26" y="5"/>
                  </a:lnTo>
                  <a:lnTo>
                    <a:pt x="24" y="39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0" name="Freeform 5305"/>
            <p:cNvSpPr>
              <a:spLocks/>
            </p:cNvSpPr>
            <p:nvPr/>
          </p:nvSpPr>
          <p:spPr bwMode="auto">
            <a:xfrm>
              <a:off x="3478" y="3137"/>
              <a:ext cx="40" cy="64"/>
            </a:xfrm>
            <a:custGeom>
              <a:avLst/>
              <a:gdLst>
                <a:gd name="T0" fmla="*/ 0 w 40"/>
                <a:gd name="T1" fmla="*/ 59 h 64"/>
                <a:gd name="T2" fmla="*/ 16 w 40"/>
                <a:gd name="T3" fmla="*/ 0 h 64"/>
                <a:gd name="T4" fmla="*/ 40 w 40"/>
                <a:gd name="T5" fmla="*/ 5 h 64"/>
                <a:gd name="T6" fmla="*/ 24 w 40"/>
                <a:gd name="T7" fmla="*/ 64 h 64"/>
                <a:gd name="T8" fmla="*/ 0 w 40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4">
                  <a:moveTo>
                    <a:pt x="0" y="59"/>
                  </a:moveTo>
                  <a:lnTo>
                    <a:pt x="16" y="0"/>
                  </a:lnTo>
                  <a:lnTo>
                    <a:pt x="40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1" name="Freeform 5306"/>
            <p:cNvSpPr>
              <a:spLocks/>
            </p:cNvSpPr>
            <p:nvPr/>
          </p:nvSpPr>
          <p:spPr bwMode="auto">
            <a:xfrm>
              <a:off x="3494" y="3078"/>
              <a:ext cx="37" cy="64"/>
            </a:xfrm>
            <a:custGeom>
              <a:avLst/>
              <a:gdLst>
                <a:gd name="T0" fmla="*/ 0 w 37"/>
                <a:gd name="T1" fmla="*/ 59 h 64"/>
                <a:gd name="T2" fmla="*/ 13 w 37"/>
                <a:gd name="T3" fmla="*/ 0 h 64"/>
                <a:gd name="T4" fmla="*/ 37 w 37"/>
                <a:gd name="T5" fmla="*/ 5 h 64"/>
                <a:gd name="T6" fmla="*/ 24 w 37"/>
                <a:gd name="T7" fmla="*/ 64 h 64"/>
                <a:gd name="T8" fmla="*/ 0 w 37"/>
                <a:gd name="T9" fmla="*/ 5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4">
                  <a:moveTo>
                    <a:pt x="0" y="59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4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2" name="Freeform 5307"/>
            <p:cNvSpPr>
              <a:spLocks/>
            </p:cNvSpPr>
            <p:nvPr/>
          </p:nvSpPr>
          <p:spPr bwMode="auto">
            <a:xfrm>
              <a:off x="3507" y="3047"/>
              <a:ext cx="26" cy="36"/>
            </a:xfrm>
            <a:custGeom>
              <a:avLst/>
              <a:gdLst>
                <a:gd name="T0" fmla="*/ 0 w 26"/>
                <a:gd name="T1" fmla="*/ 31 h 36"/>
                <a:gd name="T2" fmla="*/ 2 w 26"/>
                <a:gd name="T3" fmla="*/ 2 h 36"/>
                <a:gd name="T4" fmla="*/ 26 w 26"/>
                <a:gd name="T5" fmla="*/ 0 h 36"/>
                <a:gd name="T6" fmla="*/ 24 w 26"/>
                <a:gd name="T7" fmla="*/ 36 h 36"/>
                <a:gd name="T8" fmla="*/ 0 w 26"/>
                <a:gd name="T9" fmla="*/ 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0" y="31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3" name="Freeform 5308"/>
            <p:cNvSpPr>
              <a:spLocks/>
            </p:cNvSpPr>
            <p:nvPr/>
          </p:nvSpPr>
          <p:spPr bwMode="auto">
            <a:xfrm>
              <a:off x="3505" y="3012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5 h 37"/>
                <a:gd name="T4" fmla="*/ 24 w 28"/>
                <a:gd name="T5" fmla="*/ 0 h 37"/>
                <a:gd name="T6" fmla="*/ 28 w 28"/>
                <a:gd name="T7" fmla="*/ 35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35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4" name="Freeform 5309"/>
            <p:cNvSpPr>
              <a:spLocks/>
            </p:cNvSpPr>
            <p:nvPr/>
          </p:nvSpPr>
          <p:spPr bwMode="auto">
            <a:xfrm>
              <a:off x="3476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5" name="Freeform 5310"/>
            <p:cNvSpPr>
              <a:spLocks/>
            </p:cNvSpPr>
            <p:nvPr/>
          </p:nvSpPr>
          <p:spPr bwMode="auto">
            <a:xfrm>
              <a:off x="3489" y="2966"/>
              <a:ext cx="40" cy="54"/>
            </a:xfrm>
            <a:custGeom>
              <a:avLst/>
              <a:gdLst>
                <a:gd name="T0" fmla="*/ 18 w 40"/>
                <a:gd name="T1" fmla="*/ 54 h 54"/>
                <a:gd name="T2" fmla="*/ 0 w 40"/>
                <a:gd name="T3" fmla="*/ 12 h 54"/>
                <a:gd name="T4" fmla="*/ 22 w 40"/>
                <a:gd name="T5" fmla="*/ 0 h 54"/>
                <a:gd name="T6" fmla="*/ 40 w 40"/>
                <a:gd name="T7" fmla="*/ 44 h 54"/>
                <a:gd name="T8" fmla="*/ 18 w 4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18" y="5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0" y="44"/>
                  </a:lnTo>
                  <a:lnTo>
                    <a:pt x="18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6" name="Freeform 5311"/>
            <p:cNvSpPr>
              <a:spLocks/>
            </p:cNvSpPr>
            <p:nvPr/>
          </p:nvSpPr>
          <p:spPr bwMode="auto">
            <a:xfrm>
              <a:off x="3467" y="2929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7" name="Freeform 5312"/>
            <p:cNvSpPr>
              <a:spLocks/>
            </p:cNvSpPr>
            <p:nvPr/>
          </p:nvSpPr>
          <p:spPr bwMode="auto">
            <a:xfrm>
              <a:off x="3439" y="2897"/>
              <a:ext cx="46" cy="49"/>
            </a:xfrm>
            <a:custGeom>
              <a:avLst/>
              <a:gdLst>
                <a:gd name="T0" fmla="*/ 28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32 h 49"/>
                <a:gd name="T8" fmla="*/ 28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8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2"/>
                  </a:lnTo>
                  <a:lnTo>
                    <a:pt x="28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8" name="Freeform 5313"/>
            <p:cNvSpPr>
              <a:spLocks/>
            </p:cNvSpPr>
            <p:nvPr/>
          </p:nvSpPr>
          <p:spPr bwMode="auto">
            <a:xfrm>
              <a:off x="3406" y="2873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29" name="Freeform 5314"/>
            <p:cNvSpPr>
              <a:spLocks/>
            </p:cNvSpPr>
            <p:nvPr/>
          </p:nvSpPr>
          <p:spPr bwMode="auto">
            <a:xfrm>
              <a:off x="3371" y="2851"/>
              <a:ext cx="48" cy="44"/>
            </a:xfrm>
            <a:custGeom>
              <a:avLst/>
              <a:gdLst>
                <a:gd name="T0" fmla="*/ 35 w 48"/>
                <a:gd name="T1" fmla="*/ 44 h 44"/>
                <a:gd name="T2" fmla="*/ 0 w 48"/>
                <a:gd name="T3" fmla="*/ 22 h 44"/>
                <a:gd name="T4" fmla="*/ 13 w 48"/>
                <a:gd name="T5" fmla="*/ 0 h 44"/>
                <a:gd name="T6" fmla="*/ 48 w 48"/>
                <a:gd name="T7" fmla="*/ 22 h 44"/>
                <a:gd name="T8" fmla="*/ 35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5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0" name="Freeform 5315"/>
            <p:cNvSpPr>
              <a:spLocks/>
            </p:cNvSpPr>
            <p:nvPr/>
          </p:nvSpPr>
          <p:spPr bwMode="auto">
            <a:xfrm>
              <a:off x="3338" y="2824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1" name="Freeform 5316"/>
            <p:cNvSpPr>
              <a:spLocks/>
            </p:cNvSpPr>
            <p:nvPr/>
          </p:nvSpPr>
          <p:spPr bwMode="auto">
            <a:xfrm>
              <a:off x="3321" y="2809"/>
              <a:ext cx="30" cy="37"/>
            </a:xfrm>
            <a:custGeom>
              <a:avLst/>
              <a:gdLst>
                <a:gd name="T0" fmla="*/ 17 w 30"/>
                <a:gd name="T1" fmla="*/ 37 h 37"/>
                <a:gd name="T2" fmla="*/ 0 w 30"/>
                <a:gd name="T3" fmla="*/ 17 h 37"/>
                <a:gd name="T4" fmla="*/ 17 w 30"/>
                <a:gd name="T5" fmla="*/ 0 h 37"/>
                <a:gd name="T6" fmla="*/ 30 w 30"/>
                <a:gd name="T7" fmla="*/ 15 h 37"/>
                <a:gd name="T8" fmla="*/ 17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7" y="37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5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2" name="Freeform 5317"/>
            <p:cNvSpPr>
              <a:spLocks/>
            </p:cNvSpPr>
            <p:nvPr/>
          </p:nvSpPr>
          <p:spPr bwMode="auto">
            <a:xfrm>
              <a:off x="3305" y="2792"/>
              <a:ext cx="33" cy="34"/>
            </a:xfrm>
            <a:custGeom>
              <a:avLst/>
              <a:gdLst>
                <a:gd name="T0" fmla="*/ 16 w 33"/>
                <a:gd name="T1" fmla="*/ 34 h 34"/>
                <a:gd name="T2" fmla="*/ 0 w 33"/>
                <a:gd name="T3" fmla="*/ 15 h 34"/>
                <a:gd name="T4" fmla="*/ 20 w 33"/>
                <a:gd name="T5" fmla="*/ 0 h 34"/>
                <a:gd name="T6" fmla="*/ 33 w 33"/>
                <a:gd name="T7" fmla="*/ 17 h 34"/>
                <a:gd name="T8" fmla="*/ 16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6" y="3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17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3" name="Freeform 5318"/>
            <p:cNvSpPr>
              <a:spLocks/>
            </p:cNvSpPr>
            <p:nvPr/>
          </p:nvSpPr>
          <p:spPr bwMode="auto">
            <a:xfrm>
              <a:off x="3292" y="2772"/>
              <a:ext cx="33" cy="35"/>
            </a:xfrm>
            <a:custGeom>
              <a:avLst/>
              <a:gdLst>
                <a:gd name="T0" fmla="*/ 13 w 33"/>
                <a:gd name="T1" fmla="*/ 35 h 35"/>
                <a:gd name="T2" fmla="*/ 0 w 33"/>
                <a:gd name="T3" fmla="*/ 15 h 35"/>
                <a:gd name="T4" fmla="*/ 20 w 33"/>
                <a:gd name="T5" fmla="*/ 0 h 35"/>
                <a:gd name="T6" fmla="*/ 33 w 33"/>
                <a:gd name="T7" fmla="*/ 20 h 35"/>
                <a:gd name="T8" fmla="*/ 13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3" y="35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2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4" name="Freeform 5319"/>
            <p:cNvSpPr>
              <a:spLocks/>
            </p:cNvSpPr>
            <p:nvPr/>
          </p:nvSpPr>
          <p:spPr bwMode="auto">
            <a:xfrm>
              <a:off x="3281" y="2753"/>
              <a:ext cx="31" cy="34"/>
            </a:xfrm>
            <a:custGeom>
              <a:avLst/>
              <a:gdLst>
                <a:gd name="T0" fmla="*/ 11 w 31"/>
                <a:gd name="T1" fmla="*/ 34 h 34"/>
                <a:gd name="T2" fmla="*/ 0 w 31"/>
                <a:gd name="T3" fmla="*/ 12 h 34"/>
                <a:gd name="T4" fmla="*/ 22 w 31"/>
                <a:gd name="T5" fmla="*/ 0 h 34"/>
                <a:gd name="T6" fmla="*/ 31 w 31"/>
                <a:gd name="T7" fmla="*/ 19 h 34"/>
                <a:gd name="T8" fmla="*/ 11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1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1" y="19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5" name="Freeform 5320"/>
            <p:cNvSpPr>
              <a:spLocks/>
            </p:cNvSpPr>
            <p:nvPr/>
          </p:nvSpPr>
          <p:spPr bwMode="auto">
            <a:xfrm>
              <a:off x="3505" y="3010"/>
              <a:ext cx="24" cy="10"/>
            </a:xfrm>
            <a:custGeom>
              <a:avLst/>
              <a:gdLst>
                <a:gd name="T0" fmla="*/ 24 w 24"/>
                <a:gd name="T1" fmla="*/ 2 h 10"/>
                <a:gd name="T2" fmla="*/ 24 w 24"/>
                <a:gd name="T3" fmla="*/ 0 h 10"/>
                <a:gd name="T4" fmla="*/ 0 w 24"/>
                <a:gd name="T5" fmla="*/ 7 h 10"/>
                <a:gd name="T6" fmla="*/ 2 w 24"/>
                <a:gd name="T7" fmla="*/ 10 h 10"/>
                <a:gd name="T8" fmla="*/ 24 w 24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6" name="Freeform 5321"/>
            <p:cNvSpPr>
              <a:spLocks/>
            </p:cNvSpPr>
            <p:nvPr/>
          </p:nvSpPr>
          <p:spPr bwMode="auto">
            <a:xfrm>
              <a:off x="3270" y="2721"/>
              <a:ext cx="33" cy="41"/>
            </a:xfrm>
            <a:custGeom>
              <a:avLst/>
              <a:gdLst>
                <a:gd name="T0" fmla="*/ 11 w 33"/>
                <a:gd name="T1" fmla="*/ 41 h 41"/>
                <a:gd name="T2" fmla="*/ 0 w 33"/>
                <a:gd name="T3" fmla="*/ 5 h 41"/>
                <a:gd name="T4" fmla="*/ 24 w 33"/>
                <a:gd name="T5" fmla="*/ 0 h 41"/>
                <a:gd name="T6" fmla="*/ 33 w 33"/>
                <a:gd name="T7" fmla="*/ 32 h 41"/>
                <a:gd name="T8" fmla="*/ 11 w 33"/>
                <a:gd name="T9" fmla="*/ 4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11" y="41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32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7" name="Freeform 5322"/>
            <p:cNvSpPr>
              <a:spLocks/>
            </p:cNvSpPr>
            <p:nvPr/>
          </p:nvSpPr>
          <p:spPr bwMode="auto">
            <a:xfrm>
              <a:off x="3266" y="2691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3 h 35"/>
                <a:gd name="T4" fmla="*/ 24 w 28"/>
                <a:gd name="T5" fmla="*/ 0 h 35"/>
                <a:gd name="T6" fmla="*/ 28 w 28"/>
                <a:gd name="T7" fmla="*/ 30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8" name="Freeform 5323"/>
            <p:cNvSpPr>
              <a:spLocks/>
            </p:cNvSpPr>
            <p:nvPr/>
          </p:nvSpPr>
          <p:spPr bwMode="auto">
            <a:xfrm>
              <a:off x="3266" y="2633"/>
              <a:ext cx="24" cy="61"/>
            </a:xfrm>
            <a:custGeom>
              <a:avLst/>
              <a:gdLst>
                <a:gd name="T0" fmla="*/ 0 w 24"/>
                <a:gd name="T1" fmla="*/ 61 h 61"/>
                <a:gd name="T2" fmla="*/ 0 w 24"/>
                <a:gd name="T3" fmla="*/ 0 h 61"/>
                <a:gd name="T4" fmla="*/ 24 w 24"/>
                <a:gd name="T5" fmla="*/ 0 h 61"/>
                <a:gd name="T6" fmla="*/ 24 w 24"/>
                <a:gd name="T7" fmla="*/ 58 h 61"/>
                <a:gd name="T8" fmla="*/ 0 w 2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">
                  <a:moveTo>
                    <a:pt x="0" y="61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8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39" name="Freeform 5324"/>
            <p:cNvSpPr>
              <a:spLocks/>
            </p:cNvSpPr>
            <p:nvPr/>
          </p:nvSpPr>
          <p:spPr bwMode="auto">
            <a:xfrm>
              <a:off x="3261" y="2571"/>
              <a:ext cx="29" cy="62"/>
            </a:xfrm>
            <a:custGeom>
              <a:avLst/>
              <a:gdLst>
                <a:gd name="T0" fmla="*/ 5 w 29"/>
                <a:gd name="T1" fmla="*/ 62 h 62"/>
                <a:gd name="T2" fmla="*/ 0 w 29"/>
                <a:gd name="T3" fmla="*/ 3 h 62"/>
                <a:gd name="T4" fmla="*/ 24 w 29"/>
                <a:gd name="T5" fmla="*/ 0 h 62"/>
                <a:gd name="T6" fmla="*/ 29 w 29"/>
                <a:gd name="T7" fmla="*/ 62 h 62"/>
                <a:gd name="T8" fmla="*/ 5 w 29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2">
                  <a:moveTo>
                    <a:pt x="5" y="6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62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0" name="Freeform 5325"/>
            <p:cNvSpPr>
              <a:spLocks/>
            </p:cNvSpPr>
            <p:nvPr/>
          </p:nvSpPr>
          <p:spPr bwMode="auto">
            <a:xfrm>
              <a:off x="3257" y="2540"/>
              <a:ext cx="28" cy="34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9 h 34"/>
                <a:gd name="T4" fmla="*/ 22 w 28"/>
                <a:gd name="T5" fmla="*/ 0 h 34"/>
                <a:gd name="T6" fmla="*/ 28 w 28"/>
                <a:gd name="T7" fmla="*/ 31 h 34"/>
                <a:gd name="T8" fmla="*/ 4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28" y="31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1" name="Freeform 5326"/>
            <p:cNvSpPr>
              <a:spLocks/>
            </p:cNvSpPr>
            <p:nvPr/>
          </p:nvSpPr>
          <p:spPr bwMode="auto">
            <a:xfrm>
              <a:off x="3244" y="2510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2 h 39"/>
                <a:gd name="T4" fmla="*/ 22 w 35"/>
                <a:gd name="T5" fmla="*/ 0 h 39"/>
                <a:gd name="T6" fmla="*/ 35 w 35"/>
                <a:gd name="T7" fmla="*/ 30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3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2" name="Freeform 5327"/>
            <p:cNvSpPr>
              <a:spLocks/>
            </p:cNvSpPr>
            <p:nvPr/>
          </p:nvSpPr>
          <p:spPr bwMode="auto">
            <a:xfrm>
              <a:off x="3281" y="2753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9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3" name="Freeform 5328"/>
            <p:cNvSpPr>
              <a:spLocks/>
            </p:cNvSpPr>
            <p:nvPr/>
          </p:nvSpPr>
          <p:spPr bwMode="auto">
            <a:xfrm>
              <a:off x="3218" y="2473"/>
              <a:ext cx="46" cy="52"/>
            </a:xfrm>
            <a:custGeom>
              <a:avLst/>
              <a:gdLst>
                <a:gd name="T0" fmla="*/ 28 w 46"/>
                <a:gd name="T1" fmla="*/ 52 h 52"/>
                <a:gd name="T2" fmla="*/ 0 w 46"/>
                <a:gd name="T3" fmla="*/ 18 h 52"/>
                <a:gd name="T4" fmla="*/ 17 w 46"/>
                <a:gd name="T5" fmla="*/ 0 h 52"/>
                <a:gd name="T6" fmla="*/ 46 w 46"/>
                <a:gd name="T7" fmla="*/ 32 h 52"/>
                <a:gd name="T8" fmla="*/ 28 w 46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2">
                  <a:moveTo>
                    <a:pt x="28" y="52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6" y="32"/>
                  </a:lnTo>
                  <a:lnTo>
                    <a:pt x="28" y="5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4" name="Freeform 5329"/>
            <p:cNvSpPr>
              <a:spLocks/>
            </p:cNvSpPr>
            <p:nvPr/>
          </p:nvSpPr>
          <p:spPr bwMode="auto">
            <a:xfrm>
              <a:off x="3204" y="2456"/>
              <a:ext cx="31" cy="35"/>
            </a:xfrm>
            <a:custGeom>
              <a:avLst/>
              <a:gdLst>
                <a:gd name="T0" fmla="*/ 14 w 31"/>
                <a:gd name="T1" fmla="*/ 35 h 35"/>
                <a:gd name="T2" fmla="*/ 0 w 31"/>
                <a:gd name="T3" fmla="*/ 25 h 35"/>
                <a:gd name="T4" fmla="*/ 11 w 31"/>
                <a:gd name="T5" fmla="*/ 0 h 35"/>
                <a:gd name="T6" fmla="*/ 31 w 31"/>
                <a:gd name="T7" fmla="*/ 17 h 35"/>
                <a:gd name="T8" fmla="*/ 14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4" y="35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31" y="17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5" name="Freeform 5330"/>
            <p:cNvSpPr>
              <a:spLocks/>
            </p:cNvSpPr>
            <p:nvPr/>
          </p:nvSpPr>
          <p:spPr bwMode="auto">
            <a:xfrm>
              <a:off x="3191" y="2449"/>
              <a:ext cx="24" cy="32"/>
            </a:xfrm>
            <a:custGeom>
              <a:avLst/>
              <a:gdLst>
                <a:gd name="T0" fmla="*/ 13 w 24"/>
                <a:gd name="T1" fmla="*/ 32 h 32"/>
                <a:gd name="T2" fmla="*/ 0 w 24"/>
                <a:gd name="T3" fmla="*/ 24 h 32"/>
                <a:gd name="T4" fmla="*/ 9 w 24"/>
                <a:gd name="T5" fmla="*/ 0 h 32"/>
                <a:gd name="T6" fmla="*/ 24 w 24"/>
                <a:gd name="T7" fmla="*/ 7 h 32"/>
                <a:gd name="T8" fmla="*/ 13 w 24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13" y="3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4" y="7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6" name="Freeform 5331"/>
            <p:cNvSpPr>
              <a:spLocks/>
            </p:cNvSpPr>
            <p:nvPr/>
          </p:nvSpPr>
          <p:spPr bwMode="auto">
            <a:xfrm>
              <a:off x="3156" y="2437"/>
              <a:ext cx="44" cy="36"/>
            </a:xfrm>
            <a:custGeom>
              <a:avLst/>
              <a:gdLst>
                <a:gd name="T0" fmla="*/ 35 w 44"/>
                <a:gd name="T1" fmla="*/ 36 h 36"/>
                <a:gd name="T2" fmla="*/ 0 w 44"/>
                <a:gd name="T3" fmla="*/ 27 h 36"/>
                <a:gd name="T4" fmla="*/ 5 w 44"/>
                <a:gd name="T5" fmla="*/ 0 h 36"/>
                <a:gd name="T6" fmla="*/ 44 w 44"/>
                <a:gd name="T7" fmla="*/ 12 h 36"/>
                <a:gd name="T8" fmla="*/ 35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5" y="3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7" name="Freeform 5332"/>
            <p:cNvSpPr>
              <a:spLocks/>
            </p:cNvSpPr>
            <p:nvPr/>
          </p:nvSpPr>
          <p:spPr bwMode="auto">
            <a:xfrm>
              <a:off x="3119" y="2429"/>
              <a:ext cx="42" cy="35"/>
            </a:xfrm>
            <a:custGeom>
              <a:avLst/>
              <a:gdLst>
                <a:gd name="T0" fmla="*/ 37 w 42"/>
                <a:gd name="T1" fmla="*/ 35 h 35"/>
                <a:gd name="T2" fmla="*/ 0 w 42"/>
                <a:gd name="T3" fmla="*/ 27 h 35"/>
                <a:gd name="T4" fmla="*/ 4 w 42"/>
                <a:gd name="T5" fmla="*/ 0 h 35"/>
                <a:gd name="T6" fmla="*/ 42 w 42"/>
                <a:gd name="T7" fmla="*/ 8 h 35"/>
                <a:gd name="T8" fmla="*/ 37 w 42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5">
                  <a:moveTo>
                    <a:pt x="37" y="35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8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8" name="Freeform 5333"/>
            <p:cNvSpPr>
              <a:spLocks/>
            </p:cNvSpPr>
            <p:nvPr/>
          </p:nvSpPr>
          <p:spPr bwMode="auto">
            <a:xfrm>
              <a:off x="3079" y="2422"/>
              <a:ext cx="44" cy="34"/>
            </a:xfrm>
            <a:custGeom>
              <a:avLst/>
              <a:gdLst>
                <a:gd name="T0" fmla="*/ 40 w 44"/>
                <a:gd name="T1" fmla="*/ 34 h 34"/>
                <a:gd name="T2" fmla="*/ 0 w 44"/>
                <a:gd name="T3" fmla="*/ 27 h 34"/>
                <a:gd name="T4" fmla="*/ 5 w 44"/>
                <a:gd name="T5" fmla="*/ 0 h 34"/>
                <a:gd name="T6" fmla="*/ 44 w 44"/>
                <a:gd name="T7" fmla="*/ 7 h 34"/>
                <a:gd name="T8" fmla="*/ 40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40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7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49" name="Freeform 5334"/>
            <p:cNvSpPr>
              <a:spLocks/>
            </p:cNvSpPr>
            <p:nvPr/>
          </p:nvSpPr>
          <p:spPr bwMode="auto">
            <a:xfrm>
              <a:off x="3040" y="2410"/>
              <a:ext cx="44" cy="39"/>
            </a:xfrm>
            <a:custGeom>
              <a:avLst/>
              <a:gdLst>
                <a:gd name="T0" fmla="*/ 39 w 44"/>
                <a:gd name="T1" fmla="*/ 39 h 39"/>
                <a:gd name="T2" fmla="*/ 0 w 44"/>
                <a:gd name="T3" fmla="*/ 24 h 39"/>
                <a:gd name="T4" fmla="*/ 9 w 44"/>
                <a:gd name="T5" fmla="*/ 0 h 39"/>
                <a:gd name="T6" fmla="*/ 44 w 44"/>
                <a:gd name="T7" fmla="*/ 12 h 39"/>
                <a:gd name="T8" fmla="*/ 39 w 44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39" y="3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44" y="12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0" name="Freeform 5335"/>
            <p:cNvSpPr>
              <a:spLocks/>
            </p:cNvSpPr>
            <p:nvPr/>
          </p:nvSpPr>
          <p:spPr bwMode="auto">
            <a:xfrm>
              <a:off x="3022" y="2402"/>
              <a:ext cx="27" cy="32"/>
            </a:xfrm>
            <a:custGeom>
              <a:avLst/>
              <a:gdLst>
                <a:gd name="T0" fmla="*/ 18 w 27"/>
                <a:gd name="T1" fmla="*/ 32 h 32"/>
                <a:gd name="T2" fmla="*/ 0 w 27"/>
                <a:gd name="T3" fmla="*/ 25 h 32"/>
                <a:gd name="T4" fmla="*/ 11 w 27"/>
                <a:gd name="T5" fmla="*/ 0 h 32"/>
                <a:gd name="T6" fmla="*/ 27 w 27"/>
                <a:gd name="T7" fmla="*/ 8 h 32"/>
                <a:gd name="T8" fmla="*/ 18 w 27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2">
                  <a:moveTo>
                    <a:pt x="18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27" y="8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1" name="Freeform 5336"/>
            <p:cNvSpPr>
              <a:spLocks/>
            </p:cNvSpPr>
            <p:nvPr/>
          </p:nvSpPr>
          <p:spPr bwMode="auto">
            <a:xfrm>
              <a:off x="3005" y="2395"/>
              <a:ext cx="28" cy="32"/>
            </a:xfrm>
            <a:custGeom>
              <a:avLst/>
              <a:gdLst>
                <a:gd name="T0" fmla="*/ 17 w 28"/>
                <a:gd name="T1" fmla="*/ 32 h 32"/>
                <a:gd name="T2" fmla="*/ 0 w 28"/>
                <a:gd name="T3" fmla="*/ 22 h 32"/>
                <a:gd name="T4" fmla="*/ 13 w 28"/>
                <a:gd name="T5" fmla="*/ 0 h 32"/>
                <a:gd name="T6" fmla="*/ 28 w 28"/>
                <a:gd name="T7" fmla="*/ 7 h 32"/>
                <a:gd name="T8" fmla="*/ 17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8" y="7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2" name="Freeform 5337"/>
            <p:cNvSpPr>
              <a:spLocks/>
            </p:cNvSpPr>
            <p:nvPr/>
          </p:nvSpPr>
          <p:spPr bwMode="auto">
            <a:xfrm>
              <a:off x="2987" y="2383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3" name="Freeform 5338"/>
            <p:cNvSpPr>
              <a:spLocks/>
            </p:cNvSpPr>
            <p:nvPr/>
          </p:nvSpPr>
          <p:spPr bwMode="auto">
            <a:xfrm>
              <a:off x="2974" y="2363"/>
              <a:ext cx="31" cy="37"/>
            </a:xfrm>
            <a:custGeom>
              <a:avLst/>
              <a:gdLst>
                <a:gd name="T0" fmla="*/ 13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20 h 37"/>
                <a:gd name="T8" fmla="*/ 13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3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20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4" name="Freeform 5339"/>
            <p:cNvSpPr>
              <a:spLocks/>
            </p:cNvSpPr>
            <p:nvPr/>
          </p:nvSpPr>
          <p:spPr bwMode="auto">
            <a:xfrm>
              <a:off x="3264" y="2505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5" name="Freeform 5340"/>
            <p:cNvSpPr>
              <a:spLocks/>
            </p:cNvSpPr>
            <p:nvPr/>
          </p:nvSpPr>
          <p:spPr bwMode="auto">
            <a:xfrm>
              <a:off x="3244" y="2505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6" name="Freeform 5341"/>
            <p:cNvSpPr>
              <a:spLocks/>
            </p:cNvSpPr>
            <p:nvPr/>
          </p:nvSpPr>
          <p:spPr bwMode="auto">
            <a:xfrm>
              <a:off x="2948" y="2317"/>
              <a:ext cx="46" cy="63"/>
            </a:xfrm>
            <a:custGeom>
              <a:avLst/>
              <a:gdLst>
                <a:gd name="T0" fmla="*/ 24 w 46"/>
                <a:gd name="T1" fmla="*/ 63 h 63"/>
                <a:gd name="T2" fmla="*/ 0 w 46"/>
                <a:gd name="T3" fmla="*/ 10 h 63"/>
                <a:gd name="T4" fmla="*/ 22 w 46"/>
                <a:gd name="T5" fmla="*/ 0 h 63"/>
                <a:gd name="T6" fmla="*/ 46 w 46"/>
                <a:gd name="T7" fmla="*/ 51 h 63"/>
                <a:gd name="T8" fmla="*/ 24 w 4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3">
                  <a:moveTo>
                    <a:pt x="24" y="63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6" y="51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7" name="Freeform 5342"/>
            <p:cNvSpPr>
              <a:spLocks/>
            </p:cNvSpPr>
            <p:nvPr/>
          </p:nvSpPr>
          <p:spPr bwMode="auto">
            <a:xfrm>
              <a:off x="2935" y="2270"/>
              <a:ext cx="35" cy="57"/>
            </a:xfrm>
            <a:custGeom>
              <a:avLst/>
              <a:gdLst>
                <a:gd name="T0" fmla="*/ 13 w 35"/>
                <a:gd name="T1" fmla="*/ 57 h 57"/>
                <a:gd name="T2" fmla="*/ 0 w 35"/>
                <a:gd name="T3" fmla="*/ 5 h 57"/>
                <a:gd name="T4" fmla="*/ 24 w 35"/>
                <a:gd name="T5" fmla="*/ 0 h 57"/>
                <a:gd name="T6" fmla="*/ 35 w 35"/>
                <a:gd name="T7" fmla="*/ 47 h 57"/>
                <a:gd name="T8" fmla="*/ 13 w 35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7">
                  <a:moveTo>
                    <a:pt x="13" y="5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8" name="Freeform 5343"/>
            <p:cNvSpPr>
              <a:spLocks/>
            </p:cNvSpPr>
            <p:nvPr/>
          </p:nvSpPr>
          <p:spPr bwMode="auto">
            <a:xfrm>
              <a:off x="2924" y="2221"/>
              <a:ext cx="35" cy="54"/>
            </a:xfrm>
            <a:custGeom>
              <a:avLst/>
              <a:gdLst>
                <a:gd name="T0" fmla="*/ 11 w 35"/>
                <a:gd name="T1" fmla="*/ 54 h 54"/>
                <a:gd name="T2" fmla="*/ 0 w 35"/>
                <a:gd name="T3" fmla="*/ 5 h 54"/>
                <a:gd name="T4" fmla="*/ 24 w 35"/>
                <a:gd name="T5" fmla="*/ 0 h 54"/>
                <a:gd name="T6" fmla="*/ 35 w 35"/>
                <a:gd name="T7" fmla="*/ 49 h 54"/>
                <a:gd name="T8" fmla="*/ 11 w 35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4">
                  <a:moveTo>
                    <a:pt x="11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59" name="Freeform 5344"/>
            <p:cNvSpPr>
              <a:spLocks/>
            </p:cNvSpPr>
            <p:nvPr/>
          </p:nvSpPr>
          <p:spPr bwMode="auto">
            <a:xfrm>
              <a:off x="2906" y="2165"/>
              <a:ext cx="42" cy="61"/>
            </a:xfrm>
            <a:custGeom>
              <a:avLst/>
              <a:gdLst>
                <a:gd name="T0" fmla="*/ 18 w 42"/>
                <a:gd name="T1" fmla="*/ 61 h 61"/>
                <a:gd name="T2" fmla="*/ 0 w 42"/>
                <a:gd name="T3" fmla="*/ 10 h 61"/>
                <a:gd name="T4" fmla="*/ 22 w 42"/>
                <a:gd name="T5" fmla="*/ 0 h 61"/>
                <a:gd name="T6" fmla="*/ 42 w 42"/>
                <a:gd name="T7" fmla="*/ 56 h 61"/>
                <a:gd name="T8" fmla="*/ 18 w 42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1">
                  <a:moveTo>
                    <a:pt x="18" y="61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2" y="56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0" name="Freeform 5345"/>
            <p:cNvSpPr>
              <a:spLocks/>
            </p:cNvSpPr>
            <p:nvPr/>
          </p:nvSpPr>
          <p:spPr bwMode="auto">
            <a:xfrm>
              <a:off x="2972" y="2363"/>
              <a:ext cx="22" cy="20"/>
            </a:xfrm>
            <a:custGeom>
              <a:avLst/>
              <a:gdLst>
                <a:gd name="T0" fmla="*/ 2 w 22"/>
                <a:gd name="T1" fmla="*/ 20 h 20"/>
                <a:gd name="T2" fmla="*/ 0 w 22"/>
                <a:gd name="T3" fmla="*/ 17 h 20"/>
                <a:gd name="T4" fmla="*/ 20 w 22"/>
                <a:gd name="T5" fmla="*/ 0 h 20"/>
                <a:gd name="T6" fmla="*/ 22 w 22"/>
                <a:gd name="T7" fmla="*/ 5 h 20"/>
                <a:gd name="T8" fmla="*/ 2 w 22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2" y="5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1" name="Freeform 5346"/>
            <p:cNvSpPr>
              <a:spLocks/>
            </p:cNvSpPr>
            <p:nvPr/>
          </p:nvSpPr>
          <p:spPr bwMode="auto">
            <a:xfrm>
              <a:off x="2867" y="2082"/>
              <a:ext cx="61" cy="95"/>
            </a:xfrm>
            <a:custGeom>
              <a:avLst/>
              <a:gdLst>
                <a:gd name="T0" fmla="*/ 39 w 61"/>
                <a:gd name="T1" fmla="*/ 95 h 95"/>
                <a:gd name="T2" fmla="*/ 0 w 61"/>
                <a:gd name="T3" fmla="*/ 14 h 95"/>
                <a:gd name="T4" fmla="*/ 20 w 61"/>
                <a:gd name="T5" fmla="*/ 0 h 95"/>
                <a:gd name="T6" fmla="*/ 61 w 61"/>
                <a:gd name="T7" fmla="*/ 83 h 95"/>
                <a:gd name="T8" fmla="*/ 39 w 61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5">
                  <a:moveTo>
                    <a:pt x="39" y="95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1" y="83"/>
                  </a:lnTo>
                  <a:lnTo>
                    <a:pt x="39" y="95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2" name="Freeform 5347"/>
            <p:cNvSpPr>
              <a:spLocks/>
            </p:cNvSpPr>
            <p:nvPr/>
          </p:nvSpPr>
          <p:spPr bwMode="auto">
            <a:xfrm>
              <a:off x="2823" y="2016"/>
              <a:ext cx="64" cy="80"/>
            </a:xfrm>
            <a:custGeom>
              <a:avLst/>
              <a:gdLst>
                <a:gd name="T0" fmla="*/ 44 w 64"/>
                <a:gd name="T1" fmla="*/ 80 h 80"/>
                <a:gd name="T2" fmla="*/ 0 w 64"/>
                <a:gd name="T3" fmla="*/ 14 h 80"/>
                <a:gd name="T4" fmla="*/ 20 w 64"/>
                <a:gd name="T5" fmla="*/ 0 h 80"/>
                <a:gd name="T6" fmla="*/ 64 w 64"/>
                <a:gd name="T7" fmla="*/ 66 h 80"/>
                <a:gd name="T8" fmla="*/ 44 w 64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0">
                  <a:moveTo>
                    <a:pt x="44" y="80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66"/>
                  </a:lnTo>
                  <a:lnTo>
                    <a:pt x="44" y="8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3" name="Freeform 5348"/>
            <p:cNvSpPr>
              <a:spLocks/>
            </p:cNvSpPr>
            <p:nvPr/>
          </p:nvSpPr>
          <p:spPr bwMode="auto">
            <a:xfrm>
              <a:off x="2801" y="1984"/>
              <a:ext cx="42" cy="46"/>
            </a:xfrm>
            <a:custGeom>
              <a:avLst/>
              <a:gdLst>
                <a:gd name="T0" fmla="*/ 22 w 42"/>
                <a:gd name="T1" fmla="*/ 46 h 46"/>
                <a:gd name="T2" fmla="*/ 0 w 42"/>
                <a:gd name="T3" fmla="*/ 19 h 46"/>
                <a:gd name="T4" fmla="*/ 18 w 42"/>
                <a:gd name="T5" fmla="*/ 0 h 46"/>
                <a:gd name="T6" fmla="*/ 42 w 42"/>
                <a:gd name="T7" fmla="*/ 32 h 46"/>
                <a:gd name="T8" fmla="*/ 22 w 4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22" y="46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42" y="32"/>
                  </a:lnTo>
                  <a:lnTo>
                    <a:pt x="22" y="4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4" name="Freeform 5349"/>
            <p:cNvSpPr>
              <a:spLocks/>
            </p:cNvSpPr>
            <p:nvPr/>
          </p:nvSpPr>
          <p:spPr bwMode="auto">
            <a:xfrm>
              <a:off x="2775" y="1959"/>
              <a:ext cx="44" cy="44"/>
            </a:xfrm>
            <a:custGeom>
              <a:avLst/>
              <a:gdLst>
                <a:gd name="T0" fmla="*/ 26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25 h 44"/>
                <a:gd name="T8" fmla="*/ 26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5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5" name="Freeform 5350"/>
            <p:cNvSpPr>
              <a:spLocks/>
            </p:cNvSpPr>
            <p:nvPr/>
          </p:nvSpPr>
          <p:spPr bwMode="auto">
            <a:xfrm>
              <a:off x="2742" y="1935"/>
              <a:ext cx="46" cy="46"/>
            </a:xfrm>
            <a:custGeom>
              <a:avLst/>
              <a:gdLst>
                <a:gd name="T0" fmla="*/ 33 w 46"/>
                <a:gd name="T1" fmla="*/ 46 h 46"/>
                <a:gd name="T2" fmla="*/ 0 w 46"/>
                <a:gd name="T3" fmla="*/ 24 h 46"/>
                <a:gd name="T4" fmla="*/ 11 w 46"/>
                <a:gd name="T5" fmla="*/ 0 h 46"/>
                <a:gd name="T6" fmla="*/ 46 w 46"/>
                <a:gd name="T7" fmla="*/ 24 h 46"/>
                <a:gd name="T8" fmla="*/ 33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3" y="46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4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6" name="Freeform 5351"/>
            <p:cNvSpPr>
              <a:spLocks/>
            </p:cNvSpPr>
            <p:nvPr/>
          </p:nvSpPr>
          <p:spPr bwMode="auto">
            <a:xfrm>
              <a:off x="2727" y="1927"/>
              <a:ext cx="26" cy="32"/>
            </a:xfrm>
            <a:custGeom>
              <a:avLst/>
              <a:gdLst>
                <a:gd name="T0" fmla="*/ 15 w 26"/>
                <a:gd name="T1" fmla="*/ 32 h 32"/>
                <a:gd name="T2" fmla="*/ 0 w 26"/>
                <a:gd name="T3" fmla="*/ 25 h 32"/>
                <a:gd name="T4" fmla="*/ 8 w 26"/>
                <a:gd name="T5" fmla="*/ 0 h 32"/>
                <a:gd name="T6" fmla="*/ 26 w 26"/>
                <a:gd name="T7" fmla="*/ 8 h 32"/>
                <a:gd name="T8" fmla="*/ 15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5" y="32"/>
                  </a:moveTo>
                  <a:lnTo>
                    <a:pt x="0" y="25"/>
                  </a:lnTo>
                  <a:lnTo>
                    <a:pt x="8" y="0"/>
                  </a:lnTo>
                  <a:lnTo>
                    <a:pt x="26" y="8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7" name="Freeform 5352"/>
            <p:cNvSpPr>
              <a:spLocks/>
            </p:cNvSpPr>
            <p:nvPr/>
          </p:nvSpPr>
          <p:spPr bwMode="auto">
            <a:xfrm>
              <a:off x="2707" y="1920"/>
              <a:ext cx="28" cy="32"/>
            </a:xfrm>
            <a:custGeom>
              <a:avLst/>
              <a:gdLst>
                <a:gd name="T0" fmla="*/ 20 w 28"/>
                <a:gd name="T1" fmla="*/ 32 h 32"/>
                <a:gd name="T2" fmla="*/ 0 w 28"/>
                <a:gd name="T3" fmla="*/ 24 h 32"/>
                <a:gd name="T4" fmla="*/ 9 w 28"/>
                <a:gd name="T5" fmla="*/ 0 h 32"/>
                <a:gd name="T6" fmla="*/ 28 w 28"/>
                <a:gd name="T7" fmla="*/ 7 h 32"/>
                <a:gd name="T8" fmla="*/ 20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0" y="32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8" y="7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8" name="Freeform 5353"/>
            <p:cNvSpPr>
              <a:spLocks/>
            </p:cNvSpPr>
            <p:nvPr/>
          </p:nvSpPr>
          <p:spPr bwMode="auto">
            <a:xfrm>
              <a:off x="2906" y="2165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69" name="Freeform 5354"/>
            <p:cNvSpPr>
              <a:spLocks/>
            </p:cNvSpPr>
            <p:nvPr/>
          </p:nvSpPr>
          <p:spPr bwMode="auto">
            <a:xfrm>
              <a:off x="2674" y="1910"/>
              <a:ext cx="39" cy="37"/>
            </a:xfrm>
            <a:custGeom>
              <a:avLst/>
              <a:gdLst>
                <a:gd name="T0" fmla="*/ 35 w 39"/>
                <a:gd name="T1" fmla="*/ 37 h 37"/>
                <a:gd name="T2" fmla="*/ 0 w 39"/>
                <a:gd name="T3" fmla="*/ 27 h 37"/>
                <a:gd name="T4" fmla="*/ 4 w 39"/>
                <a:gd name="T5" fmla="*/ 0 h 37"/>
                <a:gd name="T6" fmla="*/ 39 w 39"/>
                <a:gd name="T7" fmla="*/ 10 h 37"/>
                <a:gd name="T8" fmla="*/ 35 w 3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35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9" y="10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0" name="Freeform 5355"/>
            <p:cNvSpPr>
              <a:spLocks/>
            </p:cNvSpPr>
            <p:nvPr/>
          </p:nvSpPr>
          <p:spPr bwMode="auto">
            <a:xfrm>
              <a:off x="2645" y="1908"/>
              <a:ext cx="33" cy="29"/>
            </a:xfrm>
            <a:custGeom>
              <a:avLst/>
              <a:gdLst>
                <a:gd name="T0" fmla="*/ 29 w 33"/>
                <a:gd name="T1" fmla="*/ 29 h 29"/>
                <a:gd name="T2" fmla="*/ 0 w 33"/>
                <a:gd name="T3" fmla="*/ 27 h 29"/>
                <a:gd name="T4" fmla="*/ 3 w 33"/>
                <a:gd name="T5" fmla="*/ 0 h 29"/>
                <a:gd name="T6" fmla="*/ 33 w 33"/>
                <a:gd name="T7" fmla="*/ 2 h 29"/>
                <a:gd name="T8" fmla="*/ 29 w 33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9">
                  <a:moveTo>
                    <a:pt x="29" y="29"/>
                  </a:moveTo>
                  <a:lnTo>
                    <a:pt x="0" y="27"/>
                  </a:lnTo>
                  <a:lnTo>
                    <a:pt x="3" y="0"/>
                  </a:lnTo>
                  <a:lnTo>
                    <a:pt x="33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1" name="Freeform 5356"/>
            <p:cNvSpPr>
              <a:spLocks/>
            </p:cNvSpPr>
            <p:nvPr/>
          </p:nvSpPr>
          <p:spPr bwMode="auto">
            <a:xfrm>
              <a:off x="2613" y="1908"/>
              <a:ext cx="35" cy="27"/>
            </a:xfrm>
            <a:custGeom>
              <a:avLst/>
              <a:gdLst>
                <a:gd name="T0" fmla="*/ 32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2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2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2" name="Freeform 5357"/>
            <p:cNvSpPr>
              <a:spLocks/>
            </p:cNvSpPr>
            <p:nvPr/>
          </p:nvSpPr>
          <p:spPr bwMode="auto">
            <a:xfrm>
              <a:off x="2578" y="1908"/>
              <a:ext cx="37" cy="29"/>
            </a:xfrm>
            <a:custGeom>
              <a:avLst/>
              <a:gdLst>
                <a:gd name="T0" fmla="*/ 37 w 37"/>
                <a:gd name="T1" fmla="*/ 27 h 29"/>
                <a:gd name="T2" fmla="*/ 2 w 37"/>
                <a:gd name="T3" fmla="*/ 29 h 29"/>
                <a:gd name="T4" fmla="*/ 0 w 37"/>
                <a:gd name="T5" fmla="*/ 2 h 29"/>
                <a:gd name="T6" fmla="*/ 35 w 37"/>
                <a:gd name="T7" fmla="*/ 0 h 29"/>
                <a:gd name="T8" fmla="*/ 37 w 37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37" y="27"/>
                  </a:moveTo>
                  <a:lnTo>
                    <a:pt x="2" y="29"/>
                  </a:lnTo>
                  <a:lnTo>
                    <a:pt x="0" y="2"/>
                  </a:lnTo>
                  <a:lnTo>
                    <a:pt x="35" y="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3" name="Freeform 5358"/>
            <p:cNvSpPr>
              <a:spLocks/>
            </p:cNvSpPr>
            <p:nvPr/>
          </p:nvSpPr>
          <p:spPr bwMode="auto">
            <a:xfrm>
              <a:off x="2707" y="1920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6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4" name="Freeform 5359"/>
            <p:cNvSpPr>
              <a:spLocks/>
            </p:cNvSpPr>
            <p:nvPr/>
          </p:nvSpPr>
          <p:spPr bwMode="auto">
            <a:xfrm>
              <a:off x="2562" y="1910"/>
              <a:ext cx="20" cy="27"/>
            </a:xfrm>
            <a:custGeom>
              <a:avLst/>
              <a:gdLst>
                <a:gd name="T0" fmla="*/ 18 w 20"/>
                <a:gd name="T1" fmla="*/ 27 h 27"/>
                <a:gd name="T2" fmla="*/ 0 w 20"/>
                <a:gd name="T3" fmla="*/ 25 h 27"/>
                <a:gd name="T4" fmla="*/ 9 w 20"/>
                <a:gd name="T5" fmla="*/ 0 h 27"/>
                <a:gd name="T6" fmla="*/ 20 w 20"/>
                <a:gd name="T7" fmla="*/ 0 h 27"/>
                <a:gd name="T8" fmla="*/ 18 w 20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7">
                  <a:moveTo>
                    <a:pt x="18" y="27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5" name="Freeform 5360"/>
            <p:cNvSpPr>
              <a:spLocks/>
            </p:cNvSpPr>
            <p:nvPr/>
          </p:nvSpPr>
          <p:spPr bwMode="auto">
            <a:xfrm>
              <a:off x="2545" y="1903"/>
              <a:ext cx="26" cy="32"/>
            </a:xfrm>
            <a:custGeom>
              <a:avLst/>
              <a:gdLst>
                <a:gd name="T0" fmla="*/ 17 w 26"/>
                <a:gd name="T1" fmla="*/ 32 h 32"/>
                <a:gd name="T2" fmla="*/ 0 w 26"/>
                <a:gd name="T3" fmla="*/ 22 h 32"/>
                <a:gd name="T4" fmla="*/ 13 w 26"/>
                <a:gd name="T5" fmla="*/ 0 h 32"/>
                <a:gd name="T6" fmla="*/ 26 w 26"/>
                <a:gd name="T7" fmla="*/ 7 h 32"/>
                <a:gd name="T8" fmla="*/ 17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6" name="Freeform 5361"/>
            <p:cNvSpPr>
              <a:spLocks/>
            </p:cNvSpPr>
            <p:nvPr/>
          </p:nvSpPr>
          <p:spPr bwMode="auto">
            <a:xfrm>
              <a:off x="2527" y="1888"/>
              <a:ext cx="31" cy="37"/>
            </a:xfrm>
            <a:custGeom>
              <a:avLst/>
              <a:gdLst>
                <a:gd name="T0" fmla="*/ 18 w 31"/>
                <a:gd name="T1" fmla="*/ 37 h 37"/>
                <a:gd name="T2" fmla="*/ 0 w 31"/>
                <a:gd name="T3" fmla="*/ 20 h 37"/>
                <a:gd name="T4" fmla="*/ 18 w 31"/>
                <a:gd name="T5" fmla="*/ 0 h 37"/>
                <a:gd name="T6" fmla="*/ 31 w 31"/>
                <a:gd name="T7" fmla="*/ 15 h 37"/>
                <a:gd name="T8" fmla="*/ 18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18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1" y="15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7" name="Freeform 5362"/>
            <p:cNvSpPr>
              <a:spLocks/>
            </p:cNvSpPr>
            <p:nvPr/>
          </p:nvSpPr>
          <p:spPr bwMode="auto">
            <a:xfrm>
              <a:off x="2510" y="1871"/>
              <a:ext cx="35" cy="37"/>
            </a:xfrm>
            <a:custGeom>
              <a:avLst/>
              <a:gdLst>
                <a:gd name="T0" fmla="*/ 17 w 35"/>
                <a:gd name="T1" fmla="*/ 37 h 37"/>
                <a:gd name="T2" fmla="*/ 0 w 35"/>
                <a:gd name="T3" fmla="*/ 20 h 37"/>
                <a:gd name="T4" fmla="*/ 17 w 35"/>
                <a:gd name="T5" fmla="*/ 0 h 37"/>
                <a:gd name="T6" fmla="*/ 35 w 35"/>
                <a:gd name="T7" fmla="*/ 17 h 37"/>
                <a:gd name="T8" fmla="*/ 1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7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5" y="17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8" name="Freeform 5363"/>
            <p:cNvSpPr>
              <a:spLocks/>
            </p:cNvSpPr>
            <p:nvPr/>
          </p:nvSpPr>
          <p:spPr bwMode="auto">
            <a:xfrm>
              <a:off x="2470" y="1824"/>
              <a:ext cx="57" cy="67"/>
            </a:xfrm>
            <a:custGeom>
              <a:avLst/>
              <a:gdLst>
                <a:gd name="T0" fmla="*/ 40 w 57"/>
                <a:gd name="T1" fmla="*/ 67 h 67"/>
                <a:gd name="T2" fmla="*/ 0 w 57"/>
                <a:gd name="T3" fmla="*/ 15 h 67"/>
                <a:gd name="T4" fmla="*/ 20 w 57"/>
                <a:gd name="T5" fmla="*/ 0 h 67"/>
                <a:gd name="T6" fmla="*/ 57 w 57"/>
                <a:gd name="T7" fmla="*/ 47 h 67"/>
                <a:gd name="T8" fmla="*/ 40 w 57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7">
                  <a:moveTo>
                    <a:pt x="40" y="6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47"/>
                  </a:lnTo>
                  <a:lnTo>
                    <a:pt x="40" y="6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79" name="Freeform 5364"/>
            <p:cNvSpPr>
              <a:spLocks/>
            </p:cNvSpPr>
            <p:nvPr/>
          </p:nvSpPr>
          <p:spPr bwMode="auto">
            <a:xfrm>
              <a:off x="2435" y="1766"/>
              <a:ext cx="55" cy="73"/>
            </a:xfrm>
            <a:custGeom>
              <a:avLst/>
              <a:gdLst>
                <a:gd name="T0" fmla="*/ 35 w 55"/>
                <a:gd name="T1" fmla="*/ 73 h 73"/>
                <a:gd name="T2" fmla="*/ 0 w 55"/>
                <a:gd name="T3" fmla="*/ 14 h 73"/>
                <a:gd name="T4" fmla="*/ 20 w 55"/>
                <a:gd name="T5" fmla="*/ 0 h 73"/>
                <a:gd name="T6" fmla="*/ 55 w 55"/>
                <a:gd name="T7" fmla="*/ 58 h 73"/>
                <a:gd name="T8" fmla="*/ 35 w 55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3">
                  <a:moveTo>
                    <a:pt x="35" y="7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5" y="58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0" name="Freeform 5365"/>
            <p:cNvSpPr>
              <a:spLocks/>
            </p:cNvSpPr>
            <p:nvPr/>
          </p:nvSpPr>
          <p:spPr bwMode="auto">
            <a:xfrm>
              <a:off x="2402" y="1707"/>
              <a:ext cx="53" cy="73"/>
            </a:xfrm>
            <a:custGeom>
              <a:avLst/>
              <a:gdLst>
                <a:gd name="T0" fmla="*/ 33 w 53"/>
                <a:gd name="T1" fmla="*/ 73 h 73"/>
                <a:gd name="T2" fmla="*/ 0 w 53"/>
                <a:gd name="T3" fmla="*/ 15 h 73"/>
                <a:gd name="T4" fmla="*/ 20 w 53"/>
                <a:gd name="T5" fmla="*/ 0 h 73"/>
                <a:gd name="T6" fmla="*/ 53 w 53"/>
                <a:gd name="T7" fmla="*/ 59 h 73"/>
                <a:gd name="T8" fmla="*/ 33 w 53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3">
                  <a:moveTo>
                    <a:pt x="33" y="73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3" y="59"/>
                  </a:lnTo>
                  <a:lnTo>
                    <a:pt x="33" y="73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1" name="Freeform 5366"/>
            <p:cNvSpPr>
              <a:spLocks/>
            </p:cNvSpPr>
            <p:nvPr/>
          </p:nvSpPr>
          <p:spPr bwMode="auto">
            <a:xfrm>
              <a:off x="2374" y="1658"/>
              <a:ext cx="48" cy="64"/>
            </a:xfrm>
            <a:custGeom>
              <a:avLst/>
              <a:gdLst>
                <a:gd name="T0" fmla="*/ 28 w 48"/>
                <a:gd name="T1" fmla="*/ 64 h 64"/>
                <a:gd name="T2" fmla="*/ 0 w 48"/>
                <a:gd name="T3" fmla="*/ 12 h 64"/>
                <a:gd name="T4" fmla="*/ 22 w 48"/>
                <a:gd name="T5" fmla="*/ 0 h 64"/>
                <a:gd name="T6" fmla="*/ 48 w 48"/>
                <a:gd name="T7" fmla="*/ 49 h 64"/>
                <a:gd name="T8" fmla="*/ 28 w 48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4">
                  <a:moveTo>
                    <a:pt x="28" y="6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49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2" name="Freeform 5367"/>
            <p:cNvSpPr>
              <a:spLocks/>
            </p:cNvSpPr>
            <p:nvPr/>
          </p:nvSpPr>
          <p:spPr bwMode="auto">
            <a:xfrm>
              <a:off x="2347" y="1602"/>
              <a:ext cx="49" cy="68"/>
            </a:xfrm>
            <a:custGeom>
              <a:avLst/>
              <a:gdLst>
                <a:gd name="T0" fmla="*/ 27 w 49"/>
                <a:gd name="T1" fmla="*/ 68 h 68"/>
                <a:gd name="T2" fmla="*/ 0 w 49"/>
                <a:gd name="T3" fmla="*/ 12 h 68"/>
                <a:gd name="T4" fmla="*/ 22 w 49"/>
                <a:gd name="T5" fmla="*/ 0 h 68"/>
                <a:gd name="T6" fmla="*/ 49 w 49"/>
                <a:gd name="T7" fmla="*/ 56 h 68"/>
                <a:gd name="T8" fmla="*/ 27 w 49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8">
                  <a:moveTo>
                    <a:pt x="27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9" y="56"/>
                  </a:lnTo>
                  <a:lnTo>
                    <a:pt x="27" y="68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3" name="Freeform 5368"/>
            <p:cNvSpPr>
              <a:spLocks/>
            </p:cNvSpPr>
            <p:nvPr/>
          </p:nvSpPr>
          <p:spPr bwMode="auto">
            <a:xfrm>
              <a:off x="2578" y="1910"/>
              <a:ext cx="4" cy="27"/>
            </a:xfrm>
            <a:custGeom>
              <a:avLst/>
              <a:gdLst>
                <a:gd name="T0" fmla="*/ 2 w 4"/>
                <a:gd name="T1" fmla="*/ 27 h 27"/>
                <a:gd name="T2" fmla="*/ 2 w 4"/>
                <a:gd name="T3" fmla="*/ 27 h 27"/>
                <a:gd name="T4" fmla="*/ 0 w 4"/>
                <a:gd name="T5" fmla="*/ 0 h 27"/>
                <a:gd name="T6" fmla="*/ 4 w 4"/>
                <a:gd name="T7" fmla="*/ 0 h 27"/>
                <a:gd name="T8" fmla="*/ 2 w 4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4" name="Freeform 5369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5" name="Freeform 5370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6" name="Freeform 5371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7" name="Freeform 5372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8" name="Freeform 5373"/>
            <p:cNvSpPr>
              <a:spLocks/>
            </p:cNvSpPr>
            <p:nvPr/>
          </p:nvSpPr>
          <p:spPr bwMode="auto">
            <a:xfrm>
              <a:off x="3498" y="3355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10 h 52"/>
                <a:gd name="T4" fmla="*/ 22 w 37"/>
                <a:gd name="T5" fmla="*/ 0 h 52"/>
                <a:gd name="T6" fmla="*/ 37 w 37"/>
                <a:gd name="T7" fmla="*/ 39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7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89" name="Freeform 5374"/>
            <p:cNvSpPr>
              <a:spLocks/>
            </p:cNvSpPr>
            <p:nvPr/>
          </p:nvSpPr>
          <p:spPr bwMode="auto">
            <a:xfrm>
              <a:off x="3483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0" name="Freeform 5375"/>
            <p:cNvSpPr>
              <a:spLocks/>
            </p:cNvSpPr>
            <p:nvPr/>
          </p:nvSpPr>
          <p:spPr bwMode="auto">
            <a:xfrm>
              <a:off x="3476" y="3264"/>
              <a:ext cx="31" cy="54"/>
            </a:xfrm>
            <a:custGeom>
              <a:avLst/>
              <a:gdLst>
                <a:gd name="T0" fmla="*/ 7 w 31"/>
                <a:gd name="T1" fmla="*/ 54 h 54"/>
                <a:gd name="T2" fmla="*/ 0 w 31"/>
                <a:gd name="T3" fmla="*/ 5 h 54"/>
                <a:gd name="T4" fmla="*/ 24 w 31"/>
                <a:gd name="T5" fmla="*/ 0 h 54"/>
                <a:gd name="T6" fmla="*/ 31 w 31"/>
                <a:gd name="T7" fmla="*/ 49 h 54"/>
                <a:gd name="T8" fmla="*/ 7 w 31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7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1" y="49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1" name="Freeform 5376"/>
            <p:cNvSpPr>
              <a:spLocks/>
            </p:cNvSpPr>
            <p:nvPr/>
          </p:nvSpPr>
          <p:spPr bwMode="auto">
            <a:xfrm>
              <a:off x="3474" y="3233"/>
              <a:ext cx="26" cy="34"/>
            </a:xfrm>
            <a:custGeom>
              <a:avLst/>
              <a:gdLst>
                <a:gd name="T0" fmla="*/ 2 w 26"/>
                <a:gd name="T1" fmla="*/ 34 h 34"/>
                <a:gd name="T2" fmla="*/ 0 w 26"/>
                <a:gd name="T3" fmla="*/ 0 h 34"/>
                <a:gd name="T4" fmla="*/ 24 w 26"/>
                <a:gd name="T5" fmla="*/ 2 h 34"/>
                <a:gd name="T6" fmla="*/ 26 w 26"/>
                <a:gd name="T7" fmla="*/ 34 h 34"/>
                <a:gd name="T8" fmla="*/ 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" y="34"/>
                  </a:moveTo>
                  <a:lnTo>
                    <a:pt x="0" y="0"/>
                  </a:lnTo>
                  <a:lnTo>
                    <a:pt x="24" y="2"/>
                  </a:lnTo>
                  <a:lnTo>
                    <a:pt x="26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2" name="Freeform 5377"/>
            <p:cNvSpPr>
              <a:spLocks/>
            </p:cNvSpPr>
            <p:nvPr/>
          </p:nvSpPr>
          <p:spPr bwMode="auto">
            <a:xfrm>
              <a:off x="3474" y="3198"/>
              <a:ext cx="28" cy="37"/>
            </a:xfrm>
            <a:custGeom>
              <a:avLst/>
              <a:gdLst>
                <a:gd name="T0" fmla="*/ 0 w 28"/>
                <a:gd name="T1" fmla="*/ 35 h 37"/>
                <a:gd name="T2" fmla="*/ 4 w 28"/>
                <a:gd name="T3" fmla="*/ 0 h 37"/>
                <a:gd name="T4" fmla="*/ 28 w 28"/>
                <a:gd name="T5" fmla="*/ 5 h 37"/>
                <a:gd name="T6" fmla="*/ 24 w 28"/>
                <a:gd name="T7" fmla="*/ 37 h 37"/>
                <a:gd name="T8" fmla="*/ 0 w 28"/>
                <a:gd name="T9" fmla="*/ 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3" name="Freeform 5378"/>
            <p:cNvSpPr>
              <a:spLocks/>
            </p:cNvSpPr>
            <p:nvPr/>
          </p:nvSpPr>
          <p:spPr bwMode="auto">
            <a:xfrm>
              <a:off x="3478" y="3140"/>
              <a:ext cx="40" cy="63"/>
            </a:xfrm>
            <a:custGeom>
              <a:avLst/>
              <a:gdLst>
                <a:gd name="T0" fmla="*/ 0 w 40"/>
                <a:gd name="T1" fmla="*/ 58 h 63"/>
                <a:gd name="T2" fmla="*/ 16 w 40"/>
                <a:gd name="T3" fmla="*/ 0 h 63"/>
                <a:gd name="T4" fmla="*/ 40 w 40"/>
                <a:gd name="T5" fmla="*/ 4 h 63"/>
                <a:gd name="T6" fmla="*/ 24 w 40"/>
                <a:gd name="T7" fmla="*/ 63 h 63"/>
                <a:gd name="T8" fmla="*/ 0 w 40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58"/>
                  </a:moveTo>
                  <a:lnTo>
                    <a:pt x="16" y="0"/>
                  </a:lnTo>
                  <a:lnTo>
                    <a:pt x="40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4" name="Freeform 5379"/>
            <p:cNvSpPr>
              <a:spLocks/>
            </p:cNvSpPr>
            <p:nvPr/>
          </p:nvSpPr>
          <p:spPr bwMode="auto">
            <a:xfrm>
              <a:off x="3494" y="3081"/>
              <a:ext cx="35" cy="63"/>
            </a:xfrm>
            <a:custGeom>
              <a:avLst/>
              <a:gdLst>
                <a:gd name="T0" fmla="*/ 0 w 35"/>
                <a:gd name="T1" fmla="*/ 59 h 63"/>
                <a:gd name="T2" fmla="*/ 11 w 35"/>
                <a:gd name="T3" fmla="*/ 0 h 63"/>
                <a:gd name="T4" fmla="*/ 35 w 35"/>
                <a:gd name="T5" fmla="*/ 5 h 63"/>
                <a:gd name="T6" fmla="*/ 24 w 35"/>
                <a:gd name="T7" fmla="*/ 63 h 63"/>
                <a:gd name="T8" fmla="*/ 0 w 35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3">
                  <a:moveTo>
                    <a:pt x="0" y="59"/>
                  </a:moveTo>
                  <a:lnTo>
                    <a:pt x="11" y="0"/>
                  </a:lnTo>
                  <a:lnTo>
                    <a:pt x="35" y="5"/>
                  </a:lnTo>
                  <a:lnTo>
                    <a:pt x="24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5" name="Freeform 5380"/>
            <p:cNvSpPr>
              <a:spLocks/>
            </p:cNvSpPr>
            <p:nvPr/>
          </p:nvSpPr>
          <p:spPr bwMode="auto">
            <a:xfrm>
              <a:off x="3505" y="3049"/>
              <a:ext cx="26" cy="37"/>
            </a:xfrm>
            <a:custGeom>
              <a:avLst/>
              <a:gdLst>
                <a:gd name="T0" fmla="*/ 0 w 26"/>
                <a:gd name="T1" fmla="*/ 32 h 37"/>
                <a:gd name="T2" fmla="*/ 2 w 26"/>
                <a:gd name="T3" fmla="*/ 2 h 37"/>
                <a:gd name="T4" fmla="*/ 26 w 26"/>
                <a:gd name="T5" fmla="*/ 0 h 37"/>
                <a:gd name="T6" fmla="*/ 24 w 26"/>
                <a:gd name="T7" fmla="*/ 37 h 37"/>
                <a:gd name="T8" fmla="*/ 0 w 26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0" y="32"/>
                  </a:moveTo>
                  <a:lnTo>
                    <a:pt x="2" y="2"/>
                  </a:lnTo>
                  <a:lnTo>
                    <a:pt x="26" y="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6" name="Freeform 5381"/>
            <p:cNvSpPr>
              <a:spLocks/>
            </p:cNvSpPr>
            <p:nvPr/>
          </p:nvSpPr>
          <p:spPr bwMode="auto">
            <a:xfrm>
              <a:off x="3502" y="3015"/>
              <a:ext cx="29" cy="36"/>
            </a:xfrm>
            <a:custGeom>
              <a:avLst/>
              <a:gdLst>
                <a:gd name="T0" fmla="*/ 5 w 29"/>
                <a:gd name="T1" fmla="*/ 36 h 36"/>
                <a:gd name="T2" fmla="*/ 0 w 29"/>
                <a:gd name="T3" fmla="*/ 5 h 36"/>
                <a:gd name="T4" fmla="*/ 25 w 29"/>
                <a:gd name="T5" fmla="*/ 0 h 36"/>
                <a:gd name="T6" fmla="*/ 29 w 29"/>
                <a:gd name="T7" fmla="*/ 34 h 36"/>
                <a:gd name="T8" fmla="*/ 5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5" y="36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29" y="34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7" name="Freeform 5382"/>
            <p:cNvSpPr>
              <a:spLocks/>
            </p:cNvSpPr>
            <p:nvPr/>
          </p:nvSpPr>
          <p:spPr bwMode="auto">
            <a:xfrm>
              <a:off x="3476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8" name="Freeform 5383"/>
            <p:cNvSpPr>
              <a:spLocks/>
            </p:cNvSpPr>
            <p:nvPr/>
          </p:nvSpPr>
          <p:spPr bwMode="auto">
            <a:xfrm>
              <a:off x="3487" y="2966"/>
              <a:ext cx="40" cy="56"/>
            </a:xfrm>
            <a:custGeom>
              <a:avLst/>
              <a:gdLst>
                <a:gd name="T0" fmla="*/ 18 w 40"/>
                <a:gd name="T1" fmla="*/ 56 h 56"/>
                <a:gd name="T2" fmla="*/ 0 w 40"/>
                <a:gd name="T3" fmla="*/ 12 h 56"/>
                <a:gd name="T4" fmla="*/ 22 w 40"/>
                <a:gd name="T5" fmla="*/ 0 h 56"/>
                <a:gd name="T6" fmla="*/ 40 w 40"/>
                <a:gd name="T7" fmla="*/ 46 h 56"/>
                <a:gd name="T8" fmla="*/ 18 w 4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6">
                  <a:moveTo>
                    <a:pt x="18" y="5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0" y="46"/>
                  </a:lnTo>
                  <a:lnTo>
                    <a:pt x="18" y="5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99" name="Freeform 5384"/>
            <p:cNvSpPr>
              <a:spLocks/>
            </p:cNvSpPr>
            <p:nvPr/>
          </p:nvSpPr>
          <p:spPr bwMode="auto">
            <a:xfrm>
              <a:off x="3465" y="2929"/>
              <a:ext cx="44" cy="49"/>
            </a:xfrm>
            <a:custGeom>
              <a:avLst/>
              <a:gdLst>
                <a:gd name="T0" fmla="*/ 22 w 44"/>
                <a:gd name="T1" fmla="*/ 49 h 49"/>
                <a:gd name="T2" fmla="*/ 0 w 44"/>
                <a:gd name="T3" fmla="*/ 17 h 49"/>
                <a:gd name="T4" fmla="*/ 18 w 44"/>
                <a:gd name="T5" fmla="*/ 0 h 49"/>
                <a:gd name="T6" fmla="*/ 44 w 44"/>
                <a:gd name="T7" fmla="*/ 37 h 49"/>
                <a:gd name="T8" fmla="*/ 22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2" y="49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7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0" name="Freeform 5385"/>
            <p:cNvSpPr>
              <a:spLocks/>
            </p:cNvSpPr>
            <p:nvPr/>
          </p:nvSpPr>
          <p:spPr bwMode="auto">
            <a:xfrm>
              <a:off x="3437" y="2900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9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9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1" name="Freeform 5386"/>
            <p:cNvSpPr>
              <a:spLocks/>
            </p:cNvSpPr>
            <p:nvPr/>
          </p:nvSpPr>
          <p:spPr bwMode="auto">
            <a:xfrm>
              <a:off x="3404" y="2875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2" name="Freeform 5387"/>
            <p:cNvSpPr>
              <a:spLocks/>
            </p:cNvSpPr>
            <p:nvPr/>
          </p:nvSpPr>
          <p:spPr bwMode="auto">
            <a:xfrm>
              <a:off x="3369" y="2851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22 h 46"/>
                <a:gd name="T4" fmla="*/ 13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3" name="Freeform 5388"/>
            <p:cNvSpPr>
              <a:spLocks/>
            </p:cNvSpPr>
            <p:nvPr/>
          </p:nvSpPr>
          <p:spPr bwMode="auto">
            <a:xfrm>
              <a:off x="3334" y="2824"/>
              <a:ext cx="48" cy="49"/>
            </a:xfrm>
            <a:custGeom>
              <a:avLst/>
              <a:gdLst>
                <a:gd name="T0" fmla="*/ 35 w 48"/>
                <a:gd name="T1" fmla="*/ 49 h 49"/>
                <a:gd name="T2" fmla="*/ 0 w 48"/>
                <a:gd name="T3" fmla="*/ 22 h 49"/>
                <a:gd name="T4" fmla="*/ 13 w 48"/>
                <a:gd name="T5" fmla="*/ 0 h 49"/>
                <a:gd name="T6" fmla="*/ 48 w 48"/>
                <a:gd name="T7" fmla="*/ 27 h 49"/>
                <a:gd name="T8" fmla="*/ 35 w 48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35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7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4" name="Freeform 5389"/>
            <p:cNvSpPr>
              <a:spLocks/>
            </p:cNvSpPr>
            <p:nvPr/>
          </p:nvSpPr>
          <p:spPr bwMode="auto">
            <a:xfrm>
              <a:off x="3318" y="2811"/>
              <a:ext cx="29" cy="35"/>
            </a:xfrm>
            <a:custGeom>
              <a:avLst/>
              <a:gdLst>
                <a:gd name="T0" fmla="*/ 16 w 29"/>
                <a:gd name="T1" fmla="*/ 35 h 35"/>
                <a:gd name="T2" fmla="*/ 0 w 29"/>
                <a:gd name="T3" fmla="*/ 18 h 35"/>
                <a:gd name="T4" fmla="*/ 18 w 29"/>
                <a:gd name="T5" fmla="*/ 0 h 35"/>
                <a:gd name="T6" fmla="*/ 29 w 29"/>
                <a:gd name="T7" fmla="*/ 13 h 35"/>
                <a:gd name="T8" fmla="*/ 16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16" y="35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29" y="13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5" name="Freeform 5390"/>
            <p:cNvSpPr>
              <a:spLocks/>
            </p:cNvSpPr>
            <p:nvPr/>
          </p:nvSpPr>
          <p:spPr bwMode="auto">
            <a:xfrm>
              <a:off x="3301" y="2792"/>
              <a:ext cx="35" cy="37"/>
            </a:xfrm>
            <a:custGeom>
              <a:avLst/>
              <a:gdLst>
                <a:gd name="T0" fmla="*/ 17 w 35"/>
                <a:gd name="T1" fmla="*/ 37 h 37"/>
                <a:gd name="T2" fmla="*/ 0 w 35"/>
                <a:gd name="T3" fmla="*/ 15 h 37"/>
                <a:gd name="T4" fmla="*/ 20 w 35"/>
                <a:gd name="T5" fmla="*/ 0 h 37"/>
                <a:gd name="T6" fmla="*/ 35 w 35"/>
                <a:gd name="T7" fmla="*/ 19 h 37"/>
                <a:gd name="T8" fmla="*/ 17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7" y="3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5" y="19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6" name="Freeform 5391"/>
            <p:cNvSpPr>
              <a:spLocks/>
            </p:cNvSpPr>
            <p:nvPr/>
          </p:nvSpPr>
          <p:spPr bwMode="auto">
            <a:xfrm>
              <a:off x="3288" y="2772"/>
              <a:ext cx="33" cy="35"/>
            </a:xfrm>
            <a:custGeom>
              <a:avLst/>
              <a:gdLst>
                <a:gd name="T0" fmla="*/ 13 w 33"/>
                <a:gd name="T1" fmla="*/ 35 h 35"/>
                <a:gd name="T2" fmla="*/ 0 w 33"/>
                <a:gd name="T3" fmla="*/ 15 h 35"/>
                <a:gd name="T4" fmla="*/ 19 w 33"/>
                <a:gd name="T5" fmla="*/ 0 h 35"/>
                <a:gd name="T6" fmla="*/ 33 w 33"/>
                <a:gd name="T7" fmla="*/ 20 h 35"/>
                <a:gd name="T8" fmla="*/ 13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3" y="3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3" y="2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7" name="Freeform 5392"/>
            <p:cNvSpPr>
              <a:spLocks/>
            </p:cNvSpPr>
            <p:nvPr/>
          </p:nvSpPr>
          <p:spPr bwMode="auto">
            <a:xfrm>
              <a:off x="3279" y="2753"/>
              <a:ext cx="28" cy="34"/>
            </a:xfrm>
            <a:custGeom>
              <a:avLst/>
              <a:gdLst>
                <a:gd name="T0" fmla="*/ 9 w 28"/>
                <a:gd name="T1" fmla="*/ 34 h 34"/>
                <a:gd name="T2" fmla="*/ 0 w 28"/>
                <a:gd name="T3" fmla="*/ 12 h 34"/>
                <a:gd name="T4" fmla="*/ 22 w 28"/>
                <a:gd name="T5" fmla="*/ 0 h 34"/>
                <a:gd name="T6" fmla="*/ 28 w 28"/>
                <a:gd name="T7" fmla="*/ 19 h 34"/>
                <a:gd name="T8" fmla="*/ 9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9" y="34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28" y="19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8" name="Freeform 5393"/>
            <p:cNvSpPr>
              <a:spLocks/>
            </p:cNvSpPr>
            <p:nvPr/>
          </p:nvSpPr>
          <p:spPr bwMode="auto">
            <a:xfrm>
              <a:off x="3502" y="3012"/>
              <a:ext cx="25" cy="10"/>
            </a:xfrm>
            <a:custGeom>
              <a:avLst/>
              <a:gdLst>
                <a:gd name="T0" fmla="*/ 25 w 25"/>
                <a:gd name="T1" fmla="*/ 3 h 10"/>
                <a:gd name="T2" fmla="*/ 25 w 25"/>
                <a:gd name="T3" fmla="*/ 0 h 10"/>
                <a:gd name="T4" fmla="*/ 0 w 25"/>
                <a:gd name="T5" fmla="*/ 8 h 10"/>
                <a:gd name="T6" fmla="*/ 3 w 25"/>
                <a:gd name="T7" fmla="*/ 10 h 10"/>
                <a:gd name="T8" fmla="*/ 25 w 25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0">
                  <a:moveTo>
                    <a:pt x="25" y="3"/>
                  </a:moveTo>
                  <a:lnTo>
                    <a:pt x="25" y="0"/>
                  </a:lnTo>
                  <a:lnTo>
                    <a:pt x="0" y="8"/>
                  </a:lnTo>
                  <a:lnTo>
                    <a:pt x="3" y="10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09" name="Freeform 5394"/>
            <p:cNvSpPr>
              <a:spLocks/>
            </p:cNvSpPr>
            <p:nvPr/>
          </p:nvSpPr>
          <p:spPr bwMode="auto">
            <a:xfrm>
              <a:off x="3266" y="2723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5 h 39"/>
                <a:gd name="T4" fmla="*/ 24 w 35"/>
                <a:gd name="T5" fmla="*/ 0 h 39"/>
                <a:gd name="T6" fmla="*/ 35 w 35"/>
                <a:gd name="T7" fmla="*/ 30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30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0" name="Freeform 5395"/>
            <p:cNvSpPr>
              <a:spLocks/>
            </p:cNvSpPr>
            <p:nvPr/>
          </p:nvSpPr>
          <p:spPr bwMode="auto">
            <a:xfrm>
              <a:off x="3261" y="2691"/>
              <a:ext cx="29" cy="37"/>
            </a:xfrm>
            <a:custGeom>
              <a:avLst/>
              <a:gdLst>
                <a:gd name="T0" fmla="*/ 5 w 29"/>
                <a:gd name="T1" fmla="*/ 37 h 37"/>
                <a:gd name="T2" fmla="*/ 0 w 29"/>
                <a:gd name="T3" fmla="*/ 3 h 37"/>
                <a:gd name="T4" fmla="*/ 24 w 29"/>
                <a:gd name="T5" fmla="*/ 0 h 37"/>
                <a:gd name="T6" fmla="*/ 29 w 29"/>
                <a:gd name="T7" fmla="*/ 32 h 37"/>
                <a:gd name="T8" fmla="*/ 5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5" y="37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9" y="32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1" name="Freeform 5396"/>
            <p:cNvSpPr>
              <a:spLocks/>
            </p:cNvSpPr>
            <p:nvPr/>
          </p:nvSpPr>
          <p:spPr bwMode="auto">
            <a:xfrm>
              <a:off x="3261" y="2635"/>
              <a:ext cx="24" cy="59"/>
            </a:xfrm>
            <a:custGeom>
              <a:avLst/>
              <a:gdLst>
                <a:gd name="T0" fmla="*/ 0 w 24"/>
                <a:gd name="T1" fmla="*/ 59 h 59"/>
                <a:gd name="T2" fmla="*/ 0 w 24"/>
                <a:gd name="T3" fmla="*/ 0 h 59"/>
                <a:gd name="T4" fmla="*/ 24 w 24"/>
                <a:gd name="T5" fmla="*/ 0 h 59"/>
                <a:gd name="T6" fmla="*/ 24 w 24"/>
                <a:gd name="T7" fmla="*/ 56 h 59"/>
                <a:gd name="T8" fmla="*/ 0 w 24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9">
                  <a:moveTo>
                    <a:pt x="0" y="5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2" name="Freeform 5397"/>
            <p:cNvSpPr>
              <a:spLocks/>
            </p:cNvSpPr>
            <p:nvPr/>
          </p:nvSpPr>
          <p:spPr bwMode="auto">
            <a:xfrm>
              <a:off x="3259" y="2574"/>
              <a:ext cx="26" cy="61"/>
            </a:xfrm>
            <a:custGeom>
              <a:avLst/>
              <a:gdLst>
                <a:gd name="T0" fmla="*/ 2 w 26"/>
                <a:gd name="T1" fmla="*/ 61 h 61"/>
                <a:gd name="T2" fmla="*/ 0 w 26"/>
                <a:gd name="T3" fmla="*/ 2 h 61"/>
                <a:gd name="T4" fmla="*/ 24 w 26"/>
                <a:gd name="T5" fmla="*/ 0 h 61"/>
                <a:gd name="T6" fmla="*/ 26 w 26"/>
                <a:gd name="T7" fmla="*/ 61 h 61"/>
                <a:gd name="T8" fmla="*/ 2 w 26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1">
                  <a:moveTo>
                    <a:pt x="2" y="61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6" y="61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3" name="Freeform 5398"/>
            <p:cNvSpPr>
              <a:spLocks/>
            </p:cNvSpPr>
            <p:nvPr/>
          </p:nvSpPr>
          <p:spPr bwMode="auto">
            <a:xfrm>
              <a:off x="3253" y="2542"/>
              <a:ext cx="30" cy="34"/>
            </a:xfrm>
            <a:custGeom>
              <a:avLst/>
              <a:gdLst>
                <a:gd name="T0" fmla="*/ 6 w 30"/>
                <a:gd name="T1" fmla="*/ 34 h 34"/>
                <a:gd name="T2" fmla="*/ 0 w 30"/>
                <a:gd name="T3" fmla="*/ 10 h 34"/>
                <a:gd name="T4" fmla="*/ 22 w 30"/>
                <a:gd name="T5" fmla="*/ 0 h 34"/>
                <a:gd name="T6" fmla="*/ 30 w 30"/>
                <a:gd name="T7" fmla="*/ 32 h 34"/>
                <a:gd name="T8" fmla="*/ 6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6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0" y="32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4" name="Freeform 5399"/>
            <p:cNvSpPr>
              <a:spLocks/>
            </p:cNvSpPr>
            <p:nvPr/>
          </p:nvSpPr>
          <p:spPr bwMode="auto">
            <a:xfrm>
              <a:off x="3239" y="2513"/>
              <a:ext cx="36" cy="39"/>
            </a:xfrm>
            <a:custGeom>
              <a:avLst/>
              <a:gdLst>
                <a:gd name="T0" fmla="*/ 14 w 36"/>
                <a:gd name="T1" fmla="*/ 39 h 39"/>
                <a:gd name="T2" fmla="*/ 0 w 36"/>
                <a:gd name="T3" fmla="*/ 12 h 39"/>
                <a:gd name="T4" fmla="*/ 22 w 36"/>
                <a:gd name="T5" fmla="*/ 0 h 39"/>
                <a:gd name="T6" fmla="*/ 36 w 36"/>
                <a:gd name="T7" fmla="*/ 29 h 39"/>
                <a:gd name="T8" fmla="*/ 14 w 36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14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6" y="29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5" name="Freeform 5400"/>
            <p:cNvSpPr>
              <a:spLocks/>
            </p:cNvSpPr>
            <p:nvPr/>
          </p:nvSpPr>
          <p:spPr bwMode="auto">
            <a:xfrm>
              <a:off x="3279" y="2753"/>
              <a:ext cx="22" cy="12"/>
            </a:xfrm>
            <a:custGeom>
              <a:avLst/>
              <a:gdLst>
                <a:gd name="T0" fmla="*/ 0 w 22"/>
                <a:gd name="T1" fmla="*/ 12 h 12"/>
                <a:gd name="T2" fmla="*/ 0 w 22"/>
                <a:gd name="T3" fmla="*/ 9 h 12"/>
                <a:gd name="T4" fmla="*/ 22 w 22"/>
                <a:gd name="T5" fmla="*/ 0 h 12"/>
                <a:gd name="T6" fmla="*/ 22 w 22"/>
                <a:gd name="T7" fmla="*/ 0 h 12"/>
                <a:gd name="T8" fmla="*/ 0 w 2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6" name="Freeform 5401"/>
            <p:cNvSpPr>
              <a:spLocks/>
            </p:cNvSpPr>
            <p:nvPr/>
          </p:nvSpPr>
          <p:spPr bwMode="auto">
            <a:xfrm>
              <a:off x="3215" y="2476"/>
              <a:ext cx="44" cy="51"/>
            </a:xfrm>
            <a:custGeom>
              <a:avLst/>
              <a:gdLst>
                <a:gd name="T0" fmla="*/ 27 w 44"/>
                <a:gd name="T1" fmla="*/ 51 h 51"/>
                <a:gd name="T2" fmla="*/ 0 w 44"/>
                <a:gd name="T3" fmla="*/ 17 h 51"/>
                <a:gd name="T4" fmla="*/ 18 w 44"/>
                <a:gd name="T5" fmla="*/ 0 h 51"/>
                <a:gd name="T6" fmla="*/ 44 w 44"/>
                <a:gd name="T7" fmla="*/ 32 h 51"/>
                <a:gd name="T8" fmla="*/ 27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7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7" name="Freeform 5402"/>
            <p:cNvSpPr>
              <a:spLocks/>
            </p:cNvSpPr>
            <p:nvPr/>
          </p:nvSpPr>
          <p:spPr bwMode="auto">
            <a:xfrm>
              <a:off x="3202" y="2461"/>
              <a:ext cx="31" cy="32"/>
            </a:xfrm>
            <a:custGeom>
              <a:avLst/>
              <a:gdLst>
                <a:gd name="T0" fmla="*/ 13 w 31"/>
                <a:gd name="T1" fmla="*/ 32 h 32"/>
                <a:gd name="T2" fmla="*/ 0 w 31"/>
                <a:gd name="T3" fmla="*/ 25 h 32"/>
                <a:gd name="T4" fmla="*/ 11 w 31"/>
                <a:gd name="T5" fmla="*/ 0 h 32"/>
                <a:gd name="T6" fmla="*/ 31 w 31"/>
                <a:gd name="T7" fmla="*/ 15 h 32"/>
                <a:gd name="T8" fmla="*/ 13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3" y="32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31" y="15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8" name="Freeform 5403"/>
            <p:cNvSpPr>
              <a:spLocks/>
            </p:cNvSpPr>
            <p:nvPr/>
          </p:nvSpPr>
          <p:spPr bwMode="auto">
            <a:xfrm>
              <a:off x="3187" y="2451"/>
              <a:ext cx="26" cy="35"/>
            </a:xfrm>
            <a:custGeom>
              <a:avLst/>
              <a:gdLst>
                <a:gd name="T0" fmla="*/ 15 w 26"/>
                <a:gd name="T1" fmla="*/ 35 h 35"/>
                <a:gd name="T2" fmla="*/ 0 w 26"/>
                <a:gd name="T3" fmla="*/ 25 h 35"/>
                <a:gd name="T4" fmla="*/ 9 w 26"/>
                <a:gd name="T5" fmla="*/ 0 h 35"/>
                <a:gd name="T6" fmla="*/ 26 w 26"/>
                <a:gd name="T7" fmla="*/ 10 h 35"/>
                <a:gd name="T8" fmla="*/ 15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15" y="35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6" y="10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19" name="Freeform 5404"/>
            <p:cNvSpPr>
              <a:spLocks/>
            </p:cNvSpPr>
            <p:nvPr/>
          </p:nvSpPr>
          <p:spPr bwMode="auto">
            <a:xfrm>
              <a:off x="3154" y="2439"/>
              <a:ext cx="42" cy="37"/>
            </a:xfrm>
            <a:custGeom>
              <a:avLst/>
              <a:gdLst>
                <a:gd name="T0" fmla="*/ 33 w 42"/>
                <a:gd name="T1" fmla="*/ 37 h 37"/>
                <a:gd name="T2" fmla="*/ 0 w 42"/>
                <a:gd name="T3" fmla="*/ 27 h 37"/>
                <a:gd name="T4" fmla="*/ 4 w 42"/>
                <a:gd name="T5" fmla="*/ 0 h 37"/>
                <a:gd name="T6" fmla="*/ 42 w 42"/>
                <a:gd name="T7" fmla="*/ 12 h 37"/>
                <a:gd name="T8" fmla="*/ 33 w 4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7">
                  <a:moveTo>
                    <a:pt x="33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12"/>
                  </a:lnTo>
                  <a:lnTo>
                    <a:pt x="33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0" name="Freeform 5405"/>
            <p:cNvSpPr>
              <a:spLocks/>
            </p:cNvSpPr>
            <p:nvPr/>
          </p:nvSpPr>
          <p:spPr bwMode="auto">
            <a:xfrm>
              <a:off x="3117" y="2432"/>
              <a:ext cx="41" cy="34"/>
            </a:xfrm>
            <a:custGeom>
              <a:avLst/>
              <a:gdLst>
                <a:gd name="T0" fmla="*/ 37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7 h 34"/>
                <a:gd name="T8" fmla="*/ 37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1" name="Freeform 5406"/>
            <p:cNvSpPr>
              <a:spLocks/>
            </p:cNvSpPr>
            <p:nvPr/>
          </p:nvSpPr>
          <p:spPr bwMode="auto">
            <a:xfrm>
              <a:off x="3040" y="2415"/>
              <a:ext cx="81" cy="44"/>
            </a:xfrm>
            <a:custGeom>
              <a:avLst/>
              <a:gdLst>
                <a:gd name="T0" fmla="*/ 77 w 81"/>
                <a:gd name="T1" fmla="*/ 44 h 44"/>
                <a:gd name="T2" fmla="*/ 0 w 81"/>
                <a:gd name="T3" fmla="*/ 27 h 44"/>
                <a:gd name="T4" fmla="*/ 4 w 81"/>
                <a:gd name="T5" fmla="*/ 0 h 44"/>
                <a:gd name="T6" fmla="*/ 81 w 81"/>
                <a:gd name="T7" fmla="*/ 17 h 44"/>
                <a:gd name="T8" fmla="*/ 77 w 8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4">
                  <a:moveTo>
                    <a:pt x="77" y="4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81" y="17"/>
                  </a:lnTo>
                  <a:lnTo>
                    <a:pt x="77" y="4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2" name="Freeform 5407"/>
            <p:cNvSpPr>
              <a:spLocks/>
            </p:cNvSpPr>
            <p:nvPr/>
          </p:nvSpPr>
          <p:spPr bwMode="auto">
            <a:xfrm>
              <a:off x="3018" y="2405"/>
              <a:ext cx="26" cy="37"/>
            </a:xfrm>
            <a:custGeom>
              <a:avLst/>
              <a:gdLst>
                <a:gd name="T0" fmla="*/ 22 w 26"/>
                <a:gd name="T1" fmla="*/ 37 h 37"/>
                <a:gd name="T2" fmla="*/ 0 w 26"/>
                <a:gd name="T3" fmla="*/ 24 h 37"/>
                <a:gd name="T4" fmla="*/ 11 w 26"/>
                <a:gd name="T5" fmla="*/ 0 h 37"/>
                <a:gd name="T6" fmla="*/ 26 w 26"/>
                <a:gd name="T7" fmla="*/ 10 h 37"/>
                <a:gd name="T8" fmla="*/ 22 w 26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7">
                  <a:moveTo>
                    <a:pt x="22" y="37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6" y="10"/>
                  </a:lnTo>
                  <a:lnTo>
                    <a:pt x="22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3" name="Freeform 5408"/>
            <p:cNvSpPr>
              <a:spLocks/>
            </p:cNvSpPr>
            <p:nvPr/>
          </p:nvSpPr>
          <p:spPr bwMode="auto">
            <a:xfrm>
              <a:off x="3003" y="2398"/>
              <a:ext cx="26" cy="31"/>
            </a:xfrm>
            <a:custGeom>
              <a:avLst/>
              <a:gdLst>
                <a:gd name="T0" fmla="*/ 15 w 26"/>
                <a:gd name="T1" fmla="*/ 31 h 31"/>
                <a:gd name="T2" fmla="*/ 0 w 26"/>
                <a:gd name="T3" fmla="*/ 22 h 31"/>
                <a:gd name="T4" fmla="*/ 13 w 26"/>
                <a:gd name="T5" fmla="*/ 0 h 31"/>
                <a:gd name="T6" fmla="*/ 26 w 26"/>
                <a:gd name="T7" fmla="*/ 7 h 31"/>
                <a:gd name="T8" fmla="*/ 15 w 26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15" y="31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7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4" name="Freeform 5409"/>
            <p:cNvSpPr>
              <a:spLocks/>
            </p:cNvSpPr>
            <p:nvPr/>
          </p:nvSpPr>
          <p:spPr bwMode="auto">
            <a:xfrm>
              <a:off x="2985" y="2385"/>
              <a:ext cx="31" cy="35"/>
            </a:xfrm>
            <a:custGeom>
              <a:avLst/>
              <a:gdLst>
                <a:gd name="T0" fmla="*/ 18 w 31"/>
                <a:gd name="T1" fmla="*/ 35 h 35"/>
                <a:gd name="T2" fmla="*/ 0 w 31"/>
                <a:gd name="T3" fmla="*/ 17 h 35"/>
                <a:gd name="T4" fmla="*/ 18 w 31"/>
                <a:gd name="T5" fmla="*/ 0 h 35"/>
                <a:gd name="T6" fmla="*/ 31 w 31"/>
                <a:gd name="T7" fmla="*/ 13 h 35"/>
                <a:gd name="T8" fmla="*/ 18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8" y="35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5" name="Freeform 5410"/>
            <p:cNvSpPr>
              <a:spLocks/>
            </p:cNvSpPr>
            <p:nvPr/>
          </p:nvSpPr>
          <p:spPr bwMode="auto">
            <a:xfrm>
              <a:off x="2970" y="2366"/>
              <a:ext cx="33" cy="36"/>
            </a:xfrm>
            <a:custGeom>
              <a:avLst/>
              <a:gdLst>
                <a:gd name="T0" fmla="*/ 15 w 33"/>
                <a:gd name="T1" fmla="*/ 36 h 36"/>
                <a:gd name="T2" fmla="*/ 0 w 33"/>
                <a:gd name="T3" fmla="*/ 19 h 36"/>
                <a:gd name="T4" fmla="*/ 17 w 33"/>
                <a:gd name="T5" fmla="*/ 0 h 36"/>
                <a:gd name="T6" fmla="*/ 33 w 33"/>
                <a:gd name="T7" fmla="*/ 19 h 36"/>
                <a:gd name="T8" fmla="*/ 15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5" y="36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33" y="19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6" name="Freeform 5411"/>
            <p:cNvSpPr>
              <a:spLocks/>
            </p:cNvSpPr>
            <p:nvPr/>
          </p:nvSpPr>
          <p:spPr bwMode="auto">
            <a:xfrm>
              <a:off x="3259" y="250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7" name="Freeform 5412"/>
            <p:cNvSpPr>
              <a:spLocks/>
            </p:cNvSpPr>
            <p:nvPr/>
          </p:nvSpPr>
          <p:spPr bwMode="auto">
            <a:xfrm>
              <a:off x="3239" y="2508"/>
              <a:ext cx="22" cy="19"/>
            </a:xfrm>
            <a:custGeom>
              <a:avLst/>
              <a:gdLst>
                <a:gd name="T0" fmla="*/ 22 w 22"/>
                <a:gd name="T1" fmla="*/ 5 h 19"/>
                <a:gd name="T2" fmla="*/ 20 w 22"/>
                <a:gd name="T3" fmla="*/ 0 h 19"/>
                <a:gd name="T4" fmla="*/ 0 w 22"/>
                <a:gd name="T5" fmla="*/ 17 h 19"/>
                <a:gd name="T6" fmla="*/ 3 w 22"/>
                <a:gd name="T7" fmla="*/ 19 h 19"/>
                <a:gd name="T8" fmla="*/ 22 w 22"/>
                <a:gd name="T9" fmla="*/ 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8" name="Freeform 5413"/>
            <p:cNvSpPr>
              <a:spLocks/>
            </p:cNvSpPr>
            <p:nvPr/>
          </p:nvSpPr>
          <p:spPr bwMode="auto">
            <a:xfrm>
              <a:off x="2955" y="2346"/>
              <a:ext cx="32" cy="37"/>
            </a:xfrm>
            <a:custGeom>
              <a:avLst/>
              <a:gdLst>
                <a:gd name="T0" fmla="*/ 13 w 32"/>
                <a:gd name="T1" fmla="*/ 37 h 37"/>
                <a:gd name="T2" fmla="*/ 0 w 32"/>
                <a:gd name="T3" fmla="*/ 12 h 37"/>
                <a:gd name="T4" fmla="*/ 21 w 32"/>
                <a:gd name="T5" fmla="*/ 0 h 37"/>
                <a:gd name="T6" fmla="*/ 32 w 32"/>
                <a:gd name="T7" fmla="*/ 22 h 37"/>
                <a:gd name="T8" fmla="*/ 13 w 32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13" y="37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2" y="22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29" name="Freeform 5414"/>
            <p:cNvSpPr>
              <a:spLocks/>
            </p:cNvSpPr>
            <p:nvPr/>
          </p:nvSpPr>
          <p:spPr bwMode="auto">
            <a:xfrm>
              <a:off x="2944" y="2322"/>
              <a:ext cx="32" cy="36"/>
            </a:xfrm>
            <a:custGeom>
              <a:avLst/>
              <a:gdLst>
                <a:gd name="T0" fmla="*/ 11 w 32"/>
                <a:gd name="T1" fmla="*/ 36 h 36"/>
                <a:gd name="T2" fmla="*/ 0 w 32"/>
                <a:gd name="T3" fmla="*/ 9 h 36"/>
                <a:gd name="T4" fmla="*/ 21 w 32"/>
                <a:gd name="T5" fmla="*/ 0 h 36"/>
                <a:gd name="T6" fmla="*/ 32 w 32"/>
                <a:gd name="T7" fmla="*/ 24 h 36"/>
                <a:gd name="T8" fmla="*/ 11 w 3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11" y="36"/>
                  </a:moveTo>
                  <a:lnTo>
                    <a:pt x="0" y="9"/>
                  </a:lnTo>
                  <a:lnTo>
                    <a:pt x="21" y="0"/>
                  </a:lnTo>
                  <a:lnTo>
                    <a:pt x="32" y="2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0" name="Freeform 5415"/>
            <p:cNvSpPr>
              <a:spLocks/>
            </p:cNvSpPr>
            <p:nvPr/>
          </p:nvSpPr>
          <p:spPr bwMode="auto">
            <a:xfrm>
              <a:off x="2930" y="2275"/>
              <a:ext cx="35" cy="56"/>
            </a:xfrm>
            <a:custGeom>
              <a:avLst/>
              <a:gdLst>
                <a:gd name="T0" fmla="*/ 14 w 35"/>
                <a:gd name="T1" fmla="*/ 56 h 56"/>
                <a:gd name="T2" fmla="*/ 0 w 35"/>
                <a:gd name="T3" fmla="*/ 5 h 56"/>
                <a:gd name="T4" fmla="*/ 25 w 35"/>
                <a:gd name="T5" fmla="*/ 0 h 56"/>
                <a:gd name="T6" fmla="*/ 35 w 35"/>
                <a:gd name="T7" fmla="*/ 47 h 56"/>
                <a:gd name="T8" fmla="*/ 14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4" y="56"/>
                  </a:moveTo>
                  <a:lnTo>
                    <a:pt x="0" y="5"/>
                  </a:lnTo>
                  <a:lnTo>
                    <a:pt x="25" y="0"/>
                  </a:lnTo>
                  <a:lnTo>
                    <a:pt x="35" y="47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1" name="Freeform 5416"/>
            <p:cNvSpPr>
              <a:spLocks/>
            </p:cNvSpPr>
            <p:nvPr/>
          </p:nvSpPr>
          <p:spPr bwMode="auto">
            <a:xfrm>
              <a:off x="2924" y="2221"/>
              <a:ext cx="31" cy="59"/>
            </a:xfrm>
            <a:custGeom>
              <a:avLst/>
              <a:gdLst>
                <a:gd name="T0" fmla="*/ 6 w 31"/>
                <a:gd name="T1" fmla="*/ 59 h 59"/>
                <a:gd name="T2" fmla="*/ 0 w 31"/>
                <a:gd name="T3" fmla="*/ 10 h 59"/>
                <a:gd name="T4" fmla="*/ 22 w 31"/>
                <a:gd name="T5" fmla="*/ 0 h 59"/>
                <a:gd name="T6" fmla="*/ 31 w 31"/>
                <a:gd name="T7" fmla="*/ 54 h 59"/>
                <a:gd name="T8" fmla="*/ 6 w 3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9">
                  <a:moveTo>
                    <a:pt x="6" y="59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54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2" name="Freeform 5417"/>
            <p:cNvSpPr>
              <a:spLocks/>
            </p:cNvSpPr>
            <p:nvPr/>
          </p:nvSpPr>
          <p:spPr bwMode="auto">
            <a:xfrm>
              <a:off x="2904" y="2167"/>
              <a:ext cx="42" cy="64"/>
            </a:xfrm>
            <a:custGeom>
              <a:avLst/>
              <a:gdLst>
                <a:gd name="T0" fmla="*/ 20 w 42"/>
                <a:gd name="T1" fmla="*/ 64 h 64"/>
                <a:gd name="T2" fmla="*/ 0 w 42"/>
                <a:gd name="T3" fmla="*/ 10 h 64"/>
                <a:gd name="T4" fmla="*/ 22 w 42"/>
                <a:gd name="T5" fmla="*/ 0 h 64"/>
                <a:gd name="T6" fmla="*/ 42 w 42"/>
                <a:gd name="T7" fmla="*/ 54 h 64"/>
                <a:gd name="T8" fmla="*/ 20 w 4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4">
                  <a:moveTo>
                    <a:pt x="20" y="6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2" y="54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3" name="Freeform 5418"/>
            <p:cNvSpPr>
              <a:spLocks/>
            </p:cNvSpPr>
            <p:nvPr/>
          </p:nvSpPr>
          <p:spPr bwMode="auto">
            <a:xfrm>
              <a:off x="2968" y="2366"/>
              <a:ext cx="19" cy="19"/>
            </a:xfrm>
            <a:custGeom>
              <a:avLst/>
              <a:gdLst>
                <a:gd name="T0" fmla="*/ 2 w 19"/>
                <a:gd name="T1" fmla="*/ 19 h 19"/>
                <a:gd name="T2" fmla="*/ 0 w 19"/>
                <a:gd name="T3" fmla="*/ 17 h 19"/>
                <a:gd name="T4" fmla="*/ 19 w 19"/>
                <a:gd name="T5" fmla="*/ 0 h 19"/>
                <a:gd name="T6" fmla="*/ 19 w 19"/>
                <a:gd name="T7" fmla="*/ 2 h 19"/>
                <a:gd name="T8" fmla="*/ 2 w 19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2" y="19"/>
                  </a:moveTo>
                  <a:lnTo>
                    <a:pt x="0" y="17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4" name="Freeform 5419"/>
            <p:cNvSpPr>
              <a:spLocks/>
            </p:cNvSpPr>
            <p:nvPr/>
          </p:nvSpPr>
          <p:spPr bwMode="auto">
            <a:xfrm>
              <a:off x="2862" y="2087"/>
              <a:ext cx="64" cy="93"/>
            </a:xfrm>
            <a:custGeom>
              <a:avLst/>
              <a:gdLst>
                <a:gd name="T0" fmla="*/ 42 w 64"/>
                <a:gd name="T1" fmla="*/ 93 h 93"/>
                <a:gd name="T2" fmla="*/ 0 w 64"/>
                <a:gd name="T3" fmla="*/ 14 h 93"/>
                <a:gd name="T4" fmla="*/ 20 w 64"/>
                <a:gd name="T5" fmla="*/ 0 h 93"/>
                <a:gd name="T6" fmla="*/ 64 w 64"/>
                <a:gd name="T7" fmla="*/ 80 h 93"/>
                <a:gd name="T8" fmla="*/ 42 w 6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3">
                  <a:moveTo>
                    <a:pt x="42" y="9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80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5" name="Freeform 5420"/>
            <p:cNvSpPr>
              <a:spLocks/>
            </p:cNvSpPr>
            <p:nvPr/>
          </p:nvSpPr>
          <p:spPr bwMode="auto">
            <a:xfrm>
              <a:off x="2821" y="2016"/>
              <a:ext cx="61" cy="85"/>
            </a:xfrm>
            <a:custGeom>
              <a:avLst/>
              <a:gdLst>
                <a:gd name="T0" fmla="*/ 41 w 61"/>
                <a:gd name="T1" fmla="*/ 85 h 85"/>
                <a:gd name="T2" fmla="*/ 0 w 61"/>
                <a:gd name="T3" fmla="*/ 19 h 85"/>
                <a:gd name="T4" fmla="*/ 17 w 61"/>
                <a:gd name="T5" fmla="*/ 0 h 85"/>
                <a:gd name="T6" fmla="*/ 61 w 61"/>
                <a:gd name="T7" fmla="*/ 71 h 85"/>
                <a:gd name="T8" fmla="*/ 41 w 61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5">
                  <a:moveTo>
                    <a:pt x="41" y="85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61" y="71"/>
                  </a:lnTo>
                  <a:lnTo>
                    <a:pt x="41" y="85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6" name="Freeform 5421"/>
            <p:cNvSpPr>
              <a:spLocks/>
            </p:cNvSpPr>
            <p:nvPr/>
          </p:nvSpPr>
          <p:spPr bwMode="auto">
            <a:xfrm>
              <a:off x="2797" y="1986"/>
              <a:ext cx="41" cy="49"/>
            </a:xfrm>
            <a:custGeom>
              <a:avLst/>
              <a:gdLst>
                <a:gd name="T0" fmla="*/ 24 w 41"/>
                <a:gd name="T1" fmla="*/ 49 h 49"/>
                <a:gd name="T2" fmla="*/ 0 w 41"/>
                <a:gd name="T3" fmla="*/ 20 h 49"/>
                <a:gd name="T4" fmla="*/ 17 w 41"/>
                <a:gd name="T5" fmla="*/ 0 h 49"/>
                <a:gd name="T6" fmla="*/ 41 w 41"/>
                <a:gd name="T7" fmla="*/ 30 h 49"/>
                <a:gd name="T8" fmla="*/ 24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4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1" y="3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7" name="Freeform 5422"/>
            <p:cNvSpPr>
              <a:spLocks/>
            </p:cNvSpPr>
            <p:nvPr/>
          </p:nvSpPr>
          <p:spPr bwMode="auto">
            <a:xfrm>
              <a:off x="2770" y="1962"/>
              <a:ext cx="44" cy="44"/>
            </a:xfrm>
            <a:custGeom>
              <a:avLst/>
              <a:gdLst>
                <a:gd name="T0" fmla="*/ 27 w 44"/>
                <a:gd name="T1" fmla="*/ 44 h 44"/>
                <a:gd name="T2" fmla="*/ 0 w 44"/>
                <a:gd name="T3" fmla="*/ 22 h 44"/>
                <a:gd name="T4" fmla="*/ 14 w 44"/>
                <a:gd name="T5" fmla="*/ 0 h 44"/>
                <a:gd name="T6" fmla="*/ 44 w 44"/>
                <a:gd name="T7" fmla="*/ 24 h 44"/>
                <a:gd name="T8" fmla="*/ 27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7" y="44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4" y="24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8" name="Freeform 5423"/>
            <p:cNvSpPr>
              <a:spLocks/>
            </p:cNvSpPr>
            <p:nvPr/>
          </p:nvSpPr>
          <p:spPr bwMode="auto">
            <a:xfrm>
              <a:off x="2738" y="1940"/>
              <a:ext cx="46" cy="44"/>
            </a:xfrm>
            <a:custGeom>
              <a:avLst/>
              <a:gdLst>
                <a:gd name="T0" fmla="*/ 32 w 46"/>
                <a:gd name="T1" fmla="*/ 44 h 44"/>
                <a:gd name="T2" fmla="*/ 0 w 46"/>
                <a:gd name="T3" fmla="*/ 24 h 44"/>
                <a:gd name="T4" fmla="*/ 10 w 46"/>
                <a:gd name="T5" fmla="*/ 0 h 44"/>
                <a:gd name="T6" fmla="*/ 46 w 46"/>
                <a:gd name="T7" fmla="*/ 22 h 44"/>
                <a:gd name="T8" fmla="*/ 32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2" y="4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46" y="22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39" name="Freeform 5424"/>
            <p:cNvSpPr>
              <a:spLocks/>
            </p:cNvSpPr>
            <p:nvPr/>
          </p:nvSpPr>
          <p:spPr bwMode="auto">
            <a:xfrm>
              <a:off x="2720" y="1930"/>
              <a:ext cx="28" cy="34"/>
            </a:xfrm>
            <a:custGeom>
              <a:avLst/>
              <a:gdLst>
                <a:gd name="T0" fmla="*/ 18 w 28"/>
                <a:gd name="T1" fmla="*/ 34 h 34"/>
                <a:gd name="T2" fmla="*/ 0 w 28"/>
                <a:gd name="T3" fmla="*/ 24 h 34"/>
                <a:gd name="T4" fmla="*/ 9 w 28"/>
                <a:gd name="T5" fmla="*/ 0 h 34"/>
                <a:gd name="T6" fmla="*/ 28 w 28"/>
                <a:gd name="T7" fmla="*/ 10 h 34"/>
                <a:gd name="T8" fmla="*/ 18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8" y="3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8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0" name="Freeform 5425"/>
            <p:cNvSpPr>
              <a:spLocks/>
            </p:cNvSpPr>
            <p:nvPr/>
          </p:nvSpPr>
          <p:spPr bwMode="auto">
            <a:xfrm>
              <a:off x="2700" y="1925"/>
              <a:ext cx="29" cy="29"/>
            </a:xfrm>
            <a:custGeom>
              <a:avLst/>
              <a:gdLst>
                <a:gd name="T0" fmla="*/ 20 w 29"/>
                <a:gd name="T1" fmla="*/ 29 h 29"/>
                <a:gd name="T2" fmla="*/ 0 w 29"/>
                <a:gd name="T3" fmla="*/ 24 h 29"/>
                <a:gd name="T4" fmla="*/ 9 w 29"/>
                <a:gd name="T5" fmla="*/ 0 h 29"/>
                <a:gd name="T6" fmla="*/ 29 w 29"/>
                <a:gd name="T7" fmla="*/ 5 h 29"/>
                <a:gd name="T8" fmla="*/ 20 w 29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0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9" y="5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1" name="Freeform 5426"/>
            <p:cNvSpPr>
              <a:spLocks/>
            </p:cNvSpPr>
            <p:nvPr/>
          </p:nvSpPr>
          <p:spPr bwMode="auto">
            <a:xfrm>
              <a:off x="2904" y="2167"/>
              <a:ext cx="22" cy="13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0 w 22"/>
                <a:gd name="T5" fmla="*/ 10 h 13"/>
                <a:gd name="T6" fmla="*/ 0 w 22"/>
                <a:gd name="T7" fmla="*/ 13 h 13"/>
                <a:gd name="T8" fmla="*/ 22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2" name="Freeform 5427"/>
            <p:cNvSpPr>
              <a:spLocks/>
            </p:cNvSpPr>
            <p:nvPr/>
          </p:nvSpPr>
          <p:spPr bwMode="auto">
            <a:xfrm>
              <a:off x="2670" y="1915"/>
              <a:ext cx="37" cy="37"/>
            </a:xfrm>
            <a:custGeom>
              <a:avLst/>
              <a:gdLst>
                <a:gd name="T0" fmla="*/ 32 w 37"/>
                <a:gd name="T1" fmla="*/ 37 h 37"/>
                <a:gd name="T2" fmla="*/ 0 w 37"/>
                <a:gd name="T3" fmla="*/ 27 h 37"/>
                <a:gd name="T4" fmla="*/ 4 w 37"/>
                <a:gd name="T5" fmla="*/ 0 h 37"/>
                <a:gd name="T6" fmla="*/ 37 w 37"/>
                <a:gd name="T7" fmla="*/ 10 h 37"/>
                <a:gd name="T8" fmla="*/ 32 w 37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2" y="3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37" y="10"/>
                  </a:lnTo>
                  <a:lnTo>
                    <a:pt x="32" y="3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3" name="Freeform 5428"/>
            <p:cNvSpPr>
              <a:spLocks/>
            </p:cNvSpPr>
            <p:nvPr/>
          </p:nvSpPr>
          <p:spPr bwMode="auto">
            <a:xfrm>
              <a:off x="2641" y="1910"/>
              <a:ext cx="33" cy="32"/>
            </a:xfrm>
            <a:custGeom>
              <a:avLst/>
              <a:gdLst>
                <a:gd name="T0" fmla="*/ 29 w 33"/>
                <a:gd name="T1" fmla="*/ 32 h 32"/>
                <a:gd name="T2" fmla="*/ 0 w 33"/>
                <a:gd name="T3" fmla="*/ 27 h 32"/>
                <a:gd name="T4" fmla="*/ 2 w 33"/>
                <a:gd name="T5" fmla="*/ 0 h 32"/>
                <a:gd name="T6" fmla="*/ 33 w 33"/>
                <a:gd name="T7" fmla="*/ 5 h 32"/>
                <a:gd name="T8" fmla="*/ 29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29" y="32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3" y="5"/>
                  </a:lnTo>
                  <a:lnTo>
                    <a:pt x="29" y="32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44" name="Freeform 5429"/>
            <p:cNvSpPr>
              <a:spLocks/>
            </p:cNvSpPr>
            <p:nvPr/>
          </p:nvSpPr>
          <p:spPr bwMode="auto">
            <a:xfrm>
              <a:off x="2608" y="1910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" name="Group 5430"/>
          <p:cNvGrpSpPr>
            <a:grpSpLocks/>
          </p:cNvGrpSpPr>
          <p:nvPr/>
        </p:nvGrpSpPr>
        <p:grpSpPr bwMode="auto">
          <a:xfrm>
            <a:off x="3698875" y="2543175"/>
            <a:ext cx="2084388" cy="3175000"/>
            <a:chOff x="2330" y="1602"/>
            <a:chExt cx="1313" cy="2000"/>
          </a:xfrm>
        </p:grpSpPr>
        <p:sp>
          <p:nvSpPr>
            <p:cNvPr id="44545" name="Freeform 5431"/>
            <p:cNvSpPr>
              <a:spLocks/>
            </p:cNvSpPr>
            <p:nvPr/>
          </p:nvSpPr>
          <p:spPr bwMode="auto">
            <a:xfrm>
              <a:off x="2573" y="1910"/>
              <a:ext cx="37" cy="32"/>
            </a:xfrm>
            <a:custGeom>
              <a:avLst/>
              <a:gdLst>
                <a:gd name="T0" fmla="*/ 37 w 37"/>
                <a:gd name="T1" fmla="*/ 27 h 32"/>
                <a:gd name="T2" fmla="*/ 2 w 37"/>
                <a:gd name="T3" fmla="*/ 32 h 32"/>
                <a:gd name="T4" fmla="*/ 0 w 37"/>
                <a:gd name="T5" fmla="*/ 5 h 32"/>
                <a:gd name="T6" fmla="*/ 35 w 37"/>
                <a:gd name="T7" fmla="*/ 0 h 32"/>
                <a:gd name="T8" fmla="*/ 37 w 37"/>
                <a:gd name="T9" fmla="*/ 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2">
                  <a:moveTo>
                    <a:pt x="37" y="27"/>
                  </a:moveTo>
                  <a:lnTo>
                    <a:pt x="2" y="32"/>
                  </a:lnTo>
                  <a:lnTo>
                    <a:pt x="0" y="5"/>
                  </a:lnTo>
                  <a:lnTo>
                    <a:pt x="35" y="0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6" name="Freeform 5432"/>
            <p:cNvSpPr>
              <a:spLocks/>
            </p:cNvSpPr>
            <p:nvPr/>
          </p:nvSpPr>
          <p:spPr bwMode="auto">
            <a:xfrm>
              <a:off x="2700" y="1925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7 w 9"/>
                <a:gd name="T3" fmla="*/ 0 h 27"/>
                <a:gd name="T4" fmla="*/ 0 w 9"/>
                <a:gd name="T5" fmla="*/ 24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7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7" name="Freeform 5433"/>
            <p:cNvSpPr>
              <a:spLocks/>
            </p:cNvSpPr>
            <p:nvPr/>
          </p:nvSpPr>
          <p:spPr bwMode="auto">
            <a:xfrm>
              <a:off x="2558" y="1913"/>
              <a:ext cx="20" cy="29"/>
            </a:xfrm>
            <a:custGeom>
              <a:avLst/>
              <a:gdLst>
                <a:gd name="T0" fmla="*/ 17 w 20"/>
                <a:gd name="T1" fmla="*/ 29 h 29"/>
                <a:gd name="T2" fmla="*/ 0 w 20"/>
                <a:gd name="T3" fmla="*/ 24 h 29"/>
                <a:gd name="T4" fmla="*/ 9 w 20"/>
                <a:gd name="T5" fmla="*/ 0 h 29"/>
                <a:gd name="T6" fmla="*/ 20 w 20"/>
                <a:gd name="T7" fmla="*/ 2 h 29"/>
                <a:gd name="T8" fmla="*/ 17 w 20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7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0" y="2"/>
                  </a:lnTo>
                  <a:lnTo>
                    <a:pt x="17" y="2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8" name="Freeform 5434"/>
            <p:cNvSpPr>
              <a:spLocks/>
            </p:cNvSpPr>
            <p:nvPr/>
          </p:nvSpPr>
          <p:spPr bwMode="auto">
            <a:xfrm>
              <a:off x="2540" y="1908"/>
              <a:ext cx="27" cy="29"/>
            </a:xfrm>
            <a:custGeom>
              <a:avLst/>
              <a:gdLst>
                <a:gd name="T0" fmla="*/ 18 w 27"/>
                <a:gd name="T1" fmla="*/ 29 h 29"/>
                <a:gd name="T2" fmla="*/ 0 w 27"/>
                <a:gd name="T3" fmla="*/ 22 h 29"/>
                <a:gd name="T4" fmla="*/ 13 w 27"/>
                <a:gd name="T5" fmla="*/ 0 h 29"/>
                <a:gd name="T6" fmla="*/ 27 w 27"/>
                <a:gd name="T7" fmla="*/ 5 h 29"/>
                <a:gd name="T8" fmla="*/ 18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18" y="2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7" y="5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9" name="Freeform 5435"/>
            <p:cNvSpPr>
              <a:spLocks/>
            </p:cNvSpPr>
            <p:nvPr/>
          </p:nvSpPr>
          <p:spPr bwMode="auto">
            <a:xfrm>
              <a:off x="2503" y="1876"/>
              <a:ext cx="50" cy="54"/>
            </a:xfrm>
            <a:custGeom>
              <a:avLst/>
              <a:gdLst>
                <a:gd name="T0" fmla="*/ 37 w 50"/>
                <a:gd name="T1" fmla="*/ 54 h 54"/>
                <a:gd name="T2" fmla="*/ 0 w 50"/>
                <a:gd name="T3" fmla="*/ 17 h 54"/>
                <a:gd name="T4" fmla="*/ 18 w 50"/>
                <a:gd name="T5" fmla="*/ 0 h 54"/>
                <a:gd name="T6" fmla="*/ 50 w 50"/>
                <a:gd name="T7" fmla="*/ 32 h 54"/>
                <a:gd name="T8" fmla="*/ 37 w 50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37" y="5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50" y="32"/>
                  </a:lnTo>
                  <a:lnTo>
                    <a:pt x="37" y="5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0" name="Freeform 5436"/>
            <p:cNvSpPr>
              <a:spLocks/>
            </p:cNvSpPr>
            <p:nvPr/>
          </p:nvSpPr>
          <p:spPr bwMode="auto">
            <a:xfrm>
              <a:off x="2466" y="1824"/>
              <a:ext cx="55" cy="69"/>
            </a:xfrm>
            <a:custGeom>
              <a:avLst/>
              <a:gdLst>
                <a:gd name="T0" fmla="*/ 37 w 55"/>
                <a:gd name="T1" fmla="*/ 69 h 69"/>
                <a:gd name="T2" fmla="*/ 0 w 55"/>
                <a:gd name="T3" fmla="*/ 15 h 69"/>
                <a:gd name="T4" fmla="*/ 19 w 55"/>
                <a:gd name="T5" fmla="*/ 0 h 69"/>
                <a:gd name="T6" fmla="*/ 55 w 55"/>
                <a:gd name="T7" fmla="*/ 52 h 69"/>
                <a:gd name="T8" fmla="*/ 37 w 5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9">
                  <a:moveTo>
                    <a:pt x="37" y="69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5" y="52"/>
                  </a:lnTo>
                  <a:lnTo>
                    <a:pt x="37" y="69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1" name="Freeform 5437"/>
            <p:cNvSpPr>
              <a:spLocks/>
            </p:cNvSpPr>
            <p:nvPr/>
          </p:nvSpPr>
          <p:spPr bwMode="auto">
            <a:xfrm>
              <a:off x="2428" y="1766"/>
              <a:ext cx="57" cy="73"/>
            </a:xfrm>
            <a:custGeom>
              <a:avLst/>
              <a:gdLst>
                <a:gd name="T0" fmla="*/ 38 w 57"/>
                <a:gd name="T1" fmla="*/ 73 h 73"/>
                <a:gd name="T2" fmla="*/ 0 w 57"/>
                <a:gd name="T3" fmla="*/ 14 h 73"/>
                <a:gd name="T4" fmla="*/ 20 w 57"/>
                <a:gd name="T5" fmla="*/ 0 h 73"/>
                <a:gd name="T6" fmla="*/ 57 w 57"/>
                <a:gd name="T7" fmla="*/ 58 h 73"/>
                <a:gd name="T8" fmla="*/ 38 w 57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3">
                  <a:moveTo>
                    <a:pt x="38" y="73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57" y="58"/>
                  </a:lnTo>
                  <a:lnTo>
                    <a:pt x="38" y="73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2" name="Freeform 5438"/>
            <p:cNvSpPr>
              <a:spLocks/>
            </p:cNvSpPr>
            <p:nvPr/>
          </p:nvSpPr>
          <p:spPr bwMode="auto">
            <a:xfrm>
              <a:off x="2369" y="1656"/>
              <a:ext cx="79" cy="124"/>
            </a:xfrm>
            <a:custGeom>
              <a:avLst/>
              <a:gdLst>
                <a:gd name="T0" fmla="*/ 59 w 79"/>
                <a:gd name="T1" fmla="*/ 124 h 124"/>
                <a:gd name="T2" fmla="*/ 0 w 79"/>
                <a:gd name="T3" fmla="*/ 14 h 124"/>
                <a:gd name="T4" fmla="*/ 20 w 79"/>
                <a:gd name="T5" fmla="*/ 0 h 124"/>
                <a:gd name="T6" fmla="*/ 79 w 79"/>
                <a:gd name="T7" fmla="*/ 110 h 124"/>
                <a:gd name="T8" fmla="*/ 59 w 79"/>
                <a:gd name="T9" fmla="*/ 124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4">
                  <a:moveTo>
                    <a:pt x="59" y="124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79" y="110"/>
                  </a:lnTo>
                  <a:lnTo>
                    <a:pt x="59" y="124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3" name="Freeform 5439"/>
            <p:cNvSpPr>
              <a:spLocks/>
            </p:cNvSpPr>
            <p:nvPr/>
          </p:nvSpPr>
          <p:spPr bwMode="auto">
            <a:xfrm>
              <a:off x="2341" y="1602"/>
              <a:ext cx="48" cy="68"/>
            </a:xfrm>
            <a:custGeom>
              <a:avLst/>
              <a:gdLst>
                <a:gd name="T0" fmla="*/ 28 w 48"/>
                <a:gd name="T1" fmla="*/ 68 h 68"/>
                <a:gd name="T2" fmla="*/ 0 w 48"/>
                <a:gd name="T3" fmla="*/ 12 h 68"/>
                <a:gd name="T4" fmla="*/ 22 w 48"/>
                <a:gd name="T5" fmla="*/ 0 h 68"/>
                <a:gd name="T6" fmla="*/ 48 w 48"/>
                <a:gd name="T7" fmla="*/ 54 h 68"/>
                <a:gd name="T8" fmla="*/ 28 w 48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8">
                  <a:moveTo>
                    <a:pt x="28" y="6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4"/>
                  </a:lnTo>
                  <a:lnTo>
                    <a:pt x="28" y="68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4" name="Freeform 5440"/>
            <p:cNvSpPr>
              <a:spLocks/>
            </p:cNvSpPr>
            <p:nvPr/>
          </p:nvSpPr>
          <p:spPr bwMode="auto">
            <a:xfrm>
              <a:off x="2573" y="1915"/>
              <a:ext cx="5" cy="27"/>
            </a:xfrm>
            <a:custGeom>
              <a:avLst/>
              <a:gdLst>
                <a:gd name="T0" fmla="*/ 2 w 5"/>
                <a:gd name="T1" fmla="*/ 27 h 27"/>
                <a:gd name="T2" fmla="*/ 2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2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2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007F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5" name="Freeform 5441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6" name="Freeform 5442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7" name="Freeform 5443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8" name="Freeform 5444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9" name="Freeform 5445"/>
            <p:cNvSpPr>
              <a:spLocks/>
            </p:cNvSpPr>
            <p:nvPr/>
          </p:nvSpPr>
          <p:spPr bwMode="auto">
            <a:xfrm>
              <a:off x="3498" y="3355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10 h 52"/>
                <a:gd name="T4" fmla="*/ 22 w 37"/>
                <a:gd name="T5" fmla="*/ 0 h 52"/>
                <a:gd name="T6" fmla="*/ 37 w 37"/>
                <a:gd name="T7" fmla="*/ 39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7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0" name="Freeform 5446"/>
            <p:cNvSpPr>
              <a:spLocks/>
            </p:cNvSpPr>
            <p:nvPr/>
          </p:nvSpPr>
          <p:spPr bwMode="auto">
            <a:xfrm>
              <a:off x="3483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Freeform 5447"/>
            <p:cNvSpPr>
              <a:spLocks/>
            </p:cNvSpPr>
            <p:nvPr/>
          </p:nvSpPr>
          <p:spPr bwMode="auto">
            <a:xfrm>
              <a:off x="3474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2" name="Rectangle 5448"/>
            <p:cNvSpPr>
              <a:spLocks noChangeArrowheads="1"/>
            </p:cNvSpPr>
            <p:nvPr/>
          </p:nvSpPr>
          <p:spPr bwMode="auto">
            <a:xfrm>
              <a:off x="3474" y="3233"/>
              <a:ext cx="24" cy="34"/>
            </a:xfrm>
            <a:prstGeom prst="rect">
              <a:avLst/>
            </a:prstGeom>
            <a:solidFill>
              <a:srgbClr val="0081C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3" name="Freeform 5449"/>
            <p:cNvSpPr>
              <a:spLocks/>
            </p:cNvSpPr>
            <p:nvPr/>
          </p:nvSpPr>
          <p:spPr bwMode="auto">
            <a:xfrm>
              <a:off x="3474" y="3198"/>
              <a:ext cx="26" cy="35"/>
            </a:xfrm>
            <a:custGeom>
              <a:avLst/>
              <a:gdLst>
                <a:gd name="T0" fmla="*/ 0 w 26"/>
                <a:gd name="T1" fmla="*/ 35 h 35"/>
                <a:gd name="T2" fmla="*/ 2 w 26"/>
                <a:gd name="T3" fmla="*/ 0 h 35"/>
                <a:gd name="T4" fmla="*/ 26 w 26"/>
                <a:gd name="T5" fmla="*/ 5 h 35"/>
                <a:gd name="T6" fmla="*/ 24 w 26"/>
                <a:gd name="T7" fmla="*/ 35 h 35"/>
                <a:gd name="T8" fmla="*/ 0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0" y="35"/>
                  </a:moveTo>
                  <a:lnTo>
                    <a:pt x="2" y="0"/>
                  </a:lnTo>
                  <a:lnTo>
                    <a:pt x="26" y="5"/>
                  </a:lnTo>
                  <a:lnTo>
                    <a:pt x="24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Freeform 5450"/>
            <p:cNvSpPr>
              <a:spLocks/>
            </p:cNvSpPr>
            <p:nvPr/>
          </p:nvSpPr>
          <p:spPr bwMode="auto">
            <a:xfrm>
              <a:off x="3476" y="3140"/>
              <a:ext cx="40" cy="63"/>
            </a:xfrm>
            <a:custGeom>
              <a:avLst/>
              <a:gdLst>
                <a:gd name="T0" fmla="*/ 0 w 40"/>
                <a:gd name="T1" fmla="*/ 58 h 63"/>
                <a:gd name="T2" fmla="*/ 16 w 40"/>
                <a:gd name="T3" fmla="*/ 0 h 63"/>
                <a:gd name="T4" fmla="*/ 40 w 40"/>
                <a:gd name="T5" fmla="*/ 4 h 63"/>
                <a:gd name="T6" fmla="*/ 24 w 40"/>
                <a:gd name="T7" fmla="*/ 63 h 63"/>
                <a:gd name="T8" fmla="*/ 0 w 40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58"/>
                  </a:moveTo>
                  <a:lnTo>
                    <a:pt x="16" y="0"/>
                  </a:lnTo>
                  <a:lnTo>
                    <a:pt x="40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5" name="Freeform 5451"/>
            <p:cNvSpPr>
              <a:spLocks/>
            </p:cNvSpPr>
            <p:nvPr/>
          </p:nvSpPr>
          <p:spPr bwMode="auto">
            <a:xfrm>
              <a:off x="3492" y="3081"/>
              <a:ext cx="35" cy="63"/>
            </a:xfrm>
            <a:custGeom>
              <a:avLst/>
              <a:gdLst>
                <a:gd name="T0" fmla="*/ 0 w 35"/>
                <a:gd name="T1" fmla="*/ 59 h 63"/>
                <a:gd name="T2" fmla="*/ 10 w 35"/>
                <a:gd name="T3" fmla="*/ 0 h 63"/>
                <a:gd name="T4" fmla="*/ 35 w 35"/>
                <a:gd name="T5" fmla="*/ 5 h 63"/>
                <a:gd name="T6" fmla="*/ 24 w 35"/>
                <a:gd name="T7" fmla="*/ 63 h 63"/>
                <a:gd name="T8" fmla="*/ 0 w 35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3">
                  <a:moveTo>
                    <a:pt x="0" y="59"/>
                  </a:moveTo>
                  <a:lnTo>
                    <a:pt x="10" y="0"/>
                  </a:lnTo>
                  <a:lnTo>
                    <a:pt x="35" y="5"/>
                  </a:lnTo>
                  <a:lnTo>
                    <a:pt x="24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6" name="Freeform 5452"/>
            <p:cNvSpPr>
              <a:spLocks/>
            </p:cNvSpPr>
            <p:nvPr/>
          </p:nvSpPr>
          <p:spPr bwMode="auto">
            <a:xfrm>
              <a:off x="3502" y="3049"/>
              <a:ext cx="27" cy="37"/>
            </a:xfrm>
            <a:custGeom>
              <a:avLst/>
              <a:gdLst>
                <a:gd name="T0" fmla="*/ 0 w 27"/>
                <a:gd name="T1" fmla="*/ 32 h 37"/>
                <a:gd name="T2" fmla="*/ 3 w 27"/>
                <a:gd name="T3" fmla="*/ 2 h 37"/>
                <a:gd name="T4" fmla="*/ 27 w 27"/>
                <a:gd name="T5" fmla="*/ 0 h 37"/>
                <a:gd name="T6" fmla="*/ 25 w 27"/>
                <a:gd name="T7" fmla="*/ 37 h 37"/>
                <a:gd name="T8" fmla="*/ 0 w 27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0" y="32"/>
                  </a:moveTo>
                  <a:lnTo>
                    <a:pt x="3" y="2"/>
                  </a:lnTo>
                  <a:lnTo>
                    <a:pt x="27" y="0"/>
                  </a:lnTo>
                  <a:lnTo>
                    <a:pt x="25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7" name="Freeform 5453"/>
            <p:cNvSpPr>
              <a:spLocks/>
            </p:cNvSpPr>
            <p:nvPr/>
          </p:nvSpPr>
          <p:spPr bwMode="auto">
            <a:xfrm>
              <a:off x="3500" y="3015"/>
              <a:ext cx="29" cy="36"/>
            </a:xfrm>
            <a:custGeom>
              <a:avLst/>
              <a:gdLst>
                <a:gd name="T0" fmla="*/ 5 w 29"/>
                <a:gd name="T1" fmla="*/ 36 h 36"/>
                <a:gd name="T2" fmla="*/ 0 w 29"/>
                <a:gd name="T3" fmla="*/ 5 h 36"/>
                <a:gd name="T4" fmla="*/ 24 w 29"/>
                <a:gd name="T5" fmla="*/ 0 h 36"/>
                <a:gd name="T6" fmla="*/ 29 w 29"/>
                <a:gd name="T7" fmla="*/ 34 h 36"/>
                <a:gd name="T8" fmla="*/ 5 w 29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5" y="3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8" name="Freeform 5454"/>
            <p:cNvSpPr>
              <a:spLocks/>
            </p:cNvSpPr>
            <p:nvPr/>
          </p:nvSpPr>
          <p:spPr bwMode="auto">
            <a:xfrm>
              <a:off x="3474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9" name="Freeform 5455"/>
            <p:cNvSpPr>
              <a:spLocks/>
            </p:cNvSpPr>
            <p:nvPr/>
          </p:nvSpPr>
          <p:spPr bwMode="auto">
            <a:xfrm>
              <a:off x="3496" y="2988"/>
              <a:ext cx="28" cy="34"/>
            </a:xfrm>
            <a:custGeom>
              <a:avLst/>
              <a:gdLst>
                <a:gd name="T0" fmla="*/ 6 w 28"/>
                <a:gd name="T1" fmla="*/ 34 h 34"/>
                <a:gd name="T2" fmla="*/ 0 w 28"/>
                <a:gd name="T3" fmla="*/ 10 h 34"/>
                <a:gd name="T4" fmla="*/ 22 w 28"/>
                <a:gd name="T5" fmla="*/ 0 h 34"/>
                <a:gd name="T6" fmla="*/ 28 w 28"/>
                <a:gd name="T7" fmla="*/ 24 h 34"/>
                <a:gd name="T8" fmla="*/ 6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6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24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0" name="Freeform 5456"/>
            <p:cNvSpPr>
              <a:spLocks/>
            </p:cNvSpPr>
            <p:nvPr/>
          </p:nvSpPr>
          <p:spPr bwMode="auto">
            <a:xfrm>
              <a:off x="3485" y="2966"/>
              <a:ext cx="33" cy="32"/>
            </a:xfrm>
            <a:custGeom>
              <a:avLst/>
              <a:gdLst>
                <a:gd name="T0" fmla="*/ 11 w 33"/>
                <a:gd name="T1" fmla="*/ 32 h 32"/>
                <a:gd name="T2" fmla="*/ 0 w 33"/>
                <a:gd name="T3" fmla="*/ 14 h 32"/>
                <a:gd name="T4" fmla="*/ 20 w 33"/>
                <a:gd name="T5" fmla="*/ 0 h 32"/>
                <a:gd name="T6" fmla="*/ 33 w 33"/>
                <a:gd name="T7" fmla="*/ 22 h 32"/>
                <a:gd name="T8" fmla="*/ 11 w 33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11" y="32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33" y="2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1" name="Freeform 5457"/>
            <p:cNvSpPr>
              <a:spLocks/>
            </p:cNvSpPr>
            <p:nvPr/>
          </p:nvSpPr>
          <p:spPr bwMode="auto">
            <a:xfrm>
              <a:off x="3463" y="2929"/>
              <a:ext cx="42" cy="51"/>
            </a:xfrm>
            <a:custGeom>
              <a:avLst/>
              <a:gdLst>
                <a:gd name="T0" fmla="*/ 22 w 42"/>
                <a:gd name="T1" fmla="*/ 51 h 51"/>
                <a:gd name="T2" fmla="*/ 0 w 42"/>
                <a:gd name="T3" fmla="*/ 17 h 51"/>
                <a:gd name="T4" fmla="*/ 18 w 42"/>
                <a:gd name="T5" fmla="*/ 0 h 51"/>
                <a:gd name="T6" fmla="*/ 42 w 42"/>
                <a:gd name="T7" fmla="*/ 37 h 51"/>
                <a:gd name="T8" fmla="*/ 22 w 42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1">
                  <a:moveTo>
                    <a:pt x="22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2" y="37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2" name="Freeform 5458"/>
            <p:cNvSpPr>
              <a:spLocks/>
            </p:cNvSpPr>
            <p:nvPr/>
          </p:nvSpPr>
          <p:spPr bwMode="auto">
            <a:xfrm>
              <a:off x="3435" y="2900"/>
              <a:ext cx="46" cy="46"/>
            </a:xfrm>
            <a:custGeom>
              <a:avLst/>
              <a:gdLst>
                <a:gd name="T0" fmla="*/ 28 w 46"/>
                <a:gd name="T1" fmla="*/ 46 h 46"/>
                <a:gd name="T2" fmla="*/ 0 w 46"/>
                <a:gd name="T3" fmla="*/ 22 h 46"/>
                <a:gd name="T4" fmla="*/ 13 w 46"/>
                <a:gd name="T5" fmla="*/ 0 h 46"/>
                <a:gd name="T6" fmla="*/ 46 w 46"/>
                <a:gd name="T7" fmla="*/ 29 h 46"/>
                <a:gd name="T8" fmla="*/ 28 w 46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28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9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3" name="Freeform 5459"/>
            <p:cNvSpPr>
              <a:spLocks/>
            </p:cNvSpPr>
            <p:nvPr/>
          </p:nvSpPr>
          <p:spPr bwMode="auto">
            <a:xfrm>
              <a:off x="3399" y="2875"/>
              <a:ext cx="49" cy="47"/>
            </a:xfrm>
            <a:custGeom>
              <a:avLst/>
              <a:gdLst>
                <a:gd name="T0" fmla="*/ 36 w 49"/>
                <a:gd name="T1" fmla="*/ 47 h 47"/>
                <a:gd name="T2" fmla="*/ 0 w 49"/>
                <a:gd name="T3" fmla="*/ 22 h 47"/>
                <a:gd name="T4" fmla="*/ 14 w 49"/>
                <a:gd name="T5" fmla="*/ 0 h 47"/>
                <a:gd name="T6" fmla="*/ 49 w 49"/>
                <a:gd name="T7" fmla="*/ 25 h 47"/>
                <a:gd name="T8" fmla="*/ 36 w 4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7">
                  <a:moveTo>
                    <a:pt x="36" y="47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9" y="25"/>
                  </a:lnTo>
                  <a:lnTo>
                    <a:pt x="36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4" name="Freeform 5460"/>
            <p:cNvSpPr>
              <a:spLocks/>
            </p:cNvSpPr>
            <p:nvPr/>
          </p:nvSpPr>
          <p:spPr bwMode="auto">
            <a:xfrm>
              <a:off x="3364" y="2851"/>
              <a:ext cx="49" cy="46"/>
            </a:xfrm>
            <a:custGeom>
              <a:avLst/>
              <a:gdLst>
                <a:gd name="T0" fmla="*/ 35 w 49"/>
                <a:gd name="T1" fmla="*/ 46 h 46"/>
                <a:gd name="T2" fmla="*/ 0 w 49"/>
                <a:gd name="T3" fmla="*/ 22 h 46"/>
                <a:gd name="T4" fmla="*/ 14 w 49"/>
                <a:gd name="T5" fmla="*/ 0 h 46"/>
                <a:gd name="T6" fmla="*/ 49 w 49"/>
                <a:gd name="T7" fmla="*/ 24 h 46"/>
                <a:gd name="T8" fmla="*/ 35 w 49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49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5" name="Freeform 5461"/>
            <p:cNvSpPr>
              <a:spLocks/>
            </p:cNvSpPr>
            <p:nvPr/>
          </p:nvSpPr>
          <p:spPr bwMode="auto">
            <a:xfrm>
              <a:off x="3332" y="2824"/>
              <a:ext cx="46" cy="49"/>
            </a:xfrm>
            <a:custGeom>
              <a:avLst/>
              <a:gdLst>
                <a:gd name="T0" fmla="*/ 32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27 h 49"/>
                <a:gd name="T8" fmla="*/ 32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2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Freeform 5462"/>
            <p:cNvSpPr>
              <a:spLocks/>
            </p:cNvSpPr>
            <p:nvPr/>
          </p:nvSpPr>
          <p:spPr bwMode="auto">
            <a:xfrm>
              <a:off x="3314" y="2811"/>
              <a:ext cx="31" cy="35"/>
            </a:xfrm>
            <a:custGeom>
              <a:avLst/>
              <a:gdLst>
                <a:gd name="T0" fmla="*/ 18 w 31"/>
                <a:gd name="T1" fmla="*/ 35 h 35"/>
                <a:gd name="T2" fmla="*/ 0 w 31"/>
                <a:gd name="T3" fmla="*/ 18 h 35"/>
                <a:gd name="T4" fmla="*/ 18 w 31"/>
                <a:gd name="T5" fmla="*/ 0 h 35"/>
                <a:gd name="T6" fmla="*/ 31 w 31"/>
                <a:gd name="T7" fmla="*/ 13 h 35"/>
                <a:gd name="T8" fmla="*/ 18 w 31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8" y="35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1" y="13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7" name="Freeform 5463"/>
            <p:cNvSpPr>
              <a:spLocks/>
            </p:cNvSpPr>
            <p:nvPr/>
          </p:nvSpPr>
          <p:spPr bwMode="auto">
            <a:xfrm>
              <a:off x="3299" y="2794"/>
              <a:ext cx="33" cy="35"/>
            </a:xfrm>
            <a:custGeom>
              <a:avLst/>
              <a:gdLst>
                <a:gd name="T0" fmla="*/ 15 w 33"/>
                <a:gd name="T1" fmla="*/ 35 h 35"/>
                <a:gd name="T2" fmla="*/ 0 w 33"/>
                <a:gd name="T3" fmla="*/ 15 h 35"/>
                <a:gd name="T4" fmla="*/ 19 w 33"/>
                <a:gd name="T5" fmla="*/ 0 h 35"/>
                <a:gd name="T6" fmla="*/ 33 w 33"/>
                <a:gd name="T7" fmla="*/ 17 h 35"/>
                <a:gd name="T8" fmla="*/ 15 w 33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15" y="3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3" y="17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8" name="Freeform 5464"/>
            <p:cNvSpPr>
              <a:spLocks/>
            </p:cNvSpPr>
            <p:nvPr/>
          </p:nvSpPr>
          <p:spPr bwMode="auto">
            <a:xfrm>
              <a:off x="3285" y="2772"/>
              <a:ext cx="33" cy="37"/>
            </a:xfrm>
            <a:custGeom>
              <a:avLst/>
              <a:gdLst>
                <a:gd name="T0" fmla="*/ 14 w 33"/>
                <a:gd name="T1" fmla="*/ 37 h 37"/>
                <a:gd name="T2" fmla="*/ 0 w 33"/>
                <a:gd name="T3" fmla="*/ 15 h 37"/>
                <a:gd name="T4" fmla="*/ 20 w 33"/>
                <a:gd name="T5" fmla="*/ 0 h 37"/>
                <a:gd name="T6" fmla="*/ 33 w 33"/>
                <a:gd name="T7" fmla="*/ 22 h 37"/>
                <a:gd name="T8" fmla="*/ 14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4" y="37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3" y="22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9" name="Freeform 5465"/>
            <p:cNvSpPr>
              <a:spLocks/>
            </p:cNvSpPr>
            <p:nvPr/>
          </p:nvSpPr>
          <p:spPr bwMode="auto">
            <a:xfrm>
              <a:off x="3275" y="2753"/>
              <a:ext cx="30" cy="34"/>
            </a:xfrm>
            <a:custGeom>
              <a:avLst/>
              <a:gdLst>
                <a:gd name="T0" fmla="*/ 10 w 30"/>
                <a:gd name="T1" fmla="*/ 34 h 34"/>
                <a:gd name="T2" fmla="*/ 0 w 30"/>
                <a:gd name="T3" fmla="*/ 12 h 34"/>
                <a:gd name="T4" fmla="*/ 21 w 30"/>
                <a:gd name="T5" fmla="*/ 0 h 34"/>
                <a:gd name="T6" fmla="*/ 30 w 30"/>
                <a:gd name="T7" fmla="*/ 19 h 34"/>
                <a:gd name="T8" fmla="*/ 10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0" y="34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0" y="1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0" name="Freeform 5466"/>
            <p:cNvSpPr>
              <a:spLocks/>
            </p:cNvSpPr>
            <p:nvPr/>
          </p:nvSpPr>
          <p:spPr bwMode="auto">
            <a:xfrm>
              <a:off x="3500" y="3012"/>
              <a:ext cx="24" cy="10"/>
            </a:xfrm>
            <a:custGeom>
              <a:avLst/>
              <a:gdLst>
                <a:gd name="T0" fmla="*/ 24 w 24"/>
                <a:gd name="T1" fmla="*/ 3 h 10"/>
                <a:gd name="T2" fmla="*/ 24 w 24"/>
                <a:gd name="T3" fmla="*/ 0 h 10"/>
                <a:gd name="T4" fmla="*/ 0 w 24"/>
                <a:gd name="T5" fmla="*/ 8 h 10"/>
                <a:gd name="T6" fmla="*/ 2 w 24"/>
                <a:gd name="T7" fmla="*/ 10 h 10"/>
                <a:gd name="T8" fmla="*/ 24 w 24"/>
                <a:gd name="T9" fmla="*/ 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24" y="3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1" name="Freeform 5467"/>
            <p:cNvSpPr>
              <a:spLocks/>
            </p:cNvSpPr>
            <p:nvPr/>
          </p:nvSpPr>
          <p:spPr bwMode="auto">
            <a:xfrm>
              <a:off x="3264" y="2723"/>
              <a:ext cx="32" cy="39"/>
            </a:xfrm>
            <a:custGeom>
              <a:avLst/>
              <a:gdLst>
                <a:gd name="T0" fmla="*/ 11 w 32"/>
                <a:gd name="T1" fmla="*/ 39 h 39"/>
                <a:gd name="T2" fmla="*/ 0 w 32"/>
                <a:gd name="T3" fmla="*/ 5 h 39"/>
                <a:gd name="T4" fmla="*/ 24 w 32"/>
                <a:gd name="T5" fmla="*/ 0 h 39"/>
                <a:gd name="T6" fmla="*/ 32 w 32"/>
                <a:gd name="T7" fmla="*/ 30 h 39"/>
                <a:gd name="T8" fmla="*/ 11 w 32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9">
                  <a:moveTo>
                    <a:pt x="11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2" y="30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2" name="Freeform 5468"/>
            <p:cNvSpPr>
              <a:spLocks/>
            </p:cNvSpPr>
            <p:nvPr/>
          </p:nvSpPr>
          <p:spPr bwMode="auto">
            <a:xfrm>
              <a:off x="3259" y="2694"/>
              <a:ext cx="29" cy="34"/>
            </a:xfrm>
            <a:custGeom>
              <a:avLst/>
              <a:gdLst>
                <a:gd name="T0" fmla="*/ 5 w 29"/>
                <a:gd name="T1" fmla="*/ 34 h 34"/>
                <a:gd name="T2" fmla="*/ 0 w 29"/>
                <a:gd name="T3" fmla="*/ 2 h 34"/>
                <a:gd name="T4" fmla="*/ 24 w 29"/>
                <a:gd name="T5" fmla="*/ 0 h 34"/>
                <a:gd name="T6" fmla="*/ 29 w 29"/>
                <a:gd name="T7" fmla="*/ 29 h 34"/>
                <a:gd name="T8" fmla="*/ 5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29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3" name="Freeform 5469"/>
            <p:cNvSpPr>
              <a:spLocks/>
            </p:cNvSpPr>
            <p:nvPr/>
          </p:nvSpPr>
          <p:spPr bwMode="auto">
            <a:xfrm>
              <a:off x="3259" y="2638"/>
              <a:ext cx="24" cy="58"/>
            </a:xfrm>
            <a:custGeom>
              <a:avLst/>
              <a:gdLst>
                <a:gd name="T0" fmla="*/ 0 w 24"/>
                <a:gd name="T1" fmla="*/ 58 h 58"/>
                <a:gd name="T2" fmla="*/ 0 w 24"/>
                <a:gd name="T3" fmla="*/ 0 h 58"/>
                <a:gd name="T4" fmla="*/ 24 w 24"/>
                <a:gd name="T5" fmla="*/ 0 h 58"/>
                <a:gd name="T6" fmla="*/ 24 w 24"/>
                <a:gd name="T7" fmla="*/ 56 h 58"/>
                <a:gd name="T8" fmla="*/ 0 w 2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0" y="58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4" name="Freeform 5470"/>
            <p:cNvSpPr>
              <a:spLocks/>
            </p:cNvSpPr>
            <p:nvPr/>
          </p:nvSpPr>
          <p:spPr bwMode="auto">
            <a:xfrm>
              <a:off x="3255" y="2576"/>
              <a:ext cx="28" cy="62"/>
            </a:xfrm>
            <a:custGeom>
              <a:avLst/>
              <a:gdLst>
                <a:gd name="T0" fmla="*/ 4 w 28"/>
                <a:gd name="T1" fmla="*/ 62 h 62"/>
                <a:gd name="T2" fmla="*/ 0 w 28"/>
                <a:gd name="T3" fmla="*/ 3 h 62"/>
                <a:gd name="T4" fmla="*/ 24 w 28"/>
                <a:gd name="T5" fmla="*/ 0 h 62"/>
                <a:gd name="T6" fmla="*/ 28 w 28"/>
                <a:gd name="T7" fmla="*/ 62 h 62"/>
                <a:gd name="T8" fmla="*/ 4 w 28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2">
                  <a:moveTo>
                    <a:pt x="4" y="6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62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Freeform 5471"/>
            <p:cNvSpPr>
              <a:spLocks/>
            </p:cNvSpPr>
            <p:nvPr/>
          </p:nvSpPr>
          <p:spPr bwMode="auto">
            <a:xfrm>
              <a:off x="3250" y="2547"/>
              <a:ext cx="29" cy="32"/>
            </a:xfrm>
            <a:custGeom>
              <a:avLst/>
              <a:gdLst>
                <a:gd name="T0" fmla="*/ 5 w 29"/>
                <a:gd name="T1" fmla="*/ 32 h 32"/>
                <a:gd name="T2" fmla="*/ 0 w 29"/>
                <a:gd name="T3" fmla="*/ 10 h 32"/>
                <a:gd name="T4" fmla="*/ 22 w 29"/>
                <a:gd name="T5" fmla="*/ 0 h 32"/>
                <a:gd name="T6" fmla="*/ 29 w 29"/>
                <a:gd name="T7" fmla="*/ 29 h 32"/>
                <a:gd name="T8" fmla="*/ 5 w 29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5" y="3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9" y="29"/>
                  </a:lnTo>
                  <a:lnTo>
                    <a:pt x="5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6" name="Freeform 5472"/>
            <p:cNvSpPr>
              <a:spLocks/>
            </p:cNvSpPr>
            <p:nvPr/>
          </p:nvSpPr>
          <p:spPr bwMode="auto">
            <a:xfrm>
              <a:off x="3237" y="2518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2 h 39"/>
                <a:gd name="T4" fmla="*/ 22 w 35"/>
                <a:gd name="T5" fmla="*/ 0 h 39"/>
                <a:gd name="T6" fmla="*/ 35 w 35"/>
                <a:gd name="T7" fmla="*/ 2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7" name="Freeform 5473"/>
            <p:cNvSpPr>
              <a:spLocks/>
            </p:cNvSpPr>
            <p:nvPr/>
          </p:nvSpPr>
          <p:spPr bwMode="auto">
            <a:xfrm>
              <a:off x="3275" y="2753"/>
              <a:ext cx="21" cy="12"/>
            </a:xfrm>
            <a:custGeom>
              <a:avLst/>
              <a:gdLst>
                <a:gd name="T0" fmla="*/ 0 w 21"/>
                <a:gd name="T1" fmla="*/ 12 h 12"/>
                <a:gd name="T2" fmla="*/ 0 w 21"/>
                <a:gd name="T3" fmla="*/ 9 h 12"/>
                <a:gd name="T4" fmla="*/ 21 w 21"/>
                <a:gd name="T5" fmla="*/ 0 h 12"/>
                <a:gd name="T6" fmla="*/ 21 w 21"/>
                <a:gd name="T7" fmla="*/ 0 h 12"/>
                <a:gd name="T8" fmla="*/ 0 w 21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lnTo>
                    <a:pt x="0" y="9"/>
                  </a:lnTo>
                  <a:lnTo>
                    <a:pt x="2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Freeform 5474"/>
            <p:cNvSpPr>
              <a:spLocks/>
            </p:cNvSpPr>
            <p:nvPr/>
          </p:nvSpPr>
          <p:spPr bwMode="auto">
            <a:xfrm>
              <a:off x="3213" y="2481"/>
              <a:ext cx="44" cy="51"/>
            </a:xfrm>
            <a:custGeom>
              <a:avLst/>
              <a:gdLst>
                <a:gd name="T0" fmla="*/ 26 w 44"/>
                <a:gd name="T1" fmla="*/ 51 h 51"/>
                <a:gd name="T2" fmla="*/ 0 w 44"/>
                <a:gd name="T3" fmla="*/ 17 h 51"/>
                <a:gd name="T4" fmla="*/ 18 w 44"/>
                <a:gd name="T5" fmla="*/ 0 h 51"/>
                <a:gd name="T6" fmla="*/ 44 w 44"/>
                <a:gd name="T7" fmla="*/ 32 h 51"/>
                <a:gd name="T8" fmla="*/ 26 w 44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26" y="51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44" y="32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9" name="Freeform 5475"/>
            <p:cNvSpPr>
              <a:spLocks/>
            </p:cNvSpPr>
            <p:nvPr/>
          </p:nvSpPr>
          <p:spPr bwMode="auto">
            <a:xfrm>
              <a:off x="3200" y="2464"/>
              <a:ext cx="31" cy="34"/>
            </a:xfrm>
            <a:custGeom>
              <a:avLst/>
              <a:gdLst>
                <a:gd name="T0" fmla="*/ 13 w 31"/>
                <a:gd name="T1" fmla="*/ 34 h 34"/>
                <a:gd name="T2" fmla="*/ 0 w 31"/>
                <a:gd name="T3" fmla="*/ 24 h 34"/>
                <a:gd name="T4" fmla="*/ 11 w 31"/>
                <a:gd name="T5" fmla="*/ 0 h 34"/>
                <a:gd name="T6" fmla="*/ 31 w 31"/>
                <a:gd name="T7" fmla="*/ 17 h 34"/>
                <a:gd name="T8" fmla="*/ 13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1" y="17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0" name="Freeform 5476"/>
            <p:cNvSpPr>
              <a:spLocks/>
            </p:cNvSpPr>
            <p:nvPr/>
          </p:nvSpPr>
          <p:spPr bwMode="auto">
            <a:xfrm>
              <a:off x="3185" y="2454"/>
              <a:ext cx="26" cy="34"/>
            </a:xfrm>
            <a:custGeom>
              <a:avLst/>
              <a:gdLst>
                <a:gd name="T0" fmla="*/ 15 w 26"/>
                <a:gd name="T1" fmla="*/ 34 h 34"/>
                <a:gd name="T2" fmla="*/ 0 w 26"/>
                <a:gd name="T3" fmla="*/ 24 h 34"/>
                <a:gd name="T4" fmla="*/ 8 w 26"/>
                <a:gd name="T5" fmla="*/ 0 h 34"/>
                <a:gd name="T6" fmla="*/ 26 w 26"/>
                <a:gd name="T7" fmla="*/ 10 h 34"/>
                <a:gd name="T8" fmla="*/ 15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6" y="10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1" name="Freeform 5477"/>
            <p:cNvSpPr>
              <a:spLocks/>
            </p:cNvSpPr>
            <p:nvPr/>
          </p:nvSpPr>
          <p:spPr bwMode="auto">
            <a:xfrm>
              <a:off x="3152" y="2444"/>
              <a:ext cx="41" cy="34"/>
            </a:xfrm>
            <a:custGeom>
              <a:avLst/>
              <a:gdLst>
                <a:gd name="T0" fmla="*/ 33 w 41"/>
                <a:gd name="T1" fmla="*/ 34 h 34"/>
                <a:gd name="T2" fmla="*/ 0 w 41"/>
                <a:gd name="T3" fmla="*/ 27 h 34"/>
                <a:gd name="T4" fmla="*/ 4 w 41"/>
                <a:gd name="T5" fmla="*/ 0 h 34"/>
                <a:gd name="T6" fmla="*/ 41 w 41"/>
                <a:gd name="T7" fmla="*/ 10 h 34"/>
                <a:gd name="T8" fmla="*/ 33 w 4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4">
                  <a:moveTo>
                    <a:pt x="33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1" y="1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2" name="Freeform 5478"/>
            <p:cNvSpPr>
              <a:spLocks/>
            </p:cNvSpPr>
            <p:nvPr/>
          </p:nvSpPr>
          <p:spPr bwMode="auto">
            <a:xfrm>
              <a:off x="3112" y="2437"/>
              <a:ext cx="44" cy="34"/>
            </a:xfrm>
            <a:custGeom>
              <a:avLst/>
              <a:gdLst>
                <a:gd name="T0" fmla="*/ 40 w 44"/>
                <a:gd name="T1" fmla="*/ 34 h 34"/>
                <a:gd name="T2" fmla="*/ 0 w 44"/>
                <a:gd name="T3" fmla="*/ 27 h 34"/>
                <a:gd name="T4" fmla="*/ 5 w 44"/>
                <a:gd name="T5" fmla="*/ 0 h 34"/>
                <a:gd name="T6" fmla="*/ 44 w 44"/>
                <a:gd name="T7" fmla="*/ 7 h 34"/>
                <a:gd name="T8" fmla="*/ 40 w 44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4">
                  <a:moveTo>
                    <a:pt x="40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7"/>
                  </a:lnTo>
                  <a:lnTo>
                    <a:pt x="40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3" name="Freeform 5479"/>
            <p:cNvSpPr>
              <a:spLocks/>
            </p:cNvSpPr>
            <p:nvPr/>
          </p:nvSpPr>
          <p:spPr bwMode="auto">
            <a:xfrm>
              <a:off x="3038" y="2417"/>
              <a:ext cx="79" cy="47"/>
            </a:xfrm>
            <a:custGeom>
              <a:avLst/>
              <a:gdLst>
                <a:gd name="T0" fmla="*/ 74 w 79"/>
                <a:gd name="T1" fmla="*/ 47 h 47"/>
                <a:gd name="T2" fmla="*/ 0 w 79"/>
                <a:gd name="T3" fmla="*/ 27 h 47"/>
                <a:gd name="T4" fmla="*/ 4 w 79"/>
                <a:gd name="T5" fmla="*/ 0 h 47"/>
                <a:gd name="T6" fmla="*/ 79 w 79"/>
                <a:gd name="T7" fmla="*/ 20 h 47"/>
                <a:gd name="T8" fmla="*/ 74 w 79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47">
                  <a:moveTo>
                    <a:pt x="74" y="47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79" y="20"/>
                  </a:lnTo>
                  <a:lnTo>
                    <a:pt x="74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4" name="Freeform 5480"/>
            <p:cNvSpPr>
              <a:spLocks/>
            </p:cNvSpPr>
            <p:nvPr/>
          </p:nvSpPr>
          <p:spPr bwMode="auto">
            <a:xfrm>
              <a:off x="3016" y="2410"/>
              <a:ext cx="26" cy="34"/>
            </a:xfrm>
            <a:custGeom>
              <a:avLst/>
              <a:gdLst>
                <a:gd name="T0" fmla="*/ 22 w 26"/>
                <a:gd name="T1" fmla="*/ 34 h 34"/>
                <a:gd name="T2" fmla="*/ 0 w 26"/>
                <a:gd name="T3" fmla="*/ 24 h 34"/>
                <a:gd name="T4" fmla="*/ 11 w 26"/>
                <a:gd name="T5" fmla="*/ 0 h 34"/>
                <a:gd name="T6" fmla="*/ 26 w 26"/>
                <a:gd name="T7" fmla="*/ 7 h 34"/>
                <a:gd name="T8" fmla="*/ 2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2" y="3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26" y="7"/>
                  </a:lnTo>
                  <a:lnTo>
                    <a:pt x="22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5" name="Freeform 5481"/>
            <p:cNvSpPr>
              <a:spLocks/>
            </p:cNvSpPr>
            <p:nvPr/>
          </p:nvSpPr>
          <p:spPr bwMode="auto">
            <a:xfrm>
              <a:off x="2998" y="2400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2 h 34"/>
                <a:gd name="T4" fmla="*/ 14 w 29"/>
                <a:gd name="T5" fmla="*/ 0 h 34"/>
                <a:gd name="T6" fmla="*/ 29 w 29"/>
                <a:gd name="T7" fmla="*/ 10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29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6" name="Freeform 5482"/>
            <p:cNvSpPr>
              <a:spLocks/>
            </p:cNvSpPr>
            <p:nvPr/>
          </p:nvSpPr>
          <p:spPr bwMode="auto">
            <a:xfrm>
              <a:off x="2981" y="2390"/>
              <a:ext cx="31" cy="32"/>
            </a:xfrm>
            <a:custGeom>
              <a:avLst/>
              <a:gdLst>
                <a:gd name="T0" fmla="*/ 17 w 31"/>
                <a:gd name="T1" fmla="*/ 32 h 32"/>
                <a:gd name="T2" fmla="*/ 0 w 31"/>
                <a:gd name="T3" fmla="*/ 17 h 32"/>
                <a:gd name="T4" fmla="*/ 17 w 31"/>
                <a:gd name="T5" fmla="*/ 0 h 32"/>
                <a:gd name="T6" fmla="*/ 31 w 31"/>
                <a:gd name="T7" fmla="*/ 10 h 32"/>
                <a:gd name="T8" fmla="*/ 17 w 31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17" y="32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1" y="10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7" name="Freeform 5483"/>
            <p:cNvSpPr>
              <a:spLocks/>
            </p:cNvSpPr>
            <p:nvPr/>
          </p:nvSpPr>
          <p:spPr bwMode="auto">
            <a:xfrm>
              <a:off x="2968" y="2368"/>
              <a:ext cx="30" cy="39"/>
            </a:xfrm>
            <a:custGeom>
              <a:avLst/>
              <a:gdLst>
                <a:gd name="T0" fmla="*/ 13 w 30"/>
                <a:gd name="T1" fmla="*/ 39 h 39"/>
                <a:gd name="T2" fmla="*/ 0 w 30"/>
                <a:gd name="T3" fmla="*/ 20 h 39"/>
                <a:gd name="T4" fmla="*/ 17 w 30"/>
                <a:gd name="T5" fmla="*/ 0 h 39"/>
                <a:gd name="T6" fmla="*/ 30 w 30"/>
                <a:gd name="T7" fmla="*/ 22 h 39"/>
                <a:gd name="T8" fmla="*/ 13 w 3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9">
                  <a:moveTo>
                    <a:pt x="13" y="3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0" y="22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8" name="Freeform 5484"/>
            <p:cNvSpPr>
              <a:spLocks/>
            </p:cNvSpPr>
            <p:nvPr/>
          </p:nvSpPr>
          <p:spPr bwMode="auto">
            <a:xfrm>
              <a:off x="3257" y="2513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9" name="Freeform 5485"/>
            <p:cNvSpPr>
              <a:spLocks/>
            </p:cNvSpPr>
            <p:nvPr/>
          </p:nvSpPr>
          <p:spPr bwMode="auto">
            <a:xfrm>
              <a:off x="3237" y="2513"/>
              <a:ext cx="22" cy="19"/>
            </a:xfrm>
            <a:custGeom>
              <a:avLst/>
              <a:gdLst>
                <a:gd name="T0" fmla="*/ 22 w 22"/>
                <a:gd name="T1" fmla="*/ 5 h 19"/>
                <a:gd name="T2" fmla="*/ 20 w 22"/>
                <a:gd name="T3" fmla="*/ 0 h 19"/>
                <a:gd name="T4" fmla="*/ 0 w 22"/>
                <a:gd name="T5" fmla="*/ 17 h 19"/>
                <a:gd name="T6" fmla="*/ 2 w 22"/>
                <a:gd name="T7" fmla="*/ 19 h 19"/>
                <a:gd name="T8" fmla="*/ 22 w 22"/>
                <a:gd name="T9" fmla="*/ 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Freeform 5486"/>
            <p:cNvSpPr>
              <a:spLocks/>
            </p:cNvSpPr>
            <p:nvPr/>
          </p:nvSpPr>
          <p:spPr bwMode="auto">
            <a:xfrm>
              <a:off x="2950" y="2349"/>
              <a:ext cx="35" cy="36"/>
            </a:xfrm>
            <a:custGeom>
              <a:avLst/>
              <a:gdLst>
                <a:gd name="T0" fmla="*/ 15 w 35"/>
                <a:gd name="T1" fmla="*/ 36 h 36"/>
                <a:gd name="T2" fmla="*/ 0 w 35"/>
                <a:gd name="T3" fmla="*/ 12 h 36"/>
                <a:gd name="T4" fmla="*/ 22 w 35"/>
                <a:gd name="T5" fmla="*/ 0 h 36"/>
                <a:gd name="T6" fmla="*/ 35 w 35"/>
                <a:gd name="T7" fmla="*/ 22 h 36"/>
                <a:gd name="T8" fmla="*/ 15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5" y="3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2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1" name="Freeform 5487"/>
            <p:cNvSpPr>
              <a:spLocks/>
            </p:cNvSpPr>
            <p:nvPr/>
          </p:nvSpPr>
          <p:spPr bwMode="auto">
            <a:xfrm>
              <a:off x="2941" y="2324"/>
              <a:ext cx="31" cy="37"/>
            </a:xfrm>
            <a:custGeom>
              <a:avLst/>
              <a:gdLst>
                <a:gd name="T0" fmla="*/ 9 w 31"/>
                <a:gd name="T1" fmla="*/ 37 h 37"/>
                <a:gd name="T2" fmla="*/ 0 w 31"/>
                <a:gd name="T3" fmla="*/ 10 h 37"/>
                <a:gd name="T4" fmla="*/ 22 w 31"/>
                <a:gd name="T5" fmla="*/ 0 h 37"/>
                <a:gd name="T6" fmla="*/ 31 w 31"/>
                <a:gd name="T7" fmla="*/ 25 h 37"/>
                <a:gd name="T8" fmla="*/ 9 w 31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7">
                  <a:moveTo>
                    <a:pt x="9" y="37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2" name="Freeform 5488"/>
            <p:cNvSpPr>
              <a:spLocks/>
            </p:cNvSpPr>
            <p:nvPr/>
          </p:nvSpPr>
          <p:spPr bwMode="auto">
            <a:xfrm>
              <a:off x="2928" y="2278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4 h 56"/>
                <a:gd name="T4" fmla="*/ 24 w 35"/>
                <a:gd name="T5" fmla="*/ 0 h 56"/>
                <a:gd name="T6" fmla="*/ 35 w 35"/>
                <a:gd name="T7" fmla="*/ 46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4"/>
                  </a:lnTo>
                  <a:lnTo>
                    <a:pt x="24" y="0"/>
                  </a:lnTo>
                  <a:lnTo>
                    <a:pt x="35" y="4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3" name="Freeform 5489"/>
            <p:cNvSpPr>
              <a:spLocks/>
            </p:cNvSpPr>
            <p:nvPr/>
          </p:nvSpPr>
          <p:spPr bwMode="auto">
            <a:xfrm>
              <a:off x="2919" y="2224"/>
              <a:ext cx="33" cy="58"/>
            </a:xfrm>
            <a:custGeom>
              <a:avLst/>
              <a:gdLst>
                <a:gd name="T0" fmla="*/ 9 w 33"/>
                <a:gd name="T1" fmla="*/ 58 h 58"/>
                <a:gd name="T2" fmla="*/ 0 w 33"/>
                <a:gd name="T3" fmla="*/ 9 h 58"/>
                <a:gd name="T4" fmla="*/ 22 w 33"/>
                <a:gd name="T5" fmla="*/ 0 h 58"/>
                <a:gd name="T6" fmla="*/ 33 w 33"/>
                <a:gd name="T7" fmla="*/ 54 h 58"/>
                <a:gd name="T8" fmla="*/ 9 w 3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8">
                  <a:moveTo>
                    <a:pt x="9" y="58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3" y="54"/>
                  </a:lnTo>
                  <a:lnTo>
                    <a:pt x="9" y="58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4" name="Freeform 5490"/>
            <p:cNvSpPr>
              <a:spLocks/>
            </p:cNvSpPr>
            <p:nvPr/>
          </p:nvSpPr>
          <p:spPr bwMode="auto">
            <a:xfrm>
              <a:off x="2900" y="2170"/>
              <a:ext cx="41" cy="63"/>
            </a:xfrm>
            <a:custGeom>
              <a:avLst/>
              <a:gdLst>
                <a:gd name="T0" fmla="*/ 19 w 41"/>
                <a:gd name="T1" fmla="*/ 63 h 63"/>
                <a:gd name="T2" fmla="*/ 0 w 41"/>
                <a:gd name="T3" fmla="*/ 10 h 63"/>
                <a:gd name="T4" fmla="*/ 22 w 41"/>
                <a:gd name="T5" fmla="*/ 0 h 63"/>
                <a:gd name="T6" fmla="*/ 41 w 41"/>
                <a:gd name="T7" fmla="*/ 54 h 63"/>
                <a:gd name="T8" fmla="*/ 19 w 41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3">
                  <a:moveTo>
                    <a:pt x="19" y="63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1" y="54"/>
                  </a:lnTo>
                  <a:lnTo>
                    <a:pt x="19" y="63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5" name="Freeform 5491"/>
            <p:cNvSpPr>
              <a:spLocks/>
            </p:cNvSpPr>
            <p:nvPr/>
          </p:nvSpPr>
          <p:spPr bwMode="auto">
            <a:xfrm>
              <a:off x="2965" y="2368"/>
              <a:ext cx="20" cy="20"/>
            </a:xfrm>
            <a:custGeom>
              <a:avLst/>
              <a:gdLst>
                <a:gd name="T0" fmla="*/ 3 w 20"/>
                <a:gd name="T1" fmla="*/ 20 h 20"/>
                <a:gd name="T2" fmla="*/ 0 w 20"/>
                <a:gd name="T3" fmla="*/ 17 h 20"/>
                <a:gd name="T4" fmla="*/ 20 w 20"/>
                <a:gd name="T5" fmla="*/ 0 h 20"/>
                <a:gd name="T6" fmla="*/ 20 w 20"/>
                <a:gd name="T7" fmla="*/ 3 h 20"/>
                <a:gd name="T8" fmla="*/ 3 w 20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3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0" y="3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6" name="Freeform 5492"/>
            <p:cNvSpPr>
              <a:spLocks/>
            </p:cNvSpPr>
            <p:nvPr/>
          </p:nvSpPr>
          <p:spPr bwMode="auto">
            <a:xfrm>
              <a:off x="2858" y="2089"/>
              <a:ext cx="64" cy="93"/>
            </a:xfrm>
            <a:custGeom>
              <a:avLst/>
              <a:gdLst>
                <a:gd name="T0" fmla="*/ 42 w 64"/>
                <a:gd name="T1" fmla="*/ 93 h 93"/>
                <a:gd name="T2" fmla="*/ 0 w 64"/>
                <a:gd name="T3" fmla="*/ 15 h 93"/>
                <a:gd name="T4" fmla="*/ 20 w 64"/>
                <a:gd name="T5" fmla="*/ 0 h 93"/>
                <a:gd name="T6" fmla="*/ 64 w 64"/>
                <a:gd name="T7" fmla="*/ 81 h 93"/>
                <a:gd name="T8" fmla="*/ 42 w 64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93">
                  <a:moveTo>
                    <a:pt x="42" y="93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4" y="81"/>
                  </a:lnTo>
                  <a:lnTo>
                    <a:pt x="42" y="93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7" name="Freeform 5493"/>
            <p:cNvSpPr>
              <a:spLocks/>
            </p:cNvSpPr>
            <p:nvPr/>
          </p:nvSpPr>
          <p:spPr bwMode="auto">
            <a:xfrm>
              <a:off x="2819" y="2018"/>
              <a:ext cx="59" cy="86"/>
            </a:xfrm>
            <a:custGeom>
              <a:avLst/>
              <a:gdLst>
                <a:gd name="T0" fmla="*/ 39 w 59"/>
                <a:gd name="T1" fmla="*/ 86 h 86"/>
                <a:gd name="T2" fmla="*/ 0 w 59"/>
                <a:gd name="T3" fmla="*/ 20 h 86"/>
                <a:gd name="T4" fmla="*/ 17 w 59"/>
                <a:gd name="T5" fmla="*/ 0 h 86"/>
                <a:gd name="T6" fmla="*/ 59 w 59"/>
                <a:gd name="T7" fmla="*/ 71 h 86"/>
                <a:gd name="T8" fmla="*/ 39 w 59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86">
                  <a:moveTo>
                    <a:pt x="39" y="86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59" y="71"/>
                  </a:lnTo>
                  <a:lnTo>
                    <a:pt x="39" y="8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8" name="Freeform 5494"/>
            <p:cNvSpPr>
              <a:spLocks/>
            </p:cNvSpPr>
            <p:nvPr/>
          </p:nvSpPr>
          <p:spPr bwMode="auto">
            <a:xfrm>
              <a:off x="2792" y="1991"/>
              <a:ext cx="44" cy="47"/>
            </a:xfrm>
            <a:custGeom>
              <a:avLst/>
              <a:gdLst>
                <a:gd name="T0" fmla="*/ 27 w 44"/>
                <a:gd name="T1" fmla="*/ 47 h 47"/>
                <a:gd name="T2" fmla="*/ 0 w 44"/>
                <a:gd name="T3" fmla="*/ 20 h 47"/>
                <a:gd name="T4" fmla="*/ 18 w 44"/>
                <a:gd name="T5" fmla="*/ 0 h 47"/>
                <a:gd name="T6" fmla="*/ 44 w 44"/>
                <a:gd name="T7" fmla="*/ 27 h 47"/>
                <a:gd name="T8" fmla="*/ 27 w 44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27" y="4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4" y="27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Freeform 5495"/>
            <p:cNvSpPr>
              <a:spLocks/>
            </p:cNvSpPr>
            <p:nvPr/>
          </p:nvSpPr>
          <p:spPr bwMode="auto">
            <a:xfrm>
              <a:off x="2766" y="1967"/>
              <a:ext cx="44" cy="44"/>
            </a:xfrm>
            <a:custGeom>
              <a:avLst/>
              <a:gdLst>
                <a:gd name="T0" fmla="*/ 26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24 h 44"/>
                <a:gd name="T8" fmla="*/ 26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24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0" name="Freeform 5496"/>
            <p:cNvSpPr>
              <a:spLocks/>
            </p:cNvSpPr>
            <p:nvPr/>
          </p:nvSpPr>
          <p:spPr bwMode="auto">
            <a:xfrm>
              <a:off x="2733" y="1942"/>
              <a:ext cx="46" cy="47"/>
            </a:xfrm>
            <a:custGeom>
              <a:avLst/>
              <a:gdLst>
                <a:gd name="T0" fmla="*/ 33 w 46"/>
                <a:gd name="T1" fmla="*/ 47 h 47"/>
                <a:gd name="T2" fmla="*/ 0 w 46"/>
                <a:gd name="T3" fmla="*/ 25 h 47"/>
                <a:gd name="T4" fmla="*/ 11 w 46"/>
                <a:gd name="T5" fmla="*/ 0 h 47"/>
                <a:gd name="T6" fmla="*/ 46 w 46"/>
                <a:gd name="T7" fmla="*/ 25 h 47"/>
                <a:gd name="T8" fmla="*/ 33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33" y="47"/>
                  </a:moveTo>
                  <a:lnTo>
                    <a:pt x="0" y="25"/>
                  </a:lnTo>
                  <a:lnTo>
                    <a:pt x="11" y="0"/>
                  </a:lnTo>
                  <a:lnTo>
                    <a:pt x="46" y="25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1" name="Freeform 5497"/>
            <p:cNvSpPr>
              <a:spLocks/>
            </p:cNvSpPr>
            <p:nvPr/>
          </p:nvSpPr>
          <p:spPr bwMode="auto">
            <a:xfrm>
              <a:off x="2716" y="1935"/>
              <a:ext cx="28" cy="32"/>
            </a:xfrm>
            <a:custGeom>
              <a:avLst/>
              <a:gdLst>
                <a:gd name="T0" fmla="*/ 17 w 28"/>
                <a:gd name="T1" fmla="*/ 32 h 32"/>
                <a:gd name="T2" fmla="*/ 0 w 28"/>
                <a:gd name="T3" fmla="*/ 24 h 32"/>
                <a:gd name="T4" fmla="*/ 8 w 28"/>
                <a:gd name="T5" fmla="*/ 0 h 32"/>
                <a:gd name="T6" fmla="*/ 28 w 28"/>
                <a:gd name="T7" fmla="*/ 7 h 32"/>
                <a:gd name="T8" fmla="*/ 17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7" y="32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2" name="Freeform 5498"/>
            <p:cNvSpPr>
              <a:spLocks/>
            </p:cNvSpPr>
            <p:nvPr/>
          </p:nvSpPr>
          <p:spPr bwMode="auto">
            <a:xfrm>
              <a:off x="2696" y="1927"/>
              <a:ext cx="28" cy="32"/>
            </a:xfrm>
            <a:custGeom>
              <a:avLst/>
              <a:gdLst>
                <a:gd name="T0" fmla="*/ 20 w 28"/>
                <a:gd name="T1" fmla="*/ 32 h 32"/>
                <a:gd name="T2" fmla="*/ 0 w 28"/>
                <a:gd name="T3" fmla="*/ 25 h 32"/>
                <a:gd name="T4" fmla="*/ 9 w 28"/>
                <a:gd name="T5" fmla="*/ 0 h 32"/>
                <a:gd name="T6" fmla="*/ 28 w 28"/>
                <a:gd name="T7" fmla="*/ 8 h 32"/>
                <a:gd name="T8" fmla="*/ 20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20" y="32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8" y="8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3" name="Freeform 5499"/>
            <p:cNvSpPr>
              <a:spLocks/>
            </p:cNvSpPr>
            <p:nvPr/>
          </p:nvSpPr>
          <p:spPr bwMode="auto">
            <a:xfrm>
              <a:off x="2900" y="2170"/>
              <a:ext cx="22" cy="12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0 h 12"/>
                <a:gd name="T4" fmla="*/ 0 w 22"/>
                <a:gd name="T5" fmla="*/ 10 h 12"/>
                <a:gd name="T6" fmla="*/ 0 w 22"/>
                <a:gd name="T7" fmla="*/ 12 h 12"/>
                <a:gd name="T8" fmla="*/ 22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4" name="Freeform 5500"/>
            <p:cNvSpPr>
              <a:spLocks/>
            </p:cNvSpPr>
            <p:nvPr/>
          </p:nvSpPr>
          <p:spPr bwMode="auto">
            <a:xfrm>
              <a:off x="2665" y="1918"/>
              <a:ext cx="37" cy="36"/>
            </a:xfrm>
            <a:custGeom>
              <a:avLst/>
              <a:gdLst>
                <a:gd name="T0" fmla="*/ 33 w 37"/>
                <a:gd name="T1" fmla="*/ 36 h 36"/>
                <a:gd name="T2" fmla="*/ 0 w 37"/>
                <a:gd name="T3" fmla="*/ 26 h 36"/>
                <a:gd name="T4" fmla="*/ 5 w 37"/>
                <a:gd name="T5" fmla="*/ 0 h 36"/>
                <a:gd name="T6" fmla="*/ 37 w 37"/>
                <a:gd name="T7" fmla="*/ 9 h 36"/>
                <a:gd name="T8" fmla="*/ 33 w 37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3" y="36"/>
                  </a:moveTo>
                  <a:lnTo>
                    <a:pt x="0" y="26"/>
                  </a:lnTo>
                  <a:lnTo>
                    <a:pt x="5" y="0"/>
                  </a:lnTo>
                  <a:lnTo>
                    <a:pt x="37" y="9"/>
                  </a:lnTo>
                  <a:lnTo>
                    <a:pt x="33" y="3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5" name="Freeform 5501"/>
            <p:cNvSpPr>
              <a:spLocks/>
            </p:cNvSpPr>
            <p:nvPr/>
          </p:nvSpPr>
          <p:spPr bwMode="auto">
            <a:xfrm>
              <a:off x="2635" y="1915"/>
              <a:ext cx="35" cy="29"/>
            </a:xfrm>
            <a:custGeom>
              <a:avLst/>
              <a:gdLst>
                <a:gd name="T0" fmla="*/ 30 w 35"/>
                <a:gd name="T1" fmla="*/ 29 h 29"/>
                <a:gd name="T2" fmla="*/ 0 w 35"/>
                <a:gd name="T3" fmla="*/ 27 h 29"/>
                <a:gd name="T4" fmla="*/ 2 w 35"/>
                <a:gd name="T5" fmla="*/ 0 h 29"/>
                <a:gd name="T6" fmla="*/ 35 w 35"/>
                <a:gd name="T7" fmla="*/ 3 h 29"/>
                <a:gd name="T8" fmla="*/ 30 w 35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0" y="29"/>
                  </a:moveTo>
                  <a:lnTo>
                    <a:pt x="0" y="27"/>
                  </a:lnTo>
                  <a:lnTo>
                    <a:pt x="2" y="0"/>
                  </a:lnTo>
                  <a:lnTo>
                    <a:pt x="35" y="3"/>
                  </a:lnTo>
                  <a:lnTo>
                    <a:pt x="30" y="2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6" name="Freeform 5502"/>
            <p:cNvSpPr>
              <a:spLocks/>
            </p:cNvSpPr>
            <p:nvPr/>
          </p:nvSpPr>
          <p:spPr bwMode="auto">
            <a:xfrm>
              <a:off x="2602" y="1915"/>
              <a:ext cx="35" cy="27"/>
            </a:xfrm>
            <a:custGeom>
              <a:avLst/>
              <a:gdLst>
                <a:gd name="T0" fmla="*/ 33 w 35"/>
                <a:gd name="T1" fmla="*/ 27 h 27"/>
                <a:gd name="T2" fmla="*/ 2 w 35"/>
                <a:gd name="T3" fmla="*/ 27 h 27"/>
                <a:gd name="T4" fmla="*/ 0 w 35"/>
                <a:gd name="T5" fmla="*/ 0 h 27"/>
                <a:gd name="T6" fmla="*/ 35 w 35"/>
                <a:gd name="T7" fmla="*/ 0 h 27"/>
                <a:gd name="T8" fmla="*/ 33 w 3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33" y="27"/>
                  </a:moveTo>
                  <a:lnTo>
                    <a:pt x="2" y="27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7" name="Freeform 5503"/>
            <p:cNvSpPr>
              <a:spLocks/>
            </p:cNvSpPr>
            <p:nvPr/>
          </p:nvSpPr>
          <p:spPr bwMode="auto">
            <a:xfrm>
              <a:off x="2569" y="1915"/>
              <a:ext cx="35" cy="29"/>
            </a:xfrm>
            <a:custGeom>
              <a:avLst/>
              <a:gdLst>
                <a:gd name="T0" fmla="*/ 35 w 35"/>
                <a:gd name="T1" fmla="*/ 27 h 29"/>
                <a:gd name="T2" fmla="*/ 2 w 35"/>
                <a:gd name="T3" fmla="*/ 29 h 29"/>
                <a:gd name="T4" fmla="*/ 0 w 35"/>
                <a:gd name="T5" fmla="*/ 3 h 29"/>
                <a:gd name="T6" fmla="*/ 33 w 35"/>
                <a:gd name="T7" fmla="*/ 0 h 29"/>
                <a:gd name="T8" fmla="*/ 35 w 35"/>
                <a:gd name="T9" fmla="*/ 2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35" y="27"/>
                  </a:moveTo>
                  <a:lnTo>
                    <a:pt x="2" y="29"/>
                  </a:lnTo>
                  <a:lnTo>
                    <a:pt x="0" y="3"/>
                  </a:lnTo>
                  <a:lnTo>
                    <a:pt x="33" y="0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8" name="Freeform 5504"/>
            <p:cNvSpPr>
              <a:spLocks/>
            </p:cNvSpPr>
            <p:nvPr/>
          </p:nvSpPr>
          <p:spPr bwMode="auto">
            <a:xfrm>
              <a:off x="2696" y="1927"/>
              <a:ext cx="9" cy="27"/>
            </a:xfrm>
            <a:custGeom>
              <a:avLst/>
              <a:gdLst>
                <a:gd name="T0" fmla="*/ 9 w 9"/>
                <a:gd name="T1" fmla="*/ 0 h 27"/>
                <a:gd name="T2" fmla="*/ 6 w 9"/>
                <a:gd name="T3" fmla="*/ 0 h 27"/>
                <a:gd name="T4" fmla="*/ 0 w 9"/>
                <a:gd name="T5" fmla="*/ 25 h 27"/>
                <a:gd name="T6" fmla="*/ 2 w 9"/>
                <a:gd name="T7" fmla="*/ 27 h 27"/>
                <a:gd name="T8" fmla="*/ 9 w 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6" y="0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19" name="Freeform 5505"/>
            <p:cNvSpPr>
              <a:spLocks/>
            </p:cNvSpPr>
            <p:nvPr/>
          </p:nvSpPr>
          <p:spPr bwMode="auto">
            <a:xfrm>
              <a:off x="2553" y="1918"/>
              <a:ext cx="20" cy="26"/>
            </a:xfrm>
            <a:custGeom>
              <a:avLst/>
              <a:gdLst>
                <a:gd name="T0" fmla="*/ 18 w 20"/>
                <a:gd name="T1" fmla="*/ 26 h 26"/>
                <a:gd name="T2" fmla="*/ 0 w 20"/>
                <a:gd name="T3" fmla="*/ 24 h 26"/>
                <a:gd name="T4" fmla="*/ 9 w 20"/>
                <a:gd name="T5" fmla="*/ 0 h 26"/>
                <a:gd name="T6" fmla="*/ 20 w 20"/>
                <a:gd name="T7" fmla="*/ 0 h 26"/>
                <a:gd name="T8" fmla="*/ 18 w 20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6">
                  <a:moveTo>
                    <a:pt x="18" y="26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0" y="0"/>
                  </a:lnTo>
                  <a:lnTo>
                    <a:pt x="18" y="2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0" name="Freeform 5506"/>
            <p:cNvSpPr>
              <a:spLocks/>
            </p:cNvSpPr>
            <p:nvPr/>
          </p:nvSpPr>
          <p:spPr bwMode="auto">
            <a:xfrm>
              <a:off x="2536" y="1910"/>
              <a:ext cx="26" cy="32"/>
            </a:xfrm>
            <a:custGeom>
              <a:avLst/>
              <a:gdLst>
                <a:gd name="T0" fmla="*/ 17 w 26"/>
                <a:gd name="T1" fmla="*/ 32 h 32"/>
                <a:gd name="T2" fmla="*/ 0 w 26"/>
                <a:gd name="T3" fmla="*/ 22 h 32"/>
                <a:gd name="T4" fmla="*/ 13 w 26"/>
                <a:gd name="T5" fmla="*/ 0 h 32"/>
                <a:gd name="T6" fmla="*/ 26 w 26"/>
                <a:gd name="T7" fmla="*/ 8 h 32"/>
                <a:gd name="T8" fmla="*/ 17 w 26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17" y="3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6" y="8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1" name="Freeform 5507"/>
            <p:cNvSpPr>
              <a:spLocks/>
            </p:cNvSpPr>
            <p:nvPr/>
          </p:nvSpPr>
          <p:spPr bwMode="auto">
            <a:xfrm>
              <a:off x="2499" y="1876"/>
              <a:ext cx="50" cy="56"/>
            </a:xfrm>
            <a:custGeom>
              <a:avLst/>
              <a:gdLst>
                <a:gd name="T0" fmla="*/ 37 w 50"/>
                <a:gd name="T1" fmla="*/ 56 h 56"/>
                <a:gd name="T2" fmla="*/ 0 w 50"/>
                <a:gd name="T3" fmla="*/ 20 h 56"/>
                <a:gd name="T4" fmla="*/ 17 w 50"/>
                <a:gd name="T5" fmla="*/ 0 h 56"/>
                <a:gd name="T6" fmla="*/ 50 w 50"/>
                <a:gd name="T7" fmla="*/ 34 h 56"/>
                <a:gd name="T8" fmla="*/ 37 w 50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37" y="56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50" y="34"/>
                  </a:lnTo>
                  <a:lnTo>
                    <a:pt x="37" y="5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2" name="Freeform 5508"/>
            <p:cNvSpPr>
              <a:spLocks/>
            </p:cNvSpPr>
            <p:nvPr/>
          </p:nvSpPr>
          <p:spPr bwMode="auto">
            <a:xfrm>
              <a:off x="2459" y="1827"/>
              <a:ext cx="57" cy="69"/>
            </a:xfrm>
            <a:custGeom>
              <a:avLst/>
              <a:gdLst>
                <a:gd name="T0" fmla="*/ 40 w 57"/>
                <a:gd name="T1" fmla="*/ 69 h 69"/>
                <a:gd name="T2" fmla="*/ 0 w 57"/>
                <a:gd name="T3" fmla="*/ 15 h 69"/>
                <a:gd name="T4" fmla="*/ 20 w 57"/>
                <a:gd name="T5" fmla="*/ 0 h 69"/>
                <a:gd name="T6" fmla="*/ 57 w 57"/>
                <a:gd name="T7" fmla="*/ 49 h 69"/>
                <a:gd name="T8" fmla="*/ 40 w 57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9">
                  <a:moveTo>
                    <a:pt x="40" y="6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49"/>
                  </a:lnTo>
                  <a:lnTo>
                    <a:pt x="40" y="69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3" name="Freeform 5509"/>
            <p:cNvSpPr>
              <a:spLocks/>
            </p:cNvSpPr>
            <p:nvPr/>
          </p:nvSpPr>
          <p:spPr bwMode="auto">
            <a:xfrm>
              <a:off x="2422" y="1768"/>
              <a:ext cx="57" cy="74"/>
            </a:xfrm>
            <a:custGeom>
              <a:avLst/>
              <a:gdLst>
                <a:gd name="T0" fmla="*/ 37 w 57"/>
                <a:gd name="T1" fmla="*/ 74 h 74"/>
                <a:gd name="T2" fmla="*/ 0 w 57"/>
                <a:gd name="T3" fmla="*/ 15 h 74"/>
                <a:gd name="T4" fmla="*/ 20 w 57"/>
                <a:gd name="T5" fmla="*/ 0 h 74"/>
                <a:gd name="T6" fmla="*/ 57 w 57"/>
                <a:gd name="T7" fmla="*/ 59 h 74"/>
                <a:gd name="T8" fmla="*/ 37 w 57"/>
                <a:gd name="T9" fmla="*/ 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4">
                  <a:moveTo>
                    <a:pt x="37" y="7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59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4" name="Freeform 5510"/>
            <p:cNvSpPr>
              <a:spLocks/>
            </p:cNvSpPr>
            <p:nvPr/>
          </p:nvSpPr>
          <p:spPr bwMode="auto">
            <a:xfrm>
              <a:off x="2363" y="1656"/>
              <a:ext cx="79" cy="127"/>
            </a:xfrm>
            <a:custGeom>
              <a:avLst/>
              <a:gdLst>
                <a:gd name="T0" fmla="*/ 59 w 79"/>
                <a:gd name="T1" fmla="*/ 127 h 127"/>
                <a:gd name="T2" fmla="*/ 0 w 79"/>
                <a:gd name="T3" fmla="*/ 12 h 127"/>
                <a:gd name="T4" fmla="*/ 22 w 79"/>
                <a:gd name="T5" fmla="*/ 0 h 127"/>
                <a:gd name="T6" fmla="*/ 79 w 79"/>
                <a:gd name="T7" fmla="*/ 112 h 127"/>
                <a:gd name="T8" fmla="*/ 59 w 79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7">
                  <a:moveTo>
                    <a:pt x="59" y="12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79" y="112"/>
                  </a:lnTo>
                  <a:lnTo>
                    <a:pt x="59" y="127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5" name="Freeform 5511"/>
            <p:cNvSpPr>
              <a:spLocks/>
            </p:cNvSpPr>
            <p:nvPr/>
          </p:nvSpPr>
          <p:spPr bwMode="auto">
            <a:xfrm>
              <a:off x="2334" y="1602"/>
              <a:ext cx="51" cy="66"/>
            </a:xfrm>
            <a:custGeom>
              <a:avLst/>
              <a:gdLst>
                <a:gd name="T0" fmla="*/ 29 w 51"/>
                <a:gd name="T1" fmla="*/ 66 h 66"/>
                <a:gd name="T2" fmla="*/ 0 w 51"/>
                <a:gd name="T3" fmla="*/ 12 h 66"/>
                <a:gd name="T4" fmla="*/ 22 w 51"/>
                <a:gd name="T5" fmla="*/ 0 h 66"/>
                <a:gd name="T6" fmla="*/ 51 w 51"/>
                <a:gd name="T7" fmla="*/ 54 h 66"/>
                <a:gd name="T8" fmla="*/ 29 w 51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6">
                  <a:moveTo>
                    <a:pt x="29" y="6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51" y="54"/>
                  </a:lnTo>
                  <a:lnTo>
                    <a:pt x="29" y="6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6" name="Freeform 5512"/>
            <p:cNvSpPr>
              <a:spLocks/>
            </p:cNvSpPr>
            <p:nvPr/>
          </p:nvSpPr>
          <p:spPr bwMode="auto">
            <a:xfrm>
              <a:off x="2569" y="1918"/>
              <a:ext cx="4" cy="26"/>
            </a:xfrm>
            <a:custGeom>
              <a:avLst/>
              <a:gdLst>
                <a:gd name="T0" fmla="*/ 2 w 4"/>
                <a:gd name="T1" fmla="*/ 26 h 26"/>
                <a:gd name="T2" fmla="*/ 2 w 4"/>
                <a:gd name="T3" fmla="*/ 26 h 26"/>
                <a:gd name="T4" fmla="*/ 0 w 4"/>
                <a:gd name="T5" fmla="*/ 0 h 26"/>
                <a:gd name="T6" fmla="*/ 4 w 4"/>
                <a:gd name="T7" fmla="*/ 0 h 26"/>
                <a:gd name="T8" fmla="*/ 2 w 4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6">
                  <a:moveTo>
                    <a:pt x="2" y="26"/>
                  </a:moveTo>
                  <a:lnTo>
                    <a:pt x="2" y="26"/>
                  </a:lnTo>
                  <a:lnTo>
                    <a:pt x="0" y="0"/>
                  </a:lnTo>
                  <a:lnTo>
                    <a:pt x="4" y="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081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7" name="Freeform 5513"/>
            <p:cNvSpPr>
              <a:spLocks/>
            </p:cNvSpPr>
            <p:nvPr/>
          </p:nvSpPr>
          <p:spPr bwMode="auto">
            <a:xfrm>
              <a:off x="3599" y="3544"/>
              <a:ext cx="44" cy="58"/>
            </a:xfrm>
            <a:custGeom>
              <a:avLst/>
              <a:gdLst>
                <a:gd name="T0" fmla="*/ 22 w 44"/>
                <a:gd name="T1" fmla="*/ 58 h 58"/>
                <a:gd name="T2" fmla="*/ 0 w 44"/>
                <a:gd name="T3" fmla="*/ 12 h 58"/>
                <a:gd name="T4" fmla="*/ 22 w 44"/>
                <a:gd name="T5" fmla="*/ 0 h 58"/>
                <a:gd name="T6" fmla="*/ 44 w 44"/>
                <a:gd name="T7" fmla="*/ 46 h 58"/>
                <a:gd name="T8" fmla="*/ 22 w 44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22" y="58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4" y="4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8" name="Freeform 5514"/>
            <p:cNvSpPr>
              <a:spLocks/>
            </p:cNvSpPr>
            <p:nvPr/>
          </p:nvSpPr>
          <p:spPr bwMode="auto">
            <a:xfrm>
              <a:off x="3577" y="3502"/>
              <a:ext cx="44" cy="54"/>
            </a:xfrm>
            <a:custGeom>
              <a:avLst/>
              <a:gdLst>
                <a:gd name="T0" fmla="*/ 22 w 44"/>
                <a:gd name="T1" fmla="*/ 54 h 54"/>
                <a:gd name="T2" fmla="*/ 0 w 44"/>
                <a:gd name="T3" fmla="*/ 15 h 54"/>
                <a:gd name="T4" fmla="*/ 20 w 44"/>
                <a:gd name="T5" fmla="*/ 0 h 54"/>
                <a:gd name="T6" fmla="*/ 44 w 44"/>
                <a:gd name="T7" fmla="*/ 42 h 54"/>
                <a:gd name="T8" fmla="*/ 22 w 44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2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29" name="Freeform 5515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0" name="Freeform 5516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1" name="Freeform 5517"/>
            <p:cNvSpPr>
              <a:spLocks/>
            </p:cNvSpPr>
            <p:nvPr/>
          </p:nvSpPr>
          <p:spPr bwMode="auto">
            <a:xfrm>
              <a:off x="3498" y="3355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10 h 52"/>
                <a:gd name="T4" fmla="*/ 22 w 37"/>
                <a:gd name="T5" fmla="*/ 0 h 52"/>
                <a:gd name="T6" fmla="*/ 37 w 37"/>
                <a:gd name="T7" fmla="*/ 39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7" y="3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2" name="Freeform 5518"/>
            <p:cNvSpPr>
              <a:spLocks/>
            </p:cNvSpPr>
            <p:nvPr/>
          </p:nvSpPr>
          <p:spPr bwMode="auto">
            <a:xfrm>
              <a:off x="3483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3" name="Freeform 5519"/>
            <p:cNvSpPr>
              <a:spLocks/>
            </p:cNvSpPr>
            <p:nvPr/>
          </p:nvSpPr>
          <p:spPr bwMode="auto">
            <a:xfrm>
              <a:off x="3474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4" name="Freeform 5520"/>
            <p:cNvSpPr>
              <a:spLocks/>
            </p:cNvSpPr>
            <p:nvPr/>
          </p:nvSpPr>
          <p:spPr bwMode="auto">
            <a:xfrm>
              <a:off x="3472" y="3233"/>
              <a:ext cx="26" cy="34"/>
            </a:xfrm>
            <a:custGeom>
              <a:avLst/>
              <a:gdLst>
                <a:gd name="T0" fmla="*/ 2 w 26"/>
                <a:gd name="T1" fmla="*/ 34 h 34"/>
                <a:gd name="T2" fmla="*/ 0 w 26"/>
                <a:gd name="T3" fmla="*/ 0 h 34"/>
                <a:gd name="T4" fmla="*/ 24 w 26"/>
                <a:gd name="T5" fmla="*/ 0 h 34"/>
                <a:gd name="T6" fmla="*/ 26 w 26"/>
                <a:gd name="T7" fmla="*/ 34 h 34"/>
                <a:gd name="T8" fmla="*/ 2 w 2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4">
                  <a:moveTo>
                    <a:pt x="2" y="3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6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5" name="Freeform 5521"/>
            <p:cNvSpPr>
              <a:spLocks/>
            </p:cNvSpPr>
            <p:nvPr/>
          </p:nvSpPr>
          <p:spPr bwMode="auto">
            <a:xfrm>
              <a:off x="3472" y="3198"/>
              <a:ext cx="28" cy="35"/>
            </a:xfrm>
            <a:custGeom>
              <a:avLst/>
              <a:gdLst>
                <a:gd name="T0" fmla="*/ 0 w 28"/>
                <a:gd name="T1" fmla="*/ 35 h 35"/>
                <a:gd name="T2" fmla="*/ 4 w 28"/>
                <a:gd name="T3" fmla="*/ 0 h 35"/>
                <a:gd name="T4" fmla="*/ 28 w 28"/>
                <a:gd name="T5" fmla="*/ 5 h 35"/>
                <a:gd name="T6" fmla="*/ 24 w 28"/>
                <a:gd name="T7" fmla="*/ 35 h 35"/>
                <a:gd name="T8" fmla="*/ 0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0" y="35"/>
                  </a:moveTo>
                  <a:lnTo>
                    <a:pt x="4" y="0"/>
                  </a:lnTo>
                  <a:lnTo>
                    <a:pt x="28" y="5"/>
                  </a:lnTo>
                  <a:lnTo>
                    <a:pt x="24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6" name="Freeform 5522"/>
            <p:cNvSpPr>
              <a:spLocks/>
            </p:cNvSpPr>
            <p:nvPr/>
          </p:nvSpPr>
          <p:spPr bwMode="auto">
            <a:xfrm>
              <a:off x="3476" y="3140"/>
              <a:ext cx="37" cy="63"/>
            </a:xfrm>
            <a:custGeom>
              <a:avLst/>
              <a:gdLst>
                <a:gd name="T0" fmla="*/ 0 w 37"/>
                <a:gd name="T1" fmla="*/ 58 h 63"/>
                <a:gd name="T2" fmla="*/ 13 w 37"/>
                <a:gd name="T3" fmla="*/ 0 h 63"/>
                <a:gd name="T4" fmla="*/ 37 w 37"/>
                <a:gd name="T5" fmla="*/ 4 h 63"/>
                <a:gd name="T6" fmla="*/ 24 w 37"/>
                <a:gd name="T7" fmla="*/ 63 h 63"/>
                <a:gd name="T8" fmla="*/ 0 w 37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3">
                  <a:moveTo>
                    <a:pt x="0" y="58"/>
                  </a:moveTo>
                  <a:lnTo>
                    <a:pt x="13" y="0"/>
                  </a:lnTo>
                  <a:lnTo>
                    <a:pt x="37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7" name="Freeform 5523"/>
            <p:cNvSpPr>
              <a:spLocks/>
            </p:cNvSpPr>
            <p:nvPr/>
          </p:nvSpPr>
          <p:spPr bwMode="auto">
            <a:xfrm>
              <a:off x="3489" y="3081"/>
              <a:ext cx="38" cy="63"/>
            </a:xfrm>
            <a:custGeom>
              <a:avLst/>
              <a:gdLst>
                <a:gd name="T0" fmla="*/ 0 w 38"/>
                <a:gd name="T1" fmla="*/ 59 h 63"/>
                <a:gd name="T2" fmla="*/ 13 w 38"/>
                <a:gd name="T3" fmla="*/ 0 h 63"/>
                <a:gd name="T4" fmla="*/ 38 w 38"/>
                <a:gd name="T5" fmla="*/ 5 h 63"/>
                <a:gd name="T6" fmla="*/ 24 w 38"/>
                <a:gd name="T7" fmla="*/ 63 h 63"/>
                <a:gd name="T8" fmla="*/ 0 w 38"/>
                <a:gd name="T9" fmla="*/ 5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3">
                  <a:moveTo>
                    <a:pt x="0" y="59"/>
                  </a:moveTo>
                  <a:lnTo>
                    <a:pt x="13" y="0"/>
                  </a:lnTo>
                  <a:lnTo>
                    <a:pt x="38" y="5"/>
                  </a:lnTo>
                  <a:lnTo>
                    <a:pt x="24" y="6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8" name="Freeform 5524"/>
            <p:cNvSpPr>
              <a:spLocks/>
            </p:cNvSpPr>
            <p:nvPr/>
          </p:nvSpPr>
          <p:spPr bwMode="auto">
            <a:xfrm>
              <a:off x="3502" y="3051"/>
              <a:ext cx="25" cy="35"/>
            </a:xfrm>
            <a:custGeom>
              <a:avLst/>
              <a:gdLst>
                <a:gd name="T0" fmla="*/ 0 w 25"/>
                <a:gd name="T1" fmla="*/ 30 h 35"/>
                <a:gd name="T2" fmla="*/ 0 w 25"/>
                <a:gd name="T3" fmla="*/ 3 h 35"/>
                <a:gd name="T4" fmla="*/ 25 w 25"/>
                <a:gd name="T5" fmla="*/ 0 h 35"/>
                <a:gd name="T6" fmla="*/ 25 w 25"/>
                <a:gd name="T7" fmla="*/ 35 h 35"/>
                <a:gd name="T8" fmla="*/ 0 w 25"/>
                <a:gd name="T9" fmla="*/ 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30"/>
                  </a:moveTo>
                  <a:lnTo>
                    <a:pt x="0" y="3"/>
                  </a:lnTo>
                  <a:lnTo>
                    <a:pt x="25" y="0"/>
                  </a:lnTo>
                  <a:lnTo>
                    <a:pt x="25" y="3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39" name="Freeform 5525"/>
            <p:cNvSpPr>
              <a:spLocks/>
            </p:cNvSpPr>
            <p:nvPr/>
          </p:nvSpPr>
          <p:spPr bwMode="auto">
            <a:xfrm>
              <a:off x="3498" y="3017"/>
              <a:ext cx="29" cy="37"/>
            </a:xfrm>
            <a:custGeom>
              <a:avLst/>
              <a:gdLst>
                <a:gd name="T0" fmla="*/ 4 w 29"/>
                <a:gd name="T1" fmla="*/ 37 h 37"/>
                <a:gd name="T2" fmla="*/ 0 w 29"/>
                <a:gd name="T3" fmla="*/ 5 h 37"/>
                <a:gd name="T4" fmla="*/ 24 w 29"/>
                <a:gd name="T5" fmla="*/ 0 h 37"/>
                <a:gd name="T6" fmla="*/ 29 w 29"/>
                <a:gd name="T7" fmla="*/ 34 h 37"/>
                <a:gd name="T8" fmla="*/ 4 w 29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9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0" name="Freeform 5526"/>
            <p:cNvSpPr>
              <a:spLocks/>
            </p:cNvSpPr>
            <p:nvPr/>
          </p:nvSpPr>
          <p:spPr bwMode="auto">
            <a:xfrm>
              <a:off x="3474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1" name="Freeform 5527"/>
            <p:cNvSpPr>
              <a:spLocks/>
            </p:cNvSpPr>
            <p:nvPr/>
          </p:nvSpPr>
          <p:spPr bwMode="auto">
            <a:xfrm>
              <a:off x="3494" y="2990"/>
              <a:ext cx="28" cy="34"/>
            </a:xfrm>
            <a:custGeom>
              <a:avLst/>
              <a:gdLst>
                <a:gd name="T0" fmla="*/ 6 w 28"/>
                <a:gd name="T1" fmla="*/ 34 h 34"/>
                <a:gd name="T2" fmla="*/ 0 w 28"/>
                <a:gd name="T3" fmla="*/ 10 h 34"/>
                <a:gd name="T4" fmla="*/ 22 w 28"/>
                <a:gd name="T5" fmla="*/ 0 h 34"/>
                <a:gd name="T6" fmla="*/ 28 w 28"/>
                <a:gd name="T7" fmla="*/ 25 h 34"/>
                <a:gd name="T8" fmla="*/ 6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6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25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2" name="Freeform 5528"/>
            <p:cNvSpPr>
              <a:spLocks/>
            </p:cNvSpPr>
            <p:nvPr/>
          </p:nvSpPr>
          <p:spPr bwMode="auto">
            <a:xfrm>
              <a:off x="3483" y="2966"/>
              <a:ext cx="33" cy="34"/>
            </a:xfrm>
            <a:custGeom>
              <a:avLst/>
              <a:gdLst>
                <a:gd name="T0" fmla="*/ 11 w 33"/>
                <a:gd name="T1" fmla="*/ 34 h 34"/>
                <a:gd name="T2" fmla="*/ 0 w 33"/>
                <a:gd name="T3" fmla="*/ 14 h 34"/>
                <a:gd name="T4" fmla="*/ 19 w 33"/>
                <a:gd name="T5" fmla="*/ 0 h 34"/>
                <a:gd name="T6" fmla="*/ 33 w 33"/>
                <a:gd name="T7" fmla="*/ 24 h 34"/>
                <a:gd name="T8" fmla="*/ 11 w 3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11" y="34"/>
                  </a:moveTo>
                  <a:lnTo>
                    <a:pt x="0" y="14"/>
                  </a:lnTo>
                  <a:lnTo>
                    <a:pt x="19" y="0"/>
                  </a:lnTo>
                  <a:lnTo>
                    <a:pt x="33" y="24"/>
                  </a:lnTo>
                  <a:lnTo>
                    <a:pt x="11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3" name="Freeform 5529"/>
            <p:cNvSpPr>
              <a:spLocks/>
            </p:cNvSpPr>
            <p:nvPr/>
          </p:nvSpPr>
          <p:spPr bwMode="auto">
            <a:xfrm>
              <a:off x="3461" y="2931"/>
              <a:ext cx="41" cy="49"/>
            </a:xfrm>
            <a:custGeom>
              <a:avLst/>
              <a:gdLst>
                <a:gd name="T0" fmla="*/ 22 w 41"/>
                <a:gd name="T1" fmla="*/ 49 h 49"/>
                <a:gd name="T2" fmla="*/ 0 w 41"/>
                <a:gd name="T3" fmla="*/ 18 h 49"/>
                <a:gd name="T4" fmla="*/ 17 w 41"/>
                <a:gd name="T5" fmla="*/ 0 h 49"/>
                <a:gd name="T6" fmla="*/ 41 w 41"/>
                <a:gd name="T7" fmla="*/ 35 h 49"/>
                <a:gd name="T8" fmla="*/ 22 w 41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9">
                  <a:moveTo>
                    <a:pt x="22" y="49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41" y="35"/>
                  </a:lnTo>
                  <a:lnTo>
                    <a:pt x="22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4" name="Freeform 5530"/>
            <p:cNvSpPr>
              <a:spLocks/>
            </p:cNvSpPr>
            <p:nvPr/>
          </p:nvSpPr>
          <p:spPr bwMode="auto">
            <a:xfrm>
              <a:off x="3432" y="2900"/>
              <a:ext cx="46" cy="49"/>
            </a:xfrm>
            <a:custGeom>
              <a:avLst/>
              <a:gdLst>
                <a:gd name="T0" fmla="*/ 29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31 h 49"/>
                <a:gd name="T8" fmla="*/ 29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29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31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5" name="Freeform 5531"/>
            <p:cNvSpPr>
              <a:spLocks/>
            </p:cNvSpPr>
            <p:nvPr/>
          </p:nvSpPr>
          <p:spPr bwMode="auto">
            <a:xfrm>
              <a:off x="3397" y="2875"/>
              <a:ext cx="48" cy="47"/>
            </a:xfrm>
            <a:custGeom>
              <a:avLst/>
              <a:gdLst>
                <a:gd name="T0" fmla="*/ 35 w 48"/>
                <a:gd name="T1" fmla="*/ 47 h 47"/>
                <a:gd name="T2" fmla="*/ 0 w 48"/>
                <a:gd name="T3" fmla="*/ 22 h 47"/>
                <a:gd name="T4" fmla="*/ 13 w 48"/>
                <a:gd name="T5" fmla="*/ 0 h 47"/>
                <a:gd name="T6" fmla="*/ 48 w 48"/>
                <a:gd name="T7" fmla="*/ 25 h 47"/>
                <a:gd name="T8" fmla="*/ 35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5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6" name="Freeform 5532"/>
            <p:cNvSpPr>
              <a:spLocks/>
            </p:cNvSpPr>
            <p:nvPr/>
          </p:nvSpPr>
          <p:spPr bwMode="auto">
            <a:xfrm>
              <a:off x="3362" y="2853"/>
              <a:ext cx="48" cy="44"/>
            </a:xfrm>
            <a:custGeom>
              <a:avLst/>
              <a:gdLst>
                <a:gd name="T0" fmla="*/ 35 w 48"/>
                <a:gd name="T1" fmla="*/ 44 h 44"/>
                <a:gd name="T2" fmla="*/ 0 w 48"/>
                <a:gd name="T3" fmla="*/ 22 h 44"/>
                <a:gd name="T4" fmla="*/ 13 w 48"/>
                <a:gd name="T5" fmla="*/ 0 h 44"/>
                <a:gd name="T6" fmla="*/ 48 w 48"/>
                <a:gd name="T7" fmla="*/ 22 h 44"/>
                <a:gd name="T8" fmla="*/ 35 w 48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4">
                  <a:moveTo>
                    <a:pt x="35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2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7" name="Freeform 5533"/>
            <p:cNvSpPr>
              <a:spLocks/>
            </p:cNvSpPr>
            <p:nvPr/>
          </p:nvSpPr>
          <p:spPr bwMode="auto">
            <a:xfrm>
              <a:off x="3329" y="2826"/>
              <a:ext cx="46" cy="49"/>
            </a:xfrm>
            <a:custGeom>
              <a:avLst/>
              <a:gdLst>
                <a:gd name="T0" fmla="*/ 33 w 46"/>
                <a:gd name="T1" fmla="*/ 49 h 49"/>
                <a:gd name="T2" fmla="*/ 0 w 46"/>
                <a:gd name="T3" fmla="*/ 22 h 49"/>
                <a:gd name="T4" fmla="*/ 13 w 46"/>
                <a:gd name="T5" fmla="*/ 0 h 49"/>
                <a:gd name="T6" fmla="*/ 46 w 46"/>
                <a:gd name="T7" fmla="*/ 27 h 49"/>
                <a:gd name="T8" fmla="*/ 33 w 46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33" y="4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8" name="Freeform 5534"/>
            <p:cNvSpPr>
              <a:spLocks/>
            </p:cNvSpPr>
            <p:nvPr/>
          </p:nvSpPr>
          <p:spPr bwMode="auto">
            <a:xfrm>
              <a:off x="3312" y="2811"/>
              <a:ext cx="30" cy="37"/>
            </a:xfrm>
            <a:custGeom>
              <a:avLst/>
              <a:gdLst>
                <a:gd name="T0" fmla="*/ 17 w 30"/>
                <a:gd name="T1" fmla="*/ 37 h 37"/>
                <a:gd name="T2" fmla="*/ 0 w 30"/>
                <a:gd name="T3" fmla="*/ 18 h 37"/>
                <a:gd name="T4" fmla="*/ 17 w 30"/>
                <a:gd name="T5" fmla="*/ 0 h 37"/>
                <a:gd name="T6" fmla="*/ 30 w 30"/>
                <a:gd name="T7" fmla="*/ 15 h 37"/>
                <a:gd name="T8" fmla="*/ 17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7" y="37"/>
                  </a:moveTo>
                  <a:lnTo>
                    <a:pt x="0" y="18"/>
                  </a:lnTo>
                  <a:lnTo>
                    <a:pt x="17" y="0"/>
                  </a:lnTo>
                  <a:lnTo>
                    <a:pt x="30" y="15"/>
                  </a:lnTo>
                  <a:lnTo>
                    <a:pt x="17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49" name="Freeform 5535"/>
            <p:cNvSpPr>
              <a:spLocks/>
            </p:cNvSpPr>
            <p:nvPr/>
          </p:nvSpPr>
          <p:spPr bwMode="auto">
            <a:xfrm>
              <a:off x="3294" y="2794"/>
              <a:ext cx="35" cy="35"/>
            </a:xfrm>
            <a:custGeom>
              <a:avLst/>
              <a:gdLst>
                <a:gd name="T0" fmla="*/ 18 w 35"/>
                <a:gd name="T1" fmla="*/ 35 h 35"/>
                <a:gd name="T2" fmla="*/ 0 w 35"/>
                <a:gd name="T3" fmla="*/ 15 h 35"/>
                <a:gd name="T4" fmla="*/ 20 w 35"/>
                <a:gd name="T5" fmla="*/ 0 h 35"/>
                <a:gd name="T6" fmla="*/ 35 w 35"/>
                <a:gd name="T7" fmla="*/ 17 h 35"/>
                <a:gd name="T8" fmla="*/ 18 w 35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18" y="35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35" y="17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0" name="Freeform 5536"/>
            <p:cNvSpPr>
              <a:spLocks/>
            </p:cNvSpPr>
            <p:nvPr/>
          </p:nvSpPr>
          <p:spPr bwMode="auto">
            <a:xfrm>
              <a:off x="3272" y="2750"/>
              <a:ext cx="42" cy="59"/>
            </a:xfrm>
            <a:custGeom>
              <a:avLst/>
              <a:gdLst>
                <a:gd name="T0" fmla="*/ 22 w 42"/>
                <a:gd name="T1" fmla="*/ 59 h 59"/>
                <a:gd name="T2" fmla="*/ 0 w 42"/>
                <a:gd name="T3" fmla="*/ 15 h 59"/>
                <a:gd name="T4" fmla="*/ 20 w 42"/>
                <a:gd name="T5" fmla="*/ 0 h 59"/>
                <a:gd name="T6" fmla="*/ 42 w 42"/>
                <a:gd name="T7" fmla="*/ 44 h 59"/>
                <a:gd name="T8" fmla="*/ 22 w 42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9">
                  <a:moveTo>
                    <a:pt x="22" y="5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44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1" name="Freeform 5537"/>
            <p:cNvSpPr>
              <a:spLocks/>
            </p:cNvSpPr>
            <p:nvPr/>
          </p:nvSpPr>
          <p:spPr bwMode="auto">
            <a:xfrm>
              <a:off x="3498" y="3015"/>
              <a:ext cx="24" cy="9"/>
            </a:xfrm>
            <a:custGeom>
              <a:avLst/>
              <a:gdLst>
                <a:gd name="T0" fmla="*/ 24 w 24"/>
                <a:gd name="T1" fmla="*/ 2 h 9"/>
                <a:gd name="T2" fmla="*/ 24 w 24"/>
                <a:gd name="T3" fmla="*/ 0 h 9"/>
                <a:gd name="T4" fmla="*/ 0 w 24"/>
                <a:gd name="T5" fmla="*/ 7 h 9"/>
                <a:gd name="T6" fmla="*/ 2 w 24"/>
                <a:gd name="T7" fmla="*/ 9 h 9"/>
                <a:gd name="T8" fmla="*/ 24 w 24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9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2" name="Freeform 5538"/>
            <p:cNvSpPr>
              <a:spLocks/>
            </p:cNvSpPr>
            <p:nvPr/>
          </p:nvSpPr>
          <p:spPr bwMode="auto">
            <a:xfrm>
              <a:off x="3259" y="2726"/>
              <a:ext cx="35" cy="36"/>
            </a:xfrm>
            <a:custGeom>
              <a:avLst/>
              <a:gdLst>
                <a:gd name="T0" fmla="*/ 13 w 35"/>
                <a:gd name="T1" fmla="*/ 36 h 36"/>
                <a:gd name="T2" fmla="*/ 0 w 35"/>
                <a:gd name="T3" fmla="*/ 5 h 36"/>
                <a:gd name="T4" fmla="*/ 24 w 35"/>
                <a:gd name="T5" fmla="*/ 0 h 36"/>
                <a:gd name="T6" fmla="*/ 35 w 35"/>
                <a:gd name="T7" fmla="*/ 27 h 36"/>
                <a:gd name="T8" fmla="*/ 13 w 35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13" y="3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27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3" name="Freeform 5539"/>
            <p:cNvSpPr>
              <a:spLocks/>
            </p:cNvSpPr>
            <p:nvPr/>
          </p:nvSpPr>
          <p:spPr bwMode="auto">
            <a:xfrm>
              <a:off x="3255" y="2694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2 h 37"/>
                <a:gd name="T4" fmla="*/ 24 w 28"/>
                <a:gd name="T5" fmla="*/ 0 h 37"/>
                <a:gd name="T6" fmla="*/ 28 w 28"/>
                <a:gd name="T7" fmla="*/ 32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3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4" name="Freeform 5540"/>
            <p:cNvSpPr>
              <a:spLocks/>
            </p:cNvSpPr>
            <p:nvPr/>
          </p:nvSpPr>
          <p:spPr bwMode="auto">
            <a:xfrm>
              <a:off x="3255" y="2640"/>
              <a:ext cx="24" cy="56"/>
            </a:xfrm>
            <a:custGeom>
              <a:avLst/>
              <a:gdLst>
                <a:gd name="T0" fmla="*/ 0 w 24"/>
                <a:gd name="T1" fmla="*/ 56 h 56"/>
                <a:gd name="T2" fmla="*/ 0 w 24"/>
                <a:gd name="T3" fmla="*/ 0 h 56"/>
                <a:gd name="T4" fmla="*/ 24 w 24"/>
                <a:gd name="T5" fmla="*/ 0 h 56"/>
                <a:gd name="T6" fmla="*/ 24 w 24"/>
                <a:gd name="T7" fmla="*/ 54 h 56"/>
                <a:gd name="T8" fmla="*/ 0 w 2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0" y="56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5" name="Freeform 5541"/>
            <p:cNvSpPr>
              <a:spLocks/>
            </p:cNvSpPr>
            <p:nvPr/>
          </p:nvSpPr>
          <p:spPr bwMode="auto">
            <a:xfrm>
              <a:off x="3253" y="2581"/>
              <a:ext cx="26" cy="59"/>
            </a:xfrm>
            <a:custGeom>
              <a:avLst/>
              <a:gdLst>
                <a:gd name="T0" fmla="*/ 2 w 26"/>
                <a:gd name="T1" fmla="*/ 59 h 59"/>
                <a:gd name="T2" fmla="*/ 0 w 26"/>
                <a:gd name="T3" fmla="*/ 3 h 59"/>
                <a:gd name="T4" fmla="*/ 24 w 26"/>
                <a:gd name="T5" fmla="*/ 0 h 59"/>
                <a:gd name="T6" fmla="*/ 26 w 26"/>
                <a:gd name="T7" fmla="*/ 59 h 59"/>
                <a:gd name="T8" fmla="*/ 2 w 26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9">
                  <a:moveTo>
                    <a:pt x="2" y="59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6" y="59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6" name="Freeform 5542"/>
            <p:cNvSpPr>
              <a:spLocks/>
            </p:cNvSpPr>
            <p:nvPr/>
          </p:nvSpPr>
          <p:spPr bwMode="auto">
            <a:xfrm>
              <a:off x="3248" y="2549"/>
              <a:ext cx="29" cy="35"/>
            </a:xfrm>
            <a:custGeom>
              <a:avLst/>
              <a:gdLst>
                <a:gd name="T0" fmla="*/ 5 w 29"/>
                <a:gd name="T1" fmla="*/ 35 h 35"/>
                <a:gd name="T2" fmla="*/ 0 w 29"/>
                <a:gd name="T3" fmla="*/ 10 h 35"/>
                <a:gd name="T4" fmla="*/ 22 w 29"/>
                <a:gd name="T5" fmla="*/ 0 h 35"/>
                <a:gd name="T6" fmla="*/ 29 w 29"/>
                <a:gd name="T7" fmla="*/ 32 h 35"/>
                <a:gd name="T8" fmla="*/ 5 w 29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5" y="35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9" y="32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7" name="Freeform 5543"/>
            <p:cNvSpPr>
              <a:spLocks/>
            </p:cNvSpPr>
            <p:nvPr/>
          </p:nvSpPr>
          <p:spPr bwMode="auto">
            <a:xfrm>
              <a:off x="3235" y="2520"/>
              <a:ext cx="35" cy="39"/>
            </a:xfrm>
            <a:custGeom>
              <a:avLst/>
              <a:gdLst>
                <a:gd name="T0" fmla="*/ 13 w 35"/>
                <a:gd name="T1" fmla="*/ 39 h 39"/>
                <a:gd name="T2" fmla="*/ 0 w 35"/>
                <a:gd name="T3" fmla="*/ 12 h 39"/>
                <a:gd name="T4" fmla="*/ 22 w 35"/>
                <a:gd name="T5" fmla="*/ 0 h 39"/>
                <a:gd name="T6" fmla="*/ 35 w 35"/>
                <a:gd name="T7" fmla="*/ 29 h 39"/>
                <a:gd name="T8" fmla="*/ 13 w 35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5" y="29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8" name="Freeform 5544"/>
            <p:cNvSpPr>
              <a:spLocks/>
            </p:cNvSpPr>
            <p:nvPr/>
          </p:nvSpPr>
          <p:spPr bwMode="auto">
            <a:xfrm>
              <a:off x="3272" y="2750"/>
              <a:ext cx="22" cy="15"/>
            </a:xfrm>
            <a:custGeom>
              <a:avLst/>
              <a:gdLst>
                <a:gd name="T0" fmla="*/ 0 w 22"/>
                <a:gd name="T1" fmla="*/ 15 h 15"/>
                <a:gd name="T2" fmla="*/ 0 w 22"/>
                <a:gd name="T3" fmla="*/ 12 h 15"/>
                <a:gd name="T4" fmla="*/ 20 w 22"/>
                <a:gd name="T5" fmla="*/ 0 h 15"/>
                <a:gd name="T6" fmla="*/ 22 w 22"/>
                <a:gd name="T7" fmla="*/ 3 h 15"/>
                <a:gd name="T8" fmla="*/ 0 w 22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59" name="Freeform 5545"/>
            <p:cNvSpPr>
              <a:spLocks/>
            </p:cNvSpPr>
            <p:nvPr/>
          </p:nvSpPr>
          <p:spPr bwMode="auto">
            <a:xfrm>
              <a:off x="3211" y="2483"/>
              <a:ext cx="44" cy="52"/>
            </a:xfrm>
            <a:custGeom>
              <a:avLst/>
              <a:gdLst>
                <a:gd name="T0" fmla="*/ 26 w 44"/>
                <a:gd name="T1" fmla="*/ 52 h 52"/>
                <a:gd name="T2" fmla="*/ 0 w 44"/>
                <a:gd name="T3" fmla="*/ 17 h 52"/>
                <a:gd name="T4" fmla="*/ 17 w 44"/>
                <a:gd name="T5" fmla="*/ 0 h 52"/>
                <a:gd name="T6" fmla="*/ 44 w 44"/>
                <a:gd name="T7" fmla="*/ 32 h 52"/>
                <a:gd name="T8" fmla="*/ 26 w 4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2">
                  <a:moveTo>
                    <a:pt x="26" y="52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44" y="32"/>
                  </a:lnTo>
                  <a:lnTo>
                    <a:pt x="26" y="5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0" name="Freeform 5546"/>
            <p:cNvSpPr>
              <a:spLocks/>
            </p:cNvSpPr>
            <p:nvPr/>
          </p:nvSpPr>
          <p:spPr bwMode="auto">
            <a:xfrm>
              <a:off x="3196" y="2469"/>
              <a:ext cx="32" cy="31"/>
            </a:xfrm>
            <a:custGeom>
              <a:avLst/>
              <a:gdLst>
                <a:gd name="T0" fmla="*/ 15 w 32"/>
                <a:gd name="T1" fmla="*/ 31 h 31"/>
                <a:gd name="T2" fmla="*/ 0 w 32"/>
                <a:gd name="T3" fmla="*/ 24 h 31"/>
                <a:gd name="T4" fmla="*/ 11 w 32"/>
                <a:gd name="T5" fmla="*/ 0 h 31"/>
                <a:gd name="T6" fmla="*/ 32 w 32"/>
                <a:gd name="T7" fmla="*/ 14 h 31"/>
                <a:gd name="T8" fmla="*/ 15 w 32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5" y="31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32" y="14"/>
                  </a:lnTo>
                  <a:lnTo>
                    <a:pt x="15" y="31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1" name="Freeform 5547"/>
            <p:cNvSpPr>
              <a:spLocks/>
            </p:cNvSpPr>
            <p:nvPr/>
          </p:nvSpPr>
          <p:spPr bwMode="auto">
            <a:xfrm>
              <a:off x="3182" y="2459"/>
              <a:ext cx="25" cy="34"/>
            </a:xfrm>
            <a:custGeom>
              <a:avLst/>
              <a:gdLst>
                <a:gd name="T0" fmla="*/ 14 w 25"/>
                <a:gd name="T1" fmla="*/ 34 h 34"/>
                <a:gd name="T2" fmla="*/ 0 w 25"/>
                <a:gd name="T3" fmla="*/ 24 h 34"/>
                <a:gd name="T4" fmla="*/ 9 w 25"/>
                <a:gd name="T5" fmla="*/ 0 h 34"/>
                <a:gd name="T6" fmla="*/ 25 w 25"/>
                <a:gd name="T7" fmla="*/ 10 h 34"/>
                <a:gd name="T8" fmla="*/ 14 w 25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14" y="34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5" y="10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2" name="Freeform 5548"/>
            <p:cNvSpPr>
              <a:spLocks/>
            </p:cNvSpPr>
            <p:nvPr/>
          </p:nvSpPr>
          <p:spPr bwMode="auto">
            <a:xfrm>
              <a:off x="3147" y="2447"/>
              <a:ext cx="44" cy="36"/>
            </a:xfrm>
            <a:custGeom>
              <a:avLst/>
              <a:gdLst>
                <a:gd name="T0" fmla="*/ 35 w 44"/>
                <a:gd name="T1" fmla="*/ 36 h 36"/>
                <a:gd name="T2" fmla="*/ 0 w 44"/>
                <a:gd name="T3" fmla="*/ 26 h 36"/>
                <a:gd name="T4" fmla="*/ 5 w 44"/>
                <a:gd name="T5" fmla="*/ 0 h 36"/>
                <a:gd name="T6" fmla="*/ 44 w 44"/>
                <a:gd name="T7" fmla="*/ 12 h 36"/>
                <a:gd name="T8" fmla="*/ 35 w 44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35" y="36"/>
                  </a:moveTo>
                  <a:lnTo>
                    <a:pt x="0" y="26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3" name="Freeform 5549"/>
            <p:cNvSpPr>
              <a:spLocks/>
            </p:cNvSpPr>
            <p:nvPr/>
          </p:nvSpPr>
          <p:spPr bwMode="auto">
            <a:xfrm>
              <a:off x="3110" y="2439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5 w 42"/>
                <a:gd name="T5" fmla="*/ 0 h 34"/>
                <a:gd name="T6" fmla="*/ 42 w 42"/>
                <a:gd name="T7" fmla="*/ 8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2" y="8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4" name="Freeform 5550"/>
            <p:cNvSpPr>
              <a:spLocks/>
            </p:cNvSpPr>
            <p:nvPr/>
          </p:nvSpPr>
          <p:spPr bwMode="auto">
            <a:xfrm>
              <a:off x="3033" y="2420"/>
              <a:ext cx="82" cy="46"/>
            </a:xfrm>
            <a:custGeom>
              <a:avLst/>
              <a:gdLst>
                <a:gd name="T0" fmla="*/ 77 w 82"/>
                <a:gd name="T1" fmla="*/ 46 h 46"/>
                <a:gd name="T2" fmla="*/ 0 w 82"/>
                <a:gd name="T3" fmla="*/ 27 h 46"/>
                <a:gd name="T4" fmla="*/ 5 w 82"/>
                <a:gd name="T5" fmla="*/ 0 h 46"/>
                <a:gd name="T6" fmla="*/ 82 w 82"/>
                <a:gd name="T7" fmla="*/ 19 h 46"/>
                <a:gd name="T8" fmla="*/ 77 w 82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6">
                  <a:moveTo>
                    <a:pt x="77" y="46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82" y="19"/>
                  </a:lnTo>
                  <a:lnTo>
                    <a:pt x="77" y="4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5" name="Freeform 5551"/>
            <p:cNvSpPr>
              <a:spLocks/>
            </p:cNvSpPr>
            <p:nvPr/>
          </p:nvSpPr>
          <p:spPr bwMode="auto">
            <a:xfrm>
              <a:off x="2996" y="2405"/>
              <a:ext cx="42" cy="42"/>
            </a:xfrm>
            <a:custGeom>
              <a:avLst/>
              <a:gdLst>
                <a:gd name="T0" fmla="*/ 37 w 42"/>
                <a:gd name="T1" fmla="*/ 42 h 42"/>
                <a:gd name="T2" fmla="*/ 0 w 42"/>
                <a:gd name="T3" fmla="*/ 22 h 42"/>
                <a:gd name="T4" fmla="*/ 13 w 42"/>
                <a:gd name="T5" fmla="*/ 0 h 42"/>
                <a:gd name="T6" fmla="*/ 42 w 42"/>
                <a:gd name="T7" fmla="*/ 15 h 42"/>
                <a:gd name="T8" fmla="*/ 37 w 42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37" y="42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2" y="15"/>
                  </a:lnTo>
                  <a:lnTo>
                    <a:pt x="37" y="4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6" name="Freeform 5552"/>
            <p:cNvSpPr>
              <a:spLocks/>
            </p:cNvSpPr>
            <p:nvPr/>
          </p:nvSpPr>
          <p:spPr bwMode="auto">
            <a:xfrm>
              <a:off x="2979" y="2393"/>
              <a:ext cx="30" cy="34"/>
            </a:xfrm>
            <a:custGeom>
              <a:avLst/>
              <a:gdLst>
                <a:gd name="T0" fmla="*/ 17 w 30"/>
                <a:gd name="T1" fmla="*/ 34 h 34"/>
                <a:gd name="T2" fmla="*/ 0 w 30"/>
                <a:gd name="T3" fmla="*/ 17 h 34"/>
                <a:gd name="T4" fmla="*/ 17 w 30"/>
                <a:gd name="T5" fmla="*/ 0 h 34"/>
                <a:gd name="T6" fmla="*/ 30 w 30"/>
                <a:gd name="T7" fmla="*/ 12 h 34"/>
                <a:gd name="T8" fmla="*/ 17 w 3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7" y="34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30" y="1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7" name="Freeform 5553"/>
            <p:cNvSpPr>
              <a:spLocks/>
            </p:cNvSpPr>
            <p:nvPr/>
          </p:nvSpPr>
          <p:spPr bwMode="auto">
            <a:xfrm>
              <a:off x="2963" y="2373"/>
              <a:ext cx="33" cy="37"/>
            </a:xfrm>
            <a:custGeom>
              <a:avLst/>
              <a:gdLst>
                <a:gd name="T0" fmla="*/ 16 w 33"/>
                <a:gd name="T1" fmla="*/ 37 h 37"/>
                <a:gd name="T2" fmla="*/ 0 w 33"/>
                <a:gd name="T3" fmla="*/ 20 h 37"/>
                <a:gd name="T4" fmla="*/ 18 w 33"/>
                <a:gd name="T5" fmla="*/ 0 h 37"/>
                <a:gd name="T6" fmla="*/ 33 w 33"/>
                <a:gd name="T7" fmla="*/ 20 h 37"/>
                <a:gd name="T8" fmla="*/ 16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6" y="37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3" y="20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8" name="Freeform 5554"/>
            <p:cNvSpPr>
              <a:spLocks/>
            </p:cNvSpPr>
            <p:nvPr/>
          </p:nvSpPr>
          <p:spPr bwMode="auto">
            <a:xfrm>
              <a:off x="3255" y="2515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69" name="Freeform 5555"/>
            <p:cNvSpPr>
              <a:spLocks/>
            </p:cNvSpPr>
            <p:nvPr/>
          </p:nvSpPr>
          <p:spPr bwMode="auto">
            <a:xfrm>
              <a:off x="3235" y="2515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0" name="Freeform 5556"/>
            <p:cNvSpPr>
              <a:spLocks/>
            </p:cNvSpPr>
            <p:nvPr/>
          </p:nvSpPr>
          <p:spPr bwMode="auto">
            <a:xfrm>
              <a:off x="2948" y="2351"/>
              <a:ext cx="33" cy="39"/>
            </a:xfrm>
            <a:custGeom>
              <a:avLst/>
              <a:gdLst>
                <a:gd name="T0" fmla="*/ 13 w 33"/>
                <a:gd name="T1" fmla="*/ 39 h 39"/>
                <a:gd name="T2" fmla="*/ 0 w 33"/>
                <a:gd name="T3" fmla="*/ 12 h 39"/>
                <a:gd name="T4" fmla="*/ 22 w 33"/>
                <a:gd name="T5" fmla="*/ 0 h 39"/>
                <a:gd name="T6" fmla="*/ 33 w 33"/>
                <a:gd name="T7" fmla="*/ 25 h 39"/>
                <a:gd name="T8" fmla="*/ 13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3" y="39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5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1" name="Freeform 5557"/>
            <p:cNvSpPr>
              <a:spLocks/>
            </p:cNvSpPr>
            <p:nvPr/>
          </p:nvSpPr>
          <p:spPr bwMode="auto">
            <a:xfrm>
              <a:off x="2937" y="2327"/>
              <a:ext cx="33" cy="36"/>
            </a:xfrm>
            <a:custGeom>
              <a:avLst/>
              <a:gdLst>
                <a:gd name="T0" fmla="*/ 11 w 33"/>
                <a:gd name="T1" fmla="*/ 36 h 36"/>
                <a:gd name="T2" fmla="*/ 0 w 33"/>
                <a:gd name="T3" fmla="*/ 9 h 36"/>
                <a:gd name="T4" fmla="*/ 22 w 33"/>
                <a:gd name="T5" fmla="*/ 0 h 36"/>
                <a:gd name="T6" fmla="*/ 33 w 33"/>
                <a:gd name="T7" fmla="*/ 24 h 36"/>
                <a:gd name="T8" fmla="*/ 11 w 33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6">
                  <a:moveTo>
                    <a:pt x="11" y="36"/>
                  </a:moveTo>
                  <a:lnTo>
                    <a:pt x="0" y="9"/>
                  </a:lnTo>
                  <a:lnTo>
                    <a:pt x="22" y="0"/>
                  </a:lnTo>
                  <a:lnTo>
                    <a:pt x="33" y="24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2" name="Freeform 5558"/>
            <p:cNvSpPr>
              <a:spLocks/>
            </p:cNvSpPr>
            <p:nvPr/>
          </p:nvSpPr>
          <p:spPr bwMode="auto">
            <a:xfrm>
              <a:off x="2924" y="2280"/>
              <a:ext cx="35" cy="56"/>
            </a:xfrm>
            <a:custGeom>
              <a:avLst/>
              <a:gdLst>
                <a:gd name="T0" fmla="*/ 13 w 35"/>
                <a:gd name="T1" fmla="*/ 56 h 56"/>
                <a:gd name="T2" fmla="*/ 0 w 35"/>
                <a:gd name="T3" fmla="*/ 5 h 56"/>
                <a:gd name="T4" fmla="*/ 24 w 35"/>
                <a:gd name="T5" fmla="*/ 0 h 56"/>
                <a:gd name="T6" fmla="*/ 35 w 35"/>
                <a:gd name="T7" fmla="*/ 47 h 56"/>
                <a:gd name="T8" fmla="*/ 13 w 35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6">
                  <a:moveTo>
                    <a:pt x="13" y="56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7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3" name="Freeform 5559"/>
            <p:cNvSpPr>
              <a:spLocks/>
            </p:cNvSpPr>
            <p:nvPr/>
          </p:nvSpPr>
          <p:spPr bwMode="auto">
            <a:xfrm>
              <a:off x="2917" y="2226"/>
              <a:ext cx="31" cy="59"/>
            </a:xfrm>
            <a:custGeom>
              <a:avLst/>
              <a:gdLst>
                <a:gd name="T0" fmla="*/ 7 w 31"/>
                <a:gd name="T1" fmla="*/ 59 h 59"/>
                <a:gd name="T2" fmla="*/ 0 w 31"/>
                <a:gd name="T3" fmla="*/ 10 h 59"/>
                <a:gd name="T4" fmla="*/ 22 w 31"/>
                <a:gd name="T5" fmla="*/ 0 h 59"/>
                <a:gd name="T6" fmla="*/ 31 w 31"/>
                <a:gd name="T7" fmla="*/ 54 h 59"/>
                <a:gd name="T8" fmla="*/ 7 w 31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9">
                  <a:moveTo>
                    <a:pt x="7" y="59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1" y="54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4" name="Freeform 5560"/>
            <p:cNvSpPr>
              <a:spLocks/>
            </p:cNvSpPr>
            <p:nvPr/>
          </p:nvSpPr>
          <p:spPr bwMode="auto">
            <a:xfrm>
              <a:off x="2898" y="2175"/>
              <a:ext cx="41" cy="61"/>
            </a:xfrm>
            <a:custGeom>
              <a:avLst/>
              <a:gdLst>
                <a:gd name="T0" fmla="*/ 19 w 41"/>
                <a:gd name="T1" fmla="*/ 61 h 61"/>
                <a:gd name="T2" fmla="*/ 0 w 41"/>
                <a:gd name="T3" fmla="*/ 9 h 61"/>
                <a:gd name="T4" fmla="*/ 21 w 41"/>
                <a:gd name="T5" fmla="*/ 0 h 61"/>
                <a:gd name="T6" fmla="*/ 41 w 41"/>
                <a:gd name="T7" fmla="*/ 51 h 61"/>
                <a:gd name="T8" fmla="*/ 19 w 41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1">
                  <a:moveTo>
                    <a:pt x="19" y="61"/>
                  </a:moveTo>
                  <a:lnTo>
                    <a:pt x="0" y="9"/>
                  </a:lnTo>
                  <a:lnTo>
                    <a:pt x="21" y="0"/>
                  </a:lnTo>
                  <a:lnTo>
                    <a:pt x="41" y="51"/>
                  </a:lnTo>
                  <a:lnTo>
                    <a:pt x="19" y="61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5" name="Freeform 5561"/>
            <p:cNvSpPr>
              <a:spLocks/>
            </p:cNvSpPr>
            <p:nvPr/>
          </p:nvSpPr>
          <p:spPr bwMode="auto">
            <a:xfrm>
              <a:off x="2961" y="2373"/>
              <a:ext cx="20" cy="20"/>
            </a:xfrm>
            <a:custGeom>
              <a:avLst/>
              <a:gdLst>
                <a:gd name="T0" fmla="*/ 2 w 20"/>
                <a:gd name="T1" fmla="*/ 20 h 20"/>
                <a:gd name="T2" fmla="*/ 0 w 20"/>
                <a:gd name="T3" fmla="*/ 17 h 20"/>
                <a:gd name="T4" fmla="*/ 20 w 20"/>
                <a:gd name="T5" fmla="*/ 0 h 20"/>
                <a:gd name="T6" fmla="*/ 20 w 20"/>
                <a:gd name="T7" fmla="*/ 3 h 20"/>
                <a:gd name="T8" fmla="*/ 2 w 20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20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0" y="3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6" name="Freeform 5562"/>
            <p:cNvSpPr>
              <a:spLocks/>
            </p:cNvSpPr>
            <p:nvPr/>
          </p:nvSpPr>
          <p:spPr bwMode="auto">
            <a:xfrm>
              <a:off x="2856" y="2091"/>
              <a:ext cx="61" cy="96"/>
            </a:xfrm>
            <a:custGeom>
              <a:avLst/>
              <a:gdLst>
                <a:gd name="T0" fmla="*/ 42 w 61"/>
                <a:gd name="T1" fmla="*/ 96 h 96"/>
                <a:gd name="T2" fmla="*/ 0 w 61"/>
                <a:gd name="T3" fmla="*/ 15 h 96"/>
                <a:gd name="T4" fmla="*/ 20 w 61"/>
                <a:gd name="T5" fmla="*/ 0 h 96"/>
                <a:gd name="T6" fmla="*/ 61 w 61"/>
                <a:gd name="T7" fmla="*/ 81 h 96"/>
                <a:gd name="T8" fmla="*/ 42 w 61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6">
                  <a:moveTo>
                    <a:pt x="42" y="96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61" y="81"/>
                  </a:lnTo>
                  <a:lnTo>
                    <a:pt x="42" y="9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7" name="Freeform 5563"/>
            <p:cNvSpPr>
              <a:spLocks/>
            </p:cNvSpPr>
            <p:nvPr/>
          </p:nvSpPr>
          <p:spPr bwMode="auto">
            <a:xfrm>
              <a:off x="2814" y="2023"/>
              <a:ext cx="62" cy="83"/>
            </a:xfrm>
            <a:custGeom>
              <a:avLst/>
              <a:gdLst>
                <a:gd name="T0" fmla="*/ 42 w 62"/>
                <a:gd name="T1" fmla="*/ 83 h 83"/>
                <a:gd name="T2" fmla="*/ 0 w 62"/>
                <a:gd name="T3" fmla="*/ 19 h 83"/>
                <a:gd name="T4" fmla="*/ 18 w 62"/>
                <a:gd name="T5" fmla="*/ 0 h 83"/>
                <a:gd name="T6" fmla="*/ 62 w 62"/>
                <a:gd name="T7" fmla="*/ 68 h 83"/>
                <a:gd name="T8" fmla="*/ 42 w 62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3">
                  <a:moveTo>
                    <a:pt x="42" y="83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62" y="68"/>
                  </a:lnTo>
                  <a:lnTo>
                    <a:pt x="42" y="83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8" name="Freeform 5564"/>
            <p:cNvSpPr>
              <a:spLocks/>
            </p:cNvSpPr>
            <p:nvPr/>
          </p:nvSpPr>
          <p:spPr bwMode="auto">
            <a:xfrm>
              <a:off x="2788" y="1993"/>
              <a:ext cx="44" cy="49"/>
            </a:xfrm>
            <a:custGeom>
              <a:avLst/>
              <a:gdLst>
                <a:gd name="T0" fmla="*/ 26 w 44"/>
                <a:gd name="T1" fmla="*/ 49 h 49"/>
                <a:gd name="T2" fmla="*/ 0 w 44"/>
                <a:gd name="T3" fmla="*/ 20 h 49"/>
                <a:gd name="T4" fmla="*/ 17 w 44"/>
                <a:gd name="T5" fmla="*/ 0 h 49"/>
                <a:gd name="T6" fmla="*/ 44 w 44"/>
                <a:gd name="T7" fmla="*/ 30 h 49"/>
                <a:gd name="T8" fmla="*/ 26 w 44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9">
                  <a:moveTo>
                    <a:pt x="26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44" y="30"/>
                  </a:lnTo>
                  <a:lnTo>
                    <a:pt x="26" y="4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79" name="Freeform 5565"/>
            <p:cNvSpPr>
              <a:spLocks/>
            </p:cNvSpPr>
            <p:nvPr/>
          </p:nvSpPr>
          <p:spPr bwMode="auto">
            <a:xfrm>
              <a:off x="2762" y="1969"/>
              <a:ext cx="43" cy="44"/>
            </a:xfrm>
            <a:custGeom>
              <a:avLst/>
              <a:gdLst>
                <a:gd name="T0" fmla="*/ 26 w 43"/>
                <a:gd name="T1" fmla="*/ 44 h 44"/>
                <a:gd name="T2" fmla="*/ 0 w 43"/>
                <a:gd name="T3" fmla="*/ 22 h 44"/>
                <a:gd name="T4" fmla="*/ 13 w 43"/>
                <a:gd name="T5" fmla="*/ 0 h 44"/>
                <a:gd name="T6" fmla="*/ 43 w 43"/>
                <a:gd name="T7" fmla="*/ 24 h 44"/>
                <a:gd name="T8" fmla="*/ 26 w 43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4">
                  <a:moveTo>
                    <a:pt x="26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3" y="24"/>
                  </a:lnTo>
                  <a:lnTo>
                    <a:pt x="26" y="4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0" name="Freeform 5566"/>
            <p:cNvSpPr>
              <a:spLocks/>
            </p:cNvSpPr>
            <p:nvPr/>
          </p:nvSpPr>
          <p:spPr bwMode="auto">
            <a:xfrm>
              <a:off x="2729" y="1947"/>
              <a:ext cx="46" cy="44"/>
            </a:xfrm>
            <a:custGeom>
              <a:avLst/>
              <a:gdLst>
                <a:gd name="T0" fmla="*/ 33 w 46"/>
                <a:gd name="T1" fmla="*/ 44 h 44"/>
                <a:gd name="T2" fmla="*/ 0 w 46"/>
                <a:gd name="T3" fmla="*/ 24 h 44"/>
                <a:gd name="T4" fmla="*/ 11 w 46"/>
                <a:gd name="T5" fmla="*/ 0 h 44"/>
                <a:gd name="T6" fmla="*/ 46 w 46"/>
                <a:gd name="T7" fmla="*/ 22 h 44"/>
                <a:gd name="T8" fmla="*/ 33 w 46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4">
                  <a:moveTo>
                    <a:pt x="33" y="44"/>
                  </a:moveTo>
                  <a:lnTo>
                    <a:pt x="0" y="24"/>
                  </a:lnTo>
                  <a:lnTo>
                    <a:pt x="11" y="0"/>
                  </a:lnTo>
                  <a:lnTo>
                    <a:pt x="46" y="22"/>
                  </a:lnTo>
                  <a:lnTo>
                    <a:pt x="33" y="4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1" name="Freeform 5567"/>
            <p:cNvSpPr>
              <a:spLocks/>
            </p:cNvSpPr>
            <p:nvPr/>
          </p:nvSpPr>
          <p:spPr bwMode="auto">
            <a:xfrm>
              <a:off x="2711" y="1937"/>
              <a:ext cx="29" cy="34"/>
            </a:xfrm>
            <a:custGeom>
              <a:avLst/>
              <a:gdLst>
                <a:gd name="T0" fmla="*/ 18 w 29"/>
                <a:gd name="T1" fmla="*/ 34 h 34"/>
                <a:gd name="T2" fmla="*/ 0 w 29"/>
                <a:gd name="T3" fmla="*/ 25 h 34"/>
                <a:gd name="T4" fmla="*/ 9 w 29"/>
                <a:gd name="T5" fmla="*/ 0 h 34"/>
                <a:gd name="T6" fmla="*/ 29 w 29"/>
                <a:gd name="T7" fmla="*/ 10 h 34"/>
                <a:gd name="T8" fmla="*/ 18 w 29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18" y="3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29" y="10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2" name="Freeform 5568"/>
            <p:cNvSpPr>
              <a:spLocks/>
            </p:cNvSpPr>
            <p:nvPr/>
          </p:nvSpPr>
          <p:spPr bwMode="auto">
            <a:xfrm>
              <a:off x="2692" y="1930"/>
              <a:ext cx="28" cy="32"/>
            </a:xfrm>
            <a:custGeom>
              <a:avLst/>
              <a:gdLst>
                <a:gd name="T0" fmla="*/ 19 w 28"/>
                <a:gd name="T1" fmla="*/ 32 h 32"/>
                <a:gd name="T2" fmla="*/ 0 w 28"/>
                <a:gd name="T3" fmla="*/ 24 h 32"/>
                <a:gd name="T4" fmla="*/ 8 w 28"/>
                <a:gd name="T5" fmla="*/ 0 h 32"/>
                <a:gd name="T6" fmla="*/ 28 w 28"/>
                <a:gd name="T7" fmla="*/ 7 h 32"/>
                <a:gd name="T8" fmla="*/ 19 w 28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">
                  <a:moveTo>
                    <a:pt x="19" y="32"/>
                  </a:moveTo>
                  <a:lnTo>
                    <a:pt x="0" y="24"/>
                  </a:lnTo>
                  <a:lnTo>
                    <a:pt x="8" y="0"/>
                  </a:lnTo>
                  <a:lnTo>
                    <a:pt x="28" y="7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3" name="Freeform 5569"/>
            <p:cNvSpPr>
              <a:spLocks/>
            </p:cNvSpPr>
            <p:nvPr/>
          </p:nvSpPr>
          <p:spPr bwMode="auto">
            <a:xfrm>
              <a:off x="2898" y="2172"/>
              <a:ext cx="21" cy="15"/>
            </a:xfrm>
            <a:custGeom>
              <a:avLst/>
              <a:gdLst>
                <a:gd name="T0" fmla="*/ 21 w 21"/>
                <a:gd name="T1" fmla="*/ 3 h 15"/>
                <a:gd name="T2" fmla="*/ 19 w 21"/>
                <a:gd name="T3" fmla="*/ 0 h 15"/>
                <a:gd name="T4" fmla="*/ 0 w 21"/>
                <a:gd name="T5" fmla="*/ 12 h 15"/>
                <a:gd name="T6" fmla="*/ 0 w 21"/>
                <a:gd name="T7" fmla="*/ 15 h 15"/>
                <a:gd name="T8" fmla="*/ 21 w 21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21" y="3"/>
                  </a:moveTo>
                  <a:lnTo>
                    <a:pt x="19" y="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4" name="Freeform 5570"/>
            <p:cNvSpPr>
              <a:spLocks/>
            </p:cNvSpPr>
            <p:nvPr/>
          </p:nvSpPr>
          <p:spPr bwMode="auto">
            <a:xfrm>
              <a:off x="2630" y="1918"/>
              <a:ext cx="68" cy="39"/>
            </a:xfrm>
            <a:custGeom>
              <a:avLst/>
              <a:gdLst>
                <a:gd name="T0" fmla="*/ 64 w 68"/>
                <a:gd name="T1" fmla="*/ 39 h 39"/>
                <a:gd name="T2" fmla="*/ 0 w 68"/>
                <a:gd name="T3" fmla="*/ 26 h 39"/>
                <a:gd name="T4" fmla="*/ 2 w 68"/>
                <a:gd name="T5" fmla="*/ 0 h 39"/>
                <a:gd name="T6" fmla="*/ 68 w 68"/>
                <a:gd name="T7" fmla="*/ 12 h 39"/>
                <a:gd name="T8" fmla="*/ 64 w 6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9">
                  <a:moveTo>
                    <a:pt x="64" y="39"/>
                  </a:moveTo>
                  <a:lnTo>
                    <a:pt x="0" y="26"/>
                  </a:lnTo>
                  <a:lnTo>
                    <a:pt x="2" y="0"/>
                  </a:lnTo>
                  <a:lnTo>
                    <a:pt x="68" y="12"/>
                  </a:lnTo>
                  <a:lnTo>
                    <a:pt x="64" y="3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5" name="Freeform 5571"/>
            <p:cNvSpPr>
              <a:spLocks/>
            </p:cNvSpPr>
            <p:nvPr/>
          </p:nvSpPr>
          <p:spPr bwMode="auto">
            <a:xfrm>
              <a:off x="2597" y="1918"/>
              <a:ext cx="35" cy="26"/>
            </a:xfrm>
            <a:custGeom>
              <a:avLst/>
              <a:gdLst>
                <a:gd name="T0" fmla="*/ 33 w 35"/>
                <a:gd name="T1" fmla="*/ 26 h 26"/>
                <a:gd name="T2" fmla="*/ 2 w 35"/>
                <a:gd name="T3" fmla="*/ 26 h 26"/>
                <a:gd name="T4" fmla="*/ 0 w 35"/>
                <a:gd name="T5" fmla="*/ 0 h 26"/>
                <a:gd name="T6" fmla="*/ 35 w 35"/>
                <a:gd name="T7" fmla="*/ 0 h 26"/>
                <a:gd name="T8" fmla="*/ 33 w 35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33" y="26"/>
                  </a:moveTo>
                  <a:lnTo>
                    <a:pt x="2" y="26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3" y="2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6" name="Freeform 5572"/>
            <p:cNvSpPr>
              <a:spLocks/>
            </p:cNvSpPr>
            <p:nvPr/>
          </p:nvSpPr>
          <p:spPr bwMode="auto">
            <a:xfrm>
              <a:off x="2564" y="1918"/>
              <a:ext cx="35" cy="31"/>
            </a:xfrm>
            <a:custGeom>
              <a:avLst/>
              <a:gdLst>
                <a:gd name="T0" fmla="*/ 35 w 35"/>
                <a:gd name="T1" fmla="*/ 26 h 31"/>
                <a:gd name="T2" fmla="*/ 3 w 35"/>
                <a:gd name="T3" fmla="*/ 31 h 31"/>
                <a:gd name="T4" fmla="*/ 0 w 35"/>
                <a:gd name="T5" fmla="*/ 4 h 31"/>
                <a:gd name="T6" fmla="*/ 33 w 35"/>
                <a:gd name="T7" fmla="*/ 0 h 31"/>
                <a:gd name="T8" fmla="*/ 35 w 35"/>
                <a:gd name="T9" fmla="*/ 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5" y="26"/>
                  </a:moveTo>
                  <a:lnTo>
                    <a:pt x="3" y="31"/>
                  </a:lnTo>
                  <a:lnTo>
                    <a:pt x="0" y="4"/>
                  </a:lnTo>
                  <a:lnTo>
                    <a:pt x="33" y="0"/>
                  </a:lnTo>
                  <a:lnTo>
                    <a:pt x="35" y="2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7" name="Freeform 5573"/>
            <p:cNvSpPr>
              <a:spLocks/>
            </p:cNvSpPr>
            <p:nvPr/>
          </p:nvSpPr>
          <p:spPr bwMode="auto">
            <a:xfrm>
              <a:off x="2692" y="1930"/>
              <a:ext cx="8" cy="27"/>
            </a:xfrm>
            <a:custGeom>
              <a:avLst/>
              <a:gdLst>
                <a:gd name="T0" fmla="*/ 8 w 8"/>
                <a:gd name="T1" fmla="*/ 0 h 27"/>
                <a:gd name="T2" fmla="*/ 6 w 8"/>
                <a:gd name="T3" fmla="*/ 0 h 27"/>
                <a:gd name="T4" fmla="*/ 0 w 8"/>
                <a:gd name="T5" fmla="*/ 24 h 27"/>
                <a:gd name="T6" fmla="*/ 2 w 8"/>
                <a:gd name="T7" fmla="*/ 27 h 27"/>
                <a:gd name="T8" fmla="*/ 8 w 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8" name="Freeform 5574"/>
            <p:cNvSpPr>
              <a:spLocks/>
            </p:cNvSpPr>
            <p:nvPr/>
          </p:nvSpPr>
          <p:spPr bwMode="auto">
            <a:xfrm>
              <a:off x="2547" y="1920"/>
              <a:ext cx="22" cy="29"/>
            </a:xfrm>
            <a:custGeom>
              <a:avLst/>
              <a:gdLst>
                <a:gd name="T0" fmla="*/ 20 w 22"/>
                <a:gd name="T1" fmla="*/ 29 h 29"/>
                <a:gd name="T2" fmla="*/ 0 w 22"/>
                <a:gd name="T3" fmla="*/ 24 h 29"/>
                <a:gd name="T4" fmla="*/ 9 w 22"/>
                <a:gd name="T5" fmla="*/ 0 h 29"/>
                <a:gd name="T6" fmla="*/ 22 w 22"/>
                <a:gd name="T7" fmla="*/ 2 h 29"/>
                <a:gd name="T8" fmla="*/ 20 w 22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0" y="29"/>
                  </a:moveTo>
                  <a:lnTo>
                    <a:pt x="0" y="24"/>
                  </a:lnTo>
                  <a:lnTo>
                    <a:pt x="9" y="0"/>
                  </a:lnTo>
                  <a:lnTo>
                    <a:pt x="22" y="2"/>
                  </a:lnTo>
                  <a:lnTo>
                    <a:pt x="20" y="2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89" name="Freeform 5575"/>
            <p:cNvSpPr>
              <a:spLocks/>
            </p:cNvSpPr>
            <p:nvPr/>
          </p:nvSpPr>
          <p:spPr bwMode="auto">
            <a:xfrm>
              <a:off x="2529" y="1915"/>
              <a:ext cx="27" cy="29"/>
            </a:xfrm>
            <a:custGeom>
              <a:avLst/>
              <a:gdLst>
                <a:gd name="T0" fmla="*/ 18 w 27"/>
                <a:gd name="T1" fmla="*/ 29 h 29"/>
                <a:gd name="T2" fmla="*/ 0 w 27"/>
                <a:gd name="T3" fmla="*/ 22 h 29"/>
                <a:gd name="T4" fmla="*/ 13 w 27"/>
                <a:gd name="T5" fmla="*/ 0 h 29"/>
                <a:gd name="T6" fmla="*/ 27 w 27"/>
                <a:gd name="T7" fmla="*/ 5 h 29"/>
                <a:gd name="T8" fmla="*/ 18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9">
                  <a:moveTo>
                    <a:pt x="18" y="29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27" y="5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0" name="Freeform 5576"/>
            <p:cNvSpPr>
              <a:spLocks/>
            </p:cNvSpPr>
            <p:nvPr/>
          </p:nvSpPr>
          <p:spPr bwMode="auto">
            <a:xfrm>
              <a:off x="2494" y="1878"/>
              <a:ext cx="48" cy="59"/>
            </a:xfrm>
            <a:custGeom>
              <a:avLst/>
              <a:gdLst>
                <a:gd name="T0" fmla="*/ 35 w 48"/>
                <a:gd name="T1" fmla="*/ 59 h 59"/>
                <a:gd name="T2" fmla="*/ 0 w 48"/>
                <a:gd name="T3" fmla="*/ 20 h 59"/>
                <a:gd name="T4" fmla="*/ 18 w 48"/>
                <a:gd name="T5" fmla="*/ 0 h 59"/>
                <a:gd name="T6" fmla="*/ 48 w 48"/>
                <a:gd name="T7" fmla="*/ 37 h 59"/>
                <a:gd name="T8" fmla="*/ 35 w 48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9">
                  <a:moveTo>
                    <a:pt x="35" y="59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48" y="37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1" name="Freeform 5577"/>
            <p:cNvSpPr>
              <a:spLocks/>
            </p:cNvSpPr>
            <p:nvPr/>
          </p:nvSpPr>
          <p:spPr bwMode="auto">
            <a:xfrm>
              <a:off x="2455" y="1829"/>
              <a:ext cx="57" cy="69"/>
            </a:xfrm>
            <a:custGeom>
              <a:avLst/>
              <a:gdLst>
                <a:gd name="T0" fmla="*/ 39 w 57"/>
                <a:gd name="T1" fmla="*/ 69 h 69"/>
                <a:gd name="T2" fmla="*/ 0 w 57"/>
                <a:gd name="T3" fmla="*/ 15 h 69"/>
                <a:gd name="T4" fmla="*/ 20 w 57"/>
                <a:gd name="T5" fmla="*/ 0 h 69"/>
                <a:gd name="T6" fmla="*/ 57 w 57"/>
                <a:gd name="T7" fmla="*/ 49 h 69"/>
                <a:gd name="T8" fmla="*/ 39 w 57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9">
                  <a:moveTo>
                    <a:pt x="39" y="69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57" y="49"/>
                  </a:lnTo>
                  <a:lnTo>
                    <a:pt x="39" y="69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2" name="Freeform 5578"/>
            <p:cNvSpPr>
              <a:spLocks/>
            </p:cNvSpPr>
            <p:nvPr/>
          </p:nvSpPr>
          <p:spPr bwMode="auto">
            <a:xfrm>
              <a:off x="2418" y="1768"/>
              <a:ext cx="57" cy="76"/>
            </a:xfrm>
            <a:custGeom>
              <a:avLst/>
              <a:gdLst>
                <a:gd name="T0" fmla="*/ 37 w 57"/>
                <a:gd name="T1" fmla="*/ 76 h 76"/>
                <a:gd name="T2" fmla="*/ 0 w 57"/>
                <a:gd name="T3" fmla="*/ 15 h 76"/>
                <a:gd name="T4" fmla="*/ 19 w 57"/>
                <a:gd name="T5" fmla="*/ 0 h 76"/>
                <a:gd name="T6" fmla="*/ 57 w 57"/>
                <a:gd name="T7" fmla="*/ 61 h 76"/>
                <a:gd name="T8" fmla="*/ 37 w 57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6">
                  <a:moveTo>
                    <a:pt x="37" y="76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57" y="61"/>
                  </a:lnTo>
                  <a:lnTo>
                    <a:pt x="37" y="7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3" name="Freeform 5579"/>
            <p:cNvSpPr>
              <a:spLocks/>
            </p:cNvSpPr>
            <p:nvPr/>
          </p:nvSpPr>
          <p:spPr bwMode="auto">
            <a:xfrm>
              <a:off x="2356" y="1656"/>
              <a:ext cx="81" cy="127"/>
            </a:xfrm>
            <a:custGeom>
              <a:avLst/>
              <a:gdLst>
                <a:gd name="T0" fmla="*/ 62 w 81"/>
                <a:gd name="T1" fmla="*/ 127 h 127"/>
                <a:gd name="T2" fmla="*/ 0 w 81"/>
                <a:gd name="T3" fmla="*/ 12 h 127"/>
                <a:gd name="T4" fmla="*/ 22 w 81"/>
                <a:gd name="T5" fmla="*/ 0 h 127"/>
                <a:gd name="T6" fmla="*/ 81 w 81"/>
                <a:gd name="T7" fmla="*/ 112 h 127"/>
                <a:gd name="T8" fmla="*/ 62 w 81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27">
                  <a:moveTo>
                    <a:pt x="62" y="12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81" y="112"/>
                  </a:lnTo>
                  <a:lnTo>
                    <a:pt x="62" y="12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4" name="Freeform 5580"/>
            <p:cNvSpPr>
              <a:spLocks/>
            </p:cNvSpPr>
            <p:nvPr/>
          </p:nvSpPr>
          <p:spPr bwMode="auto">
            <a:xfrm>
              <a:off x="2330" y="1602"/>
              <a:ext cx="48" cy="66"/>
            </a:xfrm>
            <a:custGeom>
              <a:avLst/>
              <a:gdLst>
                <a:gd name="T0" fmla="*/ 26 w 48"/>
                <a:gd name="T1" fmla="*/ 66 h 66"/>
                <a:gd name="T2" fmla="*/ 0 w 48"/>
                <a:gd name="T3" fmla="*/ 12 h 66"/>
                <a:gd name="T4" fmla="*/ 22 w 48"/>
                <a:gd name="T5" fmla="*/ 0 h 66"/>
                <a:gd name="T6" fmla="*/ 48 w 48"/>
                <a:gd name="T7" fmla="*/ 54 h 66"/>
                <a:gd name="T8" fmla="*/ 26 w 48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6">
                  <a:moveTo>
                    <a:pt x="26" y="66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48" y="54"/>
                  </a:lnTo>
                  <a:lnTo>
                    <a:pt x="26" y="66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5" name="Freeform 5581"/>
            <p:cNvSpPr>
              <a:spLocks/>
            </p:cNvSpPr>
            <p:nvPr/>
          </p:nvSpPr>
          <p:spPr bwMode="auto">
            <a:xfrm>
              <a:off x="2564" y="1922"/>
              <a:ext cx="5" cy="27"/>
            </a:xfrm>
            <a:custGeom>
              <a:avLst/>
              <a:gdLst>
                <a:gd name="T0" fmla="*/ 3 w 5"/>
                <a:gd name="T1" fmla="*/ 27 h 27"/>
                <a:gd name="T2" fmla="*/ 3 w 5"/>
                <a:gd name="T3" fmla="*/ 27 h 27"/>
                <a:gd name="T4" fmla="*/ 0 w 5"/>
                <a:gd name="T5" fmla="*/ 0 h 27"/>
                <a:gd name="T6" fmla="*/ 5 w 5"/>
                <a:gd name="T7" fmla="*/ 0 h 27"/>
                <a:gd name="T8" fmla="*/ 3 w 5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7">
                  <a:moveTo>
                    <a:pt x="3" y="27"/>
                  </a:moveTo>
                  <a:lnTo>
                    <a:pt x="3" y="27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0082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6" name="Freeform 5582"/>
            <p:cNvSpPr>
              <a:spLocks/>
            </p:cNvSpPr>
            <p:nvPr/>
          </p:nvSpPr>
          <p:spPr bwMode="auto">
            <a:xfrm>
              <a:off x="3599" y="3541"/>
              <a:ext cx="44" cy="61"/>
            </a:xfrm>
            <a:custGeom>
              <a:avLst/>
              <a:gdLst>
                <a:gd name="T0" fmla="*/ 22 w 44"/>
                <a:gd name="T1" fmla="*/ 61 h 61"/>
                <a:gd name="T2" fmla="*/ 0 w 44"/>
                <a:gd name="T3" fmla="*/ 15 h 61"/>
                <a:gd name="T4" fmla="*/ 20 w 44"/>
                <a:gd name="T5" fmla="*/ 0 h 61"/>
                <a:gd name="T6" fmla="*/ 44 w 44"/>
                <a:gd name="T7" fmla="*/ 49 h 61"/>
                <a:gd name="T8" fmla="*/ 22 w 44"/>
                <a:gd name="T9" fmla="*/ 6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1">
                  <a:moveTo>
                    <a:pt x="22" y="61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4" y="49"/>
                  </a:lnTo>
                  <a:lnTo>
                    <a:pt x="22" y="61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7" name="Freeform 5583"/>
            <p:cNvSpPr>
              <a:spLocks/>
            </p:cNvSpPr>
            <p:nvPr/>
          </p:nvSpPr>
          <p:spPr bwMode="auto">
            <a:xfrm>
              <a:off x="3577" y="3502"/>
              <a:ext cx="42" cy="54"/>
            </a:xfrm>
            <a:custGeom>
              <a:avLst/>
              <a:gdLst>
                <a:gd name="T0" fmla="*/ 22 w 42"/>
                <a:gd name="T1" fmla="*/ 54 h 54"/>
                <a:gd name="T2" fmla="*/ 0 w 42"/>
                <a:gd name="T3" fmla="*/ 15 h 54"/>
                <a:gd name="T4" fmla="*/ 20 w 42"/>
                <a:gd name="T5" fmla="*/ 0 h 54"/>
                <a:gd name="T6" fmla="*/ 42 w 42"/>
                <a:gd name="T7" fmla="*/ 39 h 54"/>
                <a:gd name="T8" fmla="*/ 22 w 42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4">
                  <a:moveTo>
                    <a:pt x="22" y="54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2" y="39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8" name="Freeform 5584"/>
            <p:cNvSpPr>
              <a:spLocks/>
            </p:cNvSpPr>
            <p:nvPr/>
          </p:nvSpPr>
          <p:spPr bwMode="auto">
            <a:xfrm>
              <a:off x="3533" y="3429"/>
              <a:ext cx="64" cy="88"/>
            </a:xfrm>
            <a:custGeom>
              <a:avLst/>
              <a:gdLst>
                <a:gd name="T0" fmla="*/ 44 w 64"/>
                <a:gd name="T1" fmla="*/ 88 h 88"/>
                <a:gd name="T2" fmla="*/ 0 w 64"/>
                <a:gd name="T3" fmla="*/ 14 h 88"/>
                <a:gd name="T4" fmla="*/ 20 w 64"/>
                <a:gd name="T5" fmla="*/ 0 h 88"/>
                <a:gd name="T6" fmla="*/ 64 w 64"/>
                <a:gd name="T7" fmla="*/ 73 h 88"/>
                <a:gd name="T8" fmla="*/ 44 w 64"/>
                <a:gd name="T9" fmla="*/ 8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8">
                  <a:moveTo>
                    <a:pt x="44" y="88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64" y="7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99" name="Freeform 5585"/>
            <p:cNvSpPr>
              <a:spLocks/>
            </p:cNvSpPr>
            <p:nvPr/>
          </p:nvSpPr>
          <p:spPr bwMode="auto">
            <a:xfrm>
              <a:off x="3513" y="3394"/>
              <a:ext cx="40" cy="49"/>
            </a:xfrm>
            <a:custGeom>
              <a:avLst/>
              <a:gdLst>
                <a:gd name="T0" fmla="*/ 20 w 40"/>
                <a:gd name="T1" fmla="*/ 49 h 49"/>
                <a:gd name="T2" fmla="*/ 0 w 40"/>
                <a:gd name="T3" fmla="*/ 13 h 49"/>
                <a:gd name="T4" fmla="*/ 22 w 40"/>
                <a:gd name="T5" fmla="*/ 0 h 49"/>
                <a:gd name="T6" fmla="*/ 40 w 40"/>
                <a:gd name="T7" fmla="*/ 35 h 49"/>
                <a:gd name="T8" fmla="*/ 20 w 4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9">
                  <a:moveTo>
                    <a:pt x="20" y="49"/>
                  </a:moveTo>
                  <a:lnTo>
                    <a:pt x="0" y="13"/>
                  </a:lnTo>
                  <a:lnTo>
                    <a:pt x="22" y="0"/>
                  </a:lnTo>
                  <a:lnTo>
                    <a:pt x="40" y="35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0" name="Freeform 5586"/>
            <p:cNvSpPr>
              <a:spLocks/>
            </p:cNvSpPr>
            <p:nvPr/>
          </p:nvSpPr>
          <p:spPr bwMode="auto">
            <a:xfrm>
              <a:off x="3496" y="3355"/>
              <a:ext cx="39" cy="52"/>
            </a:xfrm>
            <a:custGeom>
              <a:avLst/>
              <a:gdLst>
                <a:gd name="T0" fmla="*/ 17 w 39"/>
                <a:gd name="T1" fmla="*/ 52 h 52"/>
                <a:gd name="T2" fmla="*/ 0 w 39"/>
                <a:gd name="T3" fmla="*/ 10 h 52"/>
                <a:gd name="T4" fmla="*/ 22 w 39"/>
                <a:gd name="T5" fmla="*/ 0 h 52"/>
                <a:gd name="T6" fmla="*/ 39 w 39"/>
                <a:gd name="T7" fmla="*/ 39 h 52"/>
                <a:gd name="T8" fmla="*/ 17 w 39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52">
                  <a:moveTo>
                    <a:pt x="17" y="52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9" y="39"/>
                  </a:lnTo>
                  <a:lnTo>
                    <a:pt x="17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1" name="Freeform 5587"/>
            <p:cNvSpPr>
              <a:spLocks/>
            </p:cNvSpPr>
            <p:nvPr/>
          </p:nvSpPr>
          <p:spPr bwMode="auto">
            <a:xfrm>
              <a:off x="3481" y="3313"/>
              <a:ext cx="37" cy="52"/>
            </a:xfrm>
            <a:custGeom>
              <a:avLst/>
              <a:gdLst>
                <a:gd name="T0" fmla="*/ 15 w 37"/>
                <a:gd name="T1" fmla="*/ 52 h 52"/>
                <a:gd name="T2" fmla="*/ 0 w 37"/>
                <a:gd name="T3" fmla="*/ 5 h 52"/>
                <a:gd name="T4" fmla="*/ 24 w 37"/>
                <a:gd name="T5" fmla="*/ 0 h 52"/>
                <a:gd name="T6" fmla="*/ 37 w 37"/>
                <a:gd name="T7" fmla="*/ 42 h 52"/>
                <a:gd name="T8" fmla="*/ 15 w 37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15" y="52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7" y="4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2" name="Freeform 5588"/>
            <p:cNvSpPr>
              <a:spLocks/>
            </p:cNvSpPr>
            <p:nvPr/>
          </p:nvSpPr>
          <p:spPr bwMode="auto">
            <a:xfrm>
              <a:off x="3472" y="3264"/>
              <a:ext cx="33" cy="54"/>
            </a:xfrm>
            <a:custGeom>
              <a:avLst/>
              <a:gdLst>
                <a:gd name="T0" fmla="*/ 9 w 33"/>
                <a:gd name="T1" fmla="*/ 54 h 54"/>
                <a:gd name="T2" fmla="*/ 0 w 33"/>
                <a:gd name="T3" fmla="*/ 5 h 54"/>
                <a:gd name="T4" fmla="*/ 24 w 33"/>
                <a:gd name="T5" fmla="*/ 0 h 54"/>
                <a:gd name="T6" fmla="*/ 33 w 33"/>
                <a:gd name="T7" fmla="*/ 49 h 54"/>
                <a:gd name="T8" fmla="*/ 9 w 33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4">
                  <a:moveTo>
                    <a:pt x="9" y="54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49"/>
                  </a:lnTo>
                  <a:lnTo>
                    <a:pt x="9" y="5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3" name="Rectangle 5589"/>
            <p:cNvSpPr>
              <a:spLocks noChangeArrowheads="1"/>
            </p:cNvSpPr>
            <p:nvPr/>
          </p:nvSpPr>
          <p:spPr bwMode="auto">
            <a:xfrm>
              <a:off x="3472" y="3233"/>
              <a:ext cx="24" cy="34"/>
            </a:xfrm>
            <a:prstGeom prst="rect">
              <a:avLst/>
            </a:prstGeom>
            <a:solidFill>
              <a:srgbClr val="0083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4" name="Freeform 5590"/>
            <p:cNvSpPr>
              <a:spLocks/>
            </p:cNvSpPr>
            <p:nvPr/>
          </p:nvSpPr>
          <p:spPr bwMode="auto">
            <a:xfrm>
              <a:off x="3472" y="3198"/>
              <a:ext cx="26" cy="35"/>
            </a:xfrm>
            <a:custGeom>
              <a:avLst/>
              <a:gdLst>
                <a:gd name="T0" fmla="*/ 0 w 26"/>
                <a:gd name="T1" fmla="*/ 35 h 35"/>
                <a:gd name="T2" fmla="*/ 2 w 26"/>
                <a:gd name="T3" fmla="*/ 0 h 35"/>
                <a:gd name="T4" fmla="*/ 26 w 26"/>
                <a:gd name="T5" fmla="*/ 5 h 35"/>
                <a:gd name="T6" fmla="*/ 24 w 26"/>
                <a:gd name="T7" fmla="*/ 35 h 35"/>
                <a:gd name="T8" fmla="*/ 0 w 26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5">
                  <a:moveTo>
                    <a:pt x="0" y="35"/>
                  </a:moveTo>
                  <a:lnTo>
                    <a:pt x="2" y="0"/>
                  </a:lnTo>
                  <a:lnTo>
                    <a:pt x="26" y="5"/>
                  </a:lnTo>
                  <a:lnTo>
                    <a:pt x="24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5" name="Freeform 5591"/>
            <p:cNvSpPr>
              <a:spLocks/>
            </p:cNvSpPr>
            <p:nvPr/>
          </p:nvSpPr>
          <p:spPr bwMode="auto">
            <a:xfrm>
              <a:off x="3474" y="3140"/>
              <a:ext cx="37" cy="63"/>
            </a:xfrm>
            <a:custGeom>
              <a:avLst/>
              <a:gdLst>
                <a:gd name="T0" fmla="*/ 0 w 37"/>
                <a:gd name="T1" fmla="*/ 58 h 63"/>
                <a:gd name="T2" fmla="*/ 13 w 37"/>
                <a:gd name="T3" fmla="*/ 0 h 63"/>
                <a:gd name="T4" fmla="*/ 37 w 37"/>
                <a:gd name="T5" fmla="*/ 4 h 63"/>
                <a:gd name="T6" fmla="*/ 24 w 37"/>
                <a:gd name="T7" fmla="*/ 63 h 63"/>
                <a:gd name="T8" fmla="*/ 0 w 37"/>
                <a:gd name="T9" fmla="*/ 5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3">
                  <a:moveTo>
                    <a:pt x="0" y="58"/>
                  </a:moveTo>
                  <a:lnTo>
                    <a:pt x="13" y="0"/>
                  </a:lnTo>
                  <a:lnTo>
                    <a:pt x="37" y="4"/>
                  </a:lnTo>
                  <a:lnTo>
                    <a:pt x="24" y="6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6" name="Freeform 5592"/>
            <p:cNvSpPr>
              <a:spLocks/>
            </p:cNvSpPr>
            <p:nvPr/>
          </p:nvSpPr>
          <p:spPr bwMode="auto">
            <a:xfrm>
              <a:off x="3487" y="3083"/>
              <a:ext cx="37" cy="61"/>
            </a:xfrm>
            <a:custGeom>
              <a:avLst/>
              <a:gdLst>
                <a:gd name="T0" fmla="*/ 0 w 37"/>
                <a:gd name="T1" fmla="*/ 57 h 61"/>
                <a:gd name="T2" fmla="*/ 13 w 37"/>
                <a:gd name="T3" fmla="*/ 0 h 61"/>
                <a:gd name="T4" fmla="*/ 37 w 37"/>
                <a:gd name="T5" fmla="*/ 5 h 61"/>
                <a:gd name="T6" fmla="*/ 24 w 37"/>
                <a:gd name="T7" fmla="*/ 61 h 61"/>
                <a:gd name="T8" fmla="*/ 0 w 37"/>
                <a:gd name="T9" fmla="*/ 5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1">
                  <a:moveTo>
                    <a:pt x="0" y="57"/>
                  </a:moveTo>
                  <a:lnTo>
                    <a:pt x="13" y="0"/>
                  </a:lnTo>
                  <a:lnTo>
                    <a:pt x="37" y="5"/>
                  </a:lnTo>
                  <a:lnTo>
                    <a:pt x="24" y="6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7" name="Freeform 5593"/>
            <p:cNvSpPr>
              <a:spLocks/>
            </p:cNvSpPr>
            <p:nvPr/>
          </p:nvSpPr>
          <p:spPr bwMode="auto">
            <a:xfrm>
              <a:off x="3500" y="3051"/>
              <a:ext cx="24" cy="37"/>
            </a:xfrm>
            <a:custGeom>
              <a:avLst/>
              <a:gdLst>
                <a:gd name="T0" fmla="*/ 0 w 24"/>
                <a:gd name="T1" fmla="*/ 32 h 37"/>
                <a:gd name="T2" fmla="*/ 0 w 24"/>
                <a:gd name="T3" fmla="*/ 3 h 37"/>
                <a:gd name="T4" fmla="*/ 24 w 24"/>
                <a:gd name="T5" fmla="*/ 0 h 37"/>
                <a:gd name="T6" fmla="*/ 24 w 24"/>
                <a:gd name="T7" fmla="*/ 37 h 37"/>
                <a:gd name="T8" fmla="*/ 0 w 24"/>
                <a:gd name="T9" fmla="*/ 3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32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7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8" name="Freeform 5594"/>
            <p:cNvSpPr>
              <a:spLocks/>
            </p:cNvSpPr>
            <p:nvPr/>
          </p:nvSpPr>
          <p:spPr bwMode="auto">
            <a:xfrm>
              <a:off x="3496" y="3017"/>
              <a:ext cx="28" cy="37"/>
            </a:xfrm>
            <a:custGeom>
              <a:avLst/>
              <a:gdLst>
                <a:gd name="T0" fmla="*/ 4 w 28"/>
                <a:gd name="T1" fmla="*/ 37 h 37"/>
                <a:gd name="T2" fmla="*/ 0 w 28"/>
                <a:gd name="T3" fmla="*/ 5 h 37"/>
                <a:gd name="T4" fmla="*/ 24 w 28"/>
                <a:gd name="T5" fmla="*/ 0 h 37"/>
                <a:gd name="T6" fmla="*/ 28 w 28"/>
                <a:gd name="T7" fmla="*/ 34 h 37"/>
                <a:gd name="T8" fmla="*/ 4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37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2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09" name="Freeform 5595"/>
            <p:cNvSpPr>
              <a:spLocks/>
            </p:cNvSpPr>
            <p:nvPr/>
          </p:nvSpPr>
          <p:spPr bwMode="auto">
            <a:xfrm>
              <a:off x="3472" y="3264"/>
              <a:ext cx="24" cy="5"/>
            </a:xfrm>
            <a:custGeom>
              <a:avLst/>
              <a:gdLst>
                <a:gd name="T0" fmla="*/ 0 w 24"/>
                <a:gd name="T1" fmla="*/ 5 h 5"/>
                <a:gd name="T2" fmla="*/ 0 w 24"/>
                <a:gd name="T3" fmla="*/ 3 h 5"/>
                <a:gd name="T4" fmla="*/ 24 w 24"/>
                <a:gd name="T5" fmla="*/ 0 h 5"/>
                <a:gd name="T6" fmla="*/ 24 w 24"/>
                <a:gd name="T7" fmla="*/ 3 h 5"/>
                <a:gd name="T8" fmla="*/ 0 w 24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0" name="Freeform 5596"/>
            <p:cNvSpPr>
              <a:spLocks/>
            </p:cNvSpPr>
            <p:nvPr/>
          </p:nvSpPr>
          <p:spPr bwMode="auto">
            <a:xfrm>
              <a:off x="3492" y="2990"/>
              <a:ext cx="28" cy="34"/>
            </a:xfrm>
            <a:custGeom>
              <a:avLst/>
              <a:gdLst>
                <a:gd name="T0" fmla="*/ 6 w 28"/>
                <a:gd name="T1" fmla="*/ 34 h 34"/>
                <a:gd name="T2" fmla="*/ 0 w 28"/>
                <a:gd name="T3" fmla="*/ 10 h 34"/>
                <a:gd name="T4" fmla="*/ 21 w 28"/>
                <a:gd name="T5" fmla="*/ 0 h 34"/>
                <a:gd name="T6" fmla="*/ 28 w 28"/>
                <a:gd name="T7" fmla="*/ 25 h 34"/>
                <a:gd name="T8" fmla="*/ 6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6" y="34"/>
                  </a:moveTo>
                  <a:lnTo>
                    <a:pt x="0" y="10"/>
                  </a:lnTo>
                  <a:lnTo>
                    <a:pt x="21" y="0"/>
                  </a:lnTo>
                  <a:lnTo>
                    <a:pt x="28" y="25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1" name="Freeform 5597"/>
            <p:cNvSpPr>
              <a:spLocks/>
            </p:cNvSpPr>
            <p:nvPr/>
          </p:nvSpPr>
          <p:spPr bwMode="auto">
            <a:xfrm>
              <a:off x="3481" y="2968"/>
              <a:ext cx="32" cy="32"/>
            </a:xfrm>
            <a:custGeom>
              <a:avLst/>
              <a:gdLst>
                <a:gd name="T0" fmla="*/ 11 w 32"/>
                <a:gd name="T1" fmla="*/ 32 h 32"/>
                <a:gd name="T2" fmla="*/ 0 w 32"/>
                <a:gd name="T3" fmla="*/ 15 h 32"/>
                <a:gd name="T4" fmla="*/ 19 w 32"/>
                <a:gd name="T5" fmla="*/ 0 h 32"/>
                <a:gd name="T6" fmla="*/ 32 w 32"/>
                <a:gd name="T7" fmla="*/ 22 h 32"/>
                <a:gd name="T8" fmla="*/ 11 w 3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11" y="32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32" y="22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2" name="Freeform 5598"/>
            <p:cNvSpPr>
              <a:spLocks/>
            </p:cNvSpPr>
            <p:nvPr/>
          </p:nvSpPr>
          <p:spPr bwMode="auto">
            <a:xfrm>
              <a:off x="3472" y="2946"/>
              <a:ext cx="28" cy="37"/>
            </a:xfrm>
            <a:custGeom>
              <a:avLst/>
              <a:gdLst>
                <a:gd name="T0" fmla="*/ 9 w 28"/>
                <a:gd name="T1" fmla="*/ 37 h 37"/>
                <a:gd name="T2" fmla="*/ 0 w 28"/>
                <a:gd name="T3" fmla="*/ 20 h 37"/>
                <a:gd name="T4" fmla="*/ 17 w 28"/>
                <a:gd name="T5" fmla="*/ 0 h 37"/>
                <a:gd name="T6" fmla="*/ 28 w 28"/>
                <a:gd name="T7" fmla="*/ 22 h 37"/>
                <a:gd name="T8" fmla="*/ 9 w 28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9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28" y="22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3" name="Freeform 5599"/>
            <p:cNvSpPr>
              <a:spLocks/>
            </p:cNvSpPr>
            <p:nvPr/>
          </p:nvSpPr>
          <p:spPr bwMode="auto">
            <a:xfrm>
              <a:off x="3459" y="2929"/>
              <a:ext cx="30" cy="37"/>
            </a:xfrm>
            <a:custGeom>
              <a:avLst/>
              <a:gdLst>
                <a:gd name="T0" fmla="*/ 13 w 30"/>
                <a:gd name="T1" fmla="*/ 37 h 37"/>
                <a:gd name="T2" fmla="*/ 0 w 30"/>
                <a:gd name="T3" fmla="*/ 20 h 37"/>
                <a:gd name="T4" fmla="*/ 17 w 30"/>
                <a:gd name="T5" fmla="*/ 0 h 37"/>
                <a:gd name="T6" fmla="*/ 30 w 30"/>
                <a:gd name="T7" fmla="*/ 17 h 37"/>
                <a:gd name="T8" fmla="*/ 13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13" y="37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30" y="17"/>
                  </a:lnTo>
                  <a:lnTo>
                    <a:pt x="13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4" name="Freeform 5600"/>
            <p:cNvSpPr>
              <a:spLocks/>
            </p:cNvSpPr>
            <p:nvPr/>
          </p:nvSpPr>
          <p:spPr bwMode="auto">
            <a:xfrm>
              <a:off x="3430" y="2902"/>
              <a:ext cx="46" cy="47"/>
            </a:xfrm>
            <a:custGeom>
              <a:avLst/>
              <a:gdLst>
                <a:gd name="T0" fmla="*/ 29 w 46"/>
                <a:gd name="T1" fmla="*/ 47 h 47"/>
                <a:gd name="T2" fmla="*/ 0 w 46"/>
                <a:gd name="T3" fmla="*/ 22 h 47"/>
                <a:gd name="T4" fmla="*/ 13 w 46"/>
                <a:gd name="T5" fmla="*/ 0 h 47"/>
                <a:gd name="T6" fmla="*/ 46 w 46"/>
                <a:gd name="T7" fmla="*/ 27 h 47"/>
                <a:gd name="T8" fmla="*/ 29 w 46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29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5" name="Freeform 5601"/>
            <p:cNvSpPr>
              <a:spLocks/>
            </p:cNvSpPr>
            <p:nvPr/>
          </p:nvSpPr>
          <p:spPr bwMode="auto">
            <a:xfrm>
              <a:off x="3395" y="2878"/>
              <a:ext cx="48" cy="46"/>
            </a:xfrm>
            <a:custGeom>
              <a:avLst/>
              <a:gdLst>
                <a:gd name="T0" fmla="*/ 35 w 48"/>
                <a:gd name="T1" fmla="*/ 46 h 46"/>
                <a:gd name="T2" fmla="*/ 0 w 48"/>
                <a:gd name="T3" fmla="*/ 22 h 46"/>
                <a:gd name="T4" fmla="*/ 13 w 48"/>
                <a:gd name="T5" fmla="*/ 0 h 46"/>
                <a:gd name="T6" fmla="*/ 48 w 48"/>
                <a:gd name="T7" fmla="*/ 24 h 46"/>
                <a:gd name="T8" fmla="*/ 35 w 48"/>
                <a:gd name="T9" fmla="*/ 4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4"/>
                  </a:lnTo>
                  <a:lnTo>
                    <a:pt x="35" y="4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6" name="Freeform 5602"/>
            <p:cNvSpPr>
              <a:spLocks/>
            </p:cNvSpPr>
            <p:nvPr/>
          </p:nvSpPr>
          <p:spPr bwMode="auto">
            <a:xfrm>
              <a:off x="3360" y="2853"/>
              <a:ext cx="48" cy="47"/>
            </a:xfrm>
            <a:custGeom>
              <a:avLst/>
              <a:gdLst>
                <a:gd name="T0" fmla="*/ 35 w 48"/>
                <a:gd name="T1" fmla="*/ 47 h 47"/>
                <a:gd name="T2" fmla="*/ 0 w 48"/>
                <a:gd name="T3" fmla="*/ 22 h 47"/>
                <a:gd name="T4" fmla="*/ 13 w 48"/>
                <a:gd name="T5" fmla="*/ 0 h 47"/>
                <a:gd name="T6" fmla="*/ 48 w 48"/>
                <a:gd name="T7" fmla="*/ 25 h 47"/>
                <a:gd name="T8" fmla="*/ 35 w 48"/>
                <a:gd name="T9" fmla="*/ 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35" y="47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8" y="25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7" name="Freeform 5603"/>
            <p:cNvSpPr>
              <a:spLocks/>
            </p:cNvSpPr>
            <p:nvPr/>
          </p:nvSpPr>
          <p:spPr bwMode="auto">
            <a:xfrm>
              <a:off x="3323" y="2826"/>
              <a:ext cx="50" cy="49"/>
            </a:xfrm>
            <a:custGeom>
              <a:avLst/>
              <a:gdLst>
                <a:gd name="T0" fmla="*/ 37 w 50"/>
                <a:gd name="T1" fmla="*/ 49 h 49"/>
                <a:gd name="T2" fmla="*/ 0 w 50"/>
                <a:gd name="T3" fmla="*/ 20 h 49"/>
                <a:gd name="T4" fmla="*/ 17 w 50"/>
                <a:gd name="T5" fmla="*/ 0 h 49"/>
                <a:gd name="T6" fmla="*/ 50 w 50"/>
                <a:gd name="T7" fmla="*/ 27 h 49"/>
                <a:gd name="T8" fmla="*/ 37 w 50"/>
                <a:gd name="T9" fmla="*/ 4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37" y="49"/>
                  </a:moveTo>
                  <a:lnTo>
                    <a:pt x="0" y="20"/>
                  </a:lnTo>
                  <a:lnTo>
                    <a:pt x="17" y="0"/>
                  </a:lnTo>
                  <a:lnTo>
                    <a:pt x="50" y="27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8" name="Freeform 5604"/>
            <p:cNvSpPr>
              <a:spLocks/>
            </p:cNvSpPr>
            <p:nvPr/>
          </p:nvSpPr>
          <p:spPr bwMode="auto">
            <a:xfrm>
              <a:off x="3292" y="2794"/>
              <a:ext cx="48" cy="52"/>
            </a:xfrm>
            <a:custGeom>
              <a:avLst/>
              <a:gdLst>
                <a:gd name="T0" fmla="*/ 31 w 48"/>
                <a:gd name="T1" fmla="*/ 52 h 52"/>
                <a:gd name="T2" fmla="*/ 0 w 48"/>
                <a:gd name="T3" fmla="*/ 15 h 52"/>
                <a:gd name="T4" fmla="*/ 20 w 48"/>
                <a:gd name="T5" fmla="*/ 0 h 52"/>
                <a:gd name="T6" fmla="*/ 48 w 48"/>
                <a:gd name="T7" fmla="*/ 32 h 52"/>
                <a:gd name="T8" fmla="*/ 31 w 4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2">
                  <a:moveTo>
                    <a:pt x="31" y="52"/>
                  </a:moveTo>
                  <a:lnTo>
                    <a:pt x="0" y="15"/>
                  </a:lnTo>
                  <a:lnTo>
                    <a:pt x="20" y="0"/>
                  </a:lnTo>
                  <a:lnTo>
                    <a:pt x="48" y="32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19" name="Freeform 5605"/>
            <p:cNvSpPr>
              <a:spLocks/>
            </p:cNvSpPr>
            <p:nvPr/>
          </p:nvSpPr>
          <p:spPr bwMode="auto">
            <a:xfrm>
              <a:off x="3268" y="2753"/>
              <a:ext cx="44" cy="56"/>
            </a:xfrm>
            <a:custGeom>
              <a:avLst/>
              <a:gdLst>
                <a:gd name="T0" fmla="*/ 24 w 44"/>
                <a:gd name="T1" fmla="*/ 56 h 56"/>
                <a:gd name="T2" fmla="*/ 0 w 44"/>
                <a:gd name="T3" fmla="*/ 14 h 56"/>
                <a:gd name="T4" fmla="*/ 20 w 44"/>
                <a:gd name="T5" fmla="*/ 0 h 56"/>
                <a:gd name="T6" fmla="*/ 44 w 44"/>
                <a:gd name="T7" fmla="*/ 41 h 56"/>
                <a:gd name="T8" fmla="*/ 24 w 44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0" y="14"/>
                  </a:lnTo>
                  <a:lnTo>
                    <a:pt x="20" y="0"/>
                  </a:lnTo>
                  <a:lnTo>
                    <a:pt x="44" y="41"/>
                  </a:lnTo>
                  <a:lnTo>
                    <a:pt x="24" y="5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0" name="Freeform 5606"/>
            <p:cNvSpPr>
              <a:spLocks/>
            </p:cNvSpPr>
            <p:nvPr/>
          </p:nvSpPr>
          <p:spPr bwMode="auto">
            <a:xfrm>
              <a:off x="3496" y="3015"/>
              <a:ext cx="24" cy="9"/>
            </a:xfrm>
            <a:custGeom>
              <a:avLst/>
              <a:gdLst>
                <a:gd name="T0" fmla="*/ 24 w 24"/>
                <a:gd name="T1" fmla="*/ 2 h 9"/>
                <a:gd name="T2" fmla="*/ 24 w 24"/>
                <a:gd name="T3" fmla="*/ 0 h 9"/>
                <a:gd name="T4" fmla="*/ 0 w 24"/>
                <a:gd name="T5" fmla="*/ 7 h 9"/>
                <a:gd name="T6" fmla="*/ 2 w 24"/>
                <a:gd name="T7" fmla="*/ 9 h 9"/>
                <a:gd name="T8" fmla="*/ 24 w 24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9">
                  <a:moveTo>
                    <a:pt x="24" y="2"/>
                  </a:moveTo>
                  <a:lnTo>
                    <a:pt x="24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1" name="Freeform 5607"/>
            <p:cNvSpPr>
              <a:spLocks/>
            </p:cNvSpPr>
            <p:nvPr/>
          </p:nvSpPr>
          <p:spPr bwMode="auto">
            <a:xfrm>
              <a:off x="3257" y="2726"/>
              <a:ext cx="33" cy="39"/>
            </a:xfrm>
            <a:custGeom>
              <a:avLst/>
              <a:gdLst>
                <a:gd name="T0" fmla="*/ 11 w 33"/>
                <a:gd name="T1" fmla="*/ 39 h 39"/>
                <a:gd name="T2" fmla="*/ 0 w 33"/>
                <a:gd name="T3" fmla="*/ 5 h 39"/>
                <a:gd name="T4" fmla="*/ 24 w 33"/>
                <a:gd name="T5" fmla="*/ 0 h 39"/>
                <a:gd name="T6" fmla="*/ 33 w 33"/>
                <a:gd name="T7" fmla="*/ 29 h 39"/>
                <a:gd name="T8" fmla="*/ 11 w 33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1" y="3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3" y="29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2" name="Freeform 5608"/>
            <p:cNvSpPr>
              <a:spLocks/>
            </p:cNvSpPr>
            <p:nvPr/>
          </p:nvSpPr>
          <p:spPr bwMode="auto">
            <a:xfrm>
              <a:off x="3253" y="2696"/>
              <a:ext cx="28" cy="35"/>
            </a:xfrm>
            <a:custGeom>
              <a:avLst/>
              <a:gdLst>
                <a:gd name="T0" fmla="*/ 4 w 28"/>
                <a:gd name="T1" fmla="*/ 35 h 35"/>
                <a:gd name="T2" fmla="*/ 0 w 28"/>
                <a:gd name="T3" fmla="*/ 3 h 35"/>
                <a:gd name="T4" fmla="*/ 24 w 28"/>
                <a:gd name="T5" fmla="*/ 0 h 35"/>
                <a:gd name="T6" fmla="*/ 28 w 28"/>
                <a:gd name="T7" fmla="*/ 30 h 35"/>
                <a:gd name="T8" fmla="*/ 4 w 28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5">
                  <a:moveTo>
                    <a:pt x="4" y="35"/>
                  </a:moveTo>
                  <a:lnTo>
                    <a:pt x="0" y="3"/>
                  </a:lnTo>
                  <a:lnTo>
                    <a:pt x="24" y="0"/>
                  </a:lnTo>
                  <a:lnTo>
                    <a:pt x="28" y="30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3" name="Freeform 5609"/>
            <p:cNvSpPr>
              <a:spLocks/>
            </p:cNvSpPr>
            <p:nvPr/>
          </p:nvSpPr>
          <p:spPr bwMode="auto">
            <a:xfrm>
              <a:off x="3253" y="2642"/>
              <a:ext cx="24" cy="57"/>
            </a:xfrm>
            <a:custGeom>
              <a:avLst/>
              <a:gdLst>
                <a:gd name="T0" fmla="*/ 0 w 24"/>
                <a:gd name="T1" fmla="*/ 57 h 57"/>
                <a:gd name="T2" fmla="*/ 0 w 24"/>
                <a:gd name="T3" fmla="*/ 0 h 57"/>
                <a:gd name="T4" fmla="*/ 24 w 24"/>
                <a:gd name="T5" fmla="*/ 0 h 57"/>
                <a:gd name="T6" fmla="*/ 24 w 24"/>
                <a:gd name="T7" fmla="*/ 54 h 57"/>
                <a:gd name="T8" fmla="*/ 0 w 24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0" y="57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54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4" name="Freeform 5610"/>
            <p:cNvSpPr>
              <a:spLocks/>
            </p:cNvSpPr>
            <p:nvPr/>
          </p:nvSpPr>
          <p:spPr bwMode="auto">
            <a:xfrm>
              <a:off x="3248" y="2584"/>
              <a:ext cx="29" cy="58"/>
            </a:xfrm>
            <a:custGeom>
              <a:avLst/>
              <a:gdLst>
                <a:gd name="T0" fmla="*/ 5 w 29"/>
                <a:gd name="T1" fmla="*/ 58 h 58"/>
                <a:gd name="T2" fmla="*/ 0 w 29"/>
                <a:gd name="T3" fmla="*/ 2 h 58"/>
                <a:gd name="T4" fmla="*/ 24 w 29"/>
                <a:gd name="T5" fmla="*/ 0 h 58"/>
                <a:gd name="T6" fmla="*/ 29 w 29"/>
                <a:gd name="T7" fmla="*/ 58 h 58"/>
                <a:gd name="T8" fmla="*/ 5 w 29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8">
                  <a:moveTo>
                    <a:pt x="5" y="58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9" y="58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5" name="Freeform 5611"/>
            <p:cNvSpPr>
              <a:spLocks/>
            </p:cNvSpPr>
            <p:nvPr/>
          </p:nvSpPr>
          <p:spPr bwMode="auto">
            <a:xfrm>
              <a:off x="3244" y="2552"/>
              <a:ext cx="28" cy="34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10 h 34"/>
                <a:gd name="T4" fmla="*/ 22 w 28"/>
                <a:gd name="T5" fmla="*/ 0 h 34"/>
                <a:gd name="T6" fmla="*/ 28 w 28"/>
                <a:gd name="T7" fmla="*/ 32 h 34"/>
                <a:gd name="T8" fmla="*/ 4 w 2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6" name="Freeform 5612"/>
            <p:cNvSpPr>
              <a:spLocks/>
            </p:cNvSpPr>
            <p:nvPr/>
          </p:nvSpPr>
          <p:spPr bwMode="auto">
            <a:xfrm>
              <a:off x="3233" y="2525"/>
              <a:ext cx="33" cy="37"/>
            </a:xfrm>
            <a:custGeom>
              <a:avLst/>
              <a:gdLst>
                <a:gd name="T0" fmla="*/ 11 w 33"/>
                <a:gd name="T1" fmla="*/ 37 h 37"/>
                <a:gd name="T2" fmla="*/ 0 w 33"/>
                <a:gd name="T3" fmla="*/ 12 h 37"/>
                <a:gd name="T4" fmla="*/ 22 w 33"/>
                <a:gd name="T5" fmla="*/ 0 h 37"/>
                <a:gd name="T6" fmla="*/ 33 w 33"/>
                <a:gd name="T7" fmla="*/ 27 h 37"/>
                <a:gd name="T8" fmla="*/ 11 w 33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1" y="37"/>
                  </a:moveTo>
                  <a:lnTo>
                    <a:pt x="0" y="12"/>
                  </a:lnTo>
                  <a:lnTo>
                    <a:pt x="22" y="0"/>
                  </a:lnTo>
                  <a:lnTo>
                    <a:pt x="33" y="27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7" name="Freeform 5613"/>
            <p:cNvSpPr>
              <a:spLocks/>
            </p:cNvSpPr>
            <p:nvPr/>
          </p:nvSpPr>
          <p:spPr bwMode="auto">
            <a:xfrm>
              <a:off x="3268" y="2753"/>
              <a:ext cx="22" cy="14"/>
            </a:xfrm>
            <a:custGeom>
              <a:avLst/>
              <a:gdLst>
                <a:gd name="T0" fmla="*/ 0 w 22"/>
                <a:gd name="T1" fmla="*/ 14 h 14"/>
                <a:gd name="T2" fmla="*/ 0 w 22"/>
                <a:gd name="T3" fmla="*/ 12 h 14"/>
                <a:gd name="T4" fmla="*/ 20 w 22"/>
                <a:gd name="T5" fmla="*/ 0 h 14"/>
                <a:gd name="T6" fmla="*/ 22 w 22"/>
                <a:gd name="T7" fmla="*/ 2 h 14"/>
                <a:gd name="T8" fmla="*/ 0 w 2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lnTo>
                    <a:pt x="0" y="12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8" name="Freeform 5614"/>
            <p:cNvSpPr>
              <a:spLocks/>
            </p:cNvSpPr>
            <p:nvPr/>
          </p:nvSpPr>
          <p:spPr bwMode="auto">
            <a:xfrm>
              <a:off x="3207" y="2486"/>
              <a:ext cx="46" cy="54"/>
            </a:xfrm>
            <a:custGeom>
              <a:avLst/>
              <a:gdLst>
                <a:gd name="T0" fmla="*/ 28 w 46"/>
                <a:gd name="T1" fmla="*/ 54 h 54"/>
                <a:gd name="T2" fmla="*/ 0 w 46"/>
                <a:gd name="T3" fmla="*/ 19 h 54"/>
                <a:gd name="T4" fmla="*/ 17 w 46"/>
                <a:gd name="T5" fmla="*/ 0 h 54"/>
                <a:gd name="T6" fmla="*/ 46 w 46"/>
                <a:gd name="T7" fmla="*/ 34 h 54"/>
                <a:gd name="T8" fmla="*/ 28 w 46"/>
                <a:gd name="T9" fmla="*/ 5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4">
                  <a:moveTo>
                    <a:pt x="28" y="54"/>
                  </a:moveTo>
                  <a:lnTo>
                    <a:pt x="0" y="19"/>
                  </a:lnTo>
                  <a:lnTo>
                    <a:pt x="17" y="0"/>
                  </a:lnTo>
                  <a:lnTo>
                    <a:pt x="46" y="34"/>
                  </a:lnTo>
                  <a:lnTo>
                    <a:pt x="28" y="5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29" name="Freeform 5615"/>
            <p:cNvSpPr>
              <a:spLocks/>
            </p:cNvSpPr>
            <p:nvPr/>
          </p:nvSpPr>
          <p:spPr bwMode="auto">
            <a:xfrm>
              <a:off x="3180" y="2461"/>
              <a:ext cx="44" cy="44"/>
            </a:xfrm>
            <a:custGeom>
              <a:avLst/>
              <a:gdLst>
                <a:gd name="T0" fmla="*/ 27 w 44"/>
                <a:gd name="T1" fmla="*/ 44 h 44"/>
                <a:gd name="T2" fmla="*/ 0 w 44"/>
                <a:gd name="T3" fmla="*/ 25 h 44"/>
                <a:gd name="T4" fmla="*/ 9 w 44"/>
                <a:gd name="T5" fmla="*/ 0 h 44"/>
                <a:gd name="T6" fmla="*/ 44 w 44"/>
                <a:gd name="T7" fmla="*/ 25 h 44"/>
                <a:gd name="T8" fmla="*/ 27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27" y="44"/>
                  </a:moveTo>
                  <a:lnTo>
                    <a:pt x="0" y="25"/>
                  </a:lnTo>
                  <a:lnTo>
                    <a:pt x="9" y="0"/>
                  </a:lnTo>
                  <a:lnTo>
                    <a:pt x="44" y="25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0" name="Freeform 5616"/>
            <p:cNvSpPr>
              <a:spLocks/>
            </p:cNvSpPr>
            <p:nvPr/>
          </p:nvSpPr>
          <p:spPr bwMode="auto">
            <a:xfrm>
              <a:off x="3145" y="2449"/>
              <a:ext cx="44" cy="37"/>
            </a:xfrm>
            <a:custGeom>
              <a:avLst/>
              <a:gdLst>
                <a:gd name="T0" fmla="*/ 35 w 44"/>
                <a:gd name="T1" fmla="*/ 37 h 37"/>
                <a:gd name="T2" fmla="*/ 0 w 44"/>
                <a:gd name="T3" fmla="*/ 27 h 37"/>
                <a:gd name="T4" fmla="*/ 5 w 44"/>
                <a:gd name="T5" fmla="*/ 0 h 37"/>
                <a:gd name="T6" fmla="*/ 44 w 44"/>
                <a:gd name="T7" fmla="*/ 12 h 37"/>
                <a:gd name="T8" fmla="*/ 35 w 44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">
                  <a:moveTo>
                    <a:pt x="35" y="37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44" y="12"/>
                  </a:lnTo>
                  <a:lnTo>
                    <a:pt x="35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1" name="Freeform 5617"/>
            <p:cNvSpPr>
              <a:spLocks/>
            </p:cNvSpPr>
            <p:nvPr/>
          </p:nvSpPr>
          <p:spPr bwMode="auto">
            <a:xfrm>
              <a:off x="3108" y="2442"/>
              <a:ext cx="42" cy="34"/>
            </a:xfrm>
            <a:custGeom>
              <a:avLst/>
              <a:gdLst>
                <a:gd name="T0" fmla="*/ 37 w 42"/>
                <a:gd name="T1" fmla="*/ 34 h 34"/>
                <a:gd name="T2" fmla="*/ 0 w 42"/>
                <a:gd name="T3" fmla="*/ 27 h 34"/>
                <a:gd name="T4" fmla="*/ 4 w 42"/>
                <a:gd name="T5" fmla="*/ 0 h 34"/>
                <a:gd name="T6" fmla="*/ 42 w 42"/>
                <a:gd name="T7" fmla="*/ 7 h 34"/>
                <a:gd name="T8" fmla="*/ 37 w 42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37" y="34"/>
                  </a:moveTo>
                  <a:lnTo>
                    <a:pt x="0" y="27"/>
                  </a:lnTo>
                  <a:lnTo>
                    <a:pt x="4" y="0"/>
                  </a:lnTo>
                  <a:lnTo>
                    <a:pt x="42" y="7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2" name="Freeform 5618"/>
            <p:cNvSpPr>
              <a:spLocks/>
            </p:cNvSpPr>
            <p:nvPr/>
          </p:nvSpPr>
          <p:spPr bwMode="auto">
            <a:xfrm>
              <a:off x="3031" y="2424"/>
              <a:ext cx="81" cy="45"/>
            </a:xfrm>
            <a:custGeom>
              <a:avLst/>
              <a:gdLst>
                <a:gd name="T0" fmla="*/ 77 w 81"/>
                <a:gd name="T1" fmla="*/ 45 h 45"/>
                <a:gd name="T2" fmla="*/ 0 w 81"/>
                <a:gd name="T3" fmla="*/ 27 h 45"/>
                <a:gd name="T4" fmla="*/ 5 w 81"/>
                <a:gd name="T5" fmla="*/ 0 h 45"/>
                <a:gd name="T6" fmla="*/ 81 w 81"/>
                <a:gd name="T7" fmla="*/ 18 h 45"/>
                <a:gd name="T8" fmla="*/ 77 w 81"/>
                <a:gd name="T9" fmla="*/ 4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5">
                  <a:moveTo>
                    <a:pt x="77" y="45"/>
                  </a:moveTo>
                  <a:lnTo>
                    <a:pt x="0" y="27"/>
                  </a:lnTo>
                  <a:lnTo>
                    <a:pt x="5" y="0"/>
                  </a:lnTo>
                  <a:lnTo>
                    <a:pt x="81" y="18"/>
                  </a:lnTo>
                  <a:lnTo>
                    <a:pt x="77" y="4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3" name="Freeform 5619"/>
            <p:cNvSpPr>
              <a:spLocks/>
            </p:cNvSpPr>
            <p:nvPr/>
          </p:nvSpPr>
          <p:spPr bwMode="auto">
            <a:xfrm>
              <a:off x="2992" y="2407"/>
              <a:ext cx="44" cy="44"/>
            </a:xfrm>
            <a:custGeom>
              <a:avLst/>
              <a:gdLst>
                <a:gd name="T0" fmla="*/ 39 w 44"/>
                <a:gd name="T1" fmla="*/ 44 h 44"/>
                <a:gd name="T2" fmla="*/ 0 w 44"/>
                <a:gd name="T3" fmla="*/ 22 h 44"/>
                <a:gd name="T4" fmla="*/ 13 w 44"/>
                <a:gd name="T5" fmla="*/ 0 h 44"/>
                <a:gd name="T6" fmla="*/ 44 w 44"/>
                <a:gd name="T7" fmla="*/ 17 h 44"/>
                <a:gd name="T8" fmla="*/ 39 w 44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39" y="44"/>
                  </a:moveTo>
                  <a:lnTo>
                    <a:pt x="0" y="22"/>
                  </a:lnTo>
                  <a:lnTo>
                    <a:pt x="13" y="0"/>
                  </a:lnTo>
                  <a:lnTo>
                    <a:pt x="44" y="17"/>
                  </a:lnTo>
                  <a:lnTo>
                    <a:pt x="39" y="4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4" name="Freeform 5620"/>
            <p:cNvSpPr>
              <a:spLocks/>
            </p:cNvSpPr>
            <p:nvPr/>
          </p:nvSpPr>
          <p:spPr bwMode="auto">
            <a:xfrm>
              <a:off x="2974" y="2395"/>
              <a:ext cx="31" cy="34"/>
            </a:xfrm>
            <a:custGeom>
              <a:avLst/>
              <a:gdLst>
                <a:gd name="T0" fmla="*/ 18 w 31"/>
                <a:gd name="T1" fmla="*/ 34 h 34"/>
                <a:gd name="T2" fmla="*/ 0 w 31"/>
                <a:gd name="T3" fmla="*/ 17 h 34"/>
                <a:gd name="T4" fmla="*/ 18 w 31"/>
                <a:gd name="T5" fmla="*/ 0 h 34"/>
                <a:gd name="T6" fmla="*/ 31 w 31"/>
                <a:gd name="T7" fmla="*/ 12 h 34"/>
                <a:gd name="T8" fmla="*/ 18 w 31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4">
                  <a:moveTo>
                    <a:pt x="18" y="34"/>
                  </a:moveTo>
                  <a:lnTo>
                    <a:pt x="0" y="17"/>
                  </a:lnTo>
                  <a:lnTo>
                    <a:pt x="18" y="0"/>
                  </a:lnTo>
                  <a:lnTo>
                    <a:pt x="31" y="12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5" name="Freeform 5621"/>
            <p:cNvSpPr>
              <a:spLocks/>
            </p:cNvSpPr>
            <p:nvPr/>
          </p:nvSpPr>
          <p:spPr bwMode="auto">
            <a:xfrm>
              <a:off x="2961" y="2376"/>
              <a:ext cx="31" cy="36"/>
            </a:xfrm>
            <a:custGeom>
              <a:avLst/>
              <a:gdLst>
                <a:gd name="T0" fmla="*/ 13 w 31"/>
                <a:gd name="T1" fmla="*/ 36 h 36"/>
                <a:gd name="T2" fmla="*/ 0 w 31"/>
                <a:gd name="T3" fmla="*/ 19 h 36"/>
                <a:gd name="T4" fmla="*/ 18 w 31"/>
                <a:gd name="T5" fmla="*/ 0 h 36"/>
                <a:gd name="T6" fmla="*/ 31 w 31"/>
                <a:gd name="T7" fmla="*/ 19 h 36"/>
                <a:gd name="T8" fmla="*/ 13 w 31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13" y="36"/>
                  </a:moveTo>
                  <a:lnTo>
                    <a:pt x="0" y="19"/>
                  </a:lnTo>
                  <a:lnTo>
                    <a:pt x="18" y="0"/>
                  </a:lnTo>
                  <a:lnTo>
                    <a:pt x="31" y="19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6" name="Freeform 5622"/>
            <p:cNvSpPr>
              <a:spLocks/>
            </p:cNvSpPr>
            <p:nvPr/>
          </p:nvSpPr>
          <p:spPr bwMode="auto">
            <a:xfrm>
              <a:off x="3253" y="2520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0 w 2"/>
                <a:gd name="T5" fmla="*/ 0 h 5"/>
                <a:gd name="T6" fmla="*/ 2 w 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7" name="Freeform 5623"/>
            <p:cNvSpPr>
              <a:spLocks/>
            </p:cNvSpPr>
            <p:nvPr/>
          </p:nvSpPr>
          <p:spPr bwMode="auto">
            <a:xfrm>
              <a:off x="3233" y="2520"/>
              <a:ext cx="22" cy="20"/>
            </a:xfrm>
            <a:custGeom>
              <a:avLst/>
              <a:gdLst>
                <a:gd name="T0" fmla="*/ 22 w 22"/>
                <a:gd name="T1" fmla="*/ 5 h 20"/>
                <a:gd name="T2" fmla="*/ 20 w 22"/>
                <a:gd name="T3" fmla="*/ 0 h 20"/>
                <a:gd name="T4" fmla="*/ 0 w 22"/>
                <a:gd name="T5" fmla="*/ 17 h 20"/>
                <a:gd name="T6" fmla="*/ 2 w 22"/>
                <a:gd name="T7" fmla="*/ 20 h 20"/>
                <a:gd name="T8" fmla="*/ 22 w 22"/>
                <a:gd name="T9" fmla="*/ 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5"/>
                  </a:moveTo>
                  <a:lnTo>
                    <a:pt x="20" y="0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8" name="Freeform 5624"/>
            <p:cNvSpPr>
              <a:spLocks/>
            </p:cNvSpPr>
            <p:nvPr/>
          </p:nvSpPr>
          <p:spPr bwMode="auto">
            <a:xfrm>
              <a:off x="2944" y="2356"/>
              <a:ext cx="35" cy="37"/>
            </a:xfrm>
            <a:custGeom>
              <a:avLst/>
              <a:gdLst>
                <a:gd name="T0" fmla="*/ 15 w 35"/>
                <a:gd name="T1" fmla="*/ 37 h 37"/>
                <a:gd name="T2" fmla="*/ 0 w 35"/>
                <a:gd name="T3" fmla="*/ 12 h 37"/>
                <a:gd name="T4" fmla="*/ 21 w 35"/>
                <a:gd name="T5" fmla="*/ 0 h 37"/>
                <a:gd name="T6" fmla="*/ 35 w 35"/>
                <a:gd name="T7" fmla="*/ 22 h 37"/>
                <a:gd name="T8" fmla="*/ 15 w 35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5" y="37"/>
                  </a:moveTo>
                  <a:lnTo>
                    <a:pt x="0" y="12"/>
                  </a:lnTo>
                  <a:lnTo>
                    <a:pt x="21" y="0"/>
                  </a:lnTo>
                  <a:lnTo>
                    <a:pt x="35" y="2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39" name="Freeform 5625"/>
            <p:cNvSpPr>
              <a:spLocks/>
            </p:cNvSpPr>
            <p:nvPr/>
          </p:nvSpPr>
          <p:spPr bwMode="auto">
            <a:xfrm>
              <a:off x="2935" y="2331"/>
              <a:ext cx="30" cy="37"/>
            </a:xfrm>
            <a:custGeom>
              <a:avLst/>
              <a:gdLst>
                <a:gd name="T0" fmla="*/ 9 w 30"/>
                <a:gd name="T1" fmla="*/ 37 h 37"/>
                <a:gd name="T2" fmla="*/ 0 w 30"/>
                <a:gd name="T3" fmla="*/ 10 h 37"/>
                <a:gd name="T4" fmla="*/ 22 w 30"/>
                <a:gd name="T5" fmla="*/ 0 h 37"/>
                <a:gd name="T6" fmla="*/ 30 w 30"/>
                <a:gd name="T7" fmla="*/ 25 h 37"/>
                <a:gd name="T8" fmla="*/ 9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9" y="37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0" y="25"/>
                  </a:lnTo>
                  <a:lnTo>
                    <a:pt x="9" y="37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0" name="Freeform 5626"/>
            <p:cNvSpPr>
              <a:spLocks/>
            </p:cNvSpPr>
            <p:nvPr/>
          </p:nvSpPr>
          <p:spPr bwMode="auto">
            <a:xfrm>
              <a:off x="2922" y="2282"/>
              <a:ext cx="35" cy="59"/>
            </a:xfrm>
            <a:custGeom>
              <a:avLst/>
              <a:gdLst>
                <a:gd name="T0" fmla="*/ 13 w 35"/>
                <a:gd name="T1" fmla="*/ 59 h 59"/>
                <a:gd name="T2" fmla="*/ 0 w 35"/>
                <a:gd name="T3" fmla="*/ 5 h 59"/>
                <a:gd name="T4" fmla="*/ 24 w 35"/>
                <a:gd name="T5" fmla="*/ 0 h 59"/>
                <a:gd name="T6" fmla="*/ 35 w 35"/>
                <a:gd name="T7" fmla="*/ 49 h 59"/>
                <a:gd name="T8" fmla="*/ 13 w 3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9">
                  <a:moveTo>
                    <a:pt x="13" y="59"/>
                  </a:moveTo>
                  <a:lnTo>
                    <a:pt x="0" y="5"/>
                  </a:lnTo>
                  <a:lnTo>
                    <a:pt x="24" y="0"/>
                  </a:lnTo>
                  <a:lnTo>
                    <a:pt x="35" y="49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1" name="Freeform 5627"/>
            <p:cNvSpPr>
              <a:spLocks/>
            </p:cNvSpPr>
            <p:nvPr/>
          </p:nvSpPr>
          <p:spPr bwMode="auto">
            <a:xfrm>
              <a:off x="2913" y="2231"/>
              <a:ext cx="33" cy="56"/>
            </a:xfrm>
            <a:custGeom>
              <a:avLst/>
              <a:gdLst>
                <a:gd name="T0" fmla="*/ 9 w 33"/>
                <a:gd name="T1" fmla="*/ 56 h 56"/>
                <a:gd name="T2" fmla="*/ 0 w 33"/>
                <a:gd name="T3" fmla="*/ 10 h 56"/>
                <a:gd name="T4" fmla="*/ 22 w 33"/>
                <a:gd name="T5" fmla="*/ 0 h 56"/>
                <a:gd name="T6" fmla="*/ 33 w 33"/>
                <a:gd name="T7" fmla="*/ 51 h 56"/>
                <a:gd name="T8" fmla="*/ 9 w 3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6">
                  <a:moveTo>
                    <a:pt x="9" y="56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33" y="51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2" name="Freeform 5628"/>
            <p:cNvSpPr>
              <a:spLocks/>
            </p:cNvSpPr>
            <p:nvPr/>
          </p:nvSpPr>
          <p:spPr bwMode="auto">
            <a:xfrm>
              <a:off x="2893" y="2177"/>
              <a:ext cx="42" cy="64"/>
            </a:xfrm>
            <a:custGeom>
              <a:avLst/>
              <a:gdLst>
                <a:gd name="T0" fmla="*/ 20 w 42"/>
                <a:gd name="T1" fmla="*/ 64 h 64"/>
                <a:gd name="T2" fmla="*/ 0 w 42"/>
                <a:gd name="T3" fmla="*/ 10 h 64"/>
                <a:gd name="T4" fmla="*/ 22 w 42"/>
                <a:gd name="T5" fmla="*/ 0 h 64"/>
                <a:gd name="T6" fmla="*/ 42 w 42"/>
                <a:gd name="T7" fmla="*/ 54 h 64"/>
                <a:gd name="T8" fmla="*/ 20 w 42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4">
                  <a:moveTo>
                    <a:pt x="20" y="64"/>
                  </a:moveTo>
                  <a:lnTo>
                    <a:pt x="0" y="10"/>
                  </a:lnTo>
                  <a:lnTo>
                    <a:pt x="22" y="0"/>
                  </a:lnTo>
                  <a:lnTo>
                    <a:pt x="42" y="54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3" name="Freeform 5629"/>
            <p:cNvSpPr>
              <a:spLocks/>
            </p:cNvSpPr>
            <p:nvPr/>
          </p:nvSpPr>
          <p:spPr bwMode="auto">
            <a:xfrm>
              <a:off x="2959" y="2376"/>
              <a:ext cx="20" cy="19"/>
            </a:xfrm>
            <a:custGeom>
              <a:avLst/>
              <a:gdLst>
                <a:gd name="T0" fmla="*/ 2 w 20"/>
                <a:gd name="T1" fmla="*/ 19 h 19"/>
                <a:gd name="T2" fmla="*/ 0 w 20"/>
                <a:gd name="T3" fmla="*/ 17 h 19"/>
                <a:gd name="T4" fmla="*/ 20 w 20"/>
                <a:gd name="T5" fmla="*/ 0 h 19"/>
                <a:gd name="T6" fmla="*/ 20 w 20"/>
                <a:gd name="T7" fmla="*/ 2 h 19"/>
                <a:gd name="T8" fmla="*/ 2 w 20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" y="19"/>
                  </a:moveTo>
                  <a:lnTo>
                    <a:pt x="0" y="17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44" name="Freeform 5630"/>
            <p:cNvSpPr>
              <a:spLocks/>
            </p:cNvSpPr>
            <p:nvPr/>
          </p:nvSpPr>
          <p:spPr bwMode="auto">
            <a:xfrm>
              <a:off x="2852" y="2094"/>
              <a:ext cx="61" cy="95"/>
            </a:xfrm>
            <a:custGeom>
              <a:avLst/>
              <a:gdLst>
                <a:gd name="T0" fmla="*/ 41 w 61"/>
                <a:gd name="T1" fmla="*/ 95 h 95"/>
                <a:gd name="T2" fmla="*/ 0 w 61"/>
                <a:gd name="T3" fmla="*/ 15 h 95"/>
                <a:gd name="T4" fmla="*/ 19 w 61"/>
                <a:gd name="T5" fmla="*/ 0 h 95"/>
                <a:gd name="T6" fmla="*/ 61 w 61"/>
                <a:gd name="T7" fmla="*/ 81 h 95"/>
                <a:gd name="T8" fmla="*/ 41 w 61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5">
                  <a:moveTo>
                    <a:pt x="41" y="95"/>
                  </a:moveTo>
                  <a:lnTo>
                    <a:pt x="0" y="15"/>
                  </a:lnTo>
                  <a:lnTo>
                    <a:pt x="19" y="0"/>
                  </a:lnTo>
                  <a:lnTo>
                    <a:pt x="61" y="81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rgbClr val="0083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015" name="Line 5631"/>
          <p:cNvSpPr>
            <a:spLocks noChangeShapeType="1"/>
          </p:cNvSpPr>
          <p:nvPr/>
        </p:nvSpPr>
        <p:spPr bwMode="auto">
          <a:xfrm>
            <a:off x="0" y="5462588"/>
            <a:ext cx="9144000" cy="1587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6" name="Line 5632"/>
          <p:cNvSpPr>
            <a:spLocks noChangeShapeType="1"/>
          </p:cNvSpPr>
          <p:nvPr/>
        </p:nvSpPr>
        <p:spPr bwMode="auto">
          <a:xfrm>
            <a:off x="0" y="5470525"/>
            <a:ext cx="9144000" cy="1588"/>
          </a:xfrm>
          <a:prstGeom prst="line">
            <a:avLst/>
          </a:prstGeom>
          <a:noFill/>
          <a:ln w="11113">
            <a:solidFill>
              <a:srgbClr val="4440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7" name="Line 5633"/>
          <p:cNvSpPr>
            <a:spLocks noChangeShapeType="1"/>
          </p:cNvSpPr>
          <p:nvPr/>
        </p:nvSpPr>
        <p:spPr bwMode="auto">
          <a:xfrm>
            <a:off x="0" y="5478463"/>
            <a:ext cx="9144000" cy="1587"/>
          </a:xfrm>
          <a:prstGeom prst="line">
            <a:avLst/>
          </a:prstGeom>
          <a:noFill/>
          <a:ln w="11113">
            <a:solidFill>
              <a:srgbClr val="4B474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8" name="Line 5634"/>
          <p:cNvSpPr>
            <a:spLocks noChangeShapeType="1"/>
          </p:cNvSpPr>
          <p:nvPr/>
        </p:nvSpPr>
        <p:spPr bwMode="auto">
          <a:xfrm>
            <a:off x="0" y="5486400"/>
            <a:ext cx="9144000" cy="1588"/>
          </a:xfrm>
          <a:prstGeom prst="line">
            <a:avLst/>
          </a:prstGeom>
          <a:noFill/>
          <a:ln w="11113">
            <a:solidFill>
              <a:srgbClr val="514E4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9" name="Line 5635"/>
          <p:cNvSpPr>
            <a:spLocks noChangeShapeType="1"/>
          </p:cNvSpPr>
          <p:nvPr/>
        </p:nvSpPr>
        <p:spPr bwMode="auto">
          <a:xfrm>
            <a:off x="0" y="5492750"/>
            <a:ext cx="9144000" cy="1588"/>
          </a:xfrm>
          <a:prstGeom prst="line">
            <a:avLst/>
          </a:prstGeom>
          <a:noFill/>
          <a:ln w="11113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0" name="Line 5636"/>
          <p:cNvSpPr>
            <a:spLocks noChangeShapeType="1"/>
          </p:cNvSpPr>
          <p:nvPr/>
        </p:nvSpPr>
        <p:spPr bwMode="auto">
          <a:xfrm>
            <a:off x="0" y="5500688"/>
            <a:ext cx="9144000" cy="1587"/>
          </a:xfrm>
          <a:prstGeom prst="line">
            <a:avLst/>
          </a:prstGeom>
          <a:noFill/>
          <a:ln w="11113">
            <a:solidFill>
              <a:srgbClr val="5F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1" name="Line 5637"/>
          <p:cNvSpPr>
            <a:spLocks noChangeShapeType="1"/>
          </p:cNvSpPr>
          <p:nvPr/>
        </p:nvSpPr>
        <p:spPr bwMode="auto">
          <a:xfrm>
            <a:off x="0" y="5508625"/>
            <a:ext cx="9144000" cy="1588"/>
          </a:xfrm>
          <a:prstGeom prst="line">
            <a:avLst/>
          </a:prstGeom>
          <a:noFill/>
          <a:ln w="11113">
            <a:solidFill>
              <a:srgbClr val="66636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2" name="Line 5638"/>
          <p:cNvSpPr>
            <a:spLocks noChangeShapeType="1"/>
          </p:cNvSpPr>
          <p:nvPr/>
        </p:nvSpPr>
        <p:spPr bwMode="auto">
          <a:xfrm>
            <a:off x="0" y="5516563"/>
            <a:ext cx="9144000" cy="1587"/>
          </a:xfrm>
          <a:prstGeom prst="line">
            <a:avLst/>
          </a:prstGeom>
          <a:noFill/>
          <a:ln w="11113">
            <a:solidFill>
              <a:srgbClr val="6C69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3" name="Line 5639"/>
          <p:cNvSpPr>
            <a:spLocks noChangeShapeType="1"/>
          </p:cNvSpPr>
          <p:nvPr/>
        </p:nvSpPr>
        <p:spPr bwMode="auto">
          <a:xfrm>
            <a:off x="0" y="5524500"/>
            <a:ext cx="9144000" cy="1588"/>
          </a:xfrm>
          <a:prstGeom prst="line">
            <a:avLst/>
          </a:prstGeom>
          <a:noFill/>
          <a:ln w="11113">
            <a:solidFill>
              <a:srgbClr val="73707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4" name="Line 5640"/>
          <p:cNvSpPr>
            <a:spLocks noChangeShapeType="1"/>
          </p:cNvSpPr>
          <p:nvPr/>
        </p:nvSpPr>
        <p:spPr bwMode="auto">
          <a:xfrm>
            <a:off x="0" y="5532438"/>
            <a:ext cx="9144000" cy="1587"/>
          </a:xfrm>
          <a:prstGeom prst="line">
            <a:avLst/>
          </a:prstGeom>
          <a:noFill/>
          <a:ln w="11113">
            <a:solidFill>
              <a:srgbClr val="7A777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5" name="Line 5641"/>
          <p:cNvSpPr>
            <a:spLocks noChangeShapeType="1"/>
          </p:cNvSpPr>
          <p:nvPr/>
        </p:nvSpPr>
        <p:spPr bwMode="auto">
          <a:xfrm>
            <a:off x="0" y="5540375"/>
            <a:ext cx="9144000" cy="1588"/>
          </a:xfrm>
          <a:prstGeom prst="line">
            <a:avLst/>
          </a:prstGeom>
          <a:noFill/>
          <a:ln w="11113">
            <a:solidFill>
              <a:srgbClr val="817E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6" name="Line 5642"/>
          <p:cNvSpPr>
            <a:spLocks noChangeShapeType="1"/>
          </p:cNvSpPr>
          <p:nvPr/>
        </p:nvSpPr>
        <p:spPr bwMode="auto">
          <a:xfrm>
            <a:off x="0" y="5548313"/>
            <a:ext cx="9144000" cy="1587"/>
          </a:xfrm>
          <a:prstGeom prst="line">
            <a:avLst/>
          </a:prstGeom>
          <a:noFill/>
          <a:ln w="11113">
            <a:solidFill>
              <a:srgbClr val="88858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7" name="Line 5643"/>
          <p:cNvSpPr>
            <a:spLocks noChangeShapeType="1"/>
          </p:cNvSpPr>
          <p:nvPr/>
        </p:nvSpPr>
        <p:spPr bwMode="auto">
          <a:xfrm>
            <a:off x="0" y="5556250"/>
            <a:ext cx="9144000" cy="1588"/>
          </a:xfrm>
          <a:prstGeom prst="line">
            <a:avLst/>
          </a:prstGeom>
          <a:noFill/>
          <a:ln w="11113">
            <a:solidFill>
              <a:srgbClr val="8E8C8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8" name="Line 5644"/>
          <p:cNvSpPr>
            <a:spLocks noChangeShapeType="1"/>
          </p:cNvSpPr>
          <p:nvPr/>
        </p:nvSpPr>
        <p:spPr bwMode="auto">
          <a:xfrm>
            <a:off x="0" y="5562600"/>
            <a:ext cx="9144000" cy="1588"/>
          </a:xfrm>
          <a:prstGeom prst="line">
            <a:avLst/>
          </a:prstGeom>
          <a:noFill/>
          <a:ln w="11113">
            <a:solidFill>
              <a:srgbClr val="95939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9" name="Line 5645"/>
          <p:cNvSpPr>
            <a:spLocks noChangeShapeType="1"/>
          </p:cNvSpPr>
          <p:nvPr/>
        </p:nvSpPr>
        <p:spPr bwMode="auto">
          <a:xfrm>
            <a:off x="0" y="5570538"/>
            <a:ext cx="9144000" cy="1587"/>
          </a:xfrm>
          <a:prstGeom prst="line">
            <a:avLst/>
          </a:prstGeom>
          <a:noFill/>
          <a:ln w="11113">
            <a:solidFill>
              <a:srgbClr val="9C9A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0" name="Line 5646"/>
          <p:cNvSpPr>
            <a:spLocks noChangeShapeType="1"/>
          </p:cNvSpPr>
          <p:nvPr/>
        </p:nvSpPr>
        <p:spPr bwMode="auto">
          <a:xfrm>
            <a:off x="0" y="5578475"/>
            <a:ext cx="9144000" cy="1588"/>
          </a:xfrm>
          <a:prstGeom prst="line">
            <a:avLst/>
          </a:prstGeom>
          <a:noFill/>
          <a:ln w="11113">
            <a:solidFill>
              <a:srgbClr val="A3A1A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Line 5647"/>
          <p:cNvSpPr>
            <a:spLocks noChangeShapeType="1"/>
          </p:cNvSpPr>
          <p:nvPr/>
        </p:nvSpPr>
        <p:spPr bwMode="auto">
          <a:xfrm>
            <a:off x="0" y="5586413"/>
            <a:ext cx="9144000" cy="1587"/>
          </a:xfrm>
          <a:prstGeom prst="line">
            <a:avLst/>
          </a:prstGeom>
          <a:noFill/>
          <a:ln w="11113">
            <a:solidFill>
              <a:srgbClr val="A9A8A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2" name="Line 5648"/>
          <p:cNvSpPr>
            <a:spLocks noChangeShapeType="1"/>
          </p:cNvSpPr>
          <p:nvPr/>
        </p:nvSpPr>
        <p:spPr bwMode="auto">
          <a:xfrm>
            <a:off x="0" y="5594350"/>
            <a:ext cx="9144000" cy="1588"/>
          </a:xfrm>
          <a:prstGeom prst="line">
            <a:avLst/>
          </a:prstGeom>
          <a:noFill/>
          <a:ln w="11113">
            <a:solidFill>
              <a:srgbClr val="B0AFA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3" name="Line 5649"/>
          <p:cNvSpPr>
            <a:spLocks noChangeShapeType="1"/>
          </p:cNvSpPr>
          <p:nvPr/>
        </p:nvSpPr>
        <p:spPr bwMode="auto">
          <a:xfrm>
            <a:off x="0" y="5602288"/>
            <a:ext cx="9144000" cy="1587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4" name="Line 5650"/>
          <p:cNvSpPr>
            <a:spLocks noChangeShapeType="1"/>
          </p:cNvSpPr>
          <p:nvPr/>
        </p:nvSpPr>
        <p:spPr bwMode="auto">
          <a:xfrm>
            <a:off x="0" y="5610225"/>
            <a:ext cx="9144000" cy="15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5" name="Line 5651"/>
          <p:cNvSpPr>
            <a:spLocks noChangeShapeType="1"/>
          </p:cNvSpPr>
          <p:nvPr/>
        </p:nvSpPr>
        <p:spPr bwMode="auto">
          <a:xfrm>
            <a:off x="0" y="5618163"/>
            <a:ext cx="9144000" cy="1587"/>
          </a:xfrm>
          <a:prstGeom prst="line">
            <a:avLst/>
          </a:prstGeom>
          <a:noFill/>
          <a:ln w="11113">
            <a:solidFill>
              <a:srgbClr val="B3B2B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6" name="Line 5652"/>
          <p:cNvSpPr>
            <a:spLocks noChangeShapeType="1"/>
          </p:cNvSpPr>
          <p:nvPr/>
        </p:nvSpPr>
        <p:spPr bwMode="auto">
          <a:xfrm>
            <a:off x="0" y="5626100"/>
            <a:ext cx="9144000" cy="1588"/>
          </a:xfrm>
          <a:prstGeom prst="line">
            <a:avLst/>
          </a:prstGeom>
          <a:noFill/>
          <a:ln w="11113">
            <a:solidFill>
              <a:srgbClr val="AFAEA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7" name="Line 5653"/>
          <p:cNvSpPr>
            <a:spLocks noChangeShapeType="1"/>
          </p:cNvSpPr>
          <p:nvPr/>
        </p:nvSpPr>
        <p:spPr bwMode="auto">
          <a:xfrm>
            <a:off x="0" y="5634038"/>
            <a:ext cx="9144000" cy="1587"/>
          </a:xfrm>
          <a:prstGeom prst="line">
            <a:avLst/>
          </a:prstGeom>
          <a:noFill/>
          <a:ln w="11113">
            <a:solidFill>
              <a:srgbClr val="ACAAA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8" name="Line 5654"/>
          <p:cNvSpPr>
            <a:spLocks noChangeShapeType="1"/>
          </p:cNvSpPr>
          <p:nvPr/>
        </p:nvSpPr>
        <p:spPr bwMode="auto">
          <a:xfrm>
            <a:off x="0" y="5640388"/>
            <a:ext cx="9144000" cy="1587"/>
          </a:xfrm>
          <a:prstGeom prst="line">
            <a:avLst/>
          </a:prstGeom>
          <a:noFill/>
          <a:ln w="11113">
            <a:solidFill>
              <a:srgbClr val="A8A6A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9" name="Line 5655"/>
          <p:cNvSpPr>
            <a:spLocks noChangeShapeType="1"/>
          </p:cNvSpPr>
          <p:nvPr/>
        </p:nvSpPr>
        <p:spPr bwMode="auto">
          <a:xfrm>
            <a:off x="0" y="5648325"/>
            <a:ext cx="9144000" cy="1588"/>
          </a:xfrm>
          <a:prstGeom prst="line">
            <a:avLst/>
          </a:prstGeom>
          <a:noFill/>
          <a:ln w="11113">
            <a:solidFill>
              <a:srgbClr val="A4A2A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0" name="Line 5656"/>
          <p:cNvSpPr>
            <a:spLocks noChangeShapeType="1"/>
          </p:cNvSpPr>
          <p:nvPr/>
        </p:nvSpPr>
        <p:spPr bwMode="auto">
          <a:xfrm>
            <a:off x="0" y="5656263"/>
            <a:ext cx="9144000" cy="1587"/>
          </a:xfrm>
          <a:prstGeom prst="line">
            <a:avLst/>
          </a:prstGeom>
          <a:noFill/>
          <a:ln w="11113">
            <a:solidFill>
              <a:srgbClr val="A09E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1" name="Line 5657"/>
          <p:cNvSpPr>
            <a:spLocks noChangeShapeType="1"/>
          </p:cNvSpPr>
          <p:nvPr/>
        </p:nvSpPr>
        <p:spPr bwMode="auto">
          <a:xfrm>
            <a:off x="0" y="5664200"/>
            <a:ext cx="9144000" cy="1588"/>
          </a:xfrm>
          <a:prstGeom prst="line">
            <a:avLst/>
          </a:prstGeom>
          <a:noFill/>
          <a:ln w="11113">
            <a:solidFill>
              <a:srgbClr val="9C9A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2" name="Line 5658"/>
          <p:cNvSpPr>
            <a:spLocks noChangeShapeType="1"/>
          </p:cNvSpPr>
          <p:nvPr/>
        </p:nvSpPr>
        <p:spPr bwMode="auto">
          <a:xfrm>
            <a:off x="0" y="5672138"/>
            <a:ext cx="9144000" cy="1587"/>
          </a:xfrm>
          <a:prstGeom prst="line">
            <a:avLst/>
          </a:prstGeom>
          <a:noFill/>
          <a:ln w="11113">
            <a:solidFill>
              <a:srgbClr val="98979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3" name="Line 5659"/>
          <p:cNvSpPr>
            <a:spLocks noChangeShapeType="1"/>
          </p:cNvSpPr>
          <p:nvPr/>
        </p:nvSpPr>
        <p:spPr bwMode="auto">
          <a:xfrm>
            <a:off x="0" y="5676900"/>
            <a:ext cx="9144000" cy="1588"/>
          </a:xfrm>
          <a:prstGeom prst="line">
            <a:avLst/>
          </a:prstGeom>
          <a:noFill/>
          <a:ln w="11113">
            <a:solidFill>
              <a:srgbClr val="95939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4" name="Line 5660"/>
          <p:cNvSpPr>
            <a:spLocks noChangeShapeType="1"/>
          </p:cNvSpPr>
          <p:nvPr/>
        </p:nvSpPr>
        <p:spPr bwMode="auto">
          <a:xfrm>
            <a:off x="0" y="5683250"/>
            <a:ext cx="9144000" cy="1588"/>
          </a:xfrm>
          <a:prstGeom prst="line">
            <a:avLst/>
          </a:prstGeom>
          <a:noFill/>
          <a:ln w="11113">
            <a:solidFill>
              <a:srgbClr val="918F8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5" name="Line 5661"/>
          <p:cNvSpPr>
            <a:spLocks noChangeShapeType="1"/>
          </p:cNvSpPr>
          <p:nvPr/>
        </p:nvSpPr>
        <p:spPr bwMode="auto">
          <a:xfrm>
            <a:off x="0" y="5691188"/>
            <a:ext cx="9144000" cy="1587"/>
          </a:xfrm>
          <a:prstGeom prst="line">
            <a:avLst/>
          </a:prstGeom>
          <a:noFill/>
          <a:ln w="11113">
            <a:solidFill>
              <a:srgbClr val="8D8B8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6" name="Line 5662"/>
          <p:cNvSpPr>
            <a:spLocks noChangeShapeType="1"/>
          </p:cNvSpPr>
          <p:nvPr/>
        </p:nvSpPr>
        <p:spPr bwMode="auto">
          <a:xfrm>
            <a:off x="0" y="5699125"/>
            <a:ext cx="9144000" cy="1588"/>
          </a:xfrm>
          <a:prstGeom prst="line">
            <a:avLst/>
          </a:prstGeom>
          <a:noFill/>
          <a:ln w="11113">
            <a:solidFill>
              <a:srgbClr val="89878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7" name="Line 5663"/>
          <p:cNvSpPr>
            <a:spLocks noChangeShapeType="1"/>
          </p:cNvSpPr>
          <p:nvPr/>
        </p:nvSpPr>
        <p:spPr bwMode="auto">
          <a:xfrm>
            <a:off x="0" y="5707063"/>
            <a:ext cx="9144000" cy="1587"/>
          </a:xfrm>
          <a:prstGeom prst="line">
            <a:avLst/>
          </a:prstGeom>
          <a:noFill/>
          <a:ln w="11113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8" name="Line 5664"/>
          <p:cNvSpPr>
            <a:spLocks noChangeShapeType="1"/>
          </p:cNvSpPr>
          <p:nvPr/>
        </p:nvSpPr>
        <p:spPr bwMode="auto">
          <a:xfrm>
            <a:off x="0" y="5715000"/>
            <a:ext cx="9144000" cy="1588"/>
          </a:xfrm>
          <a:prstGeom prst="line">
            <a:avLst/>
          </a:prstGeom>
          <a:noFill/>
          <a:ln w="11113">
            <a:solidFill>
              <a:srgbClr val="827F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9" name="Line 5665"/>
          <p:cNvSpPr>
            <a:spLocks noChangeShapeType="1"/>
          </p:cNvSpPr>
          <p:nvPr/>
        </p:nvSpPr>
        <p:spPr bwMode="auto">
          <a:xfrm>
            <a:off x="0" y="5722938"/>
            <a:ext cx="9144000" cy="1587"/>
          </a:xfrm>
          <a:prstGeom prst="line">
            <a:avLst/>
          </a:prstGeom>
          <a:noFill/>
          <a:ln w="11113">
            <a:solidFill>
              <a:srgbClr val="7E7B7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0" name="Line 5666"/>
          <p:cNvSpPr>
            <a:spLocks noChangeShapeType="1"/>
          </p:cNvSpPr>
          <p:nvPr/>
        </p:nvSpPr>
        <p:spPr bwMode="auto">
          <a:xfrm>
            <a:off x="0" y="5730875"/>
            <a:ext cx="9144000" cy="1588"/>
          </a:xfrm>
          <a:prstGeom prst="line">
            <a:avLst/>
          </a:prstGeom>
          <a:noFill/>
          <a:ln w="11113">
            <a:solidFill>
              <a:srgbClr val="7A777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1" name="Line 5667"/>
          <p:cNvSpPr>
            <a:spLocks noChangeShapeType="1"/>
          </p:cNvSpPr>
          <p:nvPr/>
        </p:nvSpPr>
        <p:spPr bwMode="auto">
          <a:xfrm>
            <a:off x="0" y="5738813"/>
            <a:ext cx="9144000" cy="1587"/>
          </a:xfrm>
          <a:prstGeom prst="line">
            <a:avLst/>
          </a:prstGeom>
          <a:noFill/>
          <a:ln w="11113">
            <a:solidFill>
              <a:srgbClr val="7673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2" name="Line 5668"/>
          <p:cNvSpPr>
            <a:spLocks noChangeShapeType="1"/>
          </p:cNvSpPr>
          <p:nvPr/>
        </p:nvSpPr>
        <p:spPr bwMode="auto">
          <a:xfrm>
            <a:off x="0" y="5746750"/>
            <a:ext cx="9144000" cy="1588"/>
          </a:xfrm>
          <a:prstGeom prst="line">
            <a:avLst/>
          </a:prstGeom>
          <a:noFill/>
          <a:ln w="11113">
            <a:solidFill>
              <a:srgbClr val="72706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3" name="Line 5669"/>
          <p:cNvSpPr>
            <a:spLocks noChangeShapeType="1"/>
          </p:cNvSpPr>
          <p:nvPr/>
        </p:nvSpPr>
        <p:spPr bwMode="auto">
          <a:xfrm>
            <a:off x="0" y="5753100"/>
            <a:ext cx="9144000" cy="1588"/>
          </a:xfrm>
          <a:prstGeom prst="line">
            <a:avLst/>
          </a:prstGeom>
          <a:noFill/>
          <a:ln w="11113">
            <a:solidFill>
              <a:srgbClr val="6F6C6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4" name="Line 5670"/>
          <p:cNvSpPr>
            <a:spLocks noChangeShapeType="1"/>
          </p:cNvSpPr>
          <p:nvPr/>
        </p:nvSpPr>
        <p:spPr bwMode="auto">
          <a:xfrm>
            <a:off x="0" y="5761038"/>
            <a:ext cx="9144000" cy="1587"/>
          </a:xfrm>
          <a:prstGeom prst="line">
            <a:avLst/>
          </a:prstGeom>
          <a:noFill/>
          <a:ln w="11113">
            <a:solidFill>
              <a:srgbClr val="6B686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5" name="Line 5671"/>
          <p:cNvSpPr>
            <a:spLocks noChangeShapeType="1"/>
          </p:cNvSpPr>
          <p:nvPr/>
        </p:nvSpPr>
        <p:spPr bwMode="auto">
          <a:xfrm>
            <a:off x="0" y="5768975"/>
            <a:ext cx="9144000" cy="15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6" name="Line 5672"/>
          <p:cNvSpPr>
            <a:spLocks noChangeShapeType="1"/>
          </p:cNvSpPr>
          <p:nvPr/>
        </p:nvSpPr>
        <p:spPr bwMode="auto">
          <a:xfrm>
            <a:off x="0" y="5776913"/>
            <a:ext cx="9144000" cy="1587"/>
          </a:xfrm>
          <a:prstGeom prst="line">
            <a:avLst/>
          </a:prstGeom>
          <a:noFill/>
          <a:ln w="11113">
            <a:solidFill>
              <a:srgbClr val="6360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7" name="Line 5673"/>
          <p:cNvSpPr>
            <a:spLocks noChangeShapeType="1"/>
          </p:cNvSpPr>
          <p:nvPr/>
        </p:nvSpPr>
        <p:spPr bwMode="auto">
          <a:xfrm>
            <a:off x="0" y="5784850"/>
            <a:ext cx="9144000" cy="1588"/>
          </a:xfrm>
          <a:prstGeom prst="line">
            <a:avLst/>
          </a:prstGeom>
          <a:noFill/>
          <a:ln w="11113">
            <a:solidFill>
              <a:srgbClr val="5F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8" name="Line 5674"/>
          <p:cNvSpPr>
            <a:spLocks noChangeShapeType="1"/>
          </p:cNvSpPr>
          <p:nvPr/>
        </p:nvSpPr>
        <p:spPr bwMode="auto">
          <a:xfrm>
            <a:off x="0" y="5792788"/>
            <a:ext cx="9144000" cy="1587"/>
          </a:xfrm>
          <a:prstGeom prst="line">
            <a:avLst/>
          </a:prstGeom>
          <a:noFill/>
          <a:ln w="11113">
            <a:solidFill>
              <a:srgbClr val="5B585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9" name="Line 5675"/>
          <p:cNvSpPr>
            <a:spLocks noChangeShapeType="1"/>
          </p:cNvSpPr>
          <p:nvPr/>
        </p:nvSpPr>
        <p:spPr bwMode="auto">
          <a:xfrm>
            <a:off x="0" y="5800725"/>
            <a:ext cx="9144000" cy="1588"/>
          </a:xfrm>
          <a:prstGeom prst="line">
            <a:avLst/>
          </a:prstGeom>
          <a:noFill/>
          <a:ln w="11113">
            <a:solidFill>
              <a:srgbClr val="58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0" name="Line 5676"/>
          <p:cNvSpPr>
            <a:spLocks noChangeShapeType="1"/>
          </p:cNvSpPr>
          <p:nvPr/>
        </p:nvSpPr>
        <p:spPr bwMode="auto">
          <a:xfrm>
            <a:off x="0" y="5808663"/>
            <a:ext cx="9144000" cy="1587"/>
          </a:xfrm>
          <a:prstGeom prst="line">
            <a:avLst/>
          </a:prstGeom>
          <a:noFill/>
          <a:ln w="11113">
            <a:solidFill>
              <a:srgbClr val="54504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1" name="Line 5677"/>
          <p:cNvSpPr>
            <a:spLocks noChangeShapeType="1"/>
          </p:cNvSpPr>
          <p:nvPr/>
        </p:nvSpPr>
        <p:spPr bwMode="auto">
          <a:xfrm>
            <a:off x="0" y="5816600"/>
            <a:ext cx="9144000" cy="15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2" name="Line 5678"/>
          <p:cNvSpPr>
            <a:spLocks noChangeShapeType="1"/>
          </p:cNvSpPr>
          <p:nvPr/>
        </p:nvSpPr>
        <p:spPr bwMode="auto">
          <a:xfrm>
            <a:off x="0" y="5824538"/>
            <a:ext cx="9144000" cy="1587"/>
          </a:xfrm>
          <a:prstGeom prst="line">
            <a:avLst/>
          </a:prstGeom>
          <a:noFill/>
          <a:ln w="11113">
            <a:solidFill>
              <a:srgbClr val="4C494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3" name="Line 5679"/>
          <p:cNvSpPr>
            <a:spLocks noChangeShapeType="1"/>
          </p:cNvSpPr>
          <p:nvPr/>
        </p:nvSpPr>
        <p:spPr bwMode="auto">
          <a:xfrm>
            <a:off x="0" y="5830888"/>
            <a:ext cx="9144000" cy="1587"/>
          </a:xfrm>
          <a:prstGeom prst="line">
            <a:avLst/>
          </a:prstGeom>
          <a:noFill/>
          <a:ln w="11113">
            <a:solidFill>
              <a:srgbClr val="4845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4" name="Line 5680"/>
          <p:cNvSpPr>
            <a:spLocks noChangeShapeType="1"/>
          </p:cNvSpPr>
          <p:nvPr/>
        </p:nvSpPr>
        <p:spPr bwMode="auto">
          <a:xfrm>
            <a:off x="0" y="5838825"/>
            <a:ext cx="9144000" cy="1588"/>
          </a:xfrm>
          <a:prstGeom prst="line">
            <a:avLst/>
          </a:prstGeom>
          <a:noFill/>
          <a:ln w="11113">
            <a:solidFill>
              <a:srgbClr val="4541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5" name="Line 5681"/>
          <p:cNvSpPr>
            <a:spLocks noChangeShapeType="1"/>
          </p:cNvSpPr>
          <p:nvPr/>
        </p:nvSpPr>
        <p:spPr bwMode="auto">
          <a:xfrm>
            <a:off x="0" y="5846763"/>
            <a:ext cx="9144000" cy="1587"/>
          </a:xfrm>
          <a:prstGeom prst="line">
            <a:avLst/>
          </a:prstGeom>
          <a:noFill/>
          <a:ln w="11113">
            <a:solidFill>
              <a:srgbClr val="413D3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6" name="Line 5682"/>
          <p:cNvSpPr>
            <a:spLocks noChangeShapeType="1"/>
          </p:cNvSpPr>
          <p:nvPr/>
        </p:nvSpPr>
        <p:spPr bwMode="auto">
          <a:xfrm>
            <a:off x="0" y="5854700"/>
            <a:ext cx="9144000" cy="15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7" name="Rectangle 5683"/>
          <p:cNvSpPr>
            <a:spLocks noChangeArrowheads="1"/>
          </p:cNvSpPr>
          <p:nvPr/>
        </p:nvSpPr>
        <p:spPr bwMode="auto">
          <a:xfrm>
            <a:off x="-268288" y="5461000"/>
            <a:ext cx="9628188" cy="395288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8" name="Rectangle 5684"/>
          <p:cNvSpPr>
            <a:spLocks noChangeArrowheads="1"/>
          </p:cNvSpPr>
          <p:nvPr/>
        </p:nvSpPr>
        <p:spPr bwMode="auto">
          <a:xfrm>
            <a:off x="949325" y="5438775"/>
            <a:ext cx="63500" cy="439738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9" name="Rectangle 5685"/>
          <p:cNvSpPr>
            <a:spLocks noChangeArrowheads="1"/>
          </p:cNvSpPr>
          <p:nvPr/>
        </p:nvSpPr>
        <p:spPr bwMode="auto">
          <a:xfrm>
            <a:off x="1465263" y="5438775"/>
            <a:ext cx="61912" cy="439738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0" name="Line 5686"/>
          <p:cNvSpPr>
            <a:spLocks noChangeShapeType="1"/>
          </p:cNvSpPr>
          <p:nvPr/>
        </p:nvSpPr>
        <p:spPr bwMode="auto">
          <a:xfrm flipV="1">
            <a:off x="1109663" y="2543175"/>
            <a:ext cx="1587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1" name="Line 5687"/>
          <p:cNvSpPr>
            <a:spLocks noChangeShapeType="1"/>
          </p:cNvSpPr>
          <p:nvPr/>
        </p:nvSpPr>
        <p:spPr bwMode="auto">
          <a:xfrm flipV="1">
            <a:off x="1117600" y="2543175"/>
            <a:ext cx="1588" cy="3024188"/>
          </a:xfrm>
          <a:prstGeom prst="line">
            <a:avLst/>
          </a:prstGeom>
          <a:noFill/>
          <a:ln w="11113">
            <a:solidFill>
              <a:srgbClr val="4643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2" name="Line 5688"/>
          <p:cNvSpPr>
            <a:spLocks noChangeShapeType="1"/>
          </p:cNvSpPr>
          <p:nvPr/>
        </p:nvSpPr>
        <p:spPr bwMode="auto">
          <a:xfrm flipV="1">
            <a:off x="1123950" y="2543175"/>
            <a:ext cx="1588" cy="30241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3" name="Line 5689"/>
          <p:cNvSpPr>
            <a:spLocks noChangeShapeType="1"/>
          </p:cNvSpPr>
          <p:nvPr/>
        </p:nvSpPr>
        <p:spPr bwMode="auto">
          <a:xfrm flipV="1">
            <a:off x="1130300" y="2543175"/>
            <a:ext cx="1588" cy="3024188"/>
          </a:xfrm>
          <a:prstGeom prst="line">
            <a:avLst/>
          </a:prstGeom>
          <a:noFill/>
          <a:ln w="11113">
            <a:solidFill>
              <a:srgbClr val="59565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4" name="Line 5690"/>
          <p:cNvSpPr>
            <a:spLocks noChangeShapeType="1"/>
          </p:cNvSpPr>
          <p:nvPr/>
        </p:nvSpPr>
        <p:spPr bwMode="auto">
          <a:xfrm flipV="1">
            <a:off x="1138238" y="2543175"/>
            <a:ext cx="1587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5" name="Line 5691"/>
          <p:cNvSpPr>
            <a:spLocks noChangeShapeType="1"/>
          </p:cNvSpPr>
          <p:nvPr/>
        </p:nvSpPr>
        <p:spPr bwMode="auto">
          <a:xfrm flipV="1">
            <a:off x="1144588" y="2543175"/>
            <a:ext cx="1587" cy="3024188"/>
          </a:xfrm>
          <a:prstGeom prst="line">
            <a:avLst/>
          </a:prstGeom>
          <a:noFill/>
          <a:ln w="11113">
            <a:solidFill>
              <a:srgbClr val="6C696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6" name="Line 5692"/>
          <p:cNvSpPr>
            <a:spLocks noChangeShapeType="1"/>
          </p:cNvSpPr>
          <p:nvPr/>
        </p:nvSpPr>
        <p:spPr bwMode="auto">
          <a:xfrm flipV="1">
            <a:off x="1150938" y="2543175"/>
            <a:ext cx="1587" cy="3024188"/>
          </a:xfrm>
          <a:prstGeom prst="line">
            <a:avLst/>
          </a:prstGeom>
          <a:noFill/>
          <a:ln w="11113">
            <a:solidFill>
              <a:srgbClr val="75737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7" name="Line 5693"/>
          <p:cNvSpPr>
            <a:spLocks noChangeShapeType="1"/>
          </p:cNvSpPr>
          <p:nvPr/>
        </p:nvSpPr>
        <p:spPr bwMode="auto">
          <a:xfrm flipV="1">
            <a:off x="1158875" y="2543175"/>
            <a:ext cx="1588" cy="3024188"/>
          </a:xfrm>
          <a:prstGeom prst="line">
            <a:avLst/>
          </a:prstGeom>
          <a:noFill/>
          <a:ln w="11113">
            <a:solidFill>
              <a:srgbClr val="7F7C7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8" name="Line 5694"/>
          <p:cNvSpPr>
            <a:spLocks noChangeShapeType="1"/>
          </p:cNvSpPr>
          <p:nvPr/>
        </p:nvSpPr>
        <p:spPr bwMode="auto">
          <a:xfrm flipV="1">
            <a:off x="1165225" y="2543175"/>
            <a:ext cx="1588" cy="3024188"/>
          </a:xfrm>
          <a:prstGeom prst="line">
            <a:avLst/>
          </a:prstGeom>
          <a:noFill/>
          <a:ln w="11113">
            <a:solidFill>
              <a:srgbClr val="88868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9" name="Line 5695"/>
          <p:cNvSpPr>
            <a:spLocks noChangeShapeType="1"/>
          </p:cNvSpPr>
          <p:nvPr/>
        </p:nvSpPr>
        <p:spPr bwMode="auto">
          <a:xfrm flipV="1">
            <a:off x="1173163" y="2543175"/>
            <a:ext cx="1587" cy="3024188"/>
          </a:xfrm>
          <a:prstGeom prst="line">
            <a:avLst/>
          </a:prstGeom>
          <a:noFill/>
          <a:ln w="11113">
            <a:solidFill>
              <a:srgbClr val="918F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0" name="Line 5696"/>
          <p:cNvSpPr>
            <a:spLocks noChangeShapeType="1"/>
          </p:cNvSpPr>
          <p:nvPr/>
        </p:nvSpPr>
        <p:spPr bwMode="auto">
          <a:xfrm flipV="1">
            <a:off x="1179513" y="2543175"/>
            <a:ext cx="1587" cy="3024188"/>
          </a:xfrm>
          <a:prstGeom prst="line">
            <a:avLst/>
          </a:prstGeom>
          <a:noFill/>
          <a:ln w="11113">
            <a:solidFill>
              <a:srgbClr val="9B999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1" name="Line 5697"/>
          <p:cNvSpPr>
            <a:spLocks noChangeShapeType="1"/>
          </p:cNvSpPr>
          <p:nvPr/>
        </p:nvSpPr>
        <p:spPr bwMode="auto">
          <a:xfrm flipV="1">
            <a:off x="1185863" y="2543175"/>
            <a:ext cx="1587" cy="3024188"/>
          </a:xfrm>
          <a:prstGeom prst="line">
            <a:avLst/>
          </a:prstGeom>
          <a:noFill/>
          <a:ln w="11113">
            <a:solidFill>
              <a:srgbClr val="A4A3A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2" name="Line 5698"/>
          <p:cNvSpPr>
            <a:spLocks noChangeShapeType="1"/>
          </p:cNvSpPr>
          <p:nvPr/>
        </p:nvSpPr>
        <p:spPr bwMode="auto">
          <a:xfrm flipV="1">
            <a:off x="1193800" y="2543175"/>
            <a:ext cx="1588" cy="3024188"/>
          </a:xfrm>
          <a:prstGeom prst="line">
            <a:avLst/>
          </a:prstGeom>
          <a:noFill/>
          <a:ln w="11113">
            <a:solidFill>
              <a:srgbClr val="AEACA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3" name="Line 5699"/>
          <p:cNvSpPr>
            <a:spLocks noChangeShapeType="1"/>
          </p:cNvSpPr>
          <p:nvPr/>
        </p:nvSpPr>
        <p:spPr bwMode="auto">
          <a:xfrm flipV="1">
            <a:off x="1200150" y="2543175"/>
            <a:ext cx="1588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4" name="Line 5700"/>
          <p:cNvSpPr>
            <a:spLocks noChangeShapeType="1"/>
          </p:cNvSpPr>
          <p:nvPr/>
        </p:nvSpPr>
        <p:spPr bwMode="auto">
          <a:xfrm flipV="1">
            <a:off x="1208088" y="2543175"/>
            <a:ext cx="1587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5" name="Line 5701"/>
          <p:cNvSpPr>
            <a:spLocks noChangeShapeType="1"/>
          </p:cNvSpPr>
          <p:nvPr/>
        </p:nvSpPr>
        <p:spPr bwMode="auto">
          <a:xfrm flipV="1">
            <a:off x="1214438" y="2543175"/>
            <a:ext cx="1587" cy="3024188"/>
          </a:xfrm>
          <a:prstGeom prst="line">
            <a:avLst/>
          </a:prstGeom>
          <a:noFill/>
          <a:ln w="11113">
            <a:solidFill>
              <a:srgbClr val="B2B0B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6" name="Line 5702"/>
          <p:cNvSpPr>
            <a:spLocks noChangeShapeType="1"/>
          </p:cNvSpPr>
          <p:nvPr/>
        </p:nvSpPr>
        <p:spPr bwMode="auto">
          <a:xfrm flipV="1">
            <a:off x="1220788" y="2543175"/>
            <a:ext cx="1587" cy="3024188"/>
          </a:xfrm>
          <a:prstGeom prst="line">
            <a:avLst/>
          </a:prstGeom>
          <a:noFill/>
          <a:ln w="11113">
            <a:solidFill>
              <a:srgbClr val="ACABA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7" name="Line 5703"/>
          <p:cNvSpPr>
            <a:spLocks noChangeShapeType="1"/>
          </p:cNvSpPr>
          <p:nvPr/>
        </p:nvSpPr>
        <p:spPr bwMode="auto">
          <a:xfrm flipV="1">
            <a:off x="1228725" y="2543175"/>
            <a:ext cx="1588" cy="3024188"/>
          </a:xfrm>
          <a:prstGeom prst="line">
            <a:avLst/>
          </a:prstGeom>
          <a:noFill/>
          <a:ln w="11113">
            <a:solidFill>
              <a:srgbClr val="A7A6A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8" name="Line 5704"/>
          <p:cNvSpPr>
            <a:spLocks noChangeShapeType="1"/>
          </p:cNvSpPr>
          <p:nvPr/>
        </p:nvSpPr>
        <p:spPr bwMode="auto">
          <a:xfrm flipV="1">
            <a:off x="1235075" y="2543175"/>
            <a:ext cx="1588" cy="3024188"/>
          </a:xfrm>
          <a:prstGeom prst="line">
            <a:avLst/>
          </a:prstGeom>
          <a:noFill/>
          <a:ln w="11113">
            <a:solidFill>
              <a:srgbClr val="A2A0A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9" name="Line 5705"/>
          <p:cNvSpPr>
            <a:spLocks noChangeShapeType="1"/>
          </p:cNvSpPr>
          <p:nvPr/>
        </p:nvSpPr>
        <p:spPr bwMode="auto">
          <a:xfrm flipV="1">
            <a:off x="1241425" y="2543175"/>
            <a:ext cx="1588" cy="3024188"/>
          </a:xfrm>
          <a:prstGeom prst="line">
            <a:avLst/>
          </a:prstGeom>
          <a:noFill/>
          <a:ln w="11113">
            <a:solidFill>
              <a:srgbClr val="9C9B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0" name="Line 5706"/>
          <p:cNvSpPr>
            <a:spLocks noChangeShapeType="1"/>
          </p:cNvSpPr>
          <p:nvPr/>
        </p:nvSpPr>
        <p:spPr bwMode="auto">
          <a:xfrm flipV="1">
            <a:off x="1249363" y="2543175"/>
            <a:ext cx="1587" cy="3024188"/>
          </a:xfrm>
          <a:prstGeom prst="line">
            <a:avLst/>
          </a:prstGeom>
          <a:noFill/>
          <a:ln w="11113">
            <a:solidFill>
              <a:srgbClr val="97959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1" name="Line 5707"/>
          <p:cNvSpPr>
            <a:spLocks noChangeShapeType="1"/>
          </p:cNvSpPr>
          <p:nvPr/>
        </p:nvSpPr>
        <p:spPr bwMode="auto">
          <a:xfrm flipV="1">
            <a:off x="1255713" y="2543175"/>
            <a:ext cx="1587" cy="3024188"/>
          </a:xfrm>
          <a:prstGeom prst="line">
            <a:avLst/>
          </a:prstGeom>
          <a:noFill/>
          <a:ln w="11113">
            <a:solidFill>
              <a:srgbClr val="9290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2" name="Line 5708"/>
          <p:cNvSpPr>
            <a:spLocks noChangeShapeType="1"/>
          </p:cNvSpPr>
          <p:nvPr/>
        </p:nvSpPr>
        <p:spPr bwMode="auto">
          <a:xfrm flipV="1">
            <a:off x="1263650" y="2543175"/>
            <a:ext cx="1588" cy="3024188"/>
          </a:xfrm>
          <a:prstGeom prst="line">
            <a:avLst/>
          </a:prstGeom>
          <a:noFill/>
          <a:ln w="11113">
            <a:solidFill>
              <a:srgbClr val="8D8A8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3" name="Line 5709"/>
          <p:cNvSpPr>
            <a:spLocks noChangeShapeType="1"/>
          </p:cNvSpPr>
          <p:nvPr/>
        </p:nvSpPr>
        <p:spPr bwMode="auto">
          <a:xfrm flipV="1">
            <a:off x="1270000" y="2543175"/>
            <a:ext cx="1588" cy="3024188"/>
          </a:xfrm>
          <a:prstGeom prst="line">
            <a:avLst/>
          </a:prstGeom>
          <a:noFill/>
          <a:ln w="11113">
            <a:solidFill>
              <a:srgbClr val="87858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4" name="Line 5710"/>
          <p:cNvSpPr>
            <a:spLocks noChangeShapeType="1"/>
          </p:cNvSpPr>
          <p:nvPr/>
        </p:nvSpPr>
        <p:spPr bwMode="auto">
          <a:xfrm flipV="1">
            <a:off x="1276350" y="2543175"/>
            <a:ext cx="1588" cy="3024188"/>
          </a:xfrm>
          <a:prstGeom prst="line">
            <a:avLst/>
          </a:prstGeom>
          <a:noFill/>
          <a:ln w="11113">
            <a:solidFill>
              <a:srgbClr val="8280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5" name="Line 5711"/>
          <p:cNvSpPr>
            <a:spLocks noChangeShapeType="1"/>
          </p:cNvSpPr>
          <p:nvPr/>
        </p:nvSpPr>
        <p:spPr bwMode="auto">
          <a:xfrm flipV="1">
            <a:off x="1284288" y="2543175"/>
            <a:ext cx="1587" cy="3024188"/>
          </a:xfrm>
          <a:prstGeom prst="line">
            <a:avLst/>
          </a:prstGeom>
          <a:noFill/>
          <a:ln w="11113">
            <a:solidFill>
              <a:srgbClr val="7D7A7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6" name="Line 5712"/>
          <p:cNvSpPr>
            <a:spLocks noChangeShapeType="1"/>
          </p:cNvSpPr>
          <p:nvPr/>
        </p:nvSpPr>
        <p:spPr bwMode="auto">
          <a:xfrm flipV="1">
            <a:off x="1290638" y="2543175"/>
            <a:ext cx="1587" cy="3024188"/>
          </a:xfrm>
          <a:prstGeom prst="line">
            <a:avLst/>
          </a:prstGeom>
          <a:noFill/>
          <a:ln w="11113">
            <a:solidFill>
              <a:srgbClr val="77757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7" name="Line 5713"/>
          <p:cNvSpPr>
            <a:spLocks noChangeShapeType="1"/>
          </p:cNvSpPr>
          <p:nvPr/>
        </p:nvSpPr>
        <p:spPr bwMode="auto">
          <a:xfrm flipV="1">
            <a:off x="1298575" y="2543175"/>
            <a:ext cx="1588" cy="3024188"/>
          </a:xfrm>
          <a:prstGeom prst="line">
            <a:avLst/>
          </a:prstGeom>
          <a:noFill/>
          <a:ln w="11113">
            <a:solidFill>
              <a:srgbClr val="726F6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8" name="Line 5714"/>
          <p:cNvSpPr>
            <a:spLocks noChangeShapeType="1"/>
          </p:cNvSpPr>
          <p:nvPr/>
        </p:nvSpPr>
        <p:spPr bwMode="auto">
          <a:xfrm flipV="1">
            <a:off x="1304925" y="2543175"/>
            <a:ext cx="1588" cy="3024188"/>
          </a:xfrm>
          <a:prstGeom prst="line">
            <a:avLst/>
          </a:prstGeom>
          <a:noFill/>
          <a:ln w="11113">
            <a:solidFill>
              <a:srgbClr val="6D6A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9" name="Line 5715"/>
          <p:cNvSpPr>
            <a:spLocks noChangeShapeType="1"/>
          </p:cNvSpPr>
          <p:nvPr/>
        </p:nvSpPr>
        <p:spPr bwMode="auto">
          <a:xfrm flipV="1">
            <a:off x="1311275" y="2543175"/>
            <a:ext cx="1588" cy="30241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0" name="Line 5716"/>
          <p:cNvSpPr>
            <a:spLocks noChangeShapeType="1"/>
          </p:cNvSpPr>
          <p:nvPr/>
        </p:nvSpPr>
        <p:spPr bwMode="auto">
          <a:xfrm flipV="1">
            <a:off x="1319213" y="2543175"/>
            <a:ext cx="1587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1" name="Line 5717"/>
          <p:cNvSpPr>
            <a:spLocks noChangeShapeType="1"/>
          </p:cNvSpPr>
          <p:nvPr/>
        </p:nvSpPr>
        <p:spPr bwMode="auto">
          <a:xfrm flipV="1">
            <a:off x="1325563" y="2543175"/>
            <a:ext cx="1587" cy="3024188"/>
          </a:xfrm>
          <a:prstGeom prst="line">
            <a:avLst/>
          </a:prstGeom>
          <a:noFill/>
          <a:ln w="11113">
            <a:solidFill>
              <a:srgbClr val="5D5A5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2" name="Line 5718"/>
          <p:cNvSpPr>
            <a:spLocks noChangeShapeType="1"/>
          </p:cNvSpPr>
          <p:nvPr/>
        </p:nvSpPr>
        <p:spPr bwMode="auto">
          <a:xfrm flipV="1">
            <a:off x="1331913" y="2543175"/>
            <a:ext cx="1587" cy="3024188"/>
          </a:xfrm>
          <a:prstGeom prst="line">
            <a:avLst/>
          </a:prstGeom>
          <a:noFill/>
          <a:ln w="11113">
            <a:solidFill>
              <a:srgbClr val="57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3" name="Line 5719"/>
          <p:cNvSpPr>
            <a:spLocks noChangeShapeType="1"/>
          </p:cNvSpPr>
          <p:nvPr/>
        </p:nvSpPr>
        <p:spPr bwMode="auto">
          <a:xfrm flipV="1">
            <a:off x="1339850" y="2543175"/>
            <a:ext cx="1588" cy="3024188"/>
          </a:xfrm>
          <a:prstGeom prst="line">
            <a:avLst/>
          </a:prstGeom>
          <a:noFill/>
          <a:ln w="11113">
            <a:solidFill>
              <a:srgbClr val="524F4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4" name="Line 5720"/>
          <p:cNvSpPr>
            <a:spLocks noChangeShapeType="1"/>
          </p:cNvSpPr>
          <p:nvPr/>
        </p:nvSpPr>
        <p:spPr bwMode="auto">
          <a:xfrm flipV="1">
            <a:off x="1346200" y="2543175"/>
            <a:ext cx="1588" cy="3024188"/>
          </a:xfrm>
          <a:prstGeom prst="line">
            <a:avLst/>
          </a:prstGeom>
          <a:noFill/>
          <a:ln w="11113">
            <a:solidFill>
              <a:srgbClr val="4D494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5" name="Line 5721"/>
          <p:cNvSpPr>
            <a:spLocks noChangeShapeType="1"/>
          </p:cNvSpPr>
          <p:nvPr/>
        </p:nvSpPr>
        <p:spPr bwMode="auto">
          <a:xfrm flipV="1">
            <a:off x="1357313" y="2543175"/>
            <a:ext cx="1587" cy="3024188"/>
          </a:xfrm>
          <a:prstGeom prst="line">
            <a:avLst/>
          </a:prstGeom>
          <a:noFill/>
          <a:ln w="11113">
            <a:solidFill>
              <a:srgbClr val="4844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6" name="Line 5722"/>
          <p:cNvSpPr>
            <a:spLocks noChangeShapeType="1"/>
          </p:cNvSpPr>
          <p:nvPr/>
        </p:nvSpPr>
        <p:spPr bwMode="auto">
          <a:xfrm flipV="1">
            <a:off x="1363663" y="2543175"/>
            <a:ext cx="1587" cy="3024188"/>
          </a:xfrm>
          <a:prstGeom prst="line">
            <a:avLst/>
          </a:prstGeom>
          <a:noFill/>
          <a:ln w="11113">
            <a:solidFill>
              <a:srgbClr val="423E3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7" name="Line 5723"/>
          <p:cNvSpPr>
            <a:spLocks noChangeShapeType="1"/>
          </p:cNvSpPr>
          <p:nvPr/>
        </p:nvSpPr>
        <p:spPr bwMode="auto">
          <a:xfrm flipV="1">
            <a:off x="1371600" y="2543175"/>
            <a:ext cx="1588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8" name="Freeform 5724"/>
          <p:cNvSpPr>
            <a:spLocks/>
          </p:cNvSpPr>
          <p:nvPr/>
        </p:nvSpPr>
        <p:spPr bwMode="auto">
          <a:xfrm>
            <a:off x="1106488" y="2084388"/>
            <a:ext cx="268287" cy="3482975"/>
          </a:xfrm>
          <a:custGeom>
            <a:avLst/>
            <a:gdLst>
              <a:gd name="T0" fmla="*/ 0 w 169"/>
              <a:gd name="T1" fmla="*/ 3416300 h 2194"/>
              <a:gd name="T2" fmla="*/ 0 w 169"/>
              <a:gd name="T3" fmla="*/ 676275 h 2194"/>
              <a:gd name="T4" fmla="*/ 73025 w 169"/>
              <a:gd name="T5" fmla="*/ 520700 h 2194"/>
              <a:gd name="T6" fmla="*/ 69850 w 169"/>
              <a:gd name="T7" fmla="*/ 0 h 2194"/>
              <a:gd name="T8" fmla="*/ 195262 w 169"/>
              <a:gd name="T9" fmla="*/ 0 h 2194"/>
              <a:gd name="T10" fmla="*/ 195262 w 169"/>
              <a:gd name="T11" fmla="*/ 520700 h 2194"/>
              <a:gd name="T12" fmla="*/ 268287 w 169"/>
              <a:gd name="T13" fmla="*/ 676275 h 2194"/>
              <a:gd name="T14" fmla="*/ 268287 w 169"/>
              <a:gd name="T15" fmla="*/ 3416300 h 2194"/>
              <a:gd name="T16" fmla="*/ 257175 w 169"/>
              <a:gd name="T17" fmla="*/ 3440113 h 2194"/>
              <a:gd name="T18" fmla="*/ 236537 w 169"/>
              <a:gd name="T19" fmla="*/ 3463925 h 2194"/>
              <a:gd name="T20" fmla="*/ 201612 w 169"/>
              <a:gd name="T21" fmla="*/ 3475038 h 2194"/>
              <a:gd name="T22" fmla="*/ 160337 w 169"/>
              <a:gd name="T23" fmla="*/ 3482975 h 2194"/>
              <a:gd name="T24" fmla="*/ 107950 w 169"/>
              <a:gd name="T25" fmla="*/ 3482975 h 2194"/>
              <a:gd name="T26" fmla="*/ 66675 w 169"/>
              <a:gd name="T27" fmla="*/ 3475038 h 2194"/>
              <a:gd name="T28" fmla="*/ 31750 w 169"/>
              <a:gd name="T29" fmla="*/ 3463925 h 2194"/>
              <a:gd name="T30" fmla="*/ 6350 w 169"/>
              <a:gd name="T31" fmla="*/ 3440113 h 2194"/>
              <a:gd name="T32" fmla="*/ 0 w 169"/>
              <a:gd name="T33" fmla="*/ 3429000 h 2194"/>
              <a:gd name="T34" fmla="*/ 0 w 169"/>
              <a:gd name="T35" fmla="*/ 3416300 h 21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9" h="2194">
                <a:moveTo>
                  <a:pt x="0" y="2152"/>
                </a:moveTo>
                <a:lnTo>
                  <a:pt x="0" y="426"/>
                </a:lnTo>
                <a:lnTo>
                  <a:pt x="46" y="328"/>
                </a:lnTo>
                <a:lnTo>
                  <a:pt x="44" y="0"/>
                </a:lnTo>
                <a:lnTo>
                  <a:pt x="123" y="0"/>
                </a:lnTo>
                <a:lnTo>
                  <a:pt x="123" y="328"/>
                </a:lnTo>
                <a:lnTo>
                  <a:pt x="169" y="426"/>
                </a:lnTo>
                <a:lnTo>
                  <a:pt x="169" y="2152"/>
                </a:lnTo>
                <a:lnTo>
                  <a:pt x="162" y="2167"/>
                </a:lnTo>
                <a:lnTo>
                  <a:pt x="149" y="2182"/>
                </a:lnTo>
                <a:lnTo>
                  <a:pt x="127" y="2189"/>
                </a:lnTo>
                <a:lnTo>
                  <a:pt x="101" y="2194"/>
                </a:lnTo>
                <a:lnTo>
                  <a:pt x="68" y="2194"/>
                </a:lnTo>
                <a:lnTo>
                  <a:pt x="42" y="2189"/>
                </a:lnTo>
                <a:lnTo>
                  <a:pt x="20" y="2182"/>
                </a:lnTo>
                <a:lnTo>
                  <a:pt x="4" y="2167"/>
                </a:lnTo>
                <a:lnTo>
                  <a:pt x="0" y="2160"/>
                </a:lnTo>
                <a:lnTo>
                  <a:pt x="0" y="2152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9" name="Rectangle 5725"/>
          <p:cNvSpPr>
            <a:spLocks noChangeArrowheads="1"/>
          </p:cNvSpPr>
          <p:nvPr/>
        </p:nvSpPr>
        <p:spPr bwMode="auto">
          <a:xfrm>
            <a:off x="1085850" y="5314950"/>
            <a:ext cx="309563" cy="69850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0" name="Line 5726"/>
          <p:cNvSpPr>
            <a:spLocks noChangeShapeType="1"/>
          </p:cNvSpPr>
          <p:nvPr/>
        </p:nvSpPr>
        <p:spPr bwMode="auto">
          <a:xfrm flipV="1">
            <a:off x="8288338" y="2543175"/>
            <a:ext cx="1587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1" name="Line 5727"/>
          <p:cNvSpPr>
            <a:spLocks noChangeShapeType="1"/>
          </p:cNvSpPr>
          <p:nvPr/>
        </p:nvSpPr>
        <p:spPr bwMode="auto">
          <a:xfrm flipV="1">
            <a:off x="8294688" y="2543175"/>
            <a:ext cx="1587" cy="3024188"/>
          </a:xfrm>
          <a:prstGeom prst="line">
            <a:avLst/>
          </a:prstGeom>
          <a:noFill/>
          <a:ln w="11113">
            <a:solidFill>
              <a:srgbClr val="4643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2" name="Line 5728"/>
          <p:cNvSpPr>
            <a:spLocks noChangeShapeType="1"/>
          </p:cNvSpPr>
          <p:nvPr/>
        </p:nvSpPr>
        <p:spPr bwMode="auto">
          <a:xfrm flipV="1">
            <a:off x="8302625" y="2543175"/>
            <a:ext cx="1588" cy="30241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3" name="Line 5729"/>
          <p:cNvSpPr>
            <a:spLocks noChangeShapeType="1"/>
          </p:cNvSpPr>
          <p:nvPr/>
        </p:nvSpPr>
        <p:spPr bwMode="auto">
          <a:xfrm flipV="1">
            <a:off x="8308975" y="2543175"/>
            <a:ext cx="1588" cy="3024188"/>
          </a:xfrm>
          <a:prstGeom prst="line">
            <a:avLst/>
          </a:prstGeom>
          <a:noFill/>
          <a:ln w="11113">
            <a:solidFill>
              <a:srgbClr val="59565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4" name="Line 5730"/>
          <p:cNvSpPr>
            <a:spLocks noChangeShapeType="1"/>
          </p:cNvSpPr>
          <p:nvPr/>
        </p:nvSpPr>
        <p:spPr bwMode="auto">
          <a:xfrm flipV="1">
            <a:off x="8315325" y="2543175"/>
            <a:ext cx="1588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5" name="Line 5731"/>
          <p:cNvSpPr>
            <a:spLocks noChangeShapeType="1"/>
          </p:cNvSpPr>
          <p:nvPr/>
        </p:nvSpPr>
        <p:spPr bwMode="auto">
          <a:xfrm flipV="1">
            <a:off x="8323263" y="2543175"/>
            <a:ext cx="1587" cy="3024188"/>
          </a:xfrm>
          <a:prstGeom prst="line">
            <a:avLst/>
          </a:prstGeom>
          <a:noFill/>
          <a:ln w="11113">
            <a:solidFill>
              <a:srgbClr val="6C696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6" name="Line 5732"/>
          <p:cNvSpPr>
            <a:spLocks noChangeShapeType="1"/>
          </p:cNvSpPr>
          <p:nvPr/>
        </p:nvSpPr>
        <p:spPr bwMode="auto">
          <a:xfrm flipV="1">
            <a:off x="8329613" y="2543175"/>
            <a:ext cx="1587" cy="3024188"/>
          </a:xfrm>
          <a:prstGeom prst="line">
            <a:avLst/>
          </a:prstGeom>
          <a:noFill/>
          <a:ln w="11113">
            <a:solidFill>
              <a:srgbClr val="75737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7" name="Line 5733"/>
          <p:cNvSpPr>
            <a:spLocks noChangeShapeType="1"/>
          </p:cNvSpPr>
          <p:nvPr/>
        </p:nvSpPr>
        <p:spPr bwMode="auto">
          <a:xfrm flipV="1">
            <a:off x="8337550" y="2543175"/>
            <a:ext cx="1588" cy="3024188"/>
          </a:xfrm>
          <a:prstGeom prst="line">
            <a:avLst/>
          </a:prstGeom>
          <a:noFill/>
          <a:ln w="11113">
            <a:solidFill>
              <a:srgbClr val="7F7C7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8" name="Line 5734"/>
          <p:cNvSpPr>
            <a:spLocks noChangeShapeType="1"/>
          </p:cNvSpPr>
          <p:nvPr/>
        </p:nvSpPr>
        <p:spPr bwMode="auto">
          <a:xfrm flipV="1">
            <a:off x="8343900" y="2543175"/>
            <a:ext cx="1588" cy="3024188"/>
          </a:xfrm>
          <a:prstGeom prst="line">
            <a:avLst/>
          </a:prstGeom>
          <a:noFill/>
          <a:ln w="11113">
            <a:solidFill>
              <a:srgbClr val="88868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9" name="Line 5735"/>
          <p:cNvSpPr>
            <a:spLocks noChangeShapeType="1"/>
          </p:cNvSpPr>
          <p:nvPr/>
        </p:nvSpPr>
        <p:spPr bwMode="auto">
          <a:xfrm flipV="1">
            <a:off x="8350250" y="2543175"/>
            <a:ext cx="1588" cy="3024188"/>
          </a:xfrm>
          <a:prstGeom prst="line">
            <a:avLst/>
          </a:prstGeom>
          <a:noFill/>
          <a:ln w="11113">
            <a:solidFill>
              <a:srgbClr val="918F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0" name="Line 5736"/>
          <p:cNvSpPr>
            <a:spLocks noChangeShapeType="1"/>
          </p:cNvSpPr>
          <p:nvPr/>
        </p:nvSpPr>
        <p:spPr bwMode="auto">
          <a:xfrm flipV="1">
            <a:off x="8358188" y="2543175"/>
            <a:ext cx="1587" cy="3024188"/>
          </a:xfrm>
          <a:prstGeom prst="line">
            <a:avLst/>
          </a:prstGeom>
          <a:noFill/>
          <a:ln w="11113">
            <a:solidFill>
              <a:srgbClr val="9B999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1" name="Line 5737"/>
          <p:cNvSpPr>
            <a:spLocks noChangeShapeType="1"/>
          </p:cNvSpPr>
          <p:nvPr/>
        </p:nvSpPr>
        <p:spPr bwMode="auto">
          <a:xfrm flipV="1">
            <a:off x="8364538" y="2543175"/>
            <a:ext cx="1587" cy="3024188"/>
          </a:xfrm>
          <a:prstGeom prst="line">
            <a:avLst/>
          </a:prstGeom>
          <a:noFill/>
          <a:ln w="11113">
            <a:solidFill>
              <a:srgbClr val="A4A3A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2" name="Line 5738"/>
          <p:cNvSpPr>
            <a:spLocks noChangeShapeType="1"/>
          </p:cNvSpPr>
          <p:nvPr/>
        </p:nvSpPr>
        <p:spPr bwMode="auto">
          <a:xfrm flipV="1">
            <a:off x="8370888" y="2543175"/>
            <a:ext cx="1587" cy="3024188"/>
          </a:xfrm>
          <a:prstGeom prst="line">
            <a:avLst/>
          </a:prstGeom>
          <a:noFill/>
          <a:ln w="11113">
            <a:solidFill>
              <a:srgbClr val="AEACA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3" name="Line 5739"/>
          <p:cNvSpPr>
            <a:spLocks noChangeShapeType="1"/>
          </p:cNvSpPr>
          <p:nvPr/>
        </p:nvSpPr>
        <p:spPr bwMode="auto">
          <a:xfrm flipV="1">
            <a:off x="8378825" y="2543175"/>
            <a:ext cx="1588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4" name="Line 5740"/>
          <p:cNvSpPr>
            <a:spLocks noChangeShapeType="1"/>
          </p:cNvSpPr>
          <p:nvPr/>
        </p:nvSpPr>
        <p:spPr bwMode="auto">
          <a:xfrm flipV="1">
            <a:off x="8385175" y="2543175"/>
            <a:ext cx="1588" cy="3024188"/>
          </a:xfrm>
          <a:prstGeom prst="line">
            <a:avLst/>
          </a:prstGeom>
          <a:noFill/>
          <a:ln w="11113">
            <a:solidFill>
              <a:srgbClr val="B7B6B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5" name="Line 5741"/>
          <p:cNvSpPr>
            <a:spLocks noChangeShapeType="1"/>
          </p:cNvSpPr>
          <p:nvPr/>
        </p:nvSpPr>
        <p:spPr bwMode="auto">
          <a:xfrm flipV="1">
            <a:off x="8393113" y="2543175"/>
            <a:ext cx="1587" cy="3024188"/>
          </a:xfrm>
          <a:prstGeom prst="line">
            <a:avLst/>
          </a:prstGeom>
          <a:noFill/>
          <a:ln w="11113">
            <a:solidFill>
              <a:srgbClr val="B2B0B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6" name="Line 5742"/>
          <p:cNvSpPr>
            <a:spLocks noChangeShapeType="1"/>
          </p:cNvSpPr>
          <p:nvPr/>
        </p:nvSpPr>
        <p:spPr bwMode="auto">
          <a:xfrm flipV="1">
            <a:off x="8399463" y="2543175"/>
            <a:ext cx="1587" cy="3024188"/>
          </a:xfrm>
          <a:prstGeom prst="line">
            <a:avLst/>
          </a:prstGeom>
          <a:noFill/>
          <a:ln w="11113">
            <a:solidFill>
              <a:srgbClr val="ACABA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7" name="Line 5743"/>
          <p:cNvSpPr>
            <a:spLocks noChangeShapeType="1"/>
          </p:cNvSpPr>
          <p:nvPr/>
        </p:nvSpPr>
        <p:spPr bwMode="auto">
          <a:xfrm flipV="1">
            <a:off x="8405813" y="2543175"/>
            <a:ext cx="1587" cy="3024188"/>
          </a:xfrm>
          <a:prstGeom prst="line">
            <a:avLst/>
          </a:prstGeom>
          <a:noFill/>
          <a:ln w="11113">
            <a:solidFill>
              <a:srgbClr val="A7A6A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8" name="Line 5744"/>
          <p:cNvSpPr>
            <a:spLocks noChangeShapeType="1"/>
          </p:cNvSpPr>
          <p:nvPr/>
        </p:nvSpPr>
        <p:spPr bwMode="auto">
          <a:xfrm flipV="1">
            <a:off x="8413750" y="2543175"/>
            <a:ext cx="1588" cy="3024188"/>
          </a:xfrm>
          <a:prstGeom prst="line">
            <a:avLst/>
          </a:prstGeom>
          <a:noFill/>
          <a:ln w="11113">
            <a:solidFill>
              <a:srgbClr val="A2A0A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9" name="Line 5745"/>
          <p:cNvSpPr>
            <a:spLocks noChangeShapeType="1"/>
          </p:cNvSpPr>
          <p:nvPr/>
        </p:nvSpPr>
        <p:spPr bwMode="auto">
          <a:xfrm flipV="1">
            <a:off x="8420100" y="2543175"/>
            <a:ext cx="1588" cy="3024188"/>
          </a:xfrm>
          <a:prstGeom prst="line">
            <a:avLst/>
          </a:prstGeom>
          <a:noFill/>
          <a:ln w="11113">
            <a:solidFill>
              <a:srgbClr val="9C9B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0" name="Line 5746"/>
          <p:cNvSpPr>
            <a:spLocks noChangeShapeType="1"/>
          </p:cNvSpPr>
          <p:nvPr/>
        </p:nvSpPr>
        <p:spPr bwMode="auto">
          <a:xfrm flipV="1">
            <a:off x="8426450" y="2543175"/>
            <a:ext cx="1588" cy="3024188"/>
          </a:xfrm>
          <a:prstGeom prst="line">
            <a:avLst/>
          </a:prstGeom>
          <a:noFill/>
          <a:ln w="11113">
            <a:solidFill>
              <a:srgbClr val="97959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1" name="Line 5747"/>
          <p:cNvSpPr>
            <a:spLocks noChangeShapeType="1"/>
          </p:cNvSpPr>
          <p:nvPr/>
        </p:nvSpPr>
        <p:spPr bwMode="auto">
          <a:xfrm flipV="1">
            <a:off x="8434388" y="2543175"/>
            <a:ext cx="1587" cy="3024188"/>
          </a:xfrm>
          <a:prstGeom prst="line">
            <a:avLst/>
          </a:prstGeom>
          <a:noFill/>
          <a:ln w="11113">
            <a:solidFill>
              <a:srgbClr val="92908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2" name="Line 5748"/>
          <p:cNvSpPr>
            <a:spLocks noChangeShapeType="1"/>
          </p:cNvSpPr>
          <p:nvPr/>
        </p:nvSpPr>
        <p:spPr bwMode="auto">
          <a:xfrm flipV="1">
            <a:off x="8440738" y="2543175"/>
            <a:ext cx="1587" cy="3024188"/>
          </a:xfrm>
          <a:prstGeom prst="line">
            <a:avLst/>
          </a:prstGeom>
          <a:noFill/>
          <a:ln w="11113">
            <a:solidFill>
              <a:srgbClr val="8D8A8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3" name="Line 5749"/>
          <p:cNvSpPr>
            <a:spLocks noChangeShapeType="1"/>
          </p:cNvSpPr>
          <p:nvPr/>
        </p:nvSpPr>
        <p:spPr bwMode="auto">
          <a:xfrm flipV="1">
            <a:off x="8448675" y="2543175"/>
            <a:ext cx="1588" cy="3024188"/>
          </a:xfrm>
          <a:prstGeom prst="line">
            <a:avLst/>
          </a:prstGeom>
          <a:noFill/>
          <a:ln w="11113">
            <a:solidFill>
              <a:srgbClr val="87858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4" name="Line 5750"/>
          <p:cNvSpPr>
            <a:spLocks noChangeShapeType="1"/>
          </p:cNvSpPr>
          <p:nvPr/>
        </p:nvSpPr>
        <p:spPr bwMode="auto">
          <a:xfrm flipV="1">
            <a:off x="8455025" y="2543175"/>
            <a:ext cx="1588" cy="3024188"/>
          </a:xfrm>
          <a:prstGeom prst="line">
            <a:avLst/>
          </a:prstGeom>
          <a:noFill/>
          <a:ln w="11113">
            <a:solidFill>
              <a:srgbClr val="8280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5" name="Line 5751"/>
          <p:cNvSpPr>
            <a:spLocks noChangeShapeType="1"/>
          </p:cNvSpPr>
          <p:nvPr/>
        </p:nvSpPr>
        <p:spPr bwMode="auto">
          <a:xfrm flipV="1">
            <a:off x="8461375" y="2543175"/>
            <a:ext cx="1588" cy="3024188"/>
          </a:xfrm>
          <a:prstGeom prst="line">
            <a:avLst/>
          </a:prstGeom>
          <a:noFill/>
          <a:ln w="11113">
            <a:solidFill>
              <a:srgbClr val="7D7A7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6" name="Line 5752"/>
          <p:cNvSpPr>
            <a:spLocks noChangeShapeType="1"/>
          </p:cNvSpPr>
          <p:nvPr/>
        </p:nvSpPr>
        <p:spPr bwMode="auto">
          <a:xfrm flipV="1">
            <a:off x="8469313" y="2543175"/>
            <a:ext cx="1587" cy="3024188"/>
          </a:xfrm>
          <a:prstGeom prst="line">
            <a:avLst/>
          </a:prstGeom>
          <a:noFill/>
          <a:ln w="11113">
            <a:solidFill>
              <a:srgbClr val="77757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7" name="Line 5753"/>
          <p:cNvSpPr>
            <a:spLocks noChangeShapeType="1"/>
          </p:cNvSpPr>
          <p:nvPr/>
        </p:nvSpPr>
        <p:spPr bwMode="auto">
          <a:xfrm flipV="1">
            <a:off x="8475663" y="2543175"/>
            <a:ext cx="1587" cy="3024188"/>
          </a:xfrm>
          <a:prstGeom prst="line">
            <a:avLst/>
          </a:prstGeom>
          <a:noFill/>
          <a:ln w="11113">
            <a:solidFill>
              <a:srgbClr val="726F6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8" name="Line 5754"/>
          <p:cNvSpPr>
            <a:spLocks noChangeShapeType="1"/>
          </p:cNvSpPr>
          <p:nvPr/>
        </p:nvSpPr>
        <p:spPr bwMode="auto">
          <a:xfrm flipV="1">
            <a:off x="8483600" y="2543175"/>
            <a:ext cx="1588" cy="3024188"/>
          </a:xfrm>
          <a:prstGeom prst="line">
            <a:avLst/>
          </a:prstGeom>
          <a:noFill/>
          <a:ln w="11113">
            <a:solidFill>
              <a:srgbClr val="6D6A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9" name="Line 5755"/>
          <p:cNvSpPr>
            <a:spLocks noChangeShapeType="1"/>
          </p:cNvSpPr>
          <p:nvPr/>
        </p:nvSpPr>
        <p:spPr bwMode="auto">
          <a:xfrm flipV="1">
            <a:off x="8489950" y="2543175"/>
            <a:ext cx="1588" cy="30241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0" name="Line 5756"/>
          <p:cNvSpPr>
            <a:spLocks noChangeShapeType="1"/>
          </p:cNvSpPr>
          <p:nvPr/>
        </p:nvSpPr>
        <p:spPr bwMode="auto">
          <a:xfrm flipV="1">
            <a:off x="8496300" y="2543175"/>
            <a:ext cx="1588" cy="3024188"/>
          </a:xfrm>
          <a:prstGeom prst="line">
            <a:avLst/>
          </a:prstGeom>
          <a:noFill/>
          <a:ln w="11113">
            <a:solidFill>
              <a:srgbClr val="625F5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1" name="Line 5757"/>
          <p:cNvSpPr>
            <a:spLocks noChangeShapeType="1"/>
          </p:cNvSpPr>
          <p:nvPr/>
        </p:nvSpPr>
        <p:spPr bwMode="auto">
          <a:xfrm flipV="1">
            <a:off x="8504238" y="2543175"/>
            <a:ext cx="1587" cy="3024188"/>
          </a:xfrm>
          <a:prstGeom prst="line">
            <a:avLst/>
          </a:prstGeom>
          <a:noFill/>
          <a:ln w="11113">
            <a:solidFill>
              <a:srgbClr val="5D5A5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2" name="Line 5758"/>
          <p:cNvSpPr>
            <a:spLocks noChangeShapeType="1"/>
          </p:cNvSpPr>
          <p:nvPr/>
        </p:nvSpPr>
        <p:spPr bwMode="auto">
          <a:xfrm flipV="1">
            <a:off x="8510588" y="2543175"/>
            <a:ext cx="1587" cy="3024188"/>
          </a:xfrm>
          <a:prstGeom prst="line">
            <a:avLst/>
          </a:prstGeom>
          <a:noFill/>
          <a:ln w="11113">
            <a:solidFill>
              <a:srgbClr val="57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3" name="Line 5759"/>
          <p:cNvSpPr>
            <a:spLocks noChangeShapeType="1"/>
          </p:cNvSpPr>
          <p:nvPr/>
        </p:nvSpPr>
        <p:spPr bwMode="auto">
          <a:xfrm flipV="1">
            <a:off x="8516938" y="2543175"/>
            <a:ext cx="1587" cy="3024188"/>
          </a:xfrm>
          <a:prstGeom prst="line">
            <a:avLst/>
          </a:prstGeom>
          <a:noFill/>
          <a:ln w="11113">
            <a:solidFill>
              <a:srgbClr val="524F4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4" name="Line 5760"/>
          <p:cNvSpPr>
            <a:spLocks noChangeShapeType="1"/>
          </p:cNvSpPr>
          <p:nvPr/>
        </p:nvSpPr>
        <p:spPr bwMode="auto">
          <a:xfrm flipV="1">
            <a:off x="8524875" y="2543175"/>
            <a:ext cx="1588" cy="3024188"/>
          </a:xfrm>
          <a:prstGeom prst="line">
            <a:avLst/>
          </a:prstGeom>
          <a:noFill/>
          <a:ln w="11113">
            <a:solidFill>
              <a:srgbClr val="4D494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5" name="Line 5761"/>
          <p:cNvSpPr>
            <a:spLocks noChangeShapeType="1"/>
          </p:cNvSpPr>
          <p:nvPr/>
        </p:nvSpPr>
        <p:spPr bwMode="auto">
          <a:xfrm flipV="1">
            <a:off x="8531225" y="2543175"/>
            <a:ext cx="1588" cy="3024188"/>
          </a:xfrm>
          <a:prstGeom prst="line">
            <a:avLst/>
          </a:prstGeom>
          <a:noFill/>
          <a:ln w="11113">
            <a:solidFill>
              <a:srgbClr val="4844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6" name="Line 5762"/>
          <p:cNvSpPr>
            <a:spLocks noChangeShapeType="1"/>
          </p:cNvSpPr>
          <p:nvPr/>
        </p:nvSpPr>
        <p:spPr bwMode="auto">
          <a:xfrm flipV="1">
            <a:off x="8539163" y="2543175"/>
            <a:ext cx="1587" cy="3024188"/>
          </a:xfrm>
          <a:prstGeom prst="line">
            <a:avLst/>
          </a:prstGeom>
          <a:noFill/>
          <a:ln w="11113">
            <a:solidFill>
              <a:srgbClr val="423E3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7" name="Line 5763"/>
          <p:cNvSpPr>
            <a:spLocks noChangeShapeType="1"/>
          </p:cNvSpPr>
          <p:nvPr/>
        </p:nvSpPr>
        <p:spPr bwMode="auto">
          <a:xfrm flipV="1">
            <a:off x="8548688" y="2543175"/>
            <a:ext cx="1587" cy="30241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8" name="Freeform 5764"/>
          <p:cNvSpPr>
            <a:spLocks/>
          </p:cNvSpPr>
          <p:nvPr/>
        </p:nvSpPr>
        <p:spPr bwMode="auto">
          <a:xfrm>
            <a:off x="8285163" y="2400300"/>
            <a:ext cx="254000" cy="3167063"/>
          </a:xfrm>
          <a:custGeom>
            <a:avLst/>
            <a:gdLst>
              <a:gd name="T0" fmla="*/ 0 w 168"/>
              <a:gd name="T1" fmla="*/ 3126743 h 3299"/>
              <a:gd name="T2" fmla="*/ 0 w 168"/>
              <a:gd name="T3" fmla="*/ 40320 h 3299"/>
              <a:gd name="T4" fmla="*/ 6048 w 168"/>
              <a:gd name="T5" fmla="*/ 24000 h 3299"/>
              <a:gd name="T6" fmla="*/ 28726 w 168"/>
              <a:gd name="T7" fmla="*/ 11520 h 3299"/>
              <a:gd name="T8" fmla="*/ 61988 w 168"/>
              <a:gd name="T9" fmla="*/ 2880 h 3299"/>
              <a:gd name="T10" fmla="*/ 98274 w 168"/>
              <a:gd name="T11" fmla="*/ 0 h 3299"/>
              <a:gd name="T12" fmla="*/ 151190 w 168"/>
              <a:gd name="T13" fmla="*/ 0 h 3299"/>
              <a:gd name="T14" fmla="*/ 192012 w 168"/>
              <a:gd name="T15" fmla="*/ 2880 h 3299"/>
              <a:gd name="T16" fmla="*/ 225274 w 168"/>
              <a:gd name="T17" fmla="*/ 11520 h 3299"/>
              <a:gd name="T18" fmla="*/ 244929 w 168"/>
              <a:gd name="T19" fmla="*/ 24000 h 3299"/>
              <a:gd name="T20" fmla="*/ 250976 w 168"/>
              <a:gd name="T21" fmla="*/ 30720 h 3299"/>
              <a:gd name="T22" fmla="*/ 254000 w 168"/>
              <a:gd name="T23" fmla="*/ 40320 h 3299"/>
              <a:gd name="T24" fmla="*/ 254000 w 168"/>
              <a:gd name="T25" fmla="*/ 3126743 h 3299"/>
              <a:gd name="T26" fmla="*/ 244929 w 168"/>
              <a:gd name="T27" fmla="*/ 3141143 h 3299"/>
              <a:gd name="T28" fmla="*/ 225274 w 168"/>
              <a:gd name="T29" fmla="*/ 3155543 h 3299"/>
              <a:gd name="T30" fmla="*/ 192012 w 168"/>
              <a:gd name="T31" fmla="*/ 3162263 h 3299"/>
              <a:gd name="T32" fmla="*/ 151190 w 168"/>
              <a:gd name="T33" fmla="*/ 3167063 h 3299"/>
              <a:gd name="T34" fmla="*/ 98274 w 168"/>
              <a:gd name="T35" fmla="*/ 3167063 h 3299"/>
              <a:gd name="T36" fmla="*/ 61988 w 168"/>
              <a:gd name="T37" fmla="*/ 3162263 h 3299"/>
              <a:gd name="T38" fmla="*/ 28726 w 168"/>
              <a:gd name="T39" fmla="*/ 3155543 h 3299"/>
              <a:gd name="T40" fmla="*/ 6048 w 168"/>
              <a:gd name="T41" fmla="*/ 3141143 h 3299"/>
              <a:gd name="T42" fmla="*/ 0 w 168"/>
              <a:gd name="T43" fmla="*/ 3134423 h 3299"/>
              <a:gd name="T44" fmla="*/ 0 w 168"/>
              <a:gd name="T45" fmla="*/ 3126743 h 329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8" h="3299">
                <a:moveTo>
                  <a:pt x="0" y="3257"/>
                </a:moveTo>
                <a:lnTo>
                  <a:pt x="0" y="42"/>
                </a:lnTo>
                <a:lnTo>
                  <a:pt x="4" y="25"/>
                </a:lnTo>
                <a:lnTo>
                  <a:pt x="19" y="12"/>
                </a:lnTo>
                <a:lnTo>
                  <a:pt x="41" y="3"/>
                </a:lnTo>
                <a:lnTo>
                  <a:pt x="65" y="0"/>
                </a:lnTo>
                <a:lnTo>
                  <a:pt x="100" y="0"/>
                </a:lnTo>
                <a:lnTo>
                  <a:pt x="127" y="3"/>
                </a:lnTo>
                <a:lnTo>
                  <a:pt x="149" y="12"/>
                </a:lnTo>
                <a:lnTo>
                  <a:pt x="162" y="25"/>
                </a:lnTo>
                <a:lnTo>
                  <a:pt x="166" y="32"/>
                </a:lnTo>
                <a:lnTo>
                  <a:pt x="168" y="42"/>
                </a:lnTo>
                <a:lnTo>
                  <a:pt x="168" y="3257"/>
                </a:lnTo>
                <a:lnTo>
                  <a:pt x="162" y="3272"/>
                </a:lnTo>
                <a:lnTo>
                  <a:pt x="149" y="3287"/>
                </a:lnTo>
                <a:lnTo>
                  <a:pt x="127" y="3294"/>
                </a:lnTo>
                <a:lnTo>
                  <a:pt x="100" y="3299"/>
                </a:lnTo>
                <a:lnTo>
                  <a:pt x="65" y="3299"/>
                </a:lnTo>
                <a:lnTo>
                  <a:pt x="41" y="3294"/>
                </a:lnTo>
                <a:lnTo>
                  <a:pt x="19" y="3287"/>
                </a:lnTo>
                <a:lnTo>
                  <a:pt x="4" y="3272"/>
                </a:lnTo>
                <a:lnTo>
                  <a:pt x="0" y="3265"/>
                </a:lnTo>
                <a:lnTo>
                  <a:pt x="0" y="3257"/>
                </a:lnTo>
                <a:close/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9" name="Line 5765"/>
          <p:cNvSpPr>
            <a:spLocks noChangeShapeType="1"/>
          </p:cNvSpPr>
          <p:nvPr/>
        </p:nvSpPr>
        <p:spPr bwMode="auto">
          <a:xfrm flipV="1">
            <a:off x="981075" y="5438775"/>
            <a:ext cx="1588" cy="439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0" name="Line 5766"/>
          <p:cNvSpPr>
            <a:spLocks noChangeShapeType="1"/>
          </p:cNvSpPr>
          <p:nvPr/>
        </p:nvSpPr>
        <p:spPr bwMode="auto">
          <a:xfrm flipV="1">
            <a:off x="1495425" y="5438775"/>
            <a:ext cx="1588" cy="439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1" name="Line 5767"/>
          <p:cNvSpPr>
            <a:spLocks noChangeShapeType="1"/>
          </p:cNvSpPr>
          <p:nvPr/>
        </p:nvSpPr>
        <p:spPr bwMode="auto">
          <a:xfrm>
            <a:off x="1085850" y="5349875"/>
            <a:ext cx="3095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2" name="Rectangle 5768"/>
          <p:cNvSpPr>
            <a:spLocks noChangeArrowheads="1"/>
          </p:cNvSpPr>
          <p:nvPr/>
        </p:nvSpPr>
        <p:spPr bwMode="auto">
          <a:xfrm>
            <a:off x="0" y="2522538"/>
            <a:ext cx="9144000" cy="428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3" name="Rectangle 5769"/>
          <p:cNvSpPr>
            <a:spLocks noChangeArrowheads="1"/>
          </p:cNvSpPr>
          <p:nvPr/>
        </p:nvSpPr>
        <p:spPr bwMode="auto">
          <a:xfrm>
            <a:off x="9126538" y="2543175"/>
            <a:ext cx="38100" cy="43116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4" name="Rectangle 5770"/>
          <p:cNvSpPr>
            <a:spLocks noChangeArrowheads="1"/>
          </p:cNvSpPr>
          <p:nvPr/>
        </p:nvSpPr>
        <p:spPr bwMode="auto">
          <a:xfrm>
            <a:off x="0" y="6834188"/>
            <a:ext cx="9144000" cy="428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5" name="Freeform 5771"/>
          <p:cNvSpPr>
            <a:spLocks/>
          </p:cNvSpPr>
          <p:nvPr/>
        </p:nvSpPr>
        <p:spPr bwMode="auto">
          <a:xfrm>
            <a:off x="9144000" y="6854825"/>
            <a:ext cx="20638" cy="22225"/>
          </a:xfrm>
          <a:custGeom>
            <a:avLst/>
            <a:gdLst>
              <a:gd name="T0" fmla="*/ 20638 w 13"/>
              <a:gd name="T1" fmla="*/ 0 h 14"/>
              <a:gd name="T2" fmla="*/ 0 w 13"/>
              <a:gd name="T3" fmla="*/ 22225 h 14"/>
              <a:gd name="T4" fmla="*/ 20638 w 13"/>
              <a:gd name="T5" fmla="*/ 22225 h 14"/>
              <a:gd name="T6" fmla="*/ 20638 w 1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4">
                <a:moveTo>
                  <a:pt x="13" y="0"/>
                </a:moveTo>
                <a:lnTo>
                  <a:pt x="0" y="14"/>
                </a:lnTo>
                <a:lnTo>
                  <a:pt x="13" y="14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6" name="Freeform 5772"/>
          <p:cNvSpPr>
            <a:spLocks/>
          </p:cNvSpPr>
          <p:nvPr/>
        </p:nvSpPr>
        <p:spPr bwMode="auto">
          <a:xfrm>
            <a:off x="9126538" y="6834188"/>
            <a:ext cx="38100" cy="42862"/>
          </a:xfrm>
          <a:custGeom>
            <a:avLst/>
            <a:gdLst>
              <a:gd name="T0" fmla="*/ 38100 w 24"/>
              <a:gd name="T1" fmla="*/ 20637 h 27"/>
              <a:gd name="T2" fmla="*/ 17463 w 24"/>
              <a:gd name="T3" fmla="*/ 42862 h 27"/>
              <a:gd name="T4" fmla="*/ 0 w 24"/>
              <a:gd name="T5" fmla="*/ 20637 h 27"/>
              <a:gd name="T6" fmla="*/ 17463 w 24"/>
              <a:gd name="T7" fmla="*/ 0 h 27"/>
              <a:gd name="T8" fmla="*/ 38100 w 24"/>
              <a:gd name="T9" fmla="*/ 2063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24" y="13"/>
                </a:moveTo>
                <a:lnTo>
                  <a:pt x="11" y="27"/>
                </a:lnTo>
                <a:lnTo>
                  <a:pt x="0" y="13"/>
                </a:lnTo>
                <a:lnTo>
                  <a:pt x="11" y="0"/>
                </a:lnTo>
                <a:lnTo>
                  <a:pt x="24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7" name="Rectangle 5773"/>
          <p:cNvSpPr>
            <a:spLocks noChangeArrowheads="1"/>
          </p:cNvSpPr>
          <p:nvPr/>
        </p:nvSpPr>
        <p:spPr bwMode="auto">
          <a:xfrm>
            <a:off x="-20638" y="2543175"/>
            <a:ext cx="38101" cy="43116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8" name="Freeform 5774"/>
          <p:cNvSpPr>
            <a:spLocks/>
          </p:cNvSpPr>
          <p:nvPr/>
        </p:nvSpPr>
        <p:spPr bwMode="auto">
          <a:xfrm>
            <a:off x="-20638" y="6854825"/>
            <a:ext cx="20638" cy="22225"/>
          </a:xfrm>
          <a:custGeom>
            <a:avLst/>
            <a:gdLst>
              <a:gd name="T0" fmla="*/ 20638 w 13"/>
              <a:gd name="T1" fmla="*/ 22225 h 14"/>
              <a:gd name="T2" fmla="*/ 0 w 13"/>
              <a:gd name="T3" fmla="*/ 0 h 14"/>
              <a:gd name="T4" fmla="*/ 0 w 13"/>
              <a:gd name="T5" fmla="*/ 22225 h 14"/>
              <a:gd name="T6" fmla="*/ 20638 w 13"/>
              <a:gd name="T7" fmla="*/ 22225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4">
                <a:moveTo>
                  <a:pt x="13" y="14"/>
                </a:moveTo>
                <a:lnTo>
                  <a:pt x="0" y="0"/>
                </a:lnTo>
                <a:lnTo>
                  <a:pt x="0" y="14"/>
                </a:lnTo>
                <a:lnTo>
                  <a:pt x="13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9" name="Freeform 5775"/>
          <p:cNvSpPr>
            <a:spLocks/>
          </p:cNvSpPr>
          <p:nvPr/>
        </p:nvSpPr>
        <p:spPr bwMode="auto">
          <a:xfrm>
            <a:off x="-20638" y="6834188"/>
            <a:ext cx="38101" cy="42862"/>
          </a:xfrm>
          <a:custGeom>
            <a:avLst/>
            <a:gdLst>
              <a:gd name="T0" fmla="*/ 20638 w 24"/>
              <a:gd name="T1" fmla="*/ 42862 h 27"/>
              <a:gd name="T2" fmla="*/ 0 w 24"/>
              <a:gd name="T3" fmla="*/ 20637 h 27"/>
              <a:gd name="T4" fmla="*/ 20638 w 24"/>
              <a:gd name="T5" fmla="*/ 0 h 27"/>
              <a:gd name="T6" fmla="*/ 38101 w 24"/>
              <a:gd name="T7" fmla="*/ 20637 h 27"/>
              <a:gd name="T8" fmla="*/ 20638 w 24"/>
              <a:gd name="T9" fmla="*/ 42862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13" y="27"/>
                </a:moveTo>
                <a:lnTo>
                  <a:pt x="0" y="13"/>
                </a:lnTo>
                <a:lnTo>
                  <a:pt x="13" y="0"/>
                </a:lnTo>
                <a:lnTo>
                  <a:pt x="24" y="13"/>
                </a:lnTo>
                <a:lnTo>
                  <a:pt x="13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0" name="Freeform 5776"/>
          <p:cNvSpPr>
            <a:spLocks/>
          </p:cNvSpPr>
          <p:nvPr/>
        </p:nvSpPr>
        <p:spPr bwMode="auto">
          <a:xfrm>
            <a:off x="-20638" y="2522538"/>
            <a:ext cx="20638" cy="20637"/>
          </a:xfrm>
          <a:custGeom>
            <a:avLst/>
            <a:gdLst>
              <a:gd name="T0" fmla="*/ 0 w 13"/>
              <a:gd name="T1" fmla="*/ 20637 h 13"/>
              <a:gd name="T2" fmla="*/ 20638 w 13"/>
              <a:gd name="T3" fmla="*/ 0 h 13"/>
              <a:gd name="T4" fmla="*/ 0 w 13"/>
              <a:gd name="T5" fmla="*/ 0 h 13"/>
              <a:gd name="T6" fmla="*/ 0 w 13"/>
              <a:gd name="T7" fmla="*/ 20637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0" y="13"/>
                </a:moveTo>
                <a:lnTo>
                  <a:pt x="13" y="0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1" name="Freeform 5777"/>
          <p:cNvSpPr>
            <a:spLocks/>
          </p:cNvSpPr>
          <p:nvPr/>
        </p:nvSpPr>
        <p:spPr bwMode="auto">
          <a:xfrm>
            <a:off x="-20638" y="2522538"/>
            <a:ext cx="38101" cy="42862"/>
          </a:xfrm>
          <a:custGeom>
            <a:avLst/>
            <a:gdLst>
              <a:gd name="T0" fmla="*/ 0 w 24"/>
              <a:gd name="T1" fmla="*/ 20637 h 27"/>
              <a:gd name="T2" fmla="*/ 20638 w 24"/>
              <a:gd name="T3" fmla="*/ 0 h 27"/>
              <a:gd name="T4" fmla="*/ 38101 w 24"/>
              <a:gd name="T5" fmla="*/ 20637 h 27"/>
              <a:gd name="T6" fmla="*/ 20638 w 24"/>
              <a:gd name="T7" fmla="*/ 42862 h 27"/>
              <a:gd name="T8" fmla="*/ 0 w 24"/>
              <a:gd name="T9" fmla="*/ 2063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0" y="13"/>
                </a:moveTo>
                <a:lnTo>
                  <a:pt x="13" y="0"/>
                </a:lnTo>
                <a:lnTo>
                  <a:pt x="24" y="13"/>
                </a:lnTo>
                <a:lnTo>
                  <a:pt x="13" y="27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2" name="Freeform 5778"/>
          <p:cNvSpPr>
            <a:spLocks/>
          </p:cNvSpPr>
          <p:nvPr/>
        </p:nvSpPr>
        <p:spPr bwMode="auto">
          <a:xfrm>
            <a:off x="5299075" y="5314950"/>
            <a:ext cx="38100" cy="77788"/>
          </a:xfrm>
          <a:custGeom>
            <a:avLst/>
            <a:gdLst>
              <a:gd name="T0" fmla="*/ 0 w 24"/>
              <a:gd name="T1" fmla="*/ 46038 h 49"/>
              <a:gd name="T2" fmla="*/ 0 w 24"/>
              <a:gd name="T3" fmla="*/ 15875 h 49"/>
              <a:gd name="T4" fmla="*/ 3175 w 24"/>
              <a:gd name="T5" fmla="*/ 3175 h 49"/>
              <a:gd name="T6" fmla="*/ 6350 w 24"/>
              <a:gd name="T7" fmla="*/ 0 h 49"/>
              <a:gd name="T8" fmla="*/ 17463 w 24"/>
              <a:gd name="T9" fmla="*/ 0 h 49"/>
              <a:gd name="T10" fmla="*/ 23813 w 24"/>
              <a:gd name="T11" fmla="*/ 7938 h 49"/>
              <a:gd name="T12" fmla="*/ 34925 w 24"/>
              <a:gd name="T13" fmla="*/ 34925 h 49"/>
              <a:gd name="T14" fmla="*/ 38100 w 24"/>
              <a:gd name="T15" fmla="*/ 61913 h 49"/>
              <a:gd name="T16" fmla="*/ 34925 w 24"/>
              <a:gd name="T17" fmla="*/ 73025 h 49"/>
              <a:gd name="T18" fmla="*/ 28575 w 24"/>
              <a:gd name="T19" fmla="*/ 77788 h 49"/>
              <a:gd name="T20" fmla="*/ 20638 w 24"/>
              <a:gd name="T21" fmla="*/ 77788 h 49"/>
              <a:gd name="T22" fmla="*/ 14288 w 24"/>
              <a:gd name="T23" fmla="*/ 69850 h 49"/>
              <a:gd name="T24" fmla="*/ 0 w 24"/>
              <a:gd name="T25" fmla="*/ 46038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49">
                <a:moveTo>
                  <a:pt x="0" y="29"/>
                </a:moveTo>
                <a:lnTo>
                  <a:pt x="0" y="10"/>
                </a:lnTo>
                <a:lnTo>
                  <a:pt x="2" y="2"/>
                </a:lnTo>
                <a:lnTo>
                  <a:pt x="4" y="0"/>
                </a:lnTo>
                <a:lnTo>
                  <a:pt x="11" y="0"/>
                </a:lnTo>
                <a:lnTo>
                  <a:pt x="15" y="5"/>
                </a:lnTo>
                <a:lnTo>
                  <a:pt x="22" y="22"/>
                </a:lnTo>
                <a:lnTo>
                  <a:pt x="24" y="39"/>
                </a:lnTo>
                <a:lnTo>
                  <a:pt x="22" y="46"/>
                </a:lnTo>
                <a:lnTo>
                  <a:pt x="18" y="49"/>
                </a:lnTo>
                <a:lnTo>
                  <a:pt x="13" y="49"/>
                </a:lnTo>
                <a:lnTo>
                  <a:pt x="9" y="44"/>
                </a:lnTo>
                <a:lnTo>
                  <a:pt x="0" y="29"/>
                </a:lnTo>
                <a:close/>
              </a:path>
            </a:pathLst>
          </a:cu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3" name="Line 5779"/>
          <p:cNvSpPr>
            <a:spLocks noChangeShapeType="1"/>
          </p:cNvSpPr>
          <p:nvPr/>
        </p:nvSpPr>
        <p:spPr bwMode="auto">
          <a:xfrm flipV="1">
            <a:off x="93663" y="6364288"/>
            <a:ext cx="22225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4" name="Line 5780"/>
          <p:cNvSpPr>
            <a:spLocks noChangeShapeType="1"/>
          </p:cNvSpPr>
          <p:nvPr/>
        </p:nvSpPr>
        <p:spPr bwMode="auto">
          <a:xfrm flipV="1">
            <a:off x="93663" y="6364288"/>
            <a:ext cx="33337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5" name="Line 5781"/>
          <p:cNvSpPr>
            <a:spLocks noChangeShapeType="1"/>
          </p:cNvSpPr>
          <p:nvPr/>
        </p:nvSpPr>
        <p:spPr bwMode="auto">
          <a:xfrm flipV="1">
            <a:off x="93663" y="6367463"/>
            <a:ext cx="41275" cy="3333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6" name="Line 5782"/>
          <p:cNvSpPr>
            <a:spLocks noChangeShapeType="1"/>
          </p:cNvSpPr>
          <p:nvPr/>
        </p:nvSpPr>
        <p:spPr bwMode="auto">
          <a:xfrm flipV="1">
            <a:off x="96838" y="6372225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7" name="Line 5783"/>
          <p:cNvSpPr>
            <a:spLocks noChangeShapeType="1"/>
          </p:cNvSpPr>
          <p:nvPr/>
        </p:nvSpPr>
        <p:spPr bwMode="auto">
          <a:xfrm flipV="1">
            <a:off x="101600" y="6380163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8" name="Line 5784"/>
          <p:cNvSpPr>
            <a:spLocks noChangeShapeType="1"/>
          </p:cNvSpPr>
          <p:nvPr/>
        </p:nvSpPr>
        <p:spPr bwMode="auto">
          <a:xfrm flipV="1">
            <a:off x="104775" y="6391275"/>
            <a:ext cx="41275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9" name="Line 5785"/>
          <p:cNvSpPr>
            <a:spLocks noChangeShapeType="1"/>
          </p:cNvSpPr>
          <p:nvPr/>
        </p:nvSpPr>
        <p:spPr bwMode="auto">
          <a:xfrm flipV="1">
            <a:off x="112713" y="6397625"/>
            <a:ext cx="33337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0" name="Line 5786"/>
          <p:cNvSpPr>
            <a:spLocks noChangeShapeType="1"/>
          </p:cNvSpPr>
          <p:nvPr/>
        </p:nvSpPr>
        <p:spPr bwMode="auto">
          <a:xfrm flipV="1">
            <a:off x="120650" y="6407150"/>
            <a:ext cx="25400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1" name="Line 5787"/>
          <p:cNvSpPr>
            <a:spLocks noChangeShapeType="1"/>
          </p:cNvSpPr>
          <p:nvPr/>
        </p:nvSpPr>
        <p:spPr bwMode="auto">
          <a:xfrm flipV="1">
            <a:off x="557213" y="5959475"/>
            <a:ext cx="22225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2" name="Line 5788"/>
          <p:cNvSpPr>
            <a:spLocks noChangeShapeType="1"/>
          </p:cNvSpPr>
          <p:nvPr/>
        </p:nvSpPr>
        <p:spPr bwMode="auto">
          <a:xfrm flipV="1">
            <a:off x="557213" y="5959475"/>
            <a:ext cx="38100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3" name="Line 5789"/>
          <p:cNvSpPr>
            <a:spLocks noChangeShapeType="1"/>
          </p:cNvSpPr>
          <p:nvPr/>
        </p:nvSpPr>
        <p:spPr bwMode="auto">
          <a:xfrm flipV="1">
            <a:off x="557213" y="5964238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4" name="Line 5790"/>
          <p:cNvSpPr>
            <a:spLocks noChangeShapeType="1"/>
          </p:cNvSpPr>
          <p:nvPr/>
        </p:nvSpPr>
        <p:spPr bwMode="auto">
          <a:xfrm flipV="1">
            <a:off x="560388" y="5967413"/>
            <a:ext cx="44450" cy="396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5" name="Line 5791"/>
          <p:cNvSpPr>
            <a:spLocks noChangeShapeType="1"/>
          </p:cNvSpPr>
          <p:nvPr/>
        </p:nvSpPr>
        <p:spPr bwMode="auto">
          <a:xfrm flipV="1">
            <a:off x="563563" y="5975350"/>
            <a:ext cx="46037" cy="3968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6" name="Line 5792"/>
          <p:cNvSpPr>
            <a:spLocks noChangeShapeType="1"/>
          </p:cNvSpPr>
          <p:nvPr/>
        </p:nvSpPr>
        <p:spPr bwMode="auto">
          <a:xfrm flipV="1">
            <a:off x="566738" y="5986463"/>
            <a:ext cx="42862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7" name="Line 5793"/>
          <p:cNvSpPr>
            <a:spLocks noChangeShapeType="1"/>
          </p:cNvSpPr>
          <p:nvPr/>
        </p:nvSpPr>
        <p:spPr bwMode="auto">
          <a:xfrm flipV="1">
            <a:off x="574675" y="5999163"/>
            <a:ext cx="34925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8" name="Line 5794"/>
          <p:cNvSpPr>
            <a:spLocks noChangeShapeType="1"/>
          </p:cNvSpPr>
          <p:nvPr/>
        </p:nvSpPr>
        <p:spPr bwMode="auto">
          <a:xfrm flipV="1">
            <a:off x="585788" y="6005513"/>
            <a:ext cx="23812" cy="2063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9" name="Line 5795"/>
          <p:cNvSpPr>
            <a:spLocks noChangeShapeType="1"/>
          </p:cNvSpPr>
          <p:nvPr/>
        </p:nvSpPr>
        <p:spPr bwMode="auto">
          <a:xfrm flipV="1">
            <a:off x="668338" y="6267450"/>
            <a:ext cx="28575" cy="222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0" name="Line 5796"/>
          <p:cNvSpPr>
            <a:spLocks noChangeShapeType="1"/>
          </p:cNvSpPr>
          <p:nvPr/>
        </p:nvSpPr>
        <p:spPr bwMode="auto">
          <a:xfrm flipV="1">
            <a:off x="668338" y="6267450"/>
            <a:ext cx="36512" cy="3333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1" name="Line 5797"/>
          <p:cNvSpPr>
            <a:spLocks noChangeShapeType="1"/>
          </p:cNvSpPr>
          <p:nvPr/>
        </p:nvSpPr>
        <p:spPr bwMode="auto">
          <a:xfrm flipV="1">
            <a:off x="668338" y="6270625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2" name="Line 5798"/>
          <p:cNvSpPr>
            <a:spLocks noChangeShapeType="1"/>
          </p:cNvSpPr>
          <p:nvPr/>
        </p:nvSpPr>
        <p:spPr bwMode="auto">
          <a:xfrm flipV="1">
            <a:off x="671513" y="6278563"/>
            <a:ext cx="46037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3" name="Line 5799"/>
          <p:cNvSpPr>
            <a:spLocks noChangeShapeType="1"/>
          </p:cNvSpPr>
          <p:nvPr/>
        </p:nvSpPr>
        <p:spPr bwMode="auto">
          <a:xfrm flipV="1">
            <a:off x="677863" y="6283325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4" name="Line 5800"/>
          <p:cNvSpPr>
            <a:spLocks noChangeShapeType="1"/>
          </p:cNvSpPr>
          <p:nvPr/>
        </p:nvSpPr>
        <p:spPr bwMode="auto">
          <a:xfrm flipV="1">
            <a:off x="682625" y="6292850"/>
            <a:ext cx="41275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5" name="Line 5801"/>
          <p:cNvSpPr>
            <a:spLocks noChangeShapeType="1"/>
          </p:cNvSpPr>
          <p:nvPr/>
        </p:nvSpPr>
        <p:spPr bwMode="auto">
          <a:xfrm flipV="1">
            <a:off x="685800" y="6303963"/>
            <a:ext cx="38100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6" name="Line 5802"/>
          <p:cNvSpPr>
            <a:spLocks noChangeShapeType="1"/>
          </p:cNvSpPr>
          <p:nvPr/>
        </p:nvSpPr>
        <p:spPr bwMode="auto">
          <a:xfrm flipV="1">
            <a:off x="696913" y="6310313"/>
            <a:ext cx="26987" cy="222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0" name="Group 5803"/>
          <p:cNvGrpSpPr>
            <a:grpSpLocks/>
          </p:cNvGrpSpPr>
          <p:nvPr/>
        </p:nvGrpSpPr>
        <p:grpSpPr bwMode="auto">
          <a:xfrm>
            <a:off x="90488" y="2625725"/>
            <a:ext cx="8453437" cy="4156075"/>
            <a:chOff x="57" y="1654"/>
            <a:chExt cx="5325" cy="2618"/>
          </a:xfrm>
        </p:grpSpPr>
        <p:sp>
          <p:nvSpPr>
            <p:cNvPr id="44345" name="Line 5804"/>
            <p:cNvSpPr>
              <a:spLocks noChangeShapeType="1"/>
            </p:cNvSpPr>
            <p:nvPr/>
          </p:nvSpPr>
          <p:spPr bwMode="auto">
            <a:xfrm flipV="1">
              <a:off x="219" y="2057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6" name="Line 5805"/>
            <p:cNvSpPr>
              <a:spLocks noChangeShapeType="1"/>
            </p:cNvSpPr>
            <p:nvPr/>
          </p:nvSpPr>
          <p:spPr bwMode="auto">
            <a:xfrm flipV="1">
              <a:off x="221" y="206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7" name="Line 5806"/>
            <p:cNvSpPr>
              <a:spLocks noChangeShapeType="1"/>
            </p:cNvSpPr>
            <p:nvPr/>
          </p:nvSpPr>
          <p:spPr bwMode="auto">
            <a:xfrm flipV="1">
              <a:off x="224" y="206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8" name="Line 5807"/>
            <p:cNvSpPr>
              <a:spLocks noChangeShapeType="1"/>
            </p:cNvSpPr>
            <p:nvPr/>
          </p:nvSpPr>
          <p:spPr bwMode="auto">
            <a:xfrm flipV="1">
              <a:off x="226" y="2071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9" name="Line 5808"/>
            <p:cNvSpPr>
              <a:spLocks noChangeShapeType="1"/>
            </p:cNvSpPr>
            <p:nvPr/>
          </p:nvSpPr>
          <p:spPr bwMode="auto">
            <a:xfrm flipV="1">
              <a:off x="228" y="207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0" name="Line 5809"/>
            <p:cNvSpPr>
              <a:spLocks noChangeShapeType="1"/>
            </p:cNvSpPr>
            <p:nvPr/>
          </p:nvSpPr>
          <p:spPr bwMode="auto">
            <a:xfrm flipV="1">
              <a:off x="236" y="2084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1" name="Line 5810"/>
            <p:cNvSpPr>
              <a:spLocks noChangeShapeType="1"/>
            </p:cNvSpPr>
            <p:nvPr/>
          </p:nvSpPr>
          <p:spPr bwMode="auto">
            <a:xfrm flipV="1">
              <a:off x="706" y="4019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2" name="Line 5811"/>
            <p:cNvSpPr>
              <a:spLocks noChangeShapeType="1"/>
            </p:cNvSpPr>
            <p:nvPr/>
          </p:nvSpPr>
          <p:spPr bwMode="auto">
            <a:xfrm flipV="1">
              <a:off x="706" y="4019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3" name="Line 5812"/>
            <p:cNvSpPr>
              <a:spLocks noChangeShapeType="1"/>
            </p:cNvSpPr>
            <p:nvPr/>
          </p:nvSpPr>
          <p:spPr bwMode="auto">
            <a:xfrm flipV="1">
              <a:off x="706" y="4019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4" name="Line 5813"/>
            <p:cNvSpPr>
              <a:spLocks noChangeShapeType="1"/>
            </p:cNvSpPr>
            <p:nvPr/>
          </p:nvSpPr>
          <p:spPr bwMode="auto">
            <a:xfrm flipV="1">
              <a:off x="708" y="4024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5" name="Line 5814"/>
            <p:cNvSpPr>
              <a:spLocks noChangeShapeType="1"/>
            </p:cNvSpPr>
            <p:nvPr/>
          </p:nvSpPr>
          <p:spPr bwMode="auto">
            <a:xfrm flipV="1">
              <a:off x="710" y="402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6" name="Line 5815"/>
            <p:cNvSpPr>
              <a:spLocks noChangeShapeType="1"/>
            </p:cNvSpPr>
            <p:nvPr/>
          </p:nvSpPr>
          <p:spPr bwMode="auto">
            <a:xfrm flipV="1">
              <a:off x="712" y="4035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7" name="Line 5816"/>
            <p:cNvSpPr>
              <a:spLocks noChangeShapeType="1"/>
            </p:cNvSpPr>
            <p:nvPr/>
          </p:nvSpPr>
          <p:spPr bwMode="auto">
            <a:xfrm flipV="1">
              <a:off x="717" y="404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8" name="Line 5817"/>
            <p:cNvSpPr>
              <a:spLocks noChangeShapeType="1"/>
            </p:cNvSpPr>
            <p:nvPr/>
          </p:nvSpPr>
          <p:spPr bwMode="auto">
            <a:xfrm flipV="1">
              <a:off x="723" y="404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59" name="Line 5818"/>
            <p:cNvSpPr>
              <a:spLocks noChangeShapeType="1"/>
            </p:cNvSpPr>
            <p:nvPr/>
          </p:nvSpPr>
          <p:spPr bwMode="auto">
            <a:xfrm flipV="1">
              <a:off x="649" y="2187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0" name="Line 5819"/>
            <p:cNvSpPr>
              <a:spLocks noChangeShapeType="1"/>
            </p:cNvSpPr>
            <p:nvPr/>
          </p:nvSpPr>
          <p:spPr bwMode="auto">
            <a:xfrm flipV="1">
              <a:off x="649" y="2187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1" name="Line 5820"/>
            <p:cNvSpPr>
              <a:spLocks noChangeShapeType="1"/>
            </p:cNvSpPr>
            <p:nvPr/>
          </p:nvSpPr>
          <p:spPr bwMode="auto">
            <a:xfrm flipV="1">
              <a:off x="649" y="2187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2" name="Line 5821"/>
            <p:cNvSpPr>
              <a:spLocks noChangeShapeType="1"/>
            </p:cNvSpPr>
            <p:nvPr/>
          </p:nvSpPr>
          <p:spPr bwMode="auto">
            <a:xfrm flipV="1">
              <a:off x="651" y="219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3" name="Line 5822"/>
            <p:cNvSpPr>
              <a:spLocks noChangeShapeType="1"/>
            </p:cNvSpPr>
            <p:nvPr/>
          </p:nvSpPr>
          <p:spPr bwMode="auto">
            <a:xfrm flipV="1">
              <a:off x="655" y="219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4" name="Line 5823"/>
            <p:cNvSpPr>
              <a:spLocks noChangeShapeType="1"/>
            </p:cNvSpPr>
            <p:nvPr/>
          </p:nvSpPr>
          <p:spPr bwMode="auto">
            <a:xfrm flipV="1">
              <a:off x="658" y="2201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5" name="Line 5824"/>
            <p:cNvSpPr>
              <a:spLocks noChangeShapeType="1"/>
            </p:cNvSpPr>
            <p:nvPr/>
          </p:nvSpPr>
          <p:spPr bwMode="auto">
            <a:xfrm flipV="1">
              <a:off x="660" y="220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6" name="Line 5825"/>
            <p:cNvSpPr>
              <a:spLocks noChangeShapeType="1"/>
            </p:cNvSpPr>
            <p:nvPr/>
          </p:nvSpPr>
          <p:spPr bwMode="auto">
            <a:xfrm flipV="1">
              <a:off x="668" y="2214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7" name="Line 5826"/>
            <p:cNvSpPr>
              <a:spLocks noChangeShapeType="1"/>
            </p:cNvSpPr>
            <p:nvPr/>
          </p:nvSpPr>
          <p:spPr bwMode="auto">
            <a:xfrm flipV="1">
              <a:off x="1451" y="416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8" name="Line 5827"/>
            <p:cNvSpPr>
              <a:spLocks noChangeShapeType="1"/>
            </p:cNvSpPr>
            <p:nvPr/>
          </p:nvSpPr>
          <p:spPr bwMode="auto">
            <a:xfrm flipV="1">
              <a:off x="1451" y="4163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69" name="Line 5828"/>
            <p:cNvSpPr>
              <a:spLocks noChangeShapeType="1"/>
            </p:cNvSpPr>
            <p:nvPr/>
          </p:nvSpPr>
          <p:spPr bwMode="auto">
            <a:xfrm flipV="1">
              <a:off x="1451" y="4163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0" name="Line 5829"/>
            <p:cNvSpPr>
              <a:spLocks noChangeShapeType="1"/>
            </p:cNvSpPr>
            <p:nvPr/>
          </p:nvSpPr>
          <p:spPr bwMode="auto">
            <a:xfrm flipV="1">
              <a:off x="1453" y="4168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1" name="Line 5830"/>
            <p:cNvSpPr>
              <a:spLocks noChangeShapeType="1"/>
            </p:cNvSpPr>
            <p:nvPr/>
          </p:nvSpPr>
          <p:spPr bwMode="auto">
            <a:xfrm flipV="1">
              <a:off x="1455" y="4171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2" name="Line 5831"/>
            <p:cNvSpPr>
              <a:spLocks noChangeShapeType="1"/>
            </p:cNvSpPr>
            <p:nvPr/>
          </p:nvSpPr>
          <p:spPr bwMode="auto">
            <a:xfrm flipV="1">
              <a:off x="1458" y="4178"/>
              <a:ext cx="24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3" name="Line 5832"/>
            <p:cNvSpPr>
              <a:spLocks noChangeShapeType="1"/>
            </p:cNvSpPr>
            <p:nvPr/>
          </p:nvSpPr>
          <p:spPr bwMode="auto">
            <a:xfrm flipV="1">
              <a:off x="1462" y="418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4" name="Line 5833"/>
            <p:cNvSpPr>
              <a:spLocks noChangeShapeType="1"/>
            </p:cNvSpPr>
            <p:nvPr/>
          </p:nvSpPr>
          <p:spPr bwMode="auto">
            <a:xfrm flipV="1">
              <a:off x="1469" y="4188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5" name="Line 5834"/>
            <p:cNvSpPr>
              <a:spLocks noChangeShapeType="1"/>
            </p:cNvSpPr>
            <p:nvPr/>
          </p:nvSpPr>
          <p:spPr bwMode="auto">
            <a:xfrm flipV="1">
              <a:off x="267" y="4188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Line 5835"/>
            <p:cNvSpPr>
              <a:spLocks noChangeShapeType="1"/>
            </p:cNvSpPr>
            <p:nvPr/>
          </p:nvSpPr>
          <p:spPr bwMode="auto">
            <a:xfrm flipV="1">
              <a:off x="267" y="418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7" name="Line 5836"/>
            <p:cNvSpPr>
              <a:spLocks noChangeShapeType="1"/>
            </p:cNvSpPr>
            <p:nvPr/>
          </p:nvSpPr>
          <p:spPr bwMode="auto">
            <a:xfrm flipV="1">
              <a:off x="267" y="4190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8" name="Line 5837"/>
            <p:cNvSpPr>
              <a:spLocks noChangeShapeType="1"/>
            </p:cNvSpPr>
            <p:nvPr/>
          </p:nvSpPr>
          <p:spPr bwMode="auto">
            <a:xfrm flipV="1">
              <a:off x="270" y="419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79" name="Line 5838"/>
            <p:cNvSpPr>
              <a:spLocks noChangeShapeType="1"/>
            </p:cNvSpPr>
            <p:nvPr/>
          </p:nvSpPr>
          <p:spPr bwMode="auto">
            <a:xfrm flipV="1">
              <a:off x="272" y="4198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Line 5839"/>
            <p:cNvSpPr>
              <a:spLocks noChangeShapeType="1"/>
            </p:cNvSpPr>
            <p:nvPr/>
          </p:nvSpPr>
          <p:spPr bwMode="auto">
            <a:xfrm flipV="1">
              <a:off x="274" y="4204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1" name="Line 5840"/>
            <p:cNvSpPr>
              <a:spLocks noChangeShapeType="1"/>
            </p:cNvSpPr>
            <p:nvPr/>
          </p:nvSpPr>
          <p:spPr bwMode="auto">
            <a:xfrm flipV="1">
              <a:off x="278" y="420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2" name="Line 5841"/>
            <p:cNvSpPr>
              <a:spLocks noChangeShapeType="1"/>
            </p:cNvSpPr>
            <p:nvPr/>
          </p:nvSpPr>
          <p:spPr bwMode="auto">
            <a:xfrm flipV="1">
              <a:off x="286" y="421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Line 5842"/>
            <p:cNvSpPr>
              <a:spLocks noChangeShapeType="1"/>
            </p:cNvSpPr>
            <p:nvPr/>
          </p:nvSpPr>
          <p:spPr bwMode="auto">
            <a:xfrm flipV="1">
              <a:off x="807" y="4207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Line 5843"/>
            <p:cNvSpPr>
              <a:spLocks noChangeShapeType="1"/>
            </p:cNvSpPr>
            <p:nvPr/>
          </p:nvSpPr>
          <p:spPr bwMode="auto">
            <a:xfrm flipV="1">
              <a:off x="807" y="4207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5" name="Line 5844"/>
            <p:cNvSpPr>
              <a:spLocks noChangeShapeType="1"/>
            </p:cNvSpPr>
            <p:nvPr/>
          </p:nvSpPr>
          <p:spPr bwMode="auto">
            <a:xfrm flipV="1">
              <a:off x="807" y="4207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6" name="Line 5845"/>
            <p:cNvSpPr>
              <a:spLocks noChangeShapeType="1"/>
            </p:cNvSpPr>
            <p:nvPr/>
          </p:nvSpPr>
          <p:spPr bwMode="auto">
            <a:xfrm flipV="1">
              <a:off x="809" y="421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7" name="Line 5846"/>
            <p:cNvSpPr>
              <a:spLocks noChangeShapeType="1"/>
            </p:cNvSpPr>
            <p:nvPr/>
          </p:nvSpPr>
          <p:spPr bwMode="auto">
            <a:xfrm flipV="1">
              <a:off x="811" y="421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8" name="Line 5847"/>
            <p:cNvSpPr>
              <a:spLocks noChangeShapeType="1"/>
            </p:cNvSpPr>
            <p:nvPr/>
          </p:nvSpPr>
          <p:spPr bwMode="auto">
            <a:xfrm flipV="1">
              <a:off x="813" y="4223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89" name="Line 5848"/>
            <p:cNvSpPr>
              <a:spLocks noChangeShapeType="1"/>
            </p:cNvSpPr>
            <p:nvPr/>
          </p:nvSpPr>
          <p:spPr bwMode="auto">
            <a:xfrm flipV="1">
              <a:off x="817" y="422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0" name="Line 5849"/>
            <p:cNvSpPr>
              <a:spLocks noChangeShapeType="1"/>
            </p:cNvSpPr>
            <p:nvPr/>
          </p:nvSpPr>
          <p:spPr bwMode="auto">
            <a:xfrm flipV="1">
              <a:off x="825" y="423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1" name="Line 5850"/>
            <p:cNvSpPr>
              <a:spLocks noChangeShapeType="1"/>
            </p:cNvSpPr>
            <p:nvPr/>
          </p:nvSpPr>
          <p:spPr bwMode="auto">
            <a:xfrm flipV="1">
              <a:off x="522" y="272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2" name="Line 5851"/>
            <p:cNvSpPr>
              <a:spLocks noChangeShapeType="1"/>
            </p:cNvSpPr>
            <p:nvPr/>
          </p:nvSpPr>
          <p:spPr bwMode="auto">
            <a:xfrm flipV="1">
              <a:off x="522" y="2723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3" name="Line 5852"/>
            <p:cNvSpPr>
              <a:spLocks noChangeShapeType="1"/>
            </p:cNvSpPr>
            <p:nvPr/>
          </p:nvSpPr>
          <p:spPr bwMode="auto">
            <a:xfrm flipV="1">
              <a:off x="522" y="2726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4" name="Line 5853"/>
            <p:cNvSpPr>
              <a:spLocks noChangeShapeType="1"/>
            </p:cNvSpPr>
            <p:nvPr/>
          </p:nvSpPr>
          <p:spPr bwMode="auto">
            <a:xfrm flipV="1">
              <a:off x="524" y="2728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5" name="Line 5854"/>
            <p:cNvSpPr>
              <a:spLocks noChangeShapeType="1"/>
            </p:cNvSpPr>
            <p:nvPr/>
          </p:nvSpPr>
          <p:spPr bwMode="auto">
            <a:xfrm flipV="1">
              <a:off x="526" y="273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6" name="Line 5855"/>
            <p:cNvSpPr>
              <a:spLocks noChangeShapeType="1"/>
            </p:cNvSpPr>
            <p:nvPr/>
          </p:nvSpPr>
          <p:spPr bwMode="auto">
            <a:xfrm flipV="1">
              <a:off x="530" y="2740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7" name="Line 5856"/>
            <p:cNvSpPr>
              <a:spLocks noChangeShapeType="1"/>
            </p:cNvSpPr>
            <p:nvPr/>
          </p:nvSpPr>
          <p:spPr bwMode="auto">
            <a:xfrm flipV="1">
              <a:off x="536" y="2744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8" name="Line 5857"/>
            <p:cNvSpPr>
              <a:spLocks noChangeShapeType="1"/>
            </p:cNvSpPr>
            <p:nvPr/>
          </p:nvSpPr>
          <p:spPr bwMode="auto">
            <a:xfrm flipV="1">
              <a:off x="541" y="275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99" name="Line 5858"/>
            <p:cNvSpPr>
              <a:spLocks noChangeShapeType="1"/>
            </p:cNvSpPr>
            <p:nvPr/>
          </p:nvSpPr>
          <p:spPr bwMode="auto">
            <a:xfrm flipV="1">
              <a:off x="607" y="3730"/>
              <a:ext cx="15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Line 5859"/>
            <p:cNvSpPr>
              <a:spLocks noChangeShapeType="1"/>
            </p:cNvSpPr>
            <p:nvPr/>
          </p:nvSpPr>
          <p:spPr bwMode="auto">
            <a:xfrm flipV="1">
              <a:off x="607" y="373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1" name="Line 5860"/>
            <p:cNvSpPr>
              <a:spLocks noChangeShapeType="1"/>
            </p:cNvSpPr>
            <p:nvPr/>
          </p:nvSpPr>
          <p:spPr bwMode="auto">
            <a:xfrm flipV="1">
              <a:off x="607" y="3730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2" name="Line 5861"/>
            <p:cNvSpPr>
              <a:spLocks noChangeShapeType="1"/>
            </p:cNvSpPr>
            <p:nvPr/>
          </p:nvSpPr>
          <p:spPr bwMode="auto">
            <a:xfrm flipV="1">
              <a:off x="609" y="3735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3" name="Line 5862"/>
            <p:cNvSpPr>
              <a:spLocks noChangeShapeType="1"/>
            </p:cNvSpPr>
            <p:nvPr/>
          </p:nvSpPr>
          <p:spPr bwMode="auto">
            <a:xfrm flipV="1">
              <a:off x="612" y="3740"/>
              <a:ext cx="30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4" name="Line 5863"/>
            <p:cNvSpPr>
              <a:spLocks noChangeShapeType="1"/>
            </p:cNvSpPr>
            <p:nvPr/>
          </p:nvSpPr>
          <p:spPr bwMode="auto">
            <a:xfrm flipV="1">
              <a:off x="616" y="3746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5" name="Line 5864"/>
            <p:cNvSpPr>
              <a:spLocks noChangeShapeType="1"/>
            </p:cNvSpPr>
            <p:nvPr/>
          </p:nvSpPr>
          <p:spPr bwMode="auto">
            <a:xfrm flipV="1">
              <a:off x="620" y="3751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6" name="Line 5865"/>
            <p:cNvSpPr>
              <a:spLocks noChangeShapeType="1"/>
            </p:cNvSpPr>
            <p:nvPr/>
          </p:nvSpPr>
          <p:spPr bwMode="auto">
            <a:xfrm flipV="1">
              <a:off x="626" y="3757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7" name="Oval 5866"/>
            <p:cNvSpPr>
              <a:spLocks noChangeArrowheads="1"/>
            </p:cNvSpPr>
            <p:nvPr/>
          </p:nvSpPr>
          <p:spPr bwMode="auto">
            <a:xfrm>
              <a:off x="109" y="3744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Oval 5867"/>
            <p:cNvSpPr>
              <a:spLocks noChangeArrowheads="1"/>
            </p:cNvSpPr>
            <p:nvPr/>
          </p:nvSpPr>
          <p:spPr bwMode="auto">
            <a:xfrm>
              <a:off x="243" y="3984"/>
              <a:ext cx="36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09" name="Oval 5868"/>
            <p:cNvSpPr>
              <a:spLocks noChangeArrowheads="1"/>
            </p:cNvSpPr>
            <p:nvPr/>
          </p:nvSpPr>
          <p:spPr bwMode="auto">
            <a:xfrm>
              <a:off x="504" y="3093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0" name="Oval 5869"/>
            <p:cNvSpPr>
              <a:spLocks noChangeArrowheads="1"/>
            </p:cNvSpPr>
            <p:nvPr/>
          </p:nvSpPr>
          <p:spPr bwMode="auto">
            <a:xfrm>
              <a:off x="446" y="2452"/>
              <a:ext cx="26" cy="38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1" name="Oval 5870"/>
            <p:cNvSpPr>
              <a:spLocks noChangeArrowheads="1"/>
            </p:cNvSpPr>
            <p:nvPr/>
          </p:nvSpPr>
          <p:spPr bwMode="auto">
            <a:xfrm>
              <a:off x="824" y="3955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Oval 5871"/>
            <p:cNvSpPr>
              <a:spLocks noChangeArrowheads="1"/>
            </p:cNvSpPr>
            <p:nvPr/>
          </p:nvSpPr>
          <p:spPr bwMode="auto">
            <a:xfrm>
              <a:off x="509" y="4108"/>
              <a:ext cx="27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3" name="Oval 5872"/>
            <p:cNvSpPr>
              <a:spLocks noChangeArrowheads="1"/>
            </p:cNvSpPr>
            <p:nvPr/>
          </p:nvSpPr>
          <p:spPr bwMode="auto">
            <a:xfrm>
              <a:off x="639" y="4235"/>
              <a:ext cx="28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4" name="Oval 5873"/>
            <p:cNvSpPr>
              <a:spLocks noChangeArrowheads="1"/>
            </p:cNvSpPr>
            <p:nvPr/>
          </p:nvSpPr>
          <p:spPr bwMode="auto">
            <a:xfrm>
              <a:off x="523" y="3760"/>
              <a:ext cx="28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5" name="Oval 5874"/>
            <p:cNvSpPr>
              <a:spLocks noChangeArrowheads="1"/>
            </p:cNvSpPr>
            <p:nvPr/>
          </p:nvSpPr>
          <p:spPr bwMode="auto">
            <a:xfrm>
              <a:off x="1048" y="2593"/>
              <a:ext cx="24" cy="30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Oval 5875"/>
            <p:cNvSpPr>
              <a:spLocks noChangeArrowheads="1"/>
            </p:cNvSpPr>
            <p:nvPr/>
          </p:nvSpPr>
          <p:spPr bwMode="auto">
            <a:xfrm>
              <a:off x="1368" y="4029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7" name="Oval 5876"/>
            <p:cNvSpPr>
              <a:spLocks noChangeArrowheads="1"/>
            </p:cNvSpPr>
            <p:nvPr/>
          </p:nvSpPr>
          <p:spPr bwMode="auto">
            <a:xfrm>
              <a:off x="605" y="3916"/>
              <a:ext cx="26" cy="42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8" name="Oval 5877"/>
            <p:cNvSpPr>
              <a:spLocks noChangeArrowheads="1"/>
            </p:cNvSpPr>
            <p:nvPr/>
          </p:nvSpPr>
          <p:spPr bwMode="auto">
            <a:xfrm>
              <a:off x="1346" y="3370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9" name="Oval 5878"/>
            <p:cNvSpPr>
              <a:spLocks noChangeArrowheads="1"/>
            </p:cNvSpPr>
            <p:nvPr/>
          </p:nvSpPr>
          <p:spPr bwMode="auto">
            <a:xfrm>
              <a:off x="815" y="3767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Oval 5879"/>
            <p:cNvSpPr>
              <a:spLocks noChangeArrowheads="1"/>
            </p:cNvSpPr>
            <p:nvPr/>
          </p:nvSpPr>
          <p:spPr bwMode="auto">
            <a:xfrm>
              <a:off x="1024" y="4220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4421" name="Picture 588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236" y="4063"/>
              <a:ext cx="29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4422" name="Picture 588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236" y="4063"/>
              <a:ext cx="29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423" name="Oval 5882"/>
            <p:cNvSpPr>
              <a:spLocks noChangeArrowheads="1"/>
            </p:cNvSpPr>
            <p:nvPr/>
          </p:nvSpPr>
          <p:spPr bwMode="auto">
            <a:xfrm>
              <a:off x="259" y="3833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Oval 5883"/>
            <p:cNvSpPr>
              <a:spLocks noChangeArrowheads="1"/>
            </p:cNvSpPr>
            <p:nvPr/>
          </p:nvSpPr>
          <p:spPr bwMode="auto">
            <a:xfrm>
              <a:off x="883" y="4149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Oval 5884"/>
            <p:cNvSpPr>
              <a:spLocks noChangeArrowheads="1"/>
            </p:cNvSpPr>
            <p:nvPr/>
          </p:nvSpPr>
          <p:spPr bwMode="auto">
            <a:xfrm>
              <a:off x="328" y="1654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6" name="Oval 5885"/>
            <p:cNvSpPr>
              <a:spLocks noChangeArrowheads="1"/>
            </p:cNvSpPr>
            <p:nvPr/>
          </p:nvSpPr>
          <p:spPr bwMode="auto">
            <a:xfrm>
              <a:off x="1782" y="4131"/>
              <a:ext cx="28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7" name="Oval 5886"/>
            <p:cNvSpPr>
              <a:spLocks noChangeArrowheads="1"/>
            </p:cNvSpPr>
            <p:nvPr/>
          </p:nvSpPr>
          <p:spPr bwMode="auto">
            <a:xfrm>
              <a:off x="942" y="2929"/>
              <a:ext cx="29" cy="5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Oval 5887"/>
            <p:cNvSpPr>
              <a:spLocks noChangeArrowheads="1"/>
            </p:cNvSpPr>
            <p:nvPr/>
          </p:nvSpPr>
          <p:spPr bwMode="auto">
            <a:xfrm>
              <a:off x="186" y="277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Oval 5888"/>
            <p:cNvSpPr>
              <a:spLocks noChangeArrowheads="1"/>
            </p:cNvSpPr>
            <p:nvPr/>
          </p:nvSpPr>
          <p:spPr bwMode="auto">
            <a:xfrm>
              <a:off x="1061" y="214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Line 5889"/>
            <p:cNvSpPr>
              <a:spLocks noChangeShapeType="1"/>
            </p:cNvSpPr>
            <p:nvPr/>
          </p:nvSpPr>
          <p:spPr bwMode="auto">
            <a:xfrm flipV="1">
              <a:off x="458" y="182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Line 5890"/>
            <p:cNvSpPr>
              <a:spLocks noChangeShapeType="1"/>
            </p:cNvSpPr>
            <p:nvPr/>
          </p:nvSpPr>
          <p:spPr bwMode="auto">
            <a:xfrm flipV="1">
              <a:off x="458" y="1824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Line 5891"/>
            <p:cNvSpPr>
              <a:spLocks noChangeShapeType="1"/>
            </p:cNvSpPr>
            <p:nvPr/>
          </p:nvSpPr>
          <p:spPr bwMode="auto">
            <a:xfrm flipV="1">
              <a:off x="458" y="182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3" name="Line 5892"/>
            <p:cNvSpPr>
              <a:spLocks noChangeShapeType="1"/>
            </p:cNvSpPr>
            <p:nvPr/>
          </p:nvSpPr>
          <p:spPr bwMode="auto">
            <a:xfrm flipV="1">
              <a:off x="460" y="182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4" name="Line 5893"/>
            <p:cNvSpPr>
              <a:spLocks noChangeShapeType="1"/>
            </p:cNvSpPr>
            <p:nvPr/>
          </p:nvSpPr>
          <p:spPr bwMode="auto">
            <a:xfrm flipV="1">
              <a:off x="465" y="1832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5" name="Line 5894"/>
            <p:cNvSpPr>
              <a:spLocks noChangeShapeType="1"/>
            </p:cNvSpPr>
            <p:nvPr/>
          </p:nvSpPr>
          <p:spPr bwMode="auto">
            <a:xfrm flipV="1">
              <a:off x="467" y="1839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Line 5895"/>
            <p:cNvSpPr>
              <a:spLocks noChangeShapeType="1"/>
            </p:cNvSpPr>
            <p:nvPr/>
          </p:nvSpPr>
          <p:spPr bwMode="auto">
            <a:xfrm flipV="1">
              <a:off x="469" y="184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7" name="Line 5896"/>
            <p:cNvSpPr>
              <a:spLocks noChangeShapeType="1"/>
            </p:cNvSpPr>
            <p:nvPr/>
          </p:nvSpPr>
          <p:spPr bwMode="auto">
            <a:xfrm flipV="1">
              <a:off x="476" y="1850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8" name="Line 5897"/>
            <p:cNvSpPr>
              <a:spLocks noChangeShapeType="1"/>
            </p:cNvSpPr>
            <p:nvPr/>
          </p:nvSpPr>
          <p:spPr bwMode="auto">
            <a:xfrm flipV="1">
              <a:off x="508" y="334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9" name="Line 5898"/>
            <p:cNvSpPr>
              <a:spLocks noChangeShapeType="1"/>
            </p:cNvSpPr>
            <p:nvPr/>
          </p:nvSpPr>
          <p:spPr bwMode="auto">
            <a:xfrm flipV="1">
              <a:off x="508" y="3343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0" name="Line 5899"/>
            <p:cNvSpPr>
              <a:spLocks noChangeShapeType="1"/>
            </p:cNvSpPr>
            <p:nvPr/>
          </p:nvSpPr>
          <p:spPr bwMode="auto">
            <a:xfrm flipV="1">
              <a:off x="508" y="3343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1" name="Line 5900"/>
            <p:cNvSpPr>
              <a:spLocks noChangeShapeType="1"/>
            </p:cNvSpPr>
            <p:nvPr/>
          </p:nvSpPr>
          <p:spPr bwMode="auto">
            <a:xfrm flipV="1">
              <a:off x="511" y="334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2" name="Line 5901"/>
            <p:cNvSpPr>
              <a:spLocks noChangeShapeType="1"/>
            </p:cNvSpPr>
            <p:nvPr/>
          </p:nvSpPr>
          <p:spPr bwMode="auto">
            <a:xfrm flipV="1">
              <a:off x="515" y="3350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3" name="Line 5902"/>
            <p:cNvSpPr>
              <a:spLocks noChangeShapeType="1"/>
            </p:cNvSpPr>
            <p:nvPr/>
          </p:nvSpPr>
          <p:spPr bwMode="auto">
            <a:xfrm flipV="1">
              <a:off x="517" y="3357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Line 5903"/>
            <p:cNvSpPr>
              <a:spLocks noChangeShapeType="1"/>
            </p:cNvSpPr>
            <p:nvPr/>
          </p:nvSpPr>
          <p:spPr bwMode="auto">
            <a:xfrm flipV="1">
              <a:off x="519" y="3364"/>
              <a:ext cx="25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5" name="Line 5904"/>
            <p:cNvSpPr>
              <a:spLocks noChangeShapeType="1"/>
            </p:cNvSpPr>
            <p:nvPr/>
          </p:nvSpPr>
          <p:spPr bwMode="auto">
            <a:xfrm flipV="1">
              <a:off x="528" y="337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6" name="Line 5905"/>
            <p:cNvSpPr>
              <a:spLocks noChangeShapeType="1"/>
            </p:cNvSpPr>
            <p:nvPr/>
          </p:nvSpPr>
          <p:spPr bwMode="auto">
            <a:xfrm flipV="1">
              <a:off x="57" y="2885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7" name="Line 5906"/>
            <p:cNvSpPr>
              <a:spLocks noChangeShapeType="1"/>
            </p:cNvSpPr>
            <p:nvPr/>
          </p:nvSpPr>
          <p:spPr bwMode="auto">
            <a:xfrm flipV="1">
              <a:off x="57" y="2885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Line 5907"/>
            <p:cNvSpPr>
              <a:spLocks noChangeShapeType="1"/>
            </p:cNvSpPr>
            <p:nvPr/>
          </p:nvSpPr>
          <p:spPr bwMode="auto">
            <a:xfrm flipV="1">
              <a:off x="57" y="288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9" name="Line 5908"/>
            <p:cNvSpPr>
              <a:spLocks noChangeShapeType="1"/>
            </p:cNvSpPr>
            <p:nvPr/>
          </p:nvSpPr>
          <p:spPr bwMode="auto">
            <a:xfrm flipV="1">
              <a:off x="59" y="2890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0" name="Line 5909"/>
            <p:cNvSpPr>
              <a:spLocks noChangeShapeType="1"/>
            </p:cNvSpPr>
            <p:nvPr/>
          </p:nvSpPr>
          <p:spPr bwMode="auto">
            <a:xfrm flipV="1">
              <a:off x="64" y="2895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1" name="Line 5910"/>
            <p:cNvSpPr>
              <a:spLocks noChangeShapeType="1"/>
            </p:cNvSpPr>
            <p:nvPr/>
          </p:nvSpPr>
          <p:spPr bwMode="auto">
            <a:xfrm flipV="1">
              <a:off x="66" y="2902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Line 5911"/>
            <p:cNvSpPr>
              <a:spLocks noChangeShapeType="1"/>
            </p:cNvSpPr>
            <p:nvPr/>
          </p:nvSpPr>
          <p:spPr bwMode="auto">
            <a:xfrm flipV="1">
              <a:off x="68" y="2908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3" name="Line 5912"/>
            <p:cNvSpPr>
              <a:spLocks noChangeShapeType="1"/>
            </p:cNvSpPr>
            <p:nvPr/>
          </p:nvSpPr>
          <p:spPr bwMode="auto">
            <a:xfrm flipV="1">
              <a:off x="74" y="2913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4" name="Oval 5913"/>
            <p:cNvSpPr>
              <a:spLocks noChangeArrowheads="1"/>
            </p:cNvSpPr>
            <p:nvPr/>
          </p:nvSpPr>
          <p:spPr bwMode="auto">
            <a:xfrm>
              <a:off x="1559" y="4150"/>
              <a:ext cx="38" cy="2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5" name="Oval 5914"/>
            <p:cNvSpPr>
              <a:spLocks noChangeArrowheads="1"/>
            </p:cNvSpPr>
            <p:nvPr/>
          </p:nvSpPr>
          <p:spPr bwMode="auto">
            <a:xfrm>
              <a:off x="572" y="2630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6" name="Oval 5915"/>
            <p:cNvSpPr>
              <a:spLocks noChangeArrowheads="1"/>
            </p:cNvSpPr>
            <p:nvPr/>
          </p:nvSpPr>
          <p:spPr bwMode="auto">
            <a:xfrm>
              <a:off x="247" y="3068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7" name="Oval 5916"/>
            <p:cNvSpPr>
              <a:spLocks noChangeArrowheads="1"/>
            </p:cNvSpPr>
            <p:nvPr/>
          </p:nvSpPr>
          <p:spPr bwMode="auto">
            <a:xfrm>
              <a:off x="341" y="3305"/>
              <a:ext cx="26" cy="34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8" name="Freeform 5917"/>
            <p:cNvSpPr>
              <a:spLocks/>
            </p:cNvSpPr>
            <p:nvPr/>
          </p:nvSpPr>
          <p:spPr bwMode="auto">
            <a:xfrm>
              <a:off x="1129" y="1695"/>
              <a:ext cx="28" cy="54"/>
            </a:xfrm>
            <a:custGeom>
              <a:avLst/>
              <a:gdLst>
                <a:gd name="T0" fmla="*/ 2 w 28"/>
                <a:gd name="T1" fmla="*/ 32 h 54"/>
                <a:gd name="T2" fmla="*/ 0 w 28"/>
                <a:gd name="T3" fmla="*/ 12 h 54"/>
                <a:gd name="T4" fmla="*/ 2 w 28"/>
                <a:gd name="T5" fmla="*/ 5 h 54"/>
                <a:gd name="T6" fmla="*/ 6 w 28"/>
                <a:gd name="T7" fmla="*/ 0 h 54"/>
                <a:gd name="T8" fmla="*/ 11 w 28"/>
                <a:gd name="T9" fmla="*/ 0 h 54"/>
                <a:gd name="T10" fmla="*/ 17 w 28"/>
                <a:gd name="T11" fmla="*/ 5 h 54"/>
                <a:gd name="T12" fmla="*/ 26 w 28"/>
                <a:gd name="T13" fmla="*/ 22 h 54"/>
                <a:gd name="T14" fmla="*/ 28 w 28"/>
                <a:gd name="T15" fmla="*/ 41 h 54"/>
                <a:gd name="T16" fmla="*/ 26 w 28"/>
                <a:gd name="T17" fmla="*/ 49 h 54"/>
                <a:gd name="T18" fmla="*/ 22 w 28"/>
                <a:gd name="T19" fmla="*/ 54 h 54"/>
                <a:gd name="T20" fmla="*/ 17 w 28"/>
                <a:gd name="T21" fmla="*/ 51 h 54"/>
                <a:gd name="T22" fmla="*/ 13 w 28"/>
                <a:gd name="T23" fmla="*/ 49 h 54"/>
                <a:gd name="T24" fmla="*/ 2 w 28"/>
                <a:gd name="T25" fmla="*/ 32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54">
                  <a:moveTo>
                    <a:pt x="2" y="32"/>
                  </a:moveTo>
                  <a:lnTo>
                    <a:pt x="0" y="12"/>
                  </a:lnTo>
                  <a:lnTo>
                    <a:pt x="2" y="5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7" y="5"/>
                  </a:lnTo>
                  <a:lnTo>
                    <a:pt x="26" y="22"/>
                  </a:lnTo>
                  <a:lnTo>
                    <a:pt x="28" y="41"/>
                  </a:lnTo>
                  <a:lnTo>
                    <a:pt x="26" y="49"/>
                  </a:lnTo>
                  <a:lnTo>
                    <a:pt x="22" y="54"/>
                  </a:lnTo>
                  <a:lnTo>
                    <a:pt x="17" y="51"/>
                  </a:lnTo>
                  <a:lnTo>
                    <a:pt x="13" y="49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9" name="Oval 5918"/>
            <p:cNvSpPr>
              <a:spLocks noChangeArrowheads="1"/>
            </p:cNvSpPr>
            <p:nvPr/>
          </p:nvSpPr>
          <p:spPr bwMode="auto">
            <a:xfrm>
              <a:off x="121" y="3144"/>
              <a:ext cx="26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0" name="Oval 5919"/>
            <p:cNvSpPr>
              <a:spLocks noChangeArrowheads="1"/>
            </p:cNvSpPr>
            <p:nvPr/>
          </p:nvSpPr>
          <p:spPr bwMode="auto">
            <a:xfrm>
              <a:off x="949" y="3154"/>
              <a:ext cx="29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1" name="Oval 5920"/>
            <p:cNvSpPr>
              <a:spLocks noChangeArrowheads="1"/>
            </p:cNvSpPr>
            <p:nvPr/>
          </p:nvSpPr>
          <p:spPr bwMode="auto">
            <a:xfrm>
              <a:off x="316" y="3108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2" name="Oval 5921"/>
            <p:cNvSpPr>
              <a:spLocks noChangeArrowheads="1"/>
            </p:cNvSpPr>
            <p:nvPr/>
          </p:nvSpPr>
          <p:spPr bwMode="auto">
            <a:xfrm>
              <a:off x="884" y="3087"/>
              <a:ext cx="27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3" name="Oval 5922"/>
            <p:cNvSpPr>
              <a:spLocks noChangeArrowheads="1"/>
            </p:cNvSpPr>
            <p:nvPr/>
          </p:nvSpPr>
          <p:spPr bwMode="auto">
            <a:xfrm>
              <a:off x="435" y="290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4" name="Oval 5923"/>
            <p:cNvSpPr>
              <a:spLocks noChangeArrowheads="1"/>
            </p:cNvSpPr>
            <p:nvPr/>
          </p:nvSpPr>
          <p:spPr bwMode="auto">
            <a:xfrm>
              <a:off x="1341" y="3064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5" name="Line 5924"/>
            <p:cNvSpPr>
              <a:spLocks noChangeShapeType="1"/>
            </p:cNvSpPr>
            <p:nvPr/>
          </p:nvSpPr>
          <p:spPr bwMode="auto">
            <a:xfrm flipV="1">
              <a:off x="651" y="2946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6" name="Line 5925"/>
            <p:cNvSpPr>
              <a:spLocks noChangeShapeType="1"/>
            </p:cNvSpPr>
            <p:nvPr/>
          </p:nvSpPr>
          <p:spPr bwMode="auto">
            <a:xfrm flipV="1">
              <a:off x="651" y="2946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7" name="Line 5926"/>
            <p:cNvSpPr>
              <a:spLocks noChangeShapeType="1"/>
            </p:cNvSpPr>
            <p:nvPr/>
          </p:nvSpPr>
          <p:spPr bwMode="auto">
            <a:xfrm flipV="1">
              <a:off x="651" y="2949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8" name="Line 5927"/>
            <p:cNvSpPr>
              <a:spLocks noChangeShapeType="1"/>
            </p:cNvSpPr>
            <p:nvPr/>
          </p:nvSpPr>
          <p:spPr bwMode="auto">
            <a:xfrm flipV="1">
              <a:off x="653" y="2953"/>
              <a:ext cx="29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9" name="Line 5928"/>
            <p:cNvSpPr>
              <a:spLocks noChangeShapeType="1"/>
            </p:cNvSpPr>
            <p:nvPr/>
          </p:nvSpPr>
          <p:spPr bwMode="auto">
            <a:xfrm flipV="1">
              <a:off x="655" y="2956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0" name="Line 5929"/>
            <p:cNvSpPr>
              <a:spLocks noChangeShapeType="1"/>
            </p:cNvSpPr>
            <p:nvPr/>
          </p:nvSpPr>
          <p:spPr bwMode="auto">
            <a:xfrm flipV="1">
              <a:off x="658" y="2963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1" name="Line 5930"/>
            <p:cNvSpPr>
              <a:spLocks noChangeShapeType="1"/>
            </p:cNvSpPr>
            <p:nvPr/>
          </p:nvSpPr>
          <p:spPr bwMode="auto">
            <a:xfrm flipV="1">
              <a:off x="660" y="2970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2" name="Line 5931"/>
            <p:cNvSpPr>
              <a:spLocks noChangeShapeType="1"/>
            </p:cNvSpPr>
            <p:nvPr/>
          </p:nvSpPr>
          <p:spPr bwMode="auto">
            <a:xfrm flipV="1">
              <a:off x="667" y="2973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3" name="Oval 5932"/>
            <p:cNvSpPr>
              <a:spLocks noChangeArrowheads="1"/>
            </p:cNvSpPr>
            <p:nvPr/>
          </p:nvSpPr>
          <p:spPr bwMode="auto">
            <a:xfrm>
              <a:off x="187" y="2624"/>
              <a:ext cx="29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4" name="Oval 5933"/>
            <p:cNvSpPr>
              <a:spLocks noChangeArrowheads="1"/>
            </p:cNvSpPr>
            <p:nvPr/>
          </p:nvSpPr>
          <p:spPr bwMode="auto">
            <a:xfrm>
              <a:off x="984" y="2733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5" name="Oval 5934"/>
            <p:cNvSpPr>
              <a:spLocks noChangeArrowheads="1"/>
            </p:cNvSpPr>
            <p:nvPr/>
          </p:nvSpPr>
          <p:spPr bwMode="auto">
            <a:xfrm>
              <a:off x="2493" y="2827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6" name="Line 5935"/>
            <p:cNvSpPr>
              <a:spLocks noChangeShapeType="1"/>
            </p:cNvSpPr>
            <p:nvPr/>
          </p:nvSpPr>
          <p:spPr bwMode="auto">
            <a:xfrm flipV="1">
              <a:off x="5212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7" name="Line 5936"/>
            <p:cNvSpPr>
              <a:spLocks noChangeShapeType="1"/>
            </p:cNvSpPr>
            <p:nvPr/>
          </p:nvSpPr>
          <p:spPr bwMode="auto">
            <a:xfrm flipV="1">
              <a:off x="5214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8" name="Line 5937"/>
            <p:cNvSpPr>
              <a:spLocks noChangeShapeType="1"/>
            </p:cNvSpPr>
            <p:nvPr/>
          </p:nvSpPr>
          <p:spPr bwMode="auto">
            <a:xfrm flipV="1">
              <a:off x="5216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9" name="Line 5938"/>
            <p:cNvSpPr>
              <a:spLocks noChangeShapeType="1"/>
            </p:cNvSpPr>
            <p:nvPr/>
          </p:nvSpPr>
          <p:spPr bwMode="auto">
            <a:xfrm flipV="1">
              <a:off x="5219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Line 5939"/>
            <p:cNvSpPr>
              <a:spLocks noChangeShapeType="1"/>
            </p:cNvSpPr>
            <p:nvPr/>
          </p:nvSpPr>
          <p:spPr bwMode="auto">
            <a:xfrm flipV="1">
              <a:off x="5221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1" name="Line 5940"/>
            <p:cNvSpPr>
              <a:spLocks noChangeShapeType="1"/>
            </p:cNvSpPr>
            <p:nvPr/>
          </p:nvSpPr>
          <p:spPr bwMode="auto">
            <a:xfrm flipV="1">
              <a:off x="5223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2" name="Line 5941"/>
            <p:cNvSpPr>
              <a:spLocks noChangeShapeType="1"/>
            </p:cNvSpPr>
            <p:nvPr/>
          </p:nvSpPr>
          <p:spPr bwMode="auto">
            <a:xfrm flipV="1">
              <a:off x="5223" y="2890"/>
              <a:ext cx="1" cy="56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3" name="Line 5942"/>
            <p:cNvSpPr>
              <a:spLocks noChangeShapeType="1"/>
            </p:cNvSpPr>
            <p:nvPr/>
          </p:nvSpPr>
          <p:spPr bwMode="auto">
            <a:xfrm flipV="1">
              <a:off x="5227" y="2890"/>
              <a:ext cx="1" cy="568"/>
            </a:xfrm>
            <a:prstGeom prst="line">
              <a:avLst/>
            </a:prstGeom>
            <a:noFill/>
            <a:ln w="11113">
              <a:solidFill>
                <a:srgbClr val="10101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4" name="Line 5943"/>
            <p:cNvSpPr>
              <a:spLocks noChangeShapeType="1"/>
            </p:cNvSpPr>
            <p:nvPr/>
          </p:nvSpPr>
          <p:spPr bwMode="auto">
            <a:xfrm flipV="1">
              <a:off x="5234" y="2890"/>
              <a:ext cx="1" cy="568"/>
            </a:xfrm>
            <a:prstGeom prst="line">
              <a:avLst/>
            </a:prstGeom>
            <a:noFill/>
            <a:ln w="11113">
              <a:solidFill>
                <a:srgbClr val="21212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5" name="Line 5944"/>
            <p:cNvSpPr>
              <a:spLocks noChangeShapeType="1"/>
            </p:cNvSpPr>
            <p:nvPr/>
          </p:nvSpPr>
          <p:spPr bwMode="auto">
            <a:xfrm flipV="1">
              <a:off x="5238" y="2890"/>
              <a:ext cx="1" cy="568"/>
            </a:xfrm>
            <a:prstGeom prst="line">
              <a:avLst/>
            </a:prstGeom>
            <a:noFill/>
            <a:ln w="11113">
              <a:solidFill>
                <a:srgbClr val="32313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6" name="Line 5945"/>
            <p:cNvSpPr>
              <a:spLocks noChangeShapeType="1"/>
            </p:cNvSpPr>
            <p:nvPr/>
          </p:nvSpPr>
          <p:spPr bwMode="auto">
            <a:xfrm flipV="1">
              <a:off x="5243" y="2890"/>
              <a:ext cx="1" cy="568"/>
            </a:xfrm>
            <a:prstGeom prst="line">
              <a:avLst/>
            </a:prstGeom>
            <a:noFill/>
            <a:ln w="11113">
              <a:solidFill>
                <a:srgbClr val="42424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7" name="Line 5946"/>
            <p:cNvSpPr>
              <a:spLocks noChangeShapeType="1"/>
            </p:cNvSpPr>
            <p:nvPr/>
          </p:nvSpPr>
          <p:spPr bwMode="auto">
            <a:xfrm flipV="1">
              <a:off x="5247" y="2890"/>
              <a:ext cx="1" cy="568"/>
            </a:xfrm>
            <a:prstGeom prst="line">
              <a:avLst/>
            </a:prstGeom>
            <a:noFill/>
            <a:ln w="11113">
              <a:solidFill>
                <a:srgbClr val="53525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Line 5947"/>
            <p:cNvSpPr>
              <a:spLocks noChangeShapeType="1"/>
            </p:cNvSpPr>
            <p:nvPr/>
          </p:nvSpPr>
          <p:spPr bwMode="auto">
            <a:xfrm flipV="1">
              <a:off x="5252" y="2890"/>
              <a:ext cx="1" cy="568"/>
            </a:xfrm>
            <a:prstGeom prst="line">
              <a:avLst/>
            </a:prstGeom>
            <a:noFill/>
            <a:ln w="11113">
              <a:solidFill>
                <a:srgbClr val="6463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9" name="Line 5948"/>
            <p:cNvSpPr>
              <a:spLocks noChangeShapeType="1"/>
            </p:cNvSpPr>
            <p:nvPr/>
          </p:nvSpPr>
          <p:spPr bwMode="auto">
            <a:xfrm flipV="1">
              <a:off x="5256" y="2890"/>
              <a:ext cx="1" cy="568"/>
            </a:xfrm>
            <a:prstGeom prst="line">
              <a:avLst/>
            </a:prstGeom>
            <a:noFill/>
            <a:ln w="11113">
              <a:solidFill>
                <a:srgbClr val="74747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0" name="Line 5949"/>
            <p:cNvSpPr>
              <a:spLocks noChangeShapeType="1"/>
            </p:cNvSpPr>
            <p:nvPr/>
          </p:nvSpPr>
          <p:spPr bwMode="auto">
            <a:xfrm flipV="1">
              <a:off x="5260" y="2890"/>
              <a:ext cx="1" cy="568"/>
            </a:xfrm>
            <a:prstGeom prst="line">
              <a:avLst/>
            </a:prstGeom>
            <a:noFill/>
            <a:ln w="11113">
              <a:solidFill>
                <a:srgbClr val="85848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1" name="Line 5950"/>
            <p:cNvSpPr>
              <a:spLocks noChangeShapeType="1"/>
            </p:cNvSpPr>
            <p:nvPr/>
          </p:nvSpPr>
          <p:spPr bwMode="auto">
            <a:xfrm flipV="1">
              <a:off x="5265" y="2890"/>
              <a:ext cx="1" cy="568"/>
            </a:xfrm>
            <a:prstGeom prst="line">
              <a:avLst/>
            </a:prstGeom>
            <a:noFill/>
            <a:ln w="11113">
              <a:solidFill>
                <a:srgbClr val="96959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Line 5951"/>
            <p:cNvSpPr>
              <a:spLocks noChangeShapeType="1"/>
            </p:cNvSpPr>
            <p:nvPr/>
          </p:nvSpPr>
          <p:spPr bwMode="auto">
            <a:xfrm flipV="1">
              <a:off x="5269" y="2890"/>
              <a:ext cx="1" cy="568"/>
            </a:xfrm>
            <a:prstGeom prst="line">
              <a:avLst/>
            </a:prstGeom>
            <a:noFill/>
            <a:ln w="11113">
              <a:solidFill>
                <a:srgbClr val="A6A5A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3" name="Line 5952"/>
            <p:cNvSpPr>
              <a:spLocks noChangeShapeType="1"/>
            </p:cNvSpPr>
            <p:nvPr/>
          </p:nvSpPr>
          <p:spPr bwMode="auto">
            <a:xfrm flipV="1">
              <a:off x="5273" y="2890"/>
              <a:ext cx="1" cy="568"/>
            </a:xfrm>
            <a:prstGeom prst="line">
              <a:avLst/>
            </a:prstGeom>
            <a:noFill/>
            <a:ln w="11113">
              <a:solidFill>
                <a:srgbClr val="B7B6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4" name="Line 5953"/>
            <p:cNvSpPr>
              <a:spLocks noChangeShapeType="1"/>
            </p:cNvSpPr>
            <p:nvPr/>
          </p:nvSpPr>
          <p:spPr bwMode="auto">
            <a:xfrm flipV="1">
              <a:off x="5278" y="2890"/>
              <a:ext cx="1" cy="568"/>
            </a:xfrm>
            <a:prstGeom prst="line">
              <a:avLst/>
            </a:prstGeom>
            <a:noFill/>
            <a:ln w="11113">
              <a:solidFill>
                <a:srgbClr val="B7B6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Line 5954"/>
            <p:cNvSpPr>
              <a:spLocks noChangeShapeType="1"/>
            </p:cNvSpPr>
            <p:nvPr/>
          </p:nvSpPr>
          <p:spPr bwMode="auto">
            <a:xfrm flipV="1">
              <a:off x="5282" y="2890"/>
              <a:ext cx="1" cy="568"/>
            </a:xfrm>
            <a:prstGeom prst="line">
              <a:avLst/>
            </a:prstGeom>
            <a:noFill/>
            <a:ln w="11113">
              <a:solidFill>
                <a:srgbClr val="B2B1B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Line 5955"/>
            <p:cNvSpPr>
              <a:spLocks noChangeShapeType="1"/>
            </p:cNvSpPr>
            <p:nvPr/>
          </p:nvSpPr>
          <p:spPr bwMode="auto">
            <a:xfrm flipV="1">
              <a:off x="5287" y="2890"/>
              <a:ext cx="1" cy="568"/>
            </a:xfrm>
            <a:prstGeom prst="line">
              <a:avLst/>
            </a:prstGeom>
            <a:noFill/>
            <a:ln w="11113">
              <a:solidFill>
                <a:srgbClr val="ADACA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Line 5956"/>
            <p:cNvSpPr>
              <a:spLocks noChangeShapeType="1"/>
            </p:cNvSpPr>
            <p:nvPr/>
          </p:nvSpPr>
          <p:spPr bwMode="auto">
            <a:xfrm flipV="1">
              <a:off x="5291" y="2890"/>
              <a:ext cx="1" cy="568"/>
            </a:xfrm>
            <a:prstGeom prst="line">
              <a:avLst/>
            </a:prstGeom>
            <a:noFill/>
            <a:ln w="11113">
              <a:solidFill>
                <a:srgbClr val="A8A7A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Line 5957"/>
            <p:cNvSpPr>
              <a:spLocks noChangeShapeType="1"/>
            </p:cNvSpPr>
            <p:nvPr/>
          </p:nvSpPr>
          <p:spPr bwMode="auto">
            <a:xfrm flipV="1">
              <a:off x="5295" y="2890"/>
              <a:ext cx="1" cy="568"/>
            </a:xfrm>
            <a:prstGeom prst="line">
              <a:avLst/>
            </a:prstGeom>
            <a:noFill/>
            <a:ln w="11113">
              <a:solidFill>
                <a:srgbClr val="A3A1A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9" name="Line 5958"/>
            <p:cNvSpPr>
              <a:spLocks noChangeShapeType="1"/>
            </p:cNvSpPr>
            <p:nvPr/>
          </p:nvSpPr>
          <p:spPr bwMode="auto">
            <a:xfrm flipV="1">
              <a:off x="5300" y="2890"/>
              <a:ext cx="1" cy="568"/>
            </a:xfrm>
            <a:prstGeom prst="line">
              <a:avLst/>
            </a:prstGeom>
            <a:noFill/>
            <a:ln w="11113">
              <a:solidFill>
                <a:srgbClr val="9E9C9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Line 5959"/>
            <p:cNvSpPr>
              <a:spLocks noChangeShapeType="1"/>
            </p:cNvSpPr>
            <p:nvPr/>
          </p:nvSpPr>
          <p:spPr bwMode="auto">
            <a:xfrm flipV="1">
              <a:off x="5304" y="2890"/>
              <a:ext cx="1" cy="568"/>
            </a:xfrm>
            <a:prstGeom prst="line">
              <a:avLst/>
            </a:prstGeom>
            <a:noFill/>
            <a:ln w="11113">
              <a:solidFill>
                <a:srgbClr val="99979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1" name="Line 5960"/>
            <p:cNvSpPr>
              <a:spLocks noChangeShapeType="1"/>
            </p:cNvSpPr>
            <p:nvPr/>
          </p:nvSpPr>
          <p:spPr bwMode="auto">
            <a:xfrm flipV="1">
              <a:off x="5308" y="2890"/>
              <a:ext cx="1" cy="568"/>
            </a:xfrm>
            <a:prstGeom prst="line">
              <a:avLst/>
            </a:prstGeom>
            <a:noFill/>
            <a:ln w="11113">
              <a:solidFill>
                <a:srgbClr val="94929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2" name="Line 5961"/>
            <p:cNvSpPr>
              <a:spLocks noChangeShapeType="1"/>
            </p:cNvSpPr>
            <p:nvPr/>
          </p:nvSpPr>
          <p:spPr bwMode="auto">
            <a:xfrm flipV="1">
              <a:off x="5313" y="2890"/>
              <a:ext cx="1" cy="568"/>
            </a:xfrm>
            <a:prstGeom prst="line">
              <a:avLst/>
            </a:prstGeom>
            <a:noFill/>
            <a:ln w="11113">
              <a:solidFill>
                <a:srgbClr val="8F8D8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3" name="Line 5962"/>
            <p:cNvSpPr>
              <a:spLocks noChangeShapeType="1"/>
            </p:cNvSpPr>
            <p:nvPr/>
          </p:nvSpPr>
          <p:spPr bwMode="auto">
            <a:xfrm flipV="1">
              <a:off x="5317" y="2890"/>
              <a:ext cx="1" cy="568"/>
            </a:xfrm>
            <a:prstGeom prst="line">
              <a:avLst/>
            </a:prstGeom>
            <a:noFill/>
            <a:ln w="11113">
              <a:solidFill>
                <a:srgbClr val="8A888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Line 5963"/>
            <p:cNvSpPr>
              <a:spLocks noChangeShapeType="1"/>
            </p:cNvSpPr>
            <p:nvPr/>
          </p:nvSpPr>
          <p:spPr bwMode="auto">
            <a:xfrm flipV="1">
              <a:off x="5322" y="2890"/>
              <a:ext cx="1" cy="568"/>
            </a:xfrm>
            <a:prstGeom prst="line">
              <a:avLst/>
            </a:prstGeom>
            <a:noFill/>
            <a:ln w="11113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5" name="Line 5964"/>
            <p:cNvSpPr>
              <a:spLocks noChangeShapeType="1"/>
            </p:cNvSpPr>
            <p:nvPr/>
          </p:nvSpPr>
          <p:spPr bwMode="auto">
            <a:xfrm flipV="1">
              <a:off x="5326" y="2890"/>
              <a:ext cx="1" cy="568"/>
            </a:xfrm>
            <a:prstGeom prst="line">
              <a:avLst/>
            </a:prstGeom>
            <a:noFill/>
            <a:ln w="11113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6" name="Line 5965"/>
            <p:cNvSpPr>
              <a:spLocks noChangeShapeType="1"/>
            </p:cNvSpPr>
            <p:nvPr/>
          </p:nvSpPr>
          <p:spPr bwMode="auto">
            <a:xfrm flipV="1">
              <a:off x="5330" y="2890"/>
              <a:ext cx="1" cy="568"/>
            </a:xfrm>
            <a:prstGeom prst="line">
              <a:avLst/>
            </a:prstGeom>
            <a:noFill/>
            <a:ln w="11113">
              <a:solidFill>
                <a:srgbClr val="76747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7" name="Line 5966"/>
            <p:cNvSpPr>
              <a:spLocks noChangeShapeType="1"/>
            </p:cNvSpPr>
            <p:nvPr/>
          </p:nvSpPr>
          <p:spPr bwMode="auto">
            <a:xfrm flipV="1">
              <a:off x="5335" y="2890"/>
              <a:ext cx="1" cy="568"/>
            </a:xfrm>
            <a:prstGeom prst="line">
              <a:avLst/>
            </a:prstGeom>
            <a:noFill/>
            <a:ln w="11113">
              <a:solidFill>
                <a:srgbClr val="67666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8" name="Line 5967"/>
            <p:cNvSpPr>
              <a:spLocks noChangeShapeType="1"/>
            </p:cNvSpPr>
            <p:nvPr/>
          </p:nvSpPr>
          <p:spPr bwMode="auto">
            <a:xfrm flipV="1">
              <a:off x="5339" y="2890"/>
              <a:ext cx="1" cy="568"/>
            </a:xfrm>
            <a:prstGeom prst="line">
              <a:avLst/>
            </a:prstGeom>
            <a:noFill/>
            <a:ln w="11113">
              <a:solidFill>
                <a:srgbClr val="59575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9" name="Line 5968"/>
            <p:cNvSpPr>
              <a:spLocks noChangeShapeType="1"/>
            </p:cNvSpPr>
            <p:nvPr/>
          </p:nvSpPr>
          <p:spPr bwMode="auto">
            <a:xfrm flipV="1">
              <a:off x="5344" y="2890"/>
              <a:ext cx="1" cy="568"/>
            </a:xfrm>
            <a:prstGeom prst="line">
              <a:avLst/>
            </a:prstGeom>
            <a:noFill/>
            <a:ln w="11113">
              <a:solidFill>
                <a:srgbClr val="4A494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0" name="Line 5969"/>
            <p:cNvSpPr>
              <a:spLocks noChangeShapeType="1"/>
            </p:cNvSpPr>
            <p:nvPr/>
          </p:nvSpPr>
          <p:spPr bwMode="auto">
            <a:xfrm flipV="1">
              <a:off x="5348" y="2890"/>
              <a:ext cx="1" cy="568"/>
            </a:xfrm>
            <a:prstGeom prst="line">
              <a:avLst/>
            </a:prstGeom>
            <a:noFill/>
            <a:ln w="11113">
              <a:solidFill>
                <a:srgbClr val="3B3A3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1" name="Line 5970"/>
            <p:cNvSpPr>
              <a:spLocks noChangeShapeType="1"/>
            </p:cNvSpPr>
            <p:nvPr/>
          </p:nvSpPr>
          <p:spPr bwMode="auto">
            <a:xfrm flipV="1">
              <a:off x="5352" y="2890"/>
              <a:ext cx="1" cy="568"/>
            </a:xfrm>
            <a:prstGeom prst="line">
              <a:avLst/>
            </a:prstGeom>
            <a:noFill/>
            <a:ln w="11113">
              <a:solidFill>
                <a:srgbClr val="2C2B2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Line 5971"/>
            <p:cNvSpPr>
              <a:spLocks noChangeShapeType="1"/>
            </p:cNvSpPr>
            <p:nvPr/>
          </p:nvSpPr>
          <p:spPr bwMode="auto">
            <a:xfrm flipV="1">
              <a:off x="5357" y="2890"/>
              <a:ext cx="1" cy="568"/>
            </a:xfrm>
            <a:prstGeom prst="line">
              <a:avLst/>
            </a:prstGeom>
            <a:noFill/>
            <a:ln w="11113">
              <a:solidFill>
                <a:srgbClr val="1D1D1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3" name="Line 5972"/>
            <p:cNvSpPr>
              <a:spLocks noChangeShapeType="1"/>
            </p:cNvSpPr>
            <p:nvPr/>
          </p:nvSpPr>
          <p:spPr bwMode="auto">
            <a:xfrm flipV="1">
              <a:off x="5361" y="2890"/>
              <a:ext cx="1" cy="568"/>
            </a:xfrm>
            <a:prstGeom prst="line">
              <a:avLst/>
            </a:prstGeom>
            <a:noFill/>
            <a:ln w="11113">
              <a:solidFill>
                <a:srgbClr val="0E0E0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4" name="Line 5973"/>
            <p:cNvSpPr>
              <a:spLocks noChangeShapeType="1"/>
            </p:cNvSpPr>
            <p:nvPr/>
          </p:nvSpPr>
          <p:spPr bwMode="auto">
            <a:xfrm flipV="1">
              <a:off x="5365" y="2890"/>
              <a:ext cx="1" cy="56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5" name="Line 5974"/>
            <p:cNvSpPr>
              <a:spLocks noChangeShapeType="1"/>
            </p:cNvSpPr>
            <p:nvPr/>
          </p:nvSpPr>
          <p:spPr bwMode="auto">
            <a:xfrm flipV="1">
              <a:off x="5370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6" name="Line 5975"/>
            <p:cNvSpPr>
              <a:spLocks noChangeShapeType="1"/>
            </p:cNvSpPr>
            <p:nvPr/>
          </p:nvSpPr>
          <p:spPr bwMode="auto">
            <a:xfrm flipV="1">
              <a:off x="5372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7" name="Line 5976"/>
            <p:cNvSpPr>
              <a:spLocks noChangeShapeType="1"/>
            </p:cNvSpPr>
            <p:nvPr/>
          </p:nvSpPr>
          <p:spPr bwMode="auto">
            <a:xfrm flipV="1">
              <a:off x="5374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8" name="Line 5977"/>
            <p:cNvSpPr>
              <a:spLocks noChangeShapeType="1"/>
            </p:cNvSpPr>
            <p:nvPr/>
          </p:nvSpPr>
          <p:spPr bwMode="auto">
            <a:xfrm flipV="1">
              <a:off x="5376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9" name="Line 5978"/>
            <p:cNvSpPr>
              <a:spLocks noChangeShapeType="1"/>
            </p:cNvSpPr>
            <p:nvPr/>
          </p:nvSpPr>
          <p:spPr bwMode="auto">
            <a:xfrm flipV="1">
              <a:off x="5379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0" name="Line 5979"/>
            <p:cNvSpPr>
              <a:spLocks noChangeShapeType="1"/>
            </p:cNvSpPr>
            <p:nvPr/>
          </p:nvSpPr>
          <p:spPr bwMode="auto">
            <a:xfrm flipV="1">
              <a:off x="5381" y="2890"/>
              <a:ext cx="1" cy="56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1" name="Rectangle 5980"/>
            <p:cNvSpPr>
              <a:spLocks noChangeArrowheads="1"/>
            </p:cNvSpPr>
            <p:nvPr/>
          </p:nvSpPr>
          <p:spPr bwMode="auto">
            <a:xfrm>
              <a:off x="5210" y="3051"/>
              <a:ext cx="15" cy="409"/>
            </a:xfrm>
            <a:prstGeom prst="rect">
              <a:avLst/>
            </a:prstGeom>
            <a:solidFill>
              <a:srgbClr val="85838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2" name="Rectangle 5981"/>
            <p:cNvSpPr>
              <a:spLocks noChangeArrowheads="1"/>
            </p:cNvSpPr>
            <p:nvPr/>
          </p:nvSpPr>
          <p:spPr bwMode="auto">
            <a:xfrm>
              <a:off x="5210" y="3051"/>
              <a:ext cx="15" cy="410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3" name="Rectangle 5982"/>
            <p:cNvSpPr>
              <a:spLocks noChangeArrowheads="1"/>
            </p:cNvSpPr>
            <p:nvPr/>
          </p:nvSpPr>
          <p:spPr bwMode="auto">
            <a:xfrm>
              <a:off x="5365" y="3047"/>
              <a:ext cx="16" cy="406"/>
            </a:xfrm>
            <a:prstGeom prst="rect">
              <a:avLst/>
            </a:prstGeom>
            <a:solidFill>
              <a:srgbClr val="85838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4" name="Rectangle 5983"/>
            <p:cNvSpPr>
              <a:spLocks noChangeArrowheads="1"/>
            </p:cNvSpPr>
            <p:nvPr/>
          </p:nvSpPr>
          <p:spPr bwMode="auto">
            <a:xfrm>
              <a:off x="5365" y="3046"/>
              <a:ext cx="16" cy="408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5" name="Freeform 5984"/>
            <p:cNvSpPr>
              <a:spLocks/>
            </p:cNvSpPr>
            <p:nvPr/>
          </p:nvSpPr>
          <p:spPr bwMode="auto">
            <a:xfrm>
              <a:off x="5210" y="2887"/>
              <a:ext cx="171" cy="571"/>
            </a:xfrm>
            <a:custGeom>
              <a:avLst/>
              <a:gdLst>
                <a:gd name="T0" fmla="*/ 0 w 171"/>
                <a:gd name="T1" fmla="*/ 204 h 571"/>
                <a:gd name="T2" fmla="*/ 17 w 171"/>
                <a:gd name="T3" fmla="*/ 186 h 571"/>
                <a:gd name="T4" fmla="*/ 39 w 171"/>
                <a:gd name="T5" fmla="*/ 145 h 571"/>
                <a:gd name="T6" fmla="*/ 33 w 171"/>
                <a:gd name="T7" fmla="*/ 91 h 571"/>
                <a:gd name="T8" fmla="*/ 52 w 171"/>
                <a:gd name="T9" fmla="*/ 71 h 571"/>
                <a:gd name="T10" fmla="*/ 63 w 171"/>
                <a:gd name="T11" fmla="*/ 8 h 571"/>
                <a:gd name="T12" fmla="*/ 101 w 171"/>
                <a:gd name="T13" fmla="*/ 8 h 571"/>
                <a:gd name="T14" fmla="*/ 118 w 171"/>
                <a:gd name="T15" fmla="*/ 0 h 571"/>
                <a:gd name="T16" fmla="*/ 134 w 171"/>
                <a:gd name="T17" fmla="*/ 49 h 571"/>
                <a:gd name="T18" fmla="*/ 129 w 171"/>
                <a:gd name="T19" fmla="*/ 81 h 571"/>
                <a:gd name="T20" fmla="*/ 149 w 171"/>
                <a:gd name="T21" fmla="*/ 113 h 571"/>
                <a:gd name="T22" fmla="*/ 155 w 171"/>
                <a:gd name="T23" fmla="*/ 152 h 571"/>
                <a:gd name="T24" fmla="*/ 171 w 171"/>
                <a:gd name="T25" fmla="*/ 196 h 571"/>
                <a:gd name="T26" fmla="*/ 171 w 171"/>
                <a:gd name="T27" fmla="*/ 571 h 571"/>
                <a:gd name="T28" fmla="*/ 0 w 171"/>
                <a:gd name="T29" fmla="*/ 571 h 571"/>
                <a:gd name="T30" fmla="*/ 0 w 171"/>
                <a:gd name="T31" fmla="*/ 204 h 5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1" h="571">
                  <a:moveTo>
                    <a:pt x="0" y="204"/>
                  </a:moveTo>
                  <a:lnTo>
                    <a:pt x="17" y="186"/>
                  </a:lnTo>
                  <a:lnTo>
                    <a:pt x="39" y="145"/>
                  </a:lnTo>
                  <a:lnTo>
                    <a:pt x="33" y="91"/>
                  </a:lnTo>
                  <a:lnTo>
                    <a:pt x="52" y="71"/>
                  </a:lnTo>
                  <a:lnTo>
                    <a:pt x="63" y="8"/>
                  </a:lnTo>
                  <a:lnTo>
                    <a:pt x="101" y="8"/>
                  </a:lnTo>
                  <a:lnTo>
                    <a:pt x="118" y="0"/>
                  </a:lnTo>
                  <a:lnTo>
                    <a:pt x="134" y="49"/>
                  </a:lnTo>
                  <a:lnTo>
                    <a:pt x="129" y="81"/>
                  </a:lnTo>
                  <a:lnTo>
                    <a:pt x="149" y="113"/>
                  </a:lnTo>
                  <a:lnTo>
                    <a:pt x="155" y="152"/>
                  </a:lnTo>
                  <a:lnTo>
                    <a:pt x="171" y="196"/>
                  </a:lnTo>
                  <a:lnTo>
                    <a:pt x="171" y="571"/>
                  </a:lnTo>
                  <a:lnTo>
                    <a:pt x="0" y="571"/>
                  </a:lnTo>
                  <a:lnTo>
                    <a:pt x="0" y="204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6" name="Rectangle 5985"/>
            <p:cNvSpPr>
              <a:spLocks noChangeArrowheads="1"/>
            </p:cNvSpPr>
            <p:nvPr/>
          </p:nvSpPr>
          <p:spPr bwMode="auto">
            <a:xfrm>
              <a:off x="5291" y="2897"/>
              <a:ext cx="15" cy="157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7" name="Rectangle 5986"/>
            <p:cNvSpPr>
              <a:spLocks noChangeArrowheads="1"/>
            </p:cNvSpPr>
            <p:nvPr/>
          </p:nvSpPr>
          <p:spPr bwMode="auto">
            <a:xfrm>
              <a:off x="5273" y="3230"/>
              <a:ext cx="46" cy="5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Line 5987"/>
            <p:cNvSpPr>
              <a:spLocks noChangeShapeType="1"/>
            </p:cNvSpPr>
            <p:nvPr/>
          </p:nvSpPr>
          <p:spPr bwMode="auto">
            <a:xfrm flipV="1">
              <a:off x="971" y="400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9" name="Line 5988"/>
            <p:cNvSpPr>
              <a:spLocks noChangeShapeType="1"/>
            </p:cNvSpPr>
            <p:nvPr/>
          </p:nvSpPr>
          <p:spPr bwMode="auto">
            <a:xfrm flipV="1">
              <a:off x="971" y="4009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0" name="Line 5989"/>
            <p:cNvSpPr>
              <a:spLocks noChangeShapeType="1"/>
            </p:cNvSpPr>
            <p:nvPr/>
          </p:nvSpPr>
          <p:spPr bwMode="auto">
            <a:xfrm flipV="1">
              <a:off x="971" y="401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1" name="Line 5990"/>
            <p:cNvSpPr>
              <a:spLocks noChangeShapeType="1"/>
            </p:cNvSpPr>
            <p:nvPr/>
          </p:nvSpPr>
          <p:spPr bwMode="auto">
            <a:xfrm flipV="1">
              <a:off x="973" y="401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2" name="Line 5991"/>
            <p:cNvSpPr>
              <a:spLocks noChangeShapeType="1"/>
            </p:cNvSpPr>
            <p:nvPr/>
          </p:nvSpPr>
          <p:spPr bwMode="auto">
            <a:xfrm flipV="1">
              <a:off x="975" y="401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3" name="Line 5992"/>
            <p:cNvSpPr>
              <a:spLocks noChangeShapeType="1"/>
            </p:cNvSpPr>
            <p:nvPr/>
          </p:nvSpPr>
          <p:spPr bwMode="auto">
            <a:xfrm flipV="1">
              <a:off x="978" y="402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4" name="Line 5993"/>
            <p:cNvSpPr>
              <a:spLocks noChangeShapeType="1"/>
            </p:cNvSpPr>
            <p:nvPr/>
          </p:nvSpPr>
          <p:spPr bwMode="auto">
            <a:xfrm flipV="1">
              <a:off x="983" y="4031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5" name="Line 5994"/>
            <p:cNvSpPr>
              <a:spLocks noChangeShapeType="1"/>
            </p:cNvSpPr>
            <p:nvPr/>
          </p:nvSpPr>
          <p:spPr bwMode="auto">
            <a:xfrm flipV="1">
              <a:off x="990" y="403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6" name="Line 5995"/>
            <p:cNvSpPr>
              <a:spLocks noChangeShapeType="1"/>
            </p:cNvSpPr>
            <p:nvPr/>
          </p:nvSpPr>
          <p:spPr bwMode="auto">
            <a:xfrm flipV="1">
              <a:off x="1219" y="261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7" name="Line 5996"/>
            <p:cNvSpPr>
              <a:spLocks noChangeShapeType="1"/>
            </p:cNvSpPr>
            <p:nvPr/>
          </p:nvSpPr>
          <p:spPr bwMode="auto">
            <a:xfrm flipV="1">
              <a:off x="1219" y="2613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8" name="Line 5997"/>
            <p:cNvSpPr>
              <a:spLocks noChangeShapeType="1"/>
            </p:cNvSpPr>
            <p:nvPr/>
          </p:nvSpPr>
          <p:spPr bwMode="auto">
            <a:xfrm flipV="1">
              <a:off x="1219" y="261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9" name="Line 5998"/>
            <p:cNvSpPr>
              <a:spLocks noChangeShapeType="1"/>
            </p:cNvSpPr>
            <p:nvPr/>
          </p:nvSpPr>
          <p:spPr bwMode="auto">
            <a:xfrm flipV="1">
              <a:off x="1221" y="261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Line 5999"/>
            <p:cNvSpPr>
              <a:spLocks noChangeShapeType="1"/>
            </p:cNvSpPr>
            <p:nvPr/>
          </p:nvSpPr>
          <p:spPr bwMode="auto">
            <a:xfrm flipV="1">
              <a:off x="1225" y="262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1" name="Line 6000"/>
            <p:cNvSpPr>
              <a:spLocks noChangeShapeType="1"/>
            </p:cNvSpPr>
            <p:nvPr/>
          </p:nvSpPr>
          <p:spPr bwMode="auto">
            <a:xfrm flipV="1">
              <a:off x="1227" y="2627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2" name="Line 6001"/>
            <p:cNvSpPr>
              <a:spLocks noChangeShapeType="1"/>
            </p:cNvSpPr>
            <p:nvPr/>
          </p:nvSpPr>
          <p:spPr bwMode="auto">
            <a:xfrm flipV="1">
              <a:off x="1233" y="2634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3" name="Line 6002"/>
            <p:cNvSpPr>
              <a:spLocks noChangeShapeType="1"/>
            </p:cNvSpPr>
            <p:nvPr/>
          </p:nvSpPr>
          <p:spPr bwMode="auto">
            <a:xfrm flipV="1">
              <a:off x="1238" y="264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4" name="Line 6003"/>
            <p:cNvSpPr>
              <a:spLocks noChangeShapeType="1"/>
            </p:cNvSpPr>
            <p:nvPr/>
          </p:nvSpPr>
          <p:spPr bwMode="auto">
            <a:xfrm flipV="1">
              <a:off x="1087" y="3764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" name="Group 6004"/>
          <p:cNvGrpSpPr>
            <a:grpSpLocks/>
          </p:cNvGrpSpPr>
          <p:nvPr/>
        </p:nvGrpSpPr>
        <p:grpSpPr bwMode="auto">
          <a:xfrm>
            <a:off x="87313" y="2941638"/>
            <a:ext cx="6556375" cy="3811587"/>
            <a:chOff x="55" y="1853"/>
            <a:chExt cx="4130" cy="2401"/>
          </a:xfrm>
        </p:grpSpPr>
        <p:sp>
          <p:nvSpPr>
            <p:cNvPr id="44145" name="Line 6005"/>
            <p:cNvSpPr>
              <a:spLocks noChangeShapeType="1"/>
            </p:cNvSpPr>
            <p:nvPr/>
          </p:nvSpPr>
          <p:spPr bwMode="auto">
            <a:xfrm flipV="1">
              <a:off x="1087" y="3764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Line 6006"/>
            <p:cNvSpPr>
              <a:spLocks noChangeShapeType="1"/>
            </p:cNvSpPr>
            <p:nvPr/>
          </p:nvSpPr>
          <p:spPr bwMode="auto">
            <a:xfrm flipV="1">
              <a:off x="1089" y="376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Line 6007"/>
            <p:cNvSpPr>
              <a:spLocks noChangeShapeType="1"/>
            </p:cNvSpPr>
            <p:nvPr/>
          </p:nvSpPr>
          <p:spPr bwMode="auto">
            <a:xfrm flipV="1">
              <a:off x="1092" y="3771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Line 6008"/>
            <p:cNvSpPr>
              <a:spLocks noChangeShapeType="1"/>
            </p:cNvSpPr>
            <p:nvPr/>
          </p:nvSpPr>
          <p:spPr bwMode="auto">
            <a:xfrm flipV="1">
              <a:off x="1094" y="3776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Line 6009"/>
            <p:cNvSpPr>
              <a:spLocks noChangeShapeType="1"/>
            </p:cNvSpPr>
            <p:nvPr/>
          </p:nvSpPr>
          <p:spPr bwMode="auto">
            <a:xfrm flipV="1">
              <a:off x="1096" y="3781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Line 6010"/>
            <p:cNvSpPr>
              <a:spLocks noChangeShapeType="1"/>
            </p:cNvSpPr>
            <p:nvPr/>
          </p:nvSpPr>
          <p:spPr bwMode="auto">
            <a:xfrm flipV="1">
              <a:off x="1104" y="378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Line 6011"/>
            <p:cNvSpPr>
              <a:spLocks noChangeShapeType="1"/>
            </p:cNvSpPr>
            <p:nvPr/>
          </p:nvSpPr>
          <p:spPr bwMode="auto">
            <a:xfrm flipV="1">
              <a:off x="1140" y="418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Line 6012"/>
            <p:cNvSpPr>
              <a:spLocks noChangeShapeType="1"/>
            </p:cNvSpPr>
            <p:nvPr/>
          </p:nvSpPr>
          <p:spPr bwMode="auto">
            <a:xfrm flipV="1">
              <a:off x="1140" y="418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Line 6013"/>
            <p:cNvSpPr>
              <a:spLocks noChangeShapeType="1"/>
            </p:cNvSpPr>
            <p:nvPr/>
          </p:nvSpPr>
          <p:spPr bwMode="auto">
            <a:xfrm flipV="1">
              <a:off x="1140" y="419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Line 6014"/>
            <p:cNvSpPr>
              <a:spLocks noChangeShapeType="1"/>
            </p:cNvSpPr>
            <p:nvPr/>
          </p:nvSpPr>
          <p:spPr bwMode="auto">
            <a:xfrm flipV="1">
              <a:off x="1142" y="419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Line 6015"/>
            <p:cNvSpPr>
              <a:spLocks noChangeShapeType="1"/>
            </p:cNvSpPr>
            <p:nvPr/>
          </p:nvSpPr>
          <p:spPr bwMode="auto">
            <a:xfrm flipV="1">
              <a:off x="1144" y="419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Line 6016"/>
            <p:cNvSpPr>
              <a:spLocks noChangeShapeType="1"/>
            </p:cNvSpPr>
            <p:nvPr/>
          </p:nvSpPr>
          <p:spPr bwMode="auto">
            <a:xfrm flipV="1">
              <a:off x="1146" y="420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Line 6017"/>
            <p:cNvSpPr>
              <a:spLocks noChangeShapeType="1"/>
            </p:cNvSpPr>
            <p:nvPr/>
          </p:nvSpPr>
          <p:spPr bwMode="auto">
            <a:xfrm flipV="1">
              <a:off x="1150" y="4208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Line 6018"/>
            <p:cNvSpPr>
              <a:spLocks noChangeShapeType="1"/>
            </p:cNvSpPr>
            <p:nvPr/>
          </p:nvSpPr>
          <p:spPr bwMode="auto">
            <a:xfrm flipV="1">
              <a:off x="1161" y="4217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Line 6019"/>
            <p:cNvSpPr>
              <a:spLocks noChangeShapeType="1"/>
            </p:cNvSpPr>
            <p:nvPr/>
          </p:nvSpPr>
          <p:spPr bwMode="auto">
            <a:xfrm flipV="1">
              <a:off x="55" y="334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Line 6020"/>
            <p:cNvSpPr>
              <a:spLocks noChangeShapeType="1"/>
            </p:cNvSpPr>
            <p:nvPr/>
          </p:nvSpPr>
          <p:spPr bwMode="auto">
            <a:xfrm flipV="1">
              <a:off x="55" y="3343"/>
              <a:ext cx="20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Line 6021"/>
            <p:cNvSpPr>
              <a:spLocks noChangeShapeType="1"/>
            </p:cNvSpPr>
            <p:nvPr/>
          </p:nvSpPr>
          <p:spPr bwMode="auto">
            <a:xfrm flipV="1">
              <a:off x="55" y="334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Line 6022"/>
            <p:cNvSpPr>
              <a:spLocks noChangeShapeType="1"/>
            </p:cNvSpPr>
            <p:nvPr/>
          </p:nvSpPr>
          <p:spPr bwMode="auto">
            <a:xfrm flipV="1">
              <a:off x="57" y="335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Line 6023"/>
            <p:cNvSpPr>
              <a:spLocks noChangeShapeType="1"/>
            </p:cNvSpPr>
            <p:nvPr/>
          </p:nvSpPr>
          <p:spPr bwMode="auto">
            <a:xfrm flipV="1">
              <a:off x="59" y="3353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Line 6024"/>
            <p:cNvSpPr>
              <a:spLocks noChangeShapeType="1"/>
            </p:cNvSpPr>
            <p:nvPr/>
          </p:nvSpPr>
          <p:spPr bwMode="auto">
            <a:xfrm flipV="1">
              <a:off x="61" y="3360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5" name="Line 6025"/>
            <p:cNvSpPr>
              <a:spLocks noChangeShapeType="1"/>
            </p:cNvSpPr>
            <p:nvPr/>
          </p:nvSpPr>
          <p:spPr bwMode="auto">
            <a:xfrm flipV="1">
              <a:off x="66" y="3367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6" name="Line 6026"/>
            <p:cNvSpPr>
              <a:spLocks noChangeShapeType="1"/>
            </p:cNvSpPr>
            <p:nvPr/>
          </p:nvSpPr>
          <p:spPr bwMode="auto">
            <a:xfrm flipV="1">
              <a:off x="73" y="3372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7" name="Line 6027"/>
            <p:cNvSpPr>
              <a:spLocks noChangeShapeType="1"/>
            </p:cNvSpPr>
            <p:nvPr/>
          </p:nvSpPr>
          <p:spPr bwMode="auto">
            <a:xfrm flipV="1">
              <a:off x="1102" y="2958"/>
              <a:ext cx="14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Line 6028"/>
            <p:cNvSpPr>
              <a:spLocks noChangeShapeType="1"/>
            </p:cNvSpPr>
            <p:nvPr/>
          </p:nvSpPr>
          <p:spPr bwMode="auto">
            <a:xfrm flipV="1">
              <a:off x="1102" y="2958"/>
              <a:ext cx="25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Line 6029"/>
            <p:cNvSpPr>
              <a:spLocks noChangeShapeType="1"/>
            </p:cNvSpPr>
            <p:nvPr/>
          </p:nvSpPr>
          <p:spPr bwMode="auto">
            <a:xfrm flipV="1">
              <a:off x="1102" y="295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Line 6030"/>
            <p:cNvSpPr>
              <a:spLocks noChangeShapeType="1"/>
            </p:cNvSpPr>
            <p:nvPr/>
          </p:nvSpPr>
          <p:spPr bwMode="auto">
            <a:xfrm flipV="1">
              <a:off x="1105" y="296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Line 6031"/>
            <p:cNvSpPr>
              <a:spLocks noChangeShapeType="1"/>
            </p:cNvSpPr>
            <p:nvPr/>
          </p:nvSpPr>
          <p:spPr bwMode="auto">
            <a:xfrm flipV="1">
              <a:off x="1107" y="296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Line 6032"/>
            <p:cNvSpPr>
              <a:spLocks noChangeShapeType="1"/>
            </p:cNvSpPr>
            <p:nvPr/>
          </p:nvSpPr>
          <p:spPr bwMode="auto">
            <a:xfrm flipV="1">
              <a:off x="1109" y="2976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3" name="Line 6033"/>
            <p:cNvSpPr>
              <a:spLocks noChangeShapeType="1"/>
            </p:cNvSpPr>
            <p:nvPr/>
          </p:nvSpPr>
          <p:spPr bwMode="auto">
            <a:xfrm flipV="1">
              <a:off x="1115" y="298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4" name="Line 6034"/>
            <p:cNvSpPr>
              <a:spLocks noChangeShapeType="1"/>
            </p:cNvSpPr>
            <p:nvPr/>
          </p:nvSpPr>
          <p:spPr bwMode="auto">
            <a:xfrm flipV="1">
              <a:off x="1121" y="2987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5" name="Oval 6035"/>
            <p:cNvSpPr>
              <a:spLocks noChangeArrowheads="1"/>
            </p:cNvSpPr>
            <p:nvPr/>
          </p:nvSpPr>
          <p:spPr bwMode="auto">
            <a:xfrm>
              <a:off x="1592" y="3368"/>
              <a:ext cx="29" cy="38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Oval 6036"/>
            <p:cNvSpPr>
              <a:spLocks noChangeArrowheads="1"/>
            </p:cNvSpPr>
            <p:nvPr/>
          </p:nvSpPr>
          <p:spPr bwMode="auto">
            <a:xfrm>
              <a:off x="1118" y="3984"/>
              <a:ext cx="33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Oval 6037"/>
            <p:cNvSpPr>
              <a:spLocks noChangeArrowheads="1"/>
            </p:cNvSpPr>
            <p:nvPr/>
          </p:nvSpPr>
          <p:spPr bwMode="auto">
            <a:xfrm>
              <a:off x="905" y="1853"/>
              <a:ext cx="49" cy="3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Oval 6038"/>
            <p:cNvSpPr>
              <a:spLocks noChangeArrowheads="1"/>
            </p:cNvSpPr>
            <p:nvPr/>
          </p:nvSpPr>
          <p:spPr bwMode="auto">
            <a:xfrm>
              <a:off x="1332" y="2458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Oval 6039"/>
            <p:cNvSpPr>
              <a:spLocks noChangeArrowheads="1"/>
            </p:cNvSpPr>
            <p:nvPr/>
          </p:nvSpPr>
          <p:spPr bwMode="auto">
            <a:xfrm>
              <a:off x="1343" y="4212"/>
              <a:ext cx="34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Oval 6040"/>
            <p:cNvSpPr>
              <a:spLocks noChangeArrowheads="1"/>
            </p:cNvSpPr>
            <p:nvPr/>
          </p:nvSpPr>
          <p:spPr bwMode="auto">
            <a:xfrm>
              <a:off x="1258" y="2755"/>
              <a:ext cx="24" cy="2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1" name="Oval 6041"/>
            <p:cNvSpPr>
              <a:spLocks noChangeArrowheads="1"/>
            </p:cNvSpPr>
            <p:nvPr/>
          </p:nvSpPr>
          <p:spPr bwMode="auto">
            <a:xfrm>
              <a:off x="1668" y="4220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Oval 6042"/>
            <p:cNvSpPr>
              <a:spLocks noChangeArrowheads="1"/>
            </p:cNvSpPr>
            <p:nvPr/>
          </p:nvSpPr>
          <p:spPr bwMode="auto">
            <a:xfrm>
              <a:off x="1946" y="4056"/>
              <a:ext cx="24" cy="36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Oval 6043"/>
            <p:cNvSpPr>
              <a:spLocks noChangeArrowheads="1"/>
            </p:cNvSpPr>
            <p:nvPr/>
          </p:nvSpPr>
          <p:spPr bwMode="auto">
            <a:xfrm>
              <a:off x="160" y="4149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Oval 6044"/>
            <p:cNvSpPr>
              <a:spLocks noChangeArrowheads="1"/>
            </p:cNvSpPr>
            <p:nvPr/>
          </p:nvSpPr>
          <p:spPr bwMode="auto">
            <a:xfrm>
              <a:off x="1106" y="2751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Oval 6045"/>
            <p:cNvSpPr>
              <a:spLocks noChangeArrowheads="1"/>
            </p:cNvSpPr>
            <p:nvPr/>
          </p:nvSpPr>
          <p:spPr bwMode="auto">
            <a:xfrm>
              <a:off x="2084" y="3333"/>
              <a:ext cx="27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Oval 6046"/>
            <p:cNvSpPr>
              <a:spLocks noChangeArrowheads="1"/>
            </p:cNvSpPr>
            <p:nvPr/>
          </p:nvSpPr>
          <p:spPr bwMode="auto">
            <a:xfrm>
              <a:off x="1837" y="3034"/>
              <a:ext cx="28" cy="17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Oval 6047"/>
            <p:cNvSpPr>
              <a:spLocks noChangeArrowheads="1"/>
            </p:cNvSpPr>
            <p:nvPr/>
          </p:nvSpPr>
          <p:spPr bwMode="auto">
            <a:xfrm>
              <a:off x="1427" y="2836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Oval 6048"/>
            <p:cNvSpPr>
              <a:spLocks noChangeArrowheads="1"/>
            </p:cNvSpPr>
            <p:nvPr/>
          </p:nvSpPr>
          <p:spPr bwMode="auto">
            <a:xfrm>
              <a:off x="1688" y="2706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89" name="Oval 6049"/>
            <p:cNvSpPr>
              <a:spLocks noChangeArrowheads="1"/>
            </p:cNvSpPr>
            <p:nvPr/>
          </p:nvSpPr>
          <p:spPr bwMode="auto">
            <a:xfrm>
              <a:off x="1585" y="2689"/>
              <a:ext cx="28" cy="49"/>
            </a:xfrm>
            <a:prstGeom prst="ellipse">
              <a:avLst/>
            </a:pr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0" name="Line 6050"/>
            <p:cNvSpPr>
              <a:spLocks noChangeShapeType="1"/>
            </p:cNvSpPr>
            <p:nvPr/>
          </p:nvSpPr>
          <p:spPr bwMode="auto">
            <a:xfrm flipV="1">
              <a:off x="1953" y="3316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1" name="Line 6051"/>
            <p:cNvSpPr>
              <a:spLocks noChangeShapeType="1"/>
            </p:cNvSpPr>
            <p:nvPr/>
          </p:nvSpPr>
          <p:spPr bwMode="auto">
            <a:xfrm flipV="1">
              <a:off x="1953" y="3316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Line 6052"/>
            <p:cNvSpPr>
              <a:spLocks noChangeShapeType="1"/>
            </p:cNvSpPr>
            <p:nvPr/>
          </p:nvSpPr>
          <p:spPr bwMode="auto">
            <a:xfrm flipV="1">
              <a:off x="1953" y="331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Line 6053"/>
            <p:cNvSpPr>
              <a:spLocks noChangeShapeType="1"/>
            </p:cNvSpPr>
            <p:nvPr/>
          </p:nvSpPr>
          <p:spPr bwMode="auto">
            <a:xfrm flipV="1">
              <a:off x="1955" y="332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Line 6054"/>
            <p:cNvSpPr>
              <a:spLocks noChangeShapeType="1"/>
            </p:cNvSpPr>
            <p:nvPr/>
          </p:nvSpPr>
          <p:spPr bwMode="auto">
            <a:xfrm flipV="1">
              <a:off x="1959" y="33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Line 6055"/>
            <p:cNvSpPr>
              <a:spLocks noChangeShapeType="1"/>
            </p:cNvSpPr>
            <p:nvPr/>
          </p:nvSpPr>
          <p:spPr bwMode="auto">
            <a:xfrm flipV="1">
              <a:off x="1962" y="3330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Line 6056"/>
            <p:cNvSpPr>
              <a:spLocks noChangeShapeType="1"/>
            </p:cNvSpPr>
            <p:nvPr/>
          </p:nvSpPr>
          <p:spPr bwMode="auto">
            <a:xfrm flipV="1">
              <a:off x="1967" y="3337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7" name="Line 6057"/>
            <p:cNvSpPr>
              <a:spLocks noChangeShapeType="1"/>
            </p:cNvSpPr>
            <p:nvPr/>
          </p:nvSpPr>
          <p:spPr bwMode="auto">
            <a:xfrm flipV="1">
              <a:off x="1972" y="3343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8" name="Line 6058"/>
            <p:cNvSpPr>
              <a:spLocks noChangeShapeType="1"/>
            </p:cNvSpPr>
            <p:nvPr/>
          </p:nvSpPr>
          <p:spPr bwMode="auto">
            <a:xfrm flipV="1">
              <a:off x="910" y="3309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99" name="Line 6059"/>
            <p:cNvSpPr>
              <a:spLocks noChangeShapeType="1"/>
            </p:cNvSpPr>
            <p:nvPr/>
          </p:nvSpPr>
          <p:spPr bwMode="auto">
            <a:xfrm flipV="1">
              <a:off x="910" y="330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Line 6060"/>
            <p:cNvSpPr>
              <a:spLocks noChangeShapeType="1"/>
            </p:cNvSpPr>
            <p:nvPr/>
          </p:nvSpPr>
          <p:spPr bwMode="auto">
            <a:xfrm flipV="1">
              <a:off x="910" y="3309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Line 6061"/>
            <p:cNvSpPr>
              <a:spLocks noChangeShapeType="1"/>
            </p:cNvSpPr>
            <p:nvPr/>
          </p:nvSpPr>
          <p:spPr bwMode="auto">
            <a:xfrm flipV="1">
              <a:off x="912" y="331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Line 6062"/>
            <p:cNvSpPr>
              <a:spLocks noChangeShapeType="1"/>
            </p:cNvSpPr>
            <p:nvPr/>
          </p:nvSpPr>
          <p:spPr bwMode="auto">
            <a:xfrm flipV="1">
              <a:off x="914" y="331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Line 6063"/>
            <p:cNvSpPr>
              <a:spLocks noChangeShapeType="1"/>
            </p:cNvSpPr>
            <p:nvPr/>
          </p:nvSpPr>
          <p:spPr bwMode="auto">
            <a:xfrm flipV="1">
              <a:off x="918" y="3323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Line 6064"/>
            <p:cNvSpPr>
              <a:spLocks noChangeShapeType="1"/>
            </p:cNvSpPr>
            <p:nvPr/>
          </p:nvSpPr>
          <p:spPr bwMode="auto">
            <a:xfrm flipV="1">
              <a:off x="923" y="333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5" name="Line 6065"/>
            <p:cNvSpPr>
              <a:spLocks noChangeShapeType="1"/>
            </p:cNvSpPr>
            <p:nvPr/>
          </p:nvSpPr>
          <p:spPr bwMode="auto">
            <a:xfrm flipV="1">
              <a:off x="929" y="333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6" name="Oval 6066"/>
            <p:cNvSpPr>
              <a:spLocks noChangeArrowheads="1"/>
            </p:cNvSpPr>
            <p:nvPr/>
          </p:nvSpPr>
          <p:spPr bwMode="auto">
            <a:xfrm>
              <a:off x="1442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Oval 6067"/>
            <p:cNvSpPr>
              <a:spLocks noChangeArrowheads="1"/>
            </p:cNvSpPr>
            <p:nvPr/>
          </p:nvSpPr>
          <p:spPr bwMode="auto">
            <a:xfrm>
              <a:off x="1582" y="3049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Oval 6068"/>
            <p:cNvSpPr>
              <a:spLocks noChangeArrowheads="1"/>
            </p:cNvSpPr>
            <p:nvPr/>
          </p:nvSpPr>
          <p:spPr bwMode="auto">
            <a:xfrm>
              <a:off x="1702" y="3258"/>
              <a:ext cx="26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6069"/>
            <p:cNvSpPr>
              <a:spLocks/>
            </p:cNvSpPr>
            <p:nvPr/>
          </p:nvSpPr>
          <p:spPr bwMode="auto">
            <a:xfrm>
              <a:off x="1278" y="3206"/>
              <a:ext cx="35" cy="41"/>
            </a:xfrm>
            <a:custGeom>
              <a:avLst/>
              <a:gdLst>
                <a:gd name="T0" fmla="*/ 0 w 35"/>
                <a:gd name="T1" fmla="*/ 19 h 41"/>
                <a:gd name="T2" fmla="*/ 4 w 35"/>
                <a:gd name="T3" fmla="*/ 5 h 41"/>
                <a:gd name="T4" fmla="*/ 17 w 35"/>
                <a:gd name="T5" fmla="*/ 0 h 41"/>
                <a:gd name="T6" fmla="*/ 30 w 35"/>
                <a:gd name="T7" fmla="*/ 5 h 41"/>
                <a:gd name="T8" fmla="*/ 35 w 35"/>
                <a:gd name="T9" fmla="*/ 19 h 41"/>
                <a:gd name="T10" fmla="*/ 35 w 35"/>
                <a:gd name="T11" fmla="*/ 29 h 41"/>
                <a:gd name="T12" fmla="*/ 30 w 35"/>
                <a:gd name="T13" fmla="*/ 36 h 41"/>
                <a:gd name="T14" fmla="*/ 17 w 35"/>
                <a:gd name="T15" fmla="*/ 41 h 41"/>
                <a:gd name="T16" fmla="*/ 4 w 35"/>
                <a:gd name="T17" fmla="*/ 36 h 41"/>
                <a:gd name="T18" fmla="*/ 0 w 35"/>
                <a:gd name="T19" fmla="*/ 19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41">
                  <a:moveTo>
                    <a:pt x="0" y="19"/>
                  </a:moveTo>
                  <a:lnTo>
                    <a:pt x="4" y="5"/>
                  </a:lnTo>
                  <a:lnTo>
                    <a:pt x="17" y="0"/>
                  </a:lnTo>
                  <a:lnTo>
                    <a:pt x="30" y="5"/>
                  </a:lnTo>
                  <a:lnTo>
                    <a:pt x="35" y="19"/>
                  </a:lnTo>
                  <a:lnTo>
                    <a:pt x="35" y="29"/>
                  </a:lnTo>
                  <a:lnTo>
                    <a:pt x="30" y="36"/>
                  </a:lnTo>
                  <a:lnTo>
                    <a:pt x="17" y="41"/>
                  </a:lnTo>
                  <a:lnTo>
                    <a:pt x="4" y="36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Oval 6070"/>
            <p:cNvSpPr>
              <a:spLocks noChangeArrowheads="1"/>
            </p:cNvSpPr>
            <p:nvPr/>
          </p:nvSpPr>
          <p:spPr bwMode="auto">
            <a:xfrm>
              <a:off x="2062" y="3142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Oval 6071"/>
            <p:cNvSpPr>
              <a:spLocks noChangeArrowheads="1"/>
            </p:cNvSpPr>
            <p:nvPr/>
          </p:nvSpPr>
          <p:spPr bwMode="auto">
            <a:xfrm>
              <a:off x="1867" y="3238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6072"/>
            <p:cNvSpPr>
              <a:spLocks/>
            </p:cNvSpPr>
            <p:nvPr/>
          </p:nvSpPr>
          <p:spPr bwMode="auto">
            <a:xfrm>
              <a:off x="1646" y="3159"/>
              <a:ext cx="26" cy="44"/>
            </a:xfrm>
            <a:custGeom>
              <a:avLst/>
              <a:gdLst>
                <a:gd name="T0" fmla="*/ 2 w 26"/>
                <a:gd name="T1" fmla="*/ 27 h 44"/>
                <a:gd name="T2" fmla="*/ 0 w 26"/>
                <a:gd name="T3" fmla="*/ 10 h 44"/>
                <a:gd name="T4" fmla="*/ 2 w 26"/>
                <a:gd name="T5" fmla="*/ 3 h 44"/>
                <a:gd name="T6" fmla="*/ 7 w 26"/>
                <a:gd name="T7" fmla="*/ 0 h 44"/>
                <a:gd name="T8" fmla="*/ 18 w 26"/>
                <a:gd name="T9" fmla="*/ 3 h 44"/>
                <a:gd name="T10" fmla="*/ 24 w 26"/>
                <a:gd name="T11" fmla="*/ 17 h 44"/>
                <a:gd name="T12" fmla="*/ 26 w 26"/>
                <a:gd name="T13" fmla="*/ 34 h 44"/>
                <a:gd name="T14" fmla="*/ 24 w 26"/>
                <a:gd name="T15" fmla="*/ 42 h 44"/>
                <a:gd name="T16" fmla="*/ 20 w 26"/>
                <a:gd name="T17" fmla="*/ 44 h 44"/>
                <a:gd name="T18" fmla="*/ 9 w 26"/>
                <a:gd name="T19" fmla="*/ 42 h 44"/>
                <a:gd name="T20" fmla="*/ 2 w 26"/>
                <a:gd name="T21" fmla="*/ 2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44">
                  <a:moveTo>
                    <a:pt x="2" y="27"/>
                  </a:moveTo>
                  <a:lnTo>
                    <a:pt x="0" y="10"/>
                  </a:lnTo>
                  <a:lnTo>
                    <a:pt x="2" y="3"/>
                  </a:lnTo>
                  <a:lnTo>
                    <a:pt x="7" y="0"/>
                  </a:lnTo>
                  <a:lnTo>
                    <a:pt x="18" y="3"/>
                  </a:lnTo>
                  <a:lnTo>
                    <a:pt x="24" y="17"/>
                  </a:lnTo>
                  <a:lnTo>
                    <a:pt x="26" y="34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9" y="42"/>
                  </a:lnTo>
                  <a:lnTo>
                    <a:pt x="2" y="27"/>
                  </a:lnTo>
                  <a:close/>
                </a:path>
              </a:pathLst>
            </a:cu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Oval 6073"/>
            <p:cNvSpPr>
              <a:spLocks noChangeArrowheads="1"/>
            </p:cNvSpPr>
            <p:nvPr/>
          </p:nvSpPr>
          <p:spPr bwMode="auto">
            <a:xfrm>
              <a:off x="1162" y="3370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Oval 6074"/>
            <p:cNvSpPr>
              <a:spLocks noChangeArrowheads="1"/>
            </p:cNvSpPr>
            <p:nvPr/>
          </p:nvSpPr>
          <p:spPr bwMode="auto">
            <a:xfrm>
              <a:off x="1689" y="302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Oval 6075"/>
            <p:cNvSpPr>
              <a:spLocks noChangeArrowheads="1"/>
            </p:cNvSpPr>
            <p:nvPr/>
          </p:nvSpPr>
          <p:spPr bwMode="auto">
            <a:xfrm>
              <a:off x="71" y="2433"/>
              <a:ext cx="51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Oval 6076"/>
            <p:cNvSpPr>
              <a:spLocks noChangeArrowheads="1"/>
            </p:cNvSpPr>
            <p:nvPr/>
          </p:nvSpPr>
          <p:spPr bwMode="auto">
            <a:xfrm>
              <a:off x="1734" y="2784"/>
              <a:ext cx="26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Line 6077"/>
            <p:cNvSpPr>
              <a:spLocks noChangeShapeType="1"/>
            </p:cNvSpPr>
            <p:nvPr/>
          </p:nvSpPr>
          <p:spPr bwMode="auto">
            <a:xfrm flipV="1">
              <a:off x="1499" y="2985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Line 6078"/>
            <p:cNvSpPr>
              <a:spLocks noChangeShapeType="1"/>
            </p:cNvSpPr>
            <p:nvPr/>
          </p:nvSpPr>
          <p:spPr bwMode="auto">
            <a:xfrm flipV="1">
              <a:off x="1499" y="2985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Line 6079"/>
            <p:cNvSpPr>
              <a:spLocks noChangeShapeType="1"/>
            </p:cNvSpPr>
            <p:nvPr/>
          </p:nvSpPr>
          <p:spPr bwMode="auto">
            <a:xfrm flipV="1">
              <a:off x="1499" y="298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Line 6080"/>
            <p:cNvSpPr>
              <a:spLocks noChangeShapeType="1"/>
            </p:cNvSpPr>
            <p:nvPr/>
          </p:nvSpPr>
          <p:spPr bwMode="auto">
            <a:xfrm flipV="1">
              <a:off x="1501" y="2990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1" name="Line 6081"/>
            <p:cNvSpPr>
              <a:spLocks noChangeShapeType="1"/>
            </p:cNvSpPr>
            <p:nvPr/>
          </p:nvSpPr>
          <p:spPr bwMode="auto">
            <a:xfrm flipV="1">
              <a:off x="1504" y="2995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2" name="Line 6082"/>
            <p:cNvSpPr>
              <a:spLocks noChangeShapeType="1"/>
            </p:cNvSpPr>
            <p:nvPr/>
          </p:nvSpPr>
          <p:spPr bwMode="auto">
            <a:xfrm flipV="1">
              <a:off x="1508" y="3002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Line 6083"/>
            <p:cNvSpPr>
              <a:spLocks noChangeShapeType="1"/>
            </p:cNvSpPr>
            <p:nvPr/>
          </p:nvSpPr>
          <p:spPr bwMode="auto">
            <a:xfrm flipV="1">
              <a:off x="1510" y="3009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Line 6084"/>
            <p:cNvSpPr>
              <a:spLocks noChangeShapeType="1"/>
            </p:cNvSpPr>
            <p:nvPr/>
          </p:nvSpPr>
          <p:spPr bwMode="auto">
            <a:xfrm flipV="1">
              <a:off x="1517" y="3013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Oval 6085"/>
            <p:cNvSpPr>
              <a:spLocks noChangeArrowheads="1"/>
            </p:cNvSpPr>
            <p:nvPr/>
          </p:nvSpPr>
          <p:spPr bwMode="auto">
            <a:xfrm>
              <a:off x="1598" y="2867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Oval 6086"/>
            <p:cNvSpPr>
              <a:spLocks noChangeArrowheads="1"/>
            </p:cNvSpPr>
            <p:nvPr/>
          </p:nvSpPr>
          <p:spPr bwMode="auto">
            <a:xfrm>
              <a:off x="1919" y="2732"/>
              <a:ext cx="26" cy="32"/>
            </a:xfrm>
            <a:prstGeom prst="ellipse">
              <a:avLst/>
            </a:prstGeom>
            <a:noFill/>
            <a:ln w="3175">
              <a:solidFill>
                <a:srgbClr val="63513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Oval 6087"/>
            <p:cNvSpPr>
              <a:spLocks noChangeArrowheads="1"/>
            </p:cNvSpPr>
            <p:nvPr/>
          </p:nvSpPr>
          <p:spPr bwMode="auto">
            <a:xfrm>
              <a:off x="1952" y="2957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Line 6088"/>
            <p:cNvSpPr>
              <a:spLocks noChangeShapeType="1"/>
            </p:cNvSpPr>
            <p:nvPr/>
          </p:nvSpPr>
          <p:spPr bwMode="auto">
            <a:xfrm flipV="1">
              <a:off x="2812" y="400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29" name="Line 6089"/>
            <p:cNvSpPr>
              <a:spLocks noChangeShapeType="1"/>
            </p:cNvSpPr>
            <p:nvPr/>
          </p:nvSpPr>
          <p:spPr bwMode="auto">
            <a:xfrm flipV="1">
              <a:off x="2812" y="4009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0" name="Line 6090"/>
            <p:cNvSpPr>
              <a:spLocks noChangeShapeType="1"/>
            </p:cNvSpPr>
            <p:nvPr/>
          </p:nvSpPr>
          <p:spPr bwMode="auto">
            <a:xfrm flipV="1">
              <a:off x="2812" y="401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1" name="Line 6091"/>
            <p:cNvSpPr>
              <a:spLocks noChangeShapeType="1"/>
            </p:cNvSpPr>
            <p:nvPr/>
          </p:nvSpPr>
          <p:spPr bwMode="auto">
            <a:xfrm flipV="1">
              <a:off x="2814" y="401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Line 6092"/>
            <p:cNvSpPr>
              <a:spLocks noChangeShapeType="1"/>
            </p:cNvSpPr>
            <p:nvPr/>
          </p:nvSpPr>
          <p:spPr bwMode="auto">
            <a:xfrm flipV="1">
              <a:off x="2816" y="401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Line 6093"/>
            <p:cNvSpPr>
              <a:spLocks noChangeShapeType="1"/>
            </p:cNvSpPr>
            <p:nvPr/>
          </p:nvSpPr>
          <p:spPr bwMode="auto">
            <a:xfrm flipV="1">
              <a:off x="2821" y="402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4" name="Line 6094"/>
            <p:cNvSpPr>
              <a:spLocks noChangeShapeType="1"/>
            </p:cNvSpPr>
            <p:nvPr/>
          </p:nvSpPr>
          <p:spPr bwMode="auto">
            <a:xfrm flipV="1">
              <a:off x="2826" y="4030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5" name="Line 6095"/>
            <p:cNvSpPr>
              <a:spLocks noChangeShapeType="1"/>
            </p:cNvSpPr>
            <p:nvPr/>
          </p:nvSpPr>
          <p:spPr bwMode="auto">
            <a:xfrm flipV="1">
              <a:off x="2831" y="403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Line 6096"/>
            <p:cNvSpPr>
              <a:spLocks noChangeShapeType="1"/>
            </p:cNvSpPr>
            <p:nvPr/>
          </p:nvSpPr>
          <p:spPr bwMode="auto">
            <a:xfrm flipV="1">
              <a:off x="3066" y="3740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Line 6097"/>
            <p:cNvSpPr>
              <a:spLocks noChangeShapeType="1"/>
            </p:cNvSpPr>
            <p:nvPr/>
          </p:nvSpPr>
          <p:spPr bwMode="auto">
            <a:xfrm flipV="1">
              <a:off x="3066" y="3740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Line 6098"/>
            <p:cNvSpPr>
              <a:spLocks noChangeShapeType="1"/>
            </p:cNvSpPr>
            <p:nvPr/>
          </p:nvSpPr>
          <p:spPr bwMode="auto">
            <a:xfrm flipV="1">
              <a:off x="3066" y="3742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Line 6099"/>
            <p:cNvSpPr>
              <a:spLocks noChangeShapeType="1"/>
            </p:cNvSpPr>
            <p:nvPr/>
          </p:nvSpPr>
          <p:spPr bwMode="auto">
            <a:xfrm flipV="1">
              <a:off x="3068" y="374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Line 6100"/>
            <p:cNvSpPr>
              <a:spLocks noChangeShapeType="1"/>
            </p:cNvSpPr>
            <p:nvPr/>
          </p:nvSpPr>
          <p:spPr bwMode="auto">
            <a:xfrm flipV="1">
              <a:off x="3071" y="374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1" name="Line 6101"/>
            <p:cNvSpPr>
              <a:spLocks noChangeShapeType="1"/>
            </p:cNvSpPr>
            <p:nvPr/>
          </p:nvSpPr>
          <p:spPr bwMode="auto">
            <a:xfrm flipV="1">
              <a:off x="3073" y="375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2" name="Line 6102"/>
            <p:cNvSpPr>
              <a:spLocks noChangeShapeType="1"/>
            </p:cNvSpPr>
            <p:nvPr/>
          </p:nvSpPr>
          <p:spPr bwMode="auto">
            <a:xfrm flipV="1">
              <a:off x="3077" y="3761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3" name="Line 6103"/>
            <p:cNvSpPr>
              <a:spLocks noChangeShapeType="1"/>
            </p:cNvSpPr>
            <p:nvPr/>
          </p:nvSpPr>
          <p:spPr bwMode="auto">
            <a:xfrm flipV="1">
              <a:off x="3083" y="3767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4" name="Line 6104"/>
            <p:cNvSpPr>
              <a:spLocks noChangeShapeType="1"/>
            </p:cNvSpPr>
            <p:nvPr/>
          </p:nvSpPr>
          <p:spPr bwMode="auto">
            <a:xfrm flipV="1">
              <a:off x="2681" y="3696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5" name="Line 6105"/>
            <p:cNvSpPr>
              <a:spLocks noChangeShapeType="1"/>
            </p:cNvSpPr>
            <p:nvPr/>
          </p:nvSpPr>
          <p:spPr bwMode="auto">
            <a:xfrm flipV="1">
              <a:off x="2681" y="3696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6" name="Line 6106"/>
            <p:cNvSpPr>
              <a:spLocks noChangeShapeType="1"/>
            </p:cNvSpPr>
            <p:nvPr/>
          </p:nvSpPr>
          <p:spPr bwMode="auto">
            <a:xfrm flipV="1">
              <a:off x="2681" y="3696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7" name="Line 6107"/>
            <p:cNvSpPr>
              <a:spLocks noChangeShapeType="1"/>
            </p:cNvSpPr>
            <p:nvPr/>
          </p:nvSpPr>
          <p:spPr bwMode="auto">
            <a:xfrm flipV="1">
              <a:off x="2681" y="3700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8" name="Line 6108"/>
            <p:cNvSpPr>
              <a:spLocks noChangeShapeType="1"/>
            </p:cNvSpPr>
            <p:nvPr/>
          </p:nvSpPr>
          <p:spPr bwMode="auto">
            <a:xfrm flipV="1">
              <a:off x="2685" y="370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49" name="Line 6109"/>
            <p:cNvSpPr>
              <a:spLocks noChangeShapeType="1"/>
            </p:cNvSpPr>
            <p:nvPr/>
          </p:nvSpPr>
          <p:spPr bwMode="auto">
            <a:xfrm flipV="1">
              <a:off x="2687" y="3713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0" name="Line 6110"/>
            <p:cNvSpPr>
              <a:spLocks noChangeShapeType="1"/>
            </p:cNvSpPr>
            <p:nvPr/>
          </p:nvSpPr>
          <p:spPr bwMode="auto">
            <a:xfrm flipV="1">
              <a:off x="2691" y="3717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1" name="Line 6111"/>
            <p:cNvSpPr>
              <a:spLocks noChangeShapeType="1"/>
            </p:cNvSpPr>
            <p:nvPr/>
          </p:nvSpPr>
          <p:spPr bwMode="auto">
            <a:xfrm flipV="1">
              <a:off x="2698" y="3724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2" name="Line 6112"/>
            <p:cNvSpPr>
              <a:spLocks noChangeShapeType="1"/>
            </p:cNvSpPr>
            <p:nvPr/>
          </p:nvSpPr>
          <p:spPr bwMode="auto">
            <a:xfrm flipV="1">
              <a:off x="3419" y="4019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3" name="Line 6113"/>
            <p:cNvSpPr>
              <a:spLocks noChangeShapeType="1"/>
            </p:cNvSpPr>
            <p:nvPr/>
          </p:nvSpPr>
          <p:spPr bwMode="auto">
            <a:xfrm flipV="1">
              <a:off x="3419" y="401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4" name="Line 6114"/>
            <p:cNvSpPr>
              <a:spLocks noChangeShapeType="1"/>
            </p:cNvSpPr>
            <p:nvPr/>
          </p:nvSpPr>
          <p:spPr bwMode="auto">
            <a:xfrm flipV="1">
              <a:off x="3419" y="4019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5" name="Line 6115"/>
            <p:cNvSpPr>
              <a:spLocks noChangeShapeType="1"/>
            </p:cNvSpPr>
            <p:nvPr/>
          </p:nvSpPr>
          <p:spPr bwMode="auto">
            <a:xfrm flipV="1">
              <a:off x="3421" y="402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6" name="Line 6116"/>
            <p:cNvSpPr>
              <a:spLocks noChangeShapeType="1"/>
            </p:cNvSpPr>
            <p:nvPr/>
          </p:nvSpPr>
          <p:spPr bwMode="auto">
            <a:xfrm flipV="1">
              <a:off x="3424" y="402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7" name="Line 6117"/>
            <p:cNvSpPr>
              <a:spLocks noChangeShapeType="1"/>
            </p:cNvSpPr>
            <p:nvPr/>
          </p:nvSpPr>
          <p:spPr bwMode="auto">
            <a:xfrm flipV="1">
              <a:off x="3428" y="403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8" name="Line 6118"/>
            <p:cNvSpPr>
              <a:spLocks noChangeShapeType="1"/>
            </p:cNvSpPr>
            <p:nvPr/>
          </p:nvSpPr>
          <p:spPr bwMode="auto">
            <a:xfrm flipV="1">
              <a:off x="3432" y="404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59" name="Line 6119"/>
            <p:cNvSpPr>
              <a:spLocks noChangeShapeType="1"/>
            </p:cNvSpPr>
            <p:nvPr/>
          </p:nvSpPr>
          <p:spPr bwMode="auto">
            <a:xfrm flipV="1">
              <a:off x="3438" y="404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0" name="Line 6120"/>
            <p:cNvSpPr>
              <a:spLocks noChangeShapeType="1"/>
            </p:cNvSpPr>
            <p:nvPr/>
          </p:nvSpPr>
          <p:spPr bwMode="auto">
            <a:xfrm flipV="1">
              <a:off x="3259" y="3923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1" name="Line 6121"/>
            <p:cNvSpPr>
              <a:spLocks noChangeShapeType="1"/>
            </p:cNvSpPr>
            <p:nvPr/>
          </p:nvSpPr>
          <p:spPr bwMode="auto">
            <a:xfrm flipV="1">
              <a:off x="3259" y="3923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2" name="Line 6122"/>
            <p:cNvSpPr>
              <a:spLocks noChangeShapeType="1"/>
            </p:cNvSpPr>
            <p:nvPr/>
          </p:nvSpPr>
          <p:spPr bwMode="auto">
            <a:xfrm flipV="1">
              <a:off x="3259" y="39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3" name="Line 6123"/>
            <p:cNvSpPr>
              <a:spLocks noChangeShapeType="1"/>
            </p:cNvSpPr>
            <p:nvPr/>
          </p:nvSpPr>
          <p:spPr bwMode="auto">
            <a:xfrm flipV="1">
              <a:off x="3261" y="39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4" name="Line 6124"/>
            <p:cNvSpPr>
              <a:spLocks noChangeShapeType="1"/>
            </p:cNvSpPr>
            <p:nvPr/>
          </p:nvSpPr>
          <p:spPr bwMode="auto">
            <a:xfrm flipV="1">
              <a:off x="3264" y="39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5" name="Line 6125"/>
            <p:cNvSpPr>
              <a:spLocks noChangeShapeType="1"/>
            </p:cNvSpPr>
            <p:nvPr/>
          </p:nvSpPr>
          <p:spPr bwMode="auto">
            <a:xfrm flipV="1">
              <a:off x="3266" y="394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6" name="Line 6126"/>
            <p:cNvSpPr>
              <a:spLocks noChangeShapeType="1"/>
            </p:cNvSpPr>
            <p:nvPr/>
          </p:nvSpPr>
          <p:spPr bwMode="auto">
            <a:xfrm flipV="1">
              <a:off x="3270" y="3949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7" name="Line 6127"/>
            <p:cNvSpPr>
              <a:spLocks noChangeShapeType="1"/>
            </p:cNvSpPr>
            <p:nvPr/>
          </p:nvSpPr>
          <p:spPr bwMode="auto">
            <a:xfrm flipV="1">
              <a:off x="3277" y="395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8" name="Line 6128"/>
            <p:cNvSpPr>
              <a:spLocks noChangeShapeType="1"/>
            </p:cNvSpPr>
            <p:nvPr/>
          </p:nvSpPr>
          <p:spPr bwMode="auto">
            <a:xfrm flipV="1">
              <a:off x="2898" y="4178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69" name="Line 6129"/>
            <p:cNvSpPr>
              <a:spLocks noChangeShapeType="1"/>
            </p:cNvSpPr>
            <p:nvPr/>
          </p:nvSpPr>
          <p:spPr bwMode="auto">
            <a:xfrm flipV="1">
              <a:off x="2898" y="4178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0" name="Line 6130"/>
            <p:cNvSpPr>
              <a:spLocks noChangeShapeType="1"/>
            </p:cNvSpPr>
            <p:nvPr/>
          </p:nvSpPr>
          <p:spPr bwMode="auto">
            <a:xfrm flipV="1">
              <a:off x="2898" y="4178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1" name="Line 6131"/>
            <p:cNvSpPr>
              <a:spLocks noChangeShapeType="1"/>
            </p:cNvSpPr>
            <p:nvPr/>
          </p:nvSpPr>
          <p:spPr bwMode="auto">
            <a:xfrm flipV="1">
              <a:off x="2900" y="4183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2" name="Line 6132"/>
            <p:cNvSpPr>
              <a:spLocks noChangeShapeType="1"/>
            </p:cNvSpPr>
            <p:nvPr/>
          </p:nvSpPr>
          <p:spPr bwMode="auto">
            <a:xfrm flipV="1">
              <a:off x="2902" y="418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3" name="Line 6133"/>
            <p:cNvSpPr>
              <a:spLocks noChangeShapeType="1"/>
            </p:cNvSpPr>
            <p:nvPr/>
          </p:nvSpPr>
          <p:spPr bwMode="auto">
            <a:xfrm flipV="1">
              <a:off x="2906" y="4192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4" name="Line 6134"/>
            <p:cNvSpPr>
              <a:spLocks noChangeShapeType="1"/>
            </p:cNvSpPr>
            <p:nvPr/>
          </p:nvSpPr>
          <p:spPr bwMode="auto">
            <a:xfrm flipV="1">
              <a:off x="2908" y="4199"/>
              <a:ext cx="25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5" name="Line 6135"/>
            <p:cNvSpPr>
              <a:spLocks noChangeShapeType="1"/>
            </p:cNvSpPr>
            <p:nvPr/>
          </p:nvSpPr>
          <p:spPr bwMode="auto">
            <a:xfrm flipV="1">
              <a:off x="2917" y="4205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6" name="Line 6136"/>
            <p:cNvSpPr>
              <a:spLocks noChangeShapeType="1"/>
            </p:cNvSpPr>
            <p:nvPr/>
          </p:nvSpPr>
          <p:spPr bwMode="auto">
            <a:xfrm flipV="1">
              <a:off x="3520" y="4207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7" name="Line 6137"/>
            <p:cNvSpPr>
              <a:spLocks noChangeShapeType="1"/>
            </p:cNvSpPr>
            <p:nvPr/>
          </p:nvSpPr>
          <p:spPr bwMode="auto">
            <a:xfrm flipV="1">
              <a:off x="3520" y="420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8" name="Line 6138"/>
            <p:cNvSpPr>
              <a:spLocks noChangeShapeType="1"/>
            </p:cNvSpPr>
            <p:nvPr/>
          </p:nvSpPr>
          <p:spPr bwMode="auto">
            <a:xfrm flipV="1">
              <a:off x="3520" y="4207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79" name="Line 6139"/>
            <p:cNvSpPr>
              <a:spLocks noChangeShapeType="1"/>
            </p:cNvSpPr>
            <p:nvPr/>
          </p:nvSpPr>
          <p:spPr bwMode="auto">
            <a:xfrm flipV="1">
              <a:off x="3522" y="421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Line 6140"/>
            <p:cNvSpPr>
              <a:spLocks noChangeShapeType="1"/>
            </p:cNvSpPr>
            <p:nvPr/>
          </p:nvSpPr>
          <p:spPr bwMode="auto">
            <a:xfrm flipV="1">
              <a:off x="3524" y="421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Line 6141"/>
            <p:cNvSpPr>
              <a:spLocks noChangeShapeType="1"/>
            </p:cNvSpPr>
            <p:nvPr/>
          </p:nvSpPr>
          <p:spPr bwMode="auto">
            <a:xfrm flipV="1">
              <a:off x="3529" y="4222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2" name="Line 6142"/>
            <p:cNvSpPr>
              <a:spLocks noChangeShapeType="1"/>
            </p:cNvSpPr>
            <p:nvPr/>
          </p:nvSpPr>
          <p:spPr bwMode="auto">
            <a:xfrm flipV="1">
              <a:off x="3533" y="4228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3" name="Line 6143"/>
            <p:cNvSpPr>
              <a:spLocks noChangeShapeType="1"/>
            </p:cNvSpPr>
            <p:nvPr/>
          </p:nvSpPr>
          <p:spPr bwMode="auto">
            <a:xfrm flipV="1">
              <a:off x="3538" y="4235"/>
              <a:ext cx="17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Line 6144"/>
            <p:cNvSpPr>
              <a:spLocks noChangeShapeType="1"/>
            </p:cNvSpPr>
            <p:nvPr/>
          </p:nvSpPr>
          <p:spPr bwMode="auto">
            <a:xfrm flipV="1">
              <a:off x="2792" y="3142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5" name="Line 6145"/>
            <p:cNvSpPr>
              <a:spLocks noChangeShapeType="1"/>
            </p:cNvSpPr>
            <p:nvPr/>
          </p:nvSpPr>
          <p:spPr bwMode="auto">
            <a:xfrm flipV="1">
              <a:off x="2792" y="3142"/>
              <a:ext cx="25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6" name="Line 6146"/>
            <p:cNvSpPr>
              <a:spLocks noChangeShapeType="1"/>
            </p:cNvSpPr>
            <p:nvPr/>
          </p:nvSpPr>
          <p:spPr bwMode="auto">
            <a:xfrm flipV="1">
              <a:off x="2792" y="314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7" name="Line 6147"/>
            <p:cNvSpPr>
              <a:spLocks noChangeShapeType="1"/>
            </p:cNvSpPr>
            <p:nvPr/>
          </p:nvSpPr>
          <p:spPr bwMode="auto">
            <a:xfrm flipV="1">
              <a:off x="2795" y="314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Line 6148"/>
            <p:cNvSpPr>
              <a:spLocks noChangeShapeType="1"/>
            </p:cNvSpPr>
            <p:nvPr/>
          </p:nvSpPr>
          <p:spPr bwMode="auto">
            <a:xfrm flipV="1">
              <a:off x="2797" y="315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89" name="Line 6149"/>
            <p:cNvSpPr>
              <a:spLocks noChangeShapeType="1"/>
            </p:cNvSpPr>
            <p:nvPr/>
          </p:nvSpPr>
          <p:spPr bwMode="auto">
            <a:xfrm flipV="1">
              <a:off x="2801" y="315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0" name="Line 6150"/>
            <p:cNvSpPr>
              <a:spLocks noChangeShapeType="1"/>
            </p:cNvSpPr>
            <p:nvPr/>
          </p:nvSpPr>
          <p:spPr bwMode="auto">
            <a:xfrm flipV="1">
              <a:off x="2803" y="3163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1" name="Line 6151"/>
            <p:cNvSpPr>
              <a:spLocks noChangeShapeType="1"/>
            </p:cNvSpPr>
            <p:nvPr/>
          </p:nvSpPr>
          <p:spPr bwMode="auto">
            <a:xfrm flipV="1">
              <a:off x="2811" y="3169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Oval 6152"/>
            <p:cNvSpPr>
              <a:spLocks noChangeArrowheads="1"/>
            </p:cNvSpPr>
            <p:nvPr/>
          </p:nvSpPr>
          <p:spPr bwMode="auto">
            <a:xfrm>
              <a:off x="3151" y="2590"/>
              <a:ext cx="33" cy="39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3" name="Oval 6153"/>
            <p:cNvSpPr>
              <a:spLocks noChangeArrowheads="1"/>
            </p:cNvSpPr>
            <p:nvPr/>
          </p:nvSpPr>
          <p:spPr bwMode="auto">
            <a:xfrm>
              <a:off x="3038" y="3891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4" name="Oval 6154"/>
            <p:cNvSpPr>
              <a:spLocks noChangeArrowheads="1"/>
            </p:cNvSpPr>
            <p:nvPr/>
          </p:nvSpPr>
          <p:spPr bwMode="auto">
            <a:xfrm>
              <a:off x="3662" y="2294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5" name="Oval 6155"/>
            <p:cNvSpPr>
              <a:spLocks noChangeArrowheads="1"/>
            </p:cNvSpPr>
            <p:nvPr/>
          </p:nvSpPr>
          <p:spPr bwMode="auto">
            <a:xfrm>
              <a:off x="2487" y="4011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Oval 6156"/>
            <p:cNvSpPr>
              <a:spLocks noChangeArrowheads="1"/>
            </p:cNvSpPr>
            <p:nvPr/>
          </p:nvSpPr>
          <p:spPr bwMode="auto">
            <a:xfrm>
              <a:off x="3202" y="4067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7" name="Oval 6157"/>
            <p:cNvSpPr>
              <a:spLocks noChangeArrowheads="1"/>
            </p:cNvSpPr>
            <p:nvPr/>
          </p:nvSpPr>
          <p:spPr bwMode="auto">
            <a:xfrm>
              <a:off x="2729" y="4192"/>
              <a:ext cx="42" cy="3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8" name="Oval 6158"/>
            <p:cNvSpPr>
              <a:spLocks noChangeArrowheads="1"/>
            </p:cNvSpPr>
            <p:nvPr/>
          </p:nvSpPr>
          <p:spPr bwMode="auto">
            <a:xfrm>
              <a:off x="3349" y="4207"/>
              <a:ext cx="31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99" name="Oval 6159"/>
            <p:cNvSpPr>
              <a:spLocks noChangeArrowheads="1"/>
            </p:cNvSpPr>
            <p:nvPr/>
          </p:nvSpPr>
          <p:spPr bwMode="auto">
            <a:xfrm>
              <a:off x="3261" y="3803"/>
              <a:ext cx="51" cy="3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Oval 6160"/>
            <p:cNvSpPr>
              <a:spLocks noChangeArrowheads="1"/>
            </p:cNvSpPr>
            <p:nvPr/>
          </p:nvSpPr>
          <p:spPr bwMode="auto">
            <a:xfrm>
              <a:off x="3125" y="287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1" name="Oval 6161"/>
            <p:cNvSpPr>
              <a:spLocks noChangeArrowheads="1"/>
            </p:cNvSpPr>
            <p:nvPr/>
          </p:nvSpPr>
          <p:spPr bwMode="auto">
            <a:xfrm>
              <a:off x="2908" y="372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2" name="Oval 6162"/>
            <p:cNvSpPr>
              <a:spLocks noChangeArrowheads="1"/>
            </p:cNvSpPr>
            <p:nvPr/>
          </p:nvSpPr>
          <p:spPr bwMode="auto">
            <a:xfrm>
              <a:off x="3095" y="3960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3" name="Oval 6163"/>
            <p:cNvSpPr>
              <a:spLocks noChangeArrowheads="1"/>
            </p:cNvSpPr>
            <p:nvPr/>
          </p:nvSpPr>
          <p:spPr bwMode="auto">
            <a:xfrm>
              <a:off x="3040" y="407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4" name="Oval 6164"/>
            <p:cNvSpPr>
              <a:spLocks noChangeArrowheads="1"/>
            </p:cNvSpPr>
            <p:nvPr/>
          </p:nvSpPr>
          <p:spPr bwMode="auto">
            <a:xfrm>
              <a:off x="2619" y="4029"/>
              <a:ext cx="26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5" name="Oval 6165"/>
            <p:cNvSpPr>
              <a:spLocks noChangeArrowheads="1"/>
            </p:cNvSpPr>
            <p:nvPr/>
          </p:nvSpPr>
          <p:spPr bwMode="auto">
            <a:xfrm>
              <a:off x="3299" y="4073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6" name="Oval 6166"/>
            <p:cNvSpPr>
              <a:spLocks noChangeArrowheads="1"/>
            </p:cNvSpPr>
            <p:nvPr/>
          </p:nvSpPr>
          <p:spPr bwMode="auto">
            <a:xfrm>
              <a:off x="3105" y="3314"/>
              <a:ext cx="26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7" name="Oval 6167"/>
            <p:cNvSpPr>
              <a:spLocks noChangeArrowheads="1"/>
            </p:cNvSpPr>
            <p:nvPr/>
          </p:nvSpPr>
          <p:spPr bwMode="auto">
            <a:xfrm>
              <a:off x="2937" y="3353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8" name="Oval 6168"/>
            <p:cNvSpPr>
              <a:spLocks noChangeArrowheads="1"/>
            </p:cNvSpPr>
            <p:nvPr/>
          </p:nvSpPr>
          <p:spPr bwMode="auto">
            <a:xfrm>
              <a:off x="3608" y="3203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09" name="Line 6169"/>
            <p:cNvSpPr>
              <a:spLocks noChangeShapeType="1"/>
            </p:cNvSpPr>
            <p:nvPr/>
          </p:nvSpPr>
          <p:spPr bwMode="auto">
            <a:xfrm flipV="1">
              <a:off x="3763" y="2620"/>
              <a:ext cx="1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0" name="Line 6170"/>
            <p:cNvSpPr>
              <a:spLocks noChangeShapeType="1"/>
            </p:cNvSpPr>
            <p:nvPr/>
          </p:nvSpPr>
          <p:spPr bwMode="auto">
            <a:xfrm flipV="1">
              <a:off x="3763" y="2620"/>
              <a:ext cx="25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1" name="Line 6171"/>
            <p:cNvSpPr>
              <a:spLocks noChangeShapeType="1"/>
            </p:cNvSpPr>
            <p:nvPr/>
          </p:nvSpPr>
          <p:spPr bwMode="auto">
            <a:xfrm flipV="1">
              <a:off x="3763" y="262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2" name="Line 6172"/>
            <p:cNvSpPr>
              <a:spLocks noChangeShapeType="1"/>
            </p:cNvSpPr>
            <p:nvPr/>
          </p:nvSpPr>
          <p:spPr bwMode="auto">
            <a:xfrm flipV="1">
              <a:off x="3765" y="2625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3" name="Line 6173"/>
            <p:cNvSpPr>
              <a:spLocks noChangeShapeType="1"/>
            </p:cNvSpPr>
            <p:nvPr/>
          </p:nvSpPr>
          <p:spPr bwMode="auto">
            <a:xfrm flipV="1">
              <a:off x="3768" y="263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4" name="Line 6174"/>
            <p:cNvSpPr>
              <a:spLocks noChangeShapeType="1"/>
            </p:cNvSpPr>
            <p:nvPr/>
          </p:nvSpPr>
          <p:spPr bwMode="auto">
            <a:xfrm flipV="1">
              <a:off x="3772" y="2638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5" name="Line 6175"/>
            <p:cNvSpPr>
              <a:spLocks noChangeShapeType="1"/>
            </p:cNvSpPr>
            <p:nvPr/>
          </p:nvSpPr>
          <p:spPr bwMode="auto">
            <a:xfrm flipV="1">
              <a:off x="3776" y="264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6" name="Line 6176"/>
            <p:cNvSpPr>
              <a:spLocks noChangeShapeType="1"/>
            </p:cNvSpPr>
            <p:nvPr/>
          </p:nvSpPr>
          <p:spPr bwMode="auto">
            <a:xfrm flipV="1">
              <a:off x="3784" y="2648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7" name="Line 6177"/>
            <p:cNvSpPr>
              <a:spLocks noChangeShapeType="1"/>
            </p:cNvSpPr>
            <p:nvPr/>
          </p:nvSpPr>
          <p:spPr bwMode="auto">
            <a:xfrm flipV="1">
              <a:off x="3209" y="3255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8" name="Line 6178"/>
            <p:cNvSpPr>
              <a:spLocks noChangeShapeType="1"/>
            </p:cNvSpPr>
            <p:nvPr/>
          </p:nvSpPr>
          <p:spPr bwMode="auto">
            <a:xfrm flipV="1">
              <a:off x="3209" y="3255"/>
              <a:ext cx="20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19" name="Line 6179"/>
            <p:cNvSpPr>
              <a:spLocks noChangeShapeType="1"/>
            </p:cNvSpPr>
            <p:nvPr/>
          </p:nvSpPr>
          <p:spPr bwMode="auto">
            <a:xfrm flipV="1">
              <a:off x="3209" y="325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0" name="Line 6180"/>
            <p:cNvSpPr>
              <a:spLocks noChangeShapeType="1"/>
            </p:cNvSpPr>
            <p:nvPr/>
          </p:nvSpPr>
          <p:spPr bwMode="auto">
            <a:xfrm flipV="1">
              <a:off x="3211" y="326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1" name="Line 6181"/>
            <p:cNvSpPr>
              <a:spLocks noChangeShapeType="1"/>
            </p:cNvSpPr>
            <p:nvPr/>
          </p:nvSpPr>
          <p:spPr bwMode="auto">
            <a:xfrm flipV="1">
              <a:off x="3213" y="326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2" name="Line 6182"/>
            <p:cNvSpPr>
              <a:spLocks noChangeShapeType="1"/>
            </p:cNvSpPr>
            <p:nvPr/>
          </p:nvSpPr>
          <p:spPr bwMode="auto">
            <a:xfrm flipV="1">
              <a:off x="3215" y="3271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3" name="Line 6183"/>
            <p:cNvSpPr>
              <a:spLocks noChangeShapeType="1"/>
            </p:cNvSpPr>
            <p:nvPr/>
          </p:nvSpPr>
          <p:spPr bwMode="auto">
            <a:xfrm flipV="1">
              <a:off x="3220" y="327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4" name="Line 6184"/>
            <p:cNvSpPr>
              <a:spLocks noChangeShapeType="1"/>
            </p:cNvSpPr>
            <p:nvPr/>
          </p:nvSpPr>
          <p:spPr bwMode="auto">
            <a:xfrm flipV="1">
              <a:off x="3227" y="328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5" name="Line 6185"/>
            <p:cNvSpPr>
              <a:spLocks noChangeShapeType="1"/>
            </p:cNvSpPr>
            <p:nvPr/>
          </p:nvSpPr>
          <p:spPr bwMode="auto">
            <a:xfrm flipV="1">
              <a:off x="1098" y="3174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6" name="Line 6186"/>
            <p:cNvSpPr>
              <a:spLocks noChangeShapeType="1"/>
            </p:cNvSpPr>
            <p:nvPr/>
          </p:nvSpPr>
          <p:spPr bwMode="auto">
            <a:xfrm flipV="1">
              <a:off x="1098" y="3174"/>
              <a:ext cx="21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7" name="Line 6187"/>
            <p:cNvSpPr>
              <a:spLocks noChangeShapeType="1"/>
            </p:cNvSpPr>
            <p:nvPr/>
          </p:nvSpPr>
          <p:spPr bwMode="auto">
            <a:xfrm flipV="1">
              <a:off x="1098" y="3176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8" name="Line 6188"/>
            <p:cNvSpPr>
              <a:spLocks noChangeShapeType="1"/>
            </p:cNvSpPr>
            <p:nvPr/>
          </p:nvSpPr>
          <p:spPr bwMode="auto">
            <a:xfrm flipV="1">
              <a:off x="1100" y="3179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29" name="Line 6189"/>
            <p:cNvSpPr>
              <a:spLocks noChangeShapeType="1"/>
            </p:cNvSpPr>
            <p:nvPr/>
          </p:nvSpPr>
          <p:spPr bwMode="auto">
            <a:xfrm flipV="1">
              <a:off x="1102" y="318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0" name="Line 6190"/>
            <p:cNvSpPr>
              <a:spLocks noChangeShapeType="1"/>
            </p:cNvSpPr>
            <p:nvPr/>
          </p:nvSpPr>
          <p:spPr bwMode="auto">
            <a:xfrm flipV="1">
              <a:off x="1105" y="319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1" name="Line 6191"/>
            <p:cNvSpPr>
              <a:spLocks noChangeShapeType="1"/>
            </p:cNvSpPr>
            <p:nvPr/>
          </p:nvSpPr>
          <p:spPr bwMode="auto">
            <a:xfrm flipV="1">
              <a:off x="1107" y="319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2" name="Line 6192"/>
            <p:cNvSpPr>
              <a:spLocks noChangeShapeType="1"/>
            </p:cNvSpPr>
            <p:nvPr/>
          </p:nvSpPr>
          <p:spPr bwMode="auto">
            <a:xfrm flipV="1">
              <a:off x="1113" y="3202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3" name="Oval 6193"/>
            <p:cNvSpPr>
              <a:spLocks noChangeArrowheads="1"/>
            </p:cNvSpPr>
            <p:nvPr/>
          </p:nvSpPr>
          <p:spPr bwMode="auto">
            <a:xfrm>
              <a:off x="3283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4" name="Oval 6194"/>
            <p:cNvSpPr>
              <a:spLocks noChangeArrowheads="1"/>
            </p:cNvSpPr>
            <p:nvPr/>
          </p:nvSpPr>
          <p:spPr bwMode="auto">
            <a:xfrm>
              <a:off x="3417" y="3107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5" name="Oval 6195"/>
            <p:cNvSpPr>
              <a:spLocks noChangeArrowheads="1"/>
            </p:cNvSpPr>
            <p:nvPr/>
          </p:nvSpPr>
          <p:spPr bwMode="auto">
            <a:xfrm>
              <a:off x="3908" y="3367"/>
              <a:ext cx="29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6" name="Oval 6196"/>
            <p:cNvSpPr>
              <a:spLocks noChangeArrowheads="1"/>
            </p:cNvSpPr>
            <p:nvPr/>
          </p:nvSpPr>
          <p:spPr bwMode="auto">
            <a:xfrm>
              <a:off x="2964" y="3221"/>
              <a:ext cx="27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7" name="Oval 6197"/>
            <p:cNvSpPr>
              <a:spLocks noChangeArrowheads="1"/>
            </p:cNvSpPr>
            <p:nvPr/>
          </p:nvSpPr>
          <p:spPr bwMode="auto">
            <a:xfrm>
              <a:off x="245" y="3358"/>
              <a:ext cx="29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8" name="Oval 6198"/>
            <p:cNvSpPr>
              <a:spLocks noChangeArrowheads="1"/>
            </p:cNvSpPr>
            <p:nvPr/>
          </p:nvSpPr>
          <p:spPr bwMode="auto">
            <a:xfrm>
              <a:off x="3121" y="315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39" name="Oval 6199"/>
            <p:cNvSpPr>
              <a:spLocks noChangeArrowheads="1"/>
            </p:cNvSpPr>
            <p:nvPr/>
          </p:nvSpPr>
          <p:spPr bwMode="auto">
            <a:xfrm>
              <a:off x="3242" y="2802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0" name="Oval 6200"/>
            <p:cNvSpPr>
              <a:spLocks noChangeArrowheads="1"/>
            </p:cNvSpPr>
            <p:nvPr/>
          </p:nvSpPr>
          <p:spPr bwMode="auto">
            <a:xfrm>
              <a:off x="4159" y="2514"/>
              <a:ext cx="26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1" name="Oval 6201"/>
            <p:cNvSpPr>
              <a:spLocks noChangeArrowheads="1"/>
            </p:cNvSpPr>
            <p:nvPr/>
          </p:nvSpPr>
          <p:spPr bwMode="auto">
            <a:xfrm>
              <a:off x="3232" y="2979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2" name="Oval 6202"/>
            <p:cNvSpPr>
              <a:spLocks noChangeArrowheads="1"/>
            </p:cNvSpPr>
            <p:nvPr/>
          </p:nvSpPr>
          <p:spPr bwMode="auto">
            <a:xfrm>
              <a:off x="3467" y="2775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3" name="Line 6203"/>
            <p:cNvSpPr>
              <a:spLocks noChangeShapeType="1"/>
            </p:cNvSpPr>
            <p:nvPr/>
          </p:nvSpPr>
          <p:spPr bwMode="auto">
            <a:xfrm flipV="1">
              <a:off x="3364" y="294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44" name="Line 6204"/>
            <p:cNvSpPr>
              <a:spLocks noChangeShapeType="1"/>
            </p:cNvSpPr>
            <p:nvPr/>
          </p:nvSpPr>
          <p:spPr bwMode="auto">
            <a:xfrm flipV="1">
              <a:off x="3364" y="2946"/>
              <a:ext cx="25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4" name="Group 6205"/>
          <p:cNvGrpSpPr>
            <a:grpSpLocks/>
          </p:cNvGrpSpPr>
          <p:nvPr/>
        </p:nvGrpSpPr>
        <p:grpSpPr bwMode="auto">
          <a:xfrm>
            <a:off x="1398588" y="3316288"/>
            <a:ext cx="5815012" cy="3471862"/>
            <a:chOff x="881" y="2089"/>
            <a:chExt cx="3663" cy="2187"/>
          </a:xfrm>
        </p:grpSpPr>
        <p:sp>
          <p:nvSpPr>
            <p:cNvPr id="43945" name="Line 6206"/>
            <p:cNvSpPr>
              <a:spLocks noChangeShapeType="1"/>
            </p:cNvSpPr>
            <p:nvPr/>
          </p:nvSpPr>
          <p:spPr bwMode="auto">
            <a:xfrm flipV="1">
              <a:off x="3364" y="294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6" name="Line 6207"/>
            <p:cNvSpPr>
              <a:spLocks noChangeShapeType="1"/>
            </p:cNvSpPr>
            <p:nvPr/>
          </p:nvSpPr>
          <p:spPr bwMode="auto">
            <a:xfrm flipV="1">
              <a:off x="3367" y="295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7" name="Line 6208"/>
            <p:cNvSpPr>
              <a:spLocks noChangeShapeType="1"/>
            </p:cNvSpPr>
            <p:nvPr/>
          </p:nvSpPr>
          <p:spPr bwMode="auto">
            <a:xfrm flipV="1">
              <a:off x="3369" y="295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8" name="Line 6209"/>
            <p:cNvSpPr>
              <a:spLocks noChangeShapeType="1"/>
            </p:cNvSpPr>
            <p:nvPr/>
          </p:nvSpPr>
          <p:spPr bwMode="auto">
            <a:xfrm flipV="1">
              <a:off x="3373" y="296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9" name="Line 6210"/>
            <p:cNvSpPr>
              <a:spLocks noChangeShapeType="1"/>
            </p:cNvSpPr>
            <p:nvPr/>
          </p:nvSpPr>
          <p:spPr bwMode="auto">
            <a:xfrm flipV="1">
              <a:off x="3375" y="2972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0" name="Line 6211"/>
            <p:cNvSpPr>
              <a:spLocks noChangeShapeType="1"/>
            </p:cNvSpPr>
            <p:nvPr/>
          </p:nvSpPr>
          <p:spPr bwMode="auto">
            <a:xfrm flipV="1">
              <a:off x="3383" y="2976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1" name="Oval 6212"/>
            <p:cNvSpPr>
              <a:spLocks noChangeArrowheads="1"/>
            </p:cNvSpPr>
            <p:nvPr/>
          </p:nvSpPr>
          <p:spPr bwMode="auto">
            <a:xfrm>
              <a:off x="3586" y="2848"/>
              <a:ext cx="26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2" name="Oval 6213"/>
            <p:cNvSpPr>
              <a:spLocks noChangeArrowheads="1"/>
            </p:cNvSpPr>
            <p:nvPr/>
          </p:nvSpPr>
          <p:spPr bwMode="auto">
            <a:xfrm>
              <a:off x="3504" y="2652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3" name="Oval 6214"/>
            <p:cNvSpPr>
              <a:spLocks noChangeArrowheads="1"/>
            </p:cNvSpPr>
            <p:nvPr/>
          </p:nvSpPr>
          <p:spPr bwMode="auto">
            <a:xfrm>
              <a:off x="3567" y="3008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4" name="Line 6215"/>
            <p:cNvSpPr>
              <a:spLocks noChangeShapeType="1"/>
            </p:cNvSpPr>
            <p:nvPr/>
          </p:nvSpPr>
          <p:spPr bwMode="auto">
            <a:xfrm flipV="1">
              <a:off x="1398" y="3894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5" name="Line 6216"/>
            <p:cNvSpPr>
              <a:spLocks noChangeShapeType="1"/>
            </p:cNvSpPr>
            <p:nvPr/>
          </p:nvSpPr>
          <p:spPr bwMode="auto">
            <a:xfrm flipV="1">
              <a:off x="1398" y="3894"/>
              <a:ext cx="20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6" name="Line 6217"/>
            <p:cNvSpPr>
              <a:spLocks noChangeShapeType="1"/>
            </p:cNvSpPr>
            <p:nvPr/>
          </p:nvSpPr>
          <p:spPr bwMode="auto">
            <a:xfrm flipV="1">
              <a:off x="1398" y="3894"/>
              <a:ext cx="2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7" name="Line 6218"/>
            <p:cNvSpPr>
              <a:spLocks noChangeShapeType="1"/>
            </p:cNvSpPr>
            <p:nvPr/>
          </p:nvSpPr>
          <p:spPr bwMode="auto">
            <a:xfrm flipV="1">
              <a:off x="1401" y="3899"/>
              <a:ext cx="28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8" name="Line 6219"/>
            <p:cNvSpPr>
              <a:spLocks noChangeShapeType="1"/>
            </p:cNvSpPr>
            <p:nvPr/>
          </p:nvSpPr>
          <p:spPr bwMode="auto">
            <a:xfrm flipV="1">
              <a:off x="1403" y="3904"/>
              <a:ext cx="28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59" name="Line 6220"/>
            <p:cNvSpPr>
              <a:spLocks noChangeShapeType="1"/>
            </p:cNvSpPr>
            <p:nvPr/>
          </p:nvSpPr>
          <p:spPr bwMode="auto">
            <a:xfrm flipV="1">
              <a:off x="1409" y="3908"/>
              <a:ext cx="22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0" name="Line 6221"/>
            <p:cNvSpPr>
              <a:spLocks noChangeShapeType="1"/>
            </p:cNvSpPr>
            <p:nvPr/>
          </p:nvSpPr>
          <p:spPr bwMode="auto">
            <a:xfrm flipV="1">
              <a:off x="1418" y="3915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1" name="Line 6222"/>
            <p:cNvSpPr>
              <a:spLocks noChangeShapeType="1"/>
            </p:cNvSpPr>
            <p:nvPr/>
          </p:nvSpPr>
          <p:spPr bwMode="auto">
            <a:xfrm flipV="1">
              <a:off x="3012" y="3020"/>
              <a:ext cx="15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2" name="Line 6223"/>
            <p:cNvSpPr>
              <a:spLocks noChangeShapeType="1"/>
            </p:cNvSpPr>
            <p:nvPr/>
          </p:nvSpPr>
          <p:spPr bwMode="auto">
            <a:xfrm flipV="1">
              <a:off x="3012" y="3020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3" name="Line 6224"/>
            <p:cNvSpPr>
              <a:spLocks noChangeShapeType="1"/>
            </p:cNvSpPr>
            <p:nvPr/>
          </p:nvSpPr>
          <p:spPr bwMode="auto">
            <a:xfrm flipV="1">
              <a:off x="3012" y="302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4" name="Line 6225"/>
            <p:cNvSpPr>
              <a:spLocks noChangeShapeType="1"/>
            </p:cNvSpPr>
            <p:nvPr/>
          </p:nvSpPr>
          <p:spPr bwMode="auto">
            <a:xfrm flipV="1">
              <a:off x="3014" y="3024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5" name="Line 6226"/>
            <p:cNvSpPr>
              <a:spLocks noChangeShapeType="1"/>
            </p:cNvSpPr>
            <p:nvPr/>
          </p:nvSpPr>
          <p:spPr bwMode="auto">
            <a:xfrm flipV="1">
              <a:off x="3018" y="3029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6" name="Line 6227"/>
            <p:cNvSpPr>
              <a:spLocks noChangeShapeType="1"/>
            </p:cNvSpPr>
            <p:nvPr/>
          </p:nvSpPr>
          <p:spPr bwMode="auto">
            <a:xfrm flipV="1">
              <a:off x="3020" y="3036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7" name="Line 6228"/>
            <p:cNvSpPr>
              <a:spLocks noChangeShapeType="1"/>
            </p:cNvSpPr>
            <p:nvPr/>
          </p:nvSpPr>
          <p:spPr bwMode="auto">
            <a:xfrm flipV="1">
              <a:off x="3024" y="3040"/>
              <a:ext cx="2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8" name="Line 6229"/>
            <p:cNvSpPr>
              <a:spLocks noChangeShapeType="1"/>
            </p:cNvSpPr>
            <p:nvPr/>
          </p:nvSpPr>
          <p:spPr bwMode="auto">
            <a:xfrm flipV="1">
              <a:off x="3033" y="3047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69" name="Line 6230"/>
            <p:cNvSpPr>
              <a:spLocks noChangeShapeType="1"/>
            </p:cNvSpPr>
            <p:nvPr/>
          </p:nvSpPr>
          <p:spPr bwMode="auto">
            <a:xfrm flipV="1">
              <a:off x="1181" y="3857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0" name="Line 6231"/>
            <p:cNvSpPr>
              <a:spLocks noChangeShapeType="1"/>
            </p:cNvSpPr>
            <p:nvPr/>
          </p:nvSpPr>
          <p:spPr bwMode="auto">
            <a:xfrm flipV="1">
              <a:off x="1181" y="3857"/>
              <a:ext cx="25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1" name="Line 6232"/>
            <p:cNvSpPr>
              <a:spLocks noChangeShapeType="1"/>
            </p:cNvSpPr>
            <p:nvPr/>
          </p:nvSpPr>
          <p:spPr bwMode="auto">
            <a:xfrm flipV="1">
              <a:off x="1181" y="386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2" name="Line 6233"/>
            <p:cNvSpPr>
              <a:spLocks noChangeShapeType="1"/>
            </p:cNvSpPr>
            <p:nvPr/>
          </p:nvSpPr>
          <p:spPr bwMode="auto">
            <a:xfrm flipV="1">
              <a:off x="1184" y="3864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3" name="Line 6234"/>
            <p:cNvSpPr>
              <a:spLocks noChangeShapeType="1"/>
            </p:cNvSpPr>
            <p:nvPr/>
          </p:nvSpPr>
          <p:spPr bwMode="auto">
            <a:xfrm flipV="1">
              <a:off x="1186" y="3867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4" name="Line 6235"/>
            <p:cNvSpPr>
              <a:spLocks noChangeShapeType="1"/>
            </p:cNvSpPr>
            <p:nvPr/>
          </p:nvSpPr>
          <p:spPr bwMode="auto">
            <a:xfrm flipV="1">
              <a:off x="1190" y="387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5" name="Line 6236"/>
            <p:cNvSpPr>
              <a:spLocks noChangeShapeType="1"/>
            </p:cNvSpPr>
            <p:nvPr/>
          </p:nvSpPr>
          <p:spPr bwMode="auto">
            <a:xfrm flipV="1">
              <a:off x="1192" y="3883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6" name="Line 6237"/>
            <p:cNvSpPr>
              <a:spLocks noChangeShapeType="1"/>
            </p:cNvSpPr>
            <p:nvPr/>
          </p:nvSpPr>
          <p:spPr bwMode="auto">
            <a:xfrm flipV="1">
              <a:off x="1200" y="3887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7" name="Line 6238"/>
            <p:cNvSpPr>
              <a:spLocks noChangeShapeType="1"/>
            </p:cNvSpPr>
            <p:nvPr/>
          </p:nvSpPr>
          <p:spPr bwMode="auto">
            <a:xfrm flipV="1">
              <a:off x="881" y="2515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8" name="Line 6239"/>
            <p:cNvSpPr>
              <a:spLocks noChangeShapeType="1"/>
            </p:cNvSpPr>
            <p:nvPr/>
          </p:nvSpPr>
          <p:spPr bwMode="auto">
            <a:xfrm flipV="1">
              <a:off x="881" y="2515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79" name="Line 6240"/>
            <p:cNvSpPr>
              <a:spLocks noChangeShapeType="1"/>
            </p:cNvSpPr>
            <p:nvPr/>
          </p:nvSpPr>
          <p:spPr bwMode="auto">
            <a:xfrm flipV="1">
              <a:off x="881" y="2515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0" name="Line 6241"/>
            <p:cNvSpPr>
              <a:spLocks noChangeShapeType="1"/>
            </p:cNvSpPr>
            <p:nvPr/>
          </p:nvSpPr>
          <p:spPr bwMode="auto">
            <a:xfrm flipV="1">
              <a:off x="883" y="252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1" name="Line 6242"/>
            <p:cNvSpPr>
              <a:spLocks noChangeShapeType="1"/>
            </p:cNvSpPr>
            <p:nvPr/>
          </p:nvSpPr>
          <p:spPr bwMode="auto">
            <a:xfrm flipV="1">
              <a:off x="885" y="252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2" name="Line 6243"/>
            <p:cNvSpPr>
              <a:spLocks noChangeShapeType="1"/>
            </p:cNvSpPr>
            <p:nvPr/>
          </p:nvSpPr>
          <p:spPr bwMode="auto">
            <a:xfrm flipV="1">
              <a:off x="888" y="2529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3" name="Line 6244"/>
            <p:cNvSpPr>
              <a:spLocks noChangeShapeType="1"/>
            </p:cNvSpPr>
            <p:nvPr/>
          </p:nvSpPr>
          <p:spPr bwMode="auto">
            <a:xfrm flipV="1">
              <a:off x="892" y="2538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4" name="Line 6245"/>
            <p:cNvSpPr>
              <a:spLocks noChangeShapeType="1"/>
            </p:cNvSpPr>
            <p:nvPr/>
          </p:nvSpPr>
          <p:spPr bwMode="auto">
            <a:xfrm flipV="1">
              <a:off x="900" y="2544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5" name="Line 6246"/>
            <p:cNvSpPr>
              <a:spLocks noChangeShapeType="1"/>
            </p:cNvSpPr>
            <p:nvPr/>
          </p:nvSpPr>
          <p:spPr bwMode="auto">
            <a:xfrm flipV="1">
              <a:off x="2277" y="4058"/>
              <a:ext cx="11" cy="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6" name="Line 6247"/>
            <p:cNvSpPr>
              <a:spLocks noChangeShapeType="1"/>
            </p:cNvSpPr>
            <p:nvPr/>
          </p:nvSpPr>
          <p:spPr bwMode="auto">
            <a:xfrm flipV="1">
              <a:off x="2279" y="4058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7" name="Line 6248"/>
            <p:cNvSpPr>
              <a:spLocks noChangeShapeType="1"/>
            </p:cNvSpPr>
            <p:nvPr/>
          </p:nvSpPr>
          <p:spPr bwMode="auto">
            <a:xfrm flipV="1">
              <a:off x="2282" y="4058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8" name="Line 6249"/>
            <p:cNvSpPr>
              <a:spLocks noChangeShapeType="1"/>
            </p:cNvSpPr>
            <p:nvPr/>
          </p:nvSpPr>
          <p:spPr bwMode="auto">
            <a:xfrm flipV="1">
              <a:off x="2284" y="405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89" name="Line 6250"/>
            <p:cNvSpPr>
              <a:spLocks noChangeShapeType="1"/>
            </p:cNvSpPr>
            <p:nvPr/>
          </p:nvSpPr>
          <p:spPr bwMode="auto">
            <a:xfrm flipV="1">
              <a:off x="2289" y="406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0" name="Line 6251"/>
            <p:cNvSpPr>
              <a:spLocks noChangeShapeType="1"/>
            </p:cNvSpPr>
            <p:nvPr/>
          </p:nvSpPr>
          <p:spPr bwMode="auto">
            <a:xfrm flipV="1">
              <a:off x="2297" y="4065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1" name="Line 6252"/>
            <p:cNvSpPr>
              <a:spLocks noChangeShapeType="1"/>
            </p:cNvSpPr>
            <p:nvPr/>
          </p:nvSpPr>
          <p:spPr bwMode="auto">
            <a:xfrm flipV="1">
              <a:off x="2304" y="4070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2" name="Line 6253"/>
            <p:cNvSpPr>
              <a:spLocks noChangeShapeType="1"/>
            </p:cNvSpPr>
            <p:nvPr/>
          </p:nvSpPr>
          <p:spPr bwMode="auto">
            <a:xfrm flipV="1">
              <a:off x="1718" y="2368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3" name="Line 6254"/>
            <p:cNvSpPr>
              <a:spLocks noChangeShapeType="1"/>
            </p:cNvSpPr>
            <p:nvPr/>
          </p:nvSpPr>
          <p:spPr bwMode="auto">
            <a:xfrm flipV="1">
              <a:off x="1718" y="2368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4" name="Line 6255"/>
            <p:cNvSpPr>
              <a:spLocks noChangeShapeType="1"/>
            </p:cNvSpPr>
            <p:nvPr/>
          </p:nvSpPr>
          <p:spPr bwMode="auto">
            <a:xfrm flipV="1">
              <a:off x="1718" y="2371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5" name="Line 6256"/>
            <p:cNvSpPr>
              <a:spLocks noChangeShapeType="1"/>
            </p:cNvSpPr>
            <p:nvPr/>
          </p:nvSpPr>
          <p:spPr bwMode="auto">
            <a:xfrm flipV="1">
              <a:off x="1718" y="237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6" name="Line 6257"/>
            <p:cNvSpPr>
              <a:spLocks noChangeShapeType="1"/>
            </p:cNvSpPr>
            <p:nvPr/>
          </p:nvSpPr>
          <p:spPr bwMode="auto">
            <a:xfrm flipV="1">
              <a:off x="1723" y="237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7" name="Line 6258"/>
            <p:cNvSpPr>
              <a:spLocks noChangeShapeType="1"/>
            </p:cNvSpPr>
            <p:nvPr/>
          </p:nvSpPr>
          <p:spPr bwMode="auto">
            <a:xfrm flipV="1">
              <a:off x="1725" y="238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8" name="Line 6259"/>
            <p:cNvSpPr>
              <a:spLocks noChangeShapeType="1"/>
            </p:cNvSpPr>
            <p:nvPr/>
          </p:nvSpPr>
          <p:spPr bwMode="auto">
            <a:xfrm flipV="1">
              <a:off x="1730" y="2389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99" name="Line 6260"/>
            <p:cNvSpPr>
              <a:spLocks noChangeShapeType="1"/>
            </p:cNvSpPr>
            <p:nvPr/>
          </p:nvSpPr>
          <p:spPr bwMode="auto">
            <a:xfrm flipV="1">
              <a:off x="1738" y="2396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0" name="Line 6261"/>
            <p:cNvSpPr>
              <a:spLocks noChangeShapeType="1"/>
            </p:cNvSpPr>
            <p:nvPr/>
          </p:nvSpPr>
          <p:spPr bwMode="auto">
            <a:xfrm flipV="1">
              <a:off x="2032" y="4171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1" name="Line 6262"/>
            <p:cNvSpPr>
              <a:spLocks noChangeShapeType="1"/>
            </p:cNvSpPr>
            <p:nvPr/>
          </p:nvSpPr>
          <p:spPr bwMode="auto">
            <a:xfrm flipV="1">
              <a:off x="2032" y="4171"/>
              <a:ext cx="18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2" name="Line 6263"/>
            <p:cNvSpPr>
              <a:spLocks noChangeShapeType="1"/>
            </p:cNvSpPr>
            <p:nvPr/>
          </p:nvSpPr>
          <p:spPr bwMode="auto">
            <a:xfrm flipV="1">
              <a:off x="2032" y="4173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3" name="Line 6264"/>
            <p:cNvSpPr>
              <a:spLocks noChangeShapeType="1"/>
            </p:cNvSpPr>
            <p:nvPr/>
          </p:nvSpPr>
          <p:spPr bwMode="auto">
            <a:xfrm flipV="1">
              <a:off x="2034" y="4176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4" name="Line 6265"/>
            <p:cNvSpPr>
              <a:spLocks noChangeShapeType="1"/>
            </p:cNvSpPr>
            <p:nvPr/>
          </p:nvSpPr>
          <p:spPr bwMode="auto">
            <a:xfrm flipV="1">
              <a:off x="2036" y="4180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5" name="Line 6266"/>
            <p:cNvSpPr>
              <a:spLocks noChangeShapeType="1"/>
            </p:cNvSpPr>
            <p:nvPr/>
          </p:nvSpPr>
          <p:spPr bwMode="auto">
            <a:xfrm flipV="1">
              <a:off x="2038" y="4186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6" name="Line 6267"/>
            <p:cNvSpPr>
              <a:spLocks noChangeShapeType="1"/>
            </p:cNvSpPr>
            <p:nvPr/>
          </p:nvSpPr>
          <p:spPr bwMode="auto">
            <a:xfrm flipV="1">
              <a:off x="2041" y="4192"/>
              <a:ext cx="21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7" name="Line 6268"/>
            <p:cNvSpPr>
              <a:spLocks noChangeShapeType="1"/>
            </p:cNvSpPr>
            <p:nvPr/>
          </p:nvSpPr>
          <p:spPr bwMode="auto">
            <a:xfrm flipV="1">
              <a:off x="2048" y="419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8" name="Line 6269"/>
            <p:cNvSpPr>
              <a:spLocks noChangeShapeType="1"/>
            </p:cNvSpPr>
            <p:nvPr/>
          </p:nvSpPr>
          <p:spPr bwMode="auto">
            <a:xfrm flipV="1">
              <a:off x="2545" y="4185"/>
              <a:ext cx="11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09" name="Line 6270"/>
            <p:cNvSpPr>
              <a:spLocks noChangeShapeType="1"/>
            </p:cNvSpPr>
            <p:nvPr/>
          </p:nvSpPr>
          <p:spPr bwMode="auto">
            <a:xfrm flipV="1">
              <a:off x="2545" y="4185"/>
              <a:ext cx="19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0" name="Line 6271"/>
            <p:cNvSpPr>
              <a:spLocks noChangeShapeType="1"/>
            </p:cNvSpPr>
            <p:nvPr/>
          </p:nvSpPr>
          <p:spPr bwMode="auto">
            <a:xfrm flipV="1">
              <a:off x="2545" y="4185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1" name="Line 6272"/>
            <p:cNvSpPr>
              <a:spLocks noChangeShapeType="1"/>
            </p:cNvSpPr>
            <p:nvPr/>
          </p:nvSpPr>
          <p:spPr bwMode="auto">
            <a:xfrm flipV="1">
              <a:off x="2545" y="4190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2" name="Line 6273"/>
            <p:cNvSpPr>
              <a:spLocks noChangeShapeType="1"/>
            </p:cNvSpPr>
            <p:nvPr/>
          </p:nvSpPr>
          <p:spPr bwMode="auto">
            <a:xfrm flipV="1">
              <a:off x="2549" y="4193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3" name="Line 6274"/>
            <p:cNvSpPr>
              <a:spLocks noChangeShapeType="1"/>
            </p:cNvSpPr>
            <p:nvPr/>
          </p:nvSpPr>
          <p:spPr bwMode="auto">
            <a:xfrm flipV="1">
              <a:off x="2551" y="4200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4" name="Line 6275"/>
            <p:cNvSpPr>
              <a:spLocks noChangeShapeType="1"/>
            </p:cNvSpPr>
            <p:nvPr/>
          </p:nvSpPr>
          <p:spPr bwMode="auto">
            <a:xfrm flipV="1">
              <a:off x="2555" y="4206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5" name="Line 6276"/>
            <p:cNvSpPr>
              <a:spLocks noChangeShapeType="1"/>
            </p:cNvSpPr>
            <p:nvPr/>
          </p:nvSpPr>
          <p:spPr bwMode="auto">
            <a:xfrm flipV="1">
              <a:off x="2561" y="4212"/>
              <a:ext cx="12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6" name="Line 6277"/>
            <p:cNvSpPr>
              <a:spLocks noChangeShapeType="1"/>
            </p:cNvSpPr>
            <p:nvPr/>
          </p:nvSpPr>
          <p:spPr bwMode="auto">
            <a:xfrm flipV="1">
              <a:off x="2613" y="275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7" name="Line 6278"/>
            <p:cNvSpPr>
              <a:spLocks noChangeShapeType="1"/>
            </p:cNvSpPr>
            <p:nvPr/>
          </p:nvSpPr>
          <p:spPr bwMode="auto">
            <a:xfrm flipV="1">
              <a:off x="2613" y="2753"/>
              <a:ext cx="23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8" name="Line 6279"/>
            <p:cNvSpPr>
              <a:spLocks noChangeShapeType="1"/>
            </p:cNvSpPr>
            <p:nvPr/>
          </p:nvSpPr>
          <p:spPr bwMode="auto">
            <a:xfrm flipV="1">
              <a:off x="2613" y="275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19" name="Line 6280"/>
            <p:cNvSpPr>
              <a:spLocks noChangeShapeType="1"/>
            </p:cNvSpPr>
            <p:nvPr/>
          </p:nvSpPr>
          <p:spPr bwMode="auto">
            <a:xfrm flipV="1">
              <a:off x="2615" y="276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0" name="Line 6281"/>
            <p:cNvSpPr>
              <a:spLocks noChangeShapeType="1"/>
            </p:cNvSpPr>
            <p:nvPr/>
          </p:nvSpPr>
          <p:spPr bwMode="auto">
            <a:xfrm flipV="1">
              <a:off x="2617" y="276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1" name="Line 6282"/>
            <p:cNvSpPr>
              <a:spLocks noChangeShapeType="1"/>
            </p:cNvSpPr>
            <p:nvPr/>
          </p:nvSpPr>
          <p:spPr bwMode="auto">
            <a:xfrm flipV="1">
              <a:off x="2619" y="2770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2" name="Line 6283"/>
            <p:cNvSpPr>
              <a:spLocks noChangeShapeType="1"/>
            </p:cNvSpPr>
            <p:nvPr/>
          </p:nvSpPr>
          <p:spPr bwMode="auto">
            <a:xfrm flipV="1">
              <a:off x="2624" y="277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3" name="Line 6284"/>
            <p:cNvSpPr>
              <a:spLocks noChangeShapeType="1"/>
            </p:cNvSpPr>
            <p:nvPr/>
          </p:nvSpPr>
          <p:spPr bwMode="auto">
            <a:xfrm flipV="1">
              <a:off x="2631" y="2782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4" name="Line 6285"/>
            <p:cNvSpPr>
              <a:spLocks noChangeShapeType="1"/>
            </p:cNvSpPr>
            <p:nvPr/>
          </p:nvSpPr>
          <p:spPr bwMode="auto">
            <a:xfrm flipV="1">
              <a:off x="3033" y="2829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5" name="Line 6286"/>
            <p:cNvSpPr>
              <a:spLocks noChangeShapeType="1"/>
            </p:cNvSpPr>
            <p:nvPr/>
          </p:nvSpPr>
          <p:spPr bwMode="auto">
            <a:xfrm flipV="1">
              <a:off x="3033" y="2829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6" name="Line 6287"/>
            <p:cNvSpPr>
              <a:spLocks noChangeShapeType="1"/>
            </p:cNvSpPr>
            <p:nvPr/>
          </p:nvSpPr>
          <p:spPr bwMode="auto">
            <a:xfrm flipV="1">
              <a:off x="3033" y="28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7" name="Line 6288"/>
            <p:cNvSpPr>
              <a:spLocks noChangeShapeType="1"/>
            </p:cNvSpPr>
            <p:nvPr/>
          </p:nvSpPr>
          <p:spPr bwMode="auto">
            <a:xfrm flipV="1">
              <a:off x="3036" y="28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8" name="Line 6289"/>
            <p:cNvSpPr>
              <a:spLocks noChangeShapeType="1"/>
            </p:cNvSpPr>
            <p:nvPr/>
          </p:nvSpPr>
          <p:spPr bwMode="auto">
            <a:xfrm flipV="1">
              <a:off x="3040" y="283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29" name="Line 6290"/>
            <p:cNvSpPr>
              <a:spLocks noChangeShapeType="1"/>
            </p:cNvSpPr>
            <p:nvPr/>
          </p:nvSpPr>
          <p:spPr bwMode="auto">
            <a:xfrm flipV="1">
              <a:off x="3042" y="2846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0" name="Line 6291"/>
            <p:cNvSpPr>
              <a:spLocks noChangeShapeType="1"/>
            </p:cNvSpPr>
            <p:nvPr/>
          </p:nvSpPr>
          <p:spPr bwMode="auto">
            <a:xfrm flipV="1">
              <a:off x="3046" y="285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1" name="Line 6292"/>
            <p:cNvSpPr>
              <a:spLocks noChangeShapeType="1"/>
            </p:cNvSpPr>
            <p:nvPr/>
          </p:nvSpPr>
          <p:spPr bwMode="auto">
            <a:xfrm flipV="1">
              <a:off x="3055" y="2857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2" name="Oval 6293"/>
            <p:cNvSpPr>
              <a:spLocks noChangeArrowheads="1"/>
            </p:cNvSpPr>
            <p:nvPr/>
          </p:nvSpPr>
          <p:spPr bwMode="auto">
            <a:xfrm>
              <a:off x="1199" y="3049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3" name="Oval 6294"/>
            <p:cNvSpPr>
              <a:spLocks noChangeArrowheads="1"/>
            </p:cNvSpPr>
            <p:nvPr/>
          </p:nvSpPr>
          <p:spPr bwMode="auto">
            <a:xfrm>
              <a:off x="1533" y="3934"/>
              <a:ext cx="22" cy="4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4" name="Oval 6295"/>
            <p:cNvSpPr>
              <a:spLocks noChangeArrowheads="1"/>
            </p:cNvSpPr>
            <p:nvPr/>
          </p:nvSpPr>
          <p:spPr bwMode="auto">
            <a:xfrm>
              <a:off x="1867" y="2968"/>
              <a:ext cx="27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5" name="Oval 6296"/>
            <p:cNvSpPr>
              <a:spLocks noChangeArrowheads="1"/>
            </p:cNvSpPr>
            <p:nvPr/>
          </p:nvSpPr>
          <p:spPr bwMode="auto">
            <a:xfrm>
              <a:off x="2365" y="2728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6" name="Oval 6297"/>
            <p:cNvSpPr>
              <a:spLocks noChangeArrowheads="1"/>
            </p:cNvSpPr>
            <p:nvPr/>
          </p:nvSpPr>
          <p:spPr bwMode="auto">
            <a:xfrm>
              <a:off x="2409" y="3717"/>
              <a:ext cx="35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Oval 6298"/>
            <p:cNvSpPr>
              <a:spLocks noChangeArrowheads="1"/>
            </p:cNvSpPr>
            <p:nvPr/>
          </p:nvSpPr>
          <p:spPr bwMode="auto">
            <a:xfrm>
              <a:off x="1887" y="4214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Oval 6299"/>
            <p:cNvSpPr>
              <a:spLocks noChangeArrowheads="1"/>
            </p:cNvSpPr>
            <p:nvPr/>
          </p:nvSpPr>
          <p:spPr bwMode="auto">
            <a:xfrm>
              <a:off x="2426" y="4234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Oval 6300"/>
            <p:cNvSpPr>
              <a:spLocks noChangeArrowheads="1"/>
            </p:cNvSpPr>
            <p:nvPr/>
          </p:nvSpPr>
          <p:spPr bwMode="auto">
            <a:xfrm>
              <a:off x="2826" y="2837"/>
              <a:ext cx="25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Oval 6301"/>
            <p:cNvSpPr>
              <a:spLocks noChangeArrowheads="1"/>
            </p:cNvSpPr>
            <p:nvPr/>
          </p:nvSpPr>
          <p:spPr bwMode="auto">
            <a:xfrm>
              <a:off x="2369" y="2858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Oval 6302"/>
            <p:cNvSpPr>
              <a:spLocks noChangeArrowheads="1"/>
            </p:cNvSpPr>
            <p:nvPr/>
          </p:nvSpPr>
          <p:spPr bwMode="auto">
            <a:xfrm>
              <a:off x="2214" y="3732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Oval 6303"/>
            <p:cNvSpPr>
              <a:spLocks noChangeArrowheads="1"/>
            </p:cNvSpPr>
            <p:nvPr/>
          </p:nvSpPr>
          <p:spPr bwMode="auto">
            <a:xfrm>
              <a:off x="2076" y="4021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Oval 6304"/>
            <p:cNvSpPr>
              <a:spLocks noChangeArrowheads="1"/>
            </p:cNvSpPr>
            <p:nvPr/>
          </p:nvSpPr>
          <p:spPr bwMode="auto">
            <a:xfrm>
              <a:off x="2192" y="421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Oval 6305"/>
            <p:cNvSpPr>
              <a:spLocks noChangeArrowheads="1"/>
            </p:cNvSpPr>
            <p:nvPr/>
          </p:nvSpPr>
          <p:spPr bwMode="auto">
            <a:xfrm>
              <a:off x="2415" y="4104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Oval 6306"/>
            <p:cNvSpPr>
              <a:spLocks noChangeArrowheads="1"/>
            </p:cNvSpPr>
            <p:nvPr/>
          </p:nvSpPr>
          <p:spPr bwMode="auto">
            <a:xfrm>
              <a:off x="2768" y="4122"/>
              <a:ext cx="27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Oval 6307"/>
            <p:cNvSpPr>
              <a:spLocks noChangeArrowheads="1"/>
            </p:cNvSpPr>
            <p:nvPr/>
          </p:nvSpPr>
          <p:spPr bwMode="auto">
            <a:xfrm>
              <a:off x="2468" y="3073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Oval 6308"/>
            <p:cNvSpPr>
              <a:spLocks noChangeArrowheads="1"/>
            </p:cNvSpPr>
            <p:nvPr/>
          </p:nvSpPr>
          <p:spPr bwMode="auto">
            <a:xfrm>
              <a:off x="3064" y="3047"/>
              <a:ext cx="26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Oval 6309"/>
            <p:cNvSpPr>
              <a:spLocks noChangeArrowheads="1"/>
            </p:cNvSpPr>
            <p:nvPr/>
          </p:nvSpPr>
          <p:spPr bwMode="auto">
            <a:xfrm>
              <a:off x="2859" y="2607"/>
              <a:ext cx="27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Oval 6310"/>
            <p:cNvSpPr>
              <a:spLocks noChangeArrowheads="1"/>
            </p:cNvSpPr>
            <p:nvPr/>
          </p:nvSpPr>
          <p:spPr bwMode="auto">
            <a:xfrm>
              <a:off x="2707" y="2642"/>
              <a:ext cx="26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Oval 6311"/>
            <p:cNvSpPr>
              <a:spLocks noChangeArrowheads="1"/>
            </p:cNvSpPr>
            <p:nvPr/>
          </p:nvSpPr>
          <p:spPr bwMode="auto">
            <a:xfrm>
              <a:off x="2882" y="2966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Oval 6312"/>
            <p:cNvSpPr>
              <a:spLocks noChangeArrowheads="1"/>
            </p:cNvSpPr>
            <p:nvPr/>
          </p:nvSpPr>
          <p:spPr bwMode="auto">
            <a:xfrm>
              <a:off x="2974" y="275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Oval 6313"/>
            <p:cNvSpPr>
              <a:spLocks noChangeArrowheads="1"/>
            </p:cNvSpPr>
            <p:nvPr/>
          </p:nvSpPr>
          <p:spPr bwMode="auto">
            <a:xfrm>
              <a:off x="2643" y="337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6314"/>
            <p:cNvSpPr>
              <a:spLocks noChangeShapeType="1"/>
            </p:cNvSpPr>
            <p:nvPr/>
          </p:nvSpPr>
          <p:spPr bwMode="auto">
            <a:xfrm flipV="1">
              <a:off x="2556" y="3299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Line 6315"/>
            <p:cNvSpPr>
              <a:spLocks noChangeShapeType="1"/>
            </p:cNvSpPr>
            <p:nvPr/>
          </p:nvSpPr>
          <p:spPr bwMode="auto">
            <a:xfrm flipV="1">
              <a:off x="2556" y="3299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Line 6316"/>
            <p:cNvSpPr>
              <a:spLocks noChangeShapeType="1"/>
            </p:cNvSpPr>
            <p:nvPr/>
          </p:nvSpPr>
          <p:spPr bwMode="auto">
            <a:xfrm flipV="1">
              <a:off x="2558" y="329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Line 6317"/>
            <p:cNvSpPr>
              <a:spLocks noChangeShapeType="1"/>
            </p:cNvSpPr>
            <p:nvPr/>
          </p:nvSpPr>
          <p:spPr bwMode="auto">
            <a:xfrm flipV="1">
              <a:off x="2560" y="3301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Line 6318"/>
            <p:cNvSpPr>
              <a:spLocks noChangeShapeType="1"/>
            </p:cNvSpPr>
            <p:nvPr/>
          </p:nvSpPr>
          <p:spPr bwMode="auto">
            <a:xfrm flipV="1">
              <a:off x="2562" y="330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6319"/>
            <p:cNvSpPr>
              <a:spLocks noChangeShapeType="1"/>
            </p:cNvSpPr>
            <p:nvPr/>
          </p:nvSpPr>
          <p:spPr bwMode="auto">
            <a:xfrm flipV="1">
              <a:off x="2566" y="3309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6320"/>
            <p:cNvSpPr>
              <a:spLocks noChangeShapeType="1"/>
            </p:cNvSpPr>
            <p:nvPr/>
          </p:nvSpPr>
          <p:spPr bwMode="auto">
            <a:xfrm flipV="1">
              <a:off x="2574" y="3315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321"/>
            <p:cNvSpPr>
              <a:spLocks noChangeShapeType="1"/>
            </p:cNvSpPr>
            <p:nvPr/>
          </p:nvSpPr>
          <p:spPr bwMode="auto">
            <a:xfrm flipV="1">
              <a:off x="2581" y="3321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322"/>
            <p:cNvSpPr>
              <a:spLocks noChangeShapeType="1"/>
            </p:cNvSpPr>
            <p:nvPr/>
          </p:nvSpPr>
          <p:spPr bwMode="auto">
            <a:xfrm flipV="1">
              <a:off x="2299" y="333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6323"/>
            <p:cNvSpPr>
              <a:spLocks noChangeShapeType="1"/>
            </p:cNvSpPr>
            <p:nvPr/>
          </p:nvSpPr>
          <p:spPr bwMode="auto">
            <a:xfrm flipV="1">
              <a:off x="2299" y="3333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6324"/>
            <p:cNvSpPr>
              <a:spLocks noChangeShapeType="1"/>
            </p:cNvSpPr>
            <p:nvPr/>
          </p:nvSpPr>
          <p:spPr bwMode="auto">
            <a:xfrm flipV="1">
              <a:off x="2299" y="333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6325"/>
            <p:cNvSpPr>
              <a:spLocks noChangeShapeType="1"/>
            </p:cNvSpPr>
            <p:nvPr/>
          </p:nvSpPr>
          <p:spPr bwMode="auto">
            <a:xfrm flipV="1">
              <a:off x="2301" y="333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6326"/>
            <p:cNvSpPr>
              <a:spLocks noChangeShapeType="1"/>
            </p:cNvSpPr>
            <p:nvPr/>
          </p:nvSpPr>
          <p:spPr bwMode="auto">
            <a:xfrm flipV="1">
              <a:off x="2304" y="3343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6327"/>
            <p:cNvSpPr>
              <a:spLocks noChangeShapeType="1"/>
            </p:cNvSpPr>
            <p:nvPr/>
          </p:nvSpPr>
          <p:spPr bwMode="auto">
            <a:xfrm flipV="1">
              <a:off x="2306" y="3350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6328"/>
            <p:cNvSpPr>
              <a:spLocks noChangeShapeType="1"/>
            </p:cNvSpPr>
            <p:nvPr/>
          </p:nvSpPr>
          <p:spPr bwMode="auto">
            <a:xfrm flipV="1">
              <a:off x="2313" y="3356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6329"/>
            <p:cNvSpPr>
              <a:spLocks noChangeShapeType="1"/>
            </p:cNvSpPr>
            <p:nvPr/>
          </p:nvSpPr>
          <p:spPr bwMode="auto">
            <a:xfrm flipV="1">
              <a:off x="2318" y="3362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330"/>
            <p:cNvSpPr>
              <a:spLocks noChangeShapeType="1"/>
            </p:cNvSpPr>
            <p:nvPr/>
          </p:nvSpPr>
          <p:spPr bwMode="auto">
            <a:xfrm flipV="1">
              <a:off x="2082" y="292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331"/>
            <p:cNvSpPr>
              <a:spLocks noChangeShapeType="1"/>
            </p:cNvSpPr>
            <p:nvPr/>
          </p:nvSpPr>
          <p:spPr bwMode="auto">
            <a:xfrm flipV="1">
              <a:off x="2082" y="2929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332"/>
            <p:cNvSpPr>
              <a:spLocks noChangeShapeType="1"/>
            </p:cNvSpPr>
            <p:nvPr/>
          </p:nvSpPr>
          <p:spPr bwMode="auto">
            <a:xfrm flipV="1">
              <a:off x="2082" y="2929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6333"/>
            <p:cNvSpPr>
              <a:spLocks noChangeShapeType="1"/>
            </p:cNvSpPr>
            <p:nvPr/>
          </p:nvSpPr>
          <p:spPr bwMode="auto">
            <a:xfrm flipV="1">
              <a:off x="2084" y="293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6334"/>
            <p:cNvSpPr>
              <a:spLocks noChangeShapeType="1"/>
            </p:cNvSpPr>
            <p:nvPr/>
          </p:nvSpPr>
          <p:spPr bwMode="auto">
            <a:xfrm flipV="1">
              <a:off x="2087" y="293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6335"/>
            <p:cNvSpPr>
              <a:spLocks noChangeShapeType="1"/>
            </p:cNvSpPr>
            <p:nvPr/>
          </p:nvSpPr>
          <p:spPr bwMode="auto">
            <a:xfrm flipV="1">
              <a:off x="2089" y="2946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Line 6336"/>
            <p:cNvSpPr>
              <a:spLocks noChangeShapeType="1"/>
            </p:cNvSpPr>
            <p:nvPr/>
          </p:nvSpPr>
          <p:spPr bwMode="auto">
            <a:xfrm flipV="1">
              <a:off x="2094" y="2950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Line 6337"/>
            <p:cNvSpPr>
              <a:spLocks noChangeShapeType="1"/>
            </p:cNvSpPr>
            <p:nvPr/>
          </p:nvSpPr>
          <p:spPr bwMode="auto">
            <a:xfrm flipV="1">
              <a:off x="2101" y="295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Oval 6338"/>
            <p:cNvSpPr>
              <a:spLocks noChangeArrowheads="1"/>
            </p:cNvSpPr>
            <p:nvPr/>
          </p:nvSpPr>
          <p:spPr bwMode="auto">
            <a:xfrm>
              <a:off x="2358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Oval 6339"/>
            <p:cNvSpPr>
              <a:spLocks noChangeArrowheads="1"/>
            </p:cNvSpPr>
            <p:nvPr/>
          </p:nvSpPr>
          <p:spPr bwMode="auto">
            <a:xfrm>
              <a:off x="2536" y="3100"/>
              <a:ext cx="44" cy="3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Oval 6340"/>
            <p:cNvSpPr>
              <a:spLocks noChangeArrowheads="1"/>
            </p:cNvSpPr>
            <p:nvPr/>
          </p:nvSpPr>
          <p:spPr bwMode="auto">
            <a:xfrm>
              <a:off x="2226" y="3204"/>
              <a:ext cx="24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Oval 6341"/>
            <p:cNvSpPr>
              <a:spLocks noChangeArrowheads="1"/>
            </p:cNvSpPr>
            <p:nvPr/>
          </p:nvSpPr>
          <p:spPr bwMode="auto">
            <a:xfrm>
              <a:off x="2788" y="3233"/>
              <a:ext cx="26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Oval 6342"/>
            <p:cNvSpPr>
              <a:spLocks noChangeArrowheads="1"/>
            </p:cNvSpPr>
            <p:nvPr/>
          </p:nvSpPr>
          <p:spPr bwMode="auto">
            <a:xfrm>
              <a:off x="2602" y="3240"/>
              <a:ext cx="24" cy="44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Oval 6343"/>
            <p:cNvSpPr>
              <a:spLocks noChangeArrowheads="1"/>
            </p:cNvSpPr>
            <p:nvPr/>
          </p:nvSpPr>
          <p:spPr bwMode="auto">
            <a:xfrm>
              <a:off x="2382" y="3240"/>
              <a:ext cx="20" cy="4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Oval 6344"/>
            <p:cNvSpPr>
              <a:spLocks noChangeArrowheads="1"/>
            </p:cNvSpPr>
            <p:nvPr/>
          </p:nvSpPr>
          <p:spPr bwMode="auto">
            <a:xfrm>
              <a:off x="1685" y="2089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Oval 6345"/>
            <p:cNvSpPr>
              <a:spLocks noChangeArrowheads="1"/>
            </p:cNvSpPr>
            <p:nvPr/>
          </p:nvSpPr>
          <p:spPr bwMode="auto">
            <a:xfrm>
              <a:off x="1667" y="4030"/>
              <a:ext cx="26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Oval 6346"/>
            <p:cNvSpPr>
              <a:spLocks noChangeArrowheads="1"/>
            </p:cNvSpPr>
            <p:nvPr/>
          </p:nvSpPr>
          <p:spPr bwMode="auto">
            <a:xfrm>
              <a:off x="2318" y="2996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Oval 6347"/>
            <p:cNvSpPr>
              <a:spLocks noChangeArrowheads="1"/>
            </p:cNvSpPr>
            <p:nvPr/>
          </p:nvSpPr>
          <p:spPr bwMode="auto">
            <a:xfrm>
              <a:off x="2773" y="306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Line 6348"/>
            <p:cNvSpPr>
              <a:spLocks noChangeShapeType="1"/>
            </p:cNvSpPr>
            <p:nvPr/>
          </p:nvSpPr>
          <p:spPr bwMode="auto">
            <a:xfrm flipV="1">
              <a:off x="2439" y="294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Line 6349"/>
            <p:cNvSpPr>
              <a:spLocks noChangeShapeType="1"/>
            </p:cNvSpPr>
            <p:nvPr/>
          </p:nvSpPr>
          <p:spPr bwMode="auto">
            <a:xfrm flipV="1">
              <a:off x="2439" y="2946"/>
              <a:ext cx="25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Line 6350"/>
            <p:cNvSpPr>
              <a:spLocks noChangeShapeType="1"/>
            </p:cNvSpPr>
            <p:nvPr/>
          </p:nvSpPr>
          <p:spPr bwMode="auto">
            <a:xfrm flipV="1">
              <a:off x="2439" y="294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Line 6351"/>
            <p:cNvSpPr>
              <a:spLocks noChangeShapeType="1"/>
            </p:cNvSpPr>
            <p:nvPr/>
          </p:nvSpPr>
          <p:spPr bwMode="auto">
            <a:xfrm flipV="1">
              <a:off x="2442" y="295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Line 6352"/>
            <p:cNvSpPr>
              <a:spLocks noChangeShapeType="1"/>
            </p:cNvSpPr>
            <p:nvPr/>
          </p:nvSpPr>
          <p:spPr bwMode="auto">
            <a:xfrm flipV="1">
              <a:off x="2444" y="295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Line 6353"/>
            <p:cNvSpPr>
              <a:spLocks noChangeShapeType="1"/>
            </p:cNvSpPr>
            <p:nvPr/>
          </p:nvSpPr>
          <p:spPr bwMode="auto">
            <a:xfrm flipV="1">
              <a:off x="2448" y="2963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Line 6354"/>
            <p:cNvSpPr>
              <a:spLocks noChangeShapeType="1"/>
            </p:cNvSpPr>
            <p:nvPr/>
          </p:nvSpPr>
          <p:spPr bwMode="auto">
            <a:xfrm flipV="1">
              <a:off x="2450" y="2970"/>
              <a:ext cx="25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Line 6355"/>
            <p:cNvSpPr>
              <a:spLocks noChangeShapeType="1"/>
            </p:cNvSpPr>
            <p:nvPr/>
          </p:nvSpPr>
          <p:spPr bwMode="auto">
            <a:xfrm flipV="1">
              <a:off x="2458" y="2973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Oval 6356"/>
            <p:cNvSpPr>
              <a:spLocks noChangeArrowheads="1"/>
            </p:cNvSpPr>
            <p:nvPr/>
          </p:nvSpPr>
          <p:spPr bwMode="auto">
            <a:xfrm>
              <a:off x="2691" y="2791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Oval 6357"/>
            <p:cNvSpPr>
              <a:spLocks noChangeArrowheads="1"/>
            </p:cNvSpPr>
            <p:nvPr/>
          </p:nvSpPr>
          <p:spPr bwMode="auto">
            <a:xfrm>
              <a:off x="2730" y="2957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Line 6358"/>
            <p:cNvSpPr>
              <a:spLocks noChangeShapeType="1"/>
            </p:cNvSpPr>
            <p:nvPr/>
          </p:nvSpPr>
          <p:spPr bwMode="auto">
            <a:xfrm flipV="1">
              <a:off x="3704" y="4021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Line 6359"/>
            <p:cNvSpPr>
              <a:spLocks noChangeShapeType="1"/>
            </p:cNvSpPr>
            <p:nvPr/>
          </p:nvSpPr>
          <p:spPr bwMode="auto">
            <a:xfrm flipV="1">
              <a:off x="3704" y="4021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Line 6360"/>
            <p:cNvSpPr>
              <a:spLocks noChangeShapeType="1"/>
            </p:cNvSpPr>
            <p:nvPr/>
          </p:nvSpPr>
          <p:spPr bwMode="auto">
            <a:xfrm flipV="1">
              <a:off x="3704" y="4024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Line 6361"/>
            <p:cNvSpPr>
              <a:spLocks noChangeShapeType="1"/>
            </p:cNvSpPr>
            <p:nvPr/>
          </p:nvSpPr>
          <p:spPr bwMode="auto">
            <a:xfrm flipV="1">
              <a:off x="3706" y="402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Line 6362"/>
            <p:cNvSpPr>
              <a:spLocks noChangeShapeType="1"/>
            </p:cNvSpPr>
            <p:nvPr/>
          </p:nvSpPr>
          <p:spPr bwMode="auto">
            <a:xfrm flipV="1">
              <a:off x="3708" y="4031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Line 6363"/>
            <p:cNvSpPr>
              <a:spLocks noChangeShapeType="1"/>
            </p:cNvSpPr>
            <p:nvPr/>
          </p:nvSpPr>
          <p:spPr bwMode="auto">
            <a:xfrm flipV="1">
              <a:off x="3711" y="4038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Line 6364"/>
            <p:cNvSpPr>
              <a:spLocks noChangeShapeType="1"/>
            </p:cNvSpPr>
            <p:nvPr/>
          </p:nvSpPr>
          <p:spPr bwMode="auto">
            <a:xfrm flipV="1">
              <a:off x="3713" y="404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Line 6365"/>
            <p:cNvSpPr>
              <a:spLocks noChangeShapeType="1"/>
            </p:cNvSpPr>
            <p:nvPr/>
          </p:nvSpPr>
          <p:spPr bwMode="auto">
            <a:xfrm flipV="1">
              <a:off x="3722" y="4051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Line 6366"/>
            <p:cNvSpPr>
              <a:spLocks noChangeShapeType="1"/>
            </p:cNvSpPr>
            <p:nvPr/>
          </p:nvSpPr>
          <p:spPr bwMode="auto">
            <a:xfrm flipV="1">
              <a:off x="2021" y="3715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Line 6367"/>
            <p:cNvSpPr>
              <a:spLocks noChangeShapeType="1"/>
            </p:cNvSpPr>
            <p:nvPr/>
          </p:nvSpPr>
          <p:spPr bwMode="auto">
            <a:xfrm flipV="1">
              <a:off x="2021" y="3715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Line 6368"/>
            <p:cNvSpPr>
              <a:spLocks noChangeShapeType="1"/>
            </p:cNvSpPr>
            <p:nvPr/>
          </p:nvSpPr>
          <p:spPr bwMode="auto">
            <a:xfrm flipV="1">
              <a:off x="2021" y="3718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Line 6369"/>
            <p:cNvSpPr>
              <a:spLocks noChangeShapeType="1"/>
            </p:cNvSpPr>
            <p:nvPr/>
          </p:nvSpPr>
          <p:spPr bwMode="auto">
            <a:xfrm flipV="1">
              <a:off x="2023" y="372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Line 6370"/>
            <p:cNvSpPr>
              <a:spLocks noChangeShapeType="1"/>
            </p:cNvSpPr>
            <p:nvPr/>
          </p:nvSpPr>
          <p:spPr bwMode="auto">
            <a:xfrm flipV="1">
              <a:off x="2025" y="3725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Line 6371"/>
            <p:cNvSpPr>
              <a:spLocks noChangeShapeType="1"/>
            </p:cNvSpPr>
            <p:nvPr/>
          </p:nvSpPr>
          <p:spPr bwMode="auto">
            <a:xfrm flipV="1">
              <a:off x="2027" y="3732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Line 6372"/>
            <p:cNvSpPr>
              <a:spLocks noChangeShapeType="1"/>
            </p:cNvSpPr>
            <p:nvPr/>
          </p:nvSpPr>
          <p:spPr bwMode="auto">
            <a:xfrm flipV="1">
              <a:off x="2030" y="3739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Line 6373"/>
            <p:cNvSpPr>
              <a:spLocks noChangeShapeType="1"/>
            </p:cNvSpPr>
            <p:nvPr/>
          </p:nvSpPr>
          <p:spPr bwMode="auto">
            <a:xfrm flipV="1">
              <a:off x="2037" y="3742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Line 6374"/>
            <p:cNvSpPr>
              <a:spLocks noChangeShapeType="1"/>
            </p:cNvSpPr>
            <p:nvPr/>
          </p:nvSpPr>
          <p:spPr bwMode="auto">
            <a:xfrm flipV="1">
              <a:off x="4055" y="395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Line 6375"/>
            <p:cNvSpPr>
              <a:spLocks noChangeShapeType="1"/>
            </p:cNvSpPr>
            <p:nvPr/>
          </p:nvSpPr>
          <p:spPr bwMode="auto">
            <a:xfrm flipV="1">
              <a:off x="4055" y="395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Line 6376"/>
            <p:cNvSpPr>
              <a:spLocks noChangeShapeType="1"/>
            </p:cNvSpPr>
            <p:nvPr/>
          </p:nvSpPr>
          <p:spPr bwMode="auto">
            <a:xfrm flipV="1">
              <a:off x="4055" y="3958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Line 6377"/>
            <p:cNvSpPr>
              <a:spLocks noChangeShapeType="1"/>
            </p:cNvSpPr>
            <p:nvPr/>
          </p:nvSpPr>
          <p:spPr bwMode="auto">
            <a:xfrm flipV="1">
              <a:off x="4057" y="396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Line 6378"/>
            <p:cNvSpPr>
              <a:spLocks noChangeShapeType="1"/>
            </p:cNvSpPr>
            <p:nvPr/>
          </p:nvSpPr>
          <p:spPr bwMode="auto">
            <a:xfrm flipV="1">
              <a:off x="4059" y="396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Line 6379"/>
            <p:cNvSpPr>
              <a:spLocks noChangeShapeType="1"/>
            </p:cNvSpPr>
            <p:nvPr/>
          </p:nvSpPr>
          <p:spPr bwMode="auto">
            <a:xfrm flipV="1">
              <a:off x="4061" y="397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Line 6380"/>
            <p:cNvSpPr>
              <a:spLocks noChangeShapeType="1"/>
            </p:cNvSpPr>
            <p:nvPr/>
          </p:nvSpPr>
          <p:spPr bwMode="auto">
            <a:xfrm flipV="1">
              <a:off x="4066" y="397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Line 6381"/>
            <p:cNvSpPr>
              <a:spLocks noChangeShapeType="1"/>
            </p:cNvSpPr>
            <p:nvPr/>
          </p:nvSpPr>
          <p:spPr bwMode="auto">
            <a:xfrm flipV="1">
              <a:off x="4074" y="3986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Line 6382"/>
            <p:cNvSpPr>
              <a:spLocks noChangeShapeType="1"/>
            </p:cNvSpPr>
            <p:nvPr/>
          </p:nvSpPr>
          <p:spPr bwMode="auto">
            <a:xfrm flipV="1">
              <a:off x="3755" y="3032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Line 6383"/>
            <p:cNvSpPr>
              <a:spLocks noChangeShapeType="1"/>
            </p:cNvSpPr>
            <p:nvPr/>
          </p:nvSpPr>
          <p:spPr bwMode="auto">
            <a:xfrm flipV="1">
              <a:off x="3755" y="3032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Line 6384"/>
            <p:cNvSpPr>
              <a:spLocks noChangeShapeType="1"/>
            </p:cNvSpPr>
            <p:nvPr/>
          </p:nvSpPr>
          <p:spPr bwMode="auto">
            <a:xfrm flipV="1">
              <a:off x="3755" y="3032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Line 6385"/>
            <p:cNvSpPr>
              <a:spLocks noChangeShapeType="1"/>
            </p:cNvSpPr>
            <p:nvPr/>
          </p:nvSpPr>
          <p:spPr bwMode="auto">
            <a:xfrm flipV="1">
              <a:off x="3757" y="3037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Line 6386"/>
            <p:cNvSpPr>
              <a:spLocks noChangeShapeType="1"/>
            </p:cNvSpPr>
            <p:nvPr/>
          </p:nvSpPr>
          <p:spPr bwMode="auto">
            <a:xfrm flipV="1">
              <a:off x="3759" y="304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Line 6387"/>
            <p:cNvSpPr>
              <a:spLocks noChangeShapeType="1"/>
            </p:cNvSpPr>
            <p:nvPr/>
          </p:nvSpPr>
          <p:spPr bwMode="auto">
            <a:xfrm flipV="1">
              <a:off x="3761" y="304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Line 6388"/>
            <p:cNvSpPr>
              <a:spLocks noChangeShapeType="1"/>
            </p:cNvSpPr>
            <p:nvPr/>
          </p:nvSpPr>
          <p:spPr bwMode="auto">
            <a:xfrm flipV="1">
              <a:off x="3765" y="305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Line 6389"/>
            <p:cNvSpPr>
              <a:spLocks noChangeShapeType="1"/>
            </p:cNvSpPr>
            <p:nvPr/>
          </p:nvSpPr>
          <p:spPr bwMode="auto">
            <a:xfrm flipV="1">
              <a:off x="3774" y="3061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Line 6390"/>
            <p:cNvSpPr>
              <a:spLocks noChangeShapeType="1"/>
            </p:cNvSpPr>
            <p:nvPr/>
          </p:nvSpPr>
          <p:spPr bwMode="auto">
            <a:xfrm flipV="1">
              <a:off x="4511" y="3955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Line 6391"/>
            <p:cNvSpPr>
              <a:spLocks noChangeShapeType="1"/>
            </p:cNvSpPr>
            <p:nvPr/>
          </p:nvSpPr>
          <p:spPr bwMode="auto">
            <a:xfrm flipV="1">
              <a:off x="4511" y="3955"/>
              <a:ext cx="23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Line 6392"/>
            <p:cNvSpPr>
              <a:spLocks noChangeShapeType="1"/>
            </p:cNvSpPr>
            <p:nvPr/>
          </p:nvSpPr>
          <p:spPr bwMode="auto">
            <a:xfrm flipV="1">
              <a:off x="4511" y="395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Line 6393"/>
            <p:cNvSpPr>
              <a:spLocks noChangeShapeType="1"/>
            </p:cNvSpPr>
            <p:nvPr/>
          </p:nvSpPr>
          <p:spPr bwMode="auto">
            <a:xfrm flipV="1">
              <a:off x="4513" y="3960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Line 6394"/>
            <p:cNvSpPr>
              <a:spLocks noChangeShapeType="1"/>
            </p:cNvSpPr>
            <p:nvPr/>
          </p:nvSpPr>
          <p:spPr bwMode="auto">
            <a:xfrm flipV="1">
              <a:off x="4515" y="396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Line 6395"/>
            <p:cNvSpPr>
              <a:spLocks noChangeShapeType="1"/>
            </p:cNvSpPr>
            <p:nvPr/>
          </p:nvSpPr>
          <p:spPr bwMode="auto">
            <a:xfrm flipV="1">
              <a:off x="4517" y="3972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Line 6396"/>
            <p:cNvSpPr>
              <a:spLocks noChangeShapeType="1"/>
            </p:cNvSpPr>
            <p:nvPr/>
          </p:nvSpPr>
          <p:spPr bwMode="auto">
            <a:xfrm flipV="1">
              <a:off x="4525" y="3978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Line 6397"/>
            <p:cNvSpPr>
              <a:spLocks noChangeShapeType="1"/>
            </p:cNvSpPr>
            <p:nvPr/>
          </p:nvSpPr>
          <p:spPr bwMode="auto">
            <a:xfrm flipV="1">
              <a:off x="4532" y="3984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Line 6398"/>
            <p:cNvSpPr>
              <a:spLocks noChangeShapeType="1"/>
            </p:cNvSpPr>
            <p:nvPr/>
          </p:nvSpPr>
          <p:spPr bwMode="auto">
            <a:xfrm flipV="1">
              <a:off x="4441" y="3703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Line 6399"/>
            <p:cNvSpPr>
              <a:spLocks noChangeShapeType="1"/>
            </p:cNvSpPr>
            <p:nvPr/>
          </p:nvSpPr>
          <p:spPr bwMode="auto">
            <a:xfrm flipV="1">
              <a:off x="4441" y="3703"/>
              <a:ext cx="18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Line 6400"/>
            <p:cNvSpPr>
              <a:spLocks noChangeShapeType="1"/>
            </p:cNvSpPr>
            <p:nvPr/>
          </p:nvSpPr>
          <p:spPr bwMode="auto">
            <a:xfrm flipV="1">
              <a:off x="4441" y="3703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Line 6401"/>
            <p:cNvSpPr>
              <a:spLocks noChangeShapeType="1"/>
            </p:cNvSpPr>
            <p:nvPr/>
          </p:nvSpPr>
          <p:spPr bwMode="auto">
            <a:xfrm flipV="1">
              <a:off x="4443" y="370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Line 6402"/>
            <p:cNvSpPr>
              <a:spLocks noChangeShapeType="1"/>
            </p:cNvSpPr>
            <p:nvPr/>
          </p:nvSpPr>
          <p:spPr bwMode="auto">
            <a:xfrm flipV="1">
              <a:off x="4445" y="3710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Line 6403"/>
            <p:cNvSpPr>
              <a:spLocks noChangeShapeType="1"/>
            </p:cNvSpPr>
            <p:nvPr/>
          </p:nvSpPr>
          <p:spPr bwMode="auto">
            <a:xfrm flipV="1">
              <a:off x="4447" y="371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Line 6404"/>
            <p:cNvSpPr>
              <a:spLocks noChangeShapeType="1"/>
            </p:cNvSpPr>
            <p:nvPr/>
          </p:nvSpPr>
          <p:spPr bwMode="auto">
            <a:xfrm flipV="1">
              <a:off x="4449" y="3724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Line 6405"/>
            <p:cNvSpPr>
              <a:spLocks noChangeShapeType="1"/>
            </p:cNvSpPr>
            <p:nvPr/>
          </p:nvSpPr>
          <p:spPr bwMode="auto">
            <a:xfrm flipV="1">
              <a:off x="4458" y="3731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5" name="Group 6406"/>
          <p:cNvGrpSpPr>
            <a:grpSpLocks/>
          </p:cNvGrpSpPr>
          <p:nvPr/>
        </p:nvGrpSpPr>
        <p:grpSpPr bwMode="auto">
          <a:xfrm>
            <a:off x="2822575" y="3657600"/>
            <a:ext cx="6262688" cy="3130550"/>
            <a:chOff x="1778" y="2304"/>
            <a:chExt cx="3945" cy="1972"/>
          </a:xfrm>
        </p:grpSpPr>
        <p:sp>
          <p:nvSpPr>
            <p:cNvPr id="43745" name="Line 6407"/>
            <p:cNvSpPr>
              <a:spLocks noChangeShapeType="1"/>
            </p:cNvSpPr>
            <p:nvPr/>
          </p:nvSpPr>
          <p:spPr bwMode="auto">
            <a:xfrm flipV="1">
              <a:off x="3908" y="418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6" name="Line 6408"/>
            <p:cNvSpPr>
              <a:spLocks noChangeShapeType="1"/>
            </p:cNvSpPr>
            <p:nvPr/>
          </p:nvSpPr>
          <p:spPr bwMode="auto">
            <a:xfrm flipV="1">
              <a:off x="3908" y="4188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7" name="Line 6409"/>
            <p:cNvSpPr>
              <a:spLocks noChangeShapeType="1"/>
            </p:cNvSpPr>
            <p:nvPr/>
          </p:nvSpPr>
          <p:spPr bwMode="auto">
            <a:xfrm flipV="1">
              <a:off x="3908" y="4190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8" name="Line 6410"/>
            <p:cNvSpPr>
              <a:spLocks noChangeShapeType="1"/>
            </p:cNvSpPr>
            <p:nvPr/>
          </p:nvSpPr>
          <p:spPr bwMode="auto">
            <a:xfrm flipV="1">
              <a:off x="3908" y="419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9" name="Line 6411"/>
            <p:cNvSpPr>
              <a:spLocks noChangeShapeType="1"/>
            </p:cNvSpPr>
            <p:nvPr/>
          </p:nvSpPr>
          <p:spPr bwMode="auto">
            <a:xfrm flipV="1">
              <a:off x="3912" y="419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0" name="Line 6412"/>
            <p:cNvSpPr>
              <a:spLocks noChangeShapeType="1"/>
            </p:cNvSpPr>
            <p:nvPr/>
          </p:nvSpPr>
          <p:spPr bwMode="auto">
            <a:xfrm flipV="1">
              <a:off x="3915" y="4204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1" name="Line 6413"/>
            <p:cNvSpPr>
              <a:spLocks noChangeShapeType="1"/>
            </p:cNvSpPr>
            <p:nvPr/>
          </p:nvSpPr>
          <p:spPr bwMode="auto">
            <a:xfrm flipV="1">
              <a:off x="3919" y="420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2" name="Line 6414"/>
            <p:cNvSpPr>
              <a:spLocks noChangeShapeType="1"/>
            </p:cNvSpPr>
            <p:nvPr/>
          </p:nvSpPr>
          <p:spPr bwMode="auto">
            <a:xfrm flipV="1">
              <a:off x="3927" y="4215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3" name="Line 6415"/>
            <p:cNvSpPr>
              <a:spLocks noChangeShapeType="1"/>
            </p:cNvSpPr>
            <p:nvPr/>
          </p:nvSpPr>
          <p:spPr bwMode="auto">
            <a:xfrm flipV="1">
              <a:off x="4289" y="407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4" name="Line 6416"/>
            <p:cNvSpPr>
              <a:spLocks noChangeShapeType="1"/>
            </p:cNvSpPr>
            <p:nvPr/>
          </p:nvSpPr>
          <p:spPr bwMode="auto">
            <a:xfrm flipV="1">
              <a:off x="4289" y="4073"/>
              <a:ext cx="21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5" name="Line 6417"/>
            <p:cNvSpPr>
              <a:spLocks noChangeShapeType="1"/>
            </p:cNvSpPr>
            <p:nvPr/>
          </p:nvSpPr>
          <p:spPr bwMode="auto">
            <a:xfrm flipV="1">
              <a:off x="4289" y="4075"/>
              <a:ext cx="27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6" name="Line 6418"/>
            <p:cNvSpPr>
              <a:spLocks noChangeShapeType="1"/>
            </p:cNvSpPr>
            <p:nvPr/>
          </p:nvSpPr>
          <p:spPr bwMode="auto">
            <a:xfrm flipV="1">
              <a:off x="4289" y="408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7" name="Line 6419"/>
            <p:cNvSpPr>
              <a:spLocks noChangeShapeType="1"/>
            </p:cNvSpPr>
            <p:nvPr/>
          </p:nvSpPr>
          <p:spPr bwMode="auto">
            <a:xfrm flipV="1">
              <a:off x="4294" y="4082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8" name="Line 6420"/>
            <p:cNvSpPr>
              <a:spLocks noChangeShapeType="1"/>
            </p:cNvSpPr>
            <p:nvPr/>
          </p:nvSpPr>
          <p:spPr bwMode="auto">
            <a:xfrm flipV="1">
              <a:off x="4296" y="4089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59" name="Line 6421"/>
            <p:cNvSpPr>
              <a:spLocks noChangeShapeType="1"/>
            </p:cNvSpPr>
            <p:nvPr/>
          </p:nvSpPr>
          <p:spPr bwMode="auto">
            <a:xfrm flipV="1">
              <a:off x="4298" y="409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0" name="Line 6422"/>
            <p:cNvSpPr>
              <a:spLocks noChangeShapeType="1"/>
            </p:cNvSpPr>
            <p:nvPr/>
          </p:nvSpPr>
          <p:spPr bwMode="auto">
            <a:xfrm flipV="1">
              <a:off x="4306" y="4101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1" name="Line 6423"/>
            <p:cNvSpPr>
              <a:spLocks noChangeShapeType="1"/>
            </p:cNvSpPr>
            <p:nvPr/>
          </p:nvSpPr>
          <p:spPr bwMode="auto">
            <a:xfrm flipV="1">
              <a:off x="3645" y="328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2" name="Line 6424"/>
            <p:cNvSpPr>
              <a:spLocks noChangeShapeType="1"/>
            </p:cNvSpPr>
            <p:nvPr/>
          </p:nvSpPr>
          <p:spPr bwMode="auto">
            <a:xfrm flipV="1">
              <a:off x="3645" y="3284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3" name="Line 6425"/>
            <p:cNvSpPr>
              <a:spLocks noChangeShapeType="1"/>
            </p:cNvSpPr>
            <p:nvPr/>
          </p:nvSpPr>
          <p:spPr bwMode="auto">
            <a:xfrm flipV="1">
              <a:off x="3645" y="3284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4" name="Line 6426"/>
            <p:cNvSpPr>
              <a:spLocks noChangeShapeType="1"/>
            </p:cNvSpPr>
            <p:nvPr/>
          </p:nvSpPr>
          <p:spPr bwMode="auto">
            <a:xfrm flipV="1">
              <a:off x="3647" y="328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5" name="Line 6427"/>
            <p:cNvSpPr>
              <a:spLocks noChangeShapeType="1"/>
            </p:cNvSpPr>
            <p:nvPr/>
          </p:nvSpPr>
          <p:spPr bwMode="auto">
            <a:xfrm flipV="1">
              <a:off x="3649" y="3294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6" name="Line 6428"/>
            <p:cNvSpPr>
              <a:spLocks noChangeShapeType="1"/>
            </p:cNvSpPr>
            <p:nvPr/>
          </p:nvSpPr>
          <p:spPr bwMode="auto">
            <a:xfrm flipV="1">
              <a:off x="3654" y="3298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7" name="Line 6429"/>
            <p:cNvSpPr>
              <a:spLocks noChangeShapeType="1"/>
            </p:cNvSpPr>
            <p:nvPr/>
          </p:nvSpPr>
          <p:spPr bwMode="auto">
            <a:xfrm flipV="1">
              <a:off x="3659" y="3305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8" name="Line 6430"/>
            <p:cNvSpPr>
              <a:spLocks noChangeShapeType="1"/>
            </p:cNvSpPr>
            <p:nvPr/>
          </p:nvSpPr>
          <p:spPr bwMode="auto">
            <a:xfrm flipV="1">
              <a:off x="3664" y="3311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69" name="Line 6431"/>
            <p:cNvSpPr>
              <a:spLocks noChangeShapeType="1"/>
            </p:cNvSpPr>
            <p:nvPr/>
          </p:nvSpPr>
          <p:spPr bwMode="auto">
            <a:xfrm flipV="1">
              <a:off x="4248" y="3737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0" name="Line 6432"/>
            <p:cNvSpPr>
              <a:spLocks noChangeShapeType="1"/>
            </p:cNvSpPr>
            <p:nvPr/>
          </p:nvSpPr>
          <p:spPr bwMode="auto">
            <a:xfrm flipV="1">
              <a:off x="4248" y="3737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1" name="Line 6433"/>
            <p:cNvSpPr>
              <a:spLocks noChangeShapeType="1"/>
            </p:cNvSpPr>
            <p:nvPr/>
          </p:nvSpPr>
          <p:spPr bwMode="auto">
            <a:xfrm flipV="1">
              <a:off x="4248" y="374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2" name="Line 6434"/>
            <p:cNvSpPr>
              <a:spLocks noChangeShapeType="1"/>
            </p:cNvSpPr>
            <p:nvPr/>
          </p:nvSpPr>
          <p:spPr bwMode="auto">
            <a:xfrm flipV="1">
              <a:off x="4250" y="3744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3" name="Line 6435"/>
            <p:cNvSpPr>
              <a:spLocks noChangeShapeType="1"/>
            </p:cNvSpPr>
            <p:nvPr/>
          </p:nvSpPr>
          <p:spPr bwMode="auto">
            <a:xfrm flipV="1">
              <a:off x="4252" y="3747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4" name="Line 6436"/>
            <p:cNvSpPr>
              <a:spLocks noChangeShapeType="1"/>
            </p:cNvSpPr>
            <p:nvPr/>
          </p:nvSpPr>
          <p:spPr bwMode="auto">
            <a:xfrm flipV="1">
              <a:off x="4256" y="3754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5" name="Line 6437"/>
            <p:cNvSpPr>
              <a:spLocks noChangeShapeType="1"/>
            </p:cNvSpPr>
            <p:nvPr/>
          </p:nvSpPr>
          <p:spPr bwMode="auto">
            <a:xfrm flipV="1">
              <a:off x="4259" y="3761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6" name="Line 6438"/>
            <p:cNvSpPr>
              <a:spLocks noChangeShapeType="1"/>
            </p:cNvSpPr>
            <p:nvPr/>
          </p:nvSpPr>
          <p:spPr bwMode="auto">
            <a:xfrm flipV="1">
              <a:off x="4266" y="3764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7" name="Oval 6439"/>
            <p:cNvSpPr>
              <a:spLocks noChangeArrowheads="1"/>
            </p:cNvSpPr>
            <p:nvPr/>
          </p:nvSpPr>
          <p:spPr bwMode="auto">
            <a:xfrm>
              <a:off x="3892" y="4011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8" name="Oval 6440"/>
            <p:cNvSpPr>
              <a:spLocks noChangeArrowheads="1"/>
            </p:cNvSpPr>
            <p:nvPr/>
          </p:nvSpPr>
          <p:spPr bwMode="auto">
            <a:xfrm>
              <a:off x="4059" y="2850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79" name="Oval 6441"/>
            <p:cNvSpPr>
              <a:spLocks noChangeArrowheads="1"/>
            </p:cNvSpPr>
            <p:nvPr/>
          </p:nvSpPr>
          <p:spPr bwMode="auto">
            <a:xfrm>
              <a:off x="4287" y="3903"/>
              <a:ext cx="29" cy="5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0" name="Oval 6442"/>
            <p:cNvSpPr>
              <a:spLocks noChangeArrowheads="1"/>
            </p:cNvSpPr>
            <p:nvPr/>
          </p:nvSpPr>
          <p:spPr bwMode="auto">
            <a:xfrm>
              <a:off x="3746" y="4195"/>
              <a:ext cx="31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1" name="Oval 6443"/>
            <p:cNvSpPr>
              <a:spLocks noChangeArrowheads="1"/>
            </p:cNvSpPr>
            <p:nvPr/>
          </p:nvSpPr>
          <p:spPr bwMode="auto">
            <a:xfrm>
              <a:off x="4232" y="4212"/>
              <a:ext cx="31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2" name="Oval 6444"/>
            <p:cNvSpPr>
              <a:spLocks noChangeArrowheads="1"/>
            </p:cNvSpPr>
            <p:nvPr/>
          </p:nvSpPr>
          <p:spPr bwMode="auto">
            <a:xfrm>
              <a:off x="4052" y="3766"/>
              <a:ext cx="31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3" name="Oval 6445"/>
            <p:cNvSpPr>
              <a:spLocks noChangeArrowheads="1"/>
            </p:cNvSpPr>
            <p:nvPr/>
          </p:nvSpPr>
          <p:spPr bwMode="auto">
            <a:xfrm>
              <a:off x="3630" y="410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4" name="Oval 6446"/>
            <p:cNvSpPr>
              <a:spLocks noChangeArrowheads="1"/>
            </p:cNvSpPr>
            <p:nvPr/>
          </p:nvSpPr>
          <p:spPr bwMode="auto">
            <a:xfrm>
              <a:off x="3829" y="4092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5" name="Oval 6447"/>
            <p:cNvSpPr>
              <a:spLocks noChangeArrowheads="1"/>
            </p:cNvSpPr>
            <p:nvPr/>
          </p:nvSpPr>
          <p:spPr bwMode="auto">
            <a:xfrm>
              <a:off x="3890" y="3931"/>
              <a:ext cx="40" cy="2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6" name="Oval 6448"/>
            <p:cNvSpPr>
              <a:spLocks noChangeArrowheads="1"/>
            </p:cNvSpPr>
            <p:nvPr/>
          </p:nvSpPr>
          <p:spPr bwMode="auto">
            <a:xfrm>
              <a:off x="4140" y="2603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7" name="Oval 6449"/>
            <p:cNvSpPr>
              <a:spLocks noChangeArrowheads="1"/>
            </p:cNvSpPr>
            <p:nvPr/>
          </p:nvSpPr>
          <p:spPr bwMode="auto">
            <a:xfrm>
              <a:off x="1778" y="3377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8" name="Oval 6450"/>
            <p:cNvSpPr>
              <a:spLocks noChangeArrowheads="1"/>
            </p:cNvSpPr>
            <p:nvPr/>
          </p:nvSpPr>
          <p:spPr bwMode="auto">
            <a:xfrm>
              <a:off x="5428" y="2962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89" name="Oval 6451"/>
            <p:cNvSpPr>
              <a:spLocks noChangeArrowheads="1"/>
            </p:cNvSpPr>
            <p:nvPr/>
          </p:nvSpPr>
          <p:spPr bwMode="auto">
            <a:xfrm>
              <a:off x="4160" y="3397"/>
              <a:ext cx="26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0" name="Oval 6452"/>
            <p:cNvSpPr>
              <a:spLocks noChangeArrowheads="1"/>
            </p:cNvSpPr>
            <p:nvPr/>
          </p:nvSpPr>
          <p:spPr bwMode="auto">
            <a:xfrm>
              <a:off x="4241" y="289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1" name="Oval 6453"/>
            <p:cNvSpPr>
              <a:spLocks noChangeArrowheads="1"/>
            </p:cNvSpPr>
            <p:nvPr/>
          </p:nvSpPr>
          <p:spPr bwMode="auto">
            <a:xfrm>
              <a:off x="4046" y="3272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2" name="Line 6454"/>
            <p:cNvSpPr>
              <a:spLocks noChangeShapeType="1"/>
            </p:cNvSpPr>
            <p:nvPr/>
          </p:nvSpPr>
          <p:spPr bwMode="auto">
            <a:xfrm flipV="1">
              <a:off x="4263" y="3328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3" name="Line 6455"/>
            <p:cNvSpPr>
              <a:spLocks noChangeShapeType="1"/>
            </p:cNvSpPr>
            <p:nvPr/>
          </p:nvSpPr>
          <p:spPr bwMode="auto">
            <a:xfrm flipV="1">
              <a:off x="4263" y="3328"/>
              <a:ext cx="20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4" name="Line 6456"/>
            <p:cNvSpPr>
              <a:spLocks noChangeShapeType="1"/>
            </p:cNvSpPr>
            <p:nvPr/>
          </p:nvSpPr>
          <p:spPr bwMode="auto">
            <a:xfrm flipV="1">
              <a:off x="4263" y="3328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5" name="Line 6457"/>
            <p:cNvSpPr>
              <a:spLocks noChangeShapeType="1"/>
            </p:cNvSpPr>
            <p:nvPr/>
          </p:nvSpPr>
          <p:spPr bwMode="auto">
            <a:xfrm flipV="1">
              <a:off x="4265" y="3333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6" name="Line 6458"/>
            <p:cNvSpPr>
              <a:spLocks noChangeShapeType="1"/>
            </p:cNvSpPr>
            <p:nvPr/>
          </p:nvSpPr>
          <p:spPr bwMode="auto">
            <a:xfrm flipV="1">
              <a:off x="4267" y="3336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7" name="Line 6459"/>
            <p:cNvSpPr>
              <a:spLocks noChangeShapeType="1"/>
            </p:cNvSpPr>
            <p:nvPr/>
          </p:nvSpPr>
          <p:spPr bwMode="auto">
            <a:xfrm flipV="1">
              <a:off x="4270" y="3342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8" name="Line 6460"/>
            <p:cNvSpPr>
              <a:spLocks noChangeShapeType="1"/>
            </p:cNvSpPr>
            <p:nvPr/>
          </p:nvSpPr>
          <p:spPr bwMode="auto">
            <a:xfrm flipV="1">
              <a:off x="4275" y="3346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99" name="Line 6461"/>
            <p:cNvSpPr>
              <a:spLocks noChangeShapeType="1"/>
            </p:cNvSpPr>
            <p:nvPr/>
          </p:nvSpPr>
          <p:spPr bwMode="auto">
            <a:xfrm flipV="1">
              <a:off x="4280" y="3352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0" name="Line 6462"/>
            <p:cNvSpPr>
              <a:spLocks noChangeShapeType="1"/>
            </p:cNvSpPr>
            <p:nvPr/>
          </p:nvSpPr>
          <p:spPr bwMode="auto">
            <a:xfrm flipV="1">
              <a:off x="3921" y="3015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1" name="Line 6463"/>
            <p:cNvSpPr>
              <a:spLocks noChangeShapeType="1"/>
            </p:cNvSpPr>
            <p:nvPr/>
          </p:nvSpPr>
          <p:spPr bwMode="auto">
            <a:xfrm flipV="1">
              <a:off x="3921" y="3015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2" name="Line 6464"/>
            <p:cNvSpPr>
              <a:spLocks noChangeShapeType="1"/>
            </p:cNvSpPr>
            <p:nvPr/>
          </p:nvSpPr>
          <p:spPr bwMode="auto">
            <a:xfrm flipV="1">
              <a:off x="3921" y="301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3" name="Line 6465"/>
            <p:cNvSpPr>
              <a:spLocks noChangeShapeType="1"/>
            </p:cNvSpPr>
            <p:nvPr/>
          </p:nvSpPr>
          <p:spPr bwMode="auto">
            <a:xfrm flipV="1">
              <a:off x="3923" y="3020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4" name="Line 6466"/>
            <p:cNvSpPr>
              <a:spLocks noChangeShapeType="1"/>
            </p:cNvSpPr>
            <p:nvPr/>
          </p:nvSpPr>
          <p:spPr bwMode="auto">
            <a:xfrm flipV="1">
              <a:off x="3925" y="3024"/>
              <a:ext cx="29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5" name="Line 6467"/>
            <p:cNvSpPr>
              <a:spLocks noChangeShapeType="1"/>
            </p:cNvSpPr>
            <p:nvPr/>
          </p:nvSpPr>
          <p:spPr bwMode="auto">
            <a:xfrm flipV="1">
              <a:off x="3928" y="303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6" name="Line 6468"/>
            <p:cNvSpPr>
              <a:spLocks noChangeShapeType="1"/>
            </p:cNvSpPr>
            <p:nvPr/>
          </p:nvSpPr>
          <p:spPr bwMode="auto">
            <a:xfrm flipV="1">
              <a:off x="3934" y="3038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7" name="Line 6469"/>
            <p:cNvSpPr>
              <a:spLocks noChangeShapeType="1"/>
            </p:cNvSpPr>
            <p:nvPr/>
          </p:nvSpPr>
          <p:spPr bwMode="auto">
            <a:xfrm flipV="1">
              <a:off x="3942" y="3045"/>
              <a:ext cx="12" cy="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8" name="Oval 6470"/>
            <p:cNvSpPr>
              <a:spLocks noChangeArrowheads="1"/>
            </p:cNvSpPr>
            <p:nvPr/>
          </p:nvSpPr>
          <p:spPr bwMode="auto">
            <a:xfrm>
              <a:off x="4274" y="3142"/>
              <a:ext cx="29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09" name="Oval 6471"/>
            <p:cNvSpPr>
              <a:spLocks noChangeArrowheads="1"/>
            </p:cNvSpPr>
            <p:nvPr/>
          </p:nvSpPr>
          <p:spPr bwMode="auto">
            <a:xfrm>
              <a:off x="4164" y="2686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0" name="Oval 6472"/>
            <p:cNvSpPr>
              <a:spLocks noChangeArrowheads="1"/>
            </p:cNvSpPr>
            <p:nvPr/>
          </p:nvSpPr>
          <p:spPr bwMode="auto">
            <a:xfrm>
              <a:off x="4432" y="3195"/>
              <a:ext cx="26" cy="3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1" name="Oval 6473"/>
            <p:cNvSpPr>
              <a:spLocks noChangeArrowheads="1"/>
            </p:cNvSpPr>
            <p:nvPr/>
          </p:nvSpPr>
          <p:spPr bwMode="auto">
            <a:xfrm>
              <a:off x="3965" y="3284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2" name="Oval 6474"/>
            <p:cNvSpPr>
              <a:spLocks noChangeArrowheads="1"/>
            </p:cNvSpPr>
            <p:nvPr/>
          </p:nvSpPr>
          <p:spPr bwMode="auto">
            <a:xfrm>
              <a:off x="3901" y="2870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3" name="Oval 6475"/>
            <p:cNvSpPr>
              <a:spLocks noChangeArrowheads="1"/>
            </p:cNvSpPr>
            <p:nvPr/>
          </p:nvSpPr>
          <p:spPr bwMode="auto">
            <a:xfrm>
              <a:off x="3862" y="315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4" name="Oval 6476"/>
            <p:cNvSpPr>
              <a:spLocks noChangeArrowheads="1"/>
            </p:cNvSpPr>
            <p:nvPr/>
          </p:nvSpPr>
          <p:spPr bwMode="auto">
            <a:xfrm>
              <a:off x="3700" y="3159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5" name="Oval 6477"/>
            <p:cNvSpPr>
              <a:spLocks noChangeArrowheads="1"/>
            </p:cNvSpPr>
            <p:nvPr/>
          </p:nvSpPr>
          <p:spPr bwMode="auto">
            <a:xfrm>
              <a:off x="4040" y="3025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6" name="Oval 6478"/>
            <p:cNvSpPr>
              <a:spLocks noChangeArrowheads="1"/>
            </p:cNvSpPr>
            <p:nvPr/>
          </p:nvSpPr>
          <p:spPr bwMode="auto">
            <a:xfrm>
              <a:off x="3764" y="2876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7" name="Oval 6479"/>
            <p:cNvSpPr>
              <a:spLocks noChangeArrowheads="1"/>
            </p:cNvSpPr>
            <p:nvPr/>
          </p:nvSpPr>
          <p:spPr bwMode="auto">
            <a:xfrm>
              <a:off x="5585" y="2304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8" name="Line 6480"/>
            <p:cNvSpPr>
              <a:spLocks noChangeShapeType="1"/>
            </p:cNvSpPr>
            <p:nvPr/>
          </p:nvSpPr>
          <p:spPr bwMode="auto">
            <a:xfrm flipV="1">
              <a:off x="4292" y="2946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19" name="Line 6481"/>
            <p:cNvSpPr>
              <a:spLocks noChangeShapeType="1"/>
            </p:cNvSpPr>
            <p:nvPr/>
          </p:nvSpPr>
          <p:spPr bwMode="auto">
            <a:xfrm flipV="1">
              <a:off x="4292" y="2946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0" name="Line 6482"/>
            <p:cNvSpPr>
              <a:spLocks noChangeShapeType="1"/>
            </p:cNvSpPr>
            <p:nvPr/>
          </p:nvSpPr>
          <p:spPr bwMode="auto">
            <a:xfrm flipV="1">
              <a:off x="4292" y="2949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1" name="Line 6483"/>
            <p:cNvSpPr>
              <a:spLocks noChangeShapeType="1"/>
            </p:cNvSpPr>
            <p:nvPr/>
          </p:nvSpPr>
          <p:spPr bwMode="auto">
            <a:xfrm flipV="1">
              <a:off x="4292" y="295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2" name="Line 6484"/>
            <p:cNvSpPr>
              <a:spLocks noChangeShapeType="1"/>
            </p:cNvSpPr>
            <p:nvPr/>
          </p:nvSpPr>
          <p:spPr bwMode="auto">
            <a:xfrm flipV="1">
              <a:off x="4296" y="2956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3" name="Line 6485"/>
            <p:cNvSpPr>
              <a:spLocks noChangeShapeType="1"/>
            </p:cNvSpPr>
            <p:nvPr/>
          </p:nvSpPr>
          <p:spPr bwMode="auto">
            <a:xfrm flipV="1">
              <a:off x="4298" y="2964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4" name="Line 6486"/>
            <p:cNvSpPr>
              <a:spLocks noChangeShapeType="1"/>
            </p:cNvSpPr>
            <p:nvPr/>
          </p:nvSpPr>
          <p:spPr bwMode="auto">
            <a:xfrm flipV="1">
              <a:off x="4300" y="2970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5" name="Line 6487"/>
            <p:cNvSpPr>
              <a:spLocks noChangeShapeType="1"/>
            </p:cNvSpPr>
            <p:nvPr/>
          </p:nvSpPr>
          <p:spPr bwMode="auto">
            <a:xfrm flipV="1">
              <a:off x="4307" y="2974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6" name="Oval 6488"/>
            <p:cNvSpPr>
              <a:spLocks noChangeArrowheads="1"/>
            </p:cNvSpPr>
            <p:nvPr/>
          </p:nvSpPr>
          <p:spPr bwMode="auto">
            <a:xfrm>
              <a:off x="4326" y="2848"/>
              <a:ext cx="27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7" name="Oval 6489"/>
            <p:cNvSpPr>
              <a:spLocks noChangeArrowheads="1"/>
            </p:cNvSpPr>
            <p:nvPr/>
          </p:nvSpPr>
          <p:spPr bwMode="auto">
            <a:xfrm>
              <a:off x="4502" y="3034"/>
              <a:ext cx="46" cy="2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8" name="Oval 6490"/>
            <p:cNvSpPr>
              <a:spLocks noChangeArrowheads="1"/>
            </p:cNvSpPr>
            <p:nvPr/>
          </p:nvSpPr>
          <p:spPr bwMode="auto">
            <a:xfrm>
              <a:off x="4354" y="302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29" name="Line 6491"/>
            <p:cNvSpPr>
              <a:spLocks noChangeShapeType="1"/>
            </p:cNvSpPr>
            <p:nvPr/>
          </p:nvSpPr>
          <p:spPr bwMode="auto">
            <a:xfrm flipV="1">
              <a:off x="4677" y="4087"/>
              <a:ext cx="19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0" name="Line 6492"/>
            <p:cNvSpPr>
              <a:spLocks noChangeShapeType="1"/>
            </p:cNvSpPr>
            <p:nvPr/>
          </p:nvSpPr>
          <p:spPr bwMode="auto">
            <a:xfrm flipV="1">
              <a:off x="4679" y="4087"/>
              <a:ext cx="24" cy="2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1" name="Line 6493"/>
            <p:cNvSpPr>
              <a:spLocks noChangeShapeType="1"/>
            </p:cNvSpPr>
            <p:nvPr/>
          </p:nvSpPr>
          <p:spPr bwMode="auto">
            <a:xfrm flipV="1">
              <a:off x="4682" y="4087"/>
              <a:ext cx="26" cy="3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2" name="Line 6494"/>
            <p:cNvSpPr>
              <a:spLocks noChangeShapeType="1"/>
            </p:cNvSpPr>
            <p:nvPr/>
          </p:nvSpPr>
          <p:spPr bwMode="auto">
            <a:xfrm flipV="1">
              <a:off x="4685" y="4087"/>
              <a:ext cx="29" cy="3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3" name="Line 6495"/>
            <p:cNvSpPr>
              <a:spLocks noChangeShapeType="1"/>
            </p:cNvSpPr>
            <p:nvPr/>
          </p:nvSpPr>
          <p:spPr bwMode="auto">
            <a:xfrm flipV="1">
              <a:off x="4690" y="4087"/>
              <a:ext cx="29" cy="3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4" name="Line 6496"/>
            <p:cNvSpPr>
              <a:spLocks noChangeShapeType="1"/>
            </p:cNvSpPr>
            <p:nvPr/>
          </p:nvSpPr>
          <p:spPr bwMode="auto">
            <a:xfrm flipV="1">
              <a:off x="4698" y="4092"/>
              <a:ext cx="23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5" name="Line 6497"/>
            <p:cNvSpPr>
              <a:spLocks noChangeShapeType="1"/>
            </p:cNvSpPr>
            <p:nvPr/>
          </p:nvSpPr>
          <p:spPr bwMode="auto">
            <a:xfrm flipV="1">
              <a:off x="4704" y="4099"/>
              <a:ext cx="17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6" name="Line 6498"/>
            <p:cNvSpPr>
              <a:spLocks noChangeShapeType="1"/>
            </p:cNvSpPr>
            <p:nvPr/>
          </p:nvSpPr>
          <p:spPr bwMode="auto">
            <a:xfrm flipV="1">
              <a:off x="4916" y="3754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7" name="Line 6499"/>
            <p:cNvSpPr>
              <a:spLocks noChangeShapeType="1"/>
            </p:cNvSpPr>
            <p:nvPr/>
          </p:nvSpPr>
          <p:spPr bwMode="auto">
            <a:xfrm flipV="1">
              <a:off x="4916" y="3754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8" name="Line 6500"/>
            <p:cNvSpPr>
              <a:spLocks noChangeShapeType="1"/>
            </p:cNvSpPr>
            <p:nvPr/>
          </p:nvSpPr>
          <p:spPr bwMode="auto">
            <a:xfrm flipV="1">
              <a:off x="4916" y="375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39" name="Line 6501"/>
            <p:cNvSpPr>
              <a:spLocks noChangeShapeType="1"/>
            </p:cNvSpPr>
            <p:nvPr/>
          </p:nvSpPr>
          <p:spPr bwMode="auto">
            <a:xfrm flipV="1">
              <a:off x="4918" y="3759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0" name="Line 6502"/>
            <p:cNvSpPr>
              <a:spLocks noChangeShapeType="1"/>
            </p:cNvSpPr>
            <p:nvPr/>
          </p:nvSpPr>
          <p:spPr bwMode="auto">
            <a:xfrm flipV="1">
              <a:off x="4923" y="3764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1" name="Line 6503"/>
            <p:cNvSpPr>
              <a:spLocks noChangeShapeType="1"/>
            </p:cNvSpPr>
            <p:nvPr/>
          </p:nvSpPr>
          <p:spPr bwMode="auto">
            <a:xfrm flipV="1">
              <a:off x="4925" y="377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2" name="Line 6504"/>
            <p:cNvSpPr>
              <a:spLocks noChangeShapeType="1"/>
            </p:cNvSpPr>
            <p:nvPr/>
          </p:nvSpPr>
          <p:spPr bwMode="auto">
            <a:xfrm flipV="1">
              <a:off x="4927" y="377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3" name="Line 6505"/>
            <p:cNvSpPr>
              <a:spLocks noChangeShapeType="1"/>
            </p:cNvSpPr>
            <p:nvPr/>
          </p:nvSpPr>
          <p:spPr bwMode="auto">
            <a:xfrm flipV="1">
              <a:off x="4934" y="3782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4" name="Line 6506"/>
            <p:cNvSpPr>
              <a:spLocks noChangeShapeType="1"/>
            </p:cNvSpPr>
            <p:nvPr/>
          </p:nvSpPr>
          <p:spPr bwMode="auto">
            <a:xfrm flipV="1">
              <a:off x="5576" y="4048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5" name="Line 6507"/>
            <p:cNvSpPr>
              <a:spLocks noChangeShapeType="1"/>
            </p:cNvSpPr>
            <p:nvPr/>
          </p:nvSpPr>
          <p:spPr bwMode="auto">
            <a:xfrm flipV="1">
              <a:off x="5576" y="4048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6" name="Line 6508"/>
            <p:cNvSpPr>
              <a:spLocks noChangeShapeType="1"/>
            </p:cNvSpPr>
            <p:nvPr/>
          </p:nvSpPr>
          <p:spPr bwMode="auto">
            <a:xfrm flipV="1">
              <a:off x="5576" y="405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7" name="Line 6509"/>
            <p:cNvSpPr>
              <a:spLocks noChangeShapeType="1"/>
            </p:cNvSpPr>
            <p:nvPr/>
          </p:nvSpPr>
          <p:spPr bwMode="auto">
            <a:xfrm flipV="1">
              <a:off x="5578" y="405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8" name="Line 6510"/>
            <p:cNvSpPr>
              <a:spLocks noChangeShapeType="1"/>
            </p:cNvSpPr>
            <p:nvPr/>
          </p:nvSpPr>
          <p:spPr bwMode="auto">
            <a:xfrm flipV="1">
              <a:off x="5582" y="405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49" name="Line 6511"/>
            <p:cNvSpPr>
              <a:spLocks noChangeShapeType="1"/>
            </p:cNvSpPr>
            <p:nvPr/>
          </p:nvSpPr>
          <p:spPr bwMode="auto">
            <a:xfrm flipV="1">
              <a:off x="5585" y="406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0" name="Line 6512"/>
            <p:cNvSpPr>
              <a:spLocks noChangeShapeType="1"/>
            </p:cNvSpPr>
            <p:nvPr/>
          </p:nvSpPr>
          <p:spPr bwMode="auto">
            <a:xfrm flipV="1">
              <a:off x="5590" y="4069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1" name="Line 6513"/>
            <p:cNvSpPr>
              <a:spLocks noChangeShapeType="1"/>
            </p:cNvSpPr>
            <p:nvPr/>
          </p:nvSpPr>
          <p:spPr bwMode="auto">
            <a:xfrm flipV="1">
              <a:off x="5598" y="4076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2" name="Line 6514"/>
            <p:cNvSpPr>
              <a:spLocks noChangeShapeType="1"/>
            </p:cNvSpPr>
            <p:nvPr/>
          </p:nvSpPr>
          <p:spPr bwMode="auto">
            <a:xfrm flipV="1">
              <a:off x="4633" y="2748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3" name="Line 6515"/>
            <p:cNvSpPr>
              <a:spLocks noChangeShapeType="1"/>
            </p:cNvSpPr>
            <p:nvPr/>
          </p:nvSpPr>
          <p:spPr bwMode="auto">
            <a:xfrm flipV="1">
              <a:off x="4633" y="2748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4" name="Line 6516"/>
            <p:cNvSpPr>
              <a:spLocks noChangeShapeType="1"/>
            </p:cNvSpPr>
            <p:nvPr/>
          </p:nvSpPr>
          <p:spPr bwMode="auto">
            <a:xfrm flipV="1">
              <a:off x="4633" y="274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5" name="Line 6517"/>
            <p:cNvSpPr>
              <a:spLocks noChangeShapeType="1"/>
            </p:cNvSpPr>
            <p:nvPr/>
          </p:nvSpPr>
          <p:spPr bwMode="auto">
            <a:xfrm flipV="1">
              <a:off x="4636" y="275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6" name="Line 6518"/>
            <p:cNvSpPr>
              <a:spLocks noChangeShapeType="1"/>
            </p:cNvSpPr>
            <p:nvPr/>
          </p:nvSpPr>
          <p:spPr bwMode="auto">
            <a:xfrm flipV="1">
              <a:off x="4638" y="275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7" name="Line 6519"/>
            <p:cNvSpPr>
              <a:spLocks noChangeShapeType="1"/>
            </p:cNvSpPr>
            <p:nvPr/>
          </p:nvSpPr>
          <p:spPr bwMode="auto">
            <a:xfrm flipV="1">
              <a:off x="4642" y="2765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8" name="Line 6520"/>
            <p:cNvSpPr>
              <a:spLocks noChangeShapeType="1"/>
            </p:cNvSpPr>
            <p:nvPr/>
          </p:nvSpPr>
          <p:spPr bwMode="auto">
            <a:xfrm flipV="1">
              <a:off x="4646" y="2769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59" name="Line 6521"/>
            <p:cNvSpPr>
              <a:spLocks noChangeShapeType="1"/>
            </p:cNvSpPr>
            <p:nvPr/>
          </p:nvSpPr>
          <p:spPr bwMode="auto">
            <a:xfrm flipV="1">
              <a:off x="4653" y="2776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0" name="Line 6522"/>
            <p:cNvSpPr>
              <a:spLocks noChangeShapeType="1"/>
            </p:cNvSpPr>
            <p:nvPr/>
          </p:nvSpPr>
          <p:spPr bwMode="auto">
            <a:xfrm flipV="1">
              <a:off x="5350" y="4024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1" name="Line 6523"/>
            <p:cNvSpPr>
              <a:spLocks noChangeShapeType="1"/>
            </p:cNvSpPr>
            <p:nvPr/>
          </p:nvSpPr>
          <p:spPr bwMode="auto">
            <a:xfrm flipV="1">
              <a:off x="5350" y="4024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2" name="Line 6524"/>
            <p:cNvSpPr>
              <a:spLocks noChangeShapeType="1"/>
            </p:cNvSpPr>
            <p:nvPr/>
          </p:nvSpPr>
          <p:spPr bwMode="auto">
            <a:xfrm flipV="1">
              <a:off x="5350" y="4026"/>
              <a:ext cx="22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3" name="Line 6525"/>
            <p:cNvSpPr>
              <a:spLocks noChangeShapeType="1"/>
            </p:cNvSpPr>
            <p:nvPr/>
          </p:nvSpPr>
          <p:spPr bwMode="auto">
            <a:xfrm flipV="1">
              <a:off x="5352" y="4031"/>
              <a:ext cx="24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4" name="Line 6526"/>
            <p:cNvSpPr>
              <a:spLocks noChangeShapeType="1"/>
            </p:cNvSpPr>
            <p:nvPr/>
          </p:nvSpPr>
          <p:spPr bwMode="auto">
            <a:xfrm flipV="1">
              <a:off x="5355" y="4036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5" name="Line 6527"/>
            <p:cNvSpPr>
              <a:spLocks noChangeShapeType="1"/>
            </p:cNvSpPr>
            <p:nvPr/>
          </p:nvSpPr>
          <p:spPr bwMode="auto">
            <a:xfrm flipV="1">
              <a:off x="5359" y="4042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6" name="Line 6528"/>
            <p:cNvSpPr>
              <a:spLocks noChangeShapeType="1"/>
            </p:cNvSpPr>
            <p:nvPr/>
          </p:nvSpPr>
          <p:spPr bwMode="auto">
            <a:xfrm flipV="1">
              <a:off x="5364" y="4048"/>
              <a:ext cx="12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7" name="Line 6529"/>
            <p:cNvSpPr>
              <a:spLocks noChangeShapeType="1"/>
            </p:cNvSpPr>
            <p:nvPr/>
          </p:nvSpPr>
          <p:spPr bwMode="auto">
            <a:xfrm flipV="1">
              <a:off x="5111" y="3923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8" name="Line 6530"/>
            <p:cNvSpPr>
              <a:spLocks noChangeShapeType="1"/>
            </p:cNvSpPr>
            <p:nvPr/>
          </p:nvSpPr>
          <p:spPr bwMode="auto">
            <a:xfrm flipV="1">
              <a:off x="5111" y="3923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69" name="Line 6531"/>
            <p:cNvSpPr>
              <a:spLocks noChangeShapeType="1"/>
            </p:cNvSpPr>
            <p:nvPr/>
          </p:nvSpPr>
          <p:spPr bwMode="auto">
            <a:xfrm flipV="1">
              <a:off x="5111" y="39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0" name="Line 6532"/>
            <p:cNvSpPr>
              <a:spLocks noChangeShapeType="1"/>
            </p:cNvSpPr>
            <p:nvPr/>
          </p:nvSpPr>
          <p:spPr bwMode="auto">
            <a:xfrm flipV="1">
              <a:off x="5113" y="39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1" name="Line 6533"/>
            <p:cNvSpPr>
              <a:spLocks noChangeShapeType="1"/>
            </p:cNvSpPr>
            <p:nvPr/>
          </p:nvSpPr>
          <p:spPr bwMode="auto">
            <a:xfrm flipV="1">
              <a:off x="5116" y="39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2" name="Line 6534"/>
            <p:cNvSpPr>
              <a:spLocks noChangeShapeType="1"/>
            </p:cNvSpPr>
            <p:nvPr/>
          </p:nvSpPr>
          <p:spPr bwMode="auto">
            <a:xfrm flipV="1">
              <a:off x="5118" y="394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3" name="Line 6535"/>
            <p:cNvSpPr>
              <a:spLocks noChangeShapeType="1"/>
            </p:cNvSpPr>
            <p:nvPr/>
          </p:nvSpPr>
          <p:spPr bwMode="auto">
            <a:xfrm flipV="1">
              <a:off x="5120" y="3947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4" name="Line 6536"/>
            <p:cNvSpPr>
              <a:spLocks noChangeShapeType="1"/>
            </p:cNvSpPr>
            <p:nvPr/>
          </p:nvSpPr>
          <p:spPr bwMode="auto">
            <a:xfrm flipV="1">
              <a:off x="5129" y="395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5" name="Line 6537"/>
            <p:cNvSpPr>
              <a:spLocks noChangeShapeType="1"/>
            </p:cNvSpPr>
            <p:nvPr/>
          </p:nvSpPr>
          <p:spPr bwMode="auto">
            <a:xfrm flipV="1">
              <a:off x="5477" y="3816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6" name="Line 6538"/>
            <p:cNvSpPr>
              <a:spLocks noChangeShapeType="1"/>
            </p:cNvSpPr>
            <p:nvPr/>
          </p:nvSpPr>
          <p:spPr bwMode="auto">
            <a:xfrm flipV="1">
              <a:off x="5477" y="3816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7" name="Line 6539"/>
            <p:cNvSpPr>
              <a:spLocks noChangeShapeType="1"/>
            </p:cNvSpPr>
            <p:nvPr/>
          </p:nvSpPr>
          <p:spPr bwMode="auto">
            <a:xfrm flipV="1">
              <a:off x="5477" y="3816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8" name="Line 6540"/>
            <p:cNvSpPr>
              <a:spLocks noChangeShapeType="1"/>
            </p:cNvSpPr>
            <p:nvPr/>
          </p:nvSpPr>
          <p:spPr bwMode="auto">
            <a:xfrm flipV="1">
              <a:off x="5479" y="382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79" name="Line 6541"/>
            <p:cNvSpPr>
              <a:spLocks noChangeShapeType="1"/>
            </p:cNvSpPr>
            <p:nvPr/>
          </p:nvSpPr>
          <p:spPr bwMode="auto">
            <a:xfrm flipV="1">
              <a:off x="5482" y="3825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0" name="Line 6542"/>
            <p:cNvSpPr>
              <a:spLocks noChangeShapeType="1"/>
            </p:cNvSpPr>
            <p:nvPr/>
          </p:nvSpPr>
          <p:spPr bwMode="auto">
            <a:xfrm flipV="1">
              <a:off x="5484" y="383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1" name="Line 6543"/>
            <p:cNvSpPr>
              <a:spLocks noChangeShapeType="1"/>
            </p:cNvSpPr>
            <p:nvPr/>
          </p:nvSpPr>
          <p:spPr bwMode="auto">
            <a:xfrm flipV="1">
              <a:off x="5488" y="3839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2" name="Line 6544"/>
            <p:cNvSpPr>
              <a:spLocks noChangeShapeType="1"/>
            </p:cNvSpPr>
            <p:nvPr/>
          </p:nvSpPr>
          <p:spPr bwMode="auto">
            <a:xfrm flipV="1">
              <a:off x="5496" y="3845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3" name="Line 6545"/>
            <p:cNvSpPr>
              <a:spLocks noChangeShapeType="1"/>
            </p:cNvSpPr>
            <p:nvPr/>
          </p:nvSpPr>
          <p:spPr bwMode="auto">
            <a:xfrm flipV="1">
              <a:off x="4833" y="418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4" name="Line 6546"/>
            <p:cNvSpPr>
              <a:spLocks noChangeShapeType="1"/>
            </p:cNvSpPr>
            <p:nvPr/>
          </p:nvSpPr>
          <p:spPr bwMode="auto">
            <a:xfrm flipV="1">
              <a:off x="4833" y="4188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5" name="Line 6547"/>
            <p:cNvSpPr>
              <a:spLocks noChangeShapeType="1"/>
            </p:cNvSpPr>
            <p:nvPr/>
          </p:nvSpPr>
          <p:spPr bwMode="auto">
            <a:xfrm flipV="1">
              <a:off x="4833" y="4190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6" name="Line 6548"/>
            <p:cNvSpPr>
              <a:spLocks noChangeShapeType="1"/>
            </p:cNvSpPr>
            <p:nvPr/>
          </p:nvSpPr>
          <p:spPr bwMode="auto">
            <a:xfrm flipV="1">
              <a:off x="4835" y="4193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7" name="Line 6549"/>
            <p:cNvSpPr>
              <a:spLocks noChangeShapeType="1"/>
            </p:cNvSpPr>
            <p:nvPr/>
          </p:nvSpPr>
          <p:spPr bwMode="auto">
            <a:xfrm flipV="1">
              <a:off x="4837" y="4198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8" name="Line 6550"/>
            <p:cNvSpPr>
              <a:spLocks noChangeShapeType="1"/>
            </p:cNvSpPr>
            <p:nvPr/>
          </p:nvSpPr>
          <p:spPr bwMode="auto">
            <a:xfrm flipV="1">
              <a:off x="4839" y="420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89" name="Line 6551"/>
            <p:cNvSpPr>
              <a:spLocks noChangeShapeType="1"/>
            </p:cNvSpPr>
            <p:nvPr/>
          </p:nvSpPr>
          <p:spPr bwMode="auto">
            <a:xfrm flipV="1">
              <a:off x="4846" y="4210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0" name="Line 6552"/>
            <p:cNvSpPr>
              <a:spLocks noChangeShapeType="1"/>
            </p:cNvSpPr>
            <p:nvPr/>
          </p:nvSpPr>
          <p:spPr bwMode="auto">
            <a:xfrm flipV="1">
              <a:off x="4854" y="4218"/>
              <a:ext cx="12" cy="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1" name="Line 6553"/>
            <p:cNvSpPr>
              <a:spLocks noChangeShapeType="1"/>
            </p:cNvSpPr>
            <p:nvPr/>
          </p:nvSpPr>
          <p:spPr bwMode="auto">
            <a:xfrm flipV="1">
              <a:off x="5372" y="4207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2" name="Line 6554"/>
            <p:cNvSpPr>
              <a:spLocks noChangeShapeType="1"/>
            </p:cNvSpPr>
            <p:nvPr/>
          </p:nvSpPr>
          <p:spPr bwMode="auto">
            <a:xfrm flipV="1">
              <a:off x="5372" y="4207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3" name="Line 6555"/>
            <p:cNvSpPr>
              <a:spLocks noChangeShapeType="1"/>
            </p:cNvSpPr>
            <p:nvPr/>
          </p:nvSpPr>
          <p:spPr bwMode="auto">
            <a:xfrm flipV="1">
              <a:off x="5372" y="4207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4" name="Line 6556"/>
            <p:cNvSpPr>
              <a:spLocks noChangeShapeType="1"/>
            </p:cNvSpPr>
            <p:nvPr/>
          </p:nvSpPr>
          <p:spPr bwMode="auto">
            <a:xfrm flipV="1">
              <a:off x="5374" y="421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5" name="Line 6557"/>
            <p:cNvSpPr>
              <a:spLocks noChangeShapeType="1"/>
            </p:cNvSpPr>
            <p:nvPr/>
          </p:nvSpPr>
          <p:spPr bwMode="auto">
            <a:xfrm flipV="1">
              <a:off x="5376" y="421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6" name="Line 6558"/>
            <p:cNvSpPr>
              <a:spLocks noChangeShapeType="1"/>
            </p:cNvSpPr>
            <p:nvPr/>
          </p:nvSpPr>
          <p:spPr bwMode="auto">
            <a:xfrm flipV="1">
              <a:off x="5379" y="4222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7" name="Line 6559"/>
            <p:cNvSpPr>
              <a:spLocks noChangeShapeType="1"/>
            </p:cNvSpPr>
            <p:nvPr/>
          </p:nvSpPr>
          <p:spPr bwMode="auto">
            <a:xfrm flipV="1">
              <a:off x="5385" y="4230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8" name="Line 6560"/>
            <p:cNvSpPr>
              <a:spLocks noChangeShapeType="1"/>
            </p:cNvSpPr>
            <p:nvPr/>
          </p:nvSpPr>
          <p:spPr bwMode="auto">
            <a:xfrm flipV="1">
              <a:off x="5390" y="4236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99" name="Line 6561"/>
            <p:cNvSpPr>
              <a:spLocks noChangeShapeType="1"/>
            </p:cNvSpPr>
            <p:nvPr/>
          </p:nvSpPr>
          <p:spPr bwMode="auto">
            <a:xfrm flipV="1">
              <a:off x="4544" y="413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0" name="Line 6562"/>
            <p:cNvSpPr>
              <a:spLocks noChangeShapeType="1"/>
            </p:cNvSpPr>
            <p:nvPr/>
          </p:nvSpPr>
          <p:spPr bwMode="auto">
            <a:xfrm flipV="1">
              <a:off x="4544" y="4134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1" name="Line 6563"/>
            <p:cNvSpPr>
              <a:spLocks noChangeShapeType="1"/>
            </p:cNvSpPr>
            <p:nvPr/>
          </p:nvSpPr>
          <p:spPr bwMode="auto">
            <a:xfrm flipV="1">
              <a:off x="4544" y="4134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2" name="Line 6564"/>
            <p:cNvSpPr>
              <a:spLocks noChangeShapeType="1"/>
            </p:cNvSpPr>
            <p:nvPr/>
          </p:nvSpPr>
          <p:spPr bwMode="auto">
            <a:xfrm flipV="1">
              <a:off x="4546" y="413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3" name="Line 6565"/>
            <p:cNvSpPr>
              <a:spLocks noChangeShapeType="1"/>
            </p:cNvSpPr>
            <p:nvPr/>
          </p:nvSpPr>
          <p:spPr bwMode="auto">
            <a:xfrm flipV="1">
              <a:off x="4550" y="4141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4" name="Line 6566"/>
            <p:cNvSpPr>
              <a:spLocks noChangeShapeType="1"/>
            </p:cNvSpPr>
            <p:nvPr/>
          </p:nvSpPr>
          <p:spPr bwMode="auto">
            <a:xfrm flipV="1">
              <a:off x="4552" y="4148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5" name="Line 6567"/>
            <p:cNvSpPr>
              <a:spLocks noChangeShapeType="1"/>
            </p:cNvSpPr>
            <p:nvPr/>
          </p:nvSpPr>
          <p:spPr bwMode="auto">
            <a:xfrm flipV="1">
              <a:off x="4555" y="415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6" name="Line 6568"/>
            <p:cNvSpPr>
              <a:spLocks noChangeShapeType="1"/>
            </p:cNvSpPr>
            <p:nvPr/>
          </p:nvSpPr>
          <p:spPr bwMode="auto">
            <a:xfrm flipV="1">
              <a:off x="4563" y="4161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7" name="Line 6569"/>
            <p:cNvSpPr>
              <a:spLocks noChangeShapeType="1"/>
            </p:cNvSpPr>
            <p:nvPr/>
          </p:nvSpPr>
          <p:spPr bwMode="auto">
            <a:xfrm flipV="1">
              <a:off x="5282" y="3735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8" name="Line 6570"/>
            <p:cNvSpPr>
              <a:spLocks noChangeShapeType="1"/>
            </p:cNvSpPr>
            <p:nvPr/>
          </p:nvSpPr>
          <p:spPr bwMode="auto">
            <a:xfrm flipV="1">
              <a:off x="5282" y="3735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09" name="Line 6571"/>
            <p:cNvSpPr>
              <a:spLocks noChangeShapeType="1"/>
            </p:cNvSpPr>
            <p:nvPr/>
          </p:nvSpPr>
          <p:spPr bwMode="auto">
            <a:xfrm flipV="1">
              <a:off x="5282" y="3735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0" name="Line 6572"/>
            <p:cNvSpPr>
              <a:spLocks noChangeShapeType="1"/>
            </p:cNvSpPr>
            <p:nvPr/>
          </p:nvSpPr>
          <p:spPr bwMode="auto">
            <a:xfrm flipV="1">
              <a:off x="5284" y="374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1" name="Line 6573"/>
            <p:cNvSpPr>
              <a:spLocks noChangeShapeType="1"/>
            </p:cNvSpPr>
            <p:nvPr/>
          </p:nvSpPr>
          <p:spPr bwMode="auto">
            <a:xfrm flipV="1">
              <a:off x="5287" y="3744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2" name="Line 6574"/>
            <p:cNvSpPr>
              <a:spLocks noChangeShapeType="1"/>
            </p:cNvSpPr>
            <p:nvPr/>
          </p:nvSpPr>
          <p:spPr bwMode="auto">
            <a:xfrm flipV="1">
              <a:off x="5289" y="3749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3" name="Line 6575"/>
            <p:cNvSpPr>
              <a:spLocks noChangeShapeType="1"/>
            </p:cNvSpPr>
            <p:nvPr/>
          </p:nvSpPr>
          <p:spPr bwMode="auto">
            <a:xfrm flipV="1">
              <a:off x="5293" y="3758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4" name="Line 6576"/>
            <p:cNvSpPr>
              <a:spLocks noChangeShapeType="1"/>
            </p:cNvSpPr>
            <p:nvPr/>
          </p:nvSpPr>
          <p:spPr bwMode="auto">
            <a:xfrm flipV="1">
              <a:off x="5301" y="3764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5" name="Oval 6577"/>
            <p:cNvSpPr>
              <a:spLocks noChangeArrowheads="1"/>
            </p:cNvSpPr>
            <p:nvPr/>
          </p:nvSpPr>
          <p:spPr bwMode="auto">
            <a:xfrm>
              <a:off x="4996" y="4157"/>
              <a:ext cx="29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6" name="Oval 6578"/>
            <p:cNvSpPr>
              <a:spLocks noChangeArrowheads="1"/>
            </p:cNvSpPr>
            <p:nvPr/>
          </p:nvSpPr>
          <p:spPr bwMode="auto">
            <a:xfrm>
              <a:off x="4811" y="3984"/>
              <a:ext cx="33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7" name="Oval 6579"/>
            <p:cNvSpPr>
              <a:spLocks noChangeArrowheads="1"/>
            </p:cNvSpPr>
            <p:nvPr/>
          </p:nvSpPr>
          <p:spPr bwMode="auto">
            <a:xfrm>
              <a:off x="5131" y="2899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8" name="Oval 6580"/>
            <p:cNvSpPr>
              <a:spLocks noChangeArrowheads="1"/>
            </p:cNvSpPr>
            <p:nvPr/>
          </p:nvSpPr>
          <p:spPr bwMode="auto">
            <a:xfrm>
              <a:off x="4963" y="3959"/>
              <a:ext cx="29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19" name="Oval 6581"/>
            <p:cNvSpPr>
              <a:spLocks noChangeArrowheads="1"/>
            </p:cNvSpPr>
            <p:nvPr/>
          </p:nvSpPr>
          <p:spPr bwMode="auto">
            <a:xfrm>
              <a:off x="5228" y="3863"/>
              <a:ext cx="29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0" name="Oval 6582"/>
            <p:cNvSpPr>
              <a:spLocks noChangeArrowheads="1"/>
            </p:cNvSpPr>
            <p:nvPr/>
          </p:nvSpPr>
          <p:spPr bwMode="auto">
            <a:xfrm>
              <a:off x="4713" y="4196"/>
              <a:ext cx="27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1" name="Oval 6583"/>
            <p:cNvSpPr>
              <a:spLocks noChangeArrowheads="1"/>
            </p:cNvSpPr>
            <p:nvPr/>
          </p:nvSpPr>
          <p:spPr bwMode="auto">
            <a:xfrm>
              <a:off x="5203" y="4234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2" name="Oval 6584"/>
            <p:cNvSpPr>
              <a:spLocks noChangeArrowheads="1"/>
            </p:cNvSpPr>
            <p:nvPr/>
          </p:nvSpPr>
          <p:spPr bwMode="auto">
            <a:xfrm>
              <a:off x="5004" y="3739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3" name="Oval 6585"/>
            <p:cNvSpPr>
              <a:spLocks noChangeArrowheads="1"/>
            </p:cNvSpPr>
            <p:nvPr/>
          </p:nvSpPr>
          <p:spPr bwMode="auto">
            <a:xfrm>
              <a:off x="4364" y="420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4" name="Oval 6586"/>
            <p:cNvSpPr>
              <a:spLocks noChangeArrowheads="1"/>
            </p:cNvSpPr>
            <p:nvPr/>
          </p:nvSpPr>
          <p:spPr bwMode="auto">
            <a:xfrm>
              <a:off x="4620" y="3970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5" name="Oval 6587"/>
            <p:cNvSpPr>
              <a:spLocks noChangeArrowheads="1"/>
            </p:cNvSpPr>
            <p:nvPr/>
          </p:nvSpPr>
          <p:spPr bwMode="auto">
            <a:xfrm>
              <a:off x="4579" y="3769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6" name="Oval 6588"/>
            <p:cNvSpPr>
              <a:spLocks noChangeArrowheads="1"/>
            </p:cNvSpPr>
            <p:nvPr/>
          </p:nvSpPr>
          <p:spPr bwMode="auto">
            <a:xfrm>
              <a:off x="4947" y="4007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7" name="Oval 6589"/>
            <p:cNvSpPr>
              <a:spLocks noChangeArrowheads="1"/>
            </p:cNvSpPr>
            <p:nvPr/>
          </p:nvSpPr>
          <p:spPr bwMode="auto">
            <a:xfrm>
              <a:off x="4342" y="4051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8" name="Oval 6590"/>
            <p:cNvSpPr>
              <a:spLocks noChangeArrowheads="1"/>
            </p:cNvSpPr>
            <p:nvPr/>
          </p:nvSpPr>
          <p:spPr bwMode="auto">
            <a:xfrm>
              <a:off x="4782" y="3710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29" name="Oval 6591"/>
            <p:cNvSpPr>
              <a:spLocks noChangeArrowheads="1"/>
            </p:cNvSpPr>
            <p:nvPr/>
          </p:nvSpPr>
          <p:spPr bwMode="auto">
            <a:xfrm>
              <a:off x="4627" y="4242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0" name="Oval 6592"/>
            <p:cNvSpPr>
              <a:spLocks noChangeArrowheads="1"/>
            </p:cNvSpPr>
            <p:nvPr/>
          </p:nvSpPr>
          <p:spPr bwMode="auto">
            <a:xfrm>
              <a:off x="5696" y="3953"/>
              <a:ext cx="27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1" name="Oval 6593"/>
            <p:cNvSpPr>
              <a:spLocks noChangeArrowheads="1"/>
            </p:cNvSpPr>
            <p:nvPr/>
          </p:nvSpPr>
          <p:spPr bwMode="auto">
            <a:xfrm>
              <a:off x="4643" y="3268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2" name="Oval 6594"/>
            <p:cNvSpPr>
              <a:spLocks noChangeArrowheads="1"/>
            </p:cNvSpPr>
            <p:nvPr/>
          </p:nvSpPr>
          <p:spPr bwMode="auto">
            <a:xfrm>
              <a:off x="4381" y="3201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3" name="Oval 6595"/>
            <p:cNvSpPr>
              <a:spLocks noChangeArrowheads="1"/>
            </p:cNvSpPr>
            <p:nvPr/>
          </p:nvSpPr>
          <p:spPr bwMode="auto">
            <a:xfrm>
              <a:off x="4171" y="3752"/>
              <a:ext cx="28" cy="1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4" name="Oval 6596"/>
            <p:cNvSpPr>
              <a:spLocks noChangeArrowheads="1"/>
            </p:cNvSpPr>
            <p:nvPr/>
          </p:nvSpPr>
          <p:spPr bwMode="auto">
            <a:xfrm>
              <a:off x="4149" y="3196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5" name="Oval 6597"/>
            <p:cNvSpPr>
              <a:spLocks noChangeArrowheads="1"/>
            </p:cNvSpPr>
            <p:nvPr/>
          </p:nvSpPr>
          <p:spPr bwMode="auto">
            <a:xfrm>
              <a:off x="4866" y="3272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6" name="Line 6598"/>
            <p:cNvSpPr>
              <a:spLocks noChangeShapeType="1"/>
            </p:cNvSpPr>
            <p:nvPr/>
          </p:nvSpPr>
          <p:spPr bwMode="auto">
            <a:xfrm flipV="1">
              <a:off x="5618" y="295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7" name="Line 6599"/>
            <p:cNvSpPr>
              <a:spLocks noChangeShapeType="1"/>
            </p:cNvSpPr>
            <p:nvPr/>
          </p:nvSpPr>
          <p:spPr bwMode="auto">
            <a:xfrm flipV="1">
              <a:off x="5618" y="2953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8" name="Line 6600"/>
            <p:cNvSpPr>
              <a:spLocks noChangeShapeType="1"/>
            </p:cNvSpPr>
            <p:nvPr/>
          </p:nvSpPr>
          <p:spPr bwMode="auto">
            <a:xfrm flipV="1">
              <a:off x="5618" y="295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39" name="Line 6601"/>
            <p:cNvSpPr>
              <a:spLocks noChangeShapeType="1"/>
            </p:cNvSpPr>
            <p:nvPr/>
          </p:nvSpPr>
          <p:spPr bwMode="auto">
            <a:xfrm flipV="1">
              <a:off x="5620" y="2958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0" name="Line 6602"/>
            <p:cNvSpPr>
              <a:spLocks noChangeShapeType="1"/>
            </p:cNvSpPr>
            <p:nvPr/>
          </p:nvSpPr>
          <p:spPr bwMode="auto">
            <a:xfrm flipV="1">
              <a:off x="5622" y="2963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1" name="Line 6603"/>
            <p:cNvSpPr>
              <a:spLocks noChangeShapeType="1"/>
            </p:cNvSpPr>
            <p:nvPr/>
          </p:nvSpPr>
          <p:spPr bwMode="auto">
            <a:xfrm flipV="1">
              <a:off x="5624" y="2969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2" name="Line 6604"/>
            <p:cNvSpPr>
              <a:spLocks noChangeShapeType="1"/>
            </p:cNvSpPr>
            <p:nvPr/>
          </p:nvSpPr>
          <p:spPr bwMode="auto">
            <a:xfrm flipV="1">
              <a:off x="5628" y="2975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3" name="Line 6605"/>
            <p:cNvSpPr>
              <a:spLocks noChangeShapeType="1"/>
            </p:cNvSpPr>
            <p:nvPr/>
          </p:nvSpPr>
          <p:spPr bwMode="auto">
            <a:xfrm flipV="1">
              <a:off x="5637" y="2983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44" name="Line 6606"/>
            <p:cNvSpPr>
              <a:spLocks noChangeShapeType="1"/>
            </p:cNvSpPr>
            <p:nvPr/>
          </p:nvSpPr>
          <p:spPr bwMode="auto">
            <a:xfrm flipV="1">
              <a:off x="5098" y="3304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6607"/>
          <p:cNvGrpSpPr>
            <a:grpSpLocks/>
          </p:cNvGrpSpPr>
          <p:nvPr/>
        </p:nvGrpSpPr>
        <p:grpSpPr bwMode="auto">
          <a:xfrm>
            <a:off x="76200" y="2600325"/>
            <a:ext cx="9005888" cy="4100513"/>
            <a:chOff x="48" y="1638"/>
            <a:chExt cx="5673" cy="2583"/>
          </a:xfrm>
        </p:grpSpPr>
        <p:sp>
          <p:nvSpPr>
            <p:cNvPr id="43545" name="Line 6608"/>
            <p:cNvSpPr>
              <a:spLocks noChangeShapeType="1"/>
            </p:cNvSpPr>
            <p:nvPr/>
          </p:nvSpPr>
          <p:spPr bwMode="auto">
            <a:xfrm flipV="1">
              <a:off x="5098" y="3304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6" name="Line 6609"/>
            <p:cNvSpPr>
              <a:spLocks noChangeShapeType="1"/>
            </p:cNvSpPr>
            <p:nvPr/>
          </p:nvSpPr>
          <p:spPr bwMode="auto">
            <a:xfrm flipV="1">
              <a:off x="5098" y="3304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7" name="Line 6610"/>
            <p:cNvSpPr>
              <a:spLocks noChangeShapeType="1"/>
            </p:cNvSpPr>
            <p:nvPr/>
          </p:nvSpPr>
          <p:spPr bwMode="auto">
            <a:xfrm flipV="1">
              <a:off x="5100" y="3309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8" name="Line 6611"/>
            <p:cNvSpPr>
              <a:spLocks noChangeShapeType="1"/>
            </p:cNvSpPr>
            <p:nvPr/>
          </p:nvSpPr>
          <p:spPr bwMode="auto">
            <a:xfrm flipV="1">
              <a:off x="5105" y="331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9" name="Line 6612"/>
            <p:cNvSpPr>
              <a:spLocks noChangeShapeType="1"/>
            </p:cNvSpPr>
            <p:nvPr/>
          </p:nvSpPr>
          <p:spPr bwMode="auto">
            <a:xfrm flipV="1">
              <a:off x="5107" y="331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0" name="Line 6613"/>
            <p:cNvSpPr>
              <a:spLocks noChangeShapeType="1"/>
            </p:cNvSpPr>
            <p:nvPr/>
          </p:nvSpPr>
          <p:spPr bwMode="auto">
            <a:xfrm flipV="1">
              <a:off x="5109" y="3325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1" name="Line 6614"/>
            <p:cNvSpPr>
              <a:spLocks noChangeShapeType="1"/>
            </p:cNvSpPr>
            <p:nvPr/>
          </p:nvSpPr>
          <p:spPr bwMode="auto">
            <a:xfrm flipV="1">
              <a:off x="5117" y="3331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2" name="Line 6615"/>
            <p:cNvSpPr>
              <a:spLocks noChangeShapeType="1"/>
            </p:cNvSpPr>
            <p:nvPr/>
          </p:nvSpPr>
          <p:spPr bwMode="auto">
            <a:xfrm flipV="1">
              <a:off x="4730" y="3189"/>
              <a:ext cx="11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3" name="Line 6616"/>
            <p:cNvSpPr>
              <a:spLocks noChangeShapeType="1"/>
            </p:cNvSpPr>
            <p:nvPr/>
          </p:nvSpPr>
          <p:spPr bwMode="auto">
            <a:xfrm flipV="1">
              <a:off x="4730" y="3189"/>
              <a:ext cx="19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4" name="Line 6617"/>
            <p:cNvSpPr>
              <a:spLocks noChangeShapeType="1"/>
            </p:cNvSpPr>
            <p:nvPr/>
          </p:nvSpPr>
          <p:spPr bwMode="auto">
            <a:xfrm flipV="1">
              <a:off x="4730" y="3191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5" name="Line 6618"/>
            <p:cNvSpPr>
              <a:spLocks noChangeShapeType="1"/>
            </p:cNvSpPr>
            <p:nvPr/>
          </p:nvSpPr>
          <p:spPr bwMode="auto">
            <a:xfrm flipV="1">
              <a:off x="4732" y="3193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6" name="Line 6619"/>
            <p:cNvSpPr>
              <a:spLocks noChangeShapeType="1"/>
            </p:cNvSpPr>
            <p:nvPr/>
          </p:nvSpPr>
          <p:spPr bwMode="auto">
            <a:xfrm flipV="1">
              <a:off x="4734" y="3198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7" name="Line 6620"/>
            <p:cNvSpPr>
              <a:spLocks noChangeShapeType="1"/>
            </p:cNvSpPr>
            <p:nvPr/>
          </p:nvSpPr>
          <p:spPr bwMode="auto">
            <a:xfrm flipV="1">
              <a:off x="4736" y="3203"/>
              <a:ext cx="25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8" name="Line 6621"/>
            <p:cNvSpPr>
              <a:spLocks noChangeShapeType="1"/>
            </p:cNvSpPr>
            <p:nvPr/>
          </p:nvSpPr>
          <p:spPr bwMode="auto">
            <a:xfrm flipV="1">
              <a:off x="4739" y="3209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59" name="Line 6622"/>
            <p:cNvSpPr>
              <a:spLocks noChangeShapeType="1"/>
            </p:cNvSpPr>
            <p:nvPr/>
          </p:nvSpPr>
          <p:spPr bwMode="auto">
            <a:xfrm flipV="1">
              <a:off x="4746" y="321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0" name="Oval 6623"/>
            <p:cNvSpPr>
              <a:spLocks noChangeArrowheads="1"/>
            </p:cNvSpPr>
            <p:nvPr/>
          </p:nvSpPr>
          <p:spPr bwMode="auto">
            <a:xfrm>
              <a:off x="5135" y="3176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1" name="Oval 6624"/>
            <p:cNvSpPr>
              <a:spLocks noChangeArrowheads="1"/>
            </p:cNvSpPr>
            <p:nvPr/>
          </p:nvSpPr>
          <p:spPr bwMode="auto">
            <a:xfrm>
              <a:off x="5477" y="3100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2" name="Oval 6625"/>
            <p:cNvSpPr>
              <a:spLocks noChangeArrowheads="1"/>
            </p:cNvSpPr>
            <p:nvPr/>
          </p:nvSpPr>
          <p:spPr bwMode="auto">
            <a:xfrm>
              <a:off x="5534" y="3318"/>
              <a:ext cx="44" cy="3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3" name="Oval 6626"/>
            <p:cNvSpPr>
              <a:spLocks noChangeArrowheads="1"/>
            </p:cNvSpPr>
            <p:nvPr/>
          </p:nvSpPr>
          <p:spPr bwMode="auto">
            <a:xfrm>
              <a:off x="4890" y="3342"/>
              <a:ext cx="35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4" name="Oval 6627"/>
            <p:cNvSpPr>
              <a:spLocks noChangeArrowheads="1"/>
            </p:cNvSpPr>
            <p:nvPr/>
          </p:nvSpPr>
          <p:spPr bwMode="auto">
            <a:xfrm>
              <a:off x="5420" y="3336"/>
              <a:ext cx="27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5" name="Oval 6628"/>
            <p:cNvSpPr>
              <a:spLocks noChangeArrowheads="1"/>
            </p:cNvSpPr>
            <p:nvPr/>
          </p:nvSpPr>
          <p:spPr bwMode="auto">
            <a:xfrm>
              <a:off x="4956" y="3238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6" name="Oval 6629"/>
            <p:cNvSpPr>
              <a:spLocks noChangeArrowheads="1"/>
            </p:cNvSpPr>
            <p:nvPr/>
          </p:nvSpPr>
          <p:spPr bwMode="auto">
            <a:xfrm>
              <a:off x="4405" y="3362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7" name="Oval 6630"/>
            <p:cNvSpPr>
              <a:spLocks noChangeArrowheads="1"/>
            </p:cNvSpPr>
            <p:nvPr/>
          </p:nvSpPr>
          <p:spPr bwMode="auto">
            <a:xfrm>
              <a:off x="4827" y="3025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8" name="Freeform 6631"/>
            <p:cNvSpPr>
              <a:spLocks/>
            </p:cNvSpPr>
            <p:nvPr/>
          </p:nvSpPr>
          <p:spPr bwMode="auto">
            <a:xfrm>
              <a:off x="4677" y="3044"/>
              <a:ext cx="27" cy="54"/>
            </a:xfrm>
            <a:custGeom>
              <a:avLst/>
              <a:gdLst>
                <a:gd name="T0" fmla="*/ 2 w 27"/>
                <a:gd name="T1" fmla="*/ 29 h 54"/>
                <a:gd name="T2" fmla="*/ 0 w 27"/>
                <a:gd name="T3" fmla="*/ 10 h 54"/>
                <a:gd name="T4" fmla="*/ 2 w 27"/>
                <a:gd name="T5" fmla="*/ 3 h 54"/>
                <a:gd name="T6" fmla="*/ 7 w 27"/>
                <a:gd name="T7" fmla="*/ 0 h 54"/>
                <a:gd name="T8" fmla="*/ 16 w 27"/>
                <a:gd name="T9" fmla="*/ 5 h 54"/>
                <a:gd name="T10" fmla="*/ 24 w 27"/>
                <a:gd name="T11" fmla="*/ 22 h 54"/>
                <a:gd name="T12" fmla="*/ 27 w 27"/>
                <a:gd name="T13" fmla="*/ 44 h 54"/>
                <a:gd name="T14" fmla="*/ 24 w 27"/>
                <a:gd name="T15" fmla="*/ 52 h 54"/>
                <a:gd name="T16" fmla="*/ 20 w 27"/>
                <a:gd name="T17" fmla="*/ 54 h 54"/>
                <a:gd name="T18" fmla="*/ 11 w 27"/>
                <a:gd name="T19" fmla="*/ 49 h 54"/>
                <a:gd name="T20" fmla="*/ 2 w 27"/>
                <a:gd name="T21" fmla="*/ 29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54">
                  <a:moveTo>
                    <a:pt x="2" y="29"/>
                  </a:moveTo>
                  <a:lnTo>
                    <a:pt x="0" y="10"/>
                  </a:lnTo>
                  <a:lnTo>
                    <a:pt x="2" y="3"/>
                  </a:lnTo>
                  <a:lnTo>
                    <a:pt x="7" y="0"/>
                  </a:lnTo>
                  <a:lnTo>
                    <a:pt x="16" y="5"/>
                  </a:lnTo>
                  <a:lnTo>
                    <a:pt x="24" y="22"/>
                  </a:lnTo>
                  <a:lnTo>
                    <a:pt x="27" y="44"/>
                  </a:lnTo>
                  <a:lnTo>
                    <a:pt x="24" y="52"/>
                  </a:lnTo>
                  <a:lnTo>
                    <a:pt x="20" y="54"/>
                  </a:lnTo>
                  <a:lnTo>
                    <a:pt x="11" y="49"/>
                  </a:lnTo>
                  <a:lnTo>
                    <a:pt x="2" y="29"/>
                  </a:lnTo>
                  <a:close/>
                </a:path>
              </a:pathLst>
            </a:custGeom>
            <a:noFill/>
            <a:ln w="3175">
              <a:solidFill>
                <a:srgbClr val="8164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69" name="Oval 6632"/>
            <p:cNvSpPr>
              <a:spLocks noChangeArrowheads="1"/>
            </p:cNvSpPr>
            <p:nvPr/>
          </p:nvSpPr>
          <p:spPr bwMode="auto">
            <a:xfrm>
              <a:off x="5056" y="3044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0" name="Oval 6633"/>
            <p:cNvSpPr>
              <a:spLocks noChangeArrowheads="1"/>
            </p:cNvSpPr>
            <p:nvPr/>
          </p:nvSpPr>
          <p:spPr bwMode="auto">
            <a:xfrm>
              <a:off x="4793" y="2980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1" name="Oval 6634"/>
            <p:cNvSpPr>
              <a:spLocks noChangeArrowheads="1"/>
            </p:cNvSpPr>
            <p:nvPr/>
          </p:nvSpPr>
          <p:spPr bwMode="auto">
            <a:xfrm>
              <a:off x="5468" y="2791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2" name="Oval 6635"/>
            <p:cNvSpPr>
              <a:spLocks noChangeArrowheads="1"/>
            </p:cNvSpPr>
            <p:nvPr/>
          </p:nvSpPr>
          <p:spPr bwMode="auto">
            <a:xfrm>
              <a:off x="5064" y="2957"/>
              <a:ext cx="27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3" name="Oval 6636"/>
            <p:cNvSpPr>
              <a:spLocks noChangeArrowheads="1"/>
            </p:cNvSpPr>
            <p:nvPr/>
          </p:nvSpPr>
          <p:spPr bwMode="auto">
            <a:xfrm>
              <a:off x="5555" y="4184"/>
              <a:ext cx="29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4" name="Oval 6637"/>
            <p:cNvSpPr>
              <a:spLocks noChangeArrowheads="1"/>
            </p:cNvSpPr>
            <p:nvPr/>
          </p:nvSpPr>
          <p:spPr bwMode="auto">
            <a:xfrm>
              <a:off x="5144" y="4056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5" name="Oval 6638"/>
            <p:cNvSpPr>
              <a:spLocks noChangeArrowheads="1"/>
            </p:cNvSpPr>
            <p:nvPr/>
          </p:nvSpPr>
          <p:spPr bwMode="auto">
            <a:xfrm>
              <a:off x="5583" y="3743"/>
              <a:ext cx="27" cy="32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6" name="Line 6639"/>
            <p:cNvSpPr>
              <a:spLocks noChangeShapeType="1"/>
            </p:cNvSpPr>
            <p:nvPr/>
          </p:nvSpPr>
          <p:spPr bwMode="auto">
            <a:xfrm flipV="1">
              <a:off x="241" y="2368"/>
              <a:ext cx="16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7" name="Line 6640"/>
            <p:cNvSpPr>
              <a:spLocks noChangeShapeType="1"/>
            </p:cNvSpPr>
            <p:nvPr/>
          </p:nvSpPr>
          <p:spPr bwMode="auto">
            <a:xfrm flipV="1">
              <a:off x="241" y="2368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8" name="Line 6641"/>
            <p:cNvSpPr>
              <a:spLocks noChangeShapeType="1"/>
            </p:cNvSpPr>
            <p:nvPr/>
          </p:nvSpPr>
          <p:spPr bwMode="auto">
            <a:xfrm flipV="1">
              <a:off x="241" y="237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79" name="Line 6642"/>
            <p:cNvSpPr>
              <a:spLocks noChangeShapeType="1"/>
            </p:cNvSpPr>
            <p:nvPr/>
          </p:nvSpPr>
          <p:spPr bwMode="auto">
            <a:xfrm flipV="1">
              <a:off x="243" y="237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0" name="Line 6643"/>
            <p:cNvSpPr>
              <a:spLocks noChangeShapeType="1"/>
            </p:cNvSpPr>
            <p:nvPr/>
          </p:nvSpPr>
          <p:spPr bwMode="auto">
            <a:xfrm flipV="1">
              <a:off x="248" y="237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1" name="Line 6644"/>
            <p:cNvSpPr>
              <a:spLocks noChangeShapeType="1"/>
            </p:cNvSpPr>
            <p:nvPr/>
          </p:nvSpPr>
          <p:spPr bwMode="auto">
            <a:xfrm flipV="1">
              <a:off x="250" y="238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2" name="Line 6645"/>
            <p:cNvSpPr>
              <a:spLocks noChangeShapeType="1"/>
            </p:cNvSpPr>
            <p:nvPr/>
          </p:nvSpPr>
          <p:spPr bwMode="auto">
            <a:xfrm flipV="1">
              <a:off x="255" y="2389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3" name="Line 6646"/>
            <p:cNvSpPr>
              <a:spLocks noChangeShapeType="1"/>
            </p:cNvSpPr>
            <p:nvPr/>
          </p:nvSpPr>
          <p:spPr bwMode="auto">
            <a:xfrm flipV="1">
              <a:off x="263" y="2396"/>
              <a:ext cx="13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4" name="Oval 6647"/>
            <p:cNvSpPr>
              <a:spLocks noChangeArrowheads="1"/>
            </p:cNvSpPr>
            <p:nvPr/>
          </p:nvSpPr>
          <p:spPr bwMode="auto">
            <a:xfrm>
              <a:off x="560" y="2308"/>
              <a:ext cx="42" cy="2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5" name="Oval 6648"/>
            <p:cNvSpPr>
              <a:spLocks noChangeArrowheads="1"/>
            </p:cNvSpPr>
            <p:nvPr/>
          </p:nvSpPr>
          <p:spPr bwMode="auto">
            <a:xfrm>
              <a:off x="142" y="1944"/>
              <a:ext cx="34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6" name="Oval 6649"/>
            <p:cNvSpPr>
              <a:spLocks noChangeArrowheads="1"/>
            </p:cNvSpPr>
            <p:nvPr/>
          </p:nvSpPr>
          <p:spPr bwMode="auto">
            <a:xfrm>
              <a:off x="942" y="2349"/>
              <a:ext cx="29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7" name="Oval 6650"/>
            <p:cNvSpPr>
              <a:spLocks noChangeArrowheads="1"/>
            </p:cNvSpPr>
            <p:nvPr/>
          </p:nvSpPr>
          <p:spPr bwMode="auto">
            <a:xfrm>
              <a:off x="329" y="2302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8" name="Oval 6651"/>
            <p:cNvSpPr>
              <a:spLocks noChangeArrowheads="1"/>
            </p:cNvSpPr>
            <p:nvPr/>
          </p:nvSpPr>
          <p:spPr bwMode="auto">
            <a:xfrm>
              <a:off x="104" y="2171"/>
              <a:ext cx="42" cy="22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89" name="Freeform 6652"/>
            <p:cNvSpPr>
              <a:spLocks/>
            </p:cNvSpPr>
            <p:nvPr/>
          </p:nvSpPr>
          <p:spPr bwMode="auto">
            <a:xfrm>
              <a:off x="171" y="1800"/>
              <a:ext cx="44" cy="24"/>
            </a:xfrm>
            <a:custGeom>
              <a:avLst/>
              <a:gdLst>
                <a:gd name="T0" fmla="*/ 0 w 44"/>
                <a:gd name="T1" fmla="*/ 7 h 24"/>
                <a:gd name="T2" fmla="*/ 9 w 44"/>
                <a:gd name="T3" fmla="*/ 0 h 24"/>
                <a:gd name="T4" fmla="*/ 24 w 44"/>
                <a:gd name="T5" fmla="*/ 0 h 24"/>
                <a:gd name="T6" fmla="*/ 37 w 44"/>
                <a:gd name="T7" fmla="*/ 7 h 24"/>
                <a:gd name="T8" fmla="*/ 42 w 44"/>
                <a:gd name="T9" fmla="*/ 12 h 24"/>
                <a:gd name="T10" fmla="*/ 44 w 44"/>
                <a:gd name="T11" fmla="*/ 17 h 24"/>
                <a:gd name="T12" fmla="*/ 35 w 44"/>
                <a:gd name="T13" fmla="*/ 24 h 24"/>
                <a:gd name="T14" fmla="*/ 20 w 44"/>
                <a:gd name="T15" fmla="*/ 24 h 24"/>
                <a:gd name="T16" fmla="*/ 4 w 44"/>
                <a:gd name="T17" fmla="*/ 17 h 24"/>
                <a:gd name="T18" fmla="*/ 0 w 44"/>
                <a:gd name="T19" fmla="*/ 12 h 24"/>
                <a:gd name="T20" fmla="*/ 0 w 44"/>
                <a:gd name="T21" fmla="*/ 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24">
                  <a:moveTo>
                    <a:pt x="0" y="7"/>
                  </a:moveTo>
                  <a:lnTo>
                    <a:pt x="9" y="0"/>
                  </a:lnTo>
                  <a:lnTo>
                    <a:pt x="24" y="0"/>
                  </a:lnTo>
                  <a:lnTo>
                    <a:pt x="37" y="7"/>
                  </a:lnTo>
                  <a:lnTo>
                    <a:pt x="42" y="12"/>
                  </a:lnTo>
                  <a:lnTo>
                    <a:pt x="44" y="17"/>
                  </a:lnTo>
                  <a:lnTo>
                    <a:pt x="35" y="24"/>
                  </a:lnTo>
                  <a:lnTo>
                    <a:pt x="20" y="24"/>
                  </a:lnTo>
                  <a:lnTo>
                    <a:pt x="4" y="17"/>
                  </a:lnTo>
                  <a:lnTo>
                    <a:pt x="0" y="12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0" name="Oval 6653"/>
            <p:cNvSpPr>
              <a:spLocks noChangeArrowheads="1"/>
            </p:cNvSpPr>
            <p:nvPr/>
          </p:nvSpPr>
          <p:spPr bwMode="auto">
            <a:xfrm>
              <a:off x="48" y="1670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1" name="Oval 6654"/>
            <p:cNvSpPr>
              <a:spLocks noChangeArrowheads="1"/>
            </p:cNvSpPr>
            <p:nvPr/>
          </p:nvSpPr>
          <p:spPr bwMode="auto">
            <a:xfrm>
              <a:off x="925" y="1749"/>
              <a:ext cx="28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2" name="Oval 6655"/>
            <p:cNvSpPr>
              <a:spLocks noChangeArrowheads="1"/>
            </p:cNvSpPr>
            <p:nvPr/>
          </p:nvSpPr>
          <p:spPr bwMode="auto">
            <a:xfrm>
              <a:off x="312" y="1857"/>
              <a:ext cx="27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3" name="Oval 6656"/>
            <p:cNvSpPr>
              <a:spLocks noChangeArrowheads="1"/>
            </p:cNvSpPr>
            <p:nvPr/>
          </p:nvSpPr>
          <p:spPr bwMode="auto">
            <a:xfrm>
              <a:off x="548" y="1973"/>
              <a:ext cx="33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4" name="Oval 6657"/>
            <p:cNvSpPr>
              <a:spLocks noChangeArrowheads="1"/>
            </p:cNvSpPr>
            <p:nvPr/>
          </p:nvSpPr>
          <p:spPr bwMode="auto">
            <a:xfrm>
              <a:off x="438" y="2143"/>
              <a:ext cx="29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5" name="Oval 6658"/>
            <p:cNvSpPr>
              <a:spLocks noChangeArrowheads="1"/>
            </p:cNvSpPr>
            <p:nvPr/>
          </p:nvSpPr>
          <p:spPr bwMode="auto">
            <a:xfrm>
              <a:off x="981" y="2029"/>
              <a:ext cx="26" cy="34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6" name="Oval 6659"/>
            <p:cNvSpPr>
              <a:spLocks noChangeArrowheads="1"/>
            </p:cNvSpPr>
            <p:nvPr/>
          </p:nvSpPr>
          <p:spPr bwMode="auto">
            <a:xfrm>
              <a:off x="583" y="1658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7" name="Oval 6660"/>
            <p:cNvSpPr>
              <a:spLocks noChangeArrowheads="1"/>
            </p:cNvSpPr>
            <p:nvPr/>
          </p:nvSpPr>
          <p:spPr bwMode="auto">
            <a:xfrm>
              <a:off x="1425" y="2158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8" name="Line 6661"/>
            <p:cNvSpPr>
              <a:spLocks noChangeShapeType="1"/>
            </p:cNvSpPr>
            <p:nvPr/>
          </p:nvSpPr>
          <p:spPr bwMode="auto">
            <a:xfrm flipV="1">
              <a:off x="1109" y="2390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99" name="Line 6662"/>
            <p:cNvSpPr>
              <a:spLocks noChangeShapeType="1"/>
            </p:cNvSpPr>
            <p:nvPr/>
          </p:nvSpPr>
          <p:spPr bwMode="auto">
            <a:xfrm flipV="1">
              <a:off x="1109" y="2390"/>
              <a:ext cx="19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0" name="Line 6663"/>
            <p:cNvSpPr>
              <a:spLocks noChangeShapeType="1"/>
            </p:cNvSpPr>
            <p:nvPr/>
          </p:nvSpPr>
          <p:spPr bwMode="auto">
            <a:xfrm flipV="1">
              <a:off x="1109" y="2390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1" name="Line 6664"/>
            <p:cNvSpPr>
              <a:spLocks noChangeShapeType="1"/>
            </p:cNvSpPr>
            <p:nvPr/>
          </p:nvSpPr>
          <p:spPr bwMode="auto">
            <a:xfrm flipV="1">
              <a:off x="1111" y="239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2" name="Line 6665"/>
            <p:cNvSpPr>
              <a:spLocks noChangeShapeType="1"/>
            </p:cNvSpPr>
            <p:nvPr/>
          </p:nvSpPr>
          <p:spPr bwMode="auto">
            <a:xfrm flipV="1">
              <a:off x="1113" y="240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3" name="Line 6666"/>
            <p:cNvSpPr>
              <a:spLocks noChangeShapeType="1"/>
            </p:cNvSpPr>
            <p:nvPr/>
          </p:nvSpPr>
          <p:spPr bwMode="auto">
            <a:xfrm flipV="1">
              <a:off x="1116" y="2404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4" name="Line 6667"/>
            <p:cNvSpPr>
              <a:spLocks noChangeShapeType="1"/>
            </p:cNvSpPr>
            <p:nvPr/>
          </p:nvSpPr>
          <p:spPr bwMode="auto">
            <a:xfrm flipV="1">
              <a:off x="1118" y="2411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5" name="Line 6668"/>
            <p:cNvSpPr>
              <a:spLocks noChangeShapeType="1"/>
            </p:cNvSpPr>
            <p:nvPr/>
          </p:nvSpPr>
          <p:spPr bwMode="auto">
            <a:xfrm flipV="1">
              <a:off x="1128" y="2419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6" name="Oval 6669"/>
            <p:cNvSpPr>
              <a:spLocks noChangeArrowheads="1"/>
            </p:cNvSpPr>
            <p:nvPr/>
          </p:nvSpPr>
          <p:spPr bwMode="auto">
            <a:xfrm>
              <a:off x="1148" y="2223"/>
              <a:ext cx="34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7" name="Oval 6670"/>
            <p:cNvSpPr>
              <a:spLocks noChangeArrowheads="1"/>
            </p:cNvSpPr>
            <p:nvPr/>
          </p:nvSpPr>
          <p:spPr bwMode="auto">
            <a:xfrm>
              <a:off x="298" y="2745"/>
              <a:ext cx="29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8" name="Oval 6671"/>
            <p:cNvSpPr>
              <a:spLocks noChangeArrowheads="1"/>
            </p:cNvSpPr>
            <p:nvPr/>
          </p:nvSpPr>
          <p:spPr bwMode="auto">
            <a:xfrm>
              <a:off x="1414" y="2297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09" name="Oval 6672"/>
            <p:cNvSpPr>
              <a:spLocks noChangeArrowheads="1"/>
            </p:cNvSpPr>
            <p:nvPr/>
          </p:nvSpPr>
          <p:spPr bwMode="auto">
            <a:xfrm>
              <a:off x="1290" y="2188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0" name="Line 6673"/>
            <p:cNvSpPr>
              <a:spLocks noChangeShapeType="1"/>
            </p:cNvSpPr>
            <p:nvPr/>
          </p:nvSpPr>
          <p:spPr bwMode="auto">
            <a:xfrm flipV="1">
              <a:off x="1230" y="1993"/>
              <a:ext cx="17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1" name="Line 6674"/>
            <p:cNvSpPr>
              <a:spLocks noChangeShapeType="1"/>
            </p:cNvSpPr>
            <p:nvPr/>
          </p:nvSpPr>
          <p:spPr bwMode="auto">
            <a:xfrm flipV="1">
              <a:off x="1230" y="1993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2" name="Line 6675"/>
            <p:cNvSpPr>
              <a:spLocks noChangeShapeType="1"/>
            </p:cNvSpPr>
            <p:nvPr/>
          </p:nvSpPr>
          <p:spPr bwMode="auto">
            <a:xfrm flipV="1">
              <a:off x="1230" y="1996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3" name="Line 6676"/>
            <p:cNvSpPr>
              <a:spLocks noChangeShapeType="1"/>
            </p:cNvSpPr>
            <p:nvPr/>
          </p:nvSpPr>
          <p:spPr bwMode="auto">
            <a:xfrm flipV="1">
              <a:off x="1232" y="200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4" name="Line 6677"/>
            <p:cNvSpPr>
              <a:spLocks noChangeShapeType="1"/>
            </p:cNvSpPr>
            <p:nvPr/>
          </p:nvSpPr>
          <p:spPr bwMode="auto">
            <a:xfrm flipV="1">
              <a:off x="1234" y="200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5" name="Line 6678"/>
            <p:cNvSpPr>
              <a:spLocks noChangeShapeType="1"/>
            </p:cNvSpPr>
            <p:nvPr/>
          </p:nvSpPr>
          <p:spPr bwMode="auto">
            <a:xfrm flipV="1">
              <a:off x="1236" y="2011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6" name="Line 6679"/>
            <p:cNvSpPr>
              <a:spLocks noChangeShapeType="1"/>
            </p:cNvSpPr>
            <p:nvPr/>
          </p:nvSpPr>
          <p:spPr bwMode="auto">
            <a:xfrm flipV="1">
              <a:off x="1241" y="2019"/>
              <a:ext cx="21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7" name="Line 6680"/>
            <p:cNvSpPr>
              <a:spLocks noChangeShapeType="1"/>
            </p:cNvSpPr>
            <p:nvPr/>
          </p:nvSpPr>
          <p:spPr bwMode="auto">
            <a:xfrm flipV="1">
              <a:off x="1248" y="2023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8" name="Oval 6681"/>
            <p:cNvSpPr>
              <a:spLocks noChangeArrowheads="1"/>
            </p:cNvSpPr>
            <p:nvPr/>
          </p:nvSpPr>
          <p:spPr bwMode="auto">
            <a:xfrm>
              <a:off x="905" y="2096"/>
              <a:ext cx="35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19" name="Oval 6682"/>
            <p:cNvSpPr>
              <a:spLocks noChangeArrowheads="1"/>
            </p:cNvSpPr>
            <p:nvPr/>
          </p:nvSpPr>
          <p:spPr bwMode="auto">
            <a:xfrm>
              <a:off x="388" y="195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0" name="Oval 6683"/>
            <p:cNvSpPr>
              <a:spLocks noChangeArrowheads="1"/>
            </p:cNvSpPr>
            <p:nvPr/>
          </p:nvSpPr>
          <p:spPr bwMode="auto">
            <a:xfrm>
              <a:off x="1254" y="1665"/>
              <a:ext cx="46" cy="3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1" name="Oval 6684"/>
            <p:cNvSpPr>
              <a:spLocks noChangeArrowheads="1"/>
            </p:cNvSpPr>
            <p:nvPr/>
          </p:nvSpPr>
          <p:spPr bwMode="auto">
            <a:xfrm>
              <a:off x="1510" y="2123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2" name="Oval 6685"/>
            <p:cNvSpPr>
              <a:spLocks noChangeArrowheads="1"/>
            </p:cNvSpPr>
            <p:nvPr/>
          </p:nvSpPr>
          <p:spPr bwMode="auto">
            <a:xfrm>
              <a:off x="1916" y="2165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3" name="Oval 6686"/>
            <p:cNvSpPr>
              <a:spLocks noChangeArrowheads="1"/>
            </p:cNvSpPr>
            <p:nvPr/>
          </p:nvSpPr>
          <p:spPr bwMode="auto">
            <a:xfrm>
              <a:off x="1187" y="2335"/>
              <a:ext cx="26" cy="3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4" name="Oval 6687"/>
            <p:cNvSpPr>
              <a:spLocks noChangeArrowheads="1"/>
            </p:cNvSpPr>
            <p:nvPr/>
          </p:nvSpPr>
          <p:spPr bwMode="auto">
            <a:xfrm>
              <a:off x="2063" y="2185"/>
              <a:ext cx="27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5" name="Line 6688"/>
            <p:cNvSpPr>
              <a:spLocks noChangeShapeType="1"/>
            </p:cNvSpPr>
            <p:nvPr/>
          </p:nvSpPr>
          <p:spPr bwMode="auto">
            <a:xfrm flipV="1">
              <a:off x="5451" y="2226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6" name="Line 6689"/>
            <p:cNvSpPr>
              <a:spLocks noChangeShapeType="1"/>
            </p:cNvSpPr>
            <p:nvPr/>
          </p:nvSpPr>
          <p:spPr bwMode="auto">
            <a:xfrm flipV="1">
              <a:off x="5451" y="2226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7" name="Line 6690"/>
            <p:cNvSpPr>
              <a:spLocks noChangeShapeType="1"/>
            </p:cNvSpPr>
            <p:nvPr/>
          </p:nvSpPr>
          <p:spPr bwMode="auto">
            <a:xfrm flipV="1">
              <a:off x="5451" y="2229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8" name="Line 6691"/>
            <p:cNvSpPr>
              <a:spLocks noChangeShapeType="1"/>
            </p:cNvSpPr>
            <p:nvPr/>
          </p:nvSpPr>
          <p:spPr bwMode="auto">
            <a:xfrm flipV="1">
              <a:off x="5453" y="2231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29" name="Line 6692"/>
            <p:cNvSpPr>
              <a:spLocks noChangeShapeType="1"/>
            </p:cNvSpPr>
            <p:nvPr/>
          </p:nvSpPr>
          <p:spPr bwMode="auto">
            <a:xfrm flipV="1">
              <a:off x="5455" y="2236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0" name="Line 6693"/>
            <p:cNvSpPr>
              <a:spLocks noChangeShapeType="1"/>
            </p:cNvSpPr>
            <p:nvPr/>
          </p:nvSpPr>
          <p:spPr bwMode="auto">
            <a:xfrm flipV="1">
              <a:off x="5458" y="2240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1" name="Line 6694"/>
            <p:cNvSpPr>
              <a:spLocks noChangeShapeType="1"/>
            </p:cNvSpPr>
            <p:nvPr/>
          </p:nvSpPr>
          <p:spPr bwMode="auto">
            <a:xfrm flipV="1">
              <a:off x="5460" y="2247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2" name="Line 6695"/>
            <p:cNvSpPr>
              <a:spLocks noChangeShapeType="1"/>
            </p:cNvSpPr>
            <p:nvPr/>
          </p:nvSpPr>
          <p:spPr bwMode="auto">
            <a:xfrm flipV="1">
              <a:off x="5467" y="2251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3" name="Line 6696"/>
            <p:cNvSpPr>
              <a:spLocks noChangeShapeType="1"/>
            </p:cNvSpPr>
            <p:nvPr/>
          </p:nvSpPr>
          <p:spPr bwMode="auto">
            <a:xfrm flipV="1">
              <a:off x="5506" y="2427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4" name="Line 6697"/>
            <p:cNvSpPr>
              <a:spLocks noChangeShapeType="1"/>
            </p:cNvSpPr>
            <p:nvPr/>
          </p:nvSpPr>
          <p:spPr bwMode="auto">
            <a:xfrm flipV="1">
              <a:off x="5506" y="2427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5" name="Line 6698"/>
            <p:cNvSpPr>
              <a:spLocks noChangeShapeType="1"/>
            </p:cNvSpPr>
            <p:nvPr/>
          </p:nvSpPr>
          <p:spPr bwMode="auto">
            <a:xfrm flipV="1">
              <a:off x="5506" y="242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6" name="Line 6699"/>
            <p:cNvSpPr>
              <a:spLocks noChangeShapeType="1"/>
            </p:cNvSpPr>
            <p:nvPr/>
          </p:nvSpPr>
          <p:spPr bwMode="auto">
            <a:xfrm flipV="1">
              <a:off x="5508" y="2434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7" name="Line 6700"/>
            <p:cNvSpPr>
              <a:spLocks noChangeShapeType="1"/>
            </p:cNvSpPr>
            <p:nvPr/>
          </p:nvSpPr>
          <p:spPr bwMode="auto">
            <a:xfrm flipV="1">
              <a:off x="5510" y="2437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8" name="Line 6701"/>
            <p:cNvSpPr>
              <a:spLocks noChangeShapeType="1"/>
            </p:cNvSpPr>
            <p:nvPr/>
          </p:nvSpPr>
          <p:spPr bwMode="auto">
            <a:xfrm flipV="1">
              <a:off x="5512" y="2444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39" name="Line 6702"/>
            <p:cNvSpPr>
              <a:spLocks noChangeShapeType="1"/>
            </p:cNvSpPr>
            <p:nvPr/>
          </p:nvSpPr>
          <p:spPr bwMode="auto">
            <a:xfrm flipV="1">
              <a:off x="5517" y="2452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0" name="Line 6703"/>
            <p:cNvSpPr>
              <a:spLocks noChangeShapeType="1"/>
            </p:cNvSpPr>
            <p:nvPr/>
          </p:nvSpPr>
          <p:spPr bwMode="auto">
            <a:xfrm flipV="1">
              <a:off x="5523" y="245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1" name="Oval 6704"/>
            <p:cNvSpPr>
              <a:spLocks noChangeArrowheads="1"/>
            </p:cNvSpPr>
            <p:nvPr/>
          </p:nvSpPr>
          <p:spPr bwMode="auto">
            <a:xfrm>
              <a:off x="5578" y="2610"/>
              <a:ext cx="29" cy="3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2" name="Oval 6705"/>
            <p:cNvSpPr>
              <a:spLocks noChangeArrowheads="1"/>
            </p:cNvSpPr>
            <p:nvPr/>
          </p:nvSpPr>
          <p:spPr bwMode="auto">
            <a:xfrm>
              <a:off x="5679" y="2770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3" name="Oval 6706"/>
            <p:cNvSpPr>
              <a:spLocks noChangeArrowheads="1"/>
            </p:cNvSpPr>
            <p:nvPr/>
          </p:nvSpPr>
          <p:spPr bwMode="auto">
            <a:xfrm>
              <a:off x="4846" y="2699"/>
              <a:ext cx="26" cy="29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4" name="Oval 6707"/>
            <p:cNvSpPr>
              <a:spLocks noChangeArrowheads="1"/>
            </p:cNvSpPr>
            <p:nvPr/>
          </p:nvSpPr>
          <p:spPr bwMode="auto">
            <a:xfrm>
              <a:off x="5619" y="3197"/>
              <a:ext cx="26" cy="32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5" name="Oval 6708"/>
            <p:cNvSpPr>
              <a:spLocks noChangeArrowheads="1"/>
            </p:cNvSpPr>
            <p:nvPr/>
          </p:nvSpPr>
          <p:spPr bwMode="auto">
            <a:xfrm>
              <a:off x="5156" y="2320"/>
              <a:ext cx="24" cy="59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6" name="Line 6709"/>
            <p:cNvSpPr>
              <a:spLocks noChangeShapeType="1"/>
            </p:cNvSpPr>
            <p:nvPr/>
          </p:nvSpPr>
          <p:spPr bwMode="auto">
            <a:xfrm flipV="1">
              <a:off x="5477" y="1670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7" name="Line 6710"/>
            <p:cNvSpPr>
              <a:spLocks noChangeShapeType="1"/>
            </p:cNvSpPr>
            <p:nvPr/>
          </p:nvSpPr>
          <p:spPr bwMode="auto">
            <a:xfrm flipV="1">
              <a:off x="5477" y="1670"/>
              <a:ext cx="23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8" name="Line 6711"/>
            <p:cNvSpPr>
              <a:spLocks noChangeShapeType="1"/>
            </p:cNvSpPr>
            <p:nvPr/>
          </p:nvSpPr>
          <p:spPr bwMode="auto">
            <a:xfrm flipV="1">
              <a:off x="5477" y="1670"/>
              <a:ext cx="29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49" name="Line 6712"/>
            <p:cNvSpPr>
              <a:spLocks noChangeShapeType="1"/>
            </p:cNvSpPr>
            <p:nvPr/>
          </p:nvSpPr>
          <p:spPr bwMode="auto">
            <a:xfrm flipV="1">
              <a:off x="5479" y="1675"/>
              <a:ext cx="29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0" name="Line 6713"/>
            <p:cNvSpPr>
              <a:spLocks noChangeShapeType="1"/>
            </p:cNvSpPr>
            <p:nvPr/>
          </p:nvSpPr>
          <p:spPr bwMode="auto">
            <a:xfrm flipV="1">
              <a:off x="5482" y="1680"/>
              <a:ext cx="28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1" name="Line 6714"/>
            <p:cNvSpPr>
              <a:spLocks noChangeShapeType="1"/>
            </p:cNvSpPr>
            <p:nvPr/>
          </p:nvSpPr>
          <p:spPr bwMode="auto">
            <a:xfrm flipV="1">
              <a:off x="5484" y="1687"/>
              <a:ext cx="2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2" name="Line 6715"/>
            <p:cNvSpPr>
              <a:spLocks noChangeShapeType="1"/>
            </p:cNvSpPr>
            <p:nvPr/>
          </p:nvSpPr>
          <p:spPr bwMode="auto">
            <a:xfrm flipV="1">
              <a:off x="5493" y="1691"/>
              <a:ext cx="17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3" name="Oval 6716"/>
            <p:cNvSpPr>
              <a:spLocks noChangeArrowheads="1"/>
            </p:cNvSpPr>
            <p:nvPr/>
          </p:nvSpPr>
          <p:spPr bwMode="auto">
            <a:xfrm>
              <a:off x="4905" y="1976"/>
              <a:ext cx="57" cy="2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4" name="Oval 6717"/>
            <p:cNvSpPr>
              <a:spLocks noChangeArrowheads="1"/>
            </p:cNvSpPr>
            <p:nvPr/>
          </p:nvSpPr>
          <p:spPr bwMode="auto">
            <a:xfrm>
              <a:off x="4710" y="2716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5" name="Line 6718"/>
            <p:cNvSpPr>
              <a:spLocks noChangeShapeType="1"/>
            </p:cNvSpPr>
            <p:nvPr/>
          </p:nvSpPr>
          <p:spPr bwMode="auto">
            <a:xfrm flipV="1">
              <a:off x="5554" y="2033"/>
              <a:ext cx="13" cy="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6" name="Line 6719"/>
            <p:cNvSpPr>
              <a:spLocks noChangeShapeType="1"/>
            </p:cNvSpPr>
            <p:nvPr/>
          </p:nvSpPr>
          <p:spPr bwMode="auto">
            <a:xfrm flipV="1">
              <a:off x="5554" y="2033"/>
              <a:ext cx="23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7" name="Line 6720"/>
            <p:cNvSpPr>
              <a:spLocks noChangeShapeType="1"/>
            </p:cNvSpPr>
            <p:nvPr/>
          </p:nvSpPr>
          <p:spPr bwMode="auto">
            <a:xfrm flipV="1">
              <a:off x="5556" y="2033"/>
              <a:ext cx="2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8" name="Line 6721"/>
            <p:cNvSpPr>
              <a:spLocks noChangeShapeType="1"/>
            </p:cNvSpPr>
            <p:nvPr/>
          </p:nvSpPr>
          <p:spPr bwMode="auto">
            <a:xfrm flipV="1">
              <a:off x="5558" y="2038"/>
              <a:ext cx="2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59" name="Line 6722"/>
            <p:cNvSpPr>
              <a:spLocks noChangeShapeType="1"/>
            </p:cNvSpPr>
            <p:nvPr/>
          </p:nvSpPr>
          <p:spPr bwMode="auto">
            <a:xfrm flipV="1">
              <a:off x="5561" y="2042"/>
              <a:ext cx="28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0" name="Line 6723"/>
            <p:cNvSpPr>
              <a:spLocks noChangeShapeType="1"/>
            </p:cNvSpPr>
            <p:nvPr/>
          </p:nvSpPr>
          <p:spPr bwMode="auto">
            <a:xfrm flipV="1">
              <a:off x="5563" y="2049"/>
              <a:ext cx="2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1" name="Line 6724"/>
            <p:cNvSpPr>
              <a:spLocks noChangeShapeType="1"/>
            </p:cNvSpPr>
            <p:nvPr/>
          </p:nvSpPr>
          <p:spPr bwMode="auto">
            <a:xfrm flipV="1">
              <a:off x="5572" y="2053"/>
              <a:ext cx="17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2" name="Oval 6725"/>
            <p:cNvSpPr>
              <a:spLocks noChangeArrowheads="1"/>
            </p:cNvSpPr>
            <p:nvPr/>
          </p:nvSpPr>
          <p:spPr bwMode="auto">
            <a:xfrm>
              <a:off x="5668" y="2182"/>
              <a:ext cx="53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3" name="Oval 6726"/>
            <p:cNvSpPr>
              <a:spLocks noChangeArrowheads="1"/>
            </p:cNvSpPr>
            <p:nvPr/>
          </p:nvSpPr>
          <p:spPr bwMode="auto">
            <a:xfrm>
              <a:off x="4929" y="2236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664" name="Picture 6727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574" y="1749"/>
              <a:ext cx="35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665" name="Picture 6728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574" y="1749"/>
              <a:ext cx="35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666" name="Oval 6729"/>
            <p:cNvSpPr>
              <a:spLocks noChangeArrowheads="1"/>
            </p:cNvSpPr>
            <p:nvPr/>
          </p:nvSpPr>
          <p:spPr bwMode="auto">
            <a:xfrm>
              <a:off x="5392" y="1863"/>
              <a:ext cx="26" cy="3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7" name="Oval 6730"/>
            <p:cNvSpPr>
              <a:spLocks noChangeArrowheads="1"/>
            </p:cNvSpPr>
            <p:nvPr/>
          </p:nvSpPr>
          <p:spPr bwMode="auto">
            <a:xfrm>
              <a:off x="5419" y="2092"/>
              <a:ext cx="31" cy="33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8" name="Oval 6731"/>
            <p:cNvSpPr>
              <a:spLocks noChangeArrowheads="1"/>
            </p:cNvSpPr>
            <p:nvPr/>
          </p:nvSpPr>
          <p:spPr bwMode="auto">
            <a:xfrm>
              <a:off x="4331" y="2669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69" name="Oval 6732"/>
            <p:cNvSpPr>
              <a:spLocks noChangeArrowheads="1"/>
            </p:cNvSpPr>
            <p:nvPr/>
          </p:nvSpPr>
          <p:spPr bwMode="auto">
            <a:xfrm>
              <a:off x="4442" y="2553"/>
              <a:ext cx="37" cy="25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0" name="Line 6733"/>
            <p:cNvSpPr>
              <a:spLocks noChangeShapeType="1"/>
            </p:cNvSpPr>
            <p:nvPr/>
          </p:nvSpPr>
          <p:spPr bwMode="auto">
            <a:xfrm flipV="1">
              <a:off x="4892" y="2358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1" name="Line 6734"/>
            <p:cNvSpPr>
              <a:spLocks noChangeShapeType="1"/>
            </p:cNvSpPr>
            <p:nvPr/>
          </p:nvSpPr>
          <p:spPr bwMode="auto">
            <a:xfrm flipV="1">
              <a:off x="4892" y="2358"/>
              <a:ext cx="22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2" name="Line 6735"/>
            <p:cNvSpPr>
              <a:spLocks noChangeShapeType="1"/>
            </p:cNvSpPr>
            <p:nvPr/>
          </p:nvSpPr>
          <p:spPr bwMode="auto">
            <a:xfrm flipV="1">
              <a:off x="4892" y="236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3" name="Line 6736"/>
            <p:cNvSpPr>
              <a:spLocks noChangeShapeType="1"/>
            </p:cNvSpPr>
            <p:nvPr/>
          </p:nvSpPr>
          <p:spPr bwMode="auto">
            <a:xfrm flipV="1">
              <a:off x="4894" y="236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4" name="Line 6737"/>
            <p:cNvSpPr>
              <a:spLocks noChangeShapeType="1"/>
            </p:cNvSpPr>
            <p:nvPr/>
          </p:nvSpPr>
          <p:spPr bwMode="auto">
            <a:xfrm flipV="1">
              <a:off x="4896" y="236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5" name="Line 6738"/>
            <p:cNvSpPr>
              <a:spLocks noChangeShapeType="1"/>
            </p:cNvSpPr>
            <p:nvPr/>
          </p:nvSpPr>
          <p:spPr bwMode="auto">
            <a:xfrm flipV="1">
              <a:off x="4899" y="237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6" name="Line 6739"/>
            <p:cNvSpPr>
              <a:spLocks noChangeShapeType="1"/>
            </p:cNvSpPr>
            <p:nvPr/>
          </p:nvSpPr>
          <p:spPr bwMode="auto">
            <a:xfrm flipV="1">
              <a:off x="4903" y="2384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7" name="Line 6740"/>
            <p:cNvSpPr>
              <a:spLocks noChangeShapeType="1"/>
            </p:cNvSpPr>
            <p:nvPr/>
          </p:nvSpPr>
          <p:spPr bwMode="auto">
            <a:xfrm flipV="1">
              <a:off x="4910" y="2388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8" name="Oval 6741"/>
            <p:cNvSpPr>
              <a:spLocks noChangeArrowheads="1"/>
            </p:cNvSpPr>
            <p:nvPr/>
          </p:nvSpPr>
          <p:spPr bwMode="auto">
            <a:xfrm>
              <a:off x="4217" y="2439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79" name="Oval 6742"/>
            <p:cNvSpPr>
              <a:spLocks noChangeArrowheads="1"/>
            </p:cNvSpPr>
            <p:nvPr/>
          </p:nvSpPr>
          <p:spPr bwMode="auto">
            <a:xfrm>
              <a:off x="4999" y="2591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0" name="Oval 6743"/>
            <p:cNvSpPr>
              <a:spLocks noChangeArrowheads="1"/>
            </p:cNvSpPr>
            <p:nvPr/>
          </p:nvSpPr>
          <p:spPr bwMode="auto">
            <a:xfrm>
              <a:off x="4495" y="2628"/>
              <a:ext cx="27" cy="36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1" name="Oval 6744"/>
            <p:cNvSpPr>
              <a:spLocks noChangeArrowheads="1"/>
            </p:cNvSpPr>
            <p:nvPr/>
          </p:nvSpPr>
          <p:spPr bwMode="auto">
            <a:xfrm>
              <a:off x="4726" y="2423"/>
              <a:ext cx="42" cy="2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2" name="Oval 6745"/>
            <p:cNvSpPr>
              <a:spLocks noChangeArrowheads="1"/>
            </p:cNvSpPr>
            <p:nvPr/>
          </p:nvSpPr>
          <p:spPr bwMode="auto">
            <a:xfrm>
              <a:off x="4677" y="2241"/>
              <a:ext cx="27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3" name="Line 6746"/>
            <p:cNvSpPr>
              <a:spLocks noChangeShapeType="1"/>
            </p:cNvSpPr>
            <p:nvPr/>
          </p:nvSpPr>
          <p:spPr bwMode="auto">
            <a:xfrm flipV="1">
              <a:off x="1339" y="1707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4" name="Line 6747"/>
            <p:cNvSpPr>
              <a:spLocks noChangeShapeType="1"/>
            </p:cNvSpPr>
            <p:nvPr/>
          </p:nvSpPr>
          <p:spPr bwMode="auto">
            <a:xfrm flipV="1">
              <a:off x="1339" y="1707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5" name="Line 6748"/>
            <p:cNvSpPr>
              <a:spLocks noChangeShapeType="1"/>
            </p:cNvSpPr>
            <p:nvPr/>
          </p:nvSpPr>
          <p:spPr bwMode="auto">
            <a:xfrm flipV="1">
              <a:off x="1339" y="1707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6" name="Line 6749"/>
            <p:cNvSpPr>
              <a:spLocks noChangeShapeType="1"/>
            </p:cNvSpPr>
            <p:nvPr/>
          </p:nvSpPr>
          <p:spPr bwMode="auto">
            <a:xfrm flipV="1">
              <a:off x="1341" y="1712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7" name="Line 6750"/>
            <p:cNvSpPr>
              <a:spLocks noChangeShapeType="1"/>
            </p:cNvSpPr>
            <p:nvPr/>
          </p:nvSpPr>
          <p:spPr bwMode="auto">
            <a:xfrm flipV="1">
              <a:off x="1344" y="171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8" name="Line 6751"/>
            <p:cNvSpPr>
              <a:spLocks noChangeShapeType="1"/>
            </p:cNvSpPr>
            <p:nvPr/>
          </p:nvSpPr>
          <p:spPr bwMode="auto">
            <a:xfrm flipV="1">
              <a:off x="1346" y="1721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89" name="Line 6752"/>
            <p:cNvSpPr>
              <a:spLocks noChangeShapeType="1"/>
            </p:cNvSpPr>
            <p:nvPr/>
          </p:nvSpPr>
          <p:spPr bwMode="auto">
            <a:xfrm flipV="1">
              <a:off x="1351" y="1728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0" name="Line 6753"/>
            <p:cNvSpPr>
              <a:spLocks noChangeShapeType="1"/>
            </p:cNvSpPr>
            <p:nvPr/>
          </p:nvSpPr>
          <p:spPr bwMode="auto">
            <a:xfrm flipV="1">
              <a:off x="1358" y="1736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1" name="Line 6754"/>
            <p:cNvSpPr>
              <a:spLocks noChangeShapeType="1"/>
            </p:cNvSpPr>
            <p:nvPr/>
          </p:nvSpPr>
          <p:spPr bwMode="auto">
            <a:xfrm flipV="1">
              <a:off x="2157" y="1692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2" name="Line 6755"/>
            <p:cNvSpPr>
              <a:spLocks noChangeShapeType="1"/>
            </p:cNvSpPr>
            <p:nvPr/>
          </p:nvSpPr>
          <p:spPr bwMode="auto">
            <a:xfrm flipV="1">
              <a:off x="2157" y="1692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3" name="Line 6756"/>
            <p:cNvSpPr>
              <a:spLocks noChangeShapeType="1"/>
            </p:cNvSpPr>
            <p:nvPr/>
          </p:nvSpPr>
          <p:spPr bwMode="auto">
            <a:xfrm flipV="1">
              <a:off x="2157" y="1692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4" name="Line 6757"/>
            <p:cNvSpPr>
              <a:spLocks noChangeShapeType="1"/>
            </p:cNvSpPr>
            <p:nvPr/>
          </p:nvSpPr>
          <p:spPr bwMode="auto">
            <a:xfrm flipV="1">
              <a:off x="2159" y="169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5" name="Line 6758"/>
            <p:cNvSpPr>
              <a:spLocks noChangeShapeType="1"/>
            </p:cNvSpPr>
            <p:nvPr/>
          </p:nvSpPr>
          <p:spPr bwMode="auto">
            <a:xfrm flipV="1">
              <a:off x="2161" y="170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6" name="Line 6759"/>
            <p:cNvSpPr>
              <a:spLocks noChangeShapeType="1"/>
            </p:cNvSpPr>
            <p:nvPr/>
          </p:nvSpPr>
          <p:spPr bwMode="auto">
            <a:xfrm flipV="1">
              <a:off x="2163" y="1706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7" name="Line 6760"/>
            <p:cNvSpPr>
              <a:spLocks noChangeShapeType="1"/>
            </p:cNvSpPr>
            <p:nvPr/>
          </p:nvSpPr>
          <p:spPr bwMode="auto">
            <a:xfrm flipV="1">
              <a:off x="2168" y="171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8" name="Line 6761"/>
            <p:cNvSpPr>
              <a:spLocks noChangeShapeType="1"/>
            </p:cNvSpPr>
            <p:nvPr/>
          </p:nvSpPr>
          <p:spPr bwMode="auto">
            <a:xfrm flipV="1">
              <a:off x="2176" y="1720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99" name="Line 6762"/>
            <p:cNvSpPr>
              <a:spLocks noChangeShapeType="1"/>
            </p:cNvSpPr>
            <p:nvPr/>
          </p:nvSpPr>
          <p:spPr bwMode="auto">
            <a:xfrm flipV="1">
              <a:off x="1962" y="1954"/>
              <a:ext cx="18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0" name="Line 6763"/>
            <p:cNvSpPr>
              <a:spLocks noChangeShapeType="1"/>
            </p:cNvSpPr>
            <p:nvPr/>
          </p:nvSpPr>
          <p:spPr bwMode="auto">
            <a:xfrm flipV="1">
              <a:off x="1962" y="1954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1" name="Line 6764"/>
            <p:cNvSpPr>
              <a:spLocks noChangeShapeType="1"/>
            </p:cNvSpPr>
            <p:nvPr/>
          </p:nvSpPr>
          <p:spPr bwMode="auto">
            <a:xfrm flipV="1">
              <a:off x="1962" y="195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2" name="Line 6765"/>
            <p:cNvSpPr>
              <a:spLocks noChangeShapeType="1"/>
            </p:cNvSpPr>
            <p:nvPr/>
          </p:nvSpPr>
          <p:spPr bwMode="auto">
            <a:xfrm flipV="1">
              <a:off x="1964" y="196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3" name="Line 6766"/>
            <p:cNvSpPr>
              <a:spLocks noChangeShapeType="1"/>
            </p:cNvSpPr>
            <p:nvPr/>
          </p:nvSpPr>
          <p:spPr bwMode="auto">
            <a:xfrm flipV="1">
              <a:off x="1968" y="196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4" name="Line 6767"/>
            <p:cNvSpPr>
              <a:spLocks noChangeShapeType="1"/>
            </p:cNvSpPr>
            <p:nvPr/>
          </p:nvSpPr>
          <p:spPr bwMode="auto">
            <a:xfrm flipV="1">
              <a:off x="1970" y="1971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5" name="Line 6768"/>
            <p:cNvSpPr>
              <a:spLocks noChangeShapeType="1"/>
            </p:cNvSpPr>
            <p:nvPr/>
          </p:nvSpPr>
          <p:spPr bwMode="auto">
            <a:xfrm flipV="1">
              <a:off x="1973" y="1978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6" name="Line 6769"/>
            <p:cNvSpPr>
              <a:spLocks noChangeShapeType="1"/>
            </p:cNvSpPr>
            <p:nvPr/>
          </p:nvSpPr>
          <p:spPr bwMode="auto">
            <a:xfrm flipV="1">
              <a:off x="1980" y="1981"/>
              <a:ext cx="17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7" name="Line 6770"/>
            <p:cNvSpPr>
              <a:spLocks noChangeShapeType="1"/>
            </p:cNvSpPr>
            <p:nvPr/>
          </p:nvSpPr>
          <p:spPr bwMode="auto">
            <a:xfrm flipV="1">
              <a:off x="2332" y="1918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8" name="Line 6771"/>
            <p:cNvSpPr>
              <a:spLocks noChangeShapeType="1"/>
            </p:cNvSpPr>
            <p:nvPr/>
          </p:nvSpPr>
          <p:spPr bwMode="auto">
            <a:xfrm flipV="1">
              <a:off x="2332" y="1918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09" name="Line 6772"/>
            <p:cNvSpPr>
              <a:spLocks noChangeShapeType="1"/>
            </p:cNvSpPr>
            <p:nvPr/>
          </p:nvSpPr>
          <p:spPr bwMode="auto">
            <a:xfrm flipV="1">
              <a:off x="2332" y="192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0" name="Line 6773"/>
            <p:cNvSpPr>
              <a:spLocks noChangeShapeType="1"/>
            </p:cNvSpPr>
            <p:nvPr/>
          </p:nvSpPr>
          <p:spPr bwMode="auto">
            <a:xfrm flipV="1">
              <a:off x="2334" y="192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1" name="Line 6774"/>
            <p:cNvSpPr>
              <a:spLocks noChangeShapeType="1"/>
            </p:cNvSpPr>
            <p:nvPr/>
          </p:nvSpPr>
          <p:spPr bwMode="auto">
            <a:xfrm flipV="1">
              <a:off x="2336" y="1927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2" name="Line 6775"/>
            <p:cNvSpPr>
              <a:spLocks noChangeShapeType="1"/>
            </p:cNvSpPr>
            <p:nvPr/>
          </p:nvSpPr>
          <p:spPr bwMode="auto">
            <a:xfrm flipV="1">
              <a:off x="2341" y="1934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3" name="Line 6776"/>
            <p:cNvSpPr>
              <a:spLocks noChangeShapeType="1"/>
            </p:cNvSpPr>
            <p:nvPr/>
          </p:nvSpPr>
          <p:spPr bwMode="auto">
            <a:xfrm flipV="1">
              <a:off x="2343" y="1941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4" name="Line 6777"/>
            <p:cNvSpPr>
              <a:spLocks noChangeShapeType="1"/>
            </p:cNvSpPr>
            <p:nvPr/>
          </p:nvSpPr>
          <p:spPr bwMode="auto">
            <a:xfrm flipV="1">
              <a:off x="2351" y="1946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5" name="Oval 6778"/>
            <p:cNvSpPr>
              <a:spLocks noChangeArrowheads="1"/>
            </p:cNvSpPr>
            <p:nvPr/>
          </p:nvSpPr>
          <p:spPr bwMode="auto">
            <a:xfrm>
              <a:off x="1828" y="1706"/>
              <a:ext cx="35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6" name="Oval 6779"/>
            <p:cNvSpPr>
              <a:spLocks noChangeArrowheads="1"/>
            </p:cNvSpPr>
            <p:nvPr/>
          </p:nvSpPr>
          <p:spPr bwMode="auto">
            <a:xfrm>
              <a:off x="1793" y="1983"/>
              <a:ext cx="33" cy="43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7" name="Oval 6780"/>
            <p:cNvSpPr>
              <a:spLocks noChangeArrowheads="1"/>
            </p:cNvSpPr>
            <p:nvPr/>
          </p:nvSpPr>
          <p:spPr bwMode="auto">
            <a:xfrm>
              <a:off x="2399" y="2068"/>
              <a:ext cx="26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8" name="Oval 6781"/>
            <p:cNvSpPr>
              <a:spLocks noChangeArrowheads="1"/>
            </p:cNvSpPr>
            <p:nvPr/>
          </p:nvSpPr>
          <p:spPr bwMode="auto">
            <a:xfrm>
              <a:off x="1683" y="1638"/>
              <a:ext cx="27" cy="4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19" name="Oval 6782"/>
            <p:cNvSpPr>
              <a:spLocks noChangeArrowheads="1"/>
            </p:cNvSpPr>
            <p:nvPr/>
          </p:nvSpPr>
          <p:spPr bwMode="auto">
            <a:xfrm>
              <a:off x="2409" y="2197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0" name="Oval 6783"/>
            <p:cNvSpPr>
              <a:spLocks noChangeArrowheads="1"/>
            </p:cNvSpPr>
            <p:nvPr/>
          </p:nvSpPr>
          <p:spPr bwMode="auto">
            <a:xfrm>
              <a:off x="1955" y="1800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1" name="Oval 6784"/>
            <p:cNvSpPr>
              <a:spLocks noChangeArrowheads="1"/>
            </p:cNvSpPr>
            <p:nvPr/>
          </p:nvSpPr>
          <p:spPr bwMode="auto">
            <a:xfrm>
              <a:off x="2266" y="2233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2" name="Oval 6785"/>
            <p:cNvSpPr>
              <a:spLocks noChangeArrowheads="1"/>
            </p:cNvSpPr>
            <p:nvPr/>
          </p:nvSpPr>
          <p:spPr bwMode="auto">
            <a:xfrm>
              <a:off x="2547" y="1991"/>
              <a:ext cx="35" cy="25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3" name="Line 6786"/>
            <p:cNvSpPr>
              <a:spLocks noChangeShapeType="1"/>
            </p:cNvSpPr>
            <p:nvPr/>
          </p:nvSpPr>
          <p:spPr bwMode="auto">
            <a:xfrm flipV="1">
              <a:off x="2650" y="1665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4" name="Line 6787"/>
            <p:cNvSpPr>
              <a:spLocks noChangeShapeType="1"/>
            </p:cNvSpPr>
            <p:nvPr/>
          </p:nvSpPr>
          <p:spPr bwMode="auto">
            <a:xfrm flipV="1">
              <a:off x="2650" y="1665"/>
              <a:ext cx="21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5" name="Line 6788"/>
            <p:cNvSpPr>
              <a:spLocks noChangeShapeType="1"/>
            </p:cNvSpPr>
            <p:nvPr/>
          </p:nvSpPr>
          <p:spPr bwMode="auto">
            <a:xfrm flipV="1">
              <a:off x="2650" y="1665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6" name="Line 6789"/>
            <p:cNvSpPr>
              <a:spLocks noChangeShapeType="1"/>
            </p:cNvSpPr>
            <p:nvPr/>
          </p:nvSpPr>
          <p:spPr bwMode="auto">
            <a:xfrm flipV="1">
              <a:off x="2652" y="167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7" name="Line 6790"/>
            <p:cNvSpPr>
              <a:spLocks noChangeShapeType="1"/>
            </p:cNvSpPr>
            <p:nvPr/>
          </p:nvSpPr>
          <p:spPr bwMode="auto">
            <a:xfrm flipV="1">
              <a:off x="2654" y="167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8" name="Line 6791"/>
            <p:cNvSpPr>
              <a:spLocks noChangeShapeType="1"/>
            </p:cNvSpPr>
            <p:nvPr/>
          </p:nvSpPr>
          <p:spPr bwMode="auto">
            <a:xfrm flipV="1">
              <a:off x="2659" y="1680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29" name="Line 6792"/>
            <p:cNvSpPr>
              <a:spLocks noChangeShapeType="1"/>
            </p:cNvSpPr>
            <p:nvPr/>
          </p:nvSpPr>
          <p:spPr bwMode="auto">
            <a:xfrm flipV="1">
              <a:off x="2661" y="168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0" name="Line 6793"/>
            <p:cNvSpPr>
              <a:spLocks noChangeShapeType="1"/>
            </p:cNvSpPr>
            <p:nvPr/>
          </p:nvSpPr>
          <p:spPr bwMode="auto">
            <a:xfrm flipV="1">
              <a:off x="2669" y="1692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1" name="Line 6794"/>
            <p:cNvSpPr>
              <a:spLocks noChangeShapeType="1"/>
            </p:cNvSpPr>
            <p:nvPr/>
          </p:nvSpPr>
          <p:spPr bwMode="auto">
            <a:xfrm flipV="1">
              <a:off x="1067" y="1859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2" name="Line 6795"/>
            <p:cNvSpPr>
              <a:spLocks noChangeShapeType="1"/>
            </p:cNvSpPr>
            <p:nvPr/>
          </p:nvSpPr>
          <p:spPr bwMode="auto">
            <a:xfrm flipV="1">
              <a:off x="1067" y="1859"/>
              <a:ext cx="23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3" name="Line 6796"/>
            <p:cNvSpPr>
              <a:spLocks noChangeShapeType="1"/>
            </p:cNvSpPr>
            <p:nvPr/>
          </p:nvSpPr>
          <p:spPr bwMode="auto">
            <a:xfrm flipV="1">
              <a:off x="1067" y="186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4" name="Line 6797"/>
            <p:cNvSpPr>
              <a:spLocks noChangeShapeType="1"/>
            </p:cNvSpPr>
            <p:nvPr/>
          </p:nvSpPr>
          <p:spPr bwMode="auto">
            <a:xfrm flipV="1">
              <a:off x="1070" y="1864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5" name="Line 6798"/>
            <p:cNvSpPr>
              <a:spLocks noChangeShapeType="1"/>
            </p:cNvSpPr>
            <p:nvPr/>
          </p:nvSpPr>
          <p:spPr bwMode="auto">
            <a:xfrm flipV="1">
              <a:off x="1072" y="1869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6" name="Line 6799"/>
            <p:cNvSpPr>
              <a:spLocks noChangeShapeType="1"/>
            </p:cNvSpPr>
            <p:nvPr/>
          </p:nvSpPr>
          <p:spPr bwMode="auto">
            <a:xfrm flipV="1">
              <a:off x="1074" y="1875"/>
              <a:ext cx="26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7" name="Line 6800"/>
            <p:cNvSpPr>
              <a:spLocks noChangeShapeType="1"/>
            </p:cNvSpPr>
            <p:nvPr/>
          </p:nvSpPr>
          <p:spPr bwMode="auto">
            <a:xfrm flipV="1">
              <a:off x="1080" y="188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8" name="Line 6801"/>
            <p:cNvSpPr>
              <a:spLocks noChangeShapeType="1"/>
            </p:cNvSpPr>
            <p:nvPr/>
          </p:nvSpPr>
          <p:spPr bwMode="auto">
            <a:xfrm flipV="1">
              <a:off x="1087" y="1888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39" name="Line 6802"/>
            <p:cNvSpPr>
              <a:spLocks noChangeShapeType="1"/>
            </p:cNvSpPr>
            <p:nvPr/>
          </p:nvSpPr>
          <p:spPr bwMode="auto">
            <a:xfrm flipV="1">
              <a:off x="3332" y="1660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0" name="Line 6803"/>
            <p:cNvSpPr>
              <a:spLocks noChangeShapeType="1"/>
            </p:cNvSpPr>
            <p:nvPr/>
          </p:nvSpPr>
          <p:spPr bwMode="auto">
            <a:xfrm flipV="1">
              <a:off x="3332" y="1660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1" name="Line 6804"/>
            <p:cNvSpPr>
              <a:spLocks noChangeShapeType="1"/>
            </p:cNvSpPr>
            <p:nvPr/>
          </p:nvSpPr>
          <p:spPr bwMode="auto">
            <a:xfrm flipV="1">
              <a:off x="3332" y="1663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2" name="Line 6805"/>
            <p:cNvSpPr>
              <a:spLocks noChangeShapeType="1"/>
            </p:cNvSpPr>
            <p:nvPr/>
          </p:nvSpPr>
          <p:spPr bwMode="auto">
            <a:xfrm flipV="1">
              <a:off x="3334" y="1665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3" name="Line 6806"/>
            <p:cNvSpPr>
              <a:spLocks noChangeShapeType="1"/>
            </p:cNvSpPr>
            <p:nvPr/>
          </p:nvSpPr>
          <p:spPr bwMode="auto">
            <a:xfrm flipV="1">
              <a:off x="3336" y="1670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44" name="Line 6807"/>
            <p:cNvSpPr>
              <a:spLocks noChangeShapeType="1"/>
            </p:cNvSpPr>
            <p:nvPr/>
          </p:nvSpPr>
          <p:spPr bwMode="auto">
            <a:xfrm flipV="1">
              <a:off x="3338" y="1678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6808"/>
          <p:cNvGrpSpPr>
            <a:grpSpLocks/>
          </p:cNvGrpSpPr>
          <p:nvPr/>
        </p:nvGrpSpPr>
        <p:grpSpPr bwMode="auto">
          <a:xfrm>
            <a:off x="601663" y="2578100"/>
            <a:ext cx="6711950" cy="4003675"/>
            <a:chOff x="379" y="1624"/>
            <a:chExt cx="4228" cy="2522"/>
          </a:xfrm>
        </p:grpSpPr>
        <p:sp>
          <p:nvSpPr>
            <p:cNvPr id="43345" name="Line 6809"/>
            <p:cNvSpPr>
              <a:spLocks noChangeShapeType="1"/>
            </p:cNvSpPr>
            <p:nvPr/>
          </p:nvSpPr>
          <p:spPr bwMode="auto">
            <a:xfrm flipV="1">
              <a:off x="3342" y="168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6" name="Line 6810"/>
            <p:cNvSpPr>
              <a:spLocks noChangeShapeType="1"/>
            </p:cNvSpPr>
            <p:nvPr/>
          </p:nvSpPr>
          <p:spPr bwMode="auto">
            <a:xfrm flipV="1">
              <a:off x="3350" y="1688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7" name="Line 6811"/>
            <p:cNvSpPr>
              <a:spLocks noChangeShapeType="1"/>
            </p:cNvSpPr>
            <p:nvPr/>
          </p:nvSpPr>
          <p:spPr bwMode="auto">
            <a:xfrm flipV="1">
              <a:off x="3167" y="1692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8" name="Line 6812"/>
            <p:cNvSpPr>
              <a:spLocks noChangeShapeType="1"/>
            </p:cNvSpPr>
            <p:nvPr/>
          </p:nvSpPr>
          <p:spPr bwMode="auto">
            <a:xfrm flipV="1">
              <a:off x="3167" y="1692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49" name="Line 6813"/>
            <p:cNvSpPr>
              <a:spLocks noChangeShapeType="1"/>
            </p:cNvSpPr>
            <p:nvPr/>
          </p:nvSpPr>
          <p:spPr bwMode="auto">
            <a:xfrm flipV="1">
              <a:off x="3167" y="1692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0" name="Line 6814"/>
            <p:cNvSpPr>
              <a:spLocks noChangeShapeType="1"/>
            </p:cNvSpPr>
            <p:nvPr/>
          </p:nvSpPr>
          <p:spPr bwMode="auto">
            <a:xfrm flipV="1">
              <a:off x="3169" y="1697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1" name="Line 6815"/>
            <p:cNvSpPr>
              <a:spLocks noChangeShapeType="1"/>
            </p:cNvSpPr>
            <p:nvPr/>
          </p:nvSpPr>
          <p:spPr bwMode="auto">
            <a:xfrm flipV="1">
              <a:off x="3172" y="170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2" name="Line 6816"/>
            <p:cNvSpPr>
              <a:spLocks noChangeShapeType="1"/>
            </p:cNvSpPr>
            <p:nvPr/>
          </p:nvSpPr>
          <p:spPr bwMode="auto">
            <a:xfrm flipV="1">
              <a:off x="3174" y="1706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3" name="Line 6817"/>
            <p:cNvSpPr>
              <a:spLocks noChangeShapeType="1"/>
            </p:cNvSpPr>
            <p:nvPr/>
          </p:nvSpPr>
          <p:spPr bwMode="auto">
            <a:xfrm flipV="1">
              <a:off x="3179" y="1713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4" name="Line 6818"/>
            <p:cNvSpPr>
              <a:spLocks noChangeShapeType="1"/>
            </p:cNvSpPr>
            <p:nvPr/>
          </p:nvSpPr>
          <p:spPr bwMode="auto">
            <a:xfrm flipV="1">
              <a:off x="3186" y="1721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5" name="Line 6819"/>
            <p:cNvSpPr>
              <a:spLocks noChangeShapeType="1"/>
            </p:cNvSpPr>
            <p:nvPr/>
          </p:nvSpPr>
          <p:spPr bwMode="auto">
            <a:xfrm flipV="1">
              <a:off x="2935" y="195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6" name="Line 6820"/>
            <p:cNvSpPr>
              <a:spLocks noChangeShapeType="1"/>
            </p:cNvSpPr>
            <p:nvPr/>
          </p:nvSpPr>
          <p:spPr bwMode="auto">
            <a:xfrm flipV="1">
              <a:off x="2935" y="1954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7" name="Line 6821"/>
            <p:cNvSpPr>
              <a:spLocks noChangeShapeType="1"/>
            </p:cNvSpPr>
            <p:nvPr/>
          </p:nvSpPr>
          <p:spPr bwMode="auto">
            <a:xfrm flipV="1">
              <a:off x="2935" y="195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8" name="Line 6822"/>
            <p:cNvSpPr>
              <a:spLocks noChangeShapeType="1"/>
            </p:cNvSpPr>
            <p:nvPr/>
          </p:nvSpPr>
          <p:spPr bwMode="auto">
            <a:xfrm flipV="1">
              <a:off x="2937" y="196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59" name="Line 6823"/>
            <p:cNvSpPr>
              <a:spLocks noChangeShapeType="1"/>
            </p:cNvSpPr>
            <p:nvPr/>
          </p:nvSpPr>
          <p:spPr bwMode="auto">
            <a:xfrm flipV="1">
              <a:off x="2939" y="1964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0" name="Line 6824"/>
            <p:cNvSpPr>
              <a:spLocks noChangeShapeType="1"/>
            </p:cNvSpPr>
            <p:nvPr/>
          </p:nvSpPr>
          <p:spPr bwMode="auto">
            <a:xfrm flipV="1">
              <a:off x="2941" y="1971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1" name="Line 6825"/>
            <p:cNvSpPr>
              <a:spLocks noChangeShapeType="1"/>
            </p:cNvSpPr>
            <p:nvPr/>
          </p:nvSpPr>
          <p:spPr bwMode="auto">
            <a:xfrm flipV="1">
              <a:off x="2946" y="197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2" name="Line 6826"/>
            <p:cNvSpPr>
              <a:spLocks noChangeShapeType="1"/>
            </p:cNvSpPr>
            <p:nvPr/>
          </p:nvSpPr>
          <p:spPr bwMode="auto">
            <a:xfrm flipV="1">
              <a:off x="2953" y="1983"/>
              <a:ext cx="15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3" name="Line 6827"/>
            <p:cNvSpPr>
              <a:spLocks noChangeShapeType="1"/>
            </p:cNvSpPr>
            <p:nvPr/>
          </p:nvSpPr>
          <p:spPr bwMode="auto">
            <a:xfrm flipV="1">
              <a:off x="3016" y="1785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4" name="Line 6828"/>
            <p:cNvSpPr>
              <a:spLocks noChangeShapeType="1"/>
            </p:cNvSpPr>
            <p:nvPr/>
          </p:nvSpPr>
          <p:spPr bwMode="auto">
            <a:xfrm flipV="1">
              <a:off x="3016" y="1785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5" name="Line 6829"/>
            <p:cNvSpPr>
              <a:spLocks noChangeShapeType="1"/>
            </p:cNvSpPr>
            <p:nvPr/>
          </p:nvSpPr>
          <p:spPr bwMode="auto">
            <a:xfrm flipV="1">
              <a:off x="3016" y="1785"/>
              <a:ext cx="2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6" name="Line 6830"/>
            <p:cNvSpPr>
              <a:spLocks noChangeShapeType="1"/>
            </p:cNvSpPr>
            <p:nvPr/>
          </p:nvSpPr>
          <p:spPr bwMode="auto">
            <a:xfrm flipV="1">
              <a:off x="3018" y="1790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7" name="Line 6831"/>
            <p:cNvSpPr>
              <a:spLocks noChangeShapeType="1"/>
            </p:cNvSpPr>
            <p:nvPr/>
          </p:nvSpPr>
          <p:spPr bwMode="auto">
            <a:xfrm flipV="1">
              <a:off x="3020" y="1795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8" name="Line 6832"/>
            <p:cNvSpPr>
              <a:spLocks noChangeShapeType="1"/>
            </p:cNvSpPr>
            <p:nvPr/>
          </p:nvSpPr>
          <p:spPr bwMode="auto">
            <a:xfrm flipV="1">
              <a:off x="3022" y="1800"/>
              <a:ext cx="27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69" name="Line 6833"/>
            <p:cNvSpPr>
              <a:spLocks noChangeShapeType="1"/>
            </p:cNvSpPr>
            <p:nvPr/>
          </p:nvSpPr>
          <p:spPr bwMode="auto">
            <a:xfrm flipV="1">
              <a:off x="3025" y="1806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0" name="Line 6834"/>
            <p:cNvSpPr>
              <a:spLocks noChangeShapeType="1"/>
            </p:cNvSpPr>
            <p:nvPr/>
          </p:nvSpPr>
          <p:spPr bwMode="auto">
            <a:xfrm flipV="1">
              <a:off x="3035" y="1814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1" name="Oval 6835"/>
            <p:cNvSpPr>
              <a:spLocks noChangeArrowheads="1"/>
            </p:cNvSpPr>
            <p:nvPr/>
          </p:nvSpPr>
          <p:spPr bwMode="auto">
            <a:xfrm>
              <a:off x="2807" y="1682"/>
              <a:ext cx="36" cy="45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2" name="Freeform 6836"/>
            <p:cNvSpPr>
              <a:spLocks/>
            </p:cNvSpPr>
            <p:nvPr/>
          </p:nvSpPr>
          <p:spPr bwMode="auto">
            <a:xfrm>
              <a:off x="3084" y="1952"/>
              <a:ext cx="41" cy="51"/>
            </a:xfrm>
            <a:custGeom>
              <a:avLst/>
              <a:gdLst>
                <a:gd name="T0" fmla="*/ 0 w 41"/>
                <a:gd name="T1" fmla="*/ 0 h 51"/>
                <a:gd name="T2" fmla="*/ 11 w 41"/>
                <a:gd name="T3" fmla="*/ 0 h 51"/>
                <a:gd name="T4" fmla="*/ 28 w 41"/>
                <a:gd name="T5" fmla="*/ 17 h 51"/>
                <a:gd name="T6" fmla="*/ 39 w 41"/>
                <a:gd name="T7" fmla="*/ 37 h 51"/>
                <a:gd name="T8" fmla="*/ 41 w 41"/>
                <a:gd name="T9" fmla="*/ 51 h 51"/>
                <a:gd name="T10" fmla="*/ 28 w 41"/>
                <a:gd name="T11" fmla="*/ 49 h 51"/>
                <a:gd name="T12" fmla="*/ 13 w 41"/>
                <a:gd name="T13" fmla="*/ 34 h 51"/>
                <a:gd name="T14" fmla="*/ 0 w 41"/>
                <a:gd name="T15" fmla="*/ 15 h 51"/>
                <a:gd name="T16" fmla="*/ 0 w 4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51">
                  <a:moveTo>
                    <a:pt x="0" y="0"/>
                  </a:moveTo>
                  <a:lnTo>
                    <a:pt x="11" y="0"/>
                  </a:lnTo>
                  <a:lnTo>
                    <a:pt x="28" y="17"/>
                  </a:lnTo>
                  <a:lnTo>
                    <a:pt x="39" y="37"/>
                  </a:lnTo>
                  <a:lnTo>
                    <a:pt x="41" y="51"/>
                  </a:lnTo>
                  <a:lnTo>
                    <a:pt x="28" y="49"/>
                  </a:lnTo>
                  <a:lnTo>
                    <a:pt x="13" y="34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3" name="Oval 6837"/>
            <p:cNvSpPr>
              <a:spLocks noChangeArrowheads="1"/>
            </p:cNvSpPr>
            <p:nvPr/>
          </p:nvSpPr>
          <p:spPr bwMode="auto">
            <a:xfrm>
              <a:off x="2708" y="2051"/>
              <a:ext cx="26" cy="3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4" name="Oval 6838"/>
            <p:cNvSpPr>
              <a:spLocks noChangeArrowheads="1"/>
            </p:cNvSpPr>
            <p:nvPr/>
          </p:nvSpPr>
          <p:spPr bwMode="auto">
            <a:xfrm>
              <a:off x="3322" y="2119"/>
              <a:ext cx="30" cy="4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5" name="Oval 6839"/>
            <p:cNvSpPr>
              <a:spLocks noChangeArrowheads="1"/>
            </p:cNvSpPr>
            <p:nvPr/>
          </p:nvSpPr>
          <p:spPr bwMode="auto">
            <a:xfrm>
              <a:off x="3128" y="217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6" name="Oval 6840"/>
            <p:cNvSpPr>
              <a:spLocks noChangeArrowheads="1"/>
            </p:cNvSpPr>
            <p:nvPr/>
          </p:nvSpPr>
          <p:spPr bwMode="auto">
            <a:xfrm>
              <a:off x="3086" y="1636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7" name="Oval 6841"/>
            <p:cNvSpPr>
              <a:spLocks noChangeArrowheads="1"/>
            </p:cNvSpPr>
            <p:nvPr/>
          </p:nvSpPr>
          <p:spPr bwMode="auto">
            <a:xfrm>
              <a:off x="2104" y="1893"/>
              <a:ext cx="33" cy="25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8" name="Oval 6842"/>
            <p:cNvSpPr>
              <a:spLocks noChangeArrowheads="1"/>
            </p:cNvSpPr>
            <p:nvPr/>
          </p:nvSpPr>
          <p:spPr bwMode="auto">
            <a:xfrm>
              <a:off x="3478" y="1687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79" name="Line 6843"/>
            <p:cNvSpPr>
              <a:spLocks noChangeShapeType="1"/>
            </p:cNvSpPr>
            <p:nvPr/>
          </p:nvSpPr>
          <p:spPr bwMode="auto">
            <a:xfrm flipV="1">
              <a:off x="3904" y="1629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0" name="Line 6844"/>
            <p:cNvSpPr>
              <a:spLocks noChangeShapeType="1"/>
            </p:cNvSpPr>
            <p:nvPr/>
          </p:nvSpPr>
          <p:spPr bwMode="auto">
            <a:xfrm flipV="1">
              <a:off x="3904" y="1629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1" name="Line 6845"/>
            <p:cNvSpPr>
              <a:spLocks noChangeShapeType="1"/>
            </p:cNvSpPr>
            <p:nvPr/>
          </p:nvSpPr>
          <p:spPr bwMode="auto">
            <a:xfrm flipV="1">
              <a:off x="3904" y="163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2" name="Line 6846"/>
            <p:cNvSpPr>
              <a:spLocks noChangeShapeType="1"/>
            </p:cNvSpPr>
            <p:nvPr/>
          </p:nvSpPr>
          <p:spPr bwMode="auto">
            <a:xfrm flipV="1">
              <a:off x="3906" y="16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3" name="Line 6847"/>
            <p:cNvSpPr>
              <a:spLocks noChangeShapeType="1"/>
            </p:cNvSpPr>
            <p:nvPr/>
          </p:nvSpPr>
          <p:spPr bwMode="auto">
            <a:xfrm flipV="1">
              <a:off x="3908" y="163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4" name="Line 6848"/>
            <p:cNvSpPr>
              <a:spLocks noChangeShapeType="1"/>
            </p:cNvSpPr>
            <p:nvPr/>
          </p:nvSpPr>
          <p:spPr bwMode="auto">
            <a:xfrm flipV="1">
              <a:off x="3912" y="1645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5" name="Line 6849"/>
            <p:cNvSpPr>
              <a:spLocks noChangeShapeType="1"/>
            </p:cNvSpPr>
            <p:nvPr/>
          </p:nvSpPr>
          <p:spPr bwMode="auto">
            <a:xfrm flipV="1">
              <a:off x="3917" y="1650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6" name="Line 6850"/>
            <p:cNvSpPr>
              <a:spLocks noChangeShapeType="1"/>
            </p:cNvSpPr>
            <p:nvPr/>
          </p:nvSpPr>
          <p:spPr bwMode="auto">
            <a:xfrm flipV="1">
              <a:off x="3923" y="1656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7" name="Oval 6851"/>
            <p:cNvSpPr>
              <a:spLocks noChangeArrowheads="1"/>
            </p:cNvSpPr>
            <p:nvPr/>
          </p:nvSpPr>
          <p:spPr bwMode="auto">
            <a:xfrm>
              <a:off x="3792" y="1692"/>
              <a:ext cx="33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8" name="Oval 6852"/>
            <p:cNvSpPr>
              <a:spLocks noChangeArrowheads="1"/>
            </p:cNvSpPr>
            <p:nvPr/>
          </p:nvSpPr>
          <p:spPr bwMode="auto">
            <a:xfrm>
              <a:off x="4063" y="1699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89" name="Oval 6853"/>
            <p:cNvSpPr>
              <a:spLocks noChangeArrowheads="1"/>
            </p:cNvSpPr>
            <p:nvPr/>
          </p:nvSpPr>
          <p:spPr bwMode="auto">
            <a:xfrm>
              <a:off x="3549" y="2097"/>
              <a:ext cx="27" cy="33"/>
            </a:xfrm>
            <a:prstGeom prst="ellipse">
              <a:avLst/>
            </a:prstGeom>
            <a:noFill/>
            <a:ln w="3175">
              <a:solidFill>
                <a:srgbClr val="63513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0" name="Oval 6854"/>
            <p:cNvSpPr>
              <a:spLocks noChangeArrowheads="1"/>
            </p:cNvSpPr>
            <p:nvPr/>
          </p:nvSpPr>
          <p:spPr bwMode="auto">
            <a:xfrm>
              <a:off x="1543" y="1756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1" name="Oval 6855"/>
            <p:cNvSpPr>
              <a:spLocks noChangeArrowheads="1"/>
            </p:cNvSpPr>
            <p:nvPr/>
          </p:nvSpPr>
          <p:spPr bwMode="auto">
            <a:xfrm>
              <a:off x="3358" y="2302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2" name="Oval 6856"/>
            <p:cNvSpPr>
              <a:spLocks noChangeArrowheads="1"/>
            </p:cNvSpPr>
            <p:nvPr/>
          </p:nvSpPr>
          <p:spPr bwMode="auto">
            <a:xfrm>
              <a:off x="3338" y="1829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3" name="Line 6857"/>
            <p:cNvSpPr>
              <a:spLocks noChangeShapeType="1"/>
            </p:cNvSpPr>
            <p:nvPr/>
          </p:nvSpPr>
          <p:spPr bwMode="auto">
            <a:xfrm flipV="1">
              <a:off x="1964" y="223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4" name="Line 6858"/>
            <p:cNvSpPr>
              <a:spLocks noChangeShapeType="1"/>
            </p:cNvSpPr>
            <p:nvPr/>
          </p:nvSpPr>
          <p:spPr bwMode="auto">
            <a:xfrm flipV="1">
              <a:off x="1964" y="2233"/>
              <a:ext cx="23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5" name="Line 6859"/>
            <p:cNvSpPr>
              <a:spLocks noChangeShapeType="1"/>
            </p:cNvSpPr>
            <p:nvPr/>
          </p:nvSpPr>
          <p:spPr bwMode="auto">
            <a:xfrm flipV="1">
              <a:off x="1964" y="22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6" name="Line 6860"/>
            <p:cNvSpPr>
              <a:spLocks noChangeShapeType="1"/>
            </p:cNvSpPr>
            <p:nvPr/>
          </p:nvSpPr>
          <p:spPr bwMode="auto">
            <a:xfrm flipV="1">
              <a:off x="1966" y="223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7" name="Line 6861"/>
            <p:cNvSpPr>
              <a:spLocks noChangeShapeType="1"/>
            </p:cNvSpPr>
            <p:nvPr/>
          </p:nvSpPr>
          <p:spPr bwMode="auto">
            <a:xfrm flipV="1">
              <a:off x="1968" y="224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8" name="Line 6862"/>
            <p:cNvSpPr>
              <a:spLocks noChangeShapeType="1"/>
            </p:cNvSpPr>
            <p:nvPr/>
          </p:nvSpPr>
          <p:spPr bwMode="auto">
            <a:xfrm flipV="1">
              <a:off x="1970" y="2250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99" name="Line 6863"/>
            <p:cNvSpPr>
              <a:spLocks noChangeShapeType="1"/>
            </p:cNvSpPr>
            <p:nvPr/>
          </p:nvSpPr>
          <p:spPr bwMode="auto">
            <a:xfrm flipV="1">
              <a:off x="1977" y="2256"/>
              <a:ext cx="20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0" name="Line 6864"/>
            <p:cNvSpPr>
              <a:spLocks noChangeShapeType="1"/>
            </p:cNvSpPr>
            <p:nvPr/>
          </p:nvSpPr>
          <p:spPr bwMode="auto">
            <a:xfrm flipV="1">
              <a:off x="1983" y="2262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1" name="Line 6865"/>
            <p:cNvSpPr>
              <a:spLocks noChangeShapeType="1"/>
            </p:cNvSpPr>
            <p:nvPr/>
          </p:nvSpPr>
          <p:spPr bwMode="auto">
            <a:xfrm flipV="1">
              <a:off x="1995" y="2711"/>
              <a:ext cx="12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2" name="Line 6866"/>
            <p:cNvSpPr>
              <a:spLocks noChangeShapeType="1"/>
            </p:cNvSpPr>
            <p:nvPr/>
          </p:nvSpPr>
          <p:spPr bwMode="auto">
            <a:xfrm flipV="1">
              <a:off x="1995" y="2711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3" name="Line 6867"/>
            <p:cNvSpPr>
              <a:spLocks noChangeShapeType="1"/>
            </p:cNvSpPr>
            <p:nvPr/>
          </p:nvSpPr>
          <p:spPr bwMode="auto">
            <a:xfrm flipV="1">
              <a:off x="1995" y="2713"/>
              <a:ext cx="28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4" name="Line 6868"/>
            <p:cNvSpPr>
              <a:spLocks noChangeShapeType="1"/>
            </p:cNvSpPr>
            <p:nvPr/>
          </p:nvSpPr>
          <p:spPr bwMode="auto">
            <a:xfrm flipV="1">
              <a:off x="1997" y="271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5" name="Line 6869"/>
            <p:cNvSpPr>
              <a:spLocks noChangeShapeType="1"/>
            </p:cNvSpPr>
            <p:nvPr/>
          </p:nvSpPr>
          <p:spPr bwMode="auto">
            <a:xfrm flipV="1">
              <a:off x="1999" y="2721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6" name="Line 6870"/>
            <p:cNvSpPr>
              <a:spLocks noChangeShapeType="1"/>
            </p:cNvSpPr>
            <p:nvPr/>
          </p:nvSpPr>
          <p:spPr bwMode="auto">
            <a:xfrm flipV="1">
              <a:off x="2001" y="2729"/>
              <a:ext cx="26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7" name="Line 6871"/>
            <p:cNvSpPr>
              <a:spLocks noChangeShapeType="1"/>
            </p:cNvSpPr>
            <p:nvPr/>
          </p:nvSpPr>
          <p:spPr bwMode="auto">
            <a:xfrm flipV="1">
              <a:off x="2005" y="2737"/>
              <a:ext cx="22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8" name="Line 6872"/>
            <p:cNvSpPr>
              <a:spLocks noChangeShapeType="1"/>
            </p:cNvSpPr>
            <p:nvPr/>
          </p:nvSpPr>
          <p:spPr bwMode="auto">
            <a:xfrm flipV="1">
              <a:off x="2013" y="2741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09" name="Line 6873"/>
            <p:cNvSpPr>
              <a:spLocks noChangeShapeType="1"/>
            </p:cNvSpPr>
            <p:nvPr/>
          </p:nvSpPr>
          <p:spPr bwMode="auto">
            <a:xfrm flipV="1">
              <a:off x="2571" y="2243"/>
              <a:ext cx="13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0" name="Line 6874"/>
            <p:cNvSpPr>
              <a:spLocks noChangeShapeType="1"/>
            </p:cNvSpPr>
            <p:nvPr/>
          </p:nvSpPr>
          <p:spPr bwMode="auto">
            <a:xfrm flipV="1">
              <a:off x="2571" y="2243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1" name="Line 6875"/>
            <p:cNvSpPr>
              <a:spLocks noChangeShapeType="1"/>
            </p:cNvSpPr>
            <p:nvPr/>
          </p:nvSpPr>
          <p:spPr bwMode="auto">
            <a:xfrm flipV="1">
              <a:off x="2571" y="224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2" name="Line 6876"/>
            <p:cNvSpPr>
              <a:spLocks noChangeShapeType="1"/>
            </p:cNvSpPr>
            <p:nvPr/>
          </p:nvSpPr>
          <p:spPr bwMode="auto">
            <a:xfrm flipV="1">
              <a:off x="2573" y="224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3" name="Line 6877"/>
            <p:cNvSpPr>
              <a:spLocks noChangeShapeType="1"/>
            </p:cNvSpPr>
            <p:nvPr/>
          </p:nvSpPr>
          <p:spPr bwMode="auto">
            <a:xfrm flipV="1">
              <a:off x="2575" y="225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4" name="Line 6878"/>
            <p:cNvSpPr>
              <a:spLocks noChangeShapeType="1"/>
            </p:cNvSpPr>
            <p:nvPr/>
          </p:nvSpPr>
          <p:spPr bwMode="auto">
            <a:xfrm flipV="1">
              <a:off x="2578" y="225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5" name="Line 6879"/>
            <p:cNvSpPr>
              <a:spLocks noChangeShapeType="1"/>
            </p:cNvSpPr>
            <p:nvPr/>
          </p:nvSpPr>
          <p:spPr bwMode="auto">
            <a:xfrm flipV="1">
              <a:off x="2585" y="2266"/>
              <a:ext cx="19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6" name="Line 6880"/>
            <p:cNvSpPr>
              <a:spLocks noChangeShapeType="1"/>
            </p:cNvSpPr>
            <p:nvPr/>
          </p:nvSpPr>
          <p:spPr bwMode="auto">
            <a:xfrm flipV="1">
              <a:off x="2590" y="2272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7" name="Line 6881"/>
            <p:cNvSpPr>
              <a:spLocks noChangeShapeType="1"/>
            </p:cNvSpPr>
            <p:nvPr/>
          </p:nvSpPr>
          <p:spPr bwMode="auto">
            <a:xfrm flipV="1">
              <a:off x="2194" y="2006"/>
              <a:ext cx="15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8" name="Line 6882"/>
            <p:cNvSpPr>
              <a:spLocks noChangeShapeType="1"/>
            </p:cNvSpPr>
            <p:nvPr/>
          </p:nvSpPr>
          <p:spPr bwMode="auto">
            <a:xfrm flipV="1">
              <a:off x="2194" y="2006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19" name="Line 6883"/>
            <p:cNvSpPr>
              <a:spLocks noChangeShapeType="1"/>
            </p:cNvSpPr>
            <p:nvPr/>
          </p:nvSpPr>
          <p:spPr bwMode="auto">
            <a:xfrm flipV="1">
              <a:off x="2194" y="2008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0" name="Line 6884"/>
            <p:cNvSpPr>
              <a:spLocks noChangeShapeType="1"/>
            </p:cNvSpPr>
            <p:nvPr/>
          </p:nvSpPr>
          <p:spPr bwMode="auto">
            <a:xfrm flipV="1">
              <a:off x="2196" y="2011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1" name="Line 6885"/>
            <p:cNvSpPr>
              <a:spLocks noChangeShapeType="1"/>
            </p:cNvSpPr>
            <p:nvPr/>
          </p:nvSpPr>
          <p:spPr bwMode="auto">
            <a:xfrm flipV="1">
              <a:off x="2198" y="2016"/>
              <a:ext cx="29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2" name="Line 6886"/>
            <p:cNvSpPr>
              <a:spLocks noChangeShapeType="1"/>
            </p:cNvSpPr>
            <p:nvPr/>
          </p:nvSpPr>
          <p:spPr bwMode="auto">
            <a:xfrm flipV="1">
              <a:off x="2203" y="2022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3" name="Line 6887"/>
            <p:cNvSpPr>
              <a:spLocks noChangeShapeType="1"/>
            </p:cNvSpPr>
            <p:nvPr/>
          </p:nvSpPr>
          <p:spPr bwMode="auto">
            <a:xfrm flipV="1">
              <a:off x="2205" y="2029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4" name="Line 6888"/>
            <p:cNvSpPr>
              <a:spLocks noChangeShapeType="1"/>
            </p:cNvSpPr>
            <p:nvPr/>
          </p:nvSpPr>
          <p:spPr bwMode="auto">
            <a:xfrm flipV="1">
              <a:off x="2213" y="2034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5" name="Line 6889"/>
            <p:cNvSpPr>
              <a:spLocks noChangeShapeType="1"/>
            </p:cNvSpPr>
            <p:nvPr/>
          </p:nvSpPr>
          <p:spPr bwMode="auto">
            <a:xfrm flipV="1">
              <a:off x="2159" y="2571"/>
              <a:ext cx="1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6" name="Line 6890"/>
            <p:cNvSpPr>
              <a:spLocks noChangeShapeType="1"/>
            </p:cNvSpPr>
            <p:nvPr/>
          </p:nvSpPr>
          <p:spPr bwMode="auto">
            <a:xfrm flipV="1">
              <a:off x="2159" y="2571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7" name="Line 6891"/>
            <p:cNvSpPr>
              <a:spLocks noChangeShapeType="1"/>
            </p:cNvSpPr>
            <p:nvPr/>
          </p:nvSpPr>
          <p:spPr bwMode="auto">
            <a:xfrm flipV="1">
              <a:off x="2159" y="2574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8" name="Line 6892"/>
            <p:cNvSpPr>
              <a:spLocks noChangeShapeType="1"/>
            </p:cNvSpPr>
            <p:nvPr/>
          </p:nvSpPr>
          <p:spPr bwMode="auto">
            <a:xfrm flipV="1">
              <a:off x="2161" y="2576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29" name="Line 6893"/>
            <p:cNvSpPr>
              <a:spLocks noChangeShapeType="1"/>
            </p:cNvSpPr>
            <p:nvPr/>
          </p:nvSpPr>
          <p:spPr bwMode="auto">
            <a:xfrm flipV="1">
              <a:off x="2163" y="2581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0" name="Line 6894"/>
            <p:cNvSpPr>
              <a:spLocks noChangeShapeType="1"/>
            </p:cNvSpPr>
            <p:nvPr/>
          </p:nvSpPr>
          <p:spPr bwMode="auto">
            <a:xfrm flipV="1">
              <a:off x="2168" y="2588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1" name="Line 6895"/>
            <p:cNvSpPr>
              <a:spLocks noChangeShapeType="1"/>
            </p:cNvSpPr>
            <p:nvPr/>
          </p:nvSpPr>
          <p:spPr bwMode="auto">
            <a:xfrm flipV="1">
              <a:off x="2172" y="259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2" name="Line 6896"/>
            <p:cNvSpPr>
              <a:spLocks noChangeShapeType="1"/>
            </p:cNvSpPr>
            <p:nvPr/>
          </p:nvSpPr>
          <p:spPr bwMode="auto">
            <a:xfrm flipV="1">
              <a:off x="2180" y="2599"/>
              <a:ext cx="14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3" name="Line 6897"/>
            <p:cNvSpPr>
              <a:spLocks noChangeShapeType="1"/>
            </p:cNvSpPr>
            <p:nvPr/>
          </p:nvSpPr>
          <p:spPr bwMode="auto">
            <a:xfrm flipV="1">
              <a:off x="2672" y="2432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4" name="Line 6898"/>
            <p:cNvSpPr>
              <a:spLocks noChangeShapeType="1"/>
            </p:cNvSpPr>
            <p:nvPr/>
          </p:nvSpPr>
          <p:spPr bwMode="auto">
            <a:xfrm flipV="1">
              <a:off x="2672" y="243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5" name="Line 6899"/>
            <p:cNvSpPr>
              <a:spLocks noChangeShapeType="1"/>
            </p:cNvSpPr>
            <p:nvPr/>
          </p:nvSpPr>
          <p:spPr bwMode="auto">
            <a:xfrm flipV="1">
              <a:off x="2672" y="2432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6" name="Line 6900"/>
            <p:cNvSpPr>
              <a:spLocks noChangeShapeType="1"/>
            </p:cNvSpPr>
            <p:nvPr/>
          </p:nvSpPr>
          <p:spPr bwMode="auto">
            <a:xfrm flipV="1">
              <a:off x="2674" y="243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7" name="Line 6901"/>
            <p:cNvSpPr>
              <a:spLocks noChangeShapeType="1"/>
            </p:cNvSpPr>
            <p:nvPr/>
          </p:nvSpPr>
          <p:spPr bwMode="auto">
            <a:xfrm flipV="1">
              <a:off x="2676" y="244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8" name="Line 6902"/>
            <p:cNvSpPr>
              <a:spLocks noChangeShapeType="1"/>
            </p:cNvSpPr>
            <p:nvPr/>
          </p:nvSpPr>
          <p:spPr bwMode="auto">
            <a:xfrm flipV="1">
              <a:off x="2678" y="2446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39" name="Line 6903"/>
            <p:cNvSpPr>
              <a:spLocks noChangeShapeType="1"/>
            </p:cNvSpPr>
            <p:nvPr/>
          </p:nvSpPr>
          <p:spPr bwMode="auto">
            <a:xfrm flipV="1">
              <a:off x="2683" y="2454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0" name="Line 6904"/>
            <p:cNvSpPr>
              <a:spLocks noChangeShapeType="1"/>
            </p:cNvSpPr>
            <p:nvPr/>
          </p:nvSpPr>
          <p:spPr bwMode="auto">
            <a:xfrm flipV="1">
              <a:off x="2691" y="2460"/>
              <a:ext cx="14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1" name="Line 6905"/>
            <p:cNvSpPr>
              <a:spLocks noChangeShapeType="1"/>
            </p:cNvSpPr>
            <p:nvPr/>
          </p:nvSpPr>
          <p:spPr bwMode="auto">
            <a:xfrm flipV="1">
              <a:off x="2319" y="2358"/>
              <a:ext cx="16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2" name="Line 6906"/>
            <p:cNvSpPr>
              <a:spLocks noChangeShapeType="1"/>
            </p:cNvSpPr>
            <p:nvPr/>
          </p:nvSpPr>
          <p:spPr bwMode="auto">
            <a:xfrm flipV="1">
              <a:off x="2319" y="2358"/>
              <a:ext cx="24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3" name="Line 6907"/>
            <p:cNvSpPr>
              <a:spLocks noChangeShapeType="1"/>
            </p:cNvSpPr>
            <p:nvPr/>
          </p:nvSpPr>
          <p:spPr bwMode="auto">
            <a:xfrm flipV="1">
              <a:off x="2319" y="2361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4" name="Line 6908"/>
            <p:cNvSpPr>
              <a:spLocks noChangeShapeType="1"/>
            </p:cNvSpPr>
            <p:nvPr/>
          </p:nvSpPr>
          <p:spPr bwMode="auto">
            <a:xfrm flipV="1">
              <a:off x="2321" y="236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5" name="Line 6909"/>
            <p:cNvSpPr>
              <a:spLocks noChangeShapeType="1"/>
            </p:cNvSpPr>
            <p:nvPr/>
          </p:nvSpPr>
          <p:spPr bwMode="auto">
            <a:xfrm flipV="1">
              <a:off x="2323" y="236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6" name="Line 6910"/>
            <p:cNvSpPr>
              <a:spLocks noChangeShapeType="1"/>
            </p:cNvSpPr>
            <p:nvPr/>
          </p:nvSpPr>
          <p:spPr bwMode="auto">
            <a:xfrm flipV="1">
              <a:off x="2328" y="2375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7" name="Line 6911"/>
            <p:cNvSpPr>
              <a:spLocks noChangeShapeType="1"/>
            </p:cNvSpPr>
            <p:nvPr/>
          </p:nvSpPr>
          <p:spPr bwMode="auto">
            <a:xfrm flipV="1">
              <a:off x="2330" y="2382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8" name="Line 6912"/>
            <p:cNvSpPr>
              <a:spLocks noChangeShapeType="1"/>
            </p:cNvSpPr>
            <p:nvPr/>
          </p:nvSpPr>
          <p:spPr bwMode="auto">
            <a:xfrm flipV="1">
              <a:off x="2337" y="2386"/>
              <a:ext cx="17" cy="1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49" name="Oval 6913"/>
            <p:cNvSpPr>
              <a:spLocks noChangeArrowheads="1"/>
            </p:cNvSpPr>
            <p:nvPr/>
          </p:nvSpPr>
          <p:spPr bwMode="auto">
            <a:xfrm>
              <a:off x="2110" y="2209"/>
              <a:ext cx="34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0" name="Oval 6914"/>
            <p:cNvSpPr>
              <a:spLocks noChangeArrowheads="1"/>
            </p:cNvSpPr>
            <p:nvPr/>
          </p:nvSpPr>
          <p:spPr bwMode="auto">
            <a:xfrm>
              <a:off x="1961" y="2439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1" name="Oval 6915"/>
            <p:cNvSpPr>
              <a:spLocks noChangeArrowheads="1"/>
            </p:cNvSpPr>
            <p:nvPr/>
          </p:nvSpPr>
          <p:spPr bwMode="auto">
            <a:xfrm>
              <a:off x="2535" y="2479"/>
              <a:ext cx="26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2" name="Oval 6916"/>
            <p:cNvSpPr>
              <a:spLocks noChangeArrowheads="1"/>
            </p:cNvSpPr>
            <p:nvPr/>
          </p:nvSpPr>
          <p:spPr bwMode="auto">
            <a:xfrm>
              <a:off x="1624" y="239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3" name="Oval 6917"/>
            <p:cNvSpPr>
              <a:spLocks noChangeArrowheads="1"/>
            </p:cNvSpPr>
            <p:nvPr/>
          </p:nvSpPr>
          <p:spPr bwMode="auto">
            <a:xfrm>
              <a:off x="2459" y="2373"/>
              <a:ext cx="26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4" name="Oval 6918"/>
            <p:cNvSpPr>
              <a:spLocks noChangeArrowheads="1"/>
            </p:cNvSpPr>
            <p:nvPr/>
          </p:nvSpPr>
          <p:spPr bwMode="auto">
            <a:xfrm>
              <a:off x="651" y="2427"/>
              <a:ext cx="20" cy="44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5" name="Oval 6919"/>
            <p:cNvSpPr>
              <a:spLocks noChangeArrowheads="1"/>
            </p:cNvSpPr>
            <p:nvPr/>
          </p:nvSpPr>
          <p:spPr bwMode="auto">
            <a:xfrm>
              <a:off x="1488" y="2596"/>
              <a:ext cx="40" cy="2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6" name="Oval 6920"/>
            <p:cNvSpPr>
              <a:spLocks noChangeArrowheads="1"/>
            </p:cNvSpPr>
            <p:nvPr/>
          </p:nvSpPr>
          <p:spPr bwMode="auto">
            <a:xfrm>
              <a:off x="2393" y="2576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7" name="Oval 6921"/>
            <p:cNvSpPr>
              <a:spLocks noChangeArrowheads="1"/>
            </p:cNvSpPr>
            <p:nvPr/>
          </p:nvSpPr>
          <p:spPr bwMode="auto">
            <a:xfrm>
              <a:off x="2757" y="2378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8" name="Line 6922"/>
            <p:cNvSpPr>
              <a:spLocks noChangeShapeType="1"/>
            </p:cNvSpPr>
            <p:nvPr/>
          </p:nvSpPr>
          <p:spPr bwMode="auto">
            <a:xfrm flipV="1">
              <a:off x="2812" y="2224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59" name="Line 6923"/>
            <p:cNvSpPr>
              <a:spLocks noChangeShapeType="1"/>
            </p:cNvSpPr>
            <p:nvPr/>
          </p:nvSpPr>
          <p:spPr bwMode="auto">
            <a:xfrm flipV="1">
              <a:off x="2812" y="2224"/>
              <a:ext cx="23" cy="2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0" name="Line 6924"/>
            <p:cNvSpPr>
              <a:spLocks noChangeShapeType="1"/>
            </p:cNvSpPr>
            <p:nvPr/>
          </p:nvSpPr>
          <p:spPr bwMode="auto">
            <a:xfrm flipV="1">
              <a:off x="2812" y="2226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1" name="Line 6925"/>
            <p:cNvSpPr>
              <a:spLocks noChangeShapeType="1"/>
            </p:cNvSpPr>
            <p:nvPr/>
          </p:nvSpPr>
          <p:spPr bwMode="auto">
            <a:xfrm flipV="1">
              <a:off x="2814" y="2231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2" name="Line 6926"/>
            <p:cNvSpPr>
              <a:spLocks noChangeShapeType="1"/>
            </p:cNvSpPr>
            <p:nvPr/>
          </p:nvSpPr>
          <p:spPr bwMode="auto">
            <a:xfrm flipV="1">
              <a:off x="2816" y="2233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3" name="Line 6927"/>
            <p:cNvSpPr>
              <a:spLocks noChangeShapeType="1"/>
            </p:cNvSpPr>
            <p:nvPr/>
          </p:nvSpPr>
          <p:spPr bwMode="auto">
            <a:xfrm flipV="1">
              <a:off x="2821" y="2240"/>
              <a:ext cx="26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4" name="Line 6928"/>
            <p:cNvSpPr>
              <a:spLocks noChangeShapeType="1"/>
            </p:cNvSpPr>
            <p:nvPr/>
          </p:nvSpPr>
          <p:spPr bwMode="auto">
            <a:xfrm flipV="1">
              <a:off x="2823" y="2247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5" name="Line 6929"/>
            <p:cNvSpPr>
              <a:spLocks noChangeShapeType="1"/>
            </p:cNvSpPr>
            <p:nvPr/>
          </p:nvSpPr>
          <p:spPr bwMode="auto">
            <a:xfrm flipV="1">
              <a:off x="2831" y="2252"/>
              <a:ext cx="16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6" name="Line 6930"/>
            <p:cNvSpPr>
              <a:spLocks noChangeShapeType="1"/>
            </p:cNvSpPr>
            <p:nvPr/>
          </p:nvSpPr>
          <p:spPr bwMode="auto">
            <a:xfrm flipV="1">
              <a:off x="3207" y="2182"/>
              <a:ext cx="12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7" name="Line 6931"/>
            <p:cNvSpPr>
              <a:spLocks noChangeShapeType="1"/>
            </p:cNvSpPr>
            <p:nvPr/>
          </p:nvSpPr>
          <p:spPr bwMode="auto">
            <a:xfrm flipV="1">
              <a:off x="3207" y="2182"/>
              <a:ext cx="2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8" name="Line 6932"/>
            <p:cNvSpPr>
              <a:spLocks noChangeShapeType="1"/>
            </p:cNvSpPr>
            <p:nvPr/>
          </p:nvSpPr>
          <p:spPr bwMode="auto">
            <a:xfrm flipV="1">
              <a:off x="3207" y="2182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69" name="Line 6933"/>
            <p:cNvSpPr>
              <a:spLocks noChangeShapeType="1"/>
            </p:cNvSpPr>
            <p:nvPr/>
          </p:nvSpPr>
          <p:spPr bwMode="auto">
            <a:xfrm flipV="1">
              <a:off x="3209" y="218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0" name="Line 6934"/>
            <p:cNvSpPr>
              <a:spLocks noChangeShapeType="1"/>
            </p:cNvSpPr>
            <p:nvPr/>
          </p:nvSpPr>
          <p:spPr bwMode="auto">
            <a:xfrm flipV="1">
              <a:off x="3211" y="2192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1" name="Line 6935"/>
            <p:cNvSpPr>
              <a:spLocks noChangeShapeType="1"/>
            </p:cNvSpPr>
            <p:nvPr/>
          </p:nvSpPr>
          <p:spPr bwMode="auto">
            <a:xfrm flipV="1">
              <a:off x="3213" y="219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2" name="Line 6936"/>
            <p:cNvSpPr>
              <a:spLocks noChangeShapeType="1"/>
            </p:cNvSpPr>
            <p:nvPr/>
          </p:nvSpPr>
          <p:spPr bwMode="auto">
            <a:xfrm flipV="1">
              <a:off x="3218" y="2203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3" name="Line 6937"/>
            <p:cNvSpPr>
              <a:spLocks noChangeShapeType="1"/>
            </p:cNvSpPr>
            <p:nvPr/>
          </p:nvSpPr>
          <p:spPr bwMode="auto">
            <a:xfrm flipV="1">
              <a:off x="3224" y="2210"/>
              <a:ext cx="15" cy="11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4" name="Line 6938"/>
            <p:cNvSpPr>
              <a:spLocks noChangeShapeType="1"/>
            </p:cNvSpPr>
            <p:nvPr/>
          </p:nvSpPr>
          <p:spPr bwMode="auto">
            <a:xfrm flipV="1">
              <a:off x="3496" y="224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5" name="Line 6939"/>
            <p:cNvSpPr>
              <a:spLocks noChangeShapeType="1"/>
            </p:cNvSpPr>
            <p:nvPr/>
          </p:nvSpPr>
          <p:spPr bwMode="auto">
            <a:xfrm flipV="1">
              <a:off x="3496" y="2243"/>
              <a:ext cx="24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6" name="Line 6940"/>
            <p:cNvSpPr>
              <a:spLocks noChangeShapeType="1"/>
            </p:cNvSpPr>
            <p:nvPr/>
          </p:nvSpPr>
          <p:spPr bwMode="auto">
            <a:xfrm flipV="1">
              <a:off x="3496" y="224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7" name="Line 6941"/>
            <p:cNvSpPr>
              <a:spLocks noChangeShapeType="1"/>
            </p:cNvSpPr>
            <p:nvPr/>
          </p:nvSpPr>
          <p:spPr bwMode="auto">
            <a:xfrm flipV="1">
              <a:off x="3498" y="224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8" name="Line 6942"/>
            <p:cNvSpPr>
              <a:spLocks noChangeShapeType="1"/>
            </p:cNvSpPr>
            <p:nvPr/>
          </p:nvSpPr>
          <p:spPr bwMode="auto">
            <a:xfrm flipV="1">
              <a:off x="3500" y="2253"/>
              <a:ext cx="31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79" name="Line 6943"/>
            <p:cNvSpPr>
              <a:spLocks noChangeShapeType="1"/>
            </p:cNvSpPr>
            <p:nvPr/>
          </p:nvSpPr>
          <p:spPr bwMode="auto">
            <a:xfrm flipV="1">
              <a:off x="3505" y="2258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0" name="Line 6944"/>
            <p:cNvSpPr>
              <a:spLocks noChangeShapeType="1"/>
            </p:cNvSpPr>
            <p:nvPr/>
          </p:nvSpPr>
          <p:spPr bwMode="auto">
            <a:xfrm flipV="1">
              <a:off x="3510" y="2264"/>
              <a:ext cx="21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1" name="Line 6945"/>
            <p:cNvSpPr>
              <a:spLocks noChangeShapeType="1"/>
            </p:cNvSpPr>
            <p:nvPr/>
          </p:nvSpPr>
          <p:spPr bwMode="auto">
            <a:xfrm flipV="1">
              <a:off x="3515" y="227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2" name="Line 6946"/>
            <p:cNvSpPr>
              <a:spLocks noChangeShapeType="1"/>
            </p:cNvSpPr>
            <p:nvPr/>
          </p:nvSpPr>
          <p:spPr bwMode="auto">
            <a:xfrm flipV="1">
              <a:off x="3253" y="1959"/>
              <a:ext cx="12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3" name="Line 6947"/>
            <p:cNvSpPr>
              <a:spLocks noChangeShapeType="1"/>
            </p:cNvSpPr>
            <p:nvPr/>
          </p:nvSpPr>
          <p:spPr bwMode="auto">
            <a:xfrm flipV="1">
              <a:off x="3253" y="1959"/>
              <a:ext cx="19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4" name="Line 6948"/>
            <p:cNvSpPr>
              <a:spLocks noChangeShapeType="1"/>
            </p:cNvSpPr>
            <p:nvPr/>
          </p:nvSpPr>
          <p:spPr bwMode="auto">
            <a:xfrm flipV="1">
              <a:off x="3253" y="1962"/>
              <a:ext cx="24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5" name="Line 6949"/>
            <p:cNvSpPr>
              <a:spLocks noChangeShapeType="1"/>
            </p:cNvSpPr>
            <p:nvPr/>
          </p:nvSpPr>
          <p:spPr bwMode="auto">
            <a:xfrm flipV="1">
              <a:off x="3253" y="1967"/>
              <a:ext cx="2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6" name="Line 6950"/>
            <p:cNvSpPr>
              <a:spLocks noChangeShapeType="1"/>
            </p:cNvSpPr>
            <p:nvPr/>
          </p:nvSpPr>
          <p:spPr bwMode="auto">
            <a:xfrm flipV="1">
              <a:off x="3255" y="1969"/>
              <a:ext cx="26" cy="2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7" name="Line 6951"/>
            <p:cNvSpPr>
              <a:spLocks noChangeShapeType="1"/>
            </p:cNvSpPr>
            <p:nvPr/>
          </p:nvSpPr>
          <p:spPr bwMode="auto">
            <a:xfrm flipV="1">
              <a:off x="3257" y="1971"/>
              <a:ext cx="26" cy="2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8" name="Line 6952"/>
            <p:cNvSpPr>
              <a:spLocks noChangeShapeType="1"/>
            </p:cNvSpPr>
            <p:nvPr/>
          </p:nvSpPr>
          <p:spPr bwMode="auto">
            <a:xfrm flipV="1">
              <a:off x="3259" y="1981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89" name="Line 6953"/>
            <p:cNvSpPr>
              <a:spLocks noChangeShapeType="1"/>
            </p:cNvSpPr>
            <p:nvPr/>
          </p:nvSpPr>
          <p:spPr bwMode="auto">
            <a:xfrm flipV="1">
              <a:off x="3261" y="1986"/>
              <a:ext cx="22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0" name="Line 6954"/>
            <p:cNvSpPr>
              <a:spLocks noChangeShapeType="1"/>
            </p:cNvSpPr>
            <p:nvPr/>
          </p:nvSpPr>
          <p:spPr bwMode="auto">
            <a:xfrm flipV="1">
              <a:off x="3270" y="1993"/>
              <a:ext cx="13" cy="1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1" name="Line 6955"/>
            <p:cNvSpPr>
              <a:spLocks noChangeShapeType="1"/>
            </p:cNvSpPr>
            <p:nvPr/>
          </p:nvSpPr>
          <p:spPr bwMode="auto">
            <a:xfrm flipV="1">
              <a:off x="3119" y="2383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2" name="Line 6956"/>
            <p:cNvSpPr>
              <a:spLocks noChangeShapeType="1"/>
            </p:cNvSpPr>
            <p:nvPr/>
          </p:nvSpPr>
          <p:spPr bwMode="auto">
            <a:xfrm flipV="1">
              <a:off x="3119" y="2383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3" name="Line 6957"/>
            <p:cNvSpPr>
              <a:spLocks noChangeShapeType="1"/>
            </p:cNvSpPr>
            <p:nvPr/>
          </p:nvSpPr>
          <p:spPr bwMode="auto">
            <a:xfrm flipV="1">
              <a:off x="3119" y="2383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4" name="Line 6958"/>
            <p:cNvSpPr>
              <a:spLocks noChangeShapeType="1"/>
            </p:cNvSpPr>
            <p:nvPr/>
          </p:nvSpPr>
          <p:spPr bwMode="auto">
            <a:xfrm flipV="1">
              <a:off x="3121" y="2388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5" name="Line 6959"/>
            <p:cNvSpPr>
              <a:spLocks noChangeShapeType="1"/>
            </p:cNvSpPr>
            <p:nvPr/>
          </p:nvSpPr>
          <p:spPr bwMode="auto">
            <a:xfrm flipV="1">
              <a:off x="3125" y="239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6" name="Line 6960"/>
            <p:cNvSpPr>
              <a:spLocks noChangeShapeType="1"/>
            </p:cNvSpPr>
            <p:nvPr/>
          </p:nvSpPr>
          <p:spPr bwMode="auto">
            <a:xfrm flipV="1">
              <a:off x="3128" y="2397"/>
              <a:ext cx="26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7" name="Line 6961"/>
            <p:cNvSpPr>
              <a:spLocks noChangeShapeType="1"/>
            </p:cNvSpPr>
            <p:nvPr/>
          </p:nvSpPr>
          <p:spPr bwMode="auto">
            <a:xfrm flipV="1">
              <a:off x="3130" y="2404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8" name="Line 6962"/>
            <p:cNvSpPr>
              <a:spLocks noChangeShapeType="1"/>
            </p:cNvSpPr>
            <p:nvPr/>
          </p:nvSpPr>
          <p:spPr bwMode="auto">
            <a:xfrm flipV="1">
              <a:off x="3138" y="2410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99" name="Line 6963"/>
            <p:cNvSpPr>
              <a:spLocks noChangeShapeType="1"/>
            </p:cNvSpPr>
            <p:nvPr/>
          </p:nvSpPr>
          <p:spPr bwMode="auto">
            <a:xfrm flipV="1">
              <a:off x="3597" y="2432"/>
              <a:ext cx="15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0" name="Line 6964"/>
            <p:cNvSpPr>
              <a:spLocks noChangeShapeType="1"/>
            </p:cNvSpPr>
            <p:nvPr/>
          </p:nvSpPr>
          <p:spPr bwMode="auto">
            <a:xfrm flipV="1">
              <a:off x="3597" y="2432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1" name="Line 6965"/>
            <p:cNvSpPr>
              <a:spLocks noChangeShapeType="1"/>
            </p:cNvSpPr>
            <p:nvPr/>
          </p:nvSpPr>
          <p:spPr bwMode="auto">
            <a:xfrm flipV="1">
              <a:off x="3597" y="2432"/>
              <a:ext cx="28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2" name="Line 6966"/>
            <p:cNvSpPr>
              <a:spLocks noChangeShapeType="1"/>
            </p:cNvSpPr>
            <p:nvPr/>
          </p:nvSpPr>
          <p:spPr bwMode="auto">
            <a:xfrm flipV="1">
              <a:off x="3599" y="2437"/>
              <a:ext cx="28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3" name="Line 6967"/>
            <p:cNvSpPr>
              <a:spLocks noChangeShapeType="1"/>
            </p:cNvSpPr>
            <p:nvPr/>
          </p:nvSpPr>
          <p:spPr bwMode="auto">
            <a:xfrm flipV="1">
              <a:off x="3603" y="2442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4" name="Line 6968"/>
            <p:cNvSpPr>
              <a:spLocks noChangeShapeType="1"/>
            </p:cNvSpPr>
            <p:nvPr/>
          </p:nvSpPr>
          <p:spPr bwMode="auto">
            <a:xfrm flipV="1">
              <a:off x="3605" y="2446"/>
              <a:ext cx="27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5" name="Line 6969"/>
            <p:cNvSpPr>
              <a:spLocks noChangeShapeType="1"/>
            </p:cNvSpPr>
            <p:nvPr/>
          </p:nvSpPr>
          <p:spPr bwMode="auto">
            <a:xfrm flipV="1">
              <a:off x="3608" y="2453"/>
              <a:ext cx="24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6" name="Line 6970"/>
            <p:cNvSpPr>
              <a:spLocks noChangeShapeType="1"/>
            </p:cNvSpPr>
            <p:nvPr/>
          </p:nvSpPr>
          <p:spPr bwMode="auto">
            <a:xfrm flipV="1">
              <a:off x="3616" y="2459"/>
              <a:ext cx="16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Oval 6971"/>
            <p:cNvSpPr>
              <a:spLocks noChangeArrowheads="1"/>
            </p:cNvSpPr>
            <p:nvPr/>
          </p:nvSpPr>
          <p:spPr bwMode="auto">
            <a:xfrm>
              <a:off x="3035" y="2209"/>
              <a:ext cx="34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Oval 6972"/>
            <p:cNvSpPr>
              <a:spLocks noChangeArrowheads="1"/>
            </p:cNvSpPr>
            <p:nvPr/>
          </p:nvSpPr>
          <p:spPr bwMode="auto">
            <a:xfrm>
              <a:off x="3297" y="2283"/>
              <a:ext cx="31" cy="43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Oval 6973"/>
            <p:cNvSpPr>
              <a:spLocks noChangeArrowheads="1"/>
            </p:cNvSpPr>
            <p:nvPr/>
          </p:nvSpPr>
          <p:spPr bwMode="auto">
            <a:xfrm>
              <a:off x="2844" y="2462"/>
              <a:ext cx="26" cy="35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Oval 6974"/>
            <p:cNvSpPr>
              <a:spLocks noChangeArrowheads="1"/>
            </p:cNvSpPr>
            <p:nvPr/>
          </p:nvSpPr>
          <p:spPr bwMode="auto">
            <a:xfrm>
              <a:off x="3398" y="2472"/>
              <a:ext cx="31" cy="40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1" name="Oval 6975"/>
            <p:cNvSpPr>
              <a:spLocks noChangeArrowheads="1"/>
            </p:cNvSpPr>
            <p:nvPr/>
          </p:nvSpPr>
          <p:spPr bwMode="auto">
            <a:xfrm>
              <a:off x="3662" y="1633"/>
              <a:ext cx="25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2" name="Oval 6976"/>
            <p:cNvSpPr>
              <a:spLocks noChangeArrowheads="1"/>
            </p:cNvSpPr>
            <p:nvPr/>
          </p:nvSpPr>
          <p:spPr bwMode="auto">
            <a:xfrm>
              <a:off x="3450" y="2630"/>
              <a:ext cx="28" cy="37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3" name="Oval 6977"/>
            <p:cNvSpPr>
              <a:spLocks noChangeArrowheads="1"/>
            </p:cNvSpPr>
            <p:nvPr/>
          </p:nvSpPr>
          <p:spPr bwMode="auto">
            <a:xfrm>
              <a:off x="3329" y="2655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4" name="Oval 6978"/>
            <p:cNvSpPr>
              <a:spLocks noChangeArrowheads="1"/>
            </p:cNvSpPr>
            <p:nvPr/>
          </p:nvSpPr>
          <p:spPr bwMode="auto">
            <a:xfrm>
              <a:off x="2777" y="1812"/>
              <a:ext cx="28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5" name="Oval 6979"/>
            <p:cNvSpPr>
              <a:spLocks noChangeArrowheads="1"/>
            </p:cNvSpPr>
            <p:nvPr/>
          </p:nvSpPr>
          <p:spPr bwMode="auto">
            <a:xfrm>
              <a:off x="3042" y="2613"/>
              <a:ext cx="40" cy="34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6" name="Freeform 6980"/>
            <p:cNvSpPr>
              <a:spLocks/>
            </p:cNvSpPr>
            <p:nvPr/>
          </p:nvSpPr>
          <p:spPr bwMode="auto">
            <a:xfrm>
              <a:off x="379" y="4102"/>
              <a:ext cx="22" cy="44"/>
            </a:xfrm>
            <a:custGeom>
              <a:avLst/>
              <a:gdLst>
                <a:gd name="T0" fmla="*/ 2 w 22"/>
                <a:gd name="T1" fmla="*/ 17 h 44"/>
                <a:gd name="T2" fmla="*/ 11 w 22"/>
                <a:gd name="T3" fmla="*/ 2 h 44"/>
                <a:gd name="T4" fmla="*/ 18 w 22"/>
                <a:gd name="T5" fmla="*/ 0 h 44"/>
                <a:gd name="T6" fmla="*/ 22 w 22"/>
                <a:gd name="T7" fmla="*/ 7 h 44"/>
                <a:gd name="T8" fmla="*/ 20 w 22"/>
                <a:gd name="T9" fmla="*/ 25 h 44"/>
                <a:gd name="T10" fmla="*/ 13 w 22"/>
                <a:gd name="T11" fmla="*/ 39 h 44"/>
                <a:gd name="T12" fmla="*/ 5 w 22"/>
                <a:gd name="T13" fmla="*/ 44 h 44"/>
                <a:gd name="T14" fmla="*/ 0 w 22"/>
                <a:gd name="T15" fmla="*/ 34 h 44"/>
                <a:gd name="T16" fmla="*/ 2 w 22"/>
                <a:gd name="T17" fmla="*/ 1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4">
                  <a:moveTo>
                    <a:pt x="2" y="17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2" y="7"/>
                  </a:lnTo>
                  <a:lnTo>
                    <a:pt x="20" y="25"/>
                  </a:lnTo>
                  <a:lnTo>
                    <a:pt x="13" y="39"/>
                  </a:lnTo>
                  <a:lnTo>
                    <a:pt x="5" y="44"/>
                  </a:lnTo>
                  <a:lnTo>
                    <a:pt x="0" y="34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7" name="Line 6981"/>
            <p:cNvSpPr>
              <a:spLocks noChangeShapeType="1"/>
            </p:cNvSpPr>
            <p:nvPr/>
          </p:nvSpPr>
          <p:spPr bwMode="auto">
            <a:xfrm flipV="1">
              <a:off x="3816" y="2233"/>
              <a:ext cx="13" cy="1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8" name="Line 6982"/>
            <p:cNvSpPr>
              <a:spLocks noChangeShapeType="1"/>
            </p:cNvSpPr>
            <p:nvPr/>
          </p:nvSpPr>
          <p:spPr bwMode="auto">
            <a:xfrm flipV="1">
              <a:off x="3816" y="2233"/>
              <a:ext cx="21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19" name="Line 6983"/>
            <p:cNvSpPr>
              <a:spLocks noChangeShapeType="1"/>
            </p:cNvSpPr>
            <p:nvPr/>
          </p:nvSpPr>
          <p:spPr bwMode="auto">
            <a:xfrm flipV="1">
              <a:off x="3816" y="2233"/>
              <a:ext cx="28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0" name="Line 6984"/>
            <p:cNvSpPr>
              <a:spLocks noChangeShapeType="1"/>
            </p:cNvSpPr>
            <p:nvPr/>
          </p:nvSpPr>
          <p:spPr bwMode="auto">
            <a:xfrm flipV="1">
              <a:off x="3818" y="2238"/>
              <a:ext cx="29" cy="2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1" name="Line 6985"/>
            <p:cNvSpPr>
              <a:spLocks noChangeShapeType="1"/>
            </p:cNvSpPr>
            <p:nvPr/>
          </p:nvSpPr>
          <p:spPr bwMode="auto">
            <a:xfrm flipV="1">
              <a:off x="3820" y="2243"/>
              <a:ext cx="29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2" name="Line 6986"/>
            <p:cNvSpPr>
              <a:spLocks noChangeShapeType="1"/>
            </p:cNvSpPr>
            <p:nvPr/>
          </p:nvSpPr>
          <p:spPr bwMode="auto">
            <a:xfrm flipV="1">
              <a:off x="3822" y="2250"/>
              <a:ext cx="27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3" name="Line 6987"/>
            <p:cNvSpPr>
              <a:spLocks noChangeShapeType="1"/>
            </p:cNvSpPr>
            <p:nvPr/>
          </p:nvSpPr>
          <p:spPr bwMode="auto">
            <a:xfrm flipV="1">
              <a:off x="3827" y="2255"/>
              <a:ext cx="22" cy="18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4" name="Line 6988"/>
            <p:cNvSpPr>
              <a:spLocks noChangeShapeType="1"/>
            </p:cNvSpPr>
            <p:nvPr/>
          </p:nvSpPr>
          <p:spPr bwMode="auto">
            <a:xfrm flipV="1">
              <a:off x="3835" y="2263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5" name="Line 6989"/>
            <p:cNvSpPr>
              <a:spLocks noChangeShapeType="1"/>
            </p:cNvSpPr>
            <p:nvPr/>
          </p:nvSpPr>
          <p:spPr bwMode="auto">
            <a:xfrm flipV="1">
              <a:off x="4015" y="2473"/>
              <a:ext cx="11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6" name="Line 6990"/>
            <p:cNvSpPr>
              <a:spLocks noChangeShapeType="1"/>
            </p:cNvSpPr>
            <p:nvPr/>
          </p:nvSpPr>
          <p:spPr bwMode="auto">
            <a:xfrm flipV="1">
              <a:off x="4015" y="2473"/>
              <a:ext cx="19" cy="15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7" name="Line 6991"/>
            <p:cNvSpPr>
              <a:spLocks noChangeShapeType="1"/>
            </p:cNvSpPr>
            <p:nvPr/>
          </p:nvSpPr>
          <p:spPr bwMode="auto">
            <a:xfrm flipV="1">
              <a:off x="4015" y="2473"/>
              <a:ext cx="24" cy="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8" name="Line 6992"/>
            <p:cNvSpPr>
              <a:spLocks noChangeShapeType="1"/>
            </p:cNvSpPr>
            <p:nvPr/>
          </p:nvSpPr>
          <p:spPr bwMode="auto">
            <a:xfrm flipV="1">
              <a:off x="4018" y="2478"/>
              <a:ext cx="24" cy="2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29" name="Line 6993"/>
            <p:cNvSpPr>
              <a:spLocks noChangeShapeType="1"/>
            </p:cNvSpPr>
            <p:nvPr/>
          </p:nvSpPr>
          <p:spPr bwMode="auto">
            <a:xfrm flipV="1">
              <a:off x="4020" y="2481"/>
              <a:ext cx="24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0" name="Line 6994"/>
            <p:cNvSpPr>
              <a:spLocks noChangeShapeType="1"/>
            </p:cNvSpPr>
            <p:nvPr/>
          </p:nvSpPr>
          <p:spPr bwMode="auto">
            <a:xfrm flipV="1">
              <a:off x="4022" y="2488"/>
              <a:ext cx="24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1" name="Line 6995"/>
            <p:cNvSpPr>
              <a:spLocks noChangeShapeType="1"/>
            </p:cNvSpPr>
            <p:nvPr/>
          </p:nvSpPr>
          <p:spPr bwMode="auto">
            <a:xfrm flipV="1">
              <a:off x="4026" y="2492"/>
              <a:ext cx="20" cy="16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2" name="Line 6996"/>
            <p:cNvSpPr>
              <a:spLocks noChangeShapeType="1"/>
            </p:cNvSpPr>
            <p:nvPr/>
          </p:nvSpPr>
          <p:spPr bwMode="auto">
            <a:xfrm flipV="1">
              <a:off x="4032" y="2498"/>
              <a:ext cx="14" cy="10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3" name="Oval 6997"/>
            <p:cNvSpPr>
              <a:spLocks noChangeArrowheads="1"/>
            </p:cNvSpPr>
            <p:nvPr/>
          </p:nvSpPr>
          <p:spPr bwMode="auto">
            <a:xfrm>
              <a:off x="3960" y="2209"/>
              <a:ext cx="36" cy="4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4" name="Oval 6998"/>
            <p:cNvSpPr>
              <a:spLocks noChangeArrowheads="1"/>
            </p:cNvSpPr>
            <p:nvPr/>
          </p:nvSpPr>
          <p:spPr bwMode="auto">
            <a:xfrm>
              <a:off x="4581" y="2527"/>
              <a:ext cx="26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5" name="Oval 6999"/>
            <p:cNvSpPr>
              <a:spLocks noChangeArrowheads="1"/>
            </p:cNvSpPr>
            <p:nvPr/>
          </p:nvSpPr>
          <p:spPr bwMode="auto">
            <a:xfrm>
              <a:off x="3886" y="2461"/>
              <a:ext cx="27" cy="40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6" name="Oval 7000"/>
            <p:cNvSpPr>
              <a:spLocks noChangeArrowheads="1"/>
            </p:cNvSpPr>
            <p:nvPr/>
          </p:nvSpPr>
          <p:spPr bwMode="auto">
            <a:xfrm>
              <a:off x="3719" y="2395"/>
              <a:ext cx="27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7" name="Oval 7001"/>
            <p:cNvSpPr>
              <a:spLocks noChangeArrowheads="1"/>
            </p:cNvSpPr>
            <p:nvPr/>
          </p:nvSpPr>
          <p:spPr bwMode="auto">
            <a:xfrm>
              <a:off x="4261" y="1624"/>
              <a:ext cx="26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8" name="Oval 7002"/>
            <p:cNvSpPr>
              <a:spLocks noChangeArrowheads="1"/>
            </p:cNvSpPr>
            <p:nvPr/>
          </p:nvSpPr>
          <p:spPr bwMode="auto">
            <a:xfrm>
              <a:off x="3687" y="2645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39" name="Oval 7003"/>
            <p:cNvSpPr>
              <a:spLocks noChangeArrowheads="1"/>
            </p:cNvSpPr>
            <p:nvPr/>
          </p:nvSpPr>
          <p:spPr bwMode="auto">
            <a:xfrm>
              <a:off x="3529" y="2319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0" name="Oval 7004"/>
            <p:cNvSpPr>
              <a:spLocks noChangeArrowheads="1"/>
            </p:cNvSpPr>
            <p:nvPr/>
          </p:nvSpPr>
          <p:spPr bwMode="auto">
            <a:xfrm>
              <a:off x="2069" y="2628"/>
              <a:ext cx="24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1" name="Oval 7005"/>
            <p:cNvSpPr>
              <a:spLocks noChangeArrowheads="1"/>
            </p:cNvSpPr>
            <p:nvPr/>
          </p:nvSpPr>
          <p:spPr bwMode="auto">
            <a:xfrm>
              <a:off x="1620" y="2289"/>
              <a:ext cx="35" cy="58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2" name="Oval 7006"/>
            <p:cNvSpPr>
              <a:spLocks noChangeArrowheads="1"/>
            </p:cNvSpPr>
            <p:nvPr/>
          </p:nvSpPr>
          <p:spPr bwMode="auto">
            <a:xfrm>
              <a:off x="2008" y="1631"/>
              <a:ext cx="28" cy="39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3" name="Oval 7007"/>
            <p:cNvSpPr>
              <a:spLocks noChangeArrowheads="1"/>
            </p:cNvSpPr>
            <p:nvPr/>
          </p:nvSpPr>
          <p:spPr bwMode="auto">
            <a:xfrm>
              <a:off x="2045" y="1996"/>
              <a:ext cx="26" cy="32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44" name="Freeform 7008"/>
            <p:cNvSpPr>
              <a:spLocks/>
            </p:cNvSpPr>
            <p:nvPr/>
          </p:nvSpPr>
          <p:spPr bwMode="auto">
            <a:xfrm>
              <a:off x="1797" y="2559"/>
              <a:ext cx="24" cy="57"/>
            </a:xfrm>
            <a:custGeom>
              <a:avLst/>
              <a:gdLst>
                <a:gd name="T0" fmla="*/ 0 w 24"/>
                <a:gd name="T1" fmla="*/ 25 h 57"/>
                <a:gd name="T2" fmla="*/ 7 w 24"/>
                <a:gd name="T3" fmla="*/ 5 h 57"/>
                <a:gd name="T4" fmla="*/ 18 w 24"/>
                <a:gd name="T5" fmla="*/ 0 h 57"/>
                <a:gd name="T6" fmla="*/ 22 w 24"/>
                <a:gd name="T7" fmla="*/ 3 h 57"/>
                <a:gd name="T8" fmla="*/ 24 w 24"/>
                <a:gd name="T9" fmla="*/ 10 h 57"/>
                <a:gd name="T10" fmla="*/ 24 w 24"/>
                <a:gd name="T11" fmla="*/ 32 h 57"/>
                <a:gd name="T12" fmla="*/ 18 w 24"/>
                <a:gd name="T13" fmla="*/ 52 h 57"/>
                <a:gd name="T14" fmla="*/ 7 w 24"/>
                <a:gd name="T15" fmla="*/ 57 h 57"/>
                <a:gd name="T16" fmla="*/ 2 w 24"/>
                <a:gd name="T17" fmla="*/ 54 h 57"/>
                <a:gd name="T18" fmla="*/ 0 w 24"/>
                <a:gd name="T19" fmla="*/ 47 h 57"/>
                <a:gd name="T20" fmla="*/ 0 w 24"/>
                <a:gd name="T21" fmla="*/ 25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7">
                  <a:moveTo>
                    <a:pt x="0" y="25"/>
                  </a:moveTo>
                  <a:lnTo>
                    <a:pt x="7" y="5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4" y="10"/>
                  </a:lnTo>
                  <a:lnTo>
                    <a:pt x="24" y="32"/>
                  </a:lnTo>
                  <a:lnTo>
                    <a:pt x="18" y="52"/>
                  </a:lnTo>
                  <a:lnTo>
                    <a:pt x="7" y="57"/>
                  </a:lnTo>
                  <a:lnTo>
                    <a:pt x="2" y="54"/>
                  </a:lnTo>
                  <a:lnTo>
                    <a:pt x="0" y="47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3175">
              <a:solidFill>
                <a:srgbClr val="8164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193" name="Oval 7009"/>
          <p:cNvSpPr>
            <a:spLocks noChangeArrowheads="1"/>
          </p:cNvSpPr>
          <p:nvPr/>
        </p:nvSpPr>
        <p:spPr bwMode="auto">
          <a:xfrm>
            <a:off x="3497263" y="4448175"/>
            <a:ext cx="41275" cy="61913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4" name="Oval 7010"/>
          <p:cNvSpPr>
            <a:spLocks noChangeArrowheads="1"/>
          </p:cNvSpPr>
          <p:nvPr/>
        </p:nvSpPr>
        <p:spPr bwMode="auto">
          <a:xfrm>
            <a:off x="3287713" y="3798888"/>
            <a:ext cx="42862" cy="49212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195" name="Picture 701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075113" y="4241800"/>
            <a:ext cx="65087" cy="65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196" name="Picture 701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075113" y="4241800"/>
            <a:ext cx="65087" cy="65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197" name="Freeform 7013"/>
          <p:cNvSpPr>
            <a:spLocks/>
          </p:cNvSpPr>
          <p:nvPr/>
        </p:nvSpPr>
        <p:spPr bwMode="auto">
          <a:xfrm>
            <a:off x="4192588" y="3402013"/>
            <a:ext cx="38100" cy="85725"/>
          </a:xfrm>
          <a:custGeom>
            <a:avLst/>
            <a:gdLst>
              <a:gd name="T0" fmla="*/ 3175 w 24"/>
              <a:gd name="T1" fmla="*/ 50800 h 54"/>
              <a:gd name="T2" fmla="*/ 0 w 24"/>
              <a:gd name="T3" fmla="*/ 15875 h 54"/>
              <a:gd name="T4" fmla="*/ 3175 w 24"/>
              <a:gd name="T5" fmla="*/ 3175 h 54"/>
              <a:gd name="T6" fmla="*/ 11113 w 24"/>
              <a:gd name="T7" fmla="*/ 0 h 54"/>
              <a:gd name="T8" fmla="*/ 23813 w 24"/>
              <a:gd name="T9" fmla="*/ 7938 h 54"/>
              <a:gd name="T10" fmla="*/ 31750 w 24"/>
              <a:gd name="T11" fmla="*/ 19050 h 54"/>
              <a:gd name="T12" fmla="*/ 34925 w 24"/>
              <a:gd name="T13" fmla="*/ 38100 h 54"/>
              <a:gd name="T14" fmla="*/ 38100 w 24"/>
              <a:gd name="T15" fmla="*/ 69850 h 54"/>
              <a:gd name="T16" fmla="*/ 34925 w 24"/>
              <a:gd name="T17" fmla="*/ 80963 h 54"/>
              <a:gd name="T18" fmla="*/ 28575 w 24"/>
              <a:gd name="T19" fmla="*/ 85725 h 54"/>
              <a:gd name="T20" fmla="*/ 14288 w 24"/>
              <a:gd name="T21" fmla="*/ 77788 h 54"/>
              <a:gd name="T22" fmla="*/ 6350 w 24"/>
              <a:gd name="T23" fmla="*/ 65088 h 54"/>
              <a:gd name="T24" fmla="*/ 3175 w 24"/>
              <a:gd name="T25" fmla="*/ 5080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" h="54">
                <a:moveTo>
                  <a:pt x="2" y="32"/>
                </a:moveTo>
                <a:lnTo>
                  <a:pt x="0" y="10"/>
                </a:lnTo>
                <a:lnTo>
                  <a:pt x="2" y="2"/>
                </a:lnTo>
                <a:lnTo>
                  <a:pt x="7" y="0"/>
                </a:lnTo>
                <a:lnTo>
                  <a:pt x="15" y="5"/>
                </a:lnTo>
                <a:lnTo>
                  <a:pt x="20" y="12"/>
                </a:lnTo>
                <a:lnTo>
                  <a:pt x="22" y="24"/>
                </a:lnTo>
                <a:lnTo>
                  <a:pt x="24" y="44"/>
                </a:lnTo>
                <a:lnTo>
                  <a:pt x="22" y="51"/>
                </a:lnTo>
                <a:lnTo>
                  <a:pt x="18" y="54"/>
                </a:lnTo>
                <a:lnTo>
                  <a:pt x="9" y="49"/>
                </a:lnTo>
                <a:lnTo>
                  <a:pt x="4" y="41"/>
                </a:lnTo>
                <a:lnTo>
                  <a:pt x="2" y="32"/>
                </a:lnTo>
                <a:close/>
              </a:path>
            </a:pathLst>
          </a:cu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8" name="Freeform 7014"/>
          <p:cNvSpPr>
            <a:spLocks/>
          </p:cNvSpPr>
          <p:nvPr/>
        </p:nvSpPr>
        <p:spPr bwMode="auto">
          <a:xfrm>
            <a:off x="6130925" y="3297238"/>
            <a:ext cx="55563" cy="85725"/>
          </a:xfrm>
          <a:custGeom>
            <a:avLst/>
            <a:gdLst>
              <a:gd name="T0" fmla="*/ 9525 w 35"/>
              <a:gd name="T1" fmla="*/ 53975 h 54"/>
              <a:gd name="T2" fmla="*/ 0 w 35"/>
              <a:gd name="T3" fmla="*/ 19050 h 54"/>
              <a:gd name="T4" fmla="*/ 0 w 35"/>
              <a:gd name="T5" fmla="*/ 7938 h 54"/>
              <a:gd name="T6" fmla="*/ 6350 w 35"/>
              <a:gd name="T7" fmla="*/ 0 h 54"/>
              <a:gd name="T8" fmla="*/ 23813 w 35"/>
              <a:gd name="T9" fmla="*/ 3175 h 54"/>
              <a:gd name="T10" fmla="*/ 44450 w 35"/>
              <a:gd name="T11" fmla="*/ 30163 h 54"/>
              <a:gd name="T12" fmla="*/ 55563 w 35"/>
              <a:gd name="T13" fmla="*/ 65088 h 54"/>
              <a:gd name="T14" fmla="*/ 55563 w 35"/>
              <a:gd name="T15" fmla="*/ 77788 h 54"/>
              <a:gd name="T16" fmla="*/ 52388 w 35"/>
              <a:gd name="T17" fmla="*/ 85725 h 54"/>
              <a:gd name="T18" fmla="*/ 31750 w 35"/>
              <a:gd name="T19" fmla="*/ 80963 h 54"/>
              <a:gd name="T20" fmla="*/ 9525 w 35"/>
              <a:gd name="T21" fmla="*/ 53975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5" h="54">
                <a:moveTo>
                  <a:pt x="6" y="34"/>
                </a:moveTo>
                <a:lnTo>
                  <a:pt x="0" y="12"/>
                </a:lnTo>
                <a:lnTo>
                  <a:pt x="0" y="5"/>
                </a:lnTo>
                <a:lnTo>
                  <a:pt x="4" y="0"/>
                </a:lnTo>
                <a:lnTo>
                  <a:pt x="15" y="2"/>
                </a:lnTo>
                <a:lnTo>
                  <a:pt x="28" y="19"/>
                </a:lnTo>
                <a:lnTo>
                  <a:pt x="35" y="41"/>
                </a:lnTo>
                <a:lnTo>
                  <a:pt x="35" y="49"/>
                </a:lnTo>
                <a:lnTo>
                  <a:pt x="33" y="54"/>
                </a:lnTo>
                <a:lnTo>
                  <a:pt x="20" y="51"/>
                </a:lnTo>
                <a:lnTo>
                  <a:pt x="6" y="34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9" name="Oval 7015"/>
          <p:cNvSpPr>
            <a:spLocks noChangeArrowheads="1"/>
          </p:cNvSpPr>
          <p:nvPr/>
        </p:nvSpPr>
        <p:spPr bwMode="auto">
          <a:xfrm>
            <a:off x="6300788" y="4298950"/>
            <a:ext cx="42862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0" name="Line 7016"/>
          <p:cNvSpPr>
            <a:spLocks noChangeShapeType="1"/>
          </p:cNvSpPr>
          <p:nvPr/>
        </p:nvSpPr>
        <p:spPr bwMode="auto">
          <a:xfrm flipV="1">
            <a:off x="6761163" y="3327400"/>
            <a:ext cx="22225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1" name="Line 7017"/>
          <p:cNvSpPr>
            <a:spLocks noChangeShapeType="1"/>
          </p:cNvSpPr>
          <p:nvPr/>
        </p:nvSpPr>
        <p:spPr bwMode="auto">
          <a:xfrm flipV="1">
            <a:off x="6761163" y="3327400"/>
            <a:ext cx="33337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2" name="Line 7018"/>
          <p:cNvSpPr>
            <a:spLocks noChangeShapeType="1"/>
          </p:cNvSpPr>
          <p:nvPr/>
        </p:nvSpPr>
        <p:spPr bwMode="auto">
          <a:xfrm flipV="1">
            <a:off x="6761163" y="3332163"/>
            <a:ext cx="44450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3" name="Line 7019"/>
          <p:cNvSpPr>
            <a:spLocks noChangeShapeType="1"/>
          </p:cNvSpPr>
          <p:nvPr/>
        </p:nvSpPr>
        <p:spPr bwMode="auto">
          <a:xfrm flipV="1">
            <a:off x="6764338" y="3335338"/>
            <a:ext cx="44450" cy="396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4" name="Line 7020"/>
          <p:cNvSpPr>
            <a:spLocks noChangeShapeType="1"/>
          </p:cNvSpPr>
          <p:nvPr/>
        </p:nvSpPr>
        <p:spPr bwMode="auto">
          <a:xfrm flipV="1">
            <a:off x="6767513" y="3343275"/>
            <a:ext cx="46037" cy="3968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5" name="Line 7021"/>
          <p:cNvSpPr>
            <a:spLocks noChangeShapeType="1"/>
          </p:cNvSpPr>
          <p:nvPr/>
        </p:nvSpPr>
        <p:spPr bwMode="auto">
          <a:xfrm flipV="1">
            <a:off x="6770688" y="3354388"/>
            <a:ext cx="42862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6" name="Line 7022"/>
          <p:cNvSpPr>
            <a:spLocks noChangeShapeType="1"/>
          </p:cNvSpPr>
          <p:nvPr/>
        </p:nvSpPr>
        <p:spPr bwMode="auto">
          <a:xfrm flipV="1">
            <a:off x="6778625" y="3367088"/>
            <a:ext cx="34925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7" name="Line 7023"/>
          <p:cNvSpPr>
            <a:spLocks noChangeShapeType="1"/>
          </p:cNvSpPr>
          <p:nvPr/>
        </p:nvSpPr>
        <p:spPr bwMode="auto">
          <a:xfrm flipV="1">
            <a:off x="6789738" y="3373438"/>
            <a:ext cx="23812" cy="2063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8" name="Oval 7024"/>
          <p:cNvSpPr>
            <a:spLocks noChangeArrowheads="1"/>
          </p:cNvSpPr>
          <p:nvPr/>
        </p:nvSpPr>
        <p:spPr bwMode="auto">
          <a:xfrm>
            <a:off x="6202363" y="4340225"/>
            <a:ext cx="44450" cy="50800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9" name="Oval 7025"/>
          <p:cNvSpPr>
            <a:spLocks noChangeArrowheads="1"/>
          </p:cNvSpPr>
          <p:nvPr/>
        </p:nvSpPr>
        <p:spPr bwMode="auto">
          <a:xfrm>
            <a:off x="7108825" y="3486150"/>
            <a:ext cx="44450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0" name="Oval 7026"/>
          <p:cNvSpPr>
            <a:spLocks noChangeArrowheads="1"/>
          </p:cNvSpPr>
          <p:nvPr/>
        </p:nvSpPr>
        <p:spPr bwMode="auto">
          <a:xfrm>
            <a:off x="6429375" y="3708400"/>
            <a:ext cx="42863" cy="63500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1" name="Oval 7027"/>
          <p:cNvSpPr>
            <a:spLocks noChangeArrowheads="1"/>
          </p:cNvSpPr>
          <p:nvPr/>
        </p:nvSpPr>
        <p:spPr bwMode="auto">
          <a:xfrm>
            <a:off x="7874000" y="3611563"/>
            <a:ext cx="52388" cy="71437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2" name="Oval 7028"/>
          <p:cNvSpPr>
            <a:spLocks noChangeArrowheads="1"/>
          </p:cNvSpPr>
          <p:nvPr/>
        </p:nvSpPr>
        <p:spPr bwMode="auto">
          <a:xfrm>
            <a:off x="7145338" y="3321050"/>
            <a:ext cx="41275" cy="55563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3" name="Oval 7029"/>
          <p:cNvSpPr>
            <a:spLocks noChangeArrowheads="1"/>
          </p:cNvSpPr>
          <p:nvPr/>
        </p:nvSpPr>
        <p:spPr bwMode="auto">
          <a:xfrm>
            <a:off x="6318250" y="4078288"/>
            <a:ext cx="42863" cy="50800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4" name="Oval 7030"/>
          <p:cNvSpPr>
            <a:spLocks noChangeArrowheads="1"/>
          </p:cNvSpPr>
          <p:nvPr/>
        </p:nvSpPr>
        <p:spPr bwMode="auto">
          <a:xfrm>
            <a:off x="6588125" y="3484563"/>
            <a:ext cx="42863" cy="55562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5" name="Oval 7031"/>
          <p:cNvSpPr>
            <a:spLocks noChangeArrowheads="1"/>
          </p:cNvSpPr>
          <p:nvPr/>
        </p:nvSpPr>
        <p:spPr bwMode="auto">
          <a:xfrm>
            <a:off x="8212138" y="4257675"/>
            <a:ext cx="41275" cy="49213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6" name="Oval 7032"/>
          <p:cNvSpPr>
            <a:spLocks noChangeArrowheads="1"/>
          </p:cNvSpPr>
          <p:nvPr/>
        </p:nvSpPr>
        <p:spPr bwMode="auto">
          <a:xfrm>
            <a:off x="7775575" y="3327400"/>
            <a:ext cx="53975" cy="66675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7" name="Oval 7033"/>
          <p:cNvSpPr>
            <a:spLocks noChangeArrowheads="1"/>
          </p:cNvSpPr>
          <p:nvPr/>
        </p:nvSpPr>
        <p:spPr bwMode="auto">
          <a:xfrm>
            <a:off x="7450138" y="3898900"/>
            <a:ext cx="41275" cy="50800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8" name="Freeform 7034"/>
          <p:cNvSpPr>
            <a:spLocks/>
          </p:cNvSpPr>
          <p:nvPr/>
        </p:nvSpPr>
        <p:spPr bwMode="auto">
          <a:xfrm>
            <a:off x="7616825" y="3954463"/>
            <a:ext cx="44450" cy="100012"/>
          </a:xfrm>
          <a:custGeom>
            <a:avLst/>
            <a:gdLst>
              <a:gd name="T0" fmla="*/ 3175 w 28"/>
              <a:gd name="T1" fmla="*/ 42862 h 63"/>
              <a:gd name="T2" fmla="*/ 17463 w 28"/>
              <a:gd name="T3" fmla="*/ 11112 h 63"/>
              <a:gd name="T4" fmla="*/ 34925 w 28"/>
              <a:gd name="T5" fmla="*/ 0 h 63"/>
              <a:gd name="T6" fmla="*/ 41275 w 28"/>
              <a:gd name="T7" fmla="*/ 7937 h 63"/>
              <a:gd name="T8" fmla="*/ 44450 w 28"/>
              <a:gd name="T9" fmla="*/ 19050 h 63"/>
              <a:gd name="T10" fmla="*/ 41275 w 28"/>
              <a:gd name="T11" fmla="*/ 57150 h 63"/>
              <a:gd name="T12" fmla="*/ 26988 w 28"/>
              <a:gd name="T13" fmla="*/ 88900 h 63"/>
              <a:gd name="T14" fmla="*/ 9525 w 28"/>
              <a:gd name="T15" fmla="*/ 100012 h 63"/>
              <a:gd name="T16" fmla="*/ 3175 w 28"/>
              <a:gd name="T17" fmla="*/ 92075 h 63"/>
              <a:gd name="T18" fmla="*/ 0 w 28"/>
              <a:gd name="T19" fmla="*/ 80962 h 63"/>
              <a:gd name="T20" fmla="*/ 3175 w 28"/>
              <a:gd name="T21" fmla="*/ 42862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3">
                <a:moveTo>
                  <a:pt x="2" y="27"/>
                </a:moveTo>
                <a:lnTo>
                  <a:pt x="11" y="7"/>
                </a:lnTo>
                <a:lnTo>
                  <a:pt x="22" y="0"/>
                </a:lnTo>
                <a:lnTo>
                  <a:pt x="26" y="5"/>
                </a:lnTo>
                <a:lnTo>
                  <a:pt x="28" y="12"/>
                </a:lnTo>
                <a:lnTo>
                  <a:pt x="26" y="36"/>
                </a:lnTo>
                <a:lnTo>
                  <a:pt x="17" y="56"/>
                </a:lnTo>
                <a:lnTo>
                  <a:pt x="6" y="63"/>
                </a:lnTo>
                <a:lnTo>
                  <a:pt x="2" y="58"/>
                </a:lnTo>
                <a:lnTo>
                  <a:pt x="0" y="51"/>
                </a:lnTo>
                <a:lnTo>
                  <a:pt x="2" y="27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9" name="Oval 7035"/>
          <p:cNvSpPr>
            <a:spLocks noChangeArrowheads="1"/>
          </p:cNvSpPr>
          <p:nvPr/>
        </p:nvSpPr>
        <p:spPr bwMode="auto">
          <a:xfrm>
            <a:off x="7535863" y="3370263"/>
            <a:ext cx="46037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0" name="Oval 7036"/>
          <p:cNvSpPr>
            <a:spLocks noChangeArrowheads="1"/>
          </p:cNvSpPr>
          <p:nvPr/>
        </p:nvSpPr>
        <p:spPr bwMode="auto">
          <a:xfrm>
            <a:off x="7088188" y="3592513"/>
            <a:ext cx="41275" cy="61912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1" name="Oval 7037"/>
          <p:cNvSpPr>
            <a:spLocks noChangeArrowheads="1"/>
          </p:cNvSpPr>
          <p:nvPr/>
        </p:nvSpPr>
        <p:spPr bwMode="auto">
          <a:xfrm>
            <a:off x="8070850" y="3392488"/>
            <a:ext cx="41275" cy="53975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2" name="Oval 7038"/>
          <p:cNvSpPr>
            <a:spLocks noChangeArrowheads="1"/>
          </p:cNvSpPr>
          <p:nvPr/>
        </p:nvSpPr>
        <p:spPr bwMode="auto">
          <a:xfrm>
            <a:off x="7108825" y="4583113"/>
            <a:ext cx="38100" cy="50800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3" name="Oval 7039"/>
          <p:cNvSpPr>
            <a:spLocks noChangeArrowheads="1"/>
          </p:cNvSpPr>
          <p:nvPr/>
        </p:nvSpPr>
        <p:spPr bwMode="auto">
          <a:xfrm>
            <a:off x="7832725" y="4516438"/>
            <a:ext cx="52388" cy="68262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4" name="Oval 7040"/>
          <p:cNvSpPr>
            <a:spLocks noChangeArrowheads="1"/>
          </p:cNvSpPr>
          <p:nvPr/>
        </p:nvSpPr>
        <p:spPr bwMode="auto">
          <a:xfrm>
            <a:off x="8045450" y="4402138"/>
            <a:ext cx="52388" cy="63500"/>
          </a:xfrm>
          <a:prstGeom prst="ellips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5" name="Oval 7041"/>
          <p:cNvSpPr>
            <a:spLocks noChangeArrowheads="1"/>
          </p:cNvSpPr>
          <p:nvPr/>
        </p:nvSpPr>
        <p:spPr bwMode="auto">
          <a:xfrm>
            <a:off x="6775450" y="3605213"/>
            <a:ext cx="60325" cy="39687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6" name="Freeform 7042"/>
          <p:cNvSpPr>
            <a:spLocks/>
          </p:cNvSpPr>
          <p:nvPr/>
        </p:nvSpPr>
        <p:spPr bwMode="auto">
          <a:xfrm>
            <a:off x="5813425" y="3367088"/>
            <a:ext cx="42863" cy="69850"/>
          </a:xfrm>
          <a:custGeom>
            <a:avLst/>
            <a:gdLst>
              <a:gd name="T0" fmla="*/ 4763 w 27"/>
              <a:gd name="T1" fmla="*/ 30163 h 44"/>
              <a:gd name="T2" fmla="*/ 14288 w 27"/>
              <a:gd name="T3" fmla="*/ 3175 h 44"/>
              <a:gd name="T4" fmla="*/ 31750 w 27"/>
              <a:gd name="T5" fmla="*/ 0 h 44"/>
              <a:gd name="T6" fmla="*/ 39688 w 27"/>
              <a:gd name="T7" fmla="*/ 3175 h 44"/>
              <a:gd name="T8" fmla="*/ 42863 w 27"/>
              <a:gd name="T9" fmla="*/ 15875 h 44"/>
              <a:gd name="T10" fmla="*/ 42863 w 27"/>
              <a:gd name="T11" fmla="*/ 42863 h 44"/>
              <a:gd name="T12" fmla="*/ 28575 w 27"/>
              <a:gd name="T13" fmla="*/ 65088 h 44"/>
              <a:gd name="T14" fmla="*/ 14288 w 27"/>
              <a:gd name="T15" fmla="*/ 69850 h 44"/>
              <a:gd name="T16" fmla="*/ 7938 w 27"/>
              <a:gd name="T17" fmla="*/ 65088 h 44"/>
              <a:gd name="T18" fmla="*/ 0 w 27"/>
              <a:gd name="T19" fmla="*/ 58738 h 44"/>
              <a:gd name="T20" fmla="*/ 4763 w 27"/>
              <a:gd name="T21" fmla="*/ 30163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4">
                <a:moveTo>
                  <a:pt x="3" y="19"/>
                </a:moveTo>
                <a:lnTo>
                  <a:pt x="9" y="2"/>
                </a:lnTo>
                <a:lnTo>
                  <a:pt x="20" y="0"/>
                </a:lnTo>
                <a:lnTo>
                  <a:pt x="25" y="2"/>
                </a:lnTo>
                <a:lnTo>
                  <a:pt x="27" y="10"/>
                </a:lnTo>
                <a:lnTo>
                  <a:pt x="27" y="27"/>
                </a:lnTo>
                <a:lnTo>
                  <a:pt x="18" y="41"/>
                </a:lnTo>
                <a:lnTo>
                  <a:pt x="9" y="44"/>
                </a:lnTo>
                <a:lnTo>
                  <a:pt x="5" y="41"/>
                </a:lnTo>
                <a:lnTo>
                  <a:pt x="0" y="37"/>
                </a:lnTo>
                <a:lnTo>
                  <a:pt x="3" y="19"/>
                </a:lnTo>
                <a:close/>
              </a:path>
            </a:pathLst>
          </a:cu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7" name="Freeform 7043"/>
          <p:cNvSpPr>
            <a:spLocks/>
          </p:cNvSpPr>
          <p:nvPr/>
        </p:nvSpPr>
        <p:spPr bwMode="auto">
          <a:xfrm>
            <a:off x="563563" y="4202113"/>
            <a:ext cx="79375" cy="66675"/>
          </a:xfrm>
          <a:custGeom>
            <a:avLst/>
            <a:gdLst>
              <a:gd name="T0" fmla="*/ 31750 w 50"/>
              <a:gd name="T1" fmla="*/ 12700 h 42"/>
              <a:gd name="T2" fmla="*/ 63500 w 50"/>
              <a:gd name="T3" fmla="*/ 0 h 42"/>
              <a:gd name="T4" fmla="*/ 73025 w 50"/>
              <a:gd name="T5" fmla="*/ 4763 h 42"/>
              <a:gd name="T6" fmla="*/ 79375 w 50"/>
              <a:gd name="T7" fmla="*/ 7938 h 42"/>
              <a:gd name="T8" fmla="*/ 79375 w 50"/>
              <a:gd name="T9" fmla="*/ 20638 h 42"/>
              <a:gd name="T10" fmla="*/ 76200 w 50"/>
              <a:gd name="T11" fmla="*/ 31750 h 42"/>
              <a:gd name="T12" fmla="*/ 52388 w 50"/>
              <a:gd name="T13" fmla="*/ 55563 h 42"/>
              <a:gd name="T14" fmla="*/ 20638 w 50"/>
              <a:gd name="T15" fmla="*/ 66675 h 42"/>
              <a:gd name="T16" fmla="*/ 11113 w 50"/>
              <a:gd name="T17" fmla="*/ 66675 h 42"/>
              <a:gd name="T18" fmla="*/ 3175 w 50"/>
              <a:gd name="T19" fmla="*/ 58738 h 42"/>
              <a:gd name="T20" fmla="*/ 0 w 50"/>
              <a:gd name="T21" fmla="*/ 50800 h 42"/>
              <a:gd name="T22" fmla="*/ 6350 w 50"/>
              <a:gd name="T23" fmla="*/ 39688 h 42"/>
              <a:gd name="T24" fmla="*/ 31750 w 50"/>
              <a:gd name="T25" fmla="*/ 12700 h 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42">
                <a:moveTo>
                  <a:pt x="20" y="8"/>
                </a:moveTo>
                <a:lnTo>
                  <a:pt x="40" y="0"/>
                </a:lnTo>
                <a:lnTo>
                  <a:pt x="46" y="3"/>
                </a:lnTo>
                <a:lnTo>
                  <a:pt x="50" y="5"/>
                </a:lnTo>
                <a:lnTo>
                  <a:pt x="50" y="13"/>
                </a:lnTo>
                <a:lnTo>
                  <a:pt x="48" y="20"/>
                </a:lnTo>
                <a:lnTo>
                  <a:pt x="33" y="35"/>
                </a:lnTo>
                <a:lnTo>
                  <a:pt x="13" y="42"/>
                </a:lnTo>
                <a:lnTo>
                  <a:pt x="7" y="42"/>
                </a:lnTo>
                <a:lnTo>
                  <a:pt x="2" y="37"/>
                </a:lnTo>
                <a:lnTo>
                  <a:pt x="0" y="32"/>
                </a:lnTo>
                <a:lnTo>
                  <a:pt x="4" y="25"/>
                </a:lnTo>
                <a:lnTo>
                  <a:pt x="20" y="8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8" name="Freeform 7044"/>
          <p:cNvSpPr>
            <a:spLocks/>
          </p:cNvSpPr>
          <p:nvPr/>
        </p:nvSpPr>
        <p:spPr bwMode="auto">
          <a:xfrm>
            <a:off x="5894388" y="5921375"/>
            <a:ext cx="100012" cy="236538"/>
          </a:xfrm>
          <a:custGeom>
            <a:avLst/>
            <a:gdLst>
              <a:gd name="T0" fmla="*/ 0 w 63"/>
              <a:gd name="T1" fmla="*/ 166688 h 149"/>
              <a:gd name="T2" fmla="*/ 3175 w 63"/>
              <a:gd name="T3" fmla="*/ 131763 h 149"/>
              <a:gd name="T4" fmla="*/ 14287 w 63"/>
              <a:gd name="T5" fmla="*/ 104775 h 149"/>
              <a:gd name="T6" fmla="*/ 23812 w 63"/>
              <a:gd name="T7" fmla="*/ 65088 h 149"/>
              <a:gd name="T8" fmla="*/ 23812 w 63"/>
              <a:gd name="T9" fmla="*/ 0 h 149"/>
              <a:gd name="T10" fmla="*/ 76200 w 63"/>
              <a:gd name="T11" fmla="*/ 93663 h 149"/>
              <a:gd name="T12" fmla="*/ 93662 w 63"/>
              <a:gd name="T13" fmla="*/ 131763 h 149"/>
              <a:gd name="T14" fmla="*/ 100012 w 63"/>
              <a:gd name="T15" fmla="*/ 166688 h 149"/>
              <a:gd name="T16" fmla="*/ 96837 w 63"/>
              <a:gd name="T17" fmla="*/ 193675 h 149"/>
              <a:gd name="T18" fmla="*/ 90487 w 63"/>
              <a:gd name="T19" fmla="*/ 217488 h 149"/>
              <a:gd name="T20" fmla="*/ 73025 w 63"/>
              <a:gd name="T21" fmla="*/ 233363 h 149"/>
              <a:gd name="T22" fmla="*/ 55562 w 63"/>
              <a:gd name="T23" fmla="*/ 236538 h 149"/>
              <a:gd name="T24" fmla="*/ 34925 w 63"/>
              <a:gd name="T25" fmla="*/ 233363 h 149"/>
              <a:gd name="T26" fmla="*/ 17462 w 63"/>
              <a:gd name="T27" fmla="*/ 217488 h 149"/>
              <a:gd name="T28" fmla="*/ 6350 w 63"/>
              <a:gd name="T29" fmla="*/ 198438 h 149"/>
              <a:gd name="T30" fmla="*/ 0 w 63"/>
              <a:gd name="T31" fmla="*/ 166688 h 1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149">
                <a:moveTo>
                  <a:pt x="0" y="105"/>
                </a:moveTo>
                <a:lnTo>
                  <a:pt x="2" y="83"/>
                </a:lnTo>
                <a:lnTo>
                  <a:pt x="9" y="66"/>
                </a:lnTo>
                <a:lnTo>
                  <a:pt x="15" y="41"/>
                </a:lnTo>
                <a:lnTo>
                  <a:pt x="15" y="0"/>
                </a:lnTo>
                <a:lnTo>
                  <a:pt x="48" y="59"/>
                </a:lnTo>
                <a:lnTo>
                  <a:pt x="59" y="83"/>
                </a:lnTo>
                <a:lnTo>
                  <a:pt x="63" y="105"/>
                </a:lnTo>
                <a:lnTo>
                  <a:pt x="61" y="122"/>
                </a:lnTo>
                <a:lnTo>
                  <a:pt x="57" y="137"/>
                </a:lnTo>
                <a:lnTo>
                  <a:pt x="46" y="147"/>
                </a:lnTo>
                <a:lnTo>
                  <a:pt x="35" y="149"/>
                </a:lnTo>
                <a:lnTo>
                  <a:pt x="22" y="147"/>
                </a:lnTo>
                <a:lnTo>
                  <a:pt x="11" y="137"/>
                </a:lnTo>
                <a:lnTo>
                  <a:pt x="4" y="125"/>
                </a:lnTo>
                <a:lnTo>
                  <a:pt x="0" y="105"/>
                </a:lnTo>
                <a:close/>
              </a:path>
            </a:pathLst>
          </a:custGeom>
          <a:solidFill>
            <a:srgbClr val="002C7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229" name="Picture 7045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897563" y="5932488"/>
            <a:ext cx="93662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0" name="Picture 704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897563" y="5932488"/>
            <a:ext cx="93662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1" name="Picture 7047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897563" y="5940425"/>
            <a:ext cx="93662" cy="20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2" name="Picture 7048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897563" y="5940425"/>
            <a:ext cx="93662" cy="20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3" name="Picture 7049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900738" y="5948363"/>
            <a:ext cx="87312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4" name="Picture 705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900738" y="5948363"/>
            <a:ext cx="87312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5" name="Picture 7051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903913" y="5956300"/>
            <a:ext cx="80962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6" name="Picture 705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5903913" y="5956300"/>
            <a:ext cx="80962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7" name="Picture 7053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903913" y="5964238"/>
            <a:ext cx="77787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8" name="Picture 7054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5903913" y="5964238"/>
            <a:ext cx="77787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39" name="Picture 7055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5908675" y="5972175"/>
            <a:ext cx="73025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0" name="Picture 7056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5908675" y="5972175"/>
            <a:ext cx="73025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1" name="Picture 7057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5911850" y="5980113"/>
            <a:ext cx="65088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2" name="Picture 7058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5911850" y="5980113"/>
            <a:ext cx="65088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3" name="Picture 7059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5911850" y="5986463"/>
            <a:ext cx="61913" cy="141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4" name="Picture 7060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5911850" y="5986463"/>
            <a:ext cx="61913" cy="141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5" name="Picture 7061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5915025" y="5994400"/>
            <a:ext cx="587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6" name="Picture 7062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5915025" y="5994400"/>
            <a:ext cx="587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7" name="Picture 7063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5918200" y="5999163"/>
            <a:ext cx="52388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8" name="Picture 7064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5918200" y="5999163"/>
            <a:ext cx="52388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49" name="Picture 7065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5918200" y="6007100"/>
            <a:ext cx="4921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50" name="Picture 7066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5918200" y="6007100"/>
            <a:ext cx="4921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51" name="Picture 7067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5921375" y="6015038"/>
            <a:ext cx="42863" cy="96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252" name="Picture 7068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5921375" y="6015038"/>
            <a:ext cx="42863" cy="96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253" name="Freeform 7069"/>
          <p:cNvSpPr>
            <a:spLocks/>
          </p:cNvSpPr>
          <p:nvPr/>
        </p:nvSpPr>
        <p:spPr bwMode="auto">
          <a:xfrm>
            <a:off x="5926138" y="6018213"/>
            <a:ext cx="38100" cy="88900"/>
          </a:xfrm>
          <a:custGeom>
            <a:avLst/>
            <a:gdLst>
              <a:gd name="T0" fmla="*/ 9525 w 24"/>
              <a:gd name="T1" fmla="*/ 0 h 56"/>
              <a:gd name="T2" fmla="*/ 30163 w 24"/>
              <a:gd name="T3" fmla="*/ 34925 h 56"/>
              <a:gd name="T4" fmla="*/ 38100 w 24"/>
              <a:gd name="T5" fmla="*/ 61913 h 56"/>
              <a:gd name="T6" fmla="*/ 34925 w 24"/>
              <a:gd name="T7" fmla="*/ 80963 h 56"/>
              <a:gd name="T8" fmla="*/ 20638 w 24"/>
              <a:gd name="T9" fmla="*/ 88900 h 56"/>
              <a:gd name="T10" fmla="*/ 6350 w 24"/>
              <a:gd name="T11" fmla="*/ 80963 h 56"/>
              <a:gd name="T12" fmla="*/ 0 w 24"/>
              <a:gd name="T13" fmla="*/ 61913 h 56"/>
              <a:gd name="T14" fmla="*/ 3175 w 24"/>
              <a:gd name="T15" fmla="*/ 39688 h 56"/>
              <a:gd name="T16" fmla="*/ 9525 w 24"/>
              <a:gd name="T17" fmla="*/ 0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6">
                <a:moveTo>
                  <a:pt x="6" y="0"/>
                </a:moveTo>
                <a:lnTo>
                  <a:pt x="19" y="22"/>
                </a:lnTo>
                <a:lnTo>
                  <a:pt x="24" y="39"/>
                </a:lnTo>
                <a:lnTo>
                  <a:pt x="22" y="51"/>
                </a:lnTo>
                <a:lnTo>
                  <a:pt x="13" y="56"/>
                </a:lnTo>
                <a:lnTo>
                  <a:pt x="4" y="51"/>
                </a:lnTo>
                <a:lnTo>
                  <a:pt x="0" y="39"/>
                </a:lnTo>
                <a:lnTo>
                  <a:pt x="2" y="25"/>
                </a:lnTo>
                <a:lnTo>
                  <a:pt x="6" y="0"/>
                </a:lnTo>
                <a:close/>
              </a:path>
            </a:pathLst>
          </a:custGeom>
          <a:solidFill>
            <a:srgbClr val="A2B1D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4" name="Freeform 7070"/>
          <p:cNvSpPr>
            <a:spLocks/>
          </p:cNvSpPr>
          <p:nvPr/>
        </p:nvSpPr>
        <p:spPr bwMode="auto">
          <a:xfrm>
            <a:off x="5926138" y="6026150"/>
            <a:ext cx="34925" cy="73025"/>
          </a:xfrm>
          <a:custGeom>
            <a:avLst/>
            <a:gdLst>
              <a:gd name="T0" fmla="*/ 9525 w 22"/>
              <a:gd name="T1" fmla="*/ 0 h 46"/>
              <a:gd name="T2" fmla="*/ 26988 w 22"/>
              <a:gd name="T3" fmla="*/ 31750 h 46"/>
              <a:gd name="T4" fmla="*/ 34925 w 22"/>
              <a:gd name="T5" fmla="*/ 50800 h 46"/>
              <a:gd name="T6" fmla="*/ 30163 w 22"/>
              <a:gd name="T7" fmla="*/ 69850 h 46"/>
              <a:gd name="T8" fmla="*/ 20638 w 22"/>
              <a:gd name="T9" fmla="*/ 73025 h 46"/>
              <a:gd name="T10" fmla="*/ 6350 w 22"/>
              <a:gd name="T11" fmla="*/ 69850 h 46"/>
              <a:gd name="T12" fmla="*/ 0 w 22"/>
              <a:gd name="T13" fmla="*/ 53975 h 46"/>
              <a:gd name="T14" fmla="*/ 6350 w 22"/>
              <a:gd name="T15" fmla="*/ 34925 h 46"/>
              <a:gd name="T16" fmla="*/ 9525 w 22"/>
              <a:gd name="T17" fmla="*/ 0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46">
                <a:moveTo>
                  <a:pt x="6" y="0"/>
                </a:moveTo>
                <a:lnTo>
                  <a:pt x="17" y="20"/>
                </a:lnTo>
                <a:lnTo>
                  <a:pt x="22" y="32"/>
                </a:lnTo>
                <a:lnTo>
                  <a:pt x="19" y="44"/>
                </a:lnTo>
                <a:lnTo>
                  <a:pt x="13" y="46"/>
                </a:lnTo>
                <a:lnTo>
                  <a:pt x="4" y="44"/>
                </a:lnTo>
                <a:lnTo>
                  <a:pt x="0" y="34"/>
                </a:lnTo>
                <a:lnTo>
                  <a:pt x="4" y="22"/>
                </a:lnTo>
                <a:lnTo>
                  <a:pt x="6" y="0"/>
                </a:lnTo>
                <a:close/>
              </a:path>
            </a:pathLst>
          </a:custGeom>
          <a:solidFill>
            <a:srgbClr val="BBC6E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5" name="Freeform 7071"/>
          <p:cNvSpPr>
            <a:spLocks/>
          </p:cNvSpPr>
          <p:nvPr/>
        </p:nvSpPr>
        <p:spPr bwMode="auto">
          <a:xfrm>
            <a:off x="5929313" y="6034088"/>
            <a:ext cx="26987" cy="61912"/>
          </a:xfrm>
          <a:custGeom>
            <a:avLst/>
            <a:gdLst>
              <a:gd name="T0" fmla="*/ 9525 w 17"/>
              <a:gd name="T1" fmla="*/ 0 h 39"/>
              <a:gd name="T2" fmla="*/ 23812 w 17"/>
              <a:gd name="T3" fmla="*/ 23812 h 39"/>
              <a:gd name="T4" fmla="*/ 26987 w 17"/>
              <a:gd name="T5" fmla="*/ 42862 h 39"/>
              <a:gd name="T6" fmla="*/ 23812 w 17"/>
              <a:gd name="T7" fmla="*/ 58737 h 39"/>
              <a:gd name="T8" fmla="*/ 17462 w 17"/>
              <a:gd name="T9" fmla="*/ 61912 h 39"/>
              <a:gd name="T10" fmla="*/ 6350 w 17"/>
              <a:gd name="T11" fmla="*/ 61912 h 39"/>
              <a:gd name="T12" fmla="*/ 0 w 17"/>
              <a:gd name="T13" fmla="*/ 46037 h 39"/>
              <a:gd name="T14" fmla="*/ 9525 w 17"/>
              <a:gd name="T15" fmla="*/ 0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7" h="39">
                <a:moveTo>
                  <a:pt x="6" y="0"/>
                </a:moveTo>
                <a:lnTo>
                  <a:pt x="15" y="15"/>
                </a:lnTo>
                <a:lnTo>
                  <a:pt x="17" y="27"/>
                </a:lnTo>
                <a:lnTo>
                  <a:pt x="15" y="37"/>
                </a:lnTo>
                <a:lnTo>
                  <a:pt x="11" y="39"/>
                </a:lnTo>
                <a:lnTo>
                  <a:pt x="4" y="39"/>
                </a:lnTo>
                <a:lnTo>
                  <a:pt x="0" y="29"/>
                </a:lnTo>
                <a:lnTo>
                  <a:pt x="6" y="0"/>
                </a:lnTo>
                <a:close/>
              </a:path>
            </a:pathLst>
          </a:custGeom>
          <a:solidFill>
            <a:srgbClr val="DBE1F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6" name="Freeform 7072"/>
          <p:cNvSpPr>
            <a:spLocks/>
          </p:cNvSpPr>
          <p:nvPr/>
        </p:nvSpPr>
        <p:spPr bwMode="auto">
          <a:xfrm>
            <a:off x="5932488" y="6042025"/>
            <a:ext cx="23812" cy="50800"/>
          </a:xfrm>
          <a:custGeom>
            <a:avLst/>
            <a:gdLst>
              <a:gd name="T0" fmla="*/ 0 w 15"/>
              <a:gd name="T1" fmla="*/ 38100 h 32"/>
              <a:gd name="T2" fmla="*/ 3175 w 15"/>
              <a:gd name="T3" fmla="*/ 22225 h 32"/>
              <a:gd name="T4" fmla="*/ 6350 w 15"/>
              <a:gd name="T5" fmla="*/ 0 h 32"/>
              <a:gd name="T6" fmla="*/ 20637 w 15"/>
              <a:gd name="T7" fmla="*/ 19050 h 32"/>
              <a:gd name="T8" fmla="*/ 23812 w 15"/>
              <a:gd name="T9" fmla="*/ 34925 h 32"/>
              <a:gd name="T10" fmla="*/ 20637 w 15"/>
              <a:gd name="T11" fmla="*/ 46038 h 32"/>
              <a:gd name="T12" fmla="*/ 14287 w 15"/>
              <a:gd name="T13" fmla="*/ 50800 h 32"/>
              <a:gd name="T14" fmla="*/ 3175 w 15"/>
              <a:gd name="T15" fmla="*/ 50800 h 32"/>
              <a:gd name="T16" fmla="*/ 0 w 15"/>
              <a:gd name="T17" fmla="*/ 38100 h 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32">
                <a:moveTo>
                  <a:pt x="0" y="24"/>
                </a:moveTo>
                <a:lnTo>
                  <a:pt x="2" y="14"/>
                </a:lnTo>
                <a:lnTo>
                  <a:pt x="4" y="0"/>
                </a:lnTo>
                <a:lnTo>
                  <a:pt x="13" y="12"/>
                </a:lnTo>
                <a:lnTo>
                  <a:pt x="15" y="22"/>
                </a:lnTo>
                <a:lnTo>
                  <a:pt x="13" y="29"/>
                </a:lnTo>
                <a:lnTo>
                  <a:pt x="9" y="32"/>
                </a:lnTo>
                <a:lnTo>
                  <a:pt x="2" y="32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7" name="Freeform 7073"/>
          <p:cNvSpPr>
            <a:spLocks/>
          </p:cNvSpPr>
          <p:nvPr/>
        </p:nvSpPr>
        <p:spPr bwMode="auto">
          <a:xfrm>
            <a:off x="6562725" y="6430963"/>
            <a:ext cx="44450" cy="73025"/>
          </a:xfrm>
          <a:custGeom>
            <a:avLst/>
            <a:gdLst>
              <a:gd name="T0" fmla="*/ 9525 w 28"/>
              <a:gd name="T1" fmla="*/ 30163 h 46"/>
              <a:gd name="T2" fmla="*/ 26988 w 28"/>
              <a:gd name="T3" fmla="*/ 7938 h 46"/>
              <a:gd name="T4" fmla="*/ 41275 w 28"/>
              <a:gd name="T5" fmla="*/ 0 h 46"/>
              <a:gd name="T6" fmla="*/ 44450 w 28"/>
              <a:gd name="T7" fmla="*/ 19050 h 46"/>
              <a:gd name="T8" fmla="*/ 34925 w 28"/>
              <a:gd name="T9" fmla="*/ 46038 h 46"/>
              <a:gd name="T10" fmla="*/ 17463 w 28"/>
              <a:gd name="T11" fmla="*/ 69850 h 46"/>
              <a:gd name="T12" fmla="*/ 3175 w 28"/>
              <a:gd name="T13" fmla="*/ 73025 h 46"/>
              <a:gd name="T14" fmla="*/ 0 w 28"/>
              <a:gd name="T15" fmla="*/ 57150 h 46"/>
              <a:gd name="T16" fmla="*/ 9525 w 28"/>
              <a:gd name="T17" fmla="*/ 30163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" h="46">
                <a:moveTo>
                  <a:pt x="6" y="19"/>
                </a:moveTo>
                <a:lnTo>
                  <a:pt x="17" y="5"/>
                </a:lnTo>
                <a:lnTo>
                  <a:pt x="26" y="0"/>
                </a:lnTo>
                <a:lnTo>
                  <a:pt x="28" y="12"/>
                </a:lnTo>
                <a:lnTo>
                  <a:pt x="22" y="29"/>
                </a:lnTo>
                <a:lnTo>
                  <a:pt x="11" y="44"/>
                </a:lnTo>
                <a:lnTo>
                  <a:pt x="2" y="46"/>
                </a:lnTo>
                <a:lnTo>
                  <a:pt x="0" y="36"/>
                </a:lnTo>
                <a:lnTo>
                  <a:pt x="6" y="19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8" name="Line 7074"/>
          <p:cNvSpPr>
            <a:spLocks noChangeShapeType="1"/>
          </p:cNvSpPr>
          <p:nvPr/>
        </p:nvSpPr>
        <p:spPr bwMode="auto">
          <a:xfrm>
            <a:off x="8215313" y="5470525"/>
            <a:ext cx="388937" cy="1588"/>
          </a:xfrm>
          <a:prstGeom prst="line">
            <a:avLst/>
          </a:prstGeom>
          <a:noFill/>
          <a:ln w="11113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9" name="Line 7075"/>
          <p:cNvSpPr>
            <a:spLocks noChangeShapeType="1"/>
          </p:cNvSpPr>
          <p:nvPr/>
        </p:nvSpPr>
        <p:spPr bwMode="auto">
          <a:xfrm>
            <a:off x="8215313" y="5478463"/>
            <a:ext cx="388937" cy="1587"/>
          </a:xfrm>
          <a:prstGeom prst="line">
            <a:avLst/>
          </a:prstGeom>
          <a:noFill/>
          <a:ln w="11113">
            <a:solidFill>
              <a:srgbClr val="413D3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0" name="Line 7076"/>
          <p:cNvSpPr>
            <a:spLocks noChangeShapeType="1"/>
          </p:cNvSpPr>
          <p:nvPr/>
        </p:nvSpPr>
        <p:spPr bwMode="auto">
          <a:xfrm>
            <a:off x="8215313" y="5486400"/>
            <a:ext cx="388937" cy="1588"/>
          </a:xfrm>
          <a:prstGeom prst="line">
            <a:avLst/>
          </a:prstGeom>
          <a:noFill/>
          <a:ln w="11113">
            <a:solidFill>
              <a:srgbClr val="4541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1" name="Line 7077"/>
          <p:cNvSpPr>
            <a:spLocks noChangeShapeType="1"/>
          </p:cNvSpPr>
          <p:nvPr/>
        </p:nvSpPr>
        <p:spPr bwMode="auto">
          <a:xfrm>
            <a:off x="8215313" y="5492750"/>
            <a:ext cx="388937" cy="1588"/>
          </a:xfrm>
          <a:prstGeom prst="line">
            <a:avLst/>
          </a:prstGeom>
          <a:noFill/>
          <a:ln w="11113">
            <a:solidFill>
              <a:srgbClr val="48454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2" name="Line 7078"/>
          <p:cNvSpPr>
            <a:spLocks noChangeShapeType="1"/>
          </p:cNvSpPr>
          <p:nvPr/>
        </p:nvSpPr>
        <p:spPr bwMode="auto">
          <a:xfrm>
            <a:off x="8215313" y="5500688"/>
            <a:ext cx="388937" cy="1587"/>
          </a:xfrm>
          <a:prstGeom prst="line">
            <a:avLst/>
          </a:prstGeom>
          <a:noFill/>
          <a:ln w="11113">
            <a:solidFill>
              <a:srgbClr val="4C494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3" name="Line 7079"/>
          <p:cNvSpPr>
            <a:spLocks noChangeShapeType="1"/>
          </p:cNvSpPr>
          <p:nvPr/>
        </p:nvSpPr>
        <p:spPr bwMode="auto">
          <a:xfrm>
            <a:off x="8215313" y="5508625"/>
            <a:ext cx="388937" cy="1588"/>
          </a:xfrm>
          <a:prstGeom prst="line">
            <a:avLst/>
          </a:prstGeom>
          <a:noFill/>
          <a:ln w="11113">
            <a:solidFill>
              <a:srgbClr val="504C4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4" name="Line 7080"/>
          <p:cNvSpPr>
            <a:spLocks noChangeShapeType="1"/>
          </p:cNvSpPr>
          <p:nvPr/>
        </p:nvSpPr>
        <p:spPr bwMode="auto">
          <a:xfrm>
            <a:off x="8215313" y="5516563"/>
            <a:ext cx="388937" cy="1587"/>
          </a:xfrm>
          <a:prstGeom prst="line">
            <a:avLst/>
          </a:prstGeom>
          <a:noFill/>
          <a:ln w="11113">
            <a:solidFill>
              <a:srgbClr val="54504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5" name="Line 7081"/>
          <p:cNvSpPr>
            <a:spLocks noChangeShapeType="1"/>
          </p:cNvSpPr>
          <p:nvPr/>
        </p:nvSpPr>
        <p:spPr bwMode="auto">
          <a:xfrm>
            <a:off x="8215313" y="5524500"/>
            <a:ext cx="388937" cy="1588"/>
          </a:xfrm>
          <a:prstGeom prst="line">
            <a:avLst/>
          </a:prstGeom>
          <a:noFill/>
          <a:ln w="11113">
            <a:solidFill>
              <a:srgbClr val="5754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6" name="Line 7082"/>
          <p:cNvSpPr>
            <a:spLocks noChangeShapeType="1"/>
          </p:cNvSpPr>
          <p:nvPr/>
        </p:nvSpPr>
        <p:spPr bwMode="auto">
          <a:xfrm>
            <a:off x="8215313" y="5532438"/>
            <a:ext cx="388937" cy="1587"/>
          </a:xfrm>
          <a:prstGeom prst="line">
            <a:avLst/>
          </a:prstGeom>
          <a:noFill/>
          <a:ln w="11113">
            <a:solidFill>
              <a:srgbClr val="5B585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7" name="Line 7083"/>
          <p:cNvSpPr>
            <a:spLocks noChangeShapeType="1"/>
          </p:cNvSpPr>
          <p:nvPr/>
        </p:nvSpPr>
        <p:spPr bwMode="auto">
          <a:xfrm>
            <a:off x="8215313" y="5540375"/>
            <a:ext cx="388937" cy="1588"/>
          </a:xfrm>
          <a:prstGeom prst="line">
            <a:avLst/>
          </a:prstGeom>
          <a:noFill/>
          <a:ln w="11113">
            <a:solidFill>
              <a:srgbClr val="5F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8" name="Line 7084"/>
          <p:cNvSpPr>
            <a:spLocks noChangeShapeType="1"/>
          </p:cNvSpPr>
          <p:nvPr/>
        </p:nvSpPr>
        <p:spPr bwMode="auto">
          <a:xfrm>
            <a:off x="8215313" y="5548313"/>
            <a:ext cx="388937" cy="1587"/>
          </a:xfrm>
          <a:prstGeom prst="line">
            <a:avLst/>
          </a:prstGeom>
          <a:noFill/>
          <a:ln w="11113">
            <a:solidFill>
              <a:srgbClr val="6360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9" name="Line 7085"/>
          <p:cNvSpPr>
            <a:spLocks noChangeShapeType="1"/>
          </p:cNvSpPr>
          <p:nvPr/>
        </p:nvSpPr>
        <p:spPr bwMode="auto">
          <a:xfrm>
            <a:off x="8215313" y="5556250"/>
            <a:ext cx="388937" cy="1588"/>
          </a:xfrm>
          <a:prstGeom prst="line">
            <a:avLst/>
          </a:prstGeom>
          <a:noFill/>
          <a:ln w="11113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0" name="Line 7086"/>
          <p:cNvSpPr>
            <a:spLocks noChangeShapeType="1"/>
          </p:cNvSpPr>
          <p:nvPr/>
        </p:nvSpPr>
        <p:spPr bwMode="auto">
          <a:xfrm>
            <a:off x="8215313" y="5562600"/>
            <a:ext cx="388937" cy="1588"/>
          </a:xfrm>
          <a:prstGeom prst="line">
            <a:avLst/>
          </a:prstGeom>
          <a:noFill/>
          <a:ln w="11113">
            <a:solidFill>
              <a:srgbClr val="6A686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1" name="Line 7087"/>
          <p:cNvSpPr>
            <a:spLocks noChangeShapeType="1"/>
          </p:cNvSpPr>
          <p:nvPr/>
        </p:nvSpPr>
        <p:spPr bwMode="auto">
          <a:xfrm>
            <a:off x="8215313" y="5570538"/>
            <a:ext cx="388937" cy="1587"/>
          </a:xfrm>
          <a:prstGeom prst="line">
            <a:avLst/>
          </a:prstGeom>
          <a:noFill/>
          <a:ln w="11113">
            <a:solidFill>
              <a:srgbClr val="6E6C6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2" name="Line 7088"/>
          <p:cNvSpPr>
            <a:spLocks noChangeShapeType="1"/>
          </p:cNvSpPr>
          <p:nvPr/>
        </p:nvSpPr>
        <p:spPr bwMode="auto">
          <a:xfrm>
            <a:off x="8215313" y="5578475"/>
            <a:ext cx="388937" cy="1588"/>
          </a:xfrm>
          <a:prstGeom prst="line">
            <a:avLst/>
          </a:prstGeom>
          <a:noFill/>
          <a:ln w="11113">
            <a:solidFill>
              <a:srgbClr val="72706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3" name="Line 7089"/>
          <p:cNvSpPr>
            <a:spLocks noChangeShapeType="1"/>
          </p:cNvSpPr>
          <p:nvPr/>
        </p:nvSpPr>
        <p:spPr bwMode="auto">
          <a:xfrm>
            <a:off x="8215313" y="5586413"/>
            <a:ext cx="388937" cy="1587"/>
          </a:xfrm>
          <a:prstGeom prst="line">
            <a:avLst/>
          </a:prstGeom>
          <a:noFill/>
          <a:ln w="11113">
            <a:solidFill>
              <a:srgbClr val="7673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4" name="Line 7090"/>
          <p:cNvSpPr>
            <a:spLocks noChangeShapeType="1"/>
          </p:cNvSpPr>
          <p:nvPr/>
        </p:nvSpPr>
        <p:spPr bwMode="auto">
          <a:xfrm>
            <a:off x="8215313" y="5594350"/>
            <a:ext cx="388937" cy="1588"/>
          </a:xfrm>
          <a:prstGeom prst="line">
            <a:avLst/>
          </a:prstGeom>
          <a:noFill/>
          <a:ln w="11113">
            <a:solidFill>
              <a:srgbClr val="7A777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5" name="Line 7091"/>
          <p:cNvSpPr>
            <a:spLocks noChangeShapeType="1"/>
          </p:cNvSpPr>
          <p:nvPr/>
        </p:nvSpPr>
        <p:spPr bwMode="auto">
          <a:xfrm>
            <a:off x="8215313" y="5599113"/>
            <a:ext cx="388937" cy="1587"/>
          </a:xfrm>
          <a:prstGeom prst="line">
            <a:avLst/>
          </a:prstGeom>
          <a:noFill/>
          <a:ln w="11113">
            <a:solidFill>
              <a:srgbClr val="7D7B7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6" name="Line 7092"/>
          <p:cNvSpPr>
            <a:spLocks noChangeShapeType="1"/>
          </p:cNvSpPr>
          <p:nvPr/>
        </p:nvSpPr>
        <p:spPr bwMode="auto">
          <a:xfrm>
            <a:off x="8215313" y="5605463"/>
            <a:ext cx="388937" cy="1587"/>
          </a:xfrm>
          <a:prstGeom prst="line">
            <a:avLst/>
          </a:prstGeom>
          <a:noFill/>
          <a:ln w="11113">
            <a:solidFill>
              <a:srgbClr val="817F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7" name="Line 7093"/>
          <p:cNvSpPr>
            <a:spLocks noChangeShapeType="1"/>
          </p:cNvSpPr>
          <p:nvPr/>
        </p:nvSpPr>
        <p:spPr bwMode="auto">
          <a:xfrm>
            <a:off x="8215313" y="5613400"/>
            <a:ext cx="388937" cy="1588"/>
          </a:xfrm>
          <a:prstGeom prst="line">
            <a:avLst/>
          </a:prstGeom>
          <a:noFill/>
          <a:ln w="11113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8" name="Line 7094"/>
          <p:cNvSpPr>
            <a:spLocks noChangeShapeType="1"/>
          </p:cNvSpPr>
          <p:nvPr/>
        </p:nvSpPr>
        <p:spPr bwMode="auto">
          <a:xfrm>
            <a:off x="8215313" y="5621338"/>
            <a:ext cx="388937" cy="1587"/>
          </a:xfrm>
          <a:prstGeom prst="line">
            <a:avLst/>
          </a:prstGeom>
          <a:noFill/>
          <a:ln w="11113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9" name="Line 7095"/>
          <p:cNvSpPr>
            <a:spLocks noChangeShapeType="1"/>
          </p:cNvSpPr>
          <p:nvPr/>
        </p:nvSpPr>
        <p:spPr bwMode="auto">
          <a:xfrm>
            <a:off x="8215313" y="5629275"/>
            <a:ext cx="388937" cy="1588"/>
          </a:xfrm>
          <a:prstGeom prst="line">
            <a:avLst/>
          </a:prstGeom>
          <a:noFill/>
          <a:ln w="11113">
            <a:solidFill>
              <a:srgbClr val="817F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0" name="Line 7096"/>
          <p:cNvSpPr>
            <a:spLocks noChangeShapeType="1"/>
          </p:cNvSpPr>
          <p:nvPr/>
        </p:nvSpPr>
        <p:spPr bwMode="auto">
          <a:xfrm>
            <a:off x="8215313" y="5637213"/>
            <a:ext cx="388937" cy="1587"/>
          </a:xfrm>
          <a:prstGeom prst="line">
            <a:avLst/>
          </a:prstGeom>
          <a:noFill/>
          <a:ln w="11113">
            <a:solidFill>
              <a:srgbClr val="7C7A7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1" name="Line 7097"/>
          <p:cNvSpPr>
            <a:spLocks noChangeShapeType="1"/>
          </p:cNvSpPr>
          <p:nvPr/>
        </p:nvSpPr>
        <p:spPr bwMode="auto">
          <a:xfrm>
            <a:off x="8215313" y="5645150"/>
            <a:ext cx="388937" cy="1588"/>
          </a:xfrm>
          <a:prstGeom prst="line">
            <a:avLst/>
          </a:prstGeom>
          <a:noFill/>
          <a:ln w="11113">
            <a:solidFill>
              <a:srgbClr val="7876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2" name="Line 7098"/>
          <p:cNvSpPr>
            <a:spLocks noChangeShapeType="1"/>
          </p:cNvSpPr>
          <p:nvPr/>
        </p:nvSpPr>
        <p:spPr bwMode="auto">
          <a:xfrm>
            <a:off x="8215313" y="5653088"/>
            <a:ext cx="388937" cy="1587"/>
          </a:xfrm>
          <a:prstGeom prst="line">
            <a:avLst/>
          </a:prstGeom>
          <a:noFill/>
          <a:ln w="11113">
            <a:solidFill>
              <a:srgbClr val="73717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3" name="Line 7099"/>
          <p:cNvSpPr>
            <a:spLocks noChangeShapeType="1"/>
          </p:cNvSpPr>
          <p:nvPr/>
        </p:nvSpPr>
        <p:spPr bwMode="auto">
          <a:xfrm>
            <a:off x="8215313" y="5661025"/>
            <a:ext cx="388937" cy="1588"/>
          </a:xfrm>
          <a:prstGeom prst="line">
            <a:avLst/>
          </a:prstGeom>
          <a:noFill/>
          <a:ln w="11113">
            <a:solidFill>
              <a:srgbClr val="6F6D6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4" name="Line 7100"/>
          <p:cNvSpPr>
            <a:spLocks noChangeShapeType="1"/>
          </p:cNvSpPr>
          <p:nvPr/>
        </p:nvSpPr>
        <p:spPr bwMode="auto">
          <a:xfrm>
            <a:off x="8215313" y="5672138"/>
            <a:ext cx="388937" cy="1587"/>
          </a:xfrm>
          <a:prstGeom prst="line">
            <a:avLst/>
          </a:prstGeom>
          <a:noFill/>
          <a:ln w="11113">
            <a:solidFill>
              <a:srgbClr val="6A696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5" name="Line 7101"/>
          <p:cNvSpPr>
            <a:spLocks noChangeShapeType="1"/>
          </p:cNvSpPr>
          <p:nvPr/>
        </p:nvSpPr>
        <p:spPr bwMode="auto">
          <a:xfrm>
            <a:off x="8215313" y="5680075"/>
            <a:ext cx="388937" cy="1588"/>
          </a:xfrm>
          <a:prstGeom prst="line">
            <a:avLst/>
          </a:prstGeom>
          <a:noFill/>
          <a:ln w="11113">
            <a:solidFill>
              <a:srgbClr val="66646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6" name="Line 7102"/>
          <p:cNvSpPr>
            <a:spLocks noChangeShapeType="1"/>
          </p:cNvSpPr>
          <p:nvPr/>
        </p:nvSpPr>
        <p:spPr bwMode="auto">
          <a:xfrm>
            <a:off x="8215313" y="5688013"/>
            <a:ext cx="388937" cy="1587"/>
          </a:xfrm>
          <a:prstGeom prst="line">
            <a:avLst/>
          </a:prstGeom>
          <a:noFill/>
          <a:ln w="11113">
            <a:solidFill>
              <a:srgbClr val="61606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7" name="Line 7103"/>
          <p:cNvSpPr>
            <a:spLocks noChangeShapeType="1"/>
          </p:cNvSpPr>
          <p:nvPr/>
        </p:nvSpPr>
        <p:spPr bwMode="auto">
          <a:xfrm>
            <a:off x="8215313" y="5695950"/>
            <a:ext cx="388937" cy="1588"/>
          </a:xfrm>
          <a:prstGeom prst="line">
            <a:avLst/>
          </a:prstGeom>
          <a:noFill/>
          <a:ln w="11113">
            <a:solidFill>
              <a:srgbClr val="5D5C5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8" name="Line 7104"/>
          <p:cNvSpPr>
            <a:spLocks noChangeShapeType="1"/>
          </p:cNvSpPr>
          <p:nvPr/>
        </p:nvSpPr>
        <p:spPr bwMode="auto">
          <a:xfrm>
            <a:off x="8215313" y="5703888"/>
            <a:ext cx="388937" cy="1587"/>
          </a:xfrm>
          <a:prstGeom prst="line">
            <a:avLst/>
          </a:prstGeom>
          <a:noFill/>
          <a:ln w="11113">
            <a:solidFill>
              <a:srgbClr val="59575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9" name="Line 7105"/>
          <p:cNvSpPr>
            <a:spLocks noChangeShapeType="1"/>
          </p:cNvSpPr>
          <p:nvPr/>
        </p:nvSpPr>
        <p:spPr bwMode="auto">
          <a:xfrm>
            <a:off x="8215313" y="5711825"/>
            <a:ext cx="388937" cy="1588"/>
          </a:xfrm>
          <a:prstGeom prst="line">
            <a:avLst/>
          </a:prstGeom>
          <a:noFill/>
          <a:ln w="11113">
            <a:solidFill>
              <a:srgbClr val="5453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0" name="Line 7106"/>
          <p:cNvSpPr>
            <a:spLocks noChangeShapeType="1"/>
          </p:cNvSpPr>
          <p:nvPr/>
        </p:nvSpPr>
        <p:spPr bwMode="auto">
          <a:xfrm>
            <a:off x="8215313" y="5718175"/>
            <a:ext cx="388937" cy="1588"/>
          </a:xfrm>
          <a:prstGeom prst="line">
            <a:avLst/>
          </a:prstGeom>
          <a:noFill/>
          <a:ln w="11113">
            <a:solidFill>
              <a:srgbClr val="504E4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1" name="Line 7107"/>
          <p:cNvSpPr>
            <a:spLocks noChangeShapeType="1"/>
          </p:cNvSpPr>
          <p:nvPr/>
        </p:nvSpPr>
        <p:spPr bwMode="auto">
          <a:xfrm>
            <a:off x="8215313" y="5726113"/>
            <a:ext cx="388937" cy="1587"/>
          </a:xfrm>
          <a:prstGeom prst="line">
            <a:avLst/>
          </a:prstGeom>
          <a:noFill/>
          <a:ln w="11113">
            <a:solidFill>
              <a:srgbClr val="4B4A4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2" name="Line 7108"/>
          <p:cNvSpPr>
            <a:spLocks noChangeShapeType="1"/>
          </p:cNvSpPr>
          <p:nvPr/>
        </p:nvSpPr>
        <p:spPr bwMode="auto">
          <a:xfrm>
            <a:off x="8215313" y="5734050"/>
            <a:ext cx="388937" cy="1588"/>
          </a:xfrm>
          <a:prstGeom prst="line">
            <a:avLst/>
          </a:prstGeom>
          <a:noFill/>
          <a:ln w="11113">
            <a:solidFill>
              <a:srgbClr val="47464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3" name="Line 7109"/>
          <p:cNvSpPr>
            <a:spLocks noChangeShapeType="1"/>
          </p:cNvSpPr>
          <p:nvPr/>
        </p:nvSpPr>
        <p:spPr bwMode="auto">
          <a:xfrm>
            <a:off x="8215313" y="5741988"/>
            <a:ext cx="388937" cy="1587"/>
          </a:xfrm>
          <a:prstGeom prst="line">
            <a:avLst/>
          </a:prstGeom>
          <a:noFill/>
          <a:ln w="11113">
            <a:solidFill>
              <a:srgbClr val="4241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4" name="Freeform 7110"/>
          <p:cNvSpPr>
            <a:spLocks/>
          </p:cNvSpPr>
          <p:nvPr/>
        </p:nvSpPr>
        <p:spPr bwMode="auto">
          <a:xfrm>
            <a:off x="8323263" y="4129088"/>
            <a:ext cx="23812" cy="3175"/>
          </a:xfrm>
          <a:custGeom>
            <a:avLst/>
            <a:gdLst>
              <a:gd name="T0" fmla="*/ 0 w 15"/>
              <a:gd name="T1" fmla="*/ 0 h 2"/>
              <a:gd name="T2" fmla="*/ 0 w 15"/>
              <a:gd name="T3" fmla="*/ 3175 h 2"/>
              <a:gd name="T4" fmla="*/ 23812 w 15"/>
              <a:gd name="T5" fmla="*/ 3175 h 2"/>
              <a:gd name="T6" fmla="*/ 23812 w 15"/>
              <a:gd name="T7" fmla="*/ 3175 h 2"/>
              <a:gd name="T8" fmla="*/ 0 w 15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0"/>
                </a:moveTo>
                <a:lnTo>
                  <a:pt x="0" y="2"/>
                </a:lnTo>
                <a:lnTo>
                  <a:pt x="15" y="2"/>
                </a:lnTo>
                <a:lnTo>
                  <a:pt x="0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5" name="Rectangle 7111"/>
          <p:cNvSpPr>
            <a:spLocks noChangeArrowheads="1"/>
          </p:cNvSpPr>
          <p:nvPr/>
        </p:nvSpPr>
        <p:spPr bwMode="auto">
          <a:xfrm>
            <a:off x="8323263" y="4148138"/>
            <a:ext cx="23812" cy="23812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6" name="Rectangle 7112"/>
          <p:cNvSpPr>
            <a:spLocks noChangeArrowheads="1"/>
          </p:cNvSpPr>
          <p:nvPr/>
        </p:nvSpPr>
        <p:spPr bwMode="auto">
          <a:xfrm>
            <a:off x="8323263" y="4171950"/>
            <a:ext cx="23812" cy="7938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7" name="Rectangle 7113"/>
          <p:cNvSpPr>
            <a:spLocks noChangeArrowheads="1"/>
          </p:cNvSpPr>
          <p:nvPr/>
        </p:nvSpPr>
        <p:spPr bwMode="auto">
          <a:xfrm>
            <a:off x="8323263" y="4171950"/>
            <a:ext cx="23812" cy="1588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8" name="Freeform 7114"/>
          <p:cNvSpPr>
            <a:spLocks/>
          </p:cNvSpPr>
          <p:nvPr/>
        </p:nvSpPr>
        <p:spPr bwMode="auto">
          <a:xfrm>
            <a:off x="8323263" y="4194175"/>
            <a:ext cx="26987" cy="15875"/>
          </a:xfrm>
          <a:custGeom>
            <a:avLst/>
            <a:gdLst>
              <a:gd name="T0" fmla="*/ 23812 w 17"/>
              <a:gd name="T1" fmla="*/ 0 h 10"/>
              <a:gd name="T2" fmla="*/ 0 w 17"/>
              <a:gd name="T3" fmla="*/ 0 h 10"/>
              <a:gd name="T4" fmla="*/ 3175 w 17"/>
              <a:gd name="T5" fmla="*/ 15875 h 10"/>
              <a:gd name="T6" fmla="*/ 26987 w 17"/>
              <a:gd name="T7" fmla="*/ 15875 h 10"/>
              <a:gd name="T8" fmla="*/ 23812 w 17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0">
                <a:moveTo>
                  <a:pt x="15" y="0"/>
                </a:moveTo>
                <a:lnTo>
                  <a:pt x="0" y="0"/>
                </a:lnTo>
                <a:lnTo>
                  <a:pt x="2" y="10"/>
                </a:lnTo>
                <a:lnTo>
                  <a:pt x="17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9" name="Freeform 7115"/>
          <p:cNvSpPr>
            <a:spLocks/>
          </p:cNvSpPr>
          <p:nvPr/>
        </p:nvSpPr>
        <p:spPr bwMode="auto">
          <a:xfrm>
            <a:off x="8326438" y="4210050"/>
            <a:ext cx="23812" cy="19050"/>
          </a:xfrm>
          <a:custGeom>
            <a:avLst/>
            <a:gdLst>
              <a:gd name="T0" fmla="*/ 23812 w 15"/>
              <a:gd name="T1" fmla="*/ 0 h 12"/>
              <a:gd name="T2" fmla="*/ 0 w 15"/>
              <a:gd name="T3" fmla="*/ 4763 h 12"/>
              <a:gd name="T4" fmla="*/ 0 w 15"/>
              <a:gd name="T5" fmla="*/ 19050 h 12"/>
              <a:gd name="T6" fmla="*/ 23812 w 15"/>
              <a:gd name="T7" fmla="*/ 15875 h 12"/>
              <a:gd name="T8" fmla="*/ 23812 w 15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2">
                <a:moveTo>
                  <a:pt x="15" y="0"/>
                </a:moveTo>
                <a:lnTo>
                  <a:pt x="0" y="3"/>
                </a:lnTo>
                <a:lnTo>
                  <a:pt x="0" y="12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0" name="Freeform 7116"/>
          <p:cNvSpPr>
            <a:spLocks/>
          </p:cNvSpPr>
          <p:nvPr/>
        </p:nvSpPr>
        <p:spPr bwMode="auto">
          <a:xfrm>
            <a:off x="8326438" y="4210050"/>
            <a:ext cx="23812" cy="4763"/>
          </a:xfrm>
          <a:custGeom>
            <a:avLst/>
            <a:gdLst>
              <a:gd name="T0" fmla="*/ 0 w 15"/>
              <a:gd name="T1" fmla="*/ 0 h 3"/>
              <a:gd name="T2" fmla="*/ 0 w 15"/>
              <a:gd name="T3" fmla="*/ 4763 h 3"/>
              <a:gd name="T4" fmla="*/ 23812 w 15"/>
              <a:gd name="T5" fmla="*/ 0 h 3"/>
              <a:gd name="T6" fmla="*/ 23812 w 15"/>
              <a:gd name="T7" fmla="*/ 0 h 3"/>
              <a:gd name="T8" fmla="*/ 0 w 15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">
                <a:moveTo>
                  <a:pt x="0" y="0"/>
                </a:moveTo>
                <a:lnTo>
                  <a:pt x="0" y="3"/>
                </a:ln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1" name="Freeform 7117"/>
          <p:cNvSpPr>
            <a:spLocks/>
          </p:cNvSpPr>
          <p:nvPr/>
        </p:nvSpPr>
        <p:spPr bwMode="auto">
          <a:xfrm>
            <a:off x="8329613" y="4241800"/>
            <a:ext cx="23812" cy="19050"/>
          </a:xfrm>
          <a:custGeom>
            <a:avLst/>
            <a:gdLst>
              <a:gd name="T0" fmla="*/ 23812 w 15"/>
              <a:gd name="T1" fmla="*/ 0 h 12"/>
              <a:gd name="T2" fmla="*/ 0 w 15"/>
              <a:gd name="T3" fmla="*/ 3175 h 12"/>
              <a:gd name="T4" fmla="*/ 0 w 15"/>
              <a:gd name="T5" fmla="*/ 19050 h 12"/>
              <a:gd name="T6" fmla="*/ 23812 w 15"/>
              <a:gd name="T7" fmla="*/ 15875 h 12"/>
              <a:gd name="T8" fmla="*/ 23812 w 15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2">
                <a:moveTo>
                  <a:pt x="15" y="0"/>
                </a:moveTo>
                <a:lnTo>
                  <a:pt x="0" y="2"/>
                </a:lnTo>
                <a:lnTo>
                  <a:pt x="0" y="12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2" name="Freeform 7118"/>
          <p:cNvSpPr>
            <a:spLocks/>
          </p:cNvSpPr>
          <p:nvPr/>
        </p:nvSpPr>
        <p:spPr bwMode="auto">
          <a:xfrm>
            <a:off x="8329613" y="4257675"/>
            <a:ext cx="28575" cy="19050"/>
          </a:xfrm>
          <a:custGeom>
            <a:avLst/>
            <a:gdLst>
              <a:gd name="T0" fmla="*/ 23813 w 18"/>
              <a:gd name="T1" fmla="*/ 0 h 12"/>
              <a:gd name="T2" fmla="*/ 0 w 18"/>
              <a:gd name="T3" fmla="*/ 3175 h 12"/>
              <a:gd name="T4" fmla="*/ 3175 w 18"/>
              <a:gd name="T5" fmla="*/ 19050 h 12"/>
              <a:gd name="T6" fmla="*/ 28575 w 18"/>
              <a:gd name="T7" fmla="*/ 14288 h 12"/>
              <a:gd name="T8" fmla="*/ 23813 w 18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2">
                <a:moveTo>
                  <a:pt x="15" y="0"/>
                </a:moveTo>
                <a:lnTo>
                  <a:pt x="0" y="2"/>
                </a:lnTo>
                <a:lnTo>
                  <a:pt x="2" y="12"/>
                </a:lnTo>
                <a:lnTo>
                  <a:pt x="18" y="9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3" name="Freeform 7119"/>
          <p:cNvSpPr>
            <a:spLocks/>
          </p:cNvSpPr>
          <p:nvPr/>
        </p:nvSpPr>
        <p:spPr bwMode="auto">
          <a:xfrm>
            <a:off x="8329613" y="4257675"/>
            <a:ext cx="23812" cy="3175"/>
          </a:xfrm>
          <a:custGeom>
            <a:avLst/>
            <a:gdLst>
              <a:gd name="T0" fmla="*/ 0 w 15"/>
              <a:gd name="T1" fmla="*/ 3175 h 2"/>
              <a:gd name="T2" fmla="*/ 0 w 15"/>
              <a:gd name="T3" fmla="*/ 3175 h 2"/>
              <a:gd name="T4" fmla="*/ 23812 w 15"/>
              <a:gd name="T5" fmla="*/ 0 h 2"/>
              <a:gd name="T6" fmla="*/ 23812 w 15"/>
              <a:gd name="T7" fmla="*/ 0 h 2"/>
              <a:gd name="T8" fmla="*/ 0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2"/>
                </a:lnTo>
                <a:lnTo>
                  <a:pt x="15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4" name="Freeform 7120"/>
          <p:cNvSpPr>
            <a:spLocks/>
          </p:cNvSpPr>
          <p:nvPr/>
        </p:nvSpPr>
        <p:spPr bwMode="auto">
          <a:xfrm>
            <a:off x="8337550" y="4287838"/>
            <a:ext cx="26988" cy="19050"/>
          </a:xfrm>
          <a:custGeom>
            <a:avLst/>
            <a:gdLst>
              <a:gd name="T0" fmla="*/ 23813 w 17"/>
              <a:gd name="T1" fmla="*/ 0 h 12"/>
              <a:gd name="T2" fmla="*/ 0 w 17"/>
              <a:gd name="T3" fmla="*/ 4763 h 12"/>
              <a:gd name="T4" fmla="*/ 3175 w 17"/>
              <a:gd name="T5" fmla="*/ 19050 h 12"/>
              <a:gd name="T6" fmla="*/ 26988 w 17"/>
              <a:gd name="T7" fmla="*/ 15875 h 12"/>
              <a:gd name="T8" fmla="*/ 23813 w 17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2">
                <a:moveTo>
                  <a:pt x="15" y="0"/>
                </a:moveTo>
                <a:lnTo>
                  <a:pt x="0" y="3"/>
                </a:lnTo>
                <a:lnTo>
                  <a:pt x="2" y="12"/>
                </a:lnTo>
                <a:lnTo>
                  <a:pt x="17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5" name="Freeform 7121"/>
          <p:cNvSpPr>
            <a:spLocks/>
          </p:cNvSpPr>
          <p:nvPr/>
        </p:nvSpPr>
        <p:spPr bwMode="auto">
          <a:xfrm>
            <a:off x="8340725" y="4303713"/>
            <a:ext cx="26988" cy="19050"/>
          </a:xfrm>
          <a:custGeom>
            <a:avLst/>
            <a:gdLst>
              <a:gd name="T0" fmla="*/ 23813 w 17"/>
              <a:gd name="T1" fmla="*/ 0 h 12"/>
              <a:gd name="T2" fmla="*/ 0 w 17"/>
              <a:gd name="T3" fmla="*/ 3175 h 12"/>
              <a:gd name="T4" fmla="*/ 3175 w 17"/>
              <a:gd name="T5" fmla="*/ 19050 h 12"/>
              <a:gd name="T6" fmla="*/ 26988 w 17"/>
              <a:gd name="T7" fmla="*/ 15875 h 12"/>
              <a:gd name="T8" fmla="*/ 23813 w 17"/>
              <a:gd name="T9" fmla="*/ 0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2">
                <a:moveTo>
                  <a:pt x="15" y="0"/>
                </a:moveTo>
                <a:lnTo>
                  <a:pt x="0" y="2"/>
                </a:lnTo>
                <a:lnTo>
                  <a:pt x="2" y="12"/>
                </a:lnTo>
                <a:lnTo>
                  <a:pt x="17" y="10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6" name="Freeform 7122"/>
          <p:cNvSpPr>
            <a:spLocks/>
          </p:cNvSpPr>
          <p:nvPr/>
        </p:nvSpPr>
        <p:spPr bwMode="auto">
          <a:xfrm>
            <a:off x="8340725" y="4303713"/>
            <a:ext cx="23813" cy="3175"/>
          </a:xfrm>
          <a:custGeom>
            <a:avLst/>
            <a:gdLst>
              <a:gd name="T0" fmla="*/ 0 w 15"/>
              <a:gd name="T1" fmla="*/ 3175 h 2"/>
              <a:gd name="T2" fmla="*/ 0 w 15"/>
              <a:gd name="T3" fmla="*/ 3175 h 2"/>
              <a:gd name="T4" fmla="*/ 23813 w 15"/>
              <a:gd name="T5" fmla="*/ 0 h 2"/>
              <a:gd name="T6" fmla="*/ 23813 w 15"/>
              <a:gd name="T7" fmla="*/ 0 h 2"/>
              <a:gd name="T8" fmla="*/ 0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2"/>
                </a:lnTo>
                <a:lnTo>
                  <a:pt x="15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7" name="Freeform 7123"/>
          <p:cNvSpPr>
            <a:spLocks/>
          </p:cNvSpPr>
          <p:nvPr/>
        </p:nvSpPr>
        <p:spPr bwMode="auto">
          <a:xfrm>
            <a:off x="8347075" y="4335463"/>
            <a:ext cx="28575" cy="22225"/>
          </a:xfrm>
          <a:custGeom>
            <a:avLst/>
            <a:gdLst>
              <a:gd name="T0" fmla="*/ 23813 w 18"/>
              <a:gd name="T1" fmla="*/ 0 h 14"/>
              <a:gd name="T2" fmla="*/ 0 w 18"/>
              <a:gd name="T3" fmla="*/ 3175 h 14"/>
              <a:gd name="T4" fmla="*/ 3175 w 18"/>
              <a:gd name="T5" fmla="*/ 22225 h 14"/>
              <a:gd name="T6" fmla="*/ 28575 w 18"/>
              <a:gd name="T7" fmla="*/ 19050 h 14"/>
              <a:gd name="T8" fmla="*/ 23813 w 18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4">
                <a:moveTo>
                  <a:pt x="15" y="0"/>
                </a:moveTo>
                <a:lnTo>
                  <a:pt x="0" y="2"/>
                </a:lnTo>
                <a:lnTo>
                  <a:pt x="2" y="14"/>
                </a:lnTo>
                <a:lnTo>
                  <a:pt x="18" y="12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8" name="Freeform 7124"/>
          <p:cNvSpPr>
            <a:spLocks/>
          </p:cNvSpPr>
          <p:nvPr/>
        </p:nvSpPr>
        <p:spPr bwMode="auto">
          <a:xfrm>
            <a:off x="8350250" y="4354513"/>
            <a:ext cx="28575" cy="11112"/>
          </a:xfrm>
          <a:custGeom>
            <a:avLst/>
            <a:gdLst>
              <a:gd name="T0" fmla="*/ 25400 w 18"/>
              <a:gd name="T1" fmla="*/ 0 h 7"/>
              <a:gd name="T2" fmla="*/ 0 w 18"/>
              <a:gd name="T3" fmla="*/ 3175 h 7"/>
              <a:gd name="T4" fmla="*/ 3175 w 18"/>
              <a:gd name="T5" fmla="*/ 11112 h 7"/>
              <a:gd name="T6" fmla="*/ 28575 w 18"/>
              <a:gd name="T7" fmla="*/ 7937 h 7"/>
              <a:gd name="T8" fmla="*/ 25400 w 1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7">
                <a:moveTo>
                  <a:pt x="16" y="0"/>
                </a:moveTo>
                <a:lnTo>
                  <a:pt x="0" y="2"/>
                </a:lnTo>
                <a:lnTo>
                  <a:pt x="2" y="7"/>
                </a:lnTo>
                <a:lnTo>
                  <a:pt x="18" y="5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9" name="Freeform 7125"/>
          <p:cNvSpPr>
            <a:spLocks/>
          </p:cNvSpPr>
          <p:nvPr/>
        </p:nvSpPr>
        <p:spPr bwMode="auto">
          <a:xfrm>
            <a:off x="8350250" y="4354513"/>
            <a:ext cx="25400" cy="3175"/>
          </a:xfrm>
          <a:custGeom>
            <a:avLst/>
            <a:gdLst>
              <a:gd name="T0" fmla="*/ 0 w 16"/>
              <a:gd name="T1" fmla="*/ 3175 h 2"/>
              <a:gd name="T2" fmla="*/ 0 w 16"/>
              <a:gd name="T3" fmla="*/ 3175 h 2"/>
              <a:gd name="T4" fmla="*/ 25400 w 16"/>
              <a:gd name="T5" fmla="*/ 0 h 2"/>
              <a:gd name="T6" fmla="*/ 25400 w 16"/>
              <a:gd name="T7" fmla="*/ 0 h 2"/>
              <a:gd name="T8" fmla="*/ 0 w 16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2">
                <a:moveTo>
                  <a:pt x="0" y="2"/>
                </a:moveTo>
                <a:lnTo>
                  <a:pt x="0" y="2"/>
                </a:lnTo>
                <a:lnTo>
                  <a:pt x="16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0" name="Freeform 7126"/>
          <p:cNvSpPr>
            <a:spLocks/>
          </p:cNvSpPr>
          <p:nvPr/>
        </p:nvSpPr>
        <p:spPr bwMode="auto">
          <a:xfrm>
            <a:off x="8358188" y="4378325"/>
            <a:ext cx="30162" cy="22225"/>
          </a:xfrm>
          <a:custGeom>
            <a:avLst/>
            <a:gdLst>
              <a:gd name="T0" fmla="*/ 23812 w 19"/>
              <a:gd name="T1" fmla="*/ 0 h 14"/>
              <a:gd name="T2" fmla="*/ 0 w 19"/>
              <a:gd name="T3" fmla="*/ 3175 h 14"/>
              <a:gd name="T4" fmla="*/ 6350 w 19"/>
              <a:gd name="T5" fmla="*/ 22225 h 14"/>
              <a:gd name="T6" fmla="*/ 30162 w 19"/>
              <a:gd name="T7" fmla="*/ 19050 h 14"/>
              <a:gd name="T8" fmla="*/ 23812 w 19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4">
                <a:moveTo>
                  <a:pt x="15" y="0"/>
                </a:moveTo>
                <a:lnTo>
                  <a:pt x="0" y="2"/>
                </a:lnTo>
                <a:lnTo>
                  <a:pt x="4" y="14"/>
                </a:lnTo>
                <a:lnTo>
                  <a:pt x="19" y="12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1" name="Freeform 7127"/>
          <p:cNvSpPr>
            <a:spLocks/>
          </p:cNvSpPr>
          <p:nvPr/>
        </p:nvSpPr>
        <p:spPr bwMode="auto">
          <a:xfrm>
            <a:off x="8364538" y="4397375"/>
            <a:ext cx="28575" cy="15875"/>
          </a:xfrm>
          <a:custGeom>
            <a:avLst/>
            <a:gdLst>
              <a:gd name="T0" fmla="*/ 23813 w 18"/>
              <a:gd name="T1" fmla="*/ 0 h 10"/>
              <a:gd name="T2" fmla="*/ 0 w 18"/>
              <a:gd name="T3" fmla="*/ 3175 h 10"/>
              <a:gd name="T4" fmla="*/ 3175 w 18"/>
              <a:gd name="T5" fmla="*/ 15875 h 10"/>
              <a:gd name="T6" fmla="*/ 28575 w 18"/>
              <a:gd name="T7" fmla="*/ 11113 h 10"/>
              <a:gd name="T8" fmla="*/ 23813 w 18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0">
                <a:moveTo>
                  <a:pt x="15" y="0"/>
                </a:moveTo>
                <a:lnTo>
                  <a:pt x="0" y="2"/>
                </a:lnTo>
                <a:lnTo>
                  <a:pt x="2" y="10"/>
                </a:lnTo>
                <a:lnTo>
                  <a:pt x="18" y="7"/>
                </a:lnTo>
                <a:lnTo>
                  <a:pt x="1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2" name="Freeform 7128"/>
          <p:cNvSpPr>
            <a:spLocks/>
          </p:cNvSpPr>
          <p:nvPr/>
        </p:nvSpPr>
        <p:spPr bwMode="auto">
          <a:xfrm>
            <a:off x="8364538" y="4397375"/>
            <a:ext cx="23812" cy="3175"/>
          </a:xfrm>
          <a:custGeom>
            <a:avLst/>
            <a:gdLst>
              <a:gd name="T0" fmla="*/ 0 w 15"/>
              <a:gd name="T1" fmla="*/ 3175 h 2"/>
              <a:gd name="T2" fmla="*/ 0 w 15"/>
              <a:gd name="T3" fmla="*/ 3175 h 2"/>
              <a:gd name="T4" fmla="*/ 23812 w 15"/>
              <a:gd name="T5" fmla="*/ 0 h 2"/>
              <a:gd name="T6" fmla="*/ 23812 w 15"/>
              <a:gd name="T7" fmla="*/ 0 h 2"/>
              <a:gd name="T8" fmla="*/ 0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0" y="2"/>
                </a:moveTo>
                <a:lnTo>
                  <a:pt x="0" y="2"/>
                </a:lnTo>
                <a:lnTo>
                  <a:pt x="15" y="0"/>
                </a:lnTo>
                <a:lnTo>
                  <a:pt x="0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3" name="Freeform 7129"/>
          <p:cNvSpPr>
            <a:spLocks/>
          </p:cNvSpPr>
          <p:nvPr/>
        </p:nvSpPr>
        <p:spPr bwMode="auto">
          <a:xfrm>
            <a:off x="8370888" y="4424363"/>
            <a:ext cx="31750" cy="31750"/>
          </a:xfrm>
          <a:custGeom>
            <a:avLst/>
            <a:gdLst>
              <a:gd name="T0" fmla="*/ 25400 w 20"/>
              <a:gd name="T1" fmla="*/ 0 h 20"/>
              <a:gd name="T2" fmla="*/ 0 w 20"/>
              <a:gd name="T3" fmla="*/ 3175 h 20"/>
              <a:gd name="T4" fmla="*/ 7938 w 20"/>
              <a:gd name="T5" fmla="*/ 31750 h 20"/>
              <a:gd name="T6" fmla="*/ 31750 w 20"/>
              <a:gd name="T7" fmla="*/ 26988 h 20"/>
              <a:gd name="T8" fmla="*/ 25400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6" y="0"/>
                </a:moveTo>
                <a:lnTo>
                  <a:pt x="0" y="2"/>
                </a:lnTo>
                <a:lnTo>
                  <a:pt x="5" y="20"/>
                </a:lnTo>
                <a:lnTo>
                  <a:pt x="20" y="17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4" name="Freeform 7130"/>
          <p:cNvSpPr>
            <a:spLocks/>
          </p:cNvSpPr>
          <p:nvPr/>
        </p:nvSpPr>
        <p:spPr bwMode="auto">
          <a:xfrm>
            <a:off x="8385175" y="4467225"/>
            <a:ext cx="25400" cy="7938"/>
          </a:xfrm>
          <a:custGeom>
            <a:avLst/>
            <a:gdLst>
              <a:gd name="T0" fmla="*/ 25400 w 16"/>
              <a:gd name="T1" fmla="*/ 0 h 5"/>
              <a:gd name="T2" fmla="*/ 0 w 16"/>
              <a:gd name="T3" fmla="*/ 3175 h 5"/>
              <a:gd name="T4" fmla="*/ 0 w 16"/>
              <a:gd name="T5" fmla="*/ 7938 h 5"/>
              <a:gd name="T6" fmla="*/ 25400 w 16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5">
                <a:moveTo>
                  <a:pt x="16" y="0"/>
                </a:moveTo>
                <a:lnTo>
                  <a:pt x="0" y="2"/>
                </a:lnTo>
                <a:lnTo>
                  <a:pt x="0" y="5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5" name="Freeform 7131"/>
          <p:cNvSpPr>
            <a:spLocks/>
          </p:cNvSpPr>
          <p:nvPr/>
        </p:nvSpPr>
        <p:spPr bwMode="auto">
          <a:xfrm>
            <a:off x="8385175" y="4470400"/>
            <a:ext cx="31750" cy="31750"/>
          </a:xfrm>
          <a:custGeom>
            <a:avLst/>
            <a:gdLst>
              <a:gd name="T0" fmla="*/ 25400 w 20"/>
              <a:gd name="T1" fmla="*/ 0 h 20"/>
              <a:gd name="T2" fmla="*/ 0 w 20"/>
              <a:gd name="T3" fmla="*/ 4763 h 20"/>
              <a:gd name="T4" fmla="*/ 7938 w 20"/>
              <a:gd name="T5" fmla="*/ 31750 h 20"/>
              <a:gd name="T6" fmla="*/ 31750 w 20"/>
              <a:gd name="T7" fmla="*/ 26988 h 20"/>
              <a:gd name="T8" fmla="*/ 25400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6" y="0"/>
                </a:moveTo>
                <a:lnTo>
                  <a:pt x="0" y="3"/>
                </a:lnTo>
                <a:lnTo>
                  <a:pt x="5" y="20"/>
                </a:lnTo>
                <a:lnTo>
                  <a:pt x="20" y="17"/>
                </a:lnTo>
                <a:lnTo>
                  <a:pt x="16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6" name="Freeform 7132"/>
          <p:cNvSpPr>
            <a:spLocks/>
          </p:cNvSpPr>
          <p:nvPr/>
        </p:nvSpPr>
        <p:spPr bwMode="auto">
          <a:xfrm>
            <a:off x="8385175" y="4470400"/>
            <a:ext cx="25400" cy="4763"/>
          </a:xfrm>
          <a:custGeom>
            <a:avLst/>
            <a:gdLst>
              <a:gd name="T0" fmla="*/ 0 w 16"/>
              <a:gd name="T1" fmla="*/ 4763 h 3"/>
              <a:gd name="T2" fmla="*/ 0 w 16"/>
              <a:gd name="T3" fmla="*/ 4763 h 3"/>
              <a:gd name="T4" fmla="*/ 25400 w 16"/>
              <a:gd name="T5" fmla="*/ 0 h 3"/>
              <a:gd name="T6" fmla="*/ 25400 w 16"/>
              <a:gd name="T7" fmla="*/ 0 h 3"/>
              <a:gd name="T8" fmla="*/ 0 w 16"/>
              <a:gd name="T9" fmla="*/ 476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3">
                <a:moveTo>
                  <a:pt x="0" y="3"/>
                </a:moveTo>
                <a:lnTo>
                  <a:pt x="0" y="3"/>
                </a:lnTo>
                <a:lnTo>
                  <a:pt x="16" y="0"/>
                </a:lnTo>
                <a:lnTo>
                  <a:pt x="0" y="3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7" name="Rectangle 7133"/>
          <p:cNvSpPr>
            <a:spLocks noChangeArrowheads="1"/>
          </p:cNvSpPr>
          <p:nvPr/>
        </p:nvSpPr>
        <p:spPr bwMode="auto">
          <a:xfrm>
            <a:off x="8399463" y="4513263"/>
            <a:ext cx="23812" cy="31750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8" name="Rectangle 7134"/>
          <p:cNvSpPr>
            <a:spLocks noChangeArrowheads="1"/>
          </p:cNvSpPr>
          <p:nvPr/>
        </p:nvSpPr>
        <p:spPr bwMode="auto">
          <a:xfrm>
            <a:off x="8399463" y="4560888"/>
            <a:ext cx="23812" cy="19050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9" name="Rectangle 7135"/>
          <p:cNvSpPr>
            <a:spLocks noChangeArrowheads="1"/>
          </p:cNvSpPr>
          <p:nvPr/>
        </p:nvSpPr>
        <p:spPr bwMode="auto">
          <a:xfrm>
            <a:off x="8385175" y="4800600"/>
            <a:ext cx="46038" cy="85725"/>
          </a:xfrm>
          <a:prstGeom prst="rect">
            <a:avLst/>
          </a:prstGeom>
          <a:solidFill>
            <a:srgbClr val="81644C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0" name="Rectangle 7136"/>
          <p:cNvSpPr>
            <a:spLocks noChangeArrowheads="1"/>
          </p:cNvSpPr>
          <p:nvPr/>
        </p:nvSpPr>
        <p:spPr bwMode="auto">
          <a:xfrm>
            <a:off x="8386763" y="4802188"/>
            <a:ext cx="46037" cy="87312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1" name="AutoShape 7137"/>
          <p:cNvSpPr>
            <a:spLocks noChangeArrowheads="1"/>
          </p:cNvSpPr>
          <p:nvPr/>
        </p:nvSpPr>
        <p:spPr bwMode="auto">
          <a:xfrm>
            <a:off x="8364538" y="4875213"/>
            <a:ext cx="87312" cy="260350"/>
          </a:xfrm>
          <a:prstGeom prst="roundRect">
            <a:avLst>
              <a:gd name="adj" fmla="val 36000"/>
            </a:avLst>
          </a:prstGeom>
          <a:solidFill>
            <a:srgbClr val="9F15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2" name="AutoShape 7138"/>
          <p:cNvSpPr>
            <a:spLocks noChangeArrowheads="1"/>
          </p:cNvSpPr>
          <p:nvPr/>
        </p:nvSpPr>
        <p:spPr bwMode="auto">
          <a:xfrm>
            <a:off x="8366125" y="4876800"/>
            <a:ext cx="87313" cy="258763"/>
          </a:xfrm>
          <a:prstGeom prst="roundRect">
            <a:avLst>
              <a:gd name="adj" fmla="val 32144"/>
            </a:avLst>
          </a:prstGeom>
          <a:gradFill rotWithShape="1">
            <a:gsLst>
              <a:gs pos="0">
                <a:srgbClr val="3B3B3B"/>
              </a:gs>
              <a:gs pos="50000">
                <a:srgbClr val="808080"/>
              </a:gs>
              <a:gs pos="100000">
                <a:srgbClr val="3B3B3B"/>
              </a:gs>
            </a:gsLst>
            <a:lin ang="0" scaled="1"/>
          </a:gradFill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3" name="Freeform 7139"/>
          <p:cNvSpPr>
            <a:spLocks/>
          </p:cNvSpPr>
          <p:nvPr/>
        </p:nvSpPr>
        <p:spPr bwMode="auto">
          <a:xfrm>
            <a:off x="7842250" y="1562100"/>
            <a:ext cx="7938" cy="1588"/>
          </a:xfrm>
          <a:custGeom>
            <a:avLst/>
            <a:gdLst>
              <a:gd name="T0" fmla="*/ 7938 w 5"/>
              <a:gd name="T1" fmla="*/ 0 h 1588"/>
              <a:gd name="T2" fmla="*/ 0 w 5"/>
              <a:gd name="T3" fmla="*/ 0 h 1588"/>
              <a:gd name="T4" fmla="*/ 3175 w 5"/>
              <a:gd name="T5" fmla="*/ 0 h 1588"/>
              <a:gd name="T6" fmla="*/ 7938 w 5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1588">
                <a:moveTo>
                  <a:pt x="5" y="0"/>
                </a:move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4" name="Freeform 7140"/>
          <p:cNvSpPr>
            <a:spLocks/>
          </p:cNvSpPr>
          <p:nvPr/>
        </p:nvSpPr>
        <p:spPr bwMode="auto">
          <a:xfrm>
            <a:off x="2654300" y="6227763"/>
            <a:ext cx="73025" cy="90487"/>
          </a:xfrm>
          <a:custGeom>
            <a:avLst/>
            <a:gdLst>
              <a:gd name="T0" fmla="*/ 73025 w 46"/>
              <a:gd name="T1" fmla="*/ 31750 h 57"/>
              <a:gd name="T2" fmla="*/ 66675 w 46"/>
              <a:gd name="T3" fmla="*/ 7937 h 57"/>
              <a:gd name="T4" fmla="*/ 42863 w 46"/>
              <a:gd name="T5" fmla="*/ 0 h 57"/>
              <a:gd name="T6" fmla="*/ 25400 w 46"/>
              <a:gd name="T7" fmla="*/ 7937 h 57"/>
              <a:gd name="T8" fmla="*/ 11113 w 46"/>
              <a:gd name="T9" fmla="*/ 20637 h 57"/>
              <a:gd name="T10" fmla="*/ 4763 w 46"/>
              <a:gd name="T11" fmla="*/ 34925 h 57"/>
              <a:gd name="T12" fmla="*/ 0 w 46"/>
              <a:gd name="T13" fmla="*/ 55562 h 57"/>
              <a:gd name="T14" fmla="*/ 7938 w 46"/>
              <a:gd name="T15" fmla="*/ 82550 h 57"/>
              <a:gd name="T16" fmla="*/ 31750 w 46"/>
              <a:gd name="T17" fmla="*/ 90487 h 57"/>
              <a:gd name="T18" fmla="*/ 55563 w 46"/>
              <a:gd name="T19" fmla="*/ 82550 h 57"/>
              <a:gd name="T20" fmla="*/ 69850 w 46"/>
              <a:gd name="T21" fmla="*/ 58737 h 57"/>
              <a:gd name="T22" fmla="*/ 52388 w 46"/>
              <a:gd name="T23" fmla="*/ 58737 h 57"/>
              <a:gd name="T24" fmla="*/ 46038 w 46"/>
              <a:gd name="T25" fmla="*/ 69850 h 57"/>
              <a:gd name="T26" fmla="*/ 34925 w 46"/>
              <a:gd name="T27" fmla="*/ 77787 h 57"/>
              <a:gd name="T28" fmla="*/ 20638 w 46"/>
              <a:gd name="T29" fmla="*/ 69850 h 57"/>
              <a:gd name="T30" fmla="*/ 17463 w 46"/>
              <a:gd name="T31" fmla="*/ 55562 h 57"/>
              <a:gd name="T32" fmla="*/ 25400 w 46"/>
              <a:gd name="T33" fmla="*/ 31750 h 57"/>
              <a:gd name="T34" fmla="*/ 42863 w 46"/>
              <a:gd name="T35" fmla="*/ 15875 h 57"/>
              <a:gd name="T36" fmla="*/ 52388 w 46"/>
              <a:gd name="T37" fmla="*/ 20637 h 57"/>
              <a:gd name="T38" fmla="*/ 55563 w 46"/>
              <a:gd name="T39" fmla="*/ 31750 h 57"/>
              <a:gd name="T40" fmla="*/ 73025 w 46"/>
              <a:gd name="T41" fmla="*/ 31750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57">
                <a:moveTo>
                  <a:pt x="46" y="20"/>
                </a:moveTo>
                <a:lnTo>
                  <a:pt x="42" y="5"/>
                </a:lnTo>
                <a:lnTo>
                  <a:pt x="27" y="0"/>
                </a:lnTo>
                <a:lnTo>
                  <a:pt x="16" y="5"/>
                </a:lnTo>
                <a:lnTo>
                  <a:pt x="7" y="13"/>
                </a:lnTo>
                <a:lnTo>
                  <a:pt x="3" y="22"/>
                </a:lnTo>
                <a:lnTo>
                  <a:pt x="0" y="35"/>
                </a:lnTo>
                <a:lnTo>
                  <a:pt x="5" y="52"/>
                </a:lnTo>
                <a:lnTo>
                  <a:pt x="20" y="57"/>
                </a:lnTo>
                <a:lnTo>
                  <a:pt x="35" y="52"/>
                </a:lnTo>
                <a:lnTo>
                  <a:pt x="44" y="37"/>
                </a:lnTo>
                <a:lnTo>
                  <a:pt x="33" y="37"/>
                </a:lnTo>
                <a:lnTo>
                  <a:pt x="29" y="44"/>
                </a:lnTo>
                <a:lnTo>
                  <a:pt x="22" y="49"/>
                </a:lnTo>
                <a:lnTo>
                  <a:pt x="13" y="44"/>
                </a:lnTo>
                <a:lnTo>
                  <a:pt x="11" y="35"/>
                </a:lnTo>
                <a:lnTo>
                  <a:pt x="16" y="20"/>
                </a:lnTo>
                <a:lnTo>
                  <a:pt x="27" y="10"/>
                </a:lnTo>
                <a:lnTo>
                  <a:pt x="33" y="13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25" name="Picture 7141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2732088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26" name="Picture 7142"/>
          <p:cNvPicPr>
            <a:picLocks noChangeAspect="1" noChangeArrowheads="1"/>
          </p:cNvPicPr>
          <p:nvPr/>
        </p:nvPicPr>
        <p:blipFill>
          <a:blip r:embed="rId34" cstate="print"/>
          <a:srcRect/>
          <a:stretch>
            <a:fillRect/>
          </a:stretch>
        </p:blipFill>
        <p:spPr bwMode="auto">
          <a:xfrm>
            <a:off x="2732088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27" name="Freeform 7143"/>
          <p:cNvSpPr>
            <a:spLocks/>
          </p:cNvSpPr>
          <p:nvPr/>
        </p:nvSpPr>
        <p:spPr bwMode="auto">
          <a:xfrm>
            <a:off x="2814638" y="6200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8" name="Freeform 7144"/>
          <p:cNvSpPr>
            <a:spLocks/>
          </p:cNvSpPr>
          <p:nvPr/>
        </p:nvSpPr>
        <p:spPr bwMode="auto">
          <a:xfrm>
            <a:off x="2852738" y="6232525"/>
            <a:ext cx="76200" cy="85725"/>
          </a:xfrm>
          <a:custGeom>
            <a:avLst/>
            <a:gdLst>
              <a:gd name="T0" fmla="*/ 76200 w 48"/>
              <a:gd name="T1" fmla="*/ 0 h 54"/>
              <a:gd name="T2" fmla="*/ 60325 w 48"/>
              <a:gd name="T3" fmla="*/ 0 h 54"/>
              <a:gd name="T4" fmla="*/ 52388 w 48"/>
              <a:gd name="T5" fmla="*/ 46038 h 54"/>
              <a:gd name="T6" fmla="*/ 46038 w 48"/>
              <a:gd name="T7" fmla="*/ 61913 h 54"/>
              <a:gd name="T8" fmla="*/ 28575 w 48"/>
              <a:gd name="T9" fmla="*/ 73025 h 54"/>
              <a:gd name="T10" fmla="*/ 17463 w 48"/>
              <a:gd name="T11" fmla="*/ 65088 h 54"/>
              <a:gd name="T12" fmla="*/ 17463 w 48"/>
              <a:gd name="T13" fmla="*/ 61913 h 54"/>
              <a:gd name="T14" fmla="*/ 17463 w 48"/>
              <a:gd name="T15" fmla="*/ 50800 h 54"/>
              <a:gd name="T16" fmla="*/ 28575 w 48"/>
              <a:gd name="T17" fmla="*/ 0 h 54"/>
              <a:gd name="T18" fmla="*/ 11113 w 48"/>
              <a:gd name="T19" fmla="*/ 0 h 54"/>
              <a:gd name="T20" fmla="*/ 0 w 48"/>
              <a:gd name="T21" fmla="*/ 53975 h 54"/>
              <a:gd name="T22" fmla="*/ 0 w 48"/>
              <a:gd name="T23" fmla="*/ 65088 h 54"/>
              <a:gd name="T24" fmla="*/ 0 w 48"/>
              <a:gd name="T25" fmla="*/ 73025 h 54"/>
              <a:gd name="T26" fmla="*/ 3175 w 48"/>
              <a:gd name="T27" fmla="*/ 80963 h 54"/>
              <a:gd name="T28" fmla="*/ 20638 w 48"/>
              <a:gd name="T29" fmla="*/ 85725 h 54"/>
              <a:gd name="T30" fmla="*/ 34925 w 48"/>
              <a:gd name="T31" fmla="*/ 80963 h 54"/>
              <a:gd name="T32" fmla="*/ 49213 w 48"/>
              <a:gd name="T33" fmla="*/ 73025 h 54"/>
              <a:gd name="T34" fmla="*/ 49213 w 48"/>
              <a:gd name="T35" fmla="*/ 73025 h 54"/>
              <a:gd name="T36" fmla="*/ 46038 w 48"/>
              <a:gd name="T37" fmla="*/ 85725 h 54"/>
              <a:gd name="T38" fmla="*/ 63500 w 48"/>
              <a:gd name="T39" fmla="*/ 85725 h 54"/>
              <a:gd name="T40" fmla="*/ 76200 w 48"/>
              <a:gd name="T41" fmla="*/ 0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48" y="0"/>
                </a:moveTo>
                <a:lnTo>
                  <a:pt x="38" y="0"/>
                </a:lnTo>
                <a:lnTo>
                  <a:pt x="33" y="29"/>
                </a:lnTo>
                <a:lnTo>
                  <a:pt x="29" y="39"/>
                </a:lnTo>
                <a:lnTo>
                  <a:pt x="18" y="46"/>
                </a:lnTo>
                <a:lnTo>
                  <a:pt x="11" y="41"/>
                </a:lnTo>
                <a:lnTo>
                  <a:pt x="11" y="39"/>
                </a:lnTo>
                <a:lnTo>
                  <a:pt x="11" y="32"/>
                </a:lnTo>
                <a:lnTo>
                  <a:pt x="18" y="0"/>
                </a:lnTo>
                <a:lnTo>
                  <a:pt x="7" y="0"/>
                </a:lnTo>
                <a:lnTo>
                  <a:pt x="0" y="34"/>
                </a:lnTo>
                <a:lnTo>
                  <a:pt x="0" y="41"/>
                </a:lnTo>
                <a:lnTo>
                  <a:pt x="0" y="46"/>
                </a:lnTo>
                <a:lnTo>
                  <a:pt x="2" y="51"/>
                </a:lnTo>
                <a:lnTo>
                  <a:pt x="13" y="54"/>
                </a:lnTo>
                <a:lnTo>
                  <a:pt x="22" y="51"/>
                </a:lnTo>
                <a:lnTo>
                  <a:pt x="31" y="46"/>
                </a:lnTo>
                <a:lnTo>
                  <a:pt x="29" y="54"/>
                </a:lnTo>
                <a:lnTo>
                  <a:pt x="40" y="54"/>
                </a:lnTo>
                <a:lnTo>
                  <a:pt x="48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9" name="Freeform 7145"/>
          <p:cNvSpPr>
            <a:spLocks/>
          </p:cNvSpPr>
          <p:nvPr/>
        </p:nvSpPr>
        <p:spPr bwMode="auto">
          <a:xfrm>
            <a:off x="2933700" y="6227763"/>
            <a:ext cx="120650" cy="90487"/>
          </a:xfrm>
          <a:custGeom>
            <a:avLst/>
            <a:gdLst>
              <a:gd name="T0" fmla="*/ 0 w 76"/>
              <a:gd name="T1" fmla="*/ 90487 h 57"/>
              <a:gd name="T2" fmla="*/ 12700 w 76"/>
              <a:gd name="T3" fmla="*/ 90487 h 57"/>
              <a:gd name="T4" fmla="*/ 23813 w 76"/>
              <a:gd name="T5" fmla="*/ 39687 h 57"/>
              <a:gd name="T6" fmla="*/ 26988 w 76"/>
              <a:gd name="T7" fmla="*/ 31750 h 57"/>
              <a:gd name="T8" fmla="*/ 34925 w 76"/>
              <a:gd name="T9" fmla="*/ 23812 h 57"/>
              <a:gd name="T10" fmla="*/ 47625 w 76"/>
              <a:gd name="T11" fmla="*/ 15875 h 57"/>
              <a:gd name="T12" fmla="*/ 55563 w 76"/>
              <a:gd name="T13" fmla="*/ 20637 h 57"/>
              <a:gd name="T14" fmla="*/ 55563 w 76"/>
              <a:gd name="T15" fmla="*/ 26987 h 57"/>
              <a:gd name="T16" fmla="*/ 55563 w 76"/>
              <a:gd name="T17" fmla="*/ 42862 h 57"/>
              <a:gd name="T18" fmla="*/ 44450 w 76"/>
              <a:gd name="T19" fmla="*/ 90487 h 57"/>
              <a:gd name="T20" fmla="*/ 61913 w 76"/>
              <a:gd name="T21" fmla="*/ 90487 h 57"/>
              <a:gd name="T22" fmla="*/ 73025 w 76"/>
              <a:gd name="T23" fmla="*/ 39687 h 57"/>
              <a:gd name="T24" fmla="*/ 79375 w 76"/>
              <a:gd name="T25" fmla="*/ 23812 h 57"/>
              <a:gd name="T26" fmla="*/ 93663 w 76"/>
              <a:gd name="T27" fmla="*/ 15875 h 57"/>
              <a:gd name="T28" fmla="*/ 100013 w 76"/>
              <a:gd name="T29" fmla="*/ 20637 h 57"/>
              <a:gd name="T30" fmla="*/ 103188 w 76"/>
              <a:gd name="T31" fmla="*/ 26987 h 57"/>
              <a:gd name="T32" fmla="*/ 103188 w 76"/>
              <a:gd name="T33" fmla="*/ 39687 h 57"/>
              <a:gd name="T34" fmla="*/ 93663 w 76"/>
              <a:gd name="T35" fmla="*/ 90487 h 57"/>
              <a:gd name="T36" fmla="*/ 111125 w 76"/>
              <a:gd name="T37" fmla="*/ 90487 h 57"/>
              <a:gd name="T38" fmla="*/ 117475 w 76"/>
              <a:gd name="T39" fmla="*/ 34925 h 57"/>
              <a:gd name="T40" fmla="*/ 120650 w 76"/>
              <a:gd name="T41" fmla="*/ 23812 h 57"/>
              <a:gd name="T42" fmla="*/ 114300 w 76"/>
              <a:gd name="T43" fmla="*/ 7937 h 57"/>
              <a:gd name="T44" fmla="*/ 100013 w 76"/>
              <a:gd name="T45" fmla="*/ 0 h 57"/>
              <a:gd name="T46" fmla="*/ 82550 w 76"/>
              <a:gd name="T47" fmla="*/ 7937 h 57"/>
              <a:gd name="T48" fmla="*/ 73025 w 76"/>
              <a:gd name="T49" fmla="*/ 15875 h 57"/>
              <a:gd name="T50" fmla="*/ 65088 w 76"/>
              <a:gd name="T51" fmla="*/ 4762 h 57"/>
              <a:gd name="T52" fmla="*/ 55563 w 76"/>
              <a:gd name="T53" fmla="*/ 0 h 57"/>
              <a:gd name="T54" fmla="*/ 38100 w 76"/>
              <a:gd name="T55" fmla="*/ 4762 h 57"/>
              <a:gd name="T56" fmla="*/ 26988 w 76"/>
              <a:gd name="T57" fmla="*/ 15875 h 57"/>
              <a:gd name="T58" fmla="*/ 26988 w 76"/>
              <a:gd name="T59" fmla="*/ 15875 h 57"/>
              <a:gd name="T60" fmla="*/ 30163 w 76"/>
              <a:gd name="T61" fmla="*/ 4762 h 57"/>
              <a:gd name="T62" fmla="*/ 12700 w 76"/>
              <a:gd name="T63" fmla="*/ 4762 h 57"/>
              <a:gd name="T64" fmla="*/ 0 w 76"/>
              <a:gd name="T65" fmla="*/ 90487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6" h="57">
                <a:moveTo>
                  <a:pt x="0" y="57"/>
                </a:moveTo>
                <a:lnTo>
                  <a:pt x="8" y="57"/>
                </a:lnTo>
                <a:lnTo>
                  <a:pt x="15" y="25"/>
                </a:lnTo>
                <a:lnTo>
                  <a:pt x="17" y="20"/>
                </a:lnTo>
                <a:lnTo>
                  <a:pt x="22" y="15"/>
                </a:lnTo>
                <a:lnTo>
                  <a:pt x="30" y="10"/>
                </a:lnTo>
                <a:lnTo>
                  <a:pt x="35" y="13"/>
                </a:lnTo>
                <a:lnTo>
                  <a:pt x="35" y="17"/>
                </a:lnTo>
                <a:lnTo>
                  <a:pt x="35" y="27"/>
                </a:lnTo>
                <a:lnTo>
                  <a:pt x="28" y="57"/>
                </a:lnTo>
                <a:lnTo>
                  <a:pt x="39" y="57"/>
                </a:lnTo>
                <a:lnTo>
                  <a:pt x="46" y="25"/>
                </a:lnTo>
                <a:lnTo>
                  <a:pt x="50" y="15"/>
                </a:lnTo>
                <a:lnTo>
                  <a:pt x="59" y="10"/>
                </a:lnTo>
                <a:lnTo>
                  <a:pt x="63" y="13"/>
                </a:lnTo>
                <a:lnTo>
                  <a:pt x="65" y="17"/>
                </a:lnTo>
                <a:lnTo>
                  <a:pt x="65" y="25"/>
                </a:lnTo>
                <a:lnTo>
                  <a:pt x="59" y="57"/>
                </a:lnTo>
                <a:lnTo>
                  <a:pt x="70" y="57"/>
                </a:lnTo>
                <a:lnTo>
                  <a:pt x="74" y="22"/>
                </a:lnTo>
                <a:lnTo>
                  <a:pt x="76" y="15"/>
                </a:lnTo>
                <a:lnTo>
                  <a:pt x="72" y="5"/>
                </a:lnTo>
                <a:lnTo>
                  <a:pt x="63" y="0"/>
                </a:lnTo>
                <a:lnTo>
                  <a:pt x="52" y="5"/>
                </a:lnTo>
                <a:lnTo>
                  <a:pt x="46" y="10"/>
                </a:lnTo>
                <a:lnTo>
                  <a:pt x="41" y="3"/>
                </a:lnTo>
                <a:lnTo>
                  <a:pt x="35" y="0"/>
                </a:lnTo>
                <a:lnTo>
                  <a:pt x="24" y="3"/>
                </a:lnTo>
                <a:lnTo>
                  <a:pt x="17" y="10"/>
                </a:lnTo>
                <a:lnTo>
                  <a:pt x="19" y="3"/>
                </a:lnTo>
                <a:lnTo>
                  <a:pt x="8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30" name="Freeform 7146"/>
          <p:cNvSpPr>
            <a:spLocks/>
          </p:cNvSpPr>
          <p:nvPr/>
        </p:nvSpPr>
        <p:spPr bwMode="auto">
          <a:xfrm>
            <a:off x="3059113" y="6227763"/>
            <a:ext cx="79375" cy="90487"/>
          </a:xfrm>
          <a:custGeom>
            <a:avLst/>
            <a:gdLst>
              <a:gd name="T0" fmla="*/ 0 w 50"/>
              <a:gd name="T1" fmla="*/ 90487 h 57"/>
              <a:gd name="T2" fmla="*/ 17463 w 50"/>
              <a:gd name="T3" fmla="*/ 90487 h 57"/>
              <a:gd name="T4" fmla="*/ 26988 w 50"/>
              <a:gd name="T5" fmla="*/ 42862 h 57"/>
              <a:gd name="T6" fmla="*/ 33338 w 50"/>
              <a:gd name="T7" fmla="*/ 23812 h 57"/>
              <a:gd name="T8" fmla="*/ 50800 w 50"/>
              <a:gd name="T9" fmla="*/ 15875 h 57"/>
              <a:gd name="T10" fmla="*/ 61913 w 50"/>
              <a:gd name="T11" fmla="*/ 23812 h 57"/>
              <a:gd name="T12" fmla="*/ 61913 w 50"/>
              <a:gd name="T13" fmla="*/ 26987 h 57"/>
              <a:gd name="T14" fmla="*/ 61913 w 50"/>
              <a:gd name="T15" fmla="*/ 34925 h 57"/>
              <a:gd name="T16" fmla="*/ 50800 w 50"/>
              <a:gd name="T17" fmla="*/ 90487 h 57"/>
              <a:gd name="T18" fmla="*/ 68263 w 50"/>
              <a:gd name="T19" fmla="*/ 90487 h 57"/>
              <a:gd name="T20" fmla="*/ 79375 w 50"/>
              <a:gd name="T21" fmla="*/ 34925 h 57"/>
              <a:gd name="T22" fmla="*/ 79375 w 50"/>
              <a:gd name="T23" fmla="*/ 23812 h 57"/>
              <a:gd name="T24" fmla="*/ 76200 w 50"/>
              <a:gd name="T25" fmla="*/ 15875 h 57"/>
              <a:gd name="T26" fmla="*/ 73025 w 50"/>
              <a:gd name="T27" fmla="*/ 7937 h 57"/>
              <a:gd name="T28" fmla="*/ 55563 w 50"/>
              <a:gd name="T29" fmla="*/ 0 h 57"/>
              <a:gd name="T30" fmla="*/ 41275 w 50"/>
              <a:gd name="T31" fmla="*/ 4762 h 57"/>
              <a:gd name="T32" fmla="*/ 30163 w 50"/>
              <a:gd name="T33" fmla="*/ 15875 h 57"/>
              <a:gd name="T34" fmla="*/ 30163 w 50"/>
              <a:gd name="T35" fmla="*/ 15875 h 57"/>
              <a:gd name="T36" fmla="*/ 33338 w 50"/>
              <a:gd name="T37" fmla="*/ 4762 h 57"/>
              <a:gd name="T38" fmla="*/ 17463 w 50"/>
              <a:gd name="T39" fmla="*/ 4762 h 57"/>
              <a:gd name="T40" fmla="*/ 0 w 50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57">
                <a:moveTo>
                  <a:pt x="0" y="57"/>
                </a:moveTo>
                <a:lnTo>
                  <a:pt x="11" y="57"/>
                </a:lnTo>
                <a:lnTo>
                  <a:pt x="17" y="27"/>
                </a:lnTo>
                <a:lnTo>
                  <a:pt x="21" y="15"/>
                </a:lnTo>
                <a:lnTo>
                  <a:pt x="32" y="10"/>
                </a:lnTo>
                <a:lnTo>
                  <a:pt x="39" y="15"/>
                </a:lnTo>
                <a:lnTo>
                  <a:pt x="39" y="17"/>
                </a:lnTo>
                <a:lnTo>
                  <a:pt x="39" y="22"/>
                </a:lnTo>
                <a:lnTo>
                  <a:pt x="32" y="57"/>
                </a:lnTo>
                <a:lnTo>
                  <a:pt x="43" y="57"/>
                </a:lnTo>
                <a:lnTo>
                  <a:pt x="50" y="22"/>
                </a:lnTo>
                <a:lnTo>
                  <a:pt x="50" y="15"/>
                </a:lnTo>
                <a:lnTo>
                  <a:pt x="48" y="10"/>
                </a:lnTo>
                <a:lnTo>
                  <a:pt x="46" y="5"/>
                </a:lnTo>
                <a:lnTo>
                  <a:pt x="35" y="0"/>
                </a:lnTo>
                <a:lnTo>
                  <a:pt x="26" y="3"/>
                </a:lnTo>
                <a:lnTo>
                  <a:pt x="19" y="10"/>
                </a:lnTo>
                <a:lnTo>
                  <a:pt x="21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31" name="Picture 7147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3182938" y="6232525"/>
            <a:ext cx="74612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2" name="Picture 7148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3182938" y="6232525"/>
            <a:ext cx="74612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33" name="Freeform 7149"/>
          <p:cNvSpPr>
            <a:spLocks/>
          </p:cNvSpPr>
          <p:nvPr/>
        </p:nvSpPr>
        <p:spPr bwMode="auto">
          <a:xfrm>
            <a:off x="3263900" y="6227763"/>
            <a:ext cx="76200" cy="90487"/>
          </a:xfrm>
          <a:custGeom>
            <a:avLst/>
            <a:gdLst>
              <a:gd name="T0" fmla="*/ 0 w 48"/>
              <a:gd name="T1" fmla="*/ 90487 h 57"/>
              <a:gd name="T2" fmla="*/ 14288 w 48"/>
              <a:gd name="T3" fmla="*/ 90487 h 57"/>
              <a:gd name="T4" fmla="*/ 23813 w 48"/>
              <a:gd name="T5" fmla="*/ 42862 h 57"/>
              <a:gd name="T6" fmla="*/ 31750 w 48"/>
              <a:gd name="T7" fmla="*/ 23812 h 57"/>
              <a:gd name="T8" fmla="*/ 49213 w 48"/>
              <a:gd name="T9" fmla="*/ 15875 h 57"/>
              <a:gd name="T10" fmla="*/ 58738 w 48"/>
              <a:gd name="T11" fmla="*/ 23812 h 57"/>
              <a:gd name="T12" fmla="*/ 58738 w 48"/>
              <a:gd name="T13" fmla="*/ 26987 h 57"/>
              <a:gd name="T14" fmla="*/ 58738 w 48"/>
              <a:gd name="T15" fmla="*/ 34925 h 57"/>
              <a:gd name="T16" fmla="*/ 49213 w 48"/>
              <a:gd name="T17" fmla="*/ 90487 h 57"/>
              <a:gd name="T18" fmla="*/ 66675 w 48"/>
              <a:gd name="T19" fmla="*/ 90487 h 57"/>
              <a:gd name="T20" fmla="*/ 76200 w 48"/>
              <a:gd name="T21" fmla="*/ 34925 h 57"/>
              <a:gd name="T22" fmla="*/ 76200 w 48"/>
              <a:gd name="T23" fmla="*/ 23812 h 57"/>
              <a:gd name="T24" fmla="*/ 76200 w 48"/>
              <a:gd name="T25" fmla="*/ 15875 h 57"/>
              <a:gd name="T26" fmla="*/ 69850 w 48"/>
              <a:gd name="T27" fmla="*/ 7937 h 57"/>
              <a:gd name="T28" fmla="*/ 55563 w 48"/>
              <a:gd name="T29" fmla="*/ 0 h 57"/>
              <a:gd name="T30" fmla="*/ 38100 w 48"/>
              <a:gd name="T31" fmla="*/ 4762 h 57"/>
              <a:gd name="T32" fmla="*/ 26988 w 48"/>
              <a:gd name="T33" fmla="*/ 15875 h 57"/>
              <a:gd name="T34" fmla="*/ 26988 w 48"/>
              <a:gd name="T35" fmla="*/ 15875 h 57"/>
              <a:gd name="T36" fmla="*/ 31750 w 48"/>
              <a:gd name="T37" fmla="*/ 4762 h 57"/>
              <a:gd name="T38" fmla="*/ 14288 w 48"/>
              <a:gd name="T39" fmla="*/ 4762 h 57"/>
              <a:gd name="T40" fmla="*/ 0 w 48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7">
                <a:moveTo>
                  <a:pt x="0" y="57"/>
                </a:moveTo>
                <a:lnTo>
                  <a:pt x="9" y="57"/>
                </a:lnTo>
                <a:lnTo>
                  <a:pt x="15" y="27"/>
                </a:lnTo>
                <a:lnTo>
                  <a:pt x="20" y="15"/>
                </a:lnTo>
                <a:lnTo>
                  <a:pt x="31" y="10"/>
                </a:lnTo>
                <a:lnTo>
                  <a:pt x="37" y="15"/>
                </a:lnTo>
                <a:lnTo>
                  <a:pt x="37" y="17"/>
                </a:lnTo>
                <a:lnTo>
                  <a:pt x="37" y="22"/>
                </a:lnTo>
                <a:lnTo>
                  <a:pt x="31" y="57"/>
                </a:lnTo>
                <a:lnTo>
                  <a:pt x="42" y="57"/>
                </a:lnTo>
                <a:lnTo>
                  <a:pt x="48" y="22"/>
                </a:lnTo>
                <a:lnTo>
                  <a:pt x="48" y="15"/>
                </a:lnTo>
                <a:lnTo>
                  <a:pt x="48" y="10"/>
                </a:lnTo>
                <a:lnTo>
                  <a:pt x="44" y="5"/>
                </a:lnTo>
                <a:lnTo>
                  <a:pt x="35" y="0"/>
                </a:lnTo>
                <a:lnTo>
                  <a:pt x="24" y="3"/>
                </a:lnTo>
                <a:lnTo>
                  <a:pt x="17" y="10"/>
                </a:lnTo>
                <a:lnTo>
                  <a:pt x="20" y="3"/>
                </a:lnTo>
                <a:lnTo>
                  <a:pt x="9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34" name="Picture 7150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3346450" y="6200775"/>
            <a:ext cx="90488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5" name="Picture 7151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3346450" y="6200775"/>
            <a:ext cx="90488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6" name="Picture 7152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3471863" y="6232525"/>
            <a:ext cx="77787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37" name="Picture 7153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>
            <a:off x="3471863" y="6232525"/>
            <a:ext cx="77787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38" name="Freeform 7154"/>
          <p:cNvSpPr>
            <a:spLocks/>
          </p:cNvSpPr>
          <p:nvPr/>
        </p:nvSpPr>
        <p:spPr bwMode="auto">
          <a:xfrm>
            <a:off x="3552825" y="6200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39" name="Picture 7155"/>
          <p:cNvPicPr>
            <a:picLocks noChangeAspect="1" noChangeArrowheads="1"/>
          </p:cNvPicPr>
          <p:nvPr/>
        </p:nvPicPr>
        <p:blipFill>
          <a:blip r:embed="rId41" cstate="print"/>
          <a:srcRect/>
          <a:stretch>
            <a:fillRect/>
          </a:stretch>
        </p:blipFill>
        <p:spPr bwMode="auto">
          <a:xfrm>
            <a:off x="3590925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0" name="Picture 7156"/>
          <p:cNvPicPr>
            <a:picLocks noChangeAspect="1" noChangeArrowheads="1"/>
          </p:cNvPicPr>
          <p:nvPr/>
        </p:nvPicPr>
        <p:blipFill>
          <a:blip r:embed="rId42" cstate="print"/>
          <a:srcRect/>
          <a:stretch>
            <a:fillRect/>
          </a:stretch>
        </p:blipFill>
        <p:spPr bwMode="auto">
          <a:xfrm>
            <a:off x="3590925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41" name="Freeform 7157"/>
          <p:cNvSpPr>
            <a:spLocks/>
          </p:cNvSpPr>
          <p:nvPr/>
        </p:nvSpPr>
        <p:spPr bwMode="auto">
          <a:xfrm>
            <a:off x="3675063" y="6227763"/>
            <a:ext cx="76200" cy="90487"/>
          </a:xfrm>
          <a:custGeom>
            <a:avLst/>
            <a:gdLst>
              <a:gd name="T0" fmla="*/ 0 w 48"/>
              <a:gd name="T1" fmla="*/ 90487 h 57"/>
              <a:gd name="T2" fmla="*/ 12700 w 48"/>
              <a:gd name="T3" fmla="*/ 90487 h 57"/>
              <a:gd name="T4" fmla="*/ 23813 w 48"/>
              <a:gd name="T5" fmla="*/ 42862 h 57"/>
              <a:gd name="T6" fmla="*/ 30163 w 48"/>
              <a:gd name="T7" fmla="*/ 23812 h 57"/>
              <a:gd name="T8" fmla="*/ 47625 w 48"/>
              <a:gd name="T9" fmla="*/ 15875 h 57"/>
              <a:gd name="T10" fmla="*/ 58738 w 48"/>
              <a:gd name="T11" fmla="*/ 23812 h 57"/>
              <a:gd name="T12" fmla="*/ 58738 w 48"/>
              <a:gd name="T13" fmla="*/ 26987 h 57"/>
              <a:gd name="T14" fmla="*/ 58738 w 48"/>
              <a:gd name="T15" fmla="*/ 34925 h 57"/>
              <a:gd name="T16" fmla="*/ 47625 w 48"/>
              <a:gd name="T17" fmla="*/ 90487 h 57"/>
              <a:gd name="T18" fmla="*/ 65088 w 48"/>
              <a:gd name="T19" fmla="*/ 90487 h 57"/>
              <a:gd name="T20" fmla="*/ 76200 w 48"/>
              <a:gd name="T21" fmla="*/ 34925 h 57"/>
              <a:gd name="T22" fmla="*/ 76200 w 48"/>
              <a:gd name="T23" fmla="*/ 23812 h 57"/>
              <a:gd name="T24" fmla="*/ 76200 w 48"/>
              <a:gd name="T25" fmla="*/ 15875 h 57"/>
              <a:gd name="T26" fmla="*/ 68263 w 48"/>
              <a:gd name="T27" fmla="*/ 7937 h 57"/>
              <a:gd name="T28" fmla="*/ 55563 w 48"/>
              <a:gd name="T29" fmla="*/ 0 h 57"/>
              <a:gd name="T30" fmla="*/ 38100 w 48"/>
              <a:gd name="T31" fmla="*/ 4762 h 57"/>
              <a:gd name="T32" fmla="*/ 26988 w 48"/>
              <a:gd name="T33" fmla="*/ 15875 h 57"/>
              <a:gd name="T34" fmla="*/ 26988 w 48"/>
              <a:gd name="T35" fmla="*/ 15875 h 57"/>
              <a:gd name="T36" fmla="*/ 30163 w 48"/>
              <a:gd name="T37" fmla="*/ 4762 h 57"/>
              <a:gd name="T38" fmla="*/ 12700 w 48"/>
              <a:gd name="T39" fmla="*/ 4762 h 57"/>
              <a:gd name="T40" fmla="*/ 0 w 48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7">
                <a:moveTo>
                  <a:pt x="0" y="57"/>
                </a:moveTo>
                <a:lnTo>
                  <a:pt x="8" y="57"/>
                </a:lnTo>
                <a:lnTo>
                  <a:pt x="15" y="27"/>
                </a:lnTo>
                <a:lnTo>
                  <a:pt x="19" y="15"/>
                </a:lnTo>
                <a:lnTo>
                  <a:pt x="30" y="10"/>
                </a:lnTo>
                <a:lnTo>
                  <a:pt x="37" y="15"/>
                </a:lnTo>
                <a:lnTo>
                  <a:pt x="37" y="17"/>
                </a:lnTo>
                <a:lnTo>
                  <a:pt x="37" y="22"/>
                </a:lnTo>
                <a:lnTo>
                  <a:pt x="30" y="57"/>
                </a:lnTo>
                <a:lnTo>
                  <a:pt x="41" y="57"/>
                </a:lnTo>
                <a:lnTo>
                  <a:pt x="48" y="22"/>
                </a:lnTo>
                <a:lnTo>
                  <a:pt x="48" y="15"/>
                </a:lnTo>
                <a:lnTo>
                  <a:pt x="48" y="10"/>
                </a:lnTo>
                <a:lnTo>
                  <a:pt x="43" y="5"/>
                </a:lnTo>
                <a:lnTo>
                  <a:pt x="35" y="0"/>
                </a:lnTo>
                <a:lnTo>
                  <a:pt x="24" y="3"/>
                </a:lnTo>
                <a:lnTo>
                  <a:pt x="17" y="10"/>
                </a:lnTo>
                <a:lnTo>
                  <a:pt x="19" y="3"/>
                </a:lnTo>
                <a:lnTo>
                  <a:pt x="8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42" name="Picture 7158"/>
          <p:cNvPicPr>
            <a:picLocks noChangeAspect="1" noChangeArrowheads="1"/>
          </p:cNvPicPr>
          <p:nvPr/>
        </p:nvPicPr>
        <p:blipFill>
          <a:blip r:embed="rId43" cstate="print"/>
          <a:srcRect/>
          <a:stretch>
            <a:fillRect/>
          </a:stretch>
        </p:blipFill>
        <p:spPr bwMode="auto">
          <a:xfrm>
            <a:off x="3754438" y="6232525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3" name="Picture 7159"/>
          <p:cNvPicPr>
            <a:picLocks noChangeAspect="1" noChangeArrowheads="1"/>
          </p:cNvPicPr>
          <p:nvPr/>
        </p:nvPicPr>
        <p:blipFill>
          <a:blip r:embed="rId44" cstate="print"/>
          <a:srcRect/>
          <a:stretch>
            <a:fillRect/>
          </a:stretch>
        </p:blipFill>
        <p:spPr bwMode="auto">
          <a:xfrm>
            <a:off x="3754438" y="6232525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44" name="Freeform 7160"/>
          <p:cNvSpPr>
            <a:spLocks/>
          </p:cNvSpPr>
          <p:nvPr/>
        </p:nvSpPr>
        <p:spPr bwMode="auto">
          <a:xfrm>
            <a:off x="3886200" y="6205538"/>
            <a:ext cx="46038" cy="112712"/>
          </a:xfrm>
          <a:custGeom>
            <a:avLst/>
            <a:gdLst>
              <a:gd name="T0" fmla="*/ 14288 w 29"/>
              <a:gd name="T1" fmla="*/ 26987 h 71"/>
              <a:gd name="T2" fmla="*/ 0 w 29"/>
              <a:gd name="T3" fmla="*/ 26987 h 71"/>
              <a:gd name="T4" fmla="*/ 0 w 29"/>
              <a:gd name="T5" fmla="*/ 42862 h 71"/>
              <a:gd name="T6" fmla="*/ 11113 w 29"/>
              <a:gd name="T7" fmla="*/ 42862 h 71"/>
              <a:gd name="T8" fmla="*/ 3175 w 29"/>
              <a:gd name="T9" fmla="*/ 88900 h 71"/>
              <a:gd name="T10" fmla="*/ 3175 w 29"/>
              <a:gd name="T11" fmla="*/ 96837 h 71"/>
              <a:gd name="T12" fmla="*/ 3175 w 29"/>
              <a:gd name="T13" fmla="*/ 107950 h 71"/>
              <a:gd name="T14" fmla="*/ 17463 w 29"/>
              <a:gd name="T15" fmla="*/ 112712 h 71"/>
              <a:gd name="T16" fmla="*/ 31750 w 29"/>
              <a:gd name="T17" fmla="*/ 112712 h 71"/>
              <a:gd name="T18" fmla="*/ 34925 w 29"/>
              <a:gd name="T19" fmla="*/ 96837 h 71"/>
              <a:gd name="T20" fmla="*/ 25400 w 29"/>
              <a:gd name="T21" fmla="*/ 96837 h 71"/>
              <a:gd name="T22" fmla="*/ 17463 w 29"/>
              <a:gd name="T23" fmla="*/ 92075 h 71"/>
              <a:gd name="T24" fmla="*/ 20638 w 29"/>
              <a:gd name="T25" fmla="*/ 80962 h 71"/>
              <a:gd name="T26" fmla="*/ 28575 w 29"/>
              <a:gd name="T27" fmla="*/ 42862 h 71"/>
              <a:gd name="T28" fmla="*/ 42863 w 29"/>
              <a:gd name="T29" fmla="*/ 42862 h 71"/>
              <a:gd name="T30" fmla="*/ 46038 w 29"/>
              <a:gd name="T31" fmla="*/ 26987 h 71"/>
              <a:gd name="T32" fmla="*/ 31750 w 29"/>
              <a:gd name="T33" fmla="*/ 26987 h 71"/>
              <a:gd name="T34" fmla="*/ 34925 w 29"/>
              <a:gd name="T35" fmla="*/ 0 h 71"/>
              <a:gd name="T36" fmla="*/ 20638 w 29"/>
              <a:gd name="T37" fmla="*/ 0 h 71"/>
              <a:gd name="T38" fmla="*/ 14288 w 29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71">
                <a:moveTo>
                  <a:pt x="9" y="17"/>
                </a:moveTo>
                <a:lnTo>
                  <a:pt x="0" y="17"/>
                </a:lnTo>
                <a:lnTo>
                  <a:pt x="0" y="27"/>
                </a:lnTo>
                <a:lnTo>
                  <a:pt x="7" y="27"/>
                </a:lnTo>
                <a:lnTo>
                  <a:pt x="2" y="56"/>
                </a:lnTo>
                <a:lnTo>
                  <a:pt x="2" y="61"/>
                </a:lnTo>
                <a:lnTo>
                  <a:pt x="2" y="68"/>
                </a:lnTo>
                <a:lnTo>
                  <a:pt x="11" y="71"/>
                </a:lnTo>
                <a:lnTo>
                  <a:pt x="20" y="71"/>
                </a:lnTo>
                <a:lnTo>
                  <a:pt x="22" y="61"/>
                </a:lnTo>
                <a:lnTo>
                  <a:pt x="16" y="61"/>
                </a:lnTo>
                <a:lnTo>
                  <a:pt x="11" y="58"/>
                </a:lnTo>
                <a:lnTo>
                  <a:pt x="13" y="51"/>
                </a:lnTo>
                <a:lnTo>
                  <a:pt x="18" y="27"/>
                </a:lnTo>
                <a:lnTo>
                  <a:pt x="27" y="27"/>
                </a:lnTo>
                <a:lnTo>
                  <a:pt x="29" y="17"/>
                </a:lnTo>
                <a:lnTo>
                  <a:pt x="20" y="17"/>
                </a:lnTo>
                <a:lnTo>
                  <a:pt x="22" y="0"/>
                </a:lnTo>
                <a:lnTo>
                  <a:pt x="13" y="0"/>
                </a:lnTo>
                <a:lnTo>
                  <a:pt x="9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45" name="Freeform 7161"/>
          <p:cNvSpPr>
            <a:spLocks/>
          </p:cNvSpPr>
          <p:nvPr/>
        </p:nvSpPr>
        <p:spPr bwMode="auto">
          <a:xfrm>
            <a:off x="3929063" y="6200775"/>
            <a:ext cx="76200" cy="117475"/>
          </a:xfrm>
          <a:custGeom>
            <a:avLst/>
            <a:gdLst>
              <a:gd name="T0" fmla="*/ 0 w 48"/>
              <a:gd name="T1" fmla="*/ 117475 h 74"/>
              <a:gd name="T2" fmla="*/ 15875 w 48"/>
              <a:gd name="T3" fmla="*/ 117475 h 74"/>
              <a:gd name="T4" fmla="*/ 23813 w 48"/>
              <a:gd name="T5" fmla="*/ 69850 h 74"/>
              <a:gd name="T6" fmla="*/ 33338 w 48"/>
              <a:gd name="T7" fmla="*/ 50800 h 74"/>
              <a:gd name="T8" fmla="*/ 47625 w 48"/>
              <a:gd name="T9" fmla="*/ 42863 h 74"/>
              <a:gd name="T10" fmla="*/ 58738 w 48"/>
              <a:gd name="T11" fmla="*/ 50800 h 74"/>
              <a:gd name="T12" fmla="*/ 58738 w 48"/>
              <a:gd name="T13" fmla="*/ 53975 h 74"/>
              <a:gd name="T14" fmla="*/ 58738 w 48"/>
              <a:gd name="T15" fmla="*/ 61913 h 74"/>
              <a:gd name="T16" fmla="*/ 47625 w 48"/>
              <a:gd name="T17" fmla="*/ 117475 h 74"/>
              <a:gd name="T18" fmla="*/ 65088 w 48"/>
              <a:gd name="T19" fmla="*/ 117475 h 74"/>
              <a:gd name="T20" fmla="*/ 76200 w 48"/>
              <a:gd name="T21" fmla="*/ 61913 h 74"/>
              <a:gd name="T22" fmla="*/ 76200 w 48"/>
              <a:gd name="T23" fmla="*/ 50800 h 74"/>
              <a:gd name="T24" fmla="*/ 76200 w 48"/>
              <a:gd name="T25" fmla="*/ 42863 h 74"/>
              <a:gd name="T26" fmla="*/ 73025 w 48"/>
              <a:gd name="T27" fmla="*/ 34925 h 74"/>
              <a:gd name="T28" fmla="*/ 55563 w 48"/>
              <a:gd name="T29" fmla="*/ 26988 h 74"/>
              <a:gd name="T30" fmla="*/ 41275 w 48"/>
              <a:gd name="T31" fmla="*/ 31750 h 74"/>
              <a:gd name="T32" fmla="*/ 30163 w 48"/>
              <a:gd name="T33" fmla="*/ 42863 h 74"/>
              <a:gd name="T34" fmla="*/ 30163 w 48"/>
              <a:gd name="T35" fmla="*/ 42863 h 74"/>
              <a:gd name="T36" fmla="*/ 38100 w 48"/>
              <a:gd name="T37" fmla="*/ 0 h 74"/>
              <a:gd name="T38" fmla="*/ 20638 w 48"/>
              <a:gd name="T39" fmla="*/ 0 h 74"/>
              <a:gd name="T40" fmla="*/ 0 w 48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74">
                <a:moveTo>
                  <a:pt x="0" y="74"/>
                </a:moveTo>
                <a:lnTo>
                  <a:pt x="10" y="74"/>
                </a:lnTo>
                <a:lnTo>
                  <a:pt x="15" y="44"/>
                </a:lnTo>
                <a:lnTo>
                  <a:pt x="21" y="32"/>
                </a:lnTo>
                <a:lnTo>
                  <a:pt x="30" y="27"/>
                </a:lnTo>
                <a:lnTo>
                  <a:pt x="37" y="32"/>
                </a:lnTo>
                <a:lnTo>
                  <a:pt x="37" y="34"/>
                </a:lnTo>
                <a:lnTo>
                  <a:pt x="37" y="39"/>
                </a:lnTo>
                <a:lnTo>
                  <a:pt x="30" y="74"/>
                </a:lnTo>
                <a:lnTo>
                  <a:pt x="41" y="74"/>
                </a:lnTo>
                <a:lnTo>
                  <a:pt x="48" y="39"/>
                </a:lnTo>
                <a:lnTo>
                  <a:pt x="48" y="32"/>
                </a:lnTo>
                <a:lnTo>
                  <a:pt x="48" y="27"/>
                </a:lnTo>
                <a:lnTo>
                  <a:pt x="46" y="22"/>
                </a:lnTo>
                <a:lnTo>
                  <a:pt x="35" y="17"/>
                </a:lnTo>
                <a:lnTo>
                  <a:pt x="26" y="20"/>
                </a:lnTo>
                <a:lnTo>
                  <a:pt x="19" y="27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46" name="Picture 7162"/>
          <p:cNvPicPr>
            <a:picLocks noChangeAspect="1" noChangeArrowheads="1"/>
          </p:cNvPicPr>
          <p:nvPr/>
        </p:nvPicPr>
        <p:blipFill>
          <a:blip r:embed="rId45" cstate="print"/>
          <a:srcRect/>
          <a:stretch>
            <a:fillRect/>
          </a:stretch>
        </p:blipFill>
        <p:spPr bwMode="auto">
          <a:xfrm>
            <a:off x="4014788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7" name="Picture 7163"/>
          <p:cNvPicPr>
            <a:picLocks noChangeAspect="1" noChangeArrowheads="1"/>
          </p:cNvPicPr>
          <p:nvPr/>
        </p:nvPicPr>
        <p:blipFill>
          <a:blip r:embed="rId46" cstate="print"/>
          <a:srcRect/>
          <a:stretch>
            <a:fillRect/>
          </a:stretch>
        </p:blipFill>
        <p:spPr bwMode="auto">
          <a:xfrm>
            <a:off x="4014788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8" name="Picture 7164"/>
          <p:cNvPicPr>
            <a:picLocks noChangeAspect="1" noChangeArrowheads="1"/>
          </p:cNvPicPr>
          <p:nvPr/>
        </p:nvPicPr>
        <p:blipFill>
          <a:blip r:embed="rId47" cstate="print"/>
          <a:srcRect/>
          <a:stretch>
            <a:fillRect/>
          </a:stretch>
        </p:blipFill>
        <p:spPr bwMode="auto">
          <a:xfrm>
            <a:off x="4125913" y="6232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49" name="Picture 7165"/>
          <p:cNvPicPr>
            <a:picLocks noChangeAspect="1" noChangeArrowheads="1"/>
          </p:cNvPicPr>
          <p:nvPr/>
        </p:nvPicPr>
        <p:blipFill>
          <a:blip r:embed="rId48" cstate="print"/>
          <a:srcRect/>
          <a:stretch>
            <a:fillRect/>
          </a:stretch>
        </p:blipFill>
        <p:spPr bwMode="auto">
          <a:xfrm>
            <a:off x="4125913" y="6232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0" name="Picture 7166"/>
          <p:cNvPicPr>
            <a:picLocks noChangeAspect="1" noChangeArrowheads="1"/>
          </p:cNvPicPr>
          <p:nvPr/>
        </p:nvPicPr>
        <p:blipFill>
          <a:blip r:embed="rId49" cstate="print"/>
          <a:srcRect/>
          <a:stretch>
            <a:fillRect/>
          </a:stretch>
        </p:blipFill>
        <p:spPr bwMode="auto">
          <a:xfrm>
            <a:off x="4221163" y="6200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1" name="Picture 7167"/>
          <p:cNvPicPr>
            <a:picLocks noChangeAspect="1" noChangeArrowheads="1"/>
          </p:cNvPicPr>
          <p:nvPr/>
        </p:nvPicPr>
        <p:blipFill>
          <a:blip r:embed="rId50" cstate="print"/>
          <a:srcRect/>
          <a:stretch>
            <a:fillRect/>
          </a:stretch>
        </p:blipFill>
        <p:spPr bwMode="auto">
          <a:xfrm>
            <a:off x="4221163" y="6200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2" name="Picture 7168"/>
          <p:cNvPicPr>
            <a:picLocks noChangeAspect="1" noChangeArrowheads="1"/>
          </p:cNvPicPr>
          <p:nvPr/>
        </p:nvPicPr>
        <p:blipFill>
          <a:blip r:embed="rId51" cstate="print"/>
          <a:srcRect/>
          <a:stretch>
            <a:fillRect/>
          </a:stretch>
        </p:blipFill>
        <p:spPr bwMode="auto">
          <a:xfrm>
            <a:off x="4251325" y="6232525"/>
            <a:ext cx="84138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3" name="Picture 7169"/>
          <p:cNvPicPr>
            <a:picLocks noChangeAspect="1" noChangeArrowheads="1"/>
          </p:cNvPicPr>
          <p:nvPr/>
        </p:nvPicPr>
        <p:blipFill>
          <a:blip r:embed="rId52" cstate="print"/>
          <a:srcRect/>
          <a:stretch>
            <a:fillRect/>
          </a:stretch>
        </p:blipFill>
        <p:spPr bwMode="auto">
          <a:xfrm>
            <a:off x="4251325" y="6232525"/>
            <a:ext cx="84138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4" name="Picture 7170"/>
          <p:cNvPicPr>
            <a:picLocks noChangeAspect="1" noChangeArrowheads="1"/>
          </p:cNvPicPr>
          <p:nvPr/>
        </p:nvPicPr>
        <p:blipFill>
          <a:blip r:embed="rId53" cstate="print"/>
          <a:srcRect/>
          <a:stretch>
            <a:fillRect/>
          </a:stretch>
        </p:blipFill>
        <p:spPr bwMode="auto">
          <a:xfrm>
            <a:off x="4346575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5" name="Picture 7171"/>
          <p:cNvPicPr>
            <a:picLocks noChangeAspect="1" noChangeArrowheads="1"/>
          </p:cNvPicPr>
          <p:nvPr/>
        </p:nvPicPr>
        <p:blipFill>
          <a:blip r:embed="rId54" cstate="print"/>
          <a:srcRect/>
          <a:stretch>
            <a:fillRect/>
          </a:stretch>
        </p:blipFill>
        <p:spPr bwMode="auto">
          <a:xfrm>
            <a:off x="4346575" y="6232525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56" name="Freeform 7172"/>
          <p:cNvSpPr>
            <a:spLocks/>
          </p:cNvSpPr>
          <p:nvPr/>
        </p:nvSpPr>
        <p:spPr bwMode="auto">
          <a:xfrm>
            <a:off x="4467225" y="6232525"/>
            <a:ext cx="111125" cy="85725"/>
          </a:xfrm>
          <a:custGeom>
            <a:avLst/>
            <a:gdLst>
              <a:gd name="T0" fmla="*/ 7938 w 70"/>
              <a:gd name="T1" fmla="*/ 85725 h 54"/>
              <a:gd name="T2" fmla="*/ 25400 w 70"/>
              <a:gd name="T3" fmla="*/ 85725 h 54"/>
              <a:gd name="T4" fmla="*/ 52388 w 70"/>
              <a:gd name="T5" fmla="*/ 22225 h 54"/>
              <a:gd name="T6" fmla="*/ 52388 w 70"/>
              <a:gd name="T7" fmla="*/ 22225 h 54"/>
              <a:gd name="T8" fmla="*/ 55563 w 70"/>
              <a:gd name="T9" fmla="*/ 85725 h 54"/>
              <a:gd name="T10" fmla="*/ 73025 w 70"/>
              <a:gd name="T11" fmla="*/ 85725 h 54"/>
              <a:gd name="T12" fmla="*/ 111125 w 70"/>
              <a:gd name="T13" fmla="*/ 0 h 54"/>
              <a:gd name="T14" fmla="*/ 93663 w 70"/>
              <a:gd name="T15" fmla="*/ 0 h 54"/>
              <a:gd name="T16" fmla="*/ 66675 w 70"/>
              <a:gd name="T17" fmla="*/ 61913 h 54"/>
              <a:gd name="T18" fmla="*/ 66675 w 70"/>
              <a:gd name="T19" fmla="*/ 61913 h 54"/>
              <a:gd name="T20" fmla="*/ 63500 w 70"/>
              <a:gd name="T21" fmla="*/ 0 h 54"/>
              <a:gd name="T22" fmla="*/ 46038 w 70"/>
              <a:gd name="T23" fmla="*/ 0 h 54"/>
              <a:gd name="T24" fmla="*/ 20638 w 70"/>
              <a:gd name="T25" fmla="*/ 61913 h 54"/>
              <a:gd name="T26" fmla="*/ 20638 w 70"/>
              <a:gd name="T27" fmla="*/ 61913 h 54"/>
              <a:gd name="T28" fmla="*/ 17463 w 70"/>
              <a:gd name="T29" fmla="*/ 0 h 54"/>
              <a:gd name="T30" fmla="*/ 0 w 70"/>
              <a:gd name="T31" fmla="*/ 0 h 54"/>
              <a:gd name="T32" fmla="*/ 7938 w 70"/>
              <a:gd name="T33" fmla="*/ 85725 h 5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0" h="54">
                <a:moveTo>
                  <a:pt x="5" y="54"/>
                </a:moveTo>
                <a:lnTo>
                  <a:pt x="16" y="54"/>
                </a:lnTo>
                <a:lnTo>
                  <a:pt x="33" y="14"/>
                </a:lnTo>
                <a:lnTo>
                  <a:pt x="35" y="54"/>
                </a:lnTo>
                <a:lnTo>
                  <a:pt x="46" y="54"/>
                </a:lnTo>
                <a:lnTo>
                  <a:pt x="70" y="0"/>
                </a:lnTo>
                <a:lnTo>
                  <a:pt x="59" y="0"/>
                </a:lnTo>
                <a:lnTo>
                  <a:pt x="42" y="39"/>
                </a:lnTo>
                <a:lnTo>
                  <a:pt x="40" y="0"/>
                </a:lnTo>
                <a:lnTo>
                  <a:pt x="29" y="0"/>
                </a:lnTo>
                <a:lnTo>
                  <a:pt x="13" y="39"/>
                </a:lnTo>
                <a:lnTo>
                  <a:pt x="11" y="0"/>
                </a:lnTo>
                <a:lnTo>
                  <a:pt x="0" y="0"/>
                </a:lnTo>
                <a:lnTo>
                  <a:pt x="5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57" name="Picture 7173"/>
          <p:cNvPicPr>
            <a:picLocks noChangeAspect="1" noChangeArrowheads="1"/>
          </p:cNvPicPr>
          <p:nvPr/>
        </p:nvPicPr>
        <p:blipFill>
          <a:blip r:embed="rId55" cstate="print"/>
          <a:srcRect/>
          <a:stretch>
            <a:fillRect/>
          </a:stretch>
        </p:blipFill>
        <p:spPr bwMode="auto">
          <a:xfrm>
            <a:off x="4572000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58" name="Picture 7174"/>
          <p:cNvPicPr>
            <a:picLocks noChangeAspect="1" noChangeArrowheads="1"/>
          </p:cNvPicPr>
          <p:nvPr/>
        </p:nvPicPr>
        <p:blipFill>
          <a:blip r:embed="rId56" cstate="print"/>
          <a:srcRect/>
          <a:stretch>
            <a:fillRect/>
          </a:stretch>
        </p:blipFill>
        <p:spPr bwMode="auto">
          <a:xfrm>
            <a:off x="4572000" y="6232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59" name="Freeform 7175"/>
          <p:cNvSpPr>
            <a:spLocks/>
          </p:cNvSpPr>
          <p:nvPr/>
        </p:nvSpPr>
        <p:spPr bwMode="auto">
          <a:xfrm>
            <a:off x="4651375" y="6200775"/>
            <a:ext cx="39688" cy="117475"/>
          </a:xfrm>
          <a:custGeom>
            <a:avLst/>
            <a:gdLst>
              <a:gd name="T0" fmla="*/ 0 w 25"/>
              <a:gd name="T1" fmla="*/ 117475 h 74"/>
              <a:gd name="T2" fmla="*/ 17463 w 25"/>
              <a:gd name="T3" fmla="*/ 117475 h 74"/>
              <a:gd name="T4" fmla="*/ 39688 w 25"/>
              <a:gd name="T5" fmla="*/ 0 h 74"/>
              <a:gd name="T6" fmla="*/ 25400 w 25"/>
              <a:gd name="T7" fmla="*/ 0 h 74"/>
              <a:gd name="T8" fmla="*/ 0 w 25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74">
                <a:moveTo>
                  <a:pt x="0" y="74"/>
                </a:moveTo>
                <a:lnTo>
                  <a:pt x="11" y="74"/>
                </a:lnTo>
                <a:lnTo>
                  <a:pt x="25" y="0"/>
                </a:lnTo>
                <a:lnTo>
                  <a:pt x="16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0" name="Freeform 7176"/>
          <p:cNvSpPr>
            <a:spLocks/>
          </p:cNvSpPr>
          <p:nvPr/>
        </p:nvSpPr>
        <p:spPr bwMode="auto">
          <a:xfrm>
            <a:off x="4686300" y="6200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1" name="Freeform 7177"/>
          <p:cNvSpPr>
            <a:spLocks/>
          </p:cNvSpPr>
          <p:nvPr/>
        </p:nvSpPr>
        <p:spPr bwMode="auto">
          <a:xfrm>
            <a:off x="4721225" y="6294438"/>
            <a:ext cx="28575" cy="23812"/>
          </a:xfrm>
          <a:custGeom>
            <a:avLst/>
            <a:gdLst>
              <a:gd name="T0" fmla="*/ 0 w 18"/>
              <a:gd name="T1" fmla="*/ 23812 h 15"/>
              <a:gd name="T2" fmla="*/ 20638 w 18"/>
              <a:gd name="T3" fmla="*/ 23812 h 15"/>
              <a:gd name="T4" fmla="*/ 28575 w 18"/>
              <a:gd name="T5" fmla="*/ 0 h 15"/>
              <a:gd name="T6" fmla="*/ 7938 w 18"/>
              <a:gd name="T7" fmla="*/ 0 h 15"/>
              <a:gd name="T8" fmla="*/ 0 w 18"/>
              <a:gd name="T9" fmla="*/ 23812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5">
                <a:moveTo>
                  <a:pt x="0" y="15"/>
                </a:moveTo>
                <a:lnTo>
                  <a:pt x="13" y="15"/>
                </a:lnTo>
                <a:lnTo>
                  <a:pt x="18" y="0"/>
                </a:lnTo>
                <a:lnTo>
                  <a:pt x="5" y="0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2" name="Freeform 7178"/>
          <p:cNvSpPr>
            <a:spLocks/>
          </p:cNvSpPr>
          <p:nvPr/>
        </p:nvSpPr>
        <p:spPr bwMode="auto">
          <a:xfrm>
            <a:off x="2654300" y="6021388"/>
            <a:ext cx="73025" cy="117475"/>
          </a:xfrm>
          <a:custGeom>
            <a:avLst/>
            <a:gdLst>
              <a:gd name="T0" fmla="*/ 0 w 46"/>
              <a:gd name="T1" fmla="*/ 117475 h 74"/>
              <a:gd name="T2" fmla="*/ 69850 w 46"/>
              <a:gd name="T3" fmla="*/ 117475 h 74"/>
              <a:gd name="T4" fmla="*/ 73025 w 46"/>
              <a:gd name="T5" fmla="*/ 101600 h 74"/>
              <a:gd name="T6" fmla="*/ 20638 w 46"/>
              <a:gd name="T7" fmla="*/ 101600 h 74"/>
              <a:gd name="T8" fmla="*/ 38100 w 46"/>
              <a:gd name="T9" fmla="*/ 0 h 74"/>
              <a:gd name="T10" fmla="*/ 20638 w 46"/>
              <a:gd name="T11" fmla="*/ 0 h 74"/>
              <a:gd name="T12" fmla="*/ 0 w 46"/>
              <a:gd name="T13" fmla="*/ 117475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74">
                <a:moveTo>
                  <a:pt x="0" y="74"/>
                </a:moveTo>
                <a:lnTo>
                  <a:pt x="44" y="74"/>
                </a:lnTo>
                <a:lnTo>
                  <a:pt x="46" y="64"/>
                </a:lnTo>
                <a:lnTo>
                  <a:pt x="13" y="6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63" name="Picture 7179"/>
          <p:cNvPicPr>
            <a:picLocks noChangeAspect="1" noChangeArrowheads="1"/>
          </p:cNvPicPr>
          <p:nvPr/>
        </p:nvPicPr>
        <p:blipFill>
          <a:blip r:embed="rId57" cstate="print"/>
          <a:srcRect/>
          <a:stretch>
            <a:fillRect/>
          </a:stretch>
        </p:blipFill>
        <p:spPr bwMode="auto">
          <a:xfrm>
            <a:off x="272732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64" name="Picture 7180"/>
          <p:cNvPicPr>
            <a:picLocks noChangeAspect="1" noChangeArrowheads="1"/>
          </p:cNvPicPr>
          <p:nvPr/>
        </p:nvPicPr>
        <p:blipFill>
          <a:blip r:embed="rId58" cstate="print"/>
          <a:srcRect/>
          <a:stretch>
            <a:fillRect/>
          </a:stretch>
        </p:blipFill>
        <p:spPr bwMode="auto">
          <a:xfrm>
            <a:off x="272732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65" name="Picture 7181"/>
          <p:cNvPicPr>
            <a:picLocks noChangeAspect="1" noChangeArrowheads="1"/>
          </p:cNvPicPr>
          <p:nvPr/>
        </p:nvPicPr>
        <p:blipFill>
          <a:blip r:embed="rId59" cstate="print"/>
          <a:srcRect/>
          <a:stretch>
            <a:fillRect/>
          </a:stretch>
        </p:blipFill>
        <p:spPr bwMode="auto">
          <a:xfrm>
            <a:off x="28051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66" name="Picture 7182"/>
          <p:cNvPicPr>
            <a:picLocks noChangeAspect="1" noChangeArrowheads="1"/>
          </p:cNvPicPr>
          <p:nvPr/>
        </p:nvPicPr>
        <p:blipFill>
          <a:blip r:embed="rId60" cstate="print"/>
          <a:srcRect/>
          <a:stretch>
            <a:fillRect/>
          </a:stretch>
        </p:blipFill>
        <p:spPr bwMode="auto">
          <a:xfrm>
            <a:off x="28051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67" name="Freeform 7183"/>
          <p:cNvSpPr>
            <a:spLocks/>
          </p:cNvSpPr>
          <p:nvPr/>
        </p:nvSpPr>
        <p:spPr bwMode="auto">
          <a:xfrm>
            <a:off x="2884488" y="6021388"/>
            <a:ext cx="84137" cy="117475"/>
          </a:xfrm>
          <a:custGeom>
            <a:avLst/>
            <a:gdLst>
              <a:gd name="T0" fmla="*/ 0 w 53"/>
              <a:gd name="T1" fmla="*/ 117475 h 74"/>
              <a:gd name="T2" fmla="*/ 17462 w 53"/>
              <a:gd name="T3" fmla="*/ 117475 h 74"/>
              <a:gd name="T4" fmla="*/ 20637 w 53"/>
              <a:gd name="T5" fmla="*/ 90488 h 74"/>
              <a:gd name="T6" fmla="*/ 34925 w 53"/>
              <a:gd name="T7" fmla="*/ 74613 h 74"/>
              <a:gd name="T8" fmla="*/ 49212 w 53"/>
              <a:gd name="T9" fmla="*/ 117475 h 74"/>
              <a:gd name="T10" fmla="*/ 66675 w 53"/>
              <a:gd name="T11" fmla="*/ 117475 h 74"/>
              <a:gd name="T12" fmla="*/ 49212 w 53"/>
              <a:gd name="T13" fmla="*/ 63500 h 74"/>
              <a:gd name="T14" fmla="*/ 84137 w 53"/>
              <a:gd name="T15" fmla="*/ 31750 h 74"/>
              <a:gd name="T16" fmla="*/ 58737 w 53"/>
              <a:gd name="T17" fmla="*/ 31750 h 74"/>
              <a:gd name="T18" fmla="*/ 28575 w 53"/>
              <a:gd name="T19" fmla="*/ 66675 h 74"/>
              <a:gd name="T20" fmla="*/ 23812 w 53"/>
              <a:gd name="T21" fmla="*/ 66675 h 74"/>
              <a:gd name="T22" fmla="*/ 38100 w 53"/>
              <a:gd name="T23" fmla="*/ 0 h 74"/>
              <a:gd name="T24" fmla="*/ 20637 w 53"/>
              <a:gd name="T25" fmla="*/ 0 h 74"/>
              <a:gd name="T26" fmla="*/ 0 w 53"/>
              <a:gd name="T27" fmla="*/ 117475 h 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74">
                <a:moveTo>
                  <a:pt x="0" y="74"/>
                </a:moveTo>
                <a:lnTo>
                  <a:pt x="11" y="74"/>
                </a:lnTo>
                <a:lnTo>
                  <a:pt x="13" y="57"/>
                </a:lnTo>
                <a:lnTo>
                  <a:pt x="22" y="47"/>
                </a:lnTo>
                <a:lnTo>
                  <a:pt x="31" y="74"/>
                </a:lnTo>
                <a:lnTo>
                  <a:pt x="42" y="74"/>
                </a:lnTo>
                <a:lnTo>
                  <a:pt x="31" y="40"/>
                </a:lnTo>
                <a:lnTo>
                  <a:pt x="53" y="20"/>
                </a:lnTo>
                <a:lnTo>
                  <a:pt x="37" y="20"/>
                </a:lnTo>
                <a:lnTo>
                  <a:pt x="18" y="42"/>
                </a:lnTo>
                <a:lnTo>
                  <a:pt x="15" y="42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8" name="Freeform 7184"/>
          <p:cNvSpPr>
            <a:spLocks/>
          </p:cNvSpPr>
          <p:nvPr/>
        </p:nvSpPr>
        <p:spPr bwMode="auto">
          <a:xfrm>
            <a:off x="2998788" y="6053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0325 w 44"/>
              <a:gd name="T3" fmla="*/ 4763 h 56"/>
              <a:gd name="T4" fmla="*/ 38100 w 44"/>
              <a:gd name="T5" fmla="*/ 0 h 56"/>
              <a:gd name="T6" fmla="*/ 28575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7938 w 44"/>
              <a:gd name="T13" fmla="*/ 23813 h 56"/>
              <a:gd name="T14" fmla="*/ 14288 w 44"/>
              <a:gd name="T15" fmla="*/ 39688 h 56"/>
              <a:gd name="T16" fmla="*/ 25400 w 44"/>
              <a:gd name="T17" fmla="*/ 46038 h 56"/>
              <a:gd name="T18" fmla="*/ 42863 w 44"/>
              <a:gd name="T19" fmla="*/ 50800 h 56"/>
              <a:gd name="T20" fmla="*/ 49213 w 44"/>
              <a:gd name="T21" fmla="*/ 61913 h 56"/>
              <a:gd name="T22" fmla="*/ 42863 w 44"/>
              <a:gd name="T23" fmla="*/ 69850 h 56"/>
              <a:gd name="T24" fmla="*/ 31750 w 44"/>
              <a:gd name="T25" fmla="*/ 74613 h 56"/>
              <a:gd name="T26" fmla="*/ 20638 w 44"/>
              <a:gd name="T27" fmla="*/ 69850 h 56"/>
              <a:gd name="T28" fmla="*/ 14288 w 44"/>
              <a:gd name="T29" fmla="*/ 58738 h 56"/>
              <a:gd name="T30" fmla="*/ 0 w 44"/>
              <a:gd name="T31" fmla="*/ 58738 h 56"/>
              <a:gd name="T32" fmla="*/ 4763 w 44"/>
              <a:gd name="T33" fmla="*/ 74613 h 56"/>
              <a:gd name="T34" fmla="*/ 7938 w 44"/>
              <a:gd name="T35" fmla="*/ 80963 h 56"/>
              <a:gd name="T36" fmla="*/ 31750 w 44"/>
              <a:gd name="T37" fmla="*/ 88900 h 56"/>
              <a:gd name="T38" fmla="*/ 55563 w 44"/>
              <a:gd name="T39" fmla="*/ 80963 h 56"/>
              <a:gd name="T40" fmla="*/ 63500 w 44"/>
              <a:gd name="T41" fmla="*/ 74613 h 56"/>
              <a:gd name="T42" fmla="*/ 66675 w 44"/>
              <a:gd name="T43" fmla="*/ 58738 h 56"/>
              <a:gd name="T44" fmla="*/ 60325 w 44"/>
              <a:gd name="T45" fmla="*/ 46038 h 56"/>
              <a:gd name="T46" fmla="*/ 46038 w 44"/>
              <a:gd name="T47" fmla="*/ 39688 h 56"/>
              <a:gd name="T48" fmla="*/ 31750 w 44"/>
              <a:gd name="T49" fmla="*/ 31750 h 56"/>
              <a:gd name="T50" fmla="*/ 25400 w 44"/>
              <a:gd name="T51" fmla="*/ 23813 h 56"/>
              <a:gd name="T52" fmla="*/ 28575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8" y="3"/>
                </a:lnTo>
                <a:lnTo>
                  <a:pt x="24" y="0"/>
                </a:lnTo>
                <a:lnTo>
                  <a:pt x="18" y="0"/>
                </a:lnTo>
                <a:lnTo>
                  <a:pt x="11" y="3"/>
                </a:lnTo>
                <a:lnTo>
                  <a:pt x="7" y="7"/>
                </a:lnTo>
                <a:lnTo>
                  <a:pt x="5" y="15"/>
                </a:lnTo>
                <a:lnTo>
                  <a:pt x="9" y="25"/>
                </a:lnTo>
                <a:lnTo>
                  <a:pt x="16" y="29"/>
                </a:lnTo>
                <a:lnTo>
                  <a:pt x="27" y="32"/>
                </a:lnTo>
                <a:lnTo>
                  <a:pt x="31" y="39"/>
                </a:lnTo>
                <a:lnTo>
                  <a:pt x="27" y="44"/>
                </a:lnTo>
                <a:lnTo>
                  <a:pt x="20" y="47"/>
                </a:lnTo>
                <a:lnTo>
                  <a:pt x="13" y="44"/>
                </a:lnTo>
                <a:lnTo>
                  <a:pt x="9" y="37"/>
                </a:lnTo>
                <a:lnTo>
                  <a:pt x="0" y="37"/>
                </a:lnTo>
                <a:lnTo>
                  <a:pt x="3" y="47"/>
                </a:lnTo>
                <a:lnTo>
                  <a:pt x="5" y="51"/>
                </a:lnTo>
                <a:lnTo>
                  <a:pt x="20" y="56"/>
                </a:lnTo>
                <a:lnTo>
                  <a:pt x="35" y="51"/>
                </a:lnTo>
                <a:lnTo>
                  <a:pt x="40" y="47"/>
                </a:lnTo>
                <a:lnTo>
                  <a:pt x="42" y="37"/>
                </a:lnTo>
                <a:lnTo>
                  <a:pt x="38" y="29"/>
                </a:lnTo>
                <a:lnTo>
                  <a:pt x="29" y="25"/>
                </a:lnTo>
                <a:lnTo>
                  <a:pt x="20" y="20"/>
                </a:lnTo>
                <a:lnTo>
                  <a:pt x="16" y="15"/>
                </a:lnTo>
                <a:lnTo>
                  <a:pt x="18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69" name="Picture 7185"/>
          <p:cNvPicPr>
            <a:picLocks noChangeAspect="1" noChangeArrowheads="1"/>
          </p:cNvPicPr>
          <p:nvPr/>
        </p:nvPicPr>
        <p:blipFill>
          <a:blip r:embed="rId61" cstate="print"/>
          <a:srcRect/>
          <a:stretch>
            <a:fillRect/>
          </a:stretch>
        </p:blipFill>
        <p:spPr bwMode="auto">
          <a:xfrm>
            <a:off x="30718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70" name="Picture 7186"/>
          <p:cNvPicPr>
            <a:picLocks noChangeAspect="1" noChangeArrowheads="1"/>
          </p:cNvPicPr>
          <p:nvPr/>
        </p:nvPicPr>
        <p:blipFill>
          <a:blip r:embed="rId62" cstate="print"/>
          <a:srcRect/>
          <a:stretch>
            <a:fillRect/>
          </a:stretch>
        </p:blipFill>
        <p:spPr bwMode="auto">
          <a:xfrm>
            <a:off x="30718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71" name="Freeform 7187"/>
          <p:cNvSpPr>
            <a:spLocks/>
          </p:cNvSpPr>
          <p:nvPr/>
        </p:nvSpPr>
        <p:spPr bwMode="auto">
          <a:xfrm>
            <a:off x="3159125" y="6053138"/>
            <a:ext cx="80963" cy="88900"/>
          </a:xfrm>
          <a:custGeom>
            <a:avLst/>
            <a:gdLst>
              <a:gd name="T0" fmla="*/ 80963 w 51"/>
              <a:gd name="T1" fmla="*/ 0 h 56"/>
              <a:gd name="T2" fmla="*/ 63500 w 51"/>
              <a:gd name="T3" fmla="*/ 0 h 56"/>
              <a:gd name="T4" fmla="*/ 52388 w 51"/>
              <a:gd name="T5" fmla="*/ 46038 h 56"/>
              <a:gd name="T6" fmla="*/ 46038 w 51"/>
              <a:gd name="T7" fmla="*/ 66675 h 56"/>
              <a:gd name="T8" fmla="*/ 28575 w 51"/>
              <a:gd name="T9" fmla="*/ 74613 h 56"/>
              <a:gd name="T10" fmla="*/ 17463 w 51"/>
              <a:gd name="T11" fmla="*/ 69850 h 56"/>
              <a:gd name="T12" fmla="*/ 17463 w 51"/>
              <a:gd name="T13" fmla="*/ 61913 h 56"/>
              <a:gd name="T14" fmla="*/ 17463 w 51"/>
              <a:gd name="T15" fmla="*/ 53975 h 56"/>
              <a:gd name="T16" fmla="*/ 28575 w 51"/>
              <a:gd name="T17" fmla="*/ 0 h 56"/>
              <a:gd name="T18" fmla="*/ 11113 w 51"/>
              <a:gd name="T19" fmla="*/ 0 h 56"/>
              <a:gd name="T20" fmla="*/ 0 w 51"/>
              <a:gd name="T21" fmla="*/ 53975 h 56"/>
              <a:gd name="T22" fmla="*/ 0 w 51"/>
              <a:gd name="T23" fmla="*/ 66675 h 56"/>
              <a:gd name="T24" fmla="*/ 3175 w 51"/>
              <a:gd name="T25" fmla="*/ 74613 h 56"/>
              <a:gd name="T26" fmla="*/ 7938 w 51"/>
              <a:gd name="T27" fmla="*/ 80963 h 56"/>
              <a:gd name="T28" fmla="*/ 23813 w 51"/>
              <a:gd name="T29" fmla="*/ 88900 h 56"/>
              <a:gd name="T30" fmla="*/ 38100 w 51"/>
              <a:gd name="T31" fmla="*/ 85725 h 56"/>
              <a:gd name="T32" fmla="*/ 49213 w 51"/>
              <a:gd name="T33" fmla="*/ 74613 h 56"/>
              <a:gd name="T34" fmla="*/ 49213 w 51"/>
              <a:gd name="T35" fmla="*/ 74613 h 56"/>
              <a:gd name="T36" fmla="*/ 49213 w 51"/>
              <a:gd name="T37" fmla="*/ 85725 h 56"/>
              <a:gd name="T38" fmla="*/ 63500 w 51"/>
              <a:gd name="T39" fmla="*/ 85725 h 56"/>
              <a:gd name="T40" fmla="*/ 80963 w 51"/>
              <a:gd name="T41" fmla="*/ 0 h 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6">
                <a:moveTo>
                  <a:pt x="51" y="0"/>
                </a:moveTo>
                <a:lnTo>
                  <a:pt x="40" y="0"/>
                </a:lnTo>
                <a:lnTo>
                  <a:pt x="33" y="29"/>
                </a:lnTo>
                <a:lnTo>
                  <a:pt x="29" y="42"/>
                </a:lnTo>
                <a:lnTo>
                  <a:pt x="18" y="47"/>
                </a:lnTo>
                <a:lnTo>
                  <a:pt x="11" y="44"/>
                </a:lnTo>
                <a:lnTo>
                  <a:pt x="11" y="39"/>
                </a:lnTo>
                <a:lnTo>
                  <a:pt x="11" y="34"/>
                </a:lnTo>
                <a:lnTo>
                  <a:pt x="18" y="0"/>
                </a:lnTo>
                <a:lnTo>
                  <a:pt x="7" y="0"/>
                </a:lnTo>
                <a:lnTo>
                  <a:pt x="0" y="34"/>
                </a:lnTo>
                <a:lnTo>
                  <a:pt x="0" y="42"/>
                </a:lnTo>
                <a:lnTo>
                  <a:pt x="2" y="47"/>
                </a:lnTo>
                <a:lnTo>
                  <a:pt x="5" y="51"/>
                </a:lnTo>
                <a:lnTo>
                  <a:pt x="15" y="56"/>
                </a:lnTo>
                <a:lnTo>
                  <a:pt x="24" y="54"/>
                </a:lnTo>
                <a:lnTo>
                  <a:pt x="31" y="47"/>
                </a:lnTo>
                <a:lnTo>
                  <a:pt x="31" y="54"/>
                </a:lnTo>
                <a:lnTo>
                  <a:pt x="40" y="54"/>
                </a:lnTo>
                <a:lnTo>
                  <a:pt x="5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2" name="Freeform 7188"/>
          <p:cNvSpPr>
            <a:spLocks/>
          </p:cNvSpPr>
          <p:nvPr/>
        </p:nvSpPr>
        <p:spPr bwMode="auto">
          <a:xfrm>
            <a:off x="3240088" y="6053138"/>
            <a:ext cx="76200" cy="85725"/>
          </a:xfrm>
          <a:custGeom>
            <a:avLst/>
            <a:gdLst>
              <a:gd name="T0" fmla="*/ 0 w 48"/>
              <a:gd name="T1" fmla="*/ 85725 h 54"/>
              <a:gd name="T2" fmla="*/ 17463 w 48"/>
              <a:gd name="T3" fmla="*/ 85725 h 54"/>
              <a:gd name="T4" fmla="*/ 23813 w 48"/>
              <a:gd name="T5" fmla="*/ 39688 h 54"/>
              <a:gd name="T6" fmla="*/ 30163 w 48"/>
              <a:gd name="T7" fmla="*/ 23813 h 54"/>
              <a:gd name="T8" fmla="*/ 47625 w 48"/>
              <a:gd name="T9" fmla="*/ 11113 h 54"/>
              <a:gd name="T10" fmla="*/ 58738 w 48"/>
              <a:gd name="T11" fmla="*/ 19050 h 54"/>
              <a:gd name="T12" fmla="*/ 58738 w 48"/>
              <a:gd name="T13" fmla="*/ 26988 h 54"/>
              <a:gd name="T14" fmla="*/ 58738 w 48"/>
              <a:gd name="T15" fmla="*/ 34925 h 54"/>
              <a:gd name="T16" fmla="*/ 47625 w 48"/>
              <a:gd name="T17" fmla="*/ 85725 h 54"/>
              <a:gd name="T18" fmla="*/ 65088 w 48"/>
              <a:gd name="T19" fmla="*/ 85725 h 54"/>
              <a:gd name="T20" fmla="*/ 76200 w 48"/>
              <a:gd name="T21" fmla="*/ 31750 h 54"/>
              <a:gd name="T22" fmla="*/ 76200 w 48"/>
              <a:gd name="T23" fmla="*/ 19050 h 54"/>
              <a:gd name="T24" fmla="*/ 76200 w 48"/>
              <a:gd name="T25" fmla="*/ 11113 h 54"/>
              <a:gd name="T26" fmla="*/ 73025 w 48"/>
              <a:gd name="T27" fmla="*/ 4763 h 54"/>
              <a:gd name="T28" fmla="*/ 55563 w 48"/>
              <a:gd name="T29" fmla="*/ 0 h 54"/>
              <a:gd name="T30" fmla="*/ 41275 w 48"/>
              <a:gd name="T31" fmla="*/ 4763 h 54"/>
              <a:gd name="T32" fmla="*/ 26988 w 48"/>
              <a:gd name="T33" fmla="*/ 15875 h 54"/>
              <a:gd name="T34" fmla="*/ 26988 w 48"/>
              <a:gd name="T35" fmla="*/ 11113 h 54"/>
              <a:gd name="T36" fmla="*/ 30163 w 48"/>
              <a:gd name="T37" fmla="*/ 0 h 54"/>
              <a:gd name="T38" fmla="*/ 12700 w 48"/>
              <a:gd name="T39" fmla="*/ 0 h 54"/>
              <a:gd name="T40" fmla="*/ 0 w 48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11" y="54"/>
                </a:lnTo>
                <a:lnTo>
                  <a:pt x="15" y="25"/>
                </a:lnTo>
                <a:lnTo>
                  <a:pt x="19" y="15"/>
                </a:lnTo>
                <a:lnTo>
                  <a:pt x="30" y="7"/>
                </a:lnTo>
                <a:lnTo>
                  <a:pt x="37" y="12"/>
                </a:lnTo>
                <a:lnTo>
                  <a:pt x="37" y="17"/>
                </a:lnTo>
                <a:lnTo>
                  <a:pt x="37" y="22"/>
                </a:lnTo>
                <a:lnTo>
                  <a:pt x="30" y="54"/>
                </a:lnTo>
                <a:lnTo>
                  <a:pt x="41" y="54"/>
                </a:lnTo>
                <a:lnTo>
                  <a:pt x="48" y="20"/>
                </a:lnTo>
                <a:lnTo>
                  <a:pt x="48" y="12"/>
                </a:lnTo>
                <a:lnTo>
                  <a:pt x="48" y="7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17" y="10"/>
                </a:lnTo>
                <a:lnTo>
                  <a:pt x="17" y="7"/>
                </a:lnTo>
                <a:lnTo>
                  <a:pt x="19" y="0"/>
                </a:lnTo>
                <a:lnTo>
                  <a:pt x="8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73" name="Picture 7189"/>
          <p:cNvPicPr>
            <a:picLocks noChangeAspect="1" noChangeArrowheads="1"/>
          </p:cNvPicPr>
          <p:nvPr/>
        </p:nvPicPr>
        <p:blipFill>
          <a:blip r:embed="rId63" cstate="print"/>
          <a:srcRect/>
          <a:stretch>
            <a:fillRect/>
          </a:stretch>
        </p:blipFill>
        <p:spPr bwMode="auto">
          <a:xfrm>
            <a:off x="3325813" y="602138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74" name="Picture 7190"/>
          <p:cNvPicPr>
            <a:picLocks noChangeAspect="1" noChangeArrowheads="1"/>
          </p:cNvPicPr>
          <p:nvPr/>
        </p:nvPicPr>
        <p:blipFill>
          <a:blip r:embed="rId64" cstate="print"/>
          <a:srcRect/>
          <a:stretch>
            <a:fillRect/>
          </a:stretch>
        </p:blipFill>
        <p:spPr bwMode="auto">
          <a:xfrm>
            <a:off x="3325813" y="602138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75" name="Freeform 7191"/>
          <p:cNvSpPr>
            <a:spLocks/>
          </p:cNvSpPr>
          <p:nvPr/>
        </p:nvSpPr>
        <p:spPr bwMode="auto">
          <a:xfrm>
            <a:off x="3409950" y="6053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1913 w 44"/>
              <a:gd name="T3" fmla="*/ 4763 h 56"/>
              <a:gd name="T4" fmla="*/ 41275 w 44"/>
              <a:gd name="T5" fmla="*/ 0 h 56"/>
              <a:gd name="T6" fmla="*/ 26988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11113 w 44"/>
              <a:gd name="T13" fmla="*/ 23813 h 56"/>
              <a:gd name="T14" fmla="*/ 14288 w 44"/>
              <a:gd name="T15" fmla="*/ 39688 h 56"/>
              <a:gd name="T16" fmla="*/ 23813 w 44"/>
              <a:gd name="T17" fmla="*/ 46038 h 56"/>
              <a:gd name="T18" fmla="*/ 41275 w 44"/>
              <a:gd name="T19" fmla="*/ 50800 h 56"/>
              <a:gd name="T20" fmla="*/ 49213 w 44"/>
              <a:gd name="T21" fmla="*/ 61913 h 56"/>
              <a:gd name="T22" fmla="*/ 44450 w 44"/>
              <a:gd name="T23" fmla="*/ 69850 h 56"/>
              <a:gd name="T24" fmla="*/ 31750 w 44"/>
              <a:gd name="T25" fmla="*/ 74613 h 56"/>
              <a:gd name="T26" fmla="*/ 20638 w 44"/>
              <a:gd name="T27" fmla="*/ 69850 h 56"/>
              <a:gd name="T28" fmla="*/ 17463 w 44"/>
              <a:gd name="T29" fmla="*/ 58738 h 56"/>
              <a:gd name="T30" fmla="*/ 0 w 44"/>
              <a:gd name="T31" fmla="*/ 58738 h 56"/>
              <a:gd name="T32" fmla="*/ 3175 w 44"/>
              <a:gd name="T33" fmla="*/ 74613 h 56"/>
              <a:gd name="T34" fmla="*/ 11113 w 44"/>
              <a:gd name="T35" fmla="*/ 80963 h 56"/>
              <a:gd name="T36" fmla="*/ 31750 w 44"/>
              <a:gd name="T37" fmla="*/ 88900 h 56"/>
              <a:gd name="T38" fmla="*/ 55563 w 44"/>
              <a:gd name="T39" fmla="*/ 80963 h 56"/>
              <a:gd name="T40" fmla="*/ 61913 w 44"/>
              <a:gd name="T41" fmla="*/ 74613 h 56"/>
              <a:gd name="T42" fmla="*/ 66675 w 44"/>
              <a:gd name="T43" fmla="*/ 58738 h 56"/>
              <a:gd name="T44" fmla="*/ 58738 w 44"/>
              <a:gd name="T45" fmla="*/ 46038 h 56"/>
              <a:gd name="T46" fmla="*/ 49213 w 44"/>
              <a:gd name="T47" fmla="*/ 39688 h 56"/>
              <a:gd name="T48" fmla="*/ 31750 w 44"/>
              <a:gd name="T49" fmla="*/ 31750 h 56"/>
              <a:gd name="T50" fmla="*/ 23813 w 44"/>
              <a:gd name="T51" fmla="*/ 23813 h 56"/>
              <a:gd name="T52" fmla="*/ 31750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9" y="3"/>
                </a:lnTo>
                <a:lnTo>
                  <a:pt x="26" y="0"/>
                </a:lnTo>
                <a:lnTo>
                  <a:pt x="17" y="0"/>
                </a:lnTo>
                <a:lnTo>
                  <a:pt x="11" y="3"/>
                </a:lnTo>
                <a:lnTo>
                  <a:pt x="7" y="7"/>
                </a:lnTo>
                <a:lnTo>
                  <a:pt x="7" y="15"/>
                </a:lnTo>
                <a:lnTo>
                  <a:pt x="9" y="25"/>
                </a:lnTo>
                <a:lnTo>
                  <a:pt x="15" y="29"/>
                </a:lnTo>
                <a:lnTo>
                  <a:pt x="26" y="32"/>
                </a:lnTo>
                <a:lnTo>
                  <a:pt x="31" y="39"/>
                </a:lnTo>
                <a:lnTo>
                  <a:pt x="28" y="44"/>
                </a:lnTo>
                <a:lnTo>
                  <a:pt x="20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1"/>
                </a:lnTo>
                <a:lnTo>
                  <a:pt x="20" y="56"/>
                </a:lnTo>
                <a:lnTo>
                  <a:pt x="35" y="51"/>
                </a:lnTo>
                <a:lnTo>
                  <a:pt x="39" y="47"/>
                </a:lnTo>
                <a:lnTo>
                  <a:pt x="42" y="37"/>
                </a:lnTo>
                <a:lnTo>
                  <a:pt x="37" y="29"/>
                </a:lnTo>
                <a:lnTo>
                  <a:pt x="31" y="25"/>
                </a:lnTo>
                <a:lnTo>
                  <a:pt x="20" y="20"/>
                </a:lnTo>
                <a:lnTo>
                  <a:pt x="15" y="15"/>
                </a:lnTo>
                <a:lnTo>
                  <a:pt x="20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6" name="Freeform 7192"/>
          <p:cNvSpPr>
            <a:spLocks/>
          </p:cNvSpPr>
          <p:nvPr/>
        </p:nvSpPr>
        <p:spPr bwMode="auto">
          <a:xfrm>
            <a:off x="3524250" y="6029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3175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7938 w 31"/>
              <a:gd name="T9" fmla="*/ 85725 h 69"/>
              <a:gd name="T10" fmla="*/ 3175 w 31"/>
              <a:gd name="T11" fmla="*/ 93663 h 69"/>
              <a:gd name="T12" fmla="*/ 7938 w 31"/>
              <a:gd name="T13" fmla="*/ 104775 h 69"/>
              <a:gd name="T14" fmla="*/ 20638 w 31"/>
              <a:gd name="T15" fmla="*/ 109538 h 69"/>
              <a:gd name="T16" fmla="*/ 34925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0638 w 31"/>
              <a:gd name="T23" fmla="*/ 90488 h 69"/>
              <a:gd name="T24" fmla="*/ 25400 w 31"/>
              <a:gd name="T25" fmla="*/ 82550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4925 w 31"/>
              <a:gd name="T33" fmla="*/ 23813 h 69"/>
              <a:gd name="T34" fmla="*/ 38100 w 31"/>
              <a:gd name="T35" fmla="*/ 0 h 69"/>
              <a:gd name="T36" fmla="*/ 20638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5" y="54"/>
                </a:lnTo>
                <a:lnTo>
                  <a:pt x="2" y="59"/>
                </a:lnTo>
                <a:lnTo>
                  <a:pt x="5" y="66"/>
                </a:lnTo>
                <a:lnTo>
                  <a:pt x="13" y="69"/>
                </a:lnTo>
                <a:lnTo>
                  <a:pt x="22" y="69"/>
                </a:lnTo>
                <a:lnTo>
                  <a:pt x="22" y="59"/>
                </a:lnTo>
                <a:lnTo>
                  <a:pt x="18" y="59"/>
                </a:lnTo>
                <a:lnTo>
                  <a:pt x="13" y="57"/>
                </a:lnTo>
                <a:lnTo>
                  <a:pt x="16" y="52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2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7" name="Freeform 7193"/>
          <p:cNvSpPr>
            <a:spLocks/>
          </p:cNvSpPr>
          <p:nvPr/>
        </p:nvSpPr>
        <p:spPr bwMode="auto">
          <a:xfrm>
            <a:off x="3570288" y="6053138"/>
            <a:ext cx="58737" cy="85725"/>
          </a:xfrm>
          <a:custGeom>
            <a:avLst/>
            <a:gdLst>
              <a:gd name="T0" fmla="*/ 0 w 37"/>
              <a:gd name="T1" fmla="*/ 85725 h 54"/>
              <a:gd name="T2" fmla="*/ 14287 w 37"/>
              <a:gd name="T3" fmla="*/ 85725 h 54"/>
              <a:gd name="T4" fmla="*/ 23812 w 37"/>
              <a:gd name="T5" fmla="*/ 46038 h 54"/>
              <a:gd name="T6" fmla="*/ 30162 w 37"/>
              <a:gd name="T7" fmla="*/ 26988 h 54"/>
              <a:gd name="T8" fmla="*/ 52387 w 37"/>
              <a:gd name="T9" fmla="*/ 15875 h 54"/>
              <a:gd name="T10" fmla="*/ 55562 w 37"/>
              <a:gd name="T11" fmla="*/ 15875 h 54"/>
              <a:gd name="T12" fmla="*/ 58737 w 37"/>
              <a:gd name="T13" fmla="*/ 0 h 54"/>
              <a:gd name="T14" fmla="*/ 52387 w 37"/>
              <a:gd name="T15" fmla="*/ 0 h 54"/>
              <a:gd name="T16" fmla="*/ 38100 w 37"/>
              <a:gd name="T17" fmla="*/ 4763 h 54"/>
              <a:gd name="T18" fmla="*/ 26987 w 37"/>
              <a:gd name="T19" fmla="*/ 19050 h 54"/>
              <a:gd name="T20" fmla="*/ 26987 w 37"/>
              <a:gd name="T21" fmla="*/ 19050 h 54"/>
              <a:gd name="T22" fmla="*/ 30162 w 37"/>
              <a:gd name="T23" fmla="*/ 0 h 54"/>
              <a:gd name="T24" fmla="*/ 14287 w 37"/>
              <a:gd name="T25" fmla="*/ 0 h 54"/>
              <a:gd name="T26" fmla="*/ 0 w 37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54">
                <a:moveTo>
                  <a:pt x="0" y="54"/>
                </a:moveTo>
                <a:lnTo>
                  <a:pt x="9" y="54"/>
                </a:lnTo>
                <a:lnTo>
                  <a:pt x="15" y="29"/>
                </a:lnTo>
                <a:lnTo>
                  <a:pt x="19" y="17"/>
                </a:lnTo>
                <a:lnTo>
                  <a:pt x="33" y="10"/>
                </a:lnTo>
                <a:lnTo>
                  <a:pt x="35" y="10"/>
                </a:lnTo>
                <a:lnTo>
                  <a:pt x="37" y="0"/>
                </a:lnTo>
                <a:lnTo>
                  <a:pt x="33" y="0"/>
                </a:lnTo>
                <a:lnTo>
                  <a:pt x="24" y="3"/>
                </a:lnTo>
                <a:lnTo>
                  <a:pt x="17" y="12"/>
                </a:lnTo>
                <a:lnTo>
                  <a:pt x="19" y="0"/>
                </a:lnTo>
                <a:lnTo>
                  <a:pt x="9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78" name="Picture 7194"/>
          <p:cNvPicPr>
            <a:picLocks noChangeAspect="1" noChangeArrowheads="1"/>
          </p:cNvPicPr>
          <p:nvPr/>
        </p:nvPicPr>
        <p:blipFill>
          <a:blip r:embed="rId65" cstate="print"/>
          <a:srcRect/>
          <a:stretch>
            <a:fillRect/>
          </a:stretch>
        </p:blipFill>
        <p:spPr bwMode="auto">
          <a:xfrm>
            <a:off x="36179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79" name="Picture 7195"/>
          <p:cNvPicPr>
            <a:picLocks noChangeAspect="1" noChangeArrowheads="1"/>
          </p:cNvPicPr>
          <p:nvPr/>
        </p:nvPicPr>
        <p:blipFill>
          <a:blip r:embed="rId66" cstate="print"/>
          <a:srcRect/>
          <a:stretch>
            <a:fillRect/>
          </a:stretch>
        </p:blipFill>
        <p:spPr bwMode="auto">
          <a:xfrm>
            <a:off x="3617913" y="6053138"/>
            <a:ext cx="77787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80" name="Freeform 7196"/>
          <p:cNvSpPr>
            <a:spLocks/>
          </p:cNvSpPr>
          <p:nvPr/>
        </p:nvSpPr>
        <p:spPr bwMode="auto">
          <a:xfrm>
            <a:off x="3705225" y="6053138"/>
            <a:ext cx="69850" cy="85725"/>
          </a:xfrm>
          <a:custGeom>
            <a:avLst/>
            <a:gdLst>
              <a:gd name="T0" fmla="*/ 11113 w 44"/>
              <a:gd name="T1" fmla="*/ 85725 h 54"/>
              <a:gd name="T2" fmla="*/ 28575 w 44"/>
              <a:gd name="T3" fmla="*/ 85725 h 54"/>
              <a:gd name="T4" fmla="*/ 69850 w 44"/>
              <a:gd name="T5" fmla="*/ 0 h 54"/>
              <a:gd name="T6" fmla="*/ 52388 w 44"/>
              <a:gd name="T7" fmla="*/ 0 h 54"/>
              <a:gd name="T8" fmla="*/ 25400 w 44"/>
              <a:gd name="T9" fmla="*/ 61913 h 54"/>
              <a:gd name="T10" fmla="*/ 25400 w 44"/>
              <a:gd name="T11" fmla="*/ 61913 h 54"/>
              <a:gd name="T12" fmla="*/ 17463 w 44"/>
              <a:gd name="T13" fmla="*/ 0 h 54"/>
              <a:gd name="T14" fmla="*/ 0 w 44"/>
              <a:gd name="T15" fmla="*/ 0 h 54"/>
              <a:gd name="T16" fmla="*/ 11113 w 44"/>
              <a:gd name="T17" fmla="*/ 85725 h 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" h="54">
                <a:moveTo>
                  <a:pt x="7" y="54"/>
                </a:moveTo>
                <a:lnTo>
                  <a:pt x="18" y="54"/>
                </a:lnTo>
                <a:lnTo>
                  <a:pt x="44" y="0"/>
                </a:lnTo>
                <a:lnTo>
                  <a:pt x="33" y="0"/>
                </a:lnTo>
                <a:lnTo>
                  <a:pt x="16" y="39"/>
                </a:lnTo>
                <a:lnTo>
                  <a:pt x="11" y="0"/>
                </a:lnTo>
                <a:lnTo>
                  <a:pt x="0" y="0"/>
                </a:lnTo>
                <a:lnTo>
                  <a:pt x="7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81" name="Picture 7197"/>
          <p:cNvPicPr>
            <a:picLocks noChangeAspect="1" noChangeArrowheads="1"/>
          </p:cNvPicPr>
          <p:nvPr/>
        </p:nvPicPr>
        <p:blipFill>
          <a:blip r:embed="rId57" cstate="print"/>
          <a:srcRect/>
          <a:stretch>
            <a:fillRect/>
          </a:stretch>
        </p:blipFill>
        <p:spPr bwMode="auto">
          <a:xfrm>
            <a:off x="377507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82" name="Picture 7198"/>
          <p:cNvPicPr>
            <a:picLocks noChangeAspect="1" noChangeArrowheads="1"/>
          </p:cNvPicPr>
          <p:nvPr/>
        </p:nvPicPr>
        <p:blipFill>
          <a:blip r:embed="rId58" cstate="print"/>
          <a:srcRect/>
          <a:stretch>
            <a:fillRect/>
          </a:stretch>
        </p:blipFill>
        <p:spPr bwMode="auto">
          <a:xfrm>
            <a:off x="3775075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83" name="Freeform 7199"/>
          <p:cNvSpPr>
            <a:spLocks/>
          </p:cNvSpPr>
          <p:nvPr/>
        </p:nvSpPr>
        <p:spPr bwMode="auto">
          <a:xfrm>
            <a:off x="3851275" y="6021388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4" name="Freeform 7200"/>
          <p:cNvSpPr>
            <a:spLocks/>
          </p:cNvSpPr>
          <p:nvPr/>
        </p:nvSpPr>
        <p:spPr bwMode="auto">
          <a:xfrm>
            <a:off x="3929063" y="6029325"/>
            <a:ext cx="47625" cy="109538"/>
          </a:xfrm>
          <a:custGeom>
            <a:avLst/>
            <a:gdLst>
              <a:gd name="T0" fmla="*/ 15875 w 30"/>
              <a:gd name="T1" fmla="*/ 23813 h 69"/>
              <a:gd name="T2" fmla="*/ 3175 w 30"/>
              <a:gd name="T3" fmla="*/ 23813 h 69"/>
              <a:gd name="T4" fmla="*/ 0 w 30"/>
              <a:gd name="T5" fmla="*/ 39688 h 69"/>
              <a:gd name="T6" fmla="*/ 12700 w 30"/>
              <a:gd name="T7" fmla="*/ 39688 h 69"/>
              <a:gd name="T8" fmla="*/ 3175 w 30"/>
              <a:gd name="T9" fmla="*/ 85725 h 69"/>
              <a:gd name="T10" fmla="*/ 3175 w 30"/>
              <a:gd name="T11" fmla="*/ 93663 h 69"/>
              <a:gd name="T12" fmla="*/ 6350 w 30"/>
              <a:gd name="T13" fmla="*/ 104775 h 69"/>
              <a:gd name="T14" fmla="*/ 20638 w 30"/>
              <a:gd name="T15" fmla="*/ 109538 h 69"/>
              <a:gd name="T16" fmla="*/ 33338 w 30"/>
              <a:gd name="T17" fmla="*/ 109538 h 69"/>
              <a:gd name="T18" fmla="*/ 33338 w 30"/>
              <a:gd name="T19" fmla="*/ 93663 h 69"/>
              <a:gd name="T20" fmla="*/ 26988 w 30"/>
              <a:gd name="T21" fmla="*/ 93663 h 69"/>
              <a:gd name="T22" fmla="*/ 20638 w 30"/>
              <a:gd name="T23" fmla="*/ 90488 h 69"/>
              <a:gd name="T24" fmla="*/ 20638 w 30"/>
              <a:gd name="T25" fmla="*/ 82550 h 69"/>
              <a:gd name="T26" fmla="*/ 30163 w 30"/>
              <a:gd name="T27" fmla="*/ 39688 h 69"/>
              <a:gd name="T28" fmla="*/ 44450 w 30"/>
              <a:gd name="T29" fmla="*/ 39688 h 69"/>
              <a:gd name="T30" fmla="*/ 47625 w 30"/>
              <a:gd name="T31" fmla="*/ 23813 h 69"/>
              <a:gd name="T32" fmla="*/ 30163 w 30"/>
              <a:gd name="T33" fmla="*/ 23813 h 69"/>
              <a:gd name="T34" fmla="*/ 38100 w 30"/>
              <a:gd name="T35" fmla="*/ 0 h 69"/>
              <a:gd name="T36" fmla="*/ 20638 w 30"/>
              <a:gd name="T37" fmla="*/ 0 h 69"/>
              <a:gd name="T38" fmla="*/ 15875 w 30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9">
                <a:moveTo>
                  <a:pt x="10" y="15"/>
                </a:moveTo>
                <a:lnTo>
                  <a:pt x="2" y="15"/>
                </a:lnTo>
                <a:lnTo>
                  <a:pt x="0" y="25"/>
                </a:lnTo>
                <a:lnTo>
                  <a:pt x="8" y="25"/>
                </a:lnTo>
                <a:lnTo>
                  <a:pt x="2" y="54"/>
                </a:lnTo>
                <a:lnTo>
                  <a:pt x="2" y="59"/>
                </a:lnTo>
                <a:lnTo>
                  <a:pt x="4" y="66"/>
                </a:lnTo>
                <a:lnTo>
                  <a:pt x="13" y="69"/>
                </a:lnTo>
                <a:lnTo>
                  <a:pt x="21" y="69"/>
                </a:lnTo>
                <a:lnTo>
                  <a:pt x="21" y="59"/>
                </a:lnTo>
                <a:lnTo>
                  <a:pt x="17" y="59"/>
                </a:lnTo>
                <a:lnTo>
                  <a:pt x="13" y="57"/>
                </a:lnTo>
                <a:lnTo>
                  <a:pt x="13" y="52"/>
                </a:lnTo>
                <a:lnTo>
                  <a:pt x="19" y="25"/>
                </a:lnTo>
                <a:lnTo>
                  <a:pt x="28" y="25"/>
                </a:lnTo>
                <a:lnTo>
                  <a:pt x="30" y="15"/>
                </a:lnTo>
                <a:lnTo>
                  <a:pt x="19" y="15"/>
                </a:lnTo>
                <a:lnTo>
                  <a:pt x="24" y="0"/>
                </a:lnTo>
                <a:lnTo>
                  <a:pt x="13" y="0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5" name="Freeform 7201"/>
          <p:cNvSpPr>
            <a:spLocks/>
          </p:cNvSpPr>
          <p:nvPr/>
        </p:nvSpPr>
        <p:spPr bwMode="auto">
          <a:xfrm>
            <a:off x="3970338" y="6021388"/>
            <a:ext cx="79375" cy="117475"/>
          </a:xfrm>
          <a:custGeom>
            <a:avLst/>
            <a:gdLst>
              <a:gd name="T0" fmla="*/ 0 w 50"/>
              <a:gd name="T1" fmla="*/ 117475 h 74"/>
              <a:gd name="T2" fmla="*/ 17463 w 50"/>
              <a:gd name="T3" fmla="*/ 117475 h 74"/>
              <a:gd name="T4" fmla="*/ 26988 w 50"/>
              <a:gd name="T5" fmla="*/ 71438 h 74"/>
              <a:gd name="T6" fmla="*/ 34925 w 50"/>
              <a:gd name="T7" fmla="*/ 55563 h 74"/>
              <a:gd name="T8" fmla="*/ 52388 w 50"/>
              <a:gd name="T9" fmla="*/ 42863 h 74"/>
              <a:gd name="T10" fmla="*/ 61913 w 50"/>
              <a:gd name="T11" fmla="*/ 50800 h 74"/>
              <a:gd name="T12" fmla="*/ 61913 w 50"/>
              <a:gd name="T13" fmla="*/ 58738 h 74"/>
              <a:gd name="T14" fmla="*/ 61913 w 50"/>
              <a:gd name="T15" fmla="*/ 66675 h 74"/>
              <a:gd name="T16" fmla="*/ 52388 w 50"/>
              <a:gd name="T17" fmla="*/ 117475 h 74"/>
              <a:gd name="T18" fmla="*/ 69850 w 50"/>
              <a:gd name="T19" fmla="*/ 117475 h 74"/>
              <a:gd name="T20" fmla="*/ 79375 w 50"/>
              <a:gd name="T21" fmla="*/ 63500 h 74"/>
              <a:gd name="T22" fmla="*/ 79375 w 50"/>
              <a:gd name="T23" fmla="*/ 50800 h 74"/>
              <a:gd name="T24" fmla="*/ 76200 w 50"/>
              <a:gd name="T25" fmla="*/ 42863 h 74"/>
              <a:gd name="T26" fmla="*/ 73025 w 50"/>
              <a:gd name="T27" fmla="*/ 36513 h 74"/>
              <a:gd name="T28" fmla="*/ 55563 w 50"/>
              <a:gd name="T29" fmla="*/ 31750 h 74"/>
              <a:gd name="T30" fmla="*/ 41275 w 50"/>
              <a:gd name="T31" fmla="*/ 36513 h 74"/>
              <a:gd name="T32" fmla="*/ 31750 w 50"/>
              <a:gd name="T33" fmla="*/ 42863 h 74"/>
              <a:gd name="T34" fmla="*/ 31750 w 50"/>
              <a:gd name="T35" fmla="*/ 42863 h 74"/>
              <a:gd name="T36" fmla="*/ 41275 w 50"/>
              <a:gd name="T37" fmla="*/ 0 h 74"/>
              <a:gd name="T38" fmla="*/ 23813 w 50"/>
              <a:gd name="T39" fmla="*/ 0 h 74"/>
              <a:gd name="T40" fmla="*/ 0 w 50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74">
                <a:moveTo>
                  <a:pt x="0" y="74"/>
                </a:moveTo>
                <a:lnTo>
                  <a:pt x="11" y="74"/>
                </a:lnTo>
                <a:lnTo>
                  <a:pt x="17" y="45"/>
                </a:lnTo>
                <a:lnTo>
                  <a:pt x="22" y="35"/>
                </a:lnTo>
                <a:lnTo>
                  <a:pt x="33" y="27"/>
                </a:lnTo>
                <a:lnTo>
                  <a:pt x="39" y="32"/>
                </a:lnTo>
                <a:lnTo>
                  <a:pt x="39" y="37"/>
                </a:lnTo>
                <a:lnTo>
                  <a:pt x="39" y="42"/>
                </a:lnTo>
                <a:lnTo>
                  <a:pt x="33" y="74"/>
                </a:lnTo>
                <a:lnTo>
                  <a:pt x="44" y="74"/>
                </a:lnTo>
                <a:lnTo>
                  <a:pt x="50" y="40"/>
                </a:lnTo>
                <a:lnTo>
                  <a:pt x="50" y="32"/>
                </a:lnTo>
                <a:lnTo>
                  <a:pt x="48" y="27"/>
                </a:lnTo>
                <a:lnTo>
                  <a:pt x="46" y="23"/>
                </a:lnTo>
                <a:lnTo>
                  <a:pt x="35" y="20"/>
                </a:lnTo>
                <a:lnTo>
                  <a:pt x="26" y="23"/>
                </a:lnTo>
                <a:lnTo>
                  <a:pt x="20" y="27"/>
                </a:lnTo>
                <a:lnTo>
                  <a:pt x="26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6" name="Freeform 7202"/>
          <p:cNvSpPr>
            <a:spLocks/>
          </p:cNvSpPr>
          <p:nvPr/>
        </p:nvSpPr>
        <p:spPr bwMode="auto">
          <a:xfrm>
            <a:off x="4052888" y="6053138"/>
            <a:ext cx="63500" cy="85725"/>
          </a:xfrm>
          <a:custGeom>
            <a:avLst/>
            <a:gdLst>
              <a:gd name="T0" fmla="*/ 0 w 40"/>
              <a:gd name="T1" fmla="*/ 85725 h 54"/>
              <a:gd name="T2" fmla="*/ 17463 w 40"/>
              <a:gd name="T3" fmla="*/ 85725 h 54"/>
              <a:gd name="T4" fmla="*/ 25400 w 40"/>
              <a:gd name="T5" fmla="*/ 46038 h 54"/>
              <a:gd name="T6" fmla="*/ 34925 w 40"/>
              <a:gd name="T7" fmla="*/ 26988 h 54"/>
              <a:gd name="T8" fmla="*/ 52388 w 40"/>
              <a:gd name="T9" fmla="*/ 15875 h 54"/>
              <a:gd name="T10" fmla="*/ 60325 w 40"/>
              <a:gd name="T11" fmla="*/ 15875 h 54"/>
              <a:gd name="T12" fmla="*/ 63500 w 40"/>
              <a:gd name="T13" fmla="*/ 0 h 54"/>
              <a:gd name="T14" fmla="*/ 55563 w 40"/>
              <a:gd name="T15" fmla="*/ 0 h 54"/>
              <a:gd name="T16" fmla="*/ 39688 w 40"/>
              <a:gd name="T17" fmla="*/ 4763 h 54"/>
              <a:gd name="T18" fmla="*/ 31750 w 40"/>
              <a:gd name="T19" fmla="*/ 19050 h 54"/>
              <a:gd name="T20" fmla="*/ 31750 w 40"/>
              <a:gd name="T21" fmla="*/ 19050 h 54"/>
              <a:gd name="T22" fmla="*/ 31750 w 40"/>
              <a:gd name="T23" fmla="*/ 0 h 54"/>
              <a:gd name="T24" fmla="*/ 17463 w 40"/>
              <a:gd name="T25" fmla="*/ 0 h 54"/>
              <a:gd name="T26" fmla="*/ 0 w 40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4">
                <a:moveTo>
                  <a:pt x="0" y="54"/>
                </a:moveTo>
                <a:lnTo>
                  <a:pt x="11" y="54"/>
                </a:lnTo>
                <a:lnTo>
                  <a:pt x="16" y="29"/>
                </a:lnTo>
                <a:lnTo>
                  <a:pt x="22" y="17"/>
                </a:lnTo>
                <a:lnTo>
                  <a:pt x="33" y="10"/>
                </a:lnTo>
                <a:lnTo>
                  <a:pt x="38" y="10"/>
                </a:lnTo>
                <a:lnTo>
                  <a:pt x="40" y="0"/>
                </a:lnTo>
                <a:lnTo>
                  <a:pt x="35" y="0"/>
                </a:lnTo>
                <a:lnTo>
                  <a:pt x="25" y="3"/>
                </a:lnTo>
                <a:lnTo>
                  <a:pt x="20" y="12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87" name="Picture 7203"/>
          <p:cNvPicPr>
            <a:picLocks noChangeAspect="1" noChangeArrowheads="1"/>
          </p:cNvPicPr>
          <p:nvPr/>
        </p:nvPicPr>
        <p:blipFill>
          <a:blip r:embed="rId67" cstate="print"/>
          <a:srcRect/>
          <a:stretch>
            <a:fillRect/>
          </a:stretch>
        </p:blipFill>
        <p:spPr bwMode="auto">
          <a:xfrm>
            <a:off x="41132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88" name="Picture 7204"/>
          <p:cNvPicPr>
            <a:picLocks noChangeAspect="1" noChangeArrowheads="1"/>
          </p:cNvPicPr>
          <p:nvPr/>
        </p:nvPicPr>
        <p:blipFill>
          <a:blip r:embed="rId68" cstate="print"/>
          <a:srcRect/>
          <a:stretch>
            <a:fillRect/>
          </a:stretch>
        </p:blipFill>
        <p:spPr bwMode="auto">
          <a:xfrm>
            <a:off x="4113213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89" name="Freeform 7205"/>
          <p:cNvSpPr>
            <a:spLocks/>
          </p:cNvSpPr>
          <p:nvPr/>
        </p:nvSpPr>
        <p:spPr bwMode="auto">
          <a:xfrm>
            <a:off x="4195763" y="6053138"/>
            <a:ext cx="80962" cy="88900"/>
          </a:xfrm>
          <a:custGeom>
            <a:avLst/>
            <a:gdLst>
              <a:gd name="T0" fmla="*/ 80962 w 51"/>
              <a:gd name="T1" fmla="*/ 0 h 56"/>
              <a:gd name="T2" fmla="*/ 63500 w 51"/>
              <a:gd name="T3" fmla="*/ 0 h 56"/>
              <a:gd name="T4" fmla="*/ 52387 w 51"/>
              <a:gd name="T5" fmla="*/ 46038 h 56"/>
              <a:gd name="T6" fmla="*/ 46037 w 51"/>
              <a:gd name="T7" fmla="*/ 66675 h 56"/>
              <a:gd name="T8" fmla="*/ 31750 w 51"/>
              <a:gd name="T9" fmla="*/ 74613 h 56"/>
              <a:gd name="T10" fmla="*/ 20637 w 51"/>
              <a:gd name="T11" fmla="*/ 69850 h 56"/>
              <a:gd name="T12" fmla="*/ 17462 w 51"/>
              <a:gd name="T13" fmla="*/ 61913 h 56"/>
              <a:gd name="T14" fmla="*/ 20637 w 51"/>
              <a:gd name="T15" fmla="*/ 53975 h 56"/>
              <a:gd name="T16" fmla="*/ 28575 w 51"/>
              <a:gd name="T17" fmla="*/ 0 h 56"/>
              <a:gd name="T18" fmla="*/ 11112 w 51"/>
              <a:gd name="T19" fmla="*/ 0 h 56"/>
              <a:gd name="T20" fmla="*/ 3175 w 51"/>
              <a:gd name="T21" fmla="*/ 53975 h 56"/>
              <a:gd name="T22" fmla="*/ 0 w 51"/>
              <a:gd name="T23" fmla="*/ 66675 h 56"/>
              <a:gd name="T24" fmla="*/ 3175 w 51"/>
              <a:gd name="T25" fmla="*/ 74613 h 56"/>
              <a:gd name="T26" fmla="*/ 7937 w 51"/>
              <a:gd name="T27" fmla="*/ 80963 h 56"/>
              <a:gd name="T28" fmla="*/ 25400 w 51"/>
              <a:gd name="T29" fmla="*/ 88900 h 56"/>
              <a:gd name="T30" fmla="*/ 38100 w 51"/>
              <a:gd name="T31" fmla="*/ 85725 h 56"/>
              <a:gd name="T32" fmla="*/ 49212 w 51"/>
              <a:gd name="T33" fmla="*/ 74613 h 56"/>
              <a:gd name="T34" fmla="*/ 49212 w 51"/>
              <a:gd name="T35" fmla="*/ 74613 h 56"/>
              <a:gd name="T36" fmla="*/ 49212 w 51"/>
              <a:gd name="T37" fmla="*/ 85725 h 56"/>
              <a:gd name="T38" fmla="*/ 63500 w 51"/>
              <a:gd name="T39" fmla="*/ 85725 h 56"/>
              <a:gd name="T40" fmla="*/ 80962 w 51"/>
              <a:gd name="T41" fmla="*/ 0 h 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6">
                <a:moveTo>
                  <a:pt x="51" y="0"/>
                </a:moveTo>
                <a:lnTo>
                  <a:pt x="40" y="0"/>
                </a:lnTo>
                <a:lnTo>
                  <a:pt x="33" y="29"/>
                </a:lnTo>
                <a:lnTo>
                  <a:pt x="29" y="42"/>
                </a:lnTo>
                <a:lnTo>
                  <a:pt x="20" y="47"/>
                </a:lnTo>
                <a:lnTo>
                  <a:pt x="13" y="44"/>
                </a:lnTo>
                <a:lnTo>
                  <a:pt x="11" y="39"/>
                </a:lnTo>
                <a:lnTo>
                  <a:pt x="13" y="34"/>
                </a:lnTo>
                <a:lnTo>
                  <a:pt x="18" y="0"/>
                </a:lnTo>
                <a:lnTo>
                  <a:pt x="7" y="0"/>
                </a:lnTo>
                <a:lnTo>
                  <a:pt x="2" y="34"/>
                </a:lnTo>
                <a:lnTo>
                  <a:pt x="0" y="42"/>
                </a:lnTo>
                <a:lnTo>
                  <a:pt x="2" y="47"/>
                </a:lnTo>
                <a:lnTo>
                  <a:pt x="5" y="51"/>
                </a:lnTo>
                <a:lnTo>
                  <a:pt x="16" y="56"/>
                </a:lnTo>
                <a:lnTo>
                  <a:pt x="24" y="54"/>
                </a:lnTo>
                <a:lnTo>
                  <a:pt x="31" y="47"/>
                </a:lnTo>
                <a:lnTo>
                  <a:pt x="31" y="54"/>
                </a:lnTo>
                <a:lnTo>
                  <a:pt x="40" y="54"/>
                </a:lnTo>
                <a:lnTo>
                  <a:pt x="5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90" name="Picture 7206"/>
          <p:cNvPicPr>
            <a:picLocks noChangeAspect="1" noChangeArrowheads="1"/>
          </p:cNvPicPr>
          <p:nvPr/>
        </p:nvPicPr>
        <p:blipFill>
          <a:blip r:embed="rId69" cstate="print"/>
          <a:srcRect/>
          <a:stretch>
            <a:fillRect/>
          </a:stretch>
        </p:blipFill>
        <p:spPr bwMode="auto">
          <a:xfrm>
            <a:off x="4276725" y="6053138"/>
            <a:ext cx="85725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91" name="Picture 7207"/>
          <p:cNvPicPr>
            <a:picLocks noChangeAspect="1" noChangeArrowheads="1"/>
          </p:cNvPicPr>
          <p:nvPr/>
        </p:nvPicPr>
        <p:blipFill>
          <a:blip r:embed="rId70" cstate="print"/>
          <a:srcRect/>
          <a:stretch>
            <a:fillRect/>
          </a:stretch>
        </p:blipFill>
        <p:spPr bwMode="auto">
          <a:xfrm>
            <a:off x="4276725" y="6053138"/>
            <a:ext cx="85725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92" name="Freeform 7208"/>
          <p:cNvSpPr>
            <a:spLocks/>
          </p:cNvSpPr>
          <p:nvPr/>
        </p:nvSpPr>
        <p:spPr bwMode="auto">
          <a:xfrm>
            <a:off x="4362450" y="6021388"/>
            <a:ext cx="77788" cy="117475"/>
          </a:xfrm>
          <a:custGeom>
            <a:avLst/>
            <a:gdLst>
              <a:gd name="T0" fmla="*/ 0 w 49"/>
              <a:gd name="T1" fmla="*/ 117475 h 74"/>
              <a:gd name="T2" fmla="*/ 14288 w 49"/>
              <a:gd name="T3" fmla="*/ 117475 h 74"/>
              <a:gd name="T4" fmla="*/ 25400 w 49"/>
              <a:gd name="T5" fmla="*/ 71438 h 74"/>
              <a:gd name="T6" fmla="*/ 31750 w 49"/>
              <a:gd name="T7" fmla="*/ 55563 h 74"/>
              <a:gd name="T8" fmla="*/ 49213 w 49"/>
              <a:gd name="T9" fmla="*/ 42863 h 74"/>
              <a:gd name="T10" fmla="*/ 60325 w 49"/>
              <a:gd name="T11" fmla="*/ 50800 h 74"/>
              <a:gd name="T12" fmla="*/ 60325 w 49"/>
              <a:gd name="T13" fmla="*/ 58738 h 74"/>
              <a:gd name="T14" fmla="*/ 60325 w 49"/>
              <a:gd name="T15" fmla="*/ 66675 h 74"/>
              <a:gd name="T16" fmla="*/ 49213 w 49"/>
              <a:gd name="T17" fmla="*/ 117475 h 74"/>
              <a:gd name="T18" fmla="*/ 66675 w 49"/>
              <a:gd name="T19" fmla="*/ 117475 h 74"/>
              <a:gd name="T20" fmla="*/ 77788 w 49"/>
              <a:gd name="T21" fmla="*/ 63500 h 74"/>
              <a:gd name="T22" fmla="*/ 77788 w 49"/>
              <a:gd name="T23" fmla="*/ 50800 h 74"/>
              <a:gd name="T24" fmla="*/ 77788 w 49"/>
              <a:gd name="T25" fmla="*/ 42863 h 74"/>
              <a:gd name="T26" fmla="*/ 69850 w 49"/>
              <a:gd name="T27" fmla="*/ 36513 h 74"/>
              <a:gd name="T28" fmla="*/ 57150 w 49"/>
              <a:gd name="T29" fmla="*/ 31750 h 74"/>
              <a:gd name="T30" fmla="*/ 42863 w 49"/>
              <a:gd name="T31" fmla="*/ 36513 h 74"/>
              <a:gd name="T32" fmla="*/ 28575 w 49"/>
              <a:gd name="T33" fmla="*/ 42863 h 74"/>
              <a:gd name="T34" fmla="*/ 28575 w 49"/>
              <a:gd name="T35" fmla="*/ 42863 h 74"/>
              <a:gd name="T36" fmla="*/ 39688 w 49"/>
              <a:gd name="T37" fmla="*/ 0 h 74"/>
              <a:gd name="T38" fmla="*/ 22225 w 49"/>
              <a:gd name="T39" fmla="*/ 0 h 74"/>
              <a:gd name="T40" fmla="*/ 0 w 49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" h="74">
                <a:moveTo>
                  <a:pt x="0" y="74"/>
                </a:moveTo>
                <a:lnTo>
                  <a:pt x="9" y="74"/>
                </a:lnTo>
                <a:lnTo>
                  <a:pt x="16" y="45"/>
                </a:lnTo>
                <a:lnTo>
                  <a:pt x="20" y="35"/>
                </a:lnTo>
                <a:lnTo>
                  <a:pt x="31" y="27"/>
                </a:lnTo>
                <a:lnTo>
                  <a:pt x="38" y="32"/>
                </a:lnTo>
                <a:lnTo>
                  <a:pt x="38" y="37"/>
                </a:lnTo>
                <a:lnTo>
                  <a:pt x="38" y="42"/>
                </a:lnTo>
                <a:lnTo>
                  <a:pt x="31" y="74"/>
                </a:lnTo>
                <a:lnTo>
                  <a:pt x="42" y="74"/>
                </a:lnTo>
                <a:lnTo>
                  <a:pt x="49" y="40"/>
                </a:lnTo>
                <a:lnTo>
                  <a:pt x="49" y="32"/>
                </a:lnTo>
                <a:lnTo>
                  <a:pt x="49" y="27"/>
                </a:lnTo>
                <a:lnTo>
                  <a:pt x="44" y="23"/>
                </a:lnTo>
                <a:lnTo>
                  <a:pt x="36" y="20"/>
                </a:lnTo>
                <a:lnTo>
                  <a:pt x="27" y="23"/>
                </a:lnTo>
                <a:lnTo>
                  <a:pt x="18" y="27"/>
                </a:lnTo>
                <a:lnTo>
                  <a:pt x="25" y="0"/>
                </a:lnTo>
                <a:lnTo>
                  <a:pt x="14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93" name="Freeform 7209"/>
          <p:cNvSpPr>
            <a:spLocks/>
          </p:cNvSpPr>
          <p:nvPr/>
        </p:nvSpPr>
        <p:spPr bwMode="auto">
          <a:xfrm>
            <a:off x="4487863" y="6029325"/>
            <a:ext cx="49212" cy="109538"/>
          </a:xfrm>
          <a:custGeom>
            <a:avLst/>
            <a:gdLst>
              <a:gd name="T0" fmla="*/ 17462 w 31"/>
              <a:gd name="T1" fmla="*/ 23813 h 69"/>
              <a:gd name="T2" fmla="*/ 4762 w 31"/>
              <a:gd name="T3" fmla="*/ 23813 h 69"/>
              <a:gd name="T4" fmla="*/ 0 w 31"/>
              <a:gd name="T5" fmla="*/ 39688 h 69"/>
              <a:gd name="T6" fmla="*/ 14287 w 31"/>
              <a:gd name="T7" fmla="*/ 39688 h 69"/>
              <a:gd name="T8" fmla="*/ 4762 w 31"/>
              <a:gd name="T9" fmla="*/ 85725 h 69"/>
              <a:gd name="T10" fmla="*/ 4762 w 31"/>
              <a:gd name="T11" fmla="*/ 93663 h 69"/>
              <a:gd name="T12" fmla="*/ 7937 w 31"/>
              <a:gd name="T13" fmla="*/ 104775 h 69"/>
              <a:gd name="T14" fmla="*/ 17462 w 31"/>
              <a:gd name="T15" fmla="*/ 109538 h 69"/>
              <a:gd name="T16" fmla="*/ 31750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2225 w 31"/>
              <a:gd name="T23" fmla="*/ 90488 h 69"/>
              <a:gd name="T24" fmla="*/ 22225 w 31"/>
              <a:gd name="T25" fmla="*/ 82550 h 69"/>
              <a:gd name="T26" fmla="*/ 28575 w 31"/>
              <a:gd name="T27" fmla="*/ 39688 h 69"/>
              <a:gd name="T28" fmla="*/ 46037 w 31"/>
              <a:gd name="T29" fmla="*/ 39688 h 69"/>
              <a:gd name="T30" fmla="*/ 49212 w 31"/>
              <a:gd name="T31" fmla="*/ 23813 h 69"/>
              <a:gd name="T32" fmla="*/ 31750 w 31"/>
              <a:gd name="T33" fmla="*/ 23813 h 69"/>
              <a:gd name="T34" fmla="*/ 39687 w 31"/>
              <a:gd name="T35" fmla="*/ 0 h 69"/>
              <a:gd name="T36" fmla="*/ 22225 w 31"/>
              <a:gd name="T37" fmla="*/ 0 h 69"/>
              <a:gd name="T38" fmla="*/ 17462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3" y="15"/>
                </a:lnTo>
                <a:lnTo>
                  <a:pt x="0" y="25"/>
                </a:lnTo>
                <a:lnTo>
                  <a:pt x="9" y="25"/>
                </a:lnTo>
                <a:lnTo>
                  <a:pt x="3" y="54"/>
                </a:lnTo>
                <a:lnTo>
                  <a:pt x="3" y="59"/>
                </a:lnTo>
                <a:lnTo>
                  <a:pt x="5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8" y="59"/>
                </a:lnTo>
                <a:lnTo>
                  <a:pt x="14" y="57"/>
                </a:lnTo>
                <a:lnTo>
                  <a:pt x="14" y="52"/>
                </a:lnTo>
                <a:lnTo>
                  <a:pt x="18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5" y="0"/>
                </a:lnTo>
                <a:lnTo>
                  <a:pt x="14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94" name="Freeform 7210"/>
          <p:cNvSpPr>
            <a:spLocks/>
          </p:cNvSpPr>
          <p:nvPr/>
        </p:nvSpPr>
        <p:spPr bwMode="auto">
          <a:xfrm>
            <a:off x="4530725" y="6021388"/>
            <a:ext cx="79375" cy="117475"/>
          </a:xfrm>
          <a:custGeom>
            <a:avLst/>
            <a:gdLst>
              <a:gd name="T0" fmla="*/ 0 w 50"/>
              <a:gd name="T1" fmla="*/ 117475 h 74"/>
              <a:gd name="T2" fmla="*/ 17463 w 50"/>
              <a:gd name="T3" fmla="*/ 117475 h 74"/>
              <a:gd name="T4" fmla="*/ 26988 w 50"/>
              <a:gd name="T5" fmla="*/ 71438 h 74"/>
              <a:gd name="T6" fmla="*/ 34925 w 50"/>
              <a:gd name="T7" fmla="*/ 55563 h 74"/>
              <a:gd name="T8" fmla="*/ 52388 w 50"/>
              <a:gd name="T9" fmla="*/ 42863 h 74"/>
              <a:gd name="T10" fmla="*/ 58738 w 50"/>
              <a:gd name="T11" fmla="*/ 50800 h 74"/>
              <a:gd name="T12" fmla="*/ 61913 w 50"/>
              <a:gd name="T13" fmla="*/ 58738 h 74"/>
              <a:gd name="T14" fmla="*/ 61913 w 50"/>
              <a:gd name="T15" fmla="*/ 66675 h 74"/>
              <a:gd name="T16" fmla="*/ 52388 w 50"/>
              <a:gd name="T17" fmla="*/ 117475 h 74"/>
              <a:gd name="T18" fmla="*/ 69850 w 50"/>
              <a:gd name="T19" fmla="*/ 117475 h 74"/>
              <a:gd name="T20" fmla="*/ 76200 w 50"/>
              <a:gd name="T21" fmla="*/ 63500 h 74"/>
              <a:gd name="T22" fmla="*/ 79375 w 50"/>
              <a:gd name="T23" fmla="*/ 50800 h 74"/>
              <a:gd name="T24" fmla="*/ 76200 w 50"/>
              <a:gd name="T25" fmla="*/ 42863 h 74"/>
              <a:gd name="T26" fmla="*/ 73025 w 50"/>
              <a:gd name="T27" fmla="*/ 36513 h 74"/>
              <a:gd name="T28" fmla="*/ 55563 w 50"/>
              <a:gd name="T29" fmla="*/ 31750 h 74"/>
              <a:gd name="T30" fmla="*/ 41275 w 50"/>
              <a:gd name="T31" fmla="*/ 36513 h 74"/>
              <a:gd name="T32" fmla="*/ 30163 w 50"/>
              <a:gd name="T33" fmla="*/ 42863 h 74"/>
              <a:gd name="T34" fmla="*/ 30163 w 50"/>
              <a:gd name="T35" fmla="*/ 42863 h 74"/>
              <a:gd name="T36" fmla="*/ 38100 w 50"/>
              <a:gd name="T37" fmla="*/ 0 h 74"/>
              <a:gd name="T38" fmla="*/ 23813 w 50"/>
              <a:gd name="T39" fmla="*/ 0 h 74"/>
              <a:gd name="T40" fmla="*/ 0 w 50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74">
                <a:moveTo>
                  <a:pt x="0" y="74"/>
                </a:moveTo>
                <a:lnTo>
                  <a:pt x="11" y="74"/>
                </a:lnTo>
                <a:lnTo>
                  <a:pt x="17" y="45"/>
                </a:lnTo>
                <a:lnTo>
                  <a:pt x="22" y="35"/>
                </a:lnTo>
                <a:lnTo>
                  <a:pt x="33" y="27"/>
                </a:lnTo>
                <a:lnTo>
                  <a:pt x="37" y="32"/>
                </a:lnTo>
                <a:lnTo>
                  <a:pt x="39" y="37"/>
                </a:lnTo>
                <a:lnTo>
                  <a:pt x="39" y="42"/>
                </a:lnTo>
                <a:lnTo>
                  <a:pt x="33" y="74"/>
                </a:lnTo>
                <a:lnTo>
                  <a:pt x="44" y="74"/>
                </a:lnTo>
                <a:lnTo>
                  <a:pt x="48" y="40"/>
                </a:lnTo>
                <a:lnTo>
                  <a:pt x="50" y="32"/>
                </a:lnTo>
                <a:lnTo>
                  <a:pt x="48" y="27"/>
                </a:lnTo>
                <a:lnTo>
                  <a:pt x="46" y="23"/>
                </a:lnTo>
                <a:lnTo>
                  <a:pt x="35" y="20"/>
                </a:lnTo>
                <a:lnTo>
                  <a:pt x="26" y="23"/>
                </a:lnTo>
                <a:lnTo>
                  <a:pt x="19" y="27"/>
                </a:lnTo>
                <a:lnTo>
                  <a:pt x="24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95" name="Picture 7211"/>
          <p:cNvPicPr>
            <a:picLocks noChangeAspect="1" noChangeArrowheads="1"/>
          </p:cNvPicPr>
          <p:nvPr/>
        </p:nvPicPr>
        <p:blipFill>
          <a:blip r:embed="rId71" cstate="print"/>
          <a:srcRect/>
          <a:stretch>
            <a:fillRect/>
          </a:stretch>
        </p:blipFill>
        <p:spPr bwMode="auto">
          <a:xfrm>
            <a:off x="4616450" y="6057900"/>
            <a:ext cx="74613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96" name="Picture 7212"/>
          <p:cNvPicPr>
            <a:picLocks noChangeAspect="1" noChangeArrowheads="1"/>
          </p:cNvPicPr>
          <p:nvPr/>
        </p:nvPicPr>
        <p:blipFill>
          <a:blip r:embed="rId72" cstate="print"/>
          <a:srcRect/>
          <a:stretch>
            <a:fillRect/>
          </a:stretch>
        </p:blipFill>
        <p:spPr bwMode="auto">
          <a:xfrm>
            <a:off x="4616450" y="6057900"/>
            <a:ext cx="74613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397" name="Freeform 7213"/>
          <p:cNvSpPr>
            <a:spLocks/>
          </p:cNvSpPr>
          <p:nvPr/>
        </p:nvSpPr>
        <p:spPr bwMode="auto">
          <a:xfrm>
            <a:off x="4738688" y="6053138"/>
            <a:ext cx="115887" cy="85725"/>
          </a:xfrm>
          <a:custGeom>
            <a:avLst/>
            <a:gdLst>
              <a:gd name="T0" fmla="*/ 11112 w 73"/>
              <a:gd name="T1" fmla="*/ 85725 h 54"/>
              <a:gd name="T2" fmla="*/ 28575 w 73"/>
              <a:gd name="T3" fmla="*/ 85725 h 54"/>
              <a:gd name="T4" fmla="*/ 52387 w 73"/>
              <a:gd name="T5" fmla="*/ 23813 h 54"/>
              <a:gd name="T6" fmla="*/ 52387 w 73"/>
              <a:gd name="T7" fmla="*/ 23813 h 54"/>
              <a:gd name="T8" fmla="*/ 55562 w 73"/>
              <a:gd name="T9" fmla="*/ 85725 h 54"/>
              <a:gd name="T10" fmla="*/ 73025 w 73"/>
              <a:gd name="T11" fmla="*/ 85725 h 54"/>
              <a:gd name="T12" fmla="*/ 115887 w 73"/>
              <a:gd name="T13" fmla="*/ 0 h 54"/>
              <a:gd name="T14" fmla="*/ 93662 w 73"/>
              <a:gd name="T15" fmla="*/ 0 h 54"/>
              <a:gd name="T16" fmla="*/ 69850 w 73"/>
              <a:gd name="T17" fmla="*/ 61913 h 54"/>
              <a:gd name="T18" fmla="*/ 69850 w 73"/>
              <a:gd name="T19" fmla="*/ 61913 h 54"/>
              <a:gd name="T20" fmla="*/ 66675 w 73"/>
              <a:gd name="T21" fmla="*/ 0 h 54"/>
              <a:gd name="T22" fmla="*/ 49212 w 73"/>
              <a:gd name="T23" fmla="*/ 0 h 54"/>
              <a:gd name="T24" fmla="*/ 25400 w 73"/>
              <a:gd name="T25" fmla="*/ 61913 h 54"/>
              <a:gd name="T26" fmla="*/ 20637 w 73"/>
              <a:gd name="T27" fmla="*/ 61913 h 54"/>
              <a:gd name="T28" fmla="*/ 17462 w 73"/>
              <a:gd name="T29" fmla="*/ 0 h 54"/>
              <a:gd name="T30" fmla="*/ 0 w 73"/>
              <a:gd name="T31" fmla="*/ 0 h 54"/>
              <a:gd name="T32" fmla="*/ 11112 w 73"/>
              <a:gd name="T33" fmla="*/ 85725 h 5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54">
                <a:moveTo>
                  <a:pt x="7" y="54"/>
                </a:moveTo>
                <a:lnTo>
                  <a:pt x="18" y="54"/>
                </a:lnTo>
                <a:lnTo>
                  <a:pt x="33" y="15"/>
                </a:lnTo>
                <a:lnTo>
                  <a:pt x="35" y="54"/>
                </a:lnTo>
                <a:lnTo>
                  <a:pt x="46" y="54"/>
                </a:lnTo>
                <a:lnTo>
                  <a:pt x="73" y="0"/>
                </a:lnTo>
                <a:lnTo>
                  <a:pt x="59" y="0"/>
                </a:lnTo>
                <a:lnTo>
                  <a:pt x="44" y="39"/>
                </a:lnTo>
                <a:lnTo>
                  <a:pt x="42" y="0"/>
                </a:lnTo>
                <a:lnTo>
                  <a:pt x="31" y="0"/>
                </a:lnTo>
                <a:lnTo>
                  <a:pt x="16" y="39"/>
                </a:lnTo>
                <a:lnTo>
                  <a:pt x="13" y="39"/>
                </a:lnTo>
                <a:lnTo>
                  <a:pt x="11" y="0"/>
                </a:lnTo>
                <a:lnTo>
                  <a:pt x="0" y="0"/>
                </a:lnTo>
                <a:lnTo>
                  <a:pt x="7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398" name="Picture 7214"/>
          <p:cNvPicPr>
            <a:picLocks noChangeAspect="1" noChangeArrowheads="1"/>
          </p:cNvPicPr>
          <p:nvPr/>
        </p:nvPicPr>
        <p:blipFill>
          <a:blip r:embed="rId73" cstate="print"/>
          <a:srcRect/>
          <a:stretch>
            <a:fillRect/>
          </a:stretch>
        </p:blipFill>
        <p:spPr bwMode="auto">
          <a:xfrm>
            <a:off x="4846638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399" name="Picture 7215"/>
          <p:cNvPicPr>
            <a:picLocks noChangeAspect="1" noChangeArrowheads="1"/>
          </p:cNvPicPr>
          <p:nvPr/>
        </p:nvPicPr>
        <p:blipFill>
          <a:blip r:embed="rId74" cstate="print"/>
          <a:srcRect/>
          <a:stretch>
            <a:fillRect/>
          </a:stretch>
        </p:blipFill>
        <p:spPr bwMode="auto">
          <a:xfrm>
            <a:off x="4846638" y="6053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00" name="Freeform 7216"/>
          <p:cNvSpPr>
            <a:spLocks/>
          </p:cNvSpPr>
          <p:nvPr/>
        </p:nvSpPr>
        <p:spPr bwMode="auto">
          <a:xfrm>
            <a:off x="4930775" y="6029325"/>
            <a:ext cx="47625" cy="109538"/>
          </a:xfrm>
          <a:custGeom>
            <a:avLst/>
            <a:gdLst>
              <a:gd name="T0" fmla="*/ 17463 w 30"/>
              <a:gd name="T1" fmla="*/ 23813 h 69"/>
              <a:gd name="T2" fmla="*/ 3175 w 30"/>
              <a:gd name="T3" fmla="*/ 23813 h 69"/>
              <a:gd name="T4" fmla="*/ 0 w 30"/>
              <a:gd name="T5" fmla="*/ 39688 h 69"/>
              <a:gd name="T6" fmla="*/ 14288 w 30"/>
              <a:gd name="T7" fmla="*/ 39688 h 69"/>
              <a:gd name="T8" fmla="*/ 6350 w 30"/>
              <a:gd name="T9" fmla="*/ 85725 h 69"/>
              <a:gd name="T10" fmla="*/ 3175 w 30"/>
              <a:gd name="T11" fmla="*/ 93663 h 69"/>
              <a:gd name="T12" fmla="*/ 6350 w 30"/>
              <a:gd name="T13" fmla="*/ 104775 h 69"/>
              <a:gd name="T14" fmla="*/ 20638 w 30"/>
              <a:gd name="T15" fmla="*/ 109538 h 69"/>
              <a:gd name="T16" fmla="*/ 34925 w 30"/>
              <a:gd name="T17" fmla="*/ 109538 h 69"/>
              <a:gd name="T18" fmla="*/ 34925 w 30"/>
              <a:gd name="T19" fmla="*/ 93663 h 69"/>
              <a:gd name="T20" fmla="*/ 26988 w 30"/>
              <a:gd name="T21" fmla="*/ 93663 h 69"/>
              <a:gd name="T22" fmla="*/ 20638 w 30"/>
              <a:gd name="T23" fmla="*/ 90488 h 69"/>
              <a:gd name="T24" fmla="*/ 23813 w 30"/>
              <a:gd name="T25" fmla="*/ 82550 h 69"/>
              <a:gd name="T26" fmla="*/ 30163 w 30"/>
              <a:gd name="T27" fmla="*/ 39688 h 69"/>
              <a:gd name="T28" fmla="*/ 44450 w 30"/>
              <a:gd name="T29" fmla="*/ 39688 h 69"/>
              <a:gd name="T30" fmla="*/ 47625 w 30"/>
              <a:gd name="T31" fmla="*/ 23813 h 69"/>
              <a:gd name="T32" fmla="*/ 34925 w 30"/>
              <a:gd name="T33" fmla="*/ 23813 h 69"/>
              <a:gd name="T34" fmla="*/ 38100 w 30"/>
              <a:gd name="T35" fmla="*/ 0 h 69"/>
              <a:gd name="T36" fmla="*/ 20638 w 30"/>
              <a:gd name="T37" fmla="*/ 0 h 69"/>
              <a:gd name="T38" fmla="*/ 17463 w 30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4" y="54"/>
                </a:lnTo>
                <a:lnTo>
                  <a:pt x="2" y="59"/>
                </a:lnTo>
                <a:lnTo>
                  <a:pt x="4" y="66"/>
                </a:lnTo>
                <a:lnTo>
                  <a:pt x="13" y="69"/>
                </a:lnTo>
                <a:lnTo>
                  <a:pt x="22" y="69"/>
                </a:lnTo>
                <a:lnTo>
                  <a:pt x="22" y="59"/>
                </a:lnTo>
                <a:lnTo>
                  <a:pt x="17" y="59"/>
                </a:lnTo>
                <a:lnTo>
                  <a:pt x="13" y="57"/>
                </a:lnTo>
                <a:lnTo>
                  <a:pt x="15" y="52"/>
                </a:lnTo>
                <a:lnTo>
                  <a:pt x="19" y="25"/>
                </a:lnTo>
                <a:lnTo>
                  <a:pt x="28" y="25"/>
                </a:lnTo>
                <a:lnTo>
                  <a:pt x="30" y="15"/>
                </a:lnTo>
                <a:lnTo>
                  <a:pt x="22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01" name="Picture 7217"/>
          <p:cNvPicPr>
            <a:picLocks noChangeAspect="1" noChangeArrowheads="1"/>
          </p:cNvPicPr>
          <p:nvPr/>
        </p:nvPicPr>
        <p:blipFill>
          <a:blip r:embed="rId75" cstate="print"/>
          <a:srcRect/>
          <a:stretch>
            <a:fillRect/>
          </a:stretch>
        </p:blipFill>
        <p:spPr bwMode="auto">
          <a:xfrm>
            <a:off x="4978400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02" name="Picture 7218"/>
          <p:cNvPicPr>
            <a:picLocks noChangeAspect="1" noChangeArrowheads="1"/>
          </p:cNvPicPr>
          <p:nvPr/>
        </p:nvPicPr>
        <p:blipFill>
          <a:blip r:embed="rId76" cstate="print"/>
          <a:srcRect/>
          <a:stretch>
            <a:fillRect/>
          </a:stretch>
        </p:blipFill>
        <p:spPr bwMode="auto">
          <a:xfrm>
            <a:off x="4978400" y="6057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03" name="Freeform 7219"/>
          <p:cNvSpPr>
            <a:spLocks/>
          </p:cNvSpPr>
          <p:nvPr/>
        </p:nvSpPr>
        <p:spPr bwMode="auto">
          <a:xfrm>
            <a:off x="5056188" y="6053138"/>
            <a:ext cx="58737" cy="85725"/>
          </a:xfrm>
          <a:custGeom>
            <a:avLst/>
            <a:gdLst>
              <a:gd name="T0" fmla="*/ 0 w 37"/>
              <a:gd name="T1" fmla="*/ 85725 h 54"/>
              <a:gd name="T2" fmla="*/ 12700 w 37"/>
              <a:gd name="T3" fmla="*/ 85725 h 54"/>
              <a:gd name="T4" fmla="*/ 20637 w 37"/>
              <a:gd name="T5" fmla="*/ 46038 h 54"/>
              <a:gd name="T6" fmla="*/ 30162 w 37"/>
              <a:gd name="T7" fmla="*/ 26988 h 54"/>
              <a:gd name="T8" fmla="*/ 47625 w 37"/>
              <a:gd name="T9" fmla="*/ 15875 h 54"/>
              <a:gd name="T10" fmla="*/ 55562 w 37"/>
              <a:gd name="T11" fmla="*/ 15875 h 54"/>
              <a:gd name="T12" fmla="*/ 58737 w 37"/>
              <a:gd name="T13" fmla="*/ 0 h 54"/>
              <a:gd name="T14" fmla="*/ 52387 w 37"/>
              <a:gd name="T15" fmla="*/ 0 h 54"/>
              <a:gd name="T16" fmla="*/ 38100 w 37"/>
              <a:gd name="T17" fmla="*/ 4763 h 54"/>
              <a:gd name="T18" fmla="*/ 26987 w 37"/>
              <a:gd name="T19" fmla="*/ 19050 h 54"/>
              <a:gd name="T20" fmla="*/ 26987 w 37"/>
              <a:gd name="T21" fmla="*/ 19050 h 54"/>
              <a:gd name="T22" fmla="*/ 30162 w 37"/>
              <a:gd name="T23" fmla="*/ 0 h 54"/>
              <a:gd name="T24" fmla="*/ 12700 w 37"/>
              <a:gd name="T25" fmla="*/ 0 h 54"/>
              <a:gd name="T26" fmla="*/ 0 w 37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54">
                <a:moveTo>
                  <a:pt x="0" y="54"/>
                </a:moveTo>
                <a:lnTo>
                  <a:pt x="8" y="54"/>
                </a:lnTo>
                <a:lnTo>
                  <a:pt x="13" y="29"/>
                </a:lnTo>
                <a:lnTo>
                  <a:pt x="19" y="17"/>
                </a:lnTo>
                <a:lnTo>
                  <a:pt x="30" y="10"/>
                </a:lnTo>
                <a:lnTo>
                  <a:pt x="35" y="10"/>
                </a:lnTo>
                <a:lnTo>
                  <a:pt x="37" y="0"/>
                </a:lnTo>
                <a:lnTo>
                  <a:pt x="33" y="0"/>
                </a:lnTo>
                <a:lnTo>
                  <a:pt x="24" y="3"/>
                </a:lnTo>
                <a:lnTo>
                  <a:pt x="17" y="12"/>
                </a:lnTo>
                <a:lnTo>
                  <a:pt x="19" y="0"/>
                </a:lnTo>
                <a:lnTo>
                  <a:pt x="8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4" name="Oval 7220"/>
          <p:cNvSpPr>
            <a:spLocks noChangeArrowheads="1"/>
          </p:cNvSpPr>
          <p:nvPr/>
        </p:nvSpPr>
        <p:spPr bwMode="auto">
          <a:xfrm>
            <a:off x="1522413" y="6105525"/>
            <a:ext cx="44450" cy="58738"/>
          </a:xfrm>
          <a:prstGeom prst="ellips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5" name="Oval 7221"/>
          <p:cNvSpPr>
            <a:spLocks noChangeArrowheads="1"/>
          </p:cNvSpPr>
          <p:nvPr/>
        </p:nvSpPr>
        <p:spPr bwMode="auto">
          <a:xfrm>
            <a:off x="1987550" y="5867400"/>
            <a:ext cx="55563" cy="41275"/>
          </a:xfrm>
          <a:prstGeom prst="ellipse">
            <a:avLst/>
          </a:prstGeom>
          <a:solidFill>
            <a:srgbClr val="63513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6" name="Line 7222"/>
          <p:cNvSpPr>
            <a:spLocks noChangeShapeType="1"/>
          </p:cNvSpPr>
          <p:nvPr/>
        </p:nvSpPr>
        <p:spPr bwMode="auto">
          <a:xfrm>
            <a:off x="6040438" y="3114675"/>
            <a:ext cx="385762" cy="1588"/>
          </a:xfrm>
          <a:prstGeom prst="line">
            <a:avLst/>
          </a:prstGeom>
          <a:noFill/>
          <a:ln w="11113">
            <a:solidFill>
              <a:srgbClr val="AC131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7" name="Freeform 7223"/>
          <p:cNvSpPr>
            <a:spLocks/>
          </p:cNvSpPr>
          <p:nvPr/>
        </p:nvSpPr>
        <p:spPr bwMode="auto">
          <a:xfrm>
            <a:off x="5435600" y="3179763"/>
            <a:ext cx="68263" cy="90487"/>
          </a:xfrm>
          <a:custGeom>
            <a:avLst/>
            <a:gdLst>
              <a:gd name="T0" fmla="*/ 68263 w 43"/>
              <a:gd name="T1" fmla="*/ 26987 h 57"/>
              <a:gd name="T2" fmla="*/ 61913 w 43"/>
              <a:gd name="T3" fmla="*/ 7937 h 57"/>
              <a:gd name="T4" fmla="*/ 41275 w 43"/>
              <a:gd name="T5" fmla="*/ 0 h 57"/>
              <a:gd name="T6" fmla="*/ 30163 w 43"/>
              <a:gd name="T7" fmla="*/ 4762 h 57"/>
              <a:gd name="T8" fmla="*/ 20638 w 43"/>
              <a:gd name="T9" fmla="*/ 7937 h 57"/>
              <a:gd name="T10" fmla="*/ 12700 w 43"/>
              <a:gd name="T11" fmla="*/ 15875 h 57"/>
              <a:gd name="T12" fmla="*/ 9525 w 43"/>
              <a:gd name="T13" fmla="*/ 26987 h 57"/>
              <a:gd name="T14" fmla="*/ 12700 w 43"/>
              <a:gd name="T15" fmla="*/ 42862 h 57"/>
              <a:gd name="T16" fmla="*/ 26988 w 43"/>
              <a:gd name="T17" fmla="*/ 50800 h 57"/>
              <a:gd name="T18" fmla="*/ 41275 w 43"/>
              <a:gd name="T19" fmla="*/ 55562 h 57"/>
              <a:gd name="T20" fmla="*/ 47625 w 43"/>
              <a:gd name="T21" fmla="*/ 61912 h 57"/>
              <a:gd name="T22" fmla="*/ 44450 w 43"/>
              <a:gd name="T23" fmla="*/ 74612 h 57"/>
              <a:gd name="T24" fmla="*/ 33338 w 43"/>
              <a:gd name="T25" fmla="*/ 77787 h 57"/>
              <a:gd name="T26" fmla="*/ 20638 w 43"/>
              <a:gd name="T27" fmla="*/ 74612 h 57"/>
              <a:gd name="T28" fmla="*/ 17463 w 43"/>
              <a:gd name="T29" fmla="*/ 61912 h 57"/>
              <a:gd name="T30" fmla="*/ 0 w 43"/>
              <a:gd name="T31" fmla="*/ 61912 h 57"/>
              <a:gd name="T32" fmla="*/ 3175 w 43"/>
              <a:gd name="T33" fmla="*/ 74612 h 57"/>
              <a:gd name="T34" fmla="*/ 9525 w 43"/>
              <a:gd name="T35" fmla="*/ 85725 h 57"/>
              <a:gd name="T36" fmla="*/ 33338 w 43"/>
              <a:gd name="T37" fmla="*/ 90487 h 57"/>
              <a:gd name="T38" fmla="*/ 55563 w 43"/>
              <a:gd name="T39" fmla="*/ 85725 h 57"/>
              <a:gd name="T40" fmla="*/ 61913 w 43"/>
              <a:gd name="T41" fmla="*/ 74612 h 57"/>
              <a:gd name="T42" fmla="*/ 65088 w 43"/>
              <a:gd name="T43" fmla="*/ 61912 h 57"/>
              <a:gd name="T44" fmla="*/ 61913 w 43"/>
              <a:gd name="T45" fmla="*/ 47625 h 57"/>
              <a:gd name="T46" fmla="*/ 47625 w 43"/>
              <a:gd name="T47" fmla="*/ 39687 h 57"/>
              <a:gd name="T48" fmla="*/ 33338 w 43"/>
              <a:gd name="T49" fmla="*/ 34925 h 57"/>
              <a:gd name="T50" fmla="*/ 26988 w 43"/>
              <a:gd name="T51" fmla="*/ 26987 h 57"/>
              <a:gd name="T52" fmla="*/ 30163 w 43"/>
              <a:gd name="T53" fmla="*/ 20637 h 57"/>
              <a:gd name="T54" fmla="*/ 38100 w 43"/>
              <a:gd name="T55" fmla="*/ 15875 h 57"/>
              <a:gd name="T56" fmla="*/ 50800 w 43"/>
              <a:gd name="T57" fmla="*/ 20637 h 57"/>
              <a:gd name="T58" fmla="*/ 55563 w 43"/>
              <a:gd name="T59" fmla="*/ 26987 h 57"/>
              <a:gd name="T60" fmla="*/ 68263 w 43"/>
              <a:gd name="T61" fmla="*/ 26987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3" h="57">
                <a:moveTo>
                  <a:pt x="43" y="17"/>
                </a:moveTo>
                <a:lnTo>
                  <a:pt x="39" y="5"/>
                </a:lnTo>
                <a:lnTo>
                  <a:pt x="26" y="0"/>
                </a:lnTo>
                <a:lnTo>
                  <a:pt x="19" y="3"/>
                </a:lnTo>
                <a:lnTo>
                  <a:pt x="13" y="5"/>
                </a:lnTo>
                <a:lnTo>
                  <a:pt x="8" y="10"/>
                </a:lnTo>
                <a:lnTo>
                  <a:pt x="6" y="17"/>
                </a:lnTo>
                <a:lnTo>
                  <a:pt x="8" y="27"/>
                </a:lnTo>
                <a:lnTo>
                  <a:pt x="17" y="32"/>
                </a:lnTo>
                <a:lnTo>
                  <a:pt x="26" y="35"/>
                </a:lnTo>
                <a:lnTo>
                  <a:pt x="30" y="39"/>
                </a:lnTo>
                <a:lnTo>
                  <a:pt x="28" y="47"/>
                </a:lnTo>
                <a:lnTo>
                  <a:pt x="21" y="49"/>
                </a:lnTo>
                <a:lnTo>
                  <a:pt x="13" y="47"/>
                </a:lnTo>
                <a:lnTo>
                  <a:pt x="11" y="39"/>
                </a:lnTo>
                <a:lnTo>
                  <a:pt x="0" y="39"/>
                </a:lnTo>
                <a:lnTo>
                  <a:pt x="2" y="47"/>
                </a:lnTo>
                <a:lnTo>
                  <a:pt x="6" y="54"/>
                </a:lnTo>
                <a:lnTo>
                  <a:pt x="21" y="57"/>
                </a:lnTo>
                <a:lnTo>
                  <a:pt x="35" y="54"/>
                </a:lnTo>
                <a:lnTo>
                  <a:pt x="39" y="47"/>
                </a:lnTo>
                <a:lnTo>
                  <a:pt x="41" y="39"/>
                </a:lnTo>
                <a:lnTo>
                  <a:pt x="39" y="30"/>
                </a:lnTo>
                <a:lnTo>
                  <a:pt x="30" y="25"/>
                </a:lnTo>
                <a:lnTo>
                  <a:pt x="21" y="22"/>
                </a:lnTo>
                <a:lnTo>
                  <a:pt x="17" y="17"/>
                </a:lnTo>
                <a:lnTo>
                  <a:pt x="19" y="13"/>
                </a:lnTo>
                <a:lnTo>
                  <a:pt x="24" y="10"/>
                </a:lnTo>
                <a:lnTo>
                  <a:pt x="32" y="13"/>
                </a:lnTo>
                <a:lnTo>
                  <a:pt x="35" y="17"/>
                </a:lnTo>
                <a:lnTo>
                  <a:pt x="43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08" name="Picture 7224"/>
          <p:cNvPicPr>
            <a:picLocks noChangeAspect="1" noChangeArrowheads="1"/>
          </p:cNvPicPr>
          <p:nvPr/>
        </p:nvPicPr>
        <p:blipFill>
          <a:blip r:embed="rId77" cstate="print"/>
          <a:srcRect/>
          <a:stretch>
            <a:fillRect/>
          </a:stretch>
        </p:blipFill>
        <p:spPr bwMode="auto">
          <a:xfrm>
            <a:off x="5511800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09" name="Picture 7225"/>
          <p:cNvPicPr>
            <a:picLocks noChangeAspect="1" noChangeArrowheads="1"/>
          </p:cNvPicPr>
          <p:nvPr/>
        </p:nvPicPr>
        <p:blipFill>
          <a:blip r:embed="rId78" cstate="print"/>
          <a:srcRect/>
          <a:stretch>
            <a:fillRect/>
          </a:stretch>
        </p:blipFill>
        <p:spPr bwMode="auto">
          <a:xfrm>
            <a:off x="5511800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0" name="Picture 7226"/>
          <p:cNvPicPr>
            <a:picLocks noChangeAspect="1" noChangeArrowheads="1"/>
          </p:cNvPicPr>
          <p:nvPr/>
        </p:nvPicPr>
        <p:blipFill>
          <a:blip r:embed="rId79" cstate="print"/>
          <a:srcRect/>
          <a:stretch>
            <a:fillRect/>
          </a:stretch>
        </p:blipFill>
        <p:spPr bwMode="auto">
          <a:xfrm>
            <a:off x="5538788" y="3184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1" name="Picture 7227"/>
          <p:cNvPicPr>
            <a:picLocks noChangeAspect="1" noChangeArrowheads="1"/>
          </p:cNvPicPr>
          <p:nvPr/>
        </p:nvPicPr>
        <p:blipFill>
          <a:blip r:embed="rId80" cstate="print"/>
          <a:srcRect/>
          <a:stretch>
            <a:fillRect/>
          </a:stretch>
        </p:blipFill>
        <p:spPr bwMode="auto">
          <a:xfrm>
            <a:off x="5538788" y="3184525"/>
            <a:ext cx="87312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12" name="Freeform 7228"/>
          <p:cNvSpPr>
            <a:spLocks/>
          </p:cNvSpPr>
          <p:nvPr/>
        </p:nvSpPr>
        <p:spPr bwMode="auto">
          <a:xfrm>
            <a:off x="5626100" y="3179763"/>
            <a:ext cx="80963" cy="90487"/>
          </a:xfrm>
          <a:custGeom>
            <a:avLst/>
            <a:gdLst>
              <a:gd name="T0" fmla="*/ 0 w 51"/>
              <a:gd name="T1" fmla="*/ 90487 h 57"/>
              <a:gd name="T2" fmla="*/ 17463 w 51"/>
              <a:gd name="T3" fmla="*/ 90487 h 57"/>
              <a:gd name="T4" fmla="*/ 28575 w 51"/>
              <a:gd name="T5" fmla="*/ 42862 h 57"/>
              <a:gd name="T6" fmla="*/ 34925 w 51"/>
              <a:gd name="T7" fmla="*/ 23812 h 57"/>
              <a:gd name="T8" fmla="*/ 52388 w 51"/>
              <a:gd name="T9" fmla="*/ 15875 h 57"/>
              <a:gd name="T10" fmla="*/ 63500 w 51"/>
              <a:gd name="T11" fmla="*/ 20637 h 57"/>
              <a:gd name="T12" fmla="*/ 63500 w 51"/>
              <a:gd name="T13" fmla="*/ 26987 h 57"/>
              <a:gd name="T14" fmla="*/ 63500 w 51"/>
              <a:gd name="T15" fmla="*/ 34925 h 57"/>
              <a:gd name="T16" fmla="*/ 52388 w 51"/>
              <a:gd name="T17" fmla="*/ 90487 h 57"/>
              <a:gd name="T18" fmla="*/ 69850 w 51"/>
              <a:gd name="T19" fmla="*/ 90487 h 57"/>
              <a:gd name="T20" fmla="*/ 80963 w 51"/>
              <a:gd name="T21" fmla="*/ 34925 h 57"/>
              <a:gd name="T22" fmla="*/ 80963 w 51"/>
              <a:gd name="T23" fmla="*/ 23812 h 57"/>
              <a:gd name="T24" fmla="*/ 76200 w 51"/>
              <a:gd name="T25" fmla="*/ 15875 h 57"/>
              <a:gd name="T26" fmla="*/ 73025 w 51"/>
              <a:gd name="T27" fmla="*/ 7937 h 57"/>
              <a:gd name="T28" fmla="*/ 55563 w 51"/>
              <a:gd name="T29" fmla="*/ 0 h 57"/>
              <a:gd name="T30" fmla="*/ 41275 w 51"/>
              <a:gd name="T31" fmla="*/ 4762 h 57"/>
              <a:gd name="T32" fmla="*/ 31750 w 51"/>
              <a:gd name="T33" fmla="*/ 15875 h 57"/>
              <a:gd name="T34" fmla="*/ 31750 w 51"/>
              <a:gd name="T35" fmla="*/ 15875 h 57"/>
              <a:gd name="T36" fmla="*/ 31750 w 51"/>
              <a:gd name="T37" fmla="*/ 4762 h 57"/>
              <a:gd name="T38" fmla="*/ 17463 w 51"/>
              <a:gd name="T39" fmla="*/ 4762 h 57"/>
              <a:gd name="T40" fmla="*/ 0 w 51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7">
                <a:moveTo>
                  <a:pt x="0" y="57"/>
                </a:moveTo>
                <a:lnTo>
                  <a:pt x="11" y="57"/>
                </a:lnTo>
                <a:lnTo>
                  <a:pt x="18" y="27"/>
                </a:lnTo>
                <a:lnTo>
                  <a:pt x="22" y="15"/>
                </a:lnTo>
                <a:lnTo>
                  <a:pt x="33" y="10"/>
                </a:lnTo>
                <a:lnTo>
                  <a:pt x="40" y="13"/>
                </a:lnTo>
                <a:lnTo>
                  <a:pt x="40" y="17"/>
                </a:lnTo>
                <a:lnTo>
                  <a:pt x="40" y="22"/>
                </a:lnTo>
                <a:lnTo>
                  <a:pt x="33" y="57"/>
                </a:lnTo>
                <a:lnTo>
                  <a:pt x="44" y="57"/>
                </a:lnTo>
                <a:lnTo>
                  <a:pt x="51" y="22"/>
                </a:lnTo>
                <a:lnTo>
                  <a:pt x="51" y="15"/>
                </a:lnTo>
                <a:lnTo>
                  <a:pt x="48" y="10"/>
                </a:lnTo>
                <a:lnTo>
                  <a:pt x="46" y="5"/>
                </a:lnTo>
                <a:lnTo>
                  <a:pt x="35" y="0"/>
                </a:lnTo>
                <a:lnTo>
                  <a:pt x="26" y="3"/>
                </a:lnTo>
                <a:lnTo>
                  <a:pt x="20" y="10"/>
                </a:lnTo>
                <a:lnTo>
                  <a:pt x="20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13" name="Picture 7229"/>
          <p:cNvPicPr>
            <a:picLocks noChangeAspect="1" noChangeArrowheads="1"/>
          </p:cNvPicPr>
          <p:nvPr/>
        </p:nvPicPr>
        <p:blipFill>
          <a:blip r:embed="rId81" cstate="print"/>
          <a:srcRect/>
          <a:stretch>
            <a:fillRect/>
          </a:stretch>
        </p:blipFill>
        <p:spPr bwMode="auto">
          <a:xfrm>
            <a:off x="57102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4" name="Picture 7230"/>
          <p:cNvPicPr>
            <a:picLocks noChangeAspect="1" noChangeArrowheads="1"/>
          </p:cNvPicPr>
          <p:nvPr/>
        </p:nvPicPr>
        <p:blipFill>
          <a:blip r:embed="rId82" cstate="print"/>
          <a:srcRect/>
          <a:stretch>
            <a:fillRect/>
          </a:stretch>
        </p:blipFill>
        <p:spPr bwMode="auto">
          <a:xfrm>
            <a:off x="57102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15" name="Freeform 7231"/>
          <p:cNvSpPr>
            <a:spLocks/>
          </p:cNvSpPr>
          <p:nvPr/>
        </p:nvSpPr>
        <p:spPr bwMode="auto">
          <a:xfrm>
            <a:off x="5789613" y="3152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3813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16" name="Freeform 7232"/>
          <p:cNvSpPr>
            <a:spLocks/>
          </p:cNvSpPr>
          <p:nvPr/>
        </p:nvSpPr>
        <p:spPr bwMode="auto">
          <a:xfrm>
            <a:off x="5870575" y="3157538"/>
            <a:ext cx="44450" cy="112712"/>
          </a:xfrm>
          <a:custGeom>
            <a:avLst/>
            <a:gdLst>
              <a:gd name="T0" fmla="*/ 12700 w 28"/>
              <a:gd name="T1" fmla="*/ 26987 h 71"/>
              <a:gd name="T2" fmla="*/ 0 w 28"/>
              <a:gd name="T3" fmla="*/ 26987 h 71"/>
              <a:gd name="T4" fmla="*/ 0 w 28"/>
              <a:gd name="T5" fmla="*/ 42862 h 71"/>
              <a:gd name="T6" fmla="*/ 9525 w 28"/>
              <a:gd name="T7" fmla="*/ 42862 h 71"/>
              <a:gd name="T8" fmla="*/ 3175 w 28"/>
              <a:gd name="T9" fmla="*/ 84137 h 71"/>
              <a:gd name="T10" fmla="*/ 3175 w 28"/>
              <a:gd name="T11" fmla="*/ 96837 h 71"/>
              <a:gd name="T12" fmla="*/ 6350 w 28"/>
              <a:gd name="T13" fmla="*/ 107950 h 71"/>
              <a:gd name="T14" fmla="*/ 15875 w 28"/>
              <a:gd name="T15" fmla="*/ 112712 h 71"/>
              <a:gd name="T16" fmla="*/ 30163 w 28"/>
              <a:gd name="T17" fmla="*/ 112712 h 71"/>
              <a:gd name="T18" fmla="*/ 33338 w 28"/>
              <a:gd name="T19" fmla="*/ 96837 h 71"/>
              <a:gd name="T20" fmla="*/ 23813 w 28"/>
              <a:gd name="T21" fmla="*/ 96837 h 71"/>
              <a:gd name="T22" fmla="*/ 20638 w 28"/>
              <a:gd name="T23" fmla="*/ 92075 h 71"/>
              <a:gd name="T24" fmla="*/ 20638 w 28"/>
              <a:gd name="T25" fmla="*/ 80962 h 71"/>
              <a:gd name="T26" fmla="*/ 26988 w 28"/>
              <a:gd name="T27" fmla="*/ 42862 h 71"/>
              <a:gd name="T28" fmla="*/ 44450 w 28"/>
              <a:gd name="T29" fmla="*/ 42862 h 71"/>
              <a:gd name="T30" fmla="*/ 44450 w 28"/>
              <a:gd name="T31" fmla="*/ 26987 h 71"/>
              <a:gd name="T32" fmla="*/ 30163 w 28"/>
              <a:gd name="T33" fmla="*/ 26987 h 71"/>
              <a:gd name="T34" fmla="*/ 33338 w 28"/>
              <a:gd name="T35" fmla="*/ 0 h 71"/>
              <a:gd name="T36" fmla="*/ 20638 w 28"/>
              <a:gd name="T37" fmla="*/ 0 h 71"/>
              <a:gd name="T38" fmla="*/ 12700 w 28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8" h="71">
                <a:moveTo>
                  <a:pt x="8" y="17"/>
                </a:moveTo>
                <a:lnTo>
                  <a:pt x="0" y="17"/>
                </a:lnTo>
                <a:lnTo>
                  <a:pt x="0" y="27"/>
                </a:lnTo>
                <a:lnTo>
                  <a:pt x="6" y="27"/>
                </a:lnTo>
                <a:lnTo>
                  <a:pt x="2" y="53"/>
                </a:lnTo>
                <a:lnTo>
                  <a:pt x="2" y="61"/>
                </a:lnTo>
                <a:lnTo>
                  <a:pt x="4" y="68"/>
                </a:lnTo>
                <a:lnTo>
                  <a:pt x="10" y="71"/>
                </a:lnTo>
                <a:lnTo>
                  <a:pt x="19" y="71"/>
                </a:lnTo>
                <a:lnTo>
                  <a:pt x="21" y="61"/>
                </a:lnTo>
                <a:lnTo>
                  <a:pt x="15" y="61"/>
                </a:lnTo>
                <a:lnTo>
                  <a:pt x="13" y="58"/>
                </a:lnTo>
                <a:lnTo>
                  <a:pt x="13" y="51"/>
                </a:lnTo>
                <a:lnTo>
                  <a:pt x="17" y="27"/>
                </a:lnTo>
                <a:lnTo>
                  <a:pt x="28" y="27"/>
                </a:lnTo>
                <a:lnTo>
                  <a:pt x="28" y="17"/>
                </a:lnTo>
                <a:lnTo>
                  <a:pt x="19" y="17"/>
                </a:lnTo>
                <a:lnTo>
                  <a:pt x="21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17" name="Picture 7233"/>
          <p:cNvPicPr>
            <a:picLocks noChangeAspect="1" noChangeArrowheads="1"/>
          </p:cNvPicPr>
          <p:nvPr/>
        </p:nvPicPr>
        <p:blipFill>
          <a:blip r:embed="rId83" cstate="print"/>
          <a:srcRect/>
          <a:stretch>
            <a:fillRect/>
          </a:stretch>
        </p:blipFill>
        <p:spPr bwMode="auto">
          <a:xfrm>
            <a:off x="5915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18" name="Picture 7234"/>
          <p:cNvPicPr>
            <a:picLocks noChangeAspect="1" noChangeArrowheads="1"/>
          </p:cNvPicPr>
          <p:nvPr/>
        </p:nvPicPr>
        <p:blipFill>
          <a:blip r:embed="rId84" cstate="print"/>
          <a:srcRect/>
          <a:stretch>
            <a:fillRect/>
          </a:stretch>
        </p:blipFill>
        <p:spPr bwMode="auto">
          <a:xfrm>
            <a:off x="5915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19" name="Freeform 7235"/>
          <p:cNvSpPr>
            <a:spLocks/>
          </p:cNvSpPr>
          <p:nvPr/>
        </p:nvSpPr>
        <p:spPr bwMode="auto">
          <a:xfrm>
            <a:off x="6040438" y="3157538"/>
            <a:ext cx="49212" cy="112712"/>
          </a:xfrm>
          <a:custGeom>
            <a:avLst/>
            <a:gdLst>
              <a:gd name="T0" fmla="*/ 17462 w 31"/>
              <a:gd name="T1" fmla="*/ 26987 h 71"/>
              <a:gd name="T2" fmla="*/ 3175 w 31"/>
              <a:gd name="T3" fmla="*/ 26987 h 71"/>
              <a:gd name="T4" fmla="*/ 0 w 31"/>
              <a:gd name="T5" fmla="*/ 42862 h 71"/>
              <a:gd name="T6" fmla="*/ 14287 w 31"/>
              <a:gd name="T7" fmla="*/ 42862 h 71"/>
              <a:gd name="T8" fmla="*/ 6350 w 31"/>
              <a:gd name="T9" fmla="*/ 84137 h 71"/>
              <a:gd name="T10" fmla="*/ 3175 w 31"/>
              <a:gd name="T11" fmla="*/ 96837 h 71"/>
              <a:gd name="T12" fmla="*/ 6350 w 31"/>
              <a:gd name="T13" fmla="*/ 107950 h 71"/>
              <a:gd name="T14" fmla="*/ 20637 w 31"/>
              <a:gd name="T15" fmla="*/ 112712 h 71"/>
              <a:gd name="T16" fmla="*/ 34925 w 31"/>
              <a:gd name="T17" fmla="*/ 112712 h 71"/>
              <a:gd name="T18" fmla="*/ 34925 w 31"/>
              <a:gd name="T19" fmla="*/ 96837 h 71"/>
              <a:gd name="T20" fmla="*/ 26987 w 31"/>
              <a:gd name="T21" fmla="*/ 96837 h 71"/>
              <a:gd name="T22" fmla="*/ 20637 w 31"/>
              <a:gd name="T23" fmla="*/ 92075 h 71"/>
              <a:gd name="T24" fmla="*/ 20637 w 31"/>
              <a:gd name="T25" fmla="*/ 80962 h 71"/>
              <a:gd name="T26" fmla="*/ 31750 w 31"/>
              <a:gd name="T27" fmla="*/ 42862 h 71"/>
              <a:gd name="T28" fmla="*/ 44450 w 31"/>
              <a:gd name="T29" fmla="*/ 42862 h 71"/>
              <a:gd name="T30" fmla="*/ 49212 w 31"/>
              <a:gd name="T31" fmla="*/ 26987 h 71"/>
              <a:gd name="T32" fmla="*/ 31750 w 31"/>
              <a:gd name="T33" fmla="*/ 26987 h 71"/>
              <a:gd name="T34" fmla="*/ 38100 w 31"/>
              <a:gd name="T35" fmla="*/ 0 h 71"/>
              <a:gd name="T36" fmla="*/ 20637 w 31"/>
              <a:gd name="T37" fmla="*/ 0 h 71"/>
              <a:gd name="T38" fmla="*/ 17462 w 31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71">
                <a:moveTo>
                  <a:pt x="11" y="17"/>
                </a:moveTo>
                <a:lnTo>
                  <a:pt x="2" y="17"/>
                </a:lnTo>
                <a:lnTo>
                  <a:pt x="0" y="27"/>
                </a:lnTo>
                <a:lnTo>
                  <a:pt x="9" y="27"/>
                </a:lnTo>
                <a:lnTo>
                  <a:pt x="4" y="53"/>
                </a:lnTo>
                <a:lnTo>
                  <a:pt x="2" y="61"/>
                </a:lnTo>
                <a:lnTo>
                  <a:pt x="4" y="68"/>
                </a:lnTo>
                <a:lnTo>
                  <a:pt x="13" y="71"/>
                </a:lnTo>
                <a:lnTo>
                  <a:pt x="22" y="71"/>
                </a:lnTo>
                <a:lnTo>
                  <a:pt x="22" y="61"/>
                </a:lnTo>
                <a:lnTo>
                  <a:pt x="17" y="61"/>
                </a:lnTo>
                <a:lnTo>
                  <a:pt x="13" y="58"/>
                </a:lnTo>
                <a:lnTo>
                  <a:pt x="13" y="51"/>
                </a:lnTo>
                <a:lnTo>
                  <a:pt x="20" y="27"/>
                </a:lnTo>
                <a:lnTo>
                  <a:pt x="28" y="27"/>
                </a:lnTo>
                <a:lnTo>
                  <a:pt x="31" y="17"/>
                </a:lnTo>
                <a:lnTo>
                  <a:pt x="20" y="17"/>
                </a:lnTo>
                <a:lnTo>
                  <a:pt x="24" y="0"/>
                </a:lnTo>
                <a:lnTo>
                  <a:pt x="13" y="0"/>
                </a:lnTo>
                <a:lnTo>
                  <a:pt x="11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0" name="Freeform 7236"/>
          <p:cNvSpPr>
            <a:spLocks/>
          </p:cNvSpPr>
          <p:nvPr/>
        </p:nvSpPr>
        <p:spPr bwMode="auto">
          <a:xfrm>
            <a:off x="6084888" y="3152775"/>
            <a:ext cx="77787" cy="117475"/>
          </a:xfrm>
          <a:custGeom>
            <a:avLst/>
            <a:gdLst>
              <a:gd name="T0" fmla="*/ 0 w 49"/>
              <a:gd name="T1" fmla="*/ 117475 h 74"/>
              <a:gd name="T2" fmla="*/ 14287 w 49"/>
              <a:gd name="T3" fmla="*/ 117475 h 74"/>
              <a:gd name="T4" fmla="*/ 25400 w 49"/>
              <a:gd name="T5" fmla="*/ 69850 h 74"/>
              <a:gd name="T6" fmla="*/ 31750 w 49"/>
              <a:gd name="T7" fmla="*/ 50800 h 74"/>
              <a:gd name="T8" fmla="*/ 49212 w 49"/>
              <a:gd name="T9" fmla="*/ 42863 h 74"/>
              <a:gd name="T10" fmla="*/ 60325 w 49"/>
              <a:gd name="T11" fmla="*/ 47625 h 74"/>
              <a:gd name="T12" fmla="*/ 60325 w 49"/>
              <a:gd name="T13" fmla="*/ 53975 h 74"/>
              <a:gd name="T14" fmla="*/ 60325 w 49"/>
              <a:gd name="T15" fmla="*/ 61913 h 74"/>
              <a:gd name="T16" fmla="*/ 49212 w 49"/>
              <a:gd name="T17" fmla="*/ 117475 h 74"/>
              <a:gd name="T18" fmla="*/ 66675 w 49"/>
              <a:gd name="T19" fmla="*/ 117475 h 74"/>
              <a:gd name="T20" fmla="*/ 77787 w 49"/>
              <a:gd name="T21" fmla="*/ 61913 h 74"/>
              <a:gd name="T22" fmla="*/ 77787 w 49"/>
              <a:gd name="T23" fmla="*/ 50800 h 74"/>
              <a:gd name="T24" fmla="*/ 77787 w 49"/>
              <a:gd name="T25" fmla="*/ 42863 h 74"/>
              <a:gd name="T26" fmla="*/ 69850 w 49"/>
              <a:gd name="T27" fmla="*/ 34925 h 74"/>
              <a:gd name="T28" fmla="*/ 55562 w 49"/>
              <a:gd name="T29" fmla="*/ 26988 h 74"/>
              <a:gd name="T30" fmla="*/ 42862 w 49"/>
              <a:gd name="T31" fmla="*/ 31750 h 74"/>
              <a:gd name="T32" fmla="*/ 28575 w 49"/>
              <a:gd name="T33" fmla="*/ 42863 h 74"/>
              <a:gd name="T34" fmla="*/ 28575 w 49"/>
              <a:gd name="T35" fmla="*/ 42863 h 74"/>
              <a:gd name="T36" fmla="*/ 39687 w 49"/>
              <a:gd name="T37" fmla="*/ 0 h 74"/>
              <a:gd name="T38" fmla="*/ 22225 w 49"/>
              <a:gd name="T39" fmla="*/ 0 h 74"/>
              <a:gd name="T40" fmla="*/ 0 w 49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" h="74">
                <a:moveTo>
                  <a:pt x="0" y="74"/>
                </a:moveTo>
                <a:lnTo>
                  <a:pt x="9" y="74"/>
                </a:lnTo>
                <a:lnTo>
                  <a:pt x="16" y="44"/>
                </a:lnTo>
                <a:lnTo>
                  <a:pt x="20" y="32"/>
                </a:lnTo>
                <a:lnTo>
                  <a:pt x="31" y="27"/>
                </a:lnTo>
                <a:lnTo>
                  <a:pt x="38" y="30"/>
                </a:lnTo>
                <a:lnTo>
                  <a:pt x="38" y="34"/>
                </a:lnTo>
                <a:lnTo>
                  <a:pt x="38" y="39"/>
                </a:lnTo>
                <a:lnTo>
                  <a:pt x="31" y="74"/>
                </a:lnTo>
                <a:lnTo>
                  <a:pt x="42" y="74"/>
                </a:lnTo>
                <a:lnTo>
                  <a:pt x="49" y="39"/>
                </a:lnTo>
                <a:lnTo>
                  <a:pt x="49" y="32"/>
                </a:lnTo>
                <a:lnTo>
                  <a:pt x="49" y="27"/>
                </a:lnTo>
                <a:lnTo>
                  <a:pt x="44" y="22"/>
                </a:lnTo>
                <a:lnTo>
                  <a:pt x="35" y="17"/>
                </a:lnTo>
                <a:lnTo>
                  <a:pt x="27" y="20"/>
                </a:lnTo>
                <a:lnTo>
                  <a:pt x="18" y="27"/>
                </a:lnTo>
                <a:lnTo>
                  <a:pt x="25" y="0"/>
                </a:lnTo>
                <a:lnTo>
                  <a:pt x="14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21" name="Picture 7237"/>
          <p:cNvPicPr>
            <a:picLocks noChangeAspect="1" noChangeArrowheads="1"/>
          </p:cNvPicPr>
          <p:nvPr/>
        </p:nvPicPr>
        <p:blipFill>
          <a:blip r:embed="rId85" cstate="print"/>
          <a:srcRect/>
          <a:stretch>
            <a:fillRect/>
          </a:stretch>
        </p:blipFill>
        <p:spPr bwMode="auto">
          <a:xfrm>
            <a:off x="6169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22" name="Picture 7238"/>
          <p:cNvPicPr>
            <a:picLocks noChangeAspect="1" noChangeArrowheads="1"/>
          </p:cNvPicPr>
          <p:nvPr/>
        </p:nvPicPr>
        <p:blipFill>
          <a:blip r:embed="rId86" cstate="print"/>
          <a:srcRect/>
          <a:stretch>
            <a:fillRect/>
          </a:stretch>
        </p:blipFill>
        <p:spPr bwMode="auto">
          <a:xfrm>
            <a:off x="61690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23" name="Freeform 7239"/>
          <p:cNvSpPr>
            <a:spLocks/>
          </p:cNvSpPr>
          <p:nvPr/>
        </p:nvSpPr>
        <p:spPr bwMode="auto">
          <a:xfrm>
            <a:off x="5441950" y="2973388"/>
            <a:ext cx="55563" cy="117475"/>
          </a:xfrm>
          <a:custGeom>
            <a:avLst/>
            <a:gdLst>
              <a:gd name="T0" fmla="*/ 0 w 35"/>
              <a:gd name="T1" fmla="*/ 117475 h 74"/>
              <a:gd name="T2" fmla="*/ 17463 w 35"/>
              <a:gd name="T3" fmla="*/ 117475 h 74"/>
              <a:gd name="T4" fmla="*/ 26988 w 35"/>
              <a:gd name="T5" fmla="*/ 47625 h 74"/>
              <a:gd name="T6" fmla="*/ 44450 w 35"/>
              <a:gd name="T7" fmla="*/ 47625 h 74"/>
              <a:gd name="T8" fmla="*/ 44450 w 35"/>
              <a:gd name="T9" fmla="*/ 31750 h 74"/>
              <a:gd name="T10" fmla="*/ 31750 w 35"/>
              <a:gd name="T11" fmla="*/ 31750 h 74"/>
              <a:gd name="T12" fmla="*/ 34925 w 35"/>
              <a:gd name="T13" fmla="*/ 20638 h 74"/>
              <a:gd name="T14" fmla="*/ 44450 w 35"/>
              <a:gd name="T15" fmla="*/ 15875 h 74"/>
              <a:gd name="T16" fmla="*/ 52388 w 35"/>
              <a:gd name="T17" fmla="*/ 15875 h 74"/>
              <a:gd name="T18" fmla="*/ 55563 w 35"/>
              <a:gd name="T19" fmla="*/ 0 h 74"/>
              <a:gd name="T20" fmla="*/ 41275 w 35"/>
              <a:gd name="T21" fmla="*/ 0 h 74"/>
              <a:gd name="T22" fmla="*/ 20638 w 35"/>
              <a:gd name="T23" fmla="*/ 7938 h 74"/>
              <a:gd name="T24" fmla="*/ 14288 w 35"/>
              <a:gd name="T25" fmla="*/ 31750 h 74"/>
              <a:gd name="T26" fmla="*/ 3175 w 35"/>
              <a:gd name="T27" fmla="*/ 31750 h 74"/>
              <a:gd name="T28" fmla="*/ 0 w 35"/>
              <a:gd name="T29" fmla="*/ 47625 h 74"/>
              <a:gd name="T30" fmla="*/ 14288 w 35"/>
              <a:gd name="T31" fmla="*/ 47625 h 74"/>
              <a:gd name="T32" fmla="*/ 0 w 35"/>
              <a:gd name="T33" fmla="*/ 117475 h 7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4">
                <a:moveTo>
                  <a:pt x="0" y="74"/>
                </a:moveTo>
                <a:lnTo>
                  <a:pt x="11" y="74"/>
                </a:lnTo>
                <a:lnTo>
                  <a:pt x="17" y="30"/>
                </a:lnTo>
                <a:lnTo>
                  <a:pt x="28" y="30"/>
                </a:lnTo>
                <a:lnTo>
                  <a:pt x="28" y="20"/>
                </a:lnTo>
                <a:lnTo>
                  <a:pt x="20" y="20"/>
                </a:lnTo>
                <a:lnTo>
                  <a:pt x="22" y="13"/>
                </a:lnTo>
                <a:lnTo>
                  <a:pt x="28" y="10"/>
                </a:lnTo>
                <a:lnTo>
                  <a:pt x="33" y="10"/>
                </a:lnTo>
                <a:lnTo>
                  <a:pt x="35" y="0"/>
                </a:lnTo>
                <a:lnTo>
                  <a:pt x="26" y="0"/>
                </a:lnTo>
                <a:lnTo>
                  <a:pt x="13" y="5"/>
                </a:lnTo>
                <a:lnTo>
                  <a:pt x="9" y="20"/>
                </a:lnTo>
                <a:lnTo>
                  <a:pt x="2" y="20"/>
                </a:lnTo>
                <a:lnTo>
                  <a:pt x="0" y="30"/>
                </a:lnTo>
                <a:lnTo>
                  <a:pt x="9" y="3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4" name="Freeform 7240"/>
          <p:cNvSpPr>
            <a:spLocks/>
          </p:cNvSpPr>
          <p:nvPr/>
        </p:nvSpPr>
        <p:spPr bwMode="auto">
          <a:xfrm>
            <a:off x="5480050" y="3005138"/>
            <a:ext cx="63500" cy="85725"/>
          </a:xfrm>
          <a:custGeom>
            <a:avLst/>
            <a:gdLst>
              <a:gd name="T0" fmla="*/ 0 w 40"/>
              <a:gd name="T1" fmla="*/ 85725 h 54"/>
              <a:gd name="T2" fmla="*/ 17463 w 40"/>
              <a:gd name="T3" fmla="*/ 85725 h 54"/>
              <a:gd name="T4" fmla="*/ 23813 w 40"/>
              <a:gd name="T5" fmla="*/ 46038 h 54"/>
              <a:gd name="T6" fmla="*/ 34925 w 40"/>
              <a:gd name="T7" fmla="*/ 26988 h 54"/>
              <a:gd name="T8" fmla="*/ 52388 w 40"/>
              <a:gd name="T9" fmla="*/ 15875 h 54"/>
              <a:gd name="T10" fmla="*/ 58738 w 40"/>
              <a:gd name="T11" fmla="*/ 15875 h 54"/>
              <a:gd name="T12" fmla="*/ 63500 w 40"/>
              <a:gd name="T13" fmla="*/ 0 h 54"/>
              <a:gd name="T14" fmla="*/ 55563 w 40"/>
              <a:gd name="T15" fmla="*/ 0 h 54"/>
              <a:gd name="T16" fmla="*/ 38100 w 40"/>
              <a:gd name="T17" fmla="*/ 4763 h 54"/>
              <a:gd name="T18" fmla="*/ 31750 w 40"/>
              <a:gd name="T19" fmla="*/ 19050 h 54"/>
              <a:gd name="T20" fmla="*/ 28575 w 40"/>
              <a:gd name="T21" fmla="*/ 15875 h 54"/>
              <a:gd name="T22" fmla="*/ 31750 w 40"/>
              <a:gd name="T23" fmla="*/ 0 h 54"/>
              <a:gd name="T24" fmla="*/ 17463 w 40"/>
              <a:gd name="T25" fmla="*/ 0 h 54"/>
              <a:gd name="T26" fmla="*/ 0 w 40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4">
                <a:moveTo>
                  <a:pt x="0" y="54"/>
                </a:moveTo>
                <a:lnTo>
                  <a:pt x="11" y="54"/>
                </a:lnTo>
                <a:lnTo>
                  <a:pt x="15" y="29"/>
                </a:lnTo>
                <a:lnTo>
                  <a:pt x="22" y="17"/>
                </a:lnTo>
                <a:lnTo>
                  <a:pt x="33" y="10"/>
                </a:lnTo>
                <a:lnTo>
                  <a:pt x="37" y="10"/>
                </a:lnTo>
                <a:lnTo>
                  <a:pt x="40" y="0"/>
                </a:lnTo>
                <a:lnTo>
                  <a:pt x="35" y="0"/>
                </a:lnTo>
                <a:lnTo>
                  <a:pt x="24" y="3"/>
                </a:lnTo>
                <a:lnTo>
                  <a:pt x="20" y="12"/>
                </a:lnTo>
                <a:lnTo>
                  <a:pt x="18" y="10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25" name="Picture 7241"/>
          <p:cNvPicPr>
            <a:picLocks noChangeAspect="1" noChangeArrowheads="1"/>
          </p:cNvPicPr>
          <p:nvPr/>
        </p:nvPicPr>
        <p:blipFill>
          <a:blip r:embed="rId61" cstate="print"/>
          <a:srcRect/>
          <a:stretch>
            <a:fillRect/>
          </a:stretch>
        </p:blipFill>
        <p:spPr bwMode="auto">
          <a:xfrm>
            <a:off x="5535613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26" name="Picture 7242"/>
          <p:cNvPicPr>
            <a:picLocks noChangeAspect="1" noChangeArrowheads="1"/>
          </p:cNvPicPr>
          <p:nvPr/>
        </p:nvPicPr>
        <p:blipFill>
          <a:blip r:embed="rId62" cstate="print"/>
          <a:srcRect/>
          <a:stretch>
            <a:fillRect/>
          </a:stretch>
        </p:blipFill>
        <p:spPr bwMode="auto">
          <a:xfrm>
            <a:off x="5535613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27" name="Freeform 7243"/>
          <p:cNvSpPr>
            <a:spLocks/>
          </p:cNvSpPr>
          <p:nvPr/>
        </p:nvSpPr>
        <p:spPr bwMode="auto">
          <a:xfrm>
            <a:off x="5619750" y="3005138"/>
            <a:ext cx="120650" cy="85725"/>
          </a:xfrm>
          <a:custGeom>
            <a:avLst/>
            <a:gdLst>
              <a:gd name="T0" fmla="*/ 0 w 76"/>
              <a:gd name="T1" fmla="*/ 85725 h 54"/>
              <a:gd name="T2" fmla="*/ 17463 w 76"/>
              <a:gd name="T3" fmla="*/ 85725 h 54"/>
              <a:gd name="T4" fmla="*/ 26988 w 76"/>
              <a:gd name="T5" fmla="*/ 34925 h 54"/>
              <a:gd name="T6" fmla="*/ 30163 w 76"/>
              <a:gd name="T7" fmla="*/ 26988 h 54"/>
              <a:gd name="T8" fmla="*/ 34925 w 76"/>
              <a:gd name="T9" fmla="*/ 19050 h 54"/>
              <a:gd name="T10" fmla="*/ 47625 w 76"/>
              <a:gd name="T11" fmla="*/ 11113 h 54"/>
              <a:gd name="T12" fmla="*/ 55563 w 76"/>
              <a:gd name="T13" fmla="*/ 15875 h 54"/>
              <a:gd name="T14" fmla="*/ 58738 w 76"/>
              <a:gd name="T15" fmla="*/ 23813 h 54"/>
              <a:gd name="T16" fmla="*/ 55563 w 76"/>
              <a:gd name="T17" fmla="*/ 39688 h 54"/>
              <a:gd name="T18" fmla="*/ 47625 w 76"/>
              <a:gd name="T19" fmla="*/ 85725 h 54"/>
              <a:gd name="T20" fmla="*/ 65088 w 76"/>
              <a:gd name="T21" fmla="*/ 85725 h 54"/>
              <a:gd name="T22" fmla="*/ 73025 w 76"/>
              <a:gd name="T23" fmla="*/ 34925 h 54"/>
              <a:gd name="T24" fmla="*/ 79375 w 76"/>
              <a:gd name="T25" fmla="*/ 19050 h 54"/>
              <a:gd name="T26" fmla="*/ 96838 w 76"/>
              <a:gd name="T27" fmla="*/ 11113 h 54"/>
              <a:gd name="T28" fmla="*/ 103188 w 76"/>
              <a:gd name="T29" fmla="*/ 15875 h 54"/>
              <a:gd name="T30" fmla="*/ 107950 w 76"/>
              <a:gd name="T31" fmla="*/ 26988 h 54"/>
              <a:gd name="T32" fmla="*/ 103188 w 76"/>
              <a:gd name="T33" fmla="*/ 34925 h 54"/>
              <a:gd name="T34" fmla="*/ 96838 w 76"/>
              <a:gd name="T35" fmla="*/ 85725 h 54"/>
              <a:gd name="T36" fmla="*/ 111125 w 76"/>
              <a:gd name="T37" fmla="*/ 85725 h 54"/>
              <a:gd name="T38" fmla="*/ 120650 w 76"/>
              <a:gd name="T39" fmla="*/ 31750 h 54"/>
              <a:gd name="T40" fmla="*/ 120650 w 76"/>
              <a:gd name="T41" fmla="*/ 19050 h 54"/>
              <a:gd name="T42" fmla="*/ 117475 w 76"/>
              <a:gd name="T43" fmla="*/ 4763 h 54"/>
              <a:gd name="T44" fmla="*/ 100013 w 76"/>
              <a:gd name="T45" fmla="*/ 0 h 54"/>
              <a:gd name="T46" fmla="*/ 87313 w 76"/>
              <a:gd name="T47" fmla="*/ 4763 h 54"/>
              <a:gd name="T48" fmla="*/ 76200 w 76"/>
              <a:gd name="T49" fmla="*/ 11113 h 54"/>
              <a:gd name="T50" fmla="*/ 69850 w 76"/>
              <a:gd name="T51" fmla="*/ 0 h 54"/>
              <a:gd name="T52" fmla="*/ 55563 w 76"/>
              <a:gd name="T53" fmla="*/ 0 h 54"/>
              <a:gd name="T54" fmla="*/ 41275 w 76"/>
              <a:gd name="T55" fmla="*/ 4763 h 54"/>
              <a:gd name="T56" fmla="*/ 30163 w 76"/>
              <a:gd name="T57" fmla="*/ 11113 h 54"/>
              <a:gd name="T58" fmla="*/ 30163 w 76"/>
              <a:gd name="T59" fmla="*/ 11113 h 54"/>
              <a:gd name="T60" fmla="*/ 30163 w 76"/>
              <a:gd name="T61" fmla="*/ 0 h 54"/>
              <a:gd name="T62" fmla="*/ 17463 w 76"/>
              <a:gd name="T63" fmla="*/ 0 h 54"/>
              <a:gd name="T64" fmla="*/ 0 w 76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6" h="54">
                <a:moveTo>
                  <a:pt x="0" y="54"/>
                </a:moveTo>
                <a:lnTo>
                  <a:pt x="11" y="54"/>
                </a:lnTo>
                <a:lnTo>
                  <a:pt x="17" y="22"/>
                </a:lnTo>
                <a:lnTo>
                  <a:pt x="19" y="17"/>
                </a:lnTo>
                <a:lnTo>
                  <a:pt x="22" y="12"/>
                </a:lnTo>
                <a:lnTo>
                  <a:pt x="30" y="7"/>
                </a:lnTo>
                <a:lnTo>
                  <a:pt x="35" y="10"/>
                </a:lnTo>
                <a:lnTo>
                  <a:pt x="37" y="15"/>
                </a:lnTo>
                <a:lnTo>
                  <a:pt x="35" y="25"/>
                </a:lnTo>
                <a:lnTo>
                  <a:pt x="30" y="54"/>
                </a:lnTo>
                <a:lnTo>
                  <a:pt x="41" y="54"/>
                </a:lnTo>
                <a:lnTo>
                  <a:pt x="46" y="22"/>
                </a:lnTo>
                <a:lnTo>
                  <a:pt x="50" y="12"/>
                </a:lnTo>
                <a:lnTo>
                  <a:pt x="61" y="7"/>
                </a:lnTo>
                <a:lnTo>
                  <a:pt x="65" y="10"/>
                </a:lnTo>
                <a:lnTo>
                  <a:pt x="68" y="17"/>
                </a:lnTo>
                <a:lnTo>
                  <a:pt x="65" y="22"/>
                </a:lnTo>
                <a:lnTo>
                  <a:pt x="61" y="54"/>
                </a:lnTo>
                <a:lnTo>
                  <a:pt x="70" y="54"/>
                </a:lnTo>
                <a:lnTo>
                  <a:pt x="76" y="20"/>
                </a:lnTo>
                <a:lnTo>
                  <a:pt x="76" y="12"/>
                </a:lnTo>
                <a:lnTo>
                  <a:pt x="74" y="3"/>
                </a:lnTo>
                <a:lnTo>
                  <a:pt x="63" y="0"/>
                </a:lnTo>
                <a:lnTo>
                  <a:pt x="55" y="3"/>
                </a:lnTo>
                <a:lnTo>
                  <a:pt x="48" y="7"/>
                </a:lnTo>
                <a:lnTo>
                  <a:pt x="44" y="0"/>
                </a:lnTo>
                <a:lnTo>
                  <a:pt x="35" y="0"/>
                </a:lnTo>
                <a:lnTo>
                  <a:pt x="26" y="3"/>
                </a:lnTo>
                <a:lnTo>
                  <a:pt x="19" y="7"/>
                </a:lnTo>
                <a:lnTo>
                  <a:pt x="19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8" name="Freeform 7244"/>
          <p:cNvSpPr>
            <a:spLocks/>
          </p:cNvSpPr>
          <p:nvPr/>
        </p:nvSpPr>
        <p:spPr bwMode="auto">
          <a:xfrm>
            <a:off x="5792788" y="2981325"/>
            <a:ext cx="46037" cy="109538"/>
          </a:xfrm>
          <a:custGeom>
            <a:avLst/>
            <a:gdLst>
              <a:gd name="T0" fmla="*/ 14287 w 29"/>
              <a:gd name="T1" fmla="*/ 23813 h 69"/>
              <a:gd name="T2" fmla="*/ 4762 w 29"/>
              <a:gd name="T3" fmla="*/ 23813 h 69"/>
              <a:gd name="T4" fmla="*/ 0 w 29"/>
              <a:gd name="T5" fmla="*/ 39688 h 69"/>
              <a:gd name="T6" fmla="*/ 14287 w 29"/>
              <a:gd name="T7" fmla="*/ 39688 h 69"/>
              <a:gd name="T8" fmla="*/ 4762 w 29"/>
              <a:gd name="T9" fmla="*/ 85725 h 69"/>
              <a:gd name="T10" fmla="*/ 4762 w 29"/>
              <a:gd name="T11" fmla="*/ 93663 h 69"/>
              <a:gd name="T12" fmla="*/ 7937 w 29"/>
              <a:gd name="T13" fmla="*/ 104775 h 69"/>
              <a:gd name="T14" fmla="*/ 17462 w 29"/>
              <a:gd name="T15" fmla="*/ 109538 h 69"/>
              <a:gd name="T16" fmla="*/ 31750 w 29"/>
              <a:gd name="T17" fmla="*/ 109538 h 69"/>
              <a:gd name="T18" fmla="*/ 34925 w 29"/>
              <a:gd name="T19" fmla="*/ 93663 h 69"/>
              <a:gd name="T20" fmla="*/ 25400 w 29"/>
              <a:gd name="T21" fmla="*/ 93663 h 69"/>
              <a:gd name="T22" fmla="*/ 20637 w 29"/>
              <a:gd name="T23" fmla="*/ 90488 h 69"/>
              <a:gd name="T24" fmla="*/ 20637 w 29"/>
              <a:gd name="T25" fmla="*/ 77788 h 69"/>
              <a:gd name="T26" fmla="*/ 28575 w 29"/>
              <a:gd name="T27" fmla="*/ 39688 h 69"/>
              <a:gd name="T28" fmla="*/ 46037 w 29"/>
              <a:gd name="T29" fmla="*/ 39688 h 69"/>
              <a:gd name="T30" fmla="*/ 46037 w 29"/>
              <a:gd name="T31" fmla="*/ 23813 h 69"/>
              <a:gd name="T32" fmla="*/ 31750 w 29"/>
              <a:gd name="T33" fmla="*/ 23813 h 69"/>
              <a:gd name="T34" fmla="*/ 34925 w 29"/>
              <a:gd name="T35" fmla="*/ 0 h 69"/>
              <a:gd name="T36" fmla="*/ 20637 w 29"/>
              <a:gd name="T37" fmla="*/ 0 h 69"/>
              <a:gd name="T38" fmla="*/ 14287 w 29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69">
                <a:moveTo>
                  <a:pt x="9" y="15"/>
                </a:moveTo>
                <a:lnTo>
                  <a:pt x="3" y="15"/>
                </a:lnTo>
                <a:lnTo>
                  <a:pt x="0" y="25"/>
                </a:lnTo>
                <a:lnTo>
                  <a:pt x="9" y="25"/>
                </a:lnTo>
                <a:lnTo>
                  <a:pt x="3" y="54"/>
                </a:lnTo>
                <a:lnTo>
                  <a:pt x="3" y="59"/>
                </a:lnTo>
                <a:lnTo>
                  <a:pt x="5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6" y="59"/>
                </a:lnTo>
                <a:lnTo>
                  <a:pt x="13" y="57"/>
                </a:lnTo>
                <a:lnTo>
                  <a:pt x="13" y="49"/>
                </a:lnTo>
                <a:lnTo>
                  <a:pt x="18" y="25"/>
                </a:lnTo>
                <a:lnTo>
                  <a:pt x="29" y="25"/>
                </a:lnTo>
                <a:lnTo>
                  <a:pt x="29" y="15"/>
                </a:lnTo>
                <a:lnTo>
                  <a:pt x="20" y="15"/>
                </a:lnTo>
                <a:lnTo>
                  <a:pt x="22" y="0"/>
                </a:lnTo>
                <a:lnTo>
                  <a:pt x="13" y="0"/>
                </a:lnTo>
                <a:lnTo>
                  <a:pt x="9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9" name="Freeform 7245"/>
          <p:cNvSpPr>
            <a:spLocks/>
          </p:cNvSpPr>
          <p:nvPr/>
        </p:nvSpPr>
        <p:spPr bwMode="auto">
          <a:xfrm>
            <a:off x="5835650" y="2973388"/>
            <a:ext cx="76200" cy="117475"/>
          </a:xfrm>
          <a:custGeom>
            <a:avLst/>
            <a:gdLst>
              <a:gd name="T0" fmla="*/ 0 w 48"/>
              <a:gd name="T1" fmla="*/ 117475 h 74"/>
              <a:gd name="T2" fmla="*/ 17463 w 48"/>
              <a:gd name="T3" fmla="*/ 117475 h 74"/>
              <a:gd name="T4" fmla="*/ 23813 w 48"/>
              <a:gd name="T5" fmla="*/ 71438 h 74"/>
              <a:gd name="T6" fmla="*/ 34925 w 48"/>
              <a:gd name="T7" fmla="*/ 50800 h 74"/>
              <a:gd name="T8" fmla="*/ 47625 w 48"/>
              <a:gd name="T9" fmla="*/ 42863 h 74"/>
              <a:gd name="T10" fmla="*/ 58738 w 48"/>
              <a:gd name="T11" fmla="*/ 50800 h 74"/>
              <a:gd name="T12" fmla="*/ 61913 w 48"/>
              <a:gd name="T13" fmla="*/ 58738 h 74"/>
              <a:gd name="T14" fmla="*/ 58738 w 48"/>
              <a:gd name="T15" fmla="*/ 66675 h 74"/>
              <a:gd name="T16" fmla="*/ 50800 w 48"/>
              <a:gd name="T17" fmla="*/ 117475 h 74"/>
              <a:gd name="T18" fmla="*/ 65088 w 48"/>
              <a:gd name="T19" fmla="*/ 117475 h 74"/>
              <a:gd name="T20" fmla="*/ 76200 w 48"/>
              <a:gd name="T21" fmla="*/ 63500 h 74"/>
              <a:gd name="T22" fmla="*/ 76200 w 48"/>
              <a:gd name="T23" fmla="*/ 50800 h 74"/>
              <a:gd name="T24" fmla="*/ 76200 w 48"/>
              <a:gd name="T25" fmla="*/ 42863 h 74"/>
              <a:gd name="T26" fmla="*/ 73025 w 48"/>
              <a:gd name="T27" fmla="*/ 36513 h 74"/>
              <a:gd name="T28" fmla="*/ 55563 w 48"/>
              <a:gd name="T29" fmla="*/ 31750 h 74"/>
              <a:gd name="T30" fmla="*/ 41275 w 48"/>
              <a:gd name="T31" fmla="*/ 36513 h 74"/>
              <a:gd name="T32" fmla="*/ 30163 w 48"/>
              <a:gd name="T33" fmla="*/ 42863 h 74"/>
              <a:gd name="T34" fmla="*/ 30163 w 48"/>
              <a:gd name="T35" fmla="*/ 42863 h 74"/>
              <a:gd name="T36" fmla="*/ 38100 w 48"/>
              <a:gd name="T37" fmla="*/ 0 h 74"/>
              <a:gd name="T38" fmla="*/ 20638 w 48"/>
              <a:gd name="T39" fmla="*/ 0 h 74"/>
              <a:gd name="T40" fmla="*/ 0 w 48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74">
                <a:moveTo>
                  <a:pt x="0" y="74"/>
                </a:moveTo>
                <a:lnTo>
                  <a:pt x="11" y="74"/>
                </a:lnTo>
                <a:lnTo>
                  <a:pt x="15" y="45"/>
                </a:lnTo>
                <a:lnTo>
                  <a:pt x="22" y="32"/>
                </a:lnTo>
                <a:lnTo>
                  <a:pt x="30" y="27"/>
                </a:lnTo>
                <a:lnTo>
                  <a:pt x="37" y="32"/>
                </a:lnTo>
                <a:lnTo>
                  <a:pt x="39" y="37"/>
                </a:lnTo>
                <a:lnTo>
                  <a:pt x="37" y="42"/>
                </a:lnTo>
                <a:lnTo>
                  <a:pt x="32" y="74"/>
                </a:lnTo>
                <a:lnTo>
                  <a:pt x="41" y="74"/>
                </a:lnTo>
                <a:lnTo>
                  <a:pt x="48" y="40"/>
                </a:lnTo>
                <a:lnTo>
                  <a:pt x="48" y="32"/>
                </a:lnTo>
                <a:lnTo>
                  <a:pt x="48" y="27"/>
                </a:lnTo>
                <a:lnTo>
                  <a:pt x="46" y="23"/>
                </a:lnTo>
                <a:lnTo>
                  <a:pt x="35" y="20"/>
                </a:lnTo>
                <a:lnTo>
                  <a:pt x="26" y="23"/>
                </a:lnTo>
                <a:lnTo>
                  <a:pt x="19" y="27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30" name="Picture 7246"/>
          <p:cNvPicPr>
            <a:picLocks noChangeAspect="1" noChangeArrowheads="1"/>
          </p:cNvPicPr>
          <p:nvPr/>
        </p:nvPicPr>
        <p:blipFill>
          <a:blip r:embed="rId87" cstate="print"/>
          <a:srcRect/>
          <a:stretch>
            <a:fillRect/>
          </a:stretch>
        </p:blipFill>
        <p:spPr bwMode="auto">
          <a:xfrm>
            <a:off x="5921375" y="3009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1" name="Picture 7247"/>
          <p:cNvPicPr>
            <a:picLocks noChangeAspect="1" noChangeArrowheads="1"/>
          </p:cNvPicPr>
          <p:nvPr/>
        </p:nvPicPr>
        <p:blipFill>
          <a:blip r:embed="rId88" cstate="print"/>
          <a:srcRect/>
          <a:stretch>
            <a:fillRect/>
          </a:stretch>
        </p:blipFill>
        <p:spPr bwMode="auto">
          <a:xfrm>
            <a:off x="5921375" y="3009900"/>
            <a:ext cx="73025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2" name="Picture 7248"/>
          <p:cNvPicPr>
            <a:picLocks noChangeAspect="1" noChangeArrowheads="1"/>
          </p:cNvPicPr>
          <p:nvPr/>
        </p:nvPicPr>
        <p:blipFill>
          <a:blip r:embed="rId89" cstate="print"/>
          <a:srcRect/>
          <a:stretch>
            <a:fillRect/>
          </a:stretch>
        </p:blipFill>
        <p:spPr bwMode="auto">
          <a:xfrm>
            <a:off x="604043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3" name="Picture 7249"/>
          <p:cNvPicPr>
            <a:picLocks noChangeAspect="1" noChangeArrowheads="1"/>
          </p:cNvPicPr>
          <p:nvPr/>
        </p:nvPicPr>
        <p:blipFill>
          <a:blip r:embed="rId90" cstate="print"/>
          <a:srcRect/>
          <a:stretch>
            <a:fillRect/>
          </a:stretch>
        </p:blipFill>
        <p:spPr bwMode="auto">
          <a:xfrm>
            <a:off x="604043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4" name="Picture 7250"/>
          <p:cNvPicPr>
            <a:picLocks noChangeAspect="1" noChangeArrowheads="1"/>
          </p:cNvPicPr>
          <p:nvPr/>
        </p:nvPicPr>
        <p:blipFill>
          <a:blip r:embed="rId91" cstate="print"/>
          <a:srcRect/>
          <a:stretch>
            <a:fillRect/>
          </a:stretch>
        </p:blipFill>
        <p:spPr bwMode="auto">
          <a:xfrm>
            <a:off x="61309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5" name="Picture 7251"/>
          <p:cNvPicPr>
            <a:picLocks noChangeAspect="1" noChangeArrowheads="1"/>
          </p:cNvPicPr>
          <p:nvPr/>
        </p:nvPicPr>
        <p:blipFill>
          <a:blip r:embed="rId92" cstate="print"/>
          <a:srcRect/>
          <a:stretch>
            <a:fillRect/>
          </a:stretch>
        </p:blipFill>
        <p:spPr bwMode="auto">
          <a:xfrm>
            <a:off x="61309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6" name="Picture 7252"/>
          <p:cNvPicPr>
            <a:picLocks noChangeAspect="1" noChangeArrowheads="1"/>
          </p:cNvPicPr>
          <p:nvPr/>
        </p:nvPicPr>
        <p:blipFill>
          <a:blip r:embed="rId93" cstate="print"/>
          <a:srcRect/>
          <a:stretch>
            <a:fillRect/>
          </a:stretch>
        </p:blipFill>
        <p:spPr bwMode="auto">
          <a:xfrm>
            <a:off x="6157913" y="300513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7" name="Picture 7253"/>
          <p:cNvPicPr>
            <a:picLocks noChangeAspect="1" noChangeArrowheads="1"/>
          </p:cNvPicPr>
          <p:nvPr/>
        </p:nvPicPr>
        <p:blipFill>
          <a:blip r:embed="rId94" cstate="print"/>
          <a:srcRect/>
          <a:stretch>
            <a:fillRect/>
          </a:stretch>
        </p:blipFill>
        <p:spPr bwMode="auto">
          <a:xfrm>
            <a:off x="6157913" y="3005138"/>
            <a:ext cx="87312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8" name="Picture 7254"/>
          <p:cNvPicPr>
            <a:picLocks noChangeAspect="1" noChangeArrowheads="1"/>
          </p:cNvPicPr>
          <p:nvPr/>
        </p:nvPicPr>
        <p:blipFill>
          <a:blip r:embed="rId77" cstate="print"/>
          <a:srcRect/>
          <a:stretch>
            <a:fillRect/>
          </a:stretch>
        </p:blipFill>
        <p:spPr bwMode="auto">
          <a:xfrm>
            <a:off x="6248400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39" name="Picture 7255"/>
          <p:cNvPicPr>
            <a:picLocks noChangeAspect="1" noChangeArrowheads="1"/>
          </p:cNvPicPr>
          <p:nvPr/>
        </p:nvPicPr>
        <p:blipFill>
          <a:blip r:embed="rId78" cstate="print"/>
          <a:srcRect/>
          <a:stretch>
            <a:fillRect/>
          </a:stretch>
        </p:blipFill>
        <p:spPr bwMode="auto">
          <a:xfrm>
            <a:off x="6248400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40" name="Freeform 7256"/>
          <p:cNvSpPr>
            <a:spLocks/>
          </p:cNvSpPr>
          <p:nvPr/>
        </p:nvSpPr>
        <p:spPr bwMode="auto">
          <a:xfrm>
            <a:off x="5445125" y="2795588"/>
            <a:ext cx="90488" cy="115887"/>
          </a:xfrm>
          <a:custGeom>
            <a:avLst/>
            <a:gdLst>
              <a:gd name="T0" fmla="*/ 0 w 57"/>
              <a:gd name="T1" fmla="*/ 19050 h 73"/>
              <a:gd name="T2" fmla="*/ 34925 w 57"/>
              <a:gd name="T3" fmla="*/ 19050 h 73"/>
              <a:gd name="T4" fmla="*/ 17463 w 57"/>
              <a:gd name="T5" fmla="*/ 115887 h 73"/>
              <a:gd name="T6" fmla="*/ 34925 w 57"/>
              <a:gd name="T7" fmla="*/ 115887 h 73"/>
              <a:gd name="T8" fmla="*/ 55563 w 57"/>
              <a:gd name="T9" fmla="*/ 19050 h 73"/>
              <a:gd name="T10" fmla="*/ 87313 w 57"/>
              <a:gd name="T11" fmla="*/ 19050 h 73"/>
              <a:gd name="T12" fmla="*/ 90488 w 57"/>
              <a:gd name="T13" fmla="*/ 0 h 73"/>
              <a:gd name="T14" fmla="*/ 3175 w 57"/>
              <a:gd name="T15" fmla="*/ 0 h 73"/>
              <a:gd name="T16" fmla="*/ 0 w 57"/>
              <a:gd name="T17" fmla="*/ 19050 h 7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7" h="73">
                <a:moveTo>
                  <a:pt x="0" y="12"/>
                </a:moveTo>
                <a:lnTo>
                  <a:pt x="22" y="12"/>
                </a:lnTo>
                <a:lnTo>
                  <a:pt x="11" y="73"/>
                </a:lnTo>
                <a:lnTo>
                  <a:pt x="22" y="73"/>
                </a:lnTo>
                <a:lnTo>
                  <a:pt x="35" y="12"/>
                </a:lnTo>
                <a:lnTo>
                  <a:pt x="55" y="12"/>
                </a:lnTo>
                <a:lnTo>
                  <a:pt x="57" y="0"/>
                </a:lnTo>
                <a:lnTo>
                  <a:pt x="2" y="0"/>
                </a:lnTo>
                <a:lnTo>
                  <a:pt x="0" y="1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41" name="Freeform 7257"/>
          <p:cNvSpPr>
            <a:spLocks/>
          </p:cNvSpPr>
          <p:nvPr/>
        </p:nvSpPr>
        <p:spPr bwMode="auto">
          <a:xfrm>
            <a:off x="5521325" y="2795588"/>
            <a:ext cx="77788" cy="115887"/>
          </a:xfrm>
          <a:custGeom>
            <a:avLst/>
            <a:gdLst>
              <a:gd name="T0" fmla="*/ 0 w 49"/>
              <a:gd name="T1" fmla="*/ 115887 h 73"/>
              <a:gd name="T2" fmla="*/ 17463 w 49"/>
              <a:gd name="T3" fmla="*/ 115887 h 73"/>
              <a:gd name="T4" fmla="*/ 25400 w 49"/>
              <a:gd name="T5" fmla="*/ 69850 h 73"/>
              <a:gd name="T6" fmla="*/ 34925 w 49"/>
              <a:gd name="T7" fmla="*/ 53975 h 73"/>
              <a:gd name="T8" fmla="*/ 49213 w 49"/>
              <a:gd name="T9" fmla="*/ 46037 h 73"/>
              <a:gd name="T10" fmla="*/ 60325 w 49"/>
              <a:gd name="T11" fmla="*/ 50800 h 73"/>
              <a:gd name="T12" fmla="*/ 63500 w 49"/>
              <a:gd name="T13" fmla="*/ 58737 h 73"/>
              <a:gd name="T14" fmla="*/ 60325 w 49"/>
              <a:gd name="T15" fmla="*/ 65087 h 73"/>
              <a:gd name="T16" fmla="*/ 49213 w 49"/>
              <a:gd name="T17" fmla="*/ 115887 h 73"/>
              <a:gd name="T18" fmla="*/ 66675 w 49"/>
              <a:gd name="T19" fmla="*/ 115887 h 73"/>
              <a:gd name="T20" fmla="*/ 77788 w 49"/>
              <a:gd name="T21" fmla="*/ 61912 h 73"/>
              <a:gd name="T22" fmla="*/ 77788 w 49"/>
              <a:gd name="T23" fmla="*/ 53975 h 73"/>
              <a:gd name="T24" fmla="*/ 77788 w 49"/>
              <a:gd name="T25" fmla="*/ 42862 h 73"/>
              <a:gd name="T26" fmla="*/ 73025 w 49"/>
              <a:gd name="T27" fmla="*/ 34925 h 73"/>
              <a:gd name="T28" fmla="*/ 55563 w 49"/>
              <a:gd name="T29" fmla="*/ 30162 h 73"/>
              <a:gd name="T30" fmla="*/ 42863 w 49"/>
              <a:gd name="T31" fmla="*/ 34925 h 73"/>
              <a:gd name="T32" fmla="*/ 31750 w 49"/>
              <a:gd name="T33" fmla="*/ 42862 h 73"/>
              <a:gd name="T34" fmla="*/ 31750 w 49"/>
              <a:gd name="T35" fmla="*/ 42862 h 73"/>
              <a:gd name="T36" fmla="*/ 38100 w 49"/>
              <a:gd name="T37" fmla="*/ 0 h 73"/>
              <a:gd name="T38" fmla="*/ 22225 w 49"/>
              <a:gd name="T39" fmla="*/ 0 h 73"/>
              <a:gd name="T40" fmla="*/ 0 w 49"/>
              <a:gd name="T41" fmla="*/ 115887 h 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" h="73">
                <a:moveTo>
                  <a:pt x="0" y="73"/>
                </a:moveTo>
                <a:lnTo>
                  <a:pt x="11" y="73"/>
                </a:lnTo>
                <a:lnTo>
                  <a:pt x="16" y="44"/>
                </a:lnTo>
                <a:lnTo>
                  <a:pt x="22" y="34"/>
                </a:lnTo>
                <a:lnTo>
                  <a:pt x="31" y="29"/>
                </a:lnTo>
                <a:lnTo>
                  <a:pt x="38" y="32"/>
                </a:lnTo>
                <a:lnTo>
                  <a:pt x="40" y="37"/>
                </a:lnTo>
                <a:lnTo>
                  <a:pt x="38" y="41"/>
                </a:lnTo>
                <a:lnTo>
                  <a:pt x="31" y="73"/>
                </a:lnTo>
                <a:lnTo>
                  <a:pt x="42" y="73"/>
                </a:lnTo>
                <a:lnTo>
                  <a:pt x="49" y="39"/>
                </a:lnTo>
                <a:lnTo>
                  <a:pt x="49" y="34"/>
                </a:lnTo>
                <a:lnTo>
                  <a:pt x="49" y="27"/>
                </a:lnTo>
                <a:lnTo>
                  <a:pt x="46" y="22"/>
                </a:lnTo>
                <a:lnTo>
                  <a:pt x="35" y="19"/>
                </a:lnTo>
                <a:lnTo>
                  <a:pt x="27" y="22"/>
                </a:lnTo>
                <a:lnTo>
                  <a:pt x="20" y="27"/>
                </a:lnTo>
                <a:lnTo>
                  <a:pt x="24" y="0"/>
                </a:lnTo>
                <a:lnTo>
                  <a:pt x="14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42" name="Picture 7258"/>
          <p:cNvPicPr>
            <a:picLocks noChangeAspect="1" noChangeArrowheads="1"/>
          </p:cNvPicPr>
          <p:nvPr/>
        </p:nvPicPr>
        <p:blipFill>
          <a:blip r:embed="rId95" cstate="print"/>
          <a:srcRect/>
          <a:stretch>
            <a:fillRect/>
          </a:stretch>
        </p:blipFill>
        <p:spPr bwMode="auto">
          <a:xfrm>
            <a:off x="5608638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3" name="Picture 7259"/>
          <p:cNvPicPr>
            <a:picLocks noChangeAspect="1" noChangeArrowheads="1"/>
          </p:cNvPicPr>
          <p:nvPr/>
        </p:nvPicPr>
        <p:blipFill>
          <a:blip r:embed="rId96" cstate="print"/>
          <a:srcRect/>
          <a:stretch>
            <a:fillRect/>
          </a:stretch>
        </p:blipFill>
        <p:spPr bwMode="auto">
          <a:xfrm>
            <a:off x="5608638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4" name="Picture 7260"/>
          <p:cNvPicPr>
            <a:picLocks noChangeAspect="1" noChangeArrowheads="1"/>
          </p:cNvPicPr>
          <p:nvPr/>
        </p:nvPicPr>
        <p:blipFill>
          <a:blip r:embed="rId97" cstate="print"/>
          <a:srcRect/>
          <a:stretch>
            <a:fillRect/>
          </a:stretch>
        </p:blipFill>
        <p:spPr bwMode="auto">
          <a:xfrm>
            <a:off x="5722938" y="2825750"/>
            <a:ext cx="84137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5" name="Picture 7261"/>
          <p:cNvPicPr>
            <a:picLocks noChangeAspect="1" noChangeArrowheads="1"/>
          </p:cNvPicPr>
          <p:nvPr/>
        </p:nvPicPr>
        <p:blipFill>
          <a:blip r:embed="rId98" cstate="print"/>
          <a:srcRect/>
          <a:stretch>
            <a:fillRect/>
          </a:stretch>
        </p:blipFill>
        <p:spPr bwMode="auto">
          <a:xfrm>
            <a:off x="5722938" y="2825750"/>
            <a:ext cx="84137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46" name="Freeform 7262"/>
          <p:cNvSpPr>
            <a:spLocks/>
          </p:cNvSpPr>
          <p:nvPr/>
        </p:nvSpPr>
        <p:spPr bwMode="auto">
          <a:xfrm>
            <a:off x="5813425" y="2825750"/>
            <a:ext cx="60325" cy="85725"/>
          </a:xfrm>
          <a:custGeom>
            <a:avLst/>
            <a:gdLst>
              <a:gd name="T0" fmla="*/ 0 w 38"/>
              <a:gd name="T1" fmla="*/ 85725 h 54"/>
              <a:gd name="T2" fmla="*/ 14288 w 38"/>
              <a:gd name="T3" fmla="*/ 85725 h 54"/>
              <a:gd name="T4" fmla="*/ 22225 w 38"/>
              <a:gd name="T5" fmla="*/ 50800 h 54"/>
              <a:gd name="T6" fmla="*/ 31750 w 38"/>
              <a:gd name="T7" fmla="*/ 28575 h 54"/>
              <a:gd name="T8" fmla="*/ 49213 w 38"/>
              <a:gd name="T9" fmla="*/ 15875 h 54"/>
              <a:gd name="T10" fmla="*/ 57150 w 38"/>
              <a:gd name="T11" fmla="*/ 20638 h 54"/>
              <a:gd name="T12" fmla="*/ 60325 w 38"/>
              <a:gd name="T13" fmla="*/ 0 h 54"/>
              <a:gd name="T14" fmla="*/ 52388 w 38"/>
              <a:gd name="T15" fmla="*/ 0 h 54"/>
              <a:gd name="T16" fmla="*/ 39688 w 38"/>
              <a:gd name="T17" fmla="*/ 4763 h 54"/>
              <a:gd name="T18" fmla="*/ 28575 w 38"/>
              <a:gd name="T19" fmla="*/ 20638 h 54"/>
              <a:gd name="T20" fmla="*/ 28575 w 38"/>
              <a:gd name="T21" fmla="*/ 20638 h 54"/>
              <a:gd name="T22" fmla="*/ 31750 w 38"/>
              <a:gd name="T23" fmla="*/ 0 h 54"/>
              <a:gd name="T24" fmla="*/ 14288 w 38"/>
              <a:gd name="T25" fmla="*/ 0 h 54"/>
              <a:gd name="T26" fmla="*/ 0 w 38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8" h="54">
                <a:moveTo>
                  <a:pt x="0" y="54"/>
                </a:moveTo>
                <a:lnTo>
                  <a:pt x="9" y="54"/>
                </a:lnTo>
                <a:lnTo>
                  <a:pt x="14" y="32"/>
                </a:lnTo>
                <a:lnTo>
                  <a:pt x="20" y="18"/>
                </a:lnTo>
                <a:lnTo>
                  <a:pt x="31" y="10"/>
                </a:lnTo>
                <a:lnTo>
                  <a:pt x="36" y="13"/>
                </a:lnTo>
                <a:lnTo>
                  <a:pt x="38" y="0"/>
                </a:lnTo>
                <a:lnTo>
                  <a:pt x="33" y="0"/>
                </a:lnTo>
                <a:lnTo>
                  <a:pt x="25" y="3"/>
                </a:lnTo>
                <a:lnTo>
                  <a:pt x="18" y="13"/>
                </a:lnTo>
                <a:lnTo>
                  <a:pt x="20" y="0"/>
                </a:lnTo>
                <a:lnTo>
                  <a:pt x="9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47" name="Picture 7263"/>
          <p:cNvPicPr>
            <a:picLocks noChangeAspect="1" noChangeArrowheads="1"/>
          </p:cNvPicPr>
          <p:nvPr/>
        </p:nvPicPr>
        <p:blipFill>
          <a:blip r:embed="rId99" cstate="print"/>
          <a:srcRect/>
          <a:stretch>
            <a:fillRect/>
          </a:stretch>
        </p:blipFill>
        <p:spPr bwMode="auto">
          <a:xfrm>
            <a:off x="5870575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8" name="Picture 7264"/>
          <p:cNvPicPr>
            <a:picLocks noChangeAspect="1" noChangeArrowheads="1"/>
          </p:cNvPicPr>
          <p:nvPr/>
        </p:nvPicPr>
        <p:blipFill>
          <a:blip r:embed="rId100" cstate="print"/>
          <a:srcRect/>
          <a:stretch>
            <a:fillRect/>
          </a:stretch>
        </p:blipFill>
        <p:spPr bwMode="auto">
          <a:xfrm>
            <a:off x="5870575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49" name="Picture 7265"/>
          <p:cNvPicPr>
            <a:picLocks noChangeAspect="1" noChangeArrowheads="1"/>
          </p:cNvPicPr>
          <p:nvPr/>
        </p:nvPicPr>
        <p:blipFill>
          <a:blip r:embed="rId101" cstate="print"/>
          <a:srcRect/>
          <a:stretch>
            <a:fillRect/>
          </a:stretch>
        </p:blipFill>
        <p:spPr bwMode="auto">
          <a:xfrm>
            <a:off x="59467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50" name="Picture 7266"/>
          <p:cNvPicPr>
            <a:picLocks noChangeAspect="1" noChangeArrowheads="1"/>
          </p:cNvPicPr>
          <p:nvPr/>
        </p:nvPicPr>
        <p:blipFill>
          <a:blip r:embed="rId102" cstate="print"/>
          <a:srcRect/>
          <a:stretch>
            <a:fillRect/>
          </a:stretch>
        </p:blipFill>
        <p:spPr bwMode="auto">
          <a:xfrm>
            <a:off x="59467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51" name="Freeform 7267"/>
          <p:cNvSpPr>
            <a:spLocks/>
          </p:cNvSpPr>
          <p:nvPr/>
        </p:nvSpPr>
        <p:spPr bwMode="auto">
          <a:xfrm>
            <a:off x="6026150" y="2825750"/>
            <a:ext cx="122238" cy="85725"/>
          </a:xfrm>
          <a:custGeom>
            <a:avLst/>
            <a:gdLst>
              <a:gd name="T0" fmla="*/ 0 w 77"/>
              <a:gd name="T1" fmla="*/ 85725 h 54"/>
              <a:gd name="T2" fmla="*/ 17463 w 77"/>
              <a:gd name="T3" fmla="*/ 85725 h 54"/>
              <a:gd name="T4" fmla="*/ 28575 w 77"/>
              <a:gd name="T5" fmla="*/ 39688 h 54"/>
              <a:gd name="T6" fmla="*/ 31750 w 77"/>
              <a:gd name="T7" fmla="*/ 28575 h 54"/>
              <a:gd name="T8" fmla="*/ 34925 w 77"/>
              <a:gd name="T9" fmla="*/ 20638 h 54"/>
              <a:gd name="T10" fmla="*/ 49213 w 77"/>
              <a:gd name="T11" fmla="*/ 15875 h 54"/>
              <a:gd name="T12" fmla="*/ 55563 w 77"/>
              <a:gd name="T13" fmla="*/ 15875 h 54"/>
              <a:gd name="T14" fmla="*/ 58738 w 77"/>
              <a:gd name="T15" fmla="*/ 23813 h 54"/>
              <a:gd name="T16" fmla="*/ 55563 w 77"/>
              <a:gd name="T17" fmla="*/ 39688 h 54"/>
              <a:gd name="T18" fmla="*/ 49213 w 77"/>
              <a:gd name="T19" fmla="*/ 85725 h 54"/>
              <a:gd name="T20" fmla="*/ 66675 w 77"/>
              <a:gd name="T21" fmla="*/ 85725 h 54"/>
              <a:gd name="T22" fmla="*/ 73025 w 77"/>
              <a:gd name="T23" fmla="*/ 34925 h 54"/>
              <a:gd name="T24" fmla="*/ 80963 w 77"/>
              <a:gd name="T25" fmla="*/ 23813 h 54"/>
              <a:gd name="T26" fmla="*/ 93663 w 77"/>
              <a:gd name="T27" fmla="*/ 15875 h 54"/>
              <a:gd name="T28" fmla="*/ 104775 w 77"/>
              <a:gd name="T29" fmla="*/ 20638 h 54"/>
              <a:gd name="T30" fmla="*/ 104775 w 77"/>
              <a:gd name="T31" fmla="*/ 28575 h 54"/>
              <a:gd name="T32" fmla="*/ 104775 w 77"/>
              <a:gd name="T33" fmla="*/ 34925 h 54"/>
              <a:gd name="T34" fmla="*/ 93663 w 77"/>
              <a:gd name="T35" fmla="*/ 85725 h 54"/>
              <a:gd name="T36" fmla="*/ 111125 w 77"/>
              <a:gd name="T37" fmla="*/ 85725 h 54"/>
              <a:gd name="T38" fmla="*/ 122238 w 77"/>
              <a:gd name="T39" fmla="*/ 31750 h 54"/>
              <a:gd name="T40" fmla="*/ 122238 w 77"/>
              <a:gd name="T41" fmla="*/ 23813 h 54"/>
              <a:gd name="T42" fmla="*/ 119063 w 77"/>
              <a:gd name="T43" fmla="*/ 4763 h 54"/>
              <a:gd name="T44" fmla="*/ 101600 w 77"/>
              <a:gd name="T45" fmla="*/ 0 h 54"/>
              <a:gd name="T46" fmla="*/ 87313 w 77"/>
              <a:gd name="T47" fmla="*/ 4763 h 54"/>
              <a:gd name="T48" fmla="*/ 76200 w 77"/>
              <a:gd name="T49" fmla="*/ 15875 h 54"/>
              <a:gd name="T50" fmla="*/ 69850 w 77"/>
              <a:gd name="T51" fmla="*/ 4763 h 54"/>
              <a:gd name="T52" fmla="*/ 55563 w 77"/>
              <a:gd name="T53" fmla="*/ 0 h 54"/>
              <a:gd name="T54" fmla="*/ 41275 w 77"/>
              <a:gd name="T55" fmla="*/ 4763 h 54"/>
              <a:gd name="T56" fmla="*/ 31750 w 77"/>
              <a:gd name="T57" fmla="*/ 15875 h 54"/>
              <a:gd name="T58" fmla="*/ 31750 w 77"/>
              <a:gd name="T59" fmla="*/ 12700 h 54"/>
              <a:gd name="T60" fmla="*/ 31750 w 77"/>
              <a:gd name="T61" fmla="*/ 0 h 54"/>
              <a:gd name="T62" fmla="*/ 17463 w 77"/>
              <a:gd name="T63" fmla="*/ 0 h 54"/>
              <a:gd name="T64" fmla="*/ 0 w 77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4">
                <a:moveTo>
                  <a:pt x="0" y="54"/>
                </a:moveTo>
                <a:lnTo>
                  <a:pt x="11" y="54"/>
                </a:lnTo>
                <a:lnTo>
                  <a:pt x="18" y="25"/>
                </a:lnTo>
                <a:lnTo>
                  <a:pt x="20" y="18"/>
                </a:lnTo>
                <a:lnTo>
                  <a:pt x="22" y="13"/>
                </a:lnTo>
                <a:lnTo>
                  <a:pt x="31" y="10"/>
                </a:lnTo>
                <a:lnTo>
                  <a:pt x="35" y="10"/>
                </a:lnTo>
                <a:lnTo>
                  <a:pt x="37" y="15"/>
                </a:lnTo>
                <a:lnTo>
                  <a:pt x="35" y="25"/>
                </a:lnTo>
                <a:lnTo>
                  <a:pt x="31" y="54"/>
                </a:lnTo>
                <a:lnTo>
                  <a:pt x="42" y="54"/>
                </a:lnTo>
                <a:lnTo>
                  <a:pt x="46" y="22"/>
                </a:lnTo>
                <a:lnTo>
                  <a:pt x="51" y="15"/>
                </a:lnTo>
                <a:lnTo>
                  <a:pt x="59" y="10"/>
                </a:lnTo>
                <a:lnTo>
                  <a:pt x="66" y="13"/>
                </a:lnTo>
                <a:lnTo>
                  <a:pt x="66" y="18"/>
                </a:lnTo>
                <a:lnTo>
                  <a:pt x="66" y="22"/>
                </a:lnTo>
                <a:lnTo>
                  <a:pt x="59" y="54"/>
                </a:lnTo>
                <a:lnTo>
                  <a:pt x="70" y="54"/>
                </a:lnTo>
                <a:lnTo>
                  <a:pt x="77" y="20"/>
                </a:lnTo>
                <a:lnTo>
                  <a:pt x="77" y="15"/>
                </a:lnTo>
                <a:lnTo>
                  <a:pt x="75" y="3"/>
                </a:lnTo>
                <a:lnTo>
                  <a:pt x="64" y="0"/>
                </a:lnTo>
                <a:lnTo>
                  <a:pt x="55" y="3"/>
                </a:lnTo>
                <a:lnTo>
                  <a:pt x="48" y="10"/>
                </a:lnTo>
                <a:lnTo>
                  <a:pt x="44" y="3"/>
                </a:lnTo>
                <a:lnTo>
                  <a:pt x="35" y="0"/>
                </a:lnTo>
                <a:lnTo>
                  <a:pt x="26" y="3"/>
                </a:lnTo>
                <a:lnTo>
                  <a:pt x="20" y="10"/>
                </a:lnTo>
                <a:lnTo>
                  <a:pt x="20" y="8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452" name="Picture 7268"/>
          <p:cNvPicPr>
            <a:picLocks noChangeAspect="1" noChangeArrowheads="1"/>
          </p:cNvPicPr>
          <p:nvPr/>
        </p:nvPicPr>
        <p:blipFill>
          <a:blip r:embed="rId103" cstate="print"/>
          <a:srcRect/>
          <a:stretch>
            <a:fillRect/>
          </a:stretch>
        </p:blipFill>
        <p:spPr bwMode="auto">
          <a:xfrm>
            <a:off x="6151563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453" name="Picture 7269"/>
          <p:cNvPicPr>
            <a:picLocks noChangeAspect="1" noChangeArrowheads="1"/>
          </p:cNvPicPr>
          <p:nvPr/>
        </p:nvPicPr>
        <p:blipFill>
          <a:blip r:embed="rId104" cstate="print"/>
          <a:srcRect/>
          <a:stretch>
            <a:fillRect/>
          </a:stretch>
        </p:blipFill>
        <p:spPr bwMode="auto">
          <a:xfrm>
            <a:off x="6151563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454" name="Freeform 7270"/>
          <p:cNvSpPr>
            <a:spLocks/>
          </p:cNvSpPr>
          <p:nvPr/>
        </p:nvSpPr>
        <p:spPr bwMode="auto">
          <a:xfrm>
            <a:off x="6242050" y="2795588"/>
            <a:ext cx="38100" cy="115887"/>
          </a:xfrm>
          <a:custGeom>
            <a:avLst/>
            <a:gdLst>
              <a:gd name="T0" fmla="*/ 0 w 24"/>
              <a:gd name="T1" fmla="*/ 115887 h 73"/>
              <a:gd name="T2" fmla="*/ 17463 w 24"/>
              <a:gd name="T3" fmla="*/ 115887 h 73"/>
              <a:gd name="T4" fmla="*/ 38100 w 24"/>
              <a:gd name="T5" fmla="*/ 0 h 73"/>
              <a:gd name="T6" fmla="*/ 23813 w 24"/>
              <a:gd name="T7" fmla="*/ 0 h 73"/>
              <a:gd name="T8" fmla="*/ 0 w 24"/>
              <a:gd name="T9" fmla="*/ 115887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3">
                <a:moveTo>
                  <a:pt x="0" y="73"/>
                </a:moveTo>
                <a:lnTo>
                  <a:pt x="11" y="73"/>
                </a:lnTo>
                <a:lnTo>
                  <a:pt x="24" y="0"/>
                </a:lnTo>
                <a:lnTo>
                  <a:pt x="15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989" name="Group 7271"/>
          <p:cNvGrpSpPr>
            <a:grpSpLocks/>
          </p:cNvGrpSpPr>
          <p:nvPr/>
        </p:nvGrpSpPr>
        <p:grpSpPr bwMode="auto">
          <a:xfrm>
            <a:off x="5745163" y="5495925"/>
            <a:ext cx="1568450" cy="319088"/>
            <a:chOff x="3619" y="3462"/>
            <a:chExt cx="988" cy="201"/>
          </a:xfrm>
        </p:grpSpPr>
        <p:sp>
          <p:nvSpPr>
            <p:cNvPr id="43340" name="AutoShape 7272"/>
            <p:cNvSpPr>
              <a:spLocks noChangeArrowheads="1"/>
            </p:cNvSpPr>
            <p:nvPr/>
          </p:nvSpPr>
          <p:spPr bwMode="auto">
            <a:xfrm rot="5377734" flipH="1">
              <a:off x="3658" y="3432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1" name="AutoShape 7273"/>
            <p:cNvSpPr>
              <a:spLocks noChangeArrowheads="1"/>
            </p:cNvSpPr>
            <p:nvPr/>
          </p:nvSpPr>
          <p:spPr bwMode="auto">
            <a:xfrm rot="5377734" flipH="1">
              <a:off x="3808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2" name="AutoShape 7274"/>
            <p:cNvSpPr>
              <a:spLocks noChangeArrowheads="1"/>
            </p:cNvSpPr>
            <p:nvPr/>
          </p:nvSpPr>
          <p:spPr bwMode="auto">
            <a:xfrm rot="5377734" flipH="1">
              <a:off x="3977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3" name="AutoShape 7275"/>
            <p:cNvSpPr>
              <a:spLocks noChangeArrowheads="1"/>
            </p:cNvSpPr>
            <p:nvPr/>
          </p:nvSpPr>
          <p:spPr bwMode="auto">
            <a:xfrm rot="5377734" flipH="1">
              <a:off x="4169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44" name="AutoShape 7276"/>
            <p:cNvSpPr>
              <a:spLocks noChangeArrowheads="1"/>
            </p:cNvSpPr>
            <p:nvPr/>
          </p:nvSpPr>
          <p:spPr bwMode="auto">
            <a:xfrm rot="5377734" flipH="1">
              <a:off x="4377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990" name="Group 7277"/>
          <p:cNvGrpSpPr>
            <a:grpSpLocks/>
          </p:cNvGrpSpPr>
          <p:nvPr/>
        </p:nvGrpSpPr>
        <p:grpSpPr bwMode="auto">
          <a:xfrm flipH="1">
            <a:off x="4322763" y="5495925"/>
            <a:ext cx="1568450" cy="319088"/>
            <a:chOff x="3619" y="3462"/>
            <a:chExt cx="988" cy="201"/>
          </a:xfrm>
        </p:grpSpPr>
        <p:sp>
          <p:nvSpPr>
            <p:cNvPr id="43335" name="AutoShape 7278"/>
            <p:cNvSpPr>
              <a:spLocks noChangeArrowheads="1"/>
            </p:cNvSpPr>
            <p:nvPr/>
          </p:nvSpPr>
          <p:spPr bwMode="auto">
            <a:xfrm rot="5377734" flipH="1">
              <a:off x="3658" y="3432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6" name="AutoShape 7279"/>
            <p:cNvSpPr>
              <a:spLocks noChangeArrowheads="1"/>
            </p:cNvSpPr>
            <p:nvPr/>
          </p:nvSpPr>
          <p:spPr bwMode="auto">
            <a:xfrm rot="5377734" flipH="1">
              <a:off x="3808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7" name="AutoShape 7280"/>
            <p:cNvSpPr>
              <a:spLocks noChangeArrowheads="1"/>
            </p:cNvSpPr>
            <p:nvPr/>
          </p:nvSpPr>
          <p:spPr bwMode="auto">
            <a:xfrm rot="5377734" flipH="1">
              <a:off x="3977" y="3428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8" name="AutoShape 7281"/>
            <p:cNvSpPr>
              <a:spLocks noChangeArrowheads="1"/>
            </p:cNvSpPr>
            <p:nvPr/>
          </p:nvSpPr>
          <p:spPr bwMode="auto">
            <a:xfrm rot="5377734" flipH="1">
              <a:off x="4169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39" name="AutoShape 7282"/>
            <p:cNvSpPr>
              <a:spLocks noChangeArrowheads="1"/>
            </p:cNvSpPr>
            <p:nvPr/>
          </p:nvSpPr>
          <p:spPr bwMode="auto">
            <a:xfrm rot="5377734" flipH="1">
              <a:off x="4377" y="3423"/>
              <a:ext cx="192" cy="269"/>
            </a:xfrm>
            <a:custGeom>
              <a:avLst/>
              <a:gdLst>
                <a:gd name="T0" fmla="*/ 96 w 21600"/>
                <a:gd name="T1" fmla="*/ 0 h 21600"/>
                <a:gd name="T2" fmla="*/ 30 w 21600"/>
                <a:gd name="T3" fmla="*/ 62 h 21600"/>
                <a:gd name="T4" fmla="*/ 96 w 21600"/>
                <a:gd name="T5" fmla="*/ 34 h 21600"/>
                <a:gd name="T6" fmla="*/ 162 w 21600"/>
                <a:gd name="T7" fmla="*/ 62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013 w 21600"/>
                <a:gd name="T13" fmla="*/ 0 h 21600"/>
                <a:gd name="T14" fmla="*/ 20588 w 21600"/>
                <a:gd name="T15" fmla="*/ 73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4425" y="5850"/>
                  </a:moveTo>
                  <a:cubicBezTo>
                    <a:pt x="5954" y="3881"/>
                    <a:pt x="8307" y="2728"/>
                    <a:pt x="10800" y="2729"/>
                  </a:cubicBezTo>
                  <a:cubicBezTo>
                    <a:pt x="13292" y="2729"/>
                    <a:pt x="15645" y="3881"/>
                    <a:pt x="17174" y="5850"/>
                  </a:cubicBezTo>
                  <a:lnTo>
                    <a:pt x="19330" y="4176"/>
                  </a:lnTo>
                  <a:cubicBezTo>
                    <a:pt x="17284" y="1541"/>
                    <a:pt x="14135" y="-1"/>
                    <a:pt x="10799" y="0"/>
                  </a:cubicBezTo>
                  <a:cubicBezTo>
                    <a:pt x="7464" y="0"/>
                    <a:pt x="4315" y="1541"/>
                    <a:pt x="2269" y="4176"/>
                  </a:cubicBezTo>
                  <a:lnTo>
                    <a:pt x="4425" y="58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2457" name="Rectangle 7283"/>
          <p:cNvSpPr>
            <a:spLocks noChangeArrowheads="1"/>
          </p:cNvSpPr>
          <p:nvPr/>
        </p:nvSpPr>
        <p:spPr bwMode="auto">
          <a:xfrm>
            <a:off x="-165100" y="0"/>
            <a:ext cx="9309100" cy="2400300"/>
          </a:xfrm>
          <a:prstGeom prst="rect">
            <a:avLst/>
          </a:prstGeom>
          <a:gradFill rotWithShape="1">
            <a:gsLst>
              <a:gs pos="0">
                <a:srgbClr val="006688"/>
              </a:gs>
              <a:gs pos="100000">
                <a:srgbClr val="0099CC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2458" name="Line 7284"/>
          <p:cNvSpPr>
            <a:spLocks noChangeShapeType="1"/>
          </p:cNvSpPr>
          <p:nvPr/>
        </p:nvSpPr>
        <p:spPr bwMode="auto">
          <a:xfrm flipV="1">
            <a:off x="347663" y="3265488"/>
            <a:ext cx="22225" cy="17462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59" name="Line 7285"/>
          <p:cNvSpPr>
            <a:spLocks noChangeShapeType="1"/>
          </p:cNvSpPr>
          <p:nvPr/>
        </p:nvSpPr>
        <p:spPr bwMode="auto">
          <a:xfrm flipV="1">
            <a:off x="347663" y="3265488"/>
            <a:ext cx="33337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0" name="Line 7286"/>
          <p:cNvSpPr>
            <a:spLocks noChangeShapeType="1"/>
          </p:cNvSpPr>
          <p:nvPr/>
        </p:nvSpPr>
        <p:spPr bwMode="auto">
          <a:xfrm flipV="1">
            <a:off x="2619375" y="2943225"/>
            <a:ext cx="20638" cy="127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1" name="Line 7287"/>
          <p:cNvSpPr>
            <a:spLocks noChangeShapeType="1"/>
          </p:cNvSpPr>
          <p:nvPr/>
        </p:nvSpPr>
        <p:spPr bwMode="auto">
          <a:xfrm flipV="1">
            <a:off x="2619375" y="2943225"/>
            <a:ext cx="31750" cy="222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2" name="Line 7288"/>
          <p:cNvSpPr>
            <a:spLocks noChangeShapeType="1"/>
          </p:cNvSpPr>
          <p:nvPr/>
        </p:nvSpPr>
        <p:spPr bwMode="auto">
          <a:xfrm flipV="1">
            <a:off x="2619375" y="2943225"/>
            <a:ext cx="46038" cy="30163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3" name="Line 7289"/>
          <p:cNvSpPr>
            <a:spLocks noChangeShapeType="1"/>
          </p:cNvSpPr>
          <p:nvPr/>
        </p:nvSpPr>
        <p:spPr bwMode="auto">
          <a:xfrm flipV="1">
            <a:off x="2624138" y="2951163"/>
            <a:ext cx="44450" cy="26987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4" name="Line 7290"/>
          <p:cNvSpPr>
            <a:spLocks noChangeShapeType="1"/>
          </p:cNvSpPr>
          <p:nvPr/>
        </p:nvSpPr>
        <p:spPr bwMode="auto">
          <a:xfrm flipV="1">
            <a:off x="2627313" y="2959100"/>
            <a:ext cx="44450" cy="26988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5" name="Line 7291"/>
          <p:cNvSpPr>
            <a:spLocks noChangeShapeType="1"/>
          </p:cNvSpPr>
          <p:nvPr/>
        </p:nvSpPr>
        <p:spPr bwMode="auto">
          <a:xfrm flipV="1">
            <a:off x="2633663" y="2968625"/>
            <a:ext cx="38100" cy="254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6" name="Line 7292"/>
          <p:cNvSpPr>
            <a:spLocks noChangeShapeType="1"/>
          </p:cNvSpPr>
          <p:nvPr/>
        </p:nvSpPr>
        <p:spPr bwMode="auto">
          <a:xfrm flipV="1">
            <a:off x="2647950" y="2978150"/>
            <a:ext cx="23813" cy="158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7" name="Oval 7293"/>
          <p:cNvSpPr>
            <a:spLocks noChangeArrowheads="1"/>
          </p:cNvSpPr>
          <p:nvPr/>
        </p:nvSpPr>
        <p:spPr bwMode="auto">
          <a:xfrm>
            <a:off x="2382838" y="3105150"/>
            <a:ext cx="42862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8" name="Oval 7294"/>
          <p:cNvSpPr>
            <a:spLocks noChangeArrowheads="1"/>
          </p:cNvSpPr>
          <p:nvPr/>
        </p:nvSpPr>
        <p:spPr bwMode="auto">
          <a:xfrm>
            <a:off x="2130425" y="2940050"/>
            <a:ext cx="39688" cy="55563"/>
          </a:xfrm>
          <a:prstGeom prst="ellips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9" name="Oval 7295"/>
          <p:cNvSpPr>
            <a:spLocks noChangeArrowheads="1"/>
          </p:cNvSpPr>
          <p:nvPr/>
        </p:nvSpPr>
        <p:spPr bwMode="auto">
          <a:xfrm>
            <a:off x="2143125" y="3152775"/>
            <a:ext cx="41275" cy="61913"/>
          </a:xfrm>
          <a:prstGeom prst="ellipse">
            <a:avLst/>
          </a:prstGeom>
          <a:solidFill>
            <a:srgbClr val="81644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0" name="Line 7296"/>
          <p:cNvSpPr>
            <a:spLocks noChangeShapeType="1"/>
          </p:cNvSpPr>
          <p:nvPr/>
        </p:nvSpPr>
        <p:spPr bwMode="auto">
          <a:xfrm flipV="1">
            <a:off x="1054100" y="1985963"/>
            <a:ext cx="1588" cy="409575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1" name="Line 7297"/>
          <p:cNvSpPr>
            <a:spLocks noChangeShapeType="1"/>
          </p:cNvSpPr>
          <p:nvPr/>
        </p:nvSpPr>
        <p:spPr bwMode="auto">
          <a:xfrm flipV="1">
            <a:off x="1060450" y="1985963"/>
            <a:ext cx="1588" cy="409575"/>
          </a:xfrm>
          <a:prstGeom prst="line">
            <a:avLst/>
          </a:prstGeom>
          <a:noFill/>
          <a:ln w="11113">
            <a:solidFill>
              <a:srgbClr val="CE8F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2" name="Line 7298"/>
          <p:cNvSpPr>
            <a:spLocks noChangeShapeType="1"/>
          </p:cNvSpPr>
          <p:nvPr/>
        </p:nvSpPr>
        <p:spPr bwMode="auto">
          <a:xfrm flipV="1">
            <a:off x="1068388" y="1985963"/>
            <a:ext cx="1587" cy="409575"/>
          </a:xfrm>
          <a:prstGeom prst="line">
            <a:avLst/>
          </a:prstGeom>
          <a:noFill/>
          <a:ln w="11113">
            <a:solidFill>
              <a:srgbClr val="D191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3" name="Line 7299"/>
          <p:cNvSpPr>
            <a:spLocks noChangeShapeType="1"/>
          </p:cNvSpPr>
          <p:nvPr/>
        </p:nvSpPr>
        <p:spPr bwMode="auto">
          <a:xfrm flipV="1">
            <a:off x="1074738" y="1985963"/>
            <a:ext cx="1587" cy="409575"/>
          </a:xfrm>
          <a:prstGeom prst="line">
            <a:avLst/>
          </a:prstGeom>
          <a:noFill/>
          <a:ln w="11113">
            <a:solidFill>
              <a:srgbClr val="D494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4" name="Line 7300"/>
          <p:cNvSpPr>
            <a:spLocks noChangeShapeType="1"/>
          </p:cNvSpPr>
          <p:nvPr/>
        </p:nvSpPr>
        <p:spPr bwMode="auto">
          <a:xfrm flipV="1">
            <a:off x="1082675" y="1985963"/>
            <a:ext cx="1588" cy="409575"/>
          </a:xfrm>
          <a:prstGeom prst="line">
            <a:avLst/>
          </a:prstGeom>
          <a:noFill/>
          <a:ln w="11113">
            <a:solidFill>
              <a:srgbClr val="D896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5" name="Line 7301"/>
          <p:cNvSpPr>
            <a:spLocks noChangeShapeType="1"/>
          </p:cNvSpPr>
          <p:nvPr/>
        </p:nvSpPr>
        <p:spPr bwMode="auto">
          <a:xfrm flipV="1">
            <a:off x="1089025" y="1985963"/>
            <a:ext cx="1588" cy="409575"/>
          </a:xfrm>
          <a:prstGeom prst="line">
            <a:avLst/>
          </a:prstGeom>
          <a:noFill/>
          <a:ln w="11113">
            <a:solidFill>
              <a:srgbClr val="DB99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6" name="Line 7302"/>
          <p:cNvSpPr>
            <a:spLocks noChangeShapeType="1"/>
          </p:cNvSpPr>
          <p:nvPr/>
        </p:nvSpPr>
        <p:spPr bwMode="auto">
          <a:xfrm flipV="1">
            <a:off x="1095375" y="1985963"/>
            <a:ext cx="1588" cy="409575"/>
          </a:xfrm>
          <a:prstGeom prst="line">
            <a:avLst/>
          </a:prstGeom>
          <a:noFill/>
          <a:ln w="11113">
            <a:solidFill>
              <a:srgbClr val="DE9B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7" name="Line 7303"/>
          <p:cNvSpPr>
            <a:spLocks noChangeShapeType="1"/>
          </p:cNvSpPr>
          <p:nvPr/>
        </p:nvSpPr>
        <p:spPr bwMode="auto">
          <a:xfrm flipV="1">
            <a:off x="1103313" y="1985963"/>
            <a:ext cx="1587" cy="409575"/>
          </a:xfrm>
          <a:prstGeom prst="line">
            <a:avLst/>
          </a:prstGeom>
          <a:noFill/>
          <a:ln w="11113">
            <a:solidFill>
              <a:srgbClr val="E29E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8" name="Line 7304"/>
          <p:cNvSpPr>
            <a:spLocks noChangeShapeType="1"/>
          </p:cNvSpPr>
          <p:nvPr/>
        </p:nvSpPr>
        <p:spPr bwMode="auto">
          <a:xfrm flipV="1">
            <a:off x="1109663" y="1985963"/>
            <a:ext cx="1587" cy="409575"/>
          </a:xfrm>
          <a:prstGeom prst="line">
            <a:avLst/>
          </a:prstGeom>
          <a:noFill/>
          <a:ln w="11113">
            <a:solidFill>
              <a:srgbClr val="E5A0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9" name="Line 7305"/>
          <p:cNvSpPr>
            <a:spLocks noChangeShapeType="1"/>
          </p:cNvSpPr>
          <p:nvPr/>
        </p:nvSpPr>
        <p:spPr bwMode="auto">
          <a:xfrm flipV="1">
            <a:off x="1117600" y="1985963"/>
            <a:ext cx="1588" cy="409575"/>
          </a:xfrm>
          <a:prstGeom prst="line">
            <a:avLst/>
          </a:prstGeom>
          <a:noFill/>
          <a:ln w="11113">
            <a:solidFill>
              <a:srgbClr val="E8A3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0" name="Line 7306"/>
          <p:cNvSpPr>
            <a:spLocks noChangeShapeType="1"/>
          </p:cNvSpPr>
          <p:nvPr/>
        </p:nvSpPr>
        <p:spPr bwMode="auto">
          <a:xfrm flipV="1">
            <a:off x="1123950" y="1985963"/>
            <a:ext cx="1588" cy="409575"/>
          </a:xfrm>
          <a:prstGeom prst="line">
            <a:avLst/>
          </a:prstGeom>
          <a:noFill/>
          <a:ln w="11113">
            <a:solidFill>
              <a:srgbClr val="ECA5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1" name="Line 7307"/>
          <p:cNvSpPr>
            <a:spLocks noChangeShapeType="1"/>
          </p:cNvSpPr>
          <p:nvPr/>
        </p:nvSpPr>
        <p:spPr bwMode="auto">
          <a:xfrm flipV="1">
            <a:off x="1130300" y="1985963"/>
            <a:ext cx="1588" cy="409575"/>
          </a:xfrm>
          <a:prstGeom prst="line">
            <a:avLst/>
          </a:prstGeom>
          <a:noFill/>
          <a:ln w="11113">
            <a:solidFill>
              <a:srgbClr val="EFA8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2" name="Line 7308"/>
          <p:cNvSpPr>
            <a:spLocks noChangeShapeType="1"/>
          </p:cNvSpPr>
          <p:nvPr/>
        </p:nvSpPr>
        <p:spPr bwMode="auto">
          <a:xfrm flipV="1">
            <a:off x="1138238" y="1985963"/>
            <a:ext cx="1587" cy="409575"/>
          </a:xfrm>
          <a:prstGeom prst="line">
            <a:avLst/>
          </a:prstGeom>
          <a:noFill/>
          <a:ln w="11113">
            <a:solidFill>
              <a:srgbClr val="F2AA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3" name="Line 7309"/>
          <p:cNvSpPr>
            <a:spLocks noChangeShapeType="1"/>
          </p:cNvSpPr>
          <p:nvPr/>
        </p:nvSpPr>
        <p:spPr bwMode="auto">
          <a:xfrm flipV="1">
            <a:off x="1144588" y="1985963"/>
            <a:ext cx="1587" cy="409575"/>
          </a:xfrm>
          <a:prstGeom prst="line">
            <a:avLst/>
          </a:prstGeom>
          <a:noFill/>
          <a:ln w="11113">
            <a:solidFill>
              <a:srgbClr val="F6AD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4" name="Line 7310"/>
          <p:cNvSpPr>
            <a:spLocks noChangeShapeType="1"/>
          </p:cNvSpPr>
          <p:nvPr/>
        </p:nvSpPr>
        <p:spPr bwMode="auto">
          <a:xfrm flipV="1">
            <a:off x="1150938" y="1985963"/>
            <a:ext cx="1587" cy="409575"/>
          </a:xfrm>
          <a:prstGeom prst="line">
            <a:avLst/>
          </a:prstGeom>
          <a:noFill/>
          <a:ln w="11113">
            <a:solidFill>
              <a:srgbClr val="F9AF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5" name="Line 7311"/>
          <p:cNvSpPr>
            <a:spLocks noChangeShapeType="1"/>
          </p:cNvSpPr>
          <p:nvPr/>
        </p:nvSpPr>
        <p:spPr bwMode="auto">
          <a:xfrm flipV="1">
            <a:off x="1158875" y="1985963"/>
            <a:ext cx="1588" cy="409575"/>
          </a:xfrm>
          <a:prstGeom prst="line">
            <a:avLst/>
          </a:prstGeom>
          <a:noFill/>
          <a:ln w="11113">
            <a:solidFill>
              <a:srgbClr val="FCB2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6" name="Line 7312"/>
          <p:cNvSpPr>
            <a:spLocks noChangeShapeType="1"/>
          </p:cNvSpPr>
          <p:nvPr/>
        </p:nvSpPr>
        <p:spPr bwMode="auto">
          <a:xfrm flipV="1">
            <a:off x="1165225" y="1985963"/>
            <a:ext cx="1588" cy="409575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7" name="Line 7313"/>
          <p:cNvSpPr>
            <a:spLocks noChangeShapeType="1"/>
          </p:cNvSpPr>
          <p:nvPr/>
        </p:nvSpPr>
        <p:spPr bwMode="auto">
          <a:xfrm flipV="1">
            <a:off x="1173163" y="1985963"/>
            <a:ext cx="1587" cy="409575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8" name="Line 7314"/>
          <p:cNvSpPr>
            <a:spLocks noChangeShapeType="1"/>
          </p:cNvSpPr>
          <p:nvPr/>
        </p:nvSpPr>
        <p:spPr bwMode="auto">
          <a:xfrm flipV="1">
            <a:off x="1179513" y="1985963"/>
            <a:ext cx="1587" cy="409575"/>
          </a:xfrm>
          <a:prstGeom prst="line">
            <a:avLst/>
          </a:prstGeom>
          <a:noFill/>
          <a:ln w="11113">
            <a:solidFill>
              <a:srgbClr val="FFBA0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9" name="Line 7315"/>
          <p:cNvSpPr>
            <a:spLocks noChangeShapeType="1"/>
          </p:cNvSpPr>
          <p:nvPr/>
        </p:nvSpPr>
        <p:spPr bwMode="auto">
          <a:xfrm flipV="1">
            <a:off x="1185863" y="1985963"/>
            <a:ext cx="1587" cy="409575"/>
          </a:xfrm>
          <a:prstGeom prst="line">
            <a:avLst/>
          </a:prstGeom>
          <a:noFill/>
          <a:ln w="11113">
            <a:solidFill>
              <a:srgbClr val="FFC0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0" name="Line 7316"/>
          <p:cNvSpPr>
            <a:spLocks noChangeShapeType="1"/>
          </p:cNvSpPr>
          <p:nvPr/>
        </p:nvSpPr>
        <p:spPr bwMode="auto">
          <a:xfrm flipV="1">
            <a:off x="1193800" y="1985963"/>
            <a:ext cx="1588" cy="409575"/>
          </a:xfrm>
          <a:prstGeom prst="line">
            <a:avLst/>
          </a:prstGeom>
          <a:noFill/>
          <a:ln w="11113">
            <a:solidFill>
              <a:srgbClr val="FFC62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1" name="Line 7317"/>
          <p:cNvSpPr>
            <a:spLocks noChangeShapeType="1"/>
          </p:cNvSpPr>
          <p:nvPr/>
        </p:nvSpPr>
        <p:spPr bwMode="auto">
          <a:xfrm flipV="1">
            <a:off x="1200150" y="1985963"/>
            <a:ext cx="1588" cy="409575"/>
          </a:xfrm>
          <a:prstGeom prst="line">
            <a:avLst/>
          </a:prstGeom>
          <a:noFill/>
          <a:ln w="11113">
            <a:solidFill>
              <a:srgbClr val="FFCC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2" name="Line 7318"/>
          <p:cNvSpPr>
            <a:spLocks noChangeShapeType="1"/>
          </p:cNvSpPr>
          <p:nvPr/>
        </p:nvSpPr>
        <p:spPr bwMode="auto">
          <a:xfrm flipV="1">
            <a:off x="1208088" y="1985963"/>
            <a:ext cx="1587" cy="409575"/>
          </a:xfrm>
          <a:prstGeom prst="line">
            <a:avLst/>
          </a:prstGeom>
          <a:noFill/>
          <a:ln w="11113">
            <a:solidFill>
              <a:srgbClr val="FFD24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3" name="Line 7319"/>
          <p:cNvSpPr>
            <a:spLocks noChangeShapeType="1"/>
          </p:cNvSpPr>
          <p:nvPr/>
        </p:nvSpPr>
        <p:spPr bwMode="auto">
          <a:xfrm flipV="1">
            <a:off x="1214438" y="1985963"/>
            <a:ext cx="1587" cy="409575"/>
          </a:xfrm>
          <a:prstGeom prst="line">
            <a:avLst/>
          </a:prstGeom>
          <a:noFill/>
          <a:ln w="11113">
            <a:solidFill>
              <a:srgbClr val="FFD8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4" name="Line 7320"/>
          <p:cNvSpPr>
            <a:spLocks noChangeShapeType="1"/>
          </p:cNvSpPr>
          <p:nvPr/>
        </p:nvSpPr>
        <p:spPr bwMode="auto">
          <a:xfrm flipV="1">
            <a:off x="1220788" y="1985963"/>
            <a:ext cx="1587" cy="409575"/>
          </a:xfrm>
          <a:prstGeom prst="line">
            <a:avLst/>
          </a:prstGeom>
          <a:noFill/>
          <a:ln w="11113">
            <a:solidFill>
              <a:srgbClr val="FFDE6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5" name="Line 7321"/>
          <p:cNvSpPr>
            <a:spLocks noChangeShapeType="1"/>
          </p:cNvSpPr>
          <p:nvPr/>
        </p:nvSpPr>
        <p:spPr bwMode="auto">
          <a:xfrm flipV="1">
            <a:off x="1228725" y="1985963"/>
            <a:ext cx="1588" cy="409575"/>
          </a:xfrm>
          <a:prstGeom prst="line">
            <a:avLst/>
          </a:prstGeom>
          <a:noFill/>
          <a:ln w="11113">
            <a:solidFill>
              <a:srgbClr val="FFE4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6" name="Line 7322"/>
          <p:cNvSpPr>
            <a:spLocks noChangeShapeType="1"/>
          </p:cNvSpPr>
          <p:nvPr/>
        </p:nvSpPr>
        <p:spPr bwMode="auto">
          <a:xfrm flipV="1">
            <a:off x="1235075" y="1985963"/>
            <a:ext cx="1588" cy="409575"/>
          </a:xfrm>
          <a:prstGeom prst="line">
            <a:avLst/>
          </a:prstGeom>
          <a:noFill/>
          <a:ln w="11113">
            <a:solidFill>
              <a:srgbClr val="FFEA8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7" name="Line 7323"/>
          <p:cNvSpPr>
            <a:spLocks noChangeShapeType="1"/>
          </p:cNvSpPr>
          <p:nvPr/>
        </p:nvSpPr>
        <p:spPr bwMode="auto">
          <a:xfrm flipV="1">
            <a:off x="1241425" y="1985963"/>
            <a:ext cx="1588" cy="409575"/>
          </a:xfrm>
          <a:prstGeom prst="line">
            <a:avLst/>
          </a:prstGeom>
          <a:noFill/>
          <a:ln w="11113">
            <a:solidFill>
              <a:srgbClr val="FFEF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8" name="Line 7324"/>
          <p:cNvSpPr>
            <a:spLocks noChangeShapeType="1"/>
          </p:cNvSpPr>
          <p:nvPr/>
        </p:nvSpPr>
        <p:spPr bwMode="auto">
          <a:xfrm flipV="1">
            <a:off x="1249363" y="1985963"/>
            <a:ext cx="1587" cy="409575"/>
          </a:xfrm>
          <a:prstGeom prst="line">
            <a:avLst/>
          </a:prstGeom>
          <a:noFill/>
          <a:ln w="11113">
            <a:solidFill>
              <a:srgbClr val="FFF5A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9" name="Line 7325"/>
          <p:cNvSpPr>
            <a:spLocks noChangeShapeType="1"/>
          </p:cNvSpPr>
          <p:nvPr/>
        </p:nvSpPr>
        <p:spPr bwMode="auto">
          <a:xfrm flipV="1">
            <a:off x="1255713" y="1985963"/>
            <a:ext cx="1587" cy="409575"/>
          </a:xfrm>
          <a:prstGeom prst="line">
            <a:avLst/>
          </a:prstGeom>
          <a:noFill/>
          <a:ln w="11113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0" name="Line 7326"/>
          <p:cNvSpPr>
            <a:spLocks noChangeShapeType="1"/>
          </p:cNvSpPr>
          <p:nvPr/>
        </p:nvSpPr>
        <p:spPr bwMode="auto">
          <a:xfrm flipV="1">
            <a:off x="1263650" y="1985963"/>
            <a:ext cx="1588" cy="409575"/>
          </a:xfrm>
          <a:prstGeom prst="line">
            <a:avLst/>
          </a:prstGeom>
          <a:noFill/>
          <a:ln w="11113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1" name="Line 7327"/>
          <p:cNvSpPr>
            <a:spLocks noChangeShapeType="1"/>
          </p:cNvSpPr>
          <p:nvPr/>
        </p:nvSpPr>
        <p:spPr bwMode="auto">
          <a:xfrm flipV="1">
            <a:off x="1270000" y="1985963"/>
            <a:ext cx="1588" cy="409575"/>
          </a:xfrm>
          <a:prstGeom prst="line">
            <a:avLst/>
          </a:prstGeom>
          <a:noFill/>
          <a:ln w="11113">
            <a:solidFill>
              <a:srgbClr val="FDF6B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2" name="Line 7328"/>
          <p:cNvSpPr>
            <a:spLocks noChangeShapeType="1"/>
          </p:cNvSpPr>
          <p:nvPr/>
        </p:nvSpPr>
        <p:spPr bwMode="auto">
          <a:xfrm flipV="1">
            <a:off x="1276350" y="1985963"/>
            <a:ext cx="1588" cy="409575"/>
          </a:xfrm>
          <a:prstGeom prst="line">
            <a:avLst/>
          </a:prstGeom>
          <a:noFill/>
          <a:ln w="11113">
            <a:solidFill>
              <a:srgbClr val="FAF1A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3" name="Line 7329"/>
          <p:cNvSpPr>
            <a:spLocks noChangeShapeType="1"/>
          </p:cNvSpPr>
          <p:nvPr/>
        </p:nvSpPr>
        <p:spPr bwMode="auto">
          <a:xfrm flipV="1">
            <a:off x="1284288" y="1985963"/>
            <a:ext cx="1587" cy="409575"/>
          </a:xfrm>
          <a:prstGeom prst="line">
            <a:avLst/>
          </a:prstGeom>
          <a:noFill/>
          <a:ln w="11113">
            <a:solidFill>
              <a:srgbClr val="F8EBA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4" name="Line 7330"/>
          <p:cNvSpPr>
            <a:spLocks noChangeShapeType="1"/>
          </p:cNvSpPr>
          <p:nvPr/>
        </p:nvSpPr>
        <p:spPr bwMode="auto">
          <a:xfrm flipV="1">
            <a:off x="1290638" y="1985963"/>
            <a:ext cx="1587" cy="409575"/>
          </a:xfrm>
          <a:prstGeom prst="line">
            <a:avLst/>
          </a:prstGeom>
          <a:noFill/>
          <a:ln w="11113">
            <a:solidFill>
              <a:srgbClr val="F5E69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5" name="Line 7331"/>
          <p:cNvSpPr>
            <a:spLocks noChangeShapeType="1"/>
          </p:cNvSpPr>
          <p:nvPr/>
        </p:nvSpPr>
        <p:spPr bwMode="auto">
          <a:xfrm flipV="1">
            <a:off x="1298575" y="1985963"/>
            <a:ext cx="1588" cy="409575"/>
          </a:xfrm>
          <a:prstGeom prst="line">
            <a:avLst/>
          </a:prstGeom>
          <a:noFill/>
          <a:ln w="11113">
            <a:solidFill>
              <a:srgbClr val="F3E19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6" name="Line 7332"/>
          <p:cNvSpPr>
            <a:spLocks noChangeShapeType="1"/>
          </p:cNvSpPr>
          <p:nvPr/>
        </p:nvSpPr>
        <p:spPr bwMode="auto">
          <a:xfrm flipV="1">
            <a:off x="1304925" y="1985963"/>
            <a:ext cx="1588" cy="409575"/>
          </a:xfrm>
          <a:prstGeom prst="line">
            <a:avLst/>
          </a:prstGeom>
          <a:noFill/>
          <a:ln w="11113">
            <a:solidFill>
              <a:srgbClr val="F0DC8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7" name="Line 7333"/>
          <p:cNvSpPr>
            <a:spLocks noChangeShapeType="1"/>
          </p:cNvSpPr>
          <p:nvPr/>
        </p:nvSpPr>
        <p:spPr bwMode="auto">
          <a:xfrm flipV="1">
            <a:off x="1311275" y="1985963"/>
            <a:ext cx="1588" cy="409575"/>
          </a:xfrm>
          <a:prstGeom prst="line">
            <a:avLst/>
          </a:prstGeom>
          <a:noFill/>
          <a:ln w="11113">
            <a:solidFill>
              <a:srgbClr val="EED67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8" name="Line 7334"/>
          <p:cNvSpPr>
            <a:spLocks noChangeShapeType="1"/>
          </p:cNvSpPr>
          <p:nvPr/>
        </p:nvSpPr>
        <p:spPr bwMode="auto">
          <a:xfrm flipV="1">
            <a:off x="1319213" y="1985963"/>
            <a:ext cx="1587" cy="409575"/>
          </a:xfrm>
          <a:prstGeom prst="line">
            <a:avLst/>
          </a:prstGeom>
          <a:noFill/>
          <a:ln w="11113">
            <a:solidFill>
              <a:srgbClr val="EBD1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9" name="Line 7335"/>
          <p:cNvSpPr>
            <a:spLocks noChangeShapeType="1"/>
          </p:cNvSpPr>
          <p:nvPr/>
        </p:nvSpPr>
        <p:spPr bwMode="auto">
          <a:xfrm flipV="1">
            <a:off x="1325563" y="1985963"/>
            <a:ext cx="1587" cy="409575"/>
          </a:xfrm>
          <a:prstGeom prst="line">
            <a:avLst/>
          </a:prstGeom>
          <a:noFill/>
          <a:ln w="11113">
            <a:solidFill>
              <a:srgbClr val="E9CC6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0" name="Line 7336"/>
          <p:cNvSpPr>
            <a:spLocks noChangeShapeType="1"/>
          </p:cNvSpPr>
          <p:nvPr/>
        </p:nvSpPr>
        <p:spPr bwMode="auto">
          <a:xfrm flipV="1">
            <a:off x="1331913" y="1985963"/>
            <a:ext cx="1587" cy="409575"/>
          </a:xfrm>
          <a:prstGeom prst="line">
            <a:avLst/>
          </a:prstGeom>
          <a:noFill/>
          <a:ln w="11113">
            <a:solidFill>
              <a:srgbClr val="E6C66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1" name="Line 7337"/>
          <p:cNvSpPr>
            <a:spLocks noChangeShapeType="1"/>
          </p:cNvSpPr>
          <p:nvPr/>
        </p:nvSpPr>
        <p:spPr bwMode="auto">
          <a:xfrm flipV="1">
            <a:off x="1339850" y="1985963"/>
            <a:ext cx="1588" cy="409575"/>
          </a:xfrm>
          <a:prstGeom prst="line">
            <a:avLst/>
          </a:prstGeom>
          <a:noFill/>
          <a:ln w="11113">
            <a:solidFill>
              <a:srgbClr val="E4C1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2" name="Line 7338"/>
          <p:cNvSpPr>
            <a:spLocks noChangeShapeType="1"/>
          </p:cNvSpPr>
          <p:nvPr/>
        </p:nvSpPr>
        <p:spPr bwMode="auto">
          <a:xfrm flipV="1">
            <a:off x="1346200" y="1985963"/>
            <a:ext cx="1588" cy="409575"/>
          </a:xfrm>
          <a:prstGeom prst="line">
            <a:avLst/>
          </a:prstGeom>
          <a:noFill/>
          <a:ln w="11113">
            <a:solidFill>
              <a:srgbClr val="E1BC5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3" name="Line 7339"/>
          <p:cNvSpPr>
            <a:spLocks noChangeShapeType="1"/>
          </p:cNvSpPr>
          <p:nvPr/>
        </p:nvSpPr>
        <p:spPr bwMode="auto">
          <a:xfrm flipV="1">
            <a:off x="1354138" y="1985963"/>
            <a:ext cx="1587" cy="409575"/>
          </a:xfrm>
          <a:prstGeom prst="line">
            <a:avLst/>
          </a:prstGeom>
          <a:noFill/>
          <a:ln w="11113">
            <a:solidFill>
              <a:srgbClr val="DFB74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4" name="Line 7340"/>
          <p:cNvSpPr>
            <a:spLocks noChangeShapeType="1"/>
          </p:cNvSpPr>
          <p:nvPr/>
        </p:nvSpPr>
        <p:spPr bwMode="auto">
          <a:xfrm flipV="1">
            <a:off x="1360488" y="1985963"/>
            <a:ext cx="1587" cy="409575"/>
          </a:xfrm>
          <a:prstGeom prst="line">
            <a:avLst/>
          </a:prstGeom>
          <a:noFill/>
          <a:ln w="11113">
            <a:solidFill>
              <a:srgbClr val="DCB14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5" name="Line 7341"/>
          <p:cNvSpPr>
            <a:spLocks noChangeShapeType="1"/>
          </p:cNvSpPr>
          <p:nvPr/>
        </p:nvSpPr>
        <p:spPr bwMode="auto">
          <a:xfrm flipV="1">
            <a:off x="1366838" y="1985963"/>
            <a:ext cx="1587" cy="409575"/>
          </a:xfrm>
          <a:prstGeom prst="line">
            <a:avLst/>
          </a:prstGeom>
          <a:noFill/>
          <a:ln w="11113">
            <a:solidFill>
              <a:srgbClr val="DAAC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6" name="Line 7342"/>
          <p:cNvSpPr>
            <a:spLocks noChangeShapeType="1"/>
          </p:cNvSpPr>
          <p:nvPr/>
        </p:nvSpPr>
        <p:spPr bwMode="auto">
          <a:xfrm flipV="1">
            <a:off x="1374775" y="1985963"/>
            <a:ext cx="1588" cy="409575"/>
          </a:xfrm>
          <a:prstGeom prst="line">
            <a:avLst/>
          </a:prstGeom>
          <a:noFill/>
          <a:ln w="11113">
            <a:solidFill>
              <a:srgbClr val="D7A72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7" name="Line 7343"/>
          <p:cNvSpPr>
            <a:spLocks noChangeShapeType="1"/>
          </p:cNvSpPr>
          <p:nvPr/>
        </p:nvSpPr>
        <p:spPr bwMode="auto">
          <a:xfrm flipV="1">
            <a:off x="1381125" y="1985963"/>
            <a:ext cx="1588" cy="409575"/>
          </a:xfrm>
          <a:prstGeom prst="line">
            <a:avLst/>
          </a:prstGeom>
          <a:noFill/>
          <a:ln w="11113">
            <a:solidFill>
              <a:srgbClr val="D4A12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8" name="Line 7344"/>
          <p:cNvSpPr>
            <a:spLocks noChangeShapeType="1"/>
          </p:cNvSpPr>
          <p:nvPr/>
        </p:nvSpPr>
        <p:spPr bwMode="auto">
          <a:xfrm flipV="1">
            <a:off x="1389063" y="1985963"/>
            <a:ext cx="1587" cy="409575"/>
          </a:xfrm>
          <a:prstGeom prst="line">
            <a:avLst/>
          </a:prstGeom>
          <a:noFill/>
          <a:ln w="11113">
            <a:solidFill>
              <a:srgbClr val="D29C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9" name="Line 7345"/>
          <p:cNvSpPr>
            <a:spLocks noChangeShapeType="1"/>
          </p:cNvSpPr>
          <p:nvPr/>
        </p:nvSpPr>
        <p:spPr bwMode="auto">
          <a:xfrm flipV="1">
            <a:off x="1395413" y="1985963"/>
            <a:ext cx="1587" cy="409575"/>
          </a:xfrm>
          <a:prstGeom prst="line">
            <a:avLst/>
          </a:prstGeom>
          <a:noFill/>
          <a:ln w="11113">
            <a:solidFill>
              <a:srgbClr val="CF971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0" name="Line 7346"/>
          <p:cNvSpPr>
            <a:spLocks noChangeShapeType="1"/>
          </p:cNvSpPr>
          <p:nvPr/>
        </p:nvSpPr>
        <p:spPr bwMode="auto">
          <a:xfrm flipV="1">
            <a:off x="1401763" y="1985963"/>
            <a:ext cx="1587" cy="409575"/>
          </a:xfrm>
          <a:prstGeom prst="line">
            <a:avLst/>
          </a:prstGeom>
          <a:noFill/>
          <a:ln w="11113">
            <a:solidFill>
              <a:srgbClr val="CD920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1" name="Line 7347"/>
          <p:cNvSpPr>
            <a:spLocks noChangeShapeType="1"/>
          </p:cNvSpPr>
          <p:nvPr/>
        </p:nvSpPr>
        <p:spPr bwMode="auto">
          <a:xfrm flipV="1">
            <a:off x="1409700" y="1985963"/>
            <a:ext cx="1588" cy="409575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2" name="Rectangle 7348"/>
          <p:cNvSpPr>
            <a:spLocks noChangeArrowheads="1"/>
          </p:cNvSpPr>
          <p:nvPr/>
        </p:nvSpPr>
        <p:spPr bwMode="auto">
          <a:xfrm>
            <a:off x="1050925" y="1981200"/>
            <a:ext cx="361950" cy="414338"/>
          </a:xfrm>
          <a:prstGeom prst="rect">
            <a:avLst/>
          </a:prstGeom>
          <a:noFill/>
          <a:ln w="14288">
            <a:solidFill>
              <a:srgbClr val="CA8C02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3" name="Rectangle 7349"/>
          <p:cNvSpPr>
            <a:spLocks noChangeArrowheads="1"/>
          </p:cNvSpPr>
          <p:nvPr/>
        </p:nvSpPr>
        <p:spPr bwMode="auto">
          <a:xfrm>
            <a:off x="1022350" y="2371725"/>
            <a:ext cx="417513" cy="123825"/>
          </a:xfrm>
          <a:prstGeom prst="rect">
            <a:avLst/>
          </a:prstGeom>
          <a:solidFill>
            <a:srgbClr val="FFB4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4" name="Rectangle 7350"/>
          <p:cNvSpPr>
            <a:spLocks noChangeArrowheads="1"/>
          </p:cNvSpPr>
          <p:nvPr/>
        </p:nvSpPr>
        <p:spPr bwMode="auto">
          <a:xfrm>
            <a:off x="954088" y="2425700"/>
            <a:ext cx="555625" cy="15875"/>
          </a:xfrm>
          <a:prstGeom prst="rect">
            <a:avLst/>
          </a:prstGeom>
          <a:solidFill>
            <a:srgbClr val="5F5C5C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5" name="Freeform 7351"/>
          <p:cNvSpPr>
            <a:spLocks/>
          </p:cNvSpPr>
          <p:nvPr/>
        </p:nvSpPr>
        <p:spPr bwMode="auto">
          <a:xfrm>
            <a:off x="1457325" y="2305050"/>
            <a:ext cx="46038" cy="198438"/>
          </a:xfrm>
          <a:custGeom>
            <a:avLst/>
            <a:gdLst>
              <a:gd name="T0" fmla="*/ 0 w 29"/>
              <a:gd name="T1" fmla="*/ 198438 h 125"/>
              <a:gd name="T2" fmla="*/ 0 w 29"/>
              <a:gd name="T3" fmla="*/ 85725 h 125"/>
              <a:gd name="T4" fmla="*/ 4763 w 29"/>
              <a:gd name="T5" fmla="*/ 58738 h 125"/>
              <a:gd name="T6" fmla="*/ 11113 w 29"/>
              <a:gd name="T7" fmla="*/ 34925 h 125"/>
              <a:gd name="T8" fmla="*/ 25400 w 29"/>
              <a:gd name="T9" fmla="*/ 15875 h 125"/>
              <a:gd name="T10" fmla="*/ 46038 w 29"/>
              <a:gd name="T11" fmla="*/ 0 h 1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125">
                <a:moveTo>
                  <a:pt x="0" y="125"/>
                </a:moveTo>
                <a:lnTo>
                  <a:pt x="0" y="54"/>
                </a:lnTo>
                <a:lnTo>
                  <a:pt x="3" y="37"/>
                </a:lnTo>
                <a:lnTo>
                  <a:pt x="7" y="22"/>
                </a:lnTo>
                <a:lnTo>
                  <a:pt x="16" y="10"/>
                </a:lnTo>
                <a:lnTo>
                  <a:pt x="29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6" name="Freeform 7352"/>
          <p:cNvSpPr>
            <a:spLocks/>
          </p:cNvSpPr>
          <p:nvPr/>
        </p:nvSpPr>
        <p:spPr bwMode="auto">
          <a:xfrm>
            <a:off x="1471613" y="2360613"/>
            <a:ext cx="28575" cy="131762"/>
          </a:xfrm>
          <a:custGeom>
            <a:avLst/>
            <a:gdLst>
              <a:gd name="T0" fmla="*/ 0 w 18"/>
              <a:gd name="T1" fmla="*/ 131762 h 83"/>
              <a:gd name="T2" fmla="*/ 3175 w 18"/>
              <a:gd name="T3" fmla="*/ 69850 h 83"/>
              <a:gd name="T4" fmla="*/ 11113 w 18"/>
              <a:gd name="T5" fmla="*/ 30162 h 83"/>
              <a:gd name="T6" fmla="*/ 28575 w 18"/>
              <a:gd name="T7" fmla="*/ 0 h 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83">
                <a:moveTo>
                  <a:pt x="0" y="83"/>
                </a:moveTo>
                <a:lnTo>
                  <a:pt x="2" y="44"/>
                </a:lnTo>
                <a:lnTo>
                  <a:pt x="7" y="19"/>
                </a:lnTo>
                <a:lnTo>
                  <a:pt x="18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7" name="Freeform 7353"/>
          <p:cNvSpPr>
            <a:spLocks/>
          </p:cNvSpPr>
          <p:nvPr/>
        </p:nvSpPr>
        <p:spPr bwMode="auto">
          <a:xfrm>
            <a:off x="901700" y="2344738"/>
            <a:ext cx="111125" cy="163512"/>
          </a:xfrm>
          <a:custGeom>
            <a:avLst/>
            <a:gdLst>
              <a:gd name="T0" fmla="*/ 111125 w 70"/>
              <a:gd name="T1" fmla="*/ 163512 h 103"/>
              <a:gd name="T2" fmla="*/ 100013 w 70"/>
              <a:gd name="T3" fmla="*/ 107950 h 103"/>
              <a:gd name="T4" fmla="*/ 79375 w 70"/>
              <a:gd name="T5" fmla="*/ 53975 h 103"/>
              <a:gd name="T6" fmla="*/ 61913 w 70"/>
              <a:gd name="T7" fmla="*/ 30162 h 103"/>
              <a:gd name="T8" fmla="*/ 44450 w 70"/>
              <a:gd name="T9" fmla="*/ 15875 h 103"/>
              <a:gd name="T10" fmla="*/ 23813 w 70"/>
              <a:gd name="T11" fmla="*/ 3175 h 103"/>
              <a:gd name="T12" fmla="*/ 0 w 70"/>
              <a:gd name="T13" fmla="*/ 0 h 10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0" h="103">
                <a:moveTo>
                  <a:pt x="70" y="103"/>
                </a:moveTo>
                <a:lnTo>
                  <a:pt x="63" y="68"/>
                </a:lnTo>
                <a:lnTo>
                  <a:pt x="50" y="34"/>
                </a:lnTo>
                <a:lnTo>
                  <a:pt x="39" y="19"/>
                </a:lnTo>
                <a:lnTo>
                  <a:pt x="28" y="10"/>
                </a:lnTo>
                <a:lnTo>
                  <a:pt x="15" y="2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8" name="Freeform 7354"/>
          <p:cNvSpPr>
            <a:spLocks/>
          </p:cNvSpPr>
          <p:nvPr/>
        </p:nvSpPr>
        <p:spPr bwMode="auto">
          <a:xfrm>
            <a:off x="966788" y="2336800"/>
            <a:ext cx="38100" cy="177800"/>
          </a:xfrm>
          <a:custGeom>
            <a:avLst/>
            <a:gdLst>
              <a:gd name="T0" fmla="*/ 14288 w 24"/>
              <a:gd name="T1" fmla="*/ 177800 h 112"/>
              <a:gd name="T2" fmla="*/ 4763 w 24"/>
              <a:gd name="T3" fmla="*/ 139700 h 112"/>
              <a:gd name="T4" fmla="*/ 0 w 24"/>
              <a:gd name="T5" fmla="*/ 96838 h 112"/>
              <a:gd name="T6" fmla="*/ 7938 w 24"/>
              <a:gd name="T7" fmla="*/ 42863 h 112"/>
              <a:gd name="T8" fmla="*/ 20638 w 24"/>
              <a:gd name="T9" fmla="*/ 19050 h 112"/>
              <a:gd name="T10" fmla="*/ 38100 w 24"/>
              <a:gd name="T11" fmla="*/ 0 h 1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4" h="112">
                <a:moveTo>
                  <a:pt x="9" y="112"/>
                </a:moveTo>
                <a:lnTo>
                  <a:pt x="3" y="88"/>
                </a:lnTo>
                <a:lnTo>
                  <a:pt x="0" y="61"/>
                </a:lnTo>
                <a:lnTo>
                  <a:pt x="5" y="27"/>
                </a:lnTo>
                <a:lnTo>
                  <a:pt x="13" y="12"/>
                </a:lnTo>
                <a:lnTo>
                  <a:pt x="24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9" name="Freeform 7355"/>
          <p:cNvSpPr>
            <a:spLocks/>
          </p:cNvSpPr>
          <p:nvPr/>
        </p:nvSpPr>
        <p:spPr bwMode="auto">
          <a:xfrm>
            <a:off x="887413" y="2430463"/>
            <a:ext cx="111125" cy="73025"/>
          </a:xfrm>
          <a:custGeom>
            <a:avLst/>
            <a:gdLst>
              <a:gd name="T0" fmla="*/ 111125 w 70"/>
              <a:gd name="T1" fmla="*/ 73025 h 46"/>
              <a:gd name="T2" fmla="*/ 93663 w 70"/>
              <a:gd name="T3" fmla="*/ 42863 h 46"/>
              <a:gd name="T4" fmla="*/ 66675 w 70"/>
              <a:gd name="T5" fmla="*/ 14288 h 46"/>
              <a:gd name="T6" fmla="*/ 38100 w 70"/>
              <a:gd name="T7" fmla="*/ 3175 h 46"/>
              <a:gd name="T8" fmla="*/ 0 w 70"/>
              <a:gd name="T9" fmla="*/ 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46">
                <a:moveTo>
                  <a:pt x="70" y="46"/>
                </a:moveTo>
                <a:lnTo>
                  <a:pt x="59" y="27"/>
                </a:lnTo>
                <a:lnTo>
                  <a:pt x="42" y="9"/>
                </a:lnTo>
                <a:lnTo>
                  <a:pt x="24" y="2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0" name="Freeform 7356"/>
          <p:cNvSpPr>
            <a:spLocks/>
          </p:cNvSpPr>
          <p:nvPr/>
        </p:nvSpPr>
        <p:spPr bwMode="auto">
          <a:xfrm>
            <a:off x="1482725" y="2401888"/>
            <a:ext cx="55563" cy="106362"/>
          </a:xfrm>
          <a:custGeom>
            <a:avLst/>
            <a:gdLst>
              <a:gd name="T0" fmla="*/ 0 w 35"/>
              <a:gd name="T1" fmla="*/ 106362 h 67"/>
              <a:gd name="T2" fmla="*/ 0 w 35"/>
              <a:gd name="T3" fmla="*/ 74612 h 67"/>
              <a:gd name="T4" fmla="*/ 9525 w 35"/>
              <a:gd name="T5" fmla="*/ 42862 h 67"/>
              <a:gd name="T6" fmla="*/ 30163 w 35"/>
              <a:gd name="T7" fmla="*/ 20637 h 67"/>
              <a:gd name="T8" fmla="*/ 55563 w 35"/>
              <a:gd name="T9" fmla="*/ 0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67">
                <a:moveTo>
                  <a:pt x="0" y="67"/>
                </a:moveTo>
                <a:lnTo>
                  <a:pt x="0" y="47"/>
                </a:lnTo>
                <a:lnTo>
                  <a:pt x="6" y="27"/>
                </a:lnTo>
                <a:lnTo>
                  <a:pt x="19" y="13"/>
                </a:lnTo>
                <a:lnTo>
                  <a:pt x="35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1" name="Freeform 7357"/>
          <p:cNvSpPr>
            <a:spLocks/>
          </p:cNvSpPr>
          <p:nvPr/>
        </p:nvSpPr>
        <p:spPr bwMode="auto">
          <a:xfrm>
            <a:off x="1389063" y="2286000"/>
            <a:ext cx="61912" cy="214313"/>
          </a:xfrm>
          <a:custGeom>
            <a:avLst/>
            <a:gdLst>
              <a:gd name="T0" fmla="*/ 61912 w 39"/>
              <a:gd name="T1" fmla="*/ 214313 h 135"/>
              <a:gd name="T2" fmla="*/ 61912 w 39"/>
              <a:gd name="T3" fmla="*/ 104775 h 135"/>
              <a:gd name="T4" fmla="*/ 47625 w 39"/>
              <a:gd name="T5" fmla="*/ 46038 h 135"/>
              <a:gd name="T6" fmla="*/ 30162 w 39"/>
              <a:gd name="T7" fmla="*/ 23813 h 135"/>
              <a:gd name="T8" fmla="*/ 0 w 39"/>
              <a:gd name="T9" fmla="*/ 0 h 1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135">
                <a:moveTo>
                  <a:pt x="39" y="135"/>
                </a:moveTo>
                <a:lnTo>
                  <a:pt x="39" y="66"/>
                </a:lnTo>
                <a:lnTo>
                  <a:pt x="30" y="29"/>
                </a:lnTo>
                <a:lnTo>
                  <a:pt x="19" y="15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rgbClr val="00673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2" name="Freeform 7358"/>
          <p:cNvSpPr>
            <a:spLocks/>
          </p:cNvSpPr>
          <p:nvPr/>
        </p:nvSpPr>
        <p:spPr bwMode="auto">
          <a:xfrm>
            <a:off x="1033463" y="2406650"/>
            <a:ext cx="55562" cy="107950"/>
          </a:xfrm>
          <a:custGeom>
            <a:avLst/>
            <a:gdLst>
              <a:gd name="T0" fmla="*/ 0 w 35"/>
              <a:gd name="T1" fmla="*/ 107950 h 68"/>
              <a:gd name="T2" fmla="*/ 0 w 35"/>
              <a:gd name="T3" fmla="*/ 73025 h 68"/>
              <a:gd name="T4" fmla="*/ 11112 w 35"/>
              <a:gd name="T5" fmla="*/ 42863 h 68"/>
              <a:gd name="T6" fmla="*/ 31750 w 35"/>
              <a:gd name="T7" fmla="*/ 19050 h 68"/>
              <a:gd name="T8" fmla="*/ 55562 w 35"/>
              <a:gd name="T9" fmla="*/ 0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68">
                <a:moveTo>
                  <a:pt x="0" y="68"/>
                </a:moveTo>
                <a:lnTo>
                  <a:pt x="0" y="46"/>
                </a:lnTo>
                <a:lnTo>
                  <a:pt x="7" y="27"/>
                </a:lnTo>
                <a:lnTo>
                  <a:pt x="20" y="12"/>
                </a:lnTo>
                <a:lnTo>
                  <a:pt x="35" y="0"/>
                </a:lnTo>
              </a:path>
            </a:pathLst>
          </a:custGeom>
          <a:noFill/>
          <a:ln w="3175">
            <a:solidFill>
              <a:srgbClr val="00894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33" name="Picture 7359"/>
          <p:cNvPicPr>
            <a:picLocks noChangeAspect="1" noChangeArrowheads="1"/>
          </p:cNvPicPr>
          <p:nvPr/>
        </p:nvPicPr>
        <p:blipFill>
          <a:blip r:embed="rId105" cstate="print"/>
          <a:srcRect/>
          <a:stretch>
            <a:fillRect/>
          </a:stretch>
        </p:blipFill>
        <p:spPr bwMode="auto">
          <a:xfrm>
            <a:off x="2300288" y="2006600"/>
            <a:ext cx="73025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34" name="Freeform 7360"/>
          <p:cNvSpPr>
            <a:spLocks/>
          </p:cNvSpPr>
          <p:nvPr/>
        </p:nvSpPr>
        <p:spPr bwMode="auto">
          <a:xfrm>
            <a:off x="2379663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4288 w 24"/>
              <a:gd name="T3" fmla="*/ 77787 h 49"/>
              <a:gd name="T4" fmla="*/ 14288 w 24"/>
              <a:gd name="T5" fmla="*/ 42862 h 49"/>
              <a:gd name="T6" fmla="*/ 20638 w 24"/>
              <a:gd name="T7" fmla="*/ 23812 h 49"/>
              <a:gd name="T8" fmla="*/ 34925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4925 w 24"/>
              <a:gd name="T15" fmla="*/ 0 h 49"/>
              <a:gd name="T16" fmla="*/ 20638 w 24"/>
              <a:gd name="T17" fmla="*/ 3175 h 49"/>
              <a:gd name="T18" fmla="*/ 14288 w 24"/>
              <a:gd name="T19" fmla="*/ 15875 h 49"/>
              <a:gd name="T20" fmla="*/ 14288 w 24"/>
              <a:gd name="T21" fmla="*/ 15875 h 49"/>
              <a:gd name="T22" fmla="*/ 14288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9" y="49"/>
                </a:lnTo>
                <a:lnTo>
                  <a:pt x="9" y="27"/>
                </a:lnTo>
                <a:lnTo>
                  <a:pt x="13" y="15"/>
                </a:lnTo>
                <a:lnTo>
                  <a:pt x="22" y="10"/>
                </a:lnTo>
                <a:lnTo>
                  <a:pt x="24" y="10"/>
                </a:lnTo>
                <a:lnTo>
                  <a:pt x="24" y="0"/>
                </a:lnTo>
                <a:lnTo>
                  <a:pt x="22" y="0"/>
                </a:lnTo>
                <a:lnTo>
                  <a:pt x="13" y="2"/>
                </a:lnTo>
                <a:lnTo>
                  <a:pt x="9" y="10"/>
                </a:lnTo>
                <a:lnTo>
                  <a:pt x="9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35" name="Picture 7361"/>
          <p:cNvPicPr>
            <a:picLocks noChangeAspect="1" noChangeArrowheads="1"/>
          </p:cNvPicPr>
          <p:nvPr/>
        </p:nvPicPr>
        <p:blipFill>
          <a:blip r:embed="rId106" cstate="print"/>
          <a:srcRect/>
          <a:stretch>
            <a:fillRect/>
          </a:stretch>
        </p:blipFill>
        <p:spPr bwMode="auto">
          <a:xfrm>
            <a:off x="2417763" y="2036763"/>
            <a:ext cx="63500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36" name="Picture 7362"/>
          <p:cNvPicPr>
            <a:picLocks noChangeAspect="1" noChangeArrowheads="1"/>
          </p:cNvPicPr>
          <p:nvPr/>
        </p:nvPicPr>
        <p:blipFill>
          <a:blip r:embed="rId107" cstate="print"/>
          <a:srcRect/>
          <a:stretch>
            <a:fillRect/>
          </a:stretch>
        </p:blipFill>
        <p:spPr bwMode="auto">
          <a:xfrm>
            <a:off x="2487613" y="2036763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37" name="Freeform 7363"/>
          <p:cNvSpPr>
            <a:spLocks/>
          </p:cNvSpPr>
          <p:nvPr/>
        </p:nvSpPr>
        <p:spPr bwMode="auto">
          <a:xfrm>
            <a:off x="2557463" y="2033588"/>
            <a:ext cx="96837" cy="77787"/>
          </a:xfrm>
          <a:custGeom>
            <a:avLst/>
            <a:gdLst>
              <a:gd name="T0" fmla="*/ 0 w 61"/>
              <a:gd name="T1" fmla="*/ 77787 h 49"/>
              <a:gd name="T2" fmla="*/ 17462 w 61"/>
              <a:gd name="T3" fmla="*/ 77787 h 49"/>
              <a:gd name="T4" fmla="*/ 17462 w 61"/>
              <a:gd name="T5" fmla="*/ 30162 h 49"/>
              <a:gd name="T6" fmla="*/ 20637 w 61"/>
              <a:gd name="T7" fmla="*/ 19050 h 49"/>
              <a:gd name="T8" fmla="*/ 31750 w 61"/>
              <a:gd name="T9" fmla="*/ 11112 h 49"/>
              <a:gd name="T10" fmla="*/ 38100 w 61"/>
              <a:gd name="T11" fmla="*/ 15875 h 49"/>
              <a:gd name="T12" fmla="*/ 41275 w 61"/>
              <a:gd name="T13" fmla="*/ 26987 h 49"/>
              <a:gd name="T14" fmla="*/ 41275 w 61"/>
              <a:gd name="T15" fmla="*/ 77787 h 49"/>
              <a:gd name="T16" fmla="*/ 55562 w 61"/>
              <a:gd name="T17" fmla="*/ 77787 h 49"/>
              <a:gd name="T18" fmla="*/ 55562 w 61"/>
              <a:gd name="T19" fmla="*/ 30162 h 49"/>
              <a:gd name="T20" fmla="*/ 58737 w 61"/>
              <a:gd name="T21" fmla="*/ 19050 h 49"/>
              <a:gd name="T22" fmla="*/ 69850 w 61"/>
              <a:gd name="T23" fmla="*/ 11112 h 49"/>
              <a:gd name="T24" fmla="*/ 79375 w 61"/>
              <a:gd name="T25" fmla="*/ 19050 h 49"/>
              <a:gd name="T26" fmla="*/ 84137 w 61"/>
              <a:gd name="T27" fmla="*/ 30162 h 49"/>
              <a:gd name="T28" fmla="*/ 84137 w 61"/>
              <a:gd name="T29" fmla="*/ 77787 h 49"/>
              <a:gd name="T30" fmla="*/ 96837 w 61"/>
              <a:gd name="T31" fmla="*/ 77787 h 49"/>
              <a:gd name="T32" fmla="*/ 96837 w 61"/>
              <a:gd name="T33" fmla="*/ 23812 h 49"/>
              <a:gd name="T34" fmla="*/ 90487 w 61"/>
              <a:gd name="T35" fmla="*/ 3175 h 49"/>
              <a:gd name="T36" fmla="*/ 76200 w 61"/>
              <a:gd name="T37" fmla="*/ 0 h 49"/>
              <a:gd name="T38" fmla="*/ 61912 w 61"/>
              <a:gd name="T39" fmla="*/ 3175 h 49"/>
              <a:gd name="T40" fmla="*/ 55562 w 61"/>
              <a:gd name="T41" fmla="*/ 11112 h 49"/>
              <a:gd name="T42" fmla="*/ 34925 w 61"/>
              <a:gd name="T43" fmla="*/ 0 h 49"/>
              <a:gd name="T44" fmla="*/ 23812 w 61"/>
              <a:gd name="T45" fmla="*/ 3175 h 49"/>
              <a:gd name="T46" fmla="*/ 17462 w 61"/>
              <a:gd name="T47" fmla="*/ 11112 h 49"/>
              <a:gd name="T48" fmla="*/ 14287 w 61"/>
              <a:gd name="T49" fmla="*/ 11112 h 49"/>
              <a:gd name="T50" fmla="*/ 14287 w 61"/>
              <a:gd name="T51" fmla="*/ 3175 h 49"/>
              <a:gd name="T52" fmla="*/ 0 w 61"/>
              <a:gd name="T53" fmla="*/ 3175 h 49"/>
              <a:gd name="T54" fmla="*/ 0 w 61"/>
              <a:gd name="T55" fmla="*/ 77787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49">
                <a:moveTo>
                  <a:pt x="0" y="49"/>
                </a:moveTo>
                <a:lnTo>
                  <a:pt x="11" y="49"/>
                </a:lnTo>
                <a:lnTo>
                  <a:pt x="11" y="19"/>
                </a:lnTo>
                <a:lnTo>
                  <a:pt x="13" y="12"/>
                </a:lnTo>
                <a:lnTo>
                  <a:pt x="20" y="7"/>
                </a:lnTo>
                <a:lnTo>
                  <a:pt x="24" y="10"/>
                </a:lnTo>
                <a:lnTo>
                  <a:pt x="26" y="17"/>
                </a:lnTo>
                <a:lnTo>
                  <a:pt x="26" y="49"/>
                </a:lnTo>
                <a:lnTo>
                  <a:pt x="35" y="49"/>
                </a:lnTo>
                <a:lnTo>
                  <a:pt x="35" y="19"/>
                </a:lnTo>
                <a:lnTo>
                  <a:pt x="37" y="12"/>
                </a:lnTo>
                <a:lnTo>
                  <a:pt x="44" y="7"/>
                </a:lnTo>
                <a:lnTo>
                  <a:pt x="50" y="12"/>
                </a:lnTo>
                <a:lnTo>
                  <a:pt x="53" y="19"/>
                </a:lnTo>
                <a:lnTo>
                  <a:pt x="53" y="49"/>
                </a:lnTo>
                <a:lnTo>
                  <a:pt x="61" y="49"/>
                </a:lnTo>
                <a:lnTo>
                  <a:pt x="61" y="15"/>
                </a:lnTo>
                <a:lnTo>
                  <a:pt x="57" y="2"/>
                </a:lnTo>
                <a:lnTo>
                  <a:pt x="48" y="0"/>
                </a:lnTo>
                <a:lnTo>
                  <a:pt x="39" y="2"/>
                </a:lnTo>
                <a:lnTo>
                  <a:pt x="35" y="7"/>
                </a:lnTo>
                <a:lnTo>
                  <a:pt x="22" y="0"/>
                </a:lnTo>
                <a:lnTo>
                  <a:pt x="15" y="2"/>
                </a:lnTo>
                <a:lnTo>
                  <a:pt x="11" y="7"/>
                </a:lnTo>
                <a:lnTo>
                  <a:pt x="9" y="7"/>
                </a:lnTo>
                <a:lnTo>
                  <a:pt x="9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38" name="Picture 7364"/>
          <p:cNvPicPr>
            <a:picLocks noChangeAspect="1" noChangeArrowheads="1"/>
          </p:cNvPicPr>
          <p:nvPr/>
        </p:nvPicPr>
        <p:blipFill>
          <a:blip r:embed="rId108" cstate="print"/>
          <a:srcRect/>
          <a:stretch>
            <a:fillRect/>
          </a:stretch>
        </p:blipFill>
        <p:spPr bwMode="auto">
          <a:xfrm>
            <a:off x="2668588" y="2036763"/>
            <a:ext cx="66675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39" name="Rectangle 7365"/>
          <p:cNvSpPr>
            <a:spLocks noChangeArrowheads="1"/>
          </p:cNvSpPr>
          <p:nvPr/>
        </p:nvSpPr>
        <p:spPr bwMode="auto">
          <a:xfrm>
            <a:off x="2744788" y="2006600"/>
            <a:ext cx="14287" cy="1047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40" name="Picture 7366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2773363" y="2006600"/>
            <a:ext cx="14287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41" name="Freeform 7367"/>
          <p:cNvSpPr>
            <a:spLocks/>
          </p:cNvSpPr>
          <p:nvPr/>
        </p:nvSpPr>
        <p:spPr bwMode="auto">
          <a:xfrm>
            <a:off x="2794000" y="2006600"/>
            <a:ext cx="41275" cy="104775"/>
          </a:xfrm>
          <a:custGeom>
            <a:avLst/>
            <a:gdLst>
              <a:gd name="T0" fmla="*/ 0 w 26"/>
              <a:gd name="T1" fmla="*/ 42863 h 66"/>
              <a:gd name="T2" fmla="*/ 14288 w 26"/>
              <a:gd name="T3" fmla="*/ 42863 h 66"/>
              <a:gd name="T4" fmla="*/ 14288 w 26"/>
              <a:gd name="T5" fmla="*/ 104775 h 66"/>
              <a:gd name="T6" fmla="*/ 28575 w 26"/>
              <a:gd name="T7" fmla="*/ 104775 h 66"/>
              <a:gd name="T8" fmla="*/ 28575 w 26"/>
              <a:gd name="T9" fmla="*/ 42863 h 66"/>
              <a:gd name="T10" fmla="*/ 38100 w 26"/>
              <a:gd name="T11" fmla="*/ 42863 h 66"/>
              <a:gd name="T12" fmla="*/ 38100 w 26"/>
              <a:gd name="T13" fmla="*/ 30163 h 66"/>
              <a:gd name="T14" fmla="*/ 28575 w 26"/>
              <a:gd name="T15" fmla="*/ 30163 h 66"/>
              <a:gd name="T16" fmla="*/ 28575 w 26"/>
              <a:gd name="T17" fmla="*/ 22225 h 66"/>
              <a:gd name="T18" fmla="*/ 28575 w 26"/>
              <a:gd name="T19" fmla="*/ 14288 h 66"/>
              <a:gd name="T20" fmla="*/ 34925 w 26"/>
              <a:gd name="T21" fmla="*/ 14288 h 66"/>
              <a:gd name="T22" fmla="*/ 41275 w 26"/>
              <a:gd name="T23" fmla="*/ 14288 h 66"/>
              <a:gd name="T24" fmla="*/ 41275 w 26"/>
              <a:gd name="T25" fmla="*/ 0 h 66"/>
              <a:gd name="T26" fmla="*/ 31750 w 26"/>
              <a:gd name="T27" fmla="*/ 0 h 66"/>
              <a:gd name="T28" fmla="*/ 17463 w 26"/>
              <a:gd name="T29" fmla="*/ 3175 h 66"/>
              <a:gd name="T30" fmla="*/ 14288 w 26"/>
              <a:gd name="T31" fmla="*/ 22225 h 66"/>
              <a:gd name="T32" fmla="*/ 14288 w 26"/>
              <a:gd name="T33" fmla="*/ 30163 h 66"/>
              <a:gd name="T34" fmla="*/ 0 w 26"/>
              <a:gd name="T35" fmla="*/ 30163 h 66"/>
              <a:gd name="T36" fmla="*/ 0 w 26"/>
              <a:gd name="T37" fmla="*/ 42863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66">
                <a:moveTo>
                  <a:pt x="0" y="27"/>
                </a:moveTo>
                <a:lnTo>
                  <a:pt x="9" y="27"/>
                </a:lnTo>
                <a:lnTo>
                  <a:pt x="9" y="66"/>
                </a:lnTo>
                <a:lnTo>
                  <a:pt x="18" y="66"/>
                </a:lnTo>
                <a:lnTo>
                  <a:pt x="18" y="27"/>
                </a:lnTo>
                <a:lnTo>
                  <a:pt x="24" y="27"/>
                </a:lnTo>
                <a:lnTo>
                  <a:pt x="24" y="19"/>
                </a:lnTo>
                <a:lnTo>
                  <a:pt x="18" y="19"/>
                </a:lnTo>
                <a:lnTo>
                  <a:pt x="18" y="14"/>
                </a:lnTo>
                <a:lnTo>
                  <a:pt x="18" y="9"/>
                </a:lnTo>
                <a:lnTo>
                  <a:pt x="22" y="9"/>
                </a:lnTo>
                <a:lnTo>
                  <a:pt x="26" y="9"/>
                </a:lnTo>
                <a:lnTo>
                  <a:pt x="26" y="0"/>
                </a:lnTo>
                <a:lnTo>
                  <a:pt x="20" y="0"/>
                </a:lnTo>
                <a:lnTo>
                  <a:pt x="11" y="2"/>
                </a:lnTo>
                <a:lnTo>
                  <a:pt x="9" y="14"/>
                </a:lnTo>
                <a:lnTo>
                  <a:pt x="9" y="19"/>
                </a:lnTo>
                <a:lnTo>
                  <a:pt x="0" y="1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42" name="Picture 7368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2843213" y="2006600"/>
            <a:ext cx="12700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43" name="Picture 7369"/>
          <p:cNvPicPr>
            <a:picLocks noChangeAspect="1" noChangeArrowheads="1"/>
          </p:cNvPicPr>
          <p:nvPr/>
        </p:nvPicPr>
        <p:blipFill>
          <a:blip r:embed="rId110" cstate="print"/>
          <a:srcRect/>
          <a:stretch>
            <a:fillRect/>
          </a:stretch>
        </p:blipFill>
        <p:spPr bwMode="auto">
          <a:xfrm>
            <a:off x="2867025" y="2036763"/>
            <a:ext cx="61913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44" name="Freeform 7370"/>
          <p:cNvSpPr>
            <a:spLocks/>
          </p:cNvSpPr>
          <p:nvPr/>
        </p:nvSpPr>
        <p:spPr bwMode="auto">
          <a:xfrm>
            <a:off x="2940050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4288 w 24"/>
              <a:gd name="T3" fmla="*/ 77787 h 49"/>
              <a:gd name="T4" fmla="*/ 14288 w 24"/>
              <a:gd name="T5" fmla="*/ 42862 h 49"/>
              <a:gd name="T6" fmla="*/ 17463 w 24"/>
              <a:gd name="T7" fmla="*/ 23812 h 49"/>
              <a:gd name="T8" fmla="*/ 31750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1750 w 24"/>
              <a:gd name="T15" fmla="*/ 0 h 49"/>
              <a:gd name="T16" fmla="*/ 20638 w 24"/>
              <a:gd name="T17" fmla="*/ 3175 h 49"/>
              <a:gd name="T18" fmla="*/ 14288 w 24"/>
              <a:gd name="T19" fmla="*/ 15875 h 49"/>
              <a:gd name="T20" fmla="*/ 14288 w 24"/>
              <a:gd name="T21" fmla="*/ 15875 h 49"/>
              <a:gd name="T22" fmla="*/ 14288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9" y="49"/>
                </a:lnTo>
                <a:lnTo>
                  <a:pt x="9" y="27"/>
                </a:lnTo>
                <a:lnTo>
                  <a:pt x="11" y="15"/>
                </a:lnTo>
                <a:lnTo>
                  <a:pt x="20" y="10"/>
                </a:lnTo>
                <a:lnTo>
                  <a:pt x="24" y="10"/>
                </a:lnTo>
                <a:lnTo>
                  <a:pt x="24" y="0"/>
                </a:lnTo>
                <a:lnTo>
                  <a:pt x="20" y="0"/>
                </a:lnTo>
                <a:lnTo>
                  <a:pt x="13" y="2"/>
                </a:lnTo>
                <a:lnTo>
                  <a:pt x="9" y="10"/>
                </a:lnTo>
                <a:lnTo>
                  <a:pt x="9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5" name="Freeform 7371"/>
          <p:cNvSpPr>
            <a:spLocks/>
          </p:cNvSpPr>
          <p:nvPr/>
        </p:nvSpPr>
        <p:spPr bwMode="auto">
          <a:xfrm>
            <a:off x="2922588" y="427038"/>
            <a:ext cx="76200" cy="106362"/>
          </a:xfrm>
          <a:custGeom>
            <a:avLst/>
            <a:gdLst>
              <a:gd name="T0" fmla="*/ 0 w 48"/>
              <a:gd name="T1" fmla="*/ 15875 h 67"/>
              <a:gd name="T2" fmla="*/ 31750 w 48"/>
              <a:gd name="T3" fmla="*/ 15875 h 67"/>
              <a:gd name="T4" fmla="*/ 14288 w 48"/>
              <a:gd name="T5" fmla="*/ 106362 h 67"/>
              <a:gd name="T6" fmla="*/ 31750 w 48"/>
              <a:gd name="T7" fmla="*/ 106362 h 67"/>
              <a:gd name="T8" fmla="*/ 46038 w 48"/>
              <a:gd name="T9" fmla="*/ 15875 h 67"/>
              <a:gd name="T10" fmla="*/ 76200 w 48"/>
              <a:gd name="T11" fmla="*/ 15875 h 67"/>
              <a:gd name="T12" fmla="*/ 76200 w 48"/>
              <a:gd name="T13" fmla="*/ 0 h 67"/>
              <a:gd name="T14" fmla="*/ 3175 w 48"/>
              <a:gd name="T15" fmla="*/ 0 h 67"/>
              <a:gd name="T16" fmla="*/ 0 w 48"/>
              <a:gd name="T17" fmla="*/ 15875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67">
                <a:moveTo>
                  <a:pt x="0" y="10"/>
                </a:moveTo>
                <a:lnTo>
                  <a:pt x="20" y="10"/>
                </a:lnTo>
                <a:lnTo>
                  <a:pt x="9" y="67"/>
                </a:lnTo>
                <a:lnTo>
                  <a:pt x="20" y="67"/>
                </a:lnTo>
                <a:lnTo>
                  <a:pt x="29" y="10"/>
                </a:lnTo>
                <a:lnTo>
                  <a:pt x="48" y="10"/>
                </a:lnTo>
                <a:lnTo>
                  <a:pt x="48" y="0"/>
                </a:ln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6" name="Freeform 7372"/>
          <p:cNvSpPr>
            <a:spLocks/>
          </p:cNvSpPr>
          <p:nvPr/>
        </p:nvSpPr>
        <p:spPr bwMode="auto">
          <a:xfrm>
            <a:off x="2974975" y="455613"/>
            <a:ext cx="55563" cy="77787"/>
          </a:xfrm>
          <a:custGeom>
            <a:avLst/>
            <a:gdLst>
              <a:gd name="T0" fmla="*/ 0 w 35"/>
              <a:gd name="T1" fmla="*/ 77787 h 49"/>
              <a:gd name="T2" fmla="*/ 14288 w 35"/>
              <a:gd name="T3" fmla="*/ 77787 h 49"/>
              <a:gd name="T4" fmla="*/ 20638 w 35"/>
              <a:gd name="T5" fmla="*/ 41275 h 49"/>
              <a:gd name="T6" fmla="*/ 28575 w 35"/>
              <a:gd name="T7" fmla="*/ 22225 h 49"/>
              <a:gd name="T8" fmla="*/ 44450 w 35"/>
              <a:gd name="T9" fmla="*/ 14287 h 49"/>
              <a:gd name="T10" fmla="*/ 52388 w 35"/>
              <a:gd name="T11" fmla="*/ 14287 h 49"/>
              <a:gd name="T12" fmla="*/ 55563 w 35"/>
              <a:gd name="T13" fmla="*/ 0 h 49"/>
              <a:gd name="T14" fmla="*/ 44450 w 35"/>
              <a:gd name="T15" fmla="*/ 0 h 49"/>
              <a:gd name="T16" fmla="*/ 34925 w 35"/>
              <a:gd name="T17" fmla="*/ 3175 h 49"/>
              <a:gd name="T18" fmla="*/ 23813 w 35"/>
              <a:gd name="T19" fmla="*/ 14287 h 49"/>
              <a:gd name="T20" fmla="*/ 23813 w 35"/>
              <a:gd name="T21" fmla="*/ 14287 h 49"/>
              <a:gd name="T22" fmla="*/ 28575 w 35"/>
              <a:gd name="T23" fmla="*/ 3175 h 49"/>
              <a:gd name="T24" fmla="*/ 14288 w 35"/>
              <a:gd name="T25" fmla="*/ 3175 h 49"/>
              <a:gd name="T26" fmla="*/ 0 w 35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49">
                <a:moveTo>
                  <a:pt x="0" y="49"/>
                </a:moveTo>
                <a:lnTo>
                  <a:pt x="9" y="49"/>
                </a:lnTo>
                <a:lnTo>
                  <a:pt x="13" y="26"/>
                </a:lnTo>
                <a:lnTo>
                  <a:pt x="18" y="14"/>
                </a:lnTo>
                <a:lnTo>
                  <a:pt x="28" y="9"/>
                </a:lnTo>
                <a:lnTo>
                  <a:pt x="33" y="9"/>
                </a:lnTo>
                <a:lnTo>
                  <a:pt x="35" y="0"/>
                </a:lnTo>
                <a:lnTo>
                  <a:pt x="28" y="0"/>
                </a:lnTo>
                <a:lnTo>
                  <a:pt x="22" y="2"/>
                </a:lnTo>
                <a:lnTo>
                  <a:pt x="15" y="9"/>
                </a:lnTo>
                <a:lnTo>
                  <a:pt x="18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47" name="Picture 7373"/>
          <p:cNvPicPr>
            <a:picLocks noChangeAspect="1" noChangeArrowheads="1"/>
          </p:cNvPicPr>
          <p:nvPr/>
        </p:nvPicPr>
        <p:blipFill>
          <a:blip r:embed="rId111" cstate="print"/>
          <a:srcRect/>
          <a:stretch>
            <a:fillRect/>
          </a:stretch>
        </p:blipFill>
        <p:spPr bwMode="auto">
          <a:xfrm>
            <a:off x="3016250" y="4587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48" name="Freeform 7374"/>
          <p:cNvSpPr>
            <a:spLocks/>
          </p:cNvSpPr>
          <p:nvPr/>
        </p:nvSpPr>
        <p:spPr bwMode="auto">
          <a:xfrm>
            <a:off x="3086100" y="455613"/>
            <a:ext cx="66675" cy="77787"/>
          </a:xfrm>
          <a:custGeom>
            <a:avLst/>
            <a:gdLst>
              <a:gd name="T0" fmla="*/ 0 w 42"/>
              <a:gd name="T1" fmla="*/ 77787 h 49"/>
              <a:gd name="T2" fmla="*/ 14288 w 42"/>
              <a:gd name="T3" fmla="*/ 77787 h 49"/>
              <a:gd name="T4" fmla="*/ 20638 w 42"/>
              <a:gd name="T5" fmla="*/ 34925 h 49"/>
              <a:gd name="T6" fmla="*/ 28575 w 42"/>
              <a:gd name="T7" fmla="*/ 19050 h 49"/>
              <a:gd name="T8" fmla="*/ 41275 w 42"/>
              <a:gd name="T9" fmla="*/ 11112 h 49"/>
              <a:gd name="T10" fmla="*/ 52388 w 42"/>
              <a:gd name="T11" fmla="*/ 14287 h 49"/>
              <a:gd name="T12" fmla="*/ 52388 w 42"/>
              <a:gd name="T13" fmla="*/ 22225 h 49"/>
              <a:gd name="T14" fmla="*/ 52388 w 42"/>
              <a:gd name="T15" fmla="*/ 30162 h 49"/>
              <a:gd name="T16" fmla="*/ 41275 w 42"/>
              <a:gd name="T17" fmla="*/ 77787 h 49"/>
              <a:gd name="T18" fmla="*/ 58738 w 42"/>
              <a:gd name="T19" fmla="*/ 77787 h 49"/>
              <a:gd name="T20" fmla="*/ 66675 w 42"/>
              <a:gd name="T21" fmla="*/ 26987 h 49"/>
              <a:gd name="T22" fmla="*/ 66675 w 42"/>
              <a:gd name="T23" fmla="*/ 19050 h 49"/>
              <a:gd name="T24" fmla="*/ 63500 w 42"/>
              <a:gd name="T25" fmla="*/ 3175 h 49"/>
              <a:gd name="T26" fmla="*/ 49213 w 42"/>
              <a:gd name="T27" fmla="*/ 0 h 49"/>
              <a:gd name="T28" fmla="*/ 23813 w 42"/>
              <a:gd name="T29" fmla="*/ 11112 h 49"/>
              <a:gd name="T30" fmla="*/ 23813 w 42"/>
              <a:gd name="T31" fmla="*/ 11112 h 49"/>
              <a:gd name="T32" fmla="*/ 28575 w 42"/>
              <a:gd name="T33" fmla="*/ 3175 h 49"/>
              <a:gd name="T34" fmla="*/ 14288 w 42"/>
              <a:gd name="T35" fmla="*/ 3175 h 49"/>
              <a:gd name="T36" fmla="*/ 0 w 42"/>
              <a:gd name="T37" fmla="*/ 77787 h 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2" h="49">
                <a:moveTo>
                  <a:pt x="0" y="49"/>
                </a:moveTo>
                <a:lnTo>
                  <a:pt x="9" y="49"/>
                </a:lnTo>
                <a:lnTo>
                  <a:pt x="13" y="22"/>
                </a:lnTo>
                <a:lnTo>
                  <a:pt x="18" y="12"/>
                </a:lnTo>
                <a:lnTo>
                  <a:pt x="26" y="7"/>
                </a:lnTo>
                <a:lnTo>
                  <a:pt x="33" y="9"/>
                </a:lnTo>
                <a:lnTo>
                  <a:pt x="33" y="14"/>
                </a:lnTo>
                <a:lnTo>
                  <a:pt x="33" y="19"/>
                </a:lnTo>
                <a:lnTo>
                  <a:pt x="26" y="49"/>
                </a:lnTo>
                <a:lnTo>
                  <a:pt x="37" y="49"/>
                </a:lnTo>
                <a:lnTo>
                  <a:pt x="42" y="17"/>
                </a:lnTo>
                <a:lnTo>
                  <a:pt x="42" y="12"/>
                </a:lnTo>
                <a:lnTo>
                  <a:pt x="40" y="2"/>
                </a:lnTo>
                <a:lnTo>
                  <a:pt x="31" y="0"/>
                </a:lnTo>
                <a:lnTo>
                  <a:pt x="15" y="7"/>
                </a:lnTo>
                <a:lnTo>
                  <a:pt x="18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9" name="Freeform 7375"/>
          <p:cNvSpPr>
            <a:spLocks/>
          </p:cNvSpPr>
          <p:nvPr/>
        </p:nvSpPr>
        <p:spPr bwMode="auto">
          <a:xfrm>
            <a:off x="3155950" y="455613"/>
            <a:ext cx="61913" cy="77787"/>
          </a:xfrm>
          <a:custGeom>
            <a:avLst/>
            <a:gdLst>
              <a:gd name="T0" fmla="*/ 61913 w 39"/>
              <a:gd name="T1" fmla="*/ 22225 h 49"/>
              <a:gd name="T2" fmla="*/ 55563 w 39"/>
              <a:gd name="T3" fmla="*/ 3175 h 49"/>
              <a:gd name="T4" fmla="*/ 34925 w 39"/>
              <a:gd name="T5" fmla="*/ 0 h 49"/>
              <a:gd name="T6" fmla="*/ 17463 w 39"/>
              <a:gd name="T7" fmla="*/ 3175 h 49"/>
              <a:gd name="T8" fmla="*/ 6350 w 39"/>
              <a:gd name="T9" fmla="*/ 22225 h 49"/>
              <a:gd name="T10" fmla="*/ 14288 w 39"/>
              <a:gd name="T11" fmla="*/ 34925 h 49"/>
              <a:gd name="T12" fmla="*/ 23813 w 39"/>
              <a:gd name="T13" fmla="*/ 41275 h 49"/>
              <a:gd name="T14" fmla="*/ 38100 w 39"/>
              <a:gd name="T15" fmla="*/ 46037 h 49"/>
              <a:gd name="T16" fmla="*/ 41275 w 39"/>
              <a:gd name="T17" fmla="*/ 53975 h 49"/>
              <a:gd name="T18" fmla="*/ 38100 w 39"/>
              <a:gd name="T19" fmla="*/ 61912 h 49"/>
              <a:gd name="T20" fmla="*/ 26988 w 39"/>
              <a:gd name="T21" fmla="*/ 65087 h 49"/>
              <a:gd name="T22" fmla="*/ 17463 w 39"/>
              <a:gd name="T23" fmla="*/ 61912 h 49"/>
              <a:gd name="T24" fmla="*/ 14288 w 39"/>
              <a:gd name="T25" fmla="*/ 49212 h 49"/>
              <a:gd name="T26" fmla="*/ 0 w 39"/>
              <a:gd name="T27" fmla="*/ 49212 h 49"/>
              <a:gd name="T28" fmla="*/ 11113 w 39"/>
              <a:gd name="T29" fmla="*/ 73025 h 49"/>
              <a:gd name="T30" fmla="*/ 26988 w 39"/>
              <a:gd name="T31" fmla="*/ 77787 h 49"/>
              <a:gd name="T32" fmla="*/ 49213 w 39"/>
              <a:gd name="T33" fmla="*/ 73025 h 49"/>
              <a:gd name="T34" fmla="*/ 55563 w 39"/>
              <a:gd name="T35" fmla="*/ 65087 h 49"/>
              <a:gd name="T36" fmla="*/ 58738 w 39"/>
              <a:gd name="T37" fmla="*/ 53975 h 49"/>
              <a:gd name="T38" fmla="*/ 52388 w 39"/>
              <a:gd name="T39" fmla="*/ 41275 h 49"/>
              <a:gd name="T40" fmla="*/ 41275 w 39"/>
              <a:gd name="T41" fmla="*/ 34925 h 49"/>
              <a:gd name="T42" fmla="*/ 26988 w 39"/>
              <a:gd name="T43" fmla="*/ 30162 h 49"/>
              <a:gd name="T44" fmla="*/ 23813 w 39"/>
              <a:gd name="T45" fmla="*/ 22225 h 49"/>
              <a:gd name="T46" fmla="*/ 26988 w 39"/>
              <a:gd name="T47" fmla="*/ 14287 h 49"/>
              <a:gd name="T48" fmla="*/ 34925 w 39"/>
              <a:gd name="T49" fmla="*/ 11112 h 49"/>
              <a:gd name="T50" fmla="*/ 44450 w 39"/>
              <a:gd name="T51" fmla="*/ 14287 h 49"/>
              <a:gd name="T52" fmla="*/ 49213 w 39"/>
              <a:gd name="T53" fmla="*/ 22225 h 49"/>
              <a:gd name="T54" fmla="*/ 61913 w 39"/>
              <a:gd name="T55" fmla="*/ 22225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49">
                <a:moveTo>
                  <a:pt x="39" y="14"/>
                </a:moveTo>
                <a:lnTo>
                  <a:pt x="35" y="2"/>
                </a:lnTo>
                <a:lnTo>
                  <a:pt x="22" y="0"/>
                </a:lnTo>
                <a:lnTo>
                  <a:pt x="11" y="2"/>
                </a:lnTo>
                <a:lnTo>
                  <a:pt x="4" y="14"/>
                </a:lnTo>
                <a:lnTo>
                  <a:pt x="9" y="22"/>
                </a:lnTo>
                <a:lnTo>
                  <a:pt x="15" y="26"/>
                </a:lnTo>
                <a:lnTo>
                  <a:pt x="24" y="29"/>
                </a:lnTo>
                <a:lnTo>
                  <a:pt x="26" y="34"/>
                </a:lnTo>
                <a:lnTo>
                  <a:pt x="24" y="39"/>
                </a:lnTo>
                <a:lnTo>
                  <a:pt x="17" y="41"/>
                </a:lnTo>
                <a:lnTo>
                  <a:pt x="11" y="39"/>
                </a:lnTo>
                <a:lnTo>
                  <a:pt x="9" y="31"/>
                </a:lnTo>
                <a:lnTo>
                  <a:pt x="0" y="31"/>
                </a:lnTo>
                <a:lnTo>
                  <a:pt x="7" y="46"/>
                </a:lnTo>
                <a:lnTo>
                  <a:pt x="17" y="49"/>
                </a:lnTo>
                <a:lnTo>
                  <a:pt x="31" y="46"/>
                </a:lnTo>
                <a:lnTo>
                  <a:pt x="35" y="41"/>
                </a:lnTo>
                <a:lnTo>
                  <a:pt x="37" y="34"/>
                </a:lnTo>
                <a:lnTo>
                  <a:pt x="33" y="26"/>
                </a:lnTo>
                <a:lnTo>
                  <a:pt x="26" y="22"/>
                </a:lnTo>
                <a:lnTo>
                  <a:pt x="17" y="19"/>
                </a:lnTo>
                <a:lnTo>
                  <a:pt x="15" y="14"/>
                </a:lnTo>
                <a:lnTo>
                  <a:pt x="17" y="9"/>
                </a:lnTo>
                <a:lnTo>
                  <a:pt x="22" y="7"/>
                </a:lnTo>
                <a:lnTo>
                  <a:pt x="28" y="9"/>
                </a:lnTo>
                <a:lnTo>
                  <a:pt x="31" y="14"/>
                </a:lnTo>
                <a:lnTo>
                  <a:pt x="3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50" name="Freeform 7376"/>
          <p:cNvSpPr>
            <a:spLocks/>
          </p:cNvSpPr>
          <p:nvPr/>
        </p:nvSpPr>
        <p:spPr bwMode="auto">
          <a:xfrm>
            <a:off x="3217863" y="455613"/>
            <a:ext cx="107950" cy="77787"/>
          </a:xfrm>
          <a:custGeom>
            <a:avLst/>
            <a:gdLst>
              <a:gd name="T0" fmla="*/ 0 w 68"/>
              <a:gd name="T1" fmla="*/ 77787 h 49"/>
              <a:gd name="T2" fmla="*/ 14288 w 68"/>
              <a:gd name="T3" fmla="*/ 77787 h 49"/>
              <a:gd name="T4" fmla="*/ 25400 w 68"/>
              <a:gd name="T5" fmla="*/ 34925 h 49"/>
              <a:gd name="T6" fmla="*/ 31750 w 68"/>
              <a:gd name="T7" fmla="*/ 19050 h 49"/>
              <a:gd name="T8" fmla="*/ 42863 w 68"/>
              <a:gd name="T9" fmla="*/ 11112 h 49"/>
              <a:gd name="T10" fmla="*/ 49213 w 68"/>
              <a:gd name="T11" fmla="*/ 14287 h 49"/>
              <a:gd name="T12" fmla="*/ 52388 w 68"/>
              <a:gd name="T13" fmla="*/ 22225 h 49"/>
              <a:gd name="T14" fmla="*/ 49213 w 68"/>
              <a:gd name="T15" fmla="*/ 34925 h 49"/>
              <a:gd name="T16" fmla="*/ 42863 w 68"/>
              <a:gd name="T17" fmla="*/ 77787 h 49"/>
              <a:gd name="T18" fmla="*/ 55563 w 68"/>
              <a:gd name="T19" fmla="*/ 77787 h 49"/>
              <a:gd name="T20" fmla="*/ 66675 w 68"/>
              <a:gd name="T21" fmla="*/ 30162 h 49"/>
              <a:gd name="T22" fmla="*/ 69850 w 68"/>
              <a:gd name="T23" fmla="*/ 19050 h 49"/>
              <a:gd name="T24" fmla="*/ 84138 w 68"/>
              <a:gd name="T25" fmla="*/ 11112 h 49"/>
              <a:gd name="T26" fmla="*/ 90488 w 68"/>
              <a:gd name="T27" fmla="*/ 14287 h 49"/>
              <a:gd name="T28" fmla="*/ 95250 w 68"/>
              <a:gd name="T29" fmla="*/ 22225 h 49"/>
              <a:gd name="T30" fmla="*/ 90488 w 68"/>
              <a:gd name="T31" fmla="*/ 30162 h 49"/>
              <a:gd name="T32" fmla="*/ 84138 w 68"/>
              <a:gd name="T33" fmla="*/ 77787 h 49"/>
              <a:gd name="T34" fmla="*/ 98425 w 68"/>
              <a:gd name="T35" fmla="*/ 77787 h 49"/>
              <a:gd name="T36" fmla="*/ 107950 w 68"/>
              <a:gd name="T37" fmla="*/ 26987 h 49"/>
              <a:gd name="T38" fmla="*/ 107950 w 68"/>
              <a:gd name="T39" fmla="*/ 19050 h 49"/>
              <a:gd name="T40" fmla="*/ 104775 w 68"/>
              <a:gd name="T41" fmla="*/ 3175 h 49"/>
              <a:gd name="T42" fmla="*/ 90488 w 68"/>
              <a:gd name="T43" fmla="*/ 0 h 49"/>
              <a:gd name="T44" fmla="*/ 77788 w 68"/>
              <a:gd name="T45" fmla="*/ 3175 h 49"/>
              <a:gd name="T46" fmla="*/ 66675 w 68"/>
              <a:gd name="T47" fmla="*/ 11112 h 49"/>
              <a:gd name="T48" fmla="*/ 60325 w 68"/>
              <a:gd name="T49" fmla="*/ 3175 h 49"/>
              <a:gd name="T50" fmla="*/ 49213 w 68"/>
              <a:gd name="T51" fmla="*/ 0 h 49"/>
              <a:gd name="T52" fmla="*/ 28575 w 68"/>
              <a:gd name="T53" fmla="*/ 11112 h 49"/>
              <a:gd name="T54" fmla="*/ 28575 w 68"/>
              <a:gd name="T55" fmla="*/ 11112 h 49"/>
              <a:gd name="T56" fmla="*/ 28575 w 68"/>
              <a:gd name="T57" fmla="*/ 3175 h 49"/>
              <a:gd name="T58" fmla="*/ 14288 w 68"/>
              <a:gd name="T59" fmla="*/ 3175 h 49"/>
              <a:gd name="T60" fmla="*/ 0 w 68"/>
              <a:gd name="T61" fmla="*/ 77787 h 4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49">
                <a:moveTo>
                  <a:pt x="0" y="49"/>
                </a:moveTo>
                <a:lnTo>
                  <a:pt x="9" y="49"/>
                </a:lnTo>
                <a:lnTo>
                  <a:pt x="16" y="22"/>
                </a:lnTo>
                <a:lnTo>
                  <a:pt x="20" y="12"/>
                </a:lnTo>
                <a:lnTo>
                  <a:pt x="27" y="7"/>
                </a:lnTo>
                <a:lnTo>
                  <a:pt x="31" y="9"/>
                </a:lnTo>
                <a:lnTo>
                  <a:pt x="33" y="14"/>
                </a:lnTo>
                <a:lnTo>
                  <a:pt x="31" y="22"/>
                </a:lnTo>
                <a:lnTo>
                  <a:pt x="27" y="49"/>
                </a:lnTo>
                <a:lnTo>
                  <a:pt x="35" y="49"/>
                </a:lnTo>
                <a:lnTo>
                  <a:pt x="42" y="19"/>
                </a:lnTo>
                <a:lnTo>
                  <a:pt x="44" y="12"/>
                </a:lnTo>
                <a:lnTo>
                  <a:pt x="53" y="7"/>
                </a:lnTo>
                <a:lnTo>
                  <a:pt x="57" y="9"/>
                </a:lnTo>
                <a:lnTo>
                  <a:pt x="60" y="14"/>
                </a:lnTo>
                <a:lnTo>
                  <a:pt x="57" y="19"/>
                </a:lnTo>
                <a:lnTo>
                  <a:pt x="53" y="49"/>
                </a:lnTo>
                <a:lnTo>
                  <a:pt x="62" y="49"/>
                </a:lnTo>
                <a:lnTo>
                  <a:pt x="68" y="17"/>
                </a:lnTo>
                <a:lnTo>
                  <a:pt x="68" y="12"/>
                </a:lnTo>
                <a:lnTo>
                  <a:pt x="66" y="2"/>
                </a:lnTo>
                <a:lnTo>
                  <a:pt x="57" y="0"/>
                </a:lnTo>
                <a:lnTo>
                  <a:pt x="49" y="2"/>
                </a:lnTo>
                <a:lnTo>
                  <a:pt x="42" y="7"/>
                </a:lnTo>
                <a:lnTo>
                  <a:pt x="38" y="2"/>
                </a:lnTo>
                <a:lnTo>
                  <a:pt x="31" y="0"/>
                </a:lnTo>
                <a:lnTo>
                  <a:pt x="18" y="7"/>
                </a:lnTo>
                <a:lnTo>
                  <a:pt x="18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51" name="Picture 7377"/>
          <p:cNvPicPr>
            <a:picLocks noChangeAspect="1" noChangeArrowheads="1"/>
          </p:cNvPicPr>
          <p:nvPr/>
        </p:nvPicPr>
        <p:blipFill>
          <a:blip r:embed="rId112" cstate="print"/>
          <a:srcRect/>
          <a:stretch>
            <a:fillRect/>
          </a:stretch>
        </p:blipFill>
        <p:spPr bwMode="auto">
          <a:xfrm>
            <a:off x="3336925" y="427038"/>
            <a:ext cx="31750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52" name="Freeform 7378"/>
          <p:cNvSpPr>
            <a:spLocks/>
          </p:cNvSpPr>
          <p:nvPr/>
        </p:nvSpPr>
        <p:spPr bwMode="auto">
          <a:xfrm>
            <a:off x="3360738" y="455613"/>
            <a:ext cx="63500" cy="77787"/>
          </a:xfrm>
          <a:custGeom>
            <a:avLst/>
            <a:gdLst>
              <a:gd name="T0" fmla="*/ 63500 w 40"/>
              <a:gd name="T1" fmla="*/ 22225 h 49"/>
              <a:gd name="T2" fmla="*/ 55563 w 40"/>
              <a:gd name="T3" fmla="*/ 3175 h 49"/>
              <a:gd name="T4" fmla="*/ 34925 w 40"/>
              <a:gd name="T5" fmla="*/ 0 h 49"/>
              <a:gd name="T6" fmla="*/ 17463 w 40"/>
              <a:gd name="T7" fmla="*/ 3175 h 49"/>
              <a:gd name="T8" fmla="*/ 11113 w 40"/>
              <a:gd name="T9" fmla="*/ 22225 h 49"/>
              <a:gd name="T10" fmla="*/ 14288 w 40"/>
              <a:gd name="T11" fmla="*/ 34925 h 49"/>
              <a:gd name="T12" fmla="*/ 25400 w 40"/>
              <a:gd name="T13" fmla="*/ 41275 h 49"/>
              <a:gd name="T14" fmla="*/ 38100 w 40"/>
              <a:gd name="T15" fmla="*/ 46037 h 49"/>
              <a:gd name="T16" fmla="*/ 46038 w 40"/>
              <a:gd name="T17" fmla="*/ 53975 h 49"/>
              <a:gd name="T18" fmla="*/ 38100 w 40"/>
              <a:gd name="T19" fmla="*/ 61912 h 49"/>
              <a:gd name="T20" fmla="*/ 31750 w 40"/>
              <a:gd name="T21" fmla="*/ 65087 h 49"/>
              <a:gd name="T22" fmla="*/ 20638 w 40"/>
              <a:gd name="T23" fmla="*/ 61912 h 49"/>
              <a:gd name="T24" fmla="*/ 14288 w 40"/>
              <a:gd name="T25" fmla="*/ 49212 h 49"/>
              <a:gd name="T26" fmla="*/ 0 w 40"/>
              <a:gd name="T27" fmla="*/ 49212 h 49"/>
              <a:gd name="T28" fmla="*/ 11113 w 40"/>
              <a:gd name="T29" fmla="*/ 73025 h 49"/>
              <a:gd name="T30" fmla="*/ 28575 w 40"/>
              <a:gd name="T31" fmla="*/ 77787 h 49"/>
              <a:gd name="T32" fmla="*/ 49213 w 40"/>
              <a:gd name="T33" fmla="*/ 73025 h 49"/>
              <a:gd name="T34" fmla="*/ 55563 w 40"/>
              <a:gd name="T35" fmla="*/ 65087 h 49"/>
              <a:gd name="T36" fmla="*/ 60325 w 40"/>
              <a:gd name="T37" fmla="*/ 53975 h 49"/>
              <a:gd name="T38" fmla="*/ 52388 w 40"/>
              <a:gd name="T39" fmla="*/ 41275 h 49"/>
              <a:gd name="T40" fmla="*/ 42863 w 40"/>
              <a:gd name="T41" fmla="*/ 34925 h 49"/>
              <a:gd name="T42" fmla="*/ 31750 w 40"/>
              <a:gd name="T43" fmla="*/ 30162 h 49"/>
              <a:gd name="T44" fmla="*/ 25400 w 40"/>
              <a:gd name="T45" fmla="*/ 22225 h 49"/>
              <a:gd name="T46" fmla="*/ 28575 w 40"/>
              <a:gd name="T47" fmla="*/ 14287 h 49"/>
              <a:gd name="T48" fmla="*/ 34925 w 40"/>
              <a:gd name="T49" fmla="*/ 11112 h 49"/>
              <a:gd name="T50" fmla="*/ 46038 w 40"/>
              <a:gd name="T51" fmla="*/ 14287 h 49"/>
              <a:gd name="T52" fmla="*/ 49213 w 40"/>
              <a:gd name="T53" fmla="*/ 22225 h 49"/>
              <a:gd name="T54" fmla="*/ 63500 w 40"/>
              <a:gd name="T55" fmla="*/ 22225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0" h="49">
                <a:moveTo>
                  <a:pt x="40" y="14"/>
                </a:moveTo>
                <a:lnTo>
                  <a:pt x="35" y="2"/>
                </a:lnTo>
                <a:lnTo>
                  <a:pt x="22" y="0"/>
                </a:lnTo>
                <a:lnTo>
                  <a:pt x="11" y="2"/>
                </a:lnTo>
                <a:lnTo>
                  <a:pt x="7" y="14"/>
                </a:lnTo>
                <a:lnTo>
                  <a:pt x="9" y="22"/>
                </a:lnTo>
                <a:lnTo>
                  <a:pt x="16" y="26"/>
                </a:lnTo>
                <a:lnTo>
                  <a:pt x="24" y="29"/>
                </a:lnTo>
                <a:lnTo>
                  <a:pt x="29" y="34"/>
                </a:lnTo>
                <a:lnTo>
                  <a:pt x="24" y="39"/>
                </a:lnTo>
                <a:lnTo>
                  <a:pt x="20" y="41"/>
                </a:lnTo>
                <a:lnTo>
                  <a:pt x="13" y="39"/>
                </a:lnTo>
                <a:lnTo>
                  <a:pt x="9" y="31"/>
                </a:lnTo>
                <a:lnTo>
                  <a:pt x="0" y="31"/>
                </a:lnTo>
                <a:lnTo>
                  <a:pt x="7" y="46"/>
                </a:lnTo>
                <a:lnTo>
                  <a:pt x="18" y="49"/>
                </a:lnTo>
                <a:lnTo>
                  <a:pt x="31" y="46"/>
                </a:lnTo>
                <a:lnTo>
                  <a:pt x="35" y="41"/>
                </a:lnTo>
                <a:lnTo>
                  <a:pt x="38" y="34"/>
                </a:lnTo>
                <a:lnTo>
                  <a:pt x="33" y="26"/>
                </a:lnTo>
                <a:lnTo>
                  <a:pt x="27" y="22"/>
                </a:lnTo>
                <a:lnTo>
                  <a:pt x="20" y="19"/>
                </a:lnTo>
                <a:lnTo>
                  <a:pt x="16" y="14"/>
                </a:lnTo>
                <a:lnTo>
                  <a:pt x="18" y="9"/>
                </a:lnTo>
                <a:lnTo>
                  <a:pt x="22" y="7"/>
                </a:lnTo>
                <a:lnTo>
                  <a:pt x="29" y="9"/>
                </a:lnTo>
                <a:lnTo>
                  <a:pt x="31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53" name="Freeform 7379"/>
          <p:cNvSpPr>
            <a:spLocks/>
          </p:cNvSpPr>
          <p:nvPr/>
        </p:nvSpPr>
        <p:spPr bwMode="auto">
          <a:xfrm>
            <a:off x="3424238" y="455613"/>
            <a:ext cx="61912" cy="77787"/>
          </a:xfrm>
          <a:custGeom>
            <a:avLst/>
            <a:gdLst>
              <a:gd name="T0" fmla="*/ 61912 w 39"/>
              <a:gd name="T1" fmla="*/ 22225 h 49"/>
              <a:gd name="T2" fmla="*/ 52387 w 39"/>
              <a:gd name="T3" fmla="*/ 3175 h 49"/>
              <a:gd name="T4" fmla="*/ 34925 w 39"/>
              <a:gd name="T5" fmla="*/ 0 h 49"/>
              <a:gd name="T6" fmla="*/ 17462 w 39"/>
              <a:gd name="T7" fmla="*/ 3175 h 49"/>
              <a:gd name="T8" fmla="*/ 6350 w 39"/>
              <a:gd name="T9" fmla="*/ 22225 h 49"/>
              <a:gd name="T10" fmla="*/ 12700 w 39"/>
              <a:gd name="T11" fmla="*/ 34925 h 49"/>
              <a:gd name="T12" fmla="*/ 23812 w 39"/>
              <a:gd name="T13" fmla="*/ 41275 h 49"/>
              <a:gd name="T14" fmla="*/ 34925 w 39"/>
              <a:gd name="T15" fmla="*/ 46037 h 49"/>
              <a:gd name="T16" fmla="*/ 41275 w 39"/>
              <a:gd name="T17" fmla="*/ 53975 h 49"/>
              <a:gd name="T18" fmla="*/ 38100 w 39"/>
              <a:gd name="T19" fmla="*/ 61912 h 49"/>
              <a:gd name="T20" fmla="*/ 26987 w 39"/>
              <a:gd name="T21" fmla="*/ 65087 h 49"/>
              <a:gd name="T22" fmla="*/ 17462 w 39"/>
              <a:gd name="T23" fmla="*/ 61912 h 49"/>
              <a:gd name="T24" fmla="*/ 12700 w 39"/>
              <a:gd name="T25" fmla="*/ 49212 h 49"/>
              <a:gd name="T26" fmla="*/ 0 w 39"/>
              <a:gd name="T27" fmla="*/ 49212 h 49"/>
              <a:gd name="T28" fmla="*/ 6350 w 39"/>
              <a:gd name="T29" fmla="*/ 73025 h 49"/>
              <a:gd name="T30" fmla="*/ 26987 w 39"/>
              <a:gd name="T31" fmla="*/ 77787 h 49"/>
              <a:gd name="T32" fmla="*/ 47625 w 39"/>
              <a:gd name="T33" fmla="*/ 73025 h 49"/>
              <a:gd name="T34" fmla="*/ 55562 w 39"/>
              <a:gd name="T35" fmla="*/ 65087 h 49"/>
              <a:gd name="T36" fmla="*/ 58737 w 39"/>
              <a:gd name="T37" fmla="*/ 53975 h 49"/>
              <a:gd name="T38" fmla="*/ 52387 w 39"/>
              <a:gd name="T39" fmla="*/ 41275 h 49"/>
              <a:gd name="T40" fmla="*/ 41275 w 39"/>
              <a:gd name="T41" fmla="*/ 34925 h 49"/>
              <a:gd name="T42" fmla="*/ 26987 w 39"/>
              <a:gd name="T43" fmla="*/ 30162 h 49"/>
              <a:gd name="T44" fmla="*/ 23812 w 39"/>
              <a:gd name="T45" fmla="*/ 22225 h 49"/>
              <a:gd name="T46" fmla="*/ 26987 w 39"/>
              <a:gd name="T47" fmla="*/ 14287 h 49"/>
              <a:gd name="T48" fmla="*/ 34925 w 39"/>
              <a:gd name="T49" fmla="*/ 11112 h 49"/>
              <a:gd name="T50" fmla="*/ 44450 w 39"/>
              <a:gd name="T51" fmla="*/ 14287 h 49"/>
              <a:gd name="T52" fmla="*/ 47625 w 39"/>
              <a:gd name="T53" fmla="*/ 22225 h 49"/>
              <a:gd name="T54" fmla="*/ 61912 w 39"/>
              <a:gd name="T55" fmla="*/ 22225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49">
                <a:moveTo>
                  <a:pt x="39" y="14"/>
                </a:moveTo>
                <a:lnTo>
                  <a:pt x="33" y="2"/>
                </a:lnTo>
                <a:lnTo>
                  <a:pt x="22" y="0"/>
                </a:lnTo>
                <a:lnTo>
                  <a:pt x="11" y="2"/>
                </a:lnTo>
                <a:lnTo>
                  <a:pt x="4" y="14"/>
                </a:lnTo>
                <a:lnTo>
                  <a:pt x="8" y="22"/>
                </a:lnTo>
                <a:lnTo>
                  <a:pt x="15" y="26"/>
                </a:lnTo>
                <a:lnTo>
                  <a:pt x="22" y="29"/>
                </a:lnTo>
                <a:lnTo>
                  <a:pt x="26" y="34"/>
                </a:lnTo>
                <a:lnTo>
                  <a:pt x="24" y="39"/>
                </a:lnTo>
                <a:lnTo>
                  <a:pt x="17" y="41"/>
                </a:lnTo>
                <a:lnTo>
                  <a:pt x="11" y="39"/>
                </a:lnTo>
                <a:lnTo>
                  <a:pt x="8" y="31"/>
                </a:lnTo>
                <a:lnTo>
                  <a:pt x="0" y="31"/>
                </a:lnTo>
                <a:lnTo>
                  <a:pt x="4" y="46"/>
                </a:lnTo>
                <a:lnTo>
                  <a:pt x="17" y="49"/>
                </a:lnTo>
                <a:lnTo>
                  <a:pt x="30" y="46"/>
                </a:lnTo>
                <a:lnTo>
                  <a:pt x="35" y="41"/>
                </a:lnTo>
                <a:lnTo>
                  <a:pt x="37" y="34"/>
                </a:lnTo>
                <a:lnTo>
                  <a:pt x="33" y="26"/>
                </a:lnTo>
                <a:lnTo>
                  <a:pt x="26" y="22"/>
                </a:lnTo>
                <a:lnTo>
                  <a:pt x="17" y="19"/>
                </a:lnTo>
                <a:lnTo>
                  <a:pt x="15" y="14"/>
                </a:lnTo>
                <a:lnTo>
                  <a:pt x="17" y="9"/>
                </a:lnTo>
                <a:lnTo>
                  <a:pt x="22" y="7"/>
                </a:lnTo>
                <a:lnTo>
                  <a:pt x="28" y="9"/>
                </a:lnTo>
                <a:lnTo>
                  <a:pt x="30" y="14"/>
                </a:lnTo>
                <a:lnTo>
                  <a:pt x="3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54" name="Picture 7380"/>
          <p:cNvPicPr>
            <a:picLocks noChangeAspect="1" noChangeArrowheads="1"/>
          </p:cNvPicPr>
          <p:nvPr/>
        </p:nvPicPr>
        <p:blipFill>
          <a:blip r:embed="rId112" cstate="print"/>
          <a:srcRect/>
          <a:stretch>
            <a:fillRect/>
          </a:stretch>
        </p:blipFill>
        <p:spPr bwMode="auto">
          <a:xfrm>
            <a:off x="3489325" y="427038"/>
            <a:ext cx="31750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55" name="Picture 7381"/>
          <p:cNvPicPr>
            <a:picLocks noChangeAspect="1" noChangeArrowheads="1"/>
          </p:cNvPicPr>
          <p:nvPr/>
        </p:nvPicPr>
        <p:blipFill>
          <a:blip r:embed="rId113" cstate="print"/>
          <a:srcRect/>
          <a:stretch>
            <a:fillRect/>
          </a:stretch>
        </p:blipFill>
        <p:spPr bwMode="auto">
          <a:xfrm>
            <a:off x="3521075" y="4587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56" name="Freeform 7382"/>
          <p:cNvSpPr>
            <a:spLocks/>
          </p:cNvSpPr>
          <p:nvPr/>
        </p:nvSpPr>
        <p:spPr bwMode="auto">
          <a:xfrm>
            <a:off x="3590925" y="455613"/>
            <a:ext cx="66675" cy="77787"/>
          </a:xfrm>
          <a:custGeom>
            <a:avLst/>
            <a:gdLst>
              <a:gd name="T0" fmla="*/ 0 w 42"/>
              <a:gd name="T1" fmla="*/ 77787 h 49"/>
              <a:gd name="T2" fmla="*/ 14288 w 42"/>
              <a:gd name="T3" fmla="*/ 77787 h 49"/>
              <a:gd name="T4" fmla="*/ 20638 w 42"/>
              <a:gd name="T5" fmla="*/ 34925 h 49"/>
              <a:gd name="T6" fmla="*/ 26988 w 42"/>
              <a:gd name="T7" fmla="*/ 19050 h 49"/>
              <a:gd name="T8" fmla="*/ 41275 w 42"/>
              <a:gd name="T9" fmla="*/ 11112 h 49"/>
              <a:gd name="T10" fmla="*/ 52388 w 42"/>
              <a:gd name="T11" fmla="*/ 14287 h 49"/>
              <a:gd name="T12" fmla="*/ 52388 w 42"/>
              <a:gd name="T13" fmla="*/ 22225 h 49"/>
              <a:gd name="T14" fmla="*/ 52388 w 42"/>
              <a:gd name="T15" fmla="*/ 30162 h 49"/>
              <a:gd name="T16" fmla="*/ 41275 w 42"/>
              <a:gd name="T17" fmla="*/ 77787 h 49"/>
              <a:gd name="T18" fmla="*/ 58738 w 42"/>
              <a:gd name="T19" fmla="*/ 77787 h 49"/>
              <a:gd name="T20" fmla="*/ 66675 w 42"/>
              <a:gd name="T21" fmla="*/ 26987 h 49"/>
              <a:gd name="T22" fmla="*/ 66675 w 42"/>
              <a:gd name="T23" fmla="*/ 19050 h 49"/>
              <a:gd name="T24" fmla="*/ 61913 w 42"/>
              <a:gd name="T25" fmla="*/ 3175 h 49"/>
              <a:gd name="T26" fmla="*/ 49213 w 42"/>
              <a:gd name="T27" fmla="*/ 0 h 49"/>
              <a:gd name="T28" fmla="*/ 23813 w 42"/>
              <a:gd name="T29" fmla="*/ 11112 h 49"/>
              <a:gd name="T30" fmla="*/ 23813 w 42"/>
              <a:gd name="T31" fmla="*/ 11112 h 49"/>
              <a:gd name="T32" fmla="*/ 26988 w 42"/>
              <a:gd name="T33" fmla="*/ 3175 h 49"/>
              <a:gd name="T34" fmla="*/ 14288 w 42"/>
              <a:gd name="T35" fmla="*/ 3175 h 49"/>
              <a:gd name="T36" fmla="*/ 0 w 42"/>
              <a:gd name="T37" fmla="*/ 77787 h 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2" h="49">
                <a:moveTo>
                  <a:pt x="0" y="49"/>
                </a:moveTo>
                <a:lnTo>
                  <a:pt x="9" y="49"/>
                </a:lnTo>
                <a:lnTo>
                  <a:pt x="13" y="22"/>
                </a:lnTo>
                <a:lnTo>
                  <a:pt x="17" y="12"/>
                </a:lnTo>
                <a:lnTo>
                  <a:pt x="26" y="7"/>
                </a:lnTo>
                <a:lnTo>
                  <a:pt x="33" y="9"/>
                </a:lnTo>
                <a:lnTo>
                  <a:pt x="33" y="14"/>
                </a:lnTo>
                <a:lnTo>
                  <a:pt x="33" y="19"/>
                </a:lnTo>
                <a:lnTo>
                  <a:pt x="26" y="49"/>
                </a:lnTo>
                <a:lnTo>
                  <a:pt x="37" y="49"/>
                </a:lnTo>
                <a:lnTo>
                  <a:pt x="42" y="17"/>
                </a:lnTo>
                <a:lnTo>
                  <a:pt x="42" y="12"/>
                </a:lnTo>
                <a:lnTo>
                  <a:pt x="39" y="2"/>
                </a:lnTo>
                <a:lnTo>
                  <a:pt x="31" y="0"/>
                </a:lnTo>
                <a:lnTo>
                  <a:pt x="15" y="7"/>
                </a:lnTo>
                <a:lnTo>
                  <a:pt x="17" y="2"/>
                </a:lnTo>
                <a:lnTo>
                  <a:pt x="9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57" name="Picture 7383"/>
          <p:cNvPicPr>
            <a:picLocks noChangeAspect="1" noChangeArrowheads="1"/>
          </p:cNvPicPr>
          <p:nvPr/>
        </p:nvPicPr>
        <p:blipFill>
          <a:blip r:embed="rId114" cstate="print"/>
          <a:srcRect/>
          <a:stretch>
            <a:fillRect/>
          </a:stretch>
        </p:blipFill>
        <p:spPr bwMode="auto">
          <a:xfrm>
            <a:off x="2919413" y="279400"/>
            <a:ext cx="84137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58" name="Picture 7384"/>
          <p:cNvPicPr>
            <a:picLocks noChangeAspect="1" noChangeArrowheads="1"/>
          </p:cNvPicPr>
          <p:nvPr/>
        </p:nvPicPr>
        <p:blipFill>
          <a:blip r:embed="rId115" cstate="print"/>
          <a:srcRect/>
          <a:stretch>
            <a:fillRect/>
          </a:stretch>
        </p:blipFill>
        <p:spPr bwMode="auto">
          <a:xfrm>
            <a:off x="3006725" y="279400"/>
            <a:ext cx="30163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59" name="Picture 7385"/>
          <p:cNvPicPr>
            <a:picLocks noChangeAspect="1" noChangeArrowheads="1"/>
          </p:cNvPicPr>
          <p:nvPr/>
        </p:nvPicPr>
        <p:blipFill>
          <a:blip r:embed="rId116" cstate="print"/>
          <a:srcRect/>
          <a:stretch>
            <a:fillRect/>
          </a:stretch>
        </p:blipFill>
        <p:spPr bwMode="auto">
          <a:xfrm>
            <a:off x="3030538" y="306388"/>
            <a:ext cx="76200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0" name="Picture 7386"/>
          <p:cNvPicPr>
            <a:picLocks noChangeAspect="1" noChangeArrowheads="1"/>
          </p:cNvPicPr>
          <p:nvPr/>
        </p:nvPicPr>
        <p:blipFill>
          <a:blip r:embed="rId117" cstate="print"/>
          <a:srcRect/>
          <a:stretch>
            <a:fillRect/>
          </a:stretch>
        </p:blipFill>
        <p:spPr bwMode="auto">
          <a:xfrm>
            <a:off x="3109913" y="279400"/>
            <a:ext cx="28575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61" name="Freeform 7387"/>
          <p:cNvSpPr>
            <a:spLocks/>
          </p:cNvSpPr>
          <p:nvPr/>
        </p:nvSpPr>
        <p:spPr bwMode="auto">
          <a:xfrm>
            <a:off x="3138488" y="284163"/>
            <a:ext cx="41275" cy="96837"/>
          </a:xfrm>
          <a:custGeom>
            <a:avLst/>
            <a:gdLst>
              <a:gd name="T0" fmla="*/ 14288 w 26"/>
              <a:gd name="T1" fmla="*/ 22225 h 61"/>
              <a:gd name="T2" fmla="*/ 3175 w 26"/>
              <a:gd name="T3" fmla="*/ 22225 h 61"/>
              <a:gd name="T4" fmla="*/ 0 w 26"/>
              <a:gd name="T5" fmla="*/ 34925 h 61"/>
              <a:gd name="T6" fmla="*/ 11113 w 26"/>
              <a:gd name="T7" fmla="*/ 34925 h 61"/>
              <a:gd name="T8" fmla="*/ 3175 w 26"/>
              <a:gd name="T9" fmla="*/ 73025 h 61"/>
              <a:gd name="T10" fmla="*/ 3175 w 26"/>
              <a:gd name="T11" fmla="*/ 85725 h 61"/>
              <a:gd name="T12" fmla="*/ 6350 w 26"/>
              <a:gd name="T13" fmla="*/ 93662 h 61"/>
              <a:gd name="T14" fmla="*/ 17463 w 26"/>
              <a:gd name="T15" fmla="*/ 96837 h 61"/>
              <a:gd name="T16" fmla="*/ 28575 w 26"/>
              <a:gd name="T17" fmla="*/ 96837 h 61"/>
              <a:gd name="T18" fmla="*/ 31750 w 26"/>
              <a:gd name="T19" fmla="*/ 85725 h 61"/>
              <a:gd name="T20" fmla="*/ 23813 w 26"/>
              <a:gd name="T21" fmla="*/ 85725 h 61"/>
              <a:gd name="T22" fmla="*/ 17463 w 26"/>
              <a:gd name="T23" fmla="*/ 77787 h 61"/>
              <a:gd name="T24" fmla="*/ 17463 w 26"/>
              <a:gd name="T25" fmla="*/ 69850 h 61"/>
              <a:gd name="T26" fmla="*/ 23813 w 26"/>
              <a:gd name="T27" fmla="*/ 34925 h 61"/>
              <a:gd name="T28" fmla="*/ 38100 w 26"/>
              <a:gd name="T29" fmla="*/ 34925 h 61"/>
              <a:gd name="T30" fmla="*/ 41275 w 26"/>
              <a:gd name="T31" fmla="*/ 22225 h 61"/>
              <a:gd name="T32" fmla="*/ 28575 w 26"/>
              <a:gd name="T33" fmla="*/ 22225 h 61"/>
              <a:gd name="T34" fmla="*/ 31750 w 26"/>
              <a:gd name="T35" fmla="*/ 0 h 61"/>
              <a:gd name="T36" fmla="*/ 17463 w 26"/>
              <a:gd name="T37" fmla="*/ 0 h 61"/>
              <a:gd name="T38" fmla="*/ 14288 w 26"/>
              <a:gd name="T39" fmla="*/ 22225 h 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" h="61">
                <a:moveTo>
                  <a:pt x="9" y="14"/>
                </a:moveTo>
                <a:lnTo>
                  <a:pt x="2" y="14"/>
                </a:lnTo>
                <a:lnTo>
                  <a:pt x="0" y="22"/>
                </a:lnTo>
                <a:lnTo>
                  <a:pt x="7" y="22"/>
                </a:lnTo>
                <a:lnTo>
                  <a:pt x="2" y="46"/>
                </a:lnTo>
                <a:lnTo>
                  <a:pt x="2" y="54"/>
                </a:lnTo>
                <a:lnTo>
                  <a:pt x="4" y="59"/>
                </a:lnTo>
                <a:lnTo>
                  <a:pt x="11" y="61"/>
                </a:lnTo>
                <a:lnTo>
                  <a:pt x="18" y="61"/>
                </a:lnTo>
                <a:lnTo>
                  <a:pt x="20" y="54"/>
                </a:lnTo>
                <a:lnTo>
                  <a:pt x="15" y="54"/>
                </a:lnTo>
                <a:lnTo>
                  <a:pt x="11" y="49"/>
                </a:lnTo>
                <a:lnTo>
                  <a:pt x="11" y="44"/>
                </a:lnTo>
                <a:lnTo>
                  <a:pt x="15" y="22"/>
                </a:lnTo>
                <a:lnTo>
                  <a:pt x="24" y="22"/>
                </a:lnTo>
                <a:lnTo>
                  <a:pt x="26" y="14"/>
                </a:lnTo>
                <a:lnTo>
                  <a:pt x="18" y="14"/>
                </a:lnTo>
                <a:lnTo>
                  <a:pt x="20" y="0"/>
                </a:lnTo>
                <a:lnTo>
                  <a:pt x="11" y="0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62" name="Picture 7388"/>
          <p:cNvPicPr>
            <a:picLocks noChangeAspect="1" noChangeArrowheads="1"/>
          </p:cNvPicPr>
          <p:nvPr/>
        </p:nvPicPr>
        <p:blipFill>
          <a:blip r:embed="rId118" cstate="print"/>
          <a:srcRect/>
          <a:stretch>
            <a:fillRect/>
          </a:stretch>
        </p:blipFill>
        <p:spPr bwMode="auto">
          <a:xfrm>
            <a:off x="3173413" y="3063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563" name="Freeform 7389"/>
          <p:cNvSpPr>
            <a:spLocks/>
          </p:cNvSpPr>
          <p:nvPr/>
        </p:nvSpPr>
        <p:spPr bwMode="auto">
          <a:xfrm>
            <a:off x="3243263" y="279400"/>
            <a:ext cx="34925" cy="101600"/>
          </a:xfrm>
          <a:custGeom>
            <a:avLst/>
            <a:gdLst>
              <a:gd name="T0" fmla="*/ 0 w 22"/>
              <a:gd name="T1" fmla="*/ 101600 h 64"/>
              <a:gd name="T2" fmla="*/ 14288 w 22"/>
              <a:gd name="T3" fmla="*/ 101600 h 64"/>
              <a:gd name="T4" fmla="*/ 34925 w 22"/>
              <a:gd name="T5" fmla="*/ 0 h 64"/>
              <a:gd name="T6" fmla="*/ 20638 w 22"/>
              <a:gd name="T7" fmla="*/ 0 h 64"/>
              <a:gd name="T8" fmla="*/ 0 w 22"/>
              <a:gd name="T9" fmla="*/ 101600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64">
                <a:moveTo>
                  <a:pt x="0" y="64"/>
                </a:moveTo>
                <a:lnTo>
                  <a:pt x="9" y="64"/>
                </a:lnTo>
                <a:lnTo>
                  <a:pt x="22" y="0"/>
                </a:lnTo>
                <a:lnTo>
                  <a:pt x="13" y="0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564" name="Picture 7390"/>
          <p:cNvPicPr>
            <a:picLocks noChangeAspect="1" noChangeArrowheads="1"/>
          </p:cNvPicPr>
          <p:nvPr/>
        </p:nvPicPr>
        <p:blipFill>
          <a:blip r:embed="rId119" cstate="print"/>
          <a:srcRect/>
          <a:stretch>
            <a:fillRect/>
          </a:stretch>
        </p:blipFill>
        <p:spPr bwMode="auto">
          <a:xfrm>
            <a:off x="3308350" y="279400"/>
            <a:ext cx="87313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5" name="Picture 7391"/>
          <p:cNvPicPr>
            <a:picLocks noChangeAspect="1" noChangeArrowheads="1"/>
          </p:cNvPicPr>
          <p:nvPr/>
        </p:nvPicPr>
        <p:blipFill>
          <a:blip r:embed="rId120" cstate="print"/>
          <a:srcRect/>
          <a:stretch>
            <a:fillRect/>
          </a:stretch>
        </p:blipFill>
        <p:spPr bwMode="auto">
          <a:xfrm>
            <a:off x="3386138" y="306388"/>
            <a:ext cx="65087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6" name="Picture 7392"/>
          <p:cNvPicPr>
            <a:picLocks noChangeAspect="1" noChangeArrowheads="1"/>
          </p:cNvPicPr>
          <p:nvPr/>
        </p:nvPicPr>
        <p:blipFill>
          <a:blip r:embed="rId121" cstate="print"/>
          <a:srcRect/>
          <a:stretch>
            <a:fillRect/>
          </a:stretch>
        </p:blipFill>
        <p:spPr bwMode="auto">
          <a:xfrm>
            <a:off x="3454400" y="279400"/>
            <a:ext cx="80963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7" name="Picture 7393"/>
          <p:cNvPicPr>
            <a:picLocks noChangeAspect="1" noChangeArrowheads="1"/>
          </p:cNvPicPr>
          <p:nvPr/>
        </p:nvPicPr>
        <p:blipFill>
          <a:blip r:embed="rId122" cstate="print"/>
          <a:srcRect/>
          <a:stretch>
            <a:fillRect/>
          </a:stretch>
        </p:blipFill>
        <p:spPr bwMode="auto">
          <a:xfrm>
            <a:off x="3535363" y="279400"/>
            <a:ext cx="26987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568" name="Picture 7394"/>
          <p:cNvPicPr>
            <a:picLocks noChangeAspect="1" noChangeArrowheads="1"/>
          </p:cNvPicPr>
          <p:nvPr/>
        </p:nvPicPr>
        <p:blipFill>
          <a:blip r:embed="rId123" cstate="print"/>
          <a:srcRect/>
          <a:stretch>
            <a:fillRect/>
          </a:stretch>
        </p:blipFill>
        <p:spPr bwMode="auto">
          <a:xfrm>
            <a:off x="3562350" y="306388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6963" name="Oval 7395"/>
          <p:cNvSpPr>
            <a:spLocks noChangeArrowheads="1"/>
          </p:cNvSpPr>
          <p:nvPr/>
        </p:nvSpPr>
        <p:spPr bwMode="auto">
          <a:xfrm>
            <a:off x="1598613" y="1317625"/>
            <a:ext cx="819150" cy="9175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4" name="Oval 7396"/>
          <p:cNvSpPr>
            <a:spLocks noChangeArrowheads="1"/>
          </p:cNvSpPr>
          <p:nvPr/>
        </p:nvSpPr>
        <p:spPr bwMode="auto">
          <a:xfrm>
            <a:off x="1417638" y="1116013"/>
            <a:ext cx="1181100" cy="1320800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5" name="Oval 7397"/>
          <p:cNvSpPr>
            <a:spLocks noChangeArrowheads="1"/>
          </p:cNvSpPr>
          <p:nvPr/>
        </p:nvSpPr>
        <p:spPr bwMode="auto">
          <a:xfrm>
            <a:off x="1204913" y="874713"/>
            <a:ext cx="1609725" cy="17986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6" name="Oval 7398"/>
          <p:cNvSpPr>
            <a:spLocks noChangeArrowheads="1"/>
          </p:cNvSpPr>
          <p:nvPr/>
        </p:nvSpPr>
        <p:spPr bwMode="auto">
          <a:xfrm>
            <a:off x="962025" y="606425"/>
            <a:ext cx="2092325" cy="23399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967" name="Oval 7399"/>
          <p:cNvSpPr>
            <a:spLocks noChangeArrowheads="1"/>
          </p:cNvSpPr>
          <p:nvPr/>
        </p:nvSpPr>
        <p:spPr bwMode="auto">
          <a:xfrm>
            <a:off x="647700" y="257175"/>
            <a:ext cx="2719388" cy="30384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4" name="Rectangle 7400"/>
          <p:cNvSpPr>
            <a:spLocks noChangeArrowheads="1"/>
          </p:cNvSpPr>
          <p:nvPr/>
        </p:nvSpPr>
        <p:spPr bwMode="auto">
          <a:xfrm>
            <a:off x="823913" y="1671638"/>
            <a:ext cx="814387" cy="61912"/>
          </a:xfrm>
          <a:prstGeom prst="rect">
            <a:avLst/>
          </a:prstGeom>
          <a:solidFill>
            <a:srgbClr val="FFB4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5" name="Line 7401"/>
          <p:cNvSpPr>
            <a:spLocks noChangeShapeType="1"/>
          </p:cNvSpPr>
          <p:nvPr/>
        </p:nvSpPr>
        <p:spPr bwMode="auto">
          <a:xfrm flipV="1">
            <a:off x="1185863" y="1204913"/>
            <a:ext cx="1587" cy="93662"/>
          </a:xfrm>
          <a:prstGeom prst="line">
            <a:avLst/>
          </a:prstGeom>
          <a:noFill/>
          <a:ln w="11113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6" name="Line 7402"/>
          <p:cNvSpPr>
            <a:spLocks noChangeShapeType="1"/>
          </p:cNvSpPr>
          <p:nvPr/>
        </p:nvSpPr>
        <p:spPr bwMode="auto">
          <a:xfrm flipV="1">
            <a:off x="1193800" y="1204913"/>
            <a:ext cx="1588" cy="93662"/>
          </a:xfrm>
          <a:prstGeom prst="line">
            <a:avLst/>
          </a:prstGeom>
          <a:noFill/>
          <a:ln w="11113">
            <a:solidFill>
              <a:srgbClr val="F7E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7" name="Line 7403"/>
          <p:cNvSpPr>
            <a:spLocks noChangeShapeType="1"/>
          </p:cNvSpPr>
          <p:nvPr/>
        </p:nvSpPr>
        <p:spPr bwMode="auto">
          <a:xfrm flipV="1">
            <a:off x="1200150" y="1204913"/>
            <a:ext cx="1588" cy="93662"/>
          </a:xfrm>
          <a:prstGeom prst="line">
            <a:avLst/>
          </a:prstGeom>
          <a:noFill/>
          <a:ln w="11113">
            <a:solidFill>
              <a:srgbClr val="EED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8" name="Line 7404"/>
          <p:cNvSpPr>
            <a:spLocks noChangeShapeType="1"/>
          </p:cNvSpPr>
          <p:nvPr/>
        </p:nvSpPr>
        <p:spPr bwMode="auto">
          <a:xfrm flipV="1">
            <a:off x="1208088" y="1204913"/>
            <a:ext cx="1587" cy="93662"/>
          </a:xfrm>
          <a:prstGeom prst="line">
            <a:avLst/>
          </a:prstGeom>
          <a:noFill/>
          <a:ln w="11113">
            <a:solidFill>
              <a:srgbClr val="E5BF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9" name="Line 7405"/>
          <p:cNvSpPr>
            <a:spLocks noChangeShapeType="1"/>
          </p:cNvSpPr>
          <p:nvPr/>
        </p:nvSpPr>
        <p:spPr bwMode="auto">
          <a:xfrm flipV="1">
            <a:off x="1214438" y="1204913"/>
            <a:ext cx="1587" cy="93662"/>
          </a:xfrm>
          <a:prstGeom prst="line">
            <a:avLst/>
          </a:prstGeom>
          <a:noFill/>
          <a:ln w="11113">
            <a:solidFill>
              <a:srgbClr val="DCAE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0" name="Line 7406"/>
          <p:cNvSpPr>
            <a:spLocks noChangeShapeType="1"/>
          </p:cNvSpPr>
          <p:nvPr/>
        </p:nvSpPr>
        <p:spPr bwMode="auto">
          <a:xfrm flipV="1">
            <a:off x="1220788" y="1204913"/>
            <a:ext cx="1587" cy="93662"/>
          </a:xfrm>
          <a:prstGeom prst="line">
            <a:avLst/>
          </a:prstGeom>
          <a:noFill/>
          <a:ln w="11113">
            <a:solidFill>
              <a:srgbClr val="D39D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1" name="Line 7407"/>
          <p:cNvSpPr>
            <a:spLocks noChangeShapeType="1"/>
          </p:cNvSpPr>
          <p:nvPr/>
        </p:nvSpPr>
        <p:spPr bwMode="auto">
          <a:xfrm flipV="1">
            <a:off x="1228725" y="1204913"/>
            <a:ext cx="1588" cy="93662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2" name="Line 7408"/>
          <p:cNvSpPr>
            <a:spLocks noChangeShapeType="1"/>
          </p:cNvSpPr>
          <p:nvPr/>
        </p:nvSpPr>
        <p:spPr bwMode="auto">
          <a:xfrm flipV="1">
            <a:off x="1235075" y="1204913"/>
            <a:ext cx="1588" cy="93662"/>
          </a:xfrm>
          <a:prstGeom prst="line">
            <a:avLst/>
          </a:prstGeom>
          <a:noFill/>
          <a:ln w="6350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3" name="Line 7409"/>
          <p:cNvSpPr>
            <a:spLocks noChangeShapeType="1"/>
          </p:cNvSpPr>
          <p:nvPr/>
        </p:nvSpPr>
        <p:spPr bwMode="auto">
          <a:xfrm flipV="1">
            <a:off x="1238250" y="1204913"/>
            <a:ext cx="1588" cy="93662"/>
          </a:xfrm>
          <a:prstGeom prst="line">
            <a:avLst/>
          </a:prstGeom>
          <a:noFill/>
          <a:ln w="6350">
            <a:solidFill>
              <a:srgbClr val="FFFA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4" name="Line 7410"/>
          <p:cNvSpPr>
            <a:spLocks noChangeShapeType="1"/>
          </p:cNvSpPr>
          <p:nvPr/>
        </p:nvSpPr>
        <p:spPr bwMode="auto">
          <a:xfrm flipV="1">
            <a:off x="1241425" y="1204913"/>
            <a:ext cx="1588" cy="93662"/>
          </a:xfrm>
          <a:prstGeom prst="line">
            <a:avLst/>
          </a:prstGeom>
          <a:noFill/>
          <a:ln w="6350">
            <a:solidFill>
              <a:srgbClr val="FFF6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5" name="Line 7411"/>
          <p:cNvSpPr>
            <a:spLocks noChangeShapeType="1"/>
          </p:cNvSpPr>
          <p:nvPr/>
        </p:nvSpPr>
        <p:spPr bwMode="auto">
          <a:xfrm flipV="1">
            <a:off x="1246188" y="1204913"/>
            <a:ext cx="1587" cy="93662"/>
          </a:xfrm>
          <a:prstGeom prst="line">
            <a:avLst/>
          </a:prstGeom>
          <a:noFill/>
          <a:ln w="6350">
            <a:solidFill>
              <a:srgbClr val="FFF5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6" name="Line 7412"/>
          <p:cNvSpPr>
            <a:spLocks noChangeShapeType="1"/>
          </p:cNvSpPr>
          <p:nvPr/>
        </p:nvSpPr>
        <p:spPr bwMode="auto">
          <a:xfrm flipV="1">
            <a:off x="1249363" y="1204913"/>
            <a:ext cx="1587" cy="93662"/>
          </a:xfrm>
          <a:prstGeom prst="line">
            <a:avLst/>
          </a:prstGeom>
          <a:noFill/>
          <a:ln w="6350">
            <a:solidFill>
              <a:srgbClr val="FFF3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7" name="Line 7413"/>
          <p:cNvSpPr>
            <a:spLocks noChangeShapeType="1"/>
          </p:cNvSpPr>
          <p:nvPr/>
        </p:nvSpPr>
        <p:spPr bwMode="auto">
          <a:xfrm flipV="1">
            <a:off x="1252538" y="1204913"/>
            <a:ext cx="1587" cy="93662"/>
          </a:xfrm>
          <a:prstGeom prst="line">
            <a:avLst/>
          </a:prstGeom>
          <a:noFill/>
          <a:ln w="6350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8" name="Line 7414"/>
          <p:cNvSpPr>
            <a:spLocks noChangeShapeType="1"/>
          </p:cNvSpPr>
          <p:nvPr/>
        </p:nvSpPr>
        <p:spPr bwMode="auto">
          <a:xfrm flipV="1">
            <a:off x="1255713" y="1204913"/>
            <a:ext cx="1587" cy="93662"/>
          </a:xfrm>
          <a:prstGeom prst="line">
            <a:avLst/>
          </a:prstGeom>
          <a:noFill/>
          <a:ln w="6350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9" name="Line 7415"/>
          <p:cNvSpPr>
            <a:spLocks noChangeShapeType="1"/>
          </p:cNvSpPr>
          <p:nvPr/>
        </p:nvSpPr>
        <p:spPr bwMode="auto">
          <a:xfrm flipV="1">
            <a:off x="1258888" y="1204913"/>
            <a:ext cx="1587" cy="93662"/>
          </a:xfrm>
          <a:prstGeom prst="line">
            <a:avLst/>
          </a:prstGeom>
          <a:noFill/>
          <a:ln w="6350">
            <a:solidFill>
              <a:srgbClr val="FFDD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0" name="Line 7416"/>
          <p:cNvSpPr>
            <a:spLocks noChangeShapeType="1"/>
          </p:cNvSpPr>
          <p:nvPr/>
        </p:nvSpPr>
        <p:spPr bwMode="auto">
          <a:xfrm flipV="1">
            <a:off x="1263650" y="1204913"/>
            <a:ext cx="1588" cy="93662"/>
          </a:xfrm>
          <a:prstGeom prst="line">
            <a:avLst/>
          </a:prstGeom>
          <a:noFill/>
          <a:ln w="6350">
            <a:solidFill>
              <a:srgbClr val="FFD3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1" name="Line 7417"/>
          <p:cNvSpPr>
            <a:spLocks noChangeShapeType="1"/>
          </p:cNvSpPr>
          <p:nvPr/>
        </p:nvSpPr>
        <p:spPr bwMode="auto">
          <a:xfrm flipV="1">
            <a:off x="1266825" y="1204913"/>
            <a:ext cx="1588" cy="93662"/>
          </a:xfrm>
          <a:prstGeom prst="line">
            <a:avLst/>
          </a:prstGeom>
          <a:noFill/>
          <a:ln w="6350">
            <a:solidFill>
              <a:srgbClr val="FFC9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2" name="Line 7418"/>
          <p:cNvSpPr>
            <a:spLocks noChangeShapeType="1"/>
          </p:cNvSpPr>
          <p:nvPr/>
        </p:nvSpPr>
        <p:spPr bwMode="auto">
          <a:xfrm flipV="1">
            <a:off x="1270000" y="1204913"/>
            <a:ext cx="1588" cy="93662"/>
          </a:xfrm>
          <a:prstGeom prst="line">
            <a:avLst/>
          </a:prstGeom>
          <a:noFill/>
          <a:ln w="6350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3" name="Line 7419"/>
          <p:cNvSpPr>
            <a:spLocks noChangeShapeType="1"/>
          </p:cNvSpPr>
          <p:nvPr/>
        </p:nvSpPr>
        <p:spPr bwMode="auto">
          <a:xfrm flipV="1">
            <a:off x="1270000" y="1201738"/>
            <a:ext cx="1588" cy="96837"/>
          </a:xfrm>
          <a:prstGeom prst="line">
            <a:avLst/>
          </a:prstGeom>
          <a:noFill/>
          <a:ln w="3175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4" name="Line 7420"/>
          <p:cNvSpPr>
            <a:spLocks noChangeShapeType="1"/>
          </p:cNvSpPr>
          <p:nvPr/>
        </p:nvSpPr>
        <p:spPr bwMode="auto">
          <a:xfrm flipV="1">
            <a:off x="1273175" y="1201738"/>
            <a:ext cx="1588" cy="96837"/>
          </a:xfrm>
          <a:prstGeom prst="line">
            <a:avLst/>
          </a:prstGeom>
          <a:noFill/>
          <a:ln w="3175">
            <a:solidFill>
              <a:srgbClr val="EEA7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5" name="Line 7421"/>
          <p:cNvSpPr>
            <a:spLocks noChangeShapeType="1"/>
          </p:cNvSpPr>
          <p:nvPr/>
        </p:nvSpPr>
        <p:spPr bwMode="auto">
          <a:xfrm flipV="1">
            <a:off x="1276350" y="1201738"/>
            <a:ext cx="1588" cy="96837"/>
          </a:xfrm>
          <a:prstGeom prst="line">
            <a:avLst/>
          </a:prstGeom>
          <a:noFill/>
          <a:ln w="3175">
            <a:solidFill>
              <a:srgbClr val="D393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6" name="Line 7422"/>
          <p:cNvSpPr>
            <a:spLocks noChangeShapeType="1"/>
          </p:cNvSpPr>
          <p:nvPr/>
        </p:nvSpPr>
        <p:spPr bwMode="auto">
          <a:xfrm>
            <a:off x="873125" y="1577975"/>
            <a:ext cx="720725" cy="1588"/>
          </a:xfrm>
          <a:prstGeom prst="line">
            <a:avLst/>
          </a:prstGeom>
          <a:noFill/>
          <a:ln w="11113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7" name="Line 7423"/>
          <p:cNvSpPr>
            <a:spLocks noChangeShapeType="1"/>
          </p:cNvSpPr>
          <p:nvPr/>
        </p:nvSpPr>
        <p:spPr bwMode="auto">
          <a:xfrm>
            <a:off x="873125" y="1585913"/>
            <a:ext cx="720725" cy="1587"/>
          </a:xfrm>
          <a:prstGeom prst="line">
            <a:avLst/>
          </a:prstGeom>
          <a:noFill/>
          <a:ln w="11113">
            <a:solidFill>
              <a:srgbClr val="D393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8" name="Line 7424"/>
          <p:cNvSpPr>
            <a:spLocks noChangeShapeType="1"/>
          </p:cNvSpPr>
          <p:nvPr/>
        </p:nvSpPr>
        <p:spPr bwMode="auto">
          <a:xfrm>
            <a:off x="873125" y="1593850"/>
            <a:ext cx="720725" cy="1588"/>
          </a:xfrm>
          <a:prstGeom prst="line">
            <a:avLst/>
          </a:prstGeom>
          <a:noFill/>
          <a:ln w="11113">
            <a:solidFill>
              <a:srgbClr val="DC9A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9" name="Line 7425"/>
          <p:cNvSpPr>
            <a:spLocks noChangeShapeType="1"/>
          </p:cNvSpPr>
          <p:nvPr/>
        </p:nvSpPr>
        <p:spPr bwMode="auto">
          <a:xfrm>
            <a:off x="873125" y="1598613"/>
            <a:ext cx="720725" cy="1587"/>
          </a:xfrm>
          <a:prstGeom prst="line">
            <a:avLst/>
          </a:prstGeom>
          <a:noFill/>
          <a:ln w="11113">
            <a:solidFill>
              <a:srgbClr val="E5A0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0" name="Line 7426"/>
          <p:cNvSpPr>
            <a:spLocks noChangeShapeType="1"/>
          </p:cNvSpPr>
          <p:nvPr/>
        </p:nvSpPr>
        <p:spPr bwMode="auto">
          <a:xfrm>
            <a:off x="873125" y="1604963"/>
            <a:ext cx="720725" cy="1587"/>
          </a:xfrm>
          <a:prstGeom prst="line">
            <a:avLst/>
          </a:prstGeom>
          <a:noFill/>
          <a:ln w="11113">
            <a:solidFill>
              <a:srgbClr val="EEA7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1" name="Line 7427"/>
          <p:cNvSpPr>
            <a:spLocks noChangeShapeType="1"/>
          </p:cNvSpPr>
          <p:nvPr/>
        </p:nvSpPr>
        <p:spPr bwMode="auto">
          <a:xfrm>
            <a:off x="873125" y="1612900"/>
            <a:ext cx="720725" cy="1588"/>
          </a:xfrm>
          <a:prstGeom prst="line">
            <a:avLst/>
          </a:prstGeom>
          <a:noFill/>
          <a:ln w="11113">
            <a:solidFill>
              <a:srgbClr val="F7AE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2" name="Line 7428"/>
          <p:cNvSpPr>
            <a:spLocks noChangeShapeType="1"/>
          </p:cNvSpPr>
          <p:nvPr/>
        </p:nvSpPr>
        <p:spPr bwMode="auto">
          <a:xfrm>
            <a:off x="873125" y="1617663"/>
            <a:ext cx="720725" cy="1587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3" name="Line 7429"/>
          <p:cNvSpPr>
            <a:spLocks noChangeShapeType="1"/>
          </p:cNvSpPr>
          <p:nvPr/>
        </p:nvSpPr>
        <p:spPr bwMode="auto">
          <a:xfrm>
            <a:off x="873125" y="1625600"/>
            <a:ext cx="720725" cy="1588"/>
          </a:xfrm>
          <a:prstGeom prst="line">
            <a:avLst/>
          </a:prstGeom>
          <a:noFill/>
          <a:ln w="6350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4" name="Line 7430"/>
          <p:cNvSpPr>
            <a:spLocks noChangeShapeType="1"/>
          </p:cNvSpPr>
          <p:nvPr/>
        </p:nvSpPr>
        <p:spPr bwMode="auto">
          <a:xfrm>
            <a:off x="873125" y="1633538"/>
            <a:ext cx="720725" cy="1587"/>
          </a:xfrm>
          <a:prstGeom prst="line">
            <a:avLst/>
          </a:prstGeom>
          <a:noFill/>
          <a:ln w="6350">
            <a:solidFill>
              <a:srgbClr val="FFC0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5" name="Line 7431"/>
          <p:cNvSpPr>
            <a:spLocks noChangeShapeType="1"/>
          </p:cNvSpPr>
          <p:nvPr/>
        </p:nvSpPr>
        <p:spPr bwMode="auto">
          <a:xfrm>
            <a:off x="873125" y="1636713"/>
            <a:ext cx="720725" cy="1587"/>
          </a:xfrm>
          <a:prstGeom prst="line">
            <a:avLst/>
          </a:prstGeom>
          <a:noFill/>
          <a:ln w="6350">
            <a:solidFill>
              <a:srgbClr val="FFCC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6" name="Line 7432"/>
          <p:cNvSpPr>
            <a:spLocks noChangeShapeType="1"/>
          </p:cNvSpPr>
          <p:nvPr/>
        </p:nvSpPr>
        <p:spPr bwMode="auto">
          <a:xfrm>
            <a:off x="873125" y="1644650"/>
            <a:ext cx="720725" cy="1588"/>
          </a:xfrm>
          <a:prstGeom prst="line">
            <a:avLst/>
          </a:prstGeom>
          <a:noFill/>
          <a:ln w="6350">
            <a:solidFill>
              <a:srgbClr val="FFD8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7" name="Line 7433"/>
          <p:cNvSpPr>
            <a:spLocks noChangeShapeType="1"/>
          </p:cNvSpPr>
          <p:nvPr/>
        </p:nvSpPr>
        <p:spPr bwMode="auto">
          <a:xfrm>
            <a:off x="873125" y="1647825"/>
            <a:ext cx="720725" cy="1588"/>
          </a:xfrm>
          <a:prstGeom prst="line">
            <a:avLst/>
          </a:prstGeom>
          <a:noFill/>
          <a:ln w="6350">
            <a:solidFill>
              <a:srgbClr val="FFE4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8" name="Line 7434"/>
          <p:cNvSpPr>
            <a:spLocks noChangeShapeType="1"/>
          </p:cNvSpPr>
          <p:nvPr/>
        </p:nvSpPr>
        <p:spPr bwMode="auto">
          <a:xfrm>
            <a:off x="873125" y="1652588"/>
            <a:ext cx="720725" cy="1587"/>
          </a:xfrm>
          <a:prstGeom prst="line">
            <a:avLst/>
          </a:prstGeom>
          <a:noFill/>
          <a:ln w="6350">
            <a:solidFill>
              <a:srgbClr val="FFEF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9" name="Line 7435"/>
          <p:cNvSpPr>
            <a:spLocks noChangeShapeType="1"/>
          </p:cNvSpPr>
          <p:nvPr/>
        </p:nvSpPr>
        <p:spPr bwMode="auto">
          <a:xfrm>
            <a:off x="873125" y="1660525"/>
            <a:ext cx="720725" cy="1588"/>
          </a:xfrm>
          <a:prstGeom prst="line">
            <a:avLst/>
          </a:prstGeom>
          <a:noFill/>
          <a:ln w="6350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0" name="Line 7436"/>
          <p:cNvSpPr>
            <a:spLocks noChangeShapeType="1"/>
          </p:cNvSpPr>
          <p:nvPr/>
        </p:nvSpPr>
        <p:spPr bwMode="auto">
          <a:xfrm>
            <a:off x="873125" y="1663700"/>
            <a:ext cx="720725" cy="1588"/>
          </a:xfrm>
          <a:prstGeom prst="line">
            <a:avLst/>
          </a:prstGeom>
          <a:noFill/>
          <a:ln w="11113">
            <a:solidFill>
              <a:srgbClr val="FFFBB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1" name="Line 7437"/>
          <p:cNvSpPr>
            <a:spLocks noChangeShapeType="1"/>
          </p:cNvSpPr>
          <p:nvPr/>
        </p:nvSpPr>
        <p:spPr bwMode="auto">
          <a:xfrm>
            <a:off x="873125" y="1676400"/>
            <a:ext cx="720725" cy="1588"/>
          </a:xfrm>
          <a:prstGeom prst="line">
            <a:avLst/>
          </a:prstGeom>
          <a:noFill/>
          <a:ln w="11113">
            <a:solidFill>
              <a:srgbClr val="FFFA9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2" name="Line 7438"/>
          <p:cNvSpPr>
            <a:spLocks noChangeShapeType="1"/>
          </p:cNvSpPr>
          <p:nvPr/>
        </p:nvSpPr>
        <p:spPr bwMode="auto">
          <a:xfrm>
            <a:off x="873125" y="1682750"/>
            <a:ext cx="720725" cy="1588"/>
          </a:xfrm>
          <a:prstGeom prst="line">
            <a:avLst/>
          </a:prstGeom>
          <a:noFill/>
          <a:ln w="11113">
            <a:solidFill>
              <a:srgbClr val="FFF87E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3" name="Line 7439"/>
          <p:cNvSpPr>
            <a:spLocks noChangeShapeType="1"/>
          </p:cNvSpPr>
          <p:nvPr/>
        </p:nvSpPr>
        <p:spPr bwMode="auto">
          <a:xfrm>
            <a:off x="873125" y="1690688"/>
            <a:ext cx="720725" cy="1587"/>
          </a:xfrm>
          <a:prstGeom prst="line">
            <a:avLst/>
          </a:prstGeom>
          <a:noFill/>
          <a:ln w="11113">
            <a:solidFill>
              <a:srgbClr val="FFF65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4" name="Line 7440"/>
          <p:cNvSpPr>
            <a:spLocks noChangeShapeType="1"/>
          </p:cNvSpPr>
          <p:nvPr/>
        </p:nvSpPr>
        <p:spPr bwMode="auto">
          <a:xfrm>
            <a:off x="873125" y="1698625"/>
            <a:ext cx="720725" cy="1588"/>
          </a:xfrm>
          <a:prstGeom prst="line">
            <a:avLst/>
          </a:prstGeom>
          <a:noFill/>
          <a:ln w="11113">
            <a:solidFill>
              <a:srgbClr val="FFF53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5" name="Line 7441"/>
          <p:cNvSpPr>
            <a:spLocks noChangeShapeType="1"/>
          </p:cNvSpPr>
          <p:nvPr/>
        </p:nvSpPr>
        <p:spPr bwMode="auto">
          <a:xfrm>
            <a:off x="873125" y="1706563"/>
            <a:ext cx="720725" cy="1587"/>
          </a:xfrm>
          <a:prstGeom prst="line">
            <a:avLst/>
          </a:prstGeom>
          <a:noFill/>
          <a:ln w="11113">
            <a:solidFill>
              <a:srgbClr val="FFF31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6" name="Line 7442"/>
          <p:cNvSpPr>
            <a:spLocks noChangeShapeType="1"/>
          </p:cNvSpPr>
          <p:nvPr/>
        </p:nvSpPr>
        <p:spPr bwMode="auto">
          <a:xfrm>
            <a:off x="873125" y="1714500"/>
            <a:ext cx="720725" cy="1588"/>
          </a:xfrm>
          <a:prstGeom prst="line">
            <a:avLst/>
          </a:prstGeom>
          <a:noFill/>
          <a:ln w="11113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7" name="Line 7443"/>
          <p:cNvSpPr>
            <a:spLocks noChangeShapeType="1"/>
          </p:cNvSpPr>
          <p:nvPr/>
        </p:nvSpPr>
        <p:spPr bwMode="auto">
          <a:xfrm>
            <a:off x="873125" y="1722438"/>
            <a:ext cx="720725" cy="1587"/>
          </a:xfrm>
          <a:prstGeom prst="line">
            <a:avLst/>
          </a:prstGeom>
          <a:noFill/>
          <a:ln w="11113">
            <a:solidFill>
              <a:srgbClr val="FFF1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8" name="Line 7444"/>
          <p:cNvSpPr>
            <a:spLocks noChangeShapeType="1"/>
          </p:cNvSpPr>
          <p:nvPr/>
        </p:nvSpPr>
        <p:spPr bwMode="auto">
          <a:xfrm>
            <a:off x="873125" y="1730375"/>
            <a:ext cx="720725" cy="1588"/>
          </a:xfrm>
          <a:prstGeom prst="line">
            <a:avLst/>
          </a:prstGeom>
          <a:noFill/>
          <a:ln w="11113">
            <a:solidFill>
              <a:srgbClr val="FFEA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9" name="Line 7445"/>
          <p:cNvSpPr>
            <a:spLocks noChangeShapeType="1"/>
          </p:cNvSpPr>
          <p:nvPr/>
        </p:nvSpPr>
        <p:spPr bwMode="auto">
          <a:xfrm>
            <a:off x="873125" y="1738313"/>
            <a:ext cx="720725" cy="1587"/>
          </a:xfrm>
          <a:prstGeom prst="line">
            <a:avLst/>
          </a:prstGeom>
          <a:noFill/>
          <a:ln w="11113">
            <a:solidFill>
              <a:srgbClr val="FFE2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0" name="Line 7446"/>
          <p:cNvSpPr>
            <a:spLocks noChangeShapeType="1"/>
          </p:cNvSpPr>
          <p:nvPr/>
        </p:nvSpPr>
        <p:spPr bwMode="auto">
          <a:xfrm>
            <a:off x="873125" y="1749425"/>
            <a:ext cx="720725" cy="1588"/>
          </a:xfrm>
          <a:prstGeom prst="line">
            <a:avLst/>
          </a:prstGeom>
          <a:noFill/>
          <a:ln w="11113">
            <a:solidFill>
              <a:srgbClr val="FFDB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1" name="Line 7447"/>
          <p:cNvSpPr>
            <a:spLocks noChangeShapeType="1"/>
          </p:cNvSpPr>
          <p:nvPr/>
        </p:nvSpPr>
        <p:spPr bwMode="auto">
          <a:xfrm>
            <a:off x="873125" y="1757363"/>
            <a:ext cx="720725" cy="1587"/>
          </a:xfrm>
          <a:prstGeom prst="line">
            <a:avLst/>
          </a:prstGeom>
          <a:noFill/>
          <a:ln w="11113">
            <a:solidFill>
              <a:srgbClr val="FFD3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2" name="Line 7448"/>
          <p:cNvSpPr>
            <a:spLocks noChangeShapeType="1"/>
          </p:cNvSpPr>
          <p:nvPr/>
        </p:nvSpPr>
        <p:spPr bwMode="auto">
          <a:xfrm>
            <a:off x="873125" y="1765300"/>
            <a:ext cx="720725" cy="1588"/>
          </a:xfrm>
          <a:prstGeom prst="line">
            <a:avLst/>
          </a:prstGeom>
          <a:noFill/>
          <a:ln w="11113">
            <a:solidFill>
              <a:srgbClr val="FFCB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3" name="Line 7449"/>
          <p:cNvSpPr>
            <a:spLocks noChangeShapeType="1"/>
          </p:cNvSpPr>
          <p:nvPr/>
        </p:nvSpPr>
        <p:spPr bwMode="auto">
          <a:xfrm>
            <a:off x="873125" y="1773238"/>
            <a:ext cx="720725" cy="1587"/>
          </a:xfrm>
          <a:prstGeom prst="line">
            <a:avLst/>
          </a:prstGeom>
          <a:noFill/>
          <a:ln w="11113">
            <a:solidFill>
              <a:srgbClr val="FFC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4" name="Line 7450"/>
          <p:cNvSpPr>
            <a:spLocks noChangeShapeType="1"/>
          </p:cNvSpPr>
          <p:nvPr/>
        </p:nvSpPr>
        <p:spPr bwMode="auto">
          <a:xfrm>
            <a:off x="873125" y="1781175"/>
            <a:ext cx="720725" cy="1588"/>
          </a:xfrm>
          <a:prstGeom prst="line">
            <a:avLst/>
          </a:prstGeom>
          <a:noFill/>
          <a:ln w="11113">
            <a:solidFill>
              <a:srgbClr val="FFBC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5" name="Line 7451"/>
          <p:cNvSpPr>
            <a:spLocks noChangeShapeType="1"/>
          </p:cNvSpPr>
          <p:nvPr/>
        </p:nvSpPr>
        <p:spPr bwMode="auto">
          <a:xfrm>
            <a:off x="873125" y="1789113"/>
            <a:ext cx="720725" cy="1587"/>
          </a:xfrm>
          <a:prstGeom prst="line">
            <a:avLst/>
          </a:prstGeom>
          <a:noFill/>
          <a:ln w="11113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6" name="Line 7452"/>
          <p:cNvSpPr>
            <a:spLocks noChangeShapeType="1"/>
          </p:cNvSpPr>
          <p:nvPr/>
        </p:nvSpPr>
        <p:spPr bwMode="auto">
          <a:xfrm>
            <a:off x="873125" y="1795463"/>
            <a:ext cx="720725" cy="1587"/>
          </a:xfrm>
          <a:prstGeom prst="line">
            <a:avLst/>
          </a:prstGeom>
          <a:noFill/>
          <a:ln w="6350">
            <a:solidFill>
              <a:srgbClr val="FFB4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7" name="Line 7453"/>
          <p:cNvSpPr>
            <a:spLocks noChangeShapeType="1"/>
          </p:cNvSpPr>
          <p:nvPr/>
        </p:nvSpPr>
        <p:spPr bwMode="auto">
          <a:xfrm>
            <a:off x="873125" y="1800225"/>
            <a:ext cx="720725" cy="1588"/>
          </a:xfrm>
          <a:prstGeom prst="line">
            <a:avLst/>
          </a:prstGeom>
          <a:noFill/>
          <a:ln w="6350">
            <a:solidFill>
              <a:srgbClr val="F7AE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8" name="Line 7454"/>
          <p:cNvSpPr>
            <a:spLocks noChangeShapeType="1"/>
          </p:cNvSpPr>
          <p:nvPr/>
        </p:nvSpPr>
        <p:spPr bwMode="auto">
          <a:xfrm>
            <a:off x="873125" y="1803400"/>
            <a:ext cx="720725" cy="1588"/>
          </a:xfrm>
          <a:prstGeom prst="line">
            <a:avLst/>
          </a:prstGeom>
          <a:noFill/>
          <a:ln w="6350">
            <a:solidFill>
              <a:srgbClr val="EEA7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9" name="Line 7455"/>
          <p:cNvSpPr>
            <a:spLocks noChangeShapeType="1"/>
          </p:cNvSpPr>
          <p:nvPr/>
        </p:nvSpPr>
        <p:spPr bwMode="auto">
          <a:xfrm>
            <a:off x="873125" y="1811338"/>
            <a:ext cx="720725" cy="1587"/>
          </a:xfrm>
          <a:prstGeom prst="line">
            <a:avLst/>
          </a:prstGeom>
          <a:noFill/>
          <a:ln w="6350">
            <a:solidFill>
              <a:srgbClr val="E5A0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0" name="Line 7456"/>
          <p:cNvSpPr>
            <a:spLocks noChangeShapeType="1"/>
          </p:cNvSpPr>
          <p:nvPr/>
        </p:nvSpPr>
        <p:spPr bwMode="auto">
          <a:xfrm>
            <a:off x="873125" y="1816100"/>
            <a:ext cx="720725" cy="1588"/>
          </a:xfrm>
          <a:prstGeom prst="line">
            <a:avLst/>
          </a:prstGeom>
          <a:noFill/>
          <a:ln w="6350">
            <a:solidFill>
              <a:srgbClr val="DC9A0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1" name="Line 7457"/>
          <p:cNvSpPr>
            <a:spLocks noChangeShapeType="1"/>
          </p:cNvSpPr>
          <p:nvPr/>
        </p:nvSpPr>
        <p:spPr bwMode="auto">
          <a:xfrm>
            <a:off x="873125" y="1819275"/>
            <a:ext cx="720725" cy="1588"/>
          </a:xfrm>
          <a:prstGeom prst="line">
            <a:avLst/>
          </a:prstGeom>
          <a:noFill/>
          <a:ln w="6350">
            <a:solidFill>
              <a:srgbClr val="D393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2" name="Line 7458"/>
          <p:cNvSpPr>
            <a:spLocks noChangeShapeType="1"/>
          </p:cNvSpPr>
          <p:nvPr/>
        </p:nvSpPr>
        <p:spPr bwMode="auto">
          <a:xfrm>
            <a:off x="873125" y="1824038"/>
            <a:ext cx="720725" cy="1587"/>
          </a:xfrm>
          <a:prstGeom prst="line">
            <a:avLst/>
          </a:prstGeom>
          <a:noFill/>
          <a:ln w="6350">
            <a:solidFill>
              <a:srgbClr val="CA8C02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3" name="Rectangle 7459"/>
          <p:cNvSpPr>
            <a:spLocks noChangeArrowheads="1"/>
          </p:cNvSpPr>
          <p:nvPr/>
        </p:nvSpPr>
        <p:spPr bwMode="auto">
          <a:xfrm>
            <a:off x="925513" y="1531938"/>
            <a:ext cx="28575" cy="36512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4" name="Rectangle 7460"/>
          <p:cNvSpPr>
            <a:spLocks noChangeArrowheads="1"/>
          </p:cNvSpPr>
          <p:nvPr/>
        </p:nvSpPr>
        <p:spPr bwMode="auto">
          <a:xfrm>
            <a:off x="1509713" y="1531938"/>
            <a:ext cx="28575" cy="36512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5" name="Oval 7461"/>
          <p:cNvSpPr>
            <a:spLocks noChangeArrowheads="1"/>
          </p:cNvSpPr>
          <p:nvPr/>
        </p:nvSpPr>
        <p:spPr bwMode="auto">
          <a:xfrm>
            <a:off x="1049338" y="1252538"/>
            <a:ext cx="358775" cy="400050"/>
          </a:xfrm>
          <a:prstGeom prst="ellipse">
            <a:avLst/>
          </a:prstGeom>
          <a:solidFill>
            <a:srgbClr val="FFC8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6" name="Oval 7462"/>
          <p:cNvSpPr>
            <a:spLocks noChangeArrowheads="1"/>
          </p:cNvSpPr>
          <p:nvPr/>
        </p:nvSpPr>
        <p:spPr bwMode="auto">
          <a:xfrm>
            <a:off x="1109663" y="1247775"/>
            <a:ext cx="274637" cy="342900"/>
          </a:xfrm>
          <a:prstGeom prst="ellipse">
            <a:avLst/>
          </a:prstGeom>
          <a:solidFill>
            <a:srgbClr val="FFCD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7" name="Oval 7463"/>
          <p:cNvSpPr>
            <a:spLocks noChangeArrowheads="1"/>
          </p:cNvSpPr>
          <p:nvPr/>
        </p:nvSpPr>
        <p:spPr bwMode="auto">
          <a:xfrm>
            <a:off x="1079500" y="1263650"/>
            <a:ext cx="301625" cy="338138"/>
          </a:xfrm>
          <a:prstGeom prst="ellipse">
            <a:avLst/>
          </a:prstGeom>
          <a:solidFill>
            <a:srgbClr val="FFCF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8" name="Oval 7464"/>
          <p:cNvSpPr>
            <a:spLocks noChangeArrowheads="1"/>
          </p:cNvSpPr>
          <p:nvPr/>
        </p:nvSpPr>
        <p:spPr bwMode="auto">
          <a:xfrm>
            <a:off x="1090613" y="1262063"/>
            <a:ext cx="288925" cy="322262"/>
          </a:xfrm>
          <a:prstGeom prst="ellipse">
            <a:avLst/>
          </a:prstGeom>
          <a:solidFill>
            <a:srgbClr val="FFD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9" name="Oval 7465"/>
          <p:cNvSpPr>
            <a:spLocks noChangeArrowheads="1"/>
          </p:cNvSpPr>
          <p:nvPr/>
        </p:nvSpPr>
        <p:spPr bwMode="auto">
          <a:xfrm>
            <a:off x="1130300" y="1258888"/>
            <a:ext cx="274638" cy="307975"/>
          </a:xfrm>
          <a:prstGeom prst="ellipse">
            <a:avLst/>
          </a:prstGeom>
          <a:solidFill>
            <a:srgbClr val="FFD2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0" name="Oval 7466"/>
          <p:cNvSpPr>
            <a:spLocks noChangeArrowheads="1"/>
          </p:cNvSpPr>
          <p:nvPr/>
        </p:nvSpPr>
        <p:spPr bwMode="auto">
          <a:xfrm>
            <a:off x="1138238" y="1266825"/>
            <a:ext cx="260350" cy="292100"/>
          </a:xfrm>
          <a:prstGeom prst="ellipse">
            <a:avLst/>
          </a:prstGeom>
          <a:solidFill>
            <a:srgbClr val="FFD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1" name="Oval 7467"/>
          <p:cNvSpPr>
            <a:spLocks noChangeArrowheads="1"/>
          </p:cNvSpPr>
          <p:nvPr/>
        </p:nvSpPr>
        <p:spPr bwMode="auto">
          <a:xfrm>
            <a:off x="1144588" y="1274763"/>
            <a:ext cx="247650" cy="276225"/>
          </a:xfrm>
          <a:prstGeom prst="ellipse">
            <a:avLst/>
          </a:prstGeom>
          <a:solidFill>
            <a:srgbClr val="FFD5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2" name="Oval 7468"/>
          <p:cNvSpPr>
            <a:spLocks noChangeArrowheads="1"/>
          </p:cNvSpPr>
          <p:nvPr/>
        </p:nvSpPr>
        <p:spPr bwMode="auto">
          <a:xfrm>
            <a:off x="1133475" y="1284288"/>
            <a:ext cx="238125" cy="260350"/>
          </a:xfrm>
          <a:prstGeom prst="ellipse">
            <a:avLst/>
          </a:prstGeom>
          <a:solidFill>
            <a:srgbClr val="FFD7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3" name="Oval 7469"/>
          <p:cNvSpPr>
            <a:spLocks noChangeArrowheads="1"/>
          </p:cNvSpPr>
          <p:nvPr/>
        </p:nvSpPr>
        <p:spPr bwMode="auto">
          <a:xfrm>
            <a:off x="1158875" y="1290638"/>
            <a:ext cx="222250" cy="244475"/>
          </a:xfrm>
          <a:prstGeom prst="ellipse">
            <a:avLst/>
          </a:prstGeom>
          <a:solidFill>
            <a:srgbClr val="FFD9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4" name="Oval 7470"/>
          <p:cNvSpPr>
            <a:spLocks noChangeArrowheads="1"/>
          </p:cNvSpPr>
          <p:nvPr/>
        </p:nvSpPr>
        <p:spPr bwMode="auto">
          <a:xfrm>
            <a:off x="1165225" y="1298575"/>
            <a:ext cx="209550" cy="228600"/>
          </a:xfrm>
          <a:prstGeom prst="ellipse">
            <a:avLst/>
          </a:prstGeom>
          <a:solidFill>
            <a:srgbClr val="FFDA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5" name="Oval 7471"/>
          <p:cNvSpPr>
            <a:spLocks noChangeArrowheads="1"/>
          </p:cNvSpPr>
          <p:nvPr/>
        </p:nvSpPr>
        <p:spPr bwMode="auto">
          <a:xfrm>
            <a:off x="1173163" y="1306513"/>
            <a:ext cx="193675" cy="214312"/>
          </a:xfrm>
          <a:prstGeom prst="ellipse">
            <a:avLst/>
          </a:prstGeom>
          <a:solidFill>
            <a:srgbClr val="FFDC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6" name="Oval 7472"/>
          <p:cNvSpPr>
            <a:spLocks noChangeArrowheads="1"/>
          </p:cNvSpPr>
          <p:nvPr/>
        </p:nvSpPr>
        <p:spPr bwMode="auto">
          <a:xfrm>
            <a:off x="1158875" y="1322388"/>
            <a:ext cx="180975" cy="198437"/>
          </a:xfrm>
          <a:prstGeom prst="ellipse">
            <a:avLst/>
          </a:prstGeom>
          <a:solidFill>
            <a:srgbClr val="FFDE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7" name="Oval 7473"/>
          <p:cNvSpPr>
            <a:spLocks noChangeArrowheads="1"/>
          </p:cNvSpPr>
          <p:nvPr/>
        </p:nvSpPr>
        <p:spPr bwMode="auto">
          <a:xfrm>
            <a:off x="1185863" y="1322388"/>
            <a:ext cx="168275" cy="182562"/>
          </a:xfrm>
          <a:prstGeom prst="ellipse">
            <a:avLst/>
          </a:prstGeom>
          <a:solidFill>
            <a:srgbClr val="FFDF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8" name="Oval 7474"/>
          <p:cNvSpPr>
            <a:spLocks noChangeArrowheads="1"/>
          </p:cNvSpPr>
          <p:nvPr/>
        </p:nvSpPr>
        <p:spPr bwMode="auto">
          <a:xfrm>
            <a:off x="1193800" y="1325563"/>
            <a:ext cx="152400" cy="171450"/>
          </a:xfrm>
          <a:prstGeom prst="ellipse">
            <a:avLst/>
          </a:prstGeom>
          <a:solidFill>
            <a:srgbClr val="FFE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9" name="Oval 7475"/>
          <p:cNvSpPr>
            <a:spLocks noChangeArrowheads="1"/>
          </p:cNvSpPr>
          <p:nvPr/>
        </p:nvSpPr>
        <p:spPr bwMode="auto">
          <a:xfrm>
            <a:off x="1200150" y="1333500"/>
            <a:ext cx="139700" cy="155575"/>
          </a:xfrm>
          <a:prstGeom prst="ellipse">
            <a:avLst/>
          </a:prstGeom>
          <a:solidFill>
            <a:srgbClr val="FFE3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0" name="Oval 7476"/>
          <p:cNvSpPr>
            <a:spLocks noChangeArrowheads="1"/>
          </p:cNvSpPr>
          <p:nvPr/>
        </p:nvSpPr>
        <p:spPr bwMode="auto">
          <a:xfrm>
            <a:off x="1208088" y="1341438"/>
            <a:ext cx="123825" cy="139700"/>
          </a:xfrm>
          <a:prstGeom prst="ellipse">
            <a:avLst/>
          </a:prstGeom>
          <a:solidFill>
            <a:srgbClr val="FFE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1" name="Oval 7477"/>
          <p:cNvSpPr>
            <a:spLocks noChangeArrowheads="1"/>
          </p:cNvSpPr>
          <p:nvPr/>
        </p:nvSpPr>
        <p:spPr bwMode="auto">
          <a:xfrm>
            <a:off x="1214438" y="1349375"/>
            <a:ext cx="111125" cy="123825"/>
          </a:xfrm>
          <a:prstGeom prst="ellipse">
            <a:avLst/>
          </a:prstGeom>
          <a:solidFill>
            <a:srgbClr val="FFE6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2" name="Oval 7478"/>
          <p:cNvSpPr>
            <a:spLocks noChangeArrowheads="1"/>
          </p:cNvSpPr>
          <p:nvPr/>
        </p:nvSpPr>
        <p:spPr bwMode="auto">
          <a:xfrm>
            <a:off x="1220788" y="1357313"/>
            <a:ext cx="98425" cy="107950"/>
          </a:xfrm>
          <a:prstGeom prst="ellipse">
            <a:avLst/>
          </a:prstGeom>
          <a:solidFill>
            <a:srgbClr val="FFE8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3" name="Oval 7479"/>
          <p:cNvSpPr>
            <a:spLocks noChangeArrowheads="1"/>
          </p:cNvSpPr>
          <p:nvPr/>
        </p:nvSpPr>
        <p:spPr bwMode="auto">
          <a:xfrm>
            <a:off x="1228725" y="1365250"/>
            <a:ext cx="82550" cy="92075"/>
          </a:xfrm>
          <a:prstGeom prst="ellipse">
            <a:avLst/>
          </a:prstGeom>
          <a:solidFill>
            <a:srgbClr val="FFE9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4" name="Oval 7480"/>
          <p:cNvSpPr>
            <a:spLocks noChangeArrowheads="1"/>
          </p:cNvSpPr>
          <p:nvPr/>
        </p:nvSpPr>
        <p:spPr bwMode="auto">
          <a:xfrm>
            <a:off x="1235075" y="1371600"/>
            <a:ext cx="69850" cy="77788"/>
          </a:xfrm>
          <a:prstGeom prst="ellipse">
            <a:avLst/>
          </a:prstGeom>
          <a:solidFill>
            <a:srgbClr val="FFEB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5" name="Oval 7481"/>
          <p:cNvSpPr>
            <a:spLocks noChangeArrowheads="1"/>
          </p:cNvSpPr>
          <p:nvPr/>
        </p:nvSpPr>
        <p:spPr bwMode="auto">
          <a:xfrm>
            <a:off x="1241425" y="1379538"/>
            <a:ext cx="57150" cy="63500"/>
          </a:xfrm>
          <a:prstGeom prst="ellipse">
            <a:avLst/>
          </a:prstGeom>
          <a:solidFill>
            <a:srgbClr val="FFEC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6" name="Oval 7482"/>
          <p:cNvSpPr>
            <a:spLocks noChangeArrowheads="1"/>
          </p:cNvSpPr>
          <p:nvPr/>
        </p:nvSpPr>
        <p:spPr bwMode="auto">
          <a:xfrm>
            <a:off x="1249363" y="1387475"/>
            <a:ext cx="41275" cy="47625"/>
          </a:xfrm>
          <a:prstGeom prst="ellipse">
            <a:avLst/>
          </a:prstGeom>
          <a:solidFill>
            <a:srgbClr val="FFEE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7" name="Oval 7483"/>
          <p:cNvSpPr>
            <a:spLocks noChangeArrowheads="1"/>
          </p:cNvSpPr>
          <p:nvPr/>
        </p:nvSpPr>
        <p:spPr bwMode="auto">
          <a:xfrm>
            <a:off x="1255713" y="1395413"/>
            <a:ext cx="28575" cy="31750"/>
          </a:xfrm>
          <a:prstGeom prst="ellipse">
            <a:avLst/>
          </a:prstGeom>
          <a:solidFill>
            <a:srgbClr val="FFF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8" name="Oval 7484"/>
          <p:cNvSpPr>
            <a:spLocks noChangeArrowheads="1"/>
          </p:cNvSpPr>
          <p:nvPr/>
        </p:nvSpPr>
        <p:spPr bwMode="auto">
          <a:xfrm>
            <a:off x="1263650" y="1403350"/>
            <a:ext cx="12700" cy="15875"/>
          </a:xfrm>
          <a:prstGeom prst="ellipse">
            <a:avLst/>
          </a:prstGeom>
          <a:solidFill>
            <a:srgbClr val="FFF1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9" name="Rectangle 7485"/>
          <p:cNvSpPr>
            <a:spLocks noChangeArrowheads="1"/>
          </p:cNvSpPr>
          <p:nvPr/>
        </p:nvSpPr>
        <p:spPr bwMode="auto">
          <a:xfrm>
            <a:off x="1022350" y="1851025"/>
            <a:ext cx="417513" cy="1587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0" name="Rectangle 7486"/>
          <p:cNvSpPr>
            <a:spLocks noChangeArrowheads="1"/>
          </p:cNvSpPr>
          <p:nvPr/>
        </p:nvSpPr>
        <p:spPr bwMode="auto">
          <a:xfrm>
            <a:off x="1433513" y="1795463"/>
            <a:ext cx="14287" cy="63500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1" name="Freeform 7487"/>
          <p:cNvSpPr>
            <a:spLocks/>
          </p:cNvSpPr>
          <p:nvPr/>
        </p:nvSpPr>
        <p:spPr bwMode="auto">
          <a:xfrm>
            <a:off x="1422400" y="1636713"/>
            <a:ext cx="25400" cy="158750"/>
          </a:xfrm>
          <a:custGeom>
            <a:avLst/>
            <a:gdLst>
              <a:gd name="T0" fmla="*/ 11113 w 16"/>
              <a:gd name="T1" fmla="*/ 158750 h 100"/>
              <a:gd name="T2" fmla="*/ 0 w 16"/>
              <a:gd name="T3" fmla="*/ 3175 h 100"/>
              <a:gd name="T4" fmla="*/ 14288 w 16"/>
              <a:gd name="T5" fmla="*/ 0 h 100"/>
              <a:gd name="T6" fmla="*/ 25400 w 16"/>
              <a:gd name="T7" fmla="*/ 158750 h 100"/>
              <a:gd name="T8" fmla="*/ 11113 w 16"/>
              <a:gd name="T9" fmla="*/ 158750 h 1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" h="100">
                <a:moveTo>
                  <a:pt x="7" y="100"/>
                </a:moveTo>
                <a:lnTo>
                  <a:pt x="0" y="2"/>
                </a:lnTo>
                <a:lnTo>
                  <a:pt x="9" y="0"/>
                </a:lnTo>
                <a:lnTo>
                  <a:pt x="16" y="100"/>
                </a:lnTo>
                <a:lnTo>
                  <a:pt x="7" y="10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2" name="Freeform 7488"/>
          <p:cNvSpPr>
            <a:spLocks/>
          </p:cNvSpPr>
          <p:nvPr/>
        </p:nvSpPr>
        <p:spPr bwMode="auto">
          <a:xfrm>
            <a:off x="1392238" y="1443038"/>
            <a:ext cx="44450" cy="196850"/>
          </a:xfrm>
          <a:custGeom>
            <a:avLst/>
            <a:gdLst>
              <a:gd name="T0" fmla="*/ 30163 w 28"/>
              <a:gd name="T1" fmla="*/ 196850 h 124"/>
              <a:gd name="T2" fmla="*/ 0 w 28"/>
              <a:gd name="T3" fmla="*/ 3175 h 124"/>
              <a:gd name="T4" fmla="*/ 12700 w 28"/>
              <a:gd name="T5" fmla="*/ 0 h 124"/>
              <a:gd name="T6" fmla="*/ 44450 w 28"/>
              <a:gd name="T7" fmla="*/ 193675 h 124"/>
              <a:gd name="T8" fmla="*/ 30163 w 28"/>
              <a:gd name="T9" fmla="*/ 196850 h 1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124">
                <a:moveTo>
                  <a:pt x="19" y="124"/>
                </a:moveTo>
                <a:lnTo>
                  <a:pt x="0" y="2"/>
                </a:lnTo>
                <a:lnTo>
                  <a:pt x="8" y="0"/>
                </a:lnTo>
                <a:lnTo>
                  <a:pt x="28" y="122"/>
                </a:lnTo>
                <a:lnTo>
                  <a:pt x="19" y="124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3" name="Freeform 7489"/>
          <p:cNvSpPr>
            <a:spLocks/>
          </p:cNvSpPr>
          <p:nvPr/>
        </p:nvSpPr>
        <p:spPr bwMode="auto">
          <a:xfrm>
            <a:off x="1360488" y="1349375"/>
            <a:ext cx="44450" cy="96838"/>
          </a:xfrm>
          <a:custGeom>
            <a:avLst/>
            <a:gdLst>
              <a:gd name="T0" fmla="*/ 31750 w 28"/>
              <a:gd name="T1" fmla="*/ 96838 h 61"/>
              <a:gd name="T2" fmla="*/ 0 w 28"/>
              <a:gd name="T3" fmla="*/ 3175 h 61"/>
              <a:gd name="T4" fmla="*/ 14288 w 28"/>
              <a:gd name="T5" fmla="*/ 0 h 61"/>
              <a:gd name="T6" fmla="*/ 44450 w 28"/>
              <a:gd name="T7" fmla="*/ 93663 h 61"/>
              <a:gd name="T8" fmla="*/ 31750 w 28"/>
              <a:gd name="T9" fmla="*/ 96838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61">
                <a:moveTo>
                  <a:pt x="20" y="61"/>
                </a:moveTo>
                <a:lnTo>
                  <a:pt x="0" y="2"/>
                </a:lnTo>
                <a:lnTo>
                  <a:pt x="9" y="0"/>
                </a:lnTo>
                <a:lnTo>
                  <a:pt x="28" y="59"/>
                </a:lnTo>
                <a:lnTo>
                  <a:pt x="20" y="61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4" name="Freeform 7490"/>
          <p:cNvSpPr>
            <a:spLocks/>
          </p:cNvSpPr>
          <p:nvPr/>
        </p:nvSpPr>
        <p:spPr bwMode="auto">
          <a:xfrm>
            <a:off x="1343025" y="1306513"/>
            <a:ext cx="31750" cy="46037"/>
          </a:xfrm>
          <a:custGeom>
            <a:avLst/>
            <a:gdLst>
              <a:gd name="T0" fmla="*/ 17463 w 20"/>
              <a:gd name="T1" fmla="*/ 46037 h 29"/>
              <a:gd name="T2" fmla="*/ 0 w 20"/>
              <a:gd name="T3" fmla="*/ 11112 h 29"/>
              <a:gd name="T4" fmla="*/ 11113 w 20"/>
              <a:gd name="T5" fmla="*/ 0 h 29"/>
              <a:gd name="T6" fmla="*/ 31750 w 20"/>
              <a:gd name="T7" fmla="*/ 42862 h 29"/>
              <a:gd name="T8" fmla="*/ 17463 w 20"/>
              <a:gd name="T9" fmla="*/ 4603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9">
                <a:moveTo>
                  <a:pt x="11" y="29"/>
                </a:moveTo>
                <a:lnTo>
                  <a:pt x="0" y="7"/>
                </a:lnTo>
                <a:lnTo>
                  <a:pt x="7" y="0"/>
                </a:lnTo>
                <a:lnTo>
                  <a:pt x="20" y="27"/>
                </a:lnTo>
                <a:lnTo>
                  <a:pt x="11" y="29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5" name="Freeform 7491"/>
          <p:cNvSpPr>
            <a:spLocks/>
          </p:cNvSpPr>
          <p:nvPr/>
        </p:nvSpPr>
        <p:spPr bwMode="auto">
          <a:xfrm>
            <a:off x="1322388" y="1263650"/>
            <a:ext cx="31750" cy="53975"/>
          </a:xfrm>
          <a:custGeom>
            <a:avLst/>
            <a:gdLst>
              <a:gd name="T0" fmla="*/ 20638 w 20"/>
              <a:gd name="T1" fmla="*/ 53975 h 34"/>
              <a:gd name="T2" fmla="*/ 0 w 20"/>
              <a:gd name="T3" fmla="*/ 11113 h 34"/>
              <a:gd name="T4" fmla="*/ 9525 w 20"/>
              <a:gd name="T5" fmla="*/ 0 h 34"/>
              <a:gd name="T6" fmla="*/ 31750 w 20"/>
              <a:gd name="T7" fmla="*/ 42863 h 34"/>
              <a:gd name="T8" fmla="*/ 20638 w 20"/>
              <a:gd name="T9" fmla="*/ 53975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34">
                <a:moveTo>
                  <a:pt x="13" y="34"/>
                </a:moveTo>
                <a:lnTo>
                  <a:pt x="0" y="7"/>
                </a:lnTo>
                <a:lnTo>
                  <a:pt x="6" y="0"/>
                </a:lnTo>
                <a:lnTo>
                  <a:pt x="20" y="27"/>
                </a:lnTo>
                <a:lnTo>
                  <a:pt x="13" y="34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6" name="Freeform 7492"/>
          <p:cNvSpPr>
            <a:spLocks/>
          </p:cNvSpPr>
          <p:nvPr/>
        </p:nvSpPr>
        <p:spPr bwMode="auto">
          <a:xfrm>
            <a:off x="1439863" y="1858963"/>
            <a:ext cx="7937" cy="7937"/>
          </a:xfrm>
          <a:custGeom>
            <a:avLst/>
            <a:gdLst>
              <a:gd name="T0" fmla="*/ 0 w 5"/>
              <a:gd name="T1" fmla="*/ 7937 h 5"/>
              <a:gd name="T2" fmla="*/ 7937 w 5"/>
              <a:gd name="T3" fmla="*/ 0 h 5"/>
              <a:gd name="T4" fmla="*/ 7937 w 5"/>
              <a:gd name="T5" fmla="*/ 7937 h 5"/>
              <a:gd name="T6" fmla="*/ 0 w 5"/>
              <a:gd name="T7" fmla="*/ 7937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0" y="5"/>
                </a:moveTo>
                <a:lnTo>
                  <a:pt x="5" y="0"/>
                </a:lnTo>
                <a:lnTo>
                  <a:pt x="5" y="5"/>
                </a:lnTo>
                <a:lnTo>
                  <a:pt x="0" y="5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7" name="Freeform 7493"/>
          <p:cNvSpPr>
            <a:spLocks/>
          </p:cNvSpPr>
          <p:nvPr/>
        </p:nvSpPr>
        <p:spPr bwMode="auto">
          <a:xfrm>
            <a:off x="1433513" y="1851025"/>
            <a:ext cx="14287" cy="15875"/>
          </a:xfrm>
          <a:custGeom>
            <a:avLst/>
            <a:gdLst>
              <a:gd name="T0" fmla="*/ 6350 w 9"/>
              <a:gd name="T1" fmla="*/ 15875 h 10"/>
              <a:gd name="T2" fmla="*/ 14287 w 9"/>
              <a:gd name="T3" fmla="*/ 7938 h 10"/>
              <a:gd name="T4" fmla="*/ 6350 w 9"/>
              <a:gd name="T5" fmla="*/ 0 h 10"/>
              <a:gd name="T6" fmla="*/ 0 w 9"/>
              <a:gd name="T7" fmla="*/ 7938 h 10"/>
              <a:gd name="T8" fmla="*/ 6350 w 9"/>
              <a:gd name="T9" fmla="*/ 1587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10"/>
                </a:moveTo>
                <a:lnTo>
                  <a:pt x="9" y="5"/>
                </a:lnTo>
                <a:lnTo>
                  <a:pt x="4" y="0"/>
                </a:lnTo>
                <a:lnTo>
                  <a:pt x="0" y="5"/>
                </a:lnTo>
                <a:lnTo>
                  <a:pt x="4" y="1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8" name="Rectangle 7494"/>
          <p:cNvSpPr>
            <a:spLocks noChangeArrowheads="1"/>
          </p:cNvSpPr>
          <p:nvPr/>
        </p:nvSpPr>
        <p:spPr bwMode="auto">
          <a:xfrm>
            <a:off x="1135063" y="1258888"/>
            <a:ext cx="193675" cy="15875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9" name="Freeform 7495"/>
          <p:cNvSpPr>
            <a:spLocks/>
          </p:cNvSpPr>
          <p:nvPr/>
        </p:nvSpPr>
        <p:spPr bwMode="auto">
          <a:xfrm>
            <a:off x="1322388" y="1258888"/>
            <a:ext cx="9525" cy="15875"/>
          </a:xfrm>
          <a:custGeom>
            <a:avLst/>
            <a:gdLst>
              <a:gd name="T0" fmla="*/ 9525 w 6"/>
              <a:gd name="T1" fmla="*/ 4763 h 10"/>
              <a:gd name="T2" fmla="*/ 6350 w 6"/>
              <a:gd name="T3" fmla="*/ 0 h 10"/>
              <a:gd name="T4" fmla="*/ 0 w 6"/>
              <a:gd name="T5" fmla="*/ 15875 h 10"/>
              <a:gd name="T6" fmla="*/ 6350 w 6"/>
              <a:gd name="T7" fmla="*/ 15875 h 10"/>
              <a:gd name="T8" fmla="*/ 9525 w 6"/>
              <a:gd name="T9" fmla="*/ 47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" h="10">
                <a:moveTo>
                  <a:pt x="6" y="3"/>
                </a:moveTo>
                <a:lnTo>
                  <a:pt x="4" y="0"/>
                </a:lnTo>
                <a:lnTo>
                  <a:pt x="0" y="10"/>
                </a:lnTo>
                <a:lnTo>
                  <a:pt x="4" y="10"/>
                </a:lnTo>
                <a:lnTo>
                  <a:pt x="6" y="3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0" name="Freeform 7496"/>
          <p:cNvSpPr>
            <a:spLocks/>
          </p:cNvSpPr>
          <p:nvPr/>
        </p:nvSpPr>
        <p:spPr bwMode="auto">
          <a:xfrm>
            <a:off x="1057275" y="1349375"/>
            <a:ext cx="46038" cy="96838"/>
          </a:xfrm>
          <a:custGeom>
            <a:avLst/>
            <a:gdLst>
              <a:gd name="T0" fmla="*/ 46038 w 29"/>
              <a:gd name="T1" fmla="*/ 3175 h 61"/>
              <a:gd name="T2" fmla="*/ 14288 w 29"/>
              <a:gd name="T3" fmla="*/ 96838 h 61"/>
              <a:gd name="T4" fmla="*/ 0 w 29"/>
              <a:gd name="T5" fmla="*/ 93663 h 61"/>
              <a:gd name="T6" fmla="*/ 31750 w 29"/>
              <a:gd name="T7" fmla="*/ 0 h 61"/>
              <a:gd name="T8" fmla="*/ 46038 w 29"/>
              <a:gd name="T9" fmla="*/ 3175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1">
                <a:moveTo>
                  <a:pt x="29" y="2"/>
                </a:moveTo>
                <a:lnTo>
                  <a:pt x="9" y="61"/>
                </a:lnTo>
                <a:lnTo>
                  <a:pt x="0" y="59"/>
                </a:lnTo>
                <a:lnTo>
                  <a:pt x="20" y="0"/>
                </a:lnTo>
                <a:lnTo>
                  <a:pt x="29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1" name="Freeform 7497"/>
          <p:cNvSpPr>
            <a:spLocks/>
          </p:cNvSpPr>
          <p:nvPr/>
        </p:nvSpPr>
        <p:spPr bwMode="auto">
          <a:xfrm>
            <a:off x="1039813" y="1443038"/>
            <a:ext cx="31750" cy="100012"/>
          </a:xfrm>
          <a:custGeom>
            <a:avLst/>
            <a:gdLst>
              <a:gd name="T0" fmla="*/ 31750 w 20"/>
              <a:gd name="T1" fmla="*/ 3175 h 63"/>
              <a:gd name="T2" fmla="*/ 14288 w 20"/>
              <a:gd name="T3" fmla="*/ 100012 h 63"/>
              <a:gd name="T4" fmla="*/ 0 w 20"/>
              <a:gd name="T5" fmla="*/ 96837 h 63"/>
              <a:gd name="T6" fmla="*/ 17463 w 20"/>
              <a:gd name="T7" fmla="*/ 0 h 63"/>
              <a:gd name="T8" fmla="*/ 31750 w 20"/>
              <a:gd name="T9" fmla="*/ 3175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63">
                <a:moveTo>
                  <a:pt x="20" y="2"/>
                </a:moveTo>
                <a:lnTo>
                  <a:pt x="9" y="63"/>
                </a:lnTo>
                <a:lnTo>
                  <a:pt x="0" y="61"/>
                </a:lnTo>
                <a:lnTo>
                  <a:pt x="11" y="0"/>
                </a:lnTo>
                <a:lnTo>
                  <a:pt x="20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2" name="Freeform 7498"/>
          <p:cNvSpPr>
            <a:spLocks/>
          </p:cNvSpPr>
          <p:nvPr/>
        </p:nvSpPr>
        <p:spPr bwMode="auto">
          <a:xfrm>
            <a:off x="1027113" y="1539875"/>
            <a:ext cx="26987" cy="100013"/>
          </a:xfrm>
          <a:custGeom>
            <a:avLst/>
            <a:gdLst>
              <a:gd name="T0" fmla="*/ 26987 w 17"/>
              <a:gd name="T1" fmla="*/ 3175 h 63"/>
              <a:gd name="T2" fmla="*/ 12700 w 17"/>
              <a:gd name="T3" fmla="*/ 100013 h 63"/>
              <a:gd name="T4" fmla="*/ 0 w 17"/>
              <a:gd name="T5" fmla="*/ 100013 h 63"/>
              <a:gd name="T6" fmla="*/ 12700 w 17"/>
              <a:gd name="T7" fmla="*/ 0 h 63"/>
              <a:gd name="T8" fmla="*/ 26987 w 17"/>
              <a:gd name="T9" fmla="*/ 3175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63">
                <a:moveTo>
                  <a:pt x="17" y="2"/>
                </a:moveTo>
                <a:lnTo>
                  <a:pt x="8" y="63"/>
                </a:lnTo>
                <a:lnTo>
                  <a:pt x="0" y="63"/>
                </a:lnTo>
                <a:lnTo>
                  <a:pt x="8" y="0"/>
                </a:lnTo>
                <a:lnTo>
                  <a:pt x="17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3" name="Freeform 7499"/>
          <p:cNvSpPr>
            <a:spLocks/>
          </p:cNvSpPr>
          <p:nvPr/>
        </p:nvSpPr>
        <p:spPr bwMode="auto">
          <a:xfrm>
            <a:off x="1016000" y="1639888"/>
            <a:ext cx="23813" cy="155575"/>
          </a:xfrm>
          <a:custGeom>
            <a:avLst/>
            <a:gdLst>
              <a:gd name="T0" fmla="*/ 23813 w 15"/>
              <a:gd name="T1" fmla="*/ 0 h 98"/>
              <a:gd name="T2" fmla="*/ 14288 w 15"/>
              <a:gd name="T3" fmla="*/ 155575 h 98"/>
              <a:gd name="T4" fmla="*/ 0 w 15"/>
              <a:gd name="T5" fmla="*/ 155575 h 98"/>
              <a:gd name="T6" fmla="*/ 11113 w 15"/>
              <a:gd name="T7" fmla="*/ 0 h 98"/>
              <a:gd name="T8" fmla="*/ 23813 w 15"/>
              <a:gd name="T9" fmla="*/ 0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98">
                <a:moveTo>
                  <a:pt x="15" y="0"/>
                </a:moveTo>
                <a:lnTo>
                  <a:pt x="9" y="98"/>
                </a:lnTo>
                <a:lnTo>
                  <a:pt x="0" y="98"/>
                </a:lnTo>
                <a:lnTo>
                  <a:pt x="7" y="0"/>
                </a:lnTo>
                <a:lnTo>
                  <a:pt x="15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4" name="Rectangle 7500"/>
          <p:cNvSpPr>
            <a:spLocks noChangeArrowheads="1"/>
          </p:cNvSpPr>
          <p:nvPr/>
        </p:nvSpPr>
        <p:spPr bwMode="auto">
          <a:xfrm>
            <a:off x="1016000" y="1795463"/>
            <a:ext cx="14288" cy="63500"/>
          </a:xfrm>
          <a:prstGeom prst="rect">
            <a:avLst/>
          </a:prstGeom>
          <a:solidFill>
            <a:srgbClr val="CA8C0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5" name="Freeform 7501"/>
          <p:cNvSpPr>
            <a:spLocks/>
          </p:cNvSpPr>
          <p:nvPr/>
        </p:nvSpPr>
        <p:spPr bwMode="auto">
          <a:xfrm>
            <a:off x="1127125" y="1258888"/>
            <a:ext cx="7938" cy="4762"/>
          </a:xfrm>
          <a:custGeom>
            <a:avLst/>
            <a:gdLst>
              <a:gd name="T0" fmla="*/ 7938 w 5"/>
              <a:gd name="T1" fmla="*/ 0 h 3"/>
              <a:gd name="T2" fmla="*/ 0 w 5"/>
              <a:gd name="T3" fmla="*/ 4762 h 3"/>
              <a:gd name="T4" fmla="*/ 3175 w 5"/>
              <a:gd name="T5" fmla="*/ 0 h 3"/>
              <a:gd name="T6" fmla="*/ 7938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0" y="3"/>
                </a:lnTo>
                <a:lnTo>
                  <a:pt x="2" y="0"/>
                </a:lnTo>
                <a:lnTo>
                  <a:pt x="5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6" name="Freeform 7502"/>
          <p:cNvSpPr>
            <a:spLocks/>
          </p:cNvSpPr>
          <p:nvPr/>
        </p:nvSpPr>
        <p:spPr bwMode="auto">
          <a:xfrm>
            <a:off x="1127125" y="1258888"/>
            <a:ext cx="14288" cy="15875"/>
          </a:xfrm>
          <a:custGeom>
            <a:avLst/>
            <a:gdLst>
              <a:gd name="T0" fmla="*/ 7938 w 9"/>
              <a:gd name="T1" fmla="*/ 0 h 10"/>
              <a:gd name="T2" fmla="*/ 0 w 9"/>
              <a:gd name="T3" fmla="*/ 4763 h 10"/>
              <a:gd name="T4" fmla="*/ 7938 w 9"/>
              <a:gd name="T5" fmla="*/ 15875 h 10"/>
              <a:gd name="T6" fmla="*/ 14288 w 9"/>
              <a:gd name="T7" fmla="*/ 7938 h 10"/>
              <a:gd name="T8" fmla="*/ 7938 w 9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5" y="0"/>
                </a:moveTo>
                <a:lnTo>
                  <a:pt x="0" y="3"/>
                </a:lnTo>
                <a:lnTo>
                  <a:pt x="5" y="10"/>
                </a:lnTo>
                <a:lnTo>
                  <a:pt x="9" y="5"/>
                </a:lnTo>
                <a:lnTo>
                  <a:pt x="5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7" name="Freeform 7503"/>
          <p:cNvSpPr>
            <a:spLocks/>
          </p:cNvSpPr>
          <p:nvPr/>
        </p:nvSpPr>
        <p:spPr bwMode="auto">
          <a:xfrm>
            <a:off x="1016000" y="1858963"/>
            <a:ext cx="6350" cy="7937"/>
          </a:xfrm>
          <a:custGeom>
            <a:avLst/>
            <a:gdLst>
              <a:gd name="T0" fmla="*/ 0 w 4"/>
              <a:gd name="T1" fmla="*/ 0 h 5"/>
              <a:gd name="T2" fmla="*/ 6350 w 4"/>
              <a:gd name="T3" fmla="*/ 7937 h 5"/>
              <a:gd name="T4" fmla="*/ 0 w 4"/>
              <a:gd name="T5" fmla="*/ 7937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" h="5">
                <a:moveTo>
                  <a:pt x="0" y="0"/>
                </a:moveTo>
                <a:lnTo>
                  <a:pt x="4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8" name="Freeform 7504"/>
          <p:cNvSpPr>
            <a:spLocks/>
          </p:cNvSpPr>
          <p:nvPr/>
        </p:nvSpPr>
        <p:spPr bwMode="auto">
          <a:xfrm>
            <a:off x="1016000" y="1851025"/>
            <a:ext cx="14288" cy="15875"/>
          </a:xfrm>
          <a:custGeom>
            <a:avLst/>
            <a:gdLst>
              <a:gd name="T0" fmla="*/ 0 w 9"/>
              <a:gd name="T1" fmla="*/ 7938 h 10"/>
              <a:gd name="T2" fmla="*/ 6350 w 9"/>
              <a:gd name="T3" fmla="*/ 15875 h 10"/>
              <a:gd name="T4" fmla="*/ 14288 w 9"/>
              <a:gd name="T5" fmla="*/ 7938 h 10"/>
              <a:gd name="T6" fmla="*/ 6350 w 9"/>
              <a:gd name="T7" fmla="*/ 0 h 10"/>
              <a:gd name="T8" fmla="*/ 0 w 9"/>
              <a:gd name="T9" fmla="*/ 793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0" y="5"/>
                </a:moveTo>
                <a:lnTo>
                  <a:pt x="4" y="10"/>
                </a:lnTo>
                <a:lnTo>
                  <a:pt x="9" y="5"/>
                </a:lnTo>
                <a:lnTo>
                  <a:pt x="4" y="0"/>
                </a:lnTo>
                <a:lnTo>
                  <a:pt x="0" y="5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9" name="Rectangle 7505"/>
          <p:cNvSpPr>
            <a:spLocks noChangeArrowheads="1"/>
          </p:cNvSpPr>
          <p:nvPr/>
        </p:nvSpPr>
        <p:spPr bwMode="auto">
          <a:xfrm>
            <a:off x="995363" y="1858963"/>
            <a:ext cx="473075" cy="155575"/>
          </a:xfrm>
          <a:prstGeom prst="rect">
            <a:avLst/>
          </a:prstGeom>
          <a:solidFill>
            <a:srgbClr val="FFB4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0" name="Oval 7506"/>
          <p:cNvSpPr>
            <a:spLocks noChangeArrowheads="1"/>
          </p:cNvSpPr>
          <p:nvPr/>
        </p:nvSpPr>
        <p:spPr bwMode="auto">
          <a:xfrm>
            <a:off x="1047750" y="1492250"/>
            <a:ext cx="368300" cy="412750"/>
          </a:xfrm>
          <a:prstGeom prst="ellipse">
            <a:avLst/>
          </a:prstGeom>
          <a:solidFill>
            <a:srgbClr val="FFB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1" name="Oval 7507"/>
          <p:cNvSpPr>
            <a:spLocks noChangeArrowheads="1"/>
          </p:cNvSpPr>
          <p:nvPr/>
        </p:nvSpPr>
        <p:spPr bwMode="auto">
          <a:xfrm>
            <a:off x="1049338" y="1493838"/>
            <a:ext cx="368300" cy="414337"/>
          </a:xfrm>
          <a:prstGeom prst="ellipse">
            <a:avLst/>
          </a:prstGeom>
          <a:noFill/>
          <a:ln w="11113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2" name="Oval 7508"/>
          <p:cNvSpPr>
            <a:spLocks noChangeArrowheads="1"/>
          </p:cNvSpPr>
          <p:nvPr/>
        </p:nvSpPr>
        <p:spPr bwMode="auto">
          <a:xfrm>
            <a:off x="1168400" y="1633538"/>
            <a:ext cx="122238" cy="134937"/>
          </a:xfrm>
          <a:prstGeom prst="ellipse">
            <a:avLst/>
          </a:pr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3" name="Freeform 7509"/>
          <p:cNvSpPr>
            <a:spLocks/>
          </p:cNvSpPr>
          <p:nvPr/>
        </p:nvSpPr>
        <p:spPr bwMode="auto">
          <a:xfrm>
            <a:off x="1190625" y="1655763"/>
            <a:ext cx="82550" cy="90487"/>
          </a:xfrm>
          <a:custGeom>
            <a:avLst/>
            <a:gdLst>
              <a:gd name="T0" fmla="*/ 65088 w 52"/>
              <a:gd name="T1" fmla="*/ 90487 h 57"/>
              <a:gd name="T2" fmla="*/ 12700 w 52"/>
              <a:gd name="T3" fmla="*/ 90487 h 57"/>
              <a:gd name="T4" fmla="*/ 0 w 52"/>
              <a:gd name="T5" fmla="*/ 31750 h 57"/>
              <a:gd name="T6" fmla="*/ 41275 w 52"/>
              <a:gd name="T7" fmla="*/ 0 h 57"/>
              <a:gd name="T8" fmla="*/ 82550 w 52"/>
              <a:gd name="T9" fmla="*/ 31750 h 57"/>
              <a:gd name="T10" fmla="*/ 65088 w 52"/>
              <a:gd name="T11" fmla="*/ 90487 h 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57">
                <a:moveTo>
                  <a:pt x="41" y="57"/>
                </a:moveTo>
                <a:lnTo>
                  <a:pt x="8" y="57"/>
                </a:lnTo>
                <a:lnTo>
                  <a:pt x="0" y="20"/>
                </a:lnTo>
                <a:lnTo>
                  <a:pt x="26" y="0"/>
                </a:lnTo>
                <a:lnTo>
                  <a:pt x="52" y="20"/>
                </a:lnTo>
                <a:lnTo>
                  <a:pt x="41" y="57"/>
                </a:lnTo>
                <a:close/>
              </a:path>
            </a:pathLst>
          </a:custGeom>
          <a:solidFill>
            <a:srgbClr val="FFB4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4" name="Freeform 7510"/>
          <p:cNvSpPr>
            <a:spLocks/>
          </p:cNvSpPr>
          <p:nvPr/>
        </p:nvSpPr>
        <p:spPr bwMode="auto">
          <a:xfrm>
            <a:off x="1190625" y="1655763"/>
            <a:ext cx="82550" cy="90487"/>
          </a:xfrm>
          <a:custGeom>
            <a:avLst/>
            <a:gdLst>
              <a:gd name="T0" fmla="*/ 65088 w 52"/>
              <a:gd name="T1" fmla="*/ 90487 h 57"/>
              <a:gd name="T2" fmla="*/ 12700 w 52"/>
              <a:gd name="T3" fmla="*/ 90487 h 57"/>
              <a:gd name="T4" fmla="*/ 0 w 52"/>
              <a:gd name="T5" fmla="*/ 31750 h 57"/>
              <a:gd name="T6" fmla="*/ 41275 w 52"/>
              <a:gd name="T7" fmla="*/ 0 h 57"/>
              <a:gd name="T8" fmla="*/ 82550 w 52"/>
              <a:gd name="T9" fmla="*/ 31750 h 57"/>
              <a:gd name="T10" fmla="*/ 65088 w 52"/>
              <a:gd name="T11" fmla="*/ 90487 h 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" h="57">
                <a:moveTo>
                  <a:pt x="41" y="57"/>
                </a:moveTo>
                <a:lnTo>
                  <a:pt x="8" y="57"/>
                </a:lnTo>
                <a:lnTo>
                  <a:pt x="0" y="20"/>
                </a:lnTo>
                <a:lnTo>
                  <a:pt x="26" y="0"/>
                </a:lnTo>
                <a:lnTo>
                  <a:pt x="52" y="20"/>
                </a:lnTo>
                <a:lnTo>
                  <a:pt x="41" y="57"/>
                </a:lnTo>
                <a:close/>
              </a:path>
            </a:pathLst>
          </a:custGeom>
          <a:noFill/>
          <a:ln w="6350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5" name="Freeform 7511"/>
          <p:cNvSpPr>
            <a:spLocks/>
          </p:cNvSpPr>
          <p:nvPr/>
        </p:nvSpPr>
        <p:spPr bwMode="auto">
          <a:xfrm>
            <a:off x="1089025" y="1263650"/>
            <a:ext cx="52388" cy="88900"/>
          </a:xfrm>
          <a:custGeom>
            <a:avLst/>
            <a:gdLst>
              <a:gd name="T0" fmla="*/ 52388 w 33"/>
              <a:gd name="T1" fmla="*/ 3175 h 56"/>
              <a:gd name="T2" fmla="*/ 14288 w 33"/>
              <a:gd name="T3" fmla="*/ 88900 h 56"/>
              <a:gd name="T4" fmla="*/ 0 w 33"/>
              <a:gd name="T5" fmla="*/ 85725 h 56"/>
              <a:gd name="T6" fmla="*/ 38100 w 33"/>
              <a:gd name="T7" fmla="*/ 0 h 56"/>
              <a:gd name="T8" fmla="*/ 52388 w 33"/>
              <a:gd name="T9" fmla="*/ 3175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56">
                <a:moveTo>
                  <a:pt x="33" y="2"/>
                </a:moveTo>
                <a:lnTo>
                  <a:pt x="9" y="56"/>
                </a:lnTo>
                <a:lnTo>
                  <a:pt x="0" y="54"/>
                </a:lnTo>
                <a:lnTo>
                  <a:pt x="24" y="0"/>
                </a:lnTo>
                <a:lnTo>
                  <a:pt x="33" y="2"/>
                </a:lnTo>
                <a:close/>
              </a:path>
            </a:pathLst>
          </a:custGeom>
          <a:solidFill>
            <a:srgbClr val="CA8C0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080" name="Oval 7512"/>
          <p:cNvSpPr>
            <a:spLocks noChangeArrowheads="1"/>
          </p:cNvSpPr>
          <p:nvPr/>
        </p:nvSpPr>
        <p:spPr bwMode="auto">
          <a:xfrm>
            <a:off x="1935163" y="1695450"/>
            <a:ext cx="144462" cy="1619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081" name="Oval 7513"/>
          <p:cNvSpPr>
            <a:spLocks noChangeArrowheads="1"/>
          </p:cNvSpPr>
          <p:nvPr/>
        </p:nvSpPr>
        <p:spPr bwMode="auto">
          <a:xfrm>
            <a:off x="1841500" y="1585913"/>
            <a:ext cx="334963" cy="3762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082" name="Oval 7514"/>
          <p:cNvSpPr>
            <a:spLocks noChangeArrowheads="1"/>
          </p:cNvSpPr>
          <p:nvPr/>
        </p:nvSpPr>
        <p:spPr bwMode="auto">
          <a:xfrm>
            <a:off x="1744663" y="1477963"/>
            <a:ext cx="530225" cy="5937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991" name="Group 7515"/>
          <p:cNvGrpSpPr>
            <a:grpSpLocks/>
          </p:cNvGrpSpPr>
          <p:nvPr/>
        </p:nvGrpSpPr>
        <p:grpSpPr bwMode="auto">
          <a:xfrm>
            <a:off x="1044575" y="531813"/>
            <a:ext cx="7413625" cy="3602037"/>
            <a:chOff x="658" y="343"/>
            <a:chExt cx="4670" cy="2261"/>
          </a:xfrm>
        </p:grpSpPr>
        <p:sp>
          <p:nvSpPr>
            <p:cNvPr id="43135" name="Freeform 7516"/>
            <p:cNvSpPr>
              <a:spLocks/>
            </p:cNvSpPr>
            <p:nvPr/>
          </p:nvSpPr>
          <p:spPr bwMode="auto">
            <a:xfrm>
              <a:off x="3095" y="634"/>
              <a:ext cx="2" cy="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3 h 3"/>
                <a:gd name="T14" fmla="*/ 2 w 2"/>
                <a:gd name="T15" fmla="*/ 3 h 3"/>
                <a:gd name="T16" fmla="*/ 2 w 2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7517"/>
            <p:cNvSpPr>
              <a:spLocks/>
            </p:cNvSpPr>
            <p:nvPr/>
          </p:nvSpPr>
          <p:spPr bwMode="auto">
            <a:xfrm>
              <a:off x="3097" y="634"/>
              <a:ext cx="4" cy="3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2 w 4"/>
                <a:gd name="T5" fmla="*/ 0 h 3"/>
                <a:gd name="T6" fmla="*/ 2 w 4"/>
                <a:gd name="T7" fmla="*/ 0 h 3"/>
                <a:gd name="T8" fmla="*/ 2 w 4"/>
                <a:gd name="T9" fmla="*/ 3 h 3"/>
                <a:gd name="T10" fmla="*/ 2 w 4"/>
                <a:gd name="T11" fmla="*/ 3 h 3"/>
                <a:gd name="T12" fmla="*/ 2 w 4"/>
                <a:gd name="T13" fmla="*/ 0 h 3"/>
                <a:gd name="T14" fmla="*/ 2 w 4"/>
                <a:gd name="T15" fmla="*/ 0 h 3"/>
                <a:gd name="T16" fmla="*/ 4 w 4"/>
                <a:gd name="T17" fmla="*/ 3 h 3"/>
                <a:gd name="T18" fmla="*/ 4 w 4"/>
                <a:gd name="T19" fmla="*/ 3 h 3"/>
                <a:gd name="T20" fmla="*/ 4 w 4"/>
                <a:gd name="T21" fmla="*/ 0 h 3"/>
                <a:gd name="T22" fmla="*/ 2 w 4"/>
                <a:gd name="T23" fmla="*/ 0 h 3"/>
                <a:gd name="T24" fmla="*/ 2 w 4"/>
                <a:gd name="T25" fmla="*/ 3 h 3"/>
                <a:gd name="T26" fmla="*/ 2 w 4"/>
                <a:gd name="T27" fmla="*/ 0 h 3"/>
                <a:gd name="T28" fmla="*/ 0 w 4"/>
                <a:gd name="T29" fmla="*/ 0 h 3"/>
                <a:gd name="T30" fmla="*/ 0 w 4"/>
                <a:gd name="T31" fmla="*/ 3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Rectangle 7518"/>
            <p:cNvSpPr>
              <a:spLocks noChangeArrowheads="1"/>
            </p:cNvSpPr>
            <p:nvPr/>
          </p:nvSpPr>
          <p:spPr bwMode="auto">
            <a:xfrm>
              <a:off x="3025" y="343"/>
              <a:ext cx="39" cy="34"/>
            </a:xfrm>
            <a:prstGeom prst="rect">
              <a:avLst/>
            </a:prstGeom>
            <a:solidFill>
              <a:srgbClr val="E51B1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38" name="Picture 7519"/>
            <p:cNvPicPr>
              <a:picLocks noChangeAspect="1" noChangeArrowheads="1"/>
            </p:cNvPicPr>
            <p:nvPr/>
          </p:nvPicPr>
          <p:blipFill>
            <a:blip r:embed="rId124" cstate="print"/>
            <a:srcRect/>
            <a:stretch>
              <a:fillRect/>
            </a:stretch>
          </p:blipFill>
          <p:spPr bwMode="auto">
            <a:xfrm>
              <a:off x="3038" y="355"/>
              <a:ext cx="13" cy="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39" name="Picture 7520"/>
            <p:cNvPicPr>
              <a:picLocks noChangeAspect="1" noChangeArrowheads="1"/>
            </p:cNvPicPr>
            <p:nvPr/>
          </p:nvPicPr>
          <p:blipFill>
            <a:blip r:embed="rId125" cstate="print"/>
            <a:srcRect/>
            <a:stretch>
              <a:fillRect/>
            </a:stretch>
          </p:blipFill>
          <p:spPr bwMode="auto">
            <a:xfrm>
              <a:off x="3038" y="355"/>
              <a:ext cx="13" cy="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40" name="Picture 7521"/>
            <p:cNvPicPr>
              <a:picLocks noChangeAspect="1" noChangeArrowheads="1"/>
            </p:cNvPicPr>
            <p:nvPr/>
          </p:nvPicPr>
          <p:blipFill>
            <a:blip r:embed="rId126" cstate="print"/>
            <a:srcRect/>
            <a:stretch>
              <a:fillRect/>
            </a:stretch>
          </p:blipFill>
          <p:spPr bwMode="auto">
            <a:xfrm>
              <a:off x="3051" y="358"/>
              <a:ext cx="13" cy="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41" name="Picture 7522"/>
            <p:cNvPicPr>
              <a:picLocks noChangeAspect="1" noChangeArrowheads="1"/>
            </p:cNvPicPr>
            <p:nvPr/>
          </p:nvPicPr>
          <p:blipFill>
            <a:blip r:embed="rId127" cstate="print"/>
            <a:srcRect/>
            <a:stretch>
              <a:fillRect/>
            </a:stretch>
          </p:blipFill>
          <p:spPr bwMode="auto">
            <a:xfrm>
              <a:off x="3051" y="358"/>
              <a:ext cx="13" cy="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42" name="Rectangle 7523"/>
            <p:cNvSpPr>
              <a:spLocks noChangeArrowheads="1"/>
            </p:cNvSpPr>
            <p:nvPr/>
          </p:nvSpPr>
          <p:spPr bwMode="auto">
            <a:xfrm>
              <a:off x="3051" y="345"/>
              <a:ext cx="9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43" name="Picture 7524"/>
            <p:cNvPicPr>
              <a:picLocks noChangeAspect="1" noChangeArrowheads="1"/>
            </p:cNvPicPr>
            <p:nvPr/>
          </p:nvPicPr>
          <p:blipFill>
            <a:blip r:embed="rId128" cstate="print"/>
            <a:srcRect/>
            <a:stretch>
              <a:fillRect/>
            </a:stretch>
          </p:blipFill>
          <p:spPr bwMode="auto">
            <a:xfrm>
              <a:off x="3025" y="343"/>
              <a:ext cx="15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44" name="Picture 7525"/>
            <p:cNvPicPr>
              <a:picLocks noChangeAspect="1" noChangeArrowheads="1"/>
            </p:cNvPicPr>
            <p:nvPr/>
          </p:nvPicPr>
          <p:blipFill>
            <a:blip r:embed="rId129" cstate="print"/>
            <a:srcRect/>
            <a:stretch>
              <a:fillRect/>
            </a:stretch>
          </p:blipFill>
          <p:spPr bwMode="auto">
            <a:xfrm>
              <a:off x="3025" y="343"/>
              <a:ext cx="15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45" name="Rectangle 7526"/>
            <p:cNvSpPr>
              <a:spLocks noChangeArrowheads="1"/>
            </p:cNvSpPr>
            <p:nvPr/>
          </p:nvSpPr>
          <p:spPr bwMode="auto">
            <a:xfrm>
              <a:off x="763" y="500"/>
              <a:ext cx="15" cy="73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7527"/>
            <p:cNvSpPr>
              <a:spLocks/>
            </p:cNvSpPr>
            <p:nvPr/>
          </p:nvSpPr>
          <p:spPr bwMode="auto">
            <a:xfrm>
              <a:off x="763" y="478"/>
              <a:ext cx="17" cy="24"/>
            </a:xfrm>
            <a:custGeom>
              <a:avLst/>
              <a:gdLst>
                <a:gd name="T0" fmla="*/ 0 w 17"/>
                <a:gd name="T1" fmla="*/ 22 h 24"/>
                <a:gd name="T2" fmla="*/ 4 w 17"/>
                <a:gd name="T3" fmla="*/ 0 h 24"/>
                <a:gd name="T4" fmla="*/ 17 w 17"/>
                <a:gd name="T5" fmla="*/ 9 h 24"/>
                <a:gd name="T6" fmla="*/ 15 w 17"/>
                <a:gd name="T7" fmla="*/ 24 h 24"/>
                <a:gd name="T8" fmla="*/ 0 w 17"/>
                <a:gd name="T9" fmla="*/ 2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4">
                  <a:moveTo>
                    <a:pt x="0" y="22"/>
                  </a:moveTo>
                  <a:lnTo>
                    <a:pt x="4" y="0"/>
                  </a:lnTo>
                  <a:lnTo>
                    <a:pt x="17" y="9"/>
                  </a:lnTo>
                  <a:lnTo>
                    <a:pt x="15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7528"/>
            <p:cNvSpPr>
              <a:spLocks/>
            </p:cNvSpPr>
            <p:nvPr/>
          </p:nvSpPr>
          <p:spPr bwMode="auto">
            <a:xfrm>
              <a:off x="767" y="463"/>
              <a:ext cx="20" cy="24"/>
            </a:xfrm>
            <a:custGeom>
              <a:avLst/>
              <a:gdLst>
                <a:gd name="T0" fmla="*/ 0 w 20"/>
                <a:gd name="T1" fmla="*/ 15 h 24"/>
                <a:gd name="T2" fmla="*/ 9 w 20"/>
                <a:gd name="T3" fmla="*/ 0 h 24"/>
                <a:gd name="T4" fmla="*/ 20 w 20"/>
                <a:gd name="T5" fmla="*/ 12 h 24"/>
                <a:gd name="T6" fmla="*/ 13 w 20"/>
                <a:gd name="T7" fmla="*/ 24 h 24"/>
                <a:gd name="T8" fmla="*/ 0 w 20"/>
                <a:gd name="T9" fmla="*/ 1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4">
                  <a:moveTo>
                    <a:pt x="0" y="15"/>
                  </a:moveTo>
                  <a:lnTo>
                    <a:pt x="9" y="0"/>
                  </a:lnTo>
                  <a:lnTo>
                    <a:pt x="20" y="12"/>
                  </a:lnTo>
                  <a:lnTo>
                    <a:pt x="13" y="2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7529"/>
            <p:cNvSpPr>
              <a:spLocks/>
            </p:cNvSpPr>
            <p:nvPr/>
          </p:nvSpPr>
          <p:spPr bwMode="auto">
            <a:xfrm>
              <a:off x="776" y="448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15 w 24"/>
                <a:gd name="T3" fmla="*/ 0 h 27"/>
                <a:gd name="T4" fmla="*/ 24 w 24"/>
                <a:gd name="T5" fmla="*/ 15 h 27"/>
                <a:gd name="T6" fmla="*/ 11 w 24"/>
                <a:gd name="T7" fmla="*/ 27 h 27"/>
                <a:gd name="T8" fmla="*/ 0 w 24"/>
                <a:gd name="T9" fmla="*/ 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15" y="0"/>
                  </a:lnTo>
                  <a:lnTo>
                    <a:pt x="24" y="15"/>
                  </a:lnTo>
                  <a:lnTo>
                    <a:pt x="11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7530"/>
            <p:cNvSpPr>
              <a:spLocks/>
            </p:cNvSpPr>
            <p:nvPr/>
          </p:nvSpPr>
          <p:spPr bwMode="auto">
            <a:xfrm>
              <a:off x="791" y="438"/>
              <a:ext cx="24" cy="25"/>
            </a:xfrm>
            <a:custGeom>
              <a:avLst/>
              <a:gdLst>
                <a:gd name="T0" fmla="*/ 0 w 24"/>
                <a:gd name="T1" fmla="*/ 10 h 25"/>
                <a:gd name="T2" fmla="*/ 22 w 24"/>
                <a:gd name="T3" fmla="*/ 0 h 25"/>
                <a:gd name="T4" fmla="*/ 24 w 24"/>
                <a:gd name="T5" fmla="*/ 18 h 25"/>
                <a:gd name="T6" fmla="*/ 9 w 24"/>
                <a:gd name="T7" fmla="*/ 25 h 25"/>
                <a:gd name="T8" fmla="*/ 0 w 24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0" y="10"/>
                  </a:moveTo>
                  <a:lnTo>
                    <a:pt x="22" y="0"/>
                  </a:lnTo>
                  <a:lnTo>
                    <a:pt x="24" y="18"/>
                  </a:lnTo>
                  <a:lnTo>
                    <a:pt x="9" y="2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7531"/>
            <p:cNvSpPr>
              <a:spLocks/>
            </p:cNvSpPr>
            <p:nvPr/>
          </p:nvSpPr>
          <p:spPr bwMode="auto">
            <a:xfrm>
              <a:off x="813" y="424"/>
              <a:ext cx="44" cy="32"/>
            </a:xfrm>
            <a:custGeom>
              <a:avLst/>
              <a:gdLst>
                <a:gd name="T0" fmla="*/ 0 w 44"/>
                <a:gd name="T1" fmla="*/ 14 h 32"/>
                <a:gd name="T2" fmla="*/ 42 w 44"/>
                <a:gd name="T3" fmla="*/ 0 h 32"/>
                <a:gd name="T4" fmla="*/ 44 w 44"/>
                <a:gd name="T5" fmla="*/ 17 h 32"/>
                <a:gd name="T6" fmla="*/ 2 w 44"/>
                <a:gd name="T7" fmla="*/ 32 h 32"/>
                <a:gd name="T8" fmla="*/ 0 w 44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2">
                  <a:moveTo>
                    <a:pt x="0" y="14"/>
                  </a:moveTo>
                  <a:lnTo>
                    <a:pt x="42" y="0"/>
                  </a:lnTo>
                  <a:lnTo>
                    <a:pt x="44" y="17"/>
                  </a:lnTo>
                  <a:lnTo>
                    <a:pt x="2" y="3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7532"/>
            <p:cNvSpPr>
              <a:spLocks/>
            </p:cNvSpPr>
            <p:nvPr/>
          </p:nvSpPr>
          <p:spPr bwMode="auto">
            <a:xfrm>
              <a:off x="855" y="416"/>
              <a:ext cx="46" cy="25"/>
            </a:xfrm>
            <a:custGeom>
              <a:avLst/>
              <a:gdLst>
                <a:gd name="T0" fmla="*/ 0 w 46"/>
                <a:gd name="T1" fmla="*/ 8 h 25"/>
                <a:gd name="T2" fmla="*/ 44 w 46"/>
                <a:gd name="T3" fmla="*/ 0 h 25"/>
                <a:gd name="T4" fmla="*/ 46 w 46"/>
                <a:gd name="T5" fmla="*/ 17 h 25"/>
                <a:gd name="T6" fmla="*/ 2 w 46"/>
                <a:gd name="T7" fmla="*/ 25 h 25"/>
                <a:gd name="T8" fmla="*/ 0 w 46"/>
                <a:gd name="T9" fmla="*/ 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5">
                  <a:moveTo>
                    <a:pt x="0" y="8"/>
                  </a:moveTo>
                  <a:lnTo>
                    <a:pt x="44" y="0"/>
                  </a:lnTo>
                  <a:lnTo>
                    <a:pt x="46" y="17"/>
                  </a:lnTo>
                  <a:lnTo>
                    <a:pt x="2" y="2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7533"/>
            <p:cNvSpPr>
              <a:spLocks/>
            </p:cNvSpPr>
            <p:nvPr/>
          </p:nvSpPr>
          <p:spPr bwMode="auto">
            <a:xfrm>
              <a:off x="763" y="500"/>
              <a:ext cx="15" cy="2"/>
            </a:xfrm>
            <a:custGeom>
              <a:avLst/>
              <a:gdLst>
                <a:gd name="T0" fmla="*/ 0 w 15"/>
                <a:gd name="T1" fmla="*/ 0 h 2"/>
                <a:gd name="T2" fmla="*/ 0 w 15"/>
                <a:gd name="T3" fmla="*/ 0 h 2"/>
                <a:gd name="T4" fmla="*/ 15 w 15"/>
                <a:gd name="T5" fmla="*/ 0 h 2"/>
                <a:gd name="T6" fmla="*/ 15 w 15"/>
                <a:gd name="T7" fmla="*/ 2 h 2"/>
                <a:gd name="T8" fmla="*/ 0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7534"/>
            <p:cNvSpPr>
              <a:spLocks/>
            </p:cNvSpPr>
            <p:nvPr/>
          </p:nvSpPr>
          <p:spPr bwMode="auto">
            <a:xfrm>
              <a:off x="896" y="416"/>
              <a:ext cx="44" cy="25"/>
            </a:xfrm>
            <a:custGeom>
              <a:avLst/>
              <a:gdLst>
                <a:gd name="T0" fmla="*/ 3 w 44"/>
                <a:gd name="T1" fmla="*/ 0 h 25"/>
                <a:gd name="T2" fmla="*/ 44 w 44"/>
                <a:gd name="T3" fmla="*/ 8 h 25"/>
                <a:gd name="T4" fmla="*/ 42 w 44"/>
                <a:gd name="T5" fmla="*/ 25 h 25"/>
                <a:gd name="T6" fmla="*/ 0 w 44"/>
                <a:gd name="T7" fmla="*/ 17 h 25"/>
                <a:gd name="T8" fmla="*/ 3 w 4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5">
                  <a:moveTo>
                    <a:pt x="3" y="0"/>
                  </a:moveTo>
                  <a:lnTo>
                    <a:pt x="44" y="8"/>
                  </a:lnTo>
                  <a:lnTo>
                    <a:pt x="42" y="25"/>
                  </a:lnTo>
                  <a:lnTo>
                    <a:pt x="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Freeform 7535"/>
            <p:cNvSpPr>
              <a:spLocks/>
            </p:cNvSpPr>
            <p:nvPr/>
          </p:nvSpPr>
          <p:spPr bwMode="auto">
            <a:xfrm>
              <a:off x="938" y="424"/>
              <a:ext cx="24" cy="24"/>
            </a:xfrm>
            <a:custGeom>
              <a:avLst/>
              <a:gdLst>
                <a:gd name="T0" fmla="*/ 2 w 24"/>
                <a:gd name="T1" fmla="*/ 0 h 24"/>
                <a:gd name="T2" fmla="*/ 24 w 24"/>
                <a:gd name="T3" fmla="*/ 9 h 24"/>
                <a:gd name="T4" fmla="*/ 15 w 24"/>
                <a:gd name="T5" fmla="*/ 24 h 24"/>
                <a:gd name="T6" fmla="*/ 0 w 24"/>
                <a:gd name="T7" fmla="*/ 17 h 24"/>
                <a:gd name="T8" fmla="*/ 2 w 24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" y="0"/>
                  </a:moveTo>
                  <a:lnTo>
                    <a:pt x="24" y="9"/>
                  </a:lnTo>
                  <a:lnTo>
                    <a:pt x="15" y="24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7536"/>
            <p:cNvSpPr>
              <a:spLocks/>
            </p:cNvSpPr>
            <p:nvPr/>
          </p:nvSpPr>
          <p:spPr bwMode="auto">
            <a:xfrm>
              <a:off x="953" y="433"/>
              <a:ext cx="22" cy="27"/>
            </a:xfrm>
            <a:custGeom>
              <a:avLst/>
              <a:gdLst>
                <a:gd name="T0" fmla="*/ 9 w 22"/>
                <a:gd name="T1" fmla="*/ 0 h 27"/>
                <a:gd name="T2" fmla="*/ 22 w 22"/>
                <a:gd name="T3" fmla="*/ 15 h 27"/>
                <a:gd name="T4" fmla="*/ 11 w 22"/>
                <a:gd name="T5" fmla="*/ 27 h 27"/>
                <a:gd name="T6" fmla="*/ 0 w 22"/>
                <a:gd name="T7" fmla="*/ 15 h 27"/>
                <a:gd name="T8" fmla="*/ 9 w 22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7">
                  <a:moveTo>
                    <a:pt x="9" y="0"/>
                  </a:moveTo>
                  <a:lnTo>
                    <a:pt x="22" y="15"/>
                  </a:lnTo>
                  <a:lnTo>
                    <a:pt x="11" y="27"/>
                  </a:lnTo>
                  <a:lnTo>
                    <a:pt x="0" y="1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7537"/>
            <p:cNvSpPr>
              <a:spLocks/>
            </p:cNvSpPr>
            <p:nvPr/>
          </p:nvSpPr>
          <p:spPr bwMode="auto">
            <a:xfrm>
              <a:off x="964" y="448"/>
              <a:ext cx="35" cy="44"/>
            </a:xfrm>
            <a:custGeom>
              <a:avLst/>
              <a:gdLst>
                <a:gd name="T0" fmla="*/ 11 w 35"/>
                <a:gd name="T1" fmla="*/ 0 h 44"/>
                <a:gd name="T2" fmla="*/ 35 w 35"/>
                <a:gd name="T3" fmla="*/ 34 h 44"/>
                <a:gd name="T4" fmla="*/ 22 w 35"/>
                <a:gd name="T5" fmla="*/ 44 h 44"/>
                <a:gd name="T6" fmla="*/ 0 w 35"/>
                <a:gd name="T7" fmla="*/ 12 h 44"/>
                <a:gd name="T8" fmla="*/ 11 w 35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4">
                  <a:moveTo>
                    <a:pt x="11" y="0"/>
                  </a:moveTo>
                  <a:lnTo>
                    <a:pt x="35" y="34"/>
                  </a:lnTo>
                  <a:lnTo>
                    <a:pt x="22" y="44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7538"/>
            <p:cNvSpPr>
              <a:spLocks/>
            </p:cNvSpPr>
            <p:nvPr/>
          </p:nvSpPr>
          <p:spPr bwMode="auto">
            <a:xfrm>
              <a:off x="986" y="482"/>
              <a:ext cx="29" cy="54"/>
            </a:xfrm>
            <a:custGeom>
              <a:avLst/>
              <a:gdLst>
                <a:gd name="T0" fmla="*/ 13 w 29"/>
                <a:gd name="T1" fmla="*/ 0 h 54"/>
                <a:gd name="T2" fmla="*/ 29 w 29"/>
                <a:gd name="T3" fmla="*/ 52 h 54"/>
                <a:gd name="T4" fmla="*/ 13 w 29"/>
                <a:gd name="T5" fmla="*/ 54 h 54"/>
                <a:gd name="T6" fmla="*/ 0 w 29"/>
                <a:gd name="T7" fmla="*/ 10 h 54"/>
                <a:gd name="T8" fmla="*/ 13 w 29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4">
                  <a:moveTo>
                    <a:pt x="13" y="0"/>
                  </a:moveTo>
                  <a:lnTo>
                    <a:pt x="29" y="52"/>
                  </a:lnTo>
                  <a:lnTo>
                    <a:pt x="13" y="54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7539"/>
            <p:cNvSpPr>
              <a:spLocks/>
            </p:cNvSpPr>
            <p:nvPr/>
          </p:nvSpPr>
          <p:spPr bwMode="auto">
            <a:xfrm>
              <a:off x="999" y="534"/>
              <a:ext cx="25" cy="54"/>
            </a:xfrm>
            <a:custGeom>
              <a:avLst/>
              <a:gdLst>
                <a:gd name="T0" fmla="*/ 16 w 25"/>
                <a:gd name="T1" fmla="*/ 0 h 54"/>
                <a:gd name="T2" fmla="*/ 25 w 25"/>
                <a:gd name="T3" fmla="*/ 51 h 54"/>
                <a:gd name="T4" fmla="*/ 9 w 25"/>
                <a:gd name="T5" fmla="*/ 54 h 54"/>
                <a:gd name="T6" fmla="*/ 0 w 25"/>
                <a:gd name="T7" fmla="*/ 2 h 54"/>
                <a:gd name="T8" fmla="*/ 16 w 25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4">
                  <a:moveTo>
                    <a:pt x="16" y="0"/>
                  </a:moveTo>
                  <a:lnTo>
                    <a:pt x="25" y="51"/>
                  </a:lnTo>
                  <a:lnTo>
                    <a:pt x="9" y="54"/>
                  </a:lnTo>
                  <a:lnTo>
                    <a:pt x="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7540"/>
            <p:cNvSpPr>
              <a:spLocks/>
            </p:cNvSpPr>
            <p:nvPr/>
          </p:nvSpPr>
          <p:spPr bwMode="auto">
            <a:xfrm>
              <a:off x="1008" y="585"/>
              <a:ext cx="22" cy="59"/>
            </a:xfrm>
            <a:custGeom>
              <a:avLst/>
              <a:gdLst>
                <a:gd name="T0" fmla="*/ 16 w 22"/>
                <a:gd name="T1" fmla="*/ 0 h 59"/>
                <a:gd name="T2" fmla="*/ 22 w 22"/>
                <a:gd name="T3" fmla="*/ 57 h 59"/>
                <a:gd name="T4" fmla="*/ 7 w 22"/>
                <a:gd name="T5" fmla="*/ 59 h 59"/>
                <a:gd name="T6" fmla="*/ 0 w 22"/>
                <a:gd name="T7" fmla="*/ 3 h 59"/>
                <a:gd name="T8" fmla="*/ 16 w 22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9">
                  <a:moveTo>
                    <a:pt x="16" y="0"/>
                  </a:moveTo>
                  <a:lnTo>
                    <a:pt x="22" y="57"/>
                  </a:lnTo>
                  <a:lnTo>
                    <a:pt x="7" y="59"/>
                  </a:lnTo>
                  <a:lnTo>
                    <a:pt x="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7541"/>
            <p:cNvSpPr>
              <a:spLocks/>
            </p:cNvSpPr>
            <p:nvPr/>
          </p:nvSpPr>
          <p:spPr bwMode="auto">
            <a:xfrm>
              <a:off x="1015" y="642"/>
              <a:ext cx="22" cy="112"/>
            </a:xfrm>
            <a:custGeom>
              <a:avLst/>
              <a:gdLst>
                <a:gd name="T0" fmla="*/ 15 w 22"/>
                <a:gd name="T1" fmla="*/ 0 h 112"/>
                <a:gd name="T2" fmla="*/ 22 w 22"/>
                <a:gd name="T3" fmla="*/ 110 h 112"/>
                <a:gd name="T4" fmla="*/ 6 w 22"/>
                <a:gd name="T5" fmla="*/ 112 h 112"/>
                <a:gd name="T6" fmla="*/ 0 w 22"/>
                <a:gd name="T7" fmla="*/ 2 h 112"/>
                <a:gd name="T8" fmla="*/ 15 w 22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2">
                  <a:moveTo>
                    <a:pt x="15" y="0"/>
                  </a:moveTo>
                  <a:lnTo>
                    <a:pt x="22" y="110"/>
                  </a:lnTo>
                  <a:lnTo>
                    <a:pt x="6" y="112"/>
                  </a:lnTo>
                  <a:lnTo>
                    <a:pt x="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7542"/>
            <p:cNvSpPr>
              <a:spLocks/>
            </p:cNvSpPr>
            <p:nvPr/>
          </p:nvSpPr>
          <p:spPr bwMode="auto">
            <a:xfrm>
              <a:off x="896" y="416"/>
              <a:ext cx="5" cy="17"/>
            </a:xfrm>
            <a:custGeom>
              <a:avLst/>
              <a:gdLst>
                <a:gd name="T0" fmla="*/ 3 w 5"/>
                <a:gd name="T1" fmla="*/ 0 h 17"/>
                <a:gd name="T2" fmla="*/ 3 w 5"/>
                <a:gd name="T3" fmla="*/ 0 h 17"/>
                <a:gd name="T4" fmla="*/ 5 w 5"/>
                <a:gd name="T5" fmla="*/ 17 h 17"/>
                <a:gd name="T6" fmla="*/ 0 w 5"/>
                <a:gd name="T7" fmla="*/ 17 h 17"/>
                <a:gd name="T8" fmla="*/ 3 w 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lnTo>
                    <a:pt x="3" y="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7543"/>
            <p:cNvSpPr>
              <a:spLocks/>
            </p:cNvSpPr>
            <p:nvPr/>
          </p:nvSpPr>
          <p:spPr bwMode="auto">
            <a:xfrm>
              <a:off x="1019" y="749"/>
              <a:ext cx="18" cy="35"/>
            </a:xfrm>
            <a:custGeom>
              <a:avLst/>
              <a:gdLst>
                <a:gd name="T0" fmla="*/ 18 w 18"/>
                <a:gd name="T1" fmla="*/ 3 h 35"/>
                <a:gd name="T2" fmla="*/ 16 w 18"/>
                <a:gd name="T3" fmla="*/ 35 h 35"/>
                <a:gd name="T4" fmla="*/ 0 w 18"/>
                <a:gd name="T5" fmla="*/ 32 h 35"/>
                <a:gd name="T6" fmla="*/ 2 w 18"/>
                <a:gd name="T7" fmla="*/ 0 h 35"/>
                <a:gd name="T8" fmla="*/ 18 w 18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5">
                  <a:moveTo>
                    <a:pt x="18" y="3"/>
                  </a:moveTo>
                  <a:lnTo>
                    <a:pt x="16" y="35"/>
                  </a:lnTo>
                  <a:lnTo>
                    <a:pt x="0" y="32"/>
                  </a:lnTo>
                  <a:lnTo>
                    <a:pt x="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7544"/>
            <p:cNvSpPr>
              <a:spLocks/>
            </p:cNvSpPr>
            <p:nvPr/>
          </p:nvSpPr>
          <p:spPr bwMode="auto">
            <a:xfrm>
              <a:off x="1010" y="781"/>
              <a:ext cx="25" cy="35"/>
            </a:xfrm>
            <a:custGeom>
              <a:avLst/>
              <a:gdLst>
                <a:gd name="T0" fmla="*/ 25 w 25"/>
                <a:gd name="T1" fmla="*/ 3 h 35"/>
                <a:gd name="T2" fmla="*/ 14 w 25"/>
                <a:gd name="T3" fmla="*/ 35 h 35"/>
                <a:gd name="T4" fmla="*/ 0 w 25"/>
                <a:gd name="T5" fmla="*/ 25 h 35"/>
                <a:gd name="T6" fmla="*/ 9 w 25"/>
                <a:gd name="T7" fmla="*/ 0 h 35"/>
                <a:gd name="T8" fmla="*/ 25 w 25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25" y="3"/>
                  </a:moveTo>
                  <a:lnTo>
                    <a:pt x="14" y="35"/>
                  </a:lnTo>
                  <a:lnTo>
                    <a:pt x="0" y="25"/>
                  </a:lnTo>
                  <a:lnTo>
                    <a:pt x="9" y="0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7545"/>
            <p:cNvSpPr>
              <a:spLocks/>
            </p:cNvSpPr>
            <p:nvPr/>
          </p:nvSpPr>
          <p:spPr bwMode="auto">
            <a:xfrm>
              <a:off x="980" y="806"/>
              <a:ext cx="44" cy="63"/>
            </a:xfrm>
            <a:custGeom>
              <a:avLst/>
              <a:gdLst>
                <a:gd name="T0" fmla="*/ 44 w 44"/>
                <a:gd name="T1" fmla="*/ 10 h 63"/>
                <a:gd name="T2" fmla="*/ 13 w 44"/>
                <a:gd name="T3" fmla="*/ 63 h 63"/>
                <a:gd name="T4" fmla="*/ 0 w 44"/>
                <a:gd name="T5" fmla="*/ 54 h 63"/>
                <a:gd name="T6" fmla="*/ 30 w 44"/>
                <a:gd name="T7" fmla="*/ 0 h 63"/>
                <a:gd name="T8" fmla="*/ 44 w 44"/>
                <a:gd name="T9" fmla="*/ 1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3">
                  <a:moveTo>
                    <a:pt x="44" y="10"/>
                  </a:moveTo>
                  <a:lnTo>
                    <a:pt x="13" y="63"/>
                  </a:lnTo>
                  <a:lnTo>
                    <a:pt x="0" y="54"/>
                  </a:lnTo>
                  <a:lnTo>
                    <a:pt x="30" y="0"/>
                  </a:lnTo>
                  <a:lnTo>
                    <a:pt x="44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7546"/>
            <p:cNvSpPr>
              <a:spLocks/>
            </p:cNvSpPr>
            <p:nvPr/>
          </p:nvSpPr>
          <p:spPr bwMode="auto">
            <a:xfrm>
              <a:off x="967" y="860"/>
              <a:ext cx="26" cy="31"/>
            </a:xfrm>
            <a:custGeom>
              <a:avLst/>
              <a:gdLst>
                <a:gd name="T0" fmla="*/ 26 w 26"/>
                <a:gd name="T1" fmla="*/ 9 h 31"/>
                <a:gd name="T2" fmla="*/ 15 w 26"/>
                <a:gd name="T3" fmla="*/ 31 h 31"/>
                <a:gd name="T4" fmla="*/ 0 w 26"/>
                <a:gd name="T5" fmla="*/ 29 h 31"/>
                <a:gd name="T6" fmla="*/ 13 w 26"/>
                <a:gd name="T7" fmla="*/ 0 h 31"/>
                <a:gd name="T8" fmla="*/ 26 w 26"/>
                <a:gd name="T9" fmla="*/ 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6" y="9"/>
                  </a:moveTo>
                  <a:lnTo>
                    <a:pt x="15" y="31"/>
                  </a:lnTo>
                  <a:lnTo>
                    <a:pt x="0" y="29"/>
                  </a:lnTo>
                  <a:lnTo>
                    <a:pt x="13" y="0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7547"/>
            <p:cNvSpPr>
              <a:spLocks/>
            </p:cNvSpPr>
            <p:nvPr/>
          </p:nvSpPr>
          <p:spPr bwMode="auto">
            <a:xfrm>
              <a:off x="964" y="889"/>
              <a:ext cx="18" cy="15"/>
            </a:xfrm>
            <a:custGeom>
              <a:avLst/>
              <a:gdLst>
                <a:gd name="T0" fmla="*/ 18 w 18"/>
                <a:gd name="T1" fmla="*/ 2 h 15"/>
                <a:gd name="T2" fmla="*/ 16 w 18"/>
                <a:gd name="T3" fmla="*/ 15 h 15"/>
                <a:gd name="T4" fmla="*/ 0 w 18"/>
                <a:gd name="T5" fmla="*/ 12 h 15"/>
                <a:gd name="T6" fmla="*/ 3 w 18"/>
                <a:gd name="T7" fmla="*/ 0 h 15"/>
                <a:gd name="T8" fmla="*/ 18 w 18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8" y="2"/>
                  </a:moveTo>
                  <a:lnTo>
                    <a:pt x="16" y="15"/>
                  </a:lnTo>
                  <a:lnTo>
                    <a:pt x="0" y="12"/>
                  </a:lnTo>
                  <a:lnTo>
                    <a:pt x="3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7548"/>
            <p:cNvSpPr>
              <a:spLocks/>
            </p:cNvSpPr>
            <p:nvPr/>
          </p:nvSpPr>
          <p:spPr bwMode="auto">
            <a:xfrm>
              <a:off x="964" y="901"/>
              <a:ext cx="16" cy="17"/>
            </a:xfrm>
            <a:custGeom>
              <a:avLst/>
              <a:gdLst>
                <a:gd name="T0" fmla="*/ 16 w 16"/>
                <a:gd name="T1" fmla="*/ 3 h 17"/>
                <a:gd name="T2" fmla="*/ 16 w 16"/>
                <a:gd name="T3" fmla="*/ 15 h 17"/>
                <a:gd name="T4" fmla="*/ 0 w 16"/>
                <a:gd name="T5" fmla="*/ 17 h 17"/>
                <a:gd name="T6" fmla="*/ 0 w 16"/>
                <a:gd name="T7" fmla="*/ 0 h 17"/>
                <a:gd name="T8" fmla="*/ 16 w 16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16" y="3"/>
                  </a:moveTo>
                  <a:lnTo>
                    <a:pt x="16" y="15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7549"/>
            <p:cNvSpPr>
              <a:spLocks/>
            </p:cNvSpPr>
            <p:nvPr/>
          </p:nvSpPr>
          <p:spPr bwMode="auto">
            <a:xfrm>
              <a:off x="964" y="916"/>
              <a:ext cx="18" cy="17"/>
            </a:xfrm>
            <a:custGeom>
              <a:avLst/>
              <a:gdLst>
                <a:gd name="T0" fmla="*/ 16 w 18"/>
                <a:gd name="T1" fmla="*/ 0 h 17"/>
                <a:gd name="T2" fmla="*/ 18 w 18"/>
                <a:gd name="T3" fmla="*/ 7 h 17"/>
                <a:gd name="T4" fmla="*/ 5 w 18"/>
                <a:gd name="T5" fmla="*/ 17 h 17"/>
                <a:gd name="T6" fmla="*/ 0 w 18"/>
                <a:gd name="T7" fmla="*/ 2 h 17"/>
                <a:gd name="T8" fmla="*/ 16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lnTo>
                    <a:pt x="18" y="7"/>
                  </a:lnTo>
                  <a:lnTo>
                    <a:pt x="5" y="17"/>
                  </a:lnTo>
                  <a:lnTo>
                    <a:pt x="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7550"/>
            <p:cNvSpPr>
              <a:spLocks/>
            </p:cNvSpPr>
            <p:nvPr/>
          </p:nvSpPr>
          <p:spPr bwMode="auto">
            <a:xfrm>
              <a:off x="969" y="923"/>
              <a:ext cx="19" cy="25"/>
            </a:xfrm>
            <a:custGeom>
              <a:avLst/>
              <a:gdLst>
                <a:gd name="T0" fmla="*/ 13 w 19"/>
                <a:gd name="T1" fmla="*/ 0 h 25"/>
                <a:gd name="T2" fmla="*/ 19 w 19"/>
                <a:gd name="T3" fmla="*/ 13 h 25"/>
                <a:gd name="T4" fmla="*/ 9 w 19"/>
                <a:gd name="T5" fmla="*/ 25 h 25"/>
                <a:gd name="T6" fmla="*/ 0 w 19"/>
                <a:gd name="T7" fmla="*/ 10 h 25"/>
                <a:gd name="T8" fmla="*/ 13 w 19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5">
                  <a:moveTo>
                    <a:pt x="13" y="0"/>
                  </a:moveTo>
                  <a:lnTo>
                    <a:pt x="19" y="13"/>
                  </a:lnTo>
                  <a:lnTo>
                    <a:pt x="9" y="25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7551"/>
            <p:cNvSpPr>
              <a:spLocks/>
            </p:cNvSpPr>
            <p:nvPr/>
          </p:nvSpPr>
          <p:spPr bwMode="auto">
            <a:xfrm>
              <a:off x="978" y="936"/>
              <a:ext cx="37" cy="36"/>
            </a:xfrm>
            <a:custGeom>
              <a:avLst/>
              <a:gdLst>
                <a:gd name="T0" fmla="*/ 10 w 37"/>
                <a:gd name="T1" fmla="*/ 0 h 36"/>
                <a:gd name="T2" fmla="*/ 37 w 37"/>
                <a:gd name="T3" fmla="*/ 24 h 36"/>
                <a:gd name="T4" fmla="*/ 26 w 37"/>
                <a:gd name="T5" fmla="*/ 36 h 36"/>
                <a:gd name="T6" fmla="*/ 0 w 37"/>
                <a:gd name="T7" fmla="*/ 12 h 36"/>
                <a:gd name="T8" fmla="*/ 10 w 37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10" y="0"/>
                  </a:moveTo>
                  <a:lnTo>
                    <a:pt x="37" y="24"/>
                  </a:lnTo>
                  <a:lnTo>
                    <a:pt x="26" y="36"/>
                  </a:lnTo>
                  <a:lnTo>
                    <a:pt x="0" y="1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7552"/>
            <p:cNvSpPr>
              <a:spLocks/>
            </p:cNvSpPr>
            <p:nvPr/>
          </p:nvSpPr>
          <p:spPr bwMode="auto">
            <a:xfrm>
              <a:off x="1021" y="749"/>
              <a:ext cx="16" cy="5"/>
            </a:xfrm>
            <a:custGeom>
              <a:avLst/>
              <a:gdLst>
                <a:gd name="T0" fmla="*/ 16 w 16"/>
                <a:gd name="T1" fmla="*/ 3 h 5"/>
                <a:gd name="T2" fmla="*/ 16 w 16"/>
                <a:gd name="T3" fmla="*/ 3 h 5"/>
                <a:gd name="T4" fmla="*/ 0 w 16"/>
                <a:gd name="T5" fmla="*/ 5 h 5"/>
                <a:gd name="T6" fmla="*/ 0 w 16"/>
                <a:gd name="T7" fmla="*/ 0 h 5"/>
                <a:gd name="T8" fmla="*/ 16 w 16"/>
                <a:gd name="T9" fmla="*/ 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">
                  <a:moveTo>
                    <a:pt x="16" y="3"/>
                  </a:moveTo>
                  <a:lnTo>
                    <a:pt x="16" y="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7553"/>
            <p:cNvSpPr>
              <a:spLocks/>
            </p:cNvSpPr>
            <p:nvPr/>
          </p:nvSpPr>
          <p:spPr bwMode="auto">
            <a:xfrm>
              <a:off x="1006" y="958"/>
              <a:ext cx="26" cy="29"/>
            </a:xfrm>
            <a:custGeom>
              <a:avLst/>
              <a:gdLst>
                <a:gd name="T0" fmla="*/ 9 w 26"/>
                <a:gd name="T1" fmla="*/ 0 h 29"/>
                <a:gd name="T2" fmla="*/ 26 w 26"/>
                <a:gd name="T3" fmla="*/ 12 h 29"/>
                <a:gd name="T4" fmla="*/ 24 w 26"/>
                <a:gd name="T5" fmla="*/ 29 h 29"/>
                <a:gd name="T6" fmla="*/ 0 w 26"/>
                <a:gd name="T7" fmla="*/ 14 h 29"/>
                <a:gd name="T8" fmla="*/ 9 w 2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9">
                  <a:moveTo>
                    <a:pt x="9" y="0"/>
                  </a:moveTo>
                  <a:lnTo>
                    <a:pt x="26" y="12"/>
                  </a:lnTo>
                  <a:lnTo>
                    <a:pt x="24" y="29"/>
                  </a:lnTo>
                  <a:lnTo>
                    <a:pt x="0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7554"/>
            <p:cNvSpPr>
              <a:spLocks/>
            </p:cNvSpPr>
            <p:nvPr/>
          </p:nvSpPr>
          <p:spPr bwMode="auto">
            <a:xfrm>
              <a:off x="1030" y="970"/>
              <a:ext cx="22" cy="22"/>
            </a:xfrm>
            <a:custGeom>
              <a:avLst/>
              <a:gdLst>
                <a:gd name="T0" fmla="*/ 2 w 22"/>
                <a:gd name="T1" fmla="*/ 0 h 22"/>
                <a:gd name="T2" fmla="*/ 20 w 22"/>
                <a:gd name="T3" fmla="*/ 5 h 22"/>
                <a:gd name="T4" fmla="*/ 22 w 22"/>
                <a:gd name="T5" fmla="*/ 22 h 22"/>
                <a:gd name="T6" fmla="*/ 0 w 22"/>
                <a:gd name="T7" fmla="*/ 17 h 22"/>
                <a:gd name="T8" fmla="*/ 2 w 2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2" y="0"/>
                  </a:moveTo>
                  <a:lnTo>
                    <a:pt x="20" y="5"/>
                  </a:lnTo>
                  <a:lnTo>
                    <a:pt x="22" y="22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7555"/>
            <p:cNvSpPr>
              <a:spLocks/>
            </p:cNvSpPr>
            <p:nvPr/>
          </p:nvSpPr>
          <p:spPr bwMode="auto">
            <a:xfrm>
              <a:off x="1050" y="970"/>
              <a:ext cx="15" cy="22"/>
            </a:xfrm>
            <a:custGeom>
              <a:avLst/>
              <a:gdLst>
                <a:gd name="T0" fmla="*/ 0 w 15"/>
                <a:gd name="T1" fmla="*/ 5 h 22"/>
                <a:gd name="T2" fmla="*/ 6 w 15"/>
                <a:gd name="T3" fmla="*/ 0 h 22"/>
                <a:gd name="T4" fmla="*/ 15 w 15"/>
                <a:gd name="T5" fmla="*/ 14 h 22"/>
                <a:gd name="T6" fmla="*/ 2 w 15"/>
                <a:gd name="T7" fmla="*/ 22 h 22"/>
                <a:gd name="T8" fmla="*/ 0 w 15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5"/>
                  </a:moveTo>
                  <a:lnTo>
                    <a:pt x="6" y="0"/>
                  </a:lnTo>
                  <a:lnTo>
                    <a:pt x="15" y="14"/>
                  </a:lnTo>
                  <a:lnTo>
                    <a:pt x="2" y="2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7556"/>
            <p:cNvSpPr>
              <a:spLocks/>
            </p:cNvSpPr>
            <p:nvPr/>
          </p:nvSpPr>
          <p:spPr bwMode="auto">
            <a:xfrm>
              <a:off x="1056" y="962"/>
              <a:ext cx="20" cy="22"/>
            </a:xfrm>
            <a:custGeom>
              <a:avLst/>
              <a:gdLst>
                <a:gd name="T0" fmla="*/ 0 w 20"/>
                <a:gd name="T1" fmla="*/ 8 h 22"/>
                <a:gd name="T2" fmla="*/ 9 w 20"/>
                <a:gd name="T3" fmla="*/ 0 h 22"/>
                <a:gd name="T4" fmla="*/ 20 w 20"/>
                <a:gd name="T5" fmla="*/ 13 h 22"/>
                <a:gd name="T6" fmla="*/ 9 w 20"/>
                <a:gd name="T7" fmla="*/ 22 h 22"/>
                <a:gd name="T8" fmla="*/ 0 w 20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0" y="8"/>
                  </a:moveTo>
                  <a:lnTo>
                    <a:pt x="9" y="0"/>
                  </a:lnTo>
                  <a:lnTo>
                    <a:pt x="20" y="13"/>
                  </a:lnTo>
                  <a:lnTo>
                    <a:pt x="9" y="2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7557"/>
            <p:cNvSpPr>
              <a:spLocks/>
            </p:cNvSpPr>
            <p:nvPr/>
          </p:nvSpPr>
          <p:spPr bwMode="auto">
            <a:xfrm>
              <a:off x="1065" y="950"/>
              <a:ext cx="22" cy="25"/>
            </a:xfrm>
            <a:custGeom>
              <a:avLst/>
              <a:gdLst>
                <a:gd name="T0" fmla="*/ 0 w 22"/>
                <a:gd name="T1" fmla="*/ 12 h 25"/>
                <a:gd name="T2" fmla="*/ 13 w 22"/>
                <a:gd name="T3" fmla="*/ 0 h 25"/>
                <a:gd name="T4" fmla="*/ 22 w 22"/>
                <a:gd name="T5" fmla="*/ 15 h 25"/>
                <a:gd name="T6" fmla="*/ 11 w 22"/>
                <a:gd name="T7" fmla="*/ 25 h 25"/>
                <a:gd name="T8" fmla="*/ 0 w 22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0" y="12"/>
                  </a:moveTo>
                  <a:lnTo>
                    <a:pt x="13" y="0"/>
                  </a:lnTo>
                  <a:lnTo>
                    <a:pt x="22" y="15"/>
                  </a:lnTo>
                  <a:lnTo>
                    <a:pt x="11" y="2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7558"/>
            <p:cNvSpPr>
              <a:spLocks/>
            </p:cNvSpPr>
            <p:nvPr/>
          </p:nvSpPr>
          <p:spPr bwMode="auto">
            <a:xfrm>
              <a:off x="1078" y="940"/>
              <a:ext cx="22" cy="25"/>
            </a:xfrm>
            <a:custGeom>
              <a:avLst/>
              <a:gdLst>
                <a:gd name="T0" fmla="*/ 0 w 22"/>
                <a:gd name="T1" fmla="*/ 10 h 25"/>
                <a:gd name="T2" fmla="*/ 14 w 22"/>
                <a:gd name="T3" fmla="*/ 0 h 25"/>
                <a:gd name="T4" fmla="*/ 22 w 22"/>
                <a:gd name="T5" fmla="*/ 15 h 25"/>
                <a:gd name="T6" fmla="*/ 9 w 22"/>
                <a:gd name="T7" fmla="*/ 25 h 25"/>
                <a:gd name="T8" fmla="*/ 0 w 22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14" y="0"/>
                  </a:lnTo>
                  <a:lnTo>
                    <a:pt x="22" y="15"/>
                  </a:lnTo>
                  <a:lnTo>
                    <a:pt x="9" y="2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7559"/>
            <p:cNvSpPr>
              <a:spLocks/>
            </p:cNvSpPr>
            <p:nvPr/>
          </p:nvSpPr>
          <p:spPr bwMode="auto">
            <a:xfrm>
              <a:off x="1092" y="936"/>
              <a:ext cx="21" cy="19"/>
            </a:xfrm>
            <a:custGeom>
              <a:avLst/>
              <a:gdLst>
                <a:gd name="T0" fmla="*/ 0 w 21"/>
                <a:gd name="T1" fmla="*/ 4 h 19"/>
                <a:gd name="T2" fmla="*/ 19 w 21"/>
                <a:gd name="T3" fmla="*/ 0 h 19"/>
                <a:gd name="T4" fmla="*/ 21 w 21"/>
                <a:gd name="T5" fmla="*/ 17 h 19"/>
                <a:gd name="T6" fmla="*/ 8 w 21"/>
                <a:gd name="T7" fmla="*/ 19 h 19"/>
                <a:gd name="T8" fmla="*/ 0 w 21"/>
                <a:gd name="T9" fmla="*/ 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9">
                  <a:moveTo>
                    <a:pt x="0" y="4"/>
                  </a:moveTo>
                  <a:lnTo>
                    <a:pt x="19" y="0"/>
                  </a:lnTo>
                  <a:lnTo>
                    <a:pt x="21" y="17"/>
                  </a:lnTo>
                  <a:lnTo>
                    <a:pt x="8" y="1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7560"/>
            <p:cNvSpPr>
              <a:spLocks/>
            </p:cNvSpPr>
            <p:nvPr/>
          </p:nvSpPr>
          <p:spPr bwMode="auto">
            <a:xfrm>
              <a:off x="1111" y="936"/>
              <a:ext cx="24" cy="17"/>
            </a:xfrm>
            <a:custGeom>
              <a:avLst/>
              <a:gdLst>
                <a:gd name="T0" fmla="*/ 0 w 24"/>
                <a:gd name="T1" fmla="*/ 0 h 17"/>
                <a:gd name="T2" fmla="*/ 24 w 24"/>
                <a:gd name="T3" fmla="*/ 0 h 17"/>
                <a:gd name="T4" fmla="*/ 24 w 24"/>
                <a:gd name="T5" fmla="*/ 17 h 17"/>
                <a:gd name="T6" fmla="*/ 2 w 24"/>
                <a:gd name="T7" fmla="*/ 17 h 17"/>
                <a:gd name="T8" fmla="*/ 0 w 24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lnTo>
                    <a:pt x="24" y="0"/>
                  </a:lnTo>
                  <a:lnTo>
                    <a:pt x="24" y="17"/>
                  </a:lnTo>
                  <a:lnTo>
                    <a:pt x="2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7561"/>
            <p:cNvSpPr>
              <a:spLocks/>
            </p:cNvSpPr>
            <p:nvPr/>
          </p:nvSpPr>
          <p:spPr bwMode="auto">
            <a:xfrm>
              <a:off x="1004" y="958"/>
              <a:ext cx="11" cy="14"/>
            </a:xfrm>
            <a:custGeom>
              <a:avLst/>
              <a:gdLst>
                <a:gd name="T0" fmla="*/ 0 w 11"/>
                <a:gd name="T1" fmla="*/ 14 h 14"/>
                <a:gd name="T2" fmla="*/ 2 w 11"/>
                <a:gd name="T3" fmla="*/ 14 h 14"/>
                <a:gd name="T4" fmla="*/ 11 w 11"/>
                <a:gd name="T5" fmla="*/ 2 h 14"/>
                <a:gd name="T6" fmla="*/ 11 w 11"/>
                <a:gd name="T7" fmla="*/ 0 h 14"/>
                <a:gd name="T8" fmla="*/ 0 w 11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lnTo>
                    <a:pt x="2" y="1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Freeform 7562"/>
            <p:cNvSpPr>
              <a:spLocks/>
            </p:cNvSpPr>
            <p:nvPr/>
          </p:nvSpPr>
          <p:spPr bwMode="auto">
            <a:xfrm>
              <a:off x="1133" y="936"/>
              <a:ext cx="24" cy="19"/>
            </a:xfrm>
            <a:custGeom>
              <a:avLst/>
              <a:gdLst>
                <a:gd name="T0" fmla="*/ 2 w 24"/>
                <a:gd name="T1" fmla="*/ 0 h 19"/>
                <a:gd name="T2" fmla="*/ 24 w 24"/>
                <a:gd name="T3" fmla="*/ 4 h 19"/>
                <a:gd name="T4" fmla="*/ 15 w 24"/>
                <a:gd name="T5" fmla="*/ 19 h 19"/>
                <a:gd name="T6" fmla="*/ 0 w 24"/>
                <a:gd name="T7" fmla="*/ 17 h 19"/>
                <a:gd name="T8" fmla="*/ 2 w 2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" y="0"/>
                  </a:moveTo>
                  <a:lnTo>
                    <a:pt x="24" y="4"/>
                  </a:lnTo>
                  <a:lnTo>
                    <a:pt x="15" y="19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2" name="Freeform 7563"/>
            <p:cNvSpPr>
              <a:spLocks/>
            </p:cNvSpPr>
            <p:nvPr/>
          </p:nvSpPr>
          <p:spPr bwMode="auto">
            <a:xfrm>
              <a:off x="1148" y="940"/>
              <a:ext cx="25" cy="27"/>
            </a:xfrm>
            <a:custGeom>
              <a:avLst/>
              <a:gdLst>
                <a:gd name="T0" fmla="*/ 9 w 25"/>
                <a:gd name="T1" fmla="*/ 0 h 27"/>
                <a:gd name="T2" fmla="*/ 25 w 25"/>
                <a:gd name="T3" fmla="*/ 15 h 27"/>
                <a:gd name="T4" fmla="*/ 14 w 25"/>
                <a:gd name="T5" fmla="*/ 27 h 27"/>
                <a:gd name="T6" fmla="*/ 0 w 25"/>
                <a:gd name="T7" fmla="*/ 15 h 27"/>
                <a:gd name="T8" fmla="*/ 9 w 25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7">
                  <a:moveTo>
                    <a:pt x="9" y="0"/>
                  </a:moveTo>
                  <a:lnTo>
                    <a:pt x="25" y="15"/>
                  </a:lnTo>
                  <a:lnTo>
                    <a:pt x="14" y="27"/>
                  </a:lnTo>
                  <a:lnTo>
                    <a:pt x="0" y="1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3" name="Freeform 7564"/>
            <p:cNvSpPr>
              <a:spLocks/>
            </p:cNvSpPr>
            <p:nvPr/>
          </p:nvSpPr>
          <p:spPr bwMode="auto">
            <a:xfrm>
              <a:off x="1162" y="955"/>
              <a:ext cx="26" cy="27"/>
            </a:xfrm>
            <a:custGeom>
              <a:avLst/>
              <a:gdLst>
                <a:gd name="T0" fmla="*/ 11 w 26"/>
                <a:gd name="T1" fmla="*/ 0 h 27"/>
                <a:gd name="T2" fmla="*/ 26 w 26"/>
                <a:gd name="T3" fmla="*/ 17 h 27"/>
                <a:gd name="T4" fmla="*/ 13 w 26"/>
                <a:gd name="T5" fmla="*/ 27 h 27"/>
                <a:gd name="T6" fmla="*/ 0 w 26"/>
                <a:gd name="T7" fmla="*/ 12 h 27"/>
                <a:gd name="T8" fmla="*/ 11 w 26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7">
                  <a:moveTo>
                    <a:pt x="11" y="0"/>
                  </a:moveTo>
                  <a:lnTo>
                    <a:pt x="26" y="17"/>
                  </a:lnTo>
                  <a:lnTo>
                    <a:pt x="13" y="27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4" name="Freeform 7565"/>
            <p:cNvSpPr>
              <a:spLocks/>
            </p:cNvSpPr>
            <p:nvPr/>
          </p:nvSpPr>
          <p:spPr bwMode="auto">
            <a:xfrm>
              <a:off x="1175" y="972"/>
              <a:ext cx="24" cy="30"/>
            </a:xfrm>
            <a:custGeom>
              <a:avLst/>
              <a:gdLst>
                <a:gd name="T0" fmla="*/ 13 w 24"/>
                <a:gd name="T1" fmla="*/ 0 h 30"/>
                <a:gd name="T2" fmla="*/ 24 w 24"/>
                <a:gd name="T3" fmla="*/ 20 h 30"/>
                <a:gd name="T4" fmla="*/ 11 w 24"/>
                <a:gd name="T5" fmla="*/ 30 h 30"/>
                <a:gd name="T6" fmla="*/ 0 w 24"/>
                <a:gd name="T7" fmla="*/ 10 h 30"/>
                <a:gd name="T8" fmla="*/ 13 w 24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0">
                  <a:moveTo>
                    <a:pt x="13" y="0"/>
                  </a:moveTo>
                  <a:lnTo>
                    <a:pt x="24" y="20"/>
                  </a:lnTo>
                  <a:lnTo>
                    <a:pt x="11" y="30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5" name="Freeform 7566"/>
            <p:cNvSpPr>
              <a:spLocks/>
            </p:cNvSpPr>
            <p:nvPr/>
          </p:nvSpPr>
          <p:spPr bwMode="auto">
            <a:xfrm>
              <a:off x="1186" y="992"/>
              <a:ext cx="28" cy="51"/>
            </a:xfrm>
            <a:custGeom>
              <a:avLst/>
              <a:gdLst>
                <a:gd name="T0" fmla="*/ 13 w 28"/>
                <a:gd name="T1" fmla="*/ 0 h 51"/>
                <a:gd name="T2" fmla="*/ 28 w 28"/>
                <a:gd name="T3" fmla="*/ 49 h 51"/>
                <a:gd name="T4" fmla="*/ 13 w 28"/>
                <a:gd name="T5" fmla="*/ 51 h 51"/>
                <a:gd name="T6" fmla="*/ 0 w 28"/>
                <a:gd name="T7" fmla="*/ 10 h 51"/>
                <a:gd name="T8" fmla="*/ 13 w 28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1">
                  <a:moveTo>
                    <a:pt x="13" y="0"/>
                  </a:moveTo>
                  <a:lnTo>
                    <a:pt x="28" y="49"/>
                  </a:lnTo>
                  <a:lnTo>
                    <a:pt x="13" y="51"/>
                  </a:lnTo>
                  <a:lnTo>
                    <a:pt x="0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6" name="Freeform 7567"/>
            <p:cNvSpPr>
              <a:spLocks/>
            </p:cNvSpPr>
            <p:nvPr/>
          </p:nvSpPr>
          <p:spPr bwMode="auto">
            <a:xfrm>
              <a:off x="1199" y="1041"/>
              <a:ext cx="22" cy="46"/>
            </a:xfrm>
            <a:custGeom>
              <a:avLst/>
              <a:gdLst>
                <a:gd name="T0" fmla="*/ 15 w 22"/>
                <a:gd name="T1" fmla="*/ 0 h 46"/>
                <a:gd name="T2" fmla="*/ 22 w 22"/>
                <a:gd name="T3" fmla="*/ 44 h 46"/>
                <a:gd name="T4" fmla="*/ 6 w 22"/>
                <a:gd name="T5" fmla="*/ 46 h 46"/>
                <a:gd name="T6" fmla="*/ 0 w 22"/>
                <a:gd name="T7" fmla="*/ 2 h 46"/>
                <a:gd name="T8" fmla="*/ 15 w 22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6">
                  <a:moveTo>
                    <a:pt x="15" y="0"/>
                  </a:moveTo>
                  <a:lnTo>
                    <a:pt x="22" y="44"/>
                  </a:lnTo>
                  <a:lnTo>
                    <a:pt x="6" y="46"/>
                  </a:lnTo>
                  <a:lnTo>
                    <a:pt x="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7568"/>
            <p:cNvSpPr>
              <a:spLocks/>
            </p:cNvSpPr>
            <p:nvPr/>
          </p:nvSpPr>
          <p:spPr bwMode="auto">
            <a:xfrm>
              <a:off x="1133" y="936"/>
              <a:ext cx="2" cy="17"/>
            </a:xfrm>
            <a:custGeom>
              <a:avLst/>
              <a:gdLst>
                <a:gd name="T0" fmla="*/ 2 w 2"/>
                <a:gd name="T1" fmla="*/ 0 h 17"/>
                <a:gd name="T2" fmla="*/ 2 w 2"/>
                <a:gd name="T3" fmla="*/ 0 h 17"/>
                <a:gd name="T4" fmla="*/ 2 w 2"/>
                <a:gd name="T5" fmla="*/ 17 h 17"/>
                <a:gd name="T6" fmla="*/ 0 w 2"/>
                <a:gd name="T7" fmla="*/ 17 h 17"/>
                <a:gd name="T8" fmla="*/ 2 w 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lnTo>
                    <a:pt x="2" y="0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Rectangle 7569"/>
            <p:cNvSpPr>
              <a:spLocks noChangeArrowheads="1"/>
            </p:cNvSpPr>
            <p:nvPr/>
          </p:nvSpPr>
          <p:spPr bwMode="auto">
            <a:xfrm>
              <a:off x="1205" y="1085"/>
              <a:ext cx="16" cy="76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Freeform 7570"/>
            <p:cNvSpPr>
              <a:spLocks/>
            </p:cNvSpPr>
            <p:nvPr/>
          </p:nvSpPr>
          <p:spPr bwMode="auto">
            <a:xfrm>
              <a:off x="1205" y="1085"/>
              <a:ext cx="16" cy="2"/>
            </a:xfrm>
            <a:custGeom>
              <a:avLst/>
              <a:gdLst>
                <a:gd name="T0" fmla="*/ 16 w 16"/>
                <a:gd name="T1" fmla="*/ 0 h 2"/>
                <a:gd name="T2" fmla="*/ 16 w 16"/>
                <a:gd name="T3" fmla="*/ 0 h 2"/>
                <a:gd name="T4" fmla="*/ 0 w 16"/>
                <a:gd name="T5" fmla="*/ 2 h 2"/>
                <a:gd name="T6" fmla="*/ 0 w 16"/>
                <a:gd name="T7" fmla="*/ 0 h 2"/>
                <a:gd name="T8" fmla="*/ 16 w 1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">
                  <a:moveTo>
                    <a:pt x="16" y="0"/>
                  </a:moveTo>
                  <a:lnTo>
                    <a:pt x="16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0" name="Rectangle 7571"/>
            <p:cNvSpPr>
              <a:spLocks noChangeArrowheads="1"/>
            </p:cNvSpPr>
            <p:nvPr/>
          </p:nvSpPr>
          <p:spPr bwMode="auto">
            <a:xfrm>
              <a:off x="761" y="563"/>
              <a:ext cx="24" cy="49"/>
            </a:xfrm>
            <a:prstGeom prst="rect">
              <a:avLst/>
            </a:prstGeom>
            <a:solidFill>
              <a:srgbClr val="81644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1" name="Rectangle 7572"/>
            <p:cNvSpPr>
              <a:spLocks noChangeArrowheads="1"/>
            </p:cNvSpPr>
            <p:nvPr/>
          </p:nvSpPr>
          <p:spPr bwMode="auto">
            <a:xfrm>
              <a:off x="762" y="564"/>
              <a:ext cx="24" cy="50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2" name="AutoShape 7573"/>
            <p:cNvSpPr>
              <a:spLocks noChangeArrowheads="1"/>
            </p:cNvSpPr>
            <p:nvPr/>
          </p:nvSpPr>
          <p:spPr bwMode="auto">
            <a:xfrm>
              <a:off x="747" y="605"/>
              <a:ext cx="51" cy="149"/>
            </a:xfrm>
            <a:prstGeom prst="roundRect">
              <a:avLst>
                <a:gd name="adj" fmla="val 34782"/>
              </a:avLst>
            </a:prstGeom>
            <a:gradFill rotWithShape="1">
              <a:gsLst>
                <a:gs pos="0">
                  <a:srgbClr val="FFFFFF"/>
                </a:gs>
                <a:gs pos="50000">
                  <a:srgbClr val="000000"/>
                </a:gs>
                <a:gs pos="100000">
                  <a:srgbClr val="FFFFFF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3" name="AutoShape 7574"/>
            <p:cNvSpPr>
              <a:spLocks noChangeArrowheads="1"/>
            </p:cNvSpPr>
            <p:nvPr/>
          </p:nvSpPr>
          <p:spPr bwMode="auto">
            <a:xfrm>
              <a:off x="747" y="604"/>
              <a:ext cx="51" cy="151"/>
            </a:xfrm>
            <a:prstGeom prst="roundRect">
              <a:avLst>
                <a:gd name="adj" fmla="val 32000"/>
              </a:avLst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94" name="Picture 7575"/>
            <p:cNvPicPr>
              <a:picLocks noChangeAspect="1" noChangeArrowheads="1"/>
            </p:cNvPicPr>
            <p:nvPr/>
          </p:nvPicPr>
          <p:blipFill>
            <a:blip r:embed="rId130" cstate="print"/>
            <a:srcRect/>
            <a:stretch>
              <a:fillRect/>
            </a:stretch>
          </p:blipFill>
          <p:spPr bwMode="auto">
            <a:xfrm>
              <a:off x="1122" y="1033"/>
              <a:ext cx="294" cy="5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95" name="Freeform 7576"/>
            <p:cNvSpPr>
              <a:spLocks/>
            </p:cNvSpPr>
            <p:nvPr/>
          </p:nvSpPr>
          <p:spPr bwMode="auto">
            <a:xfrm>
              <a:off x="1122" y="1202"/>
              <a:ext cx="294" cy="338"/>
            </a:xfrm>
            <a:custGeom>
              <a:avLst/>
              <a:gdLst>
                <a:gd name="T0" fmla="*/ 48 w 294"/>
                <a:gd name="T1" fmla="*/ 0 h 338"/>
                <a:gd name="T2" fmla="*/ 64 w 294"/>
                <a:gd name="T3" fmla="*/ 0 h 338"/>
                <a:gd name="T4" fmla="*/ 73 w 294"/>
                <a:gd name="T5" fmla="*/ 3 h 338"/>
                <a:gd name="T6" fmla="*/ 219 w 294"/>
                <a:gd name="T7" fmla="*/ 3 h 338"/>
                <a:gd name="T8" fmla="*/ 228 w 294"/>
                <a:gd name="T9" fmla="*/ 0 h 338"/>
                <a:gd name="T10" fmla="*/ 243 w 294"/>
                <a:gd name="T11" fmla="*/ 0 h 338"/>
                <a:gd name="T12" fmla="*/ 252 w 294"/>
                <a:gd name="T13" fmla="*/ 10 h 338"/>
                <a:gd name="T14" fmla="*/ 257 w 294"/>
                <a:gd name="T15" fmla="*/ 25 h 338"/>
                <a:gd name="T16" fmla="*/ 259 w 294"/>
                <a:gd name="T17" fmla="*/ 42 h 338"/>
                <a:gd name="T18" fmla="*/ 294 w 294"/>
                <a:gd name="T19" fmla="*/ 309 h 338"/>
                <a:gd name="T20" fmla="*/ 294 w 294"/>
                <a:gd name="T21" fmla="*/ 338 h 338"/>
                <a:gd name="T22" fmla="*/ 0 w 294"/>
                <a:gd name="T23" fmla="*/ 338 h 338"/>
                <a:gd name="T24" fmla="*/ 0 w 294"/>
                <a:gd name="T25" fmla="*/ 309 h 338"/>
                <a:gd name="T26" fmla="*/ 35 w 294"/>
                <a:gd name="T27" fmla="*/ 42 h 338"/>
                <a:gd name="T28" fmla="*/ 37 w 294"/>
                <a:gd name="T29" fmla="*/ 25 h 338"/>
                <a:gd name="T30" fmla="*/ 42 w 294"/>
                <a:gd name="T31" fmla="*/ 10 h 338"/>
                <a:gd name="T32" fmla="*/ 48 w 294"/>
                <a:gd name="T33" fmla="*/ 0 h 3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4" h="338">
                  <a:moveTo>
                    <a:pt x="48" y="0"/>
                  </a:moveTo>
                  <a:lnTo>
                    <a:pt x="64" y="0"/>
                  </a:lnTo>
                  <a:lnTo>
                    <a:pt x="73" y="3"/>
                  </a:lnTo>
                  <a:lnTo>
                    <a:pt x="219" y="3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52" y="10"/>
                  </a:lnTo>
                  <a:lnTo>
                    <a:pt x="257" y="25"/>
                  </a:lnTo>
                  <a:lnTo>
                    <a:pt x="259" y="42"/>
                  </a:lnTo>
                  <a:lnTo>
                    <a:pt x="294" y="309"/>
                  </a:lnTo>
                  <a:lnTo>
                    <a:pt x="294" y="338"/>
                  </a:lnTo>
                  <a:lnTo>
                    <a:pt x="0" y="338"/>
                  </a:lnTo>
                  <a:lnTo>
                    <a:pt x="0" y="309"/>
                  </a:lnTo>
                  <a:lnTo>
                    <a:pt x="35" y="42"/>
                  </a:lnTo>
                  <a:lnTo>
                    <a:pt x="37" y="25"/>
                  </a:lnTo>
                  <a:lnTo>
                    <a:pt x="42" y="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2B5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Rectangle 7577"/>
            <p:cNvSpPr>
              <a:spLocks noChangeArrowheads="1"/>
            </p:cNvSpPr>
            <p:nvPr/>
          </p:nvSpPr>
          <p:spPr bwMode="auto">
            <a:xfrm>
              <a:off x="1113" y="1511"/>
              <a:ext cx="312" cy="34"/>
            </a:xfrm>
            <a:prstGeom prst="rect">
              <a:avLst/>
            </a:prstGeom>
            <a:solidFill>
              <a:srgbClr val="0033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Freeform 7578"/>
            <p:cNvSpPr>
              <a:spLocks/>
            </p:cNvSpPr>
            <p:nvPr/>
          </p:nvSpPr>
          <p:spPr bwMode="auto">
            <a:xfrm>
              <a:off x="1122" y="1202"/>
              <a:ext cx="294" cy="338"/>
            </a:xfrm>
            <a:custGeom>
              <a:avLst/>
              <a:gdLst>
                <a:gd name="T0" fmla="*/ 48 w 294"/>
                <a:gd name="T1" fmla="*/ 0 h 338"/>
                <a:gd name="T2" fmla="*/ 64 w 294"/>
                <a:gd name="T3" fmla="*/ 0 h 338"/>
                <a:gd name="T4" fmla="*/ 73 w 294"/>
                <a:gd name="T5" fmla="*/ 3 h 338"/>
                <a:gd name="T6" fmla="*/ 219 w 294"/>
                <a:gd name="T7" fmla="*/ 3 h 338"/>
                <a:gd name="T8" fmla="*/ 228 w 294"/>
                <a:gd name="T9" fmla="*/ 0 h 338"/>
                <a:gd name="T10" fmla="*/ 243 w 294"/>
                <a:gd name="T11" fmla="*/ 0 h 338"/>
                <a:gd name="T12" fmla="*/ 252 w 294"/>
                <a:gd name="T13" fmla="*/ 10 h 338"/>
                <a:gd name="T14" fmla="*/ 257 w 294"/>
                <a:gd name="T15" fmla="*/ 25 h 338"/>
                <a:gd name="T16" fmla="*/ 259 w 294"/>
                <a:gd name="T17" fmla="*/ 42 h 338"/>
                <a:gd name="T18" fmla="*/ 294 w 294"/>
                <a:gd name="T19" fmla="*/ 309 h 338"/>
                <a:gd name="T20" fmla="*/ 294 w 294"/>
                <a:gd name="T21" fmla="*/ 338 h 338"/>
                <a:gd name="T22" fmla="*/ 0 w 294"/>
                <a:gd name="T23" fmla="*/ 338 h 338"/>
                <a:gd name="T24" fmla="*/ 0 w 294"/>
                <a:gd name="T25" fmla="*/ 309 h 338"/>
                <a:gd name="T26" fmla="*/ 35 w 294"/>
                <a:gd name="T27" fmla="*/ 42 h 338"/>
                <a:gd name="T28" fmla="*/ 37 w 294"/>
                <a:gd name="T29" fmla="*/ 25 h 338"/>
                <a:gd name="T30" fmla="*/ 42 w 294"/>
                <a:gd name="T31" fmla="*/ 10 h 338"/>
                <a:gd name="T32" fmla="*/ 48 w 294"/>
                <a:gd name="T33" fmla="*/ 0 h 3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4" h="338">
                  <a:moveTo>
                    <a:pt x="48" y="0"/>
                  </a:moveTo>
                  <a:lnTo>
                    <a:pt x="64" y="0"/>
                  </a:lnTo>
                  <a:lnTo>
                    <a:pt x="73" y="3"/>
                  </a:lnTo>
                  <a:lnTo>
                    <a:pt x="219" y="3"/>
                  </a:lnTo>
                  <a:lnTo>
                    <a:pt x="228" y="0"/>
                  </a:lnTo>
                  <a:lnTo>
                    <a:pt x="243" y="0"/>
                  </a:lnTo>
                  <a:lnTo>
                    <a:pt x="252" y="10"/>
                  </a:lnTo>
                  <a:lnTo>
                    <a:pt x="257" y="25"/>
                  </a:lnTo>
                  <a:lnTo>
                    <a:pt x="259" y="42"/>
                  </a:lnTo>
                  <a:lnTo>
                    <a:pt x="294" y="309"/>
                  </a:lnTo>
                  <a:lnTo>
                    <a:pt x="294" y="338"/>
                  </a:lnTo>
                  <a:lnTo>
                    <a:pt x="0" y="338"/>
                  </a:lnTo>
                  <a:lnTo>
                    <a:pt x="0" y="309"/>
                  </a:lnTo>
                  <a:lnTo>
                    <a:pt x="35" y="42"/>
                  </a:lnTo>
                  <a:lnTo>
                    <a:pt x="37" y="25"/>
                  </a:lnTo>
                  <a:lnTo>
                    <a:pt x="42" y="10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3175">
              <a:solidFill>
                <a:srgbClr val="00336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8" name="Line 7579"/>
            <p:cNvSpPr>
              <a:spLocks noChangeShapeType="1"/>
            </p:cNvSpPr>
            <p:nvPr/>
          </p:nvSpPr>
          <p:spPr bwMode="auto">
            <a:xfrm flipV="1">
              <a:off x="1230" y="1185"/>
              <a:ext cx="1" cy="20"/>
            </a:xfrm>
            <a:prstGeom prst="line">
              <a:avLst/>
            </a:prstGeom>
            <a:noFill/>
            <a:ln w="6350">
              <a:solidFill>
                <a:srgbClr val="2B272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99" name="Line 7580"/>
            <p:cNvSpPr>
              <a:spLocks noChangeShapeType="1"/>
            </p:cNvSpPr>
            <p:nvPr/>
          </p:nvSpPr>
          <p:spPr bwMode="auto">
            <a:xfrm flipV="1">
              <a:off x="1232" y="1185"/>
              <a:ext cx="1" cy="20"/>
            </a:xfrm>
            <a:prstGeom prst="line">
              <a:avLst/>
            </a:prstGeom>
            <a:noFill/>
            <a:ln w="6350">
              <a:solidFill>
                <a:srgbClr val="3A363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0" name="Line 7581"/>
            <p:cNvSpPr>
              <a:spLocks noChangeShapeType="1"/>
            </p:cNvSpPr>
            <p:nvPr/>
          </p:nvSpPr>
          <p:spPr bwMode="auto">
            <a:xfrm flipV="1">
              <a:off x="1234" y="1185"/>
              <a:ext cx="1" cy="20"/>
            </a:xfrm>
            <a:prstGeom prst="line">
              <a:avLst/>
            </a:prstGeom>
            <a:noFill/>
            <a:ln w="6350">
              <a:solidFill>
                <a:srgbClr val="4946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1" name="Line 7582"/>
            <p:cNvSpPr>
              <a:spLocks noChangeShapeType="1"/>
            </p:cNvSpPr>
            <p:nvPr/>
          </p:nvSpPr>
          <p:spPr bwMode="auto">
            <a:xfrm flipV="1">
              <a:off x="1236" y="1185"/>
              <a:ext cx="1" cy="20"/>
            </a:xfrm>
            <a:prstGeom prst="line">
              <a:avLst/>
            </a:prstGeom>
            <a:noFill/>
            <a:ln w="6350">
              <a:solidFill>
                <a:srgbClr val="58555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2" name="Line 7583"/>
            <p:cNvSpPr>
              <a:spLocks noChangeShapeType="1"/>
            </p:cNvSpPr>
            <p:nvPr/>
          </p:nvSpPr>
          <p:spPr bwMode="auto">
            <a:xfrm flipV="1">
              <a:off x="1238" y="1185"/>
              <a:ext cx="1" cy="20"/>
            </a:xfrm>
            <a:prstGeom prst="line">
              <a:avLst/>
            </a:prstGeom>
            <a:noFill/>
            <a:ln w="6350">
              <a:solidFill>
                <a:srgbClr val="6764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3" name="Line 7584"/>
            <p:cNvSpPr>
              <a:spLocks noChangeShapeType="1"/>
            </p:cNvSpPr>
            <p:nvPr/>
          </p:nvSpPr>
          <p:spPr bwMode="auto">
            <a:xfrm flipV="1">
              <a:off x="1241" y="1185"/>
              <a:ext cx="1" cy="20"/>
            </a:xfrm>
            <a:prstGeom prst="line">
              <a:avLst/>
            </a:prstGeom>
            <a:noFill/>
            <a:ln w="6350">
              <a:solidFill>
                <a:srgbClr val="7674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4" name="Line 7585"/>
            <p:cNvSpPr>
              <a:spLocks noChangeShapeType="1"/>
            </p:cNvSpPr>
            <p:nvPr/>
          </p:nvSpPr>
          <p:spPr bwMode="auto">
            <a:xfrm flipV="1">
              <a:off x="1243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5" name="Line 7586"/>
            <p:cNvSpPr>
              <a:spLocks noChangeShapeType="1"/>
            </p:cNvSpPr>
            <p:nvPr/>
          </p:nvSpPr>
          <p:spPr bwMode="auto">
            <a:xfrm flipV="1">
              <a:off x="1247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6" name="Line 7587"/>
            <p:cNvSpPr>
              <a:spLocks noChangeShapeType="1"/>
            </p:cNvSpPr>
            <p:nvPr/>
          </p:nvSpPr>
          <p:spPr bwMode="auto">
            <a:xfrm flipV="1">
              <a:off x="1249" y="1185"/>
              <a:ext cx="1" cy="20"/>
            </a:xfrm>
            <a:prstGeom prst="line">
              <a:avLst/>
            </a:prstGeom>
            <a:noFill/>
            <a:ln w="6350">
              <a:solidFill>
                <a:srgbClr val="6D6A6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7" name="Line 7588"/>
            <p:cNvSpPr>
              <a:spLocks noChangeShapeType="1"/>
            </p:cNvSpPr>
            <p:nvPr/>
          </p:nvSpPr>
          <p:spPr bwMode="auto">
            <a:xfrm flipV="1">
              <a:off x="1252" y="1185"/>
              <a:ext cx="1" cy="20"/>
            </a:xfrm>
            <a:prstGeom prst="line">
              <a:avLst/>
            </a:prstGeom>
            <a:noFill/>
            <a:ln w="6350">
              <a:solidFill>
                <a:srgbClr val="615E5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8" name="Line 7589"/>
            <p:cNvSpPr>
              <a:spLocks noChangeShapeType="1"/>
            </p:cNvSpPr>
            <p:nvPr/>
          </p:nvSpPr>
          <p:spPr bwMode="auto">
            <a:xfrm flipV="1">
              <a:off x="1254" y="1185"/>
              <a:ext cx="1" cy="20"/>
            </a:xfrm>
            <a:prstGeom prst="line">
              <a:avLst/>
            </a:prstGeom>
            <a:noFill/>
            <a:ln w="6350">
              <a:solidFill>
                <a:srgbClr val="4945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09" name="Line 7590"/>
            <p:cNvSpPr>
              <a:spLocks noChangeShapeType="1"/>
            </p:cNvSpPr>
            <p:nvPr/>
          </p:nvSpPr>
          <p:spPr bwMode="auto">
            <a:xfrm flipV="1">
              <a:off x="1256" y="1185"/>
              <a:ext cx="1" cy="22"/>
            </a:xfrm>
            <a:prstGeom prst="line">
              <a:avLst/>
            </a:prstGeom>
            <a:noFill/>
            <a:ln w="6350">
              <a:solidFill>
                <a:srgbClr val="3D393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0" name="Rectangle 7591"/>
            <p:cNvSpPr>
              <a:spLocks noChangeArrowheads="1"/>
            </p:cNvSpPr>
            <p:nvPr/>
          </p:nvSpPr>
          <p:spPr bwMode="auto">
            <a:xfrm>
              <a:off x="1228" y="1184"/>
              <a:ext cx="27" cy="2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1" name="Line 7592"/>
            <p:cNvSpPr>
              <a:spLocks noChangeShapeType="1"/>
            </p:cNvSpPr>
            <p:nvPr/>
          </p:nvSpPr>
          <p:spPr bwMode="auto">
            <a:xfrm flipV="1">
              <a:off x="1315" y="1183"/>
              <a:ext cx="1" cy="19"/>
            </a:xfrm>
            <a:prstGeom prst="line">
              <a:avLst/>
            </a:prstGeom>
            <a:noFill/>
            <a:ln w="6350">
              <a:solidFill>
                <a:srgbClr val="2B272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2" name="Line 7593"/>
            <p:cNvSpPr>
              <a:spLocks noChangeShapeType="1"/>
            </p:cNvSpPr>
            <p:nvPr/>
          </p:nvSpPr>
          <p:spPr bwMode="auto">
            <a:xfrm flipV="1">
              <a:off x="1317" y="1183"/>
              <a:ext cx="1" cy="19"/>
            </a:xfrm>
            <a:prstGeom prst="line">
              <a:avLst/>
            </a:prstGeom>
            <a:noFill/>
            <a:ln w="6350">
              <a:solidFill>
                <a:srgbClr val="3A363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3" name="Line 7594"/>
            <p:cNvSpPr>
              <a:spLocks noChangeShapeType="1"/>
            </p:cNvSpPr>
            <p:nvPr/>
          </p:nvSpPr>
          <p:spPr bwMode="auto">
            <a:xfrm flipV="1">
              <a:off x="1319" y="1183"/>
              <a:ext cx="1" cy="19"/>
            </a:xfrm>
            <a:prstGeom prst="line">
              <a:avLst/>
            </a:prstGeom>
            <a:noFill/>
            <a:ln w="6350">
              <a:solidFill>
                <a:srgbClr val="4946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4" name="Line 7595"/>
            <p:cNvSpPr>
              <a:spLocks noChangeShapeType="1"/>
            </p:cNvSpPr>
            <p:nvPr/>
          </p:nvSpPr>
          <p:spPr bwMode="auto">
            <a:xfrm flipV="1">
              <a:off x="1322" y="1183"/>
              <a:ext cx="1" cy="19"/>
            </a:xfrm>
            <a:prstGeom prst="line">
              <a:avLst/>
            </a:prstGeom>
            <a:noFill/>
            <a:ln w="6350">
              <a:solidFill>
                <a:srgbClr val="58555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5" name="Line 7596"/>
            <p:cNvSpPr>
              <a:spLocks noChangeShapeType="1"/>
            </p:cNvSpPr>
            <p:nvPr/>
          </p:nvSpPr>
          <p:spPr bwMode="auto">
            <a:xfrm flipV="1">
              <a:off x="1324" y="1183"/>
              <a:ext cx="1" cy="19"/>
            </a:xfrm>
            <a:prstGeom prst="line">
              <a:avLst/>
            </a:prstGeom>
            <a:noFill/>
            <a:ln w="6350">
              <a:solidFill>
                <a:srgbClr val="6764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6" name="Line 7597"/>
            <p:cNvSpPr>
              <a:spLocks noChangeShapeType="1"/>
            </p:cNvSpPr>
            <p:nvPr/>
          </p:nvSpPr>
          <p:spPr bwMode="auto">
            <a:xfrm flipV="1">
              <a:off x="1328" y="1183"/>
              <a:ext cx="1" cy="19"/>
            </a:xfrm>
            <a:prstGeom prst="line">
              <a:avLst/>
            </a:prstGeom>
            <a:noFill/>
            <a:ln w="6350">
              <a:solidFill>
                <a:srgbClr val="7674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7" name="Line 7598"/>
            <p:cNvSpPr>
              <a:spLocks noChangeShapeType="1"/>
            </p:cNvSpPr>
            <p:nvPr/>
          </p:nvSpPr>
          <p:spPr bwMode="auto">
            <a:xfrm flipV="1">
              <a:off x="1330" y="1183"/>
              <a:ext cx="1" cy="19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8" name="Line 7599"/>
            <p:cNvSpPr>
              <a:spLocks noChangeShapeType="1"/>
            </p:cNvSpPr>
            <p:nvPr/>
          </p:nvSpPr>
          <p:spPr bwMode="auto">
            <a:xfrm flipV="1">
              <a:off x="1333" y="1183"/>
              <a:ext cx="1" cy="19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19" name="Line 7600"/>
            <p:cNvSpPr>
              <a:spLocks noChangeShapeType="1"/>
            </p:cNvSpPr>
            <p:nvPr/>
          </p:nvSpPr>
          <p:spPr bwMode="auto">
            <a:xfrm flipV="1">
              <a:off x="1335" y="1183"/>
              <a:ext cx="1" cy="19"/>
            </a:xfrm>
            <a:prstGeom prst="line">
              <a:avLst/>
            </a:prstGeom>
            <a:noFill/>
            <a:ln w="6350">
              <a:solidFill>
                <a:srgbClr val="6D6A6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0" name="Line 7601"/>
            <p:cNvSpPr>
              <a:spLocks noChangeShapeType="1"/>
            </p:cNvSpPr>
            <p:nvPr/>
          </p:nvSpPr>
          <p:spPr bwMode="auto">
            <a:xfrm flipV="1">
              <a:off x="1337" y="1183"/>
              <a:ext cx="1" cy="19"/>
            </a:xfrm>
            <a:prstGeom prst="line">
              <a:avLst/>
            </a:prstGeom>
            <a:noFill/>
            <a:ln w="6350">
              <a:solidFill>
                <a:srgbClr val="615E5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1" name="Line 7602"/>
            <p:cNvSpPr>
              <a:spLocks noChangeShapeType="1"/>
            </p:cNvSpPr>
            <p:nvPr/>
          </p:nvSpPr>
          <p:spPr bwMode="auto">
            <a:xfrm flipV="1">
              <a:off x="1339" y="1183"/>
              <a:ext cx="1" cy="19"/>
            </a:xfrm>
            <a:prstGeom prst="line">
              <a:avLst/>
            </a:prstGeom>
            <a:noFill/>
            <a:ln w="6350">
              <a:solidFill>
                <a:srgbClr val="4945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2" name="Line 7603"/>
            <p:cNvSpPr>
              <a:spLocks noChangeShapeType="1"/>
            </p:cNvSpPr>
            <p:nvPr/>
          </p:nvSpPr>
          <p:spPr bwMode="auto">
            <a:xfrm flipV="1">
              <a:off x="1341" y="1183"/>
              <a:ext cx="1" cy="22"/>
            </a:xfrm>
            <a:prstGeom prst="line">
              <a:avLst/>
            </a:prstGeom>
            <a:noFill/>
            <a:ln w="6350">
              <a:solidFill>
                <a:srgbClr val="3D393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3" name="Rectangle 7604"/>
            <p:cNvSpPr>
              <a:spLocks noChangeArrowheads="1"/>
            </p:cNvSpPr>
            <p:nvPr/>
          </p:nvSpPr>
          <p:spPr bwMode="auto">
            <a:xfrm>
              <a:off x="1314" y="1181"/>
              <a:ext cx="26" cy="2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4" name="Line 7605"/>
            <p:cNvSpPr>
              <a:spLocks noChangeShapeType="1"/>
            </p:cNvSpPr>
            <p:nvPr/>
          </p:nvSpPr>
          <p:spPr bwMode="auto">
            <a:xfrm flipV="1">
              <a:off x="1282" y="1185"/>
              <a:ext cx="1" cy="20"/>
            </a:xfrm>
            <a:prstGeom prst="line">
              <a:avLst/>
            </a:prstGeom>
            <a:noFill/>
            <a:ln w="6350">
              <a:solidFill>
                <a:srgbClr val="2B272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5" name="Line 7606"/>
            <p:cNvSpPr>
              <a:spLocks noChangeShapeType="1"/>
            </p:cNvSpPr>
            <p:nvPr/>
          </p:nvSpPr>
          <p:spPr bwMode="auto">
            <a:xfrm flipV="1">
              <a:off x="1287" y="1185"/>
              <a:ext cx="1" cy="20"/>
            </a:xfrm>
            <a:prstGeom prst="line">
              <a:avLst/>
            </a:prstGeom>
            <a:noFill/>
            <a:ln w="6350">
              <a:solidFill>
                <a:srgbClr val="3A363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6" name="Line 7607"/>
            <p:cNvSpPr>
              <a:spLocks noChangeShapeType="1"/>
            </p:cNvSpPr>
            <p:nvPr/>
          </p:nvSpPr>
          <p:spPr bwMode="auto">
            <a:xfrm flipV="1">
              <a:off x="1289" y="1185"/>
              <a:ext cx="1" cy="20"/>
            </a:xfrm>
            <a:prstGeom prst="line">
              <a:avLst/>
            </a:prstGeom>
            <a:noFill/>
            <a:ln w="6350">
              <a:solidFill>
                <a:srgbClr val="4946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7" name="Line 7608"/>
            <p:cNvSpPr>
              <a:spLocks noChangeShapeType="1"/>
            </p:cNvSpPr>
            <p:nvPr/>
          </p:nvSpPr>
          <p:spPr bwMode="auto">
            <a:xfrm flipV="1">
              <a:off x="1291" y="1185"/>
              <a:ext cx="1" cy="20"/>
            </a:xfrm>
            <a:prstGeom prst="line">
              <a:avLst/>
            </a:prstGeom>
            <a:noFill/>
            <a:ln w="6350">
              <a:solidFill>
                <a:srgbClr val="58555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8" name="Line 7609"/>
            <p:cNvSpPr>
              <a:spLocks noChangeShapeType="1"/>
            </p:cNvSpPr>
            <p:nvPr/>
          </p:nvSpPr>
          <p:spPr bwMode="auto">
            <a:xfrm flipV="1">
              <a:off x="1293" y="1185"/>
              <a:ext cx="1" cy="20"/>
            </a:xfrm>
            <a:prstGeom prst="line">
              <a:avLst/>
            </a:prstGeom>
            <a:noFill/>
            <a:ln w="6350">
              <a:solidFill>
                <a:srgbClr val="67646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29" name="Line 7610"/>
            <p:cNvSpPr>
              <a:spLocks noChangeShapeType="1"/>
            </p:cNvSpPr>
            <p:nvPr/>
          </p:nvSpPr>
          <p:spPr bwMode="auto">
            <a:xfrm flipV="1">
              <a:off x="1295" y="1185"/>
              <a:ext cx="1" cy="20"/>
            </a:xfrm>
            <a:prstGeom prst="line">
              <a:avLst/>
            </a:prstGeom>
            <a:noFill/>
            <a:ln w="6350">
              <a:solidFill>
                <a:srgbClr val="7674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0" name="Line 7611"/>
            <p:cNvSpPr>
              <a:spLocks noChangeShapeType="1"/>
            </p:cNvSpPr>
            <p:nvPr/>
          </p:nvSpPr>
          <p:spPr bwMode="auto">
            <a:xfrm flipV="1">
              <a:off x="1298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1" name="Line 7612"/>
            <p:cNvSpPr>
              <a:spLocks noChangeShapeType="1"/>
            </p:cNvSpPr>
            <p:nvPr/>
          </p:nvSpPr>
          <p:spPr bwMode="auto">
            <a:xfrm flipV="1">
              <a:off x="1300" y="1185"/>
              <a:ext cx="1" cy="20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2" name="Line 7613"/>
            <p:cNvSpPr>
              <a:spLocks noChangeShapeType="1"/>
            </p:cNvSpPr>
            <p:nvPr/>
          </p:nvSpPr>
          <p:spPr bwMode="auto">
            <a:xfrm flipV="1">
              <a:off x="1302" y="1185"/>
              <a:ext cx="1" cy="20"/>
            </a:xfrm>
            <a:prstGeom prst="line">
              <a:avLst/>
            </a:prstGeom>
            <a:noFill/>
            <a:ln w="6350">
              <a:solidFill>
                <a:srgbClr val="79777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3" name="Line 7614"/>
            <p:cNvSpPr>
              <a:spLocks noChangeShapeType="1"/>
            </p:cNvSpPr>
            <p:nvPr/>
          </p:nvSpPr>
          <p:spPr bwMode="auto">
            <a:xfrm flipV="1">
              <a:off x="1304" y="1185"/>
              <a:ext cx="1" cy="20"/>
            </a:xfrm>
            <a:prstGeom prst="line">
              <a:avLst/>
            </a:prstGeom>
            <a:noFill/>
            <a:ln w="6350">
              <a:solidFill>
                <a:srgbClr val="6D6A6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4" name="Line 7615"/>
            <p:cNvSpPr>
              <a:spLocks noChangeShapeType="1"/>
            </p:cNvSpPr>
            <p:nvPr/>
          </p:nvSpPr>
          <p:spPr bwMode="auto">
            <a:xfrm flipV="1">
              <a:off x="1306" y="1185"/>
              <a:ext cx="1" cy="20"/>
            </a:xfrm>
            <a:prstGeom prst="line">
              <a:avLst/>
            </a:prstGeom>
            <a:noFill/>
            <a:ln w="6350">
              <a:solidFill>
                <a:srgbClr val="55525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5" name="Line 7616"/>
            <p:cNvSpPr>
              <a:spLocks noChangeShapeType="1"/>
            </p:cNvSpPr>
            <p:nvPr/>
          </p:nvSpPr>
          <p:spPr bwMode="auto">
            <a:xfrm flipV="1">
              <a:off x="1308" y="1185"/>
              <a:ext cx="1" cy="20"/>
            </a:xfrm>
            <a:prstGeom prst="line">
              <a:avLst/>
            </a:prstGeom>
            <a:noFill/>
            <a:ln w="6350">
              <a:solidFill>
                <a:srgbClr val="49454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6" name="Line 7617"/>
            <p:cNvSpPr>
              <a:spLocks noChangeShapeType="1"/>
            </p:cNvSpPr>
            <p:nvPr/>
          </p:nvSpPr>
          <p:spPr bwMode="auto">
            <a:xfrm flipV="1">
              <a:off x="1311" y="1185"/>
              <a:ext cx="1" cy="22"/>
            </a:xfrm>
            <a:prstGeom prst="line">
              <a:avLst/>
            </a:prstGeom>
            <a:noFill/>
            <a:ln w="6350">
              <a:solidFill>
                <a:srgbClr val="3D393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7" name="Rectangle 7618"/>
            <p:cNvSpPr>
              <a:spLocks noChangeArrowheads="1"/>
            </p:cNvSpPr>
            <p:nvPr/>
          </p:nvSpPr>
          <p:spPr bwMode="auto">
            <a:xfrm>
              <a:off x="1281" y="1184"/>
              <a:ext cx="29" cy="2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8" name="Freeform 7619"/>
            <p:cNvSpPr>
              <a:spLocks/>
            </p:cNvSpPr>
            <p:nvPr/>
          </p:nvSpPr>
          <p:spPr bwMode="auto">
            <a:xfrm>
              <a:off x="1124" y="1210"/>
              <a:ext cx="290" cy="303"/>
            </a:xfrm>
            <a:custGeom>
              <a:avLst/>
              <a:gdLst>
                <a:gd name="T0" fmla="*/ 55 w 290"/>
                <a:gd name="T1" fmla="*/ 24 h 303"/>
                <a:gd name="T2" fmla="*/ 77 w 290"/>
                <a:gd name="T3" fmla="*/ 10 h 303"/>
                <a:gd name="T4" fmla="*/ 92 w 290"/>
                <a:gd name="T5" fmla="*/ 2 h 303"/>
                <a:gd name="T6" fmla="*/ 110 w 290"/>
                <a:gd name="T7" fmla="*/ 0 h 303"/>
                <a:gd name="T8" fmla="*/ 145 w 290"/>
                <a:gd name="T9" fmla="*/ 0 h 303"/>
                <a:gd name="T10" fmla="*/ 178 w 290"/>
                <a:gd name="T11" fmla="*/ 0 h 303"/>
                <a:gd name="T12" fmla="*/ 193 w 290"/>
                <a:gd name="T13" fmla="*/ 2 h 303"/>
                <a:gd name="T14" fmla="*/ 209 w 290"/>
                <a:gd name="T15" fmla="*/ 10 h 303"/>
                <a:gd name="T16" fmla="*/ 231 w 290"/>
                <a:gd name="T17" fmla="*/ 24 h 303"/>
                <a:gd name="T18" fmla="*/ 239 w 290"/>
                <a:gd name="T19" fmla="*/ 51 h 303"/>
                <a:gd name="T20" fmla="*/ 244 w 290"/>
                <a:gd name="T21" fmla="*/ 68 h 303"/>
                <a:gd name="T22" fmla="*/ 290 w 290"/>
                <a:gd name="T23" fmla="*/ 303 h 303"/>
                <a:gd name="T24" fmla="*/ 0 w 290"/>
                <a:gd name="T25" fmla="*/ 303 h 303"/>
                <a:gd name="T26" fmla="*/ 42 w 290"/>
                <a:gd name="T27" fmla="*/ 68 h 303"/>
                <a:gd name="T28" fmla="*/ 44 w 290"/>
                <a:gd name="T29" fmla="*/ 51 h 303"/>
                <a:gd name="T30" fmla="*/ 49 w 290"/>
                <a:gd name="T31" fmla="*/ 37 h 303"/>
                <a:gd name="T32" fmla="*/ 55 w 290"/>
                <a:gd name="T33" fmla="*/ 24 h 3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0" h="303">
                  <a:moveTo>
                    <a:pt x="55" y="24"/>
                  </a:moveTo>
                  <a:lnTo>
                    <a:pt x="77" y="10"/>
                  </a:lnTo>
                  <a:lnTo>
                    <a:pt x="92" y="2"/>
                  </a:lnTo>
                  <a:lnTo>
                    <a:pt x="110" y="0"/>
                  </a:lnTo>
                  <a:lnTo>
                    <a:pt x="145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9" y="10"/>
                  </a:lnTo>
                  <a:lnTo>
                    <a:pt x="231" y="24"/>
                  </a:lnTo>
                  <a:lnTo>
                    <a:pt x="239" y="51"/>
                  </a:lnTo>
                  <a:lnTo>
                    <a:pt x="244" y="68"/>
                  </a:lnTo>
                  <a:lnTo>
                    <a:pt x="290" y="303"/>
                  </a:lnTo>
                  <a:lnTo>
                    <a:pt x="0" y="303"/>
                  </a:lnTo>
                  <a:lnTo>
                    <a:pt x="42" y="68"/>
                  </a:lnTo>
                  <a:lnTo>
                    <a:pt x="44" y="51"/>
                  </a:lnTo>
                  <a:lnTo>
                    <a:pt x="49" y="37"/>
                  </a:lnTo>
                  <a:lnTo>
                    <a:pt x="55" y="24"/>
                  </a:lnTo>
                  <a:close/>
                </a:path>
              </a:pathLst>
            </a:custGeom>
            <a:solidFill>
              <a:srgbClr val="00336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39" name="Rectangle 7620"/>
            <p:cNvSpPr>
              <a:spLocks noChangeArrowheads="1"/>
            </p:cNvSpPr>
            <p:nvPr/>
          </p:nvSpPr>
          <p:spPr bwMode="auto">
            <a:xfrm>
              <a:off x="1258" y="1202"/>
              <a:ext cx="22" cy="324"/>
            </a:xfrm>
            <a:prstGeom prst="rect">
              <a:avLst/>
            </a:prstGeom>
            <a:solidFill>
              <a:srgbClr val="0033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0" name="Rectangle 7621"/>
            <p:cNvSpPr>
              <a:spLocks noChangeArrowheads="1"/>
            </p:cNvSpPr>
            <p:nvPr/>
          </p:nvSpPr>
          <p:spPr bwMode="auto">
            <a:xfrm>
              <a:off x="1260" y="1202"/>
              <a:ext cx="20" cy="324"/>
            </a:xfrm>
            <a:prstGeom prst="rect">
              <a:avLst/>
            </a:prstGeom>
            <a:solidFill>
              <a:srgbClr val="00284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1" name="Rectangle 7622"/>
            <p:cNvSpPr>
              <a:spLocks noChangeArrowheads="1"/>
            </p:cNvSpPr>
            <p:nvPr/>
          </p:nvSpPr>
          <p:spPr bwMode="auto">
            <a:xfrm>
              <a:off x="1262" y="1202"/>
              <a:ext cx="14" cy="3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2" name="Rectangle 7623"/>
            <p:cNvSpPr>
              <a:spLocks noChangeArrowheads="1"/>
            </p:cNvSpPr>
            <p:nvPr/>
          </p:nvSpPr>
          <p:spPr bwMode="auto">
            <a:xfrm>
              <a:off x="1109" y="1489"/>
              <a:ext cx="316" cy="27"/>
            </a:xfrm>
            <a:prstGeom prst="rect">
              <a:avLst/>
            </a:prstGeom>
            <a:solidFill>
              <a:srgbClr val="002B5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3" name="AutoShape 7624"/>
            <p:cNvSpPr>
              <a:spLocks noChangeArrowheads="1"/>
            </p:cNvSpPr>
            <p:nvPr/>
          </p:nvSpPr>
          <p:spPr bwMode="auto">
            <a:xfrm>
              <a:off x="1205" y="1153"/>
              <a:ext cx="18" cy="49"/>
            </a:xfrm>
            <a:prstGeom prst="roundRect">
              <a:avLst>
                <a:gd name="adj" fmla="val 37500"/>
              </a:avLst>
            </a:prstGeom>
            <a:solidFill>
              <a:srgbClr val="5F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4" name="AutoShape 7625"/>
            <p:cNvSpPr>
              <a:spLocks noChangeArrowheads="1"/>
            </p:cNvSpPr>
            <p:nvPr/>
          </p:nvSpPr>
          <p:spPr bwMode="auto">
            <a:xfrm>
              <a:off x="1206" y="1154"/>
              <a:ext cx="18" cy="50"/>
            </a:xfrm>
            <a:prstGeom prst="roundRect">
              <a:avLst>
                <a:gd name="adj" fmla="val 33333"/>
              </a:avLst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5" name="Line 7626"/>
            <p:cNvSpPr>
              <a:spLocks noChangeShapeType="1"/>
            </p:cNvSpPr>
            <p:nvPr/>
          </p:nvSpPr>
          <p:spPr bwMode="auto">
            <a:xfrm flipV="1">
              <a:off x="1203" y="1200"/>
              <a:ext cx="1" cy="7"/>
            </a:xfrm>
            <a:prstGeom prst="line">
              <a:avLst/>
            </a:prstGeom>
            <a:noFill/>
            <a:ln w="6350">
              <a:solidFill>
                <a:srgbClr val="85838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6" name="Line 7627"/>
            <p:cNvSpPr>
              <a:spLocks noChangeShapeType="1"/>
            </p:cNvSpPr>
            <p:nvPr/>
          </p:nvSpPr>
          <p:spPr bwMode="auto">
            <a:xfrm flipV="1">
              <a:off x="1205" y="1200"/>
              <a:ext cx="1" cy="7"/>
            </a:xfrm>
            <a:prstGeom prst="line">
              <a:avLst/>
            </a:prstGeom>
            <a:noFill/>
            <a:ln w="6350">
              <a:solidFill>
                <a:srgbClr val="93919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7" name="Line 7628"/>
            <p:cNvSpPr>
              <a:spLocks noChangeShapeType="1"/>
            </p:cNvSpPr>
            <p:nvPr/>
          </p:nvSpPr>
          <p:spPr bwMode="auto">
            <a:xfrm flipV="1">
              <a:off x="1208" y="1200"/>
              <a:ext cx="1" cy="7"/>
            </a:xfrm>
            <a:prstGeom prst="line">
              <a:avLst/>
            </a:prstGeom>
            <a:noFill/>
            <a:ln w="6350">
              <a:solidFill>
                <a:srgbClr val="A09F9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8" name="Line 7629"/>
            <p:cNvSpPr>
              <a:spLocks noChangeShapeType="1"/>
            </p:cNvSpPr>
            <p:nvPr/>
          </p:nvSpPr>
          <p:spPr bwMode="auto">
            <a:xfrm flipV="1">
              <a:off x="1210" y="1200"/>
              <a:ext cx="1" cy="7"/>
            </a:xfrm>
            <a:prstGeom prst="line">
              <a:avLst/>
            </a:prstGeom>
            <a:noFill/>
            <a:ln w="6350">
              <a:solidFill>
                <a:srgbClr val="AEADA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49" name="Line 7630"/>
            <p:cNvSpPr>
              <a:spLocks noChangeShapeType="1"/>
            </p:cNvSpPr>
            <p:nvPr/>
          </p:nvSpPr>
          <p:spPr bwMode="auto">
            <a:xfrm flipV="1">
              <a:off x="1212" y="1200"/>
              <a:ext cx="1" cy="7"/>
            </a:xfrm>
            <a:prstGeom prst="line">
              <a:avLst/>
            </a:prstGeom>
            <a:noFill/>
            <a:ln w="6350">
              <a:solidFill>
                <a:srgbClr val="BCBBB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0" name="Line 7631"/>
            <p:cNvSpPr>
              <a:spLocks noChangeShapeType="1"/>
            </p:cNvSpPr>
            <p:nvPr/>
          </p:nvSpPr>
          <p:spPr bwMode="auto">
            <a:xfrm flipV="1">
              <a:off x="1214" y="1200"/>
              <a:ext cx="1" cy="7"/>
            </a:xfrm>
            <a:prstGeom prst="line">
              <a:avLst/>
            </a:prstGeom>
            <a:noFill/>
            <a:ln w="6350">
              <a:solidFill>
                <a:srgbClr val="CAC9C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1" name="Line 7632"/>
            <p:cNvSpPr>
              <a:spLocks noChangeShapeType="1"/>
            </p:cNvSpPr>
            <p:nvPr/>
          </p:nvSpPr>
          <p:spPr bwMode="auto">
            <a:xfrm flipV="1">
              <a:off x="1216" y="1200"/>
              <a:ext cx="1" cy="7"/>
            </a:xfrm>
            <a:prstGeom prst="line">
              <a:avLst/>
            </a:prstGeom>
            <a:noFill/>
            <a:ln w="6350">
              <a:solidFill>
                <a:srgbClr val="D7D7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2" name="Line 7633"/>
            <p:cNvSpPr>
              <a:spLocks noChangeShapeType="1"/>
            </p:cNvSpPr>
            <p:nvPr/>
          </p:nvSpPr>
          <p:spPr bwMode="auto">
            <a:xfrm flipV="1">
              <a:off x="1219" y="1200"/>
              <a:ext cx="1" cy="7"/>
            </a:xfrm>
            <a:prstGeom prst="line">
              <a:avLst/>
            </a:prstGeom>
            <a:noFill/>
            <a:ln w="6350">
              <a:solidFill>
                <a:srgbClr val="D7D7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3" name="Line 7634"/>
            <p:cNvSpPr>
              <a:spLocks noChangeShapeType="1"/>
            </p:cNvSpPr>
            <p:nvPr/>
          </p:nvSpPr>
          <p:spPr bwMode="auto">
            <a:xfrm flipV="1">
              <a:off x="1221" y="1200"/>
              <a:ext cx="1" cy="7"/>
            </a:xfrm>
            <a:prstGeom prst="line">
              <a:avLst/>
            </a:prstGeom>
            <a:noFill/>
            <a:ln w="6350">
              <a:solidFill>
                <a:srgbClr val="D2D2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4" name="Line 7635"/>
            <p:cNvSpPr>
              <a:spLocks noChangeShapeType="1"/>
            </p:cNvSpPr>
            <p:nvPr/>
          </p:nvSpPr>
          <p:spPr bwMode="auto">
            <a:xfrm flipV="1">
              <a:off x="1223" y="1200"/>
              <a:ext cx="1" cy="7"/>
            </a:xfrm>
            <a:prstGeom prst="line">
              <a:avLst/>
            </a:prstGeom>
            <a:noFill/>
            <a:ln w="6350">
              <a:solidFill>
                <a:srgbClr val="C7C7C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5" name="Line 7636"/>
            <p:cNvSpPr>
              <a:spLocks noChangeShapeType="1"/>
            </p:cNvSpPr>
            <p:nvPr/>
          </p:nvSpPr>
          <p:spPr bwMode="auto">
            <a:xfrm flipV="1">
              <a:off x="1225" y="1200"/>
              <a:ext cx="1" cy="7"/>
            </a:xfrm>
            <a:prstGeom prst="line">
              <a:avLst/>
            </a:prstGeom>
            <a:noFill/>
            <a:ln w="6350">
              <a:solidFill>
                <a:srgbClr val="BCBBB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6" name="Line 7637"/>
            <p:cNvSpPr>
              <a:spLocks noChangeShapeType="1"/>
            </p:cNvSpPr>
            <p:nvPr/>
          </p:nvSpPr>
          <p:spPr bwMode="auto">
            <a:xfrm flipV="1">
              <a:off x="1227" y="1200"/>
              <a:ext cx="1" cy="10"/>
            </a:xfrm>
            <a:prstGeom prst="line">
              <a:avLst/>
            </a:prstGeom>
            <a:noFill/>
            <a:ln w="6350">
              <a:solidFill>
                <a:srgbClr val="B7B6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7" name="Rectangle 7638"/>
            <p:cNvSpPr>
              <a:spLocks noChangeArrowheads="1"/>
            </p:cNvSpPr>
            <p:nvPr/>
          </p:nvSpPr>
          <p:spPr bwMode="auto">
            <a:xfrm>
              <a:off x="1202" y="1199"/>
              <a:ext cx="24" cy="10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8" name="Freeform 7639"/>
            <p:cNvSpPr>
              <a:spLocks/>
            </p:cNvSpPr>
            <p:nvPr/>
          </p:nvSpPr>
          <p:spPr bwMode="auto">
            <a:xfrm>
              <a:off x="890" y="1509"/>
              <a:ext cx="15" cy="71"/>
            </a:xfrm>
            <a:custGeom>
              <a:avLst/>
              <a:gdLst>
                <a:gd name="T0" fmla="*/ 15 w 15"/>
                <a:gd name="T1" fmla="*/ 71 h 71"/>
                <a:gd name="T2" fmla="*/ 13 w 15"/>
                <a:gd name="T3" fmla="*/ 36 h 71"/>
                <a:gd name="T4" fmla="*/ 9 w 15"/>
                <a:gd name="T5" fmla="*/ 17 h 71"/>
                <a:gd name="T6" fmla="*/ 0 w 15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1">
                  <a:moveTo>
                    <a:pt x="15" y="71"/>
                  </a:moveTo>
                  <a:lnTo>
                    <a:pt x="13" y="36"/>
                  </a:lnTo>
                  <a:lnTo>
                    <a:pt x="9" y="17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6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59" name="Freeform 7640"/>
            <p:cNvSpPr>
              <a:spLocks/>
            </p:cNvSpPr>
            <p:nvPr/>
          </p:nvSpPr>
          <p:spPr bwMode="auto">
            <a:xfrm>
              <a:off x="658" y="1511"/>
              <a:ext cx="15" cy="69"/>
            </a:xfrm>
            <a:custGeom>
              <a:avLst/>
              <a:gdLst>
                <a:gd name="T0" fmla="*/ 0 w 15"/>
                <a:gd name="T1" fmla="*/ 69 h 69"/>
                <a:gd name="T2" fmla="*/ 2 w 15"/>
                <a:gd name="T3" fmla="*/ 37 h 69"/>
                <a:gd name="T4" fmla="*/ 4 w 15"/>
                <a:gd name="T5" fmla="*/ 15 h 69"/>
                <a:gd name="T6" fmla="*/ 15 w 15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9">
                  <a:moveTo>
                    <a:pt x="0" y="69"/>
                  </a:moveTo>
                  <a:lnTo>
                    <a:pt x="2" y="37"/>
                  </a:lnTo>
                  <a:lnTo>
                    <a:pt x="4" y="15"/>
                  </a:lnTo>
                  <a:lnTo>
                    <a:pt x="15" y="0"/>
                  </a:lnTo>
                </a:path>
              </a:pathLst>
            </a:custGeom>
            <a:noFill/>
            <a:ln w="3175">
              <a:solidFill>
                <a:srgbClr val="006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0" name="Rectangle 7641"/>
            <p:cNvSpPr>
              <a:spLocks noChangeArrowheads="1"/>
            </p:cNvSpPr>
            <p:nvPr/>
          </p:nvSpPr>
          <p:spPr bwMode="auto">
            <a:xfrm>
              <a:off x="5291" y="1580"/>
              <a:ext cx="15" cy="19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1" name="Rectangle 7642"/>
            <p:cNvSpPr>
              <a:spLocks noChangeArrowheads="1"/>
            </p:cNvSpPr>
            <p:nvPr/>
          </p:nvSpPr>
          <p:spPr bwMode="auto">
            <a:xfrm>
              <a:off x="5291" y="1609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2" name="Rectangle 7643"/>
            <p:cNvSpPr>
              <a:spLocks noChangeArrowheads="1"/>
            </p:cNvSpPr>
            <p:nvPr/>
          </p:nvSpPr>
          <p:spPr bwMode="auto">
            <a:xfrm>
              <a:off x="5291" y="1638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3" name="Freeform 7644"/>
            <p:cNvSpPr>
              <a:spLocks/>
            </p:cNvSpPr>
            <p:nvPr/>
          </p:nvSpPr>
          <p:spPr bwMode="auto">
            <a:xfrm>
              <a:off x="5284" y="1665"/>
              <a:ext cx="18" cy="20"/>
            </a:xfrm>
            <a:custGeom>
              <a:avLst/>
              <a:gdLst>
                <a:gd name="T0" fmla="*/ 18 w 18"/>
                <a:gd name="T1" fmla="*/ 3 h 20"/>
                <a:gd name="T2" fmla="*/ 3 w 18"/>
                <a:gd name="T3" fmla="*/ 0 h 20"/>
                <a:gd name="T4" fmla="*/ 0 w 18"/>
                <a:gd name="T5" fmla="*/ 17 h 20"/>
                <a:gd name="T6" fmla="*/ 16 w 18"/>
                <a:gd name="T7" fmla="*/ 20 h 20"/>
                <a:gd name="T8" fmla="*/ 18 w 18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8" y="3"/>
                  </a:moveTo>
                  <a:lnTo>
                    <a:pt x="3" y="0"/>
                  </a:lnTo>
                  <a:lnTo>
                    <a:pt x="0" y="17"/>
                  </a:lnTo>
                  <a:lnTo>
                    <a:pt x="16" y="2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4" name="Freeform 7645"/>
            <p:cNvSpPr>
              <a:spLocks/>
            </p:cNvSpPr>
            <p:nvPr/>
          </p:nvSpPr>
          <p:spPr bwMode="auto">
            <a:xfrm>
              <a:off x="5282" y="1692"/>
              <a:ext cx="16" cy="12"/>
            </a:xfrm>
            <a:custGeom>
              <a:avLst/>
              <a:gdLst>
                <a:gd name="T0" fmla="*/ 16 w 16"/>
                <a:gd name="T1" fmla="*/ 3 h 12"/>
                <a:gd name="T2" fmla="*/ 0 w 16"/>
                <a:gd name="T3" fmla="*/ 0 h 12"/>
                <a:gd name="T4" fmla="*/ 0 w 16"/>
                <a:gd name="T5" fmla="*/ 10 h 12"/>
                <a:gd name="T6" fmla="*/ 16 w 16"/>
                <a:gd name="T7" fmla="*/ 12 h 12"/>
                <a:gd name="T8" fmla="*/ 16 w 16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6" y="12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5" name="Freeform 7646"/>
            <p:cNvSpPr>
              <a:spLocks/>
            </p:cNvSpPr>
            <p:nvPr/>
          </p:nvSpPr>
          <p:spPr bwMode="auto">
            <a:xfrm>
              <a:off x="5280" y="1702"/>
              <a:ext cx="18" cy="12"/>
            </a:xfrm>
            <a:custGeom>
              <a:avLst/>
              <a:gdLst>
                <a:gd name="T0" fmla="*/ 18 w 18"/>
                <a:gd name="T1" fmla="*/ 2 h 12"/>
                <a:gd name="T2" fmla="*/ 2 w 18"/>
                <a:gd name="T3" fmla="*/ 0 h 12"/>
                <a:gd name="T4" fmla="*/ 0 w 18"/>
                <a:gd name="T5" fmla="*/ 10 h 12"/>
                <a:gd name="T6" fmla="*/ 15 w 18"/>
                <a:gd name="T7" fmla="*/ 12 h 12"/>
                <a:gd name="T8" fmla="*/ 18 w 18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8" y="2"/>
                  </a:moveTo>
                  <a:lnTo>
                    <a:pt x="2" y="0"/>
                  </a:lnTo>
                  <a:lnTo>
                    <a:pt x="0" y="10"/>
                  </a:lnTo>
                  <a:lnTo>
                    <a:pt x="15" y="1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6" name="Freeform 7647"/>
            <p:cNvSpPr>
              <a:spLocks/>
            </p:cNvSpPr>
            <p:nvPr/>
          </p:nvSpPr>
          <p:spPr bwMode="auto">
            <a:xfrm>
              <a:off x="5282" y="1702"/>
              <a:ext cx="16" cy="2"/>
            </a:xfrm>
            <a:custGeom>
              <a:avLst/>
              <a:gdLst>
                <a:gd name="T0" fmla="*/ 0 w 16"/>
                <a:gd name="T1" fmla="*/ 0 h 2"/>
                <a:gd name="T2" fmla="*/ 0 w 16"/>
                <a:gd name="T3" fmla="*/ 0 h 2"/>
                <a:gd name="T4" fmla="*/ 16 w 16"/>
                <a:gd name="T5" fmla="*/ 2 h 2"/>
                <a:gd name="T6" fmla="*/ 16 w 16"/>
                <a:gd name="T7" fmla="*/ 2 h 2"/>
                <a:gd name="T8" fmla="*/ 0 w 1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lnTo>
                    <a:pt x="0" y="0"/>
                  </a:lnTo>
                  <a:lnTo>
                    <a:pt x="1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7" name="Freeform 7648"/>
            <p:cNvSpPr>
              <a:spLocks/>
            </p:cNvSpPr>
            <p:nvPr/>
          </p:nvSpPr>
          <p:spPr bwMode="auto">
            <a:xfrm>
              <a:off x="5276" y="1722"/>
              <a:ext cx="17" cy="22"/>
            </a:xfrm>
            <a:custGeom>
              <a:avLst/>
              <a:gdLst>
                <a:gd name="T0" fmla="*/ 17 w 17"/>
                <a:gd name="T1" fmla="*/ 2 h 22"/>
                <a:gd name="T2" fmla="*/ 2 w 17"/>
                <a:gd name="T3" fmla="*/ 0 h 22"/>
                <a:gd name="T4" fmla="*/ 0 w 17"/>
                <a:gd name="T5" fmla="*/ 19 h 22"/>
                <a:gd name="T6" fmla="*/ 15 w 17"/>
                <a:gd name="T7" fmla="*/ 22 h 22"/>
                <a:gd name="T8" fmla="*/ 17 w 17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17" y="2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15" y="2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8" name="Freeform 7649"/>
            <p:cNvSpPr>
              <a:spLocks/>
            </p:cNvSpPr>
            <p:nvPr/>
          </p:nvSpPr>
          <p:spPr bwMode="auto">
            <a:xfrm>
              <a:off x="5271" y="1751"/>
              <a:ext cx="20" cy="22"/>
            </a:xfrm>
            <a:custGeom>
              <a:avLst/>
              <a:gdLst>
                <a:gd name="T0" fmla="*/ 20 w 20"/>
                <a:gd name="T1" fmla="*/ 2 h 22"/>
                <a:gd name="T2" fmla="*/ 5 w 20"/>
                <a:gd name="T3" fmla="*/ 0 h 22"/>
                <a:gd name="T4" fmla="*/ 0 w 20"/>
                <a:gd name="T5" fmla="*/ 20 h 22"/>
                <a:gd name="T6" fmla="*/ 16 w 20"/>
                <a:gd name="T7" fmla="*/ 22 h 22"/>
                <a:gd name="T8" fmla="*/ 20 w 20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0" y="2"/>
                  </a:moveTo>
                  <a:lnTo>
                    <a:pt x="5" y="0"/>
                  </a:lnTo>
                  <a:lnTo>
                    <a:pt x="0" y="20"/>
                  </a:lnTo>
                  <a:lnTo>
                    <a:pt x="16" y="2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9" name="Freeform 7650"/>
            <p:cNvSpPr>
              <a:spLocks/>
            </p:cNvSpPr>
            <p:nvPr/>
          </p:nvSpPr>
          <p:spPr bwMode="auto">
            <a:xfrm>
              <a:off x="5269" y="1780"/>
              <a:ext cx="18" cy="22"/>
            </a:xfrm>
            <a:custGeom>
              <a:avLst/>
              <a:gdLst>
                <a:gd name="T0" fmla="*/ 18 w 18"/>
                <a:gd name="T1" fmla="*/ 3 h 22"/>
                <a:gd name="T2" fmla="*/ 2 w 18"/>
                <a:gd name="T3" fmla="*/ 0 h 22"/>
                <a:gd name="T4" fmla="*/ 0 w 18"/>
                <a:gd name="T5" fmla="*/ 20 h 22"/>
                <a:gd name="T6" fmla="*/ 15 w 18"/>
                <a:gd name="T7" fmla="*/ 22 h 22"/>
                <a:gd name="T8" fmla="*/ 18 w 18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8" y="3"/>
                  </a:moveTo>
                  <a:lnTo>
                    <a:pt x="2" y="0"/>
                  </a:lnTo>
                  <a:lnTo>
                    <a:pt x="0" y="20"/>
                  </a:lnTo>
                  <a:lnTo>
                    <a:pt x="15" y="2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0" name="Freeform 7651"/>
            <p:cNvSpPr>
              <a:spLocks/>
            </p:cNvSpPr>
            <p:nvPr/>
          </p:nvSpPr>
          <p:spPr bwMode="auto">
            <a:xfrm>
              <a:off x="5267" y="1810"/>
              <a:ext cx="15" cy="22"/>
            </a:xfrm>
            <a:custGeom>
              <a:avLst/>
              <a:gdLst>
                <a:gd name="T0" fmla="*/ 15 w 15"/>
                <a:gd name="T1" fmla="*/ 2 h 22"/>
                <a:gd name="T2" fmla="*/ 0 w 15"/>
                <a:gd name="T3" fmla="*/ 0 h 22"/>
                <a:gd name="T4" fmla="*/ 0 w 15"/>
                <a:gd name="T5" fmla="*/ 19 h 22"/>
                <a:gd name="T6" fmla="*/ 15 w 15"/>
                <a:gd name="T7" fmla="*/ 22 h 22"/>
                <a:gd name="T8" fmla="*/ 15 w 1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15" y="2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5" y="2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1" name="Freeform 7652"/>
            <p:cNvSpPr>
              <a:spLocks/>
            </p:cNvSpPr>
            <p:nvPr/>
          </p:nvSpPr>
          <p:spPr bwMode="auto">
            <a:xfrm>
              <a:off x="5262" y="1839"/>
              <a:ext cx="18" cy="22"/>
            </a:xfrm>
            <a:custGeom>
              <a:avLst/>
              <a:gdLst>
                <a:gd name="T0" fmla="*/ 18 w 18"/>
                <a:gd name="T1" fmla="*/ 3 h 22"/>
                <a:gd name="T2" fmla="*/ 3 w 18"/>
                <a:gd name="T3" fmla="*/ 0 h 22"/>
                <a:gd name="T4" fmla="*/ 0 w 18"/>
                <a:gd name="T5" fmla="*/ 20 h 22"/>
                <a:gd name="T6" fmla="*/ 16 w 18"/>
                <a:gd name="T7" fmla="*/ 22 h 22"/>
                <a:gd name="T8" fmla="*/ 18 w 18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8" y="3"/>
                  </a:moveTo>
                  <a:lnTo>
                    <a:pt x="3" y="0"/>
                  </a:lnTo>
                  <a:lnTo>
                    <a:pt x="0" y="20"/>
                  </a:lnTo>
                  <a:lnTo>
                    <a:pt x="16" y="2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2" name="Freeform 7653"/>
            <p:cNvSpPr>
              <a:spLocks/>
            </p:cNvSpPr>
            <p:nvPr/>
          </p:nvSpPr>
          <p:spPr bwMode="auto">
            <a:xfrm>
              <a:off x="5262" y="1869"/>
              <a:ext cx="16" cy="7"/>
            </a:xfrm>
            <a:custGeom>
              <a:avLst/>
              <a:gdLst>
                <a:gd name="T0" fmla="*/ 16 w 16"/>
                <a:gd name="T1" fmla="*/ 2 h 7"/>
                <a:gd name="T2" fmla="*/ 0 w 16"/>
                <a:gd name="T3" fmla="*/ 0 h 7"/>
                <a:gd name="T4" fmla="*/ 0 w 16"/>
                <a:gd name="T5" fmla="*/ 4 h 7"/>
                <a:gd name="T6" fmla="*/ 16 w 16"/>
                <a:gd name="T7" fmla="*/ 7 h 7"/>
                <a:gd name="T8" fmla="*/ 16 w 16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6" y="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6" y="7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3" name="Freeform 7654"/>
            <p:cNvSpPr>
              <a:spLocks/>
            </p:cNvSpPr>
            <p:nvPr/>
          </p:nvSpPr>
          <p:spPr bwMode="auto">
            <a:xfrm>
              <a:off x="5260" y="1876"/>
              <a:ext cx="18" cy="15"/>
            </a:xfrm>
            <a:custGeom>
              <a:avLst/>
              <a:gdLst>
                <a:gd name="T0" fmla="*/ 18 w 18"/>
                <a:gd name="T1" fmla="*/ 0 h 15"/>
                <a:gd name="T2" fmla="*/ 2 w 18"/>
                <a:gd name="T3" fmla="*/ 0 h 15"/>
                <a:gd name="T4" fmla="*/ 0 w 18"/>
                <a:gd name="T5" fmla="*/ 15 h 15"/>
                <a:gd name="T6" fmla="*/ 16 w 18"/>
                <a:gd name="T7" fmla="*/ 15 h 15"/>
                <a:gd name="T8" fmla="*/ 18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lnTo>
                    <a:pt x="2" y="0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4" name="Freeform 7655"/>
            <p:cNvSpPr>
              <a:spLocks/>
            </p:cNvSpPr>
            <p:nvPr/>
          </p:nvSpPr>
          <p:spPr bwMode="auto">
            <a:xfrm>
              <a:off x="5262" y="1873"/>
              <a:ext cx="16" cy="3"/>
            </a:xfrm>
            <a:custGeom>
              <a:avLst/>
              <a:gdLst>
                <a:gd name="T0" fmla="*/ 0 w 16"/>
                <a:gd name="T1" fmla="*/ 0 h 3"/>
                <a:gd name="T2" fmla="*/ 0 w 16"/>
                <a:gd name="T3" fmla="*/ 3 h 3"/>
                <a:gd name="T4" fmla="*/ 16 w 16"/>
                <a:gd name="T5" fmla="*/ 3 h 3"/>
                <a:gd name="T6" fmla="*/ 16 w 16"/>
                <a:gd name="T7" fmla="*/ 3 h 3"/>
                <a:gd name="T8" fmla="*/ 0 w 16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0" y="3"/>
                  </a:lnTo>
                  <a:lnTo>
                    <a:pt x="1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5" name="Rectangle 7656"/>
            <p:cNvSpPr>
              <a:spLocks noChangeArrowheads="1"/>
            </p:cNvSpPr>
            <p:nvPr/>
          </p:nvSpPr>
          <p:spPr bwMode="auto">
            <a:xfrm>
              <a:off x="5260" y="1900"/>
              <a:ext cx="16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6" name="Freeform 7657"/>
            <p:cNvSpPr>
              <a:spLocks/>
            </p:cNvSpPr>
            <p:nvPr/>
          </p:nvSpPr>
          <p:spPr bwMode="auto">
            <a:xfrm>
              <a:off x="5258" y="1930"/>
              <a:ext cx="18" cy="17"/>
            </a:xfrm>
            <a:custGeom>
              <a:avLst/>
              <a:gdLst>
                <a:gd name="T0" fmla="*/ 18 w 18"/>
                <a:gd name="T1" fmla="*/ 0 h 17"/>
                <a:gd name="T2" fmla="*/ 2 w 18"/>
                <a:gd name="T3" fmla="*/ 0 h 17"/>
                <a:gd name="T4" fmla="*/ 0 w 18"/>
                <a:gd name="T5" fmla="*/ 17 h 17"/>
                <a:gd name="T6" fmla="*/ 15 w 18"/>
                <a:gd name="T7" fmla="*/ 17 h 17"/>
                <a:gd name="T8" fmla="*/ 18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lnTo>
                    <a:pt x="2" y="0"/>
                  </a:lnTo>
                  <a:lnTo>
                    <a:pt x="0" y="17"/>
                  </a:lnTo>
                  <a:lnTo>
                    <a:pt x="15" y="1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7" name="Freeform 7658"/>
            <p:cNvSpPr>
              <a:spLocks/>
            </p:cNvSpPr>
            <p:nvPr/>
          </p:nvSpPr>
          <p:spPr bwMode="auto">
            <a:xfrm>
              <a:off x="5258" y="1947"/>
              <a:ext cx="15" cy="2"/>
            </a:xfrm>
            <a:custGeom>
              <a:avLst/>
              <a:gdLst>
                <a:gd name="T0" fmla="*/ 15 w 15"/>
                <a:gd name="T1" fmla="*/ 0 h 2"/>
                <a:gd name="T2" fmla="*/ 0 w 15"/>
                <a:gd name="T3" fmla="*/ 0 h 2"/>
                <a:gd name="T4" fmla="*/ 0 w 15"/>
                <a:gd name="T5" fmla="*/ 2 h 2"/>
                <a:gd name="T6" fmla="*/ 15 w 1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">
                  <a:moveTo>
                    <a:pt x="1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8" name="Rectangle 7659"/>
            <p:cNvSpPr>
              <a:spLocks noChangeArrowheads="1"/>
            </p:cNvSpPr>
            <p:nvPr/>
          </p:nvSpPr>
          <p:spPr bwMode="auto">
            <a:xfrm>
              <a:off x="5258" y="1947"/>
              <a:ext cx="15" cy="1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9" name="Rectangle 7660"/>
            <p:cNvSpPr>
              <a:spLocks noChangeArrowheads="1"/>
            </p:cNvSpPr>
            <p:nvPr/>
          </p:nvSpPr>
          <p:spPr bwMode="auto">
            <a:xfrm>
              <a:off x="5258" y="1959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0" name="Rectangle 7661"/>
            <p:cNvSpPr>
              <a:spLocks noChangeArrowheads="1"/>
            </p:cNvSpPr>
            <p:nvPr/>
          </p:nvSpPr>
          <p:spPr bwMode="auto">
            <a:xfrm>
              <a:off x="5258" y="1989"/>
              <a:ext cx="15" cy="19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1" name="Freeform 7662"/>
            <p:cNvSpPr>
              <a:spLocks/>
            </p:cNvSpPr>
            <p:nvPr/>
          </p:nvSpPr>
          <p:spPr bwMode="auto">
            <a:xfrm>
              <a:off x="5258" y="2018"/>
              <a:ext cx="18" cy="20"/>
            </a:xfrm>
            <a:custGeom>
              <a:avLst/>
              <a:gdLst>
                <a:gd name="T0" fmla="*/ 15 w 18"/>
                <a:gd name="T1" fmla="*/ 0 h 20"/>
                <a:gd name="T2" fmla="*/ 0 w 18"/>
                <a:gd name="T3" fmla="*/ 0 h 20"/>
                <a:gd name="T4" fmla="*/ 2 w 18"/>
                <a:gd name="T5" fmla="*/ 20 h 20"/>
                <a:gd name="T6" fmla="*/ 18 w 18"/>
                <a:gd name="T7" fmla="*/ 20 h 20"/>
                <a:gd name="T8" fmla="*/ 15 w 1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5" y="0"/>
                  </a:moveTo>
                  <a:lnTo>
                    <a:pt x="0" y="0"/>
                  </a:lnTo>
                  <a:lnTo>
                    <a:pt x="2" y="20"/>
                  </a:lnTo>
                  <a:lnTo>
                    <a:pt x="18" y="2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2" name="Rectangle 7663"/>
            <p:cNvSpPr>
              <a:spLocks noChangeArrowheads="1"/>
            </p:cNvSpPr>
            <p:nvPr/>
          </p:nvSpPr>
          <p:spPr bwMode="auto">
            <a:xfrm>
              <a:off x="5260" y="2047"/>
              <a:ext cx="16" cy="1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3" name="Freeform 7664"/>
            <p:cNvSpPr>
              <a:spLocks/>
            </p:cNvSpPr>
            <p:nvPr/>
          </p:nvSpPr>
          <p:spPr bwMode="auto">
            <a:xfrm>
              <a:off x="5260" y="2047"/>
              <a:ext cx="16" cy="20"/>
            </a:xfrm>
            <a:custGeom>
              <a:avLst/>
              <a:gdLst>
                <a:gd name="T0" fmla="*/ 16 w 16"/>
                <a:gd name="T1" fmla="*/ 0 h 20"/>
                <a:gd name="T2" fmla="*/ 0 w 16"/>
                <a:gd name="T3" fmla="*/ 3 h 20"/>
                <a:gd name="T4" fmla="*/ 0 w 16"/>
                <a:gd name="T5" fmla="*/ 20 h 20"/>
                <a:gd name="T6" fmla="*/ 16 w 16"/>
                <a:gd name="T7" fmla="*/ 17 h 20"/>
                <a:gd name="T8" fmla="*/ 16 w 16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lnTo>
                    <a:pt x="0" y="3"/>
                  </a:lnTo>
                  <a:lnTo>
                    <a:pt x="0" y="20"/>
                  </a:ln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4" name="Freeform 7665"/>
            <p:cNvSpPr>
              <a:spLocks/>
            </p:cNvSpPr>
            <p:nvPr/>
          </p:nvSpPr>
          <p:spPr bwMode="auto">
            <a:xfrm>
              <a:off x="5260" y="2047"/>
              <a:ext cx="16" cy="3"/>
            </a:xfrm>
            <a:custGeom>
              <a:avLst/>
              <a:gdLst>
                <a:gd name="T0" fmla="*/ 0 w 16"/>
                <a:gd name="T1" fmla="*/ 0 h 3"/>
                <a:gd name="T2" fmla="*/ 0 w 16"/>
                <a:gd name="T3" fmla="*/ 3 h 3"/>
                <a:gd name="T4" fmla="*/ 16 w 16"/>
                <a:gd name="T5" fmla="*/ 0 h 3"/>
                <a:gd name="T6" fmla="*/ 16 w 16"/>
                <a:gd name="T7" fmla="*/ 0 h 3"/>
                <a:gd name="T8" fmla="*/ 0 w 16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5" name="Freeform 7666"/>
            <p:cNvSpPr>
              <a:spLocks/>
            </p:cNvSpPr>
            <p:nvPr/>
          </p:nvSpPr>
          <p:spPr bwMode="auto">
            <a:xfrm>
              <a:off x="5260" y="2064"/>
              <a:ext cx="16" cy="5"/>
            </a:xfrm>
            <a:custGeom>
              <a:avLst/>
              <a:gdLst>
                <a:gd name="T0" fmla="*/ 16 w 16"/>
                <a:gd name="T1" fmla="*/ 0 h 5"/>
                <a:gd name="T2" fmla="*/ 0 w 16"/>
                <a:gd name="T3" fmla="*/ 3 h 5"/>
                <a:gd name="T4" fmla="*/ 2 w 16"/>
                <a:gd name="T5" fmla="*/ 5 h 5"/>
                <a:gd name="T6" fmla="*/ 16 w 1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16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6" name="Freeform 7667"/>
            <p:cNvSpPr>
              <a:spLocks/>
            </p:cNvSpPr>
            <p:nvPr/>
          </p:nvSpPr>
          <p:spPr bwMode="auto">
            <a:xfrm>
              <a:off x="5260" y="2064"/>
              <a:ext cx="16" cy="3"/>
            </a:xfrm>
            <a:custGeom>
              <a:avLst/>
              <a:gdLst>
                <a:gd name="T0" fmla="*/ 0 w 16"/>
                <a:gd name="T1" fmla="*/ 3 h 3"/>
                <a:gd name="T2" fmla="*/ 0 w 16"/>
                <a:gd name="T3" fmla="*/ 3 h 3"/>
                <a:gd name="T4" fmla="*/ 16 w 16"/>
                <a:gd name="T5" fmla="*/ 0 h 3"/>
                <a:gd name="T6" fmla="*/ 16 w 16"/>
                <a:gd name="T7" fmla="*/ 0 h 3"/>
                <a:gd name="T8" fmla="*/ 0 w 16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7" name="Freeform 7668"/>
            <p:cNvSpPr>
              <a:spLocks/>
            </p:cNvSpPr>
            <p:nvPr/>
          </p:nvSpPr>
          <p:spPr bwMode="auto">
            <a:xfrm>
              <a:off x="5262" y="2077"/>
              <a:ext cx="16" cy="5"/>
            </a:xfrm>
            <a:custGeom>
              <a:avLst/>
              <a:gdLst>
                <a:gd name="T0" fmla="*/ 16 w 16"/>
                <a:gd name="T1" fmla="*/ 0 h 5"/>
                <a:gd name="T2" fmla="*/ 0 w 16"/>
                <a:gd name="T3" fmla="*/ 2 h 5"/>
                <a:gd name="T4" fmla="*/ 0 w 16"/>
                <a:gd name="T5" fmla="*/ 5 h 5"/>
                <a:gd name="T6" fmla="*/ 16 w 1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16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8" name="Freeform 7669"/>
            <p:cNvSpPr>
              <a:spLocks/>
            </p:cNvSpPr>
            <p:nvPr/>
          </p:nvSpPr>
          <p:spPr bwMode="auto">
            <a:xfrm>
              <a:off x="5262" y="2079"/>
              <a:ext cx="18" cy="17"/>
            </a:xfrm>
            <a:custGeom>
              <a:avLst/>
              <a:gdLst>
                <a:gd name="T0" fmla="*/ 16 w 18"/>
                <a:gd name="T1" fmla="*/ 0 h 17"/>
                <a:gd name="T2" fmla="*/ 0 w 18"/>
                <a:gd name="T3" fmla="*/ 3 h 17"/>
                <a:gd name="T4" fmla="*/ 3 w 18"/>
                <a:gd name="T5" fmla="*/ 17 h 17"/>
                <a:gd name="T6" fmla="*/ 18 w 18"/>
                <a:gd name="T7" fmla="*/ 15 h 17"/>
                <a:gd name="T8" fmla="*/ 16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lnTo>
                    <a:pt x="0" y="3"/>
                  </a:lnTo>
                  <a:lnTo>
                    <a:pt x="3" y="17"/>
                  </a:lnTo>
                  <a:lnTo>
                    <a:pt x="18" y="1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89" name="Freeform 7670"/>
            <p:cNvSpPr>
              <a:spLocks/>
            </p:cNvSpPr>
            <p:nvPr/>
          </p:nvSpPr>
          <p:spPr bwMode="auto">
            <a:xfrm>
              <a:off x="5262" y="2079"/>
              <a:ext cx="16" cy="3"/>
            </a:xfrm>
            <a:custGeom>
              <a:avLst/>
              <a:gdLst>
                <a:gd name="T0" fmla="*/ 0 w 16"/>
                <a:gd name="T1" fmla="*/ 3 h 3"/>
                <a:gd name="T2" fmla="*/ 0 w 16"/>
                <a:gd name="T3" fmla="*/ 3 h 3"/>
                <a:gd name="T4" fmla="*/ 16 w 16"/>
                <a:gd name="T5" fmla="*/ 0 h 3"/>
                <a:gd name="T6" fmla="*/ 16 w 16"/>
                <a:gd name="T7" fmla="*/ 0 h 3"/>
                <a:gd name="T8" fmla="*/ 0 w 16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0" name="Freeform 7671"/>
            <p:cNvSpPr>
              <a:spLocks/>
            </p:cNvSpPr>
            <p:nvPr/>
          </p:nvSpPr>
          <p:spPr bwMode="auto">
            <a:xfrm>
              <a:off x="5267" y="2104"/>
              <a:ext cx="17" cy="9"/>
            </a:xfrm>
            <a:custGeom>
              <a:avLst/>
              <a:gdLst>
                <a:gd name="T0" fmla="*/ 15 w 17"/>
                <a:gd name="T1" fmla="*/ 0 h 9"/>
                <a:gd name="T2" fmla="*/ 0 w 17"/>
                <a:gd name="T3" fmla="*/ 2 h 9"/>
                <a:gd name="T4" fmla="*/ 2 w 17"/>
                <a:gd name="T5" fmla="*/ 9 h 9"/>
                <a:gd name="T6" fmla="*/ 17 w 17"/>
                <a:gd name="T7" fmla="*/ 7 h 9"/>
                <a:gd name="T8" fmla="*/ 15 w 1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15" y="0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1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1" name="Freeform 7672"/>
            <p:cNvSpPr>
              <a:spLocks/>
            </p:cNvSpPr>
            <p:nvPr/>
          </p:nvSpPr>
          <p:spPr bwMode="auto">
            <a:xfrm>
              <a:off x="5269" y="2111"/>
              <a:ext cx="18" cy="15"/>
            </a:xfrm>
            <a:custGeom>
              <a:avLst/>
              <a:gdLst>
                <a:gd name="T0" fmla="*/ 15 w 18"/>
                <a:gd name="T1" fmla="*/ 0 h 15"/>
                <a:gd name="T2" fmla="*/ 0 w 18"/>
                <a:gd name="T3" fmla="*/ 2 h 15"/>
                <a:gd name="T4" fmla="*/ 2 w 18"/>
                <a:gd name="T5" fmla="*/ 15 h 15"/>
                <a:gd name="T6" fmla="*/ 18 w 18"/>
                <a:gd name="T7" fmla="*/ 12 h 15"/>
                <a:gd name="T8" fmla="*/ 15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5" y="0"/>
                  </a:moveTo>
                  <a:lnTo>
                    <a:pt x="0" y="2"/>
                  </a:lnTo>
                  <a:lnTo>
                    <a:pt x="2" y="15"/>
                  </a:lnTo>
                  <a:lnTo>
                    <a:pt x="18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2" name="Freeform 7673"/>
            <p:cNvSpPr>
              <a:spLocks/>
            </p:cNvSpPr>
            <p:nvPr/>
          </p:nvSpPr>
          <p:spPr bwMode="auto">
            <a:xfrm>
              <a:off x="5269" y="2111"/>
              <a:ext cx="15" cy="2"/>
            </a:xfrm>
            <a:custGeom>
              <a:avLst/>
              <a:gdLst>
                <a:gd name="T0" fmla="*/ 0 w 15"/>
                <a:gd name="T1" fmla="*/ 2 h 2"/>
                <a:gd name="T2" fmla="*/ 0 w 15"/>
                <a:gd name="T3" fmla="*/ 2 h 2"/>
                <a:gd name="T4" fmla="*/ 15 w 15"/>
                <a:gd name="T5" fmla="*/ 0 h 2"/>
                <a:gd name="T6" fmla="*/ 15 w 15"/>
                <a:gd name="T7" fmla="*/ 0 h 2"/>
                <a:gd name="T8" fmla="*/ 0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3" name="Freeform 7674"/>
            <p:cNvSpPr>
              <a:spLocks/>
            </p:cNvSpPr>
            <p:nvPr/>
          </p:nvSpPr>
          <p:spPr bwMode="auto">
            <a:xfrm>
              <a:off x="5273" y="2133"/>
              <a:ext cx="18" cy="7"/>
            </a:xfrm>
            <a:custGeom>
              <a:avLst/>
              <a:gdLst>
                <a:gd name="T0" fmla="*/ 16 w 18"/>
                <a:gd name="T1" fmla="*/ 0 h 7"/>
                <a:gd name="T2" fmla="*/ 0 w 18"/>
                <a:gd name="T3" fmla="*/ 3 h 7"/>
                <a:gd name="T4" fmla="*/ 3 w 18"/>
                <a:gd name="T5" fmla="*/ 7 h 7"/>
                <a:gd name="T6" fmla="*/ 18 w 18"/>
                <a:gd name="T7" fmla="*/ 5 h 7"/>
                <a:gd name="T8" fmla="*/ 16 w 1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16" y="0"/>
                  </a:moveTo>
                  <a:lnTo>
                    <a:pt x="0" y="3"/>
                  </a:lnTo>
                  <a:lnTo>
                    <a:pt x="3" y="7"/>
                  </a:lnTo>
                  <a:lnTo>
                    <a:pt x="18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4" name="Freeform 7675"/>
            <p:cNvSpPr>
              <a:spLocks/>
            </p:cNvSpPr>
            <p:nvPr/>
          </p:nvSpPr>
          <p:spPr bwMode="auto">
            <a:xfrm>
              <a:off x="5276" y="2138"/>
              <a:ext cx="17" cy="17"/>
            </a:xfrm>
            <a:custGeom>
              <a:avLst/>
              <a:gdLst>
                <a:gd name="T0" fmla="*/ 15 w 17"/>
                <a:gd name="T1" fmla="*/ 0 h 17"/>
                <a:gd name="T2" fmla="*/ 0 w 17"/>
                <a:gd name="T3" fmla="*/ 2 h 17"/>
                <a:gd name="T4" fmla="*/ 2 w 17"/>
                <a:gd name="T5" fmla="*/ 17 h 17"/>
                <a:gd name="T6" fmla="*/ 17 w 17"/>
                <a:gd name="T7" fmla="*/ 15 h 17"/>
                <a:gd name="T8" fmla="*/ 15 w 1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lnTo>
                    <a:pt x="0" y="2"/>
                  </a:lnTo>
                  <a:lnTo>
                    <a:pt x="2" y="17"/>
                  </a:lnTo>
                  <a:lnTo>
                    <a:pt x="17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5" name="Freeform 7676"/>
            <p:cNvSpPr>
              <a:spLocks/>
            </p:cNvSpPr>
            <p:nvPr/>
          </p:nvSpPr>
          <p:spPr bwMode="auto">
            <a:xfrm>
              <a:off x="5276" y="2138"/>
              <a:ext cx="15" cy="2"/>
            </a:xfrm>
            <a:custGeom>
              <a:avLst/>
              <a:gdLst>
                <a:gd name="T0" fmla="*/ 0 w 15"/>
                <a:gd name="T1" fmla="*/ 2 h 2"/>
                <a:gd name="T2" fmla="*/ 0 w 15"/>
                <a:gd name="T3" fmla="*/ 2 h 2"/>
                <a:gd name="T4" fmla="*/ 15 w 15"/>
                <a:gd name="T5" fmla="*/ 0 h 2"/>
                <a:gd name="T6" fmla="*/ 15 w 15"/>
                <a:gd name="T7" fmla="*/ 0 h 2"/>
                <a:gd name="T8" fmla="*/ 0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6" name="Freeform 7677"/>
            <p:cNvSpPr>
              <a:spLocks/>
            </p:cNvSpPr>
            <p:nvPr/>
          </p:nvSpPr>
          <p:spPr bwMode="auto">
            <a:xfrm>
              <a:off x="5282" y="2160"/>
              <a:ext cx="20" cy="22"/>
            </a:xfrm>
            <a:custGeom>
              <a:avLst/>
              <a:gdLst>
                <a:gd name="T0" fmla="*/ 16 w 20"/>
                <a:gd name="T1" fmla="*/ 0 h 22"/>
                <a:gd name="T2" fmla="*/ 0 w 20"/>
                <a:gd name="T3" fmla="*/ 2 h 22"/>
                <a:gd name="T4" fmla="*/ 5 w 20"/>
                <a:gd name="T5" fmla="*/ 22 h 22"/>
                <a:gd name="T6" fmla="*/ 20 w 20"/>
                <a:gd name="T7" fmla="*/ 20 h 22"/>
                <a:gd name="T8" fmla="*/ 16 w 2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6" y="0"/>
                  </a:moveTo>
                  <a:lnTo>
                    <a:pt x="0" y="2"/>
                  </a:lnTo>
                  <a:lnTo>
                    <a:pt x="5" y="22"/>
                  </a:lnTo>
                  <a:lnTo>
                    <a:pt x="20" y="2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7" name="Freeform 7678"/>
            <p:cNvSpPr>
              <a:spLocks/>
            </p:cNvSpPr>
            <p:nvPr/>
          </p:nvSpPr>
          <p:spPr bwMode="auto">
            <a:xfrm>
              <a:off x="5291" y="2189"/>
              <a:ext cx="15" cy="3"/>
            </a:xfrm>
            <a:custGeom>
              <a:avLst/>
              <a:gdLst>
                <a:gd name="T0" fmla="*/ 15 w 15"/>
                <a:gd name="T1" fmla="*/ 0 h 3"/>
                <a:gd name="T2" fmla="*/ 0 w 15"/>
                <a:gd name="T3" fmla="*/ 3 h 3"/>
                <a:gd name="T4" fmla="*/ 0 w 15"/>
                <a:gd name="T5" fmla="*/ 3 h 3"/>
                <a:gd name="T6" fmla="*/ 15 w 1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0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8" name="Freeform 7679"/>
            <p:cNvSpPr>
              <a:spLocks/>
            </p:cNvSpPr>
            <p:nvPr/>
          </p:nvSpPr>
          <p:spPr bwMode="auto">
            <a:xfrm>
              <a:off x="5291" y="2189"/>
              <a:ext cx="20" cy="20"/>
            </a:xfrm>
            <a:custGeom>
              <a:avLst/>
              <a:gdLst>
                <a:gd name="T0" fmla="*/ 15 w 20"/>
                <a:gd name="T1" fmla="*/ 0 h 20"/>
                <a:gd name="T2" fmla="*/ 0 w 20"/>
                <a:gd name="T3" fmla="*/ 3 h 20"/>
                <a:gd name="T4" fmla="*/ 4 w 20"/>
                <a:gd name="T5" fmla="*/ 20 h 20"/>
                <a:gd name="T6" fmla="*/ 20 w 20"/>
                <a:gd name="T7" fmla="*/ 18 h 20"/>
                <a:gd name="T8" fmla="*/ 15 w 20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5" y="0"/>
                  </a:moveTo>
                  <a:lnTo>
                    <a:pt x="0" y="3"/>
                  </a:lnTo>
                  <a:lnTo>
                    <a:pt x="4" y="20"/>
                  </a:lnTo>
                  <a:lnTo>
                    <a:pt x="20" y="1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99" name="Freeform 7680"/>
            <p:cNvSpPr>
              <a:spLocks/>
            </p:cNvSpPr>
            <p:nvPr/>
          </p:nvSpPr>
          <p:spPr bwMode="auto">
            <a:xfrm>
              <a:off x="5291" y="2189"/>
              <a:ext cx="15" cy="3"/>
            </a:xfrm>
            <a:custGeom>
              <a:avLst/>
              <a:gdLst>
                <a:gd name="T0" fmla="*/ 0 w 15"/>
                <a:gd name="T1" fmla="*/ 3 h 3"/>
                <a:gd name="T2" fmla="*/ 0 w 15"/>
                <a:gd name="T3" fmla="*/ 3 h 3"/>
                <a:gd name="T4" fmla="*/ 15 w 15"/>
                <a:gd name="T5" fmla="*/ 0 h 3"/>
                <a:gd name="T6" fmla="*/ 15 w 15"/>
                <a:gd name="T7" fmla="*/ 0 h 3"/>
                <a:gd name="T8" fmla="*/ 0 w 15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0" name="Freeform 7681"/>
            <p:cNvSpPr>
              <a:spLocks/>
            </p:cNvSpPr>
            <p:nvPr/>
          </p:nvSpPr>
          <p:spPr bwMode="auto">
            <a:xfrm>
              <a:off x="5298" y="2216"/>
              <a:ext cx="21" cy="22"/>
            </a:xfrm>
            <a:custGeom>
              <a:avLst/>
              <a:gdLst>
                <a:gd name="T0" fmla="*/ 15 w 21"/>
                <a:gd name="T1" fmla="*/ 0 h 22"/>
                <a:gd name="T2" fmla="*/ 0 w 21"/>
                <a:gd name="T3" fmla="*/ 3 h 22"/>
                <a:gd name="T4" fmla="*/ 6 w 21"/>
                <a:gd name="T5" fmla="*/ 22 h 22"/>
                <a:gd name="T6" fmla="*/ 21 w 21"/>
                <a:gd name="T7" fmla="*/ 20 h 22"/>
                <a:gd name="T8" fmla="*/ 15 w 21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15" y="0"/>
                  </a:moveTo>
                  <a:lnTo>
                    <a:pt x="0" y="3"/>
                  </a:lnTo>
                  <a:lnTo>
                    <a:pt x="6" y="22"/>
                  </a:lnTo>
                  <a:lnTo>
                    <a:pt x="21" y="2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1" name="Freeform 7682"/>
            <p:cNvSpPr>
              <a:spLocks/>
            </p:cNvSpPr>
            <p:nvPr/>
          </p:nvSpPr>
          <p:spPr bwMode="auto">
            <a:xfrm>
              <a:off x="5306" y="2246"/>
              <a:ext cx="18" cy="22"/>
            </a:xfrm>
            <a:custGeom>
              <a:avLst/>
              <a:gdLst>
                <a:gd name="T0" fmla="*/ 16 w 18"/>
                <a:gd name="T1" fmla="*/ 0 h 22"/>
                <a:gd name="T2" fmla="*/ 0 w 18"/>
                <a:gd name="T3" fmla="*/ 2 h 22"/>
                <a:gd name="T4" fmla="*/ 2 w 18"/>
                <a:gd name="T5" fmla="*/ 22 h 22"/>
                <a:gd name="T6" fmla="*/ 18 w 18"/>
                <a:gd name="T7" fmla="*/ 19 h 22"/>
                <a:gd name="T8" fmla="*/ 16 w 1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16" y="0"/>
                  </a:moveTo>
                  <a:lnTo>
                    <a:pt x="0" y="2"/>
                  </a:lnTo>
                  <a:lnTo>
                    <a:pt x="2" y="22"/>
                  </a:lnTo>
                  <a:lnTo>
                    <a:pt x="18" y="1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2" name="Freeform 7683"/>
            <p:cNvSpPr>
              <a:spLocks/>
            </p:cNvSpPr>
            <p:nvPr/>
          </p:nvSpPr>
          <p:spPr bwMode="auto">
            <a:xfrm>
              <a:off x="5311" y="2275"/>
              <a:ext cx="17" cy="10"/>
            </a:xfrm>
            <a:custGeom>
              <a:avLst/>
              <a:gdLst>
                <a:gd name="T0" fmla="*/ 15 w 17"/>
                <a:gd name="T1" fmla="*/ 0 h 10"/>
                <a:gd name="T2" fmla="*/ 0 w 17"/>
                <a:gd name="T3" fmla="*/ 3 h 10"/>
                <a:gd name="T4" fmla="*/ 2 w 17"/>
                <a:gd name="T5" fmla="*/ 10 h 10"/>
                <a:gd name="T6" fmla="*/ 17 w 17"/>
                <a:gd name="T7" fmla="*/ 7 h 10"/>
                <a:gd name="T8" fmla="*/ 15 w 1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15" y="0"/>
                  </a:moveTo>
                  <a:lnTo>
                    <a:pt x="0" y="3"/>
                  </a:lnTo>
                  <a:lnTo>
                    <a:pt x="2" y="10"/>
                  </a:lnTo>
                  <a:lnTo>
                    <a:pt x="1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3" name="Freeform 7684"/>
            <p:cNvSpPr>
              <a:spLocks/>
            </p:cNvSpPr>
            <p:nvPr/>
          </p:nvSpPr>
          <p:spPr bwMode="auto">
            <a:xfrm>
              <a:off x="5313" y="2282"/>
              <a:ext cx="15" cy="13"/>
            </a:xfrm>
            <a:custGeom>
              <a:avLst/>
              <a:gdLst>
                <a:gd name="T0" fmla="*/ 15 w 15"/>
                <a:gd name="T1" fmla="*/ 0 h 13"/>
                <a:gd name="T2" fmla="*/ 0 w 15"/>
                <a:gd name="T3" fmla="*/ 3 h 13"/>
                <a:gd name="T4" fmla="*/ 0 w 15"/>
                <a:gd name="T5" fmla="*/ 13 h 13"/>
                <a:gd name="T6" fmla="*/ 15 w 15"/>
                <a:gd name="T7" fmla="*/ 10 h 13"/>
                <a:gd name="T8" fmla="*/ 15 w 1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lnTo>
                    <a:pt x="0" y="3"/>
                  </a:lnTo>
                  <a:lnTo>
                    <a:pt x="0" y="13"/>
                  </a:lnTo>
                  <a:lnTo>
                    <a:pt x="15" y="1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4" name="Freeform 7685"/>
            <p:cNvSpPr>
              <a:spLocks/>
            </p:cNvSpPr>
            <p:nvPr/>
          </p:nvSpPr>
          <p:spPr bwMode="auto">
            <a:xfrm>
              <a:off x="5313" y="2282"/>
              <a:ext cx="15" cy="3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0 w 15"/>
                <a:gd name="T5" fmla="*/ 3 h 3"/>
                <a:gd name="T6" fmla="*/ 0 w 15"/>
                <a:gd name="T7" fmla="*/ 3 h 3"/>
                <a:gd name="T8" fmla="*/ 15 w 15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lnTo>
                    <a:pt x="0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5" name="Rectangle 7686"/>
            <p:cNvSpPr>
              <a:spLocks noChangeArrowheads="1"/>
            </p:cNvSpPr>
            <p:nvPr/>
          </p:nvSpPr>
          <p:spPr bwMode="auto">
            <a:xfrm>
              <a:off x="5313" y="2302"/>
              <a:ext cx="15" cy="20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6" name="Rectangle 7687"/>
            <p:cNvSpPr>
              <a:spLocks noChangeArrowheads="1"/>
            </p:cNvSpPr>
            <p:nvPr/>
          </p:nvSpPr>
          <p:spPr bwMode="auto">
            <a:xfrm>
              <a:off x="5313" y="2331"/>
              <a:ext cx="15" cy="5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7" name="Freeform 7688"/>
            <p:cNvSpPr>
              <a:spLocks/>
            </p:cNvSpPr>
            <p:nvPr/>
          </p:nvSpPr>
          <p:spPr bwMode="auto">
            <a:xfrm>
              <a:off x="5313" y="2334"/>
              <a:ext cx="15" cy="15"/>
            </a:xfrm>
            <a:custGeom>
              <a:avLst/>
              <a:gdLst>
                <a:gd name="T0" fmla="*/ 15 w 15"/>
                <a:gd name="T1" fmla="*/ 2 h 15"/>
                <a:gd name="T2" fmla="*/ 0 w 15"/>
                <a:gd name="T3" fmla="*/ 0 h 15"/>
                <a:gd name="T4" fmla="*/ 0 w 15"/>
                <a:gd name="T5" fmla="*/ 12 h 15"/>
                <a:gd name="T6" fmla="*/ 15 w 15"/>
                <a:gd name="T7" fmla="*/ 15 h 15"/>
                <a:gd name="T8" fmla="*/ 15 w 15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2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5" y="15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8" name="Freeform 7689"/>
            <p:cNvSpPr>
              <a:spLocks/>
            </p:cNvSpPr>
            <p:nvPr/>
          </p:nvSpPr>
          <p:spPr bwMode="auto">
            <a:xfrm>
              <a:off x="5313" y="2334"/>
              <a:ext cx="15" cy="2"/>
            </a:xfrm>
            <a:custGeom>
              <a:avLst/>
              <a:gdLst>
                <a:gd name="T0" fmla="*/ 15 w 15"/>
                <a:gd name="T1" fmla="*/ 2 h 2"/>
                <a:gd name="T2" fmla="*/ 15 w 15"/>
                <a:gd name="T3" fmla="*/ 2 h 2"/>
                <a:gd name="T4" fmla="*/ 0 w 15"/>
                <a:gd name="T5" fmla="*/ 2 h 2"/>
                <a:gd name="T6" fmla="*/ 0 w 15"/>
                <a:gd name="T7" fmla="*/ 0 h 2"/>
                <a:gd name="T8" fmla="*/ 15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15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09" name="Freeform 7690"/>
            <p:cNvSpPr>
              <a:spLocks/>
            </p:cNvSpPr>
            <p:nvPr/>
          </p:nvSpPr>
          <p:spPr bwMode="auto">
            <a:xfrm>
              <a:off x="5313" y="2346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0 w 15"/>
                <a:gd name="T3" fmla="*/ 0 h 3"/>
                <a:gd name="T4" fmla="*/ 0 w 15"/>
                <a:gd name="T5" fmla="*/ 3 h 3"/>
                <a:gd name="T6" fmla="*/ 15 w 15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0" name="Freeform 7691"/>
            <p:cNvSpPr>
              <a:spLocks/>
            </p:cNvSpPr>
            <p:nvPr/>
          </p:nvSpPr>
          <p:spPr bwMode="auto">
            <a:xfrm>
              <a:off x="5313" y="2346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15 w 15"/>
                <a:gd name="T3" fmla="*/ 3 h 3"/>
                <a:gd name="T4" fmla="*/ 0 w 15"/>
                <a:gd name="T5" fmla="*/ 0 h 3"/>
                <a:gd name="T6" fmla="*/ 0 w 15"/>
                <a:gd name="T7" fmla="*/ 0 h 3"/>
                <a:gd name="T8" fmla="*/ 15 w 15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15" y="3"/>
                  </a:lnTo>
                  <a:lnTo>
                    <a:pt x="0" y="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1" name="Freeform 7692"/>
            <p:cNvSpPr>
              <a:spLocks/>
            </p:cNvSpPr>
            <p:nvPr/>
          </p:nvSpPr>
          <p:spPr bwMode="auto">
            <a:xfrm>
              <a:off x="5308" y="2358"/>
              <a:ext cx="18" cy="15"/>
            </a:xfrm>
            <a:custGeom>
              <a:avLst/>
              <a:gdLst>
                <a:gd name="T0" fmla="*/ 18 w 18"/>
                <a:gd name="T1" fmla="*/ 3 h 15"/>
                <a:gd name="T2" fmla="*/ 3 w 18"/>
                <a:gd name="T3" fmla="*/ 0 h 15"/>
                <a:gd name="T4" fmla="*/ 0 w 18"/>
                <a:gd name="T5" fmla="*/ 13 h 15"/>
                <a:gd name="T6" fmla="*/ 16 w 18"/>
                <a:gd name="T7" fmla="*/ 15 h 15"/>
                <a:gd name="T8" fmla="*/ 18 w 18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16" y="15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2" name="Freeform 7693"/>
            <p:cNvSpPr>
              <a:spLocks/>
            </p:cNvSpPr>
            <p:nvPr/>
          </p:nvSpPr>
          <p:spPr bwMode="auto">
            <a:xfrm>
              <a:off x="5306" y="2371"/>
              <a:ext cx="18" cy="9"/>
            </a:xfrm>
            <a:custGeom>
              <a:avLst/>
              <a:gdLst>
                <a:gd name="T0" fmla="*/ 18 w 18"/>
                <a:gd name="T1" fmla="*/ 2 h 9"/>
                <a:gd name="T2" fmla="*/ 2 w 18"/>
                <a:gd name="T3" fmla="*/ 0 h 9"/>
                <a:gd name="T4" fmla="*/ 0 w 18"/>
                <a:gd name="T5" fmla="*/ 7 h 9"/>
                <a:gd name="T6" fmla="*/ 16 w 18"/>
                <a:gd name="T7" fmla="*/ 9 h 9"/>
                <a:gd name="T8" fmla="*/ 18 w 18"/>
                <a:gd name="T9" fmla="*/ 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18" y="2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16" y="9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3" name="Freeform 7694"/>
            <p:cNvSpPr>
              <a:spLocks/>
            </p:cNvSpPr>
            <p:nvPr/>
          </p:nvSpPr>
          <p:spPr bwMode="auto">
            <a:xfrm>
              <a:off x="5308" y="2371"/>
              <a:ext cx="16" cy="2"/>
            </a:xfrm>
            <a:custGeom>
              <a:avLst/>
              <a:gdLst>
                <a:gd name="T0" fmla="*/ 16 w 16"/>
                <a:gd name="T1" fmla="*/ 2 h 2"/>
                <a:gd name="T2" fmla="*/ 16 w 16"/>
                <a:gd name="T3" fmla="*/ 2 h 2"/>
                <a:gd name="T4" fmla="*/ 0 w 16"/>
                <a:gd name="T5" fmla="*/ 0 h 2"/>
                <a:gd name="T6" fmla="*/ 0 w 16"/>
                <a:gd name="T7" fmla="*/ 0 h 2"/>
                <a:gd name="T8" fmla="*/ 16 w 16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">
                  <a:moveTo>
                    <a:pt x="16" y="2"/>
                  </a:moveTo>
                  <a:lnTo>
                    <a:pt x="16" y="2"/>
                  </a:lnTo>
                  <a:lnTo>
                    <a:pt x="0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4" name="Freeform 7695"/>
            <p:cNvSpPr>
              <a:spLocks/>
            </p:cNvSpPr>
            <p:nvPr/>
          </p:nvSpPr>
          <p:spPr bwMode="auto">
            <a:xfrm>
              <a:off x="5304" y="2388"/>
              <a:ext cx="18" cy="7"/>
            </a:xfrm>
            <a:custGeom>
              <a:avLst/>
              <a:gdLst>
                <a:gd name="T0" fmla="*/ 18 w 18"/>
                <a:gd name="T1" fmla="*/ 2 h 7"/>
                <a:gd name="T2" fmla="*/ 2 w 18"/>
                <a:gd name="T3" fmla="*/ 0 h 7"/>
                <a:gd name="T4" fmla="*/ 0 w 18"/>
                <a:gd name="T5" fmla="*/ 5 h 7"/>
                <a:gd name="T6" fmla="*/ 15 w 18"/>
                <a:gd name="T7" fmla="*/ 7 h 7"/>
                <a:gd name="T8" fmla="*/ 18 w 18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18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5" y="7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5" name="Freeform 7696"/>
            <p:cNvSpPr>
              <a:spLocks/>
            </p:cNvSpPr>
            <p:nvPr/>
          </p:nvSpPr>
          <p:spPr bwMode="auto">
            <a:xfrm>
              <a:off x="5300" y="2393"/>
              <a:ext cx="19" cy="17"/>
            </a:xfrm>
            <a:custGeom>
              <a:avLst/>
              <a:gdLst>
                <a:gd name="T0" fmla="*/ 19 w 19"/>
                <a:gd name="T1" fmla="*/ 2 h 17"/>
                <a:gd name="T2" fmla="*/ 4 w 19"/>
                <a:gd name="T3" fmla="*/ 0 h 17"/>
                <a:gd name="T4" fmla="*/ 0 w 19"/>
                <a:gd name="T5" fmla="*/ 14 h 17"/>
                <a:gd name="T6" fmla="*/ 15 w 19"/>
                <a:gd name="T7" fmla="*/ 17 h 17"/>
                <a:gd name="T8" fmla="*/ 19 w 19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9" y="2"/>
                  </a:moveTo>
                  <a:lnTo>
                    <a:pt x="4" y="0"/>
                  </a:lnTo>
                  <a:lnTo>
                    <a:pt x="0" y="14"/>
                  </a:lnTo>
                  <a:lnTo>
                    <a:pt x="15" y="17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6" name="Freeform 7697"/>
            <p:cNvSpPr>
              <a:spLocks/>
            </p:cNvSpPr>
            <p:nvPr/>
          </p:nvSpPr>
          <p:spPr bwMode="auto">
            <a:xfrm>
              <a:off x="5304" y="2393"/>
              <a:ext cx="15" cy="2"/>
            </a:xfrm>
            <a:custGeom>
              <a:avLst/>
              <a:gdLst>
                <a:gd name="T0" fmla="*/ 15 w 15"/>
                <a:gd name="T1" fmla="*/ 2 h 2"/>
                <a:gd name="T2" fmla="*/ 15 w 15"/>
                <a:gd name="T3" fmla="*/ 2 h 2"/>
                <a:gd name="T4" fmla="*/ 0 w 15"/>
                <a:gd name="T5" fmla="*/ 0 h 2"/>
                <a:gd name="T6" fmla="*/ 0 w 15"/>
                <a:gd name="T7" fmla="*/ 0 h 2"/>
                <a:gd name="T8" fmla="*/ 15 w 15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15" y="2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7" name="Freeform 7698"/>
            <p:cNvSpPr>
              <a:spLocks/>
            </p:cNvSpPr>
            <p:nvPr/>
          </p:nvSpPr>
          <p:spPr bwMode="auto">
            <a:xfrm>
              <a:off x="5291" y="2417"/>
              <a:ext cx="22" cy="20"/>
            </a:xfrm>
            <a:custGeom>
              <a:avLst/>
              <a:gdLst>
                <a:gd name="T0" fmla="*/ 22 w 22"/>
                <a:gd name="T1" fmla="*/ 3 h 20"/>
                <a:gd name="T2" fmla="*/ 7 w 22"/>
                <a:gd name="T3" fmla="*/ 0 h 20"/>
                <a:gd name="T4" fmla="*/ 0 w 22"/>
                <a:gd name="T5" fmla="*/ 17 h 20"/>
                <a:gd name="T6" fmla="*/ 15 w 22"/>
                <a:gd name="T7" fmla="*/ 20 h 20"/>
                <a:gd name="T8" fmla="*/ 22 w 22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0">
                  <a:moveTo>
                    <a:pt x="22" y="3"/>
                  </a:moveTo>
                  <a:lnTo>
                    <a:pt x="7" y="0"/>
                  </a:lnTo>
                  <a:lnTo>
                    <a:pt x="0" y="17"/>
                  </a:lnTo>
                  <a:lnTo>
                    <a:pt x="15" y="2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8" name="Freeform 7699"/>
            <p:cNvSpPr>
              <a:spLocks/>
            </p:cNvSpPr>
            <p:nvPr/>
          </p:nvSpPr>
          <p:spPr bwMode="auto">
            <a:xfrm>
              <a:off x="5293" y="2432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0 w 13"/>
                <a:gd name="T3" fmla="*/ 0 h 10"/>
                <a:gd name="T4" fmla="*/ 0 w 13"/>
                <a:gd name="T5" fmla="*/ 0 h 10"/>
                <a:gd name="T6" fmla="*/ 13 w 1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0" y="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9" name="Freeform 7700"/>
            <p:cNvSpPr>
              <a:spLocks/>
            </p:cNvSpPr>
            <p:nvPr/>
          </p:nvSpPr>
          <p:spPr bwMode="auto">
            <a:xfrm>
              <a:off x="5291" y="2432"/>
              <a:ext cx="15" cy="10"/>
            </a:xfrm>
            <a:custGeom>
              <a:avLst/>
              <a:gdLst>
                <a:gd name="T0" fmla="*/ 15 w 15"/>
                <a:gd name="T1" fmla="*/ 5 h 10"/>
                <a:gd name="T2" fmla="*/ 15 w 15"/>
                <a:gd name="T3" fmla="*/ 10 h 10"/>
                <a:gd name="T4" fmla="*/ 0 w 15"/>
                <a:gd name="T5" fmla="*/ 2 h 10"/>
                <a:gd name="T6" fmla="*/ 2 w 15"/>
                <a:gd name="T7" fmla="*/ 0 h 10"/>
                <a:gd name="T8" fmla="*/ 15 w 15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5" y="5"/>
                  </a:moveTo>
                  <a:lnTo>
                    <a:pt x="15" y="10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0" name="Freeform 7701"/>
            <p:cNvSpPr>
              <a:spLocks/>
            </p:cNvSpPr>
            <p:nvPr/>
          </p:nvSpPr>
          <p:spPr bwMode="auto">
            <a:xfrm>
              <a:off x="5284" y="2442"/>
              <a:ext cx="20" cy="27"/>
            </a:xfrm>
            <a:custGeom>
              <a:avLst/>
              <a:gdLst>
                <a:gd name="T0" fmla="*/ 20 w 20"/>
                <a:gd name="T1" fmla="*/ 9 h 27"/>
                <a:gd name="T2" fmla="*/ 7 w 20"/>
                <a:gd name="T3" fmla="*/ 0 h 27"/>
                <a:gd name="T4" fmla="*/ 0 w 20"/>
                <a:gd name="T5" fmla="*/ 17 h 27"/>
                <a:gd name="T6" fmla="*/ 14 w 20"/>
                <a:gd name="T7" fmla="*/ 27 h 27"/>
                <a:gd name="T8" fmla="*/ 20 w 20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7">
                  <a:moveTo>
                    <a:pt x="20" y="9"/>
                  </a:moveTo>
                  <a:lnTo>
                    <a:pt x="7" y="0"/>
                  </a:lnTo>
                  <a:lnTo>
                    <a:pt x="0" y="17"/>
                  </a:lnTo>
                  <a:lnTo>
                    <a:pt x="14" y="27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1" name="Freeform 7702"/>
            <p:cNvSpPr>
              <a:spLocks/>
            </p:cNvSpPr>
            <p:nvPr/>
          </p:nvSpPr>
          <p:spPr bwMode="auto">
            <a:xfrm>
              <a:off x="5280" y="2469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0 w 13"/>
                <a:gd name="T3" fmla="*/ 0 h 9"/>
                <a:gd name="T4" fmla="*/ 0 w 13"/>
                <a:gd name="T5" fmla="*/ 2 h 9"/>
                <a:gd name="T6" fmla="*/ 13 w 13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2" name="Freeform 7703"/>
            <p:cNvSpPr>
              <a:spLocks/>
            </p:cNvSpPr>
            <p:nvPr/>
          </p:nvSpPr>
          <p:spPr bwMode="auto">
            <a:xfrm>
              <a:off x="5273" y="2471"/>
              <a:ext cx="20" cy="25"/>
            </a:xfrm>
            <a:custGeom>
              <a:avLst/>
              <a:gdLst>
                <a:gd name="T0" fmla="*/ 20 w 20"/>
                <a:gd name="T1" fmla="*/ 10 h 25"/>
                <a:gd name="T2" fmla="*/ 7 w 20"/>
                <a:gd name="T3" fmla="*/ 0 h 25"/>
                <a:gd name="T4" fmla="*/ 0 w 20"/>
                <a:gd name="T5" fmla="*/ 15 h 25"/>
                <a:gd name="T6" fmla="*/ 14 w 20"/>
                <a:gd name="T7" fmla="*/ 25 h 25"/>
                <a:gd name="T8" fmla="*/ 20 w 20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20" y="10"/>
                  </a:moveTo>
                  <a:lnTo>
                    <a:pt x="7" y="0"/>
                  </a:lnTo>
                  <a:lnTo>
                    <a:pt x="0" y="15"/>
                  </a:lnTo>
                  <a:lnTo>
                    <a:pt x="14" y="25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3" name="Freeform 7704"/>
            <p:cNvSpPr>
              <a:spLocks/>
            </p:cNvSpPr>
            <p:nvPr/>
          </p:nvSpPr>
          <p:spPr bwMode="auto">
            <a:xfrm>
              <a:off x="5280" y="2471"/>
              <a:ext cx="13" cy="10"/>
            </a:xfrm>
            <a:custGeom>
              <a:avLst/>
              <a:gdLst>
                <a:gd name="T0" fmla="*/ 0 w 13"/>
                <a:gd name="T1" fmla="*/ 0 h 10"/>
                <a:gd name="T2" fmla="*/ 0 w 13"/>
                <a:gd name="T3" fmla="*/ 0 h 10"/>
                <a:gd name="T4" fmla="*/ 13 w 13"/>
                <a:gd name="T5" fmla="*/ 10 h 10"/>
                <a:gd name="T6" fmla="*/ 13 w 13"/>
                <a:gd name="T7" fmla="*/ 10 h 10"/>
                <a:gd name="T8" fmla="*/ 0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0" y="0"/>
                  </a:lnTo>
                  <a:lnTo>
                    <a:pt x="1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4" name="Freeform 7705"/>
            <p:cNvSpPr>
              <a:spLocks/>
            </p:cNvSpPr>
            <p:nvPr/>
          </p:nvSpPr>
          <p:spPr bwMode="auto">
            <a:xfrm>
              <a:off x="5265" y="2496"/>
              <a:ext cx="19" cy="26"/>
            </a:xfrm>
            <a:custGeom>
              <a:avLst/>
              <a:gdLst>
                <a:gd name="T0" fmla="*/ 19 w 19"/>
                <a:gd name="T1" fmla="*/ 9 h 26"/>
                <a:gd name="T2" fmla="*/ 6 w 19"/>
                <a:gd name="T3" fmla="*/ 0 h 26"/>
                <a:gd name="T4" fmla="*/ 0 w 19"/>
                <a:gd name="T5" fmla="*/ 17 h 26"/>
                <a:gd name="T6" fmla="*/ 13 w 19"/>
                <a:gd name="T7" fmla="*/ 26 h 26"/>
                <a:gd name="T8" fmla="*/ 19 w 19"/>
                <a:gd name="T9" fmla="*/ 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9"/>
                  </a:moveTo>
                  <a:lnTo>
                    <a:pt x="6" y="0"/>
                  </a:lnTo>
                  <a:lnTo>
                    <a:pt x="0" y="17"/>
                  </a:lnTo>
                  <a:lnTo>
                    <a:pt x="13" y="26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5" name="Freeform 7706"/>
            <p:cNvSpPr>
              <a:spLocks/>
            </p:cNvSpPr>
            <p:nvPr/>
          </p:nvSpPr>
          <p:spPr bwMode="auto">
            <a:xfrm>
              <a:off x="5262" y="2515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0 w 16"/>
                <a:gd name="T3" fmla="*/ 0 h 3"/>
                <a:gd name="T4" fmla="*/ 0 w 16"/>
                <a:gd name="T5" fmla="*/ 0 h 3"/>
                <a:gd name="T6" fmla="*/ 16 w 16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0" y="0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6" name="Freeform 7707"/>
            <p:cNvSpPr>
              <a:spLocks/>
            </p:cNvSpPr>
            <p:nvPr/>
          </p:nvSpPr>
          <p:spPr bwMode="auto">
            <a:xfrm>
              <a:off x="5262" y="2513"/>
              <a:ext cx="16" cy="9"/>
            </a:xfrm>
            <a:custGeom>
              <a:avLst/>
              <a:gdLst>
                <a:gd name="T0" fmla="*/ 3 w 16"/>
                <a:gd name="T1" fmla="*/ 0 h 9"/>
                <a:gd name="T2" fmla="*/ 0 w 16"/>
                <a:gd name="T3" fmla="*/ 2 h 9"/>
                <a:gd name="T4" fmla="*/ 16 w 16"/>
                <a:gd name="T5" fmla="*/ 9 h 9"/>
                <a:gd name="T6" fmla="*/ 16 w 16"/>
                <a:gd name="T7" fmla="*/ 5 h 9"/>
                <a:gd name="T8" fmla="*/ 3 w 1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3" y="0"/>
                  </a:moveTo>
                  <a:lnTo>
                    <a:pt x="0" y="2"/>
                  </a:lnTo>
                  <a:lnTo>
                    <a:pt x="16" y="9"/>
                  </a:lnTo>
                  <a:lnTo>
                    <a:pt x="16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7" name="Freeform 7708"/>
            <p:cNvSpPr>
              <a:spLocks/>
            </p:cNvSpPr>
            <p:nvPr/>
          </p:nvSpPr>
          <p:spPr bwMode="auto">
            <a:xfrm>
              <a:off x="5256" y="2525"/>
              <a:ext cx="17" cy="12"/>
            </a:xfrm>
            <a:custGeom>
              <a:avLst/>
              <a:gdLst>
                <a:gd name="T0" fmla="*/ 17 w 17"/>
                <a:gd name="T1" fmla="*/ 2 h 12"/>
                <a:gd name="T2" fmla="*/ 2 w 17"/>
                <a:gd name="T3" fmla="*/ 0 h 12"/>
                <a:gd name="T4" fmla="*/ 0 w 17"/>
                <a:gd name="T5" fmla="*/ 10 h 12"/>
                <a:gd name="T6" fmla="*/ 15 w 17"/>
                <a:gd name="T7" fmla="*/ 12 h 12"/>
                <a:gd name="T8" fmla="*/ 17 w 1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2" y="0"/>
                  </a:lnTo>
                  <a:lnTo>
                    <a:pt x="0" y="10"/>
                  </a:lnTo>
                  <a:lnTo>
                    <a:pt x="15" y="1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8" name="Freeform 7709"/>
            <p:cNvSpPr>
              <a:spLocks/>
            </p:cNvSpPr>
            <p:nvPr/>
          </p:nvSpPr>
          <p:spPr bwMode="auto">
            <a:xfrm>
              <a:off x="5254" y="2535"/>
              <a:ext cx="17" cy="12"/>
            </a:xfrm>
            <a:custGeom>
              <a:avLst/>
              <a:gdLst>
                <a:gd name="T0" fmla="*/ 17 w 17"/>
                <a:gd name="T1" fmla="*/ 2 h 12"/>
                <a:gd name="T2" fmla="*/ 2 w 17"/>
                <a:gd name="T3" fmla="*/ 0 h 12"/>
                <a:gd name="T4" fmla="*/ 0 w 17"/>
                <a:gd name="T5" fmla="*/ 9 h 12"/>
                <a:gd name="T6" fmla="*/ 15 w 17"/>
                <a:gd name="T7" fmla="*/ 12 h 12"/>
                <a:gd name="T8" fmla="*/ 17 w 17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2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15" y="1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29" name="Freeform 7710"/>
            <p:cNvSpPr>
              <a:spLocks/>
            </p:cNvSpPr>
            <p:nvPr/>
          </p:nvSpPr>
          <p:spPr bwMode="auto">
            <a:xfrm>
              <a:off x="5256" y="2535"/>
              <a:ext cx="15" cy="2"/>
            </a:xfrm>
            <a:custGeom>
              <a:avLst/>
              <a:gdLst>
                <a:gd name="T0" fmla="*/ 0 w 15"/>
                <a:gd name="T1" fmla="*/ 0 h 2"/>
                <a:gd name="T2" fmla="*/ 0 w 15"/>
                <a:gd name="T3" fmla="*/ 0 h 2"/>
                <a:gd name="T4" fmla="*/ 15 w 15"/>
                <a:gd name="T5" fmla="*/ 2 h 2"/>
                <a:gd name="T6" fmla="*/ 15 w 15"/>
                <a:gd name="T7" fmla="*/ 2 h 2"/>
                <a:gd name="T8" fmla="*/ 0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0" y="0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0" name="Freeform 7711"/>
            <p:cNvSpPr>
              <a:spLocks/>
            </p:cNvSpPr>
            <p:nvPr/>
          </p:nvSpPr>
          <p:spPr bwMode="auto">
            <a:xfrm>
              <a:off x="5252" y="2554"/>
              <a:ext cx="15" cy="3"/>
            </a:xfrm>
            <a:custGeom>
              <a:avLst/>
              <a:gdLst>
                <a:gd name="T0" fmla="*/ 15 w 15"/>
                <a:gd name="T1" fmla="*/ 3 h 3"/>
                <a:gd name="T2" fmla="*/ 0 w 15"/>
                <a:gd name="T3" fmla="*/ 0 h 3"/>
                <a:gd name="T4" fmla="*/ 0 w 15"/>
                <a:gd name="T5" fmla="*/ 3 h 3"/>
                <a:gd name="T6" fmla="*/ 15 w 15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1" name="Freeform 7712"/>
            <p:cNvSpPr>
              <a:spLocks/>
            </p:cNvSpPr>
            <p:nvPr/>
          </p:nvSpPr>
          <p:spPr bwMode="auto">
            <a:xfrm>
              <a:off x="5247" y="2557"/>
              <a:ext cx="20" cy="19"/>
            </a:xfrm>
            <a:custGeom>
              <a:avLst/>
              <a:gdLst>
                <a:gd name="T0" fmla="*/ 20 w 20"/>
                <a:gd name="T1" fmla="*/ 2 h 19"/>
                <a:gd name="T2" fmla="*/ 5 w 20"/>
                <a:gd name="T3" fmla="*/ 0 h 19"/>
                <a:gd name="T4" fmla="*/ 0 w 20"/>
                <a:gd name="T5" fmla="*/ 17 h 19"/>
                <a:gd name="T6" fmla="*/ 15 w 20"/>
                <a:gd name="T7" fmla="*/ 19 h 19"/>
                <a:gd name="T8" fmla="*/ 20 w 20"/>
                <a:gd name="T9" fmla="*/ 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0" y="2"/>
                  </a:moveTo>
                  <a:lnTo>
                    <a:pt x="5" y="0"/>
                  </a:lnTo>
                  <a:lnTo>
                    <a:pt x="0" y="17"/>
                  </a:lnTo>
                  <a:lnTo>
                    <a:pt x="15" y="19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2" name="Freeform 7713"/>
            <p:cNvSpPr>
              <a:spLocks/>
            </p:cNvSpPr>
            <p:nvPr/>
          </p:nvSpPr>
          <p:spPr bwMode="auto">
            <a:xfrm>
              <a:off x="5252" y="2557"/>
              <a:ext cx="15" cy="2"/>
            </a:xfrm>
            <a:custGeom>
              <a:avLst/>
              <a:gdLst>
                <a:gd name="T0" fmla="*/ 0 w 15"/>
                <a:gd name="T1" fmla="*/ 0 h 2"/>
                <a:gd name="T2" fmla="*/ 0 w 15"/>
                <a:gd name="T3" fmla="*/ 0 h 2"/>
                <a:gd name="T4" fmla="*/ 15 w 15"/>
                <a:gd name="T5" fmla="*/ 2 h 2"/>
                <a:gd name="T6" fmla="*/ 15 w 15"/>
                <a:gd name="T7" fmla="*/ 2 h 2"/>
                <a:gd name="T8" fmla="*/ 0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0" y="0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3" name="Freeform 7714"/>
            <p:cNvSpPr>
              <a:spLocks/>
            </p:cNvSpPr>
            <p:nvPr/>
          </p:nvSpPr>
          <p:spPr bwMode="auto">
            <a:xfrm>
              <a:off x="5243" y="2581"/>
              <a:ext cx="17" cy="22"/>
            </a:xfrm>
            <a:custGeom>
              <a:avLst/>
              <a:gdLst>
                <a:gd name="T0" fmla="*/ 17 w 17"/>
                <a:gd name="T1" fmla="*/ 3 h 22"/>
                <a:gd name="T2" fmla="*/ 2 w 17"/>
                <a:gd name="T3" fmla="*/ 0 h 22"/>
                <a:gd name="T4" fmla="*/ 0 w 17"/>
                <a:gd name="T5" fmla="*/ 20 h 22"/>
                <a:gd name="T6" fmla="*/ 15 w 17"/>
                <a:gd name="T7" fmla="*/ 22 h 22"/>
                <a:gd name="T8" fmla="*/ 17 w 17"/>
                <a:gd name="T9" fmla="*/ 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17" y="3"/>
                  </a:moveTo>
                  <a:lnTo>
                    <a:pt x="2" y="0"/>
                  </a:lnTo>
                  <a:lnTo>
                    <a:pt x="0" y="20"/>
                  </a:lnTo>
                  <a:lnTo>
                    <a:pt x="15" y="22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E20A1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4" name="Rectangle 7715"/>
            <p:cNvSpPr>
              <a:spLocks noChangeArrowheads="1"/>
            </p:cNvSpPr>
            <p:nvPr/>
          </p:nvSpPr>
          <p:spPr bwMode="auto">
            <a:xfrm>
              <a:off x="5243" y="2603"/>
              <a:ext cx="15" cy="1"/>
            </a:xfrm>
            <a:prstGeom prst="rect">
              <a:avLst/>
            </a:prstGeom>
            <a:solidFill>
              <a:srgbClr val="E20A1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2690" name="Picture 7716"/>
          <p:cNvPicPr>
            <a:picLocks noChangeAspect="1" noChangeArrowheads="1"/>
          </p:cNvPicPr>
          <p:nvPr/>
        </p:nvPicPr>
        <p:blipFill>
          <a:blip r:embed="rId131" cstate="print"/>
          <a:srcRect/>
          <a:stretch>
            <a:fillRect/>
          </a:stretch>
        </p:blipFill>
        <p:spPr bwMode="auto">
          <a:xfrm>
            <a:off x="4329113" y="1687513"/>
            <a:ext cx="968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691" name="Freeform 7717"/>
          <p:cNvSpPr>
            <a:spLocks/>
          </p:cNvSpPr>
          <p:nvPr/>
        </p:nvSpPr>
        <p:spPr bwMode="auto">
          <a:xfrm>
            <a:off x="4425950" y="1714500"/>
            <a:ext cx="73025" cy="88900"/>
          </a:xfrm>
          <a:custGeom>
            <a:avLst/>
            <a:gdLst>
              <a:gd name="T0" fmla="*/ 73025 w 46"/>
              <a:gd name="T1" fmla="*/ 31750 h 56"/>
              <a:gd name="T2" fmla="*/ 69850 w 46"/>
              <a:gd name="T3" fmla="*/ 19050 h 56"/>
              <a:gd name="T4" fmla="*/ 61913 w 46"/>
              <a:gd name="T5" fmla="*/ 7938 h 56"/>
              <a:gd name="T6" fmla="*/ 38100 w 46"/>
              <a:gd name="T7" fmla="*/ 0 h 56"/>
              <a:gd name="T8" fmla="*/ 20638 w 46"/>
              <a:gd name="T9" fmla="*/ 3175 h 56"/>
              <a:gd name="T10" fmla="*/ 11113 w 46"/>
              <a:gd name="T11" fmla="*/ 15875 h 56"/>
              <a:gd name="T12" fmla="*/ 3175 w 46"/>
              <a:gd name="T13" fmla="*/ 26988 h 56"/>
              <a:gd name="T14" fmla="*/ 0 w 46"/>
              <a:gd name="T15" fmla="*/ 46038 h 56"/>
              <a:gd name="T16" fmla="*/ 3175 w 46"/>
              <a:gd name="T17" fmla="*/ 66675 h 56"/>
              <a:gd name="T18" fmla="*/ 11113 w 46"/>
              <a:gd name="T19" fmla="*/ 77788 h 56"/>
              <a:gd name="T20" fmla="*/ 20638 w 46"/>
              <a:gd name="T21" fmla="*/ 88900 h 56"/>
              <a:gd name="T22" fmla="*/ 38100 w 46"/>
              <a:gd name="T23" fmla="*/ 88900 h 56"/>
              <a:gd name="T24" fmla="*/ 61913 w 46"/>
              <a:gd name="T25" fmla="*/ 80963 h 56"/>
              <a:gd name="T26" fmla="*/ 69850 w 46"/>
              <a:gd name="T27" fmla="*/ 69850 h 56"/>
              <a:gd name="T28" fmla="*/ 73025 w 46"/>
              <a:gd name="T29" fmla="*/ 58738 h 56"/>
              <a:gd name="T30" fmla="*/ 55563 w 46"/>
              <a:gd name="T31" fmla="*/ 58738 h 56"/>
              <a:gd name="T32" fmla="*/ 49213 w 46"/>
              <a:gd name="T33" fmla="*/ 69850 h 56"/>
              <a:gd name="T34" fmla="*/ 38100 w 46"/>
              <a:gd name="T35" fmla="*/ 77788 h 56"/>
              <a:gd name="T36" fmla="*/ 20638 w 46"/>
              <a:gd name="T37" fmla="*/ 66675 h 56"/>
              <a:gd name="T38" fmla="*/ 17463 w 46"/>
              <a:gd name="T39" fmla="*/ 46038 h 56"/>
              <a:gd name="T40" fmla="*/ 23813 w 46"/>
              <a:gd name="T41" fmla="*/ 23813 h 56"/>
              <a:gd name="T42" fmla="*/ 38100 w 46"/>
              <a:gd name="T43" fmla="*/ 15875 h 56"/>
              <a:gd name="T44" fmla="*/ 49213 w 46"/>
              <a:gd name="T45" fmla="*/ 19050 h 56"/>
              <a:gd name="T46" fmla="*/ 55563 w 46"/>
              <a:gd name="T47" fmla="*/ 31750 h 56"/>
              <a:gd name="T48" fmla="*/ 73025 w 46"/>
              <a:gd name="T49" fmla="*/ 31750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6" h="56">
                <a:moveTo>
                  <a:pt x="46" y="20"/>
                </a:moveTo>
                <a:lnTo>
                  <a:pt x="44" y="12"/>
                </a:lnTo>
                <a:lnTo>
                  <a:pt x="39" y="5"/>
                </a:lnTo>
                <a:lnTo>
                  <a:pt x="24" y="0"/>
                </a:lnTo>
                <a:lnTo>
                  <a:pt x="13" y="2"/>
                </a:lnTo>
                <a:lnTo>
                  <a:pt x="7" y="10"/>
                </a:lnTo>
                <a:lnTo>
                  <a:pt x="2" y="17"/>
                </a:lnTo>
                <a:lnTo>
                  <a:pt x="0" y="29"/>
                </a:lnTo>
                <a:lnTo>
                  <a:pt x="2" y="42"/>
                </a:lnTo>
                <a:lnTo>
                  <a:pt x="7" y="49"/>
                </a:lnTo>
                <a:lnTo>
                  <a:pt x="13" y="56"/>
                </a:lnTo>
                <a:lnTo>
                  <a:pt x="24" y="56"/>
                </a:lnTo>
                <a:lnTo>
                  <a:pt x="39" y="51"/>
                </a:lnTo>
                <a:lnTo>
                  <a:pt x="44" y="44"/>
                </a:lnTo>
                <a:lnTo>
                  <a:pt x="46" y="37"/>
                </a:lnTo>
                <a:lnTo>
                  <a:pt x="35" y="37"/>
                </a:lnTo>
                <a:lnTo>
                  <a:pt x="31" y="44"/>
                </a:lnTo>
                <a:lnTo>
                  <a:pt x="24" y="49"/>
                </a:lnTo>
                <a:lnTo>
                  <a:pt x="13" y="42"/>
                </a:lnTo>
                <a:lnTo>
                  <a:pt x="11" y="29"/>
                </a:lnTo>
                <a:lnTo>
                  <a:pt x="15" y="15"/>
                </a:lnTo>
                <a:lnTo>
                  <a:pt x="24" y="10"/>
                </a:lnTo>
                <a:lnTo>
                  <a:pt x="31" y="12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2" name="Freeform 7718"/>
          <p:cNvSpPr>
            <a:spLocks/>
          </p:cNvSpPr>
          <p:nvPr/>
        </p:nvSpPr>
        <p:spPr bwMode="auto">
          <a:xfrm>
            <a:off x="4502150" y="1714500"/>
            <a:ext cx="73025" cy="88900"/>
          </a:xfrm>
          <a:custGeom>
            <a:avLst/>
            <a:gdLst>
              <a:gd name="T0" fmla="*/ 73025 w 46"/>
              <a:gd name="T1" fmla="*/ 31750 h 56"/>
              <a:gd name="T2" fmla="*/ 69850 w 46"/>
              <a:gd name="T3" fmla="*/ 19050 h 56"/>
              <a:gd name="T4" fmla="*/ 63500 w 46"/>
              <a:gd name="T5" fmla="*/ 7938 h 56"/>
              <a:gd name="T6" fmla="*/ 38100 w 46"/>
              <a:gd name="T7" fmla="*/ 0 h 56"/>
              <a:gd name="T8" fmla="*/ 25400 w 46"/>
              <a:gd name="T9" fmla="*/ 3175 h 56"/>
              <a:gd name="T10" fmla="*/ 11113 w 46"/>
              <a:gd name="T11" fmla="*/ 15875 h 56"/>
              <a:gd name="T12" fmla="*/ 3175 w 46"/>
              <a:gd name="T13" fmla="*/ 26988 h 56"/>
              <a:gd name="T14" fmla="*/ 0 w 46"/>
              <a:gd name="T15" fmla="*/ 46038 h 56"/>
              <a:gd name="T16" fmla="*/ 3175 w 46"/>
              <a:gd name="T17" fmla="*/ 66675 h 56"/>
              <a:gd name="T18" fmla="*/ 11113 w 46"/>
              <a:gd name="T19" fmla="*/ 77788 h 56"/>
              <a:gd name="T20" fmla="*/ 25400 w 46"/>
              <a:gd name="T21" fmla="*/ 88900 h 56"/>
              <a:gd name="T22" fmla="*/ 38100 w 46"/>
              <a:gd name="T23" fmla="*/ 88900 h 56"/>
              <a:gd name="T24" fmla="*/ 63500 w 46"/>
              <a:gd name="T25" fmla="*/ 80963 h 56"/>
              <a:gd name="T26" fmla="*/ 69850 w 46"/>
              <a:gd name="T27" fmla="*/ 69850 h 56"/>
              <a:gd name="T28" fmla="*/ 73025 w 46"/>
              <a:gd name="T29" fmla="*/ 58738 h 56"/>
              <a:gd name="T30" fmla="*/ 55563 w 46"/>
              <a:gd name="T31" fmla="*/ 58738 h 56"/>
              <a:gd name="T32" fmla="*/ 52388 w 46"/>
              <a:gd name="T33" fmla="*/ 69850 h 56"/>
              <a:gd name="T34" fmla="*/ 38100 w 46"/>
              <a:gd name="T35" fmla="*/ 77788 h 56"/>
              <a:gd name="T36" fmla="*/ 25400 w 46"/>
              <a:gd name="T37" fmla="*/ 66675 h 56"/>
              <a:gd name="T38" fmla="*/ 17463 w 46"/>
              <a:gd name="T39" fmla="*/ 46038 h 56"/>
              <a:gd name="T40" fmla="*/ 25400 w 46"/>
              <a:gd name="T41" fmla="*/ 23813 h 56"/>
              <a:gd name="T42" fmla="*/ 38100 w 46"/>
              <a:gd name="T43" fmla="*/ 15875 h 56"/>
              <a:gd name="T44" fmla="*/ 52388 w 46"/>
              <a:gd name="T45" fmla="*/ 19050 h 56"/>
              <a:gd name="T46" fmla="*/ 55563 w 46"/>
              <a:gd name="T47" fmla="*/ 31750 h 56"/>
              <a:gd name="T48" fmla="*/ 73025 w 46"/>
              <a:gd name="T49" fmla="*/ 31750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6" h="56">
                <a:moveTo>
                  <a:pt x="46" y="20"/>
                </a:moveTo>
                <a:lnTo>
                  <a:pt x="44" y="12"/>
                </a:lnTo>
                <a:lnTo>
                  <a:pt x="40" y="5"/>
                </a:lnTo>
                <a:lnTo>
                  <a:pt x="24" y="0"/>
                </a:lnTo>
                <a:lnTo>
                  <a:pt x="16" y="2"/>
                </a:lnTo>
                <a:lnTo>
                  <a:pt x="7" y="10"/>
                </a:lnTo>
                <a:lnTo>
                  <a:pt x="2" y="17"/>
                </a:lnTo>
                <a:lnTo>
                  <a:pt x="0" y="29"/>
                </a:lnTo>
                <a:lnTo>
                  <a:pt x="2" y="42"/>
                </a:lnTo>
                <a:lnTo>
                  <a:pt x="7" y="49"/>
                </a:lnTo>
                <a:lnTo>
                  <a:pt x="16" y="56"/>
                </a:lnTo>
                <a:lnTo>
                  <a:pt x="24" y="56"/>
                </a:lnTo>
                <a:lnTo>
                  <a:pt x="40" y="51"/>
                </a:lnTo>
                <a:lnTo>
                  <a:pt x="44" y="44"/>
                </a:lnTo>
                <a:lnTo>
                  <a:pt x="46" y="37"/>
                </a:lnTo>
                <a:lnTo>
                  <a:pt x="35" y="37"/>
                </a:lnTo>
                <a:lnTo>
                  <a:pt x="33" y="44"/>
                </a:lnTo>
                <a:lnTo>
                  <a:pt x="24" y="49"/>
                </a:lnTo>
                <a:lnTo>
                  <a:pt x="16" y="42"/>
                </a:lnTo>
                <a:lnTo>
                  <a:pt x="11" y="29"/>
                </a:lnTo>
                <a:lnTo>
                  <a:pt x="16" y="15"/>
                </a:lnTo>
                <a:lnTo>
                  <a:pt x="24" y="10"/>
                </a:lnTo>
                <a:lnTo>
                  <a:pt x="33" y="12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3" name="Freeform 7719"/>
          <p:cNvSpPr>
            <a:spLocks/>
          </p:cNvSpPr>
          <p:nvPr/>
        </p:nvSpPr>
        <p:spPr bwMode="auto">
          <a:xfrm>
            <a:off x="4586288" y="1717675"/>
            <a:ext cx="65087" cy="85725"/>
          </a:xfrm>
          <a:custGeom>
            <a:avLst/>
            <a:gdLst>
              <a:gd name="T0" fmla="*/ 65087 w 41"/>
              <a:gd name="T1" fmla="*/ 0 h 54"/>
              <a:gd name="T2" fmla="*/ 52387 w 41"/>
              <a:gd name="T3" fmla="*/ 0 h 54"/>
              <a:gd name="T4" fmla="*/ 52387 w 41"/>
              <a:gd name="T5" fmla="*/ 50800 h 54"/>
              <a:gd name="T6" fmla="*/ 44450 w 41"/>
              <a:gd name="T7" fmla="*/ 66675 h 54"/>
              <a:gd name="T8" fmla="*/ 30162 w 41"/>
              <a:gd name="T9" fmla="*/ 74613 h 54"/>
              <a:gd name="T10" fmla="*/ 20637 w 41"/>
              <a:gd name="T11" fmla="*/ 66675 h 54"/>
              <a:gd name="T12" fmla="*/ 17462 w 41"/>
              <a:gd name="T13" fmla="*/ 50800 h 54"/>
              <a:gd name="T14" fmla="*/ 17462 w 41"/>
              <a:gd name="T15" fmla="*/ 0 h 54"/>
              <a:gd name="T16" fmla="*/ 0 w 41"/>
              <a:gd name="T17" fmla="*/ 0 h 54"/>
              <a:gd name="T18" fmla="*/ 0 w 41"/>
              <a:gd name="T19" fmla="*/ 55563 h 54"/>
              <a:gd name="T20" fmla="*/ 6350 w 41"/>
              <a:gd name="T21" fmla="*/ 77788 h 54"/>
              <a:gd name="T22" fmla="*/ 26987 w 41"/>
              <a:gd name="T23" fmla="*/ 85725 h 54"/>
              <a:gd name="T24" fmla="*/ 41275 w 41"/>
              <a:gd name="T25" fmla="*/ 82550 h 54"/>
              <a:gd name="T26" fmla="*/ 52387 w 41"/>
              <a:gd name="T27" fmla="*/ 74613 h 54"/>
              <a:gd name="T28" fmla="*/ 52387 w 41"/>
              <a:gd name="T29" fmla="*/ 74613 h 54"/>
              <a:gd name="T30" fmla="*/ 52387 w 41"/>
              <a:gd name="T31" fmla="*/ 85725 h 54"/>
              <a:gd name="T32" fmla="*/ 65087 w 41"/>
              <a:gd name="T33" fmla="*/ 85725 h 54"/>
              <a:gd name="T34" fmla="*/ 65087 w 41"/>
              <a:gd name="T35" fmla="*/ 0 h 5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1" h="54">
                <a:moveTo>
                  <a:pt x="41" y="0"/>
                </a:moveTo>
                <a:lnTo>
                  <a:pt x="33" y="0"/>
                </a:lnTo>
                <a:lnTo>
                  <a:pt x="33" y="32"/>
                </a:lnTo>
                <a:lnTo>
                  <a:pt x="28" y="42"/>
                </a:lnTo>
                <a:lnTo>
                  <a:pt x="19" y="47"/>
                </a:lnTo>
                <a:lnTo>
                  <a:pt x="13" y="42"/>
                </a:lnTo>
                <a:lnTo>
                  <a:pt x="11" y="32"/>
                </a:lnTo>
                <a:lnTo>
                  <a:pt x="11" y="0"/>
                </a:lnTo>
                <a:lnTo>
                  <a:pt x="0" y="0"/>
                </a:lnTo>
                <a:lnTo>
                  <a:pt x="0" y="35"/>
                </a:lnTo>
                <a:lnTo>
                  <a:pt x="4" y="49"/>
                </a:lnTo>
                <a:lnTo>
                  <a:pt x="17" y="54"/>
                </a:lnTo>
                <a:lnTo>
                  <a:pt x="26" y="52"/>
                </a:lnTo>
                <a:lnTo>
                  <a:pt x="33" y="47"/>
                </a:lnTo>
                <a:lnTo>
                  <a:pt x="33" y="54"/>
                </a:lnTo>
                <a:lnTo>
                  <a:pt x="41" y="54"/>
                </a:lnTo>
                <a:lnTo>
                  <a:pt x="4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4" name="Freeform 7720"/>
          <p:cNvSpPr>
            <a:spLocks/>
          </p:cNvSpPr>
          <p:nvPr/>
        </p:nvSpPr>
        <p:spPr bwMode="auto">
          <a:xfrm>
            <a:off x="4665663" y="1682750"/>
            <a:ext cx="93662" cy="125413"/>
          </a:xfrm>
          <a:custGeom>
            <a:avLst/>
            <a:gdLst>
              <a:gd name="T0" fmla="*/ 93662 w 59"/>
              <a:gd name="T1" fmla="*/ 39688 h 79"/>
              <a:gd name="T2" fmla="*/ 90487 w 59"/>
              <a:gd name="T3" fmla="*/ 23813 h 79"/>
              <a:gd name="T4" fmla="*/ 80962 w 59"/>
              <a:gd name="T5" fmla="*/ 12700 h 79"/>
              <a:gd name="T6" fmla="*/ 66675 w 59"/>
              <a:gd name="T7" fmla="*/ 4763 h 79"/>
              <a:gd name="T8" fmla="*/ 49212 w 59"/>
              <a:gd name="T9" fmla="*/ 0 h 79"/>
              <a:gd name="T10" fmla="*/ 28575 w 59"/>
              <a:gd name="T11" fmla="*/ 4763 h 79"/>
              <a:gd name="T12" fmla="*/ 11112 w 59"/>
              <a:gd name="T13" fmla="*/ 20638 h 79"/>
              <a:gd name="T14" fmla="*/ 3175 w 59"/>
              <a:gd name="T15" fmla="*/ 39688 h 79"/>
              <a:gd name="T16" fmla="*/ 0 w 59"/>
              <a:gd name="T17" fmla="*/ 63500 h 79"/>
              <a:gd name="T18" fmla="*/ 3175 w 59"/>
              <a:gd name="T19" fmla="*/ 85725 h 79"/>
              <a:gd name="T20" fmla="*/ 11112 w 59"/>
              <a:gd name="T21" fmla="*/ 106363 h 79"/>
              <a:gd name="T22" fmla="*/ 28575 w 59"/>
              <a:gd name="T23" fmla="*/ 117475 h 79"/>
              <a:gd name="T24" fmla="*/ 49212 w 59"/>
              <a:gd name="T25" fmla="*/ 125413 h 79"/>
              <a:gd name="T26" fmla="*/ 66675 w 59"/>
              <a:gd name="T27" fmla="*/ 120650 h 79"/>
              <a:gd name="T28" fmla="*/ 80962 w 59"/>
              <a:gd name="T29" fmla="*/ 109538 h 79"/>
              <a:gd name="T30" fmla="*/ 90487 w 59"/>
              <a:gd name="T31" fmla="*/ 93663 h 79"/>
              <a:gd name="T32" fmla="*/ 93662 w 59"/>
              <a:gd name="T33" fmla="*/ 74613 h 79"/>
              <a:gd name="T34" fmla="*/ 76200 w 59"/>
              <a:gd name="T35" fmla="*/ 74613 h 79"/>
              <a:gd name="T36" fmla="*/ 69850 w 59"/>
              <a:gd name="T37" fmla="*/ 98425 h 79"/>
              <a:gd name="T38" fmla="*/ 49212 w 59"/>
              <a:gd name="T39" fmla="*/ 106363 h 79"/>
              <a:gd name="T40" fmla="*/ 34925 w 59"/>
              <a:gd name="T41" fmla="*/ 101600 h 79"/>
              <a:gd name="T42" fmla="*/ 25400 w 59"/>
              <a:gd name="T43" fmla="*/ 93663 h 79"/>
              <a:gd name="T44" fmla="*/ 17462 w 59"/>
              <a:gd name="T45" fmla="*/ 63500 h 79"/>
              <a:gd name="T46" fmla="*/ 25400 w 59"/>
              <a:gd name="T47" fmla="*/ 31750 h 79"/>
              <a:gd name="T48" fmla="*/ 34925 w 59"/>
              <a:gd name="T49" fmla="*/ 20638 h 79"/>
              <a:gd name="T50" fmla="*/ 49212 w 59"/>
              <a:gd name="T51" fmla="*/ 15875 h 79"/>
              <a:gd name="T52" fmla="*/ 66675 w 59"/>
              <a:gd name="T53" fmla="*/ 23813 h 79"/>
              <a:gd name="T54" fmla="*/ 76200 w 59"/>
              <a:gd name="T55" fmla="*/ 39688 h 79"/>
              <a:gd name="T56" fmla="*/ 93662 w 59"/>
              <a:gd name="T57" fmla="*/ 39688 h 7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79">
                <a:moveTo>
                  <a:pt x="59" y="25"/>
                </a:moveTo>
                <a:lnTo>
                  <a:pt x="57" y="15"/>
                </a:lnTo>
                <a:lnTo>
                  <a:pt x="51" y="8"/>
                </a:lnTo>
                <a:lnTo>
                  <a:pt x="42" y="3"/>
                </a:lnTo>
                <a:lnTo>
                  <a:pt x="31" y="0"/>
                </a:lnTo>
                <a:lnTo>
                  <a:pt x="18" y="3"/>
                </a:lnTo>
                <a:lnTo>
                  <a:pt x="7" y="13"/>
                </a:lnTo>
                <a:lnTo>
                  <a:pt x="2" y="25"/>
                </a:lnTo>
                <a:lnTo>
                  <a:pt x="0" y="40"/>
                </a:lnTo>
                <a:lnTo>
                  <a:pt x="2" y="54"/>
                </a:lnTo>
                <a:lnTo>
                  <a:pt x="7" y="67"/>
                </a:lnTo>
                <a:lnTo>
                  <a:pt x="18" y="74"/>
                </a:lnTo>
                <a:lnTo>
                  <a:pt x="31" y="79"/>
                </a:lnTo>
                <a:lnTo>
                  <a:pt x="42" y="76"/>
                </a:lnTo>
                <a:lnTo>
                  <a:pt x="51" y="69"/>
                </a:lnTo>
                <a:lnTo>
                  <a:pt x="57" y="59"/>
                </a:lnTo>
                <a:lnTo>
                  <a:pt x="59" y="47"/>
                </a:lnTo>
                <a:lnTo>
                  <a:pt x="48" y="47"/>
                </a:lnTo>
                <a:lnTo>
                  <a:pt x="44" y="62"/>
                </a:lnTo>
                <a:lnTo>
                  <a:pt x="31" y="67"/>
                </a:lnTo>
                <a:lnTo>
                  <a:pt x="22" y="64"/>
                </a:lnTo>
                <a:lnTo>
                  <a:pt x="16" y="59"/>
                </a:lnTo>
                <a:lnTo>
                  <a:pt x="11" y="40"/>
                </a:lnTo>
                <a:lnTo>
                  <a:pt x="16" y="20"/>
                </a:lnTo>
                <a:lnTo>
                  <a:pt x="22" y="13"/>
                </a:lnTo>
                <a:lnTo>
                  <a:pt x="31" y="10"/>
                </a:lnTo>
                <a:lnTo>
                  <a:pt x="42" y="15"/>
                </a:lnTo>
                <a:lnTo>
                  <a:pt x="48" y="25"/>
                </a:lnTo>
                <a:lnTo>
                  <a:pt x="59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695" name="Picture 7721"/>
          <p:cNvPicPr>
            <a:picLocks noChangeAspect="1" noChangeArrowheads="1"/>
          </p:cNvPicPr>
          <p:nvPr/>
        </p:nvPicPr>
        <p:blipFill>
          <a:blip r:embed="rId132" cstate="print"/>
          <a:srcRect/>
          <a:stretch>
            <a:fillRect/>
          </a:stretch>
        </p:blipFill>
        <p:spPr bwMode="auto">
          <a:xfrm>
            <a:off x="4764088" y="171767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696" name="Freeform 7722"/>
          <p:cNvSpPr>
            <a:spLocks/>
          </p:cNvSpPr>
          <p:nvPr/>
        </p:nvSpPr>
        <p:spPr bwMode="auto">
          <a:xfrm>
            <a:off x="4854575" y="1714500"/>
            <a:ext cx="41275" cy="88900"/>
          </a:xfrm>
          <a:custGeom>
            <a:avLst/>
            <a:gdLst>
              <a:gd name="T0" fmla="*/ 0 w 26"/>
              <a:gd name="T1" fmla="*/ 88900 h 56"/>
              <a:gd name="T2" fmla="*/ 12700 w 26"/>
              <a:gd name="T3" fmla="*/ 88900 h 56"/>
              <a:gd name="T4" fmla="*/ 12700 w 26"/>
              <a:gd name="T5" fmla="*/ 46038 h 56"/>
              <a:gd name="T6" fmla="*/ 20638 w 26"/>
              <a:gd name="T7" fmla="*/ 26988 h 56"/>
              <a:gd name="T8" fmla="*/ 33338 w 26"/>
              <a:gd name="T9" fmla="*/ 19050 h 56"/>
              <a:gd name="T10" fmla="*/ 41275 w 26"/>
              <a:gd name="T11" fmla="*/ 19050 h 56"/>
              <a:gd name="T12" fmla="*/ 41275 w 26"/>
              <a:gd name="T13" fmla="*/ 0 h 56"/>
              <a:gd name="T14" fmla="*/ 38100 w 26"/>
              <a:gd name="T15" fmla="*/ 0 h 56"/>
              <a:gd name="T16" fmla="*/ 20638 w 26"/>
              <a:gd name="T17" fmla="*/ 7938 h 56"/>
              <a:gd name="T18" fmla="*/ 12700 w 26"/>
              <a:gd name="T19" fmla="*/ 19050 h 56"/>
              <a:gd name="T20" fmla="*/ 12700 w 26"/>
              <a:gd name="T21" fmla="*/ 19050 h 56"/>
              <a:gd name="T22" fmla="*/ 12700 w 26"/>
              <a:gd name="T23" fmla="*/ 3175 h 56"/>
              <a:gd name="T24" fmla="*/ 0 w 26"/>
              <a:gd name="T25" fmla="*/ 3175 h 56"/>
              <a:gd name="T26" fmla="*/ 0 w 26"/>
              <a:gd name="T27" fmla="*/ 88900 h 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56">
                <a:moveTo>
                  <a:pt x="0" y="56"/>
                </a:moveTo>
                <a:lnTo>
                  <a:pt x="8" y="56"/>
                </a:lnTo>
                <a:lnTo>
                  <a:pt x="8" y="29"/>
                </a:lnTo>
                <a:lnTo>
                  <a:pt x="13" y="17"/>
                </a:lnTo>
                <a:lnTo>
                  <a:pt x="21" y="12"/>
                </a:lnTo>
                <a:lnTo>
                  <a:pt x="26" y="12"/>
                </a:lnTo>
                <a:lnTo>
                  <a:pt x="26" y="0"/>
                </a:lnTo>
                <a:lnTo>
                  <a:pt x="24" y="0"/>
                </a:lnTo>
                <a:lnTo>
                  <a:pt x="13" y="5"/>
                </a:lnTo>
                <a:lnTo>
                  <a:pt x="8" y="12"/>
                </a:lnTo>
                <a:lnTo>
                  <a:pt x="8" y="2"/>
                </a:lnTo>
                <a:lnTo>
                  <a:pt x="0" y="2"/>
                </a:ln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7" name="Freeform 7723"/>
          <p:cNvSpPr>
            <a:spLocks/>
          </p:cNvSpPr>
          <p:nvPr/>
        </p:nvSpPr>
        <p:spPr bwMode="auto">
          <a:xfrm>
            <a:off x="4902200" y="1714500"/>
            <a:ext cx="46038" cy="88900"/>
          </a:xfrm>
          <a:custGeom>
            <a:avLst/>
            <a:gdLst>
              <a:gd name="T0" fmla="*/ 0 w 29"/>
              <a:gd name="T1" fmla="*/ 88900 h 56"/>
              <a:gd name="T2" fmla="*/ 17463 w 29"/>
              <a:gd name="T3" fmla="*/ 88900 h 56"/>
              <a:gd name="T4" fmla="*/ 17463 w 29"/>
              <a:gd name="T5" fmla="*/ 46038 h 56"/>
              <a:gd name="T6" fmla="*/ 25400 w 29"/>
              <a:gd name="T7" fmla="*/ 26988 h 56"/>
              <a:gd name="T8" fmla="*/ 38100 w 29"/>
              <a:gd name="T9" fmla="*/ 19050 h 56"/>
              <a:gd name="T10" fmla="*/ 46038 w 29"/>
              <a:gd name="T11" fmla="*/ 19050 h 56"/>
              <a:gd name="T12" fmla="*/ 46038 w 29"/>
              <a:gd name="T13" fmla="*/ 0 h 56"/>
              <a:gd name="T14" fmla="*/ 38100 w 29"/>
              <a:gd name="T15" fmla="*/ 0 h 56"/>
              <a:gd name="T16" fmla="*/ 25400 w 29"/>
              <a:gd name="T17" fmla="*/ 7938 h 56"/>
              <a:gd name="T18" fmla="*/ 17463 w 29"/>
              <a:gd name="T19" fmla="*/ 19050 h 56"/>
              <a:gd name="T20" fmla="*/ 14288 w 29"/>
              <a:gd name="T21" fmla="*/ 19050 h 56"/>
              <a:gd name="T22" fmla="*/ 14288 w 29"/>
              <a:gd name="T23" fmla="*/ 3175 h 56"/>
              <a:gd name="T24" fmla="*/ 0 w 29"/>
              <a:gd name="T25" fmla="*/ 3175 h 56"/>
              <a:gd name="T26" fmla="*/ 0 w 29"/>
              <a:gd name="T27" fmla="*/ 88900 h 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56">
                <a:moveTo>
                  <a:pt x="0" y="56"/>
                </a:moveTo>
                <a:lnTo>
                  <a:pt x="11" y="56"/>
                </a:lnTo>
                <a:lnTo>
                  <a:pt x="11" y="29"/>
                </a:lnTo>
                <a:lnTo>
                  <a:pt x="16" y="17"/>
                </a:lnTo>
                <a:lnTo>
                  <a:pt x="24" y="12"/>
                </a:lnTo>
                <a:lnTo>
                  <a:pt x="29" y="12"/>
                </a:lnTo>
                <a:lnTo>
                  <a:pt x="29" y="0"/>
                </a:lnTo>
                <a:lnTo>
                  <a:pt x="24" y="0"/>
                </a:lnTo>
                <a:lnTo>
                  <a:pt x="16" y="5"/>
                </a:lnTo>
                <a:lnTo>
                  <a:pt x="11" y="12"/>
                </a:lnTo>
                <a:lnTo>
                  <a:pt x="9" y="12"/>
                </a:lnTo>
                <a:lnTo>
                  <a:pt x="9" y="2"/>
                </a:lnTo>
                <a:lnTo>
                  <a:pt x="0" y="2"/>
                </a:ln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8" name="Freeform 7724"/>
          <p:cNvSpPr>
            <a:spLocks/>
          </p:cNvSpPr>
          <p:nvPr/>
        </p:nvSpPr>
        <p:spPr bwMode="auto">
          <a:xfrm>
            <a:off x="4986338" y="1687513"/>
            <a:ext cx="73025" cy="115887"/>
          </a:xfrm>
          <a:custGeom>
            <a:avLst/>
            <a:gdLst>
              <a:gd name="T0" fmla="*/ 26988 w 46"/>
              <a:gd name="T1" fmla="*/ 61912 h 73"/>
              <a:gd name="T2" fmla="*/ 44450 w 46"/>
              <a:gd name="T3" fmla="*/ 65087 h 73"/>
              <a:gd name="T4" fmla="*/ 55563 w 46"/>
              <a:gd name="T5" fmla="*/ 80962 h 73"/>
              <a:gd name="T6" fmla="*/ 49213 w 46"/>
              <a:gd name="T7" fmla="*/ 96837 h 73"/>
              <a:gd name="T8" fmla="*/ 34925 w 46"/>
              <a:gd name="T9" fmla="*/ 101600 h 73"/>
              <a:gd name="T10" fmla="*/ 20638 w 46"/>
              <a:gd name="T11" fmla="*/ 96837 h 73"/>
              <a:gd name="T12" fmla="*/ 14288 w 46"/>
              <a:gd name="T13" fmla="*/ 77787 h 73"/>
              <a:gd name="T14" fmla="*/ 0 w 46"/>
              <a:gd name="T15" fmla="*/ 77787 h 73"/>
              <a:gd name="T16" fmla="*/ 0 w 46"/>
              <a:gd name="T17" fmla="*/ 93662 h 73"/>
              <a:gd name="T18" fmla="*/ 6350 w 46"/>
              <a:gd name="T19" fmla="*/ 107950 h 73"/>
              <a:gd name="T20" fmla="*/ 20638 w 46"/>
              <a:gd name="T21" fmla="*/ 115887 h 73"/>
              <a:gd name="T22" fmla="*/ 34925 w 46"/>
              <a:gd name="T23" fmla="*/ 115887 h 73"/>
              <a:gd name="T24" fmla="*/ 58738 w 46"/>
              <a:gd name="T25" fmla="*/ 107950 h 73"/>
              <a:gd name="T26" fmla="*/ 69850 w 46"/>
              <a:gd name="T27" fmla="*/ 96837 h 73"/>
              <a:gd name="T28" fmla="*/ 73025 w 46"/>
              <a:gd name="T29" fmla="*/ 80962 h 73"/>
              <a:gd name="T30" fmla="*/ 65088 w 46"/>
              <a:gd name="T31" fmla="*/ 61912 h 73"/>
              <a:gd name="T32" fmla="*/ 52388 w 46"/>
              <a:gd name="T33" fmla="*/ 53975 h 73"/>
              <a:gd name="T34" fmla="*/ 52388 w 46"/>
              <a:gd name="T35" fmla="*/ 53975 h 73"/>
              <a:gd name="T36" fmla="*/ 61913 w 46"/>
              <a:gd name="T37" fmla="*/ 42862 h 73"/>
              <a:gd name="T38" fmla="*/ 65088 w 46"/>
              <a:gd name="T39" fmla="*/ 30162 h 73"/>
              <a:gd name="T40" fmla="*/ 65088 w 46"/>
              <a:gd name="T41" fmla="*/ 15875 h 73"/>
              <a:gd name="T42" fmla="*/ 55563 w 46"/>
              <a:gd name="T43" fmla="*/ 7937 h 73"/>
              <a:gd name="T44" fmla="*/ 34925 w 46"/>
              <a:gd name="T45" fmla="*/ 0 h 73"/>
              <a:gd name="T46" fmla="*/ 9525 w 46"/>
              <a:gd name="T47" fmla="*/ 11112 h 73"/>
              <a:gd name="T48" fmla="*/ 3175 w 46"/>
              <a:gd name="T49" fmla="*/ 23812 h 73"/>
              <a:gd name="T50" fmla="*/ 0 w 46"/>
              <a:gd name="T51" fmla="*/ 38100 h 73"/>
              <a:gd name="T52" fmla="*/ 17463 w 46"/>
              <a:gd name="T53" fmla="*/ 38100 h 73"/>
              <a:gd name="T54" fmla="*/ 20638 w 46"/>
              <a:gd name="T55" fmla="*/ 23812 h 73"/>
              <a:gd name="T56" fmla="*/ 34925 w 46"/>
              <a:gd name="T57" fmla="*/ 15875 h 73"/>
              <a:gd name="T58" fmla="*/ 44450 w 46"/>
              <a:gd name="T59" fmla="*/ 19050 h 73"/>
              <a:gd name="T60" fmla="*/ 52388 w 46"/>
              <a:gd name="T61" fmla="*/ 30162 h 73"/>
              <a:gd name="T62" fmla="*/ 41275 w 46"/>
              <a:gd name="T63" fmla="*/ 46037 h 73"/>
              <a:gd name="T64" fmla="*/ 26988 w 46"/>
              <a:gd name="T65" fmla="*/ 46037 h 73"/>
              <a:gd name="T66" fmla="*/ 26988 w 46"/>
              <a:gd name="T67" fmla="*/ 61912 h 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" h="73">
                <a:moveTo>
                  <a:pt x="17" y="39"/>
                </a:moveTo>
                <a:lnTo>
                  <a:pt x="28" y="41"/>
                </a:lnTo>
                <a:lnTo>
                  <a:pt x="35" y="51"/>
                </a:lnTo>
                <a:lnTo>
                  <a:pt x="31" y="61"/>
                </a:lnTo>
                <a:lnTo>
                  <a:pt x="22" y="64"/>
                </a:lnTo>
                <a:lnTo>
                  <a:pt x="13" y="61"/>
                </a:lnTo>
                <a:lnTo>
                  <a:pt x="9" y="49"/>
                </a:lnTo>
                <a:lnTo>
                  <a:pt x="0" y="49"/>
                </a:lnTo>
                <a:lnTo>
                  <a:pt x="0" y="59"/>
                </a:lnTo>
                <a:lnTo>
                  <a:pt x="4" y="68"/>
                </a:lnTo>
                <a:lnTo>
                  <a:pt x="13" y="73"/>
                </a:lnTo>
                <a:lnTo>
                  <a:pt x="22" y="73"/>
                </a:lnTo>
                <a:lnTo>
                  <a:pt x="37" y="68"/>
                </a:lnTo>
                <a:lnTo>
                  <a:pt x="44" y="61"/>
                </a:lnTo>
                <a:lnTo>
                  <a:pt x="46" y="51"/>
                </a:lnTo>
                <a:lnTo>
                  <a:pt x="41" y="39"/>
                </a:lnTo>
                <a:lnTo>
                  <a:pt x="33" y="34"/>
                </a:lnTo>
                <a:lnTo>
                  <a:pt x="39" y="27"/>
                </a:lnTo>
                <a:lnTo>
                  <a:pt x="41" y="19"/>
                </a:lnTo>
                <a:lnTo>
                  <a:pt x="41" y="10"/>
                </a:lnTo>
                <a:lnTo>
                  <a:pt x="35" y="5"/>
                </a:lnTo>
                <a:lnTo>
                  <a:pt x="22" y="0"/>
                </a:lnTo>
                <a:lnTo>
                  <a:pt x="6" y="7"/>
                </a:lnTo>
                <a:lnTo>
                  <a:pt x="2" y="15"/>
                </a:lnTo>
                <a:lnTo>
                  <a:pt x="0" y="24"/>
                </a:lnTo>
                <a:lnTo>
                  <a:pt x="11" y="24"/>
                </a:lnTo>
                <a:lnTo>
                  <a:pt x="13" y="15"/>
                </a:lnTo>
                <a:lnTo>
                  <a:pt x="22" y="10"/>
                </a:lnTo>
                <a:lnTo>
                  <a:pt x="28" y="12"/>
                </a:lnTo>
                <a:lnTo>
                  <a:pt x="33" y="19"/>
                </a:lnTo>
                <a:lnTo>
                  <a:pt x="26" y="29"/>
                </a:lnTo>
                <a:lnTo>
                  <a:pt x="17" y="29"/>
                </a:lnTo>
                <a:lnTo>
                  <a:pt x="17" y="3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699" name="Picture 7725"/>
          <p:cNvPicPr>
            <a:picLocks noChangeAspect="1" noChangeArrowheads="1"/>
          </p:cNvPicPr>
          <p:nvPr/>
        </p:nvPicPr>
        <p:blipFill>
          <a:blip r:embed="rId133" cstate="print"/>
          <a:srcRect/>
          <a:stretch>
            <a:fillRect/>
          </a:stretch>
        </p:blipFill>
        <p:spPr bwMode="auto">
          <a:xfrm>
            <a:off x="5062538" y="1690688"/>
            <a:ext cx="73025" cy="112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00" name="Picture 7726"/>
          <p:cNvPicPr>
            <a:picLocks noChangeAspect="1" noChangeArrowheads="1"/>
          </p:cNvPicPr>
          <p:nvPr/>
        </p:nvPicPr>
        <p:blipFill>
          <a:blip r:embed="rId134" cstate="print"/>
          <a:srcRect/>
          <a:stretch>
            <a:fillRect/>
          </a:stretch>
        </p:blipFill>
        <p:spPr bwMode="auto">
          <a:xfrm>
            <a:off x="5141913" y="1690688"/>
            <a:ext cx="73025" cy="112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01" name="Picture 7727"/>
          <p:cNvPicPr>
            <a:picLocks noChangeAspect="1" noChangeArrowheads="1"/>
          </p:cNvPicPr>
          <p:nvPr/>
        </p:nvPicPr>
        <p:blipFill>
          <a:blip r:embed="rId135" cstate="print"/>
          <a:srcRect/>
          <a:stretch>
            <a:fillRect/>
          </a:stretch>
        </p:blipFill>
        <p:spPr bwMode="auto">
          <a:xfrm>
            <a:off x="5222875" y="1690688"/>
            <a:ext cx="69850" cy="112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02" name="Freeform 7728"/>
          <p:cNvSpPr>
            <a:spLocks/>
          </p:cNvSpPr>
          <p:nvPr/>
        </p:nvSpPr>
        <p:spPr bwMode="auto">
          <a:xfrm>
            <a:off x="5295900" y="1682750"/>
            <a:ext cx="23813" cy="34925"/>
          </a:xfrm>
          <a:custGeom>
            <a:avLst/>
            <a:gdLst>
              <a:gd name="T0" fmla="*/ 0 w 15"/>
              <a:gd name="T1" fmla="*/ 7938 h 22"/>
              <a:gd name="T2" fmla="*/ 9525 w 15"/>
              <a:gd name="T3" fmla="*/ 7938 h 22"/>
              <a:gd name="T4" fmla="*/ 9525 w 15"/>
              <a:gd name="T5" fmla="*/ 34925 h 22"/>
              <a:gd name="T6" fmla="*/ 14288 w 15"/>
              <a:gd name="T7" fmla="*/ 34925 h 22"/>
              <a:gd name="T8" fmla="*/ 14288 w 15"/>
              <a:gd name="T9" fmla="*/ 7938 h 22"/>
              <a:gd name="T10" fmla="*/ 23813 w 15"/>
              <a:gd name="T11" fmla="*/ 7938 h 22"/>
              <a:gd name="T12" fmla="*/ 23813 w 15"/>
              <a:gd name="T13" fmla="*/ 0 h 22"/>
              <a:gd name="T14" fmla="*/ 0 w 15"/>
              <a:gd name="T15" fmla="*/ 0 h 22"/>
              <a:gd name="T16" fmla="*/ 0 w 15"/>
              <a:gd name="T17" fmla="*/ 7938 h 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2">
                <a:moveTo>
                  <a:pt x="0" y="5"/>
                </a:moveTo>
                <a:lnTo>
                  <a:pt x="6" y="5"/>
                </a:lnTo>
                <a:lnTo>
                  <a:pt x="6" y="22"/>
                </a:lnTo>
                <a:lnTo>
                  <a:pt x="9" y="22"/>
                </a:lnTo>
                <a:lnTo>
                  <a:pt x="9" y="5"/>
                </a:lnTo>
                <a:lnTo>
                  <a:pt x="15" y="5"/>
                </a:lnTo>
                <a:lnTo>
                  <a:pt x="15" y="0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3" name="Freeform 7729"/>
          <p:cNvSpPr>
            <a:spLocks/>
          </p:cNvSpPr>
          <p:nvPr/>
        </p:nvSpPr>
        <p:spPr bwMode="auto">
          <a:xfrm>
            <a:off x="5322888" y="1682750"/>
            <a:ext cx="28575" cy="34925"/>
          </a:xfrm>
          <a:custGeom>
            <a:avLst/>
            <a:gdLst>
              <a:gd name="T0" fmla="*/ 0 w 18"/>
              <a:gd name="T1" fmla="*/ 34925 h 22"/>
              <a:gd name="T2" fmla="*/ 4763 w 18"/>
              <a:gd name="T3" fmla="*/ 34925 h 22"/>
              <a:gd name="T4" fmla="*/ 4763 w 18"/>
              <a:gd name="T5" fmla="*/ 7938 h 22"/>
              <a:gd name="T6" fmla="*/ 4763 w 18"/>
              <a:gd name="T7" fmla="*/ 7938 h 22"/>
              <a:gd name="T8" fmla="*/ 11113 w 18"/>
              <a:gd name="T9" fmla="*/ 34925 h 22"/>
              <a:gd name="T10" fmla="*/ 14288 w 18"/>
              <a:gd name="T11" fmla="*/ 34925 h 22"/>
              <a:gd name="T12" fmla="*/ 25400 w 18"/>
              <a:gd name="T13" fmla="*/ 7938 h 22"/>
              <a:gd name="T14" fmla="*/ 25400 w 18"/>
              <a:gd name="T15" fmla="*/ 7938 h 22"/>
              <a:gd name="T16" fmla="*/ 25400 w 18"/>
              <a:gd name="T17" fmla="*/ 34925 h 22"/>
              <a:gd name="T18" fmla="*/ 28575 w 18"/>
              <a:gd name="T19" fmla="*/ 34925 h 22"/>
              <a:gd name="T20" fmla="*/ 28575 w 18"/>
              <a:gd name="T21" fmla="*/ 0 h 22"/>
              <a:gd name="T22" fmla="*/ 22225 w 18"/>
              <a:gd name="T23" fmla="*/ 0 h 22"/>
              <a:gd name="T24" fmla="*/ 14288 w 18"/>
              <a:gd name="T25" fmla="*/ 28575 h 22"/>
              <a:gd name="T26" fmla="*/ 14288 w 18"/>
              <a:gd name="T27" fmla="*/ 28575 h 22"/>
              <a:gd name="T28" fmla="*/ 7938 w 18"/>
              <a:gd name="T29" fmla="*/ 0 h 22"/>
              <a:gd name="T30" fmla="*/ 0 w 18"/>
              <a:gd name="T31" fmla="*/ 0 h 22"/>
              <a:gd name="T32" fmla="*/ 0 w 18"/>
              <a:gd name="T33" fmla="*/ 34925 h 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" h="22">
                <a:moveTo>
                  <a:pt x="0" y="22"/>
                </a:moveTo>
                <a:lnTo>
                  <a:pt x="3" y="22"/>
                </a:lnTo>
                <a:lnTo>
                  <a:pt x="3" y="5"/>
                </a:lnTo>
                <a:lnTo>
                  <a:pt x="7" y="22"/>
                </a:lnTo>
                <a:lnTo>
                  <a:pt x="9" y="22"/>
                </a:lnTo>
                <a:lnTo>
                  <a:pt x="16" y="5"/>
                </a:lnTo>
                <a:lnTo>
                  <a:pt x="16" y="22"/>
                </a:lnTo>
                <a:lnTo>
                  <a:pt x="18" y="22"/>
                </a:lnTo>
                <a:lnTo>
                  <a:pt x="18" y="0"/>
                </a:lnTo>
                <a:lnTo>
                  <a:pt x="14" y="0"/>
                </a:lnTo>
                <a:lnTo>
                  <a:pt x="9" y="18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992" name="Group 7730"/>
          <p:cNvGrpSpPr>
            <a:grpSpLocks/>
          </p:cNvGrpSpPr>
          <p:nvPr/>
        </p:nvGrpSpPr>
        <p:grpSpPr bwMode="auto">
          <a:xfrm>
            <a:off x="2032000" y="407988"/>
            <a:ext cx="6602413" cy="6248400"/>
            <a:chOff x="1280" y="257"/>
            <a:chExt cx="4159" cy="3936"/>
          </a:xfrm>
        </p:grpSpPr>
        <p:pic>
          <p:nvPicPr>
            <p:cNvPr id="42935" name="Picture 7731"/>
            <p:cNvPicPr>
              <a:picLocks noChangeAspect="1" noChangeArrowheads="1"/>
            </p:cNvPicPr>
            <p:nvPr/>
          </p:nvPicPr>
          <p:blipFill>
            <a:blip r:embed="rId136" cstate="print"/>
            <a:srcRect/>
            <a:stretch>
              <a:fillRect/>
            </a:stretch>
          </p:blipFill>
          <p:spPr bwMode="auto">
            <a:xfrm>
              <a:off x="3636" y="3595"/>
              <a:ext cx="79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6" name="Picture 7732"/>
            <p:cNvPicPr>
              <a:picLocks noChangeAspect="1" noChangeArrowheads="1"/>
            </p:cNvPicPr>
            <p:nvPr/>
          </p:nvPicPr>
          <p:blipFill>
            <a:blip r:embed="rId137" cstate="print"/>
            <a:srcRect/>
            <a:stretch>
              <a:fillRect/>
            </a:stretch>
          </p:blipFill>
          <p:spPr bwMode="auto">
            <a:xfrm>
              <a:off x="3636" y="3595"/>
              <a:ext cx="79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7" name="Picture 7733"/>
            <p:cNvPicPr>
              <a:picLocks noChangeAspect="1" noChangeArrowheads="1"/>
            </p:cNvPicPr>
            <p:nvPr/>
          </p:nvPicPr>
          <p:blipFill>
            <a:blip r:embed="rId138" cstate="print"/>
            <a:srcRect/>
            <a:stretch>
              <a:fillRect/>
            </a:stretch>
          </p:blipFill>
          <p:spPr bwMode="auto">
            <a:xfrm>
              <a:off x="3641" y="3602"/>
              <a:ext cx="72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8" name="Picture 7734"/>
            <p:cNvPicPr>
              <a:picLocks noChangeAspect="1" noChangeArrowheads="1"/>
            </p:cNvPicPr>
            <p:nvPr/>
          </p:nvPicPr>
          <p:blipFill>
            <a:blip r:embed="rId139" cstate="print"/>
            <a:srcRect/>
            <a:stretch>
              <a:fillRect/>
            </a:stretch>
          </p:blipFill>
          <p:spPr bwMode="auto">
            <a:xfrm>
              <a:off x="3641" y="3602"/>
              <a:ext cx="72" cy="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39" name="Picture 7735"/>
            <p:cNvPicPr>
              <a:picLocks noChangeAspect="1" noChangeArrowheads="1"/>
            </p:cNvPicPr>
            <p:nvPr/>
          </p:nvPicPr>
          <p:blipFill>
            <a:blip r:embed="rId140" cstate="print"/>
            <a:srcRect/>
            <a:stretch>
              <a:fillRect/>
            </a:stretch>
          </p:blipFill>
          <p:spPr bwMode="auto">
            <a:xfrm>
              <a:off x="3643" y="3607"/>
              <a:ext cx="68" cy="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40" name="Picture 7736"/>
            <p:cNvPicPr>
              <a:picLocks noChangeAspect="1" noChangeArrowheads="1"/>
            </p:cNvPicPr>
            <p:nvPr/>
          </p:nvPicPr>
          <p:blipFill>
            <a:blip r:embed="rId141" cstate="print"/>
            <a:srcRect/>
            <a:stretch>
              <a:fillRect/>
            </a:stretch>
          </p:blipFill>
          <p:spPr bwMode="auto">
            <a:xfrm>
              <a:off x="3643" y="3607"/>
              <a:ext cx="68" cy="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941" name="Freeform 7737"/>
            <p:cNvSpPr>
              <a:spLocks/>
            </p:cNvSpPr>
            <p:nvPr/>
          </p:nvSpPr>
          <p:spPr bwMode="auto">
            <a:xfrm>
              <a:off x="3645" y="3612"/>
              <a:ext cx="63" cy="123"/>
            </a:xfrm>
            <a:custGeom>
              <a:avLst/>
              <a:gdLst>
                <a:gd name="T0" fmla="*/ 28 w 63"/>
                <a:gd name="T1" fmla="*/ 0 h 123"/>
                <a:gd name="T2" fmla="*/ 55 w 63"/>
                <a:gd name="T3" fmla="*/ 52 h 123"/>
                <a:gd name="T4" fmla="*/ 61 w 63"/>
                <a:gd name="T5" fmla="*/ 71 h 123"/>
                <a:gd name="T6" fmla="*/ 63 w 63"/>
                <a:gd name="T7" fmla="*/ 88 h 123"/>
                <a:gd name="T8" fmla="*/ 59 w 63"/>
                <a:gd name="T9" fmla="*/ 103 h 123"/>
                <a:gd name="T10" fmla="*/ 53 w 63"/>
                <a:gd name="T11" fmla="*/ 115 h 123"/>
                <a:gd name="T12" fmla="*/ 42 w 63"/>
                <a:gd name="T13" fmla="*/ 123 h 123"/>
                <a:gd name="T14" fmla="*/ 28 w 63"/>
                <a:gd name="T15" fmla="*/ 123 h 123"/>
                <a:gd name="T16" fmla="*/ 17 w 63"/>
                <a:gd name="T17" fmla="*/ 120 h 123"/>
                <a:gd name="T18" fmla="*/ 7 w 63"/>
                <a:gd name="T19" fmla="*/ 113 h 123"/>
                <a:gd name="T20" fmla="*/ 0 w 63"/>
                <a:gd name="T21" fmla="*/ 103 h 123"/>
                <a:gd name="T22" fmla="*/ 0 w 63"/>
                <a:gd name="T23" fmla="*/ 86 h 123"/>
                <a:gd name="T24" fmla="*/ 4 w 63"/>
                <a:gd name="T25" fmla="*/ 69 h 123"/>
                <a:gd name="T26" fmla="*/ 13 w 63"/>
                <a:gd name="T27" fmla="*/ 54 h 123"/>
                <a:gd name="T28" fmla="*/ 22 w 63"/>
                <a:gd name="T29" fmla="*/ 32 h 123"/>
                <a:gd name="T30" fmla="*/ 28 w 63"/>
                <a:gd name="T31" fmla="*/ 0 h 1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123">
                  <a:moveTo>
                    <a:pt x="28" y="0"/>
                  </a:moveTo>
                  <a:lnTo>
                    <a:pt x="55" y="52"/>
                  </a:lnTo>
                  <a:lnTo>
                    <a:pt x="61" y="71"/>
                  </a:lnTo>
                  <a:lnTo>
                    <a:pt x="63" y="88"/>
                  </a:lnTo>
                  <a:lnTo>
                    <a:pt x="59" y="103"/>
                  </a:lnTo>
                  <a:lnTo>
                    <a:pt x="53" y="115"/>
                  </a:lnTo>
                  <a:lnTo>
                    <a:pt x="42" y="123"/>
                  </a:lnTo>
                  <a:lnTo>
                    <a:pt x="28" y="123"/>
                  </a:lnTo>
                  <a:lnTo>
                    <a:pt x="17" y="120"/>
                  </a:lnTo>
                  <a:lnTo>
                    <a:pt x="7" y="113"/>
                  </a:lnTo>
                  <a:lnTo>
                    <a:pt x="0" y="103"/>
                  </a:lnTo>
                  <a:lnTo>
                    <a:pt x="0" y="86"/>
                  </a:lnTo>
                  <a:lnTo>
                    <a:pt x="4" y="69"/>
                  </a:lnTo>
                  <a:lnTo>
                    <a:pt x="13" y="54"/>
                  </a:lnTo>
                  <a:lnTo>
                    <a:pt x="22" y="3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D6DA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2" name="Freeform 7738"/>
            <p:cNvSpPr>
              <a:spLocks/>
            </p:cNvSpPr>
            <p:nvPr/>
          </p:nvSpPr>
          <p:spPr bwMode="auto">
            <a:xfrm>
              <a:off x="3647" y="3617"/>
              <a:ext cx="59" cy="115"/>
            </a:xfrm>
            <a:custGeom>
              <a:avLst/>
              <a:gdLst>
                <a:gd name="T0" fmla="*/ 29 w 59"/>
                <a:gd name="T1" fmla="*/ 0 h 115"/>
                <a:gd name="T2" fmla="*/ 51 w 59"/>
                <a:gd name="T3" fmla="*/ 49 h 115"/>
                <a:gd name="T4" fmla="*/ 57 w 59"/>
                <a:gd name="T5" fmla="*/ 66 h 115"/>
                <a:gd name="T6" fmla="*/ 59 w 59"/>
                <a:gd name="T7" fmla="*/ 83 h 115"/>
                <a:gd name="T8" fmla="*/ 55 w 59"/>
                <a:gd name="T9" fmla="*/ 98 h 115"/>
                <a:gd name="T10" fmla="*/ 48 w 59"/>
                <a:gd name="T11" fmla="*/ 108 h 115"/>
                <a:gd name="T12" fmla="*/ 40 w 59"/>
                <a:gd name="T13" fmla="*/ 113 h 115"/>
                <a:gd name="T14" fmla="*/ 26 w 59"/>
                <a:gd name="T15" fmla="*/ 115 h 115"/>
                <a:gd name="T16" fmla="*/ 15 w 59"/>
                <a:gd name="T17" fmla="*/ 113 h 115"/>
                <a:gd name="T18" fmla="*/ 7 w 59"/>
                <a:gd name="T19" fmla="*/ 105 h 115"/>
                <a:gd name="T20" fmla="*/ 2 w 59"/>
                <a:gd name="T21" fmla="*/ 96 h 115"/>
                <a:gd name="T22" fmla="*/ 0 w 59"/>
                <a:gd name="T23" fmla="*/ 81 h 115"/>
                <a:gd name="T24" fmla="*/ 5 w 59"/>
                <a:gd name="T25" fmla="*/ 64 h 115"/>
                <a:gd name="T26" fmla="*/ 13 w 59"/>
                <a:gd name="T27" fmla="*/ 49 h 115"/>
                <a:gd name="T28" fmla="*/ 22 w 59"/>
                <a:gd name="T29" fmla="*/ 32 h 115"/>
                <a:gd name="T30" fmla="*/ 29 w 59"/>
                <a:gd name="T31" fmla="*/ 0 h 1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9" h="115">
                  <a:moveTo>
                    <a:pt x="29" y="0"/>
                  </a:moveTo>
                  <a:lnTo>
                    <a:pt x="51" y="49"/>
                  </a:lnTo>
                  <a:lnTo>
                    <a:pt x="57" y="66"/>
                  </a:lnTo>
                  <a:lnTo>
                    <a:pt x="59" y="83"/>
                  </a:lnTo>
                  <a:lnTo>
                    <a:pt x="55" y="98"/>
                  </a:lnTo>
                  <a:lnTo>
                    <a:pt x="48" y="108"/>
                  </a:lnTo>
                  <a:lnTo>
                    <a:pt x="40" y="113"/>
                  </a:lnTo>
                  <a:lnTo>
                    <a:pt x="26" y="115"/>
                  </a:lnTo>
                  <a:lnTo>
                    <a:pt x="15" y="113"/>
                  </a:lnTo>
                  <a:lnTo>
                    <a:pt x="7" y="105"/>
                  </a:lnTo>
                  <a:lnTo>
                    <a:pt x="2" y="96"/>
                  </a:lnTo>
                  <a:lnTo>
                    <a:pt x="0" y="81"/>
                  </a:lnTo>
                  <a:lnTo>
                    <a:pt x="5" y="64"/>
                  </a:lnTo>
                  <a:lnTo>
                    <a:pt x="13" y="49"/>
                  </a:lnTo>
                  <a:lnTo>
                    <a:pt x="22" y="3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A77A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3" name="Freeform 7739"/>
            <p:cNvSpPr>
              <a:spLocks/>
            </p:cNvSpPr>
            <p:nvPr/>
          </p:nvSpPr>
          <p:spPr bwMode="auto">
            <a:xfrm>
              <a:off x="3649" y="3624"/>
              <a:ext cx="55" cy="106"/>
            </a:xfrm>
            <a:custGeom>
              <a:avLst/>
              <a:gdLst>
                <a:gd name="T0" fmla="*/ 27 w 55"/>
                <a:gd name="T1" fmla="*/ 0 h 106"/>
                <a:gd name="T2" fmla="*/ 49 w 55"/>
                <a:gd name="T3" fmla="*/ 45 h 106"/>
                <a:gd name="T4" fmla="*/ 53 w 55"/>
                <a:gd name="T5" fmla="*/ 59 h 106"/>
                <a:gd name="T6" fmla="*/ 55 w 55"/>
                <a:gd name="T7" fmla="*/ 76 h 106"/>
                <a:gd name="T8" fmla="*/ 44 w 55"/>
                <a:gd name="T9" fmla="*/ 98 h 106"/>
                <a:gd name="T10" fmla="*/ 35 w 55"/>
                <a:gd name="T11" fmla="*/ 103 h 106"/>
                <a:gd name="T12" fmla="*/ 27 w 55"/>
                <a:gd name="T13" fmla="*/ 106 h 106"/>
                <a:gd name="T14" fmla="*/ 7 w 55"/>
                <a:gd name="T15" fmla="*/ 96 h 106"/>
                <a:gd name="T16" fmla="*/ 3 w 55"/>
                <a:gd name="T17" fmla="*/ 86 h 106"/>
                <a:gd name="T18" fmla="*/ 0 w 55"/>
                <a:gd name="T19" fmla="*/ 74 h 106"/>
                <a:gd name="T20" fmla="*/ 5 w 55"/>
                <a:gd name="T21" fmla="*/ 57 h 106"/>
                <a:gd name="T22" fmla="*/ 11 w 55"/>
                <a:gd name="T23" fmla="*/ 45 h 106"/>
                <a:gd name="T24" fmla="*/ 20 w 55"/>
                <a:gd name="T25" fmla="*/ 30 h 106"/>
                <a:gd name="T26" fmla="*/ 27 w 55"/>
                <a:gd name="T27" fmla="*/ 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106">
                  <a:moveTo>
                    <a:pt x="27" y="0"/>
                  </a:moveTo>
                  <a:lnTo>
                    <a:pt x="49" y="45"/>
                  </a:lnTo>
                  <a:lnTo>
                    <a:pt x="53" y="59"/>
                  </a:lnTo>
                  <a:lnTo>
                    <a:pt x="55" y="76"/>
                  </a:lnTo>
                  <a:lnTo>
                    <a:pt x="44" y="98"/>
                  </a:lnTo>
                  <a:lnTo>
                    <a:pt x="35" y="103"/>
                  </a:lnTo>
                  <a:lnTo>
                    <a:pt x="27" y="106"/>
                  </a:lnTo>
                  <a:lnTo>
                    <a:pt x="7" y="96"/>
                  </a:lnTo>
                  <a:lnTo>
                    <a:pt x="3" y="86"/>
                  </a:lnTo>
                  <a:lnTo>
                    <a:pt x="0" y="74"/>
                  </a:lnTo>
                  <a:lnTo>
                    <a:pt x="5" y="57"/>
                  </a:lnTo>
                  <a:lnTo>
                    <a:pt x="11" y="45"/>
                  </a:lnTo>
                  <a:lnTo>
                    <a:pt x="20" y="3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983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4" name="Freeform 7740"/>
            <p:cNvSpPr>
              <a:spLocks/>
            </p:cNvSpPr>
            <p:nvPr/>
          </p:nvSpPr>
          <p:spPr bwMode="auto">
            <a:xfrm>
              <a:off x="3652" y="3632"/>
              <a:ext cx="48" cy="93"/>
            </a:xfrm>
            <a:custGeom>
              <a:avLst/>
              <a:gdLst>
                <a:gd name="T0" fmla="*/ 24 w 48"/>
                <a:gd name="T1" fmla="*/ 0 h 93"/>
                <a:gd name="T2" fmla="*/ 43 w 48"/>
                <a:gd name="T3" fmla="*/ 39 h 93"/>
                <a:gd name="T4" fmla="*/ 48 w 48"/>
                <a:gd name="T5" fmla="*/ 66 h 93"/>
                <a:gd name="T6" fmla="*/ 41 w 48"/>
                <a:gd name="T7" fmla="*/ 88 h 93"/>
                <a:gd name="T8" fmla="*/ 24 w 48"/>
                <a:gd name="T9" fmla="*/ 93 h 93"/>
                <a:gd name="T10" fmla="*/ 6 w 48"/>
                <a:gd name="T11" fmla="*/ 86 h 93"/>
                <a:gd name="T12" fmla="*/ 2 w 48"/>
                <a:gd name="T13" fmla="*/ 78 h 93"/>
                <a:gd name="T14" fmla="*/ 0 w 48"/>
                <a:gd name="T15" fmla="*/ 66 h 93"/>
                <a:gd name="T16" fmla="*/ 4 w 48"/>
                <a:gd name="T17" fmla="*/ 51 h 93"/>
                <a:gd name="T18" fmla="*/ 10 w 48"/>
                <a:gd name="T19" fmla="*/ 39 h 93"/>
                <a:gd name="T20" fmla="*/ 17 w 48"/>
                <a:gd name="T21" fmla="*/ 24 h 93"/>
                <a:gd name="T22" fmla="*/ 24 w 48"/>
                <a:gd name="T23" fmla="*/ 0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93">
                  <a:moveTo>
                    <a:pt x="24" y="0"/>
                  </a:moveTo>
                  <a:lnTo>
                    <a:pt x="43" y="39"/>
                  </a:lnTo>
                  <a:lnTo>
                    <a:pt x="48" y="66"/>
                  </a:lnTo>
                  <a:lnTo>
                    <a:pt x="41" y="88"/>
                  </a:lnTo>
                  <a:lnTo>
                    <a:pt x="24" y="93"/>
                  </a:lnTo>
                  <a:lnTo>
                    <a:pt x="6" y="86"/>
                  </a:lnTo>
                  <a:lnTo>
                    <a:pt x="2" y="78"/>
                  </a:lnTo>
                  <a:lnTo>
                    <a:pt x="0" y="66"/>
                  </a:lnTo>
                  <a:lnTo>
                    <a:pt x="4" y="51"/>
                  </a:lnTo>
                  <a:lnTo>
                    <a:pt x="10" y="39"/>
                  </a:lnTo>
                  <a:lnTo>
                    <a:pt x="17" y="2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7A90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5" name="Freeform 7741"/>
            <p:cNvSpPr>
              <a:spLocks/>
            </p:cNvSpPr>
            <p:nvPr/>
          </p:nvSpPr>
          <p:spPr bwMode="auto">
            <a:xfrm>
              <a:off x="3654" y="3637"/>
              <a:ext cx="44" cy="85"/>
            </a:xfrm>
            <a:custGeom>
              <a:avLst/>
              <a:gdLst>
                <a:gd name="T0" fmla="*/ 22 w 44"/>
                <a:gd name="T1" fmla="*/ 0 h 85"/>
                <a:gd name="T2" fmla="*/ 39 w 44"/>
                <a:gd name="T3" fmla="*/ 34 h 85"/>
                <a:gd name="T4" fmla="*/ 44 w 44"/>
                <a:gd name="T5" fmla="*/ 49 h 85"/>
                <a:gd name="T6" fmla="*/ 44 w 44"/>
                <a:gd name="T7" fmla="*/ 61 h 85"/>
                <a:gd name="T8" fmla="*/ 41 w 44"/>
                <a:gd name="T9" fmla="*/ 71 h 85"/>
                <a:gd name="T10" fmla="*/ 37 w 44"/>
                <a:gd name="T11" fmla="*/ 78 h 85"/>
                <a:gd name="T12" fmla="*/ 30 w 44"/>
                <a:gd name="T13" fmla="*/ 83 h 85"/>
                <a:gd name="T14" fmla="*/ 22 w 44"/>
                <a:gd name="T15" fmla="*/ 85 h 85"/>
                <a:gd name="T16" fmla="*/ 6 w 44"/>
                <a:gd name="T17" fmla="*/ 78 h 85"/>
                <a:gd name="T18" fmla="*/ 2 w 44"/>
                <a:gd name="T19" fmla="*/ 71 h 85"/>
                <a:gd name="T20" fmla="*/ 0 w 44"/>
                <a:gd name="T21" fmla="*/ 59 h 85"/>
                <a:gd name="T22" fmla="*/ 4 w 44"/>
                <a:gd name="T23" fmla="*/ 46 h 85"/>
                <a:gd name="T24" fmla="*/ 8 w 44"/>
                <a:gd name="T25" fmla="*/ 36 h 85"/>
                <a:gd name="T26" fmla="*/ 22 w 44"/>
                <a:gd name="T27" fmla="*/ 0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85">
                  <a:moveTo>
                    <a:pt x="22" y="0"/>
                  </a:moveTo>
                  <a:lnTo>
                    <a:pt x="39" y="34"/>
                  </a:lnTo>
                  <a:lnTo>
                    <a:pt x="44" y="49"/>
                  </a:lnTo>
                  <a:lnTo>
                    <a:pt x="44" y="61"/>
                  </a:lnTo>
                  <a:lnTo>
                    <a:pt x="41" y="71"/>
                  </a:lnTo>
                  <a:lnTo>
                    <a:pt x="37" y="78"/>
                  </a:lnTo>
                  <a:lnTo>
                    <a:pt x="30" y="83"/>
                  </a:lnTo>
                  <a:lnTo>
                    <a:pt x="22" y="85"/>
                  </a:lnTo>
                  <a:lnTo>
                    <a:pt x="6" y="78"/>
                  </a:lnTo>
                  <a:lnTo>
                    <a:pt x="2" y="71"/>
                  </a:lnTo>
                  <a:lnTo>
                    <a:pt x="0" y="59"/>
                  </a:lnTo>
                  <a:lnTo>
                    <a:pt x="4" y="46"/>
                  </a:lnTo>
                  <a:lnTo>
                    <a:pt x="8" y="3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B9F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6" name="Freeform 7742"/>
            <p:cNvSpPr>
              <a:spLocks/>
            </p:cNvSpPr>
            <p:nvPr/>
          </p:nvSpPr>
          <p:spPr bwMode="auto">
            <a:xfrm>
              <a:off x="3656" y="3644"/>
              <a:ext cx="39" cy="76"/>
            </a:xfrm>
            <a:custGeom>
              <a:avLst/>
              <a:gdLst>
                <a:gd name="T0" fmla="*/ 20 w 39"/>
                <a:gd name="T1" fmla="*/ 0 h 76"/>
                <a:gd name="T2" fmla="*/ 35 w 39"/>
                <a:gd name="T3" fmla="*/ 29 h 76"/>
                <a:gd name="T4" fmla="*/ 39 w 39"/>
                <a:gd name="T5" fmla="*/ 42 h 76"/>
                <a:gd name="T6" fmla="*/ 39 w 39"/>
                <a:gd name="T7" fmla="*/ 54 h 76"/>
                <a:gd name="T8" fmla="*/ 37 w 39"/>
                <a:gd name="T9" fmla="*/ 61 h 76"/>
                <a:gd name="T10" fmla="*/ 33 w 39"/>
                <a:gd name="T11" fmla="*/ 69 h 76"/>
                <a:gd name="T12" fmla="*/ 26 w 39"/>
                <a:gd name="T13" fmla="*/ 74 h 76"/>
                <a:gd name="T14" fmla="*/ 20 w 39"/>
                <a:gd name="T15" fmla="*/ 76 h 76"/>
                <a:gd name="T16" fmla="*/ 6 w 39"/>
                <a:gd name="T17" fmla="*/ 69 h 76"/>
                <a:gd name="T18" fmla="*/ 2 w 39"/>
                <a:gd name="T19" fmla="*/ 61 h 76"/>
                <a:gd name="T20" fmla="*/ 0 w 39"/>
                <a:gd name="T21" fmla="*/ 52 h 76"/>
                <a:gd name="T22" fmla="*/ 2 w 39"/>
                <a:gd name="T23" fmla="*/ 42 h 76"/>
                <a:gd name="T24" fmla="*/ 9 w 39"/>
                <a:gd name="T25" fmla="*/ 32 h 76"/>
                <a:gd name="T26" fmla="*/ 15 w 39"/>
                <a:gd name="T27" fmla="*/ 20 h 76"/>
                <a:gd name="T28" fmla="*/ 20 w 39"/>
                <a:gd name="T29" fmla="*/ 0 h 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76">
                  <a:moveTo>
                    <a:pt x="20" y="0"/>
                  </a:moveTo>
                  <a:lnTo>
                    <a:pt x="35" y="29"/>
                  </a:lnTo>
                  <a:lnTo>
                    <a:pt x="39" y="42"/>
                  </a:lnTo>
                  <a:lnTo>
                    <a:pt x="39" y="54"/>
                  </a:lnTo>
                  <a:lnTo>
                    <a:pt x="37" y="61"/>
                  </a:lnTo>
                  <a:lnTo>
                    <a:pt x="33" y="69"/>
                  </a:lnTo>
                  <a:lnTo>
                    <a:pt x="26" y="74"/>
                  </a:lnTo>
                  <a:lnTo>
                    <a:pt x="20" y="76"/>
                  </a:lnTo>
                  <a:lnTo>
                    <a:pt x="6" y="69"/>
                  </a:lnTo>
                  <a:lnTo>
                    <a:pt x="2" y="61"/>
                  </a:lnTo>
                  <a:lnTo>
                    <a:pt x="0" y="52"/>
                  </a:lnTo>
                  <a:lnTo>
                    <a:pt x="2" y="42"/>
                  </a:lnTo>
                  <a:lnTo>
                    <a:pt x="9" y="32"/>
                  </a:lnTo>
                  <a:lnTo>
                    <a:pt x="15" y="2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2B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7" name="Freeform 7743"/>
            <p:cNvSpPr>
              <a:spLocks/>
            </p:cNvSpPr>
            <p:nvPr/>
          </p:nvSpPr>
          <p:spPr bwMode="auto">
            <a:xfrm>
              <a:off x="3658" y="3651"/>
              <a:ext cx="35" cy="64"/>
            </a:xfrm>
            <a:custGeom>
              <a:avLst/>
              <a:gdLst>
                <a:gd name="T0" fmla="*/ 18 w 35"/>
                <a:gd name="T1" fmla="*/ 0 h 64"/>
                <a:gd name="T2" fmla="*/ 33 w 35"/>
                <a:gd name="T3" fmla="*/ 25 h 64"/>
                <a:gd name="T4" fmla="*/ 35 w 35"/>
                <a:gd name="T5" fmla="*/ 45 h 64"/>
                <a:gd name="T6" fmla="*/ 31 w 35"/>
                <a:gd name="T7" fmla="*/ 59 h 64"/>
                <a:gd name="T8" fmla="*/ 18 w 35"/>
                <a:gd name="T9" fmla="*/ 64 h 64"/>
                <a:gd name="T10" fmla="*/ 4 w 35"/>
                <a:gd name="T11" fmla="*/ 59 h 64"/>
                <a:gd name="T12" fmla="*/ 0 w 35"/>
                <a:gd name="T13" fmla="*/ 45 h 64"/>
                <a:gd name="T14" fmla="*/ 2 w 35"/>
                <a:gd name="T15" fmla="*/ 35 h 64"/>
                <a:gd name="T16" fmla="*/ 9 w 35"/>
                <a:gd name="T17" fmla="*/ 27 h 64"/>
                <a:gd name="T18" fmla="*/ 13 w 35"/>
                <a:gd name="T19" fmla="*/ 18 h 64"/>
                <a:gd name="T20" fmla="*/ 18 w 35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64">
                  <a:moveTo>
                    <a:pt x="18" y="0"/>
                  </a:moveTo>
                  <a:lnTo>
                    <a:pt x="33" y="25"/>
                  </a:lnTo>
                  <a:lnTo>
                    <a:pt x="35" y="45"/>
                  </a:lnTo>
                  <a:lnTo>
                    <a:pt x="31" y="59"/>
                  </a:lnTo>
                  <a:lnTo>
                    <a:pt x="18" y="64"/>
                  </a:lnTo>
                  <a:lnTo>
                    <a:pt x="4" y="59"/>
                  </a:lnTo>
                  <a:lnTo>
                    <a:pt x="0" y="45"/>
                  </a:lnTo>
                  <a:lnTo>
                    <a:pt x="2" y="35"/>
                  </a:lnTo>
                  <a:lnTo>
                    <a:pt x="9" y="27"/>
                  </a:lnTo>
                  <a:lnTo>
                    <a:pt x="1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BBC6E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8" name="Freeform 7744"/>
            <p:cNvSpPr>
              <a:spLocks/>
            </p:cNvSpPr>
            <p:nvPr/>
          </p:nvSpPr>
          <p:spPr bwMode="auto">
            <a:xfrm>
              <a:off x="3660" y="3656"/>
              <a:ext cx="31" cy="57"/>
            </a:xfrm>
            <a:custGeom>
              <a:avLst/>
              <a:gdLst>
                <a:gd name="T0" fmla="*/ 18 w 31"/>
                <a:gd name="T1" fmla="*/ 0 h 57"/>
                <a:gd name="T2" fmla="*/ 29 w 31"/>
                <a:gd name="T3" fmla="*/ 22 h 57"/>
                <a:gd name="T4" fmla="*/ 31 w 31"/>
                <a:gd name="T5" fmla="*/ 32 h 57"/>
                <a:gd name="T6" fmla="*/ 31 w 31"/>
                <a:gd name="T7" fmla="*/ 40 h 57"/>
                <a:gd name="T8" fmla="*/ 27 w 31"/>
                <a:gd name="T9" fmla="*/ 52 h 57"/>
                <a:gd name="T10" fmla="*/ 16 w 31"/>
                <a:gd name="T11" fmla="*/ 57 h 57"/>
                <a:gd name="T12" fmla="*/ 5 w 31"/>
                <a:gd name="T13" fmla="*/ 52 h 57"/>
                <a:gd name="T14" fmla="*/ 0 w 31"/>
                <a:gd name="T15" fmla="*/ 40 h 57"/>
                <a:gd name="T16" fmla="*/ 2 w 31"/>
                <a:gd name="T17" fmla="*/ 32 h 57"/>
                <a:gd name="T18" fmla="*/ 7 w 31"/>
                <a:gd name="T19" fmla="*/ 25 h 57"/>
                <a:gd name="T20" fmla="*/ 18 w 31"/>
                <a:gd name="T21" fmla="*/ 0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57">
                  <a:moveTo>
                    <a:pt x="18" y="0"/>
                  </a:moveTo>
                  <a:lnTo>
                    <a:pt x="29" y="22"/>
                  </a:lnTo>
                  <a:lnTo>
                    <a:pt x="31" y="32"/>
                  </a:lnTo>
                  <a:lnTo>
                    <a:pt x="31" y="40"/>
                  </a:lnTo>
                  <a:lnTo>
                    <a:pt x="27" y="52"/>
                  </a:lnTo>
                  <a:lnTo>
                    <a:pt x="16" y="57"/>
                  </a:lnTo>
                  <a:lnTo>
                    <a:pt x="5" y="52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7" y="2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BE1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49" name="Freeform 7745"/>
            <p:cNvSpPr>
              <a:spLocks/>
            </p:cNvSpPr>
            <p:nvPr/>
          </p:nvSpPr>
          <p:spPr bwMode="auto">
            <a:xfrm>
              <a:off x="3665" y="3664"/>
              <a:ext cx="24" cy="44"/>
            </a:xfrm>
            <a:custGeom>
              <a:avLst/>
              <a:gdLst>
                <a:gd name="T0" fmla="*/ 0 w 24"/>
                <a:gd name="T1" fmla="*/ 32 h 44"/>
                <a:gd name="T2" fmla="*/ 4 w 24"/>
                <a:gd name="T3" fmla="*/ 19 h 44"/>
                <a:gd name="T4" fmla="*/ 13 w 24"/>
                <a:gd name="T5" fmla="*/ 0 h 44"/>
                <a:gd name="T6" fmla="*/ 22 w 24"/>
                <a:gd name="T7" fmla="*/ 17 h 44"/>
                <a:gd name="T8" fmla="*/ 24 w 24"/>
                <a:gd name="T9" fmla="*/ 32 h 44"/>
                <a:gd name="T10" fmla="*/ 19 w 24"/>
                <a:gd name="T11" fmla="*/ 41 h 44"/>
                <a:gd name="T12" fmla="*/ 11 w 24"/>
                <a:gd name="T13" fmla="*/ 44 h 44"/>
                <a:gd name="T14" fmla="*/ 2 w 24"/>
                <a:gd name="T15" fmla="*/ 41 h 44"/>
                <a:gd name="T16" fmla="*/ 0 w 24"/>
                <a:gd name="T17" fmla="*/ 3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4">
                  <a:moveTo>
                    <a:pt x="0" y="32"/>
                  </a:moveTo>
                  <a:lnTo>
                    <a:pt x="4" y="19"/>
                  </a:lnTo>
                  <a:lnTo>
                    <a:pt x="13" y="0"/>
                  </a:lnTo>
                  <a:lnTo>
                    <a:pt x="22" y="17"/>
                  </a:lnTo>
                  <a:lnTo>
                    <a:pt x="24" y="32"/>
                  </a:lnTo>
                  <a:lnTo>
                    <a:pt x="19" y="41"/>
                  </a:lnTo>
                  <a:lnTo>
                    <a:pt x="11" y="44"/>
                  </a:lnTo>
                  <a:lnTo>
                    <a:pt x="2" y="4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50" name="Freeform 7746"/>
            <p:cNvSpPr>
              <a:spLocks/>
            </p:cNvSpPr>
            <p:nvPr/>
          </p:nvSpPr>
          <p:spPr bwMode="auto">
            <a:xfrm>
              <a:off x="3702" y="3333"/>
              <a:ext cx="88" cy="152"/>
            </a:xfrm>
            <a:custGeom>
              <a:avLst/>
              <a:gdLst>
                <a:gd name="T0" fmla="*/ 81 w 88"/>
                <a:gd name="T1" fmla="*/ 69 h 152"/>
                <a:gd name="T2" fmla="*/ 63 w 88"/>
                <a:gd name="T3" fmla="*/ 88 h 152"/>
                <a:gd name="T4" fmla="*/ 46 w 88"/>
                <a:gd name="T5" fmla="*/ 98 h 152"/>
                <a:gd name="T6" fmla="*/ 26 w 88"/>
                <a:gd name="T7" fmla="*/ 118 h 152"/>
                <a:gd name="T8" fmla="*/ 13 w 88"/>
                <a:gd name="T9" fmla="*/ 132 h 152"/>
                <a:gd name="T10" fmla="*/ 0 w 88"/>
                <a:gd name="T11" fmla="*/ 152 h 152"/>
                <a:gd name="T12" fmla="*/ 2 w 88"/>
                <a:gd name="T13" fmla="*/ 76 h 152"/>
                <a:gd name="T14" fmla="*/ 6 w 88"/>
                <a:gd name="T15" fmla="*/ 49 h 152"/>
                <a:gd name="T16" fmla="*/ 15 w 88"/>
                <a:gd name="T17" fmla="*/ 27 h 152"/>
                <a:gd name="T18" fmla="*/ 28 w 88"/>
                <a:gd name="T19" fmla="*/ 10 h 152"/>
                <a:gd name="T20" fmla="*/ 42 w 88"/>
                <a:gd name="T21" fmla="*/ 3 h 152"/>
                <a:gd name="T22" fmla="*/ 57 w 88"/>
                <a:gd name="T23" fmla="*/ 0 h 152"/>
                <a:gd name="T24" fmla="*/ 70 w 88"/>
                <a:gd name="T25" fmla="*/ 5 h 152"/>
                <a:gd name="T26" fmla="*/ 81 w 88"/>
                <a:gd name="T27" fmla="*/ 17 h 152"/>
                <a:gd name="T28" fmla="*/ 88 w 88"/>
                <a:gd name="T29" fmla="*/ 32 h 152"/>
                <a:gd name="T30" fmla="*/ 88 w 88"/>
                <a:gd name="T31" fmla="*/ 49 h 152"/>
                <a:gd name="T32" fmla="*/ 81 w 88"/>
                <a:gd name="T33" fmla="*/ 69 h 1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152">
                  <a:moveTo>
                    <a:pt x="81" y="69"/>
                  </a:moveTo>
                  <a:lnTo>
                    <a:pt x="63" y="88"/>
                  </a:lnTo>
                  <a:lnTo>
                    <a:pt x="46" y="98"/>
                  </a:lnTo>
                  <a:lnTo>
                    <a:pt x="26" y="118"/>
                  </a:lnTo>
                  <a:lnTo>
                    <a:pt x="13" y="132"/>
                  </a:lnTo>
                  <a:lnTo>
                    <a:pt x="0" y="152"/>
                  </a:lnTo>
                  <a:lnTo>
                    <a:pt x="2" y="76"/>
                  </a:lnTo>
                  <a:lnTo>
                    <a:pt x="6" y="49"/>
                  </a:lnTo>
                  <a:lnTo>
                    <a:pt x="15" y="27"/>
                  </a:lnTo>
                  <a:lnTo>
                    <a:pt x="28" y="10"/>
                  </a:lnTo>
                  <a:lnTo>
                    <a:pt x="42" y="3"/>
                  </a:lnTo>
                  <a:lnTo>
                    <a:pt x="57" y="0"/>
                  </a:lnTo>
                  <a:lnTo>
                    <a:pt x="70" y="5"/>
                  </a:lnTo>
                  <a:lnTo>
                    <a:pt x="81" y="17"/>
                  </a:lnTo>
                  <a:lnTo>
                    <a:pt x="88" y="32"/>
                  </a:lnTo>
                  <a:lnTo>
                    <a:pt x="88" y="49"/>
                  </a:lnTo>
                  <a:lnTo>
                    <a:pt x="81" y="69"/>
                  </a:lnTo>
                  <a:close/>
                </a:path>
              </a:pathLst>
            </a:custGeom>
            <a:solidFill>
              <a:srgbClr val="002C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2951" name="Picture 7747"/>
            <p:cNvPicPr>
              <a:picLocks noChangeAspect="1" noChangeArrowheads="1"/>
            </p:cNvPicPr>
            <p:nvPr/>
          </p:nvPicPr>
          <p:blipFill>
            <a:blip r:embed="rId142" cstate="print"/>
            <a:srcRect/>
            <a:stretch>
              <a:fillRect/>
            </a:stretch>
          </p:blipFill>
          <p:spPr bwMode="auto">
            <a:xfrm>
              <a:off x="3704" y="3338"/>
              <a:ext cx="83" cy="1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2" name="Picture 7748"/>
            <p:cNvPicPr>
              <a:picLocks noChangeAspect="1" noChangeArrowheads="1"/>
            </p:cNvPicPr>
            <p:nvPr/>
          </p:nvPicPr>
          <p:blipFill>
            <a:blip r:embed="rId143" cstate="print"/>
            <a:srcRect/>
            <a:stretch>
              <a:fillRect/>
            </a:stretch>
          </p:blipFill>
          <p:spPr bwMode="auto">
            <a:xfrm>
              <a:off x="3704" y="3338"/>
              <a:ext cx="83" cy="1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3" name="Picture 7749"/>
            <p:cNvPicPr>
              <a:picLocks noChangeAspect="1" noChangeArrowheads="1"/>
            </p:cNvPicPr>
            <p:nvPr/>
          </p:nvPicPr>
          <p:blipFill>
            <a:blip r:embed="rId144" cstate="print"/>
            <a:srcRect/>
            <a:stretch>
              <a:fillRect/>
            </a:stretch>
          </p:blipFill>
          <p:spPr bwMode="auto">
            <a:xfrm>
              <a:off x="3706" y="3340"/>
              <a:ext cx="79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4" name="Picture 7750"/>
            <p:cNvPicPr>
              <a:picLocks noChangeAspect="1" noChangeArrowheads="1"/>
            </p:cNvPicPr>
            <p:nvPr/>
          </p:nvPicPr>
          <p:blipFill>
            <a:blip r:embed="rId145" cstate="print"/>
            <a:srcRect/>
            <a:stretch>
              <a:fillRect/>
            </a:stretch>
          </p:blipFill>
          <p:spPr bwMode="auto">
            <a:xfrm>
              <a:off x="3706" y="3340"/>
              <a:ext cx="79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5" name="Picture 7751"/>
            <p:cNvPicPr>
              <a:picLocks noChangeAspect="1" noChangeArrowheads="1"/>
            </p:cNvPicPr>
            <p:nvPr/>
          </p:nvPicPr>
          <p:blipFill>
            <a:blip r:embed="rId146" cstate="print"/>
            <a:srcRect/>
            <a:stretch>
              <a:fillRect/>
            </a:stretch>
          </p:blipFill>
          <p:spPr bwMode="auto">
            <a:xfrm>
              <a:off x="3708" y="3343"/>
              <a:ext cx="75" cy="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6" name="Picture 7752"/>
            <p:cNvPicPr>
              <a:picLocks noChangeAspect="1" noChangeArrowheads="1"/>
            </p:cNvPicPr>
            <p:nvPr/>
          </p:nvPicPr>
          <p:blipFill>
            <a:blip r:embed="rId147" cstate="print"/>
            <a:srcRect/>
            <a:stretch>
              <a:fillRect/>
            </a:stretch>
          </p:blipFill>
          <p:spPr bwMode="auto">
            <a:xfrm>
              <a:off x="3708" y="3343"/>
              <a:ext cx="75" cy="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7" name="Picture 7753"/>
            <p:cNvPicPr>
              <a:picLocks noChangeAspect="1" noChangeArrowheads="1"/>
            </p:cNvPicPr>
            <p:nvPr/>
          </p:nvPicPr>
          <p:blipFill>
            <a:blip r:embed="rId148" cstate="print"/>
            <a:srcRect/>
            <a:stretch>
              <a:fillRect/>
            </a:stretch>
          </p:blipFill>
          <p:spPr bwMode="auto">
            <a:xfrm>
              <a:off x="3711" y="3345"/>
              <a:ext cx="70" cy="1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8" name="Picture 7754"/>
            <p:cNvPicPr>
              <a:picLocks noChangeAspect="1" noChangeArrowheads="1"/>
            </p:cNvPicPr>
            <p:nvPr/>
          </p:nvPicPr>
          <p:blipFill>
            <a:blip r:embed="rId149" cstate="print"/>
            <a:srcRect/>
            <a:stretch>
              <a:fillRect/>
            </a:stretch>
          </p:blipFill>
          <p:spPr bwMode="auto">
            <a:xfrm>
              <a:off x="3711" y="3345"/>
              <a:ext cx="70" cy="1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59" name="Picture 7755"/>
            <p:cNvPicPr>
              <a:picLocks noChangeAspect="1" noChangeArrowheads="1"/>
            </p:cNvPicPr>
            <p:nvPr/>
          </p:nvPicPr>
          <p:blipFill>
            <a:blip r:embed="rId150" cstate="print"/>
            <a:srcRect/>
            <a:stretch>
              <a:fillRect/>
            </a:stretch>
          </p:blipFill>
          <p:spPr bwMode="auto">
            <a:xfrm>
              <a:off x="3713" y="3348"/>
              <a:ext cx="6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0" name="Picture 7756"/>
            <p:cNvPicPr>
              <a:picLocks noChangeAspect="1" noChangeArrowheads="1"/>
            </p:cNvPicPr>
            <p:nvPr/>
          </p:nvPicPr>
          <p:blipFill>
            <a:blip r:embed="rId151" cstate="print"/>
            <a:srcRect/>
            <a:stretch>
              <a:fillRect/>
            </a:stretch>
          </p:blipFill>
          <p:spPr bwMode="auto">
            <a:xfrm>
              <a:off x="3713" y="3348"/>
              <a:ext cx="6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1" name="Picture 7757"/>
            <p:cNvPicPr>
              <a:picLocks noChangeAspect="1" noChangeArrowheads="1"/>
            </p:cNvPicPr>
            <p:nvPr/>
          </p:nvPicPr>
          <p:blipFill>
            <a:blip r:embed="rId152" cstate="print"/>
            <a:srcRect/>
            <a:stretch>
              <a:fillRect/>
            </a:stretch>
          </p:blipFill>
          <p:spPr bwMode="auto">
            <a:xfrm>
              <a:off x="3715" y="3350"/>
              <a:ext cx="61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2" name="Picture 7758"/>
            <p:cNvPicPr>
              <a:picLocks noChangeAspect="1" noChangeArrowheads="1"/>
            </p:cNvPicPr>
            <p:nvPr/>
          </p:nvPicPr>
          <p:blipFill>
            <a:blip r:embed="rId153" cstate="print"/>
            <a:srcRect/>
            <a:stretch>
              <a:fillRect/>
            </a:stretch>
          </p:blipFill>
          <p:spPr bwMode="auto">
            <a:xfrm>
              <a:off x="3715" y="3350"/>
              <a:ext cx="61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3" name="Picture 7759"/>
            <p:cNvPicPr>
              <a:picLocks noChangeAspect="1" noChangeArrowheads="1"/>
            </p:cNvPicPr>
            <p:nvPr/>
          </p:nvPicPr>
          <p:blipFill>
            <a:blip r:embed="rId154" cstate="print"/>
            <a:srcRect/>
            <a:stretch>
              <a:fillRect/>
            </a:stretch>
          </p:blipFill>
          <p:spPr bwMode="auto">
            <a:xfrm>
              <a:off x="3715" y="3353"/>
              <a:ext cx="59" cy="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4" name="Picture 7760"/>
            <p:cNvPicPr>
              <a:picLocks noChangeAspect="1" noChangeArrowheads="1"/>
            </p:cNvPicPr>
            <p:nvPr/>
          </p:nvPicPr>
          <p:blipFill>
            <a:blip r:embed="rId155" cstate="print"/>
            <a:srcRect/>
            <a:stretch>
              <a:fillRect/>
            </a:stretch>
          </p:blipFill>
          <p:spPr bwMode="auto">
            <a:xfrm>
              <a:off x="3715" y="3353"/>
              <a:ext cx="59" cy="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5" name="Picture 7761"/>
            <p:cNvPicPr>
              <a:picLocks noChangeAspect="1" noChangeArrowheads="1"/>
            </p:cNvPicPr>
            <p:nvPr/>
          </p:nvPicPr>
          <p:blipFill>
            <a:blip r:embed="rId156" cstate="print"/>
            <a:srcRect/>
            <a:stretch>
              <a:fillRect/>
            </a:stretch>
          </p:blipFill>
          <p:spPr bwMode="auto">
            <a:xfrm>
              <a:off x="3717" y="3355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6" name="Picture 7762"/>
            <p:cNvPicPr>
              <a:picLocks noChangeAspect="1" noChangeArrowheads="1"/>
            </p:cNvPicPr>
            <p:nvPr/>
          </p:nvPicPr>
          <p:blipFill>
            <a:blip r:embed="rId157" cstate="print"/>
            <a:srcRect/>
            <a:stretch>
              <a:fillRect/>
            </a:stretch>
          </p:blipFill>
          <p:spPr bwMode="auto">
            <a:xfrm>
              <a:off x="3717" y="3355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7" name="Picture 7763"/>
            <p:cNvPicPr>
              <a:picLocks noChangeAspect="1" noChangeArrowheads="1"/>
            </p:cNvPicPr>
            <p:nvPr/>
          </p:nvPicPr>
          <p:blipFill>
            <a:blip r:embed="rId158" cstate="print"/>
            <a:srcRect/>
            <a:stretch>
              <a:fillRect/>
            </a:stretch>
          </p:blipFill>
          <p:spPr bwMode="auto">
            <a:xfrm>
              <a:off x="3719" y="3358"/>
              <a:ext cx="53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8" name="Picture 7764"/>
            <p:cNvPicPr>
              <a:picLocks noChangeAspect="1" noChangeArrowheads="1"/>
            </p:cNvPicPr>
            <p:nvPr/>
          </p:nvPicPr>
          <p:blipFill>
            <a:blip r:embed="rId159" cstate="print"/>
            <a:srcRect/>
            <a:stretch>
              <a:fillRect/>
            </a:stretch>
          </p:blipFill>
          <p:spPr bwMode="auto">
            <a:xfrm>
              <a:off x="3719" y="3358"/>
              <a:ext cx="53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69" name="Picture 7765"/>
            <p:cNvPicPr>
              <a:picLocks noChangeAspect="1" noChangeArrowheads="1"/>
            </p:cNvPicPr>
            <p:nvPr/>
          </p:nvPicPr>
          <p:blipFill>
            <a:blip r:embed="rId160" cstate="print"/>
            <a:srcRect/>
            <a:stretch>
              <a:fillRect/>
            </a:stretch>
          </p:blipFill>
          <p:spPr bwMode="auto">
            <a:xfrm>
              <a:off x="3722" y="3360"/>
              <a:ext cx="48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0" name="Picture 7766"/>
            <p:cNvPicPr>
              <a:picLocks noChangeAspect="1" noChangeArrowheads="1"/>
            </p:cNvPicPr>
            <p:nvPr/>
          </p:nvPicPr>
          <p:blipFill>
            <a:blip r:embed="rId161" cstate="print"/>
            <a:srcRect/>
            <a:stretch>
              <a:fillRect/>
            </a:stretch>
          </p:blipFill>
          <p:spPr bwMode="auto">
            <a:xfrm>
              <a:off x="3722" y="3360"/>
              <a:ext cx="48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1" name="Picture 7767"/>
            <p:cNvPicPr>
              <a:picLocks noChangeAspect="1" noChangeArrowheads="1"/>
            </p:cNvPicPr>
            <p:nvPr/>
          </p:nvPicPr>
          <p:blipFill>
            <a:blip r:embed="rId162" cstate="print"/>
            <a:srcRect/>
            <a:stretch>
              <a:fillRect/>
            </a:stretch>
          </p:blipFill>
          <p:spPr bwMode="auto">
            <a:xfrm>
              <a:off x="3724" y="3362"/>
              <a:ext cx="44" cy="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2" name="Picture 7768"/>
            <p:cNvPicPr>
              <a:picLocks noChangeAspect="1" noChangeArrowheads="1"/>
            </p:cNvPicPr>
            <p:nvPr/>
          </p:nvPicPr>
          <p:blipFill>
            <a:blip r:embed="rId163" cstate="print"/>
            <a:srcRect/>
            <a:stretch>
              <a:fillRect/>
            </a:stretch>
          </p:blipFill>
          <p:spPr bwMode="auto">
            <a:xfrm>
              <a:off x="3724" y="3362"/>
              <a:ext cx="44" cy="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3" name="Picture 7769"/>
            <p:cNvPicPr>
              <a:picLocks noChangeAspect="1" noChangeArrowheads="1"/>
            </p:cNvPicPr>
            <p:nvPr/>
          </p:nvPicPr>
          <p:blipFill>
            <a:blip r:embed="rId164" cstate="print"/>
            <a:srcRect/>
            <a:stretch>
              <a:fillRect/>
            </a:stretch>
          </p:blipFill>
          <p:spPr bwMode="auto">
            <a:xfrm>
              <a:off x="3726" y="3365"/>
              <a:ext cx="39" cy="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4" name="Picture 7770"/>
            <p:cNvPicPr>
              <a:picLocks noChangeAspect="1" noChangeArrowheads="1"/>
            </p:cNvPicPr>
            <p:nvPr/>
          </p:nvPicPr>
          <p:blipFill>
            <a:blip r:embed="rId165" cstate="print"/>
            <a:srcRect/>
            <a:stretch>
              <a:fillRect/>
            </a:stretch>
          </p:blipFill>
          <p:spPr bwMode="auto">
            <a:xfrm>
              <a:off x="3726" y="3365"/>
              <a:ext cx="39" cy="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5" name="Picture 7771"/>
            <p:cNvPicPr>
              <a:picLocks noChangeAspect="1" noChangeArrowheads="1"/>
            </p:cNvPicPr>
            <p:nvPr/>
          </p:nvPicPr>
          <p:blipFill>
            <a:blip r:embed="rId166" cstate="print"/>
            <a:srcRect/>
            <a:stretch>
              <a:fillRect/>
            </a:stretch>
          </p:blipFill>
          <p:spPr bwMode="auto">
            <a:xfrm>
              <a:off x="3728" y="3367"/>
              <a:ext cx="35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6" name="Picture 7772"/>
            <p:cNvPicPr>
              <a:picLocks noChangeAspect="1" noChangeArrowheads="1"/>
            </p:cNvPicPr>
            <p:nvPr/>
          </p:nvPicPr>
          <p:blipFill>
            <a:blip r:embed="rId167" cstate="print"/>
            <a:srcRect/>
            <a:stretch>
              <a:fillRect/>
            </a:stretch>
          </p:blipFill>
          <p:spPr bwMode="auto">
            <a:xfrm>
              <a:off x="3728" y="3367"/>
              <a:ext cx="35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7" name="Picture 7773"/>
            <p:cNvPicPr>
              <a:picLocks noChangeAspect="1" noChangeArrowheads="1"/>
            </p:cNvPicPr>
            <p:nvPr/>
          </p:nvPicPr>
          <p:blipFill>
            <a:blip r:embed="rId168" cstate="print"/>
            <a:srcRect/>
            <a:stretch>
              <a:fillRect/>
            </a:stretch>
          </p:blipFill>
          <p:spPr bwMode="auto">
            <a:xfrm>
              <a:off x="3730" y="3372"/>
              <a:ext cx="31" cy="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8" name="Picture 7774"/>
            <p:cNvPicPr>
              <a:picLocks noChangeAspect="1" noChangeArrowheads="1"/>
            </p:cNvPicPr>
            <p:nvPr/>
          </p:nvPicPr>
          <p:blipFill>
            <a:blip r:embed="rId169" cstate="print"/>
            <a:srcRect/>
            <a:stretch>
              <a:fillRect/>
            </a:stretch>
          </p:blipFill>
          <p:spPr bwMode="auto">
            <a:xfrm>
              <a:off x="3730" y="3372"/>
              <a:ext cx="31" cy="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79" name="Picture 7775"/>
            <p:cNvPicPr>
              <a:picLocks noChangeAspect="1" noChangeArrowheads="1"/>
            </p:cNvPicPr>
            <p:nvPr/>
          </p:nvPicPr>
          <p:blipFill>
            <a:blip r:embed="rId170" cstate="print"/>
            <a:srcRect/>
            <a:stretch>
              <a:fillRect/>
            </a:stretch>
          </p:blipFill>
          <p:spPr bwMode="auto">
            <a:xfrm>
              <a:off x="3733" y="3375"/>
              <a:ext cx="26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0" name="Picture 7776"/>
            <p:cNvPicPr>
              <a:picLocks noChangeAspect="1" noChangeArrowheads="1"/>
            </p:cNvPicPr>
            <p:nvPr/>
          </p:nvPicPr>
          <p:blipFill>
            <a:blip r:embed="rId171" cstate="print"/>
            <a:srcRect/>
            <a:stretch>
              <a:fillRect/>
            </a:stretch>
          </p:blipFill>
          <p:spPr bwMode="auto">
            <a:xfrm>
              <a:off x="3733" y="3375"/>
              <a:ext cx="26" cy="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981" name="Freeform 7777"/>
            <p:cNvSpPr>
              <a:spLocks/>
            </p:cNvSpPr>
            <p:nvPr/>
          </p:nvSpPr>
          <p:spPr bwMode="auto">
            <a:xfrm>
              <a:off x="3735" y="3377"/>
              <a:ext cx="22" cy="32"/>
            </a:xfrm>
            <a:custGeom>
              <a:avLst/>
              <a:gdLst>
                <a:gd name="T0" fmla="*/ 20 w 22"/>
                <a:gd name="T1" fmla="*/ 15 h 32"/>
                <a:gd name="T2" fmla="*/ 11 w 22"/>
                <a:gd name="T3" fmla="*/ 22 h 32"/>
                <a:gd name="T4" fmla="*/ 0 w 22"/>
                <a:gd name="T5" fmla="*/ 32 h 32"/>
                <a:gd name="T6" fmla="*/ 0 w 22"/>
                <a:gd name="T7" fmla="*/ 15 h 32"/>
                <a:gd name="T8" fmla="*/ 2 w 22"/>
                <a:gd name="T9" fmla="*/ 5 h 32"/>
                <a:gd name="T10" fmla="*/ 9 w 22"/>
                <a:gd name="T11" fmla="*/ 0 h 32"/>
                <a:gd name="T12" fmla="*/ 17 w 22"/>
                <a:gd name="T13" fmla="*/ 0 h 32"/>
                <a:gd name="T14" fmla="*/ 22 w 22"/>
                <a:gd name="T15" fmla="*/ 5 h 32"/>
                <a:gd name="T16" fmla="*/ 20 w 22"/>
                <a:gd name="T17" fmla="*/ 1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2">
                  <a:moveTo>
                    <a:pt x="20" y="15"/>
                  </a:moveTo>
                  <a:lnTo>
                    <a:pt x="11" y="22"/>
                  </a:lnTo>
                  <a:lnTo>
                    <a:pt x="0" y="32"/>
                  </a:lnTo>
                  <a:lnTo>
                    <a:pt x="0" y="15"/>
                  </a:lnTo>
                  <a:lnTo>
                    <a:pt x="2" y="5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2" y="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82" name="Freeform 7778"/>
            <p:cNvSpPr>
              <a:spLocks/>
            </p:cNvSpPr>
            <p:nvPr/>
          </p:nvSpPr>
          <p:spPr bwMode="auto">
            <a:xfrm>
              <a:off x="3557" y="3365"/>
              <a:ext cx="77" cy="137"/>
            </a:xfrm>
            <a:custGeom>
              <a:avLst/>
              <a:gdLst>
                <a:gd name="T0" fmla="*/ 7 w 77"/>
                <a:gd name="T1" fmla="*/ 64 h 137"/>
                <a:gd name="T2" fmla="*/ 22 w 77"/>
                <a:gd name="T3" fmla="*/ 78 h 137"/>
                <a:gd name="T4" fmla="*/ 35 w 77"/>
                <a:gd name="T5" fmla="*/ 88 h 137"/>
                <a:gd name="T6" fmla="*/ 55 w 77"/>
                <a:gd name="T7" fmla="*/ 105 h 137"/>
                <a:gd name="T8" fmla="*/ 77 w 77"/>
                <a:gd name="T9" fmla="*/ 137 h 137"/>
                <a:gd name="T10" fmla="*/ 73 w 77"/>
                <a:gd name="T11" fmla="*/ 68 h 137"/>
                <a:gd name="T12" fmla="*/ 68 w 77"/>
                <a:gd name="T13" fmla="*/ 42 h 137"/>
                <a:gd name="T14" fmla="*/ 59 w 77"/>
                <a:gd name="T15" fmla="*/ 22 h 137"/>
                <a:gd name="T16" fmla="*/ 48 w 77"/>
                <a:gd name="T17" fmla="*/ 7 h 137"/>
                <a:gd name="T18" fmla="*/ 38 w 77"/>
                <a:gd name="T19" fmla="*/ 0 h 137"/>
                <a:gd name="T20" fmla="*/ 24 w 77"/>
                <a:gd name="T21" fmla="*/ 0 h 137"/>
                <a:gd name="T22" fmla="*/ 13 w 77"/>
                <a:gd name="T23" fmla="*/ 5 h 137"/>
                <a:gd name="T24" fmla="*/ 5 w 77"/>
                <a:gd name="T25" fmla="*/ 15 h 137"/>
                <a:gd name="T26" fmla="*/ 0 w 77"/>
                <a:gd name="T27" fmla="*/ 29 h 137"/>
                <a:gd name="T28" fmla="*/ 0 w 77"/>
                <a:gd name="T29" fmla="*/ 44 h 137"/>
                <a:gd name="T30" fmla="*/ 7 w 77"/>
                <a:gd name="T31" fmla="*/ 64 h 1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137">
                  <a:moveTo>
                    <a:pt x="7" y="64"/>
                  </a:moveTo>
                  <a:lnTo>
                    <a:pt x="22" y="78"/>
                  </a:lnTo>
                  <a:lnTo>
                    <a:pt x="35" y="88"/>
                  </a:lnTo>
                  <a:lnTo>
                    <a:pt x="55" y="105"/>
                  </a:lnTo>
                  <a:lnTo>
                    <a:pt x="77" y="137"/>
                  </a:lnTo>
                  <a:lnTo>
                    <a:pt x="73" y="68"/>
                  </a:lnTo>
                  <a:lnTo>
                    <a:pt x="68" y="42"/>
                  </a:lnTo>
                  <a:lnTo>
                    <a:pt x="59" y="22"/>
                  </a:lnTo>
                  <a:lnTo>
                    <a:pt x="48" y="7"/>
                  </a:lnTo>
                  <a:lnTo>
                    <a:pt x="38" y="0"/>
                  </a:lnTo>
                  <a:lnTo>
                    <a:pt x="24" y="0"/>
                  </a:lnTo>
                  <a:lnTo>
                    <a:pt x="13" y="5"/>
                  </a:lnTo>
                  <a:lnTo>
                    <a:pt x="5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7" y="64"/>
                  </a:lnTo>
                  <a:close/>
                </a:path>
              </a:pathLst>
            </a:custGeom>
            <a:solidFill>
              <a:srgbClr val="002C7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2983" name="Picture 7779"/>
            <p:cNvPicPr>
              <a:picLocks noChangeAspect="1" noChangeArrowheads="1"/>
            </p:cNvPicPr>
            <p:nvPr/>
          </p:nvPicPr>
          <p:blipFill>
            <a:blip r:embed="rId172" cstate="print"/>
            <a:srcRect/>
            <a:stretch>
              <a:fillRect/>
            </a:stretch>
          </p:blipFill>
          <p:spPr bwMode="auto">
            <a:xfrm>
              <a:off x="3559" y="3367"/>
              <a:ext cx="73" cy="1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4" name="Picture 7780"/>
            <p:cNvPicPr>
              <a:picLocks noChangeAspect="1" noChangeArrowheads="1"/>
            </p:cNvPicPr>
            <p:nvPr/>
          </p:nvPicPr>
          <p:blipFill>
            <a:blip r:embed="rId173" cstate="print"/>
            <a:srcRect/>
            <a:stretch>
              <a:fillRect/>
            </a:stretch>
          </p:blipFill>
          <p:spPr bwMode="auto">
            <a:xfrm>
              <a:off x="3559" y="3367"/>
              <a:ext cx="73" cy="1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5" name="Picture 7781"/>
            <p:cNvPicPr>
              <a:picLocks noChangeAspect="1" noChangeArrowheads="1"/>
            </p:cNvPicPr>
            <p:nvPr/>
          </p:nvPicPr>
          <p:blipFill>
            <a:blip r:embed="rId174" cstate="print"/>
            <a:srcRect/>
            <a:stretch>
              <a:fillRect/>
            </a:stretch>
          </p:blipFill>
          <p:spPr bwMode="auto">
            <a:xfrm>
              <a:off x="3559" y="3370"/>
              <a:ext cx="71" cy="1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6" name="Picture 7782"/>
            <p:cNvPicPr>
              <a:picLocks noChangeAspect="1" noChangeArrowheads="1"/>
            </p:cNvPicPr>
            <p:nvPr/>
          </p:nvPicPr>
          <p:blipFill>
            <a:blip r:embed="rId175" cstate="print"/>
            <a:srcRect/>
            <a:stretch>
              <a:fillRect/>
            </a:stretch>
          </p:blipFill>
          <p:spPr bwMode="auto">
            <a:xfrm>
              <a:off x="3559" y="3370"/>
              <a:ext cx="71" cy="1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7" name="Picture 7783"/>
            <p:cNvPicPr>
              <a:picLocks noChangeAspect="1" noChangeArrowheads="1"/>
            </p:cNvPicPr>
            <p:nvPr/>
          </p:nvPicPr>
          <p:blipFill>
            <a:blip r:embed="rId176" cstate="print"/>
            <a:srcRect/>
            <a:stretch>
              <a:fillRect/>
            </a:stretch>
          </p:blipFill>
          <p:spPr bwMode="auto">
            <a:xfrm>
              <a:off x="3562" y="3372"/>
              <a:ext cx="6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8" name="Picture 7784"/>
            <p:cNvPicPr>
              <a:picLocks noChangeAspect="1" noChangeArrowheads="1"/>
            </p:cNvPicPr>
            <p:nvPr/>
          </p:nvPicPr>
          <p:blipFill>
            <a:blip r:embed="rId177" cstate="print"/>
            <a:srcRect/>
            <a:stretch>
              <a:fillRect/>
            </a:stretch>
          </p:blipFill>
          <p:spPr bwMode="auto">
            <a:xfrm>
              <a:off x="3562" y="3372"/>
              <a:ext cx="6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89" name="Picture 7785"/>
            <p:cNvPicPr>
              <a:picLocks noChangeAspect="1" noChangeArrowheads="1"/>
            </p:cNvPicPr>
            <p:nvPr/>
          </p:nvPicPr>
          <p:blipFill>
            <a:blip r:embed="rId178" cstate="print"/>
            <a:srcRect/>
            <a:stretch>
              <a:fillRect/>
            </a:stretch>
          </p:blipFill>
          <p:spPr bwMode="auto">
            <a:xfrm>
              <a:off x="3564" y="3375"/>
              <a:ext cx="6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0" name="Picture 7786"/>
            <p:cNvPicPr>
              <a:picLocks noChangeAspect="1" noChangeArrowheads="1"/>
            </p:cNvPicPr>
            <p:nvPr/>
          </p:nvPicPr>
          <p:blipFill>
            <a:blip r:embed="rId179" cstate="print"/>
            <a:srcRect/>
            <a:stretch>
              <a:fillRect/>
            </a:stretch>
          </p:blipFill>
          <p:spPr bwMode="auto">
            <a:xfrm>
              <a:off x="3564" y="3375"/>
              <a:ext cx="61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1" name="Picture 7787"/>
            <p:cNvPicPr>
              <a:picLocks noChangeAspect="1" noChangeArrowheads="1"/>
            </p:cNvPicPr>
            <p:nvPr/>
          </p:nvPicPr>
          <p:blipFill>
            <a:blip r:embed="rId180" cstate="print"/>
            <a:srcRect/>
            <a:stretch>
              <a:fillRect/>
            </a:stretch>
          </p:blipFill>
          <p:spPr bwMode="auto">
            <a:xfrm>
              <a:off x="3566" y="3377"/>
              <a:ext cx="57" cy="1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2" name="Picture 7788"/>
            <p:cNvPicPr>
              <a:picLocks noChangeAspect="1" noChangeArrowheads="1"/>
            </p:cNvPicPr>
            <p:nvPr/>
          </p:nvPicPr>
          <p:blipFill>
            <a:blip r:embed="rId181" cstate="print"/>
            <a:srcRect/>
            <a:stretch>
              <a:fillRect/>
            </a:stretch>
          </p:blipFill>
          <p:spPr bwMode="auto">
            <a:xfrm>
              <a:off x="3566" y="3377"/>
              <a:ext cx="57" cy="1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3" name="Picture 7789"/>
            <p:cNvPicPr>
              <a:picLocks noChangeAspect="1" noChangeArrowheads="1"/>
            </p:cNvPicPr>
            <p:nvPr/>
          </p:nvPicPr>
          <p:blipFill>
            <a:blip r:embed="rId182" cstate="print"/>
            <a:srcRect/>
            <a:stretch>
              <a:fillRect/>
            </a:stretch>
          </p:blipFill>
          <p:spPr bwMode="auto">
            <a:xfrm>
              <a:off x="3568" y="3380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4" name="Picture 7790"/>
            <p:cNvPicPr>
              <a:picLocks noChangeAspect="1" noChangeArrowheads="1"/>
            </p:cNvPicPr>
            <p:nvPr/>
          </p:nvPicPr>
          <p:blipFill>
            <a:blip r:embed="rId183" cstate="print"/>
            <a:srcRect/>
            <a:stretch>
              <a:fillRect/>
            </a:stretch>
          </p:blipFill>
          <p:spPr bwMode="auto">
            <a:xfrm>
              <a:off x="3568" y="3380"/>
              <a:ext cx="5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5" name="Picture 7791"/>
            <p:cNvPicPr>
              <a:picLocks noChangeAspect="1" noChangeArrowheads="1"/>
            </p:cNvPicPr>
            <p:nvPr/>
          </p:nvPicPr>
          <p:blipFill>
            <a:blip r:embed="rId184" cstate="print"/>
            <a:srcRect/>
            <a:stretch>
              <a:fillRect/>
            </a:stretch>
          </p:blipFill>
          <p:spPr bwMode="auto">
            <a:xfrm>
              <a:off x="3570" y="3382"/>
              <a:ext cx="51" cy="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6" name="Picture 7792"/>
            <p:cNvPicPr>
              <a:picLocks noChangeAspect="1" noChangeArrowheads="1"/>
            </p:cNvPicPr>
            <p:nvPr/>
          </p:nvPicPr>
          <p:blipFill>
            <a:blip r:embed="rId185" cstate="print"/>
            <a:srcRect/>
            <a:stretch>
              <a:fillRect/>
            </a:stretch>
          </p:blipFill>
          <p:spPr bwMode="auto">
            <a:xfrm>
              <a:off x="3570" y="3382"/>
              <a:ext cx="51" cy="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7" name="Picture 7793"/>
            <p:cNvPicPr>
              <a:picLocks noChangeAspect="1" noChangeArrowheads="1"/>
            </p:cNvPicPr>
            <p:nvPr/>
          </p:nvPicPr>
          <p:blipFill>
            <a:blip r:embed="rId186" cstate="print"/>
            <a:srcRect/>
            <a:stretch>
              <a:fillRect/>
            </a:stretch>
          </p:blipFill>
          <p:spPr bwMode="auto">
            <a:xfrm>
              <a:off x="3570" y="3384"/>
              <a:ext cx="49" cy="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8" name="Picture 7794"/>
            <p:cNvPicPr>
              <a:picLocks noChangeAspect="1" noChangeArrowheads="1"/>
            </p:cNvPicPr>
            <p:nvPr/>
          </p:nvPicPr>
          <p:blipFill>
            <a:blip r:embed="rId187" cstate="print"/>
            <a:srcRect/>
            <a:stretch>
              <a:fillRect/>
            </a:stretch>
          </p:blipFill>
          <p:spPr bwMode="auto">
            <a:xfrm>
              <a:off x="3570" y="3384"/>
              <a:ext cx="49" cy="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999" name="Picture 7795"/>
            <p:cNvPicPr>
              <a:picLocks noChangeAspect="1" noChangeArrowheads="1"/>
            </p:cNvPicPr>
            <p:nvPr/>
          </p:nvPicPr>
          <p:blipFill>
            <a:blip r:embed="rId188" cstate="print"/>
            <a:srcRect/>
            <a:stretch>
              <a:fillRect/>
            </a:stretch>
          </p:blipFill>
          <p:spPr bwMode="auto">
            <a:xfrm>
              <a:off x="3573" y="3387"/>
              <a:ext cx="43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0" name="Picture 7796"/>
            <p:cNvPicPr>
              <a:picLocks noChangeAspect="1" noChangeArrowheads="1"/>
            </p:cNvPicPr>
            <p:nvPr/>
          </p:nvPicPr>
          <p:blipFill>
            <a:blip r:embed="rId189" cstate="print"/>
            <a:srcRect/>
            <a:stretch>
              <a:fillRect/>
            </a:stretch>
          </p:blipFill>
          <p:spPr bwMode="auto">
            <a:xfrm>
              <a:off x="3573" y="3387"/>
              <a:ext cx="43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1" name="Picture 7797"/>
            <p:cNvPicPr>
              <a:picLocks noChangeAspect="1" noChangeArrowheads="1"/>
            </p:cNvPicPr>
            <p:nvPr/>
          </p:nvPicPr>
          <p:blipFill>
            <a:blip r:embed="rId190" cstate="print"/>
            <a:srcRect/>
            <a:stretch>
              <a:fillRect/>
            </a:stretch>
          </p:blipFill>
          <p:spPr bwMode="auto">
            <a:xfrm>
              <a:off x="3575" y="3389"/>
              <a:ext cx="39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2" name="Picture 7798"/>
            <p:cNvPicPr>
              <a:picLocks noChangeAspect="1" noChangeArrowheads="1"/>
            </p:cNvPicPr>
            <p:nvPr/>
          </p:nvPicPr>
          <p:blipFill>
            <a:blip r:embed="rId191" cstate="print"/>
            <a:srcRect/>
            <a:stretch>
              <a:fillRect/>
            </a:stretch>
          </p:blipFill>
          <p:spPr bwMode="auto">
            <a:xfrm>
              <a:off x="3575" y="3389"/>
              <a:ext cx="39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3" name="Picture 7799"/>
            <p:cNvPicPr>
              <a:picLocks noChangeAspect="1" noChangeArrowheads="1"/>
            </p:cNvPicPr>
            <p:nvPr/>
          </p:nvPicPr>
          <p:blipFill>
            <a:blip r:embed="rId192" cstate="print"/>
            <a:srcRect/>
            <a:stretch>
              <a:fillRect/>
            </a:stretch>
          </p:blipFill>
          <p:spPr bwMode="auto">
            <a:xfrm>
              <a:off x="3577" y="3392"/>
              <a:ext cx="35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4" name="Picture 7800"/>
            <p:cNvPicPr>
              <a:picLocks noChangeAspect="1" noChangeArrowheads="1"/>
            </p:cNvPicPr>
            <p:nvPr/>
          </p:nvPicPr>
          <p:blipFill>
            <a:blip r:embed="rId193" cstate="print"/>
            <a:srcRect/>
            <a:stretch>
              <a:fillRect/>
            </a:stretch>
          </p:blipFill>
          <p:spPr bwMode="auto">
            <a:xfrm>
              <a:off x="3577" y="3392"/>
              <a:ext cx="35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5" name="Picture 7801"/>
            <p:cNvPicPr>
              <a:picLocks noChangeAspect="1" noChangeArrowheads="1"/>
            </p:cNvPicPr>
            <p:nvPr/>
          </p:nvPicPr>
          <p:blipFill>
            <a:blip r:embed="rId194" cstate="print"/>
            <a:srcRect/>
            <a:stretch>
              <a:fillRect/>
            </a:stretch>
          </p:blipFill>
          <p:spPr bwMode="auto">
            <a:xfrm>
              <a:off x="3579" y="3394"/>
              <a:ext cx="33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6" name="Picture 7802"/>
            <p:cNvPicPr>
              <a:picLocks noChangeAspect="1" noChangeArrowheads="1"/>
            </p:cNvPicPr>
            <p:nvPr/>
          </p:nvPicPr>
          <p:blipFill>
            <a:blip r:embed="rId195" cstate="print"/>
            <a:srcRect/>
            <a:stretch>
              <a:fillRect/>
            </a:stretch>
          </p:blipFill>
          <p:spPr bwMode="auto">
            <a:xfrm>
              <a:off x="3579" y="3394"/>
              <a:ext cx="33" cy="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7" name="Picture 7803"/>
            <p:cNvPicPr>
              <a:picLocks noChangeAspect="1" noChangeArrowheads="1"/>
            </p:cNvPicPr>
            <p:nvPr/>
          </p:nvPicPr>
          <p:blipFill>
            <a:blip r:embed="rId196" cstate="print"/>
            <a:srcRect/>
            <a:stretch>
              <a:fillRect/>
            </a:stretch>
          </p:blipFill>
          <p:spPr bwMode="auto">
            <a:xfrm>
              <a:off x="3579" y="3397"/>
              <a:ext cx="31" cy="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8" name="Picture 7804"/>
            <p:cNvPicPr>
              <a:picLocks noChangeAspect="1" noChangeArrowheads="1"/>
            </p:cNvPicPr>
            <p:nvPr/>
          </p:nvPicPr>
          <p:blipFill>
            <a:blip r:embed="rId197" cstate="print"/>
            <a:srcRect/>
            <a:stretch>
              <a:fillRect/>
            </a:stretch>
          </p:blipFill>
          <p:spPr bwMode="auto">
            <a:xfrm>
              <a:off x="3579" y="3397"/>
              <a:ext cx="31" cy="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09" name="Picture 7805"/>
            <p:cNvPicPr>
              <a:picLocks noChangeAspect="1" noChangeArrowheads="1"/>
            </p:cNvPicPr>
            <p:nvPr/>
          </p:nvPicPr>
          <p:blipFill>
            <a:blip r:embed="rId198" cstate="print"/>
            <a:srcRect/>
            <a:stretch>
              <a:fillRect/>
            </a:stretch>
          </p:blipFill>
          <p:spPr bwMode="auto">
            <a:xfrm>
              <a:off x="3581" y="3399"/>
              <a:ext cx="27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10" name="Picture 7806"/>
            <p:cNvPicPr>
              <a:picLocks noChangeAspect="1" noChangeArrowheads="1"/>
            </p:cNvPicPr>
            <p:nvPr/>
          </p:nvPicPr>
          <p:blipFill>
            <a:blip r:embed="rId199" cstate="print"/>
            <a:srcRect/>
            <a:stretch>
              <a:fillRect/>
            </a:stretch>
          </p:blipFill>
          <p:spPr bwMode="auto">
            <a:xfrm>
              <a:off x="3581" y="3399"/>
              <a:ext cx="27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11" name="Picture 7807"/>
            <p:cNvPicPr>
              <a:picLocks noChangeAspect="1" noChangeArrowheads="1"/>
            </p:cNvPicPr>
            <p:nvPr/>
          </p:nvPicPr>
          <p:blipFill>
            <a:blip r:embed="rId200" cstate="print"/>
            <a:srcRect/>
            <a:stretch>
              <a:fillRect/>
            </a:stretch>
          </p:blipFill>
          <p:spPr bwMode="auto">
            <a:xfrm>
              <a:off x="3584" y="3402"/>
              <a:ext cx="21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12" name="Picture 7808"/>
            <p:cNvPicPr>
              <a:picLocks noChangeAspect="1" noChangeArrowheads="1"/>
            </p:cNvPicPr>
            <p:nvPr/>
          </p:nvPicPr>
          <p:blipFill>
            <a:blip r:embed="rId201" cstate="print"/>
            <a:srcRect/>
            <a:stretch>
              <a:fillRect/>
            </a:stretch>
          </p:blipFill>
          <p:spPr bwMode="auto">
            <a:xfrm>
              <a:off x="3584" y="3402"/>
              <a:ext cx="21" cy="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13" name="Freeform 7809"/>
            <p:cNvSpPr>
              <a:spLocks/>
            </p:cNvSpPr>
            <p:nvPr/>
          </p:nvSpPr>
          <p:spPr bwMode="auto">
            <a:xfrm>
              <a:off x="3586" y="3404"/>
              <a:ext cx="17" cy="29"/>
            </a:xfrm>
            <a:custGeom>
              <a:avLst/>
              <a:gdLst>
                <a:gd name="T0" fmla="*/ 2 w 17"/>
                <a:gd name="T1" fmla="*/ 12 h 29"/>
                <a:gd name="T2" fmla="*/ 9 w 17"/>
                <a:gd name="T3" fmla="*/ 20 h 29"/>
                <a:gd name="T4" fmla="*/ 17 w 17"/>
                <a:gd name="T5" fmla="*/ 29 h 29"/>
                <a:gd name="T6" fmla="*/ 17 w 17"/>
                <a:gd name="T7" fmla="*/ 12 h 29"/>
                <a:gd name="T8" fmla="*/ 15 w 17"/>
                <a:gd name="T9" fmla="*/ 5 h 29"/>
                <a:gd name="T10" fmla="*/ 9 w 17"/>
                <a:gd name="T11" fmla="*/ 0 h 29"/>
                <a:gd name="T12" fmla="*/ 2 w 17"/>
                <a:gd name="T13" fmla="*/ 0 h 29"/>
                <a:gd name="T14" fmla="*/ 0 w 17"/>
                <a:gd name="T15" fmla="*/ 5 h 29"/>
                <a:gd name="T16" fmla="*/ 2 w 17"/>
                <a:gd name="T17" fmla="*/ 12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9">
                  <a:moveTo>
                    <a:pt x="2" y="12"/>
                  </a:moveTo>
                  <a:lnTo>
                    <a:pt x="9" y="20"/>
                  </a:lnTo>
                  <a:lnTo>
                    <a:pt x="17" y="29"/>
                  </a:lnTo>
                  <a:lnTo>
                    <a:pt x="17" y="12"/>
                  </a:lnTo>
                  <a:lnTo>
                    <a:pt x="15" y="5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Oval 7810"/>
            <p:cNvSpPr>
              <a:spLocks noChangeArrowheads="1"/>
            </p:cNvSpPr>
            <p:nvPr/>
          </p:nvSpPr>
          <p:spPr bwMode="auto">
            <a:xfrm>
              <a:off x="5393" y="3902"/>
              <a:ext cx="46" cy="30"/>
            </a:xfrm>
            <a:prstGeom prst="ellipse">
              <a:avLst/>
            </a:prstGeom>
            <a:noFill/>
            <a:ln w="3175">
              <a:solidFill>
                <a:srgbClr val="8164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Oval 7811"/>
            <p:cNvSpPr>
              <a:spLocks noChangeArrowheads="1"/>
            </p:cNvSpPr>
            <p:nvPr/>
          </p:nvSpPr>
          <p:spPr bwMode="auto">
            <a:xfrm>
              <a:off x="5230" y="4163"/>
              <a:ext cx="30" cy="30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Line 7812"/>
            <p:cNvSpPr>
              <a:spLocks noChangeShapeType="1"/>
            </p:cNvSpPr>
            <p:nvPr/>
          </p:nvSpPr>
          <p:spPr bwMode="auto">
            <a:xfrm flipV="1">
              <a:off x="4432" y="2437"/>
              <a:ext cx="13" cy="19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Line 7813"/>
            <p:cNvSpPr>
              <a:spLocks noChangeShapeType="1"/>
            </p:cNvSpPr>
            <p:nvPr/>
          </p:nvSpPr>
          <p:spPr bwMode="auto">
            <a:xfrm flipV="1">
              <a:off x="4436" y="2437"/>
              <a:ext cx="1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Line 7814"/>
            <p:cNvSpPr>
              <a:spLocks noChangeShapeType="1"/>
            </p:cNvSpPr>
            <p:nvPr/>
          </p:nvSpPr>
          <p:spPr bwMode="auto">
            <a:xfrm flipV="1">
              <a:off x="4440" y="2437"/>
              <a:ext cx="1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Line 7815"/>
            <p:cNvSpPr>
              <a:spLocks noChangeShapeType="1"/>
            </p:cNvSpPr>
            <p:nvPr/>
          </p:nvSpPr>
          <p:spPr bwMode="auto">
            <a:xfrm flipV="1">
              <a:off x="4446" y="2437"/>
              <a:ext cx="16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Line 7816"/>
            <p:cNvSpPr>
              <a:spLocks noChangeShapeType="1"/>
            </p:cNvSpPr>
            <p:nvPr/>
          </p:nvSpPr>
          <p:spPr bwMode="auto">
            <a:xfrm flipV="1">
              <a:off x="4454" y="2437"/>
              <a:ext cx="17" cy="24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Line 7817"/>
            <p:cNvSpPr>
              <a:spLocks noChangeShapeType="1"/>
            </p:cNvSpPr>
            <p:nvPr/>
          </p:nvSpPr>
          <p:spPr bwMode="auto">
            <a:xfrm flipV="1">
              <a:off x="4457" y="2439"/>
              <a:ext cx="16" cy="22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Line 7818"/>
            <p:cNvSpPr>
              <a:spLocks noChangeShapeType="1"/>
            </p:cNvSpPr>
            <p:nvPr/>
          </p:nvSpPr>
          <p:spPr bwMode="auto">
            <a:xfrm flipV="1">
              <a:off x="4464" y="2444"/>
              <a:ext cx="12" cy="17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Oval 7819"/>
            <p:cNvSpPr>
              <a:spLocks noChangeArrowheads="1"/>
            </p:cNvSpPr>
            <p:nvPr/>
          </p:nvSpPr>
          <p:spPr bwMode="auto">
            <a:xfrm>
              <a:off x="1429" y="3713"/>
              <a:ext cx="24" cy="31"/>
            </a:xfrm>
            <a:prstGeom prst="ellipse">
              <a:avLst/>
            </a:prstGeom>
            <a:solidFill>
              <a:srgbClr val="6351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Oval 7820"/>
            <p:cNvSpPr>
              <a:spLocks noChangeArrowheads="1"/>
            </p:cNvSpPr>
            <p:nvPr/>
          </p:nvSpPr>
          <p:spPr bwMode="auto">
            <a:xfrm>
              <a:off x="1769" y="3710"/>
              <a:ext cx="28" cy="37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Oval 7821"/>
            <p:cNvSpPr>
              <a:spLocks noChangeArrowheads="1"/>
            </p:cNvSpPr>
            <p:nvPr/>
          </p:nvSpPr>
          <p:spPr bwMode="auto">
            <a:xfrm>
              <a:off x="1506" y="3825"/>
              <a:ext cx="26" cy="32"/>
            </a:xfrm>
            <a:prstGeom prst="ellipse">
              <a:avLst/>
            </a:prstGeom>
            <a:solidFill>
              <a:srgbClr val="8164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7822"/>
            <p:cNvSpPr>
              <a:spLocks/>
            </p:cNvSpPr>
            <p:nvPr/>
          </p:nvSpPr>
          <p:spPr bwMode="auto">
            <a:xfrm>
              <a:off x="1596" y="3737"/>
              <a:ext cx="46" cy="37"/>
            </a:xfrm>
            <a:custGeom>
              <a:avLst/>
              <a:gdLst>
                <a:gd name="T0" fmla="*/ 17 w 46"/>
                <a:gd name="T1" fmla="*/ 7 h 37"/>
                <a:gd name="T2" fmla="*/ 35 w 46"/>
                <a:gd name="T3" fmla="*/ 0 h 37"/>
                <a:gd name="T4" fmla="*/ 41 w 46"/>
                <a:gd name="T5" fmla="*/ 0 h 37"/>
                <a:gd name="T6" fmla="*/ 43 w 46"/>
                <a:gd name="T7" fmla="*/ 5 h 37"/>
                <a:gd name="T8" fmla="*/ 46 w 46"/>
                <a:gd name="T9" fmla="*/ 10 h 37"/>
                <a:gd name="T10" fmla="*/ 41 w 46"/>
                <a:gd name="T11" fmla="*/ 17 h 37"/>
                <a:gd name="T12" fmla="*/ 28 w 46"/>
                <a:gd name="T13" fmla="*/ 30 h 37"/>
                <a:gd name="T14" fmla="*/ 11 w 46"/>
                <a:gd name="T15" fmla="*/ 37 h 37"/>
                <a:gd name="T16" fmla="*/ 4 w 46"/>
                <a:gd name="T17" fmla="*/ 37 h 37"/>
                <a:gd name="T18" fmla="*/ 0 w 46"/>
                <a:gd name="T19" fmla="*/ 32 h 37"/>
                <a:gd name="T20" fmla="*/ 0 w 46"/>
                <a:gd name="T21" fmla="*/ 27 h 37"/>
                <a:gd name="T22" fmla="*/ 2 w 46"/>
                <a:gd name="T23" fmla="*/ 20 h 37"/>
                <a:gd name="T24" fmla="*/ 17 w 46"/>
                <a:gd name="T25" fmla="*/ 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37">
                  <a:moveTo>
                    <a:pt x="17" y="7"/>
                  </a:moveTo>
                  <a:lnTo>
                    <a:pt x="35" y="0"/>
                  </a:lnTo>
                  <a:lnTo>
                    <a:pt x="41" y="0"/>
                  </a:lnTo>
                  <a:lnTo>
                    <a:pt x="43" y="5"/>
                  </a:lnTo>
                  <a:lnTo>
                    <a:pt x="46" y="10"/>
                  </a:lnTo>
                  <a:lnTo>
                    <a:pt x="41" y="17"/>
                  </a:lnTo>
                  <a:lnTo>
                    <a:pt x="28" y="30"/>
                  </a:lnTo>
                  <a:lnTo>
                    <a:pt x="11" y="37"/>
                  </a:lnTo>
                  <a:lnTo>
                    <a:pt x="4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0"/>
                  </a:lnTo>
                  <a:lnTo>
                    <a:pt x="17" y="7"/>
                  </a:lnTo>
                  <a:close/>
                </a:path>
              </a:pathLst>
            </a:custGeom>
            <a:noFill/>
            <a:ln w="3175">
              <a:solidFill>
                <a:srgbClr val="8164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27" name="Picture 7823"/>
            <p:cNvPicPr>
              <a:picLocks noChangeAspect="1" noChangeArrowheads="1"/>
            </p:cNvPicPr>
            <p:nvPr/>
          </p:nvPicPr>
          <p:blipFill>
            <a:blip r:embed="rId202" cstate="print"/>
            <a:srcRect/>
            <a:stretch>
              <a:fillRect/>
            </a:stretch>
          </p:blipFill>
          <p:spPr bwMode="auto">
            <a:xfrm>
              <a:off x="1280" y="2858"/>
              <a:ext cx="39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28" name="Picture 7824"/>
            <p:cNvPicPr>
              <a:picLocks noChangeAspect="1" noChangeArrowheads="1"/>
            </p:cNvPicPr>
            <p:nvPr/>
          </p:nvPicPr>
          <p:blipFill>
            <a:blip r:embed="rId203" cstate="print"/>
            <a:srcRect/>
            <a:stretch>
              <a:fillRect/>
            </a:stretch>
          </p:blipFill>
          <p:spPr bwMode="auto">
            <a:xfrm>
              <a:off x="1280" y="2858"/>
              <a:ext cx="39" cy="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29" name="Freeform 7825"/>
            <p:cNvSpPr>
              <a:spLocks/>
            </p:cNvSpPr>
            <p:nvPr/>
          </p:nvSpPr>
          <p:spPr bwMode="auto">
            <a:xfrm>
              <a:off x="2713" y="257"/>
              <a:ext cx="671" cy="750"/>
            </a:xfrm>
            <a:custGeom>
              <a:avLst/>
              <a:gdLst>
                <a:gd name="T0" fmla="*/ 38 w 671"/>
                <a:gd name="T1" fmla="*/ 74 h 750"/>
                <a:gd name="T2" fmla="*/ 60 w 671"/>
                <a:gd name="T3" fmla="*/ 54 h 750"/>
                <a:gd name="T4" fmla="*/ 88 w 671"/>
                <a:gd name="T5" fmla="*/ 37 h 750"/>
                <a:gd name="T6" fmla="*/ 121 w 671"/>
                <a:gd name="T7" fmla="*/ 25 h 750"/>
                <a:gd name="T8" fmla="*/ 160 w 671"/>
                <a:gd name="T9" fmla="*/ 15 h 750"/>
                <a:gd name="T10" fmla="*/ 246 w 671"/>
                <a:gd name="T11" fmla="*/ 3 h 750"/>
                <a:gd name="T12" fmla="*/ 336 w 671"/>
                <a:gd name="T13" fmla="*/ 0 h 750"/>
                <a:gd name="T14" fmla="*/ 426 w 671"/>
                <a:gd name="T15" fmla="*/ 3 h 750"/>
                <a:gd name="T16" fmla="*/ 511 w 671"/>
                <a:gd name="T17" fmla="*/ 15 h 750"/>
                <a:gd name="T18" fmla="*/ 551 w 671"/>
                <a:gd name="T19" fmla="*/ 25 h 750"/>
                <a:gd name="T20" fmla="*/ 583 w 671"/>
                <a:gd name="T21" fmla="*/ 37 h 750"/>
                <a:gd name="T22" fmla="*/ 612 w 671"/>
                <a:gd name="T23" fmla="*/ 54 h 750"/>
                <a:gd name="T24" fmla="*/ 634 w 671"/>
                <a:gd name="T25" fmla="*/ 74 h 750"/>
                <a:gd name="T26" fmla="*/ 649 w 671"/>
                <a:gd name="T27" fmla="*/ 98 h 750"/>
                <a:gd name="T28" fmla="*/ 658 w 671"/>
                <a:gd name="T29" fmla="*/ 127 h 750"/>
                <a:gd name="T30" fmla="*/ 665 w 671"/>
                <a:gd name="T31" fmla="*/ 164 h 750"/>
                <a:gd name="T32" fmla="*/ 669 w 671"/>
                <a:gd name="T33" fmla="*/ 199 h 750"/>
                <a:gd name="T34" fmla="*/ 671 w 671"/>
                <a:gd name="T35" fmla="*/ 260 h 750"/>
                <a:gd name="T36" fmla="*/ 671 w 671"/>
                <a:gd name="T37" fmla="*/ 287 h 750"/>
                <a:gd name="T38" fmla="*/ 671 w 671"/>
                <a:gd name="T39" fmla="*/ 394 h 750"/>
                <a:gd name="T40" fmla="*/ 669 w 671"/>
                <a:gd name="T41" fmla="*/ 429 h 750"/>
                <a:gd name="T42" fmla="*/ 660 w 671"/>
                <a:gd name="T43" fmla="*/ 507 h 750"/>
                <a:gd name="T44" fmla="*/ 651 w 671"/>
                <a:gd name="T45" fmla="*/ 554 h 750"/>
                <a:gd name="T46" fmla="*/ 640 w 671"/>
                <a:gd name="T47" fmla="*/ 598 h 750"/>
                <a:gd name="T48" fmla="*/ 627 w 671"/>
                <a:gd name="T49" fmla="*/ 637 h 750"/>
                <a:gd name="T50" fmla="*/ 608 w 671"/>
                <a:gd name="T51" fmla="*/ 666 h 750"/>
                <a:gd name="T52" fmla="*/ 579 w 671"/>
                <a:gd name="T53" fmla="*/ 691 h 750"/>
                <a:gd name="T54" fmla="*/ 542 w 671"/>
                <a:gd name="T55" fmla="*/ 710 h 750"/>
                <a:gd name="T56" fmla="*/ 502 w 671"/>
                <a:gd name="T57" fmla="*/ 725 h 750"/>
                <a:gd name="T58" fmla="*/ 461 w 671"/>
                <a:gd name="T59" fmla="*/ 737 h 750"/>
                <a:gd name="T60" fmla="*/ 452 w 671"/>
                <a:gd name="T61" fmla="*/ 732 h 750"/>
                <a:gd name="T62" fmla="*/ 445 w 671"/>
                <a:gd name="T63" fmla="*/ 740 h 750"/>
                <a:gd name="T64" fmla="*/ 369 w 671"/>
                <a:gd name="T65" fmla="*/ 750 h 750"/>
                <a:gd name="T66" fmla="*/ 336 w 671"/>
                <a:gd name="T67" fmla="*/ 750 h 750"/>
                <a:gd name="T68" fmla="*/ 303 w 671"/>
                <a:gd name="T69" fmla="*/ 750 h 750"/>
                <a:gd name="T70" fmla="*/ 226 w 671"/>
                <a:gd name="T71" fmla="*/ 742 h 750"/>
                <a:gd name="T72" fmla="*/ 224 w 671"/>
                <a:gd name="T73" fmla="*/ 737 h 750"/>
                <a:gd name="T74" fmla="*/ 220 w 671"/>
                <a:gd name="T75" fmla="*/ 735 h 750"/>
                <a:gd name="T76" fmla="*/ 213 w 671"/>
                <a:gd name="T77" fmla="*/ 740 h 750"/>
                <a:gd name="T78" fmla="*/ 143 w 671"/>
                <a:gd name="T79" fmla="*/ 720 h 750"/>
                <a:gd name="T80" fmla="*/ 112 w 671"/>
                <a:gd name="T81" fmla="*/ 708 h 750"/>
                <a:gd name="T82" fmla="*/ 86 w 671"/>
                <a:gd name="T83" fmla="*/ 691 h 750"/>
                <a:gd name="T84" fmla="*/ 66 w 671"/>
                <a:gd name="T85" fmla="*/ 671 h 750"/>
                <a:gd name="T86" fmla="*/ 53 w 671"/>
                <a:gd name="T87" fmla="*/ 649 h 750"/>
                <a:gd name="T88" fmla="*/ 42 w 671"/>
                <a:gd name="T89" fmla="*/ 625 h 750"/>
                <a:gd name="T90" fmla="*/ 33 w 671"/>
                <a:gd name="T91" fmla="*/ 598 h 750"/>
                <a:gd name="T92" fmla="*/ 29 w 671"/>
                <a:gd name="T93" fmla="*/ 566 h 750"/>
                <a:gd name="T94" fmla="*/ 14 w 671"/>
                <a:gd name="T95" fmla="*/ 522 h 750"/>
                <a:gd name="T96" fmla="*/ 7 w 671"/>
                <a:gd name="T97" fmla="*/ 473 h 750"/>
                <a:gd name="T98" fmla="*/ 3 w 671"/>
                <a:gd name="T99" fmla="*/ 431 h 750"/>
                <a:gd name="T100" fmla="*/ 0 w 671"/>
                <a:gd name="T101" fmla="*/ 394 h 750"/>
                <a:gd name="T102" fmla="*/ 0 w 671"/>
                <a:gd name="T103" fmla="*/ 289 h 750"/>
                <a:gd name="T104" fmla="*/ 0 w 671"/>
                <a:gd name="T105" fmla="*/ 262 h 750"/>
                <a:gd name="T106" fmla="*/ 3 w 671"/>
                <a:gd name="T107" fmla="*/ 201 h 750"/>
                <a:gd name="T108" fmla="*/ 7 w 671"/>
                <a:gd name="T109" fmla="*/ 164 h 750"/>
                <a:gd name="T110" fmla="*/ 14 w 671"/>
                <a:gd name="T111" fmla="*/ 130 h 750"/>
                <a:gd name="T112" fmla="*/ 25 w 671"/>
                <a:gd name="T113" fmla="*/ 98 h 750"/>
                <a:gd name="T114" fmla="*/ 38 w 671"/>
                <a:gd name="T115" fmla="*/ 74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71" h="750">
                  <a:moveTo>
                    <a:pt x="38" y="74"/>
                  </a:moveTo>
                  <a:lnTo>
                    <a:pt x="60" y="54"/>
                  </a:lnTo>
                  <a:lnTo>
                    <a:pt x="88" y="37"/>
                  </a:lnTo>
                  <a:lnTo>
                    <a:pt x="121" y="25"/>
                  </a:lnTo>
                  <a:lnTo>
                    <a:pt x="160" y="15"/>
                  </a:lnTo>
                  <a:lnTo>
                    <a:pt x="246" y="3"/>
                  </a:lnTo>
                  <a:lnTo>
                    <a:pt x="336" y="0"/>
                  </a:lnTo>
                  <a:lnTo>
                    <a:pt x="426" y="3"/>
                  </a:lnTo>
                  <a:lnTo>
                    <a:pt x="511" y="15"/>
                  </a:lnTo>
                  <a:lnTo>
                    <a:pt x="551" y="25"/>
                  </a:lnTo>
                  <a:lnTo>
                    <a:pt x="583" y="37"/>
                  </a:lnTo>
                  <a:lnTo>
                    <a:pt x="612" y="54"/>
                  </a:lnTo>
                  <a:lnTo>
                    <a:pt x="634" y="74"/>
                  </a:lnTo>
                  <a:lnTo>
                    <a:pt x="649" y="98"/>
                  </a:lnTo>
                  <a:lnTo>
                    <a:pt x="658" y="127"/>
                  </a:lnTo>
                  <a:lnTo>
                    <a:pt x="665" y="164"/>
                  </a:lnTo>
                  <a:lnTo>
                    <a:pt x="669" y="199"/>
                  </a:lnTo>
                  <a:lnTo>
                    <a:pt x="671" y="260"/>
                  </a:lnTo>
                  <a:lnTo>
                    <a:pt x="671" y="287"/>
                  </a:lnTo>
                  <a:lnTo>
                    <a:pt x="671" y="394"/>
                  </a:lnTo>
                  <a:lnTo>
                    <a:pt x="669" y="429"/>
                  </a:lnTo>
                  <a:lnTo>
                    <a:pt x="660" y="507"/>
                  </a:lnTo>
                  <a:lnTo>
                    <a:pt x="651" y="554"/>
                  </a:lnTo>
                  <a:lnTo>
                    <a:pt x="640" y="598"/>
                  </a:lnTo>
                  <a:lnTo>
                    <a:pt x="627" y="637"/>
                  </a:lnTo>
                  <a:lnTo>
                    <a:pt x="608" y="666"/>
                  </a:lnTo>
                  <a:lnTo>
                    <a:pt x="579" y="691"/>
                  </a:lnTo>
                  <a:lnTo>
                    <a:pt x="542" y="710"/>
                  </a:lnTo>
                  <a:lnTo>
                    <a:pt x="502" y="725"/>
                  </a:lnTo>
                  <a:lnTo>
                    <a:pt x="461" y="737"/>
                  </a:lnTo>
                  <a:lnTo>
                    <a:pt x="452" y="732"/>
                  </a:lnTo>
                  <a:lnTo>
                    <a:pt x="445" y="740"/>
                  </a:lnTo>
                  <a:lnTo>
                    <a:pt x="369" y="750"/>
                  </a:lnTo>
                  <a:lnTo>
                    <a:pt x="336" y="750"/>
                  </a:lnTo>
                  <a:lnTo>
                    <a:pt x="303" y="750"/>
                  </a:lnTo>
                  <a:lnTo>
                    <a:pt x="226" y="742"/>
                  </a:lnTo>
                  <a:lnTo>
                    <a:pt x="224" y="737"/>
                  </a:lnTo>
                  <a:lnTo>
                    <a:pt x="220" y="735"/>
                  </a:lnTo>
                  <a:lnTo>
                    <a:pt x="213" y="740"/>
                  </a:lnTo>
                  <a:lnTo>
                    <a:pt x="143" y="720"/>
                  </a:lnTo>
                  <a:lnTo>
                    <a:pt x="112" y="708"/>
                  </a:lnTo>
                  <a:lnTo>
                    <a:pt x="86" y="691"/>
                  </a:lnTo>
                  <a:lnTo>
                    <a:pt x="66" y="671"/>
                  </a:lnTo>
                  <a:lnTo>
                    <a:pt x="53" y="649"/>
                  </a:lnTo>
                  <a:lnTo>
                    <a:pt x="42" y="625"/>
                  </a:lnTo>
                  <a:lnTo>
                    <a:pt x="33" y="598"/>
                  </a:lnTo>
                  <a:lnTo>
                    <a:pt x="29" y="566"/>
                  </a:lnTo>
                  <a:lnTo>
                    <a:pt x="14" y="522"/>
                  </a:lnTo>
                  <a:lnTo>
                    <a:pt x="7" y="473"/>
                  </a:lnTo>
                  <a:lnTo>
                    <a:pt x="3" y="431"/>
                  </a:lnTo>
                  <a:lnTo>
                    <a:pt x="0" y="394"/>
                  </a:lnTo>
                  <a:lnTo>
                    <a:pt x="0" y="289"/>
                  </a:lnTo>
                  <a:lnTo>
                    <a:pt x="0" y="262"/>
                  </a:lnTo>
                  <a:lnTo>
                    <a:pt x="3" y="201"/>
                  </a:lnTo>
                  <a:lnTo>
                    <a:pt x="7" y="164"/>
                  </a:lnTo>
                  <a:lnTo>
                    <a:pt x="14" y="130"/>
                  </a:lnTo>
                  <a:lnTo>
                    <a:pt x="25" y="98"/>
                  </a:lnTo>
                  <a:lnTo>
                    <a:pt x="38" y="74"/>
                  </a:lnTo>
                  <a:close/>
                </a:path>
              </a:pathLst>
            </a:custGeom>
            <a:solidFill>
              <a:srgbClr val="B7B6B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7826"/>
            <p:cNvSpPr>
              <a:spLocks/>
            </p:cNvSpPr>
            <p:nvPr/>
          </p:nvSpPr>
          <p:spPr bwMode="auto">
            <a:xfrm>
              <a:off x="2716" y="257"/>
              <a:ext cx="666" cy="747"/>
            </a:xfrm>
            <a:custGeom>
              <a:avLst/>
              <a:gdLst>
                <a:gd name="T0" fmla="*/ 333 w 666"/>
                <a:gd name="T1" fmla="*/ 0 h 747"/>
                <a:gd name="T2" fmla="*/ 423 w 666"/>
                <a:gd name="T3" fmla="*/ 5 h 747"/>
                <a:gd name="T4" fmla="*/ 508 w 666"/>
                <a:gd name="T5" fmla="*/ 17 h 747"/>
                <a:gd name="T6" fmla="*/ 545 w 666"/>
                <a:gd name="T7" fmla="*/ 27 h 747"/>
                <a:gd name="T8" fmla="*/ 578 w 666"/>
                <a:gd name="T9" fmla="*/ 39 h 747"/>
                <a:gd name="T10" fmla="*/ 607 w 666"/>
                <a:gd name="T11" fmla="*/ 56 h 747"/>
                <a:gd name="T12" fmla="*/ 629 w 666"/>
                <a:gd name="T13" fmla="*/ 74 h 747"/>
                <a:gd name="T14" fmla="*/ 637 w 666"/>
                <a:gd name="T15" fmla="*/ 86 h 747"/>
                <a:gd name="T16" fmla="*/ 644 w 666"/>
                <a:gd name="T17" fmla="*/ 98 h 747"/>
                <a:gd name="T18" fmla="*/ 653 w 666"/>
                <a:gd name="T19" fmla="*/ 130 h 747"/>
                <a:gd name="T20" fmla="*/ 659 w 666"/>
                <a:gd name="T21" fmla="*/ 164 h 747"/>
                <a:gd name="T22" fmla="*/ 664 w 666"/>
                <a:gd name="T23" fmla="*/ 199 h 747"/>
                <a:gd name="T24" fmla="*/ 666 w 666"/>
                <a:gd name="T25" fmla="*/ 260 h 747"/>
                <a:gd name="T26" fmla="*/ 666 w 666"/>
                <a:gd name="T27" fmla="*/ 287 h 747"/>
                <a:gd name="T28" fmla="*/ 666 w 666"/>
                <a:gd name="T29" fmla="*/ 392 h 747"/>
                <a:gd name="T30" fmla="*/ 664 w 666"/>
                <a:gd name="T31" fmla="*/ 426 h 747"/>
                <a:gd name="T32" fmla="*/ 655 w 666"/>
                <a:gd name="T33" fmla="*/ 505 h 747"/>
                <a:gd name="T34" fmla="*/ 635 w 666"/>
                <a:gd name="T35" fmla="*/ 595 h 747"/>
                <a:gd name="T36" fmla="*/ 622 w 666"/>
                <a:gd name="T37" fmla="*/ 634 h 747"/>
                <a:gd name="T38" fmla="*/ 602 w 666"/>
                <a:gd name="T39" fmla="*/ 664 h 747"/>
                <a:gd name="T40" fmla="*/ 574 w 666"/>
                <a:gd name="T41" fmla="*/ 688 h 747"/>
                <a:gd name="T42" fmla="*/ 537 w 666"/>
                <a:gd name="T43" fmla="*/ 708 h 747"/>
                <a:gd name="T44" fmla="*/ 497 w 666"/>
                <a:gd name="T45" fmla="*/ 723 h 747"/>
                <a:gd name="T46" fmla="*/ 456 w 666"/>
                <a:gd name="T47" fmla="*/ 732 h 747"/>
                <a:gd name="T48" fmla="*/ 451 w 666"/>
                <a:gd name="T49" fmla="*/ 732 h 747"/>
                <a:gd name="T50" fmla="*/ 447 w 666"/>
                <a:gd name="T51" fmla="*/ 730 h 747"/>
                <a:gd name="T52" fmla="*/ 442 w 666"/>
                <a:gd name="T53" fmla="*/ 737 h 747"/>
                <a:gd name="T54" fmla="*/ 366 w 666"/>
                <a:gd name="T55" fmla="*/ 745 h 747"/>
                <a:gd name="T56" fmla="*/ 333 w 666"/>
                <a:gd name="T57" fmla="*/ 747 h 747"/>
                <a:gd name="T58" fmla="*/ 300 w 666"/>
                <a:gd name="T59" fmla="*/ 747 h 747"/>
                <a:gd name="T60" fmla="*/ 225 w 666"/>
                <a:gd name="T61" fmla="*/ 740 h 747"/>
                <a:gd name="T62" fmla="*/ 223 w 666"/>
                <a:gd name="T63" fmla="*/ 735 h 747"/>
                <a:gd name="T64" fmla="*/ 219 w 666"/>
                <a:gd name="T65" fmla="*/ 732 h 747"/>
                <a:gd name="T66" fmla="*/ 212 w 666"/>
                <a:gd name="T67" fmla="*/ 735 h 747"/>
                <a:gd name="T68" fmla="*/ 142 w 666"/>
                <a:gd name="T69" fmla="*/ 718 h 747"/>
                <a:gd name="T70" fmla="*/ 111 w 666"/>
                <a:gd name="T71" fmla="*/ 705 h 747"/>
                <a:gd name="T72" fmla="*/ 85 w 666"/>
                <a:gd name="T73" fmla="*/ 688 h 747"/>
                <a:gd name="T74" fmla="*/ 65 w 666"/>
                <a:gd name="T75" fmla="*/ 669 h 747"/>
                <a:gd name="T76" fmla="*/ 52 w 666"/>
                <a:gd name="T77" fmla="*/ 644 h 747"/>
                <a:gd name="T78" fmla="*/ 41 w 666"/>
                <a:gd name="T79" fmla="*/ 620 h 747"/>
                <a:gd name="T80" fmla="*/ 32 w 666"/>
                <a:gd name="T81" fmla="*/ 593 h 747"/>
                <a:gd name="T82" fmla="*/ 28 w 666"/>
                <a:gd name="T83" fmla="*/ 563 h 747"/>
                <a:gd name="T84" fmla="*/ 13 w 666"/>
                <a:gd name="T85" fmla="*/ 519 h 747"/>
                <a:gd name="T86" fmla="*/ 2 w 666"/>
                <a:gd name="T87" fmla="*/ 431 h 747"/>
                <a:gd name="T88" fmla="*/ 0 w 666"/>
                <a:gd name="T89" fmla="*/ 392 h 747"/>
                <a:gd name="T90" fmla="*/ 0 w 666"/>
                <a:gd name="T91" fmla="*/ 289 h 747"/>
                <a:gd name="T92" fmla="*/ 0 w 666"/>
                <a:gd name="T93" fmla="*/ 262 h 747"/>
                <a:gd name="T94" fmla="*/ 2 w 666"/>
                <a:gd name="T95" fmla="*/ 201 h 747"/>
                <a:gd name="T96" fmla="*/ 6 w 666"/>
                <a:gd name="T97" fmla="*/ 164 h 747"/>
                <a:gd name="T98" fmla="*/ 13 w 666"/>
                <a:gd name="T99" fmla="*/ 130 h 747"/>
                <a:gd name="T100" fmla="*/ 24 w 666"/>
                <a:gd name="T101" fmla="*/ 98 h 747"/>
                <a:gd name="T102" fmla="*/ 37 w 666"/>
                <a:gd name="T103" fmla="*/ 74 h 747"/>
                <a:gd name="T104" fmla="*/ 59 w 666"/>
                <a:gd name="T105" fmla="*/ 56 h 747"/>
                <a:gd name="T106" fmla="*/ 87 w 666"/>
                <a:gd name="T107" fmla="*/ 39 h 747"/>
                <a:gd name="T108" fmla="*/ 120 w 666"/>
                <a:gd name="T109" fmla="*/ 27 h 747"/>
                <a:gd name="T110" fmla="*/ 157 w 666"/>
                <a:gd name="T111" fmla="*/ 17 h 747"/>
                <a:gd name="T112" fmla="*/ 243 w 666"/>
                <a:gd name="T113" fmla="*/ 5 h 747"/>
                <a:gd name="T114" fmla="*/ 333 w 666"/>
                <a:gd name="T115" fmla="*/ 0 h 7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66" h="747">
                  <a:moveTo>
                    <a:pt x="333" y="0"/>
                  </a:moveTo>
                  <a:lnTo>
                    <a:pt x="423" y="5"/>
                  </a:lnTo>
                  <a:lnTo>
                    <a:pt x="508" y="17"/>
                  </a:lnTo>
                  <a:lnTo>
                    <a:pt x="545" y="27"/>
                  </a:lnTo>
                  <a:lnTo>
                    <a:pt x="578" y="39"/>
                  </a:lnTo>
                  <a:lnTo>
                    <a:pt x="607" y="56"/>
                  </a:lnTo>
                  <a:lnTo>
                    <a:pt x="629" y="74"/>
                  </a:lnTo>
                  <a:lnTo>
                    <a:pt x="637" y="86"/>
                  </a:lnTo>
                  <a:lnTo>
                    <a:pt x="644" y="98"/>
                  </a:lnTo>
                  <a:lnTo>
                    <a:pt x="653" y="130"/>
                  </a:lnTo>
                  <a:lnTo>
                    <a:pt x="659" y="164"/>
                  </a:lnTo>
                  <a:lnTo>
                    <a:pt x="664" y="199"/>
                  </a:lnTo>
                  <a:lnTo>
                    <a:pt x="666" y="260"/>
                  </a:lnTo>
                  <a:lnTo>
                    <a:pt x="666" y="287"/>
                  </a:lnTo>
                  <a:lnTo>
                    <a:pt x="666" y="392"/>
                  </a:lnTo>
                  <a:lnTo>
                    <a:pt x="664" y="426"/>
                  </a:lnTo>
                  <a:lnTo>
                    <a:pt x="655" y="505"/>
                  </a:lnTo>
                  <a:lnTo>
                    <a:pt x="635" y="595"/>
                  </a:lnTo>
                  <a:lnTo>
                    <a:pt x="622" y="634"/>
                  </a:lnTo>
                  <a:lnTo>
                    <a:pt x="602" y="664"/>
                  </a:lnTo>
                  <a:lnTo>
                    <a:pt x="574" y="688"/>
                  </a:lnTo>
                  <a:lnTo>
                    <a:pt x="537" y="708"/>
                  </a:lnTo>
                  <a:lnTo>
                    <a:pt x="497" y="723"/>
                  </a:lnTo>
                  <a:lnTo>
                    <a:pt x="456" y="732"/>
                  </a:lnTo>
                  <a:lnTo>
                    <a:pt x="451" y="732"/>
                  </a:lnTo>
                  <a:lnTo>
                    <a:pt x="447" y="730"/>
                  </a:lnTo>
                  <a:lnTo>
                    <a:pt x="442" y="737"/>
                  </a:lnTo>
                  <a:lnTo>
                    <a:pt x="366" y="745"/>
                  </a:lnTo>
                  <a:lnTo>
                    <a:pt x="333" y="747"/>
                  </a:lnTo>
                  <a:lnTo>
                    <a:pt x="300" y="747"/>
                  </a:lnTo>
                  <a:lnTo>
                    <a:pt x="225" y="740"/>
                  </a:lnTo>
                  <a:lnTo>
                    <a:pt x="223" y="735"/>
                  </a:lnTo>
                  <a:lnTo>
                    <a:pt x="219" y="732"/>
                  </a:lnTo>
                  <a:lnTo>
                    <a:pt x="212" y="735"/>
                  </a:lnTo>
                  <a:lnTo>
                    <a:pt x="142" y="718"/>
                  </a:lnTo>
                  <a:lnTo>
                    <a:pt x="111" y="705"/>
                  </a:lnTo>
                  <a:lnTo>
                    <a:pt x="85" y="688"/>
                  </a:lnTo>
                  <a:lnTo>
                    <a:pt x="65" y="669"/>
                  </a:lnTo>
                  <a:lnTo>
                    <a:pt x="52" y="644"/>
                  </a:lnTo>
                  <a:lnTo>
                    <a:pt x="41" y="620"/>
                  </a:lnTo>
                  <a:lnTo>
                    <a:pt x="32" y="593"/>
                  </a:lnTo>
                  <a:lnTo>
                    <a:pt x="28" y="563"/>
                  </a:lnTo>
                  <a:lnTo>
                    <a:pt x="13" y="519"/>
                  </a:lnTo>
                  <a:lnTo>
                    <a:pt x="2" y="431"/>
                  </a:lnTo>
                  <a:lnTo>
                    <a:pt x="0" y="392"/>
                  </a:lnTo>
                  <a:lnTo>
                    <a:pt x="0" y="289"/>
                  </a:lnTo>
                  <a:lnTo>
                    <a:pt x="0" y="262"/>
                  </a:lnTo>
                  <a:lnTo>
                    <a:pt x="2" y="201"/>
                  </a:lnTo>
                  <a:lnTo>
                    <a:pt x="6" y="164"/>
                  </a:lnTo>
                  <a:lnTo>
                    <a:pt x="13" y="130"/>
                  </a:lnTo>
                  <a:lnTo>
                    <a:pt x="24" y="98"/>
                  </a:lnTo>
                  <a:lnTo>
                    <a:pt x="37" y="74"/>
                  </a:lnTo>
                  <a:lnTo>
                    <a:pt x="59" y="56"/>
                  </a:lnTo>
                  <a:lnTo>
                    <a:pt x="87" y="39"/>
                  </a:lnTo>
                  <a:lnTo>
                    <a:pt x="120" y="27"/>
                  </a:lnTo>
                  <a:lnTo>
                    <a:pt x="157" y="17"/>
                  </a:lnTo>
                  <a:lnTo>
                    <a:pt x="243" y="5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B8B7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7827"/>
            <p:cNvSpPr>
              <a:spLocks/>
            </p:cNvSpPr>
            <p:nvPr/>
          </p:nvSpPr>
          <p:spPr bwMode="auto">
            <a:xfrm>
              <a:off x="2718" y="260"/>
              <a:ext cx="662" cy="742"/>
            </a:xfrm>
            <a:custGeom>
              <a:avLst/>
              <a:gdLst>
                <a:gd name="T0" fmla="*/ 331 w 662"/>
                <a:gd name="T1" fmla="*/ 0 h 742"/>
                <a:gd name="T2" fmla="*/ 421 w 662"/>
                <a:gd name="T3" fmla="*/ 2 h 742"/>
                <a:gd name="T4" fmla="*/ 504 w 662"/>
                <a:gd name="T5" fmla="*/ 14 h 742"/>
                <a:gd name="T6" fmla="*/ 541 w 662"/>
                <a:gd name="T7" fmla="*/ 24 h 742"/>
                <a:gd name="T8" fmla="*/ 576 w 662"/>
                <a:gd name="T9" fmla="*/ 39 h 742"/>
                <a:gd name="T10" fmla="*/ 603 w 662"/>
                <a:gd name="T11" fmla="*/ 53 h 742"/>
                <a:gd name="T12" fmla="*/ 624 w 662"/>
                <a:gd name="T13" fmla="*/ 73 h 742"/>
                <a:gd name="T14" fmla="*/ 633 w 662"/>
                <a:gd name="T15" fmla="*/ 83 h 742"/>
                <a:gd name="T16" fmla="*/ 640 w 662"/>
                <a:gd name="T17" fmla="*/ 98 h 742"/>
                <a:gd name="T18" fmla="*/ 649 w 662"/>
                <a:gd name="T19" fmla="*/ 127 h 742"/>
                <a:gd name="T20" fmla="*/ 655 w 662"/>
                <a:gd name="T21" fmla="*/ 161 h 742"/>
                <a:gd name="T22" fmla="*/ 660 w 662"/>
                <a:gd name="T23" fmla="*/ 198 h 742"/>
                <a:gd name="T24" fmla="*/ 662 w 662"/>
                <a:gd name="T25" fmla="*/ 257 h 742"/>
                <a:gd name="T26" fmla="*/ 662 w 662"/>
                <a:gd name="T27" fmla="*/ 284 h 742"/>
                <a:gd name="T28" fmla="*/ 662 w 662"/>
                <a:gd name="T29" fmla="*/ 389 h 742"/>
                <a:gd name="T30" fmla="*/ 660 w 662"/>
                <a:gd name="T31" fmla="*/ 423 h 742"/>
                <a:gd name="T32" fmla="*/ 651 w 662"/>
                <a:gd name="T33" fmla="*/ 502 h 742"/>
                <a:gd name="T34" fmla="*/ 631 w 662"/>
                <a:gd name="T35" fmla="*/ 590 h 742"/>
                <a:gd name="T36" fmla="*/ 618 w 662"/>
                <a:gd name="T37" fmla="*/ 629 h 742"/>
                <a:gd name="T38" fmla="*/ 600 w 662"/>
                <a:gd name="T39" fmla="*/ 658 h 742"/>
                <a:gd name="T40" fmla="*/ 570 w 662"/>
                <a:gd name="T41" fmla="*/ 683 h 742"/>
                <a:gd name="T42" fmla="*/ 535 w 662"/>
                <a:gd name="T43" fmla="*/ 702 h 742"/>
                <a:gd name="T44" fmla="*/ 493 w 662"/>
                <a:gd name="T45" fmla="*/ 717 h 742"/>
                <a:gd name="T46" fmla="*/ 451 w 662"/>
                <a:gd name="T47" fmla="*/ 727 h 742"/>
                <a:gd name="T48" fmla="*/ 449 w 662"/>
                <a:gd name="T49" fmla="*/ 724 h 742"/>
                <a:gd name="T50" fmla="*/ 443 w 662"/>
                <a:gd name="T51" fmla="*/ 724 h 742"/>
                <a:gd name="T52" fmla="*/ 438 w 662"/>
                <a:gd name="T53" fmla="*/ 729 h 742"/>
                <a:gd name="T54" fmla="*/ 364 w 662"/>
                <a:gd name="T55" fmla="*/ 739 h 742"/>
                <a:gd name="T56" fmla="*/ 331 w 662"/>
                <a:gd name="T57" fmla="*/ 742 h 742"/>
                <a:gd name="T58" fmla="*/ 298 w 662"/>
                <a:gd name="T59" fmla="*/ 739 h 742"/>
                <a:gd name="T60" fmla="*/ 226 w 662"/>
                <a:gd name="T61" fmla="*/ 732 h 742"/>
                <a:gd name="T62" fmla="*/ 221 w 662"/>
                <a:gd name="T63" fmla="*/ 729 h 742"/>
                <a:gd name="T64" fmla="*/ 219 w 662"/>
                <a:gd name="T65" fmla="*/ 727 h 742"/>
                <a:gd name="T66" fmla="*/ 212 w 662"/>
                <a:gd name="T67" fmla="*/ 729 h 742"/>
                <a:gd name="T68" fmla="*/ 142 w 662"/>
                <a:gd name="T69" fmla="*/ 712 h 742"/>
                <a:gd name="T70" fmla="*/ 112 w 662"/>
                <a:gd name="T71" fmla="*/ 700 h 742"/>
                <a:gd name="T72" fmla="*/ 85 w 662"/>
                <a:gd name="T73" fmla="*/ 683 h 742"/>
                <a:gd name="T74" fmla="*/ 66 w 662"/>
                <a:gd name="T75" fmla="*/ 661 h 742"/>
                <a:gd name="T76" fmla="*/ 50 w 662"/>
                <a:gd name="T77" fmla="*/ 639 h 742"/>
                <a:gd name="T78" fmla="*/ 41 w 662"/>
                <a:gd name="T79" fmla="*/ 614 h 742"/>
                <a:gd name="T80" fmla="*/ 33 w 662"/>
                <a:gd name="T81" fmla="*/ 587 h 742"/>
                <a:gd name="T82" fmla="*/ 28 w 662"/>
                <a:gd name="T83" fmla="*/ 558 h 742"/>
                <a:gd name="T84" fmla="*/ 13 w 662"/>
                <a:gd name="T85" fmla="*/ 514 h 742"/>
                <a:gd name="T86" fmla="*/ 2 w 662"/>
                <a:gd name="T87" fmla="*/ 426 h 742"/>
                <a:gd name="T88" fmla="*/ 0 w 662"/>
                <a:gd name="T89" fmla="*/ 389 h 742"/>
                <a:gd name="T90" fmla="*/ 0 w 662"/>
                <a:gd name="T91" fmla="*/ 286 h 742"/>
                <a:gd name="T92" fmla="*/ 0 w 662"/>
                <a:gd name="T93" fmla="*/ 259 h 742"/>
                <a:gd name="T94" fmla="*/ 2 w 662"/>
                <a:gd name="T95" fmla="*/ 198 h 742"/>
                <a:gd name="T96" fmla="*/ 6 w 662"/>
                <a:gd name="T97" fmla="*/ 164 h 742"/>
                <a:gd name="T98" fmla="*/ 13 w 662"/>
                <a:gd name="T99" fmla="*/ 127 h 742"/>
                <a:gd name="T100" fmla="*/ 24 w 662"/>
                <a:gd name="T101" fmla="*/ 98 h 742"/>
                <a:gd name="T102" fmla="*/ 37 w 662"/>
                <a:gd name="T103" fmla="*/ 73 h 742"/>
                <a:gd name="T104" fmla="*/ 59 w 662"/>
                <a:gd name="T105" fmla="*/ 53 h 742"/>
                <a:gd name="T106" fmla="*/ 72 w 662"/>
                <a:gd name="T107" fmla="*/ 46 h 742"/>
                <a:gd name="T108" fmla="*/ 85 w 662"/>
                <a:gd name="T109" fmla="*/ 39 h 742"/>
                <a:gd name="T110" fmla="*/ 120 w 662"/>
                <a:gd name="T111" fmla="*/ 24 h 742"/>
                <a:gd name="T112" fmla="*/ 158 w 662"/>
                <a:gd name="T113" fmla="*/ 14 h 742"/>
                <a:gd name="T114" fmla="*/ 243 w 662"/>
                <a:gd name="T115" fmla="*/ 2 h 742"/>
                <a:gd name="T116" fmla="*/ 331 w 662"/>
                <a:gd name="T117" fmla="*/ 0 h 7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62" h="742">
                  <a:moveTo>
                    <a:pt x="331" y="0"/>
                  </a:moveTo>
                  <a:lnTo>
                    <a:pt x="421" y="2"/>
                  </a:lnTo>
                  <a:lnTo>
                    <a:pt x="504" y="14"/>
                  </a:lnTo>
                  <a:lnTo>
                    <a:pt x="541" y="24"/>
                  </a:lnTo>
                  <a:lnTo>
                    <a:pt x="576" y="39"/>
                  </a:lnTo>
                  <a:lnTo>
                    <a:pt x="603" y="53"/>
                  </a:lnTo>
                  <a:lnTo>
                    <a:pt x="624" y="73"/>
                  </a:lnTo>
                  <a:lnTo>
                    <a:pt x="633" y="83"/>
                  </a:lnTo>
                  <a:lnTo>
                    <a:pt x="640" y="98"/>
                  </a:lnTo>
                  <a:lnTo>
                    <a:pt x="649" y="127"/>
                  </a:lnTo>
                  <a:lnTo>
                    <a:pt x="655" y="161"/>
                  </a:lnTo>
                  <a:lnTo>
                    <a:pt x="660" y="198"/>
                  </a:lnTo>
                  <a:lnTo>
                    <a:pt x="662" y="257"/>
                  </a:lnTo>
                  <a:lnTo>
                    <a:pt x="662" y="284"/>
                  </a:lnTo>
                  <a:lnTo>
                    <a:pt x="662" y="389"/>
                  </a:lnTo>
                  <a:lnTo>
                    <a:pt x="660" y="423"/>
                  </a:lnTo>
                  <a:lnTo>
                    <a:pt x="651" y="502"/>
                  </a:lnTo>
                  <a:lnTo>
                    <a:pt x="631" y="590"/>
                  </a:lnTo>
                  <a:lnTo>
                    <a:pt x="618" y="629"/>
                  </a:lnTo>
                  <a:lnTo>
                    <a:pt x="600" y="658"/>
                  </a:lnTo>
                  <a:lnTo>
                    <a:pt x="570" y="683"/>
                  </a:lnTo>
                  <a:lnTo>
                    <a:pt x="535" y="702"/>
                  </a:lnTo>
                  <a:lnTo>
                    <a:pt x="493" y="717"/>
                  </a:lnTo>
                  <a:lnTo>
                    <a:pt x="451" y="727"/>
                  </a:lnTo>
                  <a:lnTo>
                    <a:pt x="449" y="724"/>
                  </a:lnTo>
                  <a:lnTo>
                    <a:pt x="443" y="724"/>
                  </a:lnTo>
                  <a:lnTo>
                    <a:pt x="438" y="729"/>
                  </a:lnTo>
                  <a:lnTo>
                    <a:pt x="364" y="739"/>
                  </a:lnTo>
                  <a:lnTo>
                    <a:pt x="331" y="742"/>
                  </a:lnTo>
                  <a:lnTo>
                    <a:pt x="298" y="739"/>
                  </a:lnTo>
                  <a:lnTo>
                    <a:pt x="226" y="732"/>
                  </a:lnTo>
                  <a:lnTo>
                    <a:pt x="221" y="729"/>
                  </a:lnTo>
                  <a:lnTo>
                    <a:pt x="219" y="727"/>
                  </a:lnTo>
                  <a:lnTo>
                    <a:pt x="212" y="729"/>
                  </a:lnTo>
                  <a:lnTo>
                    <a:pt x="142" y="712"/>
                  </a:lnTo>
                  <a:lnTo>
                    <a:pt x="112" y="700"/>
                  </a:lnTo>
                  <a:lnTo>
                    <a:pt x="85" y="683"/>
                  </a:lnTo>
                  <a:lnTo>
                    <a:pt x="66" y="661"/>
                  </a:lnTo>
                  <a:lnTo>
                    <a:pt x="50" y="639"/>
                  </a:lnTo>
                  <a:lnTo>
                    <a:pt x="41" y="614"/>
                  </a:lnTo>
                  <a:lnTo>
                    <a:pt x="33" y="587"/>
                  </a:lnTo>
                  <a:lnTo>
                    <a:pt x="28" y="558"/>
                  </a:lnTo>
                  <a:lnTo>
                    <a:pt x="13" y="514"/>
                  </a:lnTo>
                  <a:lnTo>
                    <a:pt x="2" y="426"/>
                  </a:lnTo>
                  <a:lnTo>
                    <a:pt x="0" y="389"/>
                  </a:lnTo>
                  <a:lnTo>
                    <a:pt x="0" y="286"/>
                  </a:lnTo>
                  <a:lnTo>
                    <a:pt x="0" y="259"/>
                  </a:lnTo>
                  <a:lnTo>
                    <a:pt x="2" y="198"/>
                  </a:lnTo>
                  <a:lnTo>
                    <a:pt x="6" y="164"/>
                  </a:lnTo>
                  <a:lnTo>
                    <a:pt x="13" y="127"/>
                  </a:lnTo>
                  <a:lnTo>
                    <a:pt x="24" y="98"/>
                  </a:lnTo>
                  <a:lnTo>
                    <a:pt x="37" y="73"/>
                  </a:lnTo>
                  <a:lnTo>
                    <a:pt x="59" y="53"/>
                  </a:lnTo>
                  <a:lnTo>
                    <a:pt x="72" y="46"/>
                  </a:lnTo>
                  <a:lnTo>
                    <a:pt x="85" y="39"/>
                  </a:lnTo>
                  <a:lnTo>
                    <a:pt x="120" y="24"/>
                  </a:lnTo>
                  <a:lnTo>
                    <a:pt x="158" y="14"/>
                  </a:lnTo>
                  <a:lnTo>
                    <a:pt x="243" y="2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B9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7828"/>
            <p:cNvSpPr>
              <a:spLocks/>
            </p:cNvSpPr>
            <p:nvPr/>
          </p:nvSpPr>
          <p:spPr bwMode="auto">
            <a:xfrm>
              <a:off x="2720" y="262"/>
              <a:ext cx="658" cy="735"/>
            </a:xfrm>
            <a:custGeom>
              <a:avLst/>
              <a:gdLst>
                <a:gd name="T0" fmla="*/ 329 w 658"/>
                <a:gd name="T1" fmla="*/ 0 h 735"/>
                <a:gd name="T2" fmla="*/ 416 w 658"/>
                <a:gd name="T3" fmla="*/ 2 h 735"/>
                <a:gd name="T4" fmla="*/ 502 w 658"/>
                <a:gd name="T5" fmla="*/ 15 h 735"/>
                <a:gd name="T6" fmla="*/ 539 w 658"/>
                <a:gd name="T7" fmla="*/ 25 h 735"/>
                <a:gd name="T8" fmla="*/ 572 w 658"/>
                <a:gd name="T9" fmla="*/ 37 h 735"/>
                <a:gd name="T10" fmla="*/ 601 w 658"/>
                <a:gd name="T11" fmla="*/ 54 h 735"/>
                <a:gd name="T12" fmla="*/ 620 w 658"/>
                <a:gd name="T13" fmla="*/ 71 h 735"/>
                <a:gd name="T14" fmla="*/ 629 w 658"/>
                <a:gd name="T15" fmla="*/ 83 h 735"/>
                <a:gd name="T16" fmla="*/ 636 w 658"/>
                <a:gd name="T17" fmla="*/ 96 h 735"/>
                <a:gd name="T18" fmla="*/ 644 w 658"/>
                <a:gd name="T19" fmla="*/ 125 h 735"/>
                <a:gd name="T20" fmla="*/ 651 w 658"/>
                <a:gd name="T21" fmla="*/ 159 h 735"/>
                <a:gd name="T22" fmla="*/ 655 w 658"/>
                <a:gd name="T23" fmla="*/ 196 h 735"/>
                <a:gd name="T24" fmla="*/ 658 w 658"/>
                <a:gd name="T25" fmla="*/ 255 h 735"/>
                <a:gd name="T26" fmla="*/ 658 w 658"/>
                <a:gd name="T27" fmla="*/ 282 h 735"/>
                <a:gd name="T28" fmla="*/ 658 w 658"/>
                <a:gd name="T29" fmla="*/ 387 h 735"/>
                <a:gd name="T30" fmla="*/ 655 w 658"/>
                <a:gd name="T31" fmla="*/ 419 h 735"/>
                <a:gd name="T32" fmla="*/ 647 w 658"/>
                <a:gd name="T33" fmla="*/ 497 h 735"/>
                <a:gd name="T34" fmla="*/ 638 w 658"/>
                <a:gd name="T35" fmla="*/ 544 h 735"/>
                <a:gd name="T36" fmla="*/ 627 w 658"/>
                <a:gd name="T37" fmla="*/ 585 h 735"/>
                <a:gd name="T38" fmla="*/ 614 w 658"/>
                <a:gd name="T39" fmla="*/ 625 h 735"/>
                <a:gd name="T40" fmla="*/ 596 w 658"/>
                <a:gd name="T41" fmla="*/ 654 h 735"/>
                <a:gd name="T42" fmla="*/ 565 w 658"/>
                <a:gd name="T43" fmla="*/ 678 h 735"/>
                <a:gd name="T44" fmla="*/ 530 w 658"/>
                <a:gd name="T45" fmla="*/ 698 h 735"/>
                <a:gd name="T46" fmla="*/ 489 w 658"/>
                <a:gd name="T47" fmla="*/ 713 h 735"/>
                <a:gd name="T48" fmla="*/ 447 w 658"/>
                <a:gd name="T49" fmla="*/ 722 h 735"/>
                <a:gd name="T50" fmla="*/ 445 w 658"/>
                <a:gd name="T51" fmla="*/ 720 h 735"/>
                <a:gd name="T52" fmla="*/ 438 w 658"/>
                <a:gd name="T53" fmla="*/ 720 h 735"/>
                <a:gd name="T54" fmla="*/ 434 w 658"/>
                <a:gd name="T55" fmla="*/ 725 h 735"/>
                <a:gd name="T56" fmla="*/ 359 w 658"/>
                <a:gd name="T57" fmla="*/ 735 h 735"/>
                <a:gd name="T58" fmla="*/ 329 w 658"/>
                <a:gd name="T59" fmla="*/ 735 h 735"/>
                <a:gd name="T60" fmla="*/ 298 w 658"/>
                <a:gd name="T61" fmla="*/ 735 h 735"/>
                <a:gd name="T62" fmla="*/ 226 w 658"/>
                <a:gd name="T63" fmla="*/ 727 h 735"/>
                <a:gd name="T64" fmla="*/ 221 w 658"/>
                <a:gd name="T65" fmla="*/ 725 h 735"/>
                <a:gd name="T66" fmla="*/ 219 w 658"/>
                <a:gd name="T67" fmla="*/ 720 h 735"/>
                <a:gd name="T68" fmla="*/ 210 w 658"/>
                <a:gd name="T69" fmla="*/ 725 h 735"/>
                <a:gd name="T70" fmla="*/ 142 w 658"/>
                <a:gd name="T71" fmla="*/ 708 h 735"/>
                <a:gd name="T72" fmla="*/ 110 w 658"/>
                <a:gd name="T73" fmla="*/ 693 h 735"/>
                <a:gd name="T74" fmla="*/ 83 w 658"/>
                <a:gd name="T75" fmla="*/ 676 h 735"/>
                <a:gd name="T76" fmla="*/ 66 w 658"/>
                <a:gd name="T77" fmla="*/ 656 h 735"/>
                <a:gd name="T78" fmla="*/ 50 w 658"/>
                <a:gd name="T79" fmla="*/ 634 h 735"/>
                <a:gd name="T80" fmla="*/ 42 w 658"/>
                <a:gd name="T81" fmla="*/ 610 h 735"/>
                <a:gd name="T82" fmla="*/ 33 w 658"/>
                <a:gd name="T83" fmla="*/ 583 h 735"/>
                <a:gd name="T84" fmla="*/ 28 w 658"/>
                <a:gd name="T85" fmla="*/ 554 h 735"/>
                <a:gd name="T86" fmla="*/ 13 w 658"/>
                <a:gd name="T87" fmla="*/ 509 h 735"/>
                <a:gd name="T88" fmla="*/ 7 w 658"/>
                <a:gd name="T89" fmla="*/ 460 h 735"/>
                <a:gd name="T90" fmla="*/ 2 w 658"/>
                <a:gd name="T91" fmla="*/ 424 h 735"/>
                <a:gd name="T92" fmla="*/ 0 w 658"/>
                <a:gd name="T93" fmla="*/ 387 h 735"/>
                <a:gd name="T94" fmla="*/ 0 w 658"/>
                <a:gd name="T95" fmla="*/ 282 h 735"/>
                <a:gd name="T96" fmla="*/ 0 w 658"/>
                <a:gd name="T97" fmla="*/ 257 h 735"/>
                <a:gd name="T98" fmla="*/ 2 w 658"/>
                <a:gd name="T99" fmla="*/ 196 h 735"/>
                <a:gd name="T100" fmla="*/ 7 w 658"/>
                <a:gd name="T101" fmla="*/ 162 h 735"/>
                <a:gd name="T102" fmla="*/ 13 w 658"/>
                <a:gd name="T103" fmla="*/ 127 h 735"/>
                <a:gd name="T104" fmla="*/ 24 w 658"/>
                <a:gd name="T105" fmla="*/ 96 h 735"/>
                <a:gd name="T106" fmla="*/ 37 w 658"/>
                <a:gd name="T107" fmla="*/ 71 h 735"/>
                <a:gd name="T108" fmla="*/ 57 w 658"/>
                <a:gd name="T109" fmla="*/ 54 h 735"/>
                <a:gd name="T110" fmla="*/ 85 w 658"/>
                <a:gd name="T111" fmla="*/ 37 h 735"/>
                <a:gd name="T112" fmla="*/ 118 w 658"/>
                <a:gd name="T113" fmla="*/ 25 h 735"/>
                <a:gd name="T114" fmla="*/ 156 w 658"/>
                <a:gd name="T115" fmla="*/ 15 h 735"/>
                <a:gd name="T116" fmla="*/ 241 w 658"/>
                <a:gd name="T117" fmla="*/ 2 h 735"/>
                <a:gd name="T118" fmla="*/ 329 w 658"/>
                <a:gd name="T119" fmla="*/ 0 h 73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58" h="735">
                  <a:moveTo>
                    <a:pt x="329" y="0"/>
                  </a:moveTo>
                  <a:lnTo>
                    <a:pt x="416" y="2"/>
                  </a:lnTo>
                  <a:lnTo>
                    <a:pt x="502" y="15"/>
                  </a:lnTo>
                  <a:lnTo>
                    <a:pt x="539" y="25"/>
                  </a:lnTo>
                  <a:lnTo>
                    <a:pt x="572" y="37"/>
                  </a:lnTo>
                  <a:lnTo>
                    <a:pt x="601" y="54"/>
                  </a:lnTo>
                  <a:lnTo>
                    <a:pt x="620" y="71"/>
                  </a:lnTo>
                  <a:lnTo>
                    <a:pt x="629" y="83"/>
                  </a:lnTo>
                  <a:lnTo>
                    <a:pt x="636" y="96"/>
                  </a:lnTo>
                  <a:lnTo>
                    <a:pt x="644" y="125"/>
                  </a:lnTo>
                  <a:lnTo>
                    <a:pt x="651" y="159"/>
                  </a:lnTo>
                  <a:lnTo>
                    <a:pt x="655" y="196"/>
                  </a:lnTo>
                  <a:lnTo>
                    <a:pt x="658" y="255"/>
                  </a:lnTo>
                  <a:lnTo>
                    <a:pt x="658" y="282"/>
                  </a:lnTo>
                  <a:lnTo>
                    <a:pt x="658" y="387"/>
                  </a:lnTo>
                  <a:lnTo>
                    <a:pt x="655" y="419"/>
                  </a:lnTo>
                  <a:lnTo>
                    <a:pt x="647" y="497"/>
                  </a:lnTo>
                  <a:lnTo>
                    <a:pt x="638" y="544"/>
                  </a:lnTo>
                  <a:lnTo>
                    <a:pt x="627" y="585"/>
                  </a:lnTo>
                  <a:lnTo>
                    <a:pt x="614" y="625"/>
                  </a:lnTo>
                  <a:lnTo>
                    <a:pt x="596" y="654"/>
                  </a:lnTo>
                  <a:lnTo>
                    <a:pt x="565" y="678"/>
                  </a:lnTo>
                  <a:lnTo>
                    <a:pt x="530" y="698"/>
                  </a:lnTo>
                  <a:lnTo>
                    <a:pt x="489" y="713"/>
                  </a:lnTo>
                  <a:lnTo>
                    <a:pt x="447" y="722"/>
                  </a:lnTo>
                  <a:lnTo>
                    <a:pt x="445" y="720"/>
                  </a:lnTo>
                  <a:lnTo>
                    <a:pt x="438" y="720"/>
                  </a:lnTo>
                  <a:lnTo>
                    <a:pt x="434" y="725"/>
                  </a:lnTo>
                  <a:lnTo>
                    <a:pt x="359" y="735"/>
                  </a:lnTo>
                  <a:lnTo>
                    <a:pt x="329" y="735"/>
                  </a:lnTo>
                  <a:lnTo>
                    <a:pt x="298" y="735"/>
                  </a:lnTo>
                  <a:lnTo>
                    <a:pt x="226" y="727"/>
                  </a:lnTo>
                  <a:lnTo>
                    <a:pt x="221" y="725"/>
                  </a:lnTo>
                  <a:lnTo>
                    <a:pt x="219" y="720"/>
                  </a:lnTo>
                  <a:lnTo>
                    <a:pt x="210" y="725"/>
                  </a:lnTo>
                  <a:lnTo>
                    <a:pt x="142" y="708"/>
                  </a:lnTo>
                  <a:lnTo>
                    <a:pt x="110" y="693"/>
                  </a:lnTo>
                  <a:lnTo>
                    <a:pt x="83" y="676"/>
                  </a:lnTo>
                  <a:lnTo>
                    <a:pt x="66" y="656"/>
                  </a:lnTo>
                  <a:lnTo>
                    <a:pt x="50" y="634"/>
                  </a:lnTo>
                  <a:lnTo>
                    <a:pt x="42" y="610"/>
                  </a:lnTo>
                  <a:lnTo>
                    <a:pt x="33" y="583"/>
                  </a:lnTo>
                  <a:lnTo>
                    <a:pt x="28" y="554"/>
                  </a:lnTo>
                  <a:lnTo>
                    <a:pt x="13" y="509"/>
                  </a:lnTo>
                  <a:lnTo>
                    <a:pt x="7" y="460"/>
                  </a:lnTo>
                  <a:lnTo>
                    <a:pt x="2" y="424"/>
                  </a:lnTo>
                  <a:lnTo>
                    <a:pt x="0" y="387"/>
                  </a:lnTo>
                  <a:lnTo>
                    <a:pt x="0" y="282"/>
                  </a:lnTo>
                  <a:lnTo>
                    <a:pt x="0" y="257"/>
                  </a:lnTo>
                  <a:lnTo>
                    <a:pt x="2" y="196"/>
                  </a:lnTo>
                  <a:lnTo>
                    <a:pt x="7" y="162"/>
                  </a:lnTo>
                  <a:lnTo>
                    <a:pt x="13" y="127"/>
                  </a:lnTo>
                  <a:lnTo>
                    <a:pt x="24" y="96"/>
                  </a:lnTo>
                  <a:lnTo>
                    <a:pt x="37" y="71"/>
                  </a:lnTo>
                  <a:lnTo>
                    <a:pt x="57" y="54"/>
                  </a:lnTo>
                  <a:lnTo>
                    <a:pt x="85" y="37"/>
                  </a:lnTo>
                  <a:lnTo>
                    <a:pt x="118" y="25"/>
                  </a:lnTo>
                  <a:lnTo>
                    <a:pt x="156" y="15"/>
                  </a:lnTo>
                  <a:lnTo>
                    <a:pt x="241" y="2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BAB9B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7829"/>
            <p:cNvSpPr>
              <a:spLocks/>
            </p:cNvSpPr>
            <p:nvPr/>
          </p:nvSpPr>
          <p:spPr bwMode="auto">
            <a:xfrm>
              <a:off x="2722" y="262"/>
              <a:ext cx="653" cy="732"/>
            </a:xfrm>
            <a:custGeom>
              <a:avLst/>
              <a:gdLst>
                <a:gd name="T0" fmla="*/ 327 w 653"/>
                <a:gd name="T1" fmla="*/ 0 h 732"/>
                <a:gd name="T2" fmla="*/ 414 w 653"/>
                <a:gd name="T3" fmla="*/ 5 h 732"/>
                <a:gd name="T4" fmla="*/ 498 w 653"/>
                <a:gd name="T5" fmla="*/ 17 h 732"/>
                <a:gd name="T6" fmla="*/ 535 w 653"/>
                <a:gd name="T7" fmla="*/ 27 h 732"/>
                <a:gd name="T8" fmla="*/ 568 w 653"/>
                <a:gd name="T9" fmla="*/ 39 h 732"/>
                <a:gd name="T10" fmla="*/ 596 w 653"/>
                <a:gd name="T11" fmla="*/ 54 h 732"/>
                <a:gd name="T12" fmla="*/ 618 w 653"/>
                <a:gd name="T13" fmla="*/ 74 h 732"/>
                <a:gd name="T14" fmla="*/ 631 w 653"/>
                <a:gd name="T15" fmla="*/ 96 h 732"/>
                <a:gd name="T16" fmla="*/ 640 w 653"/>
                <a:gd name="T17" fmla="*/ 127 h 732"/>
                <a:gd name="T18" fmla="*/ 651 w 653"/>
                <a:gd name="T19" fmla="*/ 196 h 732"/>
                <a:gd name="T20" fmla="*/ 653 w 653"/>
                <a:gd name="T21" fmla="*/ 255 h 732"/>
                <a:gd name="T22" fmla="*/ 653 w 653"/>
                <a:gd name="T23" fmla="*/ 282 h 732"/>
                <a:gd name="T24" fmla="*/ 653 w 653"/>
                <a:gd name="T25" fmla="*/ 385 h 732"/>
                <a:gd name="T26" fmla="*/ 651 w 653"/>
                <a:gd name="T27" fmla="*/ 419 h 732"/>
                <a:gd name="T28" fmla="*/ 642 w 653"/>
                <a:gd name="T29" fmla="*/ 495 h 732"/>
                <a:gd name="T30" fmla="*/ 634 w 653"/>
                <a:gd name="T31" fmla="*/ 541 h 732"/>
                <a:gd name="T32" fmla="*/ 623 w 653"/>
                <a:gd name="T33" fmla="*/ 585 h 732"/>
                <a:gd name="T34" fmla="*/ 610 w 653"/>
                <a:gd name="T35" fmla="*/ 622 h 732"/>
                <a:gd name="T36" fmla="*/ 592 w 653"/>
                <a:gd name="T37" fmla="*/ 651 h 732"/>
                <a:gd name="T38" fmla="*/ 563 w 653"/>
                <a:gd name="T39" fmla="*/ 676 h 732"/>
                <a:gd name="T40" fmla="*/ 526 w 653"/>
                <a:gd name="T41" fmla="*/ 696 h 732"/>
                <a:gd name="T42" fmla="*/ 485 w 653"/>
                <a:gd name="T43" fmla="*/ 710 h 732"/>
                <a:gd name="T44" fmla="*/ 443 w 653"/>
                <a:gd name="T45" fmla="*/ 720 h 732"/>
                <a:gd name="T46" fmla="*/ 441 w 653"/>
                <a:gd name="T47" fmla="*/ 718 h 732"/>
                <a:gd name="T48" fmla="*/ 436 w 653"/>
                <a:gd name="T49" fmla="*/ 718 h 732"/>
                <a:gd name="T50" fmla="*/ 430 w 653"/>
                <a:gd name="T51" fmla="*/ 722 h 732"/>
                <a:gd name="T52" fmla="*/ 357 w 653"/>
                <a:gd name="T53" fmla="*/ 730 h 732"/>
                <a:gd name="T54" fmla="*/ 327 w 653"/>
                <a:gd name="T55" fmla="*/ 732 h 732"/>
                <a:gd name="T56" fmla="*/ 296 w 653"/>
                <a:gd name="T57" fmla="*/ 732 h 732"/>
                <a:gd name="T58" fmla="*/ 224 w 653"/>
                <a:gd name="T59" fmla="*/ 725 h 732"/>
                <a:gd name="T60" fmla="*/ 222 w 653"/>
                <a:gd name="T61" fmla="*/ 722 h 732"/>
                <a:gd name="T62" fmla="*/ 219 w 653"/>
                <a:gd name="T63" fmla="*/ 718 h 732"/>
                <a:gd name="T64" fmla="*/ 211 w 653"/>
                <a:gd name="T65" fmla="*/ 722 h 732"/>
                <a:gd name="T66" fmla="*/ 140 w 653"/>
                <a:gd name="T67" fmla="*/ 705 h 732"/>
                <a:gd name="T68" fmla="*/ 110 w 653"/>
                <a:gd name="T69" fmla="*/ 691 h 732"/>
                <a:gd name="T70" fmla="*/ 83 w 653"/>
                <a:gd name="T71" fmla="*/ 674 h 732"/>
                <a:gd name="T72" fmla="*/ 64 w 653"/>
                <a:gd name="T73" fmla="*/ 654 h 732"/>
                <a:gd name="T74" fmla="*/ 51 w 653"/>
                <a:gd name="T75" fmla="*/ 632 h 732"/>
                <a:gd name="T76" fmla="*/ 42 w 653"/>
                <a:gd name="T77" fmla="*/ 607 h 732"/>
                <a:gd name="T78" fmla="*/ 33 w 653"/>
                <a:gd name="T79" fmla="*/ 580 h 732"/>
                <a:gd name="T80" fmla="*/ 29 w 653"/>
                <a:gd name="T81" fmla="*/ 551 h 732"/>
                <a:gd name="T82" fmla="*/ 13 w 653"/>
                <a:gd name="T83" fmla="*/ 505 h 732"/>
                <a:gd name="T84" fmla="*/ 7 w 653"/>
                <a:gd name="T85" fmla="*/ 460 h 732"/>
                <a:gd name="T86" fmla="*/ 2 w 653"/>
                <a:gd name="T87" fmla="*/ 421 h 732"/>
                <a:gd name="T88" fmla="*/ 0 w 653"/>
                <a:gd name="T89" fmla="*/ 385 h 732"/>
                <a:gd name="T90" fmla="*/ 0 w 653"/>
                <a:gd name="T91" fmla="*/ 282 h 732"/>
                <a:gd name="T92" fmla="*/ 0 w 653"/>
                <a:gd name="T93" fmla="*/ 257 h 732"/>
                <a:gd name="T94" fmla="*/ 2 w 653"/>
                <a:gd name="T95" fmla="*/ 196 h 732"/>
                <a:gd name="T96" fmla="*/ 7 w 653"/>
                <a:gd name="T97" fmla="*/ 162 h 732"/>
                <a:gd name="T98" fmla="*/ 13 w 653"/>
                <a:gd name="T99" fmla="*/ 127 h 732"/>
                <a:gd name="T100" fmla="*/ 24 w 653"/>
                <a:gd name="T101" fmla="*/ 98 h 732"/>
                <a:gd name="T102" fmla="*/ 37 w 653"/>
                <a:gd name="T103" fmla="*/ 74 h 732"/>
                <a:gd name="T104" fmla="*/ 57 w 653"/>
                <a:gd name="T105" fmla="*/ 54 h 732"/>
                <a:gd name="T106" fmla="*/ 86 w 653"/>
                <a:gd name="T107" fmla="*/ 39 h 732"/>
                <a:gd name="T108" fmla="*/ 119 w 653"/>
                <a:gd name="T109" fmla="*/ 27 h 732"/>
                <a:gd name="T110" fmla="*/ 156 w 653"/>
                <a:gd name="T111" fmla="*/ 17 h 732"/>
                <a:gd name="T112" fmla="*/ 239 w 653"/>
                <a:gd name="T113" fmla="*/ 5 h 732"/>
                <a:gd name="T114" fmla="*/ 327 w 653"/>
                <a:gd name="T115" fmla="*/ 0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3" h="732">
                  <a:moveTo>
                    <a:pt x="327" y="0"/>
                  </a:moveTo>
                  <a:lnTo>
                    <a:pt x="414" y="5"/>
                  </a:lnTo>
                  <a:lnTo>
                    <a:pt x="498" y="17"/>
                  </a:lnTo>
                  <a:lnTo>
                    <a:pt x="535" y="27"/>
                  </a:lnTo>
                  <a:lnTo>
                    <a:pt x="568" y="39"/>
                  </a:lnTo>
                  <a:lnTo>
                    <a:pt x="596" y="54"/>
                  </a:lnTo>
                  <a:lnTo>
                    <a:pt x="618" y="74"/>
                  </a:lnTo>
                  <a:lnTo>
                    <a:pt x="631" y="96"/>
                  </a:lnTo>
                  <a:lnTo>
                    <a:pt x="640" y="127"/>
                  </a:lnTo>
                  <a:lnTo>
                    <a:pt x="651" y="196"/>
                  </a:lnTo>
                  <a:lnTo>
                    <a:pt x="653" y="255"/>
                  </a:lnTo>
                  <a:lnTo>
                    <a:pt x="653" y="282"/>
                  </a:lnTo>
                  <a:lnTo>
                    <a:pt x="653" y="385"/>
                  </a:lnTo>
                  <a:lnTo>
                    <a:pt x="651" y="419"/>
                  </a:lnTo>
                  <a:lnTo>
                    <a:pt x="642" y="495"/>
                  </a:lnTo>
                  <a:lnTo>
                    <a:pt x="634" y="541"/>
                  </a:lnTo>
                  <a:lnTo>
                    <a:pt x="623" y="585"/>
                  </a:lnTo>
                  <a:lnTo>
                    <a:pt x="610" y="622"/>
                  </a:lnTo>
                  <a:lnTo>
                    <a:pt x="592" y="651"/>
                  </a:lnTo>
                  <a:lnTo>
                    <a:pt x="563" y="676"/>
                  </a:lnTo>
                  <a:lnTo>
                    <a:pt x="526" y="696"/>
                  </a:lnTo>
                  <a:lnTo>
                    <a:pt x="485" y="710"/>
                  </a:lnTo>
                  <a:lnTo>
                    <a:pt x="443" y="720"/>
                  </a:lnTo>
                  <a:lnTo>
                    <a:pt x="441" y="718"/>
                  </a:lnTo>
                  <a:lnTo>
                    <a:pt x="436" y="718"/>
                  </a:lnTo>
                  <a:lnTo>
                    <a:pt x="430" y="722"/>
                  </a:lnTo>
                  <a:lnTo>
                    <a:pt x="357" y="730"/>
                  </a:lnTo>
                  <a:lnTo>
                    <a:pt x="327" y="732"/>
                  </a:lnTo>
                  <a:lnTo>
                    <a:pt x="296" y="732"/>
                  </a:lnTo>
                  <a:lnTo>
                    <a:pt x="224" y="725"/>
                  </a:lnTo>
                  <a:lnTo>
                    <a:pt x="222" y="722"/>
                  </a:lnTo>
                  <a:lnTo>
                    <a:pt x="219" y="718"/>
                  </a:lnTo>
                  <a:lnTo>
                    <a:pt x="211" y="722"/>
                  </a:lnTo>
                  <a:lnTo>
                    <a:pt x="140" y="705"/>
                  </a:lnTo>
                  <a:lnTo>
                    <a:pt x="110" y="691"/>
                  </a:lnTo>
                  <a:lnTo>
                    <a:pt x="83" y="674"/>
                  </a:lnTo>
                  <a:lnTo>
                    <a:pt x="64" y="654"/>
                  </a:lnTo>
                  <a:lnTo>
                    <a:pt x="51" y="632"/>
                  </a:lnTo>
                  <a:lnTo>
                    <a:pt x="42" y="607"/>
                  </a:lnTo>
                  <a:lnTo>
                    <a:pt x="33" y="580"/>
                  </a:lnTo>
                  <a:lnTo>
                    <a:pt x="29" y="551"/>
                  </a:lnTo>
                  <a:lnTo>
                    <a:pt x="13" y="505"/>
                  </a:lnTo>
                  <a:lnTo>
                    <a:pt x="7" y="460"/>
                  </a:lnTo>
                  <a:lnTo>
                    <a:pt x="2" y="421"/>
                  </a:lnTo>
                  <a:lnTo>
                    <a:pt x="0" y="385"/>
                  </a:lnTo>
                  <a:lnTo>
                    <a:pt x="0" y="282"/>
                  </a:lnTo>
                  <a:lnTo>
                    <a:pt x="0" y="257"/>
                  </a:lnTo>
                  <a:lnTo>
                    <a:pt x="2" y="196"/>
                  </a:lnTo>
                  <a:lnTo>
                    <a:pt x="7" y="162"/>
                  </a:lnTo>
                  <a:lnTo>
                    <a:pt x="13" y="127"/>
                  </a:lnTo>
                  <a:lnTo>
                    <a:pt x="24" y="98"/>
                  </a:lnTo>
                  <a:lnTo>
                    <a:pt x="37" y="74"/>
                  </a:lnTo>
                  <a:lnTo>
                    <a:pt x="57" y="54"/>
                  </a:lnTo>
                  <a:lnTo>
                    <a:pt x="86" y="39"/>
                  </a:lnTo>
                  <a:lnTo>
                    <a:pt x="119" y="27"/>
                  </a:lnTo>
                  <a:lnTo>
                    <a:pt x="156" y="17"/>
                  </a:lnTo>
                  <a:lnTo>
                    <a:pt x="239" y="5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BCBB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7830"/>
            <p:cNvSpPr>
              <a:spLocks/>
            </p:cNvSpPr>
            <p:nvPr/>
          </p:nvSpPr>
          <p:spPr bwMode="auto">
            <a:xfrm>
              <a:off x="2724" y="264"/>
              <a:ext cx="649" cy="728"/>
            </a:xfrm>
            <a:custGeom>
              <a:avLst/>
              <a:gdLst>
                <a:gd name="T0" fmla="*/ 325 w 649"/>
                <a:gd name="T1" fmla="*/ 0 h 728"/>
                <a:gd name="T2" fmla="*/ 412 w 649"/>
                <a:gd name="T3" fmla="*/ 5 h 728"/>
                <a:gd name="T4" fmla="*/ 494 w 649"/>
                <a:gd name="T5" fmla="*/ 15 h 728"/>
                <a:gd name="T6" fmla="*/ 531 w 649"/>
                <a:gd name="T7" fmla="*/ 25 h 728"/>
                <a:gd name="T8" fmla="*/ 564 w 649"/>
                <a:gd name="T9" fmla="*/ 37 h 728"/>
                <a:gd name="T10" fmla="*/ 592 w 649"/>
                <a:gd name="T11" fmla="*/ 54 h 728"/>
                <a:gd name="T12" fmla="*/ 614 w 649"/>
                <a:gd name="T13" fmla="*/ 74 h 728"/>
                <a:gd name="T14" fmla="*/ 627 w 649"/>
                <a:gd name="T15" fmla="*/ 96 h 728"/>
                <a:gd name="T16" fmla="*/ 636 w 649"/>
                <a:gd name="T17" fmla="*/ 125 h 728"/>
                <a:gd name="T18" fmla="*/ 647 w 649"/>
                <a:gd name="T19" fmla="*/ 194 h 728"/>
                <a:gd name="T20" fmla="*/ 649 w 649"/>
                <a:gd name="T21" fmla="*/ 253 h 728"/>
                <a:gd name="T22" fmla="*/ 649 w 649"/>
                <a:gd name="T23" fmla="*/ 280 h 728"/>
                <a:gd name="T24" fmla="*/ 649 w 649"/>
                <a:gd name="T25" fmla="*/ 383 h 728"/>
                <a:gd name="T26" fmla="*/ 647 w 649"/>
                <a:gd name="T27" fmla="*/ 414 h 728"/>
                <a:gd name="T28" fmla="*/ 638 w 649"/>
                <a:gd name="T29" fmla="*/ 493 h 728"/>
                <a:gd name="T30" fmla="*/ 629 w 649"/>
                <a:gd name="T31" fmla="*/ 537 h 728"/>
                <a:gd name="T32" fmla="*/ 618 w 649"/>
                <a:gd name="T33" fmla="*/ 581 h 728"/>
                <a:gd name="T34" fmla="*/ 605 w 649"/>
                <a:gd name="T35" fmla="*/ 618 h 728"/>
                <a:gd name="T36" fmla="*/ 597 w 649"/>
                <a:gd name="T37" fmla="*/ 632 h 728"/>
                <a:gd name="T38" fmla="*/ 588 w 649"/>
                <a:gd name="T39" fmla="*/ 647 h 728"/>
                <a:gd name="T40" fmla="*/ 559 w 649"/>
                <a:gd name="T41" fmla="*/ 672 h 728"/>
                <a:gd name="T42" fmla="*/ 522 w 649"/>
                <a:gd name="T43" fmla="*/ 691 h 728"/>
                <a:gd name="T44" fmla="*/ 480 w 649"/>
                <a:gd name="T45" fmla="*/ 706 h 728"/>
                <a:gd name="T46" fmla="*/ 439 w 649"/>
                <a:gd name="T47" fmla="*/ 716 h 728"/>
                <a:gd name="T48" fmla="*/ 432 w 649"/>
                <a:gd name="T49" fmla="*/ 711 h 728"/>
                <a:gd name="T50" fmla="*/ 426 w 649"/>
                <a:gd name="T51" fmla="*/ 718 h 728"/>
                <a:gd name="T52" fmla="*/ 355 w 649"/>
                <a:gd name="T53" fmla="*/ 725 h 728"/>
                <a:gd name="T54" fmla="*/ 325 w 649"/>
                <a:gd name="T55" fmla="*/ 728 h 728"/>
                <a:gd name="T56" fmla="*/ 294 w 649"/>
                <a:gd name="T57" fmla="*/ 725 h 728"/>
                <a:gd name="T58" fmla="*/ 224 w 649"/>
                <a:gd name="T59" fmla="*/ 720 h 728"/>
                <a:gd name="T60" fmla="*/ 217 w 649"/>
                <a:gd name="T61" fmla="*/ 713 h 728"/>
                <a:gd name="T62" fmla="*/ 211 w 649"/>
                <a:gd name="T63" fmla="*/ 718 h 728"/>
                <a:gd name="T64" fmla="*/ 141 w 649"/>
                <a:gd name="T65" fmla="*/ 701 h 728"/>
                <a:gd name="T66" fmla="*/ 110 w 649"/>
                <a:gd name="T67" fmla="*/ 686 h 728"/>
                <a:gd name="T68" fmla="*/ 84 w 649"/>
                <a:gd name="T69" fmla="*/ 669 h 728"/>
                <a:gd name="T70" fmla="*/ 64 w 649"/>
                <a:gd name="T71" fmla="*/ 649 h 728"/>
                <a:gd name="T72" fmla="*/ 51 w 649"/>
                <a:gd name="T73" fmla="*/ 627 h 728"/>
                <a:gd name="T74" fmla="*/ 31 w 649"/>
                <a:gd name="T75" fmla="*/ 576 h 728"/>
                <a:gd name="T76" fmla="*/ 29 w 649"/>
                <a:gd name="T77" fmla="*/ 544 h 728"/>
                <a:gd name="T78" fmla="*/ 20 w 649"/>
                <a:gd name="T79" fmla="*/ 522 h 728"/>
                <a:gd name="T80" fmla="*/ 14 w 649"/>
                <a:gd name="T81" fmla="*/ 500 h 728"/>
                <a:gd name="T82" fmla="*/ 7 w 649"/>
                <a:gd name="T83" fmla="*/ 456 h 728"/>
                <a:gd name="T84" fmla="*/ 3 w 649"/>
                <a:gd name="T85" fmla="*/ 417 h 728"/>
                <a:gd name="T86" fmla="*/ 0 w 649"/>
                <a:gd name="T87" fmla="*/ 383 h 728"/>
                <a:gd name="T88" fmla="*/ 0 w 649"/>
                <a:gd name="T89" fmla="*/ 280 h 728"/>
                <a:gd name="T90" fmla="*/ 0 w 649"/>
                <a:gd name="T91" fmla="*/ 255 h 728"/>
                <a:gd name="T92" fmla="*/ 3 w 649"/>
                <a:gd name="T93" fmla="*/ 196 h 728"/>
                <a:gd name="T94" fmla="*/ 7 w 649"/>
                <a:gd name="T95" fmla="*/ 160 h 728"/>
                <a:gd name="T96" fmla="*/ 14 w 649"/>
                <a:gd name="T97" fmla="*/ 125 h 728"/>
                <a:gd name="T98" fmla="*/ 24 w 649"/>
                <a:gd name="T99" fmla="*/ 96 h 728"/>
                <a:gd name="T100" fmla="*/ 38 w 649"/>
                <a:gd name="T101" fmla="*/ 74 h 728"/>
                <a:gd name="T102" fmla="*/ 57 w 649"/>
                <a:gd name="T103" fmla="*/ 54 h 728"/>
                <a:gd name="T104" fmla="*/ 86 w 649"/>
                <a:gd name="T105" fmla="*/ 37 h 728"/>
                <a:gd name="T106" fmla="*/ 119 w 649"/>
                <a:gd name="T107" fmla="*/ 25 h 728"/>
                <a:gd name="T108" fmla="*/ 156 w 649"/>
                <a:gd name="T109" fmla="*/ 15 h 728"/>
                <a:gd name="T110" fmla="*/ 237 w 649"/>
                <a:gd name="T111" fmla="*/ 5 h 728"/>
                <a:gd name="T112" fmla="*/ 325 w 649"/>
                <a:gd name="T113" fmla="*/ 0 h 7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49" h="728">
                  <a:moveTo>
                    <a:pt x="325" y="0"/>
                  </a:moveTo>
                  <a:lnTo>
                    <a:pt x="412" y="5"/>
                  </a:lnTo>
                  <a:lnTo>
                    <a:pt x="494" y="15"/>
                  </a:lnTo>
                  <a:lnTo>
                    <a:pt x="531" y="25"/>
                  </a:lnTo>
                  <a:lnTo>
                    <a:pt x="564" y="37"/>
                  </a:lnTo>
                  <a:lnTo>
                    <a:pt x="592" y="54"/>
                  </a:lnTo>
                  <a:lnTo>
                    <a:pt x="614" y="74"/>
                  </a:lnTo>
                  <a:lnTo>
                    <a:pt x="627" y="96"/>
                  </a:lnTo>
                  <a:lnTo>
                    <a:pt x="636" y="125"/>
                  </a:lnTo>
                  <a:lnTo>
                    <a:pt x="647" y="194"/>
                  </a:lnTo>
                  <a:lnTo>
                    <a:pt x="649" y="253"/>
                  </a:lnTo>
                  <a:lnTo>
                    <a:pt x="649" y="280"/>
                  </a:lnTo>
                  <a:lnTo>
                    <a:pt x="649" y="383"/>
                  </a:lnTo>
                  <a:lnTo>
                    <a:pt x="647" y="414"/>
                  </a:lnTo>
                  <a:lnTo>
                    <a:pt x="638" y="493"/>
                  </a:lnTo>
                  <a:lnTo>
                    <a:pt x="629" y="537"/>
                  </a:lnTo>
                  <a:lnTo>
                    <a:pt x="618" y="581"/>
                  </a:lnTo>
                  <a:lnTo>
                    <a:pt x="605" y="618"/>
                  </a:lnTo>
                  <a:lnTo>
                    <a:pt x="597" y="632"/>
                  </a:lnTo>
                  <a:lnTo>
                    <a:pt x="588" y="647"/>
                  </a:lnTo>
                  <a:lnTo>
                    <a:pt x="559" y="672"/>
                  </a:lnTo>
                  <a:lnTo>
                    <a:pt x="522" y="691"/>
                  </a:lnTo>
                  <a:lnTo>
                    <a:pt x="480" y="706"/>
                  </a:lnTo>
                  <a:lnTo>
                    <a:pt x="439" y="716"/>
                  </a:lnTo>
                  <a:lnTo>
                    <a:pt x="432" y="711"/>
                  </a:lnTo>
                  <a:lnTo>
                    <a:pt x="426" y="718"/>
                  </a:lnTo>
                  <a:lnTo>
                    <a:pt x="355" y="725"/>
                  </a:lnTo>
                  <a:lnTo>
                    <a:pt x="325" y="728"/>
                  </a:lnTo>
                  <a:lnTo>
                    <a:pt x="294" y="725"/>
                  </a:lnTo>
                  <a:lnTo>
                    <a:pt x="224" y="720"/>
                  </a:lnTo>
                  <a:lnTo>
                    <a:pt x="217" y="713"/>
                  </a:lnTo>
                  <a:lnTo>
                    <a:pt x="211" y="718"/>
                  </a:lnTo>
                  <a:lnTo>
                    <a:pt x="141" y="701"/>
                  </a:lnTo>
                  <a:lnTo>
                    <a:pt x="110" y="686"/>
                  </a:lnTo>
                  <a:lnTo>
                    <a:pt x="84" y="669"/>
                  </a:lnTo>
                  <a:lnTo>
                    <a:pt x="64" y="649"/>
                  </a:lnTo>
                  <a:lnTo>
                    <a:pt x="51" y="627"/>
                  </a:lnTo>
                  <a:lnTo>
                    <a:pt x="31" y="576"/>
                  </a:lnTo>
                  <a:lnTo>
                    <a:pt x="29" y="544"/>
                  </a:lnTo>
                  <a:lnTo>
                    <a:pt x="20" y="522"/>
                  </a:lnTo>
                  <a:lnTo>
                    <a:pt x="14" y="500"/>
                  </a:lnTo>
                  <a:lnTo>
                    <a:pt x="7" y="456"/>
                  </a:lnTo>
                  <a:lnTo>
                    <a:pt x="3" y="417"/>
                  </a:lnTo>
                  <a:lnTo>
                    <a:pt x="0" y="383"/>
                  </a:lnTo>
                  <a:lnTo>
                    <a:pt x="0" y="280"/>
                  </a:lnTo>
                  <a:lnTo>
                    <a:pt x="0" y="255"/>
                  </a:lnTo>
                  <a:lnTo>
                    <a:pt x="3" y="196"/>
                  </a:lnTo>
                  <a:lnTo>
                    <a:pt x="7" y="160"/>
                  </a:lnTo>
                  <a:lnTo>
                    <a:pt x="14" y="125"/>
                  </a:lnTo>
                  <a:lnTo>
                    <a:pt x="24" y="96"/>
                  </a:lnTo>
                  <a:lnTo>
                    <a:pt x="38" y="74"/>
                  </a:lnTo>
                  <a:lnTo>
                    <a:pt x="57" y="54"/>
                  </a:lnTo>
                  <a:lnTo>
                    <a:pt x="86" y="37"/>
                  </a:lnTo>
                  <a:lnTo>
                    <a:pt x="119" y="25"/>
                  </a:lnTo>
                  <a:lnTo>
                    <a:pt x="156" y="15"/>
                  </a:lnTo>
                  <a:lnTo>
                    <a:pt x="237" y="5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BDBC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7831"/>
            <p:cNvSpPr>
              <a:spLocks/>
            </p:cNvSpPr>
            <p:nvPr/>
          </p:nvSpPr>
          <p:spPr bwMode="auto">
            <a:xfrm>
              <a:off x="2727" y="267"/>
              <a:ext cx="644" cy="720"/>
            </a:xfrm>
            <a:custGeom>
              <a:avLst/>
              <a:gdLst>
                <a:gd name="T0" fmla="*/ 322 w 644"/>
                <a:gd name="T1" fmla="*/ 0 h 720"/>
                <a:gd name="T2" fmla="*/ 409 w 644"/>
                <a:gd name="T3" fmla="*/ 2 h 720"/>
                <a:gd name="T4" fmla="*/ 491 w 644"/>
                <a:gd name="T5" fmla="*/ 15 h 720"/>
                <a:gd name="T6" fmla="*/ 528 w 644"/>
                <a:gd name="T7" fmla="*/ 24 h 720"/>
                <a:gd name="T8" fmla="*/ 561 w 644"/>
                <a:gd name="T9" fmla="*/ 37 h 720"/>
                <a:gd name="T10" fmla="*/ 587 w 644"/>
                <a:gd name="T11" fmla="*/ 51 h 720"/>
                <a:gd name="T12" fmla="*/ 609 w 644"/>
                <a:gd name="T13" fmla="*/ 71 h 720"/>
                <a:gd name="T14" fmla="*/ 622 w 644"/>
                <a:gd name="T15" fmla="*/ 93 h 720"/>
                <a:gd name="T16" fmla="*/ 631 w 644"/>
                <a:gd name="T17" fmla="*/ 122 h 720"/>
                <a:gd name="T18" fmla="*/ 642 w 644"/>
                <a:gd name="T19" fmla="*/ 191 h 720"/>
                <a:gd name="T20" fmla="*/ 644 w 644"/>
                <a:gd name="T21" fmla="*/ 250 h 720"/>
                <a:gd name="T22" fmla="*/ 644 w 644"/>
                <a:gd name="T23" fmla="*/ 277 h 720"/>
                <a:gd name="T24" fmla="*/ 644 w 644"/>
                <a:gd name="T25" fmla="*/ 377 h 720"/>
                <a:gd name="T26" fmla="*/ 642 w 644"/>
                <a:gd name="T27" fmla="*/ 411 h 720"/>
                <a:gd name="T28" fmla="*/ 633 w 644"/>
                <a:gd name="T29" fmla="*/ 487 h 720"/>
                <a:gd name="T30" fmla="*/ 613 w 644"/>
                <a:gd name="T31" fmla="*/ 575 h 720"/>
                <a:gd name="T32" fmla="*/ 600 w 644"/>
                <a:gd name="T33" fmla="*/ 612 h 720"/>
                <a:gd name="T34" fmla="*/ 591 w 644"/>
                <a:gd name="T35" fmla="*/ 627 h 720"/>
                <a:gd name="T36" fmla="*/ 583 w 644"/>
                <a:gd name="T37" fmla="*/ 639 h 720"/>
                <a:gd name="T38" fmla="*/ 554 w 644"/>
                <a:gd name="T39" fmla="*/ 666 h 720"/>
                <a:gd name="T40" fmla="*/ 517 w 644"/>
                <a:gd name="T41" fmla="*/ 686 h 720"/>
                <a:gd name="T42" fmla="*/ 475 w 644"/>
                <a:gd name="T43" fmla="*/ 698 h 720"/>
                <a:gd name="T44" fmla="*/ 436 w 644"/>
                <a:gd name="T45" fmla="*/ 708 h 720"/>
                <a:gd name="T46" fmla="*/ 427 w 644"/>
                <a:gd name="T47" fmla="*/ 705 h 720"/>
                <a:gd name="T48" fmla="*/ 420 w 644"/>
                <a:gd name="T49" fmla="*/ 710 h 720"/>
                <a:gd name="T50" fmla="*/ 350 w 644"/>
                <a:gd name="T51" fmla="*/ 720 h 720"/>
                <a:gd name="T52" fmla="*/ 322 w 644"/>
                <a:gd name="T53" fmla="*/ 720 h 720"/>
                <a:gd name="T54" fmla="*/ 291 w 644"/>
                <a:gd name="T55" fmla="*/ 720 h 720"/>
                <a:gd name="T56" fmla="*/ 223 w 644"/>
                <a:gd name="T57" fmla="*/ 715 h 720"/>
                <a:gd name="T58" fmla="*/ 217 w 644"/>
                <a:gd name="T59" fmla="*/ 708 h 720"/>
                <a:gd name="T60" fmla="*/ 210 w 644"/>
                <a:gd name="T61" fmla="*/ 710 h 720"/>
                <a:gd name="T62" fmla="*/ 140 w 644"/>
                <a:gd name="T63" fmla="*/ 693 h 720"/>
                <a:gd name="T64" fmla="*/ 109 w 644"/>
                <a:gd name="T65" fmla="*/ 681 h 720"/>
                <a:gd name="T66" fmla="*/ 83 w 644"/>
                <a:gd name="T67" fmla="*/ 664 h 720"/>
                <a:gd name="T68" fmla="*/ 63 w 644"/>
                <a:gd name="T69" fmla="*/ 644 h 720"/>
                <a:gd name="T70" fmla="*/ 50 w 644"/>
                <a:gd name="T71" fmla="*/ 622 h 720"/>
                <a:gd name="T72" fmla="*/ 30 w 644"/>
                <a:gd name="T73" fmla="*/ 568 h 720"/>
                <a:gd name="T74" fmla="*/ 26 w 644"/>
                <a:gd name="T75" fmla="*/ 539 h 720"/>
                <a:gd name="T76" fmla="*/ 19 w 644"/>
                <a:gd name="T77" fmla="*/ 517 h 720"/>
                <a:gd name="T78" fmla="*/ 13 w 644"/>
                <a:gd name="T79" fmla="*/ 495 h 720"/>
                <a:gd name="T80" fmla="*/ 2 w 644"/>
                <a:gd name="T81" fmla="*/ 414 h 720"/>
                <a:gd name="T82" fmla="*/ 0 w 644"/>
                <a:gd name="T83" fmla="*/ 377 h 720"/>
                <a:gd name="T84" fmla="*/ 0 w 644"/>
                <a:gd name="T85" fmla="*/ 277 h 720"/>
                <a:gd name="T86" fmla="*/ 0 w 644"/>
                <a:gd name="T87" fmla="*/ 252 h 720"/>
                <a:gd name="T88" fmla="*/ 2 w 644"/>
                <a:gd name="T89" fmla="*/ 193 h 720"/>
                <a:gd name="T90" fmla="*/ 6 w 644"/>
                <a:gd name="T91" fmla="*/ 159 h 720"/>
                <a:gd name="T92" fmla="*/ 13 w 644"/>
                <a:gd name="T93" fmla="*/ 125 h 720"/>
                <a:gd name="T94" fmla="*/ 24 w 644"/>
                <a:gd name="T95" fmla="*/ 95 h 720"/>
                <a:gd name="T96" fmla="*/ 37 w 644"/>
                <a:gd name="T97" fmla="*/ 71 h 720"/>
                <a:gd name="T98" fmla="*/ 57 w 644"/>
                <a:gd name="T99" fmla="*/ 51 h 720"/>
                <a:gd name="T100" fmla="*/ 83 w 644"/>
                <a:gd name="T101" fmla="*/ 37 h 720"/>
                <a:gd name="T102" fmla="*/ 116 w 644"/>
                <a:gd name="T103" fmla="*/ 24 h 720"/>
                <a:gd name="T104" fmla="*/ 153 w 644"/>
                <a:gd name="T105" fmla="*/ 15 h 720"/>
                <a:gd name="T106" fmla="*/ 236 w 644"/>
                <a:gd name="T107" fmla="*/ 2 h 720"/>
                <a:gd name="T108" fmla="*/ 322 w 644"/>
                <a:gd name="T109" fmla="*/ 0 h 7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44" h="720">
                  <a:moveTo>
                    <a:pt x="322" y="0"/>
                  </a:moveTo>
                  <a:lnTo>
                    <a:pt x="409" y="2"/>
                  </a:lnTo>
                  <a:lnTo>
                    <a:pt x="491" y="15"/>
                  </a:lnTo>
                  <a:lnTo>
                    <a:pt x="528" y="24"/>
                  </a:lnTo>
                  <a:lnTo>
                    <a:pt x="561" y="37"/>
                  </a:lnTo>
                  <a:lnTo>
                    <a:pt x="587" y="51"/>
                  </a:lnTo>
                  <a:lnTo>
                    <a:pt x="609" y="71"/>
                  </a:lnTo>
                  <a:lnTo>
                    <a:pt x="622" y="93"/>
                  </a:lnTo>
                  <a:lnTo>
                    <a:pt x="631" y="122"/>
                  </a:lnTo>
                  <a:lnTo>
                    <a:pt x="642" y="191"/>
                  </a:lnTo>
                  <a:lnTo>
                    <a:pt x="644" y="250"/>
                  </a:lnTo>
                  <a:lnTo>
                    <a:pt x="644" y="277"/>
                  </a:lnTo>
                  <a:lnTo>
                    <a:pt x="644" y="377"/>
                  </a:lnTo>
                  <a:lnTo>
                    <a:pt x="642" y="411"/>
                  </a:lnTo>
                  <a:lnTo>
                    <a:pt x="633" y="487"/>
                  </a:lnTo>
                  <a:lnTo>
                    <a:pt x="613" y="575"/>
                  </a:lnTo>
                  <a:lnTo>
                    <a:pt x="600" y="612"/>
                  </a:lnTo>
                  <a:lnTo>
                    <a:pt x="591" y="627"/>
                  </a:lnTo>
                  <a:lnTo>
                    <a:pt x="583" y="639"/>
                  </a:lnTo>
                  <a:lnTo>
                    <a:pt x="554" y="666"/>
                  </a:lnTo>
                  <a:lnTo>
                    <a:pt x="517" y="686"/>
                  </a:lnTo>
                  <a:lnTo>
                    <a:pt x="475" y="698"/>
                  </a:lnTo>
                  <a:lnTo>
                    <a:pt x="436" y="708"/>
                  </a:lnTo>
                  <a:lnTo>
                    <a:pt x="427" y="705"/>
                  </a:lnTo>
                  <a:lnTo>
                    <a:pt x="420" y="710"/>
                  </a:lnTo>
                  <a:lnTo>
                    <a:pt x="350" y="720"/>
                  </a:lnTo>
                  <a:lnTo>
                    <a:pt x="322" y="720"/>
                  </a:lnTo>
                  <a:lnTo>
                    <a:pt x="291" y="720"/>
                  </a:lnTo>
                  <a:lnTo>
                    <a:pt x="223" y="715"/>
                  </a:lnTo>
                  <a:lnTo>
                    <a:pt x="217" y="708"/>
                  </a:lnTo>
                  <a:lnTo>
                    <a:pt x="210" y="710"/>
                  </a:lnTo>
                  <a:lnTo>
                    <a:pt x="140" y="693"/>
                  </a:lnTo>
                  <a:lnTo>
                    <a:pt x="109" y="681"/>
                  </a:lnTo>
                  <a:lnTo>
                    <a:pt x="83" y="664"/>
                  </a:lnTo>
                  <a:lnTo>
                    <a:pt x="63" y="644"/>
                  </a:lnTo>
                  <a:lnTo>
                    <a:pt x="50" y="622"/>
                  </a:lnTo>
                  <a:lnTo>
                    <a:pt x="30" y="568"/>
                  </a:lnTo>
                  <a:lnTo>
                    <a:pt x="26" y="539"/>
                  </a:lnTo>
                  <a:lnTo>
                    <a:pt x="19" y="517"/>
                  </a:lnTo>
                  <a:lnTo>
                    <a:pt x="13" y="495"/>
                  </a:lnTo>
                  <a:lnTo>
                    <a:pt x="2" y="414"/>
                  </a:lnTo>
                  <a:lnTo>
                    <a:pt x="0" y="377"/>
                  </a:lnTo>
                  <a:lnTo>
                    <a:pt x="0" y="277"/>
                  </a:lnTo>
                  <a:lnTo>
                    <a:pt x="0" y="252"/>
                  </a:lnTo>
                  <a:lnTo>
                    <a:pt x="2" y="193"/>
                  </a:lnTo>
                  <a:lnTo>
                    <a:pt x="6" y="159"/>
                  </a:lnTo>
                  <a:lnTo>
                    <a:pt x="13" y="125"/>
                  </a:lnTo>
                  <a:lnTo>
                    <a:pt x="24" y="95"/>
                  </a:lnTo>
                  <a:lnTo>
                    <a:pt x="37" y="71"/>
                  </a:lnTo>
                  <a:lnTo>
                    <a:pt x="57" y="51"/>
                  </a:lnTo>
                  <a:lnTo>
                    <a:pt x="83" y="37"/>
                  </a:lnTo>
                  <a:lnTo>
                    <a:pt x="116" y="24"/>
                  </a:lnTo>
                  <a:lnTo>
                    <a:pt x="153" y="15"/>
                  </a:lnTo>
                  <a:lnTo>
                    <a:pt x="236" y="2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BE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7832"/>
            <p:cNvSpPr>
              <a:spLocks/>
            </p:cNvSpPr>
            <p:nvPr/>
          </p:nvSpPr>
          <p:spPr bwMode="auto">
            <a:xfrm>
              <a:off x="2729" y="269"/>
              <a:ext cx="640" cy="715"/>
            </a:xfrm>
            <a:custGeom>
              <a:avLst/>
              <a:gdLst>
                <a:gd name="T0" fmla="*/ 320 w 640"/>
                <a:gd name="T1" fmla="*/ 0 h 715"/>
                <a:gd name="T2" fmla="*/ 405 w 640"/>
                <a:gd name="T3" fmla="*/ 3 h 715"/>
                <a:gd name="T4" fmla="*/ 486 w 640"/>
                <a:gd name="T5" fmla="*/ 15 h 715"/>
                <a:gd name="T6" fmla="*/ 524 w 640"/>
                <a:gd name="T7" fmla="*/ 25 h 715"/>
                <a:gd name="T8" fmla="*/ 556 w 640"/>
                <a:gd name="T9" fmla="*/ 37 h 715"/>
                <a:gd name="T10" fmla="*/ 583 w 640"/>
                <a:gd name="T11" fmla="*/ 52 h 715"/>
                <a:gd name="T12" fmla="*/ 605 w 640"/>
                <a:gd name="T13" fmla="*/ 71 h 715"/>
                <a:gd name="T14" fmla="*/ 618 w 640"/>
                <a:gd name="T15" fmla="*/ 93 h 715"/>
                <a:gd name="T16" fmla="*/ 627 w 640"/>
                <a:gd name="T17" fmla="*/ 123 h 715"/>
                <a:gd name="T18" fmla="*/ 638 w 640"/>
                <a:gd name="T19" fmla="*/ 189 h 715"/>
                <a:gd name="T20" fmla="*/ 640 w 640"/>
                <a:gd name="T21" fmla="*/ 248 h 715"/>
                <a:gd name="T22" fmla="*/ 640 w 640"/>
                <a:gd name="T23" fmla="*/ 275 h 715"/>
                <a:gd name="T24" fmla="*/ 640 w 640"/>
                <a:gd name="T25" fmla="*/ 375 h 715"/>
                <a:gd name="T26" fmla="*/ 638 w 640"/>
                <a:gd name="T27" fmla="*/ 407 h 715"/>
                <a:gd name="T28" fmla="*/ 629 w 640"/>
                <a:gd name="T29" fmla="*/ 483 h 715"/>
                <a:gd name="T30" fmla="*/ 611 w 640"/>
                <a:gd name="T31" fmla="*/ 571 h 715"/>
                <a:gd name="T32" fmla="*/ 596 w 640"/>
                <a:gd name="T33" fmla="*/ 608 h 715"/>
                <a:gd name="T34" fmla="*/ 589 w 640"/>
                <a:gd name="T35" fmla="*/ 622 h 715"/>
                <a:gd name="T36" fmla="*/ 578 w 640"/>
                <a:gd name="T37" fmla="*/ 635 h 715"/>
                <a:gd name="T38" fmla="*/ 550 w 640"/>
                <a:gd name="T39" fmla="*/ 662 h 715"/>
                <a:gd name="T40" fmla="*/ 513 w 640"/>
                <a:gd name="T41" fmla="*/ 679 h 715"/>
                <a:gd name="T42" fmla="*/ 473 w 640"/>
                <a:gd name="T43" fmla="*/ 693 h 715"/>
                <a:gd name="T44" fmla="*/ 432 w 640"/>
                <a:gd name="T45" fmla="*/ 703 h 715"/>
                <a:gd name="T46" fmla="*/ 423 w 640"/>
                <a:gd name="T47" fmla="*/ 701 h 715"/>
                <a:gd name="T48" fmla="*/ 416 w 640"/>
                <a:gd name="T49" fmla="*/ 706 h 715"/>
                <a:gd name="T50" fmla="*/ 348 w 640"/>
                <a:gd name="T51" fmla="*/ 715 h 715"/>
                <a:gd name="T52" fmla="*/ 320 w 640"/>
                <a:gd name="T53" fmla="*/ 715 h 715"/>
                <a:gd name="T54" fmla="*/ 291 w 640"/>
                <a:gd name="T55" fmla="*/ 715 h 715"/>
                <a:gd name="T56" fmla="*/ 223 w 640"/>
                <a:gd name="T57" fmla="*/ 708 h 715"/>
                <a:gd name="T58" fmla="*/ 217 w 640"/>
                <a:gd name="T59" fmla="*/ 703 h 715"/>
                <a:gd name="T60" fmla="*/ 210 w 640"/>
                <a:gd name="T61" fmla="*/ 706 h 715"/>
                <a:gd name="T62" fmla="*/ 140 w 640"/>
                <a:gd name="T63" fmla="*/ 689 h 715"/>
                <a:gd name="T64" fmla="*/ 107 w 640"/>
                <a:gd name="T65" fmla="*/ 676 h 715"/>
                <a:gd name="T66" fmla="*/ 81 w 640"/>
                <a:gd name="T67" fmla="*/ 659 h 715"/>
                <a:gd name="T68" fmla="*/ 63 w 640"/>
                <a:gd name="T69" fmla="*/ 640 h 715"/>
                <a:gd name="T70" fmla="*/ 50 w 640"/>
                <a:gd name="T71" fmla="*/ 618 h 715"/>
                <a:gd name="T72" fmla="*/ 30 w 640"/>
                <a:gd name="T73" fmla="*/ 564 h 715"/>
                <a:gd name="T74" fmla="*/ 26 w 640"/>
                <a:gd name="T75" fmla="*/ 534 h 715"/>
                <a:gd name="T76" fmla="*/ 19 w 640"/>
                <a:gd name="T77" fmla="*/ 512 h 715"/>
                <a:gd name="T78" fmla="*/ 13 w 640"/>
                <a:gd name="T79" fmla="*/ 488 h 715"/>
                <a:gd name="T80" fmla="*/ 6 w 640"/>
                <a:gd name="T81" fmla="*/ 446 h 715"/>
                <a:gd name="T82" fmla="*/ 2 w 640"/>
                <a:gd name="T83" fmla="*/ 409 h 715"/>
                <a:gd name="T84" fmla="*/ 0 w 640"/>
                <a:gd name="T85" fmla="*/ 375 h 715"/>
                <a:gd name="T86" fmla="*/ 0 w 640"/>
                <a:gd name="T87" fmla="*/ 275 h 715"/>
                <a:gd name="T88" fmla="*/ 0 w 640"/>
                <a:gd name="T89" fmla="*/ 250 h 715"/>
                <a:gd name="T90" fmla="*/ 4 w 640"/>
                <a:gd name="T91" fmla="*/ 191 h 715"/>
                <a:gd name="T92" fmla="*/ 6 w 640"/>
                <a:gd name="T93" fmla="*/ 157 h 715"/>
                <a:gd name="T94" fmla="*/ 13 w 640"/>
                <a:gd name="T95" fmla="*/ 123 h 715"/>
                <a:gd name="T96" fmla="*/ 24 w 640"/>
                <a:gd name="T97" fmla="*/ 93 h 715"/>
                <a:gd name="T98" fmla="*/ 37 w 640"/>
                <a:gd name="T99" fmla="*/ 71 h 715"/>
                <a:gd name="T100" fmla="*/ 57 w 640"/>
                <a:gd name="T101" fmla="*/ 52 h 715"/>
                <a:gd name="T102" fmla="*/ 83 w 640"/>
                <a:gd name="T103" fmla="*/ 37 h 715"/>
                <a:gd name="T104" fmla="*/ 116 w 640"/>
                <a:gd name="T105" fmla="*/ 25 h 715"/>
                <a:gd name="T106" fmla="*/ 153 w 640"/>
                <a:gd name="T107" fmla="*/ 15 h 715"/>
                <a:gd name="T108" fmla="*/ 234 w 640"/>
                <a:gd name="T109" fmla="*/ 3 h 715"/>
                <a:gd name="T110" fmla="*/ 320 w 640"/>
                <a:gd name="T111" fmla="*/ 0 h 7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40" h="715">
                  <a:moveTo>
                    <a:pt x="320" y="0"/>
                  </a:moveTo>
                  <a:lnTo>
                    <a:pt x="405" y="3"/>
                  </a:lnTo>
                  <a:lnTo>
                    <a:pt x="486" y="15"/>
                  </a:lnTo>
                  <a:lnTo>
                    <a:pt x="524" y="25"/>
                  </a:lnTo>
                  <a:lnTo>
                    <a:pt x="556" y="37"/>
                  </a:lnTo>
                  <a:lnTo>
                    <a:pt x="583" y="52"/>
                  </a:lnTo>
                  <a:lnTo>
                    <a:pt x="605" y="71"/>
                  </a:lnTo>
                  <a:lnTo>
                    <a:pt x="618" y="93"/>
                  </a:lnTo>
                  <a:lnTo>
                    <a:pt x="627" y="123"/>
                  </a:lnTo>
                  <a:lnTo>
                    <a:pt x="638" y="189"/>
                  </a:lnTo>
                  <a:lnTo>
                    <a:pt x="640" y="248"/>
                  </a:lnTo>
                  <a:lnTo>
                    <a:pt x="640" y="275"/>
                  </a:lnTo>
                  <a:lnTo>
                    <a:pt x="640" y="375"/>
                  </a:lnTo>
                  <a:lnTo>
                    <a:pt x="638" y="407"/>
                  </a:lnTo>
                  <a:lnTo>
                    <a:pt x="629" y="483"/>
                  </a:lnTo>
                  <a:lnTo>
                    <a:pt x="611" y="571"/>
                  </a:lnTo>
                  <a:lnTo>
                    <a:pt x="596" y="608"/>
                  </a:lnTo>
                  <a:lnTo>
                    <a:pt x="589" y="622"/>
                  </a:lnTo>
                  <a:lnTo>
                    <a:pt x="578" y="635"/>
                  </a:lnTo>
                  <a:lnTo>
                    <a:pt x="550" y="662"/>
                  </a:lnTo>
                  <a:lnTo>
                    <a:pt x="513" y="679"/>
                  </a:lnTo>
                  <a:lnTo>
                    <a:pt x="473" y="693"/>
                  </a:lnTo>
                  <a:lnTo>
                    <a:pt x="432" y="703"/>
                  </a:lnTo>
                  <a:lnTo>
                    <a:pt x="423" y="701"/>
                  </a:lnTo>
                  <a:lnTo>
                    <a:pt x="416" y="706"/>
                  </a:lnTo>
                  <a:lnTo>
                    <a:pt x="348" y="715"/>
                  </a:lnTo>
                  <a:lnTo>
                    <a:pt x="320" y="715"/>
                  </a:lnTo>
                  <a:lnTo>
                    <a:pt x="291" y="715"/>
                  </a:lnTo>
                  <a:lnTo>
                    <a:pt x="223" y="708"/>
                  </a:lnTo>
                  <a:lnTo>
                    <a:pt x="217" y="703"/>
                  </a:lnTo>
                  <a:lnTo>
                    <a:pt x="210" y="706"/>
                  </a:lnTo>
                  <a:lnTo>
                    <a:pt x="140" y="689"/>
                  </a:lnTo>
                  <a:lnTo>
                    <a:pt x="107" y="676"/>
                  </a:lnTo>
                  <a:lnTo>
                    <a:pt x="81" y="659"/>
                  </a:lnTo>
                  <a:lnTo>
                    <a:pt x="63" y="640"/>
                  </a:lnTo>
                  <a:lnTo>
                    <a:pt x="50" y="618"/>
                  </a:lnTo>
                  <a:lnTo>
                    <a:pt x="30" y="564"/>
                  </a:lnTo>
                  <a:lnTo>
                    <a:pt x="26" y="534"/>
                  </a:lnTo>
                  <a:lnTo>
                    <a:pt x="19" y="512"/>
                  </a:lnTo>
                  <a:lnTo>
                    <a:pt x="13" y="488"/>
                  </a:lnTo>
                  <a:lnTo>
                    <a:pt x="6" y="446"/>
                  </a:lnTo>
                  <a:lnTo>
                    <a:pt x="2" y="409"/>
                  </a:lnTo>
                  <a:lnTo>
                    <a:pt x="0" y="375"/>
                  </a:lnTo>
                  <a:lnTo>
                    <a:pt x="0" y="275"/>
                  </a:lnTo>
                  <a:lnTo>
                    <a:pt x="0" y="250"/>
                  </a:lnTo>
                  <a:lnTo>
                    <a:pt x="4" y="191"/>
                  </a:lnTo>
                  <a:lnTo>
                    <a:pt x="6" y="157"/>
                  </a:lnTo>
                  <a:lnTo>
                    <a:pt x="13" y="123"/>
                  </a:lnTo>
                  <a:lnTo>
                    <a:pt x="24" y="93"/>
                  </a:lnTo>
                  <a:lnTo>
                    <a:pt x="37" y="71"/>
                  </a:lnTo>
                  <a:lnTo>
                    <a:pt x="57" y="52"/>
                  </a:lnTo>
                  <a:lnTo>
                    <a:pt x="83" y="37"/>
                  </a:lnTo>
                  <a:lnTo>
                    <a:pt x="116" y="25"/>
                  </a:lnTo>
                  <a:lnTo>
                    <a:pt x="153" y="15"/>
                  </a:lnTo>
                  <a:lnTo>
                    <a:pt x="234" y="3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BFBE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7833"/>
            <p:cNvSpPr>
              <a:spLocks/>
            </p:cNvSpPr>
            <p:nvPr/>
          </p:nvSpPr>
          <p:spPr bwMode="auto">
            <a:xfrm>
              <a:off x="2731" y="269"/>
              <a:ext cx="636" cy="713"/>
            </a:xfrm>
            <a:custGeom>
              <a:avLst/>
              <a:gdLst>
                <a:gd name="T0" fmla="*/ 318 w 636"/>
                <a:gd name="T1" fmla="*/ 0 h 713"/>
                <a:gd name="T2" fmla="*/ 403 w 636"/>
                <a:gd name="T3" fmla="*/ 5 h 713"/>
                <a:gd name="T4" fmla="*/ 484 w 636"/>
                <a:gd name="T5" fmla="*/ 18 h 713"/>
                <a:gd name="T6" fmla="*/ 519 w 636"/>
                <a:gd name="T7" fmla="*/ 25 h 713"/>
                <a:gd name="T8" fmla="*/ 552 w 636"/>
                <a:gd name="T9" fmla="*/ 37 h 713"/>
                <a:gd name="T10" fmla="*/ 579 w 636"/>
                <a:gd name="T11" fmla="*/ 54 h 713"/>
                <a:gd name="T12" fmla="*/ 601 w 636"/>
                <a:gd name="T13" fmla="*/ 71 h 713"/>
                <a:gd name="T14" fmla="*/ 614 w 636"/>
                <a:gd name="T15" fmla="*/ 93 h 713"/>
                <a:gd name="T16" fmla="*/ 622 w 636"/>
                <a:gd name="T17" fmla="*/ 123 h 713"/>
                <a:gd name="T18" fmla="*/ 633 w 636"/>
                <a:gd name="T19" fmla="*/ 191 h 713"/>
                <a:gd name="T20" fmla="*/ 636 w 636"/>
                <a:gd name="T21" fmla="*/ 248 h 713"/>
                <a:gd name="T22" fmla="*/ 636 w 636"/>
                <a:gd name="T23" fmla="*/ 272 h 713"/>
                <a:gd name="T24" fmla="*/ 636 w 636"/>
                <a:gd name="T25" fmla="*/ 375 h 713"/>
                <a:gd name="T26" fmla="*/ 633 w 636"/>
                <a:gd name="T27" fmla="*/ 407 h 713"/>
                <a:gd name="T28" fmla="*/ 625 w 636"/>
                <a:gd name="T29" fmla="*/ 483 h 713"/>
                <a:gd name="T30" fmla="*/ 607 w 636"/>
                <a:gd name="T31" fmla="*/ 569 h 713"/>
                <a:gd name="T32" fmla="*/ 592 w 636"/>
                <a:gd name="T33" fmla="*/ 605 h 713"/>
                <a:gd name="T34" fmla="*/ 576 w 636"/>
                <a:gd name="T35" fmla="*/ 632 h 713"/>
                <a:gd name="T36" fmla="*/ 546 w 636"/>
                <a:gd name="T37" fmla="*/ 657 h 713"/>
                <a:gd name="T38" fmla="*/ 508 w 636"/>
                <a:gd name="T39" fmla="*/ 676 h 713"/>
                <a:gd name="T40" fmla="*/ 469 w 636"/>
                <a:gd name="T41" fmla="*/ 691 h 713"/>
                <a:gd name="T42" fmla="*/ 427 w 636"/>
                <a:gd name="T43" fmla="*/ 701 h 713"/>
                <a:gd name="T44" fmla="*/ 419 w 636"/>
                <a:gd name="T45" fmla="*/ 698 h 713"/>
                <a:gd name="T46" fmla="*/ 412 w 636"/>
                <a:gd name="T47" fmla="*/ 703 h 713"/>
                <a:gd name="T48" fmla="*/ 346 w 636"/>
                <a:gd name="T49" fmla="*/ 711 h 713"/>
                <a:gd name="T50" fmla="*/ 318 w 636"/>
                <a:gd name="T51" fmla="*/ 713 h 713"/>
                <a:gd name="T52" fmla="*/ 289 w 636"/>
                <a:gd name="T53" fmla="*/ 711 h 713"/>
                <a:gd name="T54" fmla="*/ 224 w 636"/>
                <a:gd name="T55" fmla="*/ 706 h 713"/>
                <a:gd name="T56" fmla="*/ 217 w 636"/>
                <a:gd name="T57" fmla="*/ 701 h 713"/>
                <a:gd name="T58" fmla="*/ 208 w 636"/>
                <a:gd name="T59" fmla="*/ 703 h 713"/>
                <a:gd name="T60" fmla="*/ 138 w 636"/>
                <a:gd name="T61" fmla="*/ 686 h 713"/>
                <a:gd name="T62" fmla="*/ 107 w 636"/>
                <a:gd name="T63" fmla="*/ 674 h 713"/>
                <a:gd name="T64" fmla="*/ 81 w 636"/>
                <a:gd name="T65" fmla="*/ 657 h 713"/>
                <a:gd name="T66" fmla="*/ 64 w 636"/>
                <a:gd name="T67" fmla="*/ 637 h 713"/>
                <a:gd name="T68" fmla="*/ 50 w 636"/>
                <a:gd name="T69" fmla="*/ 613 h 713"/>
                <a:gd name="T70" fmla="*/ 31 w 636"/>
                <a:gd name="T71" fmla="*/ 561 h 713"/>
                <a:gd name="T72" fmla="*/ 26 w 636"/>
                <a:gd name="T73" fmla="*/ 532 h 713"/>
                <a:gd name="T74" fmla="*/ 13 w 636"/>
                <a:gd name="T75" fmla="*/ 485 h 713"/>
                <a:gd name="T76" fmla="*/ 7 w 636"/>
                <a:gd name="T77" fmla="*/ 444 h 713"/>
                <a:gd name="T78" fmla="*/ 2 w 636"/>
                <a:gd name="T79" fmla="*/ 407 h 713"/>
                <a:gd name="T80" fmla="*/ 0 w 636"/>
                <a:gd name="T81" fmla="*/ 375 h 713"/>
                <a:gd name="T82" fmla="*/ 0 w 636"/>
                <a:gd name="T83" fmla="*/ 275 h 713"/>
                <a:gd name="T84" fmla="*/ 0 w 636"/>
                <a:gd name="T85" fmla="*/ 250 h 713"/>
                <a:gd name="T86" fmla="*/ 4 w 636"/>
                <a:gd name="T87" fmla="*/ 191 h 713"/>
                <a:gd name="T88" fmla="*/ 7 w 636"/>
                <a:gd name="T89" fmla="*/ 157 h 713"/>
                <a:gd name="T90" fmla="*/ 13 w 636"/>
                <a:gd name="T91" fmla="*/ 125 h 713"/>
                <a:gd name="T92" fmla="*/ 24 w 636"/>
                <a:gd name="T93" fmla="*/ 93 h 713"/>
                <a:gd name="T94" fmla="*/ 37 w 636"/>
                <a:gd name="T95" fmla="*/ 71 h 713"/>
                <a:gd name="T96" fmla="*/ 57 w 636"/>
                <a:gd name="T97" fmla="*/ 54 h 713"/>
                <a:gd name="T98" fmla="*/ 83 w 636"/>
                <a:gd name="T99" fmla="*/ 37 h 713"/>
                <a:gd name="T100" fmla="*/ 116 w 636"/>
                <a:gd name="T101" fmla="*/ 25 h 713"/>
                <a:gd name="T102" fmla="*/ 151 w 636"/>
                <a:gd name="T103" fmla="*/ 18 h 713"/>
                <a:gd name="T104" fmla="*/ 232 w 636"/>
                <a:gd name="T105" fmla="*/ 5 h 713"/>
                <a:gd name="T106" fmla="*/ 318 w 636"/>
                <a:gd name="T107" fmla="*/ 0 h 7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36" h="713">
                  <a:moveTo>
                    <a:pt x="318" y="0"/>
                  </a:moveTo>
                  <a:lnTo>
                    <a:pt x="403" y="5"/>
                  </a:lnTo>
                  <a:lnTo>
                    <a:pt x="484" y="18"/>
                  </a:lnTo>
                  <a:lnTo>
                    <a:pt x="519" y="25"/>
                  </a:lnTo>
                  <a:lnTo>
                    <a:pt x="552" y="37"/>
                  </a:lnTo>
                  <a:lnTo>
                    <a:pt x="579" y="54"/>
                  </a:lnTo>
                  <a:lnTo>
                    <a:pt x="601" y="71"/>
                  </a:lnTo>
                  <a:lnTo>
                    <a:pt x="614" y="93"/>
                  </a:lnTo>
                  <a:lnTo>
                    <a:pt x="622" y="123"/>
                  </a:lnTo>
                  <a:lnTo>
                    <a:pt x="633" y="191"/>
                  </a:lnTo>
                  <a:lnTo>
                    <a:pt x="636" y="248"/>
                  </a:lnTo>
                  <a:lnTo>
                    <a:pt x="636" y="272"/>
                  </a:lnTo>
                  <a:lnTo>
                    <a:pt x="636" y="375"/>
                  </a:lnTo>
                  <a:lnTo>
                    <a:pt x="633" y="407"/>
                  </a:lnTo>
                  <a:lnTo>
                    <a:pt x="625" y="483"/>
                  </a:lnTo>
                  <a:lnTo>
                    <a:pt x="607" y="569"/>
                  </a:lnTo>
                  <a:lnTo>
                    <a:pt x="592" y="605"/>
                  </a:lnTo>
                  <a:lnTo>
                    <a:pt x="576" y="632"/>
                  </a:lnTo>
                  <a:lnTo>
                    <a:pt x="546" y="657"/>
                  </a:lnTo>
                  <a:lnTo>
                    <a:pt x="508" y="676"/>
                  </a:lnTo>
                  <a:lnTo>
                    <a:pt x="469" y="691"/>
                  </a:lnTo>
                  <a:lnTo>
                    <a:pt x="427" y="701"/>
                  </a:lnTo>
                  <a:lnTo>
                    <a:pt x="419" y="698"/>
                  </a:lnTo>
                  <a:lnTo>
                    <a:pt x="412" y="703"/>
                  </a:lnTo>
                  <a:lnTo>
                    <a:pt x="346" y="711"/>
                  </a:lnTo>
                  <a:lnTo>
                    <a:pt x="318" y="713"/>
                  </a:lnTo>
                  <a:lnTo>
                    <a:pt x="289" y="711"/>
                  </a:lnTo>
                  <a:lnTo>
                    <a:pt x="224" y="706"/>
                  </a:lnTo>
                  <a:lnTo>
                    <a:pt x="217" y="701"/>
                  </a:lnTo>
                  <a:lnTo>
                    <a:pt x="208" y="703"/>
                  </a:lnTo>
                  <a:lnTo>
                    <a:pt x="138" y="686"/>
                  </a:lnTo>
                  <a:lnTo>
                    <a:pt x="107" y="674"/>
                  </a:lnTo>
                  <a:lnTo>
                    <a:pt x="81" y="657"/>
                  </a:lnTo>
                  <a:lnTo>
                    <a:pt x="64" y="637"/>
                  </a:lnTo>
                  <a:lnTo>
                    <a:pt x="50" y="613"/>
                  </a:lnTo>
                  <a:lnTo>
                    <a:pt x="31" y="561"/>
                  </a:lnTo>
                  <a:lnTo>
                    <a:pt x="26" y="532"/>
                  </a:lnTo>
                  <a:lnTo>
                    <a:pt x="13" y="485"/>
                  </a:lnTo>
                  <a:lnTo>
                    <a:pt x="7" y="444"/>
                  </a:lnTo>
                  <a:lnTo>
                    <a:pt x="2" y="407"/>
                  </a:lnTo>
                  <a:lnTo>
                    <a:pt x="0" y="375"/>
                  </a:lnTo>
                  <a:lnTo>
                    <a:pt x="0" y="275"/>
                  </a:lnTo>
                  <a:lnTo>
                    <a:pt x="0" y="250"/>
                  </a:lnTo>
                  <a:lnTo>
                    <a:pt x="4" y="191"/>
                  </a:lnTo>
                  <a:lnTo>
                    <a:pt x="7" y="157"/>
                  </a:lnTo>
                  <a:lnTo>
                    <a:pt x="13" y="125"/>
                  </a:lnTo>
                  <a:lnTo>
                    <a:pt x="24" y="93"/>
                  </a:lnTo>
                  <a:lnTo>
                    <a:pt x="37" y="71"/>
                  </a:lnTo>
                  <a:lnTo>
                    <a:pt x="57" y="54"/>
                  </a:lnTo>
                  <a:lnTo>
                    <a:pt x="83" y="37"/>
                  </a:lnTo>
                  <a:lnTo>
                    <a:pt x="116" y="25"/>
                  </a:lnTo>
                  <a:lnTo>
                    <a:pt x="151" y="18"/>
                  </a:lnTo>
                  <a:lnTo>
                    <a:pt x="232" y="5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C0BF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7834"/>
            <p:cNvSpPr>
              <a:spLocks/>
            </p:cNvSpPr>
            <p:nvPr/>
          </p:nvSpPr>
          <p:spPr bwMode="auto">
            <a:xfrm>
              <a:off x="2733" y="272"/>
              <a:ext cx="631" cy="705"/>
            </a:xfrm>
            <a:custGeom>
              <a:avLst/>
              <a:gdLst>
                <a:gd name="T0" fmla="*/ 316 w 631"/>
                <a:gd name="T1" fmla="*/ 0 h 705"/>
                <a:gd name="T2" fmla="*/ 401 w 631"/>
                <a:gd name="T3" fmla="*/ 2 h 705"/>
                <a:gd name="T4" fmla="*/ 480 w 631"/>
                <a:gd name="T5" fmla="*/ 15 h 705"/>
                <a:gd name="T6" fmla="*/ 517 w 631"/>
                <a:gd name="T7" fmla="*/ 24 h 705"/>
                <a:gd name="T8" fmla="*/ 548 w 631"/>
                <a:gd name="T9" fmla="*/ 37 h 705"/>
                <a:gd name="T10" fmla="*/ 577 w 631"/>
                <a:gd name="T11" fmla="*/ 51 h 705"/>
                <a:gd name="T12" fmla="*/ 596 w 631"/>
                <a:gd name="T13" fmla="*/ 71 h 705"/>
                <a:gd name="T14" fmla="*/ 609 w 631"/>
                <a:gd name="T15" fmla="*/ 93 h 705"/>
                <a:gd name="T16" fmla="*/ 618 w 631"/>
                <a:gd name="T17" fmla="*/ 122 h 705"/>
                <a:gd name="T18" fmla="*/ 629 w 631"/>
                <a:gd name="T19" fmla="*/ 188 h 705"/>
                <a:gd name="T20" fmla="*/ 631 w 631"/>
                <a:gd name="T21" fmla="*/ 245 h 705"/>
                <a:gd name="T22" fmla="*/ 631 w 631"/>
                <a:gd name="T23" fmla="*/ 269 h 705"/>
                <a:gd name="T24" fmla="*/ 631 w 631"/>
                <a:gd name="T25" fmla="*/ 370 h 705"/>
                <a:gd name="T26" fmla="*/ 629 w 631"/>
                <a:gd name="T27" fmla="*/ 401 h 705"/>
                <a:gd name="T28" fmla="*/ 620 w 631"/>
                <a:gd name="T29" fmla="*/ 477 h 705"/>
                <a:gd name="T30" fmla="*/ 603 w 631"/>
                <a:gd name="T31" fmla="*/ 563 h 705"/>
                <a:gd name="T32" fmla="*/ 590 w 631"/>
                <a:gd name="T33" fmla="*/ 600 h 705"/>
                <a:gd name="T34" fmla="*/ 572 w 631"/>
                <a:gd name="T35" fmla="*/ 627 h 705"/>
                <a:gd name="T36" fmla="*/ 542 w 631"/>
                <a:gd name="T37" fmla="*/ 651 h 705"/>
                <a:gd name="T38" fmla="*/ 504 w 631"/>
                <a:gd name="T39" fmla="*/ 671 h 705"/>
                <a:gd name="T40" fmla="*/ 423 w 631"/>
                <a:gd name="T41" fmla="*/ 695 h 705"/>
                <a:gd name="T42" fmla="*/ 414 w 631"/>
                <a:gd name="T43" fmla="*/ 693 h 705"/>
                <a:gd name="T44" fmla="*/ 408 w 631"/>
                <a:gd name="T45" fmla="*/ 698 h 705"/>
                <a:gd name="T46" fmla="*/ 344 w 631"/>
                <a:gd name="T47" fmla="*/ 705 h 705"/>
                <a:gd name="T48" fmla="*/ 316 w 631"/>
                <a:gd name="T49" fmla="*/ 705 h 705"/>
                <a:gd name="T50" fmla="*/ 287 w 631"/>
                <a:gd name="T51" fmla="*/ 705 h 705"/>
                <a:gd name="T52" fmla="*/ 224 w 631"/>
                <a:gd name="T53" fmla="*/ 700 h 705"/>
                <a:gd name="T54" fmla="*/ 217 w 631"/>
                <a:gd name="T55" fmla="*/ 695 h 705"/>
                <a:gd name="T56" fmla="*/ 208 w 631"/>
                <a:gd name="T57" fmla="*/ 698 h 705"/>
                <a:gd name="T58" fmla="*/ 173 w 631"/>
                <a:gd name="T59" fmla="*/ 690 h 705"/>
                <a:gd name="T60" fmla="*/ 138 w 631"/>
                <a:gd name="T61" fmla="*/ 681 h 705"/>
                <a:gd name="T62" fmla="*/ 108 w 631"/>
                <a:gd name="T63" fmla="*/ 668 h 705"/>
                <a:gd name="T64" fmla="*/ 81 w 631"/>
                <a:gd name="T65" fmla="*/ 649 h 705"/>
                <a:gd name="T66" fmla="*/ 64 w 631"/>
                <a:gd name="T67" fmla="*/ 629 h 705"/>
                <a:gd name="T68" fmla="*/ 51 w 631"/>
                <a:gd name="T69" fmla="*/ 607 h 705"/>
                <a:gd name="T70" fmla="*/ 31 w 631"/>
                <a:gd name="T71" fmla="*/ 556 h 705"/>
                <a:gd name="T72" fmla="*/ 26 w 631"/>
                <a:gd name="T73" fmla="*/ 524 h 705"/>
                <a:gd name="T74" fmla="*/ 13 w 631"/>
                <a:gd name="T75" fmla="*/ 480 h 705"/>
                <a:gd name="T76" fmla="*/ 2 w 631"/>
                <a:gd name="T77" fmla="*/ 404 h 705"/>
                <a:gd name="T78" fmla="*/ 0 w 631"/>
                <a:gd name="T79" fmla="*/ 370 h 705"/>
                <a:gd name="T80" fmla="*/ 0 w 631"/>
                <a:gd name="T81" fmla="*/ 272 h 705"/>
                <a:gd name="T82" fmla="*/ 0 w 631"/>
                <a:gd name="T83" fmla="*/ 247 h 705"/>
                <a:gd name="T84" fmla="*/ 5 w 631"/>
                <a:gd name="T85" fmla="*/ 188 h 705"/>
                <a:gd name="T86" fmla="*/ 7 w 631"/>
                <a:gd name="T87" fmla="*/ 157 h 705"/>
                <a:gd name="T88" fmla="*/ 13 w 631"/>
                <a:gd name="T89" fmla="*/ 122 h 705"/>
                <a:gd name="T90" fmla="*/ 24 w 631"/>
                <a:gd name="T91" fmla="*/ 93 h 705"/>
                <a:gd name="T92" fmla="*/ 37 w 631"/>
                <a:gd name="T93" fmla="*/ 71 h 705"/>
                <a:gd name="T94" fmla="*/ 57 w 631"/>
                <a:gd name="T95" fmla="*/ 51 h 705"/>
                <a:gd name="T96" fmla="*/ 83 w 631"/>
                <a:gd name="T97" fmla="*/ 37 h 705"/>
                <a:gd name="T98" fmla="*/ 114 w 631"/>
                <a:gd name="T99" fmla="*/ 24 h 705"/>
                <a:gd name="T100" fmla="*/ 151 w 631"/>
                <a:gd name="T101" fmla="*/ 15 h 705"/>
                <a:gd name="T102" fmla="*/ 232 w 631"/>
                <a:gd name="T103" fmla="*/ 2 h 705"/>
                <a:gd name="T104" fmla="*/ 316 w 631"/>
                <a:gd name="T105" fmla="*/ 0 h 7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31" h="705">
                  <a:moveTo>
                    <a:pt x="316" y="0"/>
                  </a:moveTo>
                  <a:lnTo>
                    <a:pt x="401" y="2"/>
                  </a:lnTo>
                  <a:lnTo>
                    <a:pt x="480" y="15"/>
                  </a:lnTo>
                  <a:lnTo>
                    <a:pt x="517" y="24"/>
                  </a:lnTo>
                  <a:lnTo>
                    <a:pt x="548" y="37"/>
                  </a:lnTo>
                  <a:lnTo>
                    <a:pt x="577" y="51"/>
                  </a:lnTo>
                  <a:lnTo>
                    <a:pt x="596" y="71"/>
                  </a:lnTo>
                  <a:lnTo>
                    <a:pt x="609" y="93"/>
                  </a:lnTo>
                  <a:lnTo>
                    <a:pt x="618" y="122"/>
                  </a:lnTo>
                  <a:lnTo>
                    <a:pt x="629" y="188"/>
                  </a:lnTo>
                  <a:lnTo>
                    <a:pt x="631" y="245"/>
                  </a:lnTo>
                  <a:lnTo>
                    <a:pt x="631" y="269"/>
                  </a:lnTo>
                  <a:lnTo>
                    <a:pt x="631" y="370"/>
                  </a:lnTo>
                  <a:lnTo>
                    <a:pt x="629" y="401"/>
                  </a:lnTo>
                  <a:lnTo>
                    <a:pt x="620" y="477"/>
                  </a:lnTo>
                  <a:lnTo>
                    <a:pt x="603" y="563"/>
                  </a:lnTo>
                  <a:lnTo>
                    <a:pt x="590" y="600"/>
                  </a:lnTo>
                  <a:lnTo>
                    <a:pt x="572" y="627"/>
                  </a:lnTo>
                  <a:lnTo>
                    <a:pt x="542" y="651"/>
                  </a:lnTo>
                  <a:lnTo>
                    <a:pt x="504" y="671"/>
                  </a:lnTo>
                  <a:lnTo>
                    <a:pt x="423" y="695"/>
                  </a:lnTo>
                  <a:lnTo>
                    <a:pt x="414" y="693"/>
                  </a:lnTo>
                  <a:lnTo>
                    <a:pt x="408" y="698"/>
                  </a:lnTo>
                  <a:lnTo>
                    <a:pt x="344" y="705"/>
                  </a:lnTo>
                  <a:lnTo>
                    <a:pt x="316" y="705"/>
                  </a:lnTo>
                  <a:lnTo>
                    <a:pt x="287" y="705"/>
                  </a:lnTo>
                  <a:lnTo>
                    <a:pt x="224" y="700"/>
                  </a:lnTo>
                  <a:lnTo>
                    <a:pt x="217" y="695"/>
                  </a:lnTo>
                  <a:lnTo>
                    <a:pt x="208" y="698"/>
                  </a:lnTo>
                  <a:lnTo>
                    <a:pt x="173" y="690"/>
                  </a:lnTo>
                  <a:lnTo>
                    <a:pt x="138" y="681"/>
                  </a:lnTo>
                  <a:lnTo>
                    <a:pt x="108" y="668"/>
                  </a:lnTo>
                  <a:lnTo>
                    <a:pt x="81" y="649"/>
                  </a:lnTo>
                  <a:lnTo>
                    <a:pt x="64" y="629"/>
                  </a:lnTo>
                  <a:lnTo>
                    <a:pt x="51" y="607"/>
                  </a:lnTo>
                  <a:lnTo>
                    <a:pt x="31" y="556"/>
                  </a:lnTo>
                  <a:lnTo>
                    <a:pt x="26" y="524"/>
                  </a:lnTo>
                  <a:lnTo>
                    <a:pt x="13" y="480"/>
                  </a:lnTo>
                  <a:lnTo>
                    <a:pt x="2" y="404"/>
                  </a:lnTo>
                  <a:lnTo>
                    <a:pt x="0" y="370"/>
                  </a:lnTo>
                  <a:lnTo>
                    <a:pt x="0" y="272"/>
                  </a:lnTo>
                  <a:lnTo>
                    <a:pt x="0" y="247"/>
                  </a:lnTo>
                  <a:lnTo>
                    <a:pt x="5" y="188"/>
                  </a:lnTo>
                  <a:lnTo>
                    <a:pt x="7" y="157"/>
                  </a:lnTo>
                  <a:lnTo>
                    <a:pt x="13" y="122"/>
                  </a:lnTo>
                  <a:lnTo>
                    <a:pt x="24" y="93"/>
                  </a:lnTo>
                  <a:lnTo>
                    <a:pt x="37" y="71"/>
                  </a:lnTo>
                  <a:lnTo>
                    <a:pt x="57" y="51"/>
                  </a:lnTo>
                  <a:lnTo>
                    <a:pt x="83" y="37"/>
                  </a:lnTo>
                  <a:lnTo>
                    <a:pt x="114" y="24"/>
                  </a:lnTo>
                  <a:lnTo>
                    <a:pt x="151" y="15"/>
                  </a:lnTo>
                  <a:lnTo>
                    <a:pt x="232" y="2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C1C1C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7835"/>
            <p:cNvSpPr>
              <a:spLocks/>
            </p:cNvSpPr>
            <p:nvPr/>
          </p:nvSpPr>
          <p:spPr bwMode="auto">
            <a:xfrm>
              <a:off x="2735" y="274"/>
              <a:ext cx="627" cy="701"/>
            </a:xfrm>
            <a:custGeom>
              <a:avLst/>
              <a:gdLst>
                <a:gd name="T0" fmla="*/ 314 w 627"/>
                <a:gd name="T1" fmla="*/ 0 h 701"/>
                <a:gd name="T2" fmla="*/ 397 w 627"/>
                <a:gd name="T3" fmla="*/ 3 h 701"/>
                <a:gd name="T4" fmla="*/ 439 w 627"/>
                <a:gd name="T5" fmla="*/ 8 h 701"/>
                <a:gd name="T6" fmla="*/ 478 w 627"/>
                <a:gd name="T7" fmla="*/ 15 h 701"/>
                <a:gd name="T8" fmla="*/ 513 w 627"/>
                <a:gd name="T9" fmla="*/ 25 h 701"/>
                <a:gd name="T10" fmla="*/ 546 w 627"/>
                <a:gd name="T11" fmla="*/ 37 h 701"/>
                <a:gd name="T12" fmla="*/ 572 w 627"/>
                <a:gd name="T13" fmla="*/ 52 h 701"/>
                <a:gd name="T14" fmla="*/ 592 w 627"/>
                <a:gd name="T15" fmla="*/ 69 h 701"/>
                <a:gd name="T16" fmla="*/ 605 w 627"/>
                <a:gd name="T17" fmla="*/ 91 h 701"/>
                <a:gd name="T18" fmla="*/ 614 w 627"/>
                <a:gd name="T19" fmla="*/ 120 h 701"/>
                <a:gd name="T20" fmla="*/ 625 w 627"/>
                <a:gd name="T21" fmla="*/ 186 h 701"/>
                <a:gd name="T22" fmla="*/ 627 w 627"/>
                <a:gd name="T23" fmla="*/ 243 h 701"/>
                <a:gd name="T24" fmla="*/ 627 w 627"/>
                <a:gd name="T25" fmla="*/ 267 h 701"/>
                <a:gd name="T26" fmla="*/ 627 w 627"/>
                <a:gd name="T27" fmla="*/ 368 h 701"/>
                <a:gd name="T28" fmla="*/ 625 w 627"/>
                <a:gd name="T29" fmla="*/ 399 h 701"/>
                <a:gd name="T30" fmla="*/ 616 w 627"/>
                <a:gd name="T31" fmla="*/ 473 h 701"/>
                <a:gd name="T32" fmla="*/ 599 w 627"/>
                <a:gd name="T33" fmla="*/ 559 h 701"/>
                <a:gd name="T34" fmla="*/ 586 w 627"/>
                <a:gd name="T35" fmla="*/ 595 h 701"/>
                <a:gd name="T36" fmla="*/ 568 w 627"/>
                <a:gd name="T37" fmla="*/ 622 h 701"/>
                <a:gd name="T38" fmla="*/ 537 w 627"/>
                <a:gd name="T39" fmla="*/ 647 h 701"/>
                <a:gd name="T40" fmla="*/ 502 w 627"/>
                <a:gd name="T41" fmla="*/ 666 h 701"/>
                <a:gd name="T42" fmla="*/ 419 w 627"/>
                <a:gd name="T43" fmla="*/ 688 h 701"/>
                <a:gd name="T44" fmla="*/ 410 w 627"/>
                <a:gd name="T45" fmla="*/ 688 h 701"/>
                <a:gd name="T46" fmla="*/ 404 w 627"/>
                <a:gd name="T47" fmla="*/ 691 h 701"/>
                <a:gd name="T48" fmla="*/ 314 w 627"/>
                <a:gd name="T49" fmla="*/ 701 h 701"/>
                <a:gd name="T50" fmla="*/ 224 w 627"/>
                <a:gd name="T51" fmla="*/ 696 h 701"/>
                <a:gd name="T52" fmla="*/ 215 w 627"/>
                <a:gd name="T53" fmla="*/ 691 h 701"/>
                <a:gd name="T54" fmla="*/ 209 w 627"/>
                <a:gd name="T55" fmla="*/ 693 h 701"/>
                <a:gd name="T56" fmla="*/ 173 w 627"/>
                <a:gd name="T57" fmla="*/ 686 h 701"/>
                <a:gd name="T58" fmla="*/ 138 w 627"/>
                <a:gd name="T59" fmla="*/ 676 h 701"/>
                <a:gd name="T60" fmla="*/ 108 w 627"/>
                <a:gd name="T61" fmla="*/ 662 h 701"/>
                <a:gd name="T62" fmla="*/ 81 w 627"/>
                <a:gd name="T63" fmla="*/ 644 h 701"/>
                <a:gd name="T64" fmla="*/ 64 w 627"/>
                <a:gd name="T65" fmla="*/ 625 h 701"/>
                <a:gd name="T66" fmla="*/ 51 w 627"/>
                <a:gd name="T67" fmla="*/ 603 h 701"/>
                <a:gd name="T68" fmla="*/ 31 w 627"/>
                <a:gd name="T69" fmla="*/ 551 h 701"/>
                <a:gd name="T70" fmla="*/ 27 w 627"/>
                <a:gd name="T71" fmla="*/ 519 h 701"/>
                <a:gd name="T72" fmla="*/ 20 w 627"/>
                <a:gd name="T73" fmla="*/ 497 h 701"/>
                <a:gd name="T74" fmla="*/ 13 w 627"/>
                <a:gd name="T75" fmla="*/ 475 h 701"/>
                <a:gd name="T76" fmla="*/ 3 w 627"/>
                <a:gd name="T77" fmla="*/ 399 h 701"/>
                <a:gd name="T78" fmla="*/ 0 w 627"/>
                <a:gd name="T79" fmla="*/ 368 h 701"/>
                <a:gd name="T80" fmla="*/ 0 w 627"/>
                <a:gd name="T81" fmla="*/ 270 h 701"/>
                <a:gd name="T82" fmla="*/ 0 w 627"/>
                <a:gd name="T83" fmla="*/ 245 h 701"/>
                <a:gd name="T84" fmla="*/ 5 w 627"/>
                <a:gd name="T85" fmla="*/ 189 h 701"/>
                <a:gd name="T86" fmla="*/ 7 w 627"/>
                <a:gd name="T87" fmla="*/ 155 h 701"/>
                <a:gd name="T88" fmla="*/ 13 w 627"/>
                <a:gd name="T89" fmla="*/ 120 h 701"/>
                <a:gd name="T90" fmla="*/ 24 w 627"/>
                <a:gd name="T91" fmla="*/ 91 h 701"/>
                <a:gd name="T92" fmla="*/ 35 w 627"/>
                <a:gd name="T93" fmla="*/ 69 h 701"/>
                <a:gd name="T94" fmla="*/ 55 w 627"/>
                <a:gd name="T95" fmla="*/ 52 h 701"/>
                <a:gd name="T96" fmla="*/ 81 w 627"/>
                <a:gd name="T97" fmla="*/ 37 h 701"/>
                <a:gd name="T98" fmla="*/ 114 w 627"/>
                <a:gd name="T99" fmla="*/ 25 h 701"/>
                <a:gd name="T100" fmla="*/ 149 w 627"/>
                <a:gd name="T101" fmla="*/ 15 h 701"/>
                <a:gd name="T102" fmla="*/ 230 w 627"/>
                <a:gd name="T103" fmla="*/ 3 h 701"/>
                <a:gd name="T104" fmla="*/ 314 w 627"/>
                <a:gd name="T105" fmla="*/ 0 h 7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7" h="701">
                  <a:moveTo>
                    <a:pt x="314" y="0"/>
                  </a:moveTo>
                  <a:lnTo>
                    <a:pt x="397" y="3"/>
                  </a:lnTo>
                  <a:lnTo>
                    <a:pt x="439" y="8"/>
                  </a:lnTo>
                  <a:lnTo>
                    <a:pt x="478" y="15"/>
                  </a:lnTo>
                  <a:lnTo>
                    <a:pt x="513" y="25"/>
                  </a:lnTo>
                  <a:lnTo>
                    <a:pt x="546" y="37"/>
                  </a:lnTo>
                  <a:lnTo>
                    <a:pt x="572" y="52"/>
                  </a:lnTo>
                  <a:lnTo>
                    <a:pt x="592" y="69"/>
                  </a:lnTo>
                  <a:lnTo>
                    <a:pt x="605" y="91"/>
                  </a:lnTo>
                  <a:lnTo>
                    <a:pt x="614" y="120"/>
                  </a:lnTo>
                  <a:lnTo>
                    <a:pt x="625" y="186"/>
                  </a:lnTo>
                  <a:lnTo>
                    <a:pt x="627" y="243"/>
                  </a:lnTo>
                  <a:lnTo>
                    <a:pt x="627" y="267"/>
                  </a:lnTo>
                  <a:lnTo>
                    <a:pt x="627" y="368"/>
                  </a:lnTo>
                  <a:lnTo>
                    <a:pt x="625" y="399"/>
                  </a:lnTo>
                  <a:lnTo>
                    <a:pt x="616" y="473"/>
                  </a:lnTo>
                  <a:lnTo>
                    <a:pt x="599" y="559"/>
                  </a:lnTo>
                  <a:lnTo>
                    <a:pt x="586" y="595"/>
                  </a:lnTo>
                  <a:lnTo>
                    <a:pt x="568" y="622"/>
                  </a:lnTo>
                  <a:lnTo>
                    <a:pt x="537" y="647"/>
                  </a:lnTo>
                  <a:lnTo>
                    <a:pt x="502" y="666"/>
                  </a:lnTo>
                  <a:lnTo>
                    <a:pt x="419" y="688"/>
                  </a:lnTo>
                  <a:lnTo>
                    <a:pt x="410" y="688"/>
                  </a:lnTo>
                  <a:lnTo>
                    <a:pt x="404" y="691"/>
                  </a:lnTo>
                  <a:lnTo>
                    <a:pt x="314" y="701"/>
                  </a:lnTo>
                  <a:lnTo>
                    <a:pt x="224" y="696"/>
                  </a:lnTo>
                  <a:lnTo>
                    <a:pt x="215" y="691"/>
                  </a:lnTo>
                  <a:lnTo>
                    <a:pt x="209" y="693"/>
                  </a:lnTo>
                  <a:lnTo>
                    <a:pt x="173" y="686"/>
                  </a:lnTo>
                  <a:lnTo>
                    <a:pt x="138" y="676"/>
                  </a:lnTo>
                  <a:lnTo>
                    <a:pt x="108" y="662"/>
                  </a:lnTo>
                  <a:lnTo>
                    <a:pt x="81" y="644"/>
                  </a:lnTo>
                  <a:lnTo>
                    <a:pt x="64" y="625"/>
                  </a:lnTo>
                  <a:lnTo>
                    <a:pt x="51" y="603"/>
                  </a:lnTo>
                  <a:lnTo>
                    <a:pt x="31" y="551"/>
                  </a:lnTo>
                  <a:lnTo>
                    <a:pt x="27" y="519"/>
                  </a:lnTo>
                  <a:lnTo>
                    <a:pt x="20" y="497"/>
                  </a:lnTo>
                  <a:lnTo>
                    <a:pt x="13" y="475"/>
                  </a:lnTo>
                  <a:lnTo>
                    <a:pt x="3" y="399"/>
                  </a:lnTo>
                  <a:lnTo>
                    <a:pt x="0" y="368"/>
                  </a:lnTo>
                  <a:lnTo>
                    <a:pt x="0" y="270"/>
                  </a:lnTo>
                  <a:lnTo>
                    <a:pt x="0" y="245"/>
                  </a:lnTo>
                  <a:lnTo>
                    <a:pt x="5" y="189"/>
                  </a:lnTo>
                  <a:lnTo>
                    <a:pt x="7" y="155"/>
                  </a:lnTo>
                  <a:lnTo>
                    <a:pt x="13" y="120"/>
                  </a:lnTo>
                  <a:lnTo>
                    <a:pt x="24" y="91"/>
                  </a:lnTo>
                  <a:lnTo>
                    <a:pt x="35" y="69"/>
                  </a:lnTo>
                  <a:lnTo>
                    <a:pt x="55" y="52"/>
                  </a:lnTo>
                  <a:lnTo>
                    <a:pt x="81" y="37"/>
                  </a:lnTo>
                  <a:lnTo>
                    <a:pt x="114" y="25"/>
                  </a:lnTo>
                  <a:lnTo>
                    <a:pt x="149" y="15"/>
                  </a:lnTo>
                  <a:lnTo>
                    <a:pt x="230" y="3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C2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7836"/>
            <p:cNvSpPr>
              <a:spLocks/>
            </p:cNvSpPr>
            <p:nvPr/>
          </p:nvSpPr>
          <p:spPr bwMode="auto">
            <a:xfrm>
              <a:off x="2738" y="277"/>
              <a:ext cx="622" cy="695"/>
            </a:xfrm>
            <a:custGeom>
              <a:avLst/>
              <a:gdLst>
                <a:gd name="T0" fmla="*/ 311 w 622"/>
                <a:gd name="T1" fmla="*/ 0 h 695"/>
                <a:gd name="T2" fmla="*/ 394 w 622"/>
                <a:gd name="T3" fmla="*/ 2 h 695"/>
                <a:gd name="T4" fmla="*/ 436 w 622"/>
                <a:gd name="T5" fmla="*/ 7 h 695"/>
                <a:gd name="T6" fmla="*/ 473 w 622"/>
                <a:gd name="T7" fmla="*/ 14 h 695"/>
                <a:gd name="T8" fmla="*/ 508 w 622"/>
                <a:gd name="T9" fmla="*/ 22 h 695"/>
                <a:gd name="T10" fmla="*/ 541 w 622"/>
                <a:gd name="T11" fmla="*/ 34 h 695"/>
                <a:gd name="T12" fmla="*/ 567 w 622"/>
                <a:gd name="T13" fmla="*/ 49 h 695"/>
                <a:gd name="T14" fmla="*/ 587 w 622"/>
                <a:gd name="T15" fmla="*/ 68 h 695"/>
                <a:gd name="T16" fmla="*/ 600 w 622"/>
                <a:gd name="T17" fmla="*/ 90 h 695"/>
                <a:gd name="T18" fmla="*/ 609 w 622"/>
                <a:gd name="T19" fmla="*/ 117 h 695"/>
                <a:gd name="T20" fmla="*/ 620 w 622"/>
                <a:gd name="T21" fmla="*/ 183 h 695"/>
                <a:gd name="T22" fmla="*/ 622 w 622"/>
                <a:gd name="T23" fmla="*/ 240 h 695"/>
                <a:gd name="T24" fmla="*/ 622 w 622"/>
                <a:gd name="T25" fmla="*/ 264 h 695"/>
                <a:gd name="T26" fmla="*/ 622 w 622"/>
                <a:gd name="T27" fmla="*/ 365 h 695"/>
                <a:gd name="T28" fmla="*/ 620 w 622"/>
                <a:gd name="T29" fmla="*/ 396 h 695"/>
                <a:gd name="T30" fmla="*/ 611 w 622"/>
                <a:gd name="T31" fmla="*/ 470 h 695"/>
                <a:gd name="T32" fmla="*/ 594 w 622"/>
                <a:gd name="T33" fmla="*/ 553 h 695"/>
                <a:gd name="T34" fmla="*/ 580 w 622"/>
                <a:gd name="T35" fmla="*/ 590 h 695"/>
                <a:gd name="T36" fmla="*/ 563 w 622"/>
                <a:gd name="T37" fmla="*/ 617 h 695"/>
                <a:gd name="T38" fmla="*/ 534 w 622"/>
                <a:gd name="T39" fmla="*/ 641 h 695"/>
                <a:gd name="T40" fmla="*/ 497 w 622"/>
                <a:gd name="T41" fmla="*/ 661 h 695"/>
                <a:gd name="T42" fmla="*/ 414 w 622"/>
                <a:gd name="T43" fmla="*/ 683 h 695"/>
                <a:gd name="T44" fmla="*/ 407 w 622"/>
                <a:gd name="T45" fmla="*/ 683 h 695"/>
                <a:gd name="T46" fmla="*/ 401 w 622"/>
                <a:gd name="T47" fmla="*/ 685 h 695"/>
                <a:gd name="T48" fmla="*/ 337 w 622"/>
                <a:gd name="T49" fmla="*/ 693 h 695"/>
                <a:gd name="T50" fmla="*/ 311 w 622"/>
                <a:gd name="T51" fmla="*/ 695 h 695"/>
                <a:gd name="T52" fmla="*/ 223 w 622"/>
                <a:gd name="T53" fmla="*/ 688 h 695"/>
                <a:gd name="T54" fmla="*/ 214 w 622"/>
                <a:gd name="T55" fmla="*/ 685 h 695"/>
                <a:gd name="T56" fmla="*/ 208 w 622"/>
                <a:gd name="T57" fmla="*/ 685 h 695"/>
                <a:gd name="T58" fmla="*/ 173 w 622"/>
                <a:gd name="T59" fmla="*/ 681 h 695"/>
                <a:gd name="T60" fmla="*/ 138 w 622"/>
                <a:gd name="T61" fmla="*/ 671 h 695"/>
                <a:gd name="T62" fmla="*/ 105 w 622"/>
                <a:gd name="T63" fmla="*/ 656 h 695"/>
                <a:gd name="T64" fmla="*/ 81 w 622"/>
                <a:gd name="T65" fmla="*/ 639 h 695"/>
                <a:gd name="T66" fmla="*/ 63 w 622"/>
                <a:gd name="T67" fmla="*/ 619 h 695"/>
                <a:gd name="T68" fmla="*/ 50 w 622"/>
                <a:gd name="T69" fmla="*/ 597 h 695"/>
                <a:gd name="T70" fmla="*/ 30 w 622"/>
                <a:gd name="T71" fmla="*/ 543 h 695"/>
                <a:gd name="T72" fmla="*/ 26 w 622"/>
                <a:gd name="T73" fmla="*/ 514 h 695"/>
                <a:gd name="T74" fmla="*/ 13 w 622"/>
                <a:gd name="T75" fmla="*/ 467 h 695"/>
                <a:gd name="T76" fmla="*/ 2 w 622"/>
                <a:gd name="T77" fmla="*/ 394 h 695"/>
                <a:gd name="T78" fmla="*/ 0 w 622"/>
                <a:gd name="T79" fmla="*/ 365 h 695"/>
                <a:gd name="T80" fmla="*/ 0 w 622"/>
                <a:gd name="T81" fmla="*/ 267 h 695"/>
                <a:gd name="T82" fmla="*/ 0 w 622"/>
                <a:gd name="T83" fmla="*/ 242 h 695"/>
                <a:gd name="T84" fmla="*/ 4 w 622"/>
                <a:gd name="T85" fmla="*/ 186 h 695"/>
                <a:gd name="T86" fmla="*/ 6 w 622"/>
                <a:gd name="T87" fmla="*/ 152 h 695"/>
                <a:gd name="T88" fmla="*/ 13 w 622"/>
                <a:gd name="T89" fmla="*/ 120 h 695"/>
                <a:gd name="T90" fmla="*/ 21 w 622"/>
                <a:gd name="T91" fmla="*/ 90 h 695"/>
                <a:gd name="T92" fmla="*/ 35 w 622"/>
                <a:gd name="T93" fmla="*/ 68 h 695"/>
                <a:gd name="T94" fmla="*/ 54 w 622"/>
                <a:gd name="T95" fmla="*/ 49 h 695"/>
                <a:gd name="T96" fmla="*/ 81 w 622"/>
                <a:gd name="T97" fmla="*/ 34 h 695"/>
                <a:gd name="T98" fmla="*/ 114 w 622"/>
                <a:gd name="T99" fmla="*/ 22 h 695"/>
                <a:gd name="T100" fmla="*/ 149 w 622"/>
                <a:gd name="T101" fmla="*/ 14 h 695"/>
                <a:gd name="T102" fmla="*/ 227 w 622"/>
                <a:gd name="T103" fmla="*/ 2 h 695"/>
                <a:gd name="T104" fmla="*/ 311 w 622"/>
                <a:gd name="T105" fmla="*/ 0 h 6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2" h="695">
                  <a:moveTo>
                    <a:pt x="311" y="0"/>
                  </a:moveTo>
                  <a:lnTo>
                    <a:pt x="394" y="2"/>
                  </a:lnTo>
                  <a:lnTo>
                    <a:pt x="436" y="7"/>
                  </a:lnTo>
                  <a:lnTo>
                    <a:pt x="473" y="14"/>
                  </a:lnTo>
                  <a:lnTo>
                    <a:pt x="508" y="22"/>
                  </a:lnTo>
                  <a:lnTo>
                    <a:pt x="541" y="34"/>
                  </a:lnTo>
                  <a:lnTo>
                    <a:pt x="567" y="49"/>
                  </a:lnTo>
                  <a:lnTo>
                    <a:pt x="587" y="68"/>
                  </a:lnTo>
                  <a:lnTo>
                    <a:pt x="600" y="90"/>
                  </a:lnTo>
                  <a:lnTo>
                    <a:pt x="609" y="117"/>
                  </a:lnTo>
                  <a:lnTo>
                    <a:pt x="620" y="183"/>
                  </a:lnTo>
                  <a:lnTo>
                    <a:pt x="622" y="240"/>
                  </a:lnTo>
                  <a:lnTo>
                    <a:pt x="622" y="264"/>
                  </a:lnTo>
                  <a:lnTo>
                    <a:pt x="622" y="365"/>
                  </a:lnTo>
                  <a:lnTo>
                    <a:pt x="620" y="396"/>
                  </a:lnTo>
                  <a:lnTo>
                    <a:pt x="611" y="470"/>
                  </a:lnTo>
                  <a:lnTo>
                    <a:pt x="594" y="553"/>
                  </a:lnTo>
                  <a:lnTo>
                    <a:pt x="580" y="590"/>
                  </a:lnTo>
                  <a:lnTo>
                    <a:pt x="563" y="617"/>
                  </a:lnTo>
                  <a:lnTo>
                    <a:pt x="534" y="641"/>
                  </a:lnTo>
                  <a:lnTo>
                    <a:pt x="497" y="661"/>
                  </a:lnTo>
                  <a:lnTo>
                    <a:pt x="414" y="683"/>
                  </a:lnTo>
                  <a:lnTo>
                    <a:pt x="407" y="683"/>
                  </a:lnTo>
                  <a:lnTo>
                    <a:pt x="401" y="685"/>
                  </a:lnTo>
                  <a:lnTo>
                    <a:pt x="337" y="693"/>
                  </a:lnTo>
                  <a:lnTo>
                    <a:pt x="311" y="695"/>
                  </a:lnTo>
                  <a:lnTo>
                    <a:pt x="223" y="688"/>
                  </a:lnTo>
                  <a:lnTo>
                    <a:pt x="214" y="685"/>
                  </a:lnTo>
                  <a:lnTo>
                    <a:pt x="208" y="685"/>
                  </a:lnTo>
                  <a:lnTo>
                    <a:pt x="173" y="681"/>
                  </a:lnTo>
                  <a:lnTo>
                    <a:pt x="138" y="671"/>
                  </a:lnTo>
                  <a:lnTo>
                    <a:pt x="105" y="656"/>
                  </a:lnTo>
                  <a:lnTo>
                    <a:pt x="81" y="639"/>
                  </a:lnTo>
                  <a:lnTo>
                    <a:pt x="63" y="619"/>
                  </a:lnTo>
                  <a:lnTo>
                    <a:pt x="50" y="597"/>
                  </a:lnTo>
                  <a:lnTo>
                    <a:pt x="30" y="543"/>
                  </a:lnTo>
                  <a:lnTo>
                    <a:pt x="26" y="514"/>
                  </a:lnTo>
                  <a:lnTo>
                    <a:pt x="13" y="467"/>
                  </a:lnTo>
                  <a:lnTo>
                    <a:pt x="2" y="394"/>
                  </a:lnTo>
                  <a:lnTo>
                    <a:pt x="0" y="365"/>
                  </a:lnTo>
                  <a:lnTo>
                    <a:pt x="0" y="267"/>
                  </a:lnTo>
                  <a:lnTo>
                    <a:pt x="0" y="242"/>
                  </a:lnTo>
                  <a:lnTo>
                    <a:pt x="4" y="186"/>
                  </a:lnTo>
                  <a:lnTo>
                    <a:pt x="6" y="152"/>
                  </a:lnTo>
                  <a:lnTo>
                    <a:pt x="13" y="120"/>
                  </a:lnTo>
                  <a:lnTo>
                    <a:pt x="21" y="90"/>
                  </a:lnTo>
                  <a:lnTo>
                    <a:pt x="35" y="68"/>
                  </a:lnTo>
                  <a:lnTo>
                    <a:pt x="54" y="49"/>
                  </a:lnTo>
                  <a:lnTo>
                    <a:pt x="81" y="34"/>
                  </a:lnTo>
                  <a:lnTo>
                    <a:pt x="114" y="22"/>
                  </a:lnTo>
                  <a:lnTo>
                    <a:pt x="149" y="14"/>
                  </a:lnTo>
                  <a:lnTo>
                    <a:pt x="227" y="2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C4C3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7837"/>
            <p:cNvSpPr>
              <a:spLocks/>
            </p:cNvSpPr>
            <p:nvPr/>
          </p:nvSpPr>
          <p:spPr bwMode="auto">
            <a:xfrm>
              <a:off x="2740" y="277"/>
              <a:ext cx="618" cy="690"/>
            </a:xfrm>
            <a:custGeom>
              <a:avLst/>
              <a:gdLst>
                <a:gd name="T0" fmla="*/ 309 w 618"/>
                <a:gd name="T1" fmla="*/ 0 h 690"/>
                <a:gd name="T2" fmla="*/ 392 w 618"/>
                <a:gd name="T3" fmla="*/ 5 h 690"/>
                <a:gd name="T4" fmla="*/ 432 w 618"/>
                <a:gd name="T5" fmla="*/ 7 h 690"/>
                <a:gd name="T6" fmla="*/ 471 w 618"/>
                <a:gd name="T7" fmla="*/ 14 h 690"/>
                <a:gd name="T8" fmla="*/ 506 w 618"/>
                <a:gd name="T9" fmla="*/ 24 h 690"/>
                <a:gd name="T10" fmla="*/ 537 w 618"/>
                <a:gd name="T11" fmla="*/ 36 h 690"/>
                <a:gd name="T12" fmla="*/ 563 w 618"/>
                <a:gd name="T13" fmla="*/ 51 h 690"/>
                <a:gd name="T14" fmla="*/ 583 w 618"/>
                <a:gd name="T15" fmla="*/ 68 h 690"/>
                <a:gd name="T16" fmla="*/ 596 w 618"/>
                <a:gd name="T17" fmla="*/ 90 h 690"/>
                <a:gd name="T18" fmla="*/ 607 w 618"/>
                <a:gd name="T19" fmla="*/ 120 h 690"/>
                <a:gd name="T20" fmla="*/ 616 w 618"/>
                <a:gd name="T21" fmla="*/ 183 h 690"/>
                <a:gd name="T22" fmla="*/ 618 w 618"/>
                <a:gd name="T23" fmla="*/ 240 h 690"/>
                <a:gd name="T24" fmla="*/ 618 w 618"/>
                <a:gd name="T25" fmla="*/ 264 h 690"/>
                <a:gd name="T26" fmla="*/ 618 w 618"/>
                <a:gd name="T27" fmla="*/ 362 h 690"/>
                <a:gd name="T28" fmla="*/ 616 w 618"/>
                <a:gd name="T29" fmla="*/ 394 h 690"/>
                <a:gd name="T30" fmla="*/ 607 w 618"/>
                <a:gd name="T31" fmla="*/ 467 h 690"/>
                <a:gd name="T32" fmla="*/ 589 w 618"/>
                <a:gd name="T33" fmla="*/ 551 h 690"/>
                <a:gd name="T34" fmla="*/ 576 w 618"/>
                <a:gd name="T35" fmla="*/ 587 h 690"/>
                <a:gd name="T36" fmla="*/ 559 w 618"/>
                <a:gd name="T37" fmla="*/ 614 h 690"/>
                <a:gd name="T38" fmla="*/ 530 w 618"/>
                <a:gd name="T39" fmla="*/ 639 h 690"/>
                <a:gd name="T40" fmla="*/ 493 w 618"/>
                <a:gd name="T41" fmla="*/ 659 h 690"/>
                <a:gd name="T42" fmla="*/ 410 w 618"/>
                <a:gd name="T43" fmla="*/ 681 h 690"/>
                <a:gd name="T44" fmla="*/ 403 w 618"/>
                <a:gd name="T45" fmla="*/ 678 h 690"/>
                <a:gd name="T46" fmla="*/ 396 w 618"/>
                <a:gd name="T47" fmla="*/ 683 h 690"/>
                <a:gd name="T48" fmla="*/ 335 w 618"/>
                <a:gd name="T49" fmla="*/ 690 h 690"/>
                <a:gd name="T50" fmla="*/ 309 w 618"/>
                <a:gd name="T51" fmla="*/ 690 h 690"/>
                <a:gd name="T52" fmla="*/ 221 w 618"/>
                <a:gd name="T53" fmla="*/ 685 h 690"/>
                <a:gd name="T54" fmla="*/ 215 w 618"/>
                <a:gd name="T55" fmla="*/ 681 h 690"/>
                <a:gd name="T56" fmla="*/ 208 w 618"/>
                <a:gd name="T57" fmla="*/ 683 h 690"/>
                <a:gd name="T58" fmla="*/ 171 w 618"/>
                <a:gd name="T59" fmla="*/ 678 h 690"/>
                <a:gd name="T60" fmla="*/ 136 w 618"/>
                <a:gd name="T61" fmla="*/ 668 h 690"/>
                <a:gd name="T62" fmla="*/ 105 w 618"/>
                <a:gd name="T63" fmla="*/ 654 h 690"/>
                <a:gd name="T64" fmla="*/ 79 w 618"/>
                <a:gd name="T65" fmla="*/ 636 h 690"/>
                <a:gd name="T66" fmla="*/ 63 w 618"/>
                <a:gd name="T67" fmla="*/ 617 h 690"/>
                <a:gd name="T68" fmla="*/ 50 w 618"/>
                <a:gd name="T69" fmla="*/ 595 h 690"/>
                <a:gd name="T70" fmla="*/ 30 w 618"/>
                <a:gd name="T71" fmla="*/ 541 h 690"/>
                <a:gd name="T72" fmla="*/ 26 w 618"/>
                <a:gd name="T73" fmla="*/ 512 h 690"/>
                <a:gd name="T74" fmla="*/ 13 w 618"/>
                <a:gd name="T75" fmla="*/ 465 h 690"/>
                <a:gd name="T76" fmla="*/ 2 w 618"/>
                <a:gd name="T77" fmla="*/ 394 h 690"/>
                <a:gd name="T78" fmla="*/ 0 w 618"/>
                <a:gd name="T79" fmla="*/ 362 h 690"/>
                <a:gd name="T80" fmla="*/ 0 w 618"/>
                <a:gd name="T81" fmla="*/ 267 h 690"/>
                <a:gd name="T82" fmla="*/ 0 w 618"/>
                <a:gd name="T83" fmla="*/ 242 h 690"/>
                <a:gd name="T84" fmla="*/ 4 w 618"/>
                <a:gd name="T85" fmla="*/ 186 h 690"/>
                <a:gd name="T86" fmla="*/ 6 w 618"/>
                <a:gd name="T87" fmla="*/ 152 h 690"/>
                <a:gd name="T88" fmla="*/ 13 w 618"/>
                <a:gd name="T89" fmla="*/ 120 h 690"/>
                <a:gd name="T90" fmla="*/ 22 w 618"/>
                <a:gd name="T91" fmla="*/ 90 h 690"/>
                <a:gd name="T92" fmla="*/ 35 w 618"/>
                <a:gd name="T93" fmla="*/ 68 h 690"/>
                <a:gd name="T94" fmla="*/ 55 w 618"/>
                <a:gd name="T95" fmla="*/ 51 h 690"/>
                <a:gd name="T96" fmla="*/ 81 w 618"/>
                <a:gd name="T97" fmla="*/ 36 h 690"/>
                <a:gd name="T98" fmla="*/ 112 w 618"/>
                <a:gd name="T99" fmla="*/ 24 h 690"/>
                <a:gd name="T100" fmla="*/ 147 w 618"/>
                <a:gd name="T101" fmla="*/ 14 h 690"/>
                <a:gd name="T102" fmla="*/ 225 w 618"/>
                <a:gd name="T103" fmla="*/ 5 h 690"/>
                <a:gd name="T104" fmla="*/ 309 w 618"/>
                <a:gd name="T105" fmla="*/ 0 h 6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8" h="690">
                  <a:moveTo>
                    <a:pt x="309" y="0"/>
                  </a:moveTo>
                  <a:lnTo>
                    <a:pt x="392" y="5"/>
                  </a:lnTo>
                  <a:lnTo>
                    <a:pt x="432" y="7"/>
                  </a:lnTo>
                  <a:lnTo>
                    <a:pt x="471" y="14"/>
                  </a:lnTo>
                  <a:lnTo>
                    <a:pt x="506" y="24"/>
                  </a:lnTo>
                  <a:lnTo>
                    <a:pt x="537" y="36"/>
                  </a:lnTo>
                  <a:lnTo>
                    <a:pt x="563" y="51"/>
                  </a:lnTo>
                  <a:lnTo>
                    <a:pt x="583" y="68"/>
                  </a:lnTo>
                  <a:lnTo>
                    <a:pt x="596" y="90"/>
                  </a:lnTo>
                  <a:lnTo>
                    <a:pt x="607" y="120"/>
                  </a:lnTo>
                  <a:lnTo>
                    <a:pt x="616" y="183"/>
                  </a:lnTo>
                  <a:lnTo>
                    <a:pt x="618" y="240"/>
                  </a:lnTo>
                  <a:lnTo>
                    <a:pt x="618" y="264"/>
                  </a:lnTo>
                  <a:lnTo>
                    <a:pt x="618" y="362"/>
                  </a:lnTo>
                  <a:lnTo>
                    <a:pt x="616" y="394"/>
                  </a:lnTo>
                  <a:lnTo>
                    <a:pt x="607" y="467"/>
                  </a:lnTo>
                  <a:lnTo>
                    <a:pt x="589" y="551"/>
                  </a:lnTo>
                  <a:lnTo>
                    <a:pt x="576" y="587"/>
                  </a:lnTo>
                  <a:lnTo>
                    <a:pt x="559" y="614"/>
                  </a:lnTo>
                  <a:lnTo>
                    <a:pt x="530" y="639"/>
                  </a:lnTo>
                  <a:lnTo>
                    <a:pt x="493" y="659"/>
                  </a:lnTo>
                  <a:lnTo>
                    <a:pt x="410" y="681"/>
                  </a:lnTo>
                  <a:lnTo>
                    <a:pt x="403" y="678"/>
                  </a:lnTo>
                  <a:lnTo>
                    <a:pt x="396" y="683"/>
                  </a:lnTo>
                  <a:lnTo>
                    <a:pt x="335" y="690"/>
                  </a:lnTo>
                  <a:lnTo>
                    <a:pt x="309" y="690"/>
                  </a:lnTo>
                  <a:lnTo>
                    <a:pt x="221" y="685"/>
                  </a:lnTo>
                  <a:lnTo>
                    <a:pt x="215" y="681"/>
                  </a:lnTo>
                  <a:lnTo>
                    <a:pt x="208" y="683"/>
                  </a:lnTo>
                  <a:lnTo>
                    <a:pt x="171" y="678"/>
                  </a:lnTo>
                  <a:lnTo>
                    <a:pt x="136" y="668"/>
                  </a:lnTo>
                  <a:lnTo>
                    <a:pt x="105" y="654"/>
                  </a:lnTo>
                  <a:lnTo>
                    <a:pt x="79" y="636"/>
                  </a:lnTo>
                  <a:lnTo>
                    <a:pt x="63" y="617"/>
                  </a:lnTo>
                  <a:lnTo>
                    <a:pt x="50" y="595"/>
                  </a:lnTo>
                  <a:lnTo>
                    <a:pt x="30" y="541"/>
                  </a:lnTo>
                  <a:lnTo>
                    <a:pt x="26" y="512"/>
                  </a:lnTo>
                  <a:lnTo>
                    <a:pt x="13" y="465"/>
                  </a:lnTo>
                  <a:lnTo>
                    <a:pt x="2" y="394"/>
                  </a:lnTo>
                  <a:lnTo>
                    <a:pt x="0" y="362"/>
                  </a:lnTo>
                  <a:lnTo>
                    <a:pt x="0" y="267"/>
                  </a:lnTo>
                  <a:lnTo>
                    <a:pt x="0" y="242"/>
                  </a:lnTo>
                  <a:lnTo>
                    <a:pt x="4" y="186"/>
                  </a:lnTo>
                  <a:lnTo>
                    <a:pt x="6" y="152"/>
                  </a:lnTo>
                  <a:lnTo>
                    <a:pt x="13" y="120"/>
                  </a:lnTo>
                  <a:lnTo>
                    <a:pt x="22" y="90"/>
                  </a:lnTo>
                  <a:lnTo>
                    <a:pt x="35" y="68"/>
                  </a:lnTo>
                  <a:lnTo>
                    <a:pt x="55" y="51"/>
                  </a:lnTo>
                  <a:lnTo>
                    <a:pt x="81" y="36"/>
                  </a:lnTo>
                  <a:lnTo>
                    <a:pt x="112" y="24"/>
                  </a:lnTo>
                  <a:lnTo>
                    <a:pt x="147" y="14"/>
                  </a:lnTo>
                  <a:lnTo>
                    <a:pt x="225" y="5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C5C4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7838"/>
            <p:cNvSpPr>
              <a:spLocks/>
            </p:cNvSpPr>
            <p:nvPr/>
          </p:nvSpPr>
          <p:spPr bwMode="auto">
            <a:xfrm>
              <a:off x="2742" y="279"/>
              <a:ext cx="614" cy="686"/>
            </a:xfrm>
            <a:custGeom>
              <a:avLst/>
              <a:gdLst>
                <a:gd name="T0" fmla="*/ 307 w 614"/>
                <a:gd name="T1" fmla="*/ 0 h 686"/>
                <a:gd name="T2" fmla="*/ 390 w 614"/>
                <a:gd name="T3" fmla="*/ 3 h 686"/>
                <a:gd name="T4" fmla="*/ 430 w 614"/>
                <a:gd name="T5" fmla="*/ 8 h 686"/>
                <a:gd name="T6" fmla="*/ 467 w 614"/>
                <a:gd name="T7" fmla="*/ 15 h 686"/>
                <a:gd name="T8" fmla="*/ 502 w 614"/>
                <a:gd name="T9" fmla="*/ 25 h 686"/>
                <a:gd name="T10" fmla="*/ 533 w 614"/>
                <a:gd name="T11" fmla="*/ 34 h 686"/>
                <a:gd name="T12" fmla="*/ 559 w 614"/>
                <a:gd name="T13" fmla="*/ 49 h 686"/>
                <a:gd name="T14" fmla="*/ 579 w 614"/>
                <a:gd name="T15" fmla="*/ 69 h 686"/>
                <a:gd name="T16" fmla="*/ 592 w 614"/>
                <a:gd name="T17" fmla="*/ 91 h 686"/>
                <a:gd name="T18" fmla="*/ 603 w 614"/>
                <a:gd name="T19" fmla="*/ 118 h 686"/>
                <a:gd name="T20" fmla="*/ 611 w 614"/>
                <a:gd name="T21" fmla="*/ 184 h 686"/>
                <a:gd name="T22" fmla="*/ 614 w 614"/>
                <a:gd name="T23" fmla="*/ 238 h 686"/>
                <a:gd name="T24" fmla="*/ 614 w 614"/>
                <a:gd name="T25" fmla="*/ 262 h 686"/>
                <a:gd name="T26" fmla="*/ 614 w 614"/>
                <a:gd name="T27" fmla="*/ 360 h 686"/>
                <a:gd name="T28" fmla="*/ 611 w 614"/>
                <a:gd name="T29" fmla="*/ 392 h 686"/>
                <a:gd name="T30" fmla="*/ 603 w 614"/>
                <a:gd name="T31" fmla="*/ 463 h 686"/>
                <a:gd name="T32" fmla="*/ 585 w 614"/>
                <a:gd name="T33" fmla="*/ 546 h 686"/>
                <a:gd name="T34" fmla="*/ 572 w 614"/>
                <a:gd name="T35" fmla="*/ 583 h 686"/>
                <a:gd name="T36" fmla="*/ 554 w 614"/>
                <a:gd name="T37" fmla="*/ 610 h 686"/>
                <a:gd name="T38" fmla="*/ 526 w 614"/>
                <a:gd name="T39" fmla="*/ 634 h 686"/>
                <a:gd name="T40" fmla="*/ 489 w 614"/>
                <a:gd name="T41" fmla="*/ 654 h 686"/>
                <a:gd name="T42" fmla="*/ 408 w 614"/>
                <a:gd name="T43" fmla="*/ 676 h 686"/>
                <a:gd name="T44" fmla="*/ 399 w 614"/>
                <a:gd name="T45" fmla="*/ 674 h 686"/>
                <a:gd name="T46" fmla="*/ 392 w 614"/>
                <a:gd name="T47" fmla="*/ 679 h 686"/>
                <a:gd name="T48" fmla="*/ 333 w 614"/>
                <a:gd name="T49" fmla="*/ 686 h 686"/>
                <a:gd name="T50" fmla="*/ 307 w 614"/>
                <a:gd name="T51" fmla="*/ 686 h 686"/>
                <a:gd name="T52" fmla="*/ 221 w 614"/>
                <a:gd name="T53" fmla="*/ 681 h 686"/>
                <a:gd name="T54" fmla="*/ 215 w 614"/>
                <a:gd name="T55" fmla="*/ 676 h 686"/>
                <a:gd name="T56" fmla="*/ 206 w 614"/>
                <a:gd name="T57" fmla="*/ 679 h 686"/>
                <a:gd name="T58" fmla="*/ 171 w 614"/>
                <a:gd name="T59" fmla="*/ 671 h 686"/>
                <a:gd name="T60" fmla="*/ 136 w 614"/>
                <a:gd name="T61" fmla="*/ 661 h 686"/>
                <a:gd name="T62" fmla="*/ 105 w 614"/>
                <a:gd name="T63" fmla="*/ 649 h 686"/>
                <a:gd name="T64" fmla="*/ 79 w 614"/>
                <a:gd name="T65" fmla="*/ 632 h 686"/>
                <a:gd name="T66" fmla="*/ 61 w 614"/>
                <a:gd name="T67" fmla="*/ 612 h 686"/>
                <a:gd name="T68" fmla="*/ 50 w 614"/>
                <a:gd name="T69" fmla="*/ 590 h 686"/>
                <a:gd name="T70" fmla="*/ 31 w 614"/>
                <a:gd name="T71" fmla="*/ 537 h 686"/>
                <a:gd name="T72" fmla="*/ 24 w 614"/>
                <a:gd name="T73" fmla="*/ 505 h 686"/>
                <a:gd name="T74" fmla="*/ 13 w 614"/>
                <a:gd name="T75" fmla="*/ 461 h 686"/>
                <a:gd name="T76" fmla="*/ 6 w 614"/>
                <a:gd name="T77" fmla="*/ 421 h 686"/>
                <a:gd name="T78" fmla="*/ 2 w 614"/>
                <a:gd name="T79" fmla="*/ 390 h 686"/>
                <a:gd name="T80" fmla="*/ 2 w 614"/>
                <a:gd name="T81" fmla="*/ 360 h 686"/>
                <a:gd name="T82" fmla="*/ 2 w 614"/>
                <a:gd name="T83" fmla="*/ 265 h 686"/>
                <a:gd name="T84" fmla="*/ 0 w 614"/>
                <a:gd name="T85" fmla="*/ 240 h 686"/>
                <a:gd name="T86" fmla="*/ 4 w 614"/>
                <a:gd name="T87" fmla="*/ 184 h 686"/>
                <a:gd name="T88" fmla="*/ 6 w 614"/>
                <a:gd name="T89" fmla="*/ 152 h 686"/>
                <a:gd name="T90" fmla="*/ 13 w 614"/>
                <a:gd name="T91" fmla="*/ 118 h 686"/>
                <a:gd name="T92" fmla="*/ 22 w 614"/>
                <a:gd name="T93" fmla="*/ 91 h 686"/>
                <a:gd name="T94" fmla="*/ 35 w 614"/>
                <a:gd name="T95" fmla="*/ 69 h 686"/>
                <a:gd name="T96" fmla="*/ 55 w 614"/>
                <a:gd name="T97" fmla="*/ 49 h 686"/>
                <a:gd name="T98" fmla="*/ 81 w 614"/>
                <a:gd name="T99" fmla="*/ 34 h 686"/>
                <a:gd name="T100" fmla="*/ 112 w 614"/>
                <a:gd name="T101" fmla="*/ 25 h 686"/>
                <a:gd name="T102" fmla="*/ 147 w 614"/>
                <a:gd name="T103" fmla="*/ 15 h 686"/>
                <a:gd name="T104" fmla="*/ 226 w 614"/>
                <a:gd name="T105" fmla="*/ 3 h 686"/>
                <a:gd name="T106" fmla="*/ 307 w 614"/>
                <a:gd name="T107" fmla="*/ 0 h 68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14" h="686">
                  <a:moveTo>
                    <a:pt x="307" y="0"/>
                  </a:moveTo>
                  <a:lnTo>
                    <a:pt x="390" y="3"/>
                  </a:lnTo>
                  <a:lnTo>
                    <a:pt x="430" y="8"/>
                  </a:lnTo>
                  <a:lnTo>
                    <a:pt x="467" y="15"/>
                  </a:lnTo>
                  <a:lnTo>
                    <a:pt x="502" y="25"/>
                  </a:lnTo>
                  <a:lnTo>
                    <a:pt x="533" y="34"/>
                  </a:lnTo>
                  <a:lnTo>
                    <a:pt x="559" y="49"/>
                  </a:lnTo>
                  <a:lnTo>
                    <a:pt x="579" y="69"/>
                  </a:lnTo>
                  <a:lnTo>
                    <a:pt x="592" y="91"/>
                  </a:lnTo>
                  <a:lnTo>
                    <a:pt x="603" y="118"/>
                  </a:lnTo>
                  <a:lnTo>
                    <a:pt x="611" y="184"/>
                  </a:lnTo>
                  <a:lnTo>
                    <a:pt x="614" y="238"/>
                  </a:lnTo>
                  <a:lnTo>
                    <a:pt x="614" y="262"/>
                  </a:lnTo>
                  <a:lnTo>
                    <a:pt x="614" y="360"/>
                  </a:lnTo>
                  <a:lnTo>
                    <a:pt x="611" y="392"/>
                  </a:lnTo>
                  <a:lnTo>
                    <a:pt x="603" y="463"/>
                  </a:lnTo>
                  <a:lnTo>
                    <a:pt x="585" y="546"/>
                  </a:lnTo>
                  <a:lnTo>
                    <a:pt x="572" y="583"/>
                  </a:lnTo>
                  <a:lnTo>
                    <a:pt x="554" y="610"/>
                  </a:lnTo>
                  <a:lnTo>
                    <a:pt x="526" y="634"/>
                  </a:lnTo>
                  <a:lnTo>
                    <a:pt x="489" y="654"/>
                  </a:lnTo>
                  <a:lnTo>
                    <a:pt x="408" y="676"/>
                  </a:lnTo>
                  <a:lnTo>
                    <a:pt x="399" y="674"/>
                  </a:lnTo>
                  <a:lnTo>
                    <a:pt x="392" y="679"/>
                  </a:lnTo>
                  <a:lnTo>
                    <a:pt x="333" y="686"/>
                  </a:lnTo>
                  <a:lnTo>
                    <a:pt x="307" y="686"/>
                  </a:lnTo>
                  <a:lnTo>
                    <a:pt x="221" y="681"/>
                  </a:lnTo>
                  <a:lnTo>
                    <a:pt x="215" y="676"/>
                  </a:lnTo>
                  <a:lnTo>
                    <a:pt x="206" y="679"/>
                  </a:lnTo>
                  <a:lnTo>
                    <a:pt x="171" y="671"/>
                  </a:lnTo>
                  <a:lnTo>
                    <a:pt x="136" y="661"/>
                  </a:lnTo>
                  <a:lnTo>
                    <a:pt x="105" y="649"/>
                  </a:lnTo>
                  <a:lnTo>
                    <a:pt x="79" y="632"/>
                  </a:lnTo>
                  <a:lnTo>
                    <a:pt x="61" y="612"/>
                  </a:lnTo>
                  <a:lnTo>
                    <a:pt x="50" y="590"/>
                  </a:lnTo>
                  <a:lnTo>
                    <a:pt x="31" y="537"/>
                  </a:lnTo>
                  <a:lnTo>
                    <a:pt x="24" y="505"/>
                  </a:lnTo>
                  <a:lnTo>
                    <a:pt x="13" y="461"/>
                  </a:lnTo>
                  <a:lnTo>
                    <a:pt x="6" y="421"/>
                  </a:lnTo>
                  <a:lnTo>
                    <a:pt x="2" y="390"/>
                  </a:lnTo>
                  <a:lnTo>
                    <a:pt x="2" y="360"/>
                  </a:lnTo>
                  <a:lnTo>
                    <a:pt x="2" y="265"/>
                  </a:lnTo>
                  <a:lnTo>
                    <a:pt x="0" y="240"/>
                  </a:lnTo>
                  <a:lnTo>
                    <a:pt x="4" y="184"/>
                  </a:lnTo>
                  <a:lnTo>
                    <a:pt x="6" y="152"/>
                  </a:lnTo>
                  <a:lnTo>
                    <a:pt x="13" y="118"/>
                  </a:lnTo>
                  <a:lnTo>
                    <a:pt x="22" y="91"/>
                  </a:lnTo>
                  <a:lnTo>
                    <a:pt x="35" y="69"/>
                  </a:lnTo>
                  <a:lnTo>
                    <a:pt x="55" y="49"/>
                  </a:lnTo>
                  <a:lnTo>
                    <a:pt x="81" y="34"/>
                  </a:lnTo>
                  <a:lnTo>
                    <a:pt x="112" y="25"/>
                  </a:lnTo>
                  <a:lnTo>
                    <a:pt x="147" y="15"/>
                  </a:lnTo>
                  <a:lnTo>
                    <a:pt x="226" y="3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C6C5C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7839"/>
            <p:cNvSpPr>
              <a:spLocks/>
            </p:cNvSpPr>
            <p:nvPr/>
          </p:nvSpPr>
          <p:spPr bwMode="auto">
            <a:xfrm>
              <a:off x="2744" y="282"/>
              <a:ext cx="609" cy="680"/>
            </a:xfrm>
            <a:custGeom>
              <a:avLst/>
              <a:gdLst>
                <a:gd name="T0" fmla="*/ 305 w 609"/>
                <a:gd name="T1" fmla="*/ 0 h 680"/>
                <a:gd name="T2" fmla="*/ 386 w 609"/>
                <a:gd name="T3" fmla="*/ 2 h 680"/>
                <a:gd name="T4" fmla="*/ 425 w 609"/>
                <a:gd name="T5" fmla="*/ 7 h 680"/>
                <a:gd name="T6" fmla="*/ 465 w 609"/>
                <a:gd name="T7" fmla="*/ 14 h 680"/>
                <a:gd name="T8" fmla="*/ 531 w 609"/>
                <a:gd name="T9" fmla="*/ 34 h 680"/>
                <a:gd name="T10" fmla="*/ 555 w 609"/>
                <a:gd name="T11" fmla="*/ 49 h 680"/>
                <a:gd name="T12" fmla="*/ 574 w 609"/>
                <a:gd name="T13" fmla="*/ 66 h 680"/>
                <a:gd name="T14" fmla="*/ 588 w 609"/>
                <a:gd name="T15" fmla="*/ 88 h 680"/>
                <a:gd name="T16" fmla="*/ 598 w 609"/>
                <a:gd name="T17" fmla="*/ 115 h 680"/>
                <a:gd name="T18" fmla="*/ 603 w 609"/>
                <a:gd name="T19" fmla="*/ 147 h 680"/>
                <a:gd name="T20" fmla="*/ 607 w 609"/>
                <a:gd name="T21" fmla="*/ 181 h 680"/>
                <a:gd name="T22" fmla="*/ 609 w 609"/>
                <a:gd name="T23" fmla="*/ 235 h 680"/>
                <a:gd name="T24" fmla="*/ 609 w 609"/>
                <a:gd name="T25" fmla="*/ 259 h 680"/>
                <a:gd name="T26" fmla="*/ 609 w 609"/>
                <a:gd name="T27" fmla="*/ 357 h 680"/>
                <a:gd name="T28" fmla="*/ 607 w 609"/>
                <a:gd name="T29" fmla="*/ 387 h 680"/>
                <a:gd name="T30" fmla="*/ 598 w 609"/>
                <a:gd name="T31" fmla="*/ 460 h 680"/>
                <a:gd name="T32" fmla="*/ 581 w 609"/>
                <a:gd name="T33" fmla="*/ 541 h 680"/>
                <a:gd name="T34" fmla="*/ 568 w 609"/>
                <a:gd name="T35" fmla="*/ 578 h 680"/>
                <a:gd name="T36" fmla="*/ 552 w 609"/>
                <a:gd name="T37" fmla="*/ 605 h 680"/>
                <a:gd name="T38" fmla="*/ 522 w 609"/>
                <a:gd name="T39" fmla="*/ 629 h 680"/>
                <a:gd name="T40" fmla="*/ 484 w 609"/>
                <a:gd name="T41" fmla="*/ 646 h 680"/>
                <a:gd name="T42" fmla="*/ 403 w 609"/>
                <a:gd name="T43" fmla="*/ 671 h 680"/>
                <a:gd name="T44" fmla="*/ 395 w 609"/>
                <a:gd name="T45" fmla="*/ 668 h 680"/>
                <a:gd name="T46" fmla="*/ 388 w 609"/>
                <a:gd name="T47" fmla="*/ 673 h 680"/>
                <a:gd name="T48" fmla="*/ 329 w 609"/>
                <a:gd name="T49" fmla="*/ 678 h 680"/>
                <a:gd name="T50" fmla="*/ 305 w 609"/>
                <a:gd name="T51" fmla="*/ 680 h 680"/>
                <a:gd name="T52" fmla="*/ 221 w 609"/>
                <a:gd name="T53" fmla="*/ 676 h 680"/>
                <a:gd name="T54" fmla="*/ 215 w 609"/>
                <a:gd name="T55" fmla="*/ 671 h 680"/>
                <a:gd name="T56" fmla="*/ 206 w 609"/>
                <a:gd name="T57" fmla="*/ 673 h 680"/>
                <a:gd name="T58" fmla="*/ 171 w 609"/>
                <a:gd name="T59" fmla="*/ 666 h 680"/>
                <a:gd name="T60" fmla="*/ 136 w 609"/>
                <a:gd name="T61" fmla="*/ 656 h 680"/>
                <a:gd name="T62" fmla="*/ 105 w 609"/>
                <a:gd name="T63" fmla="*/ 644 h 680"/>
                <a:gd name="T64" fmla="*/ 79 w 609"/>
                <a:gd name="T65" fmla="*/ 627 h 680"/>
                <a:gd name="T66" fmla="*/ 61 w 609"/>
                <a:gd name="T67" fmla="*/ 607 h 680"/>
                <a:gd name="T68" fmla="*/ 51 w 609"/>
                <a:gd name="T69" fmla="*/ 585 h 680"/>
                <a:gd name="T70" fmla="*/ 31 w 609"/>
                <a:gd name="T71" fmla="*/ 531 h 680"/>
                <a:gd name="T72" fmla="*/ 24 w 609"/>
                <a:gd name="T73" fmla="*/ 499 h 680"/>
                <a:gd name="T74" fmla="*/ 13 w 609"/>
                <a:gd name="T75" fmla="*/ 453 h 680"/>
                <a:gd name="T76" fmla="*/ 4 w 609"/>
                <a:gd name="T77" fmla="*/ 384 h 680"/>
                <a:gd name="T78" fmla="*/ 2 w 609"/>
                <a:gd name="T79" fmla="*/ 357 h 680"/>
                <a:gd name="T80" fmla="*/ 2 w 609"/>
                <a:gd name="T81" fmla="*/ 262 h 680"/>
                <a:gd name="T82" fmla="*/ 0 w 609"/>
                <a:gd name="T83" fmla="*/ 237 h 680"/>
                <a:gd name="T84" fmla="*/ 4 w 609"/>
                <a:gd name="T85" fmla="*/ 181 h 680"/>
                <a:gd name="T86" fmla="*/ 7 w 609"/>
                <a:gd name="T87" fmla="*/ 149 h 680"/>
                <a:gd name="T88" fmla="*/ 13 w 609"/>
                <a:gd name="T89" fmla="*/ 117 h 680"/>
                <a:gd name="T90" fmla="*/ 22 w 609"/>
                <a:gd name="T91" fmla="*/ 88 h 680"/>
                <a:gd name="T92" fmla="*/ 35 w 609"/>
                <a:gd name="T93" fmla="*/ 66 h 680"/>
                <a:gd name="T94" fmla="*/ 55 w 609"/>
                <a:gd name="T95" fmla="*/ 49 h 680"/>
                <a:gd name="T96" fmla="*/ 79 w 609"/>
                <a:gd name="T97" fmla="*/ 34 h 680"/>
                <a:gd name="T98" fmla="*/ 110 w 609"/>
                <a:gd name="T99" fmla="*/ 22 h 680"/>
                <a:gd name="T100" fmla="*/ 145 w 609"/>
                <a:gd name="T101" fmla="*/ 14 h 680"/>
                <a:gd name="T102" fmla="*/ 224 w 609"/>
                <a:gd name="T103" fmla="*/ 2 h 680"/>
                <a:gd name="T104" fmla="*/ 305 w 609"/>
                <a:gd name="T105" fmla="*/ 0 h 6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9" h="680">
                  <a:moveTo>
                    <a:pt x="305" y="0"/>
                  </a:moveTo>
                  <a:lnTo>
                    <a:pt x="386" y="2"/>
                  </a:lnTo>
                  <a:lnTo>
                    <a:pt x="425" y="7"/>
                  </a:lnTo>
                  <a:lnTo>
                    <a:pt x="465" y="14"/>
                  </a:lnTo>
                  <a:lnTo>
                    <a:pt x="531" y="34"/>
                  </a:lnTo>
                  <a:lnTo>
                    <a:pt x="555" y="49"/>
                  </a:lnTo>
                  <a:lnTo>
                    <a:pt x="574" y="66"/>
                  </a:lnTo>
                  <a:lnTo>
                    <a:pt x="588" y="88"/>
                  </a:lnTo>
                  <a:lnTo>
                    <a:pt x="598" y="115"/>
                  </a:lnTo>
                  <a:lnTo>
                    <a:pt x="603" y="147"/>
                  </a:lnTo>
                  <a:lnTo>
                    <a:pt x="607" y="181"/>
                  </a:lnTo>
                  <a:lnTo>
                    <a:pt x="609" y="235"/>
                  </a:lnTo>
                  <a:lnTo>
                    <a:pt x="609" y="259"/>
                  </a:lnTo>
                  <a:lnTo>
                    <a:pt x="609" y="357"/>
                  </a:lnTo>
                  <a:lnTo>
                    <a:pt x="607" y="387"/>
                  </a:lnTo>
                  <a:lnTo>
                    <a:pt x="598" y="460"/>
                  </a:lnTo>
                  <a:lnTo>
                    <a:pt x="581" y="541"/>
                  </a:lnTo>
                  <a:lnTo>
                    <a:pt x="568" y="578"/>
                  </a:lnTo>
                  <a:lnTo>
                    <a:pt x="552" y="605"/>
                  </a:lnTo>
                  <a:lnTo>
                    <a:pt x="522" y="629"/>
                  </a:lnTo>
                  <a:lnTo>
                    <a:pt x="484" y="646"/>
                  </a:lnTo>
                  <a:lnTo>
                    <a:pt x="403" y="671"/>
                  </a:lnTo>
                  <a:lnTo>
                    <a:pt x="395" y="668"/>
                  </a:lnTo>
                  <a:lnTo>
                    <a:pt x="388" y="673"/>
                  </a:lnTo>
                  <a:lnTo>
                    <a:pt x="329" y="678"/>
                  </a:lnTo>
                  <a:lnTo>
                    <a:pt x="305" y="680"/>
                  </a:lnTo>
                  <a:lnTo>
                    <a:pt x="221" y="676"/>
                  </a:lnTo>
                  <a:lnTo>
                    <a:pt x="215" y="671"/>
                  </a:lnTo>
                  <a:lnTo>
                    <a:pt x="206" y="673"/>
                  </a:lnTo>
                  <a:lnTo>
                    <a:pt x="171" y="666"/>
                  </a:lnTo>
                  <a:lnTo>
                    <a:pt x="136" y="656"/>
                  </a:lnTo>
                  <a:lnTo>
                    <a:pt x="105" y="644"/>
                  </a:lnTo>
                  <a:lnTo>
                    <a:pt x="79" y="627"/>
                  </a:lnTo>
                  <a:lnTo>
                    <a:pt x="61" y="607"/>
                  </a:lnTo>
                  <a:lnTo>
                    <a:pt x="51" y="585"/>
                  </a:lnTo>
                  <a:lnTo>
                    <a:pt x="31" y="531"/>
                  </a:lnTo>
                  <a:lnTo>
                    <a:pt x="24" y="499"/>
                  </a:lnTo>
                  <a:lnTo>
                    <a:pt x="13" y="453"/>
                  </a:lnTo>
                  <a:lnTo>
                    <a:pt x="4" y="384"/>
                  </a:lnTo>
                  <a:lnTo>
                    <a:pt x="2" y="357"/>
                  </a:lnTo>
                  <a:lnTo>
                    <a:pt x="2" y="262"/>
                  </a:lnTo>
                  <a:lnTo>
                    <a:pt x="0" y="237"/>
                  </a:lnTo>
                  <a:lnTo>
                    <a:pt x="4" y="181"/>
                  </a:lnTo>
                  <a:lnTo>
                    <a:pt x="7" y="149"/>
                  </a:lnTo>
                  <a:lnTo>
                    <a:pt x="13" y="117"/>
                  </a:lnTo>
                  <a:lnTo>
                    <a:pt x="22" y="88"/>
                  </a:lnTo>
                  <a:lnTo>
                    <a:pt x="35" y="66"/>
                  </a:lnTo>
                  <a:lnTo>
                    <a:pt x="55" y="49"/>
                  </a:lnTo>
                  <a:lnTo>
                    <a:pt x="79" y="34"/>
                  </a:lnTo>
                  <a:lnTo>
                    <a:pt x="110" y="22"/>
                  </a:lnTo>
                  <a:lnTo>
                    <a:pt x="145" y="14"/>
                  </a:lnTo>
                  <a:lnTo>
                    <a:pt x="224" y="2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C7C7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7840"/>
            <p:cNvSpPr>
              <a:spLocks/>
            </p:cNvSpPr>
            <p:nvPr/>
          </p:nvSpPr>
          <p:spPr bwMode="auto">
            <a:xfrm>
              <a:off x="2748" y="282"/>
              <a:ext cx="603" cy="676"/>
            </a:xfrm>
            <a:custGeom>
              <a:avLst/>
              <a:gdLst>
                <a:gd name="T0" fmla="*/ 301 w 603"/>
                <a:gd name="T1" fmla="*/ 0 h 676"/>
                <a:gd name="T2" fmla="*/ 382 w 603"/>
                <a:gd name="T3" fmla="*/ 5 h 676"/>
                <a:gd name="T4" fmla="*/ 421 w 603"/>
                <a:gd name="T5" fmla="*/ 9 h 676"/>
                <a:gd name="T6" fmla="*/ 459 w 603"/>
                <a:gd name="T7" fmla="*/ 14 h 676"/>
                <a:gd name="T8" fmla="*/ 524 w 603"/>
                <a:gd name="T9" fmla="*/ 36 h 676"/>
                <a:gd name="T10" fmla="*/ 548 w 603"/>
                <a:gd name="T11" fmla="*/ 51 h 676"/>
                <a:gd name="T12" fmla="*/ 568 w 603"/>
                <a:gd name="T13" fmla="*/ 68 h 676"/>
                <a:gd name="T14" fmla="*/ 581 w 603"/>
                <a:gd name="T15" fmla="*/ 88 h 676"/>
                <a:gd name="T16" fmla="*/ 592 w 603"/>
                <a:gd name="T17" fmla="*/ 117 h 676"/>
                <a:gd name="T18" fmla="*/ 597 w 603"/>
                <a:gd name="T19" fmla="*/ 149 h 676"/>
                <a:gd name="T20" fmla="*/ 601 w 603"/>
                <a:gd name="T21" fmla="*/ 181 h 676"/>
                <a:gd name="T22" fmla="*/ 603 w 603"/>
                <a:gd name="T23" fmla="*/ 235 h 676"/>
                <a:gd name="T24" fmla="*/ 603 w 603"/>
                <a:gd name="T25" fmla="*/ 259 h 676"/>
                <a:gd name="T26" fmla="*/ 603 w 603"/>
                <a:gd name="T27" fmla="*/ 355 h 676"/>
                <a:gd name="T28" fmla="*/ 601 w 603"/>
                <a:gd name="T29" fmla="*/ 387 h 676"/>
                <a:gd name="T30" fmla="*/ 592 w 603"/>
                <a:gd name="T31" fmla="*/ 458 h 676"/>
                <a:gd name="T32" fmla="*/ 586 w 603"/>
                <a:gd name="T33" fmla="*/ 499 h 676"/>
                <a:gd name="T34" fmla="*/ 575 w 603"/>
                <a:gd name="T35" fmla="*/ 538 h 676"/>
                <a:gd name="T36" fmla="*/ 562 w 603"/>
                <a:gd name="T37" fmla="*/ 575 h 676"/>
                <a:gd name="T38" fmla="*/ 546 w 603"/>
                <a:gd name="T39" fmla="*/ 600 h 676"/>
                <a:gd name="T40" fmla="*/ 516 w 603"/>
                <a:gd name="T41" fmla="*/ 627 h 676"/>
                <a:gd name="T42" fmla="*/ 478 w 603"/>
                <a:gd name="T43" fmla="*/ 644 h 676"/>
                <a:gd name="T44" fmla="*/ 397 w 603"/>
                <a:gd name="T45" fmla="*/ 666 h 676"/>
                <a:gd name="T46" fmla="*/ 388 w 603"/>
                <a:gd name="T47" fmla="*/ 666 h 676"/>
                <a:gd name="T48" fmla="*/ 382 w 603"/>
                <a:gd name="T49" fmla="*/ 668 h 676"/>
                <a:gd name="T50" fmla="*/ 325 w 603"/>
                <a:gd name="T51" fmla="*/ 676 h 676"/>
                <a:gd name="T52" fmla="*/ 301 w 603"/>
                <a:gd name="T53" fmla="*/ 676 h 676"/>
                <a:gd name="T54" fmla="*/ 220 w 603"/>
                <a:gd name="T55" fmla="*/ 673 h 676"/>
                <a:gd name="T56" fmla="*/ 213 w 603"/>
                <a:gd name="T57" fmla="*/ 668 h 676"/>
                <a:gd name="T58" fmla="*/ 204 w 603"/>
                <a:gd name="T59" fmla="*/ 671 h 676"/>
                <a:gd name="T60" fmla="*/ 169 w 603"/>
                <a:gd name="T61" fmla="*/ 663 h 676"/>
                <a:gd name="T62" fmla="*/ 134 w 603"/>
                <a:gd name="T63" fmla="*/ 654 h 676"/>
                <a:gd name="T64" fmla="*/ 101 w 603"/>
                <a:gd name="T65" fmla="*/ 641 h 676"/>
                <a:gd name="T66" fmla="*/ 77 w 603"/>
                <a:gd name="T67" fmla="*/ 622 h 676"/>
                <a:gd name="T68" fmla="*/ 60 w 603"/>
                <a:gd name="T69" fmla="*/ 605 h 676"/>
                <a:gd name="T70" fmla="*/ 49 w 603"/>
                <a:gd name="T71" fmla="*/ 580 h 676"/>
                <a:gd name="T72" fmla="*/ 29 w 603"/>
                <a:gd name="T73" fmla="*/ 529 h 676"/>
                <a:gd name="T74" fmla="*/ 22 w 603"/>
                <a:gd name="T75" fmla="*/ 497 h 676"/>
                <a:gd name="T76" fmla="*/ 11 w 603"/>
                <a:gd name="T77" fmla="*/ 450 h 676"/>
                <a:gd name="T78" fmla="*/ 3 w 603"/>
                <a:gd name="T79" fmla="*/ 384 h 676"/>
                <a:gd name="T80" fmla="*/ 0 w 603"/>
                <a:gd name="T81" fmla="*/ 355 h 676"/>
                <a:gd name="T82" fmla="*/ 0 w 603"/>
                <a:gd name="T83" fmla="*/ 262 h 676"/>
                <a:gd name="T84" fmla="*/ 0 w 603"/>
                <a:gd name="T85" fmla="*/ 237 h 676"/>
                <a:gd name="T86" fmla="*/ 3 w 603"/>
                <a:gd name="T87" fmla="*/ 181 h 676"/>
                <a:gd name="T88" fmla="*/ 11 w 603"/>
                <a:gd name="T89" fmla="*/ 117 h 676"/>
                <a:gd name="T90" fmla="*/ 20 w 603"/>
                <a:gd name="T91" fmla="*/ 90 h 676"/>
                <a:gd name="T92" fmla="*/ 33 w 603"/>
                <a:gd name="T93" fmla="*/ 68 h 676"/>
                <a:gd name="T94" fmla="*/ 53 w 603"/>
                <a:gd name="T95" fmla="*/ 51 h 676"/>
                <a:gd name="T96" fmla="*/ 77 w 603"/>
                <a:gd name="T97" fmla="*/ 36 h 676"/>
                <a:gd name="T98" fmla="*/ 108 w 603"/>
                <a:gd name="T99" fmla="*/ 24 h 676"/>
                <a:gd name="T100" fmla="*/ 143 w 603"/>
                <a:gd name="T101" fmla="*/ 14 h 676"/>
                <a:gd name="T102" fmla="*/ 220 w 603"/>
                <a:gd name="T103" fmla="*/ 5 h 676"/>
                <a:gd name="T104" fmla="*/ 301 w 603"/>
                <a:gd name="T105" fmla="*/ 0 h 67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3" h="676">
                  <a:moveTo>
                    <a:pt x="301" y="0"/>
                  </a:moveTo>
                  <a:lnTo>
                    <a:pt x="382" y="5"/>
                  </a:lnTo>
                  <a:lnTo>
                    <a:pt x="421" y="9"/>
                  </a:lnTo>
                  <a:lnTo>
                    <a:pt x="459" y="14"/>
                  </a:lnTo>
                  <a:lnTo>
                    <a:pt x="524" y="36"/>
                  </a:lnTo>
                  <a:lnTo>
                    <a:pt x="548" y="51"/>
                  </a:lnTo>
                  <a:lnTo>
                    <a:pt x="568" y="68"/>
                  </a:lnTo>
                  <a:lnTo>
                    <a:pt x="581" y="88"/>
                  </a:lnTo>
                  <a:lnTo>
                    <a:pt x="592" y="117"/>
                  </a:lnTo>
                  <a:lnTo>
                    <a:pt x="597" y="149"/>
                  </a:lnTo>
                  <a:lnTo>
                    <a:pt x="601" y="181"/>
                  </a:lnTo>
                  <a:lnTo>
                    <a:pt x="603" y="235"/>
                  </a:lnTo>
                  <a:lnTo>
                    <a:pt x="603" y="259"/>
                  </a:lnTo>
                  <a:lnTo>
                    <a:pt x="603" y="355"/>
                  </a:lnTo>
                  <a:lnTo>
                    <a:pt x="601" y="387"/>
                  </a:lnTo>
                  <a:lnTo>
                    <a:pt x="592" y="458"/>
                  </a:lnTo>
                  <a:lnTo>
                    <a:pt x="586" y="499"/>
                  </a:lnTo>
                  <a:lnTo>
                    <a:pt x="575" y="538"/>
                  </a:lnTo>
                  <a:lnTo>
                    <a:pt x="562" y="575"/>
                  </a:lnTo>
                  <a:lnTo>
                    <a:pt x="546" y="600"/>
                  </a:lnTo>
                  <a:lnTo>
                    <a:pt x="516" y="627"/>
                  </a:lnTo>
                  <a:lnTo>
                    <a:pt x="478" y="644"/>
                  </a:lnTo>
                  <a:lnTo>
                    <a:pt x="397" y="666"/>
                  </a:lnTo>
                  <a:lnTo>
                    <a:pt x="388" y="666"/>
                  </a:lnTo>
                  <a:lnTo>
                    <a:pt x="382" y="668"/>
                  </a:lnTo>
                  <a:lnTo>
                    <a:pt x="325" y="676"/>
                  </a:lnTo>
                  <a:lnTo>
                    <a:pt x="301" y="676"/>
                  </a:lnTo>
                  <a:lnTo>
                    <a:pt x="220" y="673"/>
                  </a:lnTo>
                  <a:lnTo>
                    <a:pt x="213" y="668"/>
                  </a:lnTo>
                  <a:lnTo>
                    <a:pt x="204" y="671"/>
                  </a:lnTo>
                  <a:lnTo>
                    <a:pt x="169" y="663"/>
                  </a:lnTo>
                  <a:lnTo>
                    <a:pt x="134" y="654"/>
                  </a:lnTo>
                  <a:lnTo>
                    <a:pt x="101" y="641"/>
                  </a:lnTo>
                  <a:lnTo>
                    <a:pt x="77" y="622"/>
                  </a:lnTo>
                  <a:lnTo>
                    <a:pt x="60" y="605"/>
                  </a:lnTo>
                  <a:lnTo>
                    <a:pt x="49" y="580"/>
                  </a:lnTo>
                  <a:lnTo>
                    <a:pt x="29" y="529"/>
                  </a:lnTo>
                  <a:lnTo>
                    <a:pt x="22" y="497"/>
                  </a:lnTo>
                  <a:lnTo>
                    <a:pt x="11" y="450"/>
                  </a:lnTo>
                  <a:lnTo>
                    <a:pt x="3" y="384"/>
                  </a:lnTo>
                  <a:lnTo>
                    <a:pt x="0" y="355"/>
                  </a:lnTo>
                  <a:lnTo>
                    <a:pt x="0" y="262"/>
                  </a:lnTo>
                  <a:lnTo>
                    <a:pt x="0" y="237"/>
                  </a:lnTo>
                  <a:lnTo>
                    <a:pt x="3" y="181"/>
                  </a:lnTo>
                  <a:lnTo>
                    <a:pt x="11" y="117"/>
                  </a:lnTo>
                  <a:lnTo>
                    <a:pt x="20" y="90"/>
                  </a:lnTo>
                  <a:lnTo>
                    <a:pt x="33" y="68"/>
                  </a:lnTo>
                  <a:lnTo>
                    <a:pt x="53" y="51"/>
                  </a:lnTo>
                  <a:lnTo>
                    <a:pt x="77" y="36"/>
                  </a:lnTo>
                  <a:lnTo>
                    <a:pt x="108" y="24"/>
                  </a:lnTo>
                  <a:lnTo>
                    <a:pt x="143" y="14"/>
                  </a:lnTo>
                  <a:lnTo>
                    <a:pt x="220" y="5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C8C8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7841"/>
            <p:cNvSpPr>
              <a:spLocks/>
            </p:cNvSpPr>
            <p:nvPr/>
          </p:nvSpPr>
          <p:spPr bwMode="auto">
            <a:xfrm>
              <a:off x="2751" y="284"/>
              <a:ext cx="598" cy="671"/>
            </a:xfrm>
            <a:custGeom>
              <a:avLst/>
              <a:gdLst>
                <a:gd name="T0" fmla="*/ 298 w 598"/>
                <a:gd name="T1" fmla="*/ 0 h 671"/>
                <a:gd name="T2" fmla="*/ 379 w 598"/>
                <a:gd name="T3" fmla="*/ 3 h 671"/>
                <a:gd name="T4" fmla="*/ 456 w 598"/>
                <a:gd name="T5" fmla="*/ 15 h 671"/>
                <a:gd name="T6" fmla="*/ 519 w 598"/>
                <a:gd name="T7" fmla="*/ 34 h 671"/>
                <a:gd name="T8" fmla="*/ 545 w 598"/>
                <a:gd name="T9" fmla="*/ 49 h 671"/>
                <a:gd name="T10" fmla="*/ 565 w 598"/>
                <a:gd name="T11" fmla="*/ 66 h 671"/>
                <a:gd name="T12" fmla="*/ 576 w 598"/>
                <a:gd name="T13" fmla="*/ 88 h 671"/>
                <a:gd name="T14" fmla="*/ 587 w 598"/>
                <a:gd name="T15" fmla="*/ 115 h 671"/>
                <a:gd name="T16" fmla="*/ 591 w 598"/>
                <a:gd name="T17" fmla="*/ 147 h 671"/>
                <a:gd name="T18" fmla="*/ 596 w 598"/>
                <a:gd name="T19" fmla="*/ 179 h 671"/>
                <a:gd name="T20" fmla="*/ 598 w 598"/>
                <a:gd name="T21" fmla="*/ 233 h 671"/>
                <a:gd name="T22" fmla="*/ 598 w 598"/>
                <a:gd name="T23" fmla="*/ 257 h 671"/>
                <a:gd name="T24" fmla="*/ 598 w 598"/>
                <a:gd name="T25" fmla="*/ 353 h 671"/>
                <a:gd name="T26" fmla="*/ 596 w 598"/>
                <a:gd name="T27" fmla="*/ 382 h 671"/>
                <a:gd name="T28" fmla="*/ 587 w 598"/>
                <a:gd name="T29" fmla="*/ 453 h 671"/>
                <a:gd name="T30" fmla="*/ 581 w 598"/>
                <a:gd name="T31" fmla="*/ 495 h 671"/>
                <a:gd name="T32" fmla="*/ 570 w 598"/>
                <a:gd name="T33" fmla="*/ 534 h 671"/>
                <a:gd name="T34" fmla="*/ 556 w 598"/>
                <a:gd name="T35" fmla="*/ 571 h 671"/>
                <a:gd name="T36" fmla="*/ 541 w 598"/>
                <a:gd name="T37" fmla="*/ 595 h 671"/>
                <a:gd name="T38" fmla="*/ 510 w 598"/>
                <a:gd name="T39" fmla="*/ 620 h 671"/>
                <a:gd name="T40" fmla="*/ 473 w 598"/>
                <a:gd name="T41" fmla="*/ 639 h 671"/>
                <a:gd name="T42" fmla="*/ 392 w 598"/>
                <a:gd name="T43" fmla="*/ 661 h 671"/>
                <a:gd name="T44" fmla="*/ 383 w 598"/>
                <a:gd name="T45" fmla="*/ 661 h 671"/>
                <a:gd name="T46" fmla="*/ 377 w 598"/>
                <a:gd name="T47" fmla="*/ 664 h 671"/>
                <a:gd name="T48" fmla="*/ 322 w 598"/>
                <a:gd name="T49" fmla="*/ 671 h 671"/>
                <a:gd name="T50" fmla="*/ 298 w 598"/>
                <a:gd name="T51" fmla="*/ 671 h 671"/>
                <a:gd name="T52" fmla="*/ 219 w 598"/>
                <a:gd name="T53" fmla="*/ 666 h 671"/>
                <a:gd name="T54" fmla="*/ 210 w 598"/>
                <a:gd name="T55" fmla="*/ 664 h 671"/>
                <a:gd name="T56" fmla="*/ 204 w 598"/>
                <a:gd name="T57" fmla="*/ 664 h 671"/>
                <a:gd name="T58" fmla="*/ 166 w 598"/>
                <a:gd name="T59" fmla="*/ 659 h 671"/>
                <a:gd name="T60" fmla="*/ 133 w 598"/>
                <a:gd name="T61" fmla="*/ 649 h 671"/>
                <a:gd name="T62" fmla="*/ 101 w 598"/>
                <a:gd name="T63" fmla="*/ 637 h 671"/>
                <a:gd name="T64" fmla="*/ 74 w 598"/>
                <a:gd name="T65" fmla="*/ 617 h 671"/>
                <a:gd name="T66" fmla="*/ 59 w 598"/>
                <a:gd name="T67" fmla="*/ 600 h 671"/>
                <a:gd name="T68" fmla="*/ 46 w 598"/>
                <a:gd name="T69" fmla="*/ 576 h 671"/>
                <a:gd name="T70" fmla="*/ 28 w 598"/>
                <a:gd name="T71" fmla="*/ 522 h 671"/>
                <a:gd name="T72" fmla="*/ 22 w 598"/>
                <a:gd name="T73" fmla="*/ 492 h 671"/>
                <a:gd name="T74" fmla="*/ 11 w 598"/>
                <a:gd name="T75" fmla="*/ 446 h 671"/>
                <a:gd name="T76" fmla="*/ 2 w 598"/>
                <a:gd name="T77" fmla="*/ 380 h 671"/>
                <a:gd name="T78" fmla="*/ 0 w 598"/>
                <a:gd name="T79" fmla="*/ 353 h 671"/>
                <a:gd name="T80" fmla="*/ 0 w 598"/>
                <a:gd name="T81" fmla="*/ 260 h 671"/>
                <a:gd name="T82" fmla="*/ 0 w 598"/>
                <a:gd name="T83" fmla="*/ 235 h 671"/>
                <a:gd name="T84" fmla="*/ 2 w 598"/>
                <a:gd name="T85" fmla="*/ 181 h 671"/>
                <a:gd name="T86" fmla="*/ 11 w 598"/>
                <a:gd name="T87" fmla="*/ 118 h 671"/>
                <a:gd name="T88" fmla="*/ 19 w 598"/>
                <a:gd name="T89" fmla="*/ 88 h 671"/>
                <a:gd name="T90" fmla="*/ 33 w 598"/>
                <a:gd name="T91" fmla="*/ 66 h 671"/>
                <a:gd name="T92" fmla="*/ 52 w 598"/>
                <a:gd name="T93" fmla="*/ 49 h 671"/>
                <a:gd name="T94" fmla="*/ 76 w 598"/>
                <a:gd name="T95" fmla="*/ 34 h 671"/>
                <a:gd name="T96" fmla="*/ 107 w 598"/>
                <a:gd name="T97" fmla="*/ 25 h 671"/>
                <a:gd name="T98" fmla="*/ 140 w 598"/>
                <a:gd name="T99" fmla="*/ 15 h 671"/>
                <a:gd name="T100" fmla="*/ 179 w 598"/>
                <a:gd name="T101" fmla="*/ 7 h 671"/>
                <a:gd name="T102" fmla="*/ 217 w 598"/>
                <a:gd name="T103" fmla="*/ 3 h 671"/>
                <a:gd name="T104" fmla="*/ 298 w 598"/>
                <a:gd name="T105" fmla="*/ 0 h 6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98" h="671">
                  <a:moveTo>
                    <a:pt x="298" y="0"/>
                  </a:moveTo>
                  <a:lnTo>
                    <a:pt x="379" y="3"/>
                  </a:lnTo>
                  <a:lnTo>
                    <a:pt x="456" y="15"/>
                  </a:lnTo>
                  <a:lnTo>
                    <a:pt x="519" y="34"/>
                  </a:lnTo>
                  <a:lnTo>
                    <a:pt x="545" y="49"/>
                  </a:lnTo>
                  <a:lnTo>
                    <a:pt x="565" y="66"/>
                  </a:lnTo>
                  <a:lnTo>
                    <a:pt x="576" y="88"/>
                  </a:lnTo>
                  <a:lnTo>
                    <a:pt x="587" y="115"/>
                  </a:lnTo>
                  <a:lnTo>
                    <a:pt x="591" y="147"/>
                  </a:lnTo>
                  <a:lnTo>
                    <a:pt x="596" y="179"/>
                  </a:lnTo>
                  <a:lnTo>
                    <a:pt x="598" y="233"/>
                  </a:lnTo>
                  <a:lnTo>
                    <a:pt x="598" y="257"/>
                  </a:lnTo>
                  <a:lnTo>
                    <a:pt x="598" y="353"/>
                  </a:lnTo>
                  <a:lnTo>
                    <a:pt x="596" y="382"/>
                  </a:lnTo>
                  <a:lnTo>
                    <a:pt x="587" y="453"/>
                  </a:lnTo>
                  <a:lnTo>
                    <a:pt x="581" y="495"/>
                  </a:lnTo>
                  <a:lnTo>
                    <a:pt x="570" y="534"/>
                  </a:lnTo>
                  <a:lnTo>
                    <a:pt x="556" y="571"/>
                  </a:lnTo>
                  <a:lnTo>
                    <a:pt x="541" y="595"/>
                  </a:lnTo>
                  <a:lnTo>
                    <a:pt x="510" y="620"/>
                  </a:lnTo>
                  <a:lnTo>
                    <a:pt x="473" y="639"/>
                  </a:lnTo>
                  <a:lnTo>
                    <a:pt x="392" y="661"/>
                  </a:lnTo>
                  <a:lnTo>
                    <a:pt x="383" y="661"/>
                  </a:lnTo>
                  <a:lnTo>
                    <a:pt x="377" y="664"/>
                  </a:lnTo>
                  <a:lnTo>
                    <a:pt x="322" y="671"/>
                  </a:lnTo>
                  <a:lnTo>
                    <a:pt x="298" y="671"/>
                  </a:lnTo>
                  <a:lnTo>
                    <a:pt x="219" y="666"/>
                  </a:lnTo>
                  <a:lnTo>
                    <a:pt x="210" y="664"/>
                  </a:lnTo>
                  <a:lnTo>
                    <a:pt x="204" y="664"/>
                  </a:lnTo>
                  <a:lnTo>
                    <a:pt x="166" y="659"/>
                  </a:lnTo>
                  <a:lnTo>
                    <a:pt x="133" y="649"/>
                  </a:lnTo>
                  <a:lnTo>
                    <a:pt x="101" y="637"/>
                  </a:lnTo>
                  <a:lnTo>
                    <a:pt x="74" y="617"/>
                  </a:lnTo>
                  <a:lnTo>
                    <a:pt x="59" y="600"/>
                  </a:lnTo>
                  <a:lnTo>
                    <a:pt x="46" y="576"/>
                  </a:lnTo>
                  <a:lnTo>
                    <a:pt x="28" y="522"/>
                  </a:lnTo>
                  <a:lnTo>
                    <a:pt x="22" y="492"/>
                  </a:lnTo>
                  <a:lnTo>
                    <a:pt x="11" y="446"/>
                  </a:lnTo>
                  <a:lnTo>
                    <a:pt x="2" y="380"/>
                  </a:lnTo>
                  <a:lnTo>
                    <a:pt x="0" y="353"/>
                  </a:lnTo>
                  <a:lnTo>
                    <a:pt x="0" y="260"/>
                  </a:lnTo>
                  <a:lnTo>
                    <a:pt x="0" y="235"/>
                  </a:lnTo>
                  <a:lnTo>
                    <a:pt x="2" y="181"/>
                  </a:lnTo>
                  <a:lnTo>
                    <a:pt x="11" y="118"/>
                  </a:lnTo>
                  <a:lnTo>
                    <a:pt x="19" y="88"/>
                  </a:lnTo>
                  <a:lnTo>
                    <a:pt x="33" y="66"/>
                  </a:lnTo>
                  <a:lnTo>
                    <a:pt x="52" y="49"/>
                  </a:lnTo>
                  <a:lnTo>
                    <a:pt x="76" y="34"/>
                  </a:lnTo>
                  <a:lnTo>
                    <a:pt x="107" y="25"/>
                  </a:lnTo>
                  <a:lnTo>
                    <a:pt x="140" y="15"/>
                  </a:lnTo>
                  <a:lnTo>
                    <a:pt x="179" y="7"/>
                  </a:lnTo>
                  <a:lnTo>
                    <a:pt x="217" y="3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C9C9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7842"/>
            <p:cNvSpPr>
              <a:spLocks/>
            </p:cNvSpPr>
            <p:nvPr/>
          </p:nvSpPr>
          <p:spPr bwMode="auto">
            <a:xfrm>
              <a:off x="2753" y="287"/>
              <a:ext cx="594" cy="666"/>
            </a:xfrm>
            <a:custGeom>
              <a:avLst/>
              <a:gdLst>
                <a:gd name="T0" fmla="*/ 296 w 594"/>
                <a:gd name="T1" fmla="*/ 0 h 666"/>
                <a:gd name="T2" fmla="*/ 377 w 594"/>
                <a:gd name="T3" fmla="*/ 2 h 666"/>
                <a:gd name="T4" fmla="*/ 451 w 594"/>
                <a:gd name="T5" fmla="*/ 14 h 666"/>
                <a:gd name="T6" fmla="*/ 515 w 594"/>
                <a:gd name="T7" fmla="*/ 34 h 666"/>
                <a:gd name="T8" fmla="*/ 541 w 594"/>
                <a:gd name="T9" fmla="*/ 49 h 666"/>
                <a:gd name="T10" fmla="*/ 561 w 594"/>
                <a:gd name="T11" fmla="*/ 66 h 666"/>
                <a:gd name="T12" fmla="*/ 572 w 594"/>
                <a:gd name="T13" fmla="*/ 85 h 666"/>
                <a:gd name="T14" fmla="*/ 583 w 594"/>
                <a:gd name="T15" fmla="*/ 115 h 666"/>
                <a:gd name="T16" fmla="*/ 587 w 594"/>
                <a:gd name="T17" fmla="*/ 144 h 666"/>
                <a:gd name="T18" fmla="*/ 592 w 594"/>
                <a:gd name="T19" fmla="*/ 176 h 666"/>
                <a:gd name="T20" fmla="*/ 594 w 594"/>
                <a:gd name="T21" fmla="*/ 230 h 666"/>
                <a:gd name="T22" fmla="*/ 594 w 594"/>
                <a:gd name="T23" fmla="*/ 254 h 666"/>
                <a:gd name="T24" fmla="*/ 594 w 594"/>
                <a:gd name="T25" fmla="*/ 347 h 666"/>
                <a:gd name="T26" fmla="*/ 592 w 594"/>
                <a:gd name="T27" fmla="*/ 379 h 666"/>
                <a:gd name="T28" fmla="*/ 583 w 594"/>
                <a:gd name="T29" fmla="*/ 450 h 666"/>
                <a:gd name="T30" fmla="*/ 576 w 594"/>
                <a:gd name="T31" fmla="*/ 489 h 666"/>
                <a:gd name="T32" fmla="*/ 565 w 594"/>
                <a:gd name="T33" fmla="*/ 531 h 666"/>
                <a:gd name="T34" fmla="*/ 552 w 594"/>
                <a:gd name="T35" fmla="*/ 565 h 666"/>
                <a:gd name="T36" fmla="*/ 537 w 594"/>
                <a:gd name="T37" fmla="*/ 590 h 666"/>
                <a:gd name="T38" fmla="*/ 508 w 594"/>
                <a:gd name="T39" fmla="*/ 614 h 666"/>
                <a:gd name="T40" fmla="*/ 471 w 594"/>
                <a:gd name="T41" fmla="*/ 634 h 666"/>
                <a:gd name="T42" fmla="*/ 388 w 594"/>
                <a:gd name="T43" fmla="*/ 656 h 666"/>
                <a:gd name="T44" fmla="*/ 379 w 594"/>
                <a:gd name="T45" fmla="*/ 656 h 666"/>
                <a:gd name="T46" fmla="*/ 372 w 594"/>
                <a:gd name="T47" fmla="*/ 658 h 666"/>
                <a:gd name="T48" fmla="*/ 318 w 594"/>
                <a:gd name="T49" fmla="*/ 663 h 666"/>
                <a:gd name="T50" fmla="*/ 296 w 594"/>
                <a:gd name="T51" fmla="*/ 666 h 666"/>
                <a:gd name="T52" fmla="*/ 219 w 594"/>
                <a:gd name="T53" fmla="*/ 661 h 666"/>
                <a:gd name="T54" fmla="*/ 210 w 594"/>
                <a:gd name="T55" fmla="*/ 658 h 666"/>
                <a:gd name="T56" fmla="*/ 202 w 594"/>
                <a:gd name="T57" fmla="*/ 658 h 666"/>
                <a:gd name="T58" fmla="*/ 166 w 594"/>
                <a:gd name="T59" fmla="*/ 653 h 666"/>
                <a:gd name="T60" fmla="*/ 131 w 594"/>
                <a:gd name="T61" fmla="*/ 644 h 666"/>
                <a:gd name="T62" fmla="*/ 101 w 594"/>
                <a:gd name="T63" fmla="*/ 629 h 666"/>
                <a:gd name="T64" fmla="*/ 74 w 594"/>
                <a:gd name="T65" fmla="*/ 612 h 666"/>
                <a:gd name="T66" fmla="*/ 59 w 594"/>
                <a:gd name="T67" fmla="*/ 592 h 666"/>
                <a:gd name="T68" fmla="*/ 46 w 594"/>
                <a:gd name="T69" fmla="*/ 570 h 666"/>
                <a:gd name="T70" fmla="*/ 28 w 594"/>
                <a:gd name="T71" fmla="*/ 516 h 666"/>
                <a:gd name="T72" fmla="*/ 22 w 594"/>
                <a:gd name="T73" fmla="*/ 487 h 666"/>
                <a:gd name="T74" fmla="*/ 11 w 594"/>
                <a:gd name="T75" fmla="*/ 440 h 666"/>
                <a:gd name="T76" fmla="*/ 2 w 594"/>
                <a:gd name="T77" fmla="*/ 374 h 666"/>
                <a:gd name="T78" fmla="*/ 0 w 594"/>
                <a:gd name="T79" fmla="*/ 347 h 666"/>
                <a:gd name="T80" fmla="*/ 0 w 594"/>
                <a:gd name="T81" fmla="*/ 254 h 666"/>
                <a:gd name="T82" fmla="*/ 0 w 594"/>
                <a:gd name="T83" fmla="*/ 232 h 666"/>
                <a:gd name="T84" fmla="*/ 2 w 594"/>
                <a:gd name="T85" fmla="*/ 178 h 666"/>
                <a:gd name="T86" fmla="*/ 11 w 594"/>
                <a:gd name="T87" fmla="*/ 115 h 666"/>
                <a:gd name="T88" fmla="*/ 20 w 594"/>
                <a:gd name="T89" fmla="*/ 88 h 666"/>
                <a:gd name="T90" fmla="*/ 33 w 594"/>
                <a:gd name="T91" fmla="*/ 66 h 666"/>
                <a:gd name="T92" fmla="*/ 50 w 594"/>
                <a:gd name="T93" fmla="*/ 49 h 666"/>
                <a:gd name="T94" fmla="*/ 77 w 594"/>
                <a:gd name="T95" fmla="*/ 34 h 666"/>
                <a:gd name="T96" fmla="*/ 140 w 594"/>
                <a:gd name="T97" fmla="*/ 14 h 666"/>
                <a:gd name="T98" fmla="*/ 177 w 594"/>
                <a:gd name="T99" fmla="*/ 7 h 666"/>
                <a:gd name="T100" fmla="*/ 217 w 594"/>
                <a:gd name="T101" fmla="*/ 2 h 666"/>
                <a:gd name="T102" fmla="*/ 296 w 594"/>
                <a:gd name="T103" fmla="*/ 0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4" h="666">
                  <a:moveTo>
                    <a:pt x="296" y="0"/>
                  </a:moveTo>
                  <a:lnTo>
                    <a:pt x="377" y="2"/>
                  </a:lnTo>
                  <a:lnTo>
                    <a:pt x="451" y="14"/>
                  </a:lnTo>
                  <a:lnTo>
                    <a:pt x="515" y="34"/>
                  </a:lnTo>
                  <a:lnTo>
                    <a:pt x="541" y="49"/>
                  </a:lnTo>
                  <a:lnTo>
                    <a:pt x="561" y="66"/>
                  </a:lnTo>
                  <a:lnTo>
                    <a:pt x="572" y="85"/>
                  </a:lnTo>
                  <a:lnTo>
                    <a:pt x="583" y="115"/>
                  </a:lnTo>
                  <a:lnTo>
                    <a:pt x="587" y="144"/>
                  </a:lnTo>
                  <a:lnTo>
                    <a:pt x="592" y="176"/>
                  </a:lnTo>
                  <a:lnTo>
                    <a:pt x="594" y="230"/>
                  </a:lnTo>
                  <a:lnTo>
                    <a:pt x="594" y="254"/>
                  </a:lnTo>
                  <a:lnTo>
                    <a:pt x="594" y="347"/>
                  </a:lnTo>
                  <a:lnTo>
                    <a:pt x="592" y="379"/>
                  </a:lnTo>
                  <a:lnTo>
                    <a:pt x="583" y="450"/>
                  </a:lnTo>
                  <a:lnTo>
                    <a:pt x="576" y="489"/>
                  </a:lnTo>
                  <a:lnTo>
                    <a:pt x="565" y="531"/>
                  </a:lnTo>
                  <a:lnTo>
                    <a:pt x="552" y="565"/>
                  </a:lnTo>
                  <a:lnTo>
                    <a:pt x="537" y="590"/>
                  </a:lnTo>
                  <a:lnTo>
                    <a:pt x="508" y="614"/>
                  </a:lnTo>
                  <a:lnTo>
                    <a:pt x="471" y="634"/>
                  </a:lnTo>
                  <a:lnTo>
                    <a:pt x="388" y="656"/>
                  </a:lnTo>
                  <a:lnTo>
                    <a:pt x="379" y="656"/>
                  </a:lnTo>
                  <a:lnTo>
                    <a:pt x="372" y="658"/>
                  </a:lnTo>
                  <a:lnTo>
                    <a:pt x="318" y="663"/>
                  </a:lnTo>
                  <a:lnTo>
                    <a:pt x="296" y="666"/>
                  </a:lnTo>
                  <a:lnTo>
                    <a:pt x="219" y="661"/>
                  </a:lnTo>
                  <a:lnTo>
                    <a:pt x="210" y="658"/>
                  </a:lnTo>
                  <a:lnTo>
                    <a:pt x="202" y="658"/>
                  </a:lnTo>
                  <a:lnTo>
                    <a:pt x="166" y="653"/>
                  </a:lnTo>
                  <a:lnTo>
                    <a:pt x="131" y="644"/>
                  </a:lnTo>
                  <a:lnTo>
                    <a:pt x="101" y="629"/>
                  </a:lnTo>
                  <a:lnTo>
                    <a:pt x="74" y="612"/>
                  </a:lnTo>
                  <a:lnTo>
                    <a:pt x="59" y="592"/>
                  </a:lnTo>
                  <a:lnTo>
                    <a:pt x="46" y="570"/>
                  </a:lnTo>
                  <a:lnTo>
                    <a:pt x="28" y="516"/>
                  </a:lnTo>
                  <a:lnTo>
                    <a:pt x="22" y="487"/>
                  </a:lnTo>
                  <a:lnTo>
                    <a:pt x="11" y="440"/>
                  </a:lnTo>
                  <a:lnTo>
                    <a:pt x="2" y="374"/>
                  </a:lnTo>
                  <a:lnTo>
                    <a:pt x="0" y="347"/>
                  </a:lnTo>
                  <a:lnTo>
                    <a:pt x="0" y="254"/>
                  </a:lnTo>
                  <a:lnTo>
                    <a:pt x="0" y="232"/>
                  </a:lnTo>
                  <a:lnTo>
                    <a:pt x="2" y="178"/>
                  </a:lnTo>
                  <a:lnTo>
                    <a:pt x="11" y="115"/>
                  </a:lnTo>
                  <a:lnTo>
                    <a:pt x="20" y="88"/>
                  </a:lnTo>
                  <a:lnTo>
                    <a:pt x="33" y="66"/>
                  </a:lnTo>
                  <a:lnTo>
                    <a:pt x="50" y="49"/>
                  </a:lnTo>
                  <a:lnTo>
                    <a:pt x="77" y="34"/>
                  </a:lnTo>
                  <a:lnTo>
                    <a:pt x="140" y="14"/>
                  </a:lnTo>
                  <a:lnTo>
                    <a:pt x="177" y="7"/>
                  </a:lnTo>
                  <a:lnTo>
                    <a:pt x="217" y="2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ACA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7843"/>
            <p:cNvSpPr>
              <a:spLocks/>
            </p:cNvSpPr>
            <p:nvPr/>
          </p:nvSpPr>
          <p:spPr bwMode="auto">
            <a:xfrm>
              <a:off x="2755" y="289"/>
              <a:ext cx="590" cy="659"/>
            </a:xfrm>
            <a:custGeom>
              <a:avLst/>
              <a:gdLst>
                <a:gd name="T0" fmla="*/ 294 w 590"/>
                <a:gd name="T1" fmla="*/ 0 h 659"/>
                <a:gd name="T2" fmla="*/ 373 w 590"/>
                <a:gd name="T3" fmla="*/ 2 h 659"/>
                <a:gd name="T4" fmla="*/ 449 w 590"/>
                <a:gd name="T5" fmla="*/ 12 h 659"/>
                <a:gd name="T6" fmla="*/ 511 w 590"/>
                <a:gd name="T7" fmla="*/ 34 h 659"/>
                <a:gd name="T8" fmla="*/ 537 w 590"/>
                <a:gd name="T9" fmla="*/ 47 h 659"/>
                <a:gd name="T10" fmla="*/ 557 w 590"/>
                <a:gd name="T11" fmla="*/ 64 h 659"/>
                <a:gd name="T12" fmla="*/ 568 w 590"/>
                <a:gd name="T13" fmla="*/ 86 h 659"/>
                <a:gd name="T14" fmla="*/ 579 w 590"/>
                <a:gd name="T15" fmla="*/ 113 h 659"/>
                <a:gd name="T16" fmla="*/ 583 w 590"/>
                <a:gd name="T17" fmla="*/ 144 h 659"/>
                <a:gd name="T18" fmla="*/ 587 w 590"/>
                <a:gd name="T19" fmla="*/ 174 h 659"/>
                <a:gd name="T20" fmla="*/ 590 w 590"/>
                <a:gd name="T21" fmla="*/ 228 h 659"/>
                <a:gd name="T22" fmla="*/ 590 w 590"/>
                <a:gd name="T23" fmla="*/ 252 h 659"/>
                <a:gd name="T24" fmla="*/ 590 w 590"/>
                <a:gd name="T25" fmla="*/ 345 h 659"/>
                <a:gd name="T26" fmla="*/ 587 w 590"/>
                <a:gd name="T27" fmla="*/ 375 h 659"/>
                <a:gd name="T28" fmla="*/ 579 w 590"/>
                <a:gd name="T29" fmla="*/ 446 h 659"/>
                <a:gd name="T30" fmla="*/ 572 w 590"/>
                <a:gd name="T31" fmla="*/ 487 h 659"/>
                <a:gd name="T32" fmla="*/ 561 w 590"/>
                <a:gd name="T33" fmla="*/ 527 h 659"/>
                <a:gd name="T34" fmla="*/ 550 w 590"/>
                <a:gd name="T35" fmla="*/ 561 h 659"/>
                <a:gd name="T36" fmla="*/ 533 w 590"/>
                <a:gd name="T37" fmla="*/ 585 h 659"/>
                <a:gd name="T38" fmla="*/ 504 w 590"/>
                <a:gd name="T39" fmla="*/ 610 h 659"/>
                <a:gd name="T40" fmla="*/ 467 w 590"/>
                <a:gd name="T41" fmla="*/ 629 h 659"/>
                <a:gd name="T42" fmla="*/ 384 w 590"/>
                <a:gd name="T43" fmla="*/ 651 h 659"/>
                <a:gd name="T44" fmla="*/ 377 w 590"/>
                <a:gd name="T45" fmla="*/ 651 h 659"/>
                <a:gd name="T46" fmla="*/ 368 w 590"/>
                <a:gd name="T47" fmla="*/ 654 h 659"/>
                <a:gd name="T48" fmla="*/ 316 w 590"/>
                <a:gd name="T49" fmla="*/ 659 h 659"/>
                <a:gd name="T50" fmla="*/ 294 w 590"/>
                <a:gd name="T51" fmla="*/ 659 h 659"/>
                <a:gd name="T52" fmla="*/ 219 w 590"/>
                <a:gd name="T53" fmla="*/ 656 h 659"/>
                <a:gd name="T54" fmla="*/ 210 w 590"/>
                <a:gd name="T55" fmla="*/ 654 h 659"/>
                <a:gd name="T56" fmla="*/ 202 w 590"/>
                <a:gd name="T57" fmla="*/ 654 h 659"/>
                <a:gd name="T58" fmla="*/ 167 w 590"/>
                <a:gd name="T59" fmla="*/ 649 h 659"/>
                <a:gd name="T60" fmla="*/ 132 w 590"/>
                <a:gd name="T61" fmla="*/ 639 h 659"/>
                <a:gd name="T62" fmla="*/ 101 w 590"/>
                <a:gd name="T63" fmla="*/ 624 h 659"/>
                <a:gd name="T64" fmla="*/ 75 w 590"/>
                <a:gd name="T65" fmla="*/ 607 h 659"/>
                <a:gd name="T66" fmla="*/ 59 w 590"/>
                <a:gd name="T67" fmla="*/ 588 h 659"/>
                <a:gd name="T68" fmla="*/ 46 w 590"/>
                <a:gd name="T69" fmla="*/ 566 h 659"/>
                <a:gd name="T70" fmla="*/ 29 w 590"/>
                <a:gd name="T71" fmla="*/ 512 h 659"/>
                <a:gd name="T72" fmla="*/ 22 w 590"/>
                <a:gd name="T73" fmla="*/ 480 h 659"/>
                <a:gd name="T74" fmla="*/ 11 w 590"/>
                <a:gd name="T75" fmla="*/ 433 h 659"/>
                <a:gd name="T76" fmla="*/ 2 w 590"/>
                <a:gd name="T77" fmla="*/ 372 h 659"/>
                <a:gd name="T78" fmla="*/ 0 w 590"/>
                <a:gd name="T79" fmla="*/ 345 h 659"/>
                <a:gd name="T80" fmla="*/ 0 w 590"/>
                <a:gd name="T81" fmla="*/ 252 h 659"/>
                <a:gd name="T82" fmla="*/ 0 w 590"/>
                <a:gd name="T83" fmla="*/ 230 h 659"/>
                <a:gd name="T84" fmla="*/ 2 w 590"/>
                <a:gd name="T85" fmla="*/ 176 h 659"/>
                <a:gd name="T86" fmla="*/ 11 w 590"/>
                <a:gd name="T87" fmla="*/ 113 h 659"/>
                <a:gd name="T88" fmla="*/ 20 w 590"/>
                <a:gd name="T89" fmla="*/ 86 h 659"/>
                <a:gd name="T90" fmla="*/ 33 w 590"/>
                <a:gd name="T91" fmla="*/ 64 h 659"/>
                <a:gd name="T92" fmla="*/ 50 w 590"/>
                <a:gd name="T93" fmla="*/ 47 h 659"/>
                <a:gd name="T94" fmla="*/ 77 w 590"/>
                <a:gd name="T95" fmla="*/ 34 h 659"/>
                <a:gd name="T96" fmla="*/ 140 w 590"/>
                <a:gd name="T97" fmla="*/ 12 h 659"/>
                <a:gd name="T98" fmla="*/ 215 w 590"/>
                <a:gd name="T99" fmla="*/ 2 h 659"/>
                <a:gd name="T100" fmla="*/ 294 w 590"/>
                <a:gd name="T101" fmla="*/ 0 h 6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90" h="659">
                  <a:moveTo>
                    <a:pt x="294" y="0"/>
                  </a:moveTo>
                  <a:lnTo>
                    <a:pt x="373" y="2"/>
                  </a:lnTo>
                  <a:lnTo>
                    <a:pt x="449" y="12"/>
                  </a:lnTo>
                  <a:lnTo>
                    <a:pt x="511" y="34"/>
                  </a:lnTo>
                  <a:lnTo>
                    <a:pt x="537" y="47"/>
                  </a:lnTo>
                  <a:lnTo>
                    <a:pt x="557" y="64"/>
                  </a:lnTo>
                  <a:lnTo>
                    <a:pt x="568" y="86"/>
                  </a:lnTo>
                  <a:lnTo>
                    <a:pt x="579" y="113"/>
                  </a:lnTo>
                  <a:lnTo>
                    <a:pt x="583" y="144"/>
                  </a:lnTo>
                  <a:lnTo>
                    <a:pt x="587" y="174"/>
                  </a:lnTo>
                  <a:lnTo>
                    <a:pt x="590" y="228"/>
                  </a:lnTo>
                  <a:lnTo>
                    <a:pt x="590" y="252"/>
                  </a:lnTo>
                  <a:lnTo>
                    <a:pt x="590" y="345"/>
                  </a:lnTo>
                  <a:lnTo>
                    <a:pt x="587" y="375"/>
                  </a:lnTo>
                  <a:lnTo>
                    <a:pt x="579" y="446"/>
                  </a:lnTo>
                  <a:lnTo>
                    <a:pt x="572" y="487"/>
                  </a:lnTo>
                  <a:lnTo>
                    <a:pt x="561" y="527"/>
                  </a:lnTo>
                  <a:lnTo>
                    <a:pt x="550" y="561"/>
                  </a:lnTo>
                  <a:lnTo>
                    <a:pt x="533" y="585"/>
                  </a:lnTo>
                  <a:lnTo>
                    <a:pt x="504" y="610"/>
                  </a:lnTo>
                  <a:lnTo>
                    <a:pt x="467" y="629"/>
                  </a:lnTo>
                  <a:lnTo>
                    <a:pt x="384" y="651"/>
                  </a:lnTo>
                  <a:lnTo>
                    <a:pt x="377" y="651"/>
                  </a:lnTo>
                  <a:lnTo>
                    <a:pt x="368" y="654"/>
                  </a:lnTo>
                  <a:lnTo>
                    <a:pt x="316" y="659"/>
                  </a:lnTo>
                  <a:lnTo>
                    <a:pt x="294" y="659"/>
                  </a:lnTo>
                  <a:lnTo>
                    <a:pt x="219" y="656"/>
                  </a:lnTo>
                  <a:lnTo>
                    <a:pt x="210" y="654"/>
                  </a:lnTo>
                  <a:lnTo>
                    <a:pt x="202" y="654"/>
                  </a:lnTo>
                  <a:lnTo>
                    <a:pt x="167" y="649"/>
                  </a:lnTo>
                  <a:lnTo>
                    <a:pt x="132" y="639"/>
                  </a:lnTo>
                  <a:lnTo>
                    <a:pt x="101" y="624"/>
                  </a:lnTo>
                  <a:lnTo>
                    <a:pt x="75" y="607"/>
                  </a:lnTo>
                  <a:lnTo>
                    <a:pt x="59" y="588"/>
                  </a:lnTo>
                  <a:lnTo>
                    <a:pt x="46" y="566"/>
                  </a:lnTo>
                  <a:lnTo>
                    <a:pt x="29" y="512"/>
                  </a:lnTo>
                  <a:lnTo>
                    <a:pt x="22" y="480"/>
                  </a:lnTo>
                  <a:lnTo>
                    <a:pt x="11" y="433"/>
                  </a:lnTo>
                  <a:lnTo>
                    <a:pt x="2" y="372"/>
                  </a:lnTo>
                  <a:lnTo>
                    <a:pt x="0" y="345"/>
                  </a:lnTo>
                  <a:lnTo>
                    <a:pt x="0" y="252"/>
                  </a:lnTo>
                  <a:lnTo>
                    <a:pt x="0" y="230"/>
                  </a:lnTo>
                  <a:lnTo>
                    <a:pt x="2" y="176"/>
                  </a:lnTo>
                  <a:lnTo>
                    <a:pt x="11" y="113"/>
                  </a:lnTo>
                  <a:lnTo>
                    <a:pt x="20" y="86"/>
                  </a:lnTo>
                  <a:lnTo>
                    <a:pt x="33" y="64"/>
                  </a:lnTo>
                  <a:lnTo>
                    <a:pt x="50" y="47"/>
                  </a:lnTo>
                  <a:lnTo>
                    <a:pt x="77" y="34"/>
                  </a:lnTo>
                  <a:lnTo>
                    <a:pt x="140" y="12"/>
                  </a:lnTo>
                  <a:lnTo>
                    <a:pt x="215" y="2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CCCB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7844"/>
            <p:cNvSpPr>
              <a:spLocks/>
            </p:cNvSpPr>
            <p:nvPr/>
          </p:nvSpPr>
          <p:spPr bwMode="auto">
            <a:xfrm>
              <a:off x="2757" y="289"/>
              <a:ext cx="585" cy="656"/>
            </a:xfrm>
            <a:custGeom>
              <a:avLst/>
              <a:gdLst>
                <a:gd name="T0" fmla="*/ 292 w 585"/>
                <a:gd name="T1" fmla="*/ 0 h 656"/>
                <a:gd name="T2" fmla="*/ 371 w 585"/>
                <a:gd name="T3" fmla="*/ 5 h 656"/>
                <a:gd name="T4" fmla="*/ 445 w 585"/>
                <a:gd name="T5" fmla="*/ 15 h 656"/>
                <a:gd name="T6" fmla="*/ 509 w 585"/>
                <a:gd name="T7" fmla="*/ 34 h 656"/>
                <a:gd name="T8" fmla="*/ 533 w 585"/>
                <a:gd name="T9" fmla="*/ 49 h 656"/>
                <a:gd name="T10" fmla="*/ 553 w 585"/>
                <a:gd name="T11" fmla="*/ 66 h 656"/>
                <a:gd name="T12" fmla="*/ 566 w 585"/>
                <a:gd name="T13" fmla="*/ 86 h 656"/>
                <a:gd name="T14" fmla="*/ 575 w 585"/>
                <a:gd name="T15" fmla="*/ 113 h 656"/>
                <a:gd name="T16" fmla="*/ 579 w 585"/>
                <a:gd name="T17" fmla="*/ 144 h 656"/>
                <a:gd name="T18" fmla="*/ 583 w 585"/>
                <a:gd name="T19" fmla="*/ 176 h 656"/>
                <a:gd name="T20" fmla="*/ 585 w 585"/>
                <a:gd name="T21" fmla="*/ 228 h 656"/>
                <a:gd name="T22" fmla="*/ 585 w 585"/>
                <a:gd name="T23" fmla="*/ 252 h 656"/>
                <a:gd name="T24" fmla="*/ 585 w 585"/>
                <a:gd name="T25" fmla="*/ 345 h 656"/>
                <a:gd name="T26" fmla="*/ 583 w 585"/>
                <a:gd name="T27" fmla="*/ 375 h 656"/>
                <a:gd name="T28" fmla="*/ 575 w 585"/>
                <a:gd name="T29" fmla="*/ 443 h 656"/>
                <a:gd name="T30" fmla="*/ 568 w 585"/>
                <a:gd name="T31" fmla="*/ 485 h 656"/>
                <a:gd name="T32" fmla="*/ 557 w 585"/>
                <a:gd name="T33" fmla="*/ 524 h 656"/>
                <a:gd name="T34" fmla="*/ 546 w 585"/>
                <a:gd name="T35" fmla="*/ 558 h 656"/>
                <a:gd name="T36" fmla="*/ 528 w 585"/>
                <a:gd name="T37" fmla="*/ 583 h 656"/>
                <a:gd name="T38" fmla="*/ 500 w 585"/>
                <a:gd name="T39" fmla="*/ 607 h 656"/>
                <a:gd name="T40" fmla="*/ 463 w 585"/>
                <a:gd name="T41" fmla="*/ 627 h 656"/>
                <a:gd name="T42" fmla="*/ 382 w 585"/>
                <a:gd name="T43" fmla="*/ 647 h 656"/>
                <a:gd name="T44" fmla="*/ 373 w 585"/>
                <a:gd name="T45" fmla="*/ 647 h 656"/>
                <a:gd name="T46" fmla="*/ 364 w 585"/>
                <a:gd name="T47" fmla="*/ 649 h 656"/>
                <a:gd name="T48" fmla="*/ 292 w 585"/>
                <a:gd name="T49" fmla="*/ 656 h 656"/>
                <a:gd name="T50" fmla="*/ 217 w 585"/>
                <a:gd name="T51" fmla="*/ 654 h 656"/>
                <a:gd name="T52" fmla="*/ 211 w 585"/>
                <a:gd name="T53" fmla="*/ 651 h 656"/>
                <a:gd name="T54" fmla="*/ 202 w 585"/>
                <a:gd name="T55" fmla="*/ 651 h 656"/>
                <a:gd name="T56" fmla="*/ 167 w 585"/>
                <a:gd name="T57" fmla="*/ 644 h 656"/>
                <a:gd name="T58" fmla="*/ 132 w 585"/>
                <a:gd name="T59" fmla="*/ 637 h 656"/>
                <a:gd name="T60" fmla="*/ 99 w 585"/>
                <a:gd name="T61" fmla="*/ 622 h 656"/>
                <a:gd name="T62" fmla="*/ 75 w 585"/>
                <a:gd name="T63" fmla="*/ 605 h 656"/>
                <a:gd name="T64" fmla="*/ 59 w 585"/>
                <a:gd name="T65" fmla="*/ 585 h 656"/>
                <a:gd name="T66" fmla="*/ 46 w 585"/>
                <a:gd name="T67" fmla="*/ 563 h 656"/>
                <a:gd name="T68" fmla="*/ 29 w 585"/>
                <a:gd name="T69" fmla="*/ 509 h 656"/>
                <a:gd name="T70" fmla="*/ 22 w 585"/>
                <a:gd name="T71" fmla="*/ 478 h 656"/>
                <a:gd name="T72" fmla="*/ 11 w 585"/>
                <a:gd name="T73" fmla="*/ 431 h 656"/>
                <a:gd name="T74" fmla="*/ 2 w 585"/>
                <a:gd name="T75" fmla="*/ 370 h 656"/>
                <a:gd name="T76" fmla="*/ 0 w 585"/>
                <a:gd name="T77" fmla="*/ 345 h 656"/>
                <a:gd name="T78" fmla="*/ 0 w 585"/>
                <a:gd name="T79" fmla="*/ 252 h 656"/>
                <a:gd name="T80" fmla="*/ 0 w 585"/>
                <a:gd name="T81" fmla="*/ 230 h 656"/>
                <a:gd name="T82" fmla="*/ 2 w 585"/>
                <a:gd name="T83" fmla="*/ 176 h 656"/>
                <a:gd name="T84" fmla="*/ 11 w 585"/>
                <a:gd name="T85" fmla="*/ 115 h 656"/>
                <a:gd name="T86" fmla="*/ 20 w 585"/>
                <a:gd name="T87" fmla="*/ 86 h 656"/>
                <a:gd name="T88" fmla="*/ 33 w 585"/>
                <a:gd name="T89" fmla="*/ 66 h 656"/>
                <a:gd name="T90" fmla="*/ 51 w 585"/>
                <a:gd name="T91" fmla="*/ 49 h 656"/>
                <a:gd name="T92" fmla="*/ 75 w 585"/>
                <a:gd name="T93" fmla="*/ 34 h 656"/>
                <a:gd name="T94" fmla="*/ 138 w 585"/>
                <a:gd name="T95" fmla="*/ 15 h 656"/>
                <a:gd name="T96" fmla="*/ 213 w 585"/>
                <a:gd name="T97" fmla="*/ 5 h 656"/>
                <a:gd name="T98" fmla="*/ 292 w 585"/>
                <a:gd name="T99" fmla="*/ 0 h 6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85" h="656">
                  <a:moveTo>
                    <a:pt x="292" y="0"/>
                  </a:moveTo>
                  <a:lnTo>
                    <a:pt x="371" y="5"/>
                  </a:lnTo>
                  <a:lnTo>
                    <a:pt x="445" y="15"/>
                  </a:lnTo>
                  <a:lnTo>
                    <a:pt x="509" y="34"/>
                  </a:lnTo>
                  <a:lnTo>
                    <a:pt x="533" y="49"/>
                  </a:lnTo>
                  <a:lnTo>
                    <a:pt x="553" y="66"/>
                  </a:lnTo>
                  <a:lnTo>
                    <a:pt x="566" y="86"/>
                  </a:lnTo>
                  <a:lnTo>
                    <a:pt x="575" y="113"/>
                  </a:lnTo>
                  <a:lnTo>
                    <a:pt x="579" y="144"/>
                  </a:lnTo>
                  <a:lnTo>
                    <a:pt x="583" y="176"/>
                  </a:lnTo>
                  <a:lnTo>
                    <a:pt x="585" y="228"/>
                  </a:lnTo>
                  <a:lnTo>
                    <a:pt x="585" y="252"/>
                  </a:lnTo>
                  <a:lnTo>
                    <a:pt x="585" y="345"/>
                  </a:lnTo>
                  <a:lnTo>
                    <a:pt x="583" y="375"/>
                  </a:lnTo>
                  <a:lnTo>
                    <a:pt x="575" y="443"/>
                  </a:lnTo>
                  <a:lnTo>
                    <a:pt x="568" y="485"/>
                  </a:lnTo>
                  <a:lnTo>
                    <a:pt x="557" y="524"/>
                  </a:lnTo>
                  <a:lnTo>
                    <a:pt x="546" y="558"/>
                  </a:lnTo>
                  <a:lnTo>
                    <a:pt x="528" y="583"/>
                  </a:lnTo>
                  <a:lnTo>
                    <a:pt x="500" y="607"/>
                  </a:lnTo>
                  <a:lnTo>
                    <a:pt x="463" y="627"/>
                  </a:lnTo>
                  <a:lnTo>
                    <a:pt x="382" y="647"/>
                  </a:lnTo>
                  <a:lnTo>
                    <a:pt x="373" y="647"/>
                  </a:lnTo>
                  <a:lnTo>
                    <a:pt x="364" y="649"/>
                  </a:lnTo>
                  <a:lnTo>
                    <a:pt x="292" y="656"/>
                  </a:lnTo>
                  <a:lnTo>
                    <a:pt x="217" y="654"/>
                  </a:lnTo>
                  <a:lnTo>
                    <a:pt x="211" y="651"/>
                  </a:lnTo>
                  <a:lnTo>
                    <a:pt x="202" y="651"/>
                  </a:lnTo>
                  <a:lnTo>
                    <a:pt x="167" y="644"/>
                  </a:lnTo>
                  <a:lnTo>
                    <a:pt x="132" y="637"/>
                  </a:lnTo>
                  <a:lnTo>
                    <a:pt x="99" y="622"/>
                  </a:lnTo>
                  <a:lnTo>
                    <a:pt x="75" y="605"/>
                  </a:lnTo>
                  <a:lnTo>
                    <a:pt x="59" y="585"/>
                  </a:lnTo>
                  <a:lnTo>
                    <a:pt x="46" y="563"/>
                  </a:lnTo>
                  <a:lnTo>
                    <a:pt x="29" y="509"/>
                  </a:lnTo>
                  <a:lnTo>
                    <a:pt x="22" y="478"/>
                  </a:lnTo>
                  <a:lnTo>
                    <a:pt x="11" y="431"/>
                  </a:lnTo>
                  <a:lnTo>
                    <a:pt x="2" y="370"/>
                  </a:lnTo>
                  <a:lnTo>
                    <a:pt x="0" y="345"/>
                  </a:lnTo>
                  <a:lnTo>
                    <a:pt x="0" y="252"/>
                  </a:lnTo>
                  <a:lnTo>
                    <a:pt x="0" y="230"/>
                  </a:lnTo>
                  <a:lnTo>
                    <a:pt x="2" y="176"/>
                  </a:lnTo>
                  <a:lnTo>
                    <a:pt x="11" y="115"/>
                  </a:lnTo>
                  <a:lnTo>
                    <a:pt x="20" y="86"/>
                  </a:lnTo>
                  <a:lnTo>
                    <a:pt x="33" y="66"/>
                  </a:lnTo>
                  <a:lnTo>
                    <a:pt x="51" y="49"/>
                  </a:lnTo>
                  <a:lnTo>
                    <a:pt x="75" y="34"/>
                  </a:lnTo>
                  <a:lnTo>
                    <a:pt x="138" y="15"/>
                  </a:lnTo>
                  <a:lnTo>
                    <a:pt x="213" y="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CDCD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7845"/>
            <p:cNvSpPr>
              <a:spLocks/>
            </p:cNvSpPr>
            <p:nvPr/>
          </p:nvSpPr>
          <p:spPr bwMode="auto">
            <a:xfrm>
              <a:off x="2759" y="291"/>
              <a:ext cx="581" cy="652"/>
            </a:xfrm>
            <a:custGeom>
              <a:avLst/>
              <a:gdLst>
                <a:gd name="T0" fmla="*/ 290 w 581"/>
                <a:gd name="T1" fmla="*/ 0 h 652"/>
                <a:gd name="T2" fmla="*/ 369 w 581"/>
                <a:gd name="T3" fmla="*/ 3 h 652"/>
                <a:gd name="T4" fmla="*/ 441 w 581"/>
                <a:gd name="T5" fmla="*/ 15 h 652"/>
                <a:gd name="T6" fmla="*/ 505 w 581"/>
                <a:gd name="T7" fmla="*/ 35 h 652"/>
                <a:gd name="T8" fmla="*/ 529 w 581"/>
                <a:gd name="T9" fmla="*/ 47 h 652"/>
                <a:gd name="T10" fmla="*/ 548 w 581"/>
                <a:gd name="T11" fmla="*/ 64 h 652"/>
                <a:gd name="T12" fmla="*/ 562 w 581"/>
                <a:gd name="T13" fmla="*/ 86 h 652"/>
                <a:gd name="T14" fmla="*/ 570 w 581"/>
                <a:gd name="T15" fmla="*/ 113 h 652"/>
                <a:gd name="T16" fmla="*/ 575 w 581"/>
                <a:gd name="T17" fmla="*/ 142 h 652"/>
                <a:gd name="T18" fmla="*/ 579 w 581"/>
                <a:gd name="T19" fmla="*/ 174 h 652"/>
                <a:gd name="T20" fmla="*/ 581 w 581"/>
                <a:gd name="T21" fmla="*/ 226 h 652"/>
                <a:gd name="T22" fmla="*/ 581 w 581"/>
                <a:gd name="T23" fmla="*/ 250 h 652"/>
                <a:gd name="T24" fmla="*/ 581 w 581"/>
                <a:gd name="T25" fmla="*/ 341 h 652"/>
                <a:gd name="T26" fmla="*/ 579 w 581"/>
                <a:gd name="T27" fmla="*/ 370 h 652"/>
                <a:gd name="T28" fmla="*/ 570 w 581"/>
                <a:gd name="T29" fmla="*/ 441 h 652"/>
                <a:gd name="T30" fmla="*/ 564 w 581"/>
                <a:gd name="T31" fmla="*/ 480 h 652"/>
                <a:gd name="T32" fmla="*/ 553 w 581"/>
                <a:gd name="T33" fmla="*/ 520 h 652"/>
                <a:gd name="T34" fmla="*/ 542 w 581"/>
                <a:gd name="T35" fmla="*/ 554 h 652"/>
                <a:gd name="T36" fmla="*/ 533 w 581"/>
                <a:gd name="T37" fmla="*/ 566 h 652"/>
                <a:gd name="T38" fmla="*/ 526 w 581"/>
                <a:gd name="T39" fmla="*/ 578 h 652"/>
                <a:gd name="T40" fmla="*/ 496 w 581"/>
                <a:gd name="T41" fmla="*/ 603 h 652"/>
                <a:gd name="T42" fmla="*/ 459 w 581"/>
                <a:gd name="T43" fmla="*/ 620 h 652"/>
                <a:gd name="T44" fmla="*/ 377 w 581"/>
                <a:gd name="T45" fmla="*/ 642 h 652"/>
                <a:gd name="T46" fmla="*/ 369 w 581"/>
                <a:gd name="T47" fmla="*/ 642 h 652"/>
                <a:gd name="T48" fmla="*/ 360 w 581"/>
                <a:gd name="T49" fmla="*/ 645 h 652"/>
                <a:gd name="T50" fmla="*/ 290 w 581"/>
                <a:gd name="T51" fmla="*/ 652 h 652"/>
                <a:gd name="T52" fmla="*/ 217 w 581"/>
                <a:gd name="T53" fmla="*/ 647 h 652"/>
                <a:gd name="T54" fmla="*/ 211 w 581"/>
                <a:gd name="T55" fmla="*/ 645 h 652"/>
                <a:gd name="T56" fmla="*/ 202 w 581"/>
                <a:gd name="T57" fmla="*/ 647 h 652"/>
                <a:gd name="T58" fmla="*/ 167 w 581"/>
                <a:gd name="T59" fmla="*/ 640 h 652"/>
                <a:gd name="T60" fmla="*/ 132 w 581"/>
                <a:gd name="T61" fmla="*/ 632 h 652"/>
                <a:gd name="T62" fmla="*/ 99 w 581"/>
                <a:gd name="T63" fmla="*/ 618 h 652"/>
                <a:gd name="T64" fmla="*/ 73 w 581"/>
                <a:gd name="T65" fmla="*/ 598 h 652"/>
                <a:gd name="T66" fmla="*/ 60 w 581"/>
                <a:gd name="T67" fmla="*/ 581 h 652"/>
                <a:gd name="T68" fmla="*/ 46 w 581"/>
                <a:gd name="T69" fmla="*/ 559 h 652"/>
                <a:gd name="T70" fmla="*/ 29 w 581"/>
                <a:gd name="T71" fmla="*/ 505 h 652"/>
                <a:gd name="T72" fmla="*/ 20 w 581"/>
                <a:gd name="T73" fmla="*/ 473 h 652"/>
                <a:gd name="T74" fmla="*/ 11 w 581"/>
                <a:gd name="T75" fmla="*/ 427 h 652"/>
                <a:gd name="T76" fmla="*/ 3 w 581"/>
                <a:gd name="T77" fmla="*/ 365 h 652"/>
                <a:gd name="T78" fmla="*/ 0 w 581"/>
                <a:gd name="T79" fmla="*/ 341 h 652"/>
                <a:gd name="T80" fmla="*/ 0 w 581"/>
                <a:gd name="T81" fmla="*/ 250 h 652"/>
                <a:gd name="T82" fmla="*/ 0 w 581"/>
                <a:gd name="T83" fmla="*/ 228 h 652"/>
                <a:gd name="T84" fmla="*/ 3 w 581"/>
                <a:gd name="T85" fmla="*/ 174 h 652"/>
                <a:gd name="T86" fmla="*/ 11 w 581"/>
                <a:gd name="T87" fmla="*/ 113 h 652"/>
                <a:gd name="T88" fmla="*/ 20 w 581"/>
                <a:gd name="T89" fmla="*/ 86 h 652"/>
                <a:gd name="T90" fmla="*/ 33 w 581"/>
                <a:gd name="T91" fmla="*/ 64 h 652"/>
                <a:gd name="T92" fmla="*/ 51 w 581"/>
                <a:gd name="T93" fmla="*/ 47 h 652"/>
                <a:gd name="T94" fmla="*/ 75 w 581"/>
                <a:gd name="T95" fmla="*/ 35 h 652"/>
                <a:gd name="T96" fmla="*/ 139 w 581"/>
                <a:gd name="T97" fmla="*/ 15 h 652"/>
                <a:gd name="T98" fmla="*/ 213 w 581"/>
                <a:gd name="T99" fmla="*/ 3 h 652"/>
                <a:gd name="T100" fmla="*/ 290 w 581"/>
                <a:gd name="T101" fmla="*/ 0 h 6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81" h="652">
                  <a:moveTo>
                    <a:pt x="290" y="0"/>
                  </a:moveTo>
                  <a:lnTo>
                    <a:pt x="369" y="3"/>
                  </a:lnTo>
                  <a:lnTo>
                    <a:pt x="441" y="15"/>
                  </a:lnTo>
                  <a:lnTo>
                    <a:pt x="505" y="35"/>
                  </a:lnTo>
                  <a:lnTo>
                    <a:pt x="529" y="47"/>
                  </a:lnTo>
                  <a:lnTo>
                    <a:pt x="548" y="64"/>
                  </a:lnTo>
                  <a:lnTo>
                    <a:pt x="562" y="86"/>
                  </a:lnTo>
                  <a:lnTo>
                    <a:pt x="570" y="113"/>
                  </a:lnTo>
                  <a:lnTo>
                    <a:pt x="575" y="142"/>
                  </a:lnTo>
                  <a:lnTo>
                    <a:pt x="579" y="174"/>
                  </a:lnTo>
                  <a:lnTo>
                    <a:pt x="581" y="226"/>
                  </a:lnTo>
                  <a:lnTo>
                    <a:pt x="581" y="250"/>
                  </a:lnTo>
                  <a:lnTo>
                    <a:pt x="581" y="341"/>
                  </a:lnTo>
                  <a:lnTo>
                    <a:pt x="579" y="370"/>
                  </a:lnTo>
                  <a:lnTo>
                    <a:pt x="570" y="441"/>
                  </a:lnTo>
                  <a:lnTo>
                    <a:pt x="564" y="480"/>
                  </a:lnTo>
                  <a:lnTo>
                    <a:pt x="553" y="520"/>
                  </a:lnTo>
                  <a:lnTo>
                    <a:pt x="542" y="554"/>
                  </a:lnTo>
                  <a:lnTo>
                    <a:pt x="533" y="566"/>
                  </a:lnTo>
                  <a:lnTo>
                    <a:pt x="526" y="578"/>
                  </a:lnTo>
                  <a:lnTo>
                    <a:pt x="496" y="603"/>
                  </a:lnTo>
                  <a:lnTo>
                    <a:pt x="459" y="620"/>
                  </a:lnTo>
                  <a:lnTo>
                    <a:pt x="377" y="642"/>
                  </a:lnTo>
                  <a:lnTo>
                    <a:pt x="369" y="642"/>
                  </a:lnTo>
                  <a:lnTo>
                    <a:pt x="360" y="645"/>
                  </a:lnTo>
                  <a:lnTo>
                    <a:pt x="290" y="652"/>
                  </a:lnTo>
                  <a:lnTo>
                    <a:pt x="217" y="647"/>
                  </a:lnTo>
                  <a:lnTo>
                    <a:pt x="211" y="645"/>
                  </a:lnTo>
                  <a:lnTo>
                    <a:pt x="202" y="647"/>
                  </a:lnTo>
                  <a:lnTo>
                    <a:pt x="167" y="640"/>
                  </a:lnTo>
                  <a:lnTo>
                    <a:pt x="132" y="632"/>
                  </a:lnTo>
                  <a:lnTo>
                    <a:pt x="99" y="618"/>
                  </a:lnTo>
                  <a:lnTo>
                    <a:pt x="73" y="598"/>
                  </a:lnTo>
                  <a:lnTo>
                    <a:pt x="60" y="581"/>
                  </a:lnTo>
                  <a:lnTo>
                    <a:pt x="46" y="559"/>
                  </a:lnTo>
                  <a:lnTo>
                    <a:pt x="29" y="505"/>
                  </a:lnTo>
                  <a:lnTo>
                    <a:pt x="20" y="473"/>
                  </a:lnTo>
                  <a:lnTo>
                    <a:pt x="11" y="427"/>
                  </a:lnTo>
                  <a:lnTo>
                    <a:pt x="3" y="365"/>
                  </a:lnTo>
                  <a:lnTo>
                    <a:pt x="0" y="341"/>
                  </a:lnTo>
                  <a:lnTo>
                    <a:pt x="0" y="250"/>
                  </a:lnTo>
                  <a:lnTo>
                    <a:pt x="0" y="228"/>
                  </a:lnTo>
                  <a:lnTo>
                    <a:pt x="3" y="174"/>
                  </a:lnTo>
                  <a:lnTo>
                    <a:pt x="11" y="113"/>
                  </a:lnTo>
                  <a:lnTo>
                    <a:pt x="20" y="86"/>
                  </a:lnTo>
                  <a:lnTo>
                    <a:pt x="33" y="64"/>
                  </a:lnTo>
                  <a:lnTo>
                    <a:pt x="51" y="47"/>
                  </a:lnTo>
                  <a:lnTo>
                    <a:pt x="75" y="35"/>
                  </a:lnTo>
                  <a:lnTo>
                    <a:pt x="139" y="15"/>
                  </a:lnTo>
                  <a:lnTo>
                    <a:pt x="213" y="3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CECEC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7846"/>
            <p:cNvSpPr>
              <a:spLocks/>
            </p:cNvSpPr>
            <p:nvPr/>
          </p:nvSpPr>
          <p:spPr bwMode="auto">
            <a:xfrm>
              <a:off x="2762" y="294"/>
              <a:ext cx="576" cy="644"/>
            </a:xfrm>
            <a:custGeom>
              <a:avLst/>
              <a:gdLst>
                <a:gd name="T0" fmla="*/ 287 w 576"/>
                <a:gd name="T1" fmla="*/ 0 h 644"/>
                <a:gd name="T2" fmla="*/ 363 w 576"/>
                <a:gd name="T3" fmla="*/ 2 h 644"/>
                <a:gd name="T4" fmla="*/ 438 w 576"/>
                <a:gd name="T5" fmla="*/ 12 h 644"/>
                <a:gd name="T6" fmla="*/ 499 w 576"/>
                <a:gd name="T7" fmla="*/ 32 h 644"/>
                <a:gd name="T8" fmla="*/ 523 w 576"/>
                <a:gd name="T9" fmla="*/ 46 h 644"/>
                <a:gd name="T10" fmla="*/ 543 w 576"/>
                <a:gd name="T11" fmla="*/ 64 h 644"/>
                <a:gd name="T12" fmla="*/ 556 w 576"/>
                <a:gd name="T13" fmla="*/ 83 h 644"/>
                <a:gd name="T14" fmla="*/ 565 w 576"/>
                <a:gd name="T15" fmla="*/ 110 h 644"/>
                <a:gd name="T16" fmla="*/ 574 w 576"/>
                <a:gd name="T17" fmla="*/ 171 h 644"/>
                <a:gd name="T18" fmla="*/ 576 w 576"/>
                <a:gd name="T19" fmla="*/ 223 h 644"/>
                <a:gd name="T20" fmla="*/ 576 w 576"/>
                <a:gd name="T21" fmla="*/ 247 h 644"/>
                <a:gd name="T22" fmla="*/ 576 w 576"/>
                <a:gd name="T23" fmla="*/ 338 h 644"/>
                <a:gd name="T24" fmla="*/ 574 w 576"/>
                <a:gd name="T25" fmla="*/ 367 h 644"/>
                <a:gd name="T26" fmla="*/ 565 w 576"/>
                <a:gd name="T27" fmla="*/ 436 h 644"/>
                <a:gd name="T28" fmla="*/ 559 w 576"/>
                <a:gd name="T29" fmla="*/ 475 h 644"/>
                <a:gd name="T30" fmla="*/ 548 w 576"/>
                <a:gd name="T31" fmla="*/ 514 h 644"/>
                <a:gd name="T32" fmla="*/ 537 w 576"/>
                <a:gd name="T33" fmla="*/ 548 h 644"/>
                <a:gd name="T34" fmla="*/ 530 w 576"/>
                <a:gd name="T35" fmla="*/ 561 h 644"/>
                <a:gd name="T36" fmla="*/ 521 w 576"/>
                <a:gd name="T37" fmla="*/ 573 h 644"/>
                <a:gd name="T38" fmla="*/ 491 w 576"/>
                <a:gd name="T39" fmla="*/ 597 h 644"/>
                <a:gd name="T40" fmla="*/ 453 w 576"/>
                <a:gd name="T41" fmla="*/ 615 h 644"/>
                <a:gd name="T42" fmla="*/ 372 w 576"/>
                <a:gd name="T43" fmla="*/ 637 h 644"/>
                <a:gd name="T44" fmla="*/ 363 w 576"/>
                <a:gd name="T45" fmla="*/ 637 h 644"/>
                <a:gd name="T46" fmla="*/ 357 w 576"/>
                <a:gd name="T47" fmla="*/ 639 h 644"/>
                <a:gd name="T48" fmla="*/ 287 w 576"/>
                <a:gd name="T49" fmla="*/ 644 h 644"/>
                <a:gd name="T50" fmla="*/ 217 w 576"/>
                <a:gd name="T51" fmla="*/ 642 h 644"/>
                <a:gd name="T52" fmla="*/ 208 w 576"/>
                <a:gd name="T53" fmla="*/ 639 h 644"/>
                <a:gd name="T54" fmla="*/ 201 w 576"/>
                <a:gd name="T55" fmla="*/ 639 h 644"/>
                <a:gd name="T56" fmla="*/ 164 w 576"/>
                <a:gd name="T57" fmla="*/ 634 h 644"/>
                <a:gd name="T58" fmla="*/ 129 w 576"/>
                <a:gd name="T59" fmla="*/ 624 h 644"/>
                <a:gd name="T60" fmla="*/ 98 w 576"/>
                <a:gd name="T61" fmla="*/ 612 h 644"/>
                <a:gd name="T62" fmla="*/ 72 w 576"/>
                <a:gd name="T63" fmla="*/ 593 h 644"/>
                <a:gd name="T64" fmla="*/ 59 w 576"/>
                <a:gd name="T65" fmla="*/ 575 h 644"/>
                <a:gd name="T66" fmla="*/ 46 w 576"/>
                <a:gd name="T67" fmla="*/ 553 h 644"/>
                <a:gd name="T68" fmla="*/ 26 w 576"/>
                <a:gd name="T69" fmla="*/ 497 h 644"/>
                <a:gd name="T70" fmla="*/ 19 w 576"/>
                <a:gd name="T71" fmla="*/ 468 h 644"/>
                <a:gd name="T72" fmla="*/ 11 w 576"/>
                <a:gd name="T73" fmla="*/ 419 h 644"/>
                <a:gd name="T74" fmla="*/ 2 w 576"/>
                <a:gd name="T75" fmla="*/ 362 h 644"/>
                <a:gd name="T76" fmla="*/ 0 w 576"/>
                <a:gd name="T77" fmla="*/ 338 h 644"/>
                <a:gd name="T78" fmla="*/ 0 w 576"/>
                <a:gd name="T79" fmla="*/ 247 h 644"/>
                <a:gd name="T80" fmla="*/ 0 w 576"/>
                <a:gd name="T81" fmla="*/ 225 h 644"/>
                <a:gd name="T82" fmla="*/ 2 w 576"/>
                <a:gd name="T83" fmla="*/ 171 h 644"/>
                <a:gd name="T84" fmla="*/ 11 w 576"/>
                <a:gd name="T85" fmla="*/ 110 h 644"/>
                <a:gd name="T86" fmla="*/ 19 w 576"/>
                <a:gd name="T87" fmla="*/ 83 h 644"/>
                <a:gd name="T88" fmla="*/ 33 w 576"/>
                <a:gd name="T89" fmla="*/ 64 h 644"/>
                <a:gd name="T90" fmla="*/ 50 w 576"/>
                <a:gd name="T91" fmla="*/ 46 h 644"/>
                <a:gd name="T92" fmla="*/ 74 w 576"/>
                <a:gd name="T93" fmla="*/ 32 h 644"/>
                <a:gd name="T94" fmla="*/ 136 w 576"/>
                <a:gd name="T95" fmla="*/ 12 h 644"/>
                <a:gd name="T96" fmla="*/ 210 w 576"/>
                <a:gd name="T97" fmla="*/ 2 h 644"/>
                <a:gd name="T98" fmla="*/ 287 w 576"/>
                <a:gd name="T99" fmla="*/ 0 h 6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76" h="644">
                  <a:moveTo>
                    <a:pt x="287" y="0"/>
                  </a:moveTo>
                  <a:lnTo>
                    <a:pt x="363" y="2"/>
                  </a:lnTo>
                  <a:lnTo>
                    <a:pt x="438" y="12"/>
                  </a:lnTo>
                  <a:lnTo>
                    <a:pt x="499" y="32"/>
                  </a:lnTo>
                  <a:lnTo>
                    <a:pt x="523" y="46"/>
                  </a:lnTo>
                  <a:lnTo>
                    <a:pt x="543" y="64"/>
                  </a:lnTo>
                  <a:lnTo>
                    <a:pt x="556" y="83"/>
                  </a:lnTo>
                  <a:lnTo>
                    <a:pt x="565" y="110"/>
                  </a:lnTo>
                  <a:lnTo>
                    <a:pt x="574" y="171"/>
                  </a:lnTo>
                  <a:lnTo>
                    <a:pt x="576" y="223"/>
                  </a:lnTo>
                  <a:lnTo>
                    <a:pt x="576" y="247"/>
                  </a:lnTo>
                  <a:lnTo>
                    <a:pt x="576" y="338"/>
                  </a:lnTo>
                  <a:lnTo>
                    <a:pt x="574" y="367"/>
                  </a:lnTo>
                  <a:lnTo>
                    <a:pt x="565" y="436"/>
                  </a:lnTo>
                  <a:lnTo>
                    <a:pt x="559" y="475"/>
                  </a:lnTo>
                  <a:lnTo>
                    <a:pt x="548" y="514"/>
                  </a:lnTo>
                  <a:lnTo>
                    <a:pt x="537" y="548"/>
                  </a:lnTo>
                  <a:lnTo>
                    <a:pt x="530" y="561"/>
                  </a:lnTo>
                  <a:lnTo>
                    <a:pt x="521" y="573"/>
                  </a:lnTo>
                  <a:lnTo>
                    <a:pt x="491" y="597"/>
                  </a:lnTo>
                  <a:lnTo>
                    <a:pt x="453" y="615"/>
                  </a:lnTo>
                  <a:lnTo>
                    <a:pt x="372" y="637"/>
                  </a:lnTo>
                  <a:lnTo>
                    <a:pt x="363" y="637"/>
                  </a:lnTo>
                  <a:lnTo>
                    <a:pt x="357" y="639"/>
                  </a:lnTo>
                  <a:lnTo>
                    <a:pt x="287" y="644"/>
                  </a:lnTo>
                  <a:lnTo>
                    <a:pt x="217" y="642"/>
                  </a:lnTo>
                  <a:lnTo>
                    <a:pt x="208" y="639"/>
                  </a:lnTo>
                  <a:lnTo>
                    <a:pt x="201" y="639"/>
                  </a:lnTo>
                  <a:lnTo>
                    <a:pt x="164" y="634"/>
                  </a:lnTo>
                  <a:lnTo>
                    <a:pt x="129" y="624"/>
                  </a:lnTo>
                  <a:lnTo>
                    <a:pt x="98" y="612"/>
                  </a:lnTo>
                  <a:lnTo>
                    <a:pt x="72" y="593"/>
                  </a:lnTo>
                  <a:lnTo>
                    <a:pt x="59" y="575"/>
                  </a:lnTo>
                  <a:lnTo>
                    <a:pt x="46" y="553"/>
                  </a:lnTo>
                  <a:lnTo>
                    <a:pt x="26" y="497"/>
                  </a:lnTo>
                  <a:lnTo>
                    <a:pt x="19" y="468"/>
                  </a:lnTo>
                  <a:lnTo>
                    <a:pt x="11" y="419"/>
                  </a:lnTo>
                  <a:lnTo>
                    <a:pt x="2" y="362"/>
                  </a:lnTo>
                  <a:lnTo>
                    <a:pt x="0" y="338"/>
                  </a:lnTo>
                  <a:lnTo>
                    <a:pt x="0" y="247"/>
                  </a:lnTo>
                  <a:lnTo>
                    <a:pt x="0" y="225"/>
                  </a:lnTo>
                  <a:lnTo>
                    <a:pt x="2" y="171"/>
                  </a:lnTo>
                  <a:lnTo>
                    <a:pt x="11" y="110"/>
                  </a:lnTo>
                  <a:lnTo>
                    <a:pt x="19" y="83"/>
                  </a:lnTo>
                  <a:lnTo>
                    <a:pt x="33" y="64"/>
                  </a:lnTo>
                  <a:lnTo>
                    <a:pt x="50" y="46"/>
                  </a:lnTo>
                  <a:lnTo>
                    <a:pt x="74" y="32"/>
                  </a:lnTo>
                  <a:lnTo>
                    <a:pt x="136" y="12"/>
                  </a:lnTo>
                  <a:lnTo>
                    <a:pt x="210" y="2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D0D0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7847"/>
            <p:cNvSpPr>
              <a:spLocks/>
            </p:cNvSpPr>
            <p:nvPr/>
          </p:nvSpPr>
          <p:spPr bwMode="auto">
            <a:xfrm>
              <a:off x="2764" y="294"/>
              <a:ext cx="572" cy="642"/>
            </a:xfrm>
            <a:custGeom>
              <a:avLst/>
              <a:gdLst>
                <a:gd name="T0" fmla="*/ 285 w 572"/>
                <a:gd name="T1" fmla="*/ 0 h 642"/>
                <a:gd name="T2" fmla="*/ 361 w 572"/>
                <a:gd name="T3" fmla="*/ 5 h 642"/>
                <a:gd name="T4" fmla="*/ 434 w 572"/>
                <a:gd name="T5" fmla="*/ 15 h 642"/>
                <a:gd name="T6" fmla="*/ 495 w 572"/>
                <a:gd name="T7" fmla="*/ 34 h 642"/>
                <a:gd name="T8" fmla="*/ 521 w 572"/>
                <a:gd name="T9" fmla="*/ 49 h 642"/>
                <a:gd name="T10" fmla="*/ 539 w 572"/>
                <a:gd name="T11" fmla="*/ 64 h 642"/>
                <a:gd name="T12" fmla="*/ 552 w 572"/>
                <a:gd name="T13" fmla="*/ 86 h 642"/>
                <a:gd name="T14" fmla="*/ 561 w 572"/>
                <a:gd name="T15" fmla="*/ 110 h 642"/>
                <a:gd name="T16" fmla="*/ 570 w 572"/>
                <a:gd name="T17" fmla="*/ 171 h 642"/>
                <a:gd name="T18" fmla="*/ 572 w 572"/>
                <a:gd name="T19" fmla="*/ 223 h 642"/>
                <a:gd name="T20" fmla="*/ 572 w 572"/>
                <a:gd name="T21" fmla="*/ 247 h 642"/>
                <a:gd name="T22" fmla="*/ 572 w 572"/>
                <a:gd name="T23" fmla="*/ 338 h 642"/>
                <a:gd name="T24" fmla="*/ 570 w 572"/>
                <a:gd name="T25" fmla="*/ 367 h 642"/>
                <a:gd name="T26" fmla="*/ 561 w 572"/>
                <a:gd name="T27" fmla="*/ 433 h 642"/>
                <a:gd name="T28" fmla="*/ 554 w 572"/>
                <a:gd name="T29" fmla="*/ 473 h 642"/>
                <a:gd name="T30" fmla="*/ 546 w 572"/>
                <a:gd name="T31" fmla="*/ 512 h 642"/>
                <a:gd name="T32" fmla="*/ 539 w 572"/>
                <a:gd name="T33" fmla="*/ 529 h 642"/>
                <a:gd name="T34" fmla="*/ 532 w 572"/>
                <a:gd name="T35" fmla="*/ 546 h 642"/>
                <a:gd name="T36" fmla="*/ 526 w 572"/>
                <a:gd name="T37" fmla="*/ 558 h 642"/>
                <a:gd name="T38" fmla="*/ 517 w 572"/>
                <a:gd name="T39" fmla="*/ 570 h 642"/>
                <a:gd name="T40" fmla="*/ 486 w 572"/>
                <a:gd name="T41" fmla="*/ 595 h 642"/>
                <a:gd name="T42" fmla="*/ 449 w 572"/>
                <a:gd name="T43" fmla="*/ 612 h 642"/>
                <a:gd name="T44" fmla="*/ 368 w 572"/>
                <a:gd name="T45" fmla="*/ 634 h 642"/>
                <a:gd name="T46" fmla="*/ 359 w 572"/>
                <a:gd name="T47" fmla="*/ 634 h 642"/>
                <a:gd name="T48" fmla="*/ 353 w 572"/>
                <a:gd name="T49" fmla="*/ 637 h 642"/>
                <a:gd name="T50" fmla="*/ 285 w 572"/>
                <a:gd name="T51" fmla="*/ 642 h 642"/>
                <a:gd name="T52" fmla="*/ 217 w 572"/>
                <a:gd name="T53" fmla="*/ 639 h 642"/>
                <a:gd name="T54" fmla="*/ 208 w 572"/>
                <a:gd name="T55" fmla="*/ 637 h 642"/>
                <a:gd name="T56" fmla="*/ 199 w 572"/>
                <a:gd name="T57" fmla="*/ 637 h 642"/>
                <a:gd name="T58" fmla="*/ 164 w 572"/>
                <a:gd name="T59" fmla="*/ 632 h 642"/>
                <a:gd name="T60" fmla="*/ 129 w 572"/>
                <a:gd name="T61" fmla="*/ 622 h 642"/>
                <a:gd name="T62" fmla="*/ 98 w 572"/>
                <a:gd name="T63" fmla="*/ 610 h 642"/>
                <a:gd name="T64" fmla="*/ 72 w 572"/>
                <a:gd name="T65" fmla="*/ 590 h 642"/>
                <a:gd name="T66" fmla="*/ 59 w 572"/>
                <a:gd name="T67" fmla="*/ 573 h 642"/>
                <a:gd name="T68" fmla="*/ 46 w 572"/>
                <a:gd name="T69" fmla="*/ 548 h 642"/>
                <a:gd name="T70" fmla="*/ 26 w 572"/>
                <a:gd name="T71" fmla="*/ 495 h 642"/>
                <a:gd name="T72" fmla="*/ 20 w 572"/>
                <a:gd name="T73" fmla="*/ 463 h 642"/>
                <a:gd name="T74" fmla="*/ 11 w 572"/>
                <a:gd name="T75" fmla="*/ 416 h 642"/>
                <a:gd name="T76" fmla="*/ 2 w 572"/>
                <a:gd name="T77" fmla="*/ 360 h 642"/>
                <a:gd name="T78" fmla="*/ 0 w 572"/>
                <a:gd name="T79" fmla="*/ 338 h 642"/>
                <a:gd name="T80" fmla="*/ 0 w 572"/>
                <a:gd name="T81" fmla="*/ 247 h 642"/>
                <a:gd name="T82" fmla="*/ 0 w 572"/>
                <a:gd name="T83" fmla="*/ 225 h 642"/>
                <a:gd name="T84" fmla="*/ 2 w 572"/>
                <a:gd name="T85" fmla="*/ 174 h 642"/>
                <a:gd name="T86" fmla="*/ 11 w 572"/>
                <a:gd name="T87" fmla="*/ 113 h 642"/>
                <a:gd name="T88" fmla="*/ 20 w 572"/>
                <a:gd name="T89" fmla="*/ 86 h 642"/>
                <a:gd name="T90" fmla="*/ 31 w 572"/>
                <a:gd name="T91" fmla="*/ 64 h 642"/>
                <a:gd name="T92" fmla="*/ 50 w 572"/>
                <a:gd name="T93" fmla="*/ 49 h 642"/>
                <a:gd name="T94" fmla="*/ 74 w 572"/>
                <a:gd name="T95" fmla="*/ 34 h 642"/>
                <a:gd name="T96" fmla="*/ 136 w 572"/>
                <a:gd name="T97" fmla="*/ 15 h 642"/>
                <a:gd name="T98" fmla="*/ 208 w 572"/>
                <a:gd name="T99" fmla="*/ 5 h 642"/>
                <a:gd name="T100" fmla="*/ 285 w 572"/>
                <a:gd name="T101" fmla="*/ 0 h 6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2" h="642">
                  <a:moveTo>
                    <a:pt x="285" y="0"/>
                  </a:moveTo>
                  <a:lnTo>
                    <a:pt x="361" y="5"/>
                  </a:lnTo>
                  <a:lnTo>
                    <a:pt x="434" y="15"/>
                  </a:lnTo>
                  <a:lnTo>
                    <a:pt x="495" y="34"/>
                  </a:lnTo>
                  <a:lnTo>
                    <a:pt x="521" y="49"/>
                  </a:lnTo>
                  <a:lnTo>
                    <a:pt x="539" y="64"/>
                  </a:lnTo>
                  <a:lnTo>
                    <a:pt x="552" y="86"/>
                  </a:lnTo>
                  <a:lnTo>
                    <a:pt x="561" y="110"/>
                  </a:lnTo>
                  <a:lnTo>
                    <a:pt x="570" y="171"/>
                  </a:lnTo>
                  <a:lnTo>
                    <a:pt x="572" y="223"/>
                  </a:lnTo>
                  <a:lnTo>
                    <a:pt x="572" y="247"/>
                  </a:lnTo>
                  <a:lnTo>
                    <a:pt x="572" y="338"/>
                  </a:lnTo>
                  <a:lnTo>
                    <a:pt x="570" y="367"/>
                  </a:lnTo>
                  <a:lnTo>
                    <a:pt x="561" y="433"/>
                  </a:lnTo>
                  <a:lnTo>
                    <a:pt x="554" y="473"/>
                  </a:lnTo>
                  <a:lnTo>
                    <a:pt x="546" y="512"/>
                  </a:lnTo>
                  <a:lnTo>
                    <a:pt x="539" y="529"/>
                  </a:lnTo>
                  <a:lnTo>
                    <a:pt x="532" y="546"/>
                  </a:lnTo>
                  <a:lnTo>
                    <a:pt x="526" y="558"/>
                  </a:lnTo>
                  <a:lnTo>
                    <a:pt x="517" y="570"/>
                  </a:lnTo>
                  <a:lnTo>
                    <a:pt x="486" y="595"/>
                  </a:lnTo>
                  <a:lnTo>
                    <a:pt x="449" y="612"/>
                  </a:lnTo>
                  <a:lnTo>
                    <a:pt x="368" y="634"/>
                  </a:lnTo>
                  <a:lnTo>
                    <a:pt x="359" y="634"/>
                  </a:lnTo>
                  <a:lnTo>
                    <a:pt x="353" y="637"/>
                  </a:lnTo>
                  <a:lnTo>
                    <a:pt x="285" y="642"/>
                  </a:lnTo>
                  <a:lnTo>
                    <a:pt x="217" y="639"/>
                  </a:lnTo>
                  <a:lnTo>
                    <a:pt x="208" y="637"/>
                  </a:lnTo>
                  <a:lnTo>
                    <a:pt x="199" y="637"/>
                  </a:lnTo>
                  <a:lnTo>
                    <a:pt x="164" y="632"/>
                  </a:lnTo>
                  <a:lnTo>
                    <a:pt x="129" y="622"/>
                  </a:lnTo>
                  <a:lnTo>
                    <a:pt x="98" y="610"/>
                  </a:lnTo>
                  <a:lnTo>
                    <a:pt x="72" y="590"/>
                  </a:lnTo>
                  <a:lnTo>
                    <a:pt x="59" y="573"/>
                  </a:lnTo>
                  <a:lnTo>
                    <a:pt x="46" y="548"/>
                  </a:lnTo>
                  <a:lnTo>
                    <a:pt x="26" y="495"/>
                  </a:lnTo>
                  <a:lnTo>
                    <a:pt x="20" y="463"/>
                  </a:lnTo>
                  <a:lnTo>
                    <a:pt x="11" y="416"/>
                  </a:lnTo>
                  <a:lnTo>
                    <a:pt x="2" y="360"/>
                  </a:lnTo>
                  <a:lnTo>
                    <a:pt x="0" y="338"/>
                  </a:lnTo>
                  <a:lnTo>
                    <a:pt x="0" y="247"/>
                  </a:lnTo>
                  <a:lnTo>
                    <a:pt x="0" y="225"/>
                  </a:lnTo>
                  <a:lnTo>
                    <a:pt x="2" y="174"/>
                  </a:lnTo>
                  <a:lnTo>
                    <a:pt x="11" y="113"/>
                  </a:lnTo>
                  <a:lnTo>
                    <a:pt x="20" y="86"/>
                  </a:lnTo>
                  <a:lnTo>
                    <a:pt x="31" y="64"/>
                  </a:lnTo>
                  <a:lnTo>
                    <a:pt x="50" y="49"/>
                  </a:lnTo>
                  <a:lnTo>
                    <a:pt x="74" y="34"/>
                  </a:lnTo>
                  <a:lnTo>
                    <a:pt x="136" y="15"/>
                  </a:lnTo>
                  <a:lnTo>
                    <a:pt x="208" y="5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D1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7848"/>
            <p:cNvSpPr>
              <a:spLocks/>
            </p:cNvSpPr>
            <p:nvPr/>
          </p:nvSpPr>
          <p:spPr bwMode="auto">
            <a:xfrm>
              <a:off x="2766" y="296"/>
              <a:ext cx="568" cy="637"/>
            </a:xfrm>
            <a:custGeom>
              <a:avLst/>
              <a:gdLst>
                <a:gd name="T0" fmla="*/ 283 w 568"/>
                <a:gd name="T1" fmla="*/ 0 h 637"/>
                <a:gd name="T2" fmla="*/ 359 w 568"/>
                <a:gd name="T3" fmla="*/ 3 h 637"/>
                <a:gd name="T4" fmla="*/ 432 w 568"/>
                <a:gd name="T5" fmla="*/ 15 h 637"/>
                <a:gd name="T6" fmla="*/ 493 w 568"/>
                <a:gd name="T7" fmla="*/ 35 h 637"/>
                <a:gd name="T8" fmla="*/ 517 w 568"/>
                <a:gd name="T9" fmla="*/ 47 h 637"/>
                <a:gd name="T10" fmla="*/ 535 w 568"/>
                <a:gd name="T11" fmla="*/ 64 h 637"/>
                <a:gd name="T12" fmla="*/ 548 w 568"/>
                <a:gd name="T13" fmla="*/ 84 h 637"/>
                <a:gd name="T14" fmla="*/ 557 w 568"/>
                <a:gd name="T15" fmla="*/ 111 h 637"/>
                <a:gd name="T16" fmla="*/ 566 w 568"/>
                <a:gd name="T17" fmla="*/ 169 h 637"/>
                <a:gd name="T18" fmla="*/ 568 w 568"/>
                <a:gd name="T19" fmla="*/ 245 h 637"/>
                <a:gd name="T20" fmla="*/ 568 w 568"/>
                <a:gd name="T21" fmla="*/ 333 h 637"/>
                <a:gd name="T22" fmla="*/ 566 w 568"/>
                <a:gd name="T23" fmla="*/ 363 h 637"/>
                <a:gd name="T24" fmla="*/ 557 w 568"/>
                <a:gd name="T25" fmla="*/ 431 h 637"/>
                <a:gd name="T26" fmla="*/ 541 w 568"/>
                <a:gd name="T27" fmla="*/ 507 h 637"/>
                <a:gd name="T28" fmla="*/ 528 w 568"/>
                <a:gd name="T29" fmla="*/ 542 h 637"/>
                <a:gd name="T30" fmla="*/ 513 w 568"/>
                <a:gd name="T31" fmla="*/ 566 h 637"/>
                <a:gd name="T32" fmla="*/ 484 w 568"/>
                <a:gd name="T33" fmla="*/ 591 h 637"/>
                <a:gd name="T34" fmla="*/ 445 w 568"/>
                <a:gd name="T35" fmla="*/ 608 h 637"/>
                <a:gd name="T36" fmla="*/ 406 w 568"/>
                <a:gd name="T37" fmla="*/ 620 h 637"/>
                <a:gd name="T38" fmla="*/ 364 w 568"/>
                <a:gd name="T39" fmla="*/ 630 h 637"/>
                <a:gd name="T40" fmla="*/ 355 w 568"/>
                <a:gd name="T41" fmla="*/ 630 h 637"/>
                <a:gd name="T42" fmla="*/ 349 w 568"/>
                <a:gd name="T43" fmla="*/ 630 h 637"/>
                <a:gd name="T44" fmla="*/ 283 w 568"/>
                <a:gd name="T45" fmla="*/ 637 h 637"/>
                <a:gd name="T46" fmla="*/ 217 w 568"/>
                <a:gd name="T47" fmla="*/ 635 h 637"/>
                <a:gd name="T48" fmla="*/ 208 w 568"/>
                <a:gd name="T49" fmla="*/ 632 h 637"/>
                <a:gd name="T50" fmla="*/ 199 w 568"/>
                <a:gd name="T51" fmla="*/ 632 h 637"/>
                <a:gd name="T52" fmla="*/ 164 w 568"/>
                <a:gd name="T53" fmla="*/ 627 h 637"/>
                <a:gd name="T54" fmla="*/ 129 w 568"/>
                <a:gd name="T55" fmla="*/ 617 h 637"/>
                <a:gd name="T56" fmla="*/ 96 w 568"/>
                <a:gd name="T57" fmla="*/ 605 h 637"/>
                <a:gd name="T58" fmla="*/ 72 w 568"/>
                <a:gd name="T59" fmla="*/ 586 h 637"/>
                <a:gd name="T60" fmla="*/ 57 w 568"/>
                <a:gd name="T61" fmla="*/ 568 h 637"/>
                <a:gd name="T62" fmla="*/ 46 w 568"/>
                <a:gd name="T63" fmla="*/ 544 h 637"/>
                <a:gd name="T64" fmla="*/ 26 w 568"/>
                <a:gd name="T65" fmla="*/ 490 h 637"/>
                <a:gd name="T66" fmla="*/ 20 w 568"/>
                <a:gd name="T67" fmla="*/ 458 h 637"/>
                <a:gd name="T68" fmla="*/ 9 w 568"/>
                <a:gd name="T69" fmla="*/ 412 h 637"/>
                <a:gd name="T70" fmla="*/ 0 w 568"/>
                <a:gd name="T71" fmla="*/ 333 h 637"/>
                <a:gd name="T72" fmla="*/ 0 w 568"/>
                <a:gd name="T73" fmla="*/ 245 h 637"/>
                <a:gd name="T74" fmla="*/ 0 w 568"/>
                <a:gd name="T75" fmla="*/ 223 h 637"/>
                <a:gd name="T76" fmla="*/ 2 w 568"/>
                <a:gd name="T77" fmla="*/ 172 h 637"/>
                <a:gd name="T78" fmla="*/ 11 w 568"/>
                <a:gd name="T79" fmla="*/ 111 h 637"/>
                <a:gd name="T80" fmla="*/ 20 w 568"/>
                <a:gd name="T81" fmla="*/ 84 h 637"/>
                <a:gd name="T82" fmla="*/ 31 w 568"/>
                <a:gd name="T83" fmla="*/ 64 h 637"/>
                <a:gd name="T84" fmla="*/ 50 w 568"/>
                <a:gd name="T85" fmla="*/ 47 h 637"/>
                <a:gd name="T86" fmla="*/ 72 w 568"/>
                <a:gd name="T87" fmla="*/ 35 h 637"/>
                <a:gd name="T88" fmla="*/ 134 w 568"/>
                <a:gd name="T89" fmla="*/ 15 h 637"/>
                <a:gd name="T90" fmla="*/ 206 w 568"/>
                <a:gd name="T91" fmla="*/ 3 h 637"/>
                <a:gd name="T92" fmla="*/ 283 w 568"/>
                <a:gd name="T93" fmla="*/ 0 h 63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68" h="637">
                  <a:moveTo>
                    <a:pt x="283" y="0"/>
                  </a:moveTo>
                  <a:lnTo>
                    <a:pt x="359" y="3"/>
                  </a:lnTo>
                  <a:lnTo>
                    <a:pt x="432" y="15"/>
                  </a:lnTo>
                  <a:lnTo>
                    <a:pt x="493" y="35"/>
                  </a:lnTo>
                  <a:lnTo>
                    <a:pt x="517" y="47"/>
                  </a:lnTo>
                  <a:lnTo>
                    <a:pt x="535" y="64"/>
                  </a:lnTo>
                  <a:lnTo>
                    <a:pt x="548" y="84"/>
                  </a:lnTo>
                  <a:lnTo>
                    <a:pt x="557" y="111"/>
                  </a:lnTo>
                  <a:lnTo>
                    <a:pt x="566" y="169"/>
                  </a:lnTo>
                  <a:lnTo>
                    <a:pt x="568" y="245"/>
                  </a:lnTo>
                  <a:lnTo>
                    <a:pt x="568" y="333"/>
                  </a:lnTo>
                  <a:lnTo>
                    <a:pt x="566" y="363"/>
                  </a:lnTo>
                  <a:lnTo>
                    <a:pt x="557" y="431"/>
                  </a:lnTo>
                  <a:lnTo>
                    <a:pt x="541" y="507"/>
                  </a:lnTo>
                  <a:lnTo>
                    <a:pt x="528" y="542"/>
                  </a:lnTo>
                  <a:lnTo>
                    <a:pt x="513" y="566"/>
                  </a:lnTo>
                  <a:lnTo>
                    <a:pt x="484" y="591"/>
                  </a:lnTo>
                  <a:lnTo>
                    <a:pt x="445" y="608"/>
                  </a:lnTo>
                  <a:lnTo>
                    <a:pt x="406" y="620"/>
                  </a:lnTo>
                  <a:lnTo>
                    <a:pt x="364" y="630"/>
                  </a:lnTo>
                  <a:lnTo>
                    <a:pt x="355" y="630"/>
                  </a:lnTo>
                  <a:lnTo>
                    <a:pt x="349" y="630"/>
                  </a:lnTo>
                  <a:lnTo>
                    <a:pt x="283" y="637"/>
                  </a:lnTo>
                  <a:lnTo>
                    <a:pt x="217" y="635"/>
                  </a:lnTo>
                  <a:lnTo>
                    <a:pt x="208" y="632"/>
                  </a:lnTo>
                  <a:lnTo>
                    <a:pt x="199" y="632"/>
                  </a:lnTo>
                  <a:lnTo>
                    <a:pt x="164" y="627"/>
                  </a:lnTo>
                  <a:lnTo>
                    <a:pt x="129" y="617"/>
                  </a:lnTo>
                  <a:lnTo>
                    <a:pt x="96" y="605"/>
                  </a:lnTo>
                  <a:lnTo>
                    <a:pt x="72" y="586"/>
                  </a:lnTo>
                  <a:lnTo>
                    <a:pt x="57" y="568"/>
                  </a:lnTo>
                  <a:lnTo>
                    <a:pt x="46" y="544"/>
                  </a:lnTo>
                  <a:lnTo>
                    <a:pt x="26" y="490"/>
                  </a:lnTo>
                  <a:lnTo>
                    <a:pt x="20" y="458"/>
                  </a:lnTo>
                  <a:lnTo>
                    <a:pt x="9" y="412"/>
                  </a:lnTo>
                  <a:lnTo>
                    <a:pt x="0" y="333"/>
                  </a:lnTo>
                  <a:lnTo>
                    <a:pt x="0" y="245"/>
                  </a:lnTo>
                  <a:lnTo>
                    <a:pt x="0" y="223"/>
                  </a:lnTo>
                  <a:lnTo>
                    <a:pt x="2" y="172"/>
                  </a:lnTo>
                  <a:lnTo>
                    <a:pt x="11" y="111"/>
                  </a:lnTo>
                  <a:lnTo>
                    <a:pt x="20" y="84"/>
                  </a:lnTo>
                  <a:lnTo>
                    <a:pt x="31" y="64"/>
                  </a:lnTo>
                  <a:lnTo>
                    <a:pt x="50" y="47"/>
                  </a:lnTo>
                  <a:lnTo>
                    <a:pt x="72" y="35"/>
                  </a:lnTo>
                  <a:lnTo>
                    <a:pt x="134" y="15"/>
                  </a:lnTo>
                  <a:lnTo>
                    <a:pt x="206" y="3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D3D3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7849"/>
            <p:cNvSpPr>
              <a:spLocks/>
            </p:cNvSpPr>
            <p:nvPr/>
          </p:nvSpPr>
          <p:spPr bwMode="auto">
            <a:xfrm>
              <a:off x="2768" y="299"/>
              <a:ext cx="564" cy="629"/>
            </a:xfrm>
            <a:custGeom>
              <a:avLst/>
              <a:gdLst>
                <a:gd name="T0" fmla="*/ 281 w 564"/>
                <a:gd name="T1" fmla="*/ 0 h 629"/>
                <a:gd name="T2" fmla="*/ 357 w 564"/>
                <a:gd name="T3" fmla="*/ 2 h 629"/>
                <a:gd name="T4" fmla="*/ 428 w 564"/>
                <a:gd name="T5" fmla="*/ 12 h 629"/>
                <a:gd name="T6" fmla="*/ 489 w 564"/>
                <a:gd name="T7" fmla="*/ 32 h 629"/>
                <a:gd name="T8" fmla="*/ 513 w 564"/>
                <a:gd name="T9" fmla="*/ 46 h 629"/>
                <a:gd name="T10" fmla="*/ 531 w 564"/>
                <a:gd name="T11" fmla="*/ 61 h 629"/>
                <a:gd name="T12" fmla="*/ 544 w 564"/>
                <a:gd name="T13" fmla="*/ 83 h 629"/>
                <a:gd name="T14" fmla="*/ 553 w 564"/>
                <a:gd name="T15" fmla="*/ 108 h 629"/>
                <a:gd name="T16" fmla="*/ 561 w 564"/>
                <a:gd name="T17" fmla="*/ 166 h 629"/>
                <a:gd name="T18" fmla="*/ 564 w 564"/>
                <a:gd name="T19" fmla="*/ 240 h 629"/>
                <a:gd name="T20" fmla="*/ 564 w 564"/>
                <a:gd name="T21" fmla="*/ 330 h 629"/>
                <a:gd name="T22" fmla="*/ 561 w 564"/>
                <a:gd name="T23" fmla="*/ 360 h 629"/>
                <a:gd name="T24" fmla="*/ 553 w 564"/>
                <a:gd name="T25" fmla="*/ 426 h 629"/>
                <a:gd name="T26" fmla="*/ 537 w 564"/>
                <a:gd name="T27" fmla="*/ 502 h 629"/>
                <a:gd name="T28" fmla="*/ 524 w 564"/>
                <a:gd name="T29" fmla="*/ 536 h 629"/>
                <a:gd name="T30" fmla="*/ 509 w 564"/>
                <a:gd name="T31" fmla="*/ 558 h 629"/>
                <a:gd name="T32" fmla="*/ 480 w 564"/>
                <a:gd name="T33" fmla="*/ 585 h 629"/>
                <a:gd name="T34" fmla="*/ 443 w 564"/>
                <a:gd name="T35" fmla="*/ 602 h 629"/>
                <a:gd name="T36" fmla="*/ 401 w 564"/>
                <a:gd name="T37" fmla="*/ 614 h 629"/>
                <a:gd name="T38" fmla="*/ 360 w 564"/>
                <a:gd name="T39" fmla="*/ 622 h 629"/>
                <a:gd name="T40" fmla="*/ 351 w 564"/>
                <a:gd name="T41" fmla="*/ 624 h 629"/>
                <a:gd name="T42" fmla="*/ 344 w 564"/>
                <a:gd name="T43" fmla="*/ 624 h 629"/>
                <a:gd name="T44" fmla="*/ 281 w 564"/>
                <a:gd name="T45" fmla="*/ 629 h 629"/>
                <a:gd name="T46" fmla="*/ 217 w 564"/>
                <a:gd name="T47" fmla="*/ 629 h 629"/>
                <a:gd name="T48" fmla="*/ 208 w 564"/>
                <a:gd name="T49" fmla="*/ 627 h 629"/>
                <a:gd name="T50" fmla="*/ 200 w 564"/>
                <a:gd name="T51" fmla="*/ 627 h 629"/>
                <a:gd name="T52" fmla="*/ 165 w 564"/>
                <a:gd name="T53" fmla="*/ 622 h 629"/>
                <a:gd name="T54" fmla="*/ 130 w 564"/>
                <a:gd name="T55" fmla="*/ 612 h 629"/>
                <a:gd name="T56" fmla="*/ 97 w 564"/>
                <a:gd name="T57" fmla="*/ 597 h 629"/>
                <a:gd name="T58" fmla="*/ 73 w 564"/>
                <a:gd name="T59" fmla="*/ 580 h 629"/>
                <a:gd name="T60" fmla="*/ 46 w 564"/>
                <a:gd name="T61" fmla="*/ 539 h 629"/>
                <a:gd name="T62" fmla="*/ 27 w 564"/>
                <a:gd name="T63" fmla="*/ 485 h 629"/>
                <a:gd name="T64" fmla="*/ 20 w 564"/>
                <a:gd name="T65" fmla="*/ 453 h 629"/>
                <a:gd name="T66" fmla="*/ 9 w 564"/>
                <a:gd name="T67" fmla="*/ 406 h 629"/>
                <a:gd name="T68" fmla="*/ 0 w 564"/>
                <a:gd name="T69" fmla="*/ 330 h 629"/>
                <a:gd name="T70" fmla="*/ 0 w 564"/>
                <a:gd name="T71" fmla="*/ 242 h 629"/>
                <a:gd name="T72" fmla="*/ 0 w 564"/>
                <a:gd name="T73" fmla="*/ 220 h 629"/>
                <a:gd name="T74" fmla="*/ 2 w 564"/>
                <a:gd name="T75" fmla="*/ 169 h 629"/>
                <a:gd name="T76" fmla="*/ 11 w 564"/>
                <a:gd name="T77" fmla="*/ 108 h 629"/>
                <a:gd name="T78" fmla="*/ 20 w 564"/>
                <a:gd name="T79" fmla="*/ 83 h 629"/>
                <a:gd name="T80" fmla="*/ 31 w 564"/>
                <a:gd name="T81" fmla="*/ 61 h 629"/>
                <a:gd name="T82" fmla="*/ 48 w 564"/>
                <a:gd name="T83" fmla="*/ 46 h 629"/>
                <a:gd name="T84" fmla="*/ 73 w 564"/>
                <a:gd name="T85" fmla="*/ 32 h 629"/>
                <a:gd name="T86" fmla="*/ 134 w 564"/>
                <a:gd name="T87" fmla="*/ 12 h 629"/>
                <a:gd name="T88" fmla="*/ 206 w 564"/>
                <a:gd name="T89" fmla="*/ 2 h 629"/>
                <a:gd name="T90" fmla="*/ 281 w 564"/>
                <a:gd name="T91" fmla="*/ 0 h 6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64" h="629">
                  <a:moveTo>
                    <a:pt x="281" y="0"/>
                  </a:moveTo>
                  <a:lnTo>
                    <a:pt x="357" y="2"/>
                  </a:lnTo>
                  <a:lnTo>
                    <a:pt x="428" y="12"/>
                  </a:lnTo>
                  <a:lnTo>
                    <a:pt x="489" y="32"/>
                  </a:lnTo>
                  <a:lnTo>
                    <a:pt x="513" y="46"/>
                  </a:lnTo>
                  <a:lnTo>
                    <a:pt x="531" y="61"/>
                  </a:lnTo>
                  <a:lnTo>
                    <a:pt x="544" y="83"/>
                  </a:lnTo>
                  <a:lnTo>
                    <a:pt x="553" y="108"/>
                  </a:lnTo>
                  <a:lnTo>
                    <a:pt x="561" y="166"/>
                  </a:lnTo>
                  <a:lnTo>
                    <a:pt x="564" y="240"/>
                  </a:lnTo>
                  <a:lnTo>
                    <a:pt x="564" y="330"/>
                  </a:lnTo>
                  <a:lnTo>
                    <a:pt x="561" y="360"/>
                  </a:lnTo>
                  <a:lnTo>
                    <a:pt x="553" y="426"/>
                  </a:lnTo>
                  <a:lnTo>
                    <a:pt x="537" y="502"/>
                  </a:lnTo>
                  <a:lnTo>
                    <a:pt x="524" y="536"/>
                  </a:lnTo>
                  <a:lnTo>
                    <a:pt x="509" y="558"/>
                  </a:lnTo>
                  <a:lnTo>
                    <a:pt x="480" y="585"/>
                  </a:lnTo>
                  <a:lnTo>
                    <a:pt x="443" y="602"/>
                  </a:lnTo>
                  <a:lnTo>
                    <a:pt x="401" y="614"/>
                  </a:lnTo>
                  <a:lnTo>
                    <a:pt x="360" y="622"/>
                  </a:lnTo>
                  <a:lnTo>
                    <a:pt x="351" y="624"/>
                  </a:lnTo>
                  <a:lnTo>
                    <a:pt x="344" y="624"/>
                  </a:lnTo>
                  <a:lnTo>
                    <a:pt x="281" y="629"/>
                  </a:lnTo>
                  <a:lnTo>
                    <a:pt x="217" y="629"/>
                  </a:lnTo>
                  <a:lnTo>
                    <a:pt x="208" y="627"/>
                  </a:lnTo>
                  <a:lnTo>
                    <a:pt x="200" y="627"/>
                  </a:lnTo>
                  <a:lnTo>
                    <a:pt x="165" y="622"/>
                  </a:lnTo>
                  <a:lnTo>
                    <a:pt x="130" y="612"/>
                  </a:lnTo>
                  <a:lnTo>
                    <a:pt x="97" y="597"/>
                  </a:lnTo>
                  <a:lnTo>
                    <a:pt x="73" y="580"/>
                  </a:lnTo>
                  <a:lnTo>
                    <a:pt x="46" y="539"/>
                  </a:lnTo>
                  <a:lnTo>
                    <a:pt x="27" y="485"/>
                  </a:lnTo>
                  <a:lnTo>
                    <a:pt x="20" y="453"/>
                  </a:lnTo>
                  <a:lnTo>
                    <a:pt x="9" y="406"/>
                  </a:lnTo>
                  <a:lnTo>
                    <a:pt x="0" y="330"/>
                  </a:lnTo>
                  <a:lnTo>
                    <a:pt x="0" y="242"/>
                  </a:lnTo>
                  <a:lnTo>
                    <a:pt x="0" y="220"/>
                  </a:lnTo>
                  <a:lnTo>
                    <a:pt x="2" y="169"/>
                  </a:lnTo>
                  <a:lnTo>
                    <a:pt x="11" y="108"/>
                  </a:lnTo>
                  <a:lnTo>
                    <a:pt x="20" y="83"/>
                  </a:lnTo>
                  <a:lnTo>
                    <a:pt x="31" y="61"/>
                  </a:lnTo>
                  <a:lnTo>
                    <a:pt x="48" y="46"/>
                  </a:lnTo>
                  <a:lnTo>
                    <a:pt x="73" y="32"/>
                  </a:lnTo>
                  <a:lnTo>
                    <a:pt x="134" y="12"/>
                  </a:lnTo>
                  <a:lnTo>
                    <a:pt x="206" y="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D4D4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7850"/>
            <p:cNvSpPr>
              <a:spLocks/>
            </p:cNvSpPr>
            <p:nvPr/>
          </p:nvSpPr>
          <p:spPr bwMode="auto">
            <a:xfrm>
              <a:off x="2770" y="301"/>
              <a:ext cx="559" cy="625"/>
            </a:xfrm>
            <a:custGeom>
              <a:avLst/>
              <a:gdLst>
                <a:gd name="T0" fmla="*/ 279 w 559"/>
                <a:gd name="T1" fmla="*/ 0 h 625"/>
                <a:gd name="T2" fmla="*/ 353 w 559"/>
                <a:gd name="T3" fmla="*/ 3 h 625"/>
                <a:gd name="T4" fmla="*/ 426 w 559"/>
                <a:gd name="T5" fmla="*/ 12 h 625"/>
                <a:gd name="T6" fmla="*/ 485 w 559"/>
                <a:gd name="T7" fmla="*/ 32 h 625"/>
                <a:gd name="T8" fmla="*/ 509 w 559"/>
                <a:gd name="T9" fmla="*/ 44 h 625"/>
                <a:gd name="T10" fmla="*/ 526 w 559"/>
                <a:gd name="T11" fmla="*/ 61 h 625"/>
                <a:gd name="T12" fmla="*/ 540 w 559"/>
                <a:gd name="T13" fmla="*/ 81 h 625"/>
                <a:gd name="T14" fmla="*/ 548 w 559"/>
                <a:gd name="T15" fmla="*/ 108 h 625"/>
                <a:gd name="T16" fmla="*/ 557 w 559"/>
                <a:gd name="T17" fmla="*/ 167 h 625"/>
                <a:gd name="T18" fmla="*/ 559 w 559"/>
                <a:gd name="T19" fmla="*/ 238 h 625"/>
                <a:gd name="T20" fmla="*/ 559 w 559"/>
                <a:gd name="T21" fmla="*/ 328 h 625"/>
                <a:gd name="T22" fmla="*/ 557 w 559"/>
                <a:gd name="T23" fmla="*/ 355 h 625"/>
                <a:gd name="T24" fmla="*/ 548 w 559"/>
                <a:gd name="T25" fmla="*/ 421 h 625"/>
                <a:gd name="T26" fmla="*/ 533 w 559"/>
                <a:gd name="T27" fmla="*/ 497 h 625"/>
                <a:gd name="T28" fmla="*/ 520 w 559"/>
                <a:gd name="T29" fmla="*/ 529 h 625"/>
                <a:gd name="T30" fmla="*/ 505 w 559"/>
                <a:gd name="T31" fmla="*/ 554 h 625"/>
                <a:gd name="T32" fmla="*/ 476 w 559"/>
                <a:gd name="T33" fmla="*/ 578 h 625"/>
                <a:gd name="T34" fmla="*/ 439 w 559"/>
                <a:gd name="T35" fmla="*/ 598 h 625"/>
                <a:gd name="T36" fmla="*/ 397 w 559"/>
                <a:gd name="T37" fmla="*/ 610 h 625"/>
                <a:gd name="T38" fmla="*/ 355 w 559"/>
                <a:gd name="T39" fmla="*/ 617 h 625"/>
                <a:gd name="T40" fmla="*/ 349 w 559"/>
                <a:gd name="T41" fmla="*/ 617 h 625"/>
                <a:gd name="T42" fmla="*/ 340 w 559"/>
                <a:gd name="T43" fmla="*/ 620 h 625"/>
                <a:gd name="T44" fmla="*/ 279 w 559"/>
                <a:gd name="T45" fmla="*/ 625 h 625"/>
                <a:gd name="T46" fmla="*/ 217 w 559"/>
                <a:gd name="T47" fmla="*/ 622 h 625"/>
                <a:gd name="T48" fmla="*/ 209 w 559"/>
                <a:gd name="T49" fmla="*/ 622 h 625"/>
                <a:gd name="T50" fmla="*/ 200 w 559"/>
                <a:gd name="T51" fmla="*/ 622 h 625"/>
                <a:gd name="T52" fmla="*/ 165 w 559"/>
                <a:gd name="T53" fmla="*/ 615 h 625"/>
                <a:gd name="T54" fmla="*/ 128 w 559"/>
                <a:gd name="T55" fmla="*/ 608 h 625"/>
                <a:gd name="T56" fmla="*/ 97 w 559"/>
                <a:gd name="T57" fmla="*/ 593 h 625"/>
                <a:gd name="T58" fmla="*/ 71 w 559"/>
                <a:gd name="T59" fmla="*/ 576 h 625"/>
                <a:gd name="T60" fmla="*/ 57 w 559"/>
                <a:gd name="T61" fmla="*/ 556 h 625"/>
                <a:gd name="T62" fmla="*/ 46 w 559"/>
                <a:gd name="T63" fmla="*/ 534 h 625"/>
                <a:gd name="T64" fmla="*/ 27 w 559"/>
                <a:gd name="T65" fmla="*/ 480 h 625"/>
                <a:gd name="T66" fmla="*/ 20 w 559"/>
                <a:gd name="T67" fmla="*/ 448 h 625"/>
                <a:gd name="T68" fmla="*/ 9 w 559"/>
                <a:gd name="T69" fmla="*/ 399 h 625"/>
                <a:gd name="T70" fmla="*/ 0 w 559"/>
                <a:gd name="T71" fmla="*/ 328 h 625"/>
                <a:gd name="T72" fmla="*/ 0 w 559"/>
                <a:gd name="T73" fmla="*/ 240 h 625"/>
                <a:gd name="T74" fmla="*/ 0 w 559"/>
                <a:gd name="T75" fmla="*/ 218 h 625"/>
                <a:gd name="T76" fmla="*/ 3 w 559"/>
                <a:gd name="T77" fmla="*/ 167 h 625"/>
                <a:gd name="T78" fmla="*/ 11 w 559"/>
                <a:gd name="T79" fmla="*/ 108 h 625"/>
                <a:gd name="T80" fmla="*/ 20 w 559"/>
                <a:gd name="T81" fmla="*/ 81 h 625"/>
                <a:gd name="T82" fmla="*/ 31 w 559"/>
                <a:gd name="T83" fmla="*/ 61 h 625"/>
                <a:gd name="T84" fmla="*/ 49 w 559"/>
                <a:gd name="T85" fmla="*/ 44 h 625"/>
                <a:gd name="T86" fmla="*/ 73 w 559"/>
                <a:gd name="T87" fmla="*/ 32 h 625"/>
                <a:gd name="T88" fmla="*/ 132 w 559"/>
                <a:gd name="T89" fmla="*/ 12 h 625"/>
                <a:gd name="T90" fmla="*/ 204 w 559"/>
                <a:gd name="T91" fmla="*/ 3 h 625"/>
                <a:gd name="T92" fmla="*/ 279 w 559"/>
                <a:gd name="T93" fmla="*/ 0 h 6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59" h="625">
                  <a:moveTo>
                    <a:pt x="279" y="0"/>
                  </a:moveTo>
                  <a:lnTo>
                    <a:pt x="353" y="3"/>
                  </a:lnTo>
                  <a:lnTo>
                    <a:pt x="426" y="12"/>
                  </a:lnTo>
                  <a:lnTo>
                    <a:pt x="485" y="32"/>
                  </a:lnTo>
                  <a:lnTo>
                    <a:pt x="509" y="44"/>
                  </a:lnTo>
                  <a:lnTo>
                    <a:pt x="526" y="61"/>
                  </a:lnTo>
                  <a:lnTo>
                    <a:pt x="540" y="81"/>
                  </a:lnTo>
                  <a:lnTo>
                    <a:pt x="548" y="108"/>
                  </a:lnTo>
                  <a:lnTo>
                    <a:pt x="557" y="167"/>
                  </a:lnTo>
                  <a:lnTo>
                    <a:pt x="559" y="238"/>
                  </a:lnTo>
                  <a:lnTo>
                    <a:pt x="559" y="328"/>
                  </a:lnTo>
                  <a:lnTo>
                    <a:pt x="557" y="355"/>
                  </a:lnTo>
                  <a:lnTo>
                    <a:pt x="548" y="421"/>
                  </a:lnTo>
                  <a:lnTo>
                    <a:pt x="533" y="497"/>
                  </a:lnTo>
                  <a:lnTo>
                    <a:pt x="520" y="529"/>
                  </a:lnTo>
                  <a:lnTo>
                    <a:pt x="505" y="554"/>
                  </a:lnTo>
                  <a:lnTo>
                    <a:pt x="476" y="578"/>
                  </a:lnTo>
                  <a:lnTo>
                    <a:pt x="439" y="598"/>
                  </a:lnTo>
                  <a:lnTo>
                    <a:pt x="397" y="610"/>
                  </a:lnTo>
                  <a:lnTo>
                    <a:pt x="355" y="617"/>
                  </a:lnTo>
                  <a:lnTo>
                    <a:pt x="349" y="617"/>
                  </a:lnTo>
                  <a:lnTo>
                    <a:pt x="340" y="620"/>
                  </a:lnTo>
                  <a:lnTo>
                    <a:pt x="279" y="625"/>
                  </a:lnTo>
                  <a:lnTo>
                    <a:pt x="217" y="622"/>
                  </a:lnTo>
                  <a:lnTo>
                    <a:pt x="209" y="622"/>
                  </a:lnTo>
                  <a:lnTo>
                    <a:pt x="200" y="622"/>
                  </a:lnTo>
                  <a:lnTo>
                    <a:pt x="165" y="615"/>
                  </a:lnTo>
                  <a:lnTo>
                    <a:pt x="128" y="608"/>
                  </a:lnTo>
                  <a:lnTo>
                    <a:pt x="97" y="593"/>
                  </a:lnTo>
                  <a:lnTo>
                    <a:pt x="71" y="576"/>
                  </a:lnTo>
                  <a:lnTo>
                    <a:pt x="57" y="556"/>
                  </a:lnTo>
                  <a:lnTo>
                    <a:pt x="46" y="534"/>
                  </a:lnTo>
                  <a:lnTo>
                    <a:pt x="27" y="480"/>
                  </a:lnTo>
                  <a:lnTo>
                    <a:pt x="20" y="448"/>
                  </a:lnTo>
                  <a:lnTo>
                    <a:pt x="9" y="399"/>
                  </a:lnTo>
                  <a:lnTo>
                    <a:pt x="0" y="328"/>
                  </a:lnTo>
                  <a:lnTo>
                    <a:pt x="0" y="240"/>
                  </a:lnTo>
                  <a:lnTo>
                    <a:pt x="0" y="218"/>
                  </a:lnTo>
                  <a:lnTo>
                    <a:pt x="3" y="167"/>
                  </a:lnTo>
                  <a:lnTo>
                    <a:pt x="11" y="108"/>
                  </a:lnTo>
                  <a:lnTo>
                    <a:pt x="20" y="81"/>
                  </a:lnTo>
                  <a:lnTo>
                    <a:pt x="31" y="61"/>
                  </a:lnTo>
                  <a:lnTo>
                    <a:pt x="49" y="44"/>
                  </a:lnTo>
                  <a:lnTo>
                    <a:pt x="73" y="32"/>
                  </a:lnTo>
                  <a:lnTo>
                    <a:pt x="132" y="12"/>
                  </a:lnTo>
                  <a:lnTo>
                    <a:pt x="204" y="3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D6D6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7851"/>
            <p:cNvSpPr>
              <a:spLocks/>
            </p:cNvSpPr>
            <p:nvPr/>
          </p:nvSpPr>
          <p:spPr bwMode="auto">
            <a:xfrm>
              <a:off x="2773" y="301"/>
              <a:ext cx="554" cy="622"/>
            </a:xfrm>
            <a:custGeom>
              <a:avLst/>
              <a:gdLst>
                <a:gd name="T0" fmla="*/ 30 w 554"/>
                <a:gd name="T1" fmla="*/ 61 h 622"/>
                <a:gd name="T2" fmla="*/ 48 w 554"/>
                <a:gd name="T3" fmla="*/ 47 h 622"/>
                <a:gd name="T4" fmla="*/ 72 w 554"/>
                <a:gd name="T5" fmla="*/ 32 h 622"/>
                <a:gd name="T6" fmla="*/ 131 w 554"/>
                <a:gd name="T7" fmla="*/ 15 h 622"/>
                <a:gd name="T8" fmla="*/ 201 w 554"/>
                <a:gd name="T9" fmla="*/ 5 h 622"/>
                <a:gd name="T10" fmla="*/ 276 w 554"/>
                <a:gd name="T11" fmla="*/ 0 h 622"/>
                <a:gd name="T12" fmla="*/ 350 w 554"/>
                <a:gd name="T13" fmla="*/ 5 h 622"/>
                <a:gd name="T14" fmla="*/ 420 w 554"/>
                <a:gd name="T15" fmla="*/ 15 h 622"/>
                <a:gd name="T16" fmla="*/ 453 w 554"/>
                <a:gd name="T17" fmla="*/ 22 h 622"/>
                <a:gd name="T18" fmla="*/ 480 w 554"/>
                <a:gd name="T19" fmla="*/ 32 h 622"/>
                <a:gd name="T20" fmla="*/ 504 w 554"/>
                <a:gd name="T21" fmla="*/ 47 h 622"/>
                <a:gd name="T22" fmla="*/ 521 w 554"/>
                <a:gd name="T23" fmla="*/ 61 h 622"/>
                <a:gd name="T24" fmla="*/ 534 w 554"/>
                <a:gd name="T25" fmla="*/ 81 h 622"/>
                <a:gd name="T26" fmla="*/ 543 w 554"/>
                <a:gd name="T27" fmla="*/ 108 h 622"/>
                <a:gd name="T28" fmla="*/ 552 w 554"/>
                <a:gd name="T29" fmla="*/ 167 h 622"/>
                <a:gd name="T30" fmla="*/ 554 w 554"/>
                <a:gd name="T31" fmla="*/ 238 h 622"/>
                <a:gd name="T32" fmla="*/ 554 w 554"/>
                <a:gd name="T33" fmla="*/ 326 h 622"/>
                <a:gd name="T34" fmla="*/ 543 w 554"/>
                <a:gd name="T35" fmla="*/ 421 h 622"/>
                <a:gd name="T36" fmla="*/ 528 w 554"/>
                <a:gd name="T37" fmla="*/ 495 h 622"/>
                <a:gd name="T38" fmla="*/ 515 w 554"/>
                <a:gd name="T39" fmla="*/ 527 h 622"/>
                <a:gd name="T40" fmla="*/ 502 w 554"/>
                <a:gd name="T41" fmla="*/ 551 h 622"/>
                <a:gd name="T42" fmla="*/ 473 w 554"/>
                <a:gd name="T43" fmla="*/ 573 h 622"/>
                <a:gd name="T44" fmla="*/ 440 w 554"/>
                <a:gd name="T45" fmla="*/ 590 h 622"/>
                <a:gd name="T46" fmla="*/ 403 w 554"/>
                <a:gd name="T47" fmla="*/ 603 h 622"/>
                <a:gd name="T48" fmla="*/ 366 w 554"/>
                <a:gd name="T49" fmla="*/ 612 h 622"/>
                <a:gd name="T50" fmla="*/ 302 w 554"/>
                <a:gd name="T51" fmla="*/ 620 h 622"/>
                <a:gd name="T52" fmla="*/ 276 w 554"/>
                <a:gd name="T53" fmla="*/ 622 h 622"/>
                <a:gd name="T54" fmla="*/ 252 w 554"/>
                <a:gd name="T55" fmla="*/ 622 h 622"/>
                <a:gd name="T56" fmla="*/ 192 w 554"/>
                <a:gd name="T57" fmla="*/ 617 h 622"/>
                <a:gd name="T58" fmla="*/ 125 w 554"/>
                <a:gd name="T59" fmla="*/ 603 h 622"/>
                <a:gd name="T60" fmla="*/ 94 w 554"/>
                <a:gd name="T61" fmla="*/ 590 h 622"/>
                <a:gd name="T62" fmla="*/ 70 w 554"/>
                <a:gd name="T63" fmla="*/ 571 h 622"/>
                <a:gd name="T64" fmla="*/ 52 w 554"/>
                <a:gd name="T65" fmla="*/ 546 h 622"/>
                <a:gd name="T66" fmla="*/ 37 w 554"/>
                <a:gd name="T67" fmla="*/ 510 h 622"/>
                <a:gd name="T68" fmla="*/ 15 w 554"/>
                <a:gd name="T69" fmla="*/ 429 h 622"/>
                <a:gd name="T70" fmla="*/ 8 w 554"/>
                <a:gd name="T71" fmla="*/ 390 h 622"/>
                <a:gd name="T72" fmla="*/ 4 w 554"/>
                <a:gd name="T73" fmla="*/ 358 h 622"/>
                <a:gd name="T74" fmla="*/ 0 w 554"/>
                <a:gd name="T75" fmla="*/ 326 h 622"/>
                <a:gd name="T76" fmla="*/ 0 w 554"/>
                <a:gd name="T77" fmla="*/ 240 h 622"/>
                <a:gd name="T78" fmla="*/ 2 w 554"/>
                <a:gd name="T79" fmla="*/ 167 h 622"/>
                <a:gd name="T80" fmla="*/ 11 w 554"/>
                <a:gd name="T81" fmla="*/ 108 h 622"/>
                <a:gd name="T82" fmla="*/ 19 w 554"/>
                <a:gd name="T83" fmla="*/ 83 h 622"/>
                <a:gd name="T84" fmla="*/ 30 w 554"/>
                <a:gd name="T85" fmla="*/ 61 h 6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4" h="622">
                  <a:moveTo>
                    <a:pt x="30" y="61"/>
                  </a:moveTo>
                  <a:lnTo>
                    <a:pt x="48" y="47"/>
                  </a:lnTo>
                  <a:lnTo>
                    <a:pt x="72" y="32"/>
                  </a:lnTo>
                  <a:lnTo>
                    <a:pt x="131" y="15"/>
                  </a:lnTo>
                  <a:lnTo>
                    <a:pt x="201" y="5"/>
                  </a:lnTo>
                  <a:lnTo>
                    <a:pt x="276" y="0"/>
                  </a:lnTo>
                  <a:lnTo>
                    <a:pt x="350" y="5"/>
                  </a:lnTo>
                  <a:lnTo>
                    <a:pt x="420" y="15"/>
                  </a:lnTo>
                  <a:lnTo>
                    <a:pt x="453" y="22"/>
                  </a:lnTo>
                  <a:lnTo>
                    <a:pt x="480" y="32"/>
                  </a:lnTo>
                  <a:lnTo>
                    <a:pt x="504" y="47"/>
                  </a:lnTo>
                  <a:lnTo>
                    <a:pt x="521" y="61"/>
                  </a:lnTo>
                  <a:lnTo>
                    <a:pt x="534" y="81"/>
                  </a:lnTo>
                  <a:lnTo>
                    <a:pt x="543" y="108"/>
                  </a:lnTo>
                  <a:lnTo>
                    <a:pt x="552" y="167"/>
                  </a:lnTo>
                  <a:lnTo>
                    <a:pt x="554" y="238"/>
                  </a:lnTo>
                  <a:lnTo>
                    <a:pt x="554" y="326"/>
                  </a:lnTo>
                  <a:lnTo>
                    <a:pt x="543" y="421"/>
                  </a:lnTo>
                  <a:lnTo>
                    <a:pt x="528" y="495"/>
                  </a:lnTo>
                  <a:lnTo>
                    <a:pt x="515" y="527"/>
                  </a:lnTo>
                  <a:lnTo>
                    <a:pt x="502" y="551"/>
                  </a:lnTo>
                  <a:lnTo>
                    <a:pt x="473" y="573"/>
                  </a:lnTo>
                  <a:lnTo>
                    <a:pt x="440" y="590"/>
                  </a:lnTo>
                  <a:lnTo>
                    <a:pt x="403" y="603"/>
                  </a:lnTo>
                  <a:lnTo>
                    <a:pt x="366" y="612"/>
                  </a:lnTo>
                  <a:lnTo>
                    <a:pt x="302" y="620"/>
                  </a:lnTo>
                  <a:lnTo>
                    <a:pt x="276" y="622"/>
                  </a:lnTo>
                  <a:lnTo>
                    <a:pt x="252" y="622"/>
                  </a:lnTo>
                  <a:lnTo>
                    <a:pt x="192" y="617"/>
                  </a:lnTo>
                  <a:lnTo>
                    <a:pt x="125" y="603"/>
                  </a:lnTo>
                  <a:lnTo>
                    <a:pt x="94" y="590"/>
                  </a:lnTo>
                  <a:lnTo>
                    <a:pt x="70" y="571"/>
                  </a:lnTo>
                  <a:lnTo>
                    <a:pt x="52" y="546"/>
                  </a:lnTo>
                  <a:lnTo>
                    <a:pt x="37" y="510"/>
                  </a:lnTo>
                  <a:lnTo>
                    <a:pt x="15" y="429"/>
                  </a:lnTo>
                  <a:lnTo>
                    <a:pt x="8" y="390"/>
                  </a:lnTo>
                  <a:lnTo>
                    <a:pt x="4" y="358"/>
                  </a:lnTo>
                  <a:lnTo>
                    <a:pt x="0" y="326"/>
                  </a:lnTo>
                  <a:lnTo>
                    <a:pt x="0" y="240"/>
                  </a:lnTo>
                  <a:lnTo>
                    <a:pt x="2" y="167"/>
                  </a:lnTo>
                  <a:lnTo>
                    <a:pt x="11" y="108"/>
                  </a:lnTo>
                  <a:lnTo>
                    <a:pt x="19" y="83"/>
                  </a:lnTo>
                  <a:lnTo>
                    <a:pt x="30" y="61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7852"/>
            <p:cNvSpPr>
              <a:spLocks/>
            </p:cNvSpPr>
            <p:nvPr/>
          </p:nvSpPr>
          <p:spPr bwMode="auto">
            <a:xfrm>
              <a:off x="2773" y="301"/>
              <a:ext cx="554" cy="622"/>
            </a:xfrm>
            <a:custGeom>
              <a:avLst/>
              <a:gdLst>
                <a:gd name="T0" fmla="*/ 30 w 554"/>
                <a:gd name="T1" fmla="*/ 61 h 622"/>
                <a:gd name="T2" fmla="*/ 48 w 554"/>
                <a:gd name="T3" fmla="*/ 47 h 622"/>
                <a:gd name="T4" fmla="*/ 72 w 554"/>
                <a:gd name="T5" fmla="*/ 32 h 622"/>
                <a:gd name="T6" fmla="*/ 131 w 554"/>
                <a:gd name="T7" fmla="*/ 15 h 622"/>
                <a:gd name="T8" fmla="*/ 201 w 554"/>
                <a:gd name="T9" fmla="*/ 5 h 622"/>
                <a:gd name="T10" fmla="*/ 276 w 554"/>
                <a:gd name="T11" fmla="*/ 0 h 622"/>
                <a:gd name="T12" fmla="*/ 350 w 554"/>
                <a:gd name="T13" fmla="*/ 5 h 622"/>
                <a:gd name="T14" fmla="*/ 420 w 554"/>
                <a:gd name="T15" fmla="*/ 15 h 622"/>
                <a:gd name="T16" fmla="*/ 453 w 554"/>
                <a:gd name="T17" fmla="*/ 22 h 622"/>
                <a:gd name="T18" fmla="*/ 480 w 554"/>
                <a:gd name="T19" fmla="*/ 32 h 622"/>
                <a:gd name="T20" fmla="*/ 504 w 554"/>
                <a:gd name="T21" fmla="*/ 47 h 622"/>
                <a:gd name="T22" fmla="*/ 521 w 554"/>
                <a:gd name="T23" fmla="*/ 61 h 622"/>
                <a:gd name="T24" fmla="*/ 534 w 554"/>
                <a:gd name="T25" fmla="*/ 81 h 622"/>
                <a:gd name="T26" fmla="*/ 543 w 554"/>
                <a:gd name="T27" fmla="*/ 108 h 622"/>
                <a:gd name="T28" fmla="*/ 552 w 554"/>
                <a:gd name="T29" fmla="*/ 167 h 622"/>
                <a:gd name="T30" fmla="*/ 554 w 554"/>
                <a:gd name="T31" fmla="*/ 238 h 622"/>
                <a:gd name="T32" fmla="*/ 554 w 554"/>
                <a:gd name="T33" fmla="*/ 326 h 622"/>
                <a:gd name="T34" fmla="*/ 543 w 554"/>
                <a:gd name="T35" fmla="*/ 421 h 622"/>
                <a:gd name="T36" fmla="*/ 528 w 554"/>
                <a:gd name="T37" fmla="*/ 495 h 622"/>
                <a:gd name="T38" fmla="*/ 515 w 554"/>
                <a:gd name="T39" fmla="*/ 527 h 622"/>
                <a:gd name="T40" fmla="*/ 502 w 554"/>
                <a:gd name="T41" fmla="*/ 551 h 622"/>
                <a:gd name="T42" fmla="*/ 473 w 554"/>
                <a:gd name="T43" fmla="*/ 573 h 622"/>
                <a:gd name="T44" fmla="*/ 440 w 554"/>
                <a:gd name="T45" fmla="*/ 590 h 622"/>
                <a:gd name="T46" fmla="*/ 403 w 554"/>
                <a:gd name="T47" fmla="*/ 603 h 622"/>
                <a:gd name="T48" fmla="*/ 366 w 554"/>
                <a:gd name="T49" fmla="*/ 612 h 622"/>
                <a:gd name="T50" fmla="*/ 302 w 554"/>
                <a:gd name="T51" fmla="*/ 620 h 622"/>
                <a:gd name="T52" fmla="*/ 276 w 554"/>
                <a:gd name="T53" fmla="*/ 622 h 622"/>
                <a:gd name="T54" fmla="*/ 252 w 554"/>
                <a:gd name="T55" fmla="*/ 622 h 622"/>
                <a:gd name="T56" fmla="*/ 192 w 554"/>
                <a:gd name="T57" fmla="*/ 617 h 622"/>
                <a:gd name="T58" fmla="*/ 125 w 554"/>
                <a:gd name="T59" fmla="*/ 603 h 622"/>
                <a:gd name="T60" fmla="*/ 94 w 554"/>
                <a:gd name="T61" fmla="*/ 590 h 622"/>
                <a:gd name="T62" fmla="*/ 70 w 554"/>
                <a:gd name="T63" fmla="*/ 571 h 622"/>
                <a:gd name="T64" fmla="*/ 52 w 554"/>
                <a:gd name="T65" fmla="*/ 546 h 622"/>
                <a:gd name="T66" fmla="*/ 37 w 554"/>
                <a:gd name="T67" fmla="*/ 510 h 622"/>
                <a:gd name="T68" fmla="*/ 15 w 554"/>
                <a:gd name="T69" fmla="*/ 429 h 622"/>
                <a:gd name="T70" fmla="*/ 8 w 554"/>
                <a:gd name="T71" fmla="*/ 390 h 622"/>
                <a:gd name="T72" fmla="*/ 4 w 554"/>
                <a:gd name="T73" fmla="*/ 358 h 622"/>
                <a:gd name="T74" fmla="*/ 0 w 554"/>
                <a:gd name="T75" fmla="*/ 326 h 622"/>
                <a:gd name="T76" fmla="*/ 0 w 554"/>
                <a:gd name="T77" fmla="*/ 240 h 622"/>
                <a:gd name="T78" fmla="*/ 2 w 554"/>
                <a:gd name="T79" fmla="*/ 167 h 622"/>
                <a:gd name="T80" fmla="*/ 11 w 554"/>
                <a:gd name="T81" fmla="*/ 108 h 622"/>
                <a:gd name="T82" fmla="*/ 19 w 554"/>
                <a:gd name="T83" fmla="*/ 83 h 622"/>
                <a:gd name="T84" fmla="*/ 30 w 554"/>
                <a:gd name="T85" fmla="*/ 61 h 6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4" h="622">
                  <a:moveTo>
                    <a:pt x="30" y="61"/>
                  </a:moveTo>
                  <a:lnTo>
                    <a:pt x="48" y="47"/>
                  </a:lnTo>
                  <a:lnTo>
                    <a:pt x="72" y="32"/>
                  </a:lnTo>
                  <a:lnTo>
                    <a:pt x="131" y="15"/>
                  </a:lnTo>
                  <a:lnTo>
                    <a:pt x="201" y="5"/>
                  </a:lnTo>
                  <a:lnTo>
                    <a:pt x="276" y="0"/>
                  </a:lnTo>
                  <a:lnTo>
                    <a:pt x="350" y="5"/>
                  </a:lnTo>
                  <a:lnTo>
                    <a:pt x="420" y="15"/>
                  </a:lnTo>
                  <a:lnTo>
                    <a:pt x="453" y="22"/>
                  </a:lnTo>
                  <a:lnTo>
                    <a:pt x="480" y="32"/>
                  </a:lnTo>
                  <a:lnTo>
                    <a:pt x="504" y="47"/>
                  </a:lnTo>
                  <a:lnTo>
                    <a:pt x="521" y="61"/>
                  </a:lnTo>
                  <a:lnTo>
                    <a:pt x="534" y="81"/>
                  </a:lnTo>
                  <a:lnTo>
                    <a:pt x="543" y="108"/>
                  </a:lnTo>
                  <a:lnTo>
                    <a:pt x="552" y="167"/>
                  </a:lnTo>
                  <a:lnTo>
                    <a:pt x="554" y="238"/>
                  </a:lnTo>
                  <a:lnTo>
                    <a:pt x="554" y="326"/>
                  </a:lnTo>
                  <a:lnTo>
                    <a:pt x="543" y="421"/>
                  </a:lnTo>
                  <a:lnTo>
                    <a:pt x="528" y="495"/>
                  </a:lnTo>
                  <a:lnTo>
                    <a:pt x="515" y="527"/>
                  </a:lnTo>
                  <a:lnTo>
                    <a:pt x="502" y="551"/>
                  </a:lnTo>
                  <a:lnTo>
                    <a:pt x="473" y="573"/>
                  </a:lnTo>
                  <a:lnTo>
                    <a:pt x="440" y="590"/>
                  </a:lnTo>
                  <a:lnTo>
                    <a:pt x="403" y="603"/>
                  </a:lnTo>
                  <a:lnTo>
                    <a:pt x="366" y="612"/>
                  </a:lnTo>
                  <a:lnTo>
                    <a:pt x="302" y="620"/>
                  </a:lnTo>
                  <a:lnTo>
                    <a:pt x="276" y="622"/>
                  </a:lnTo>
                  <a:lnTo>
                    <a:pt x="252" y="622"/>
                  </a:lnTo>
                  <a:lnTo>
                    <a:pt x="192" y="617"/>
                  </a:lnTo>
                  <a:lnTo>
                    <a:pt x="125" y="603"/>
                  </a:lnTo>
                  <a:lnTo>
                    <a:pt x="94" y="590"/>
                  </a:lnTo>
                  <a:lnTo>
                    <a:pt x="70" y="571"/>
                  </a:lnTo>
                  <a:lnTo>
                    <a:pt x="52" y="546"/>
                  </a:lnTo>
                  <a:lnTo>
                    <a:pt x="37" y="510"/>
                  </a:lnTo>
                  <a:lnTo>
                    <a:pt x="15" y="429"/>
                  </a:lnTo>
                  <a:lnTo>
                    <a:pt x="8" y="390"/>
                  </a:lnTo>
                  <a:lnTo>
                    <a:pt x="4" y="358"/>
                  </a:lnTo>
                  <a:lnTo>
                    <a:pt x="0" y="326"/>
                  </a:lnTo>
                  <a:lnTo>
                    <a:pt x="0" y="240"/>
                  </a:lnTo>
                  <a:lnTo>
                    <a:pt x="2" y="167"/>
                  </a:lnTo>
                  <a:lnTo>
                    <a:pt x="11" y="108"/>
                  </a:lnTo>
                  <a:lnTo>
                    <a:pt x="19" y="83"/>
                  </a:lnTo>
                  <a:lnTo>
                    <a:pt x="30" y="61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7853"/>
            <p:cNvSpPr>
              <a:spLocks/>
            </p:cNvSpPr>
            <p:nvPr/>
          </p:nvSpPr>
          <p:spPr bwMode="auto">
            <a:xfrm>
              <a:off x="2742" y="823"/>
              <a:ext cx="616" cy="164"/>
            </a:xfrm>
            <a:custGeom>
              <a:avLst/>
              <a:gdLst>
                <a:gd name="T0" fmla="*/ 616 w 616"/>
                <a:gd name="T1" fmla="*/ 15 h 164"/>
                <a:gd name="T2" fmla="*/ 603 w 616"/>
                <a:gd name="T3" fmla="*/ 39 h 164"/>
                <a:gd name="T4" fmla="*/ 579 w 616"/>
                <a:gd name="T5" fmla="*/ 81 h 164"/>
                <a:gd name="T6" fmla="*/ 546 w 616"/>
                <a:gd name="T7" fmla="*/ 108 h 164"/>
                <a:gd name="T8" fmla="*/ 506 w 616"/>
                <a:gd name="T9" fmla="*/ 130 h 164"/>
                <a:gd name="T10" fmla="*/ 462 w 616"/>
                <a:gd name="T11" fmla="*/ 144 h 164"/>
                <a:gd name="T12" fmla="*/ 416 w 616"/>
                <a:gd name="T13" fmla="*/ 154 h 164"/>
                <a:gd name="T14" fmla="*/ 340 w 616"/>
                <a:gd name="T15" fmla="*/ 161 h 164"/>
                <a:gd name="T16" fmla="*/ 307 w 616"/>
                <a:gd name="T17" fmla="*/ 164 h 164"/>
                <a:gd name="T18" fmla="*/ 278 w 616"/>
                <a:gd name="T19" fmla="*/ 161 h 164"/>
                <a:gd name="T20" fmla="*/ 210 w 616"/>
                <a:gd name="T21" fmla="*/ 157 h 164"/>
                <a:gd name="T22" fmla="*/ 127 w 616"/>
                <a:gd name="T23" fmla="*/ 137 h 164"/>
                <a:gd name="T24" fmla="*/ 88 w 616"/>
                <a:gd name="T25" fmla="*/ 122 h 164"/>
                <a:gd name="T26" fmla="*/ 57 w 616"/>
                <a:gd name="T27" fmla="*/ 103 h 164"/>
                <a:gd name="T28" fmla="*/ 35 w 616"/>
                <a:gd name="T29" fmla="*/ 76 h 164"/>
                <a:gd name="T30" fmla="*/ 17 w 616"/>
                <a:gd name="T31" fmla="*/ 41 h 164"/>
                <a:gd name="T32" fmla="*/ 4 w 616"/>
                <a:gd name="T33" fmla="*/ 12 h 164"/>
                <a:gd name="T34" fmla="*/ 0 w 616"/>
                <a:gd name="T35" fmla="*/ 0 h 1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16" h="164">
                  <a:moveTo>
                    <a:pt x="616" y="15"/>
                  </a:moveTo>
                  <a:lnTo>
                    <a:pt x="603" y="39"/>
                  </a:lnTo>
                  <a:lnTo>
                    <a:pt x="579" y="81"/>
                  </a:lnTo>
                  <a:lnTo>
                    <a:pt x="546" y="108"/>
                  </a:lnTo>
                  <a:lnTo>
                    <a:pt x="506" y="130"/>
                  </a:lnTo>
                  <a:lnTo>
                    <a:pt x="462" y="144"/>
                  </a:lnTo>
                  <a:lnTo>
                    <a:pt x="416" y="154"/>
                  </a:lnTo>
                  <a:lnTo>
                    <a:pt x="340" y="161"/>
                  </a:lnTo>
                  <a:lnTo>
                    <a:pt x="307" y="164"/>
                  </a:lnTo>
                  <a:lnTo>
                    <a:pt x="278" y="161"/>
                  </a:lnTo>
                  <a:lnTo>
                    <a:pt x="210" y="157"/>
                  </a:lnTo>
                  <a:lnTo>
                    <a:pt x="127" y="137"/>
                  </a:lnTo>
                  <a:lnTo>
                    <a:pt x="88" y="122"/>
                  </a:lnTo>
                  <a:lnTo>
                    <a:pt x="57" y="103"/>
                  </a:lnTo>
                  <a:lnTo>
                    <a:pt x="35" y="76"/>
                  </a:lnTo>
                  <a:lnTo>
                    <a:pt x="17" y="41"/>
                  </a:lnTo>
                  <a:lnTo>
                    <a:pt x="4" y="1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7854"/>
            <p:cNvSpPr>
              <a:spLocks/>
            </p:cNvSpPr>
            <p:nvPr/>
          </p:nvSpPr>
          <p:spPr bwMode="auto">
            <a:xfrm>
              <a:off x="2795" y="272"/>
              <a:ext cx="508" cy="27"/>
            </a:xfrm>
            <a:custGeom>
              <a:avLst/>
              <a:gdLst>
                <a:gd name="T0" fmla="*/ 0 w 508"/>
                <a:gd name="T1" fmla="*/ 27 h 27"/>
                <a:gd name="T2" fmla="*/ 19 w 508"/>
                <a:gd name="T3" fmla="*/ 22 h 27"/>
                <a:gd name="T4" fmla="*/ 32 w 508"/>
                <a:gd name="T5" fmla="*/ 22 h 27"/>
                <a:gd name="T6" fmla="*/ 57 w 508"/>
                <a:gd name="T7" fmla="*/ 27 h 27"/>
                <a:gd name="T8" fmla="*/ 129 w 508"/>
                <a:gd name="T9" fmla="*/ 15 h 27"/>
                <a:gd name="T10" fmla="*/ 188 w 508"/>
                <a:gd name="T11" fmla="*/ 5 h 27"/>
                <a:gd name="T12" fmla="*/ 254 w 508"/>
                <a:gd name="T13" fmla="*/ 0 h 27"/>
                <a:gd name="T14" fmla="*/ 320 w 508"/>
                <a:gd name="T15" fmla="*/ 5 h 27"/>
                <a:gd name="T16" fmla="*/ 377 w 508"/>
                <a:gd name="T17" fmla="*/ 15 h 27"/>
                <a:gd name="T18" fmla="*/ 451 w 508"/>
                <a:gd name="T19" fmla="*/ 27 h 27"/>
                <a:gd name="T20" fmla="*/ 477 w 508"/>
                <a:gd name="T21" fmla="*/ 22 h 27"/>
                <a:gd name="T22" fmla="*/ 490 w 508"/>
                <a:gd name="T23" fmla="*/ 22 h 27"/>
                <a:gd name="T24" fmla="*/ 508 w 508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8" h="27">
                  <a:moveTo>
                    <a:pt x="0" y="27"/>
                  </a:moveTo>
                  <a:lnTo>
                    <a:pt x="19" y="22"/>
                  </a:lnTo>
                  <a:lnTo>
                    <a:pt x="32" y="22"/>
                  </a:lnTo>
                  <a:lnTo>
                    <a:pt x="57" y="27"/>
                  </a:lnTo>
                  <a:lnTo>
                    <a:pt x="129" y="15"/>
                  </a:lnTo>
                  <a:lnTo>
                    <a:pt x="188" y="5"/>
                  </a:lnTo>
                  <a:lnTo>
                    <a:pt x="254" y="0"/>
                  </a:lnTo>
                  <a:lnTo>
                    <a:pt x="320" y="5"/>
                  </a:lnTo>
                  <a:lnTo>
                    <a:pt x="377" y="15"/>
                  </a:lnTo>
                  <a:lnTo>
                    <a:pt x="451" y="27"/>
                  </a:lnTo>
                  <a:lnTo>
                    <a:pt x="477" y="22"/>
                  </a:lnTo>
                  <a:lnTo>
                    <a:pt x="490" y="22"/>
                  </a:lnTo>
                  <a:lnTo>
                    <a:pt x="508" y="2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7855"/>
            <p:cNvSpPr>
              <a:spLocks/>
            </p:cNvSpPr>
            <p:nvPr/>
          </p:nvSpPr>
          <p:spPr bwMode="auto">
            <a:xfrm>
              <a:off x="2707" y="343"/>
              <a:ext cx="164" cy="428"/>
            </a:xfrm>
            <a:custGeom>
              <a:avLst/>
              <a:gdLst>
                <a:gd name="T0" fmla="*/ 0 w 164"/>
                <a:gd name="T1" fmla="*/ 2 h 428"/>
                <a:gd name="T2" fmla="*/ 37 w 164"/>
                <a:gd name="T3" fmla="*/ 0 h 428"/>
                <a:gd name="T4" fmla="*/ 70 w 164"/>
                <a:gd name="T5" fmla="*/ 5 h 428"/>
                <a:gd name="T6" fmla="*/ 96 w 164"/>
                <a:gd name="T7" fmla="*/ 17 h 428"/>
                <a:gd name="T8" fmla="*/ 105 w 164"/>
                <a:gd name="T9" fmla="*/ 22 h 428"/>
                <a:gd name="T10" fmla="*/ 116 w 164"/>
                <a:gd name="T11" fmla="*/ 24 h 428"/>
                <a:gd name="T12" fmla="*/ 138 w 164"/>
                <a:gd name="T13" fmla="*/ 27 h 428"/>
                <a:gd name="T14" fmla="*/ 164 w 164"/>
                <a:gd name="T15" fmla="*/ 24 h 428"/>
                <a:gd name="T16" fmla="*/ 147 w 164"/>
                <a:gd name="T17" fmla="*/ 218 h 428"/>
                <a:gd name="T18" fmla="*/ 149 w 164"/>
                <a:gd name="T19" fmla="*/ 328 h 428"/>
                <a:gd name="T20" fmla="*/ 123 w 164"/>
                <a:gd name="T21" fmla="*/ 328 h 428"/>
                <a:gd name="T22" fmla="*/ 96 w 164"/>
                <a:gd name="T23" fmla="*/ 333 h 428"/>
                <a:gd name="T24" fmla="*/ 74 w 164"/>
                <a:gd name="T25" fmla="*/ 343 h 428"/>
                <a:gd name="T26" fmla="*/ 63 w 164"/>
                <a:gd name="T27" fmla="*/ 353 h 428"/>
                <a:gd name="T28" fmla="*/ 52 w 164"/>
                <a:gd name="T29" fmla="*/ 365 h 428"/>
                <a:gd name="T30" fmla="*/ 35 w 164"/>
                <a:gd name="T31" fmla="*/ 394 h 428"/>
                <a:gd name="T32" fmla="*/ 17 w 164"/>
                <a:gd name="T33" fmla="*/ 428 h 428"/>
                <a:gd name="T34" fmla="*/ 0 w 164"/>
                <a:gd name="T35" fmla="*/ 428 h 428"/>
                <a:gd name="T36" fmla="*/ 0 w 164"/>
                <a:gd name="T37" fmla="*/ 2 h 4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4" h="428">
                  <a:moveTo>
                    <a:pt x="0" y="2"/>
                  </a:moveTo>
                  <a:lnTo>
                    <a:pt x="37" y="0"/>
                  </a:lnTo>
                  <a:lnTo>
                    <a:pt x="70" y="5"/>
                  </a:lnTo>
                  <a:lnTo>
                    <a:pt x="96" y="17"/>
                  </a:lnTo>
                  <a:lnTo>
                    <a:pt x="105" y="22"/>
                  </a:lnTo>
                  <a:lnTo>
                    <a:pt x="116" y="24"/>
                  </a:lnTo>
                  <a:lnTo>
                    <a:pt x="138" y="27"/>
                  </a:lnTo>
                  <a:lnTo>
                    <a:pt x="164" y="24"/>
                  </a:lnTo>
                  <a:lnTo>
                    <a:pt x="147" y="218"/>
                  </a:lnTo>
                  <a:lnTo>
                    <a:pt x="149" y="328"/>
                  </a:lnTo>
                  <a:lnTo>
                    <a:pt x="123" y="328"/>
                  </a:lnTo>
                  <a:lnTo>
                    <a:pt x="96" y="333"/>
                  </a:lnTo>
                  <a:lnTo>
                    <a:pt x="74" y="343"/>
                  </a:lnTo>
                  <a:lnTo>
                    <a:pt x="63" y="353"/>
                  </a:lnTo>
                  <a:lnTo>
                    <a:pt x="52" y="365"/>
                  </a:lnTo>
                  <a:lnTo>
                    <a:pt x="35" y="394"/>
                  </a:lnTo>
                  <a:lnTo>
                    <a:pt x="17" y="428"/>
                  </a:lnTo>
                  <a:lnTo>
                    <a:pt x="0" y="42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D393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7856"/>
            <p:cNvSpPr>
              <a:spLocks/>
            </p:cNvSpPr>
            <p:nvPr/>
          </p:nvSpPr>
          <p:spPr bwMode="auto">
            <a:xfrm>
              <a:off x="2841" y="336"/>
              <a:ext cx="423" cy="335"/>
            </a:xfrm>
            <a:custGeom>
              <a:avLst/>
              <a:gdLst>
                <a:gd name="T0" fmla="*/ 26 w 423"/>
                <a:gd name="T1" fmla="*/ 31 h 335"/>
                <a:gd name="T2" fmla="*/ 52 w 423"/>
                <a:gd name="T3" fmla="*/ 19 h 335"/>
                <a:gd name="T4" fmla="*/ 96 w 423"/>
                <a:gd name="T5" fmla="*/ 9 h 335"/>
                <a:gd name="T6" fmla="*/ 153 w 423"/>
                <a:gd name="T7" fmla="*/ 2 h 335"/>
                <a:gd name="T8" fmla="*/ 208 w 423"/>
                <a:gd name="T9" fmla="*/ 0 h 335"/>
                <a:gd name="T10" fmla="*/ 265 w 423"/>
                <a:gd name="T11" fmla="*/ 2 h 335"/>
                <a:gd name="T12" fmla="*/ 320 w 423"/>
                <a:gd name="T13" fmla="*/ 12 h 335"/>
                <a:gd name="T14" fmla="*/ 363 w 423"/>
                <a:gd name="T15" fmla="*/ 22 h 335"/>
                <a:gd name="T16" fmla="*/ 390 w 423"/>
                <a:gd name="T17" fmla="*/ 34 h 335"/>
                <a:gd name="T18" fmla="*/ 396 w 423"/>
                <a:gd name="T19" fmla="*/ 46 h 335"/>
                <a:gd name="T20" fmla="*/ 405 w 423"/>
                <a:gd name="T21" fmla="*/ 61 h 335"/>
                <a:gd name="T22" fmla="*/ 414 w 423"/>
                <a:gd name="T23" fmla="*/ 100 h 335"/>
                <a:gd name="T24" fmla="*/ 420 w 423"/>
                <a:gd name="T25" fmla="*/ 146 h 335"/>
                <a:gd name="T26" fmla="*/ 423 w 423"/>
                <a:gd name="T27" fmla="*/ 195 h 335"/>
                <a:gd name="T28" fmla="*/ 420 w 423"/>
                <a:gd name="T29" fmla="*/ 230 h 335"/>
                <a:gd name="T30" fmla="*/ 416 w 423"/>
                <a:gd name="T31" fmla="*/ 264 h 335"/>
                <a:gd name="T32" fmla="*/ 409 w 423"/>
                <a:gd name="T33" fmla="*/ 291 h 335"/>
                <a:gd name="T34" fmla="*/ 403 w 423"/>
                <a:gd name="T35" fmla="*/ 308 h 335"/>
                <a:gd name="T36" fmla="*/ 377 w 423"/>
                <a:gd name="T37" fmla="*/ 315 h 335"/>
                <a:gd name="T38" fmla="*/ 328 w 423"/>
                <a:gd name="T39" fmla="*/ 323 h 335"/>
                <a:gd name="T40" fmla="*/ 208 w 423"/>
                <a:gd name="T41" fmla="*/ 330 h 335"/>
                <a:gd name="T42" fmla="*/ 78 w 423"/>
                <a:gd name="T43" fmla="*/ 335 h 335"/>
                <a:gd name="T44" fmla="*/ 6 w 423"/>
                <a:gd name="T45" fmla="*/ 333 h 335"/>
                <a:gd name="T46" fmla="*/ 4 w 423"/>
                <a:gd name="T47" fmla="*/ 281 h 335"/>
                <a:gd name="T48" fmla="*/ 0 w 423"/>
                <a:gd name="T49" fmla="*/ 191 h 335"/>
                <a:gd name="T50" fmla="*/ 2 w 423"/>
                <a:gd name="T51" fmla="*/ 142 h 335"/>
                <a:gd name="T52" fmla="*/ 8 w 423"/>
                <a:gd name="T53" fmla="*/ 93 h 335"/>
                <a:gd name="T54" fmla="*/ 17 w 423"/>
                <a:gd name="T55" fmla="*/ 56 h 335"/>
                <a:gd name="T56" fmla="*/ 21 w 423"/>
                <a:gd name="T57" fmla="*/ 41 h 335"/>
                <a:gd name="T58" fmla="*/ 26 w 423"/>
                <a:gd name="T59" fmla="*/ 31 h 3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3" h="335">
                  <a:moveTo>
                    <a:pt x="26" y="31"/>
                  </a:moveTo>
                  <a:lnTo>
                    <a:pt x="52" y="19"/>
                  </a:lnTo>
                  <a:lnTo>
                    <a:pt x="96" y="9"/>
                  </a:lnTo>
                  <a:lnTo>
                    <a:pt x="153" y="2"/>
                  </a:lnTo>
                  <a:lnTo>
                    <a:pt x="208" y="0"/>
                  </a:lnTo>
                  <a:lnTo>
                    <a:pt x="265" y="2"/>
                  </a:lnTo>
                  <a:lnTo>
                    <a:pt x="320" y="12"/>
                  </a:lnTo>
                  <a:lnTo>
                    <a:pt x="363" y="22"/>
                  </a:lnTo>
                  <a:lnTo>
                    <a:pt x="390" y="34"/>
                  </a:lnTo>
                  <a:lnTo>
                    <a:pt x="396" y="46"/>
                  </a:lnTo>
                  <a:lnTo>
                    <a:pt x="405" y="61"/>
                  </a:lnTo>
                  <a:lnTo>
                    <a:pt x="414" y="100"/>
                  </a:lnTo>
                  <a:lnTo>
                    <a:pt x="420" y="146"/>
                  </a:lnTo>
                  <a:lnTo>
                    <a:pt x="423" y="195"/>
                  </a:lnTo>
                  <a:lnTo>
                    <a:pt x="420" y="230"/>
                  </a:lnTo>
                  <a:lnTo>
                    <a:pt x="416" y="264"/>
                  </a:lnTo>
                  <a:lnTo>
                    <a:pt x="409" y="291"/>
                  </a:lnTo>
                  <a:lnTo>
                    <a:pt x="403" y="308"/>
                  </a:lnTo>
                  <a:lnTo>
                    <a:pt x="377" y="315"/>
                  </a:lnTo>
                  <a:lnTo>
                    <a:pt x="328" y="323"/>
                  </a:lnTo>
                  <a:lnTo>
                    <a:pt x="208" y="330"/>
                  </a:lnTo>
                  <a:lnTo>
                    <a:pt x="78" y="335"/>
                  </a:lnTo>
                  <a:lnTo>
                    <a:pt x="6" y="333"/>
                  </a:lnTo>
                  <a:lnTo>
                    <a:pt x="4" y="281"/>
                  </a:lnTo>
                  <a:lnTo>
                    <a:pt x="0" y="191"/>
                  </a:lnTo>
                  <a:lnTo>
                    <a:pt x="2" y="142"/>
                  </a:lnTo>
                  <a:lnTo>
                    <a:pt x="8" y="93"/>
                  </a:lnTo>
                  <a:lnTo>
                    <a:pt x="17" y="56"/>
                  </a:lnTo>
                  <a:lnTo>
                    <a:pt x="21" y="41"/>
                  </a:lnTo>
                  <a:lnTo>
                    <a:pt x="26" y="31"/>
                  </a:lnTo>
                  <a:close/>
                </a:path>
              </a:pathLst>
            </a:custGeom>
            <a:solidFill>
              <a:srgbClr val="2B2725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7857"/>
            <p:cNvSpPr>
              <a:spLocks/>
            </p:cNvSpPr>
            <p:nvPr/>
          </p:nvSpPr>
          <p:spPr bwMode="auto">
            <a:xfrm>
              <a:off x="2713" y="257"/>
              <a:ext cx="671" cy="750"/>
            </a:xfrm>
            <a:custGeom>
              <a:avLst/>
              <a:gdLst>
                <a:gd name="T0" fmla="*/ 38 w 671"/>
                <a:gd name="T1" fmla="*/ 74 h 750"/>
                <a:gd name="T2" fmla="*/ 60 w 671"/>
                <a:gd name="T3" fmla="*/ 54 h 750"/>
                <a:gd name="T4" fmla="*/ 88 w 671"/>
                <a:gd name="T5" fmla="*/ 37 h 750"/>
                <a:gd name="T6" fmla="*/ 121 w 671"/>
                <a:gd name="T7" fmla="*/ 25 h 750"/>
                <a:gd name="T8" fmla="*/ 160 w 671"/>
                <a:gd name="T9" fmla="*/ 15 h 750"/>
                <a:gd name="T10" fmla="*/ 246 w 671"/>
                <a:gd name="T11" fmla="*/ 3 h 750"/>
                <a:gd name="T12" fmla="*/ 336 w 671"/>
                <a:gd name="T13" fmla="*/ 0 h 750"/>
                <a:gd name="T14" fmla="*/ 426 w 671"/>
                <a:gd name="T15" fmla="*/ 3 h 750"/>
                <a:gd name="T16" fmla="*/ 511 w 671"/>
                <a:gd name="T17" fmla="*/ 15 h 750"/>
                <a:gd name="T18" fmla="*/ 551 w 671"/>
                <a:gd name="T19" fmla="*/ 25 h 750"/>
                <a:gd name="T20" fmla="*/ 583 w 671"/>
                <a:gd name="T21" fmla="*/ 37 h 750"/>
                <a:gd name="T22" fmla="*/ 612 w 671"/>
                <a:gd name="T23" fmla="*/ 54 h 750"/>
                <a:gd name="T24" fmla="*/ 634 w 671"/>
                <a:gd name="T25" fmla="*/ 74 h 750"/>
                <a:gd name="T26" fmla="*/ 649 w 671"/>
                <a:gd name="T27" fmla="*/ 98 h 750"/>
                <a:gd name="T28" fmla="*/ 658 w 671"/>
                <a:gd name="T29" fmla="*/ 127 h 750"/>
                <a:gd name="T30" fmla="*/ 665 w 671"/>
                <a:gd name="T31" fmla="*/ 164 h 750"/>
                <a:gd name="T32" fmla="*/ 669 w 671"/>
                <a:gd name="T33" fmla="*/ 199 h 750"/>
                <a:gd name="T34" fmla="*/ 671 w 671"/>
                <a:gd name="T35" fmla="*/ 260 h 750"/>
                <a:gd name="T36" fmla="*/ 671 w 671"/>
                <a:gd name="T37" fmla="*/ 287 h 750"/>
                <a:gd name="T38" fmla="*/ 671 w 671"/>
                <a:gd name="T39" fmla="*/ 394 h 750"/>
                <a:gd name="T40" fmla="*/ 669 w 671"/>
                <a:gd name="T41" fmla="*/ 429 h 750"/>
                <a:gd name="T42" fmla="*/ 660 w 671"/>
                <a:gd name="T43" fmla="*/ 507 h 750"/>
                <a:gd name="T44" fmla="*/ 651 w 671"/>
                <a:gd name="T45" fmla="*/ 554 h 750"/>
                <a:gd name="T46" fmla="*/ 640 w 671"/>
                <a:gd name="T47" fmla="*/ 598 h 750"/>
                <a:gd name="T48" fmla="*/ 627 w 671"/>
                <a:gd name="T49" fmla="*/ 637 h 750"/>
                <a:gd name="T50" fmla="*/ 608 w 671"/>
                <a:gd name="T51" fmla="*/ 666 h 750"/>
                <a:gd name="T52" fmla="*/ 579 w 671"/>
                <a:gd name="T53" fmla="*/ 691 h 750"/>
                <a:gd name="T54" fmla="*/ 542 w 671"/>
                <a:gd name="T55" fmla="*/ 710 h 750"/>
                <a:gd name="T56" fmla="*/ 502 w 671"/>
                <a:gd name="T57" fmla="*/ 725 h 750"/>
                <a:gd name="T58" fmla="*/ 461 w 671"/>
                <a:gd name="T59" fmla="*/ 737 h 750"/>
                <a:gd name="T60" fmla="*/ 452 w 671"/>
                <a:gd name="T61" fmla="*/ 732 h 750"/>
                <a:gd name="T62" fmla="*/ 445 w 671"/>
                <a:gd name="T63" fmla="*/ 740 h 750"/>
                <a:gd name="T64" fmla="*/ 369 w 671"/>
                <a:gd name="T65" fmla="*/ 750 h 750"/>
                <a:gd name="T66" fmla="*/ 336 w 671"/>
                <a:gd name="T67" fmla="*/ 750 h 750"/>
                <a:gd name="T68" fmla="*/ 303 w 671"/>
                <a:gd name="T69" fmla="*/ 750 h 750"/>
                <a:gd name="T70" fmla="*/ 226 w 671"/>
                <a:gd name="T71" fmla="*/ 742 h 750"/>
                <a:gd name="T72" fmla="*/ 224 w 671"/>
                <a:gd name="T73" fmla="*/ 737 h 750"/>
                <a:gd name="T74" fmla="*/ 220 w 671"/>
                <a:gd name="T75" fmla="*/ 735 h 750"/>
                <a:gd name="T76" fmla="*/ 213 w 671"/>
                <a:gd name="T77" fmla="*/ 740 h 750"/>
                <a:gd name="T78" fmla="*/ 143 w 671"/>
                <a:gd name="T79" fmla="*/ 720 h 750"/>
                <a:gd name="T80" fmla="*/ 112 w 671"/>
                <a:gd name="T81" fmla="*/ 708 h 750"/>
                <a:gd name="T82" fmla="*/ 86 w 671"/>
                <a:gd name="T83" fmla="*/ 691 h 750"/>
                <a:gd name="T84" fmla="*/ 66 w 671"/>
                <a:gd name="T85" fmla="*/ 671 h 750"/>
                <a:gd name="T86" fmla="*/ 53 w 671"/>
                <a:gd name="T87" fmla="*/ 649 h 750"/>
                <a:gd name="T88" fmla="*/ 42 w 671"/>
                <a:gd name="T89" fmla="*/ 625 h 750"/>
                <a:gd name="T90" fmla="*/ 33 w 671"/>
                <a:gd name="T91" fmla="*/ 598 h 750"/>
                <a:gd name="T92" fmla="*/ 29 w 671"/>
                <a:gd name="T93" fmla="*/ 566 h 750"/>
                <a:gd name="T94" fmla="*/ 14 w 671"/>
                <a:gd name="T95" fmla="*/ 522 h 750"/>
                <a:gd name="T96" fmla="*/ 7 w 671"/>
                <a:gd name="T97" fmla="*/ 473 h 750"/>
                <a:gd name="T98" fmla="*/ 3 w 671"/>
                <a:gd name="T99" fmla="*/ 431 h 750"/>
                <a:gd name="T100" fmla="*/ 0 w 671"/>
                <a:gd name="T101" fmla="*/ 394 h 750"/>
                <a:gd name="T102" fmla="*/ 0 w 671"/>
                <a:gd name="T103" fmla="*/ 289 h 750"/>
                <a:gd name="T104" fmla="*/ 0 w 671"/>
                <a:gd name="T105" fmla="*/ 262 h 750"/>
                <a:gd name="T106" fmla="*/ 3 w 671"/>
                <a:gd name="T107" fmla="*/ 201 h 750"/>
                <a:gd name="T108" fmla="*/ 7 w 671"/>
                <a:gd name="T109" fmla="*/ 164 h 750"/>
                <a:gd name="T110" fmla="*/ 14 w 671"/>
                <a:gd name="T111" fmla="*/ 130 h 750"/>
                <a:gd name="T112" fmla="*/ 25 w 671"/>
                <a:gd name="T113" fmla="*/ 98 h 750"/>
                <a:gd name="T114" fmla="*/ 38 w 671"/>
                <a:gd name="T115" fmla="*/ 74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71" h="750">
                  <a:moveTo>
                    <a:pt x="38" y="74"/>
                  </a:moveTo>
                  <a:lnTo>
                    <a:pt x="60" y="54"/>
                  </a:lnTo>
                  <a:lnTo>
                    <a:pt x="88" y="37"/>
                  </a:lnTo>
                  <a:lnTo>
                    <a:pt x="121" y="25"/>
                  </a:lnTo>
                  <a:lnTo>
                    <a:pt x="160" y="15"/>
                  </a:lnTo>
                  <a:lnTo>
                    <a:pt x="246" y="3"/>
                  </a:lnTo>
                  <a:lnTo>
                    <a:pt x="336" y="0"/>
                  </a:lnTo>
                  <a:lnTo>
                    <a:pt x="426" y="3"/>
                  </a:lnTo>
                  <a:lnTo>
                    <a:pt x="511" y="15"/>
                  </a:lnTo>
                  <a:lnTo>
                    <a:pt x="551" y="25"/>
                  </a:lnTo>
                  <a:lnTo>
                    <a:pt x="583" y="37"/>
                  </a:lnTo>
                  <a:lnTo>
                    <a:pt x="612" y="54"/>
                  </a:lnTo>
                  <a:lnTo>
                    <a:pt x="634" y="74"/>
                  </a:lnTo>
                  <a:lnTo>
                    <a:pt x="649" y="98"/>
                  </a:lnTo>
                  <a:lnTo>
                    <a:pt x="658" y="127"/>
                  </a:lnTo>
                  <a:lnTo>
                    <a:pt x="665" y="164"/>
                  </a:lnTo>
                  <a:lnTo>
                    <a:pt x="669" y="199"/>
                  </a:lnTo>
                  <a:lnTo>
                    <a:pt x="671" y="260"/>
                  </a:lnTo>
                  <a:lnTo>
                    <a:pt x="671" y="287"/>
                  </a:lnTo>
                  <a:lnTo>
                    <a:pt x="671" y="394"/>
                  </a:lnTo>
                  <a:lnTo>
                    <a:pt x="669" y="429"/>
                  </a:lnTo>
                  <a:lnTo>
                    <a:pt x="660" y="507"/>
                  </a:lnTo>
                  <a:lnTo>
                    <a:pt x="651" y="554"/>
                  </a:lnTo>
                  <a:lnTo>
                    <a:pt x="640" y="598"/>
                  </a:lnTo>
                  <a:lnTo>
                    <a:pt x="627" y="637"/>
                  </a:lnTo>
                  <a:lnTo>
                    <a:pt x="608" y="666"/>
                  </a:lnTo>
                  <a:lnTo>
                    <a:pt x="579" y="691"/>
                  </a:lnTo>
                  <a:lnTo>
                    <a:pt x="542" y="710"/>
                  </a:lnTo>
                  <a:lnTo>
                    <a:pt x="502" y="725"/>
                  </a:lnTo>
                  <a:lnTo>
                    <a:pt x="461" y="737"/>
                  </a:lnTo>
                  <a:lnTo>
                    <a:pt x="452" y="732"/>
                  </a:lnTo>
                  <a:lnTo>
                    <a:pt x="445" y="740"/>
                  </a:lnTo>
                  <a:lnTo>
                    <a:pt x="369" y="750"/>
                  </a:lnTo>
                  <a:lnTo>
                    <a:pt x="336" y="750"/>
                  </a:lnTo>
                  <a:lnTo>
                    <a:pt x="303" y="750"/>
                  </a:lnTo>
                  <a:lnTo>
                    <a:pt x="226" y="742"/>
                  </a:lnTo>
                  <a:lnTo>
                    <a:pt x="224" y="737"/>
                  </a:lnTo>
                  <a:lnTo>
                    <a:pt x="220" y="735"/>
                  </a:lnTo>
                  <a:lnTo>
                    <a:pt x="213" y="740"/>
                  </a:lnTo>
                  <a:lnTo>
                    <a:pt x="143" y="720"/>
                  </a:lnTo>
                  <a:lnTo>
                    <a:pt x="112" y="708"/>
                  </a:lnTo>
                  <a:lnTo>
                    <a:pt x="86" y="691"/>
                  </a:lnTo>
                  <a:lnTo>
                    <a:pt x="66" y="671"/>
                  </a:lnTo>
                  <a:lnTo>
                    <a:pt x="53" y="649"/>
                  </a:lnTo>
                  <a:lnTo>
                    <a:pt x="42" y="625"/>
                  </a:lnTo>
                  <a:lnTo>
                    <a:pt x="33" y="598"/>
                  </a:lnTo>
                  <a:lnTo>
                    <a:pt x="29" y="566"/>
                  </a:lnTo>
                  <a:lnTo>
                    <a:pt x="14" y="522"/>
                  </a:lnTo>
                  <a:lnTo>
                    <a:pt x="7" y="473"/>
                  </a:lnTo>
                  <a:lnTo>
                    <a:pt x="3" y="431"/>
                  </a:lnTo>
                  <a:lnTo>
                    <a:pt x="0" y="394"/>
                  </a:lnTo>
                  <a:lnTo>
                    <a:pt x="0" y="289"/>
                  </a:lnTo>
                  <a:lnTo>
                    <a:pt x="0" y="262"/>
                  </a:lnTo>
                  <a:lnTo>
                    <a:pt x="3" y="201"/>
                  </a:lnTo>
                  <a:lnTo>
                    <a:pt x="7" y="164"/>
                  </a:lnTo>
                  <a:lnTo>
                    <a:pt x="14" y="130"/>
                  </a:lnTo>
                  <a:lnTo>
                    <a:pt x="25" y="98"/>
                  </a:lnTo>
                  <a:lnTo>
                    <a:pt x="38" y="74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7858"/>
            <p:cNvSpPr>
              <a:spLocks/>
            </p:cNvSpPr>
            <p:nvPr/>
          </p:nvSpPr>
          <p:spPr bwMode="auto">
            <a:xfrm>
              <a:off x="2849" y="749"/>
              <a:ext cx="42" cy="59"/>
            </a:xfrm>
            <a:custGeom>
              <a:avLst/>
              <a:gdLst>
                <a:gd name="T0" fmla="*/ 7 w 42"/>
                <a:gd name="T1" fmla="*/ 42 h 59"/>
                <a:gd name="T2" fmla="*/ 3 w 42"/>
                <a:gd name="T3" fmla="*/ 30 h 59"/>
                <a:gd name="T4" fmla="*/ 0 w 42"/>
                <a:gd name="T5" fmla="*/ 18 h 59"/>
                <a:gd name="T6" fmla="*/ 3 w 42"/>
                <a:gd name="T7" fmla="*/ 8 h 59"/>
                <a:gd name="T8" fmla="*/ 7 w 42"/>
                <a:gd name="T9" fmla="*/ 0 h 59"/>
                <a:gd name="T10" fmla="*/ 22 w 42"/>
                <a:gd name="T11" fmla="*/ 3 h 59"/>
                <a:gd name="T12" fmla="*/ 29 w 42"/>
                <a:gd name="T13" fmla="*/ 8 h 59"/>
                <a:gd name="T14" fmla="*/ 38 w 42"/>
                <a:gd name="T15" fmla="*/ 18 h 59"/>
                <a:gd name="T16" fmla="*/ 42 w 42"/>
                <a:gd name="T17" fmla="*/ 30 h 59"/>
                <a:gd name="T18" fmla="*/ 42 w 42"/>
                <a:gd name="T19" fmla="*/ 42 h 59"/>
                <a:gd name="T20" fmla="*/ 40 w 42"/>
                <a:gd name="T21" fmla="*/ 52 h 59"/>
                <a:gd name="T22" fmla="*/ 35 w 42"/>
                <a:gd name="T23" fmla="*/ 59 h 59"/>
                <a:gd name="T24" fmla="*/ 22 w 42"/>
                <a:gd name="T25" fmla="*/ 57 h 59"/>
                <a:gd name="T26" fmla="*/ 13 w 42"/>
                <a:gd name="T27" fmla="*/ 52 h 59"/>
                <a:gd name="T28" fmla="*/ 7 w 42"/>
                <a:gd name="T29" fmla="*/ 42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59">
                  <a:moveTo>
                    <a:pt x="7" y="42"/>
                  </a:moveTo>
                  <a:lnTo>
                    <a:pt x="3" y="30"/>
                  </a:lnTo>
                  <a:lnTo>
                    <a:pt x="0" y="18"/>
                  </a:lnTo>
                  <a:lnTo>
                    <a:pt x="3" y="8"/>
                  </a:lnTo>
                  <a:lnTo>
                    <a:pt x="7" y="0"/>
                  </a:lnTo>
                  <a:lnTo>
                    <a:pt x="22" y="3"/>
                  </a:lnTo>
                  <a:lnTo>
                    <a:pt x="29" y="8"/>
                  </a:lnTo>
                  <a:lnTo>
                    <a:pt x="38" y="18"/>
                  </a:lnTo>
                  <a:lnTo>
                    <a:pt x="42" y="30"/>
                  </a:lnTo>
                  <a:lnTo>
                    <a:pt x="42" y="42"/>
                  </a:lnTo>
                  <a:lnTo>
                    <a:pt x="40" y="52"/>
                  </a:lnTo>
                  <a:lnTo>
                    <a:pt x="35" y="59"/>
                  </a:lnTo>
                  <a:lnTo>
                    <a:pt x="22" y="57"/>
                  </a:lnTo>
                  <a:lnTo>
                    <a:pt x="13" y="52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Oval 7859"/>
            <p:cNvSpPr>
              <a:spLocks noChangeArrowheads="1"/>
            </p:cNvSpPr>
            <p:nvPr/>
          </p:nvSpPr>
          <p:spPr bwMode="auto">
            <a:xfrm>
              <a:off x="3192" y="760"/>
              <a:ext cx="40" cy="40"/>
            </a:xfrm>
            <a:prstGeom prst="ellipse">
              <a:avLst/>
            </a:prstGeom>
            <a:solidFill>
              <a:srgbClr val="3D3938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64" name="Picture 7860"/>
            <p:cNvPicPr>
              <a:picLocks noChangeAspect="1" noChangeArrowheads="1"/>
            </p:cNvPicPr>
            <p:nvPr/>
          </p:nvPicPr>
          <p:blipFill>
            <a:blip r:embed="rId204" cstate="print"/>
            <a:srcRect/>
            <a:stretch>
              <a:fillRect/>
            </a:stretch>
          </p:blipFill>
          <p:spPr bwMode="auto">
            <a:xfrm>
              <a:off x="3176" y="718"/>
              <a:ext cx="72" cy="1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65" name="Picture 7861"/>
            <p:cNvPicPr>
              <a:picLocks noChangeAspect="1" noChangeArrowheads="1"/>
            </p:cNvPicPr>
            <p:nvPr/>
          </p:nvPicPr>
          <p:blipFill>
            <a:blip r:embed="rId205" cstate="print"/>
            <a:srcRect/>
            <a:stretch>
              <a:fillRect/>
            </a:stretch>
          </p:blipFill>
          <p:spPr bwMode="auto">
            <a:xfrm>
              <a:off x="3176" y="718"/>
              <a:ext cx="72" cy="1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66" name="Freeform 7862"/>
            <p:cNvSpPr>
              <a:spLocks/>
            </p:cNvSpPr>
            <p:nvPr/>
          </p:nvSpPr>
          <p:spPr bwMode="auto">
            <a:xfrm>
              <a:off x="3176" y="801"/>
              <a:ext cx="46" cy="41"/>
            </a:xfrm>
            <a:custGeom>
              <a:avLst/>
              <a:gdLst>
                <a:gd name="T0" fmla="*/ 46 w 46"/>
                <a:gd name="T1" fmla="*/ 15 h 41"/>
                <a:gd name="T2" fmla="*/ 24 w 46"/>
                <a:gd name="T3" fmla="*/ 37 h 41"/>
                <a:gd name="T4" fmla="*/ 15 w 46"/>
                <a:gd name="T5" fmla="*/ 41 h 41"/>
                <a:gd name="T6" fmla="*/ 9 w 46"/>
                <a:gd name="T7" fmla="*/ 41 h 41"/>
                <a:gd name="T8" fmla="*/ 2 w 46"/>
                <a:gd name="T9" fmla="*/ 37 h 41"/>
                <a:gd name="T10" fmla="*/ 0 w 46"/>
                <a:gd name="T11" fmla="*/ 27 h 41"/>
                <a:gd name="T12" fmla="*/ 2 w 46"/>
                <a:gd name="T13" fmla="*/ 0 h 41"/>
                <a:gd name="T14" fmla="*/ 17 w 46"/>
                <a:gd name="T15" fmla="*/ 12 h 41"/>
                <a:gd name="T16" fmla="*/ 35 w 46"/>
                <a:gd name="T17" fmla="*/ 17 h 41"/>
                <a:gd name="T18" fmla="*/ 46 w 46"/>
                <a:gd name="T19" fmla="*/ 1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41">
                  <a:moveTo>
                    <a:pt x="46" y="15"/>
                  </a:moveTo>
                  <a:lnTo>
                    <a:pt x="24" y="37"/>
                  </a:lnTo>
                  <a:lnTo>
                    <a:pt x="15" y="41"/>
                  </a:lnTo>
                  <a:lnTo>
                    <a:pt x="9" y="41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2" y="0"/>
                  </a:lnTo>
                  <a:lnTo>
                    <a:pt x="17" y="12"/>
                  </a:lnTo>
                  <a:lnTo>
                    <a:pt x="35" y="17"/>
                  </a:lnTo>
                  <a:lnTo>
                    <a:pt x="46" y="1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7863"/>
            <p:cNvSpPr>
              <a:spLocks/>
            </p:cNvSpPr>
            <p:nvPr/>
          </p:nvSpPr>
          <p:spPr bwMode="auto">
            <a:xfrm>
              <a:off x="3202" y="718"/>
              <a:ext cx="46" cy="44"/>
            </a:xfrm>
            <a:custGeom>
              <a:avLst/>
              <a:gdLst>
                <a:gd name="T0" fmla="*/ 0 w 46"/>
                <a:gd name="T1" fmla="*/ 26 h 44"/>
                <a:gd name="T2" fmla="*/ 20 w 46"/>
                <a:gd name="T3" fmla="*/ 4 h 44"/>
                <a:gd name="T4" fmla="*/ 31 w 46"/>
                <a:gd name="T5" fmla="*/ 0 h 44"/>
                <a:gd name="T6" fmla="*/ 37 w 46"/>
                <a:gd name="T7" fmla="*/ 0 h 44"/>
                <a:gd name="T8" fmla="*/ 44 w 46"/>
                <a:gd name="T9" fmla="*/ 7 h 44"/>
                <a:gd name="T10" fmla="*/ 46 w 46"/>
                <a:gd name="T11" fmla="*/ 17 h 44"/>
                <a:gd name="T12" fmla="*/ 44 w 46"/>
                <a:gd name="T13" fmla="*/ 44 h 44"/>
                <a:gd name="T14" fmla="*/ 29 w 46"/>
                <a:gd name="T15" fmla="*/ 31 h 44"/>
                <a:gd name="T16" fmla="*/ 9 w 46"/>
                <a:gd name="T17" fmla="*/ 26 h 44"/>
                <a:gd name="T18" fmla="*/ 0 w 46"/>
                <a:gd name="T19" fmla="*/ 26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44">
                  <a:moveTo>
                    <a:pt x="0" y="26"/>
                  </a:moveTo>
                  <a:lnTo>
                    <a:pt x="20" y="4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4" y="7"/>
                  </a:lnTo>
                  <a:lnTo>
                    <a:pt x="46" y="17"/>
                  </a:lnTo>
                  <a:lnTo>
                    <a:pt x="44" y="44"/>
                  </a:lnTo>
                  <a:lnTo>
                    <a:pt x="29" y="31"/>
                  </a:lnTo>
                  <a:lnTo>
                    <a:pt x="9" y="26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7864"/>
            <p:cNvSpPr>
              <a:spLocks/>
            </p:cNvSpPr>
            <p:nvPr/>
          </p:nvSpPr>
          <p:spPr bwMode="auto">
            <a:xfrm>
              <a:off x="3226" y="727"/>
              <a:ext cx="11" cy="15"/>
            </a:xfrm>
            <a:custGeom>
              <a:avLst/>
              <a:gdLst>
                <a:gd name="T0" fmla="*/ 11 w 11"/>
                <a:gd name="T1" fmla="*/ 0 h 15"/>
                <a:gd name="T2" fmla="*/ 11 w 11"/>
                <a:gd name="T3" fmla="*/ 15 h 15"/>
                <a:gd name="T4" fmla="*/ 0 w 11"/>
                <a:gd name="T5" fmla="*/ 10 h 15"/>
                <a:gd name="T6" fmla="*/ 11 w 11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1" y="15"/>
                  </a:lnTo>
                  <a:lnTo>
                    <a:pt x="0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7865"/>
            <p:cNvSpPr>
              <a:spLocks/>
            </p:cNvSpPr>
            <p:nvPr/>
          </p:nvSpPr>
          <p:spPr bwMode="auto">
            <a:xfrm>
              <a:off x="3187" y="818"/>
              <a:ext cx="11" cy="15"/>
            </a:xfrm>
            <a:custGeom>
              <a:avLst/>
              <a:gdLst>
                <a:gd name="T0" fmla="*/ 2 w 11"/>
                <a:gd name="T1" fmla="*/ 15 h 15"/>
                <a:gd name="T2" fmla="*/ 0 w 11"/>
                <a:gd name="T3" fmla="*/ 0 h 15"/>
                <a:gd name="T4" fmla="*/ 11 w 11"/>
                <a:gd name="T5" fmla="*/ 5 h 15"/>
                <a:gd name="T6" fmla="*/ 2 w 11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2" y="15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7866"/>
            <p:cNvSpPr>
              <a:spLocks/>
            </p:cNvSpPr>
            <p:nvPr/>
          </p:nvSpPr>
          <p:spPr bwMode="auto">
            <a:xfrm>
              <a:off x="3198" y="767"/>
              <a:ext cx="28" cy="26"/>
            </a:xfrm>
            <a:custGeom>
              <a:avLst/>
              <a:gdLst>
                <a:gd name="T0" fmla="*/ 28 w 28"/>
                <a:gd name="T1" fmla="*/ 9 h 26"/>
                <a:gd name="T2" fmla="*/ 28 w 28"/>
                <a:gd name="T3" fmla="*/ 14 h 26"/>
                <a:gd name="T4" fmla="*/ 24 w 28"/>
                <a:gd name="T5" fmla="*/ 24 h 26"/>
                <a:gd name="T6" fmla="*/ 13 w 28"/>
                <a:gd name="T7" fmla="*/ 26 h 26"/>
                <a:gd name="T8" fmla="*/ 4 w 28"/>
                <a:gd name="T9" fmla="*/ 24 h 26"/>
                <a:gd name="T10" fmla="*/ 0 w 28"/>
                <a:gd name="T11" fmla="*/ 14 h 26"/>
                <a:gd name="T12" fmla="*/ 2 w 28"/>
                <a:gd name="T13" fmla="*/ 4 h 26"/>
                <a:gd name="T14" fmla="*/ 11 w 28"/>
                <a:gd name="T15" fmla="*/ 0 h 26"/>
                <a:gd name="T16" fmla="*/ 28 w 28"/>
                <a:gd name="T17" fmla="*/ 9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8" y="9"/>
                  </a:moveTo>
                  <a:lnTo>
                    <a:pt x="28" y="14"/>
                  </a:lnTo>
                  <a:lnTo>
                    <a:pt x="24" y="24"/>
                  </a:lnTo>
                  <a:lnTo>
                    <a:pt x="13" y="26"/>
                  </a:lnTo>
                  <a:lnTo>
                    <a:pt x="4" y="24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1" y="0"/>
                  </a:lnTo>
                  <a:lnTo>
                    <a:pt x="28" y="9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Rectangle 7867"/>
            <p:cNvSpPr>
              <a:spLocks noChangeArrowheads="1"/>
            </p:cNvSpPr>
            <p:nvPr/>
          </p:nvSpPr>
          <p:spPr bwMode="auto">
            <a:xfrm>
              <a:off x="2869" y="384"/>
              <a:ext cx="349" cy="24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Rectangle 7868"/>
            <p:cNvSpPr>
              <a:spLocks noChangeArrowheads="1"/>
            </p:cNvSpPr>
            <p:nvPr/>
          </p:nvSpPr>
          <p:spPr bwMode="auto">
            <a:xfrm>
              <a:off x="2865" y="384"/>
              <a:ext cx="357" cy="18"/>
            </a:xfrm>
            <a:prstGeom prst="rect">
              <a:avLst/>
            </a:prstGeom>
            <a:solidFill>
              <a:srgbClr val="B7B6B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7869"/>
            <p:cNvSpPr>
              <a:spLocks/>
            </p:cNvSpPr>
            <p:nvPr/>
          </p:nvSpPr>
          <p:spPr bwMode="auto">
            <a:xfrm>
              <a:off x="2854" y="392"/>
              <a:ext cx="24" cy="267"/>
            </a:xfrm>
            <a:custGeom>
              <a:avLst/>
              <a:gdLst>
                <a:gd name="T0" fmla="*/ 24 w 24"/>
                <a:gd name="T1" fmla="*/ 0 h 267"/>
                <a:gd name="T2" fmla="*/ 8 w 24"/>
                <a:gd name="T3" fmla="*/ 0 h 267"/>
                <a:gd name="T4" fmla="*/ 0 w 24"/>
                <a:gd name="T5" fmla="*/ 267 h 267"/>
                <a:gd name="T6" fmla="*/ 15 w 24"/>
                <a:gd name="T7" fmla="*/ 267 h 267"/>
                <a:gd name="T8" fmla="*/ 24 w 24"/>
                <a:gd name="T9" fmla="*/ 0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7">
                  <a:moveTo>
                    <a:pt x="24" y="0"/>
                  </a:moveTo>
                  <a:lnTo>
                    <a:pt x="8" y="0"/>
                  </a:lnTo>
                  <a:lnTo>
                    <a:pt x="0" y="267"/>
                  </a:lnTo>
                  <a:lnTo>
                    <a:pt x="15" y="26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7B6B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7870"/>
            <p:cNvSpPr>
              <a:spLocks/>
            </p:cNvSpPr>
            <p:nvPr/>
          </p:nvSpPr>
          <p:spPr bwMode="auto">
            <a:xfrm>
              <a:off x="3209" y="392"/>
              <a:ext cx="24" cy="264"/>
            </a:xfrm>
            <a:custGeom>
              <a:avLst/>
              <a:gdLst>
                <a:gd name="T0" fmla="*/ 9 w 24"/>
                <a:gd name="T1" fmla="*/ 264 h 264"/>
                <a:gd name="T2" fmla="*/ 24 w 24"/>
                <a:gd name="T3" fmla="*/ 264 h 264"/>
                <a:gd name="T4" fmla="*/ 15 w 24"/>
                <a:gd name="T5" fmla="*/ 0 h 264"/>
                <a:gd name="T6" fmla="*/ 0 w 24"/>
                <a:gd name="T7" fmla="*/ 0 h 264"/>
                <a:gd name="T8" fmla="*/ 9 w 24"/>
                <a:gd name="T9" fmla="*/ 264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64">
                  <a:moveTo>
                    <a:pt x="9" y="264"/>
                  </a:moveTo>
                  <a:lnTo>
                    <a:pt x="24" y="264"/>
                  </a:lnTo>
                  <a:lnTo>
                    <a:pt x="15" y="0"/>
                  </a:lnTo>
                  <a:lnTo>
                    <a:pt x="0" y="0"/>
                  </a:lnTo>
                  <a:lnTo>
                    <a:pt x="9" y="264"/>
                  </a:lnTo>
                  <a:close/>
                </a:path>
              </a:pathLst>
            </a:custGeom>
            <a:solidFill>
              <a:srgbClr val="B7B6B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Rectangle 7871"/>
            <p:cNvSpPr>
              <a:spLocks noChangeArrowheads="1"/>
            </p:cNvSpPr>
            <p:nvPr/>
          </p:nvSpPr>
          <p:spPr bwMode="auto">
            <a:xfrm>
              <a:off x="2870" y="385"/>
              <a:ext cx="347" cy="238"/>
            </a:xfrm>
            <a:prstGeom prst="rect">
              <a:avLst/>
            </a:prstGeom>
            <a:noFill/>
            <a:ln w="317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7872"/>
            <p:cNvSpPr>
              <a:spLocks/>
            </p:cNvSpPr>
            <p:nvPr/>
          </p:nvSpPr>
          <p:spPr bwMode="auto">
            <a:xfrm>
              <a:off x="2994" y="818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8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8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8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8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7873"/>
            <p:cNvSpPr>
              <a:spLocks/>
            </p:cNvSpPr>
            <p:nvPr/>
          </p:nvSpPr>
          <p:spPr bwMode="auto">
            <a:xfrm>
              <a:off x="2939" y="818"/>
              <a:ext cx="33" cy="32"/>
            </a:xfrm>
            <a:custGeom>
              <a:avLst/>
              <a:gdLst>
                <a:gd name="T0" fmla="*/ 0 w 33"/>
                <a:gd name="T1" fmla="*/ 17 h 32"/>
                <a:gd name="T2" fmla="*/ 0 w 33"/>
                <a:gd name="T3" fmla="*/ 5 h 32"/>
                <a:gd name="T4" fmla="*/ 16 w 33"/>
                <a:gd name="T5" fmla="*/ 0 h 32"/>
                <a:gd name="T6" fmla="*/ 33 w 33"/>
                <a:gd name="T7" fmla="*/ 5 h 32"/>
                <a:gd name="T8" fmla="*/ 33 w 33"/>
                <a:gd name="T9" fmla="*/ 17 h 32"/>
                <a:gd name="T10" fmla="*/ 33 w 33"/>
                <a:gd name="T11" fmla="*/ 22 h 32"/>
                <a:gd name="T12" fmla="*/ 29 w 33"/>
                <a:gd name="T13" fmla="*/ 27 h 32"/>
                <a:gd name="T14" fmla="*/ 16 w 33"/>
                <a:gd name="T15" fmla="*/ 32 h 32"/>
                <a:gd name="T16" fmla="*/ 5 w 33"/>
                <a:gd name="T17" fmla="*/ 27 h 32"/>
                <a:gd name="T18" fmla="*/ 0 w 33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0" y="17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3" y="5"/>
                  </a:lnTo>
                  <a:lnTo>
                    <a:pt x="33" y="17"/>
                  </a:lnTo>
                  <a:lnTo>
                    <a:pt x="33" y="22"/>
                  </a:lnTo>
                  <a:lnTo>
                    <a:pt x="29" y="27"/>
                  </a:lnTo>
                  <a:lnTo>
                    <a:pt x="16" y="32"/>
                  </a:lnTo>
                  <a:lnTo>
                    <a:pt x="5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7874"/>
            <p:cNvSpPr>
              <a:spLocks/>
            </p:cNvSpPr>
            <p:nvPr/>
          </p:nvSpPr>
          <p:spPr bwMode="auto">
            <a:xfrm>
              <a:off x="3051" y="818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7875"/>
            <p:cNvSpPr>
              <a:spLocks/>
            </p:cNvSpPr>
            <p:nvPr/>
          </p:nvSpPr>
          <p:spPr bwMode="auto">
            <a:xfrm>
              <a:off x="3108" y="818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0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4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4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7876"/>
            <p:cNvSpPr>
              <a:spLocks/>
            </p:cNvSpPr>
            <p:nvPr/>
          </p:nvSpPr>
          <p:spPr bwMode="auto">
            <a:xfrm>
              <a:off x="3108" y="764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0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4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4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7877"/>
            <p:cNvSpPr>
              <a:spLocks/>
            </p:cNvSpPr>
            <p:nvPr/>
          </p:nvSpPr>
          <p:spPr bwMode="auto">
            <a:xfrm>
              <a:off x="3051" y="710"/>
              <a:ext cx="35" cy="32"/>
            </a:xfrm>
            <a:custGeom>
              <a:avLst/>
              <a:gdLst>
                <a:gd name="T0" fmla="*/ 0 w 35"/>
                <a:gd name="T1" fmla="*/ 15 h 32"/>
                <a:gd name="T2" fmla="*/ 2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5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7 w 35"/>
                <a:gd name="T17" fmla="*/ 27 h 32"/>
                <a:gd name="T18" fmla="*/ 0 w 35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5"/>
                  </a:moveTo>
                  <a:lnTo>
                    <a:pt x="2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5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82" name="Picture 7878"/>
            <p:cNvPicPr>
              <a:picLocks noChangeAspect="1" noChangeArrowheads="1"/>
            </p:cNvPicPr>
            <p:nvPr/>
          </p:nvPicPr>
          <p:blipFill>
            <a:blip r:embed="rId206" cstate="print"/>
            <a:srcRect/>
            <a:stretch>
              <a:fillRect/>
            </a:stretch>
          </p:blipFill>
          <p:spPr bwMode="auto">
            <a:xfrm>
              <a:off x="3062" y="715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83" name="Picture 7879"/>
            <p:cNvPicPr>
              <a:picLocks noChangeAspect="1" noChangeArrowheads="1"/>
            </p:cNvPicPr>
            <p:nvPr/>
          </p:nvPicPr>
          <p:blipFill>
            <a:blip r:embed="rId207" cstate="print"/>
            <a:srcRect/>
            <a:stretch>
              <a:fillRect/>
            </a:stretch>
          </p:blipFill>
          <p:spPr bwMode="auto">
            <a:xfrm>
              <a:off x="3062" y="715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84" name="Freeform 7880"/>
            <p:cNvSpPr>
              <a:spLocks/>
            </p:cNvSpPr>
            <p:nvPr/>
          </p:nvSpPr>
          <p:spPr bwMode="auto">
            <a:xfrm>
              <a:off x="3066" y="715"/>
              <a:ext cx="5" cy="7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7 h 7"/>
                <a:gd name="T4" fmla="*/ 5 w 5"/>
                <a:gd name="T5" fmla="*/ 5 h 7"/>
                <a:gd name="T6" fmla="*/ 2 w 5"/>
                <a:gd name="T7" fmla="*/ 5 h 7"/>
                <a:gd name="T8" fmla="*/ 2 w 5"/>
                <a:gd name="T9" fmla="*/ 5 h 7"/>
                <a:gd name="T10" fmla="*/ 5 w 5"/>
                <a:gd name="T11" fmla="*/ 5 h 7"/>
                <a:gd name="T12" fmla="*/ 5 w 5"/>
                <a:gd name="T13" fmla="*/ 3 h 7"/>
                <a:gd name="T14" fmla="*/ 2 w 5"/>
                <a:gd name="T15" fmla="*/ 3 h 7"/>
                <a:gd name="T16" fmla="*/ 2 w 5"/>
                <a:gd name="T17" fmla="*/ 3 h 7"/>
                <a:gd name="T18" fmla="*/ 5 w 5"/>
                <a:gd name="T19" fmla="*/ 3 h 7"/>
                <a:gd name="T20" fmla="*/ 5 w 5"/>
                <a:gd name="T21" fmla="*/ 0 h 7"/>
                <a:gd name="T22" fmla="*/ 0 w 5"/>
                <a:gd name="T23" fmla="*/ 0 h 7"/>
                <a:gd name="T24" fmla="*/ 0 w 5"/>
                <a:gd name="T25" fmla="*/ 7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5" y="7"/>
                  </a:lnTo>
                  <a:lnTo>
                    <a:pt x="5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7881"/>
            <p:cNvSpPr>
              <a:spLocks/>
            </p:cNvSpPr>
            <p:nvPr/>
          </p:nvSpPr>
          <p:spPr bwMode="auto">
            <a:xfrm>
              <a:off x="3071" y="715"/>
              <a:ext cx="4" cy="7"/>
            </a:xfrm>
            <a:custGeom>
              <a:avLst/>
              <a:gdLst>
                <a:gd name="T0" fmla="*/ 0 w 4"/>
                <a:gd name="T1" fmla="*/ 7 h 7"/>
                <a:gd name="T2" fmla="*/ 2 w 4"/>
                <a:gd name="T3" fmla="*/ 7 h 7"/>
                <a:gd name="T4" fmla="*/ 2 w 4"/>
                <a:gd name="T5" fmla="*/ 5 h 7"/>
                <a:gd name="T6" fmla="*/ 4 w 4"/>
                <a:gd name="T7" fmla="*/ 5 h 7"/>
                <a:gd name="T8" fmla="*/ 4 w 4"/>
                <a:gd name="T9" fmla="*/ 3 h 7"/>
                <a:gd name="T10" fmla="*/ 2 w 4"/>
                <a:gd name="T11" fmla="*/ 3 h 7"/>
                <a:gd name="T12" fmla="*/ 2 w 4"/>
                <a:gd name="T13" fmla="*/ 3 h 7"/>
                <a:gd name="T14" fmla="*/ 4 w 4"/>
                <a:gd name="T15" fmla="*/ 3 h 7"/>
                <a:gd name="T16" fmla="*/ 4 w 4"/>
                <a:gd name="T17" fmla="*/ 0 h 7"/>
                <a:gd name="T18" fmla="*/ 0 w 4"/>
                <a:gd name="T19" fmla="*/ 0 h 7"/>
                <a:gd name="T20" fmla="*/ 0 w 4"/>
                <a:gd name="T21" fmla="*/ 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7882"/>
            <p:cNvSpPr>
              <a:spLocks/>
            </p:cNvSpPr>
            <p:nvPr/>
          </p:nvSpPr>
          <p:spPr bwMode="auto">
            <a:xfrm>
              <a:off x="3064" y="725"/>
              <a:ext cx="7" cy="12"/>
            </a:xfrm>
            <a:custGeom>
              <a:avLst/>
              <a:gdLst>
                <a:gd name="T0" fmla="*/ 0 w 7"/>
                <a:gd name="T1" fmla="*/ 7 h 12"/>
                <a:gd name="T2" fmla="*/ 2 w 7"/>
                <a:gd name="T3" fmla="*/ 10 h 12"/>
                <a:gd name="T4" fmla="*/ 4 w 7"/>
                <a:gd name="T5" fmla="*/ 12 h 12"/>
                <a:gd name="T6" fmla="*/ 7 w 7"/>
                <a:gd name="T7" fmla="*/ 7 h 12"/>
                <a:gd name="T8" fmla="*/ 4 w 7"/>
                <a:gd name="T9" fmla="*/ 5 h 12"/>
                <a:gd name="T10" fmla="*/ 7 w 7"/>
                <a:gd name="T11" fmla="*/ 2 h 12"/>
                <a:gd name="T12" fmla="*/ 4 w 7"/>
                <a:gd name="T13" fmla="*/ 0 h 12"/>
                <a:gd name="T14" fmla="*/ 0 w 7"/>
                <a:gd name="T15" fmla="*/ 2 h 12"/>
                <a:gd name="T16" fmla="*/ 2 w 7"/>
                <a:gd name="T17" fmla="*/ 2 h 12"/>
                <a:gd name="T18" fmla="*/ 4 w 7"/>
                <a:gd name="T19" fmla="*/ 2 h 12"/>
                <a:gd name="T20" fmla="*/ 7 w 7"/>
                <a:gd name="T21" fmla="*/ 2 h 12"/>
                <a:gd name="T22" fmla="*/ 2 w 7"/>
                <a:gd name="T23" fmla="*/ 5 h 12"/>
                <a:gd name="T24" fmla="*/ 2 w 7"/>
                <a:gd name="T25" fmla="*/ 7 h 12"/>
                <a:gd name="T26" fmla="*/ 4 w 7"/>
                <a:gd name="T27" fmla="*/ 7 h 12"/>
                <a:gd name="T28" fmla="*/ 7 w 7"/>
                <a:gd name="T29" fmla="*/ 7 h 12"/>
                <a:gd name="T30" fmla="*/ 4 w 7"/>
                <a:gd name="T31" fmla="*/ 10 h 12"/>
                <a:gd name="T32" fmla="*/ 2 w 7"/>
                <a:gd name="T33" fmla="*/ 7 h 12"/>
                <a:gd name="T34" fmla="*/ 0 w 7"/>
                <a:gd name="T35" fmla="*/ 7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" h="12">
                  <a:moveTo>
                    <a:pt x="0" y="7"/>
                  </a:moveTo>
                  <a:lnTo>
                    <a:pt x="2" y="10"/>
                  </a:lnTo>
                  <a:lnTo>
                    <a:pt x="4" y="12"/>
                  </a:lnTo>
                  <a:lnTo>
                    <a:pt x="7" y="7"/>
                  </a:lnTo>
                  <a:lnTo>
                    <a:pt x="4" y="5"/>
                  </a:lnTo>
                  <a:lnTo>
                    <a:pt x="7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7883"/>
            <p:cNvSpPr>
              <a:spLocks/>
            </p:cNvSpPr>
            <p:nvPr/>
          </p:nvSpPr>
          <p:spPr bwMode="auto">
            <a:xfrm>
              <a:off x="2994" y="710"/>
              <a:ext cx="35" cy="32"/>
            </a:xfrm>
            <a:custGeom>
              <a:avLst/>
              <a:gdLst>
                <a:gd name="T0" fmla="*/ 0 w 35"/>
                <a:gd name="T1" fmla="*/ 15 h 32"/>
                <a:gd name="T2" fmla="*/ 2 w 35"/>
                <a:gd name="T3" fmla="*/ 5 h 32"/>
                <a:gd name="T4" fmla="*/ 18 w 35"/>
                <a:gd name="T5" fmla="*/ 0 h 32"/>
                <a:gd name="T6" fmla="*/ 33 w 35"/>
                <a:gd name="T7" fmla="*/ 5 h 32"/>
                <a:gd name="T8" fmla="*/ 35 w 35"/>
                <a:gd name="T9" fmla="*/ 15 h 32"/>
                <a:gd name="T10" fmla="*/ 33 w 35"/>
                <a:gd name="T11" fmla="*/ 22 h 32"/>
                <a:gd name="T12" fmla="*/ 28 w 35"/>
                <a:gd name="T13" fmla="*/ 27 h 32"/>
                <a:gd name="T14" fmla="*/ 18 w 35"/>
                <a:gd name="T15" fmla="*/ 32 h 32"/>
                <a:gd name="T16" fmla="*/ 7 w 35"/>
                <a:gd name="T17" fmla="*/ 27 h 32"/>
                <a:gd name="T18" fmla="*/ 0 w 35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5"/>
                  </a:moveTo>
                  <a:lnTo>
                    <a:pt x="2" y="5"/>
                  </a:lnTo>
                  <a:lnTo>
                    <a:pt x="18" y="0"/>
                  </a:lnTo>
                  <a:lnTo>
                    <a:pt x="33" y="5"/>
                  </a:lnTo>
                  <a:lnTo>
                    <a:pt x="35" y="15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8" y="32"/>
                  </a:lnTo>
                  <a:lnTo>
                    <a:pt x="7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88" name="Picture 7884"/>
            <p:cNvPicPr>
              <a:picLocks noChangeAspect="1" noChangeArrowheads="1"/>
            </p:cNvPicPr>
            <p:nvPr/>
          </p:nvPicPr>
          <p:blipFill>
            <a:blip r:embed="rId208" cstate="print"/>
            <a:srcRect/>
            <a:stretch>
              <a:fillRect/>
            </a:stretch>
          </p:blipFill>
          <p:spPr bwMode="auto">
            <a:xfrm>
              <a:off x="3005" y="718"/>
              <a:ext cx="4" cy="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089" name="Picture 7885"/>
            <p:cNvPicPr>
              <a:picLocks noChangeAspect="1" noChangeArrowheads="1"/>
            </p:cNvPicPr>
            <p:nvPr/>
          </p:nvPicPr>
          <p:blipFill>
            <a:blip r:embed="rId209" cstate="print"/>
            <a:srcRect/>
            <a:stretch>
              <a:fillRect/>
            </a:stretch>
          </p:blipFill>
          <p:spPr bwMode="auto">
            <a:xfrm>
              <a:off x="3005" y="718"/>
              <a:ext cx="4" cy="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90" name="Rectangle 7886"/>
            <p:cNvSpPr>
              <a:spLocks noChangeArrowheads="1"/>
            </p:cNvSpPr>
            <p:nvPr/>
          </p:nvSpPr>
          <p:spPr bwMode="auto">
            <a:xfrm>
              <a:off x="3009" y="715"/>
              <a:ext cx="5" cy="7"/>
            </a:xfrm>
            <a:prstGeom prst="rect">
              <a:avLst/>
            </a:prstGeom>
            <a:solidFill>
              <a:srgbClr val="FFF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7887"/>
            <p:cNvSpPr>
              <a:spLocks/>
            </p:cNvSpPr>
            <p:nvPr/>
          </p:nvSpPr>
          <p:spPr bwMode="auto">
            <a:xfrm>
              <a:off x="3016" y="715"/>
              <a:ext cx="2" cy="7"/>
            </a:xfrm>
            <a:custGeom>
              <a:avLst/>
              <a:gdLst>
                <a:gd name="T0" fmla="*/ 2 w 2"/>
                <a:gd name="T1" fmla="*/ 3 h 7"/>
                <a:gd name="T2" fmla="*/ 2 w 2"/>
                <a:gd name="T3" fmla="*/ 0 h 7"/>
                <a:gd name="T4" fmla="*/ 0 w 2"/>
                <a:gd name="T5" fmla="*/ 5 h 7"/>
                <a:gd name="T6" fmla="*/ 2 w 2"/>
                <a:gd name="T7" fmla="*/ 7 h 7"/>
                <a:gd name="T8" fmla="*/ 2 w 2"/>
                <a:gd name="T9" fmla="*/ 5 h 7"/>
                <a:gd name="T10" fmla="*/ 2 w 2"/>
                <a:gd name="T11" fmla="*/ 5 h 7"/>
                <a:gd name="T12" fmla="*/ 2 w 2"/>
                <a:gd name="T13" fmla="*/ 5 h 7"/>
                <a:gd name="T14" fmla="*/ 2 w 2"/>
                <a:gd name="T15" fmla="*/ 5 h 7"/>
                <a:gd name="T16" fmla="*/ 0 w 2"/>
                <a:gd name="T17" fmla="*/ 5 h 7"/>
                <a:gd name="T18" fmla="*/ 2 w 2"/>
                <a:gd name="T19" fmla="*/ 3 h 7"/>
                <a:gd name="T20" fmla="*/ 2 w 2"/>
                <a:gd name="T21" fmla="*/ 3 h 7"/>
                <a:gd name="T22" fmla="*/ 2 w 2"/>
                <a:gd name="T23" fmla="*/ 3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7888"/>
            <p:cNvSpPr>
              <a:spLocks/>
            </p:cNvSpPr>
            <p:nvPr/>
          </p:nvSpPr>
          <p:spPr bwMode="auto">
            <a:xfrm>
              <a:off x="3009" y="725"/>
              <a:ext cx="7" cy="12"/>
            </a:xfrm>
            <a:custGeom>
              <a:avLst/>
              <a:gdLst>
                <a:gd name="T0" fmla="*/ 0 w 7"/>
                <a:gd name="T1" fmla="*/ 12 h 12"/>
                <a:gd name="T2" fmla="*/ 7 w 7"/>
                <a:gd name="T3" fmla="*/ 12 h 12"/>
                <a:gd name="T4" fmla="*/ 7 w 7"/>
                <a:gd name="T5" fmla="*/ 10 h 12"/>
                <a:gd name="T6" fmla="*/ 0 w 7"/>
                <a:gd name="T7" fmla="*/ 10 h 12"/>
                <a:gd name="T8" fmla="*/ 3 w 7"/>
                <a:gd name="T9" fmla="*/ 7 h 12"/>
                <a:gd name="T10" fmla="*/ 5 w 7"/>
                <a:gd name="T11" fmla="*/ 5 h 12"/>
                <a:gd name="T12" fmla="*/ 7 w 7"/>
                <a:gd name="T13" fmla="*/ 2 h 12"/>
                <a:gd name="T14" fmla="*/ 3 w 7"/>
                <a:gd name="T15" fmla="*/ 0 h 12"/>
                <a:gd name="T16" fmla="*/ 0 w 7"/>
                <a:gd name="T17" fmla="*/ 0 h 12"/>
                <a:gd name="T18" fmla="*/ 0 w 7"/>
                <a:gd name="T19" fmla="*/ 2 h 12"/>
                <a:gd name="T20" fmla="*/ 0 w 7"/>
                <a:gd name="T21" fmla="*/ 2 h 12"/>
                <a:gd name="T22" fmla="*/ 3 w 7"/>
                <a:gd name="T23" fmla="*/ 2 h 12"/>
                <a:gd name="T24" fmla="*/ 5 w 7"/>
                <a:gd name="T25" fmla="*/ 2 h 12"/>
                <a:gd name="T26" fmla="*/ 5 w 7"/>
                <a:gd name="T27" fmla="*/ 5 h 12"/>
                <a:gd name="T28" fmla="*/ 3 w 7"/>
                <a:gd name="T29" fmla="*/ 7 h 12"/>
                <a:gd name="T30" fmla="*/ 0 w 7"/>
                <a:gd name="T31" fmla="*/ 10 h 12"/>
                <a:gd name="T32" fmla="*/ 0 w 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lnTo>
                    <a:pt x="7" y="12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7889"/>
            <p:cNvSpPr>
              <a:spLocks/>
            </p:cNvSpPr>
            <p:nvPr/>
          </p:nvSpPr>
          <p:spPr bwMode="auto">
            <a:xfrm>
              <a:off x="2939" y="710"/>
              <a:ext cx="33" cy="32"/>
            </a:xfrm>
            <a:custGeom>
              <a:avLst/>
              <a:gdLst>
                <a:gd name="T0" fmla="*/ 0 w 33"/>
                <a:gd name="T1" fmla="*/ 15 h 32"/>
                <a:gd name="T2" fmla="*/ 0 w 33"/>
                <a:gd name="T3" fmla="*/ 5 h 32"/>
                <a:gd name="T4" fmla="*/ 16 w 33"/>
                <a:gd name="T5" fmla="*/ 0 h 32"/>
                <a:gd name="T6" fmla="*/ 33 w 33"/>
                <a:gd name="T7" fmla="*/ 5 h 32"/>
                <a:gd name="T8" fmla="*/ 33 w 33"/>
                <a:gd name="T9" fmla="*/ 15 h 32"/>
                <a:gd name="T10" fmla="*/ 33 w 33"/>
                <a:gd name="T11" fmla="*/ 22 h 32"/>
                <a:gd name="T12" fmla="*/ 29 w 33"/>
                <a:gd name="T13" fmla="*/ 27 h 32"/>
                <a:gd name="T14" fmla="*/ 16 w 33"/>
                <a:gd name="T15" fmla="*/ 32 h 32"/>
                <a:gd name="T16" fmla="*/ 5 w 33"/>
                <a:gd name="T17" fmla="*/ 27 h 32"/>
                <a:gd name="T18" fmla="*/ 0 w 33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0" y="15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3" y="5"/>
                  </a:lnTo>
                  <a:lnTo>
                    <a:pt x="33" y="15"/>
                  </a:lnTo>
                  <a:lnTo>
                    <a:pt x="33" y="22"/>
                  </a:lnTo>
                  <a:lnTo>
                    <a:pt x="29" y="27"/>
                  </a:lnTo>
                  <a:lnTo>
                    <a:pt x="16" y="32"/>
                  </a:lnTo>
                  <a:lnTo>
                    <a:pt x="5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7890"/>
            <p:cNvSpPr>
              <a:spLocks/>
            </p:cNvSpPr>
            <p:nvPr/>
          </p:nvSpPr>
          <p:spPr bwMode="auto">
            <a:xfrm>
              <a:off x="2952" y="725"/>
              <a:ext cx="5" cy="12"/>
            </a:xfrm>
            <a:custGeom>
              <a:avLst/>
              <a:gdLst>
                <a:gd name="T0" fmla="*/ 3 w 5"/>
                <a:gd name="T1" fmla="*/ 12 h 12"/>
                <a:gd name="T2" fmla="*/ 5 w 5"/>
                <a:gd name="T3" fmla="*/ 12 h 12"/>
                <a:gd name="T4" fmla="*/ 5 w 5"/>
                <a:gd name="T5" fmla="*/ 0 h 12"/>
                <a:gd name="T6" fmla="*/ 3 w 5"/>
                <a:gd name="T7" fmla="*/ 0 h 12"/>
                <a:gd name="T8" fmla="*/ 0 w 5"/>
                <a:gd name="T9" fmla="*/ 2 h 12"/>
                <a:gd name="T10" fmla="*/ 0 w 5"/>
                <a:gd name="T11" fmla="*/ 2 h 12"/>
                <a:gd name="T12" fmla="*/ 3 w 5"/>
                <a:gd name="T13" fmla="*/ 2 h 12"/>
                <a:gd name="T14" fmla="*/ 3 w 5"/>
                <a:gd name="T15" fmla="*/ 12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lnTo>
                    <a:pt x="5" y="1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7891"/>
            <p:cNvSpPr>
              <a:spLocks/>
            </p:cNvSpPr>
            <p:nvPr/>
          </p:nvSpPr>
          <p:spPr bwMode="auto">
            <a:xfrm>
              <a:off x="3108" y="710"/>
              <a:ext cx="35" cy="32"/>
            </a:xfrm>
            <a:custGeom>
              <a:avLst/>
              <a:gdLst>
                <a:gd name="T0" fmla="*/ 0 w 35"/>
                <a:gd name="T1" fmla="*/ 15 h 32"/>
                <a:gd name="T2" fmla="*/ 0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5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4 w 35"/>
                <a:gd name="T17" fmla="*/ 27 h 32"/>
                <a:gd name="T18" fmla="*/ 0 w 35"/>
                <a:gd name="T19" fmla="*/ 1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5"/>
                  </a:moveTo>
                  <a:lnTo>
                    <a:pt x="0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5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4" y="2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7892"/>
            <p:cNvSpPr>
              <a:spLocks/>
            </p:cNvSpPr>
            <p:nvPr/>
          </p:nvSpPr>
          <p:spPr bwMode="auto">
            <a:xfrm>
              <a:off x="3051" y="764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7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7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7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7893"/>
            <p:cNvSpPr>
              <a:spLocks/>
            </p:cNvSpPr>
            <p:nvPr/>
          </p:nvSpPr>
          <p:spPr bwMode="auto">
            <a:xfrm>
              <a:off x="3060" y="769"/>
              <a:ext cx="6" cy="5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0 w 6"/>
                <a:gd name="T5" fmla="*/ 0 h 5"/>
                <a:gd name="T6" fmla="*/ 2 w 6"/>
                <a:gd name="T7" fmla="*/ 5 h 5"/>
                <a:gd name="T8" fmla="*/ 2 w 6"/>
                <a:gd name="T9" fmla="*/ 5 h 5"/>
                <a:gd name="T10" fmla="*/ 4 w 6"/>
                <a:gd name="T11" fmla="*/ 0 h 5"/>
                <a:gd name="T12" fmla="*/ 4 w 6"/>
                <a:gd name="T13" fmla="*/ 5 h 5"/>
                <a:gd name="T14" fmla="*/ 6 w 6"/>
                <a:gd name="T15" fmla="*/ 5 h 5"/>
                <a:gd name="T16" fmla="*/ 6 w 6"/>
                <a:gd name="T17" fmla="*/ 0 h 5"/>
                <a:gd name="T18" fmla="*/ 4 w 6"/>
                <a:gd name="T19" fmla="*/ 0 h 5"/>
                <a:gd name="T20" fmla="*/ 2 w 6"/>
                <a:gd name="T21" fmla="*/ 5 h 5"/>
                <a:gd name="T22" fmla="*/ 2 w 6"/>
                <a:gd name="T23" fmla="*/ 0 h 5"/>
                <a:gd name="T24" fmla="*/ 0 w 6"/>
                <a:gd name="T25" fmla="*/ 0 h 5"/>
                <a:gd name="T26" fmla="*/ 0 w 6"/>
                <a:gd name="T27" fmla="*/ 5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7894"/>
            <p:cNvSpPr>
              <a:spLocks/>
            </p:cNvSpPr>
            <p:nvPr/>
          </p:nvSpPr>
          <p:spPr bwMode="auto">
            <a:xfrm>
              <a:off x="3066" y="769"/>
              <a:ext cx="5" cy="5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0 w 5"/>
                <a:gd name="T5" fmla="*/ 0 h 5"/>
                <a:gd name="T6" fmla="*/ 5 w 5"/>
                <a:gd name="T7" fmla="*/ 5 h 5"/>
                <a:gd name="T8" fmla="*/ 5 w 5"/>
                <a:gd name="T9" fmla="*/ 5 h 5"/>
                <a:gd name="T10" fmla="*/ 5 w 5"/>
                <a:gd name="T11" fmla="*/ 0 h 5"/>
                <a:gd name="T12" fmla="*/ 5 w 5"/>
                <a:gd name="T13" fmla="*/ 0 h 5"/>
                <a:gd name="T14" fmla="*/ 5 w 5"/>
                <a:gd name="T15" fmla="*/ 5 h 5"/>
                <a:gd name="T16" fmla="*/ 2 w 5"/>
                <a:gd name="T17" fmla="*/ 0 h 5"/>
                <a:gd name="T18" fmla="*/ 0 w 5"/>
                <a:gd name="T19" fmla="*/ 0 h 5"/>
                <a:gd name="T20" fmla="*/ 0 w 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5" y="5"/>
                  </a:lnTo>
                  <a:lnTo>
                    <a:pt x="5" y="0"/>
                  </a:lnTo>
                  <a:lnTo>
                    <a:pt x="5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99" name="Picture 7895"/>
            <p:cNvPicPr>
              <a:picLocks noChangeAspect="1" noChangeArrowheads="1"/>
            </p:cNvPicPr>
            <p:nvPr/>
          </p:nvPicPr>
          <p:blipFill>
            <a:blip r:embed="rId210" cstate="print"/>
            <a:srcRect/>
            <a:stretch>
              <a:fillRect/>
            </a:stretch>
          </p:blipFill>
          <p:spPr bwMode="auto">
            <a:xfrm>
              <a:off x="3073" y="769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00" name="Picture 7896"/>
            <p:cNvPicPr>
              <a:picLocks noChangeAspect="1" noChangeArrowheads="1"/>
            </p:cNvPicPr>
            <p:nvPr/>
          </p:nvPicPr>
          <p:blipFill>
            <a:blip r:embed="rId211" cstate="print"/>
            <a:srcRect/>
            <a:stretch>
              <a:fillRect/>
            </a:stretch>
          </p:blipFill>
          <p:spPr bwMode="auto">
            <a:xfrm>
              <a:off x="3073" y="769"/>
              <a:ext cx="4" cy="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01" name="Picture 7897"/>
            <p:cNvPicPr>
              <a:picLocks noChangeAspect="1" noChangeArrowheads="1"/>
            </p:cNvPicPr>
            <p:nvPr/>
          </p:nvPicPr>
          <p:blipFill>
            <a:blip r:embed="rId212" cstate="print"/>
            <a:srcRect/>
            <a:stretch>
              <a:fillRect/>
            </a:stretch>
          </p:blipFill>
          <p:spPr bwMode="auto">
            <a:xfrm>
              <a:off x="3064" y="779"/>
              <a:ext cx="7" cy="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02" name="Picture 7898"/>
            <p:cNvPicPr>
              <a:picLocks noChangeAspect="1" noChangeArrowheads="1"/>
            </p:cNvPicPr>
            <p:nvPr/>
          </p:nvPicPr>
          <p:blipFill>
            <a:blip r:embed="rId213" cstate="print"/>
            <a:srcRect/>
            <a:stretch>
              <a:fillRect/>
            </a:stretch>
          </p:blipFill>
          <p:spPr bwMode="auto">
            <a:xfrm>
              <a:off x="3064" y="779"/>
              <a:ext cx="7" cy="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03" name="Freeform 7899"/>
            <p:cNvSpPr>
              <a:spLocks/>
            </p:cNvSpPr>
            <p:nvPr/>
          </p:nvSpPr>
          <p:spPr bwMode="auto">
            <a:xfrm>
              <a:off x="2994" y="764"/>
              <a:ext cx="35" cy="32"/>
            </a:xfrm>
            <a:custGeom>
              <a:avLst/>
              <a:gdLst>
                <a:gd name="T0" fmla="*/ 0 w 35"/>
                <a:gd name="T1" fmla="*/ 17 h 32"/>
                <a:gd name="T2" fmla="*/ 2 w 35"/>
                <a:gd name="T3" fmla="*/ 5 h 32"/>
                <a:gd name="T4" fmla="*/ 18 w 35"/>
                <a:gd name="T5" fmla="*/ 0 h 32"/>
                <a:gd name="T6" fmla="*/ 33 w 35"/>
                <a:gd name="T7" fmla="*/ 5 h 32"/>
                <a:gd name="T8" fmla="*/ 35 w 35"/>
                <a:gd name="T9" fmla="*/ 17 h 32"/>
                <a:gd name="T10" fmla="*/ 33 w 35"/>
                <a:gd name="T11" fmla="*/ 22 h 32"/>
                <a:gd name="T12" fmla="*/ 28 w 35"/>
                <a:gd name="T13" fmla="*/ 27 h 32"/>
                <a:gd name="T14" fmla="*/ 18 w 35"/>
                <a:gd name="T15" fmla="*/ 32 h 32"/>
                <a:gd name="T16" fmla="*/ 7 w 35"/>
                <a:gd name="T17" fmla="*/ 27 h 32"/>
                <a:gd name="T18" fmla="*/ 0 w 35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2">
                  <a:moveTo>
                    <a:pt x="0" y="17"/>
                  </a:moveTo>
                  <a:lnTo>
                    <a:pt x="2" y="5"/>
                  </a:lnTo>
                  <a:lnTo>
                    <a:pt x="18" y="0"/>
                  </a:lnTo>
                  <a:lnTo>
                    <a:pt x="33" y="5"/>
                  </a:lnTo>
                  <a:lnTo>
                    <a:pt x="35" y="17"/>
                  </a:lnTo>
                  <a:lnTo>
                    <a:pt x="33" y="22"/>
                  </a:lnTo>
                  <a:lnTo>
                    <a:pt x="28" y="27"/>
                  </a:lnTo>
                  <a:lnTo>
                    <a:pt x="18" y="32"/>
                  </a:lnTo>
                  <a:lnTo>
                    <a:pt x="7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7900"/>
            <p:cNvSpPr>
              <a:spLocks/>
            </p:cNvSpPr>
            <p:nvPr/>
          </p:nvSpPr>
          <p:spPr bwMode="auto">
            <a:xfrm>
              <a:off x="3005" y="769"/>
              <a:ext cx="4" cy="7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5 h 7"/>
                <a:gd name="T4" fmla="*/ 2 w 4"/>
                <a:gd name="T5" fmla="*/ 7 h 7"/>
                <a:gd name="T6" fmla="*/ 4 w 4"/>
                <a:gd name="T7" fmla="*/ 5 h 7"/>
                <a:gd name="T8" fmla="*/ 4 w 4"/>
                <a:gd name="T9" fmla="*/ 0 h 7"/>
                <a:gd name="T10" fmla="*/ 2 w 4"/>
                <a:gd name="T11" fmla="*/ 0 h 7"/>
                <a:gd name="T12" fmla="*/ 2 w 4"/>
                <a:gd name="T13" fmla="*/ 5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5 h 7"/>
                <a:gd name="T20" fmla="*/ 2 w 4"/>
                <a:gd name="T21" fmla="*/ 5 h 7"/>
                <a:gd name="T22" fmla="*/ 0 w 4"/>
                <a:gd name="T23" fmla="*/ 5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7901"/>
            <p:cNvSpPr>
              <a:spLocks/>
            </p:cNvSpPr>
            <p:nvPr/>
          </p:nvSpPr>
          <p:spPr bwMode="auto">
            <a:xfrm>
              <a:off x="3009" y="769"/>
              <a:ext cx="5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5 h 5"/>
                <a:gd name="T4" fmla="*/ 3 w 5"/>
                <a:gd name="T5" fmla="*/ 2 h 5"/>
                <a:gd name="T6" fmla="*/ 5 w 5"/>
                <a:gd name="T7" fmla="*/ 5 h 5"/>
                <a:gd name="T8" fmla="*/ 5 w 5"/>
                <a:gd name="T9" fmla="*/ 5 h 5"/>
                <a:gd name="T10" fmla="*/ 3 w 5"/>
                <a:gd name="T11" fmla="*/ 2 h 5"/>
                <a:gd name="T12" fmla="*/ 5 w 5"/>
                <a:gd name="T13" fmla="*/ 0 h 5"/>
                <a:gd name="T14" fmla="*/ 5 w 5"/>
                <a:gd name="T15" fmla="*/ 0 h 5"/>
                <a:gd name="T16" fmla="*/ 3 w 5"/>
                <a:gd name="T17" fmla="*/ 2 h 5"/>
                <a:gd name="T18" fmla="*/ 3 w 5"/>
                <a:gd name="T19" fmla="*/ 0 h 5"/>
                <a:gd name="T20" fmla="*/ 0 w 5"/>
                <a:gd name="T21" fmla="*/ 0 h 5"/>
                <a:gd name="T22" fmla="*/ 0 w 5"/>
                <a:gd name="T23" fmla="*/ 5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3" y="5"/>
                  </a:lnTo>
                  <a:lnTo>
                    <a:pt x="3" y="2"/>
                  </a:lnTo>
                  <a:lnTo>
                    <a:pt x="5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7902"/>
            <p:cNvSpPr>
              <a:spLocks/>
            </p:cNvSpPr>
            <p:nvPr/>
          </p:nvSpPr>
          <p:spPr bwMode="auto">
            <a:xfrm>
              <a:off x="3016" y="769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5 h 5"/>
                <a:gd name="T4" fmla="*/ 2 w 2"/>
                <a:gd name="T5" fmla="*/ 5 h 5"/>
                <a:gd name="T6" fmla="*/ 0 w 2"/>
                <a:gd name="T7" fmla="*/ 5 h 5"/>
                <a:gd name="T8" fmla="*/ 0 w 2"/>
                <a:gd name="T9" fmla="*/ 0 h 5"/>
                <a:gd name="T10" fmla="*/ 0 w 2"/>
                <a:gd name="T11" fmla="*/ 0 h 5"/>
                <a:gd name="T12" fmla="*/ 0 w 2"/>
                <a:gd name="T13" fmla="*/ 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7903"/>
            <p:cNvSpPr>
              <a:spLocks/>
            </p:cNvSpPr>
            <p:nvPr/>
          </p:nvSpPr>
          <p:spPr bwMode="auto">
            <a:xfrm>
              <a:off x="3009" y="779"/>
              <a:ext cx="7" cy="12"/>
            </a:xfrm>
            <a:custGeom>
              <a:avLst/>
              <a:gdLst>
                <a:gd name="T0" fmla="*/ 0 w 7"/>
                <a:gd name="T1" fmla="*/ 7 h 12"/>
                <a:gd name="T2" fmla="*/ 3 w 7"/>
                <a:gd name="T3" fmla="*/ 12 h 12"/>
                <a:gd name="T4" fmla="*/ 7 w 7"/>
                <a:gd name="T5" fmla="*/ 7 h 12"/>
                <a:gd name="T6" fmla="*/ 3 w 7"/>
                <a:gd name="T7" fmla="*/ 2 h 12"/>
                <a:gd name="T8" fmla="*/ 0 w 7"/>
                <a:gd name="T9" fmla="*/ 5 h 12"/>
                <a:gd name="T10" fmla="*/ 3 w 7"/>
                <a:gd name="T11" fmla="*/ 0 h 12"/>
                <a:gd name="T12" fmla="*/ 7 w 7"/>
                <a:gd name="T13" fmla="*/ 0 h 12"/>
                <a:gd name="T14" fmla="*/ 7 w 7"/>
                <a:gd name="T15" fmla="*/ 0 h 12"/>
                <a:gd name="T16" fmla="*/ 0 w 7"/>
                <a:gd name="T17" fmla="*/ 0 h 12"/>
                <a:gd name="T18" fmla="*/ 0 w 7"/>
                <a:gd name="T19" fmla="*/ 7 h 12"/>
                <a:gd name="T20" fmla="*/ 0 w 7"/>
                <a:gd name="T21" fmla="*/ 7 h 12"/>
                <a:gd name="T22" fmla="*/ 3 w 7"/>
                <a:gd name="T23" fmla="*/ 5 h 12"/>
                <a:gd name="T24" fmla="*/ 3 w 7"/>
                <a:gd name="T25" fmla="*/ 5 h 12"/>
                <a:gd name="T26" fmla="*/ 5 w 7"/>
                <a:gd name="T27" fmla="*/ 7 h 12"/>
                <a:gd name="T28" fmla="*/ 3 w 7"/>
                <a:gd name="T29" fmla="*/ 10 h 12"/>
                <a:gd name="T30" fmla="*/ 0 w 7"/>
                <a:gd name="T31" fmla="*/ 7 h 12"/>
                <a:gd name="T32" fmla="*/ 0 w 7"/>
                <a:gd name="T33" fmla="*/ 7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" h="12">
                  <a:moveTo>
                    <a:pt x="0" y="7"/>
                  </a:moveTo>
                  <a:lnTo>
                    <a:pt x="3" y="12"/>
                  </a:lnTo>
                  <a:lnTo>
                    <a:pt x="7" y="7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7904"/>
            <p:cNvSpPr>
              <a:spLocks/>
            </p:cNvSpPr>
            <p:nvPr/>
          </p:nvSpPr>
          <p:spPr bwMode="auto">
            <a:xfrm>
              <a:off x="2939" y="764"/>
              <a:ext cx="33" cy="32"/>
            </a:xfrm>
            <a:custGeom>
              <a:avLst/>
              <a:gdLst>
                <a:gd name="T0" fmla="*/ 0 w 33"/>
                <a:gd name="T1" fmla="*/ 17 h 32"/>
                <a:gd name="T2" fmla="*/ 0 w 33"/>
                <a:gd name="T3" fmla="*/ 5 h 32"/>
                <a:gd name="T4" fmla="*/ 16 w 33"/>
                <a:gd name="T5" fmla="*/ 0 h 32"/>
                <a:gd name="T6" fmla="*/ 33 w 33"/>
                <a:gd name="T7" fmla="*/ 5 h 32"/>
                <a:gd name="T8" fmla="*/ 33 w 33"/>
                <a:gd name="T9" fmla="*/ 17 h 32"/>
                <a:gd name="T10" fmla="*/ 33 w 33"/>
                <a:gd name="T11" fmla="*/ 22 h 32"/>
                <a:gd name="T12" fmla="*/ 29 w 33"/>
                <a:gd name="T13" fmla="*/ 27 h 32"/>
                <a:gd name="T14" fmla="*/ 16 w 33"/>
                <a:gd name="T15" fmla="*/ 32 h 32"/>
                <a:gd name="T16" fmla="*/ 5 w 33"/>
                <a:gd name="T17" fmla="*/ 27 h 32"/>
                <a:gd name="T18" fmla="*/ 0 w 33"/>
                <a:gd name="T19" fmla="*/ 17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0" y="17"/>
                  </a:moveTo>
                  <a:lnTo>
                    <a:pt x="0" y="5"/>
                  </a:lnTo>
                  <a:lnTo>
                    <a:pt x="16" y="0"/>
                  </a:lnTo>
                  <a:lnTo>
                    <a:pt x="33" y="5"/>
                  </a:lnTo>
                  <a:lnTo>
                    <a:pt x="33" y="17"/>
                  </a:lnTo>
                  <a:lnTo>
                    <a:pt x="33" y="22"/>
                  </a:lnTo>
                  <a:lnTo>
                    <a:pt x="29" y="27"/>
                  </a:lnTo>
                  <a:lnTo>
                    <a:pt x="16" y="32"/>
                  </a:lnTo>
                  <a:lnTo>
                    <a:pt x="5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D3938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7905"/>
            <p:cNvSpPr>
              <a:spLocks/>
            </p:cNvSpPr>
            <p:nvPr/>
          </p:nvSpPr>
          <p:spPr bwMode="auto">
            <a:xfrm>
              <a:off x="2950" y="769"/>
              <a:ext cx="5" cy="7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0 h 7"/>
                <a:gd name="T4" fmla="*/ 2 w 5"/>
                <a:gd name="T5" fmla="*/ 0 h 7"/>
                <a:gd name="T6" fmla="*/ 0 w 5"/>
                <a:gd name="T7" fmla="*/ 0 h 7"/>
                <a:gd name="T8" fmla="*/ 0 w 5"/>
                <a:gd name="T9" fmla="*/ 2 h 7"/>
                <a:gd name="T10" fmla="*/ 0 w 5"/>
                <a:gd name="T11" fmla="*/ 5 h 7"/>
                <a:gd name="T12" fmla="*/ 2 w 5"/>
                <a:gd name="T13" fmla="*/ 7 h 7"/>
                <a:gd name="T14" fmla="*/ 5 w 5"/>
                <a:gd name="T15" fmla="*/ 5 h 7"/>
                <a:gd name="T16" fmla="*/ 5 w 5"/>
                <a:gd name="T17" fmla="*/ 2 h 7"/>
                <a:gd name="T18" fmla="*/ 2 w 5"/>
                <a:gd name="T19" fmla="*/ 2 h 7"/>
                <a:gd name="T20" fmla="*/ 2 w 5"/>
                <a:gd name="T21" fmla="*/ 2 h 7"/>
                <a:gd name="T22" fmla="*/ 2 w 5"/>
                <a:gd name="T23" fmla="*/ 2 h 7"/>
                <a:gd name="T24" fmla="*/ 2 w 5"/>
                <a:gd name="T25" fmla="*/ 5 h 7"/>
                <a:gd name="T26" fmla="*/ 2 w 5"/>
                <a:gd name="T27" fmla="*/ 5 h 7"/>
                <a:gd name="T28" fmla="*/ 0 w 5"/>
                <a:gd name="T29" fmla="*/ 5 h 7"/>
                <a:gd name="T30" fmla="*/ 0 w 5"/>
                <a:gd name="T31" fmla="*/ 2 h 7"/>
                <a:gd name="T32" fmla="*/ 0 w 5"/>
                <a:gd name="T33" fmla="*/ 2 h 7"/>
                <a:gd name="T34" fmla="*/ 2 w 5"/>
                <a:gd name="T35" fmla="*/ 0 h 7"/>
                <a:gd name="T36" fmla="*/ 2 w 5"/>
                <a:gd name="T37" fmla="*/ 2 h 7"/>
                <a:gd name="T38" fmla="*/ 5 w 5"/>
                <a:gd name="T39" fmla="*/ 2 h 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7906"/>
            <p:cNvSpPr>
              <a:spLocks/>
            </p:cNvSpPr>
            <p:nvPr/>
          </p:nvSpPr>
          <p:spPr bwMode="auto">
            <a:xfrm>
              <a:off x="2955" y="769"/>
              <a:ext cx="4" cy="5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5 h 5"/>
                <a:gd name="T4" fmla="*/ 2 w 4"/>
                <a:gd name="T5" fmla="*/ 5 h 5"/>
                <a:gd name="T6" fmla="*/ 2 w 4"/>
                <a:gd name="T7" fmla="*/ 2 h 5"/>
                <a:gd name="T8" fmla="*/ 4 w 4"/>
                <a:gd name="T9" fmla="*/ 2 h 5"/>
                <a:gd name="T10" fmla="*/ 4 w 4"/>
                <a:gd name="T11" fmla="*/ 5 h 5"/>
                <a:gd name="T12" fmla="*/ 4 w 4"/>
                <a:gd name="T13" fmla="*/ 5 h 5"/>
                <a:gd name="T14" fmla="*/ 4 w 4"/>
                <a:gd name="T15" fmla="*/ 0 h 5"/>
                <a:gd name="T16" fmla="*/ 4 w 4"/>
                <a:gd name="T17" fmla="*/ 0 h 5"/>
                <a:gd name="T18" fmla="*/ 4 w 4"/>
                <a:gd name="T19" fmla="*/ 2 h 5"/>
                <a:gd name="T20" fmla="*/ 2 w 4"/>
                <a:gd name="T21" fmla="*/ 2 h 5"/>
                <a:gd name="T22" fmla="*/ 2 w 4"/>
                <a:gd name="T23" fmla="*/ 0 h 5"/>
                <a:gd name="T24" fmla="*/ 0 w 4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Rectangle 7907"/>
            <p:cNvSpPr>
              <a:spLocks noChangeArrowheads="1"/>
            </p:cNvSpPr>
            <p:nvPr/>
          </p:nvSpPr>
          <p:spPr bwMode="auto">
            <a:xfrm>
              <a:off x="2961" y="769"/>
              <a:ext cx="1" cy="5"/>
            </a:xfrm>
            <a:prstGeom prst="rect">
              <a:avLst/>
            </a:prstGeom>
            <a:solidFill>
              <a:srgbClr val="FFF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Rectangle 7908"/>
            <p:cNvSpPr>
              <a:spLocks noChangeArrowheads="1"/>
            </p:cNvSpPr>
            <p:nvPr/>
          </p:nvSpPr>
          <p:spPr bwMode="auto">
            <a:xfrm>
              <a:off x="2957" y="779"/>
              <a:ext cx="2" cy="10"/>
            </a:xfrm>
            <a:prstGeom prst="rect">
              <a:avLst/>
            </a:prstGeom>
            <a:solidFill>
              <a:srgbClr val="FFF1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7909"/>
            <p:cNvSpPr>
              <a:spLocks/>
            </p:cNvSpPr>
            <p:nvPr/>
          </p:nvSpPr>
          <p:spPr bwMode="auto">
            <a:xfrm>
              <a:off x="3060" y="82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5 h 5"/>
                <a:gd name="T4" fmla="*/ 2 w 6"/>
                <a:gd name="T5" fmla="*/ 5 h 5"/>
                <a:gd name="T6" fmla="*/ 4 w 6"/>
                <a:gd name="T7" fmla="*/ 0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0 h 5"/>
                <a:gd name="T14" fmla="*/ 6 w 6"/>
                <a:gd name="T15" fmla="*/ 0 h 5"/>
                <a:gd name="T16" fmla="*/ 6 w 6"/>
                <a:gd name="T17" fmla="*/ 5 h 5"/>
                <a:gd name="T18" fmla="*/ 4 w 6"/>
                <a:gd name="T19" fmla="*/ 0 h 5"/>
                <a:gd name="T20" fmla="*/ 4 w 6"/>
                <a:gd name="T21" fmla="*/ 0 h 5"/>
                <a:gd name="T22" fmla="*/ 2 w 6"/>
                <a:gd name="T23" fmla="*/ 3 h 5"/>
                <a:gd name="T24" fmla="*/ 2 w 6"/>
                <a:gd name="T25" fmla="*/ 0 h 5"/>
                <a:gd name="T26" fmla="*/ 0 w 6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5"/>
                  </a:lnTo>
                  <a:lnTo>
                    <a:pt x="4" y="0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4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7910"/>
            <p:cNvSpPr>
              <a:spLocks/>
            </p:cNvSpPr>
            <p:nvPr/>
          </p:nvSpPr>
          <p:spPr bwMode="auto">
            <a:xfrm>
              <a:off x="3068" y="825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3 h 5"/>
                <a:gd name="T4" fmla="*/ 0 w 5"/>
                <a:gd name="T5" fmla="*/ 5 h 5"/>
                <a:gd name="T6" fmla="*/ 0 w 5"/>
                <a:gd name="T7" fmla="*/ 5 h 5"/>
                <a:gd name="T8" fmla="*/ 3 w 5"/>
                <a:gd name="T9" fmla="*/ 3 h 5"/>
                <a:gd name="T10" fmla="*/ 3 w 5"/>
                <a:gd name="T11" fmla="*/ 5 h 5"/>
                <a:gd name="T12" fmla="*/ 5 w 5"/>
                <a:gd name="T13" fmla="*/ 5 h 5"/>
                <a:gd name="T14" fmla="*/ 3 w 5"/>
                <a:gd name="T15" fmla="*/ 3 h 5"/>
                <a:gd name="T16" fmla="*/ 5 w 5"/>
                <a:gd name="T17" fmla="*/ 0 h 5"/>
                <a:gd name="T18" fmla="*/ 3 w 5"/>
                <a:gd name="T19" fmla="*/ 0 h 5"/>
                <a:gd name="T20" fmla="*/ 3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7911"/>
            <p:cNvSpPr>
              <a:spLocks/>
            </p:cNvSpPr>
            <p:nvPr/>
          </p:nvSpPr>
          <p:spPr bwMode="auto">
            <a:xfrm>
              <a:off x="3073" y="825"/>
              <a:ext cx="4" cy="5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2 w 4"/>
                <a:gd name="T5" fmla="*/ 3 h 5"/>
                <a:gd name="T6" fmla="*/ 4 w 4"/>
                <a:gd name="T7" fmla="*/ 0 h 5"/>
                <a:gd name="T8" fmla="*/ 4 w 4"/>
                <a:gd name="T9" fmla="*/ 0 h 5"/>
                <a:gd name="T10" fmla="*/ 2 w 4"/>
                <a:gd name="T11" fmla="*/ 3 h 5"/>
                <a:gd name="T12" fmla="*/ 0 w 4"/>
                <a:gd name="T13" fmla="*/ 0 h 5"/>
                <a:gd name="T14" fmla="*/ 0 w 4"/>
                <a:gd name="T15" fmla="*/ 0 h 5"/>
                <a:gd name="T16" fmla="*/ 2 w 4"/>
                <a:gd name="T17" fmla="*/ 3 h 5"/>
                <a:gd name="T18" fmla="*/ 2 w 4"/>
                <a:gd name="T19" fmla="*/ 5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16" name="Picture 7912"/>
            <p:cNvPicPr>
              <a:picLocks noChangeAspect="1" noChangeArrowheads="1"/>
            </p:cNvPicPr>
            <p:nvPr/>
          </p:nvPicPr>
          <p:blipFill>
            <a:blip r:embed="rId214" cstate="print"/>
            <a:srcRect/>
            <a:stretch>
              <a:fillRect/>
            </a:stretch>
          </p:blipFill>
          <p:spPr bwMode="auto">
            <a:xfrm>
              <a:off x="3066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7" name="Picture 7913"/>
            <p:cNvPicPr>
              <a:picLocks noChangeAspect="1" noChangeArrowheads="1"/>
            </p:cNvPicPr>
            <p:nvPr/>
          </p:nvPicPr>
          <p:blipFill>
            <a:blip r:embed="rId215" cstate="print"/>
            <a:srcRect/>
            <a:stretch>
              <a:fillRect/>
            </a:stretch>
          </p:blipFill>
          <p:spPr bwMode="auto">
            <a:xfrm>
              <a:off x="3066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18" name="Freeform 7914"/>
            <p:cNvSpPr>
              <a:spLocks/>
            </p:cNvSpPr>
            <p:nvPr/>
          </p:nvSpPr>
          <p:spPr bwMode="auto">
            <a:xfrm>
              <a:off x="3005" y="825"/>
              <a:ext cx="4" cy="5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0 h 5"/>
                <a:gd name="T4" fmla="*/ 4 w 4"/>
                <a:gd name="T5" fmla="*/ 0 h 5"/>
                <a:gd name="T6" fmla="*/ 4 w 4"/>
                <a:gd name="T7" fmla="*/ 0 h 5"/>
                <a:gd name="T8" fmla="*/ 0 w 4"/>
                <a:gd name="T9" fmla="*/ 0 h 5"/>
                <a:gd name="T10" fmla="*/ 0 w 4"/>
                <a:gd name="T11" fmla="*/ 0 h 5"/>
                <a:gd name="T12" fmla="*/ 2 w 4"/>
                <a:gd name="T13" fmla="*/ 0 h 5"/>
                <a:gd name="T14" fmla="*/ 2 w 4"/>
                <a:gd name="T15" fmla="*/ 5 h 5"/>
                <a:gd name="T16" fmla="*/ 2 w 4"/>
                <a:gd name="T17" fmla="*/ 5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7915"/>
            <p:cNvSpPr>
              <a:spLocks/>
            </p:cNvSpPr>
            <p:nvPr/>
          </p:nvSpPr>
          <p:spPr bwMode="auto">
            <a:xfrm>
              <a:off x="3009" y="825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3 h 5"/>
                <a:gd name="T4" fmla="*/ 0 w 5"/>
                <a:gd name="T5" fmla="*/ 5 h 5"/>
                <a:gd name="T6" fmla="*/ 3 w 5"/>
                <a:gd name="T7" fmla="*/ 5 h 5"/>
                <a:gd name="T8" fmla="*/ 5 w 5"/>
                <a:gd name="T9" fmla="*/ 5 h 5"/>
                <a:gd name="T10" fmla="*/ 5 w 5"/>
                <a:gd name="T11" fmla="*/ 3 h 5"/>
                <a:gd name="T12" fmla="*/ 5 w 5"/>
                <a:gd name="T13" fmla="*/ 0 h 5"/>
                <a:gd name="T14" fmla="*/ 5 w 5"/>
                <a:gd name="T15" fmla="*/ 0 h 5"/>
                <a:gd name="T16" fmla="*/ 5 w 5"/>
                <a:gd name="T17" fmla="*/ 3 h 5"/>
                <a:gd name="T18" fmla="*/ 3 w 5"/>
                <a:gd name="T19" fmla="*/ 5 h 5"/>
                <a:gd name="T20" fmla="*/ 3 w 5"/>
                <a:gd name="T21" fmla="*/ 3 h 5"/>
                <a:gd name="T22" fmla="*/ 3 w 5"/>
                <a:gd name="T23" fmla="*/ 3 h 5"/>
                <a:gd name="T24" fmla="*/ 3 w 5"/>
                <a:gd name="T25" fmla="*/ 0 h 5"/>
                <a:gd name="T26" fmla="*/ 0 w 5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7916"/>
            <p:cNvSpPr>
              <a:spLocks/>
            </p:cNvSpPr>
            <p:nvPr/>
          </p:nvSpPr>
          <p:spPr bwMode="auto">
            <a:xfrm>
              <a:off x="3016" y="825"/>
              <a:ext cx="4" cy="5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0 h 5"/>
                <a:gd name="T4" fmla="*/ 2 w 4"/>
                <a:gd name="T5" fmla="*/ 5 h 5"/>
                <a:gd name="T6" fmla="*/ 0 w 4"/>
                <a:gd name="T7" fmla="*/ 0 h 5"/>
                <a:gd name="T8" fmla="*/ 0 w 4"/>
                <a:gd name="T9" fmla="*/ 0 h 5"/>
                <a:gd name="T10" fmla="*/ 0 w 4"/>
                <a:gd name="T11" fmla="*/ 5 h 5"/>
                <a:gd name="T12" fmla="*/ 2 w 4"/>
                <a:gd name="T13" fmla="*/ 5 h 5"/>
                <a:gd name="T14" fmla="*/ 4 w 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21" name="Picture 7917"/>
            <p:cNvPicPr>
              <a:picLocks noChangeAspect="1" noChangeArrowheads="1"/>
            </p:cNvPicPr>
            <p:nvPr/>
          </p:nvPicPr>
          <p:blipFill>
            <a:blip r:embed="rId216" cstate="print"/>
            <a:srcRect/>
            <a:stretch>
              <a:fillRect/>
            </a:stretch>
          </p:blipFill>
          <p:spPr bwMode="auto">
            <a:xfrm>
              <a:off x="3009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2" name="Picture 7918"/>
            <p:cNvPicPr>
              <a:picLocks noChangeAspect="1" noChangeArrowheads="1"/>
            </p:cNvPicPr>
            <p:nvPr/>
          </p:nvPicPr>
          <p:blipFill>
            <a:blip r:embed="rId217" cstate="print"/>
            <a:srcRect/>
            <a:stretch>
              <a:fillRect/>
            </a:stretch>
          </p:blipFill>
          <p:spPr bwMode="auto">
            <a:xfrm>
              <a:off x="3009" y="835"/>
              <a:ext cx="7" cy="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23" name="Freeform 7919"/>
            <p:cNvSpPr>
              <a:spLocks/>
            </p:cNvSpPr>
            <p:nvPr/>
          </p:nvSpPr>
          <p:spPr bwMode="auto">
            <a:xfrm>
              <a:off x="2959" y="823"/>
              <a:ext cx="4" cy="7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7 h 7"/>
                <a:gd name="T4" fmla="*/ 2 w 4"/>
                <a:gd name="T5" fmla="*/ 7 h 7"/>
                <a:gd name="T6" fmla="*/ 4 w 4"/>
                <a:gd name="T7" fmla="*/ 5 h 7"/>
                <a:gd name="T8" fmla="*/ 2 w 4"/>
                <a:gd name="T9" fmla="*/ 5 h 7"/>
                <a:gd name="T10" fmla="*/ 2 w 4"/>
                <a:gd name="T11" fmla="*/ 2 h 7"/>
                <a:gd name="T12" fmla="*/ 0 w 4"/>
                <a:gd name="T13" fmla="*/ 2 h 7"/>
                <a:gd name="T14" fmla="*/ 2 w 4"/>
                <a:gd name="T15" fmla="*/ 2 h 7"/>
                <a:gd name="T16" fmla="*/ 2 w 4"/>
                <a:gd name="T17" fmla="*/ 2 h 7"/>
                <a:gd name="T18" fmla="*/ 2 w 4"/>
                <a:gd name="T19" fmla="*/ 2 h 7"/>
                <a:gd name="T20" fmla="*/ 2 w 4"/>
                <a:gd name="T21" fmla="*/ 2 h 7"/>
                <a:gd name="T22" fmla="*/ 2 w 4"/>
                <a:gd name="T23" fmla="*/ 0 h 7"/>
                <a:gd name="T24" fmla="*/ 0 w 4"/>
                <a:gd name="T25" fmla="*/ 2 h 7"/>
                <a:gd name="T26" fmla="*/ 0 w 4"/>
                <a:gd name="T27" fmla="*/ 5 h 7"/>
                <a:gd name="T28" fmla="*/ 2 w 4"/>
                <a:gd name="T29" fmla="*/ 5 h 7"/>
                <a:gd name="T30" fmla="*/ 2 w 4"/>
                <a:gd name="T31" fmla="*/ 5 h 7"/>
                <a:gd name="T32" fmla="*/ 2 w 4"/>
                <a:gd name="T33" fmla="*/ 7 h 7"/>
                <a:gd name="T34" fmla="*/ 0 w 4"/>
                <a:gd name="T35" fmla="*/ 5 h 7"/>
                <a:gd name="T36" fmla="*/ 0 w 4"/>
                <a:gd name="T37" fmla="*/ 5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7920"/>
            <p:cNvSpPr>
              <a:spLocks/>
            </p:cNvSpPr>
            <p:nvPr/>
          </p:nvSpPr>
          <p:spPr bwMode="auto">
            <a:xfrm>
              <a:off x="2952" y="833"/>
              <a:ext cx="7" cy="12"/>
            </a:xfrm>
            <a:custGeom>
              <a:avLst/>
              <a:gdLst>
                <a:gd name="T0" fmla="*/ 0 w 7"/>
                <a:gd name="T1" fmla="*/ 2 h 12"/>
                <a:gd name="T2" fmla="*/ 5 w 7"/>
                <a:gd name="T3" fmla="*/ 2 h 12"/>
                <a:gd name="T4" fmla="*/ 3 w 7"/>
                <a:gd name="T5" fmla="*/ 12 h 12"/>
                <a:gd name="T6" fmla="*/ 3 w 7"/>
                <a:gd name="T7" fmla="*/ 12 h 12"/>
                <a:gd name="T8" fmla="*/ 7 w 7"/>
                <a:gd name="T9" fmla="*/ 2 h 12"/>
                <a:gd name="T10" fmla="*/ 7 w 7"/>
                <a:gd name="T11" fmla="*/ 0 h 12"/>
                <a:gd name="T12" fmla="*/ 0 w 7"/>
                <a:gd name="T13" fmla="*/ 0 h 12"/>
                <a:gd name="T14" fmla="*/ 0 w 7"/>
                <a:gd name="T15" fmla="*/ 2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2">
                  <a:moveTo>
                    <a:pt x="0" y="2"/>
                  </a:moveTo>
                  <a:lnTo>
                    <a:pt x="5" y="2"/>
                  </a:lnTo>
                  <a:lnTo>
                    <a:pt x="3" y="12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25" name="Picture 7921"/>
            <p:cNvPicPr>
              <a:picLocks noChangeAspect="1" noChangeArrowheads="1"/>
            </p:cNvPicPr>
            <p:nvPr/>
          </p:nvPicPr>
          <p:blipFill>
            <a:blip r:embed="rId218" cstate="print"/>
            <a:srcRect/>
            <a:stretch>
              <a:fillRect/>
            </a:stretch>
          </p:blipFill>
          <p:spPr bwMode="auto">
            <a:xfrm>
              <a:off x="2990" y="634"/>
              <a:ext cx="15" cy="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6" name="Picture 7922"/>
            <p:cNvPicPr>
              <a:picLocks noChangeAspect="1" noChangeArrowheads="1"/>
            </p:cNvPicPr>
            <p:nvPr/>
          </p:nvPicPr>
          <p:blipFill>
            <a:blip r:embed="rId219" cstate="print"/>
            <a:srcRect/>
            <a:stretch>
              <a:fillRect/>
            </a:stretch>
          </p:blipFill>
          <p:spPr bwMode="auto">
            <a:xfrm>
              <a:off x="2990" y="634"/>
              <a:ext cx="15" cy="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27" name="Freeform 7923"/>
            <p:cNvSpPr>
              <a:spLocks/>
            </p:cNvSpPr>
            <p:nvPr/>
          </p:nvSpPr>
          <p:spPr bwMode="auto">
            <a:xfrm>
              <a:off x="3005" y="642"/>
              <a:ext cx="11" cy="14"/>
            </a:xfrm>
            <a:custGeom>
              <a:avLst/>
              <a:gdLst>
                <a:gd name="T0" fmla="*/ 11 w 11"/>
                <a:gd name="T1" fmla="*/ 0 h 14"/>
                <a:gd name="T2" fmla="*/ 7 w 11"/>
                <a:gd name="T3" fmla="*/ 0 h 14"/>
                <a:gd name="T4" fmla="*/ 2 w 11"/>
                <a:gd name="T5" fmla="*/ 0 h 14"/>
                <a:gd name="T6" fmla="*/ 0 w 11"/>
                <a:gd name="T7" fmla="*/ 7 h 14"/>
                <a:gd name="T8" fmla="*/ 2 w 11"/>
                <a:gd name="T9" fmla="*/ 12 h 14"/>
                <a:gd name="T10" fmla="*/ 7 w 11"/>
                <a:gd name="T11" fmla="*/ 14 h 14"/>
                <a:gd name="T12" fmla="*/ 11 w 11"/>
                <a:gd name="T13" fmla="*/ 12 h 14"/>
                <a:gd name="T14" fmla="*/ 11 w 11"/>
                <a:gd name="T15" fmla="*/ 9 h 14"/>
                <a:gd name="T16" fmla="*/ 7 w 11"/>
                <a:gd name="T17" fmla="*/ 12 h 14"/>
                <a:gd name="T18" fmla="*/ 2 w 11"/>
                <a:gd name="T19" fmla="*/ 7 h 14"/>
                <a:gd name="T20" fmla="*/ 7 w 11"/>
                <a:gd name="T21" fmla="*/ 2 h 14"/>
                <a:gd name="T22" fmla="*/ 11 w 11"/>
                <a:gd name="T23" fmla="*/ 2 h 14"/>
                <a:gd name="T24" fmla="*/ 11 w 11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lnTo>
                    <a:pt x="7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7" y="14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2" y="7"/>
                  </a:lnTo>
                  <a:lnTo>
                    <a:pt x="7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7924"/>
            <p:cNvSpPr>
              <a:spLocks/>
            </p:cNvSpPr>
            <p:nvPr/>
          </p:nvSpPr>
          <p:spPr bwMode="auto">
            <a:xfrm>
              <a:off x="3016" y="642"/>
              <a:ext cx="11" cy="14"/>
            </a:xfrm>
            <a:custGeom>
              <a:avLst/>
              <a:gdLst>
                <a:gd name="T0" fmla="*/ 11 w 11"/>
                <a:gd name="T1" fmla="*/ 0 h 14"/>
                <a:gd name="T2" fmla="*/ 6 w 11"/>
                <a:gd name="T3" fmla="*/ 0 h 14"/>
                <a:gd name="T4" fmla="*/ 2 w 11"/>
                <a:gd name="T5" fmla="*/ 0 h 14"/>
                <a:gd name="T6" fmla="*/ 0 w 11"/>
                <a:gd name="T7" fmla="*/ 7 h 14"/>
                <a:gd name="T8" fmla="*/ 2 w 11"/>
                <a:gd name="T9" fmla="*/ 12 h 14"/>
                <a:gd name="T10" fmla="*/ 6 w 11"/>
                <a:gd name="T11" fmla="*/ 14 h 14"/>
                <a:gd name="T12" fmla="*/ 11 w 11"/>
                <a:gd name="T13" fmla="*/ 12 h 14"/>
                <a:gd name="T14" fmla="*/ 11 w 11"/>
                <a:gd name="T15" fmla="*/ 9 h 14"/>
                <a:gd name="T16" fmla="*/ 6 w 11"/>
                <a:gd name="T17" fmla="*/ 12 h 14"/>
                <a:gd name="T18" fmla="*/ 2 w 11"/>
                <a:gd name="T19" fmla="*/ 7 h 14"/>
                <a:gd name="T20" fmla="*/ 6 w 11"/>
                <a:gd name="T21" fmla="*/ 2 h 14"/>
                <a:gd name="T22" fmla="*/ 11 w 11"/>
                <a:gd name="T23" fmla="*/ 2 h 14"/>
                <a:gd name="T24" fmla="*/ 11 w 11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6" y="12"/>
                  </a:lnTo>
                  <a:lnTo>
                    <a:pt x="2" y="7"/>
                  </a:lnTo>
                  <a:lnTo>
                    <a:pt x="6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7925"/>
            <p:cNvSpPr>
              <a:spLocks/>
            </p:cNvSpPr>
            <p:nvPr/>
          </p:nvSpPr>
          <p:spPr bwMode="auto">
            <a:xfrm>
              <a:off x="3029" y="642"/>
              <a:ext cx="9" cy="14"/>
            </a:xfrm>
            <a:custGeom>
              <a:avLst/>
              <a:gdLst>
                <a:gd name="T0" fmla="*/ 0 w 9"/>
                <a:gd name="T1" fmla="*/ 0 h 14"/>
                <a:gd name="T2" fmla="*/ 0 w 9"/>
                <a:gd name="T3" fmla="*/ 7 h 14"/>
                <a:gd name="T4" fmla="*/ 4 w 9"/>
                <a:gd name="T5" fmla="*/ 14 h 14"/>
                <a:gd name="T6" fmla="*/ 9 w 9"/>
                <a:gd name="T7" fmla="*/ 12 h 14"/>
                <a:gd name="T8" fmla="*/ 9 w 9"/>
                <a:gd name="T9" fmla="*/ 7 h 14"/>
                <a:gd name="T10" fmla="*/ 9 w 9"/>
                <a:gd name="T11" fmla="*/ 0 h 14"/>
                <a:gd name="T12" fmla="*/ 7 w 9"/>
                <a:gd name="T13" fmla="*/ 0 h 14"/>
                <a:gd name="T14" fmla="*/ 7 w 9"/>
                <a:gd name="T15" fmla="*/ 7 h 14"/>
                <a:gd name="T16" fmla="*/ 4 w 9"/>
                <a:gd name="T17" fmla="*/ 12 h 14"/>
                <a:gd name="T18" fmla="*/ 2 w 9"/>
                <a:gd name="T19" fmla="*/ 7 h 14"/>
                <a:gd name="T20" fmla="*/ 2 w 9"/>
                <a:gd name="T21" fmla="*/ 0 h 14"/>
                <a:gd name="T22" fmla="*/ 0 w 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lnTo>
                    <a:pt x="0" y="7"/>
                  </a:lnTo>
                  <a:lnTo>
                    <a:pt x="4" y="14"/>
                  </a:lnTo>
                  <a:lnTo>
                    <a:pt x="9" y="12"/>
                  </a:lnTo>
                  <a:lnTo>
                    <a:pt x="9" y="7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7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7926"/>
            <p:cNvSpPr>
              <a:spLocks/>
            </p:cNvSpPr>
            <p:nvPr/>
          </p:nvSpPr>
          <p:spPr bwMode="auto">
            <a:xfrm>
              <a:off x="3040" y="632"/>
              <a:ext cx="15" cy="24"/>
            </a:xfrm>
            <a:custGeom>
              <a:avLst/>
              <a:gdLst>
                <a:gd name="T0" fmla="*/ 15 w 15"/>
                <a:gd name="T1" fmla="*/ 2 h 24"/>
                <a:gd name="T2" fmla="*/ 11 w 15"/>
                <a:gd name="T3" fmla="*/ 0 h 24"/>
                <a:gd name="T4" fmla="*/ 2 w 15"/>
                <a:gd name="T5" fmla="*/ 5 h 24"/>
                <a:gd name="T6" fmla="*/ 0 w 15"/>
                <a:gd name="T7" fmla="*/ 12 h 24"/>
                <a:gd name="T8" fmla="*/ 2 w 15"/>
                <a:gd name="T9" fmla="*/ 19 h 24"/>
                <a:gd name="T10" fmla="*/ 11 w 15"/>
                <a:gd name="T11" fmla="*/ 24 h 24"/>
                <a:gd name="T12" fmla="*/ 15 w 15"/>
                <a:gd name="T13" fmla="*/ 22 h 24"/>
                <a:gd name="T14" fmla="*/ 15 w 15"/>
                <a:gd name="T15" fmla="*/ 15 h 24"/>
                <a:gd name="T16" fmla="*/ 11 w 15"/>
                <a:gd name="T17" fmla="*/ 17 h 24"/>
                <a:gd name="T18" fmla="*/ 4 w 15"/>
                <a:gd name="T19" fmla="*/ 12 h 24"/>
                <a:gd name="T20" fmla="*/ 11 w 15"/>
                <a:gd name="T21" fmla="*/ 5 h 24"/>
                <a:gd name="T22" fmla="*/ 15 w 15"/>
                <a:gd name="T23" fmla="*/ 7 h 24"/>
                <a:gd name="T24" fmla="*/ 15 w 15"/>
                <a:gd name="T25" fmla="*/ 2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24">
                  <a:moveTo>
                    <a:pt x="15" y="2"/>
                  </a:moveTo>
                  <a:lnTo>
                    <a:pt x="11" y="0"/>
                  </a:lnTo>
                  <a:lnTo>
                    <a:pt x="2" y="5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11" y="24"/>
                  </a:lnTo>
                  <a:lnTo>
                    <a:pt x="15" y="22"/>
                  </a:lnTo>
                  <a:lnTo>
                    <a:pt x="15" y="15"/>
                  </a:lnTo>
                  <a:lnTo>
                    <a:pt x="11" y="17"/>
                  </a:lnTo>
                  <a:lnTo>
                    <a:pt x="4" y="12"/>
                  </a:lnTo>
                  <a:lnTo>
                    <a:pt x="11" y="5"/>
                  </a:lnTo>
                  <a:lnTo>
                    <a:pt x="15" y="7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131" name="Picture 7927"/>
            <p:cNvPicPr>
              <a:picLocks noChangeAspect="1" noChangeArrowheads="1"/>
            </p:cNvPicPr>
            <p:nvPr/>
          </p:nvPicPr>
          <p:blipFill>
            <a:blip r:embed="rId220" cstate="print"/>
            <a:srcRect/>
            <a:stretch>
              <a:fillRect/>
            </a:stretch>
          </p:blipFill>
          <p:spPr bwMode="auto">
            <a:xfrm>
              <a:off x="3055" y="642"/>
              <a:ext cx="18" cy="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32" name="Picture 7928"/>
            <p:cNvPicPr>
              <a:picLocks noChangeAspect="1" noChangeArrowheads="1"/>
            </p:cNvPicPr>
            <p:nvPr/>
          </p:nvPicPr>
          <p:blipFill>
            <a:blip r:embed="rId221" cstate="print"/>
            <a:srcRect/>
            <a:stretch>
              <a:fillRect/>
            </a:stretch>
          </p:blipFill>
          <p:spPr bwMode="auto">
            <a:xfrm>
              <a:off x="3055" y="642"/>
              <a:ext cx="18" cy="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33" name="Freeform 7929"/>
            <p:cNvSpPr>
              <a:spLocks/>
            </p:cNvSpPr>
            <p:nvPr/>
          </p:nvSpPr>
          <p:spPr bwMode="auto">
            <a:xfrm>
              <a:off x="3073" y="639"/>
              <a:ext cx="11" cy="15"/>
            </a:xfrm>
            <a:custGeom>
              <a:avLst/>
              <a:gdLst>
                <a:gd name="T0" fmla="*/ 4 w 11"/>
                <a:gd name="T1" fmla="*/ 0 h 15"/>
                <a:gd name="T2" fmla="*/ 0 w 11"/>
                <a:gd name="T3" fmla="*/ 0 h 15"/>
                <a:gd name="T4" fmla="*/ 0 w 11"/>
                <a:gd name="T5" fmla="*/ 15 h 15"/>
                <a:gd name="T6" fmla="*/ 4 w 11"/>
                <a:gd name="T7" fmla="*/ 15 h 15"/>
                <a:gd name="T8" fmla="*/ 4 w 11"/>
                <a:gd name="T9" fmla="*/ 10 h 15"/>
                <a:gd name="T10" fmla="*/ 6 w 11"/>
                <a:gd name="T11" fmla="*/ 8 h 15"/>
                <a:gd name="T12" fmla="*/ 9 w 11"/>
                <a:gd name="T13" fmla="*/ 5 h 15"/>
                <a:gd name="T14" fmla="*/ 11 w 11"/>
                <a:gd name="T15" fmla="*/ 5 h 15"/>
                <a:gd name="T16" fmla="*/ 11 w 11"/>
                <a:gd name="T17" fmla="*/ 0 h 15"/>
                <a:gd name="T18" fmla="*/ 9 w 11"/>
                <a:gd name="T19" fmla="*/ 0 h 15"/>
                <a:gd name="T20" fmla="*/ 4 w 11"/>
                <a:gd name="T21" fmla="*/ 3 h 15"/>
                <a:gd name="T22" fmla="*/ 4 w 11"/>
                <a:gd name="T23" fmla="*/ 3 h 15"/>
                <a:gd name="T24" fmla="*/ 4 w 11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0"/>
                  </a:lnTo>
                  <a:lnTo>
                    <a:pt x="6" y="8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7930"/>
            <p:cNvSpPr>
              <a:spLocks/>
            </p:cNvSpPr>
            <p:nvPr/>
          </p:nvSpPr>
          <p:spPr bwMode="auto">
            <a:xfrm>
              <a:off x="3084" y="639"/>
              <a:ext cx="11" cy="15"/>
            </a:xfrm>
            <a:custGeom>
              <a:avLst/>
              <a:gdLst>
                <a:gd name="T0" fmla="*/ 4 w 11"/>
                <a:gd name="T1" fmla="*/ 0 h 15"/>
                <a:gd name="T2" fmla="*/ 0 w 11"/>
                <a:gd name="T3" fmla="*/ 0 h 15"/>
                <a:gd name="T4" fmla="*/ 0 w 11"/>
                <a:gd name="T5" fmla="*/ 15 h 15"/>
                <a:gd name="T6" fmla="*/ 4 w 11"/>
                <a:gd name="T7" fmla="*/ 15 h 15"/>
                <a:gd name="T8" fmla="*/ 4 w 11"/>
                <a:gd name="T9" fmla="*/ 10 h 15"/>
                <a:gd name="T10" fmla="*/ 6 w 11"/>
                <a:gd name="T11" fmla="*/ 8 h 15"/>
                <a:gd name="T12" fmla="*/ 9 w 11"/>
                <a:gd name="T13" fmla="*/ 5 h 15"/>
                <a:gd name="T14" fmla="*/ 11 w 11"/>
                <a:gd name="T15" fmla="*/ 5 h 15"/>
                <a:gd name="T16" fmla="*/ 11 w 11"/>
                <a:gd name="T17" fmla="*/ 0 h 15"/>
                <a:gd name="T18" fmla="*/ 11 w 11"/>
                <a:gd name="T19" fmla="*/ 0 h 15"/>
                <a:gd name="T20" fmla="*/ 6 w 11"/>
                <a:gd name="T21" fmla="*/ 3 h 15"/>
                <a:gd name="T22" fmla="*/ 4 w 11"/>
                <a:gd name="T23" fmla="*/ 3 h 15"/>
                <a:gd name="T24" fmla="*/ 4 w 11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0"/>
                  </a:lnTo>
                  <a:lnTo>
                    <a:pt x="6" y="8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705" name="Freeform 7931"/>
          <p:cNvSpPr>
            <a:spLocks/>
          </p:cNvSpPr>
          <p:nvPr/>
        </p:nvSpPr>
        <p:spPr bwMode="auto">
          <a:xfrm>
            <a:off x="9144000" y="2522538"/>
            <a:ext cx="20638" cy="20637"/>
          </a:xfrm>
          <a:custGeom>
            <a:avLst/>
            <a:gdLst>
              <a:gd name="T0" fmla="*/ 0 w 13"/>
              <a:gd name="T1" fmla="*/ 0 h 13"/>
              <a:gd name="T2" fmla="*/ 20638 w 13"/>
              <a:gd name="T3" fmla="*/ 20637 h 13"/>
              <a:gd name="T4" fmla="*/ 20638 w 13"/>
              <a:gd name="T5" fmla="*/ 0 h 13"/>
              <a:gd name="T6" fmla="*/ 0 w 13"/>
              <a:gd name="T7" fmla="*/ 0 h 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13">
                <a:moveTo>
                  <a:pt x="0" y="0"/>
                </a:moveTo>
                <a:lnTo>
                  <a:pt x="13" y="13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6" name="Freeform 7932"/>
          <p:cNvSpPr>
            <a:spLocks/>
          </p:cNvSpPr>
          <p:nvPr/>
        </p:nvSpPr>
        <p:spPr bwMode="auto">
          <a:xfrm>
            <a:off x="9126538" y="2522538"/>
            <a:ext cx="38100" cy="42862"/>
          </a:xfrm>
          <a:custGeom>
            <a:avLst/>
            <a:gdLst>
              <a:gd name="T0" fmla="*/ 17463 w 24"/>
              <a:gd name="T1" fmla="*/ 0 h 27"/>
              <a:gd name="T2" fmla="*/ 38100 w 24"/>
              <a:gd name="T3" fmla="*/ 20637 h 27"/>
              <a:gd name="T4" fmla="*/ 17463 w 24"/>
              <a:gd name="T5" fmla="*/ 42862 h 27"/>
              <a:gd name="T6" fmla="*/ 0 w 24"/>
              <a:gd name="T7" fmla="*/ 20637 h 27"/>
              <a:gd name="T8" fmla="*/ 17463 w 24"/>
              <a:gd name="T9" fmla="*/ 0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7">
                <a:moveTo>
                  <a:pt x="11" y="0"/>
                </a:moveTo>
                <a:lnTo>
                  <a:pt x="24" y="13"/>
                </a:lnTo>
                <a:lnTo>
                  <a:pt x="11" y="27"/>
                </a:lnTo>
                <a:lnTo>
                  <a:pt x="0" y="13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7" name="Oval 7933"/>
          <p:cNvSpPr>
            <a:spLocks noChangeArrowheads="1"/>
          </p:cNvSpPr>
          <p:nvPr/>
        </p:nvSpPr>
        <p:spPr bwMode="auto">
          <a:xfrm>
            <a:off x="7035800" y="2616200"/>
            <a:ext cx="44450" cy="63500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8" name="Oval 7934"/>
          <p:cNvSpPr>
            <a:spLocks noChangeArrowheads="1"/>
          </p:cNvSpPr>
          <p:nvPr/>
        </p:nvSpPr>
        <p:spPr bwMode="auto">
          <a:xfrm>
            <a:off x="8175625" y="2884488"/>
            <a:ext cx="57150" cy="66675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9" name="Oval 7935"/>
          <p:cNvSpPr>
            <a:spLocks noChangeArrowheads="1"/>
          </p:cNvSpPr>
          <p:nvPr/>
        </p:nvSpPr>
        <p:spPr bwMode="auto">
          <a:xfrm>
            <a:off x="8131175" y="2720975"/>
            <a:ext cx="46038" cy="52388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0" name="Oval 7936"/>
          <p:cNvSpPr>
            <a:spLocks noChangeArrowheads="1"/>
          </p:cNvSpPr>
          <p:nvPr/>
        </p:nvSpPr>
        <p:spPr bwMode="auto">
          <a:xfrm>
            <a:off x="7691438" y="2714625"/>
            <a:ext cx="41275" cy="55563"/>
          </a:xfrm>
          <a:prstGeom prst="ellipse">
            <a:avLst/>
          </a:prstGeom>
          <a:noFill/>
          <a:ln w="3175">
            <a:solidFill>
              <a:srgbClr val="81644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1" name="Freeform 7937"/>
          <p:cNvSpPr>
            <a:spLocks/>
          </p:cNvSpPr>
          <p:nvPr/>
        </p:nvSpPr>
        <p:spPr bwMode="auto">
          <a:xfrm>
            <a:off x="7278688" y="2597150"/>
            <a:ext cx="58737" cy="85725"/>
          </a:xfrm>
          <a:custGeom>
            <a:avLst/>
            <a:gdLst>
              <a:gd name="T0" fmla="*/ 11112 w 37"/>
              <a:gd name="T1" fmla="*/ 53975 h 54"/>
              <a:gd name="T2" fmla="*/ 0 w 37"/>
              <a:gd name="T3" fmla="*/ 19050 h 54"/>
              <a:gd name="T4" fmla="*/ 0 w 37"/>
              <a:gd name="T5" fmla="*/ 7938 h 54"/>
              <a:gd name="T6" fmla="*/ 7937 w 37"/>
              <a:gd name="T7" fmla="*/ 0 h 54"/>
              <a:gd name="T8" fmla="*/ 28575 w 37"/>
              <a:gd name="T9" fmla="*/ 3175 h 54"/>
              <a:gd name="T10" fmla="*/ 49212 w 37"/>
              <a:gd name="T11" fmla="*/ 31750 h 54"/>
              <a:gd name="T12" fmla="*/ 58737 w 37"/>
              <a:gd name="T13" fmla="*/ 66675 h 54"/>
              <a:gd name="T14" fmla="*/ 58737 w 37"/>
              <a:gd name="T15" fmla="*/ 77788 h 54"/>
              <a:gd name="T16" fmla="*/ 52387 w 37"/>
              <a:gd name="T17" fmla="*/ 85725 h 54"/>
              <a:gd name="T18" fmla="*/ 31750 w 37"/>
              <a:gd name="T19" fmla="*/ 80963 h 54"/>
              <a:gd name="T20" fmla="*/ 11112 w 37"/>
              <a:gd name="T21" fmla="*/ 53975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7" h="54">
                <a:moveTo>
                  <a:pt x="7" y="34"/>
                </a:moveTo>
                <a:lnTo>
                  <a:pt x="0" y="12"/>
                </a:lnTo>
                <a:lnTo>
                  <a:pt x="0" y="5"/>
                </a:lnTo>
                <a:lnTo>
                  <a:pt x="5" y="0"/>
                </a:lnTo>
                <a:lnTo>
                  <a:pt x="18" y="2"/>
                </a:lnTo>
                <a:lnTo>
                  <a:pt x="31" y="20"/>
                </a:lnTo>
                <a:lnTo>
                  <a:pt x="37" y="42"/>
                </a:lnTo>
                <a:lnTo>
                  <a:pt x="37" y="49"/>
                </a:lnTo>
                <a:lnTo>
                  <a:pt x="33" y="54"/>
                </a:lnTo>
                <a:lnTo>
                  <a:pt x="20" y="51"/>
                </a:lnTo>
                <a:lnTo>
                  <a:pt x="7" y="34"/>
                </a:lnTo>
                <a:close/>
              </a:path>
            </a:pathLst>
          </a:custGeom>
          <a:noFill/>
          <a:ln w="3175">
            <a:solidFill>
              <a:srgbClr val="816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2" name="Oval 7938"/>
          <p:cNvSpPr>
            <a:spLocks noChangeArrowheads="1"/>
          </p:cNvSpPr>
          <p:nvPr/>
        </p:nvSpPr>
        <p:spPr bwMode="auto">
          <a:xfrm>
            <a:off x="7988300" y="3167063"/>
            <a:ext cx="57150" cy="68262"/>
          </a:xfrm>
          <a:prstGeom prst="ellips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3" name="Line 7939"/>
          <p:cNvSpPr>
            <a:spLocks noChangeShapeType="1"/>
          </p:cNvSpPr>
          <p:nvPr/>
        </p:nvSpPr>
        <p:spPr bwMode="auto">
          <a:xfrm flipV="1">
            <a:off x="8002588" y="2655888"/>
            <a:ext cx="20637" cy="190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4" name="Line 7940"/>
          <p:cNvSpPr>
            <a:spLocks noChangeShapeType="1"/>
          </p:cNvSpPr>
          <p:nvPr/>
        </p:nvSpPr>
        <p:spPr bwMode="auto">
          <a:xfrm flipV="1">
            <a:off x="8002588" y="2655888"/>
            <a:ext cx="31750" cy="254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5" name="Line 7941"/>
          <p:cNvSpPr>
            <a:spLocks noChangeShapeType="1"/>
          </p:cNvSpPr>
          <p:nvPr/>
        </p:nvSpPr>
        <p:spPr bwMode="auto">
          <a:xfrm flipV="1">
            <a:off x="8002588" y="2655888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6" name="Line 7942"/>
          <p:cNvSpPr>
            <a:spLocks noChangeShapeType="1"/>
          </p:cNvSpPr>
          <p:nvPr/>
        </p:nvSpPr>
        <p:spPr bwMode="auto">
          <a:xfrm flipV="1">
            <a:off x="8005763" y="2663825"/>
            <a:ext cx="46037" cy="3810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7" name="Line 7943"/>
          <p:cNvSpPr>
            <a:spLocks noChangeShapeType="1"/>
          </p:cNvSpPr>
          <p:nvPr/>
        </p:nvSpPr>
        <p:spPr bwMode="auto">
          <a:xfrm flipV="1">
            <a:off x="8008938" y="2670175"/>
            <a:ext cx="46037" cy="3492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8" name="Line 7944"/>
          <p:cNvSpPr>
            <a:spLocks noChangeShapeType="1"/>
          </p:cNvSpPr>
          <p:nvPr/>
        </p:nvSpPr>
        <p:spPr bwMode="auto">
          <a:xfrm flipV="1">
            <a:off x="8013700" y="2681288"/>
            <a:ext cx="41275" cy="31750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9" name="Line 7945"/>
          <p:cNvSpPr>
            <a:spLocks noChangeShapeType="1"/>
          </p:cNvSpPr>
          <p:nvPr/>
        </p:nvSpPr>
        <p:spPr bwMode="auto">
          <a:xfrm flipV="1">
            <a:off x="8020050" y="2689225"/>
            <a:ext cx="34925" cy="285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20" name="Line 7946"/>
          <p:cNvSpPr>
            <a:spLocks noChangeShapeType="1"/>
          </p:cNvSpPr>
          <p:nvPr/>
        </p:nvSpPr>
        <p:spPr bwMode="auto">
          <a:xfrm flipV="1">
            <a:off x="8032750" y="2701925"/>
            <a:ext cx="22225" cy="15875"/>
          </a:xfrm>
          <a:prstGeom prst="line">
            <a:avLst/>
          </a:prstGeom>
          <a:noFill/>
          <a:ln w="142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1" name="Picture 7947"/>
          <p:cNvPicPr>
            <a:picLocks noChangeAspect="1" noChangeArrowheads="1"/>
          </p:cNvPicPr>
          <p:nvPr/>
        </p:nvPicPr>
        <p:blipFill>
          <a:blip r:embed="rId222" cstate="print"/>
          <a:srcRect/>
          <a:stretch>
            <a:fillRect/>
          </a:stretch>
        </p:blipFill>
        <p:spPr bwMode="auto">
          <a:xfrm>
            <a:off x="6808788" y="2006600"/>
            <a:ext cx="73025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2" name="Freeform 7948"/>
          <p:cNvSpPr>
            <a:spLocks/>
          </p:cNvSpPr>
          <p:nvPr/>
        </p:nvSpPr>
        <p:spPr bwMode="auto">
          <a:xfrm>
            <a:off x="6889750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2700 w 24"/>
              <a:gd name="T3" fmla="*/ 77787 h 49"/>
              <a:gd name="T4" fmla="*/ 12700 w 24"/>
              <a:gd name="T5" fmla="*/ 42862 h 49"/>
              <a:gd name="T6" fmla="*/ 20638 w 24"/>
              <a:gd name="T7" fmla="*/ 23812 h 49"/>
              <a:gd name="T8" fmla="*/ 30163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4925 w 24"/>
              <a:gd name="T15" fmla="*/ 0 h 49"/>
              <a:gd name="T16" fmla="*/ 20638 w 24"/>
              <a:gd name="T17" fmla="*/ 3175 h 49"/>
              <a:gd name="T18" fmla="*/ 12700 w 24"/>
              <a:gd name="T19" fmla="*/ 15875 h 49"/>
              <a:gd name="T20" fmla="*/ 12700 w 24"/>
              <a:gd name="T21" fmla="*/ 15875 h 49"/>
              <a:gd name="T22" fmla="*/ 12700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8" y="49"/>
                </a:lnTo>
                <a:lnTo>
                  <a:pt x="8" y="27"/>
                </a:lnTo>
                <a:lnTo>
                  <a:pt x="13" y="15"/>
                </a:lnTo>
                <a:lnTo>
                  <a:pt x="19" y="10"/>
                </a:lnTo>
                <a:lnTo>
                  <a:pt x="24" y="10"/>
                </a:lnTo>
                <a:lnTo>
                  <a:pt x="24" y="0"/>
                </a:lnTo>
                <a:lnTo>
                  <a:pt x="22" y="0"/>
                </a:lnTo>
                <a:lnTo>
                  <a:pt x="13" y="2"/>
                </a:lnTo>
                <a:lnTo>
                  <a:pt x="8" y="10"/>
                </a:lnTo>
                <a:lnTo>
                  <a:pt x="8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3" name="Picture 7949"/>
          <p:cNvPicPr>
            <a:picLocks noChangeAspect="1" noChangeArrowheads="1"/>
          </p:cNvPicPr>
          <p:nvPr/>
        </p:nvPicPr>
        <p:blipFill>
          <a:blip r:embed="rId223" cstate="print"/>
          <a:srcRect/>
          <a:stretch>
            <a:fillRect/>
          </a:stretch>
        </p:blipFill>
        <p:spPr bwMode="auto">
          <a:xfrm>
            <a:off x="6927850" y="2036763"/>
            <a:ext cx="61913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24" name="Picture 7950"/>
          <p:cNvPicPr>
            <a:picLocks noChangeAspect="1" noChangeArrowheads="1"/>
          </p:cNvPicPr>
          <p:nvPr/>
        </p:nvPicPr>
        <p:blipFill>
          <a:blip r:embed="rId224" cstate="print"/>
          <a:srcRect/>
          <a:stretch>
            <a:fillRect/>
          </a:stretch>
        </p:blipFill>
        <p:spPr bwMode="auto">
          <a:xfrm>
            <a:off x="6992938" y="2036763"/>
            <a:ext cx="66675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5" name="Freeform 7951"/>
          <p:cNvSpPr>
            <a:spLocks/>
          </p:cNvSpPr>
          <p:nvPr/>
        </p:nvSpPr>
        <p:spPr bwMode="auto">
          <a:xfrm>
            <a:off x="7067550" y="2033588"/>
            <a:ext cx="96838" cy="77787"/>
          </a:xfrm>
          <a:custGeom>
            <a:avLst/>
            <a:gdLst>
              <a:gd name="T0" fmla="*/ 0 w 61"/>
              <a:gd name="T1" fmla="*/ 77787 h 49"/>
              <a:gd name="T2" fmla="*/ 12700 w 61"/>
              <a:gd name="T3" fmla="*/ 77787 h 49"/>
              <a:gd name="T4" fmla="*/ 12700 w 61"/>
              <a:gd name="T5" fmla="*/ 30162 h 49"/>
              <a:gd name="T6" fmla="*/ 20638 w 61"/>
              <a:gd name="T7" fmla="*/ 19050 h 49"/>
              <a:gd name="T8" fmla="*/ 30163 w 61"/>
              <a:gd name="T9" fmla="*/ 11112 h 49"/>
              <a:gd name="T10" fmla="*/ 38100 w 61"/>
              <a:gd name="T11" fmla="*/ 15875 h 49"/>
              <a:gd name="T12" fmla="*/ 41275 w 61"/>
              <a:gd name="T13" fmla="*/ 26987 h 49"/>
              <a:gd name="T14" fmla="*/ 41275 w 61"/>
              <a:gd name="T15" fmla="*/ 77787 h 49"/>
              <a:gd name="T16" fmla="*/ 55563 w 61"/>
              <a:gd name="T17" fmla="*/ 77787 h 49"/>
              <a:gd name="T18" fmla="*/ 55563 w 61"/>
              <a:gd name="T19" fmla="*/ 30162 h 49"/>
              <a:gd name="T20" fmla="*/ 58738 w 61"/>
              <a:gd name="T21" fmla="*/ 19050 h 49"/>
              <a:gd name="T22" fmla="*/ 68263 w 61"/>
              <a:gd name="T23" fmla="*/ 11112 h 49"/>
              <a:gd name="T24" fmla="*/ 79375 w 61"/>
              <a:gd name="T25" fmla="*/ 19050 h 49"/>
              <a:gd name="T26" fmla="*/ 82550 w 61"/>
              <a:gd name="T27" fmla="*/ 30162 h 49"/>
              <a:gd name="T28" fmla="*/ 82550 w 61"/>
              <a:gd name="T29" fmla="*/ 77787 h 49"/>
              <a:gd name="T30" fmla="*/ 96838 w 61"/>
              <a:gd name="T31" fmla="*/ 77787 h 49"/>
              <a:gd name="T32" fmla="*/ 96838 w 61"/>
              <a:gd name="T33" fmla="*/ 23812 h 49"/>
              <a:gd name="T34" fmla="*/ 88900 w 61"/>
              <a:gd name="T35" fmla="*/ 3175 h 49"/>
              <a:gd name="T36" fmla="*/ 76200 w 61"/>
              <a:gd name="T37" fmla="*/ 0 h 49"/>
              <a:gd name="T38" fmla="*/ 61913 w 61"/>
              <a:gd name="T39" fmla="*/ 3175 h 49"/>
              <a:gd name="T40" fmla="*/ 55563 w 61"/>
              <a:gd name="T41" fmla="*/ 11112 h 49"/>
              <a:gd name="T42" fmla="*/ 33338 w 61"/>
              <a:gd name="T43" fmla="*/ 0 h 49"/>
              <a:gd name="T44" fmla="*/ 23813 w 61"/>
              <a:gd name="T45" fmla="*/ 3175 h 49"/>
              <a:gd name="T46" fmla="*/ 12700 w 61"/>
              <a:gd name="T47" fmla="*/ 11112 h 49"/>
              <a:gd name="T48" fmla="*/ 12700 w 61"/>
              <a:gd name="T49" fmla="*/ 11112 h 49"/>
              <a:gd name="T50" fmla="*/ 12700 w 61"/>
              <a:gd name="T51" fmla="*/ 3175 h 49"/>
              <a:gd name="T52" fmla="*/ 0 w 61"/>
              <a:gd name="T53" fmla="*/ 3175 h 49"/>
              <a:gd name="T54" fmla="*/ 0 w 61"/>
              <a:gd name="T55" fmla="*/ 77787 h 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49">
                <a:moveTo>
                  <a:pt x="0" y="49"/>
                </a:moveTo>
                <a:lnTo>
                  <a:pt x="8" y="49"/>
                </a:lnTo>
                <a:lnTo>
                  <a:pt x="8" y="19"/>
                </a:lnTo>
                <a:lnTo>
                  <a:pt x="13" y="12"/>
                </a:lnTo>
                <a:lnTo>
                  <a:pt x="19" y="7"/>
                </a:lnTo>
                <a:lnTo>
                  <a:pt x="24" y="10"/>
                </a:lnTo>
                <a:lnTo>
                  <a:pt x="26" y="17"/>
                </a:lnTo>
                <a:lnTo>
                  <a:pt x="26" y="49"/>
                </a:lnTo>
                <a:lnTo>
                  <a:pt x="35" y="49"/>
                </a:lnTo>
                <a:lnTo>
                  <a:pt x="35" y="19"/>
                </a:lnTo>
                <a:lnTo>
                  <a:pt x="37" y="12"/>
                </a:lnTo>
                <a:lnTo>
                  <a:pt x="43" y="7"/>
                </a:lnTo>
                <a:lnTo>
                  <a:pt x="50" y="12"/>
                </a:lnTo>
                <a:lnTo>
                  <a:pt x="52" y="19"/>
                </a:lnTo>
                <a:lnTo>
                  <a:pt x="52" y="49"/>
                </a:lnTo>
                <a:lnTo>
                  <a:pt x="61" y="49"/>
                </a:lnTo>
                <a:lnTo>
                  <a:pt x="61" y="15"/>
                </a:lnTo>
                <a:lnTo>
                  <a:pt x="56" y="2"/>
                </a:lnTo>
                <a:lnTo>
                  <a:pt x="48" y="0"/>
                </a:lnTo>
                <a:lnTo>
                  <a:pt x="39" y="2"/>
                </a:lnTo>
                <a:lnTo>
                  <a:pt x="35" y="7"/>
                </a:lnTo>
                <a:lnTo>
                  <a:pt x="21" y="0"/>
                </a:lnTo>
                <a:lnTo>
                  <a:pt x="15" y="2"/>
                </a:lnTo>
                <a:lnTo>
                  <a:pt x="8" y="7"/>
                </a:lnTo>
                <a:lnTo>
                  <a:pt x="8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6" name="Picture 7952"/>
          <p:cNvPicPr>
            <a:picLocks noChangeAspect="1" noChangeArrowheads="1"/>
          </p:cNvPicPr>
          <p:nvPr/>
        </p:nvPicPr>
        <p:blipFill>
          <a:blip r:embed="rId225" cstate="print"/>
          <a:srcRect/>
          <a:stretch>
            <a:fillRect/>
          </a:stretch>
        </p:blipFill>
        <p:spPr bwMode="auto">
          <a:xfrm>
            <a:off x="7178675" y="2036763"/>
            <a:ext cx="65088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7" name="Rectangle 7953"/>
          <p:cNvSpPr>
            <a:spLocks noChangeArrowheads="1"/>
          </p:cNvSpPr>
          <p:nvPr/>
        </p:nvSpPr>
        <p:spPr bwMode="auto">
          <a:xfrm>
            <a:off x="7254875" y="2006600"/>
            <a:ext cx="14288" cy="1047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28" name="Picture 7954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7281863" y="2006600"/>
            <a:ext cx="14287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29" name="Freeform 7955"/>
          <p:cNvSpPr>
            <a:spLocks/>
          </p:cNvSpPr>
          <p:nvPr/>
        </p:nvSpPr>
        <p:spPr bwMode="auto">
          <a:xfrm>
            <a:off x="7307263" y="2006600"/>
            <a:ext cx="38100" cy="104775"/>
          </a:xfrm>
          <a:custGeom>
            <a:avLst/>
            <a:gdLst>
              <a:gd name="T0" fmla="*/ 0 w 24"/>
              <a:gd name="T1" fmla="*/ 42863 h 66"/>
              <a:gd name="T2" fmla="*/ 9525 w 24"/>
              <a:gd name="T3" fmla="*/ 42863 h 66"/>
              <a:gd name="T4" fmla="*/ 9525 w 24"/>
              <a:gd name="T5" fmla="*/ 104775 h 66"/>
              <a:gd name="T6" fmla="*/ 23813 w 24"/>
              <a:gd name="T7" fmla="*/ 104775 h 66"/>
              <a:gd name="T8" fmla="*/ 23813 w 24"/>
              <a:gd name="T9" fmla="*/ 42863 h 66"/>
              <a:gd name="T10" fmla="*/ 38100 w 24"/>
              <a:gd name="T11" fmla="*/ 42863 h 66"/>
              <a:gd name="T12" fmla="*/ 38100 w 24"/>
              <a:gd name="T13" fmla="*/ 30163 h 66"/>
              <a:gd name="T14" fmla="*/ 23813 w 24"/>
              <a:gd name="T15" fmla="*/ 30163 h 66"/>
              <a:gd name="T16" fmla="*/ 23813 w 24"/>
              <a:gd name="T17" fmla="*/ 22225 h 66"/>
              <a:gd name="T18" fmla="*/ 26988 w 24"/>
              <a:gd name="T19" fmla="*/ 14288 h 66"/>
              <a:gd name="T20" fmla="*/ 30163 w 24"/>
              <a:gd name="T21" fmla="*/ 14288 h 66"/>
              <a:gd name="T22" fmla="*/ 38100 w 24"/>
              <a:gd name="T23" fmla="*/ 14288 h 66"/>
              <a:gd name="T24" fmla="*/ 38100 w 24"/>
              <a:gd name="T25" fmla="*/ 0 h 66"/>
              <a:gd name="T26" fmla="*/ 26988 w 24"/>
              <a:gd name="T27" fmla="*/ 0 h 66"/>
              <a:gd name="T28" fmla="*/ 14288 w 24"/>
              <a:gd name="T29" fmla="*/ 3175 h 66"/>
              <a:gd name="T30" fmla="*/ 9525 w 24"/>
              <a:gd name="T31" fmla="*/ 22225 h 66"/>
              <a:gd name="T32" fmla="*/ 9525 w 24"/>
              <a:gd name="T33" fmla="*/ 30163 h 66"/>
              <a:gd name="T34" fmla="*/ 0 w 24"/>
              <a:gd name="T35" fmla="*/ 30163 h 66"/>
              <a:gd name="T36" fmla="*/ 0 w 24"/>
              <a:gd name="T37" fmla="*/ 42863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66">
                <a:moveTo>
                  <a:pt x="0" y="27"/>
                </a:moveTo>
                <a:lnTo>
                  <a:pt x="6" y="27"/>
                </a:lnTo>
                <a:lnTo>
                  <a:pt x="6" y="66"/>
                </a:lnTo>
                <a:lnTo>
                  <a:pt x="15" y="66"/>
                </a:lnTo>
                <a:lnTo>
                  <a:pt x="15" y="27"/>
                </a:lnTo>
                <a:lnTo>
                  <a:pt x="24" y="27"/>
                </a:lnTo>
                <a:lnTo>
                  <a:pt x="24" y="19"/>
                </a:lnTo>
                <a:lnTo>
                  <a:pt x="15" y="19"/>
                </a:lnTo>
                <a:lnTo>
                  <a:pt x="15" y="14"/>
                </a:lnTo>
                <a:lnTo>
                  <a:pt x="17" y="9"/>
                </a:lnTo>
                <a:lnTo>
                  <a:pt x="19" y="9"/>
                </a:lnTo>
                <a:lnTo>
                  <a:pt x="24" y="9"/>
                </a:lnTo>
                <a:lnTo>
                  <a:pt x="24" y="0"/>
                </a:lnTo>
                <a:lnTo>
                  <a:pt x="17" y="0"/>
                </a:lnTo>
                <a:lnTo>
                  <a:pt x="9" y="2"/>
                </a:lnTo>
                <a:lnTo>
                  <a:pt x="6" y="14"/>
                </a:lnTo>
                <a:lnTo>
                  <a:pt x="6" y="19"/>
                </a:lnTo>
                <a:lnTo>
                  <a:pt x="0" y="19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30" name="Picture 7956"/>
          <p:cNvPicPr>
            <a:picLocks noChangeAspect="1" noChangeArrowheads="1"/>
          </p:cNvPicPr>
          <p:nvPr/>
        </p:nvPicPr>
        <p:blipFill>
          <a:blip r:embed="rId109" cstate="print"/>
          <a:srcRect/>
          <a:stretch>
            <a:fillRect/>
          </a:stretch>
        </p:blipFill>
        <p:spPr bwMode="auto">
          <a:xfrm>
            <a:off x="7351713" y="2006600"/>
            <a:ext cx="14287" cy="10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731" name="Picture 7957"/>
          <p:cNvPicPr>
            <a:picLocks noChangeAspect="1" noChangeArrowheads="1"/>
          </p:cNvPicPr>
          <p:nvPr/>
        </p:nvPicPr>
        <p:blipFill>
          <a:blip r:embed="rId226" cstate="print"/>
          <a:srcRect/>
          <a:stretch>
            <a:fillRect/>
          </a:stretch>
        </p:blipFill>
        <p:spPr bwMode="auto">
          <a:xfrm>
            <a:off x="7377113" y="2036763"/>
            <a:ext cx="65087" cy="7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32" name="Freeform 7958"/>
          <p:cNvSpPr>
            <a:spLocks/>
          </p:cNvSpPr>
          <p:nvPr/>
        </p:nvSpPr>
        <p:spPr bwMode="auto">
          <a:xfrm>
            <a:off x="7450138" y="2033588"/>
            <a:ext cx="38100" cy="77787"/>
          </a:xfrm>
          <a:custGeom>
            <a:avLst/>
            <a:gdLst>
              <a:gd name="T0" fmla="*/ 0 w 24"/>
              <a:gd name="T1" fmla="*/ 77787 h 49"/>
              <a:gd name="T2" fmla="*/ 12700 w 24"/>
              <a:gd name="T3" fmla="*/ 77787 h 49"/>
              <a:gd name="T4" fmla="*/ 12700 w 24"/>
              <a:gd name="T5" fmla="*/ 42862 h 49"/>
              <a:gd name="T6" fmla="*/ 20638 w 24"/>
              <a:gd name="T7" fmla="*/ 23812 h 49"/>
              <a:gd name="T8" fmla="*/ 30163 w 24"/>
              <a:gd name="T9" fmla="*/ 15875 h 49"/>
              <a:gd name="T10" fmla="*/ 38100 w 24"/>
              <a:gd name="T11" fmla="*/ 15875 h 49"/>
              <a:gd name="T12" fmla="*/ 38100 w 24"/>
              <a:gd name="T13" fmla="*/ 0 h 49"/>
              <a:gd name="T14" fmla="*/ 34925 w 24"/>
              <a:gd name="T15" fmla="*/ 0 h 49"/>
              <a:gd name="T16" fmla="*/ 20638 w 24"/>
              <a:gd name="T17" fmla="*/ 3175 h 49"/>
              <a:gd name="T18" fmla="*/ 12700 w 24"/>
              <a:gd name="T19" fmla="*/ 15875 h 49"/>
              <a:gd name="T20" fmla="*/ 12700 w 24"/>
              <a:gd name="T21" fmla="*/ 15875 h 49"/>
              <a:gd name="T22" fmla="*/ 12700 w 24"/>
              <a:gd name="T23" fmla="*/ 3175 h 49"/>
              <a:gd name="T24" fmla="*/ 0 w 24"/>
              <a:gd name="T25" fmla="*/ 3175 h 49"/>
              <a:gd name="T26" fmla="*/ 0 w 24"/>
              <a:gd name="T27" fmla="*/ 77787 h 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49">
                <a:moveTo>
                  <a:pt x="0" y="49"/>
                </a:moveTo>
                <a:lnTo>
                  <a:pt x="8" y="49"/>
                </a:lnTo>
                <a:lnTo>
                  <a:pt x="8" y="27"/>
                </a:lnTo>
                <a:lnTo>
                  <a:pt x="13" y="15"/>
                </a:lnTo>
                <a:lnTo>
                  <a:pt x="19" y="10"/>
                </a:lnTo>
                <a:lnTo>
                  <a:pt x="24" y="10"/>
                </a:lnTo>
                <a:lnTo>
                  <a:pt x="24" y="0"/>
                </a:lnTo>
                <a:lnTo>
                  <a:pt x="22" y="0"/>
                </a:lnTo>
                <a:lnTo>
                  <a:pt x="13" y="2"/>
                </a:lnTo>
                <a:lnTo>
                  <a:pt x="8" y="10"/>
                </a:lnTo>
                <a:lnTo>
                  <a:pt x="8" y="2"/>
                </a:lnTo>
                <a:lnTo>
                  <a:pt x="0" y="2"/>
                </a:ln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3" name="Rectangle 7959"/>
          <p:cNvSpPr>
            <a:spLocks noChangeArrowheads="1"/>
          </p:cNvSpPr>
          <p:nvPr/>
        </p:nvSpPr>
        <p:spPr bwMode="auto">
          <a:xfrm>
            <a:off x="8396288" y="2251075"/>
            <a:ext cx="23812" cy="214313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4" name="Freeform 7960"/>
          <p:cNvSpPr>
            <a:spLocks/>
          </p:cNvSpPr>
          <p:nvPr/>
        </p:nvSpPr>
        <p:spPr bwMode="auto">
          <a:xfrm>
            <a:off x="8388350" y="2176463"/>
            <a:ext cx="31750" cy="74612"/>
          </a:xfrm>
          <a:custGeom>
            <a:avLst/>
            <a:gdLst>
              <a:gd name="T0" fmla="*/ 7938 w 20"/>
              <a:gd name="T1" fmla="*/ 74612 h 47"/>
              <a:gd name="T2" fmla="*/ 0 w 20"/>
              <a:gd name="T3" fmla="*/ 4762 h 47"/>
              <a:gd name="T4" fmla="*/ 25400 w 20"/>
              <a:gd name="T5" fmla="*/ 0 h 47"/>
              <a:gd name="T6" fmla="*/ 31750 w 20"/>
              <a:gd name="T7" fmla="*/ 71437 h 47"/>
              <a:gd name="T8" fmla="*/ 7938 w 20"/>
              <a:gd name="T9" fmla="*/ 74612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7">
                <a:moveTo>
                  <a:pt x="5" y="47"/>
                </a:moveTo>
                <a:lnTo>
                  <a:pt x="0" y="3"/>
                </a:lnTo>
                <a:lnTo>
                  <a:pt x="16" y="0"/>
                </a:lnTo>
                <a:lnTo>
                  <a:pt x="20" y="45"/>
                </a:lnTo>
                <a:lnTo>
                  <a:pt x="5" y="47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5" name="Freeform 7961"/>
          <p:cNvSpPr>
            <a:spLocks/>
          </p:cNvSpPr>
          <p:nvPr/>
        </p:nvSpPr>
        <p:spPr bwMode="auto">
          <a:xfrm>
            <a:off x="8382000" y="2146300"/>
            <a:ext cx="31750" cy="34925"/>
          </a:xfrm>
          <a:custGeom>
            <a:avLst/>
            <a:gdLst>
              <a:gd name="T0" fmla="*/ 6350 w 20"/>
              <a:gd name="T1" fmla="*/ 34925 h 22"/>
              <a:gd name="T2" fmla="*/ 0 w 20"/>
              <a:gd name="T3" fmla="*/ 15875 h 22"/>
              <a:gd name="T4" fmla="*/ 20638 w 20"/>
              <a:gd name="T5" fmla="*/ 0 h 22"/>
              <a:gd name="T6" fmla="*/ 31750 w 20"/>
              <a:gd name="T7" fmla="*/ 30163 h 22"/>
              <a:gd name="T8" fmla="*/ 6350 w 20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2">
                <a:moveTo>
                  <a:pt x="4" y="22"/>
                </a:moveTo>
                <a:lnTo>
                  <a:pt x="0" y="10"/>
                </a:lnTo>
                <a:lnTo>
                  <a:pt x="13" y="0"/>
                </a:lnTo>
                <a:lnTo>
                  <a:pt x="20" y="19"/>
                </a:lnTo>
                <a:lnTo>
                  <a:pt x="4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6" name="Freeform 7962"/>
          <p:cNvSpPr>
            <a:spLocks/>
          </p:cNvSpPr>
          <p:nvPr/>
        </p:nvSpPr>
        <p:spPr bwMode="auto">
          <a:xfrm>
            <a:off x="8370888" y="2127250"/>
            <a:ext cx="31750" cy="34925"/>
          </a:xfrm>
          <a:custGeom>
            <a:avLst/>
            <a:gdLst>
              <a:gd name="T0" fmla="*/ 11113 w 20"/>
              <a:gd name="T1" fmla="*/ 34925 h 22"/>
              <a:gd name="T2" fmla="*/ 0 w 20"/>
              <a:gd name="T3" fmla="*/ 19050 h 22"/>
              <a:gd name="T4" fmla="*/ 17463 w 20"/>
              <a:gd name="T5" fmla="*/ 0 h 22"/>
              <a:gd name="T6" fmla="*/ 31750 w 20"/>
              <a:gd name="T7" fmla="*/ 19050 h 22"/>
              <a:gd name="T8" fmla="*/ 11113 w 20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2">
                <a:moveTo>
                  <a:pt x="7" y="22"/>
                </a:moveTo>
                <a:lnTo>
                  <a:pt x="0" y="12"/>
                </a:lnTo>
                <a:lnTo>
                  <a:pt x="11" y="0"/>
                </a:lnTo>
                <a:lnTo>
                  <a:pt x="20" y="12"/>
                </a:lnTo>
                <a:lnTo>
                  <a:pt x="7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7" name="Freeform 7963"/>
          <p:cNvSpPr>
            <a:spLocks/>
          </p:cNvSpPr>
          <p:nvPr/>
        </p:nvSpPr>
        <p:spPr bwMode="auto">
          <a:xfrm>
            <a:off x="8343900" y="2098675"/>
            <a:ext cx="44450" cy="47625"/>
          </a:xfrm>
          <a:custGeom>
            <a:avLst/>
            <a:gdLst>
              <a:gd name="T0" fmla="*/ 26988 w 28"/>
              <a:gd name="T1" fmla="*/ 47625 h 30"/>
              <a:gd name="T2" fmla="*/ 0 w 28"/>
              <a:gd name="T3" fmla="*/ 23813 h 30"/>
              <a:gd name="T4" fmla="*/ 14288 w 28"/>
              <a:gd name="T5" fmla="*/ 0 h 30"/>
              <a:gd name="T6" fmla="*/ 44450 w 28"/>
              <a:gd name="T7" fmla="*/ 28575 h 30"/>
              <a:gd name="T8" fmla="*/ 26988 w 28"/>
              <a:gd name="T9" fmla="*/ 4762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30">
                <a:moveTo>
                  <a:pt x="17" y="30"/>
                </a:moveTo>
                <a:lnTo>
                  <a:pt x="0" y="15"/>
                </a:lnTo>
                <a:lnTo>
                  <a:pt x="9" y="0"/>
                </a:lnTo>
                <a:lnTo>
                  <a:pt x="28" y="18"/>
                </a:lnTo>
                <a:lnTo>
                  <a:pt x="17" y="3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8" name="Freeform 7964"/>
          <p:cNvSpPr>
            <a:spLocks/>
          </p:cNvSpPr>
          <p:nvPr/>
        </p:nvSpPr>
        <p:spPr bwMode="auto">
          <a:xfrm>
            <a:off x="8312150" y="2087563"/>
            <a:ext cx="46038" cy="34925"/>
          </a:xfrm>
          <a:custGeom>
            <a:avLst/>
            <a:gdLst>
              <a:gd name="T0" fmla="*/ 31750 w 29"/>
              <a:gd name="T1" fmla="*/ 34925 h 22"/>
              <a:gd name="T2" fmla="*/ 0 w 29"/>
              <a:gd name="T3" fmla="*/ 26988 h 22"/>
              <a:gd name="T4" fmla="*/ 3175 w 29"/>
              <a:gd name="T5" fmla="*/ 0 h 22"/>
              <a:gd name="T6" fmla="*/ 46038 w 29"/>
              <a:gd name="T7" fmla="*/ 11113 h 22"/>
              <a:gd name="T8" fmla="*/ 31750 w 29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22">
                <a:moveTo>
                  <a:pt x="20" y="22"/>
                </a:moveTo>
                <a:lnTo>
                  <a:pt x="0" y="17"/>
                </a:lnTo>
                <a:lnTo>
                  <a:pt x="2" y="0"/>
                </a:lnTo>
                <a:lnTo>
                  <a:pt x="29" y="7"/>
                </a:lnTo>
                <a:lnTo>
                  <a:pt x="20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9" name="Freeform 7965"/>
          <p:cNvSpPr>
            <a:spLocks/>
          </p:cNvSpPr>
          <p:nvPr/>
        </p:nvSpPr>
        <p:spPr bwMode="auto">
          <a:xfrm>
            <a:off x="8224838" y="2076450"/>
            <a:ext cx="90487" cy="38100"/>
          </a:xfrm>
          <a:custGeom>
            <a:avLst/>
            <a:gdLst>
              <a:gd name="T0" fmla="*/ 87312 w 57"/>
              <a:gd name="T1" fmla="*/ 38100 h 24"/>
              <a:gd name="T2" fmla="*/ 0 w 57"/>
              <a:gd name="T3" fmla="*/ 26988 h 24"/>
              <a:gd name="T4" fmla="*/ 4762 w 57"/>
              <a:gd name="T5" fmla="*/ 0 h 24"/>
              <a:gd name="T6" fmla="*/ 90487 w 57"/>
              <a:gd name="T7" fmla="*/ 11113 h 24"/>
              <a:gd name="T8" fmla="*/ 87312 w 57"/>
              <a:gd name="T9" fmla="*/ 3810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24">
                <a:moveTo>
                  <a:pt x="55" y="24"/>
                </a:moveTo>
                <a:lnTo>
                  <a:pt x="0" y="17"/>
                </a:lnTo>
                <a:lnTo>
                  <a:pt x="3" y="0"/>
                </a:lnTo>
                <a:lnTo>
                  <a:pt x="57" y="7"/>
                </a:lnTo>
                <a:lnTo>
                  <a:pt x="55" y="2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0" name="Freeform 7966"/>
          <p:cNvSpPr>
            <a:spLocks/>
          </p:cNvSpPr>
          <p:nvPr/>
        </p:nvSpPr>
        <p:spPr bwMode="auto">
          <a:xfrm>
            <a:off x="8172450" y="2063750"/>
            <a:ext cx="57150" cy="39688"/>
          </a:xfrm>
          <a:custGeom>
            <a:avLst/>
            <a:gdLst>
              <a:gd name="T0" fmla="*/ 52388 w 36"/>
              <a:gd name="T1" fmla="*/ 39688 h 25"/>
              <a:gd name="T2" fmla="*/ 0 w 36"/>
              <a:gd name="T3" fmla="*/ 23813 h 25"/>
              <a:gd name="T4" fmla="*/ 14288 w 36"/>
              <a:gd name="T5" fmla="*/ 0 h 25"/>
              <a:gd name="T6" fmla="*/ 57150 w 36"/>
              <a:gd name="T7" fmla="*/ 12700 h 25"/>
              <a:gd name="T8" fmla="*/ 52388 w 36"/>
              <a:gd name="T9" fmla="*/ 39688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25">
                <a:moveTo>
                  <a:pt x="33" y="25"/>
                </a:moveTo>
                <a:lnTo>
                  <a:pt x="0" y="15"/>
                </a:lnTo>
                <a:lnTo>
                  <a:pt x="9" y="0"/>
                </a:lnTo>
                <a:lnTo>
                  <a:pt x="36" y="8"/>
                </a:lnTo>
                <a:lnTo>
                  <a:pt x="33" y="2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1" name="Freeform 7967"/>
          <p:cNvSpPr>
            <a:spLocks/>
          </p:cNvSpPr>
          <p:nvPr/>
        </p:nvSpPr>
        <p:spPr bwMode="auto">
          <a:xfrm>
            <a:off x="8134350" y="2036763"/>
            <a:ext cx="52388" cy="50800"/>
          </a:xfrm>
          <a:custGeom>
            <a:avLst/>
            <a:gdLst>
              <a:gd name="T0" fmla="*/ 38100 w 33"/>
              <a:gd name="T1" fmla="*/ 50800 h 32"/>
              <a:gd name="T2" fmla="*/ 0 w 33"/>
              <a:gd name="T3" fmla="*/ 23813 h 32"/>
              <a:gd name="T4" fmla="*/ 14288 w 33"/>
              <a:gd name="T5" fmla="*/ 0 h 32"/>
              <a:gd name="T6" fmla="*/ 52388 w 33"/>
              <a:gd name="T7" fmla="*/ 26988 h 32"/>
              <a:gd name="T8" fmla="*/ 38100 w 33"/>
              <a:gd name="T9" fmla="*/ 5080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32">
                <a:moveTo>
                  <a:pt x="24" y="32"/>
                </a:moveTo>
                <a:lnTo>
                  <a:pt x="0" y="15"/>
                </a:lnTo>
                <a:lnTo>
                  <a:pt x="9" y="0"/>
                </a:lnTo>
                <a:lnTo>
                  <a:pt x="33" y="17"/>
                </a:lnTo>
                <a:lnTo>
                  <a:pt x="24" y="3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2" name="Freeform 7968"/>
          <p:cNvSpPr>
            <a:spLocks/>
          </p:cNvSpPr>
          <p:nvPr/>
        </p:nvSpPr>
        <p:spPr bwMode="auto">
          <a:xfrm>
            <a:off x="8396288" y="2247900"/>
            <a:ext cx="23812" cy="3175"/>
          </a:xfrm>
          <a:custGeom>
            <a:avLst/>
            <a:gdLst>
              <a:gd name="T0" fmla="*/ 23812 w 15"/>
              <a:gd name="T1" fmla="*/ 3175 h 2"/>
              <a:gd name="T2" fmla="*/ 23812 w 15"/>
              <a:gd name="T3" fmla="*/ 0 h 2"/>
              <a:gd name="T4" fmla="*/ 0 w 15"/>
              <a:gd name="T5" fmla="*/ 3175 h 2"/>
              <a:gd name="T6" fmla="*/ 0 w 15"/>
              <a:gd name="T7" fmla="*/ 3175 h 2"/>
              <a:gd name="T8" fmla="*/ 23812 w 15"/>
              <a:gd name="T9" fmla="*/ 3175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">
                <a:moveTo>
                  <a:pt x="15" y="2"/>
                </a:moveTo>
                <a:lnTo>
                  <a:pt x="15" y="0"/>
                </a:lnTo>
                <a:lnTo>
                  <a:pt x="0" y="2"/>
                </a:lnTo>
                <a:lnTo>
                  <a:pt x="15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3" name="Freeform 7969"/>
          <p:cNvSpPr>
            <a:spLocks/>
          </p:cNvSpPr>
          <p:nvPr/>
        </p:nvSpPr>
        <p:spPr bwMode="auto">
          <a:xfrm>
            <a:off x="8083550" y="1979613"/>
            <a:ext cx="65088" cy="80962"/>
          </a:xfrm>
          <a:custGeom>
            <a:avLst/>
            <a:gdLst>
              <a:gd name="T0" fmla="*/ 47625 w 41"/>
              <a:gd name="T1" fmla="*/ 80962 h 51"/>
              <a:gd name="T2" fmla="*/ 0 w 41"/>
              <a:gd name="T3" fmla="*/ 14287 h 51"/>
              <a:gd name="T4" fmla="*/ 20638 w 41"/>
              <a:gd name="T5" fmla="*/ 0 h 51"/>
              <a:gd name="T6" fmla="*/ 65088 w 41"/>
              <a:gd name="T7" fmla="*/ 61912 h 51"/>
              <a:gd name="T8" fmla="*/ 47625 w 41"/>
              <a:gd name="T9" fmla="*/ 80962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51">
                <a:moveTo>
                  <a:pt x="30" y="51"/>
                </a:moveTo>
                <a:lnTo>
                  <a:pt x="0" y="9"/>
                </a:lnTo>
                <a:lnTo>
                  <a:pt x="13" y="0"/>
                </a:lnTo>
                <a:lnTo>
                  <a:pt x="41" y="39"/>
                </a:lnTo>
                <a:lnTo>
                  <a:pt x="30" y="51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4" name="Freeform 7970"/>
          <p:cNvSpPr>
            <a:spLocks/>
          </p:cNvSpPr>
          <p:nvPr/>
        </p:nvSpPr>
        <p:spPr bwMode="auto">
          <a:xfrm>
            <a:off x="8043863" y="1905000"/>
            <a:ext cx="60325" cy="88900"/>
          </a:xfrm>
          <a:custGeom>
            <a:avLst/>
            <a:gdLst>
              <a:gd name="T0" fmla="*/ 39688 w 38"/>
              <a:gd name="T1" fmla="*/ 88900 h 56"/>
              <a:gd name="T2" fmla="*/ 0 w 38"/>
              <a:gd name="T3" fmla="*/ 15875 h 56"/>
              <a:gd name="T4" fmla="*/ 22225 w 38"/>
              <a:gd name="T5" fmla="*/ 0 h 56"/>
              <a:gd name="T6" fmla="*/ 60325 w 38"/>
              <a:gd name="T7" fmla="*/ 74613 h 56"/>
              <a:gd name="T8" fmla="*/ 39688 w 38"/>
              <a:gd name="T9" fmla="*/ 8890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56">
                <a:moveTo>
                  <a:pt x="25" y="56"/>
                </a:moveTo>
                <a:lnTo>
                  <a:pt x="0" y="10"/>
                </a:lnTo>
                <a:lnTo>
                  <a:pt x="14" y="0"/>
                </a:lnTo>
                <a:lnTo>
                  <a:pt x="38" y="47"/>
                </a:lnTo>
                <a:lnTo>
                  <a:pt x="25" y="56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5" name="Freeform 7971"/>
          <p:cNvSpPr>
            <a:spLocks/>
          </p:cNvSpPr>
          <p:nvPr/>
        </p:nvSpPr>
        <p:spPr bwMode="auto">
          <a:xfrm>
            <a:off x="7988300" y="1749425"/>
            <a:ext cx="77788" cy="171450"/>
          </a:xfrm>
          <a:custGeom>
            <a:avLst/>
            <a:gdLst>
              <a:gd name="T0" fmla="*/ 55563 w 49"/>
              <a:gd name="T1" fmla="*/ 171450 h 108"/>
              <a:gd name="T2" fmla="*/ 0 w 49"/>
              <a:gd name="T3" fmla="*/ 15875 h 108"/>
              <a:gd name="T4" fmla="*/ 20638 w 49"/>
              <a:gd name="T5" fmla="*/ 0 h 108"/>
              <a:gd name="T6" fmla="*/ 77788 w 49"/>
              <a:gd name="T7" fmla="*/ 155575 h 108"/>
              <a:gd name="T8" fmla="*/ 55563 w 49"/>
              <a:gd name="T9" fmla="*/ 171450 h 1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" h="108">
                <a:moveTo>
                  <a:pt x="35" y="108"/>
                </a:moveTo>
                <a:lnTo>
                  <a:pt x="0" y="10"/>
                </a:lnTo>
                <a:lnTo>
                  <a:pt x="13" y="0"/>
                </a:lnTo>
                <a:lnTo>
                  <a:pt x="49" y="98"/>
                </a:lnTo>
                <a:lnTo>
                  <a:pt x="35" y="108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6" name="Freeform 7972"/>
          <p:cNvSpPr>
            <a:spLocks/>
          </p:cNvSpPr>
          <p:nvPr/>
        </p:nvSpPr>
        <p:spPr bwMode="auto">
          <a:xfrm>
            <a:off x="7961313" y="1679575"/>
            <a:ext cx="47625" cy="85725"/>
          </a:xfrm>
          <a:custGeom>
            <a:avLst/>
            <a:gdLst>
              <a:gd name="T0" fmla="*/ 26988 w 30"/>
              <a:gd name="T1" fmla="*/ 85725 h 54"/>
              <a:gd name="T2" fmla="*/ 0 w 30"/>
              <a:gd name="T3" fmla="*/ 15875 h 54"/>
              <a:gd name="T4" fmla="*/ 20638 w 30"/>
              <a:gd name="T5" fmla="*/ 0 h 54"/>
              <a:gd name="T6" fmla="*/ 47625 w 30"/>
              <a:gd name="T7" fmla="*/ 69850 h 54"/>
              <a:gd name="T8" fmla="*/ 26988 w 30"/>
              <a:gd name="T9" fmla="*/ 85725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54">
                <a:moveTo>
                  <a:pt x="17" y="54"/>
                </a:moveTo>
                <a:lnTo>
                  <a:pt x="0" y="10"/>
                </a:lnTo>
                <a:lnTo>
                  <a:pt x="13" y="0"/>
                </a:lnTo>
                <a:lnTo>
                  <a:pt x="30" y="44"/>
                </a:lnTo>
                <a:lnTo>
                  <a:pt x="17" y="5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7" name="Freeform 7973"/>
          <p:cNvSpPr>
            <a:spLocks/>
          </p:cNvSpPr>
          <p:nvPr/>
        </p:nvSpPr>
        <p:spPr bwMode="auto">
          <a:xfrm>
            <a:off x="7929563" y="1620838"/>
            <a:ext cx="52387" cy="74612"/>
          </a:xfrm>
          <a:custGeom>
            <a:avLst/>
            <a:gdLst>
              <a:gd name="T0" fmla="*/ 31750 w 33"/>
              <a:gd name="T1" fmla="*/ 74612 h 47"/>
              <a:gd name="T2" fmla="*/ 0 w 33"/>
              <a:gd name="T3" fmla="*/ 15875 h 47"/>
              <a:gd name="T4" fmla="*/ 20637 w 33"/>
              <a:gd name="T5" fmla="*/ 0 h 47"/>
              <a:gd name="T6" fmla="*/ 52387 w 33"/>
              <a:gd name="T7" fmla="*/ 58737 h 47"/>
              <a:gd name="T8" fmla="*/ 31750 w 33"/>
              <a:gd name="T9" fmla="*/ 74612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47">
                <a:moveTo>
                  <a:pt x="20" y="47"/>
                </a:moveTo>
                <a:lnTo>
                  <a:pt x="0" y="10"/>
                </a:lnTo>
                <a:lnTo>
                  <a:pt x="13" y="0"/>
                </a:lnTo>
                <a:lnTo>
                  <a:pt x="33" y="37"/>
                </a:lnTo>
                <a:lnTo>
                  <a:pt x="20" y="47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8" name="Freeform 7974"/>
          <p:cNvSpPr>
            <a:spLocks/>
          </p:cNvSpPr>
          <p:nvPr/>
        </p:nvSpPr>
        <p:spPr bwMode="auto">
          <a:xfrm>
            <a:off x="7908925" y="1598613"/>
            <a:ext cx="41275" cy="38100"/>
          </a:xfrm>
          <a:custGeom>
            <a:avLst/>
            <a:gdLst>
              <a:gd name="T0" fmla="*/ 20638 w 26"/>
              <a:gd name="T1" fmla="*/ 38100 h 24"/>
              <a:gd name="T2" fmla="*/ 0 w 26"/>
              <a:gd name="T3" fmla="*/ 19050 h 24"/>
              <a:gd name="T4" fmla="*/ 17463 w 26"/>
              <a:gd name="T5" fmla="*/ 0 h 24"/>
              <a:gd name="T6" fmla="*/ 41275 w 26"/>
              <a:gd name="T7" fmla="*/ 22225 h 24"/>
              <a:gd name="T8" fmla="*/ 20638 w 26"/>
              <a:gd name="T9" fmla="*/ 38100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24">
                <a:moveTo>
                  <a:pt x="13" y="24"/>
                </a:moveTo>
                <a:lnTo>
                  <a:pt x="0" y="12"/>
                </a:lnTo>
                <a:lnTo>
                  <a:pt x="11" y="0"/>
                </a:lnTo>
                <a:lnTo>
                  <a:pt x="26" y="14"/>
                </a:lnTo>
                <a:lnTo>
                  <a:pt x="13" y="2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9" name="Freeform 7975"/>
          <p:cNvSpPr>
            <a:spLocks/>
          </p:cNvSpPr>
          <p:nvPr/>
        </p:nvSpPr>
        <p:spPr bwMode="auto">
          <a:xfrm>
            <a:off x="7891463" y="1577975"/>
            <a:ext cx="34925" cy="39688"/>
          </a:xfrm>
          <a:custGeom>
            <a:avLst/>
            <a:gdLst>
              <a:gd name="T0" fmla="*/ 17463 w 22"/>
              <a:gd name="T1" fmla="*/ 39688 h 25"/>
              <a:gd name="T2" fmla="*/ 0 w 22"/>
              <a:gd name="T3" fmla="*/ 23813 h 25"/>
              <a:gd name="T4" fmla="*/ 14288 w 22"/>
              <a:gd name="T5" fmla="*/ 0 h 25"/>
              <a:gd name="T6" fmla="*/ 34925 w 22"/>
              <a:gd name="T7" fmla="*/ 20638 h 25"/>
              <a:gd name="T8" fmla="*/ 17463 w 22"/>
              <a:gd name="T9" fmla="*/ 39688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5">
                <a:moveTo>
                  <a:pt x="11" y="25"/>
                </a:moveTo>
                <a:lnTo>
                  <a:pt x="0" y="15"/>
                </a:lnTo>
                <a:lnTo>
                  <a:pt x="9" y="0"/>
                </a:lnTo>
                <a:lnTo>
                  <a:pt x="22" y="13"/>
                </a:lnTo>
                <a:lnTo>
                  <a:pt x="11" y="2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0" name="Freeform 7976"/>
          <p:cNvSpPr>
            <a:spLocks/>
          </p:cNvSpPr>
          <p:nvPr/>
        </p:nvSpPr>
        <p:spPr bwMode="auto">
          <a:xfrm>
            <a:off x="7874000" y="1566863"/>
            <a:ext cx="31750" cy="34925"/>
          </a:xfrm>
          <a:custGeom>
            <a:avLst/>
            <a:gdLst>
              <a:gd name="T0" fmla="*/ 17463 w 20"/>
              <a:gd name="T1" fmla="*/ 34925 h 22"/>
              <a:gd name="T2" fmla="*/ 0 w 20"/>
              <a:gd name="T3" fmla="*/ 26988 h 22"/>
              <a:gd name="T4" fmla="*/ 3175 w 20"/>
              <a:gd name="T5" fmla="*/ 0 h 22"/>
              <a:gd name="T6" fmla="*/ 31750 w 20"/>
              <a:gd name="T7" fmla="*/ 11113 h 22"/>
              <a:gd name="T8" fmla="*/ 17463 w 20"/>
              <a:gd name="T9" fmla="*/ 34925 h 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2">
                <a:moveTo>
                  <a:pt x="11" y="22"/>
                </a:moveTo>
                <a:lnTo>
                  <a:pt x="0" y="17"/>
                </a:lnTo>
                <a:lnTo>
                  <a:pt x="2" y="0"/>
                </a:lnTo>
                <a:lnTo>
                  <a:pt x="20" y="7"/>
                </a:lnTo>
                <a:lnTo>
                  <a:pt x="11" y="2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1" name="Freeform 7977"/>
          <p:cNvSpPr>
            <a:spLocks/>
          </p:cNvSpPr>
          <p:nvPr/>
        </p:nvSpPr>
        <p:spPr bwMode="auto">
          <a:xfrm>
            <a:off x="7845425" y="1562100"/>
            <a:ext cx="31750" cy="31750"/>
          </a:xfrm>
          <a:custGeom>
            <a:avLst/>
            <a:gdLst>
              <a:gd name="T0" fmla="*/ 28575 w 20"/>
              <a:gd name="T1" fmla="*/ 31750 h 20"/>
              <a:gd name="T2" fmla="*/ 0 w 20"/>
              <a:gd name="T3" fmla="*/ 28575 h 20"/>
              <a:gd name="T4" fmla="*/ 4763 w 20"/>
              <a:gd name="T5" fmla="*/ 0 h 20"/>
              <a:gd name="T6" fmla="*/ 31750 w 20"/>
              <a:gd name="T7" fmla="*/ 4763 h 20"/>
              <a:gd name="T8" fmla="*/ 28575 w 20"/>
              <a:gd name="T9" fmla="*/ 3175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8" y="20"/>
                </a:moveTo>
                <a:lnTo>
                  <a:pt x="0" y="18"/>
                </a:lnTo>
                <a:lnTo>
                  <a:pt x="3" y="0"/>
                </a:lnTo>
                <a:lnTo>
                  <a:pt x="20" y="3"/>
                </a:lnTo>
                <a:lnTo>
                  <a:pt x="18" y="2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2" name="Freeform 7978"/>
          <p:cNvSpPr>
            <a:spLocks/>
          </p:cNvSpPr>
          <p:nvPr/>
        </p:nvSpPr>
        <p:spPr bwMode="auto">
          <a:xfrm>
            <a:off x="8131175" y="2036763"/>
            <a:ext cx="17463" cy="23812"/>
          </a:xfrm>
          <a:custGeom>
            <a:avLst/>
            <a:gdLst>
              <a:gd name="T0" fmla="*/ 3175 w 11"/>
              <a:gd name="T1" fmla="*/ 23812 h 15"/>
              <a:gd name="T2" fmla="*/ 0 w 11"/>
              <a:gd name="T3" fmla="*/ 23812 h 15"/>
              <a:gd name="T4" fmla="*/ 17463 w 11"/>
              <a:gd name="T5" fmla="*/ 0 h 15"/>
              <a:gd name="T6" fmla="*/ 17463 w 11"/>
              <a:gd name="T7" fmla="*/ 4762 h 15"/>
              <a:gd name="T8" fmla="*/ 3175 w 11"/>
              <a:gd name="T9" fmla="*/ 23812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" h="15">
                <a:moveTo>
                  <a:pt x="2" y="15"/>
                </a:moveTo>
                <a:lnTo>
                  <a:pt x="0" y="15"/>
                </a:lnTo>
                <a:lnTo>
                  <a:pt x="11" y="0"/>
                </a:lnTo>
                <a:lnTo>
                  <a:pt x="11" y="3"/>
                </a:lnTo>
                <a:lnTo>
                  <a:pt x="2" y="1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3" name="Freeform 7979"/>
          <p:cNvSpPr>
            <a:spLocks/>
          </p:cNvSpPr>
          <p:nvPr/>
        </p:nvSpPr>
        <p:spPr bwMode="auto">
          <a:xfrm>
            <a:off x="7794625" y="1562100"/>
            <a:ext cx="50800" cy="36513"/>
          </a:xfrm>
          <a:custGeom>
            <a:avLst/>
            <a:gdLst>
              <a:gd name="T0" fmla="*/ 50800 w 32"/>
              <a:gd name="T1" fmla="*/ 28575 h 23"/>
              <a:gd name="T2" fmla="*/ 3175 w 32"/>
              <a:gd name="T3" fmla="*/ 36513 h 23"/>
              <a:gd name="T4" fmla="*/ 0 w 32"/>
              <a:gd name="T5" fmla="*/ 7938 h 23"/>
              <a:gd name="T6" fmla="*/ 47625 w 32"/>
              <a:gd name="T7" fmla="*/ 0 h 23"/>
              <a:gd name="T8" fmla="*/ 50800 w 32"/>
              <a:gd name="T9" fmla="*/ 2857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32" y="18"/>
                </a:moveTo>
                <a:lnTo>
                  <a:pt x="2" y="23"/>
                </a:lnTo>
                <a:lnTo>
                  <a:pt x="0" y="5"/>
                </a:lnTo>
                <a:lnTo>
                  <a:pt x="30" y="0"/>
                </a:lnTo>
                <a:lnTo>
                  <a:pt x="32" y="18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4" name="Freeform 7980"/>
          <p:cNvSpPr>
            <a:spLocks/>
          </p:cNvSpPr>
          <p:nvPr/>
        </p:nvSpPr>
        <p:spPr bwMode="auto">
          <a:xfrm>
            <a:off x="7769225" y="1570038"/>
            <a:ext cx="28575" cy="31750"/>
          </a:xfrm>
          <a:custGeom>
            <a:avLst/>
            <a:gdLst>
              <a:gd name="T0" fmla="*/ 28575 w 18"/>
              <a:gd name="T1" fmla="*/ 28575 h 20"/>
              <a:gd name="T2" fmla="*/ 14288 w 18"/>
              <a:gd name="T3" fmla="*/ 31750 h 20"/>
              <a:gd name="T4" fmla="*/ 0 w 18"/>
              <a:gd name="T5" fmla="*/ 7938 h 20"/>
              <a:gd name="T6" fmla="*/ 25400 w 18"/>
              <a:gd name="T7" fmla="*/ 0 h 20"/>
              <a:gd name="T8" fmla="*/ 28575 w 18"/>
              <a:gd name="T9" fmla="*/ 28575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0">
                <a:moveTo>
                  <a:pt x="18" y="18"/>
                </a:moveTo>
                <a:lnTo>
                  <a:pt x="9" y="20"/>
                </a:lnTo>
                <a:lnTo>
                  <a:pt x="0" y="5"/>
                </a:lnTo>
                <a:lnTo>
                  <a:pt x="16" y="0"/>
                </a:lnTo>
                <a:lnTo>
                  <a:pt x="18" y="18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5" name="Freeform 7981"/>
          <p:cNvSpPr>
            <a:spLocks/>
          </p:cNvSpPr>
          <p:nvPr/>
        </p:nvSpPr>
        <p:spPr bwMode="auto">
          <a:xfrm>
            <a:off x="7748588" y="1577975"/>
            <a:ext cx="34925" cy="39688"/>
          </a:xfrm>
          <a:custGeom>
            <a:avLst/>
            <a:gdLst>
              <a:gd name="T0" fmla="*/ 34925 w 22"/>
              <a:gd name="T1" fmla="*/ 23813 h 25"/>
              <a:gd name="T2" fmla="*/ 17463 w 22"/>
              <a:gd name="T3" fmla="*/ 39688 h 25"/>
              <a:gd name="T4" fmla="*/ 0 w 22"/>
              <a:gd name="T5" fmla="*/ 20638 h 25"/>
              <a:gd name="T6" fmla="*/ 20638 w 22"/>
              <a:gd name="T7" fmla="*/ 0 h 25"/>
              <a:gd name="T8" fmla="*/ 34925 w 22"/>
              <a:gd name="T9" fmla="*/ 23813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5">
                <a:moveTo>
                  <a:pt x="22" y="15"/>
                </a:moveTo>
                <a:lnTo>
                  <a:pt x="11" y="25"/>
                </a:lnTo>
                <a:lnTo>
                  <a:pt x="0" y="13"/>
                </a:lnTo>
                <a:lnTo>
                  <a:pt x="13" y="0"/>
                </a:lnTo>
                <a:lnTo>
                  <a:pt x="22" y="15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6" name="Freeform 7982"/>
          <p:cNvSpPr>
            <a:spLocks/>
          </p:cNvSpPr>
          <p:nvPr/>
        </p:nvSpPr>
        <p:spPr bwMode="auto">
          <a:xfrm>
            <a:off x="7721600" y="1598613"/>
            <a:ext cx="44450" cy="46037"/>
          </a:xfrm>
          <a:custGeom>
            <a:avLst/>
            <a:gdLst>
              <a:gd name="T0" fmla="*/ 44450 w 28"/>
              <a:gd name="T1" fmla="*/ 19050 h 29"/>
              <a:gd name="T2" fmla="*/ 20638 w 28"/>
              <a:gd name="T3" fmla="*/ 46037 h 29"/>
              <a:gd name="T4" fmla="*/ 0 w 28"/>
              <a:gd name="T5" fmla="*/ 30162 h 29"/>
              <a:gd name="T6" fmla="*/ 26988 w 28"/>
              <a:gd name="T7" fmla="*/ 0 h 29"/>
              <a:gd name="T8" fmla="*/ 44450 w 28"/>
              <a:gd name="T9" fmla="*/ 1905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29">
                <a:moveTo>
                  <a:pt x="28" y="12"/>
                </a:moveTo>
                <a:lnTo>
                  <a:pt x="13" y="29"/>
                </a:lnTo>
                <a:lnTo>
                  <a:pt x="0" y="19"/>
                </a:lnTo>
                <a:lnTo>
                  <a:pt x="17" y="0"/>
                </a:lnTo>
                <a:lnTo>
                  <a:pt x="28" y="1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7" name="Freeform 7983"/>
          <p:cNvSpPr>
            <a:spLocks/>
          </p:cNvSpPr>
          <p:nvPr/>
        </p:nvSpPr>
        <p:spPr bwMode="auto">
          <a:xfrm>
            <a:off x="7699375" y="1628775"/>
            <a:ext cx="42863" cy="50800"/>
          </a:xfrm>
          <a:custGeom>
            <a:avLst/>
            <a:gdLst>
              <a:gd name="T0" fmla="*/ 42863 w 27"/>
              <a:gd name="T1" fmla="*/ 15875 h 32"/>
              <a:gd name="T2" fmla="*/ 22225 w 27"/>
              <a:gd name="T3" fmla="*/ 50800 h 32"/>
              <a:gd name="T4" fmla="*/ 0 w 27"/>
              <a:gd name="T5" fmla="*/ 34925 h 32"/>
              <a:gd name="T6" fmla="*/ 22225 w 27"/>
              <a:gd name="T7" fmla="*/ 0 h 32"/>
              <a:gd name="T8" fmla="*/ 42863 w 27"/>
              <a:gd name="T9" fmla="*/ 15875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32">
                <a:moveTo>
                  <a:pt x="27" y="10"/>
                </a:moveTo>
                <a:lnTo>
                  <a:pt x="14" y="32"/>
                </a:lnTo>
                <a:lnTo>
                  <a:pt x="0" y="22"/>
                </a:lnTo>
                <a:lnTo>
                  <a:pt x="14" y="0"/>
                </a:lnTo>
                <a:lnTo>
                  <a:pt x="27" y="1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8" name="Freeform 7984"/>
          <p:cNvSpPr>
            <a:spLocks/>
          </p:cNvSpPr>
          <p:nvPr/>
        </p:nvSpPr>
        <p:spPr bwMode="auto">
          <a:xfrm>
            <a:off x="7675563" y="1663700"/>
            <a:ext cx="46037" cy="77788"/>
          </a:xfrm>
          <a:custGeom>
            <a:avLst/>
            <a:gdLst>
              <a:gd name="T0" fmla="*/ 46037 w 29"/>
              <a:gd name="T1" fmla="*/ 15875 h 49"/>
              <a:gd name="T2" fmla="*/ 23812 w 29"/>
              <a:gd name="T3" fmla="*/ 77788 h 49"/>
              <a:gd name="T4" fmla="*/ 0 w 29"/>
              <a:gd name="T5" fmla="*/ 74613 h 49"/>
              <a:gd name="T6" fmla="*/ 23812 w 29"/>
              <a:gd name="T7" fmla="*/ 0 h 49"/>
              <a:gd name="T8" fmla="*/ 46037 w 29"/>
              <a:gd name="T9" fmla="*/ 15875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49">
                <a:moveTo>
                  <a:pt x="29" y="10"/>
                </a:moveTo>
                <a:lnTo>
                  <a:pt x="15" y="49"/>
                </a:lnTo>
                <a:lnTo>
                  <a:pt x="0" y="47"/>
                </a:lnTo>
                <a:lnTo>
                  <a:pt x="15" y="0"/>
                </a:lnTo>
                <a:lnTo>
                  <a:pt x="29" y="1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9" name="Freeform 7985"/>
          <p:cNvSpPr>
            <a:spLocks/>
          </p:cNvSpPr>
          <p:nvPr/>
        </p:nvSpPr>
        <p:spPr bwMode="auto">
          <a:xfrm>
            <a:off x="7669213" y="1738313"/>
            <a:ext cx="30162" cy="38100"/>
          </a:xfrm>
          <a:custGeom>
            <a:avLst/>
            <a:gdLst>
              <a:gd name="T0" fmla="*/ 30162 w 19"/>
              <a:gd name="T1" fmla="*/ 3175 h 24"/>
              <a:gd name="T2" fmla="*/ 23812 w 19"/>
              <a:gd name="T3" fmla="*/ 38100 h 24"/>
              <a:gd name="T4" fmla="*/ 0 w 19"/>
              <a:gd name="T5" fmla="*/ 34925 h 24"/>
              <a:gd name="T6" fmla="*/ 6350 w 19"/>
              <a:gd name="T7" fmla="*/ 0 h 24"/>
              <a:gd name="T8" fmla="*/ 30162 w 19"/>
              <a:gd name="T9" fmla="*/ 3175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4">
                <a:moveTo>
                  <a:pt x="19" y="2"/>
                </a:moveTo>
                <a:lnTo>
                  <a:pt x="15" y="24"/>
                </a:lnTo>
                <a:lnTo>
                  <a:pt x="0" y="22"/>
                </a:lnTo>
                <a:lnTo>
                  <a:pt x="4" y="0"/>
                </a:lnTo>
                <a:lnTo>
                  <a:pt x="19" y="2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0" name="Freeform 7986"/>
          <p:cNvSpPr>
            <a:spLocks/>
          </p:cNvSpPr>
          <p:nvPr/>
        </p:nvSpPr>
        <p:spPr bwMode="auto">
          <a:xfrm>
            <a:off x="7842250" y="1562100"/>
            <a:ext cx="7938" cy="28575"/>
          </a:xfrm>
          <a:custGeom>
            <a:avLst/>
            <a:gdLst>
              <a:gd name="T0" fmla="*/ 7938 w 5"/>
              <a:gd name="T1" fmla="*/ 0 h 18"/>
              <a:gd name="T2" fmla="*/ 0 w 5"/>
              <a:gd name="T3" fmla="*/ 0 h 18"/>
              <a:gd name="T4" fmla="*/ 3175 w 5"/>
              <a:gd name="T5" fmla="*/ 28575 h 18"/>
              <a:gd name="T6" fmla="*/ 3175 w 5"/>
              <a:gd name="T7" fmla="*/ 28575 h 18"/>
              <a:gd name="T8" fmla="*/ 7938 w 5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8">
                <a:moveTo>
                  <a:pt x="5" y="0"/>
                </a:moveTo>
                <a:lnTo>
                  <a:pt x="0" y="0"/>
                </a:lnTo>
                <a:lnTo>
                  <a:pt x="2" y="18"/>
                </a:lnTo>
                <a:lnTo>
                  <a:pt x="5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1" name="Rectangle 7987"/>
          <p:cNvSpPr>
            <a:spLocks noChangeArrowheads="1"/>
          </p:cNvSpPr>
          <p:nvPr/>
        </p:nvSpPr>
        <p:spPr bwMode="auto">
          <a:xfrm>
            <a:off x="7672388" y="1776413"/>
            <a:ext cx="23812" cy="61912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2" name="Freeform 7988"/>
          <p:cNvSpPr>
            <a:spLocks/>
          </p:cNvSpPr>
          <p:nvPr/>
        </p:nvSpPr>
        <p:spPr bwMode="auto">
          <a:xfrm>
            <a:off x="7669213" y="1773238"/>
            <a:ext cx="26987" cy="3175"/>
          </a:xfrm>
          <a:custGeom>
            <a:avLst/>
            <a:gdLst>
              <a:gd name="T0" fmla="*/ 0 w 17"/>
              <a:gd name="T1" fmla="*/ 0 h 2"/>
              <a:gd name="T2" fmla="*/ 3175 w 17"/>
              <a:gd name="T3" fmla="*/ 3175 h 2"/>
              <a:gd name="T4" fmla="*/ 23812 w 17"/>
              <a:gd name="T5" fmla="*/ 3175 h 2"/>
              <a:gd name="T6" fmla="*/ 26987 w 17"/>
              <a:gd name="T7" fmla="*/ 3175 h 2"/>
              <a:gd name="T8" fmla="*/ 0 w 17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2">
                <a:moveTo>
                  <a:pt x="0" y="0"/>
                </a:moveTo>
                <a:lnTo>
                  <a:pt x="2" y="2"/>
                </a:lnTo>
                <a:lnTo>
                  <a:pt x="15" y="2"/>
                </a:lnTo>
                <a:lnTo>
                  <a:pt x="17" y="2"/>
                </a:lnTo>
                <a:lnTo>
                  <a:pt x="0" y="0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763" name="Picture 7989"/>
          <p:cNvPicPr>
            <a:picLocks noChangeAspect="1" noChangeArrowheads="1"/>
          </p:cNvPicPr>
          <p:nvPr/>
        </p:nvPicPr>
        <p:blipFill>
          <a:blip r:embed="rId227" cstate="print"/>
          <a:srcRect/>
          <a:stretch>
            <a:fillRect/>
          </a:stretch>
        </p:blipFill>
        <p:spPr bwMode="auto">
          <a:xfrm>
            <a:off x="7535863" y="1639888"/>
            <a:ext cx="469900" cy="874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764" name="Freeform 7990"/>
          <p:cNvSpPr>
            <a:spLocks/>
          </p:cNvSpPr>
          <p:nvPr/>
        </p:nvSpPr>
        <p:spPr bwMode="auto">
          <a:xfrm>
            <a:off x="7540625" y="1908175"/>
            <a:ext cx="461963" cy="536575"/>
          </a:xfrm>
          <a:custGeom>
            <a:avLst/>
            <a:gdLst>
              <a:gd name="T0" fmla="*/ 76200 w 291"/>
              <a:gd name="T1" fmla="*/ 0 h 338"/>
              <a:gd name="T2" fmla="*/ 100013 w 291"/>
              <a:gd name="T3" fmla="*/ 0 h 338"/>
              <a:gd name="T4" fmla="*/ 114300 w 291"/>
              <a:gd name="T5" fmla="*/ 4763 h 338"/>
              <a:gd name="T6" fmla="*/ 347663 w 291"/>
              <a:gd name="T7" fmla="*/ 4763 h 338"/>
              <a:gd name="T8" fmla="*/ 361950 w 291"/>
              <a:gd name="T9" fmla="*/ 0 h 338"/>
              <a:gd name="T10" fmla="*/ 385763 w 291"/>
              <a:gd name="T11" fmla="*/ 0 h 338"/>
              <a:gd name="T12" fmla="*/ 395288 w 291"/>
              <a:gd name="T13" fmla="*/ 15875 h 338"/>
              <a:gd name="T14" fmla="*/ 403225 w 291"/>
              <a:gd name="T15" fmla="*/ 39688 h 338"/>
              <a:gd name="T16" fmla="*/ 406400 w 291"/>
              <a:gd name="T17" fmla="*/ 66675 h 338"/>
              <a:gd name="T18" fmla="*/ 461963 w 291"/>
              <a:gd name="T19" fmla="*/ 490538 h 338"/>
              <a:gd name="T20" fmla="*/ 461963 w 291"/>
              <a:gd name="T21" fmla="*/ 536575 h 338"/>
              <a:gd name="T22" fmla="*/ 0 w 291"/>
              <a:gd name="T23" fmla="*/ 536575 h 338"/>
              <a:gd name="T24" fmla="*/ 0 w 291"/>
              <a:gd name="T25" fmla="*/ 490538 h 338"/>
              <a:gd name="T26" fmla="*/ 55563 w 291"/>
              <a:gd name="T27" fmla="*/ 66675 h 338"/>
              <a:gd name="T28" fmla="*/ 55563 w 291"/>
              <a:gd name="T29" fmla="*/ 39688 h 338"/>
              <a:gd name="T30" fmla="*/ 61913 w 291"/>
              <a:gd name="T31" fmla="*/ 15875 h 338"/>
              <a:gd name="T32" fmla="*/ 76200 w 291"/>
              <a:gd name="T33" fmla="*/ 0 h 3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1" h="338">
                <a:moveTo>
                  <a:pt x="48" y="0"/>
                </a:moveTo>
                <a:lnTo>
                  <a:pt x="63" y="0"/>
                </a:lnTo>
                <a:lnTo>
                  <a:pt x="72" y="3"/>
                </a:lnTo>
                <a:lnTo>
                  <a:pt x="219" y="3"/>
                </a:lnTo>
                <a:lnTo>
                  <a:pt x="228" y="0"/>
                </a:lnTo>
                <a:lnTo>
                  <a:pt x="243" y="0"/>
                </a:lnTo>
                <a:lnTo>
                  <a:pt x="249" y="10"/>
                </a:lnTo>
                <a:lnTo>
                  <a:pt x="254" y="25"/>
                </a:lnTo>
                <a:lnTo>
                  <a:pt x="256" y="42"/>
                </a:lnTo>
                <a:lnTo>
                  <a:pt x="291" y="309"/>
                </a:lnTo>
                <a:lnTo>
                  <a:pt x="291" y="338"/>
                </a:lnTo>
                <a:lnTo>
                  <a:pt x="0" y="338"/>
                </a:lnTo>
                <a:lnTo>
                  <a:pt x="0" y="309"/>
                </a:lnTo>
                <a:lnTo>
                  <a:pt x="35" y="42"/>
                </a:lnTo>
                <a:lnTo>
                  <a:pt x="35" y="25"/>
                </a:lnTo>
                <a:lnTo>
                  <a:pt x="39" y="10"/>
                </a:lnTo>
                <a:lnTo>
                  <a:pt x="48" y="0"/>
                </a:lnTo>
                <a:close/>
              </a:path>
            </a:pathLst>
          </a:custGeom>
          <a:solidFill>
            <a:srgbClr val="C5101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5" name="Rectangle 7991"/>
          <p:cNvSpPr>
            <a:spLocks noChangeArrowheads="1"/>
          </p:cNvSpPr>
          <p:nvPr/>
        </p:nvSpPr>
        <p:spPr bwMode="auto">
          <a:xfrm>
            <a:off x="7523163" y="2398713"/>
            <a:ext cx="496887" cy="53975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6" name="Freeform 7992"/>
          <p:cNvSpPr>
            <a:spLocks/>
          </p:cNvSpPr>
          <p:nvPr/>
        </p:nvSpPr>
        <p:spPr bwMode="auto">
          <a:xfrm>
            <a:off x="7540625" y="1908175"/>
            <a:ext cx="461963" cy="536575"/>
          </a:xfrm>
          <a:custGeom>
            <a:avLst/>
            <a:gdLst>
              <a:gd name="T0" fmla="*/ 76200 w 291"/>
              <a:gd name="T1" fmla="*/ 0 h 338"/>
              <a:gd name="T2" fmla="*/ 100013 w 291"/>
              <a:gd name="T3" fmla="*/ 0 h 338"/>
              <a:gd name="T4" fmla="*/ 114300 w 291"/>
              <a:gd name="T5" fmla="*/ 4763 h 338"/>
              <a:gd name="T6" fmla="*/ 347663 w 291"/>
              <a:gd name="T7" fmla="*/ 4763 h 338"/>
              <a:gd name="T8" fmla="*/ 361950 w 291"/>
              <a:gd name="T9" fmla="*/ 0 h 338"/>
              <a:gd name="T10" fmla="*/ 385763 w 291"/>
              <a:gd name="T11" fmla="*/ 0 h 338"/>
              <a:gd name="T12" fmla="*/ 395288 w 291"/>
              <a:gd name="T13" fmla="*/ 15875 h 338"/>
              <a:gd name="T14" fmla="*/ 403225 w 291"/>
              <a:gd name="T15" fmla="*/ 39688 h 338"/>
              <a:gd name="T16" fmla="*/ 406400 w 291"/>
              <a:gd name="T17" fmla="*/ 66675 h 338"/>
              <a:gd name="T18" fmla="*/ 461963 w 291"/>
              <a:gd name="T19" fmla="*/ 490538 h 338"/>
              <a:gd name="T20" fmla="*/ 461963 w 291"/>
              <a:gd name="T21" fmla="*/ 536575 h 338"/>
              <a:gd name="T22" fmla="*/ 0 w 291"/>
              <a:gd name="T23" fmla="*/ 536575 h 338"/>
              <a:gd name="T24" fmla="*/ 0 w 291"/>
              <a:gd name="T25" fmla="*/ 490538 h 338"/>
              <a:gd name="T26" fmla="*/ 55563 w 291"/>
              <a:gd name="T27" fmla="*/ 66675 h 338"/>
              <a:gd name="T28" fmla="*/ 55563 w 291"/>
              <a:gd name="T29" fmla="*/ 39688 h 338"/>
              <a:gd name="T30" fmla="*/ 61913 w 291"/>
              <a:gd name="T31" fmla="*/ 15875 h 338"/>
              <a:gd name="T32" fmla="*/ 76200 w 291"/>
              <a:gd name="T33" fmla="*/ 0 h 3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1" h="338">
                <a:moveTo>
                  <a:pt x="48" y="0"/>
                </a:moveTo>
                <a:lnTo>
                  <a:pt x="63" y="0"/>
                </a:lnTo>
                <a:lnTo>
                  <a:pt x="72" y="3"/>
                </a:lnTo>
                <a:lnTo>
                  <a:pt x="219" y="3"/>
                </a:lnTo>
                <a:lnTo>
                  <a:pt x="228" y="0"/>
                </a:lnTo>
                <a:lnTo>
                  <a:pt x="243" y="0"/>
                </a:lnTo>
                <a:lnTo>
                  <a:pt x="249" y="10"/>
                </a:lnTo>
                <a:lnTo>
                  <a:pt x="254" y="25"/>
                </a:lnTo>
                <a:lnTo>
                  <a:pt x="256" y="42"/>
                </a:lnTo>
                <a:lnTo>
                  <a:pt x="291" y="309"/>
                </a:lnTo>
                <a:lnTo>
                  <a:pt x="291" y="338"/>
                </a:lnTo>
                <a:lnTo>
                  <a:pt x="0" y="338"/>
                </a:lnTo>
                <a:lnTo>
                  <a:pt x="0" y="309"/>
                </a:lnTo>
                <a:lnTo>
                  <a:pt x="35" y="42"/>
                </a:lnTo>
                <a:lnTo>
                  <a:pt x="35" y="25"/>
                </a:lnTo>
                <a:lnTo>
                  <a:pt x="39" y="10"/>
                </a:lnTo>
                <a:lnTo>
                  <a:pt x="48" y="0"/>
                </a:lnTo>
                <a:close/>
              </a:path>
            </a:pathLst>
          </a:custGeom>
          <a:noFill/>
          <a:ln w="3175">
            <a:solidFill>
              <a:srgbClr val="E20A1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7" name="Line 7993"/>
          <p:cNvSpPr>
            <a:spLocks noChangeShapeType="1"/>
          </p:cNvSpPr>
          <p:nvPr/>
        </p:nvSpPr>
        <p:spPr bwMode="auto">
          <a:xfrm flipV="1">
            <a:off x="7850188" y="1881188"/>
            <a:ext cx="1587" cy="31750"/>
          </a:xfrm>
          <a:prstGeom prst="line">
            <a:avLst/>
          </a:prstGeom>
          <a:noFill/>
          <a:ln w="6350">
            <a:solidFill>
              <a:srgbClr val="2B272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8" name="Line 7994"/>
          <p:cNvSpPr>
            <a:spLocks noChangeShapeType="1"/>
          </p:cNvSpPr>
          <p:nvPr/>
        </p:nvSpPr>
        <p:spPr bwMode="auto">
          <a:xfrm flipV="1">
            <a:off x="7853363" y="1881188"/>
            <a:ext cx="1587" cy="31750"/>
          </a:xfrm>
          <a:prstGeom prst="line">
            <a:avLst/>
          </a:prstGeom>
          <a:noFill/>
          <a:ln w="6350">
            <a:solidFill>
              <a:srgbClr val="3A36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9" name="Line 7995"/>
          <p:cNvSpPr>
            <a:spLocks noChangeShapeType="1"/>
          </p:cNvSpPr>
          <p:nvPr/>
        </p:nvSpPr>
        <p:spPr bwMode="auto">
          <a:xfrm flipV="1">
            <a:off x="7856538" y="1881188"/>
            <a:ext cx="1587" cy="31750"/>
          </a:xfrm>
          <a:prstGeom prst="line">
            <a:avLst/>
          </a:prstGeom>
          <a:noFill/>
          <a:ln w="6350">
            <a:solidFill>
              <a:srgbClr val="4946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0" name="Line 7996"/>
          <p:cNvSpPr>
            <a:spLocks noChangeShapeType="1"/>
          </p:cNvSpPr>
          <p:nvPr/>
        </p:nvSpPr>
        <p:spPr bwMode="auto">
          <a:xfrm flipV="1">
            <a:off x="7859713" y="1881188"/>
            <a:ext cx="1587" cy="31750"/>
          </a:xfrm>
          <a:prstGeom prst="line">
            <a:avLst/>
          </a:prstGeom>
          <a:noFill/>
          <a:ln w="6350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1" name="Line 7997"/>
          <p:cNvSpPr>
            <a:spLocks noChangeShapeType="1"/>
          </p:cNvSpPr>
          <p:nvPr/>
        </p:nvSpPr>
        <p:spPr bwMode="auto">
          <a:xfrm flipV="1">
            <a:off x="7862888" y="1881188"/>
            <a:ext cx="1587" cy="31750"/>
          </a:xfrm>
          <a:prstGeom prst="line">
            <a:avLst/>
          </a:prstGeom>
          <a:noFill/>
          <a:ln w="6350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2" name="Line 7998"/>
          <p:cNvSpPr>
            <a:spLocks noChangeShapeType="1"/>
          </p:cNvSpPr>
          <p:nvPr/>
        </p:nvSpPr>
        <p:spPr bwMode="auto">
          <a:xfrm flipV="1">
            <a:off x="7867650" y="1881188"/>
            <a:ext cx="1588" cy="31750"/>
          </a:xfrm>
          <a:prstGeom prst="line">
            <a:avLst/>
          </a:prstGeom>
          <a:noFill/>
          <a:ln w="6350">
            <a:solidFill>
              <a:srgbClr val="7674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3" name="Line 7999"/>
          <p:cNvSpPr>
            <a:spLocks noChangeShapeType="1"/>
          </p:cNvSpPr>
          <p:nvPr/>
        </p:nvSpPr>
        <p:spPr bwMode="auto">
          <a:xfrm flipV="1">
            <a:off x="7870825" y="1881188"/>
            <a:ext cx="1588" cy="31750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4" name="Line 8000"/>
          <p:cNvSpPr>
            <a:spLocks noChangeShapeType="1"/>
          </p:cNvSpPr>
          <p:nvPr/>
        </p:nvSpPr>
        <p:spPr bwMode="auto">
          <a:xfrm flipV="1">
            <a:off x="7874000" y="1881188"/>
            <a:ext cx="1588" cy="31750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5" name="Line 8001"/>
          <p:cNvSpPr>
            <a:spLocks noChangeShapeType="1"/>
          </p:cNvSpPr>
          <p:nvPr/>
        </p:nvSpPr>
        <p:spPr bwMode="auto">
          <a:xfrm flipV="1">
            <a:off x="7877175" y="1881188"/>
            <a:ext cx="1588" cy="31750"/>
          </a:xfrm>
          <a:prstGeom prst="line">
            <a:avLst/>
          </a:prstGeom>
          <a:noFill/>
          <a:ln w="6350">
            <a:solidFill>
              <a:srgbClr val="7977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6" name="Line 8002"/>
          <p:cNvSpPr>
            <a:spLocks noChangeShapeType="1"/>
          </p:cNvSpPr>
          <p:nvPr/>
        </p:nvSpPr>
        <p:spPr bwMode="auto">
          <a:xfrm flipV="1">
            <a:off x="7880350" y="1881188"/>
            <a:ext cx="1588" cy="31750"/>
          </a:xfrm>
          <a:prstGeom prst="line">
            <a:avLst/>
          </a:prstGeom>
          <a:noFill/>
          <a:ln w="6350">
            <a:solidFill>
              <a:srgbClr val="6D6A6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7" name="Line 8003"/>
          <p:cNvSpPr>
            <a:spLocks noChangeShapeType="1"/>
          </p:cNvSpPr>
          <p:nvPr/>
        </p:nvSpPr>
        <p:spPr bwMode="auto">
          <a:xfrm flipV="1">
            <a:off x="7885113" y="1881188"/>
            <a:ext cx="1587" cy="31750"/>
          </a:xfrm>
          <a:prstGeom prst="line">
            <a:avLst/>
          </a:prstGeom>
          <a:noFill/>
          <a:ln w="6350">
            <a:solidFill>
              <a:srgbClr val="55525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8" name="Line 8004"/>
          <p:cNvSpPr>
            <a:spLocks noChangeShapeType="1"/>
          </p:cNvSpPr>
          <p:nvPr/>
        </p:nvSpPr>
        <p:spPr bwMode="auto">
          <a:xfrm flipV="1">
            <a:off x="7888288" y="1881188"/>
            <a:ext cx="1587" cy="31750"/>
          </a:xfrm>
          <a:prstGeom prst="line">
            <a:avLst/>
          </a:prstGeom>
          <a:noFill/>
          <a:ln w="6350">
            <a:solidFill>
              <a:srgbClr val="4945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9" name="Rectangle 8005"/>
          <p:cNvSpPr>
            <a:spLocks noChangeArrowheads="1"/>
          </p:cNvSpPr>
          <p:nvPr/>
        </p:nvSpPr>
        <p:spPr bwMode="auto">
          <a:xfrm>
            <a:off x="7847013" y="1879600"/>
            <a:ext cx="42862" cy="3492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0" name="Line 8006"/>
          <p:cNvSpPr>
            <a:spLocks noChangeShapeType="1"/>
          </p:cNvSpPr>
          <p:nvPr/>
        </p:nvSpPr>
        <p:spPr bwMode="auto">
          <a:xfrm flipV="1">
            <a:off x="7797800" y="1885950"/>
            <a:ext cx="1588" cy="30163"/>
          </a:xfrm>
          <a:prstGeom prst="line">
            <a:avLst/>
          </a:prstGeom>
          <a:noFill/>
          <a:ln w="6350">
            <a:solidFill>
              <a:srgbClr val="2B272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1" name="Line 8007"/>
          <p:cNvSpPr>
            <a:spLocks noChangeShapeType="1"/>
          </p:cNvSpPr>
          <p:nvPr/>
        </p:nvSpPr>
        <p:spPr bwMode="auto">
          <a:xfrm flipV="1">
            <a:off x="7800975" y="1885950"/>
            <a:ext cx="1588" cy="30163"/>
          </a:xfrm>
          <a:prstGeom prst="line">
            <a:avLst/>
          </a:prstGeom>
          <a:noFill/>
          <a:ln w="6350">
            <a:solidFill>
              <a:srgbClr val="3A36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2" name="Line 8008"/>
          <p:cNvSpPr>
            <a:spLocks noChangeShapeType="1"/>
          </p:cNvSpPr>
          <p:nvPr/>
        </p:nvSpPr>
        <p:spPr bwMode="auto">
          <a:xfrm flipV="1">
            <a:off x="7804150" y="1885950"/>
            <a:ext cx="1588" cy="30163"/>
          </a:xfrm>
          <a:prstGeom prst="line">
            <a:avLst/>
          </a:prstGeom>
          <a:noFill/>
          <a:ln w="6350">
            <a:solidFill>
              <a:srgbClr val="4946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3" name="Line 8009"/>
          <p:cNvSpPr>
            <a:spLocks noChangeShapeType="1"/>
          </p:cNvSpPr>
          <p:nvPr/>
        </p:nvSpPr>
        <p:spPr bwMode="auto">
          <a:xfrm flipV="1">
            <a:off x="7807325" y="1885950"/>
            <a:ext cx="1588" cy="30163"/>
          </a:xfrm>
          <a:prstGeom prst="line">
            <a:avLst/>
          </a:prstGeom>
          <a:noFill/>
          <a:ln w="6350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4" name="Line 8010"/>
          <p:cNvSpPr>
            <a:spLocks noChangeShapeType="1"/>
          </p:cNvSpPr>
          <p:nvPr/>
        </p:nvSpPr>
        <p:spPr bwMode="auto">
          <a:xfrm flipV="1">
            <a:off x="7815263" y="1885950"/>
            <a:ext cx="1587" cy="30163"/>
          </a:xfrm>
          <a:prstGeom prst="line">
            <a:avLst/>
          </a:prstGeom>
          <a:noFill/>
          <a:ln w="6350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5" name="Line 8011"/>
          <p:cNvSpPr>
            <a:spLocks noChangeShapeType="1"/>
          </p:cNvSpPr>
          <p:nvPr/>
        </p:nvSpPr>
        <p:spPr bwMode="auto">
          <a:xfrm flipV="1">
            <a:off x="7818438" y="1885950"/>
            <a:ext cx="1587" cy="30163"/>
          </a:xfrm>
          <a:prstGeom prst="line">
            <a:avLst/>
          </a:prstGeom>
          <a:noFill/>
          <a:ln w="6350">
            <a:solidFill>
              <a:srgbClr val="7674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6" name="Line 8012"/>
          <p:cNvSpPr>
            <a:spLocks noChangeShapeType="1"/>
          </p:cNvSpPr>
          <p:nvPr/>
        </p:nvSpPr>
        <p:spPr bwMode="auto">
          <a:xfrm flipV="1">
            <a:off x="7821613" y="1885950"/>
            <a:ext cx="1587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7" name="Line 8013"/>
          <p:cNvSpPr>
            <a:spLocks noChangeShapeType="1"/>
          </p:cNvSpPr>
          <p:nvPr/>
        </p:nvSpPr>
        <p:spPr bwMode="auto">
          <a:xfrm flipV="1">
            <a:off x="7824788" y="1885950"/>
            <a:ext cx="1587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8" name="Line 8014"/>
          <p:cNvSpPr>
            <a:spLocks noChangeShapeType="1"/>
          </p:cNvSpPr>
          <p:nvPr/>
        </p:nvSpPr>
        <p:spPr bwMode="auto">
          <a:xfrm flipV="1">
            <a:off x="7829550" y="1885950"/>
            <a:ext cx="1588" cy="30163"/>
          </a:xfrm>
          <a:prstGeom prst="line">
            <a:avLst/>
          </a:prstGeom>
          <a:noFill/>
          <a:ln w="6350">
            <a:solidFill>
              <a:srgbClr val="7977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9" name="Line 8015"/>
          <p:cNvSpPr>
            <a:spLocks noChangeShapeType="1"/>
          </p:cNvSpPr>
          <p:nvPr/>
        </p:nvSpPr>
        <p:spPr bwMode="auto">
          <a:xfrm flipV="1">
            <a:off x="7832725" y="1885950"/>
            <a:ext cx="1588" cy="30163"/>
          </a:xfrm>
          <a:prstGeom prst="line">
            <a:avLst/>
          </a:prstGeom>
          <a:noFill/>
          <a:ln w="6350">
            <a:solidFill>
              <a:srgbClr val="615E5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0" name="Line 8016"/>
          <p:cNvSpPr>
            <a:spLocks noChangeShapeType="1"/>
          </p:cNvSpPr>
          <p:nvPr/>
        </p:nvSpPr>
        <p:spPr bwMode="auto">
          <a:xfrm flipV="1">
            <a:off x="7835900" y="1885950"/>
            <a:ext cx="1588" cy="30163"/>
          </a:xfrm>
          <a:prstGeom prst="line">
            <a:avLst/>
          </a:prstGeom>
          <a:noFill/>
          <a:ln w="6350">
            <a:solidFill>
              <a:srgbClr val="55525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1" name="Line 8017"/>
          <p:cNvSpPr>
            <a:spLocks noChangeShapeType="1"/>
          </p:cNvSpPr>
          <p:nvPr/>
        </p:nvSpPr>
        <p:spPr bwMode="auto">
          <a:xfrm flipV="1">
            <a:off x="7839075" y="1885950"/>
            <a:ext cx="1588" cy="30163"/>
          </a:xfrm>
          <a:prstGeom prst="line">
            <a:avLst/>
          </a:prstGeom>
          <a:noFill/>
          <a:ln w="6350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2" name="Rectangle 8018"/>
          <p:cNvSpPr>
            <a:spLocks noChangeArrowheads="1"/>
          </p:cNvSpPr>
          <p:nvPr/>
        </p:nvSpPr>
        <p:spPr bwMode="auto">
          <a:xfrm>
            <a:off x="7796213" y="1882775"/>
            <a:ext cx="44450" cy="36513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3" name="Freeform 8019"/>
          <p:cNvSpPr>
            <a:spLocks/>
          </p:cNvSpPr>
          <p:nvPr/>
        </p:nvSpPr>
        <p:spPr bwMode="auto">
          <a:xfrm>
            <a:off x="7540625" y="1920875"/>
            <a:ext cx="461963" cy="481013"/>
          </a:xfrm>
          <a:custGeom>
            <a:avLst/>
            <a:gdLst>
              <a:gd name="T0" fmla="*/ 90488 w 291"/>
              <a:gd name="T1" fmla="*/ 38100 h 303"/>
              <a:gd name="T2" fmla="*/ 120650 w 291"/>
              <a:gd name="T3" fmla="*/ 15875 h 303"/>
              <a:gd name="T4" fmla="*/ 149225 w 291"/>
              <a:gd name="T5" fmla="*/ 3175 h 303"/>
              <a:gd name="T6" fmla="*/ 173038 w 291"/>
              <a:gd name="T7" fmla="*/ 0 h 303"/>
              <a:gd name="T8" fmla="*/ 228600 w 291"/>
              <a:gd name="T9" fmla="*/ 0 h 303"/>
              <a:gd name="T10" fmla="*/ 280988 w 291"/>
              <a:gd name="T11" fmla="*/ 0 h 303"/>
              <a:gd name="T12" fmla="*/ 304800 w 291"/>
              <a:gd name="T13" fmla="*/ 3175 h 303"/>
              <a:gd name="T14" fmla="*/ 333375 w 291"/>
              <a:gd name="T15" fmla="*/ 15875 h 303"/>
              <a:gd name="T16" fmla="*/ 365125 w 291"/>
              <a:gd name="T17" fmla="*/ 38100 h 303"/>
              <a:gd name="T18" fmla="*/ 382588 w 291"/>
              <a:gd name="T19" fmla="*/ 80963 h 303"/>
              <a:gd name="T20" fmla="*/ 385763 w 291"/>
              <a:gd name="T21" fmla="*/ 107950 h 303"/>
              <a:gd name="T22" fmla="*/ 461963 w 291"/>
              <a:gd name="T23" fmla="*/ 481013 h 303"/>
              <a:gd name="T24" fmla="*/ 0 w 291"/>
              <a:gd name="T25" fmla="*/ 481013 h 303"/>
              <a:gd name="T26" fmla="*/ 68263 w 291"/>
              <a:gd name="T27" fmla="*/ 107950 h 303"/>
              <a:gd name="T28" fmla="*/ 73025 w 291"/>
              <a:gd name="T29" fmla="*/ 80963 h 303"/>
              <a:gd name="T30" fmla="*/ 79375 w 291"/>
              <a:gd name="T31" fmla="*/ 58738 h 303"/>
              <a:gd name="T32" fmla="*/ 90488 w 291"/>
              <a:gd name="T33" fmla="*/ 38100 h 3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1" h="303">
                <a:moveTo>
                  <a:pt x="57" y="24"/>
                </a:moveTo>
                <a:lnTo>
                  <a:pt x="76" y="10"/>
                </a:lnTo>
                <a:lnTo>
                  <a:pt x="94" y="2"/>
                </a:lnTo>
                <a:lnTo>
                  <a:pt x="109" y="0"/>
                </a:lnTo>
                <a:lnTo>
                  <a:pt x="144" y="0"/>
                </a:lnTo>
                <a:lnTo>
                  <a:pt x="177" y="0"/>
                </a:lnTo>
                <a:lnTo>
                  <a:pt x="192" y="2"/>
                </a:lnTo>
                <a:lnTo>
                  <a:pt x="210" y="10"/>
                </a:lnTo>
                <a:lnTo>
                  <a:pt x="230" y="24"/>
                </a:lnTo>
                <a:lnTo>
                  <a:pt x="241" y="51"/>
                </a:lnTo>
                <a:lnTo>
                  <a:pt x="243" y="68"/>
                </a:lnTo>
                <a:lnTo>
                  <a:pt x="291" y="303"/>
                </a:lnTo>
                <a:lnTo>
                  <a:pt x="0" y="303"/>
                </a:lnTo>
                <a:lnTo>
                  <a:pt x="43" y="68"/>
                </a:lnTo>
                <a:lnTo>
                  <a:pt x="46" y="51"/>
                </a:lnTo>
                <a:lnTo>
                  <a:pt x="50" y="37"/>
                </a:lnTo>
                <a:lnTo>
                  <a:pt x="57" y="24"/>
                </a:lnTo>
                <a:close/>
              </a:path>
            </a:pathLst>
          </a:custGeom>
          <a:solidFill>
            <a:srgbClr val="E20A1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4" name="Rectangle 8020"/>
          <p:cNvSpPr>
            <a:spLocks noChangeArrowheads="1"/>
          </p:cNvSpPr>
          <p:nvPr/>
        </p:nvSpPr>
        <p:spPr bwMode="auto">
          <a:xfrm>
            <a:off x="7751763" y="1908175"/>
            <a:ext cx="34925" cy="514350"/>
          </a:xfrm>
          <a:prstGeom prst="rect">
            <a:avLst/>
          </a:prstGeom>
          <a:solidFill>
            <a:srgbClr val="E20A1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5" name="Rectangle 8021"/>
          <p:cNvSpPr>
            <a:spLocks noChangeArrowheads="1"/>
          </p:cNvSpPr>
          <p:nvPr/>
        </p:nvSpPr>
        <p:spPr bwMode="auto">
          <a:xfrm>
            <a:off x="7754938" y="1908175"/>
            <a:ext cx="31750" cy="514350"/>
          </a:xfrm>
          <a:prstGeom prst="rect">
            <a:avLst/>
          </a:prstGeom>
          <a:solidFill>
            <a:srgbClr val="AC131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6" name="Rectangle 8022"/>
          <p:cNvSpPr>
            <a:spLocks noChangeArrowheads="1"/>
          </p:cNvSpPr>
          <p:nvPr/>
        </p:nvSpPr>
        <p:spPr bwMode="auto">
          <a:xfrm>
            <a:off x="7759700" y="1908175"/>
            <a:ext cx="20638" cy="514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7" name="Rectangle 8023"/>
          <p:cNvSpPr>
            <a:spLocks noChangeArrowheads="1"/>
          </p:cNvSpPr>
          <p:nvPr/>
        </p:nvSpPr>
        <p:spPr bwMode="auto">
          <a:xfrm>
            <a:off x="7518400" y="2363788"/>
            <a:ext cx="501650" cy="42862"/>
          </a:xfrm>
          <a:prstGeom prst="rect">
            <a:avLst/>
          </a:prstGeom>
          <a:solidFill>
            <a:srgbClr val="C5101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8" name="AutoShape 8024"/>
          <p:cNvSpPr>
            <a:spLocks noChangeArrowheads="1"/>
          </p:cNvSpPr>
          <p:nvPr/>
        </p:nvSpPr>
        <p:spPr bwMode="auto">
          <a:xfrm>
            <a:off x="7669213" y="1830388"/>
            <a:ext cx="26987" cy="74612"/>
          </a:xfrm>
          <a:prstGeom prst="roundRect">
            <a:avLst>
              <a:gd name="adj" fmla="val 37500"/>
            </a:avLst>
          </a:prstGeom>
          <a:solidFill>
            <a:srgbClr val="5F5C5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9" name="AutoShape 8025"/>
          <p:cNvSpPr>
            <a:spLocks noChangeArrowheads="1"/>
          </p:cNvSpPr>
          <p:nvPr/>
        </p:nvSpPr>
        <p:spPr bwMode="auto">
          <a:xfrm>
            <a:off x="7670800" y="1831975"/>
            <a:ext cx="26988" cy="74613"/>
          </a:xfrm>
          <a:prstGeom prst="roundRect">
            <a:avLst>
              <a:gd name="adj" fmla="val 33333"/>
            </a:avLst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0" name="Line 8026"/>
          <p:cNvSpPr>
            <a:spLocks noChangeShapeType="1"/>
          </p:cNvSpPr>
          <p:nvPr/>
        </p:nvSpPr>
        <p:spPr bwMode="auto">
          <a:xfrm flipV="1">
            <a:off x="7664450" y="1901825"/>
            <a:ext cx="1588" cy="1111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1" name="Line 8027"/>
          <p:cNvSpPr>
            <a:spLocks noChangeShapeType="1"/>
          </p:cNvSpPr>
          <p:nvPr/>
        </p:nvSpPr>
        <p:spPr bwMode="auto">
          <a:xfrm flipV="1">
            <a:off x="7669213" y="1901825"/>
            <a:ext cx="1587" cy="11113"/>
          </a:xfrm>
          <a:prstGeom prst="line">
            <a:avLst/>
          </a:prstGeom>
          <a:noFill/>
          <a:ln w="6350">
            <a:solidFill>
              <a:srgbClr val="93919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2" name="Line 8028"/>
          <p:cNvSpPr>
            <a:spLocks noChangeShapeType="1"/>
          </p:cNvSpPr>
          <p:nvPr/>
        </p:nvSpPr>
        <p:spPr bwMode="auto">
          <a:xfrm flipV="1">
            <a:off x="7672388" y="1901825"/>
            <a:ext cx="1587" cy="11113"/>
          </a:xfrm>
          <a:prstGeom prst="line">
            <a:avLst/>
          </a:prstGeom>
          <a:noFill/>
          <a:ln w="6350">
            <a:solidFill>
              <a:srgbClr val="A09F9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3" name="Line 8029"/>
          <p:cNvSpPr>
            <a:spLocks noChangeShapeType="1"/>
          </p:cNvSpPr>
          <p:nvPr/>
        </p:nvSpPr>
        <p:spPr bwMode="auto">
          <a:xfrm flipV="1">
            <a:off x="7675563" y="1901825"/>
            <a:ext cx="1587" cy="11113"/>
          </a:xfrm>
          <a:prstGeom prst="line">
            <a:avLst/>
          </a:prstGeom>
          <a:noFill/>
          <a:ln w="6350">
            <a:solidFill>
              <a:srgbClr val="AEADA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4" name="Line 8030"/>
          <p:cNvSpPr>
            <a:spLocks noChangeShapeType="1"/>
          </p:cNvSpPr>
          <p:nvPr/>
        </p:nvSpPr>
        <p:spPr bwMode="auto">
          <a:xfrm flipV="1">
            <a:off x="7678738" y="1901825"/>
            <a:ext cx="1587" cy="11113"/>
          </a:xfrm>
          <a:prstGeom prst="line">
            <a:avLst/>
          </a:prstGeom>
          <a:noFill/>
          <a:ln w="6350">
            <a:solidFill>
              <a:srgbClr val="BCBBB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5" name="Line 8031"/>
          <p:cNvSpPr>
            <a:spLocks noChangeShapeType="1"/>
          </p:cNvSpPr>
          <p:nvPr/>
        </p:nvSpPr>
        <p:spPr bwMode="auto">
          <a:xfrm flipV="1">
            <a:off x="7681913" y="1901825"/>
            <a:ext cx="1587" cy="11113"/>
          </a:xfrm>
          <a:prstGeom prst="line">
            <a:avLst/>
          </a:prstGeom>
          <a:noFill/>
          <a:ln w="6350">
            <a:solidFill>
              <a:srgbClr val="CAC9C9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6" name="Line 8032"/>
          <p:cNvSpPr>
            <a:spLocks noChangeShapeType="1"/>
          </p:cNvSpPr>
          <p:nvPr/>
        </p:nvSpPr>
        <p:spPr bwMode="auto">
          <a:xfrm flipV="1">
            <a:off x="7686675" y="1901825"/>
            <a:ext cx="1588" cy="11113"/>
          </a:xfrm>
          <a:prstGeom prst="line">
            <a:avLst/>
          </a:prstGeom>
          <a:noFill/>
          <a:ln w="6350">
            <a:solidFill>
              <a:srgbClr val="D7D7D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7" name="Line 8033"/>
          <p:cNvSpPr>
            <a:spLocks noChangeShapeType="1"/>
          </p:cNvSpPr>
          <p:nvPr/>
        </p:nvSpPr>
        <p:spPr bwMode="auto">
          <a:xfrm flipV="1">
            <a:off x="7689850" y="1901825"/>
            <a:ext cx="1588" cy="11113"/>
          </a:xfrm>
          <a:prstGeom prst="line">
            <a:avLst/>
          </a:prstGeom>
          <a:noFill/>
          <a:ln w="6350">
            <a:solidFill>
              <a:srgbClr val="D7D7D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8" name="Line 8034"/>
          <p:cNvSpPr>
            <a:spLocks noChangeShapeType="1"/>
          </p:cNvSpPr>
          <p:nvPr/>
        </p:nvSpPr>
        <p:spPr bwMode="auto">
          <a:xfrm flipV="1">
            <a:off x="7693025" y="1901825"/>
            <a:ext cx="1588" cy="11113"/>
          </a:xfrm>
          <a:prstGeom prst="line">
            <a:avLst/>
          </a:prstGeom>
          <a:noFill/>
          <a:ln w="6350">
            <a:solidFill>
              <a:srgbClr val="CDCCC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9" name="Line 8035"/>
          <p:cNvSpPr>
            <a:spLocks noChangeShapeType="1"/>
          </p:cNvSpPr>
          <p:nvPr/>
        </p:nvSpPr>
        <p:spPr bwMode="auto">
          <a:xfrm flipV="1">
            <a:off x="7696200" y="1901825"/>
            <a:ext cx="1588" cy="11113"/>
          </a:xfrm>
          <a:prstGeom prst="line">
            <a:avLst/>
          </a:prstGeom>
          <a:noFill/>
          <a:ln w="6350">
            <a:solidFill>
              <a:srgbClr val="C7C7C7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0" name="Line 8036"/>
          <p:cNvSpPr>
            <a:spLocks noChangeShapeType="1"/>
          </p:cNvSpPr>
          <p:nvPr/>
        </p:nvSpPr>
        <p:spPr bwMode="auto">
          <a:xfrm flipV="1">
            <a:off x="7699375" y="1901825"/>
            <a:ext cx="1588" cy="11113"/>
          </a:xfrm>
          <a:prstGeom prst="line">
            <a:avLst/>
          </a:prstGeom>
          <a:noFill/>
          <a:ln w="6350">
            <a:solidFill>
              <a:srgbClr val="BCBBBB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1" name="Rectangle 8037"/>
          <p:cNvSpPr>
            <a:spLocks noChangeArrowheads="1"/>
          </p:cNvSpPr>
          <p:nvPr/>
        </p:nvSpPr>
        <p:spPr bwMode="auto">
          <a:xfrm>
            <a:off x="7662863" y="1898650"/>
            <a:ext cx="39687" cy="15875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2" name="Line 8038"/>
          <p:cNvSpPr>
            <a:spLocks noChangeShapeType="1"/>
          </p:cNvSpPr>
          <p:nvPr/>
        </p:nvSpPr>
        <p:spPr bwMode="auto">
          <a:xfrm flipV="1">
            <a:off x="7704138" y="1885950"/>
            <a:ext cx="1587" cy="30163"/>
          </a:xfrm>
          <a:prstGeom prst="line">
            <a:avLst/>
          </a:prstGeom>
          <a:noFill/>
          <a:ln w="6350">
            <a:solidFill>
              <a:srgbClr val="2B272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3" name="Line 8039"/>
          <p:cNvSpPr>
            <a:spLocks noChangeShapeType="1"/>
          </p:cNvSpPr>
          <p:nvPr/>
        </p:nvSpPr>
        <p:spPr bwMode="auto">
          <a:xfrm flipV="1">
            <a:off x="7710488" y="1885950"/>
            <a:ext cx="1587" cy="30163"/>
          </a:xfrm>
          <a:prstGeom prst="line">
            <a:avLst/>
          </a:prstGeom>
          <a:noFill/>
          <a:ln w="6350">
            <a:solidFill>
              <a:srgbClr val="3A36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4" name="Line 8040"/>
          <p:cNvSpPr>
            <a:spLocks noChangeShapeType="1"/>
          </p:cNvSpPr>
          <p:nvPr/>
        </p:nvSpPr>
        <p:spPr bwMode="auto">
          <a:xfrm flipV="1">
            <a:off x="7713663" y="1885950"/>
            <a:ext cx="1587" cy="30163"/>
          </a:xfrm>
          <a:prstGeom prst="line">
            <a:avLst/>
          </a:prstGeom>
          <a:noFill/>
          <a:ln w="6350">
            <a:solidFill>
              <a:srgbClr val="4946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5" name="Line 8041"/>
          <p:cNvSpPr>
            <a:spLocks noChangeShapeType="1"/>
          </p:cNvSpPr>
          <p:nvPr/>
        </p:nvSpPr>
        <p:spPr bwMode="auto">
          <a:xfrm flipV="1">
            <a:off x="7716838" y="1885950"/>
            <a:ext cx="1587" cy="30163"/>
          </a:xfrm>
          <a:prstGeom prst="line">
            <a:avLst/>
          </a:prstGeom>
          <a:noFill/>
          <a:ln w="6350">
            <a:solidFill>
              <a:srgbClr val="58555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6" name="Line 8042"/>
          <p:cNvSpPr>
            <a:spLocks noChangeShapeType="1"/>
          </p:cNvSpPr>
          <p:nvPr/>
        </p:nvSpPr>
        <p:spPr bwMode="auto">
          <a:xfrm flipV="1">
            <a:off x="7721600" y="1885950"/>
            <a:ext cx="1588" cy="30163"/>
          </a:xfrm>
          <a:prstGeom prst="line">
            <a:avLst/>
          </a:prstGeom>
          <a:noFill/>
          <a:ln w="6350">
            <a:solidFill>
              <a:srgbClr val="67646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7" name="Line 8043"/>
          <p:cNvSpPr>
            <a:spLocks noChangeShapeType="1"/>
          </p:cNvSpPr>
          <p:nvPr/>
        </p:nvSpPr>
        <p:spPr bwMode="auto">
          <a:xfrm flipV="1">
            <a:off x="7724775" y="1885950"/>
            <a:ext cx="1588" cy="30163"/>
          </a:xfrm>
          <a:prstGeom prst="line">
            <a:avLst/>
          </a:prstGeom>
          <a:noFill/>
          <a:ln w="6350">
            <a:solidFill>
              <a:srgbClr val="76747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8" name="Line 8044"/>
          <p:cNvSpPr>
            <a:spLocks noChangeShapeType="1"/>
          </p:cNvSpPr>
          <p:nvPr/>
        </p:nvSpPr>
        <p:spPr bwMode="auto">
          <a:xfrm flipV="1">
            <a:off x="7727950" y="1885950"/>
            <a:ext cx="1588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9" name="Line 8045"/>
          <p:cNvSpPr>
            <a:spLocks noChangeShapeType="1"/>
          </p:cNvSpPr>
          <p:nvPr/>
        </p:nvSpPr>
        <p:spPr bwMode="auto">
          <a:xfrm flipV="1">
            <a:off x="7731125" y="1885950"/>
            <a:ext cx="1588" cy="30163"/>
          </a:xfrm>
          <a:prstGeom prst="line">
            <a:avLst/>
          </a:prstGeom>
          <a:noFill/>
          <a:ln w="6350">
            <a:solidFill>
              <a:srgbClr val="858383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0" name="Line 8046"/>
          <p:cNvSpPr>
            <a:spLocks noChangeShapeType="1"/>
          </p:cNvSpPr>
          <p:nvPr/>
        </p:nvSpPr>
        <p:spPr bwMode="auto">
          <a:xfrm flipV="1">
            <a:off x="7734300" y="1885950"/>
            <a:ext cx="1588" cy="30163"/>
          </a:xfrm>
          <a:prstGeom prst="line">
            <a:avLst/>
          </a:prstGeom>
          <a:noFill/>
          <a:ln w="6350">
            <a:solidFill>
              <a:srgbClr val="797776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1" name="Line 8047"/>
          <p:cNvSpPr>
            <a:spLocks noChangeShapeType="1"/>
          </p:cNvSpPr>
          <p:nvPr/>
        </p:nvSpPr>
        <p:spPr bwMode="auto">
          <a:xfrm flipV="1">
            <a:off x="7739063" y="1885950"/>
            <a:ext cx="1587" cy="30163"/>
          </a:xfrm>
          <a:prstGeom prst="line">
            <a:avLst/>
          </a:prstGeom>
          <a:noFill/>
          <a:ln w="6350">
            <a:solidFill>
              <a:srgbClr val="6D6A6A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2" name="Line 8048"/>
          <p:cNvSpPr>
            <a:spLocks noChangeShapeType="1"/>
          </p:cNvSpPr>
          <p:nvPr/>
        </p:nvSpPr>
        <p:spPr bwMode="auto">
          <a:xfrm flipV="1">
            <a:off x="7742238" y="1885950"/>
            <a:ext cx="1587" cy="30163"/>
          </a:xfrm>
          <a:prstGeom prst="line">
            <a:avLst/>
          </a:prstGeom>
          <a:noFill/>
          <a:ln w="6350">
            <a:solidFill>
              <a:srgbClr val="55525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3" name="Line 8049"/>
          <p:cNvSpPr>
            <a:spLocks noChangeShapeType="1"/>
          </p:cNvSpPr>
          <p:nvPr/>
        </p:nvSpPr>
        <p:spPr bwMode="auto">
          <a:xfrm flipV="1">
            <a:off x="7745413" y="1885950"/>
            <a:ext cx="1587" cy="30163"/>
          </a:xfrm>
          <a:prstGeom prst="line">
            <a:avLst/>
          </a:prstGeom>
          <a:noFill/>
          <a:ln w="6350">
            <a:solidFill>
              <a:srgbClr val="494544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4" name="Line 8050"/>
          <p:cNvSpPr>
            <a:spLocks noChangeShapeType="1"/>
          </p:cNvSpPr>
          <p:nvPr/>
        </p:nvSpPr>
        <p:spPr bwMode="auto">
          <a:xfrm flipV="1">
            <a:off x="7748588" y="1885950"/>
            <a:ext cx="1587" cy="34925"/>
          </a:xfrm>
          <a:prstGeom prst="line">
            <a:avLst/>
          </a:prstGeom>
          <a:noFill/>
          <a:ln w="6350">
            <a:solidFill>
              <a:srgbClr val="3D393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5" name="Rectangle 8051"/>
          <p:cNvSpPr>
            <a:spLocks noChangeArrowheads="1"/>
          </p:cNvSpPr>
          <p:nvPr/>
        </p:nvSpPr>
        <p:spPr bwMode="auto">
          <a:xfrm>
            <a:off x="7700963" y="1882775"/>
            <a:ext cx="46037" cy="36513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0" name="Oval 8052"/>
          <p:cNvSpPr>
            <a:spLocks noChangeArrowheads="1"/>
          </p:cNvSpPr>
          <p:nvPr/>
        </p:nvSpPr>
        <p:spPr bwMode="auto">
          <a:xfrm>
            <a:off x="7688263" y="1530350"/>
            <a:ext cx="144462" cy="1619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1" name="Oval 8053"/>
          <p:cNvSpPr>
            <a:spLocks noChangeArrowheads="1"/>
          </p:cNvSpPr>
          <p:nvPr/>
        </p:nvSpPr>
        <p:spPr bwMode="auto">
          <a:xfrm>
            <a:off x="7594600" y="1420813"/>
            <a:ext cx="334963" cy="3762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2" name="Oval 8054"/>
          <p:cNvSpPr>
            <a:spLocks noChangeArrowheads="1"/>
          </p:cNvSpPr>
          <p:nvPr/>
        </p:nvSpPr>
        <p:spPr bwMode="auto">
          <a:xfrm>
            <a:off x="7497763" y="1312863"/>
            <a:ext cx="530225" cy="59372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3" name="Oval 8055"/>
          <p:cNvSpPr>
            <a:spLocks noChangeArrowheads="1"/>
          </p:cNvSpPr>
          <p:nvPr/>
        </p:nvSpPr>
        <p:spPr bwMode="auto">
          <a:xfrm>
            <a:off x="7351713" y="1152525"/>
            <a:ext cx="819150" cy="9175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4" name="Oval 8056"/>
          <p:cNvSpPr>
            <a:spLocks noChangeArrowheads="1"/>
          </p:cNvSpPr>
          <p:nvPr/>
        </p:nvSpPr>
        <p:spPr bwMode="auto">
          <a:xfrm>
            <a:off x="7170738" y="950913"/>
            <a:ext cx="1181100" cy="1320800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5" name="Oval 8057"/>
          <p:cNvSpPr>
            <a:spLocks noChangeArrowheads="1"/>
          </p:cNvSpPr>
          <p:nvPr/>
        </p:nvSpPr>
        <p:spPr bwMode="auto">
          <a:xfrm>
            <a:off x="6958013" y="709613"/>
            <a:ext cx="1609725" cy="1798637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6" name="Oval 8058"/>
          <p:cNvSpPr>
            <a:spLocks noChangeArrowheads="1"/>
          </p:cNvSpPr>
          <p:nvPr/>
        </p:nvSpPr>
        <p:spPr bwMode="auto">
          <a:xfrm>
            <a:off x="6715125" y="441325"/>
            <a:ext cx="2092325" cy="23399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7627" name="Oval 8059"/>
          <p:cNvSpPr>
            <a:spLocks noChangeArrowheads="1"/>
          </p:cNvSpPr>
          <p:nvPr/>
        </p:nvSpPr>
        <p:spPr bwMode="auto">
          <a:xfrm>
            <a:off x="6400800" y="92075"/>
            <a:ext cx="2719388" cy="3038475"/>
          </a:xfrm>
          <a:prstGeom prst="ellipse">
            <a:avLst/>
          </a:prstGeom>
          <a:noFill/>
          <a:ln w="14288">
            <a:solidFill>
              <a:srgbClr val="5F5C5C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34" name="Freeform 8060"/>
          <p:cNvSpPr>
            <a:spLocks/>
          </p:cNvSpPr>
          <p:nvPr/>
        </p:nvSpPr>
        <p:spPr bwMode="auto">
          <a:xfrm>
            <a:off x="6291263" y="3179763"/>
            <a:ext cx="73025" cy="90487"/>
          </a:xfrm>
          <a:custGeom>
            <a:avLst/>
            <a:gdLst>
              <a:gd name="T0" fmla="*/ 73025 w 46"/>
              <a:gd name="T1" fmla="*/ 31750 h 57"/>
              <a:gd name="T2" fmla="*/ 61913 w 46"/>
              <a:gd name="T3" fmla="*/ 7937 h 57"/>
              <a:gd name="T4" fmla="*/ 41275 w 46"/>
              <a:gd name="T5" fmla="*/ 0 h 57"/>
              <a:gd name="T6" fmla="*/ 23813 w 46"/>
              <a:gd name="T7" fmla="*/ 4762 h 57"/>
              <a:gd name="T8" fmla="*/ 9525 w 46"/>
              <a:gd name="T9" fmla="*/ 15875 h 57"/>
              <a:gd name="T10" fmla="*/ 3175 w 46"/>
              <a:gd name="T11" fmla="*/ 34925 h 57"/>
              <a:gd name="T12" fmla="*/ 0 w 46"/>
              <a:gd name="T13" fmla="*/ 55562 h 57"/>
              <a:gd name="T14" fmla="*/ 6350 w 46"/>
              <a:gd name="T15" fmla="*/ 82550 h 57"/>
              <a:gd name="T16" fmla="*/ 30163 w 46"/>
              <a:gd name="T17" fmla="*/ 90487 h 57"/>
              <a:gd name="T18" fmla="*/ 55563 w 46"/>
              <a:gd name="T19" fmla="*/ 82550 h 57"/>
              <a:gd name="T20" fmla="*/ 69850 w 46"/>
              <a:gd name="T21" fmla="*/ 58737 h 57"/>
              <a:gd name="T22" fmla="*/ 52388 w 46"/>
              <a:gd name="T23" fmla="*/ 58737 h 57"/>
              <a:gd name="T24" fmla="*/ 44450 w 46"/>
              <a:gd name="T25" fmla="*/ 69850 h 57"/>
              <a:gd name="T26" fmla="*/ 30163 w 46"/>
              <a:gd name="T27" fmla="*/ 77787 h 57"/>
              <a:gd name="T28" fmla="*/ 20638 w 46"/>
              <a:gd name="T29" fmla="*/ 69850 h 57"/>
              <a:gd name="T30" fmla="*/ 17463 w 46"/>
              <a:gd name="T31" fmla="*/ 55562 h 57"/>
              <a:gd name="T32" fmla="*/ 20638 w 46"/>
              <a:gd name="T33" fmla="*/ 26987 h 57"/>
              <a:gd name="T34" fmla="*/ 41275 w 46"/>
              <a:gd name="T35" fmla="*/ 15875 h 57"/>
              <a:gd name="T36" fmla="*/ 52388 w 46"/>
              <a:gd name="T37" fmla="*/ 20637 h 57"/>
              <a:gd name="T38" fmla="*/ 55563 w 46"/>
              <a:gd name="T39" fmla="*/ 31750 h 57"/>
              <a:gd name="T40" fmla="*/ 73025 w 46"/>
              <a:gd name="T41" fmla="*/ 31750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57">
                <a:moveTo>
                  <a:pt x="46" y="20"/>
                </a:moveTo>
                <a:lnTo>
                  <a:pt x="39" y="5"/>
                </a:lnTo>
                <a:lnTo>
                  <a:pt x="26" y="0"/>
                </a:lnTo>
                <a:lnTo>
                  <a:pt x="15" y="3"/>
                </a:lnTo>
                <a:lnTo>
                  <a:pt x="6" y="10"/>
                </a:lnTo>
                <a:lnTo>
                  <a:pt x="2" y="22"/>
                </a:lnTo>
                <a:lnTo>
                  <a:pt x="0" y="35"/>
                </a:lnTo>
                <a:lnTo>
                  <a:pt x="4" y="52"/>
                </a:lnTo>
                <a:lnTo>
                  <a:pt x="19" y="57"/>
                </a:lnTo>
                <a:lnTo>
                  <a:pt x="35" y="52"/>
                </a:lnTo>
                <a:lnTo>
                  <a:pt x="44" y="37"/>
                </a:lnTo>
                <a:lnTo>
                  <a:pt x="33" y="37"/>
                </a:lnTo>
                <a:lnTo>
                  <a:pt x="28" y="44"/>
                </a:lnTo>
                <a:lnTo>
                  <a:pt x="19" y="49"/>
                </a:lnTo>
                <a:lnTo>
                  <a:pt x="13" y="44"/>
                </a:lnTo>
                <a:lnTo>
                  <a:pt x="11" y="35"/>
                </a:lnTo>
                <a:lnTo>
                  <a:pt x="13" y="17"/>
                </a:lnTo>
                <a:lnTo>
                  <a:pt x="26" y="10"/>
                </a:lnTo>
                <a:lnTo>
                  <a:pt x="33" y="13"/>
                </a:lnTo>
                <a:lnTo>
                  <a:pt x="35" y="20"/>
                </a:lnTo>
                <a:lnTo>
                  <a:pt x="46" y="2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35" name="Picture 8061"/>
          <p:cNvPicPr>
            <a:picLocks noChangeAspect="1" noChangeArrowheads="1"/>
          </p:cNvPicPr>
          <p:nvPr/>
        </p:nvPicPr>
        <p:blipFill>
          <a:blip r:embed="rId228" cstate="print"/>
          <a:srcRect/>
          <a:stretch>
            <a:fillRect/>
          </a:stretch>
        </p:blipFill>
        <p:spPr bwMode="auto">
          <a:xfrm>
            <a:off x="636746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36" name="Picture 8062"/>
          <p:cNvPicPr>
            <a:picLocks noChangeAspect="1" noChangeArrowheads="1"/>
          </p:cNvPicPr>
          <p:nvPr/>
        </p:nvPicPr>
        <p:blipFill>
          <a:blip r:embed="rId229" cstate="print"/>
          <a:srcRect/>
          <a:stretch>
            <a:fillRect/>
          </a:stretch>
        </p:blipFill>
        <p:spPr bwMode="auto">
          <a:xfrm>
            <a:off x="636746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37" name="Freeform 8063"/>
          <p:cNvSpPr>
            <a:spLocks/>
          </p:cNvSpPr>
          <p:nvPr/>
        </p:nvSpPr>
        <p:spPr bwMode="auto">
          <a:xfrm>
            <a:off x="6451600" y="3179763"/>
            <a:ext cx="61913" cy="90487"/>
          </a:xfrm>
          <a:custGeom>
            <a:avLst/>
            <a:gdLst>
              <a:gd name="T0" fmla="*/ 0 w 39"/>
              <a:gd name="T1" fmla="*/ 90487 h 57"/>
              <a:gd name="T2" fmla="*/ 17463 w 39"/>
              <a:gd name="T3" fmla="*/ 90487 h 57"/>
              <a:gd name="T4" fmla="*/ 23813 w 39"/>
              <a:gd name="T5" fmla="*/ 50800 h 57"/>
              <a:gd name="T6" fmla="*/ 30163 w 39"/>
              <a:gd name="T7" fmla="*/ 26987 h 57"/>
              <a:gd name="T8" fmla="*/ 50800 w 39"/>
              <a:gd name="T9" fmla="*/ 20637 h 57"/>
              <a:gd name="T10" fmla="*/ 58738 w 39"/>
              <a:gd name="T11" fmla="*/ 20637 h 57"/>
              <a:gd name="T12" fmla="*/ 61913 w 39"/>
              <a:gd name="T13" fmla="*/ 0 h 57"/>
              <a:gd name="T14" fmla="*/ 50800 w 39"/>
              <a:gd name="T15" fmla="*/ 0 h 57"/>
              <a:gd name="T16" fmla="*/ 38100 w 39"/>
              <a:gd name="T17" fmla="*/ 7937 h 57"/>
              <a:gd name="T18" fmla="*/ 26988 w 39"/>
              <a:gd name="T19" fmla="*/ 20637 h 57"/>
              <a:gd name="T20" fmla="*/ 26988 w 39"/>
              <a:gd name="T21" fmla="*/ 20637 h 57"/>
              <a:gd name="T22" fmla="*/ 30163 w 39"/>
              <a:gd name="T23" fmla="*/ 4762 h 57"/>
              <a:gd name="T24" fmla="*/ 12700 w 39"/>
              <a:gd name="T25" fmla="*/ 4762 h 57"/>
              <a:gd name="T26" fmla="*/ 0 w 39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7">
                <a:moveTo>
                  <a:pt x="0" y="57"/>
                </a:moveTo>
                <a:lnTo>
                  <a:pt x="11" y="57"/>
                </a:lnTo>
                <a:lnTo>
                  <a:pt x="15" y="32"/>
                </a:lnTo>
                <a:lnTo>
                  <a:pt x="19" y="17"/>
                </a:lnTo>
                <a:lnTo>
                  <a:pt x="32" y="13"/>
                </a:lnTo>
                <a:lnTo>
                  <a:pt x="37" y="13"/>
                </a:lnTo>
                <a:lnTo>
                  <a:pt x="39" y="0"/>
                </a:lnTo>
                <a:lnTo>
                  <a:pt x="32" y="0"/>
                </a:lnTo>
                <a:lnTo>
                  <a:pt x="24" y="5"/>
                </a:lnTo>
                <a:lnTo>
                  <a:pt x="17" y="13"/>
                </a:lnTo>
                <a:lnTo>
                  <a:pt x="19" y="3"/>
                </a:lnTo>
                <a:lnTo>
                  <a:pt x="8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38" name="Freeform 8064"/>
          <p:cNvSpPr>
            <a:spLocks/>
          </p:cNvSpPr>
          <p:nvPr/>
        </p:nvSpPr>
        <p:spPr bwMode="auto">
          <a:xfrm>
            <a:off x="6502400" y="3179763"/>
            <a:ext cx="63500" cy="90487"/>
          </a:xfrm>
          <a:custGeom>
            <a:avLst/>
            <a:gdLst>
              <a:gd name="T0" fmla="*/ 0 w 40"/>
              <a:gd name="T1" fmla="*/ 90487 h 57"/>
              <a:gd name="T2" fmla="*/ 17463 w 40"/>
              <a:gd name="T3" fmla="*/ 90487 h 57"/>
              <a:gd name="T4" fmla="*/ 25400 w 40"/>
              <a:gd name="T5" fmla="*/ 50800 h 57"/>
              <a:gd name="T6" fmla="*/ 34925 w 40"/>
              <a:gd name="T7" fmla="*/ 26987 h 57"/>
              <a:gd name="T8" fmla="*/ 52388 w 40"/>
              <a:gd name="T9" fmla="*/ 20637 h 57"/>
              <a:gd name="T10" fmla="*/ 60325 w 40"/>
              <a:gd name="T11" fmla="*/ 20637 h 57"/>
              <a:gd name="T12" fmla="*/ 63500 w 40"/>
              <a:gd name="T13" fmla="*/ 0 h 57"/>
              <a:gd name="T14" fmla="*/ 52388 w 40"/>
              <a:gd name="T15" fmla="*/ 0 h 57"/>
              <a:gd name="T16" fmla="*/ 39688 w 40"/>
              <a:gd name="T17" fmla="*/ 7937 h 57"/>
              <a:gd name="T18" fmla="*/ 28575 w 40"/>
              <a:gd name="T19" fmla="*/ 20637 h 57"/>
              <a:gd name="T20" fmla="*/ 28575 w 40"/>
              <a:gd name="T21" fmla="*/ 20637 h 57"/>
              <a:gd name="T22" fmla="*/ 31750 w 40"/>
              <a:gd name="T23" fmla="*/ 4762 h 57"/>
              <a:gd name="T24" fmla="*/ 17463 w 40"/>
              <a:gd name="T25" fmla="*/ 4762 h 57"/>
              <a:gd name="T26" fmla="*/ 0 w 40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7">
                <a:moveTo>
                  <a:pt x="0" y="57"/>
                </a:moveTo>
                <a:lnTo>
                  <a:pt x="11" y="57"/>
                </a:lnTo>
                <a:lnTo>
                  <a:pt x="16" y="32"/>
                </a:lnTo>
                <a:lnTo>
                  <a:pt x="22" y="17"/>
                </a:lnTo>
                <a:lnTo>
                  <a:pt x="33" y="13"/>
                </a:lnTo>
                <a:lnTo>
                  <a:pt x="38" y="13"/>
                </a:lnTo>
                <a:lnTo>
                  <a:pt x="40" y="0"/>
                </a:lnTo>
                <a:lnTo>
                  <a:pt x="33" y="0"/>
                </a:lnTo>
                <a:lnTo>
                  <a:pt x="25" y="5"/>
                </a:lnTo>
                <a:lnTo>
                  <a:pt x="18" y="13"/>
                </a:lnTo>
                <a:lnTo>
                  <a:pt x="20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39" name="Picture 8065"/>
          <p:cNvPicPr>
            <a:picLocks noChangeAspect="1" noChangeArrowheads="1"/>
          </p:cNvPicPr>
          <p:nvPr/>
        </p:nvPicPr>
        <p:blipFill>
          <a:blip r:embed="rId85" cstate="print"/>
          <a:srcRect/>
          <a:stretch>
            <a:fillRect/>
          </a:stretch>
        </p:blipFill>
        <p:spPr bwMode="auto">
          <a:xfrm>
            <a:off x="6559550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40" name="Picture 8066"/>
          <p:cNvPicPr>
            <a:picLocks noChangeAspect="1" noChangeArrowheads="1"/>
          </p:cNvPicPr>
          <p:nvPr/>
        </p:nvPicPr>
        <p:blipFill>
          <a:blip r:embed="rId86" cstate="print"/>
          <a:srcRect/>
          <a:stretch>
            <a:fillRect/>
          </a:stretch>
        </p:blipFill>
        <p:spPr bwMode="auto">
          <a:xfrm>
            <a:off x="6559550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41" name="Freeform 8067"/>
          <p:cNvSpPr>
            <a:spLocks/>
          </p:cNvSpPr>
          <p:nvPr/>
        </p:nvSpPr>
        <p:spPr bwMode="auto">
          <a:xfrm>
            <a:off x="6635750" y="3152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3813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42" name="Picture 8068"/>
          <p:cNvPicPr>
            <a:picLocks noChangeAspect="1" noChangeArrowheads="1"/>
          </p:cNvPicPr>
          <p:nvPr/>
        </p:nvPicPr>
        <p:blipFill>
          <a:blip r:embed="rId230" cstate="print"/>
          <a:srcRect/>
          <a:stretch>
            <a:fillRect/>
          </a:stretch>
        </p:blipFill>
        <p:spPr bwMode="auto">
          <a:xfrm>
            <a:off x="667067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43" name="Picture 8069"/>
          <p:cNvPicPr>
            <a:picLocks noChangeAspect="1" noChangeArrowheads="1"/>
          </p:cNvPicPr>
          <p:nvPr/>
        </p:nvPicPr>
        <p:blipFill>
          <a:blip r:embed="rId231" cstate="print"/>
          <a:srcRect/>
          <a:stretch>
            <a:fillRect/>
          </a:stretch>
        </p:blipFill>
        <p:spPr bwMode="auto">
          <a:xfrm>
            <a:off x="667067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44" name="Freeform 8070"/>
          <p:cNvSpPr>
            <a:spLocks/>
          </p:cNvSpPr>
          <p:nvPr/>
        </p:nvSpPr>
        <p:spPr bwMode="auto">
          <a:xfrm>
            <a:off x="6756400" y="3157538"/>
            <a:ext cx="46038" cy="112712"/>
          </a:xfrm>
          <a:custGeom>
            <a:avLst/>
            <a:gdLst>
              <a:gd name="T0" fmla="*/ 14288 w 29"/>
              <a:gd name="T1" fmla="*/ 26987 h 71"/>
              <a:gd name="T2" fmla="*/ 0 w 29"/>
              <a:gd name="T3" fmla="*/ 26987 h 71"/>
              <a:gd name="T4" fmla="*/ 0 w 29"/>
              <a:gd name="T5" fmla="*/ 42862 h 71"/>
              <a:gd name="T6" fmla="*/ 11113 w 29"/>
              <a:gd name="T7" fmla="*/ 42862 h 71"/>
              <a:gd name="T8" fmla="*/ 4763 w 29"/>
              <a:gd name="T9" fmla="*/ 84137 h 71"/>
              <a:gd name="T10" fmla="*/ 4763 w 29"/>
              <a:gd name="T11" fmla="*/ 96837 h 71"/>
              <a:gd name="T12" fmla="*/ 4763 w 29"/>
              <a:gd name="T13" fmla="*/ 107950 h 71"/>
              <a:gd name="T14" fmla="*/ 17463 w 29"/>
              <a:gd name="T15" fmla="*/ 112712 h 71"/>
              <a:gd name="T16" fmla="*/ 31750 w 29"/>
              <a:gd name="T17" fmla="*/ 112712 h 71"/>
              <a:gd name="T18" fmla="*/ 34925 w 29"/>
              <a:gd name="T19" fmla="*/ 96837 h 71"/>
              <a:gd name="T20" fmla="*/ 25400 w 29"/>
              <a:gd name="T21" fmla="*/ 96837 h 71"/>
              <a:gd name="T22" fmla="*/ 17463 w 29"/>
              <a:gd name="T23" fmla="*/ 92075 h 71"/>
              <a:gd name="T24" fmla="*/ 22225 w 29"/>
              <a:gd name="T25" fmla="*/ 80962 h 71"/>
              <a:gd name="T26" fmla="*/ 28575 w 29"/>
              <a:gd name="T27" fmla="*/ 42862 h 71"/>
              <a:gd name="T28" fmla="*/ 42863 w 29"/>
              <a:gd name="T29" fmla="*/ 42862 h 71"/>
              <a:gd name="T30" fmla="*/ 46038 w 29"/>
              <a:gd name="T31" fmla="*/ 26987 h 71"/>
              <a:gd name="T32" fmla="*/ 31750 w 29"/>
              <a:gd name="T33" fmla="*/ 26987 h 71"/>
              <a:gd name="T34" fmla="*/ 34925 w 29"/>
              <a:gd name="T35" fmla="*/ 0 h 71"/>
              <a:gd name="T36" fmla="*/ 17463 w 29"/>
              <a:gd name="T37" fmla="*/ 0 h 71"/>
              <a:gd name="T38" fmla="*/ 14288 w 29"/>
              <a:gd name="T39" fmla="*/ 26987 h 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" h="71">
                <a:moveTo>
                  <a:pt x="9" y="17"/>
                </a:moveTo>
                <a:lnTo>
                  <a:pt x="0" y="17"/>
                </a:lnTo>
                <a:lnTo>
                  <a:pt x="0" y="27"/>
                </a:lnTo>
                <a:lnTo>
                  <a:pt x="7" y="27"/>
                </a:lnTo>
                <a:lnTo>
                  <a:pt x="3" y="53"/>
                </a:lnTo>
                <a:lnTo>
                  <a:pt x="3" y="61"/>
                </a:lnTo>
                <a:lnTo>
                  <a:pt x="3" y="68"/>
                </a:lnTo>
                <a:lnTo>
                  <a:pt x="11" y="71"/>
                </a:lnTo>
                <a:lnTo>
                  <a:pt x="20" y="71"/>
                </a:lnTo>
                <a:lnTo>
                  <a:pt x="22" y="61"/>
                </a:lnTo>
                <a:lnTo>
                  <a:pt x="16" y="61"/>
                </a:lnTo>
                <a:lnTo>
                  <a:pt x="11" y="58"/>
                </a:lnTo>
                <a:lnTo>
                  <a:pt x="14" y="51"/>
                </a:lnTo>
                <a:lnTo>
                  <a:pt x="18" y="27"/>
                </a:lnTo>
                <a:lnTo>
                  <a:pt x="27" y="27"/>
                </a:lnTo>
                <a:lnTo>
                  <a:pt x="29" y="17"/>
                </a:lnTo>
                <a:lnTo>
                  <a:pt x="20" y="17"/>
                </a:lnTo>
                <a:lnTo>
                  <a:pt x="22" y="0"/>
                </a:lnTo>
                <a:lnTo>
                  <a:pt x="11" y="0"/>
                </a:lnTo>
                <a:lnTo>
                  <a:pt x="9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45" name="Picture 8071"/>
          <p:cNvPicPr>
            <a:picLocks noChangeAspect="1" noChangeArrowheads="1"/>
          </p:cNvPicPr>
          <p:nvPr/>
        </p:nvPicPr>
        <p:blipFill>
          <a:blip r:embed="rId232" cstate="print"/>
          <a:srcRect/>
          <a:stretch>
            <a:fillRect/>
          </a:stretch>
        </p:blipFill>
        <p:spPr bwMode="auto">
          <a:xfrm>
            <a:off x="68024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46" name="Picture 8072"/>
          <p:cNvPicPr>
            <a:picLocks noChangeAspect="1" noChangeArrowheads="1"/>
          </p:cNvPicPr>
          <p:nvPr/>
        </p:nvPicPr>
        <p:blipFill>
          <a:blip r:embed="rId233" cstate="print"/>
          <a:srcRect/>
          <a:stretch>
            <a:fillRect/>
          </a:stretch>
        </p:blipFill>
        <p:spPr bwMode="auto">
          <a:xfrm>
            <a:off x="680243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47" name="Freeform 8073"/>
          <p:cNvSpPr>
            <a:spLocks/>
          </p:cNvSpPr>
          <p:nvPr/>
        </p:nvSpPr>
        <p:spPr bwMode="auto">
          <a:xfrm>
            <a:off x="6881813" y="3179763"/>
            <a:ext cx="63500" cy="90487"/>
          </a:xfrm>
          <a:custGeom>
            <a:avLst/>
            <a:gdLst>
              <a:gd name="T0" fmla="*/ 0 w 40"/>
              <a:gd name="T1" fmla="*/ 90487 h 57"/>
              <a:gd name="T2" fmla="*/ 17463 w 40"/>
              <a:gd name="T3" fmla="*/ 90487 h 57"/>
              <a:gd name="T4" fmla="*/ 25400 w 40"/>
              <a:gd name="T5" fmla="*/ 50800 h 57"/>
              <a:gd name="T6" fmla="*/ 34925 w 40"/>
              <a:gd name="T7" fmla="*/ 26987 h 57"/>
              <a:gd name="T8" fmla="*/ 52388 w 40"/>
              <a:gd name="T9" fmla="*/ 20637 h 57"/>
              <a:gd name="T10" fmla="*/ 60325 w 40"/>
              <a:gd name="T11" fmla="*/ 20637 h 57"/>
              <a:gd name="T12" fmla="*/ 63500 w 40"/>
              <a:gd name="T13" fmla="*/ 0 h 57"/>
              <a:gd name="T14" fmla="*/ 55563 w 40"/>
              <a:gd name="T15" fmla="*/ 0 h 57"/>
              <a:gd name="T16" fmla="*/ 42863 w 40"/>
              <a:gd name="T17" fmla="*/ 7937 h 57"/>
              <a:gd name="T18" fmla="*/ 31750 w 40"/>
              <a:gd name="T19" fmla="*/ 20637 h 57"/>
              <a:gd name="T20" fmla="*/ 31750 w 40"/>
              <a:gd name="T21" fmla="*/ 20637 h 57"/>
              <a:gd name="T22" fmla="*/ 34925 w 40"/>
              <a:gd name="T23" fmla="*/ 4762 h 57"/>
              <a:gd name="T24" fmla="*/ 17463 w 40"/>
              <a:gd name="T25" fmla="*/ 4762 h 57"/>
              <a:gd name="T26" fmla="*/ 0 w 40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7">
                <a:moveTo>
                  <a:pt x="0" y="57"/>
                </a:moveTo>
                <a:lnTo>
                  <a:pt x="11" y="57"/>
                </a:lnTo>
                <a:lnTo>
                  <a:pt x="16" y="32"/>
                </a:lnTo>
                <a:lnTo>
                  <a:pt x="22" y="17"/>
                </a:lnTo>
                <a:lnTo>
                  <a:pt x="33" y="13"/>
                </a:lnTo>
                <a:lnTo>
                  <a:pt x="38" y="13"/>
                </a:lnTo>
                <a:lnTo>
                  <a:pt x="40" y="0"/>
                </a:lnTo>
                <a:lnTo>
                  <a:pt x="35" y="0"/>
                </a:lnTo>
                <a:lnTo>
                  <a:pt x="27" y="5"/>
                </a:lnTo>
                <a:lnTo>
                  <a:pt x="20" y="13"/>
                </a:lnTo>
                <a:lnTo>
                  <a:pt x="22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48" name="Freeform 8074"/>
          <p:cNvSpPr>
            <a:spLocks/>
          </p:cNvSpPr>
          <p:nvPr/>
        </p:nvSpPr>
        <p:spPr bwMode="auto">
          <a:xfrm>
            <a:off x="6980238" y="3152775"/>
            <a:ext cx="55562" cy="117475"/>
          </a:xfrm>
          <a:custGeom>
            <a:avLst/>
            <a:gdLst>
              <a:gd name="T0" fmla="*/ 0 w 35"/>
              <a:gd name="T1" fmla="*/ 117475 h 74"/>
              <a:gd name="T2" fmla="*/ 17462 w 35"/>
              <a:gd name="T3" fmla="*/ 117475 h 74"/>
              <a:gd name="T4" fmla="*/ 30162 w 35"/>
              <a:gd name="T5" fmla="*/ 47625 h 74"/>
              <a:gd name="T6" fmla="*/ 44450 w 35"/>
              <a:gd name="T7" fmla="*/ 47625 h 74"/>
              <a:gd name="T8" fmla="*/ 47625 w 35"/>
              <a:gd name="T9" fmla="*/ 31750 h 74"/>
              <a:gd name="T10" fmla="*/ 34925 w 35"/>
              <a:gd name="T11" fmla="*/ 31750 h 74"/>
              <a:gd name="T12" fmla="*/ 38100 w 35"/>
              <a:gd name="T13" fmla="*/ 19050 h 74"/>
              <a:gd name="T14" fmla="*/ 44450 w 35"/>
              <a:gd name="T15" fmla="*/ 11113 h 74"/>
              <a:gd name="T16" fmla="*/ 52387 w 35"/>
              <a:gd name="T17" fmla="*/ 15875 h 74"/>
              <a:gd name="T18" fmla="*/ 55562 w 35"/>
              <a:gd name="T19" fmla="*/ 0 h 74"/>
              <a:gd name="T20" fmla="*/ 44450 w 35"/>
              <a:gd name="T21" fmla="*/ 0 h 74"/>
              <a:gd name="T22" fmla="*/ 23812 w 35"/>
              <a:gd name="T23" fmla="*/ 7938 h 74"/>
              <a:gd name="T24" fmla="*/ 17462 w 35"/>
              <a:gd name="T25" fmla="*/ 31750 h 74"/>
              <a:gd name="T26" fmla="*/ 3175 w 35"/>
              <a:gd name="T27" fmla="*/ 31750 h 74"/>
              <a:gd name="T28" fmla="*/ 3175 w 35"/>
              <a:gd name="T29" fmla="*/ 47625 h 74"/>
              <a:gd name="T30" fmla="*/ 12700 w 35"/>
              <a:gd name="T31" fmla="*/ 47625 h 74"/>
              <a:gd name="T32" fmla="*/ 0 w 35"/>
              <a:gd name="T33" fmla="*/ 117475 h 7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4">
                <a:moveTo>
                  <a:pt x="0" y="74"/>
                </a:moveTo>
                <a:lnTo>
                  <a:pt x="11" y="74"/>
                </a:lnTo>
                <a:lnTo>
                  <a:pt x="19" y="30"/>
                </a:lnTo>
                <a:lnTo>
                  <a:pt x="28" y="30"/>
                </a:lnTo>
                <a:lnTo>
                  <a:pt x="30" y="20"/>
                </a:lnTo>
                <a:lnTo>
                  <a:pt x="22" y="20"/>
                </a:lnTo>
                <a:lnTo>
                  <a:pt x="24" y="12"/>
                </a:lnTo>
                <a:lnTo>
                  <a:pt x="28" y="7"/>
                </a:lnTo>
                <a:lnTo>
                  <a:pt x="33" y="10"/>
                </a:lnTo>
                <a:lnTo>
                  <a:pt x="35" y="0"/>
                </a:lnTo>
                <a:lnTo>
                  <a:pt x="28" y="0"/>
                </a:lnTo>
                <a:lnTo>
                  <a:pt x="15" y="5"/>
                </a:lnTo>
                <a:lnTo>
                  <a:pt x="11" y="20"/>
                </a:lnTo>
                <a:lnTo>
                  <a:pt x="2" y="20"/>
                </a:lnTo>
                <a:lnTo>
                  <a:pt x="2" y="30"/>
                </a:lnTo>
                <a:lnTo>
                  <a:pt x="8" y="3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49" name="Picture 8075"/>
          <p:cNvPicPr>
            <a:picLocks noChangeAspect="1" noChangeArrowheads="1"/>
          </p:cNvPicPr>
          <p:nvPr/>
        </p:nvPicPr>
        <p:blipFill>
          <a:blip r:embed="rId234" cstate="print"/>
          <a:srcRect/>
          <a:stretch>
            <a:fillRect/>
          </a:stretch>
        </p:blipFill>
        <p:spPr bwMode="auto">
          <a:xfrm>
            <a:off x="702468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50" name="Picture 8076"/>
          <p:cNvPicPr>
            <a:picLocks noChangeAspect="1" noChangeArrowheads="1"/>
          </p:cNvPicPr>
          <p:nvPr/>
        </p:nvPicPr>
        <p:blipFill>
          <a:blip r:embed="rId235" cstate="print"/>
          <a:srcRect/>
          <a:stretch>
            <a:fillRect/>
          </a:stretch>
        </p:blipFill>
        <p:spPr bwMode="auto">
          <a:xfrm>
            <a:off x="7024688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51" name="Freeform 8077"/>
          <p:cNvSpPr>
            <a:spLocks/>
          </p:cNvSpPr>
          <p:nvPr/>
        </p:nvSpPr>
        <p:spPr bwMode="auto">
          <a:xfrm>
            <a:off x="7105650" y="3179763"/>
            <a:ext cx="61913" cy="90487"/>
          </a:xfrm>
          <a:custGeom>
            <a:avLst/>
            <a:gdLst>
              <a:gd name="T0" fmla="*/ 0 w 39"/>
              <a:gd name="T1" fmla="*/ 90487 h 57"/>
              <a:gd name="T2" fmla="*/ 17463 w 39"/>
              <a:gd name="T3" fmla="*/ 90487 h 57"/>
              <a:gd name="T4" fmla="*/ 23813 w 39"/>
              <a:gd name="T5" fmla="*/ 50800 h 57"/>
              <a:gd name="T6" fmla="*/ 34925 w 39"/>
              <a:gd name="T7" fmla="*/ 26987 h 57"/>
              <a:gd name="T8" fmla="*/ 50800 w 39"/>
              <a:gd name="T9" fmla="*/ 20637 h 57"/>
              <a:gd name="T10" fmla="*/ 58738 w 39"/>
              <a:gd name="T11" fmla="*/ 20637 h 57"/>
              <a:gd name="T12" fmla="*/ 61913 w 39"/>
              <a:gd name="T13" fmla="*/ 0 h 57"/>
              <a:gd name="T14" fmla="*/ 55563 w 39"/>
              <a:gd name="T15" fmla="*/ 0 h 57"/>
              <a:gd name="T16" fmla="*/ 41275 w 39"/>
              <a:gd name="T17" fmla="*/ 7937 h 57"/>
              <a:gd name="T18" fmla="*/ 30163 w 39"/>
              <a:gd name="T19" fmla="*/ 20637 h 57"/>
              <a:gd name="T20" fmla="*/ 30163 w 39"/>
              <a:gd name="T21" fmla="*/ 20637 h 57"/>
              <a:gd name="T22" fmla="*/ 34925 w 39"/>
              <a:gd name="T23" fmla="*/ 4762 h 57"/>
              <a:gd name="T24" fmla="*/ 17463 w 39"/>
              <a:gd name="T25" fmla="*/ 4762 h 57"/>
              <a:gd name="T26" fmla="*/ 0 w 39"/>
              <a:gd name="T27" fmla="*/ 9048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7">
                <a:moveTo>
                  <a:pt x="0" y="57"/>
                </a:moveTo>
                <a:lnTo>
                  <a:pt x="11" y="57"/>
                </a:lnTo>
                <a:lnTo>
                  <a:pt x="15" y="32"/>
                </a:lnTo>
                <a:lnTo>
                  <a:pt x="22" y="17"/>
                </a:lnTo>
                <a:lnTo>
                  <a:pt x="32" y="13"/>
                </a:lnTo>
                <a:lnTo>
                  <a:pt x="37" y="13"/>
                </a:lnTo>
                <a:lnTo>
                  <a:pt x="39" y="0"/>
                </a:lnTo>
                <a:lnTo>
                  <a:pt x="35" y="0"/>
                </a:lnTo>
                <a:lnTo>
                  <a:pt x="26" y="5"/>
                </a:lnTo>
                <a:lnTo>
                  <a:pt x="19" y="13"/>
                </a:lnTo>
                <a:lnTo>
                  <a:pt x="22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52" name="Picture 8078"/>
          <p:cNvPicPr>
            <a:picLocks noChangeAspect="1" noChangeArrowheads="1"/>
          </p:cNvPicPr>
          <p:nvPr/>
        </p:nvPicPr>
        <p:blipFill>
          <a:blip r:embed="rId236" cstate="print"/>
          <a:srcRect/>
          <a:stretch>
            <a:fillRect/>
          </a:stretch>
        </p:blipFill>
        <p:spPr bwMode="auto">
          <a:xfrm>
            <a:off x="719931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53" name="Picture 8079"/>
          <p:cNvPicPr>
            <a:picLocks noChangeAspect="1" noChangeArrowheads="1"/>
          </p:cNvPicPr>
          <p:nvPr/>
        </p:nvPicPr>
        <p:blipFill>
          <a:blip r:embed="rId237" cstate="print"/>
          <a:srcRect/>
          <a:stretch>
            <a:fillRect/>
          </a:stretch>
        </p:blipFill>
        <p:spPr bwMode="auto">
          <a:xfrm>
            <a:off x="7199313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54" name="Freeform 8080"/>
          <p:cNvSpPr>
            <a:spLocks/>
          </p:cNvSpPr>
          <p:nvPr/>
        </p:nvSpPr>
        <p:spPr bwMode="auto">
          <a:xfrm>
            <a:off x="7278688" y="3179763"/>
            <a:ext cx="76200" cy="90487"/>
          </a:xfrm>
          <a:custGeom>
            <a:avLst/>
            <a:gdLst>
              <a:gd name="T0" fmla="*/ 0 w 48"/>
              <a:gd name="T1" fmla="*/ 90487 h 57"/>
              <a:gd name="T2" fmla="*/ 17463 w 48"/>
              <a:gd name="T3" fmla="*/ 90487 h 57"/>
              <a:gd name="T4" fmla="*/ 25400 w 48"/>
              <a:gd name="T5" fmla="*/ 42862 h 57"/>
              <a:gd name="T6" fmla="*/ 34925 w 48"/>
              <a:gd name="T7" fmla="*/ 23812 h 57"/>
              <a:gd name="T8" fmla="*/ 49213 w 48"/>
              <a:gd name="T9" fmla="*/ 15875 h 57"/>
              <a:gd name="T10" fmla="*/ 58738 w 48"/>
              <a:gd name="T11" fmla="*/ 20637 h 57"/>
              <a:gd name="T12" fmla="*/ 63500 w 48"/>
              <a:gd name="T13" fmla="*/ 26987 h 57"/>
              <a:gd name="T14" fmla="*/ 58738 w 48"/>
              <a:gd name="T15" fmla="*/ 34925 h 57"/>
              <a:gd name="T16" fmla="*/ 49213 w 48"/>
              <a:gd name="T17" fmla="*/ 90487 h 57"/>
              <a:gd name="T18" fmla="*/ 66675 w 48"/>
              <a:gd name="T19" fmla="*/ 90487 h 57"/>
              <a:gd name="T20" fmla="*/ 76200 w 48"/>
              <a:gd name="T21" fmla="*/ 34925 h 57"/>
              <a:gd name="T22" fmla="*/ 76200 w 48"/>
              <a:gd name="T23" fmla="*/ 23812 h 57"/>
              <a:gd name="T24" fmla="*/ 76200 w 48"/>
              <a:gd name="T25" fmla="*/ 15875 h 57"/>
              <a:gd name="T26" fmla="*/ 73025 w 48"/>
              <a:gd name="T27" fmla="*/ 7937 h 57"/>
              <a:gd name="T28" fmla="*/ 55563 w 48"/>
              <a:gd name="T29" fmla="*/ 0 h 57"/>
              <a:gd name="T30" fmla="*/ 42863 w 48"/>
              <a:gd name="T31" fmla="*/ 4762 h 57"/>
              <a:gd name="T32" fmla="*/ 28575 w 48"/>
              <a:gd name="T33" fmla="*/ 15875 h 57"/>
              <a:gd name="T34" fmla="*/ 28575 w 48"/>
              <a:gd name="T35" fmla="*/ 15875 h 57"/>
              <a:gd name="T36" fmla="*/ 31750 w 48"/>
              <a:gd name="T37" fmla="*/ 4762 h 57"/>
              <a:gd name="T38" fmla="*/ 17463 w 48"/>
              <a:gd name="T39" fmla="*/ 4762 h 57"/>
              <a:gd name="T40" fmla="*/ 0 w 48"/>
              <a:gd name="T41" fmla="*/ 90487 h 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7">
                <a:moveTo>
                  <a:pt x="0" y="57"/>
                </a:moveTo>
                <a:lnTo>
                  <a:pt x="11" y="57"/>
                </a:lnTo>
                <a:lnTo>
                  <a:pt x="16" y="27"/>
                </a:lnTo>
                <a:lnTo>
                  <a:pt x="22" y="15"/>
                </a:lnTo>
                <a:lnTo>
                  <a:pt x="31" y="10"/>
                </a:lnTo>
                <a:lnTo>
                  <a:pt x="37" y="13"/>
                </a:lnTo>
                <a:lnTo>
                  <a:pt x="40" y="17"/>
                </a:lnTo>
                <a:lnTo>
                  <a:pt x="37" y="22"/>
                </a:lnTo>
                <a:lnTo>
                  <a:pt x="31" y="57"/>
                </a:lnTo>
                <a:lnTo>
                  <a:pt x="42" y="57"/>
                </a:lnTo>
                <a:lnTo>
                  <a:pt x="48" y="22"/>
                </a:lnTo>
                <a:lnTo>
                  <a:pt x="48" y="15"/>
                </a:lnTo>
                <a:lnTo>
                  <a:pt x="48" y="10"/>
                </a:lnTo>
                <a:lnTo>
                  <a:pt x="46" y="5"/>
                </a:lnTo>
                <a:lnTo>
                  <a:pt x="35" y="0"/>
                </a:lnTo>
                <a:lnTo>
                  <a:pt x="27" y="3"/>
                </a:lnTo>
                <a:lnTo>
                  <a:pt x="18" y="10"/>
                </a:lnTo>
                <a:lnTo>
                  <a:pt x="20" y="3"/>
                </a:lnTo>
                <a:lnTo>
                  <a:pt x="11" y="3"/>
                </a:ln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55" name="Picture 8081"/>
          <p:cNvPicPr>
            <a:picLocks noChangeAspect="1" noChangeArrowheads="1"/>
          </p:cNvPicPr>
          <p:nvPr/>
        </p:nvPicPr>
        <p:blipFill>
          <a:blip r:embed="rId238" cstate="print"/>
          <a:srcRect/>
          <a:stretch>
            <a:fillRect/>
          </a:stretch>
        </p:blipFill>
        <p:spPr bwMode="auto">
          <a:xfrm>
            <a:off x="73628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56" name="Picture 8082"/>
          <p:cNvPicPr>
            <a:picLocks noChangeAspect="1" noChangeArrowheads="1"/>
          </p:cNvPicPr>
          <p:nvPr/>
        </p:nvPicPr>
        <p:blipFill>
          <a:blip r:embed="rId239" cstate="print"/>
          <a:srcRect/>
          <a:stretch>
            <a:fillRect/>
          </a:stretch>
        </p:blipFill>
        <p:spPr bwMode="auto">
          <a:xfrm>
            <a:off x="7362825" y="3184525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57" name="Freeform 8083"/>
          <p:cNvSpPr>
            <a:spLocks/>
          </p:cNvSpPr>
          <p:nvPr/>
        </p:nvSpPr>
        <p:spPr bwMode="auto">
          <a:xfrm>
            <a:off x="7442200" y="3152775"/>
            <a:ext cx="38100" cy="117475"/>
          </a:xfrm>
          <a:custGeom>
            <a:avLst/>
            <a:gdLst>
              <a:gd name="T0" fmla="*/ 0 w 24"/>
              <a:gd name="T1" fmla="*/ 117475 h 74"/>
              <a:gd name="T2" fmla="*/ 17463 w 24"/>
              <a:gd name="T3" fmla="*/ 117475 h 74"/>
              <a:gd name="T4" fmla="*/ 38100 w 24"/>
              <a:gd name="T5" fmla="*/ 0 h 74"/>
              <a:gd name="T6" fmla="*/ 20638 w 24"/>
              <a:gd name="T7" fmla="*/ 0 h 74"/>
              <a:gd name="T8" fmla="*/ 0 w 24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4">
                <a:moveTo>
                  <a:pt x="0" y="74"/>
                </a:moveTo>
                <a:lnTo>
                  <a:pt x="11" y="74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58" name="Freeform 8084"/>
          <p:cNvSpPr>
            <a:spLocks/>
          </p:cNvSpPr>
          <p:nvPr/>
        </p:nvSpPr>
        <p:spPr bwMode="auto">
          <a:xfrm>
            <a:off x="7467600" y="3184525"/>
            <a:ext cx="85725" cy="115888"/>
          </a:xfrm>
          <a:custGeom>
            <a:avLst/>
            <a:gdLst>
              <a:gd name="T0" fmla="*/ 26988 w 54"/>
              <a:gd name="T1" fmla="*/ 80963 h 73"/>
              <a:gd name="T2" fmla="*/ 20638 w 54"/>
              <a:gd name="T3" fmla="*/ 96838 h 73"/>
              <a:gd name="T4" fmla="*/ 9525 w 54"/>
              <a:gd name="T5" fmla="*/ 100013 h 73"/>
              <a:gd name="T6" fmla="*/ 3175 w 54"/>
              <a:gd name="T7" fmla="*/ 100013 h 73"/>
              <a:gd name="T8" fmla="*/ 0 w 54"/>
              <a:gd name="T9" fmla="*/ 115888 h 73"/>
              <a:gd name="T10" fmla="*/ 9525 w 54"/>
              <a:gd name="T11" fmla="*/ 115888 h 73"/>
              <a:gd name="T12" fmla="*/ 30163 w 54"/>
              <a:gd name="T13" fmla="*/ 107950 h 73"/>
              <a:gd name="T14" fmla="*/ 44450 w 54"/>
              <a:gd name="T15" fmla="*/ 85725 h 73"/>
              <a:gd name="T16" fmla="*/ 85725 w 54"/>
              <a:gd name="T17" fmla="*/ 0 h 73"/>
              <a:gd name="T18" fmla="*/ 68263 w 54"/>
              <a:gd name="T19" fmla="*/ 0 h 73"/>
              <a:gd name="T20" fmla="*/ 41275 w 54"/>
              <a:gd name="T21" fmla="*/ 61913 h 73"/>
              <a:gd name="T22" fmla="*/ 41275 w 54"/>
              <a:gd name="T23" fmla="*/ 61913 h 73"/>
              <a:gd name="T24" fmla="*/ 30163 w 54"/>
              <a:gd name="T25" fmla="*/ 0 h 73"/>
              <a:gd name="T26" fmla="*/ 12700 w 54"/>
              <a:gd name="T27" fmla="*/ 0 h 73"/>
              <a:gd name="T28" fmla="*/ 26988 w 54"/>
              <a:gd name="T29" fmla="*/ 80963 h 7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73">
                <a:moveTo>
                  <a:pt x="17" y="51"/>
                </a:moveTo>
                <a:lnTo>
                  <a:pt x="13" y="61"/>
                </a:lnTo>
                <a:lnTo>
                  <a:pt x="6" y="63"/>
                </a:lnTo>
                <a:lnTo>
                  <a:pt x="2" y="63"/>
                </a:lnTo>
                <a:lnTo>
                  <a:pt x="0" y="73"/>
                </a:lnTo>
                <a:lnTo>
                  <a:pt x="6" y="73"/>
                </a:lnTo>
                <a:lnTo>
                  <a:pt x="19" y="68"/>
                </a:lnTo>
                <a:lnTo>
                  <a:pt x="28" y="54"/>
                </a:lnTo>
                <a:lnTo>
                  <a:pt x="54" y="0"/>
                </a:lnTo>
                <a:lnTo>
                  <a:pt x="43" y="0"/>
                </a:lnTo>
                <a:lnTo>
                  <a:pt x="26" y="39"/>
                </a:lnTo>
                <a:lnTo>
                  <a:pt x="19" y="0"/>
                </a:lnTo>
                <a:lnTo>
                  <a:pt x="8" y="0"/>
                </a:lnTo>
                <a:lnTo>
                  <a:pt x="17" y="5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59" name="Freeform 8085"/>
          <p:cNvSpPr>
            <a:spLocks/>
          </p:cNvSpPr>
          <p:nvPr/>
        </p:nvSpPr>
        <p:spPr bwMode="auto">
          <a:xfrm>
            <a:off x="7546975" y="3179763"/>
            <a:ext cx="69850" cy="90487"/>
          </a:xfrm>
          <a:custGeom>
            <a:avLst/>
            <a:gdLst>
              <a:gd name="T0" fmla="*/ 69850 w 44"/>
              <a:gd name="T1" fmla="*/ 26987 h 57"/>
              <a:gd name="T2" fmla="*/ 61913 w 44"/>
              <a:gd name="T3" fmla="*/ 7937 h 57"/>
              <a:gd name="T4" fmla="*/ 41275 w 44"/>
              <a:gd name="T5" fmla="*/ 0 h 57"/>
              <a:gd name="T6" fmla="*/ 31750 w 44"/>
              <a:gd name="T7" fmla="*/ 4762 h 57"/>
              <a:gd name="T8" fmla="*/ 20638 w 44"/>
              <a:gd name="T9" fmla="*/ 7937 h 57"/>
              <a:gd name="T10" fmla="*/ 14288 w 44"/>
              <a:gd name="T11" fmla="*/ 15875 h 57"/>
              <a:gd name="T12" fmla="*/ 11113 w 44"/>
              <a:gd name="T13" fmla="*/ 26987 h 57"/>
              <a:gd name="T14" fmla="*/ 14288 w 44"/>
              <a:gd name="T15" fmla="*/ 42862 h 57"/>
              <a:gd name="T16" fmla="*/ 28575 w 44"/>
              <a:gd name="T17" fmla="*/ 50800 h 57"/>
              <a:gd name="T18" fmla="*/ 41275 w 44"/>
              <a:gd name="T19" fmla="*/ 55562 h 57"/>
              <a:gd name="T20" fmla="*/ 49213 w 44"/>
              <a:gd name="T21" fmla="*/ 61912 h 57"/>
              <a:gd name="T22" fmla="*/ 44450 w 44"/>
              <a:gd name="T23" fmla="*/ 74612 h 57"/>
              <a:gd name="T24" fmla="*/ 34925 w 44"/>
              <a:gd name="T25" fmla="*/ 77787 h 57"/>
              <a:gd name="T26" fmla="*/ 20638 w 44"/>
              <a:gd name="T27" fmla="*/ 74612 h 57"/>
              <a:gd name="T28" fmla="*/ 17463 w 44"/>
              <a:gd name="T29" fmla="*/ 61912 h 57"/>
              <a:gd name="T30" fmla="*/ 0 w 44"/>
              <a:gd name="T31" fmla="*/ 61912 h 57"/>
              <a:gd name="T32" fmla="*/ 3175 w 44"/>
              <a:gd name="T33" fmla="*/ 74612 h 57"/>
              <a:gd name="T34" fmla="*/ 11113 w 44"/>
              <a:gd name="T35" fmla="*/ 85725 h 57"/>
              <a:gd name="T36" fmla="*/ 31750 w 44"/>
              <a:gd name="T37" fmla="*/ 90487 h 57"/>
              <a:gd name="T38" fmla="*/ 55563 w 44"/>
              <a:gd name="T39" fmla="*/ 85725 h 57"/>
              <a:gd name="T40" fmla="*/ 61913 w 44"/>
              <a:gd name="T41" fmla="*/ 74612 h 57"/>
              <a:gd name="T42" fmla="*/ 66675 w 44"/>
              <a:gd name="T43" fmla="*/ 61912 h 57"/>
              <a:gd name="T44" fmla="*/ 61913 w 44"/>
              <a:gd name="T45" fmla="*/ 47625 h 57"/>
              <a:gd name="T46" fmla="*/ 49213 w 44"/>
              <a:gd name="T47" fmla="*/ 39687 h 57"/>
              <a:gd name="T48" fmla="*/ 34925 w 44"/>
              <a:gd name="T49" fmla="*/ 34925 h 57"/>
              <a:gd name="T50" fmla="*/ 28575 w 44"/>
              <a:gd name="T51" fmla="*/ 26987 h 57"/>
              <a:gd name="T52" fmla="*/ 31750 w 44"/>
              <a:gd name="T53" fmla="*/ 20637 h 57"/>
              <a:gd name="T54" fmla="*/ 38100 w 44"/>
              <a:gd name="T55" fmla="*/ 15875 h 57"/>
              <a:gd name="T56" fmla="*/ 52388 w 44"/>
              <a:gd name="T57" fmla="*/ 20637 h 57"/>
              <a:gd name="T58" fmla="*/ 55563 w 44"/>
              <a:gd name="T59" fmla="*/ 26987 h 57"/>
              <a:gd name="T60" fmla="*/ 69850 w 44"/>
              <a:gd name="T61" fmla="*/ 26987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7">
                <a:moveTo>
                  <a:pt x="44" y="17"/>
                </a:moveTo>
                <a:lnTo>
                  <a:pt x="39" y="5"/>
                </a:lnTo>
                <a:lnTo>
                  <a:pt x="26" y="0"/>
                </a:lnTo>
                <a:lnTo>
                  <a:pt x="20" y="3"/>
                </a:lnTo>
                <a:lnTo>
                  <a:pt x="13" y="5"/>
                </a:lnTo>
                <a:lnTo>
                  <a:pt x="9" y="10"/>
                </a:lnTo>
                <a:lnTo>
                  <a:pt x="7" y="17"/>
                </a:lnTo>
                <a:lnTo>
                  <a:pt x="9" y="27"/>
                </a:lnTo>
                <a:lnTo>
                  <a:pt x="18" y="32"/>
                </a:lnTo>
                <a:lnTo>
                  <a:pt x="26" y="35"/>
                </a:lnTo>
                <a:lnTo>
                  <a:pt x="31" y="39"/>
                </a:lnTo>
                <a:lnTo>
                  <a:pt x="28" y="47"/>
                </a:lnTo>
                <a:lnTo>
                  <a:pt x="22" y="49"/>
                </a:lnTo>
                <a:lnTo>
                  <a:pt x="13" y="47"/>
                </a:lnTo>
                <a:lnTo>
                  <a:pt x="11" y="39"/>
                </a:lnTo>
                <a:lnTo>
                  <a:pt x="0" y="39"/>
                </a:lnTo>
                <a:lnTo>
                  <a:pt x="2" y="47"/>
                </a:lnTo>
                <a:lnTo>
                  <a:pt x="7" y="54"/>
                </a:lnTo>
                <a:lnTo>
                  <a:pt x="20" y="57"/>
                </a:lnTo>
                <a:lnTo>
                  <a:pt x="35" y="54"/>
                </a:lnTo>
                <a:lnTo>
                  <a:pt x="39" y="47"/>
                </a:lnTo>
                <a:lnTo>
                  <a:pt x="42" y="39"/>
                </a:lnTo>
                <a:lnTo>
                  <a:pt x="39" y="30"/>
                </a:lnTo>
                <a:lnTo>
                  <a:pt x="31" y="25"/>
                </a:lnTo>
                <a:lnTo>
                  <a:pt x="22" y="22"/>
                </a:lnTo>
                <a:lnTo>
                  <a:pt x="18" y="17"/>
                </a:lnTo>
                <a:lnTo>
                  <a:pt x="20" y="13"/>
                </a:lnTo>
                <a:lnTo>
                  <a:pt x="24" y="10"/>
                </a:lnTo>
                <a:lnTo>
                  <a:pt x="33" y="13"/>
                </a:lnTo>
                <a:lnTo>
                  <a:pt x="35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60" name="Picture 8086"/>
          <p:cNvPicPr>
            <a:picLocks noChangeAspect="1" noChangeArrowheads="1"/>
          </p:cNvPicPr>
          <p:nvPr/>
        </p:nvPicPr>
        <p:blipFill>
          <a:blip r:embed="rId77" cstate="print"/>
          <a:srcRect/>
          <a:stretch>
            <a:fillRect/>
          </a:stretch>
        </p:blipFill>
        <p:spPr bwMode="auto">
          <a:xfrm>
            <a:off x="7623175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61" name="Picture 8087"/>
          <p:cNvPicPr>
            <a:picLocks noChangeAspect="1" noChangeArrowheads="1"/>
          </p:cNvPicPr>
          <p:nvPr/>
        </p:nvPicPr>
        <p:blipFill>
          <a:blip r:embed="rId78" cstate="print"/>
          <a:srcRect/>
          <a:stretch>
            <a:fillRect/>
          </a:stretch>
        </p:blipFill>
        <p:spPr bwMode="auto">
          <a:xfrm>
            <a:off x="7623175" y="3152775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62" name="Freeform 8088"/>
          <p:cNvSpPr>
            <a:spLocks/>
          </p:cNvSpPr>
          <p:nvPr/>
        </p:nvSpPr>
        <p:spPr bwMode="auto">
          <a:xfrm>
            <a:off x="7654925" y="3179763"/>
            <a:ext cx="69850" cy="90487"/>
          </a:xfrm>
          <a:custGeom>
            <a:avLst/>
            <a:gdLst>
              <a:gd name="T0" fmla="*/ 69850 w 44"/>
              <a:gd name="T1" fmla="*/ 26987 h 57"/>
              <a:gd name="T2" fmla="*/ 58738 w 44"/>
              <a:gd name="T3" fmla="*/ 7937 h 57"/>
              <a:gd name="T4" fmla="*/ 38100 w 44"/>
              <a:gd name="T5" fmla="*/ 0 h 57"/>
              <a:gd name="T6" fmla="*/ 26988 w 44"/>
              <a:gd name="T7" fmla="*/ 4762 h 57"/>
              <a:gd name="T8" fmla="*/ 17463 w 44"/>
              <a:gd name="T9" fmla="*/ 7937 h 57"/>
              <a:gd name="T10" fmla="*/ 9525 w 44"/>
              <a:gd name="T11" fmla="*/ 15875 h 57"/>
              <a:gd name="T12" fmla="*/ 6350 w 44"/>
              <a:gd name="T13" fmla="*/ 26987 h 57"/>
              <a:gd name="T14" fmla="*/ 14288 w 44"/>
              <a:gd name="T15" fmla="*/ 42862 h 57"/>
              <a:gd name="T16" fmla="*/ 23813 w 44"/>
              <a:gd name="T17" fmla="*/ 50800 h 57"/>
              <a:gd name="T18" fmla="*/ 41275 w 44"/>
              <a:gd name="T19" fmla="*/ 55562 h 57"/>
              <a:gd name="T20" fmla="*/ 49213 w 44"/>
              <a:gd name="T21" fmla="*/ 61912 h 57"/>
              <a:gd name="T22" fmla="*/ 41275 w 44"/>
              <a:gd name="T23" fmla="*/ 74612 h 57"/>
              <a:gd name="T24" fmla="*/ 31750 w 44"/>
              <a:gd name="T25" fmla="*/ 77787 h 57"/>
              <a:gd name="T26" fmla="*/ 20638 w 44"/>
              <a:gd name="T27" fmla="*/ 74612 h 57"/>
              <a:gd name="T28" fmla="*/ 14288 w 44"/>
              <a:gd name="T29" fmla="*/ 61912 h 57"/>
              <a:gd name="T30" fmla="*/ 0 w 44"/>
              <a:gd name="T31" fmla="*/ 61912 h 57"/>
              <a:gd name="T32" fmla="*/ 3175 w 44"/>
              <a:gd name="T33" fmla="*/ 74612 h 57"/>
              <a:gd name="T34" fmla="*/ 9525 w 44"/>
              <a:gd name="T35" fmla="*/ 85725 h 57"/>
              <a:gd name="T36" fmla="*/ 31750 w 44"/>
              <a:gd name="T37" fmla="*/ 90487 h 57"/>
              <a:gd name="T38" fmla="*/ 55563 w 44"/>
              <a:gd name="T39" fmla="*/ 85725 h 57"/>
              <a:gd name="T40" fmla="*/ 61913 w 44"/>
              <a:gd name="T41" fmla="*/ 74612 h 57"/>
              <a:gd name="T42" fmla="*/ 66675 w 44"/>
              <a:gd name="T43" fmla="*/ 61912 h 57"/>
              <a:gd name="T44" fmla="*/ 58738 w 44"/>
              <a:gd name="T45" fmla="*/ 47625 h 57"/>
              <a:gd name="T46" fmla="*/ 49213 w 44"/>
              <a:gd name="T47" fmla="*/ 39687 h 57"/>
              <a:gd name="T48" fmla="*/ 31750 w 44"/>
              <a:gd name="T49" fmla="*/ 34925 h 57"/>
              <a:gd name="T50" fmla="*/ 23813 w 44"/>
              <a:gd name="T51" fmla="*/ 26987 h 57"/>
              <a:gd name="T52" fmla="*/ 26988 w 44"/>
              <a:gd name="T53" fmla="*/ 20637 h 57"/>
              <a:gd name="T54" fmla="*/ 38100 w 44"/>
              <a:gd name="T55" fmla="*/ 15875 h 57"/>
              <a:gd name="T56" fmla="*/ 49213 w 44"/>
              <a:gd name="T57" fmla="*/ 20637 h 57"/>
              <a:gd name="T58" fmla="*/ 52388 w 44"/>
              <a:gd name="T59" fmla="*/ 26987 h 57"/>
              <a:gd name="T60" fmla="*/ 69850 w 44"/>
              <a:gd name="T61" fmla="*/ 26987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7">
                <a:moveTo>
                  <a:pt x="44" y="17"/>
                </a:moveTo>
                <a:lnTo>
                  <a:pt x="37" y="5"/>
                </a:lnTo>
                <a:lnTo>
                  <a:pt x="24" y="0"/>
                </a:lnTo>
                <a:lnTo>
                  <a:pt x="17" y="3"/>
                </a:lnTo>
                <a:lnTo>
                  <a:pt x="11" y="5"/>
                </a:lnTo>
                <a:lnTo>
                  <a:pt x="6" y="10"/>
                </a:lnTo>
                <a:lnTo>
                  <a:pt x="4" y="17"/>
                </a:lnTo>
                <a:lnTo>
                  <a:pt x="9" y="27"/>
                </a:lnTo>
                <a:lnTo>
                  <a:pt x="15" y="32"/>
                </a:lnTo>
                <a:lnTo>
                  <a:pt x="26" y="35"/>
                </a:lnTo>
                <a:lnTo>
                  <a:pt x="31" y="39"/>
                </a:lnTo>
                <a:lnTo>
                  <a:pt x="26" y="47"/>
                </a:lnTo>
                <a:lnTo>
                  <a:pt x="20" y="49"/>
                </a:lnTo>
                <a:lnTo>
                  <a:pt x="13" y="47"/>
                </a:lnTo>
                <a:lnTo>
                  <a:pt x="9" y="39"/>
                </a:lnTo>
                <a:lnTo>
                  <a:pt x="0" y="39"/>
                </a:lnTo>
                <a:lnTo>
                  <a:pt x="2" y="47"/>
                </a:lnTo>
                <a:lnTo>
                  <a:pt x="6" y="54"/>
                </a:lnTo>
                <a:lnTo>
                  <a:pt x="20" y="57"/>
                </a:lnTo>
                <a:lnTo>
                  <a:pt x="35" y="54"/>
                </a:lnTo>
                <a:lnTo>
                  <a:pt x="39" y="47"/>
                </a:lnTo>
                <a:lnTo>
                  <a:pt x="42" y="39"/>
                </a:lnTo>
                <a:lnTo>
                  <a:pt x="37" y="30"/>
                </a:lnTo>
                <a:lnTo>
                  <a:pt x="31" y="25"/>
                </a:lnTo>
                <a:lnTo>
                  <a:pt x="20" y="22"/>
                </a:lnTo>
                <a:lnTo>
                  <a:pt x="15" y="17"/>
                </a:lnTo>
                <a:lnTo>
                  <a:pt x="17" y="13"/>
                </a:lnTo>
                <a:lnTo>
                  <a:pt x="24" y="10"/>
                </a:lnTo>
                <a:lnTo>
                  <a:pt x="31" y="13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3" name="Freeform 8089"/>
          <p:cNvSpPr>
            <a:spLocks/>
          </p:cNvSpPr>
          <p:nvPr/>
        </p:nvSpPr>
        <p:spPr bwMode="auto">
          <a:xfrm>
            <a:off x="7727950" y="3246438"/>
            <a:ext cx="23813" cy="23812"/>
          </a:xfrm>
          <a:custGeom>
            <a:avLst/>
            <a:gdLst>
              <a:gd name="T0" fmla="*/ 0 w 15"/>
              <a:gd name="T1" fmla="*/ 23812 h 15"/>
              <a:gd name="T2" fmla="*/ 20638 w 15"/>
              <a:gd name="T3" fmla="*/ 23812 h 15"/>
              <a:gd name="T4" fmla="*/ 23813 w 15"/>
              <a:gd name="T5" fmla="*/ 0 h 15"/>
              <a:gd name="T6" fmla="*/ 3175 w 15"/>
              <a:gd name="T7" fmla="*/ 0 h 15"/>
              <a:gd name="T8" fmla="*/ 0 w 15"/>
              <a:gd name="T9" fmla="*/ 23812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13" y="15"/>
                </a:lnTo>
                <a:lnTo>
                  <a:pt x="15" y="0"/>
                </a:lnTo>
                <a:lnTo>
                  <a:pt x="2" y="0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4" name="Freeform 8090"/>
          <p:cNvSpPr>
            <a:spLocks/>
          </p:cNvSpPr>
          <p:nvPr/>
        </p:nvSpPr>
        <p:spPr bwMode="auto">
          <a:xfrm>
            <a:off x="6283325" y="2981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4763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4763 w 31"/>
              <a:gd name="T9" fmla="*/ 85725 h 69"/>
              <a:gd name="T10" fmla="*/ 4763 w 31"/>
              <a:gd name="T11" fmla="*/ 93663 h 69"/>
              <a:gd name="T12" fmla="*/ 7938 w 31"/>
              <a:gd name="T13" fmla="*/ 104775 h 69"/>
              <a:gd name="T14" fmla="*/ 17463 w 31"/>
              <a:gd name="T15" fmla="*/ 109538 h 69"/>
              <a:gd name="T16" fmla="*/ 31750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2225 w 31"/>
              <a:gd name="T23" fmla="*/ 90488 h 69"/>
              <a:gd name="T24" fmla="*/ 22225 w 31"/>
              <a:gd name="T25" fmla="*/ 77788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1750 w 31"/>
              <a:gd name="T33" fmla="*/ 23813 h 69"/>
              <a:gd name="T34" fmla="*/ 38100 w 31"/>
              <a:gd name="T35" fmla="*/ 0 h 69"/>
              <a:gd name="T36" fmla="*/ 22225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3" y="15"/>
                </a:lnTo>
                <a:lnTo>
                  <a:pt x="0" y="25"/>
                </a:lnTo>
                <a:lnTo>
                  <a:pt x="9" y="25"/>
                </a:lnTo>
                <a:lnTo>
                  <a:pt x="3" y="54"/>
                </a:lnTo>
                <a:lnTo>
                  <a:pt x="3" y="59"/>
                </a:lnTo>
                <a:lnTo>
                  <a:pt x="5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8" y="59"/>
                </a:lnTo>
                <a:lnTo>
                  <a:pt x="14" y="57"/>
                </a:lnTo>
                <a:lnTo>
                  <a:pt x="14" y="49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4" y="0"/>
                </a:lnTo>
                <a:lnTo>
                  <a:pt x="14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65" name="Picture 8091"/>
          <p:cNvPicPr>
            <a:picLocks noChangeAspect="1" noChangeArrowheads="1"/>
          </p:cNvPicPr>
          <p:nvPr/>
        </p:nvPicPr>
        <p:blipFill>
          <a:blip r:embed="rId240" cstate="print"/>
          <a:srcRect/>
          <a:stretch>
            <a:fillRect/>
          </a:stretch>
        </p:blipFill>
        <p:spPr bwMode="auto">
          <a:xfrm>
            <a:off x="632936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66" name="Picture 8092"/>
          <p:cNvPicPr>
            <a:picLocks noChangeAspect="1" noChangeArrowheads="1"/>
          </p:cNvPicPr>
          <p:nvPr/>
        </p:nvPicPr>
        <p:blipFill>
          <a:blip r:embed="rId241" cstate="print"/>
          <a:srcRect/>
          <a:stretch>
            <a:fillRect/>
          </a:stretch>
        </p:blipFill>
        <p:spPr bwMode="auto">
          <a:xfrm>
            <a:off x="632936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67" name="Freeform 8093"/>
          <p:cNvSpPr>
            <a:spLocks/>
          </p:cNvSpPr>
          <p:nvPr/>
        </p:nvSpPr>
        <p:spPr bwMode="auto">
          <a:xfrm>
            <a:off x="6405563" y="2973388"/>
            <a:ext cx="41275" cy="117475"/>
          </a:xfrm>
          <a:custGeom>
            <a:avLst/>
            <a:gdLst>
              <a:gd name="T0" fmla="*/ 0 w 26"/>
              <a:gd name="T1" fmla="*/ 117475 h 74"/>
              <a:gd name="T2" fmla="*/ 17463 w 26"/>
              <a:gd name="T3" fmla="*/ 117475 h 74"/>
              <a:gd name="T4" fmla="*/ 41275 w 26"/>
              <a:gd name="T5" fmla="*/ 0 h 74"/>
              <a:gd name="T6" fmla="*/ 23813 w 26"/>
              <a:gd name="T7" fmla="*/ 0 h 74"/>
              <a:gd name="T8" fmla="*/ 0 w 26"/>
              <a:gd name="T9" fmla="*/ 117475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74">
                <a:moveTo>
                  <a:pt x="0" y="74"/>
                </a:moveTo>
                <a:lnTo>
                  <a:pt x="11" y="74"/>
                </a:lnTo>
                <a:lnTo>
                  <a:pt x="26" y="0"/>
                </a:lnTo>
                <a:lnTo>
                  <a:pt x="15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8" name="Freeform 8094"/>
          <p:cNvSpPr>
            <a:spLocks/>
          </p:cNvSpPr>
          <p:nvPr/>
        </p:nvSpPr>
        <p:spPr bwMode="auto">
          <a:xfrm>
            <a:off x="6481763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0325 w 44"/>
              <a:gd name="T3" fmla="*/ 4763 h 56"/>
              <a:gd name="T4" fmla="*/ 38100 w 44"/>
              <a:gd name="T5" fmla="*/ 0 h 56"/>
              <a:gd name="T6" fmla="*/ 28575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7938 w 44"/>
              <a:gd name="T13" fmla="*/ 23813 h 56"/>
              <a:gd name="T14" fmla="*/ 11113 w 44"/>
              <a:gd name="T15" fmla="*/ 39688 h 56"/>
              <a:gd name="T16" fmla="*/ 25400 w 44"/>
              <a:gd name="T17" fmla="*/ 46038 h 56"/>
              <a:gd name="T18" fmla="*/ 38100 w 44"/>
              <a:gd name="T19" fmla="*/ 50800 h 56"/>
              <a:gd name="T20" fmla="*/ 49213 w 44"/>
              <a:gd name="T21" fmla="*/ 61913 h 56"/>
              <a:gd name="T22" fmla="*/ 42863 w 44"/>
              <a:gd name="T23" fmla="*/ 69850 h 56"/>
              <a:gd name="T24" fmla="*/ 31750 w 44"/>
              <a:gd name="T25" fmla="*/ 74613 h 56"/>
              <a:gd name="T26" fmla="*/ 17463 w 44"/>
              <a:gd name="T27" fmla="*/ 69850 h 56"/>
              <a:gd name="T28" fmla="*/ 14288 w 44"/>
              <a:gd name="T29" fmla="*/ 58738 h 56"/>
              <a:gd name="T30" fmla="*/ 0 w 44"/>
              <a:gd name="T31" fmla="*/ 58738 h 56"/>
              <a:gd name="T32" fmla="*/ 0 w 44"/>
              <a:gd name="T33" fmla="*/ 74613 h 56"/>
              <a:gd name="T34" fmla="*/ 7938 w 44"/>
              <a:gd name="T35" fmla="*/ 80963 h 56"/>
              <a:gd name="T36" fmla="*/ 31750 w 44"/>
              <a:gd name="T37" fmla="*/ 88900 h 56"/>
              <a:gd name="T38" fmla="*/ 52388 w 44"/>
              <a:gd name="T39" fmla="*/ 80963 h 56"/>
              <a:gd name="T40" fmla="*/ 63500 w 44"/>
              <a:gd name="T41" fmla="*/ 74613 h 56"/>
              <a:gd name="T42" fmla="*/ 63500 w 44"/>
              <a:gd name="T43" fmla="*/ 58738 h 56"/>
              <a:gd name="T44" fmla="*/ 60325 w 44"/>
              <a:gd name="T45" fmla="*/ 46038 h 56"/>
              <a:gd name="T46" fmla="*/ 46038 w 44"/>
              <a:gd name="T47" fmla="*/ 39688 h 56"/>
              <a:gd name="T48" fmla="*/ 31750 w 44"/>
              <a:gd name="T49" fmla="*/ 31750 h 56"/>
              <a:gd name="T50" fmla="*/ 25400 w 44"/>
              <a:gd name="T51" fmla="*/ 23813 h 56"/>
              <a:gd name="T52" fmla="*/ 28575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8" y="3"/>
                </a:lnTo>
                <a:lnTo>
                  <a:pt x="24" y="0"/>
                </a:lnTo>
                <a:lnTo>
                  <a:pt x="18" y="0"/>
                </a:lnTo>
                <a:lnTo>
                  <a:pt x="11" y="3"/>
                </a:lnTo>
                <a:lnTo>
                  <a:pt x="7" y="7"/>
                </a:lnTo>
                <a:lnTo>
                  <a:pt x="5" y="15"/>
                </a:lnTo>
                <a:lnTo>
                  <a:pt x="7" y="25"/>
                </a:lnTo>
                <a:lnTo>
                  <a:pt x="16" y="29"/>
                </a:lnTo>
                <a:lnTo>
                  <a:pt x="24" y="32"/>
                </a:lnTo>
                <a:lnTo>
                  <a:pt x="31" y="39"/>
                </a:lnTo>
                <a:lnTo>
                  <a:pt x="27" y="44"/>
                </a:lnTo>
                <a:lnTo>
                  <a:pt x="20" y="47"/>
                </a:lnTo>
                <a:lnTo>
                  <a:pt x="11" y="44"/>
                </a:lnTo>
                <a:lnTo>
                  <a:pt x="9" y="37"/>
                </a:lnTo>
                <a:lnTo>
                  <a:pt x="0" y="37"/>
                </a:lnTo>
                <a:lnTo>
                  <a:pt x="0" y="47"/>
                </a:lnTo>
                <a:lnTo>
                  <a:pt x="5" y="51"/>
                </a:lnTo>
                <a:lnTo>
                  <a:pt x="20" y="56"/>
                </a:lnTo>
                <a:lnTo>
                  <a:pt x="33" y="51"/>
                </a:lnTo>
                <a:lnTo>
                  <a:pt x="40" y="47"/>
                </a:lnTo>
                <a:lnTo>
                  <a:pt x="40" y="37"/>
                </a:lnTo>
                <a:lnTo>
                  <a:pt x="38" y="29"/>
                </a:lnTo>
                <a:lnTo>
                  <a:pt x="29" y="25"/>
                </a:lnTo>
                <a:lnTo>
                  <a:pt x="20" y="20"/>
                </a:lnTo>
                <a:lnTo>
                  <a:pt x="16" y="15"/>
                </a:lnTo>
                <a:lnTo>
                  <a:pt x="18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69" name="Picture 8095"/>
          <p:cNvPicPr>
            <a:picLocks noChangeAspect="1" noChangeArrowheads="1"/>
          </p:cNvPicPr>
          <p:nvPr/>
        </p:nvPicPr>
        <p:blipFill>
          <a:blip r:embed="rId242" cstate="print"/>
          <a:srcRect/>
          <a:stretch>
            <a:fillRect/>
          </a:stretch>
        </p:blipFill>
        <p:spPr bwMode="auto">
          <a:xfrm>
            <a:off x="6554788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70" name="Picture 8096"/>
          <p:cNvPicPr>
            <a:picLocks noChangeAspect="1" noChangeArrowheads="1"/>
          </p:cNvPicPr>
          <p:nvPr/>
        </p:nvPicPr>
        <p:blipFill>
          <a:blip r:embed="rId243" cstate="print"/>
          <a:srcRect/>
          <a:stretch>
            <a:fillRect/>
          </a:stretch>
        </p:blipFill>
        <p:spPr bwMode="auto">
          <a:xfrm>
            <a:off x="6554788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71" name="Freeform 8097"/>
          <p:cNvSpPr>
            <a:spLocks/>
          </p:cNvSpPr>
          <p:nvPr/>
        </p:nvSpPr>
        <p:spPr bwMode="auto">
          <a:xfrm>
            <a:off x="6632575" y="3005138"/>
            <a:ext cx="79375" cy="85725"/>
          </a:xfrm>
          <a:custGeom>
            <a:avLst/>
            <a:gdLst>
              <a:gd name="T0" fmla="*/ 0 w 50"/>
              <a:gd name="T1" fmla="*/ 85725 h 54"/>
              <a:gd name="T2" fmla="*/ 15875 w 50"/>
              <a:gd name="T3" fmla="*/ 85725 h 54"/>
              <a:gd name="T4" fmla="*/ 26988 w 50"/>
              <a:gd name="T5" fmla="*/ 39688 h 54"/>
              <a:gd name="T6" fmla="*/ 33338 w 50"/>
              <a:gd name="T7" fmla="*/ 19050 h 54"/>
              <a:gd name="T8" fmla="*/ 47625 w 50"/>
              <a:gd name="T9" fmla="*/ 11113 h 54"/>
              <a:gd name="T10" fmla="*/ 58738 w 50"/>
              <a:gd name="T11" fmla="*/ 19050 h 54"/>
              <a:gd name="T12" fmla="*/ 61913 w 50"/>
              <a:gd name="T13" fmla="*/ 26988 h 54"/>
              <a:gd name="T14" fmla="*/ 58738 w 50"/>
              <a:gd name="T15" fmla="*/ 34925 h 54"/>
              <a:gd name="T16" fmla="*/ 50800 w 50"/>
              <a:gd name="T17" fmla="*/ 85725 h 54"/>
              <a:gd name="T18" fmla="*/ 65088 w 50"/>
              <a:gd name="T19" fmla="*/ 85725 h 54"/>
              <a:gd name="T20" fmla="*/ 76200 w 50"/>
              <a:gd name="T21" fmla="*/ 31750 h 54"/>
              <a:gd name="T22" fmla="*/ 79375 w 50"/>
              <a:gd name="T23" fmla="*/ 19050 h 54"/>
              <a:gd name="T24" fmla="*/ 76200 w 50"/>
              <a:gd name="T25" fmla="*/ 11113 h 54"/>
              <a:gd name="T26" fmla="*/ 73025 w 50"/>
              <a:gd name="T27" fmla="*/ 4763 h 54"/>
              <a:gd name="T28" fmla="*/ 55563 w 50"/>
              <a:gd name="T29" fmla="*/ 0 h 54"/>
              <a:gd name="T30" fmla="*/ 41275 w 50"/>
              <a:gd name="T31" fmla="*/ 4763 h 54"/>
              <a:gd name="T32" fmla="*/ 30163 w 50"/>
              <a:gd name="T33" fmla="*/ 11113 h 54"/>
              <a:gd name="T34" fmla="*/ 30163 w 50"/>
              <a:gd name="T35" fmla="*/ 11113 h 54"/>
              <a:gd name="T36" fmla="*/ 30163 w 50"/>
              <a:gd name="T37" fmla="*/ 0 h 54"/>
              <a:gd name="T38" fmla="*/ 15875 w 50"/>
              <a:gd name="T39" fmla="*/ 0 h 54"/>
              <a:gd name="T40" fmla="*/ 0 w 50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54">
                <a:moveTo>
                  <a:pt x="0" y="54"/>
                </a:moveTo>
                <a:lnTo>
                  <a:pt x="10" y="54"/>
                </a:lnTo>
                <a:lnTo>
                  <a:pt x="17" y="25"/>
                </a:lnTo>
                <a:lnTo>
                  <a:pt x="21" y="12"/>
                </a:lnTo>
                <a:lnTo>
                  <a:pt x="30" y="7"/>
                </a:lnTo>
                <a:lnTo>
                  <a:pt x="37" y="12"/>
                </a:lnTo>
                <a:lnTo>
                  <a:pt x="39" y="17"/>
                </a:lnTo>
                <a:lnTo>
                  <a:pt x="37" y="22"/>
                </a:lnTo>
                <a:lnTo>
                  <a:pt x="32" y="54"/>
                </a:lnTo>
                <a:lnTo>
                  <a:pt x="41" y="54"/>
                </a:lnTo>
                <a:lnTo>
                  <a:pt x="48" y="20"/>
                </a:lnTo>
                <a:lnTo>
                  <a:pt x="50" y="12"/>
                </a:lnTo>
                <a:lnTo>
                  <a:pt x="48" y="7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19" y="7"/>
                </a:lnTo>
                <a:lnTo>
                  <a:pt x="19" y="0"/>
                </a:lnTo>
                <a:lnTo>
                  <a:pt x="10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72" name="Freeform 8098"/>
          <p:cNvSpPr>
            <a:spLocks/>
          </p:cNvSpPr>
          <p:nvPr/>
        </p:nvSpPr>
        <p:spPr bwMode="auto">
          <a:xfrm>
            <a:off x="6715125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3500 w 44"/>
              <a:gd name="T3" fmla="*/ 4763 h 56"/>
              <a:gd name="T4" fmla="*/ 41275 w 44"/>
              <a:gd name="T5" fmla="*/ 0 h 56"/>
              <a:gd name="T6" fmla="*/ 28575 w 44"/>
              <a:gd name="T7" fmla="*/ 0 h 56"/>
              <a:gd name="T8" fmla="*/ 17463 w 44"/>
              <a:gd name="T9" fmla="*/ 4763 h 56"/>
              <a:gd name="T10" fmla="*/ 11113 w 44"/>
              <a:gd name="T11" fmla="*/ 11113 h 56"/>
              <a:gd name="T12" fmla="*/ 11113 w 44"/>
              <a:gd name="T13" fmla="*/ 23813 h 56"/>
              <a:gd name="T14" fmla="*/ 14288 w 44"/>
              <a:gd name="T15" fmla="*/ 39688 h 56"/>
              <a:gd name="T16" fmla="*/ 23813 w 44"/>
              <a:gd name="T17" fmla="*/ 46038 h 56"/>
              <a:gd name="T18" fmla="*/ 41275 w 44"/>
              <a:gd name="T19" fmla="*/ 50800 h 56"/>
              <a:gd name="T20" fmla="*/ 49213 w 44"/>
              <a:gd name="T21" fmla="*/ 61913 h 56"/>
              <a:gd name="T22" fmla="*/ 46038 w 44"/>
              <a:gd name="T23" fmla="*/ 69850 h 56"/>
              <a:gd name="T24" fmla="*/ 34925 w 44"/>
              <a:gd name="T25" fmla="*/ 74613 h 56"/>
              <a:gd name="T26" fmla="*/ 20638 w 44"/>
              <a:gd name="T27" fmla="*/ 69850 h 56"/>
              <a:gd name="T28" fmla="*/ 17463 w 44"/>
              <a:gd name="T29" fmla="*/ 58738 h 56"/>
              <a:gd name="T30" fmla="*/ 0 w 44"/>
              <a:gd name="T31" fmla="*/ 58738 h 56"/>
              <a:gd name="T32" fmla="*/ 3175 w 44"/>
              <a:gd name="T33" fmla="*/ 74613 h 56"/>
              <a:gd name="T34" fmla="*/ 11113 w 44"/>
              <a:gd name="T35" fmla="*/ 80963 h 56"/>
              <a:gd name="T36" fmla="*/ 31750 w 44"/>
              <a:gd name="T37" fmla="*/ 88900 h 56"/>
              <a:gd name="T38" fmla="*/ 55563 w 44"/>
              <a:gd name="T39" fmla="*/ 80963 h 56"/>
              <a:gd name="T40" fmla="*/ 63500 w 44"/>
              <a:gd name="T41" fmla="*/ 74613 h 56"/>
              <a:gd name="T42" fmla="*/ 66675 w 44"/>
              <a:gd name="T43" fmla="*/ 58738 h 56"/>
              <a:gd name="T44" fmla="*/ 58738 w 44"/>
              <a:gd name="T45" fmla="*/ 46038 h 56"/>
              <a:gd name="T46" fmla="*/ 49213 w 44"/>
              <a:gd name="T47" fmla="*/ 39688 h 56"/>
              <a:gd name="T48" fmla="*/ 34925 w 44"/>
              <a:gd name="T49" fmla="*/ 31750 h 56"/>
              <a:gd name="T50" fmla="*/ 23813 w 44"/>
              <a:gd name="T51" fmla="*/ 23813 h 56"/>
              <a:gd name="T52" fmla="*/ 31750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5563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40" y="3"/>
                </a:lnTo>
                <a:lnTo>
                  <a:pt x="26" y="0"/>
                </a:lnTo>
                <a:lnTo>
                  <a:pt x="18" y="0"/>
                </a:lnTo>
                <a:lnTo>
                  <a:pt x="11" y="3"/>
                </a:lnTo>
                <a:lnTo>
                  <a:pt x="7" y="7"/>
                </a:lnTo>
                <a:lnTo>
                  <a:pt x="7" y="15"/>
                </a:lnTo>
                <a:lnTo>
                  <a:pt x="9" y="25"/>
                </a:lnTo>
                <a:lnTo>
                  <a:pt x="15" y="29"/>
                </a:lnTo>
                <a:lnTo>
                  <a:pt x="26" y="32"/>
                </a:lnTo>
                <a:lnTo>
                  <a:pt x="31" y="39"/>
                </a:lnTo>
                <a:lnTo>
                  <a:pt x="29" y="44"/>
                </a:lnTo>
                <a:lnTo>
                  <a:pt x="22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1"/>
                </a:lnTo>
                <a:lnTo>
                  <a:pt x="20" y="56"/>
                </a:lnTo>
                <a:lnTo>
                  <a:pt x="35" y="51"/>
                </a:lnTo>
                <a:lnTo>
                  <a:pt x="40" y="47"/>
                </a:lnTo>
                <a:lnTo>
                  <a:pt x="42" y="37"/>
                </a:lnTo>
                <a:lnTo>
                  <a:pt x="37" y="29"/>
                </a:lnTo>
                <a:lnTo>
                  <a:pt x="31" y="25"/>
                </a:lnTo>
                <a:lnTo>
                  <a:pt x="22" y="20"/>
                </a:lnTo>
                <a:lnTo>
                  <a:pt x="15" y="15"/>
                </a:lnTo>
                <a:lnTo>
                  <a:pt x="20" y="10"/>
                </a:lnTo>
                <a:lnTo>
                  <a:pt x="24" y="7"/>
                </a:lnTo>
                <a:lnTo>
                  <a:pt x="31" y="10"/>
                </a:lnTo>
                <a:lnTo>
                  <a:pt x="35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73" name="Picture 8099"/>
          <p:cNvPicPr>
            <a:picLocks noChangeAspect="1" noChangeArrowheads="1"/>
          </p:cNvPicPr>
          <p:nvPr/>
        </p:nvPicPr>
        <p:blipFill>
          <a:blip r:embed="rId244" cstate="print"/>
          <a:srcRect/>
          <a:stretch>
            <a:fillRect/>
          </a:stretch>
        </p:blipFill>
        <p:spPr bwMode="auto">
          <a:xfrm>
            <a:off x="6791325" y="3005138"/>
            <a:ext cx="77788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74" name="Picture 8100"/>
          <p:cNvPicPr>
            <a:picLocks noChangeAspect="1" noChangeArrowheads="1"/>
          </p:cNvPicPr>
          <p:nvPr/>
        </p:nvPicPr>
        <p:blipFill>
          <a:blip r:embed="rId245" cstate="print"/>
          <a:srcRect/>
          <a:stretch>
            <a:fillRect/>
          </a:stretch>
        </p:blipFill>
        <p:spPr bwMode="auto">
          <a:xfrm>
            <a:off x="6791325" y="3005138"/>
            <a:ext cx="77788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75" name="Freeform 8101"/>
          <p:cNvSpPr>
            <a:spLocks/>
          </p:cNvSpPr>
          <p:nvPr/>
        </p:nvSpPr>
        <p:spPr bwMode="auto">
          <a:xfrm>
            <a:off x="6872288" y="3005138"/>
            <a:ext cx="61912" cy="85725"/>
          </a:xfrm>
          <a:custGeom>
            <a:avLst/>
            <a:gdLst>
              <a:gd name="T0" fmla="*/ 0 w 39"/>
              <a:gd name="T1" fmla="*/ 85725 h 54"/>
              <a:gd name="T2" fmla="*/ 17462 w 39"/>
              <a:gd name="T3" fmla="*/ 85725 h 54"/>
              <a:gd name="T4" fmla="*/ 23812 w 39"/>
              <a:gd name="T5" fmla="*/ 46038 h 54"/>
              <a:gd name="T6" fmla="*/ 34925 w 39"/>
              <a:gd name="T7" fmla="*/ 26988 h 54"/>
              <a:gd name="T8" fmla="*/ 52387 w 39"/>
              <a:gd name="T9" fmla="*/ 15875 h 54"/>
              <a:gd name="T10" fmla="*/ 58737 w 39"/>
              <a:gd name="T11" fmla="*/ 15875 h 54"/>
              <a:gd name="T12" fmla="*/ 61912 w 39"/>
              <a:gd name="T13" fmla="*/ 0 h 54"/>
              <a:gd name="T14" fmla="*/ 55562 w 39"/>
              <a:gd name="T15" fmla="*/ 0 h 54"/>
              <a:gd name="T16" fmla="*/ 41275 w 39"/>
              <a:gd name="T17" fmla="*/ 4763 h 54"/>
              <a:gd name="T18" fmla="*/ 30162 w 39"/>
              <a:gd name="T19" fmla="*/ 19050 h 54"/>
              <a:gd name="T20" fmla="*/ 30162 w 39"/>
              <a:gd name="T21" fmla="*/ 15875 h 54"/>
              <a:gd name="T22" fmla="*/ 30162 w 39"/>
              <a:gd name="T23" fmla="*/ 0 h 54"/>
              <a:gd name="T24" fmla="*/ 17462 w 39"/>
              <a:gd name="T25" fmla="*/ 0 h 54"/>
              <a:gd name="T26" fmla="*/ 0 w 39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4">
                <a:moveTo>
                  <a:pt x="0" y="54"/>
                </a:moveTo>
                <a:lnTo>
                  <a:pt x="11" y="54"/>
                </a:lnTo>
                <a:lnTo>
                  <a:pt x="15" y="29"/>
                </a:lnTo>
                <a:lnTo>
                  <a:pt x="22" y="17"/>
                </a:lnTo>
                <a:lnTo>
                  <a:pt x="33" y="10"/>
                </a:lnTo>
                <a:lnTo>
                  <a:pt x="37" y="10"/>
                </a:lnTo>
                <a:lnTo>
                  <a:pt x="39" y="0"/>
                </a:lnTo>
                <a:lnTo>
                  <a:pt x="35" y="0"/>
                </a:lnTo>
                <a:lnTo>
                  <a:pt x="26" y="3"/>
                </a:lnTo>
                <a:lnTo>
                  <a:pt x="19" y="12"/>
                </a:lnTo>
                <a:lnTo>
                  <a:pt x="19" y="10"/>
                </a:lnTo>
                <a:lnTo>
                  <a:pt x="19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76" name="Freeform 8102"/>
          <p:cNvSpPr>
            <a:spLocks/>
          </p:cNvSpPr>
          <p:nvPr/>
        </p:nvSpPr>
        <p:spPr bwMode="auto">
          <a:xfrm>
            <a:off x="6927850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58738 w 44"/>
              <a:gd name="T3" fmla="*/ 4763 h 56"/>
              <a:gd name="T4" fmla="*/ 38100 w 44"/>
              <a:gd name="T5" fmla="*/ 0 h 56"/>
              <a:gd name="T6" fmla="*/ 26988 w 44"/>
              <a:gd name="T7" fmla="*/ 0 h 56"/>
              <a:gd name="T8" fmla="*/ 17463 w 44"/>
              <a:gd name="T9" fmla="*/ 4763 h 56"/>
              <a:gd name="T10" fmla="*/ 9525 w 44"/>
              <a:gd name="T11" fmla="*/ 11113 h 56"/>
              <a:gd name="T12" fmla="*/ 6350 w 44"/>
              <a:gd name="T13" fmla="*/ 23813 h 56"/>
              <a:gd name="T14" fmla="*/ 14288 w 44"/>
              <a:gd name="T15" fmla="*/ 39688 h 56"/>
              <a:gd name="T16" fmla="*/ 23813 w 44"/>
              <a:gd name="T17" fmla="*/ 46038 h 56"/>
              <a:gd name="T18" fmla="*/ 38100 w 44"/>
              <a:gd name="T19" fmla="*/ 50800 h 56"/>
              <a:gd name="T20" fmla="*/ 49213 w 44"/>
              <a:gd name="T21" fmla="*/ 61913 h 56"/>
              <a:gd name="T22" fmla="*/ 41275 w 44"/>
              <a:gd name="T23" fmla="*/ 69850 h 56"/>
              <a:gd name="T24" fmla="*/ 31750 w 44"/>
              <a:gd name="T25" fmla="*/ 74613 h 56"/>
              <a:gd name="T26" fmla="*/ 20638 w 44"/>
              <a:gd name="T27" fmla="*/ 69850 h 56"/>
              <a:gd name="T28" fmla="*/ 14288 w 44"/>
              <a:gd name="T29" fmla="*/ 58738 h 56"/>
              <a:gd name="T30" fmla="*/ 0 w 44"/>
              <a:gd name="T31" fmla="*/ 58738 h 56"/>
              <a:gd name="T32" fmla="*/ 0 w 44"/>
              <a:gd name="T33" fmla="*/ 74613 h 56"/>
              <a:gd name="T34" fmla="*/ 6350 w 44"/>
              <a:gd name="T35" fmla="*/ 80963 h 56"/>
              <a:gd name="T36" fmla="*/ 31750 w 44"/>
              <a:gd name="T37" fmla="*/ 88900 h 56"/>
              <a:gd name="T38" fmla="*/ 52388 w 44"/>
              <a:gd name="T39" fmla="*/ 80963 h 56"/>
              <a:gd name="T40" fmla="*/ 61913 w 44"/>
              <a:gd name="T41" fmla="*/ 74613 h 56"/>
              <a:gd name="T42" fmla="*/ 61913 w 44"/>
              <a:gd name="T43" fmla="*/ 58738 h 56"/>
              <a:gd name="T44" fmla="*/ 58738 w 44"/>
              <a:gd name="T45" fmla="*/ 46038 h 56"/>
              <a:gd name="T46" fmla="*/ 44450 w 44"/>
              <a:gd name="T47" fmla="*/ 39688 h 56"/>
              <a:gd name="T48" fmla="*/ 31750 w 44"/>
              <a:gd name="T49" fmla="*/ 31750 h 56"/>
              <a:gd name="T50" fmla="*/ 23813 w 44"/>
              <a:gd name="T51" fmla="*/ 23813 h 56"/>
              <a:gd name="T52" fmla="*/ 26988 w 44"/>
              <a:gd name="T53" fmla="*/ 15875 h 56"/>
              <a:gd name="T54" fmla="*/ 38100 w 44"/>
              <a:gd name="T55" fmla="*/ 11113 h 56"/>
              <a:gd name="T56" fmla="*/ 49213 w 44"/>
              <a:gd name="T57" fmla="*/ 15875 h 56"/>
              <a:gd name="T58" fmla="*/ 52388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37" y="3"/>
                </a:lnTo>
                <a:lnTo>
                  <a:pt x="24" y="0"/>
                </a:lnTo>
                <a:lnTo>
                  <a:pt x="17" y="0"/>
                </a:lnTo>
                <a:lnTo>
                  <a:pt x="11" y="3"/>
                </a:lnTo>
                <a:lnTo>
                  <a:pt x="6" y="7"/>
                </a:lnTo>
                <a:lnTo>
                  <a:pt x="4" y="15"/>
                </a:lnTo>
                <a:lnTo>
                  <a:pt x="9" y="25"/>
                </a:lnTo>
                <a:lnTo>
                  <a:pt x="15" y="29"/>
                </a:lnTo>
                <a:lnTo>
                  <a:pt x="24" y="32"/>
                </a:lnTo>
                <a:lnTo>
                  <a:pt x="31" y="39"/>
                </a:lnTo>
                <a:lnTo>
                  <a:pt x="26" y="44"/>
                </a:lnTo>
                <a:lnTo>
                  <a:pt x="20" y="47"/>
                </a:lnTo>
                <a:lnTo>
                  <a:pt x="13" y="44"/>
                </a:lnTo>
                <a:lnTo>
                  <a:pt x="9" y="37"/>
                </a:lnTo>
                <a:lnTo>
                  <a:pt x="0" y="37"/>
                </a:lnTo>
                <a:lnTo>
                  <a:pt x="0" y="47"/>
                </a:lnTo>
                <a:lnTo>
                  <a:pt x="4" y="51"/>
                </a:lnTo>
                <a:lnTo>
                  <a:pt x="20" y="56"/>
                </a:lnTo>
                <a:lnTo>
                  <a:pt x="33" y="51"/>
                </a:lnTo>
                <a:lnTo>
                  <a:pt x="39" y="47"/>
                </a:lnTo>
                <a:lnTo>
                  <a:pt x="39" y="37"/>
                </a:lnTo>
                <a:lnTo>
                  <a:pt x="37" y="29"/>
                </a:lnTo>
                <a:lnTo>
                  <a:pt x="28" y="25"/>
                </a:lnTo>
                <a:lnTo>
                  <a:pt x="20" y="20"/>
                </a:lnTo>
                <a:lnTo>
                  <a:pt x="15" y="15"/>
                </a:lnTo>
                <a:lnTo>
                  <a:pt x="17" y="10"/>
                </a:lnTo>
                <a:lnTo>
                  <a:pt x="24" y="7"/>
                </a:lnTo>
                <a:lnTo>
                  <a:pt x="31" y="10"/>
                </a:lnTo>
                <a:lnTo>
                  <a:pt x="33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77" name="Picture 8103"/>
          <p:cNvPicPr>
            <a:picLocks noChangeAspect="1" noChangeArrowheads="1"/>
          </p:cNvPicPr>
          <p:nvPr/>
        </p:nvPicPr>
        <p:blipFill>
          <a:blip r:embed="rId246" cstate="print"/>
          <a:srcRect/>
          <a:stretch>
            <a:fillRect/>
          </a:stretch>
        </p:blipFill>
        <p:spPr bwMode="auto">
          <a:xfrm>
            <a:off x="7035800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78" name="Picture 8104"/>
          <p:cNvPicPr>
            <a:picLocks noChangeAspect="1" noChangeArrowheads="1"/>
          </p:cNvPicPr>
          <p:nvPr/>
        </p:nvPicPr>
        <p:blipFill>
          <a:blip r:embed="rId247" cstate="print"/>
          <a:srcRect/>
          <a:stretch>
            <a:fillRect/>
          </a:stretch>
        </p:blipFill>
        <p:spPr bwMode="auto">
          <a:xfrm>
            <a:off x="7035800" y="3005138"/>
            <a:ext cx="76200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79" name="Freeform 8105"/>
          <p:cNvSpPr>
            <a:spLocks/>
          </p:cNvSpPr>
          <p:nvPr/>
        </p:nvSpPr>
        <p:spPr bwMode="auto">
          <a:xfrm>
            <a:off x="7115175" y="3005138"/>
            <a:ext cx="80963" cy="85725"/>
          </a:xfrm>
          <a:custGeom>
            <a:avLst/>
            <a:gdLst>
              <a:gd name="T0" fmla="*/ 0 w 51"/>
              <a:gd name="T1" fmla="*/ 85725 h 54"/>
              <a:gd name="T2" fmla="*/ 17463 w 51"/>
              <a:gd name="T3" fmla="*/ 85725 h 54"/>
              <a:gd name="T4" fmla="*/ 25400 w 51"/>
              <a:gd name="T5" fmla="*/ 39688 h 54"/>
              <a:gd name="T6" fmla="*/ 34925 w 51"/>
              <a:gd name="T7" fmla="*/ 19050 h 54"/>
              <a:gd name="T8" fmla="*/ 49213 w 51"/>
              <a:gd name="T9" fmla="*/ 11113 h 54"/>
              <a:gd name="T10" fmla="*/ 58738 w 51"/>
              <a:gd name="T11" fmla="*/ 19050 h 54"/>
              <a:gd name="T12" fmla="*/ 63500 w 51"/>
              <a:gd name="T13" fmla="*/ 26988 h 54"/>
              <a:gd name="T14" fmla="*/ 58738 w 51"/>
              <a:gd name="T15" fmla="*/ 34925 h 54"/>
              <a:gd name="T16" fmla="*/ 52388 w 51"/>
              <a:gd name="T17" fmla="*/ 85725 h 54"/>
              <a:gd name="T18" fmla="*/ 66675 w 51"/>
              <a:gd name="T19" fmla="*/ 85725 h 54"/>
              <a:gd name="T20" fmla="*/ 76200 w 51"/>
              <a:gd name="T21" fmla="*/ 31750 h 54"/>
              <a:gd name="T22" fmla="*/ 80963 w 51"/>
              <a:gd name="T23" fmla="*/ 19050 h 54"/>
              <a:gd name="T24" fmla="*/ 76200 w 51"/>
              <a:gd name="T25" fmla="*/ 11113 h 54"/>
              <a:gd name="T26" fmla="*/ 73025 w 51"/>
              <a:gd name="T27" fmla="*/ 4763 h 54"/>
              <a:gd name="T28" fmla="*/ 55563 w 51"/>
              <a:gd name="T29" fmla="*/ 0 h 54"/>
              <a:gd name="T30" fmla="*/ 41275 w 51"/>
              <a:gd name="T31" fmla="*/ 4763 h 54"/>
              <a:gd name="T32" fmla="*/ 31750 w 51"/>
              <a:gd name="T33" fmla="*/ 11113 h 54"/>
              <a:gd name="T34" fmla="*/ 31750 w 51"/>
              <a:gd name="T35" fmla="*/ 11113 h 54"/>
              <a:gd name="T36" fmla="*/ 31750 w 51"/>
              <a:gd name="T37" fmla="*/ 0 h 54"/>
              <a:gd name="T38" fmla="*/ 17463 w 51"/>
              <a:gd name="T39" fmla="*/ 0 h 54"/>
              <a:gd name="T40" fmla="*/ 0 w 51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1" h="54">
                <a:moveTo>
                  <a:pt x="0" y="54"/>
                </a:moveTo>
                <a:lnTo>
                  <a:pt x="11" y="54"/>
                </a:lnTo>
                <a:lnTo>
                  <a:pt x="16" y="25"/>
                </a:lnTo>
                <a:lnTo>
                  <a:pt x="22" y="12"/>
                </a:lnTo>
                <a:lnTo>
                  <a:pt x="31" y="7"/>
                </a:lnTo>
                <a:lnTo>
                  <a:pt x="37" y="12"/>
                </a:lnTo>
                <a:lnTo>
                  <a:pt x="40" y="17"/>
                </a:lnTo>
                <a:lnTo>
                  <a:pt x="37" y="22"/>
                </a:lnTo>
                <a:lnTo>
                  <a:pt x="33" y="54"/>
                </a:lnTo>
                <a:lnTo>
                  <a:pt x="42" y="54"/>
                </a:lnTo>
                <a:lnTo>
                  <a:pt x="48" y="20"/>
                </a:lnTo>
                <a:lnTo>
                  <a:pt x="51" y="12"/>
                </a:lnTo>
                <a:lnTo>
                  <a:pt x="48" y="7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20" y="7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80" name="Picture 8106"/>
          <p:cNvPicPr>
            <a:picLocks noChangeAspect="1" noChangeArrowheads="1"/>
          </p:cNvPicPr>
          <p:nvPr/>
        </p:nvPicPr>
        <p:blipFill>
          <a:blip r:embed="rId248" cstate="print"/>
          <a:srcRect/>
          <a:stretch>
            <a:fillRect/>
          </a:stretch>
        </p:blipFill>
        <p:spPr bwMode="auto">
          <a:xfrm>
            <a:off x="720248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81" name="Picture 8107"/>
          <p:cNvPicPr>
            <a:picLocks noChangeAspect="1" noChangeArrowheads="1"/>
          </p:cNvPicPr>
          <p:nvPr/>
        </p:nvPicPr>
        <p:blipFill>
          <a:blip r:embed="rId249" cstate="print"/>
          <a:srcRect/>
          <a:stretch>
            <a:fillRect/>
          </a:stretch>
        </p:blipFill>
        <p:spPr bwMode="auto">
          <a:xfrm>
            <a:off x="7202488" y="2973388"/>
            <a:ext cx="90487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82" name="Freeform 8108"/>
          <p:cNvSpPr>
            <a:spLocks/>
          </p:cNvSpPr>
          <p:nvPr/>
        </p:nvSpPr>
        <p:spPr bwMode="auto">
          <a:xfrm>
            <a:off x="7331075" y="2981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3175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3175 w 31"/>
              <a:gd name="T9" fmla="*/ 85725 h 69"/>
              <a:gd name="T10" fmla="*/ 3175 w 31"/>
              <a:gd name="T11" fmla="*/ 93663 h 69"/>
              <a:gd name="T12" fmla="*/ 6350 w 31"/>
              <a:gd name="T13" fmla="*/ 104775 h 69"/>
              <a:gd name="T14" fmla="*/ 17463 w 31"/>
              <a:gd name="T15" fmla="*/ 109538 h 69"/>
              <a:gd name="T16" fmla="*/ 31750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0638 w 31"/>
              <a:gd name="T23" fmla="*/ 90488 h 69"/>
              <a:gd name="T24" fmla="*/ 20638 w 31"/>
              <a:gd name="T25" fmla="*/ 77788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1750 w 31"/>
              <a:gd name="T33" fmla="*/ 23813 h 69"/>
              <a:gd name="T34" fmla="*/ 38100 w 31"/>
              <a:gd name="T35" fmla="*/ 0 h 69"/>
              <a:gd name="T36" fmla="*/ 20638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2" y="54"/>
                </a:lnTo>
                <a:lnTo>
                  <a:pt x="2" y="59"/>
                </a:lnTo>
                <a:lnTo>
                  <a:pt x="4" y="66"/>
                </a:lnTo>
                <a:lnTo>
                  <a:pt x="11" y="69"/>
                </a:lnTo>
                <a:lnTo>
                  <a:pt x="20" y="69"/>
                </a:lnTo>
                <a:lnTo>
                  <a:pt x="22" y="59"/>
                </a:lnTo>
                <a:lnTo>
                  <a:pt x="18" y="59"/>
                </a:lnTo>
                <a:lnTo>
                  <a:pt x="13" y="57"/>
                </a:lnTo>
                <a:lnTo>
                  <a:pt x="13" y="49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3" name="Freeform 8109"/>
          <p:cNvSpPr>
            <a:spLocks/>
          </p:cNvSpPr>
          <p:nvPr/>
        </p:nvSpPr>
        <p:spPr bwMode="auto">
          <a:xfrm>
            <a:off x="7372350" y="3005138"/>
            <a:ext cx="63500" cy="85725"/>
          </a:xfrm>
          <a:custGeom>
            <a:avLst/>
            <a:gdLst>
              <a:gd name="T0" fmla="*/ 0 w 40"/>
              <a:gd name="T1" fmla="*/ 85725 h 54"/>
              <a:gd name="T2" fmla="*/ 17463 w 40"/>
              <a:gd name="T3" fmla="*/ 85725 h 54"/>
              <a:gd name="T4" fmla="*/ 25400 w 40"/>
              <a:gd name="T5" fmla="*/ 46038 h 54"/>
              <a:gd name="T6" fmla="*/ 34925 w 40"/>
              <a:gd name="T7" fmla="*/ 26988 h 54"/>
              <a:gd name="T8" fmla="*/ 52388 w 40"/>
              <a:gd name="T9" fmla="*/ 15875 h 54"/>
              <a:gd name="T10" fmla="*/ 60325 w 40"/>
              <a:gd name="T11" fmla="*/ 15875 h 54"/>
              <a:gd name="T12" fmla="*/ 63500 w 40"/>
              <a:gd name="T13" fmla="*/ 0 h 54"/>
              <a:gd name="T14" fmla="*/ 55563 w 40"/>
              <a:gd name="T15" fmla="*/ 0 h 54"/>
              <a:gd name="T16" fmla="*/ 38100 w 40"/>
              <a:gd name="T17" fmla="*/ 4763 h 54"/>
              <a:gd name="T18" fmla="*/ 31750 w 40"/>
              <a:gd name="T19" fmla="*/ 19050 h 54"/>
              <a:gd name="T20" fmla="*/ 31750 w 40"/>
              <a:gd name="T21" fmla="*/ 15875 h 54"/>
              <a:gd name="T22" fmla="*/ 31750 w 40"/>
              <a:gd name="T23" fmla="*/ 0 h 54"/>
              <a:gd name="T24" fmla="*/ 17463 w 40"/>
              <a:gd name="T25" fmla="*/ 0 h 54"/>
              <a:gd name="T26" fmla="*/ 0 w 40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" h="54">
                <a:moveTo>
                  <a:pt x="0" y="54"/>
                </a:moveTo>
                <a:lnTo>
                  <a:pt x="11" y="54"/>
                </a:lnTo>
                <a:lnTo>
                  <a:pt x="16" y="29"/>
                </a:lnTo>
                <a:lnTo>
                  <a:pt x="22" y="17"/>
                </a:lnTo>
                <a:lnTo>
                  <a:pt x="33" y="10"/>
                </a:lnTo>
                <a:lnTo>
                  <a:pt x="38" y="10"/>
                </a:lnTo>
                <a:lnTo>
                  <a:pt x="40" y="0"/>
                </a:lnTo>
                <a:lnTo>
                  <a:pt x="35" y="0"/>
                </a:lnTo>
                <a:lnTo>
                  <a:pt x="24" y="3"/>
                </a:lnTo>
                <a:lnTo>
                  <a:pt x="20" y="12"/>
                </a:lnTo>
                <a:lnTo>
                  <a:pt x="20" y="10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84" name="Picture 8110"/>
          <p:cNvPicPr>
            <a:picLocks noChangeAspect="1" noChangeArrowheads="1"/>
          </p:cNvPicPr>
          <p:nvPr/>
        </p:nvPicPr>
        <p:blipFill>
          <a:blip r:embed="rId250" cstate="print"/>
          <a:srcRect/>
          <a:stretch>
            <a:fillRect/>
          </a:stretch>
        </p:blipFill>
        <p:spPr bwMode="auto">
          <a:xfrm>
            <a:off x="742791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85" name="Picture 8111"/>
          <p:cNvPicPr>
            <a:picLocks noChangeAspect="1" noChangeArrowheads="1"/>
          </p:cNvPicPr>
          <p:nvPr/>
        </p:nvPicPr>
        <p:blipFill>
          <a:blip r:embed="rId251" cstate="print"/>
          <a:srcRect/>
          <a:stretch>
            <a:fillRect/>
          </a:stretch>
        </p:blipFill>
        <p:spPr bwMode="auto">
          <a:xfrm>
            <a:off x="7427913" y="3005138"/>
            <a:ext cx="73025" cy="8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86" name="Freeform 8112"/>
          <p:cNvSpPr>
            <a:spLocks/>
          </p:cNvSpPr>
          <p:nvPr/>
        </p:nvSpPr>
        <p:spPr bwMode="auto">
          <a:xfrm>
            <a:off x="7508875" y="3005138"/>
            <a:ext cx="76200" cy="85725"/>
          </a:xfrm>
          <a:custGeom>
            <a:avLst/>
            <a:gdLst>
              <a:gd name="T0" fmla="*/ 0 w 48"/>
              <a:gd name="T1" fmla="*/ 85725 h 54"/>
              <a:gd name="T2" fmla="*/ 14288 w 48"/>
              <a:gd name="T3" fmla="*/ 85725 h 54"/>
              <a:gd name="T4" fmla="*/ 23813 w 48"/>
              <a:gd name="T5" fmla="*/ 39688 h 54"/>
              <a:gd name="T6" fmla="*/ 31750 w 48"/>
              <a:gd name="T7" fmla="*/ 19050 h 54"/>
              <a:gd name="T8" fmla="*/ 49213 w 48"/>
              <a:gd name="T9" fmla="*/ 11113 h 54"/>
              <a:gd name="T10" fmla="*/ 58738 w 48"/>
              <a:gd name="T11" fmla="*/ 19050 h 54"/>
              <a:gd name="T12" fmla="*/ 58738 w 48"/>
              <a:gd name="T13" fmla="*/ 26988 h 54"/>
              <a:gd name="T14" fmla="*/ 58738 w 48"/>
              <a:gd name="T15" fmla="*/ 34925 h 54"/>
              <a:gd name="T16" fmla="*/ 49213 w 48"/>
              <a:gd name="T17" fmla="*/ 85725 h 54"/>
              <a:gd name="T18" fmla="*/ 66675 w 48"/>
              <a:gd name="T19" fmla="*/ 85725 h 54"/>
              <a:gd name="T20" fmla="*/ 76200 w 48"/>
              <a:gd name="T21" fmla="*/ 31750 h 54"/>
              <a:gd name="T22" fmla="*/ 76200 w 48"/>
              <a:gd name="T23" fmla="*/ 19050 h 54"/>
              <a:gd name="T24" fmla="*/ 76200 w 48"/>
              <a:gd name="T25" fmla="*/ 11113 h 54"/>
              <a:gd name="T26" fmla="*/ 69850 w 48"/>
              <a:gd name="T27" fmla="*/ 4763 h 54"/>
              <a:gd name="T28" fmla="*/ 55563 w 48"/>
              <a:gd name="T29" fmla="*/ 0 h 54"/>
              <a:gd name="T30" fmla="*/ 38100 w 48"/>
              <a:gd name="T31" fmla="*/ 4763 h 54"/>
              <a:gd name="T32" fmla="*/ 26988 w 48"/>
              <a:gd name="T33" fmla="*/ 11113 h 54"/>
              <a:gd name="T34" fmla="*/ 26988 w 48"/>
              <a:gd name="T35" fmla="*/ 11113 h 54"/>
              <a:gd name="T36" fmla="*/ 31750 w 48"/>
              <a:gd name="T37" fmla="*/ 0 h 54"/>
              <a:gd name="T38" fmla="*/ 14288 w 48"/>
              <a:gd name="T39" fmla="*/ 0 h 54"/>
              <a:gd name="T40" fmla="*/ 0 w 48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9" y="54"/>
                </a:lnTo>
                <a:lnTo>
                  <a:pt x="15" y="25"/>
                </a:lnTo>
                <a:lnTo>
                  <a:pt x="20" y="12"/>
                </a:lnTo>
                <a:lnTo>
                  <a:pt x="31" y="7"/>
                </a:lnTo>
                <a:lnTo>
                  <a:pt x="37" y="12"/>
                </a:lnTo>
                <a:lnTo>
                  <a:pt x="37" y="17"/>
                </a:lnTo>
                <a:lnTo>
                  <a:pt x="37" y="22"/>
                </a:lnTo>
                <a:lnTo>
                  <a:pt x="31" y="54"/>
                </a:lnTo>
                <a:lnTo>
                  <a:pt x="42" y="54"/>
                </a:lnTo>
                <a:lnTo>
                  <a:pt x="48" y="20"/>
                </a:lnTo>
                <a:lnTo>
                  <a:pt x="48" y="12"/>
                </a:lnTo>
                <a:lnTo>
                  <a:pt x="48" y="7"/>
                </a:lnTo>
                <a:lnTo>
                  <a:pt x="44" y="3"/>
                </a:lnTo>
                <a:lnTo>
                  <a:pt x="35" y="0"/>
                </a:lnTo>
                <a:lnTo>
                  <a:pt x="24" y="3"/>
                </a:lnTo>
                <a:lnTo>
                  <a:pt x="17" y="7"/>
                </a:lnTo>
                <a:lnTo>
                  <a:pt x="20" y="0"/>
                </a:lnTo>
                <a:lnTo>
                  <a:pt x="9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7" name="Freeform 8113"/>
          <p:cNvSpPr>
            <a:spLocks/>
          </p:cNvSpPr>
          <p:nvPr/>
        </p:nvSpPr>
        <p:spPr bwMode="auto">
          <a:xfrm>
            <a:off x="7588250" y="3005138"/>
            <a:ext cx="69850" cy="88900"/>
          </a:xfrm>
          <a:custGeom>
            <a:avLst/>
            <a:gdLst>
              <a:gd name="T0" fmla="*/ 69850 w 44"/>
              <a:gd name="T1" fmla="*/ 26988 h 56"/>
              <a:gd name="T2" fmla="*/ 63500 w 44"/>
              <a:gd name="T3" fmla="*/ 4763 h 56"/>
              <a:gd name="T4" fmla="*/ 42863 w 44"/>
              <a:gd name="T5" fmla="*/ 0 h 56"/>
              <a:gd name="T6" fmla="*/ 31750 w 44"/>
              <a:gd name="T7" fmla="*/ 0 h 56"/>
              <a:gd name="T8" fmla="*/ 20638 w 44"/>
              <a:gd name="T9" fmla="*/ 4763 h 56"/>
              <a:gd name="T10" fmla="*/ 14288 w 44"/>
              <a:gd name="T11" fmla="*/ 11113 h 56"/>
              <a:gd name="T12" fmla="*/ 11113 w 44"/>
              <a:gd name="T13" fmla="*/ 23813 h 56"/>
              <a:gd name="T14" fmla="*/ 14288 w 44"/>
              <a:gd name="T15" fmla="*/ 39688 h 56"/>
              <a:gd name="T16" fmla="*/ 28575 w 44"/>
              <a:gd name="T17" fmla="*/ 46038 h 56"/>
              <a:gd name="T18" fmla="*/ 42863 w 44"/>
              <a:gd name="T19" fmla="*/ 50800 h 56"/>
              <a:gd name="T20" fmla="*/ 49213 w 44"/>
              <a:gd name="T21" fmla="*/ 61913 h 56"/>
              <a:gd name="T22" fmla="*/ 46038 w 44"/>
              <a:gd name="T23" fmla="*/ 69850 h 56"/>
              <a:gd name="T24" fmla="*/ 34925 w 44"/>
              <a:gd name="T25" fmla="*/ 74613 h 56"/>
              <a:gd name="T26" fmla="*/ 20638 w 44"/>
              <a:gd name="T27" fmla="*/ 69850 h 56"/>
              <a:gd name="T28" fmla="*/ 17463 w 44"/>
              <a:gd name="T29" fmla="*/ 58738 h 56"/>
              <a:gd name="T30" fmla="*/ 0 w 44"/>
              <a:gd name="T31" fmla="*/ 58738 h 56"/>
              <a:gd name="T32" fmla="*/ 3175 w 44"/>
              <a:gd name="T33" fmla="*/ 74613 h 56"/>
              <a:gd name="T34" fmla="*/ 11113 w 44"/>
              <a:gd name="T35" fmla="*/ 80963 h 56"/>
              <a:gd name="T36" fmla="*/ 34925 w 44"/>
              <a:gd name="T37" fmla="*/ 88900 h 56"/>
              <a:gd name="T38" fmla="*/ 55563 w 44"/>
              <a:gd name="T39" fmla="*/ 80963 h 56"/>
              <a:gd name="T40" fmla="*/ 63500 w 44"/>
              <a:gd name="T41" fmla="*/ 74613 h 56"/>
              <a:gd name="T42" fmla="*/ 66675 w 44"/>
              <a:gd name="T43" fmla="*/ 58738 h 56"/>
              <a:gd name="T44" fmla="*/ 63500 w 44"/>
              <a:gd name="T45" fmla="*/ 46038 h 56"/>
              <a:gd name="T46" fmla="*/ 49213 w 44"/>
              <a:gd name="T47" fmla="*/ 39688 h 56"/>
              <a:gd name="T48" fmla="*/ 34925 w 44"/>
              <a:gd name="T49" fmla="*/ 31750 h 56"/>
              <a:gd name="T50" fmla="*/ 28575 w 44"/>
              <a:gd name="T51" fmla="*/ 23813 h 56"/>
              <a:gd name="T52" fmla="*/ 31750 w 44"/>
              <a:gd name="T53" fmla="*/ 15875 h 56"/>
              <a:gd name="T54" fmla="*/ 38100 w 44"/>
              <a:gd name="T55" fmla="*/ 11113 h 56"/>
              <a:gd name="T56" fmla="*/ 52388 w 44"/>
              <a:gd name="T57" fmla="*/ 15875 h 56"/>
              <a:gd name="T58" fmla="*/ 55563 w 44"/>
              <a:gd name="T59" fmla="*/ 26988 h 56"/>
              <a:gd name="T60" fmla="*/ 69850 w 44"/>
              <a:gd name="T61" fmla="*/ 26988 h 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6">
                <a:moveTo>
                  <a:pt x="44" y="17"/>
                </a:moveTo>
                <a:lnTo>
                  <a:pt x="40" y="3"/>
                </a:lnTo>
                <a:lnTo>
                  <a:pt x="27" y="0"/>
                </a:lnTo>
                <a:lnTo>
                  <a:pt x="20" y="0"/>
                </a:lnTo>
                <a:lnTo>
                  <a:pt x="13" y="3"/>
                </a:lnTo>
                <a:lnTo>
                  <a:pt x="9" y="7"/>
                </a:lnTo>
                <a:lnTo>
                  <a:pt x="7" y="15"/>
                </a:lnTo>
                <a:lnTo>
                  <a:pt x="9" y="25"/>
                </a:lnTo>
                <a:lnTo>
                  <a:pt x="18" y="29"/>
                </a:lnTo>
                <a:lnTo>
                  <a:pt x="27" y="32"/>
                </a:lnTo>
                <a:lnTo>
                  <a:pt x="31" y="39"/>
                </a:lnTo>
                <a:lnTo>
                  <a:pt x="29" y="44"/>
                </a:lnTo>
                <a:lnTo>
                  <a:pt x="22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1"/>
                </a:lnTo>
                <a:lnTo>
                  <a:pt x="22" y="56"/>
                </a:lnTo>
                <a:lnTo>
                  <a:pt x="35" y="51"/>
                </a:lnTo>
                <a:lnTo>
                  <a:pt x="40" y="47"/>
                </a:lnTo>
                <a:lnTo>
                  <a:pt x="42" y="37"/>
                </a:lnTo>
                <a:lnTo>
                  <a:pt x="40" y="29"/>
                </a:lnTo>
                <a:lnTo>
                  <a:pt x="31" y="25"/>
                </a:lnTo>
                <a:lnTo>
                  <a:pt x="22" y="20"/>
                </a:lnTo>
                <a:lnTo>
                  <a:pt x="18" y="15"/>
                </a:lnTo>
                <a:lnTo>
                  <a:pt x="20" y="10"/>
                </a:lnTo>
                <a:lnTo>
                  <a:pt x="24" y="7"/>
                </a:lnTo>
                <a:lnTo>
                  <a:pt x="33" y="10"/>
                </a:lnTo>
                <a:lnTo>
                  <a:pt x="35" y="17"/>
                </a:lnTo>
                <a:lnTo>
                  <a:pt x="44" y="1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8" name="Freeform 8114"/>
          <p:cNvSpPr>
            <a:spLocks/>
          </p:cNvSpPr>
          <p:nvPr/>
        </p:nvSpPr>
        <p:spPr bwMode="auto">
          <a:xfrm>
            <a:off x="7661275" y="3005138"/>
            <a:ext cx="122238" cy="85725"/>
          </a:xfrm>
          <a:custGeom>
            <a:avLst/>
            <a:gdLst>
              <a:gd name="T0" fmla="*/ 0 w 77"/>
              <a:gd name="T1" fmla="*/ 85725 h 54"/>
              <a:gd name="T2" fmla="*/ 17463 w 77"/>
              <a:gd name="T3" fmla="*/ 85725 h 54"/>
              <a:gd name="T4" fmla="*/ 28575 w 77"/>
              <a:gd name="T5" fmla="*/ 34925 h 54"/>
              <a:gd name="T6" fmla="*/ 31750 w 77"/>
              <a:gd name="T7" fmla="*/ 26988 h 54"/>
              <a:gd name="T8" fmla="*/ 34925 w 77"/>
              <a:gd name="T9" fmla="*/ 19050 h 54"/>
              <a:gd name="T10" fmla="*/ 49213 w 77"/>
              <a:gd name="T11" fmla="*/ 11113 h 54"/>
              <a:gd name="T12" fmla="*/ 60325 w 77"/>
              <a:gd name="T13" fmla="*/ 15875 h 54"/>
              <a:gd name="T14" fmla="*/ 60325 w 77"/>
              <a:gd name="T15" fmla="*/ 23813 h 54"/>
              <a:gd name="T16" fmla="*/ 55563 w 77"/>
              <a:gd name="T17" fmla="*/ 39688 h 54"/>
              <a:gd name="T18" fmla="*/ 49213 w 77"/>
              <a:gd name="T19" fmla="*/ 85725 h 54"/>
              <a:gd name="T20" fmla="*/ 66675 w 77"/>
              <a:gd name="T21" fmla="*/ 85725 h 54"/>
              <a:gd name="T22" fmla="*/ 73025 w 77"/>
              <a:gd name="T23" fmla="*/ 34925 h 54"/>
              <a:gd name="T24" fmla="*/ 80963 w 77"/>
              <a:gd name="T25" fmla="*/ 19050 h 54"/>
              <a:gd name="T26" fmla="*/ 98425 w 77"/>
              <a:gd name="T27" fmla="*/ 11113 h 54"/>
              <a:gd name="T28" fmla="*/ 104775 w 77"/>
              <a:gd name="T29" fmla="*/ 15875 h 54"/>
              <a:gd name="T30" fmla="*/ 107950 w 77"/>
              <a:gd name="T31" fmla="*/ 26988 h 54"/>
              <a:gd name="T32" fmla="*/ 104775 w 77"/>
              <a:gd name="T33" fmla="*/ 34925 h 54"/>
              <a:gd name="T34" fmla="*/ 98425 w 77"/>
              <a:gd name="T35" fmla="*/ 85725 h 54"/>
              <a:gd name="T36" fmla="*/ 111125 w 77"/>
              <a:gd name="T37" fmla="*/ 85725 h 54"/>
              <a:gd name="T38" fmla="*/ 122238 w 77"/>
              <a:gd name="T39" fmla="*/ 31750 h 54"/>
              <a:gd name="T40" fmla="*/ 122238 w 77"/>
              <a:gd name="T41" fmla="*/ 19050 h 54"/>
              <a:gd name="T42" fmla="*/ 119063 w 77"/>
              <a:gd name="T43" fmla="*/ 4763 h 54"/>
              <a:gd name="T44" fmla="*/ 101600 w 77"/>
              <a:gd name="T45" fmla="*/ 0 h 54"/>
              <a:gd name="T46" fmla="*/ 87313 w 77"/>
              <a:gd name="T47" fmla="*/ 4763 h 54"/>
              <a:gd name="T48" fmla="*/ 77788 w 77"/>
              <a:gd name="T49" fmla="*/ 11113 h 54"/>
              <a:gd name="T50" fmla="*/ 69850 w 77"/>
              <a:gd name="T51" fmla="*/ 0 h 54"/>
              <a:gd name="T52" fmla="*/ 55563 w 77"/>
              <a:gd name="T53" fmla="*/ 0 h 54"/>
              <a:gd name="T54" fmla="*/ 42863 w 77"/>
              <a:gd name="T55" fmla="*/ 4763 h 54"/>
              <a:gd name="T56" fmla="*/ 31750 w 77"/>
              <a:gd name="T57" fmla="*/ 11113 h 54"/>
              <a:gd name="T58" fmla="*/ 31750 w 77"/>
              <a:gd name="T59" fmla="*/ 11113 h 54"/>
              <a:gd name="T60" fmla="*/ 31750 w 77"/>
              <a:gd name="T61" fmla="*/ 0 h 54"/>
              <a:gd name="T62" fmla="*/ 17463 w 77"/>
              <a:gd name="T63" fmla="*/ 0 h 54"/>
              <a:gd name="T64" fmla="*/ 0 w 77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4">
                <a:moveTo>
                  <a:pt x="0" y="54"/>
                </a:moveTo>
                <a:lnTo>
                  <a:pt x="11" y="54"/>
                </a:lnTo>
                <a:lnTo>
                  <a:pt x="18" y="22"/>
                </a:lnTo>
                <a:lnTo>
                  <a:pt x="20" y="17"/>
                </a:lnTo>
                <a:lnTo>
                  <a:pt x="22" y="12"/>
                </a:lnTo>
                <a:lnTo>
                  <a:pt x="31" y="7"/>
                </a:lnTo>
                <a:lnTo>
                  <a:pt x="38" y="10"/>
                </a:lnTo>
                <a:lnTo>
                  <a:pt x="38" y="15"/>
                </a:lnTo>
                <a:lnTo>
                  <a:pt x="35" y="25"/>
                </a:lnTo>
                <a:lnTo>
                  <a:pt x="31" y="54"/>
                </a:lnTo>
                <a:lnTo>
                  <a:pt x="42" y="54"/>
                </a:lnTo>
                <a:lnTo>
                  <a:pt x="46" y="22"/>
                </a:lnTo>
                <a:lnTo>
                  <a:pt x="51" y="12"/>
                </a:lnTo>
                <a:lnTo>
                  <a:pt x="62" y="7"/>
                </a:lnTo>
                <a:lnTo>
                  <a:pt x="66" y="10"/>
                </a:lnTo>
                <a:lnTo>
                  <a:pt x="68" y="17"/>
                </a:lnTo>
                <a:lnTo>
                  <a:pt x="66" y="22"/>
                </a:lnTo>
                <a:lnTo>
                  <a:pt x="62" y="54"/>
                </a:lnTo>
                <a:lnTo>
                  <a:pt x="70" y="54"/>
                </a:lnTo>
                <a:lnTo>
                  <a:pt x="77" y="20"/>
                </a:lnTo>
                <a:lnTo>
                  <a:pt x="77" y="12"/>
                </a:lnTo>
                <a:lnTo>
                  <a:pt x="75" y="3"/>
                </a:lnTo>
                <a:lnTo>
                  <a:pt x="64" y="0"/>
                </a:lnTo>
                <a:lnTo>
                  <a:pt x="55" y="3"/>
                </a:lnTo>
                <a:lnTo>
                  <a:pt x="49" y="7"/>
                </a:lnTo>
                <a:lnTo>
                  <a:pt x="44" y="0"/>
                </a:lnTo>
                <a:lnTo>
                  <a:pt x="35" y="0"/>
                </a:lnTo>
                <a:lnTo>
                  <a:pt x="27" y="3"/>
                </a:lnTo>
                <a:lnTo>
                  <a:pt x="20" y="7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89" name="Picture 8115"/>
          <p:cNvPicPr>
            <a:picLocks noChangeAspect="1" noChangeArrowheads="1"/>
          </p:cNvPicPr>
          <p:nvPr/>
        </p:nvPicPr>
        <p:blipFill>
          <a:blip r:embed="rId252" cstate="print"/>
          <a:srcRect/>
          <a:stretch>
            <a:fillRect/>
          </a:stretch>
        </p:blipFill>
        <p:spPr bwMode="auto">
          <a:xfrm>
            <a:off x="77946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0" name="Picture 8116"/>
          <p:cNvPicPr>
            <a:picLocks noChangeAspect="1" noChangeArrowheads="1"/>
          </p:cNvPicPr>
          <p:nvPr/>
        </p:nvPicPr>
        <p:blipFill>
          <a:blip r:embed="rId253" cstate="print"/>
          <a:srcRect/>
          <a:stretch>
            <a:fillRect/>
          </a:stretch>
        </p:blipFill>
        <p:spPr bwMode="auto">
          <a:xfrm>
            <a:off x="7794625" y="2973388"/>
            <a:ext cx="34925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91" name="Freeform 8117"/>
          <p:cNvSpPr>
            <a:spLocks/>
          </p:cNvSpPr>
          <p:nvPr/>
        </p:nvSpPr>
        <p:spPr bwMode="auto">
          <a:xfrm>
            <a:off x="7829550" y="2981325"/>
            <a:ext cx="47625" cy="109538"/>
          </a:xfrm>
          <a:custGeom>
            <a:avLst/>
            <a:gdLst>
              <a:gd name="T0" fmla="*/ 15875 w 30"/>
              <a:gd name="T1" fmla="*/ 23813 h 69"/>
              <a:gd name="T2" fmla="*/ 3175 w 30"/>
              <a:gd name="T3" fmla="*/ 23813 h 69"/>
              <a:gd name="T4" fmla="*/ 0 w 30"/>
              <a:gd name="T5" fmla="*/ 39688 h 69"/>
              <a:gd name="T6" fmla="*/ 12700 w 30"/>
              <a:gd name="T7" fmla="*/ 39688 h 69"/>
              <a:gd name="T8" fmla="*/ 6350 w 30"/>
              <a:gd name="T9" fmla="*/ 85725 h 69"/>
              <a:gd name="T10" fmla="*/ 3175 w 30"/>
              <a:gd name="T11" fmla="*/ 93663 h 69"/>
              <a:gd name="T12" fmla="*/ 6350 w 30"/>
              <a:gd name="T13" fmla="*/ 104775 h 69"/>
              <a:gd name="T14" fmla="*/ 20638 w 30"/>
              <a:gd name="T15" fmla="*/ 109538 h 69"/>
              <a:gd name="T16" fmla="*/ 33338 w 30"/>
              <a:gd name="T17" fmla="*/ 109538 h 69"/>
              <a:gd name="T18" fmla="*/ 33338 w 30"/>
              <a:gd name="T19" fmla="*/ 93663 h 69"/>
              <a:gd name="T20" fmla="*/ 26988 w 30"/>
              <a:gd name="T21" fmla="*/ 93663 h 69"/>
              <a:gd name="T22" fmla="*/ 20638 w 30"/>
              <a:gd name="T23" fmla="*/ 90488 h 69"/>
              <a:gd name="T24" fmla="*/ 23813 w 30"/>
              <a:gd name="T25" fmla="*/ 77788 h 69"/>
              <a:gd name="T26" fmla="*/ 30163 w 30"/>
              <a:gd name="T27" fmla="*/ 39688 h 69"/>
              <a:gd name="T28" fmla="*/ 44450 w 30"/>
              <a:gd name="T29" fmla="*/ 39688 h 69"/>
              <a:gd name="T30" fmla="*/ 47625 w 30"/>
              <a:gd name="T31" fmla="*/ 23813 h 69"/>
              <a:gd name="T32" fmla="*/ 33338 w 30"/>
              <a:gd name="T33" fmla="*/ 23813 h 69"/>
              <a:gd name="T34" fmla="*/ 38100 w 30"/>
              <a:gd name="T35" fmla="*/ 0 h 69"/>
              <a:gd name="T36" fmla="*/ 20638 w 30"/>
              <a:gd name="T37" fmla="*/ 0 h 69"/>
              <a:gd name="T38" fmla="*/ 15875 w 30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9">
                <a:moveTo>
                  <a:pt x="10" y="15"/>
                </a:moveTo>
                <a:lnTo>
                  <a:pt x="2" y="15"/>
                </a:lnTo>
                <a:lnTo>
                  <a:pt x="0" y="25"/>
                </a:lnTo>
                <a:lnTo>
                  <a:pt x="8" y="25"/>
                </a:lnTo>
                <a:lnTo>
                  <a:pt x="4" y="54"/>
                </a:lnTo>
                <a:lnTo>
                  <a:pt x="2" y="59"/>
                </a:lnTo>
                <a:lnTo>
                  <a:pt x="4" y="66"/>
                </a:lnTo>
                <a:lnTo>
                  <a:pt x="13" y="69"/>
                </a:lnTo>
                <a:lnTo>
                  <a:pt x="21" y="69"/>
                </a:lnTo>
                <a:lnTo>
                  <a:pt x="21" y="59"/>
                </a:lnTo>
                <a:lnTo>
                  <a:pt x="17" y="59"/>
                </a:lnTo>
                <a:lnTo>
                  <a:pt x="13" y="57"/>
                </a:lnTo>
                <a:lnTo>
                  <a:pt x="15" y="49"/>
                </a:lnTo>
                <a:lnTo>
                  <a:pt x="19" y="25"/>
                </a:lnTo>
                <a:lnTo>
                  <a:pt x="28" y="25"/>
                </a:lnTo>
                <a:lnTo>
                  <a:pt x="30" y="15"/>
                </a:lnTo>
                <a:lnTo>
                  <a:pt x="21" y="15"/>
                </a:lnTo>
                <a:lnTo>
                  <a:pt x="24" y="0"/>
                </a:lnTo>
                <a:lnTo>
                  <a:pt x="13" y="0"/>
                </a:ln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92" name="Freeform 8118"/>
          <p:cNvSpPr>
            <a:spLocks/>
          </p:cNvSpPr>
          <p:nvPr/>
        </p:nvSpPr>
        <p:spPr bwMode="auto">
          <a:xfrm>
            <a:off x="7915275" y="2981325"/>
            <a:ext cx="49213" cy="109538"/>
          </a:xfrm>
          <a:custGeom>
            <a:avLst/>
            <a:gdLst>
              <a:gd name="T0" fmla="*/ 17463 w 31"/>
              <a:gd name="T1" fmla="*/ 23813 h 69"/>
              <a:gd name="T2" fmla="*/ 3175 w 31"/>
              <a:gd name="T3" fmla="*/ 23813 h 69"/>
              <a:gd name="T4" fmla="*/ 0 w 31"/>
              <a:gd name="T5" fmla="*/ 39688 h 69"/>
              <a:gd name="T6" fmla="*/ 14288 w 31"/>
              <a:gd name="T7" fmla="*/ 39688 h 69"/>
              <a:gd name="T8" fmla="*/ 7938 w 31"/>
              <a:gd name="T9" fmla="*/ 85725 h 69"/>
              <a:gd name="T10" fmla="*/ 3175 w 31"/>
              <a:gd name="T11" fmla="*/ 93663 h 69"/>
              <a:gd name="T12" fmla="*/ 7938 w 31"/>
              <a:gd name="T13" fmla="*/ 104775 h 69"/>
              <a:gd name="T14" fmla="*/ 20638 w 31"/>
              <a:gd name="T15" fmla="*/ 109538 h 69"/>
              <a:gd name="T16" fmla="*/ 34925 w 31"/>
              <a:gd name="T17" fmla="*/ 109538 h 69"/>
              <a:gd name="T18" fmla="*/ 34925 w 31"/>
              <a:gd name="T19" fmla="*/ 93663 h 69"/>
              <a:gd name="T20" fmla="*/ 28575 w 31"/>
              <a:gd name="T21" fmla="*/ 93663 h 69"/>
              <a:gd name="T22" fmla="*/ 20638 w 31"/>
              <a:gd name="T23" fmla="*/ 90488 h 69"/>
              <a:gd name="T24" fmla="*/ 20638 w 31"/>
              <a:gd name="T25" fmla="*/ 77788 h 69"/>
              <a:gd name="T26" fmla="*/ 31750 w 31"/>
              <a:gd name="T27" fmla="*/ 39688 h 69"/>
              <a:gd name="T28" fmla="*/ 46038 w 31"/>
              <a:gd name="T29" fmla="*/ 39688 h 69"/>
              <a:gd name="T30" fmla="*/ 49213 w 31"/>
              <a:gd name="T31" fmla="*/ 23813 h 69"/>
              <a:gd name="T32" fmla="*/ 31750 w 31"/>
              <a:gd name="T33" fmla="*/ 23813 h 69"/>
              <a:gd name="T34" fmla="*/ 38100 w 31"/>
              <a:gd name="T35" fmla="*/ 0 h 69"/>
              <a:gd name="T36" fmla="*/ 20638 w 31"/>
              <a:gd name="T37" fmla="*/ 0 h 69"/>
              <a:gd name="T38" fmla="*/ 17463 w 31"/>
              <a:gd name="T39" fmla="*/ 23813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" h="69">
                <a:moveTo>
                  <a:pt x="11" y="15"/>
                </a:moveTo>
                <a:lnTo>
                  <a:pt x="2" y="15"/>
                </a:lnTo>
                <a:lnTo>
                  <a:pt x="0" y="25"/>
                </a:lnTo>
                <a:lnTo>
                  <a:pt x="9" y="25"/>
                </a:lnTo>
                <a:lnTo>
                  <a:pt x="5" y="54"/>
                </a:lnTo>
                <a:lnTo>
                  <a:pt x="2" y="59"/>
                </a:lnTo>
                <a:lnTo>
                  <a:pt x="5" y="66"/>
                </a:lnTo>
                <a:lnTo>
                  <a:pt x="13" y="69"/>
                </a:lnTo>
                <a:lnTo>
                  <a:pt x="22" y="69"/>
                </a:lnTo>
                <a:lnTo>
                  <a:pt x="22" y="59"/>
                </a:lnTo>
                <a:lnTo>
                  <a:pt x="18" y="59"/>
                </a:lnTo>
                <a:lnTo>
                  <a:pt x="13" y="57"/>
                </a:lnTo>
                <a:lnTo>
                  <a:pt x="13" y="49"/>
                </a:lnTo>
                <a:lnTo>
                  <a:pt x="20" y="25"/>
                </a:lnTo>
                <a:lnTo>
                  <a:pt x="29" y="25"/>
                </a:lnTo>
                <a:lnTo>
                  <a:pt x="31" y="15"/>
                </a:lnTo>
                <a:lnTo>
                  <a:pt x="20" y="15"/>
                </a:lnTo>
                <a:lnTo>
                  <a:pt x="24" y="0"/>
                </a:lnTo>
                <a:lnTo>
                  <a:pt x="13" y="0"/>
                </a:lnTo>
                <a:lnTo>
                  <a:pt x="11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93" name="Freeform 8119"/>
          <p:cNvSpPr>
            <a:spLocks/>
          </p:cNvSpPr>
          <p:nvPr/>
        </p:nvSpPr>
        <p:spPr bwMode="auto">
          <a:xfrm>
            <a:off x="7961313" y="2973388"/>
            <a:ext cx="76200" cy="117475"/>
          </a:xfrm>
          <a:custGeom>
            <a:avLst/>
            <a:gdLst>
              <a:gd name="T0" fmla="*/ 0 w 48"/>
              <a:gd name="T1" fmla="*/ 117475 h 74"/>
              <a:gd name="T2" fmla="*/ 14288 w 48"/>
              <a:gd name="T3" fmla="*/ 117475 h 74"/>
              <a:gd name="T4" fmla="*/ 23813 w 48"/>
              <a:gd name="T5" fmla="*/ 71438 h 74"/>
              <a:gd name="T6" fmla="*/ 31750 w 48"/>
              <a:gd name="T7" fmla="*/ 50800 h 74"/>
              <a:gd name="T8" fmla="*/ 47625 w 48"/>
              <a:gd name="T9" fmla="*/ 42863 h 74"/>
              <a:gd name="T10" fmla="*/ 58738 w 48"/>
              <a:gd name="T11" fmla="*/ 50800 h 74"/>
              <a:gd name="T12" fmla="*/ 58738 w 48"/>
              <a:gd name="T13" fmla="*/ 58738 h 74"/>
              <a:gd name="T14" fmla="*/ 58738 w 48"/>
              <a:gd name="T15" fmla="*/ 66675 h 74"/>
              <a:gd name="T16" fmla="*/ 47625 w 48"/>
              <a:gd name="T17" fmla="*/ 117475 h 74"/>
              <a:gd name="T18" fmla="*/ 65088 w 48"/>
              <a:gd name="T19" fmla="*/ 117475 h 74"/>
              <a:gd name="T20" fmla="*/ 76200 w 48"/>
              <a:gd name="T21" fmla="*/ 63500 h 74"/>
              <a:gd name="T22" fmla="*/ 76200 w 48"/>
              <a:gd name="T23" fmla="*/ 50800 h 74"/>
              <a:gd name="T24" fmla="*/ 73025 w 48"/>
              <a:gd name="T25" fmla="*/ 42863 h 74"/>
              <a:gd name="T26" fmla="*/ 69850 w 48"/>
              <a:gd name="T27" fmla="*/ 36513 h 74"/>
              <a:gd name="T28" fmla="*/ 52388 w 48"/>
              <a:gd name="T29" fmla="*/ 31750 h 74"/>
              <a:gd name="T30" fmla="*/ 38100 w 48"/>
              <a:gd name="T31" fmla="*/ 36513 h 74"/>
              <a:gd name="T32" fmla="*/ 26988 w 48"/>
              <a:gd name="T33" fmla="*/ 42863 h 74"/>
              <a:gd name="T34" fmla="*/ 26988 w 48"/>
              <a:gd name="T35" fmla="*/ 42863 h 74"/>
              <a:gd name="T36" fmla="*/ 38100 w 48"/>
              <a:gd name="T37" fmla="*/ 0 h 74"/>
              <a:gd name="T38" fmla="*/ 20638 w 48"/>
              <a:gd name="T39" fmla="*/ 0 h 74"/>
              <a:gd name="T40" fmla="*/ 0 w 48"/>
              <a:gd name="T41" fmla="*/ 117475 h 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74">
                <a:moveTo>
                  <a:pt x="0" y="74"/>
                </a:moveTo>
                <a:lnTo>
                  <a:pt x="9" y="74"/>
                </a:lnTo>
                <a:lnTo>
                  <a:pt x="15" y="45"/>
                </a:lnTo>
                <a:lnTo>
                  <a:pt x="20" y="32"/>
                </a:lnTo>
                <a:lnTo>
                  <a:pt x="30" y="27"/>
                </a:lnTo>
                <a:lnTo>
                  <a:pt x="37" y="32"/>
                </a:lnTo>
                <a:lnTo>
                  <a:pt x="37" y="37"/>
                </a:lnTo>
                <a:lnTo>
                  <a:pt x="37" y="42"/>
                </a:lnTo>
                <a:lnTo>
                  <a:pt x="30" y="74"/>
                </a:lnTo>
                <a:lnTo>
                  <a:pt x="41" y="74"/>
                </a:lnTo>
                <a:lnTo>
                  <a:pt x="48" y="40"/>
                </a:lnTo>
                <a:lnTo>
                  <a:pt x="48" y="32"/>
                </a:lnTo>
                <a:lnTo>
                  <a:pt x="46" y="27"/>
                </a:lnTo>
                <a:lnTo>
                  <a:pt x="44" y="23"/>
                </a:lnTo>
                <a:lnTo>
                  <a:pt x="33" y="20"/>
                </a:lnTo>
                <a:lnTo>
                  <a:pt x="24" y="23"/>
                </a:lnTo>
                <a:lnTo>
                  <a:pt x="17" y="27"/>
                </a:lnTo>
                <a:lnTo>
                  <a:pt x="24" y="0"/>
                </a:lnTo>
                <a:lnTo>
                  <a:pt x="13" y="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94" name="Picture 8120"/>
          <p:cNvPicPr>
            <a:picLocks noChangeAspect="1" noChangeArrowheads="1"/>
          </p:cNvPicPr>
          <p:nvPr/>
        </p:nvPicPr>
        <p:blipFill>
          <a:blip r:embed="rId254" cstate="print"/>
          <a:srcRect/>
          <a:stretch>
            <a:fillRect/>
          </a:stretch>
        </p:blipFill>
        <p:spPr bwMode="auto">
          <a:xfrm>
            <a:off x="8043863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5" name="Picture 8121"/>
          <p:cNvPicPr>
            <a:picLocks noChangeAspect="1" noChangeArrowheads="1"/>
          </p:cNvPicPr>
          <p:nvPr/>
        </p:nvPicPr>
        <p:blipFill>
          <a:blip r:embed="rId255" cstate="print"/>
          <a:srcRect/>
          <a:stretch>
            <a:fillRect/>
          </a:stretch>
        </p:blipFill>
        <p:spPr bwMode="auto">
          <a:xfrm>
            <a:off x="8043863" y="3009900"/>
            <a:ext cx="77787" cy="84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6" name="Picture 8122"/>
          <p:cNvPicPr>
            <a:picLocks noChangeAspect="1" noChangeArrowheads="1"/>
          </p:cNvPicPr>
          <p:nvPr/>
        </p:nvPicPr>
        <p:blipFill>
          <a:blip r:embed="rId256" cstate="print"/>
          <a:srcRect/>
          <a:stretch>
            <a:fillRect/>
          </a:stretch>
        </p:blipFill>
        <p:spPr bwMode="auto">
          <a:xfrm>
            <a:off x="6280150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97" name="Picture 8123"/>
          <p:cNvPicPr>
            <a:picLocks noChangeAspect="1" noChangeArrowheads="1"/>
          </p:cNvPicPr>
          <p:nvPr/>
        </p:nvPicPr>
        <p:blipFill>
          <a:blip r:embed="rId257" cstate="print"/>
          <a:srcRect/>
          <a:stretch>
            <a:fillRect/>
          </a:stretch>
        </p:blipFill>
        <p:spPr bwMode="auto">
          <a:xfrm>
            <a:off x="6280150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98" name="Freeform 8124"/>
          <p:cNvSpPr>
            <a:spLocks/>
          </p:cNvSpPr>
          <p:nvPr/>
        </p:nvSpPr>
        <p:spPr bwMode="auto">
          <a:xfrm>
            <a:off x="6315075" y="2795588"/>
            <a:ext cx="55563" cy="115887"/>
          </a:xfrm>
          <a:custGeom>
            <a:avLst/>
            <a:gdLst>
              <a:gd name="T0" fmla="*/ 0 w 35"/>
              <a:gd name="T1" fmla="*/ 115887 h 73"/>
              <a:gd name="T2" fmla="*/ 17463 w 35"/>
              <a:gd name="T3" fmla="*/ 115887 h 73"/>
              <a:gd name="T4" fmla="*/ 31750 w 35"/>
              <a:gd name="T5" fmla="*/ 46037 h 73"/>
              <a:gd name="T6" fmla="*/ 46038 w 35"/>
              <a:gd name="T7" fmla="*/ 46037 h 73"/>
              <a:gd name="T8" fmla="*/ 49213 w 35"/>
              <a:gd name="T9" fmla="*/ 30162 h 73"/>
              <a:gd name="T10" fmla="*/ 34925 w 35"/>
              <a:gd name="T11" fmla="*/ 30162 h 73"/>
              <a:gd name="T12" fmla="*/ 34925 w 35"/>
              <a:gd name="T13" fmla="*/ 19050 h 73"/>
              <a:gd name="T14" fmla="*/ 46038 w 35"/>
              <a:gd name="T15" fmla="*/ 15875 h 73"/>
              <a:gd name="T16" fmla="*/ 52388 w 35"/>
              <a:gd name="T17" fmla="*/ 15875 h 73"/>
              <a:gd name="T18" fmla="*/ 55563 w 35"/>
              <a:gd name="T19" fmla="*/ 0 h 73"/>
              <a:gd name="T20" fmla="*/ 41275 w 35"/>
              <a:gd name="T21" fmla="*/ 0 h 73"/>
              <a:gd name="T22" fmla="*/ 23813 w 35"/>
              <a:gd name="T23" fmla="*/ 7937 h 73"/>
              <a:gd name="T24" fmla="*/ 17463 w 35"/>
              <a:gd name="T25" fmla="*/ 30162 h 73"/>
              <a:gd name="T26" fmla="*/ 3175 w 35"/>
              <a:gd name="T27" fmla="*/ 30162 h 73"/>
              <a:gd name="T28" fmla="*/ 0 w 35"/>
              <a:gd name="T29" fmla="*/ 46037 h 73"/>
              <a:gd name="T30" fmla="*/ 14288 w 35"/>
              <a:gd name="T31" fmla="*/ 46037 h 73"/>
              <a:gd name="T32" fmla="*/ 0 w 35"/>
              <a:gd name="T33" fmla="*/ 115887 h 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3">
                <a:moveTo>
                  <a:pt x="0" y="73"/>
                </a:moveTo>
                <a:lnTo>
                  <a:pt x="11" y="73"/>
                </a:lnTo>
                <a:lnTo>
                  <a:pt x="20" y="29"/>
                </a:lnTo>
                <a:lnTo>
                  <a:pt x="29" y="29"/>
                </a:lnTo>
                <a:lnTo>
                  <a:pt x="31" y="19"/>
                </a:lnTo>
                <a:lnTo>
                  <a:pt x="22" y="19"/>
                </a:lnTo>
                <a:lnTo>
                  <a:pt x="22" y="12"/>
                </a:lnTo>
                <a:lnTo>
                  <a:pt x="29" y="10"/>
                </a:lnTo>
                <a:lnTo>
                  <a:pt x="33" y="10"/>
                </a:lnTo>
                <a:lnTo>
                  <a:pt x="35" y="0"/>
                </a:lnTo>
                <a:lnTo>
                  <a:pt x="26" y="0"/>
                </a:lnTo>
                <a:lnTo>
                  <a:pt x="15" y="5"/>
                </a:lnTo>
                <a:lnTo>
                  <a:pt x="11" y="19"/>
                </a:lnTo>
                <a:lnTo>
                  <a:pt x="2" y="19"/>
                </a:lnTo>
                <a:lnTo>
                  <a:pt x="0" y="29"/>
                </a:lnTo>
                <a:lnTo>
                  <a:pt x="9" y="29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899" name="Picture 8125"/>
          <p:cNvPicPr>
            <a:picLocks noChangeAspect="1" noChangeArrowheads="1"/>
          </p:cNvPicPr>
          <p:nvPr/>
        </p:nvPicPr>
        <p:blipFill>
          <a:blip r:embed="rId258" cstate="print"/>
          <a:srcRect/>
          <a:stretch>
            <a:fillRect/>
          </a:stretch>
        </p:blipFill>
        <p:spPr bwMode="auto">
          <a:xfrm>
            <a:off x="6361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0" name="Picture 8126"/>
          <p:cNvPicPr>
            <a:picLocks noChangeAspect="1" noChangeArrowheads="1"/>
          </p:cNvPicPr>
          <p:nvPr/>
        </p:nvPicPr>
        <p:blipFill>
          <a:blip r:embed="rId259" cstate="print"/>
          <a:srcRect/>
          <a:stretch>
            <a:fillRect/>
          </a:stretch>
        </p:blipFill>
        <p:spPr bwMode="auto">
          <a:xfrm>
            <a:off x="6361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1" name="Picture 8127"/>
          <p:cNvPicPr>
            <a:picLocks noChangeAspect="1" noChangeArrowheads="1"/>
          </p:cNvPicPr>
          <p:nvPr/>
        </p:nvPicPr>
        <p:blipFill>
          <a:blip r:embed="rId260" cstate="print"/>
          <a:srcRect/>
          <a:stretch>
            <a:fillRect/>
          </a:stretch>
        </p:blipFill>
        <p:spPr bwMode="auto">
          <a:xfrm>
            <a:off x="6391275" y="2830513"/>
            <a:ext cx="77788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2" name="Picture 8128"/>
          <p:cNvPicPr>
            <a:picLocks noChangeAspect="1" noChangeArrowheads="1"/>
          </p:cNvPicPr>
          <p:nvPr/>
        </p:nvPicPr>
        <p:blipFill>
          <a:blip r:embed="rId261" cstate="print"/>
          <a:srcRect/>
          <a:stretch>
            <a:fillRect/>
          </a:stretch>
        </p:blipFill>
        <p:spPr bwMode="auto">
          <a:xfrm>
            <a:off x="6391275" y="2830513"/>
            <a:ext cx="77788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03" name="Freeform 8129"/>
          <p:cNvSpPr>
            <a:spLocks/>
          </p:cNvSpPr>
          <p:nvPr/>
        </p:nvSpPr>
        <p:spPr bwMode="auto">
          <a:xfrm>
            <a:off x="6472238" y="2825750"/>
            <a:ext cx="58737" cy="85725"/>
          </a:xfrm>
          <a:custGeom>
            <a:avLst/>
            <a:gdLst>
              <a:gd name="T0" fmla="*/ 0 w 37"/>
              <a:gd name="T1" fmla="*/ 85725 h 54"/>
              <a:gd name="T2" fmla="*/ 12700 w 37"/>
              <a:gd name="T3" fmla="*/ 85725 h 54"/>
              <a:gd name="T4" fmla="*/ 20637 w 37"/>
              <a:gd name="T5" fmla="*/ 50800 h 54"/>
              <a:gd name="T6" fmla="*/ 30162 w 37"/>
              <a:gd name="T7" fmla="*/ 28575 h 54"/>
              <a:gd name="T8" fmla="*/ 47625 w 37"/>
              <a:gd name="T9" fmla="*/ 15875 h 54"/>
              <a:gd name="T10" fmla="*/ 55562 w 37"/>
              <a:gd name="T11" fmla="*/ 20638 h 54"/>
              <a:gd name="T12" fmla="*/ 58737 w 37"/>
              <a:gd name="T13" fmla="*/ 0 h 54"/>
              <a:gd name="T14" fmla="*/ 52387 w 37"/>
              <a:gd name="T15" fmla="*/ 0 h 54"/>
              <a:gd name="T16" fmla="*/ 38100 w 37"/>
              <a:gd name="T17" fmla="*/ 4763 h 54"/>
              <a:gd name="T18" fmla="*/ 26987 w 37"/>
              <a:gd name="T19" fmla="*/ 20638 h 54"/>
              <a:gd name="T20" fmla="*/ 26987 w 37"/>
              <a:gd name="T21" fmla="*/ 20638 h 54"/>
              <a:gd name="T22" fmla="*/ 30162 w 37"/>
              <a:gd name="T23" fmla="*/ 0 h 54"/>
              <a:gd name="T24" fmla="*/ 12700 w 37"/>
              <a:gd name="T25" fmla="*/ 0 h 54"/>
              <a:gd name="T26" fmla="*/ 0 w 37"/>
              <a:gd name="T27" fmla="*/ 85725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54">
                <a:moveTo>
                  <a:pt x="0" y="54"/>
                </a:moveTo>
                <a:lnTo>
                  <a:pt x="8" y="54"/>
                </a:lnTo>
                <a:lnTo>
                  <a:pt x="13" y="32"/>
                </a:lnTo>
                <a:lnTo>
                  <a:pt x="19" y="18"/>
                </a:lnTo>
                <a:lnTo>
                  <a:pt x="30" y="10"/>
                </a:lnTo>
                <a:lnTo>
                  <a:pt x="35" y="13"/>
                </a:lnTo>
                <a:lnTo>
                  <a:pt x="37" y="0"/>
                </a:lnTo>
                <a:lnTo>
                  <a:pt x="33" y="0"/>
                </a:lnTo>
                <a:lnTo>
                  <a:pt x="24" y="3"/>
                </a:lnTo>
                <a:lnTo>
                  <a:pt x="17" y="13"/>
                </a:lnTo>
                <a:lnTo>
                  <a:pt x="19" y="0"/>
                </a:lnTo>
                <a:lnTo>
                  <a:pt x="8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4" name="Freeform 8130"/>
          <p:cNvSpPr>
            <a:spLocks/>
          </p:cNvSpPr>
          <p:nvPr/>
        </p:nvSpPr>
        <p:spPr bwMode="auto">
          <a:xfrm>
            <a:off x="6524625" y="2825750"/>
            <a:ext cx="68263" cy="90488"/>
          </a:xfrm>
          <a:custGeom>
            <a:avLst/>
            <a:gdLst>
              <a:gd name="T0" fmla="*/ 68263 w 43"/>
              <a:gd name="T1" fmla="*/ 28575 h 57"/>
              <a:gd name="T2" fmla="*/ 58738 w 43"/>
              <a:gd name="T3" fmla="*/ 4763 h 57"/>
              <a:gd name="T4" fmla="*/ 38100 w 43"/>
              <a:gd name="T5" fmla="*/ 0 h 57"/>
              <a:gd name="T6" fmla="*/ 26988 w 43"/>
              <a:gd name="T7" fmla="*/ 0 h 57"/>
              <a:gd name="T8" fmla="*/ 17463 w 43"/>
              <a:gd name="T9" fmla="*/ 4763 h 57"/>
              <a:gd name="T10" fmla="*/ 9525 w 43"/>
              <a:gd name="T11" fmla="*/ 12700 h 57"/>
              <a:gd name="T12" fmla="*/ 6350 w 43"/>
              <a:gd name="T13" fmla="*/ 23813 h 57"/>
              <a:gd name="T14" fmla="*/ 12700 w 43"/>
              <a:gd name="T15" fmla="*/ 39688 h 57"/>
              <a:gd name="T16" fmla="*/ 23813 w 43"/>
              <a:gd name="T17" fmla="*/ 47625 h 57"/>
              <a:gd name="T18" fmla="*/ 41275 w 43"/>
              <a:gd name="T19" fmla="*/ 55563 h 57"/>
              <a:gd name="T20" fmla="*/ 47625 w 43"/>
              <a:gd name="T21" fmla="*/ 63500 h 57"/>
              <a:gd name="T22" fmla="*/ 41275 w 43"/>
              <a:gd name="T23" fmla="*/ 69850 h 57"/>
              <a:gd name="T24" fmla="*/ 30163 w 43"/>
              <a:gd name="T25" fmla="*/ 74613 h 57"/>
              <a:gd name="T26" fmla="*/ 20638 w 43"/>
              <a:gd name="T27" fmla="*/ 69850 h 57"/>
              <a:gd name="T28" fmla="*/ 12700 w 43"/>
              <a:gd name="T29" fmla="*/ 58738 h 57"/>
              <a:gd name="T30" fmla="*/ 0 w 43"/>
              <a:gd name="T31" fmla="*/ 58738 h 57"/>
              <a:gd name="T32" fmla="*/ 0 w 43"/>
              <a:gd name="T33" fmla="*/ 74613 h 57"/>
              <a:gd name="T34" fmla="*/ 6350 w 43"/>
              <a:gd name="T35" fmla="*/ 82550 h 57"/>
              <a:gd name="T36" fmla="*/ 30163 w 43"/>
              <a:gd name="T37" fmla="*/ 90488 h 57"/>
              <a:gd name="T38" fmla="*/ 50800 w 43"/>
              <a:gd name="T39" fmla="*/ 82550 h 57"/>
              <a:gd name="T40" fmla="*/ 61913 w 43"/>
              <a:gd name="T41" fmla="*/ 74613 h 57"/>
              <a:gd name="T42" fmla="*/ 65088 w 43"/>
              <a:gd name="T43" fmla="*/ 63500 h 57"/>
              <a:gd name="T44" fmla="*/ 58738 w 43"/>
              <a:gd name="T45" fmla="*/ 47625 h 57"/>
              <a:gd name="T46" fmla="*/ 44450 w 43"/>
              <a:gd name="T47" fmla="*/ 39688 h 57"/>
              <a:gd name="T48" fmla="*/ 30163 w 43"/>
              <a:gd name="T49" fmla="*/ 31750 h 57"/>
              <a:gd name="T50" fmla="*/ 23813 w 43"/>
              <a:gd name="T51" fmla="*/ 23813 h 57"/>
              <a:gd name="T52" fmla="*/ 26988 w 43"/>
              <a:gd name="T53" fmla="*/ 15875 h 57"/>
              <a:gd name="T54" fmla="*/ 38100 w 43"/>
              <a:gd name="T55" fmla="*/ 15875 h 57"/>
              <a:gd name="T56" fmla="*/ 47625 w 43"/>
              <a:gd name="T57" fmla="*/ 15875 h 57"/>
              <a:gd name="T58" fmla="*/ 50800 w 43"/>
              <a:gd name="T59" fmla="*/ 28575 h 57"/>
              <a:gd name="T60" fmla="*/ 68263 w 43"/>
              <a:gd name="T61" fmla="*/ 28575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3" h="57">
                <a:moveTo>
                  <a:pt x="43" y="18"/>
                </a:moveTo>
                <a:lnTo>
                  <a:pt x="37" y="3"/>
                </a:lnTo>
                <a:lnTo>
                  <a:pt x="24" y="0"/>
                </a:lnTo>
                <a:lnTo>
                  <a:pt x="17" y="0"/>
                </a:lnTo>
                <a:lnTo>
                  <a:pt x="11" y="3"/>
                </a:lnTo>
                <a:lnTo>
                  <a:pt x="6" y="8"/>
                </a:lnTo>
                <a:lnTo>
                  <a:pt x="4" y="15"/>
                </a:lnTo>
                <a:lnTo>
                  <a:pt x="8" y="25"/>
                </a:lnTo>
                <a:lnTo>
                  <a:pt x="15" y="30"/>
                </a:lnTo>
                <a:lnTo>
                  <a:pt x="26" y="35"/>
                </a:lnTo>
                <a:lnTo>
                  <a:pt x="30" y="40"/>
                </a:lnTo>
                <a:lnTo>
                  <a:pt x="26" y="44"/>
                </a:lnTo>
                <a:lnTo>
                  <a:pt x="19" y="47"/>
                </a:lnTo>
                <a:lnTo>
                  <a:pt x="13" y="44"/>
                </a:lnTo>
                <a:lnTo>
                  <a:pt x="8" y="37"/>
                </a:lnTo>
                <a:lnTo>
                  <a:pt x="0" y="37"/>
                </a:lnTo>
                <a:lnTo>
                  <a:pt x="0" y="47"/>
                </a:lnTo>
                <a:lnTo>
                  <a:pt x="4" y="52"/>
                </a:lnTo>
                <a:lnTo>
                  <a:pt x="19" y="57"/>
                </a:lnTo>
                <a:lnTo>
                  <a:pt x="32" y="52"/>
                </a:lnTo>
                <a:lnTo>
                  <a:pt x="39" y="47"/>
                </a:lnTo>
                <a:lnTo>
                  <a:pt x="41" y="40"/>
                </a:lnTo>
                <a:lnTo>
                  <a:pt x="37" y="30"/>
                </a:lnTo>
                <a:lnTo>
                  <a:pt x="28" y="25"/>
                </a:lnTo>
                <a:lnTo>
                  <a:pt x="19" y="20"/>
                </a:lnTo>
                <a:lnTo>
                  <a:pt x="15" y="15"/>
                </a:lnTo>
                <a:lnTo>
                  <a:pt x="17" y="10"/>
                </a:lnTo>
                <a:lnTo>
                  <a:pt x="24" y="10"/>
                </a:lnTo>
                <a:lnTo>
                  <a:pt x="30" y="10"/>
                </a:lnTo>
                <a:lnTo>
                  <a:pt x="32" y="18"/>
                </a:lnTo>
                <a:lnTo>
                  <a:pt x="43" y="1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05" name="Picture 8131"/>
          <p:cNvPicPr>
            <a:picLocks noChangeAspect="1" noChangeArrowheads="1"/>
          </p:cNvPicPr>
          <p:nvPr/>
        </p:nvPicPr>
        <p:blipFill>
          <a:blip r:embed="rId262" cstate="print"/>
          <a:srcRect/>
          <a:stretch>
            <a:fillRect/>
          </a:stretch>
        </p:blipFill>
        <p:spPr bwMode="auto">
          <a:xfrm>
            <a:off x="6635750" y="2825750"/>
            <a:ext cx="73025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6" name="Picture 8132"/>
          <p:cNvPicPr>
            <a:picLocks noChangeAspect="1" noChangeArrowheads="1"/>
          </p:cNvPicPr>
          <p:nvPr/>
        </p:nvPicPr>
        <p:blipFill>
          <a:blip r:embed="rId263" cstate="print"/>
          <a:srcRect/>
          <a:stretch>
            <a:fillRect/>
          </a:stretch>
        </p:blipFill>
        <p:spPr bwMode="auto">
          <a:xfrm>
            <a:off x="6635750" y="2825750"/>
            <a:ext cx="73025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07" name="Freeform 8133"/>
          <p:cNvSpPr>
            <a:spLocks/>
          </p:cNvSpPr>
          <p:nvPr/>
        </p:nvSpPr>
        <p:spPr bwMode="auto">
          <a:xfrm>
            <a:off x="6715125" y="2825750"/>
            <a:ext cx="122238" cy="85725"/>
          </a:xfrm>
          <a:custGeom>
            <a:avLst/>
            <a:gdLst>
              <a:gd name="T0" fmla="*/ 0 w 77"/>
              <a:gd name="T1" fmla="*/ 85725 h 54"/>
              <a:gd name="T2" fmla="*/ 17463 w 77"/>
              <a:gd name="T3" fmla="*/ 85725 h 54"/>
              <a:gd name="T4" fmla="*/ 23813 w 77"/>
              <a:gd name="T5" fmla="*/ 39688 h 54"/>
              <a:gd name="T6" fmla="*/ 28575 w 77"/>
              <a:gd name="T7" fmla="*/ 28575 h 54"/>
              <a:gd name="T8" fmla="*/ 34925 w 77"/>
              <a:gd name="T9" fmla="*/ 20638 h 54"/>
              <a:gd name="T10" fmla="*/ 49213 w 77"/>
              <a:gd name="T11" fmla="*/ 15875 h 54"/>
              <a:gd name="T12" fmla="*/ 55563 w 77"/>
              <a:gd name="T13" fmla="*/ 15875 h 54"/>
              <a:gd name="T14" fmla="*/ 58738 w 77"/>
              <a:gd name="T15" fmla="*/ 23813 h 54"/>
              <a:gd name="T16" fmla="*/ 55563 w 77"/>
              <a:gd name="T17" fmla="*/ 39688 h 54"/>
              <a:gd name="T18" fmla="*/ 49213 w 77"/>
              <a:gd name="T19" fmla="*/ 85725 h 54"/>
              <a:gd name="T20" fmla="*/ 63500 w 77"/>
              <a:gd name="T21" fmla="*/ 85725 h 54"/>
              <a:gd name="T22" fmla="*/ 73025 w 77"/>
              <a:gd name="T23" fmla="*/ 34925 h 54"/>
              <a:gd name="T24" fmla="*/ 80963 w 77"/>
              <a:gd name="T25" fmla="*/ 23813 h 54"/>
              <a:gd name="T26" fmla="*/ 93663 w 77"/>
              <a:gd name="T27" fmla="*/ 15875 h 54"/>
              <a:gd name="T28" fmla="*/ 104775 w 77"/>
              <a:gd name="T29" fmla="*/ 20638 h 54"/>
              <a:gd name="T30" fmla="*/ 104775 w 77"/>
              <a:gd name="T31" fmla="*/ 28575 h 54"/>
              <a:gd name="T32" fmla="*/ 104775 w 77"/>
              <a:gd name="T33" fmla="*/ 34925 h 54"/>
              <a:gd name="T34" fmla="*/ 93663 w 77"/>
              <a:gd name="T35" fmla="*/ 85725 h 54"/>
              <a:gd name="T36" fmla="*/ 111125 w 77"/>
              <a:gd name="T37" fmla="*/ 85725 h 54"/>
              <a:gd name="T38" fmla="*/ 122238 w 77"/>
              <a:gd name="T39" fmla="*/ 31750 h 54"/>
              <a:gd name="T40" fmla="*/ 122238 w 77"/>
              <a:gd name="T41" fmla="*/ 23813 h 54"/>
              <a:gd name="T42" fmla="*/ 119063 w 77"/>
              <a:gd name="T43" fmla="*/ 4763 h 54"/>
              <a:gd name="T44" fmla="*/ 101600 w 77"/>
              <a:gd name="T45" fmla="*/ 0 h 54"/>
              <a:gd name="T46" fmla="*/ 87313 w 77"/>
              <a:gd name="T47" fmla="*/ 4763 h 54"/>
              <a:gd name="T48" fmla="*/ 76200 w 77"/>
              <a:gd name="T49" fmla="*/ 15875 h 54"/>
              <a:gd name="T50" fmla="*/ 69850 w 77"/>
              <a:gd name="T51" fmla="*/ 4763 h 54"/>
              <a:gd name="T52" fmla="*/ 55563 w 77"/>
              <a:gd name="T53" fmla="*/ 0 h 54"/>
              <a:gd name="T54" fmla="*/ 41275 w 77"/>
              <a:gd name="T55" fmla="*/ 4763 h 54"/>
              <a:gd name="T56" fmla="*/ 31750 w 77"/>
              <a:gd name="T57" fmla="*/ 15875 h 54"/>
              <a:gd name="T58" fmla="*/ 28575 w 77"/>
              <a:gd name="T59" fmla="*/ 12700 h 54"/>
              <a:gd name="T60" fmla="*/ 31750 w 77"/>
              <a:gd name="T61" fmla="*/ 0 h 54"/>
              <a:gd name="T62" fmla="*/ 17463 w 77"/>
              <a:gd name="T63" fmla="*/ 0 h 54"/>
              <a:gd name="T64" fmla="*/ 0 w 77"/>
              <a:gd name="T65" fmla="*/ 85725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7" h="54">
                <a:moveTo>
                  <a:pt x="0" y="54"/>
                </a:moveTo>
                <a:lnTo>
                  <a:pt x="11" y="54"/>
                </a:lnTo>
                <a:lnTo>
                  <a:pt x="15" y="25"/>
                </a:lnTo>
                <a:lnTo>
                  <a:pt x="18" y="18"/>
                </a:lnTo>
                <a:lnTo>
                  <a:pt x="22" y="13"/>
                </a:lnTo>
                <a:lnTo>
                  <a:pt x="31" y="10"/>
                </a:lnTo>
                <a:lnTo>
                  <a:pt x="35" y="10"/>
                </a:lnTo>
                <a:lnTo>
                  <a:pt x="37" y="15"/>
                </a:lnTo>
                <a:lnTo>
                  <a:pt x="35" y="25"/>
                </a:lnTo>
                <a:lnTo>
                  <a:pt x="31" y="54"/>
                </a:lnTo>
                <a:lnTo>
                  <a:pt x="40" y="54"/>
                </a:lnTo>
                <a:lnTo>
                  <a:pt x="46" y="22"/>
                </a:lnTo>
                <a:lnTo>
                  <a:pt x="51" y="15"/>
                </a:lnTo>
                <a:lnTo>
                  <a:pt x="59" y="10"/>
                </a:lnTo>
                <a:lnTo>
                  <a:pt x="66" y="13"/>
                </a:lnTo>
                <a:lnTo>
                  <a:pt x="66" y="18"/>
                </a:lnTo>
                <a:lnTo>
                  <a:pt x="66" y="22"/>
                </a:lnTo>
                <a:lnTo>
                  <a:pt x="59" y="54"/>
                </a:lnTo>
                <a:lnTo>
                  <a:pt x="70" y="54"/>
                </a:lnTo>
                <a:lnTo>
                  <a:pt x="77" y="20"/>
                </a:lnTo>
                <a:lnTo>
                  <a:pt x="77" y="15"/>
                </a:lnTo>
                <a:lnTo>
                  <a:pt x="75" y="3"/>
                </a:lnTo>
                <a:lnTo>
                  <a:pt x="64" y="0"/>
                </a:lnTo>
                <a:lnTo>
                  <a:pt x="55" y="3"/>
                </a:lnTo>
                <a:lnTo>
                  <a:pt x="48" y="10"/>
                </a:lnTo>
                <a:lnTo>
                  <a:pt x="44" y="3"/>
                </a:lnTo>
                <a:lnTo>
                  <a:pt x="35" y="0"/>
                </a:lnTo>
                <a:lnTo>
                  <a:pt x="26" y="3"/>
                </a:lnTo>
                <a:lnTo>
                  <a:pt x="20" y="10"/>
                </a:lnTo>
                <a:lnTo>
                  <a:pt x="18" y="8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08" name="Picture 8134"/>
          <p:cNvPicPr>
            <a:picLocks noChangeAspect="1" noChangeArrowheads="1"/>
          </p:cNvPicPr>
          <p:nvPr/>
        </p:nvPicPr>
        <p:blipFill>
          <a:blip r:embed="rId264" cstate="print"/>
          <a:srcRect/>
          <a:stretch>
            <a:fillRect/>
          </a:stretch>
        </p:blipFill>
        <p:spPr bwMode="auto">
          <a:xfrm>
            <a:off x="6840538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09" name="Picture 8135"/>
          <p:cNvPicPr>
            <a:picLocks noChangeAspect="1" noChangeArrowheads="1"/>
          </p:cNvPicPr>
          <p:nvPr/>
        </p:nvPicPr>
        <p:blipFill>
          <a:blip r:embed="rId265" cstate="print"/>
          <a:srcRect/>
          <a:stretch>
            <a:fillRect/>
          </a:stretch>
        </p:blipFill>
        <p:spPr bwMode="auto">
          <a:xfrm>
            <a:off x="6840538" y="2825750"/>
            <a:ext cx="87312" cy="117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10" name="Freeform 8136"/>
          <p:cNvSpPr>
            <a:spLocks/>
          </p:cNvSpPr>
          <p:nvPr/>
        </p:nvSpPr>
        <p:spPr bwMode="auto">
          <a:xfrm>
            <a:off x="6931025" y="2795588"/>
            <a:ext cx="38100" cy="115887"/>
          </a:xfrm>
          <a:custGeom>
            <a:avLst/>
            <a:gdLst>
              <a:gd name="T0" fmla="*/ 0 w 24"/>
              <a:gd name="T1" fmla="*/ 115887 h 73"/>
              <a:gd name="T2" fmla="*/ 17463 w 24"/>
              <a:gd name="T3" fmla="*/ 115887 h 73"/>
              <a:gd name="T4" fmla="*/ 38100 w 24"/>
              <a:gd name="T5" fmla="*/ 0 h 73"/>
              <a:gd name="T6" fmla="*/ 20638 w 24"/>
              <a:gd name="T7" fmla="*/ 0 h 73"/>
              <a:gd name="T8" fmla="*/ 0 w 24"/>
              <a:gd name="T9" fmla="*/ 115887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3">
                <a:moveTo>
                  <a:pt x="0" y="73"/>
                </a:moveTo>
                <a:lnTo>
                  <a:pt x="11" y="73"/>
                </a:lnTo>
                <a:lnTo>
                  <a:pt x="24" y="0"/>
                </a:lnTo>
                <a:lnTo>
                  <a:pt x="13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11" name="Picture 8137"/>
          <p:cNvPicPr>
            <a:picLocks noChangeAspect="1" noChangeArrowheads="1"/>
          </p:cNvPicPr>
          <p:nvPr/>
        </p:nvPicPr>
        <p:blipFill>
          <a:blip r:embed="rId256" cstate="print"/>
          <a:srcRect/>
          <a:stretch>
            <a:fillRect/>
          </a:stretch>
        </p:blipFill>
        <p:spPr bwMode="auto">
          <a:xfrm>
            <a:off x="6969125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12" name="Picture 8138"/>
          <p:cNvPicPr>
            <a:picLocks noChangeAspect="1" noChangeArrowheads="1"/>
          </p:cNvPicPr>
          <p:nvPr/>
        </p:nvPicPr>
        <p:blipFill>
          <a:blip r:embed="rId257" cstate="print"/>
          <a:srcRect/>
          <a:stretch>
            <a:fillRect/>
          </a:stretch>
        </p:blipFill>
        <p:spPr bwMode="auto">
          <a:xfrm>
            <a:off x="6969125" y="2795588"/>
            <a:ext cx="34925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13" name="Freeform 8139"/>
          <p:cNvSpPr>
            <a:spLocks/>
          </p:cNvSpPr>
          <p:nvPr/>
        </p:nvSpPr>
        <p:spPr bwMode="auto">
          <a:xfrm>
            <a:off x="7004050" y="2795588"/>
            <a:ext cx="55563" cy="115887"/>
          </a:xfrm>
          <a:custGeom>
            <a:avLst/>
            <a:gdLst>
              <a:gd name="T0" fmla="*/ 0 w 35"/>
              <a:gd name="T1" fmla="*/ 115887 h 73"/>
              <a:gd name="T2" fmla="*/ 17463 w 35"/>
              <a:gd name="T3" fmla="*/ 115887 h 73"/>
              <a:gd name="T4" fmla="*/ 31750 w 35"/>
              <a:gd name="T5" fmla="*/ 46037 h 73"/>
              <a:gd name="T6" fmla="*/ 46038 w 35"/>
              <a:gd name="T7" fmla="*/ 46037 h 73"/>
              <a:gd name="T8" fmla="*/ 49213 w 35"/>
              <a:gd name="T9" fmla="*/ 30162 h 73"/>
              <a:gd name="T10" fmla="*/ 31750 w 35"/>
              <a:gd name="T11" fmla="*/ 30162 h 73"/>
              <a:gd name="T12" fmla="*/ 34925 w 35"/>
              <a:gd name="T13" fmla="*/ 19050 h 73"/>
              <a:gd name="T14" fmla="*/ 46038 w 35"/>
              <a:gd name="T15" fmla="*/ 15875 h 73"/>
              <a:gd name="T16" fmla="*/ 52388 w 35"/>
              <a:gd name="T17" fmla="*/ 15875 h 73"/>
              <a:gd name="T18" fmla="*/ 55563 w 35"/>
              <a:gd name="T19" fmla="*/ 0 h 73"/>
              <a:gd name="T20" fmla="*/ 41275 w 35"/>
              <a:gd name="T21" fmla="*/ 0 h 73"/>
              <a:gd name="T22" fmla="*/ 23813 w 35"/>
              <a:gd name="T23" fmla="*/ 7937 h 73"/>
              <a:gd name="T24" fmla="*/ 17463 w 35"/>
              <a:gd name="T25" fmla="*/ 30162 h 73"/>
              <a:gd name="T26" fmla="*/ 3175 w 35"/>
              <a:gd name="T27" fmla="*/ 30162 h 73"/>
              <a:gd name="T28" fmla="*/ 0 w 35"/>
              <a:gd name="T29" fmla="*/ 46037 h 73"/>
              <a:gd name="T30" fmla="*/ 14288 w 35"/>
              <a:gd name="T31" fmla="*/ 46037 h 73"/>
              <a:gd name="T32" fmla="*/ 0 w 35"/>
              <a:gd name="T33" fmla="*/ 115887 h 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73">
                <a:moveTo>
                  <a:pt x="0" y="73"/>
                </a:moveTo>
                <a:lnTo>
                  <a:pt x="11" y="73"/>
                </a:lnTo>
                <a:lnTo>
                  <a:pt x="20" y="29"/>
                </a:lnTo>
                <a:lnTo>
                  <a:pt x="29" y="29"/>
                </a:lnTo>
                <a:lnTo>
                  <a:pt x="31" y="19"/>
                </a:lnTo>
                <a:lnTo>
                  <a:pt x="20" y="19"/>
                </a:lnTo>
                <a:lnTo>
                  <a:pt x="22" y="12"/>
                </a:lnTo>
                <a:lnTo>
                  <a:pt x="29" y="10"/>
                </a:lnTo>
                <a:lnTo>
                  <a:pt x="33" y="10"/>
                </a:lnTo>
                <a:lnTo>
                  <a:pt x="35" y="0"/>
                </a:lnTo>
                <a:lnTo>
                  <a:pt x="26" y="0"/>
                </a:lnTo>
                <a:lnTo>
                  <a:pt x="15" y="5"/>
                </a:lnTo>
                <a:lnTo>
                  <a:pt x="11" y="19"/>
                </a:lnTo>
                <a:lnTo>
                  <a:pt x="2" y="19"/>
                </a:lnTo>
                <a:lnTo>
                  <a:pt x="0" y="29"/>
                </a:lnTo>
                <a:lnTo>
                  <a:pt x="9" y="29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4" name="Freeform 8140"/>
          <p:cNvSpPr>
            <a:spLocks/>
          </p:cNvSpPr>
          <p:nvPr/>
        </p:nvSpPr>
        <p:spPr bwMode="auto">
          <a:xfrm>
            <a:off x="7035800" y="2825750"/>
            <a:ext cx="87313" cy="120650"/>
          </a:xfrm>
          <a:custGeom>
            <a:avLst/>
            <a:gdLst>
              <a:gd name="T0" fmla="*/ 26988 w 55"/>
              <a:gd name="T1" fmla="*/ 85725 h 76"/>
              <a:gd name="T2" fmla="*/ 20638 w 55"/>
              <a:gd name="T3" fmla="*/ 98425 h 76"/>
              <a:gd name="T4" fmla="*/ 9525 w 55"/>
              <a:gd name="T5" fmla="*/ 106363 h 76"/>
              <a:gd name="T6" fmla="*/ 3175 w 55"/>
              <a:gd name="T7" fmla="*/ 106363 h 76"/>
              <a:gd name="T8" fmla="*/ 0 w 55"/>
              <a:gd name="T9" fmla="*/ 120650 h 76"/>
              <a:gd name="T10" fmla="*/ 9525 w 55"/>
              <a:gd name="T11" fmla="*/ 120650 h 76"/>
              <a:gd name="T12" fmla="*/ 31750 w 55"/>
              <a:gd name="T13" fmla="*/ 109538 h 76"/>
              <a:gd name="T14" fmla="*/ 44450 w 55"/>
              <a:gd name="T15" fmla="*/ 90488 h 76"/>
              <a:gd name="T16" fmla="*/ 87313 w 55"/>
              <a:gd name="T17" fmla="*/ 0 h 76"/>
              <a:gd name="T18" fmla="*/ 69850 w 55"/>
              <a:gd name="T19" fmla="*/ 0 h 76"/>
              <a:gd name="T20" fmla="*/ 41275 w 55"/>
              <a:gd name="T21" fmla="*/ 63500 h 76"/>
              <a:gd name="T22" fmla="*/ 41275 w 55"/>
              <a:gd name="T23" fmla="*/ 63500 h 76"/>
              <a:gd name="T24" fmla="*/ 31750 w 55"/>
              <a:gd name="T25" fmla="*/ 0 h 76"/>
              <a:gd name="T26" fmla="*/ 14288 w 55"/>
              <a:gd name="T27" fmla="*/ 0 h 76"/>
              <a:gd name="T28" fmla="*/ 26988 w 55"/>
              <a:gd name="T29" fmla="*/ 85725 h 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76">
                <a:moveTo>
                  <a:pt x="17" y="54"/>
                </a:moveTo>
                <a:lnTo>
                  <a:pt x="13" y="62"/>
                </a:lnTo>
                <a:lnTo>
                  <a:pt x="6" y="67"/>
                </a:lnTo>
                <a:lnTo>
                  <a:pt x="2" y="67"/>
                </a:lnTo>
                <a:lnTo>
                  <a:pt x="0" y="76"/>
                </a:lnTo>
                <a:lnTo>
                  <a:pt x="6" y="76"/>
                </a:lnTo>
                <a:lnTo>
                  <a:pt x="20" y="69"/>
                </a:lnTo>
                <a:lnTo>
                  <a:pt x="28" y="57"/>
                </a:lnTo>
                <a:lnTo>
                  <a:pt x="55" y="0"/>
                </a:lnTo>
                <a:lnTo>
                  <a:pt x="44" y="0"/>
                </a:lnTo>
                <a:lnTo>
                  <a:pt x="26" y="40"/>
                </a:lnTo>
                <a:lnTo>
                  <a:pt x="20" y="0"/>
                </a:lnTo>
                <a:lnTo>
                  <a:pt x="9" y="0"/>
                </a:lnTo>
                <a:lnTo>
                  <a:pt x="17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5" name="Freeform 8141"/>
          <p:cNvSpPr>
            <a:spLocks/>
          </p:cNvSpPr>
          <p:nvPr/>
        </p:nvSpPr>
        <p:spPr bwMode="auto">
          <a:xfrm>
            <a:off x="7161213" y="2803525"/>
            <a:ext cx="47625" cy="107950"/>
          </a:xfrm>
          <a:custGeom>
            <a:avLst/>
            <a:gdLst>
              <a:gd name="T0" fmla="*/ 12700 w 30"/>
              <a:gd name="T1" fmla="*/ 22225 h 68"/>
              <a:gd name="T2" fmla="*/ 3175 w 30"/>
              <a:gd name="T3" fmla="*/ 22225 h 68"/>
              <a:gd name="T4" fmla="*/ 0 w 30"/>
              <a:gd name="T5" fmla="*/ 38100 h 68"/>
              <a:gd name="T6" fmla="*/ 12700 w 30"/>
              <a:gd name="T7" fmla="*/ 38100 h 68"/>
              <a:gd name="T8" fmla="*/ 3175 w 30"/>
              <a:gd name="T9" fmla="*/ 85725 h 68"/>
              <a:gd name="T10" fmla="*/ 3175 w 30"/>
              <a:gd name="T11" fmla="*/ 92075 h 68"/>
              <a:gd name="T12" fmla="*/ 6350 w 30"/>
              <a:gd name="T13" fmla="*/ 104775 h 68"/>
              <a:gd name="T14" fmla="*/ 17463 w 30"/>
              <a:gd name="T15" fmla="*/ 107950 h 68"/>
              <a:gd name="T16" fmla="*/ 30163 w 30"/>
              <a:gd name="T17" fmla="*/ 107950 h 68"/>
              <a:gd name="T18" fmla="*/ 34925 w 30"/>
              <a:gd name="T19" fmla="*/ 92075 h 68"/>
              <a:gd name="T20" fmla="*/ 23813 w 30"/>
              <a:gd name="T21" fmla="*/ 96838 h 68"/>
              <a:gd name="T22" fmla="*/ 20638 w 30"/>
              <a:gd name="T23" fmla="*/ 88900 h 68"/>
              <a:gd name="T24" fmla="*/ 20638 w 30"/>
              <a:gd name="T25" fmla="*/ 80963 h 68"/>
              <a:gd name="T26" fmla="*/ 26988 w 30"/>
              <a:gd name="T27" fmla="*/ 38100 h 68"/>
              <a:gd name="T28" fmla="*/ 44450 w 30"/>
              <a:gd name="T29" fmla="*/ 38100 h 68"/>
              <a:gd name="T30" fmla="*/ 47625 w 30"/>
              <a:gd name="T31" fmla="*/ 22225 h 68"/>
              <a:gd name="T32" fmla="*/ 30163 w 30"/>
              <a:gd name="T33" fmla="*/ 22225 h 68"/>
              <a:gd name="T34" fmla="*/ 38100 w 30"/>
              <a:gd name="T35" fmla="*/ 0 h 68"/>
              <a:gd name="T36" fmla="*/ 20638 w 30"/>
              <a:gd name="T37" fmla="*/ 0 h 68"/>
              <a:gd name="T38" fmla="*/ 12700 w 30"/>
              <a:gd name="T39" fmla="*/ 22225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0" h="68">
                <a:moveTo>
                  <a:pt x="8" y="14"/>
                </a:moveTo>
                <a:lnTo>
                  <a:pt x="2" y="14"/>
                </a:lnTo>
                <a:lnTo>
                  <a:pt x="0" y="24"/>
                </a:lnTo>
                <a:lnTo>
                  <a:pt x="8" y="24"/>
                </a:lnTo>
                <a:lnTo>
                  <a:pt x="2" y="54"/>
                </a:lnTo>
                <a:lnTo>
                  <a:pt x="2" y="58"/>
                </a:lnTo>
                <a:lnTo>
                  <a:pt x="4" y="66"/>
                </a:lnTo>
                <a:lnTo>
                  <a:pt x="11" y="68"/>
                </a:lnTo>
                <a:lnTo>
                  <a:pt x="19" y="68"/>
                </a:lnTo>
                <a:lnTo>
                  <a:pt x="22" y="58"/>
                </a:lnTo>
                <a:lnTo>
                  <a:pt x="15" y="61"/>
                </a:lnTo>
                <a:lnTo>
                  <a:pt x="13" y="56"/>
                </a:lnTo>
                <a:lnTo>
                  <a:pt x="13" y="51"/>
                </a:lnTo>
                <a:lnTo>
                  <a:pt x="17" y="24"/>
                </a:lnTo>
                <a:lnTo>
                  <a:pt x="28" y="24"/>
                </a:lnTo>
                <a:lnTo>
                  <a:pt x="30" y="14"/>
                </a:lnTo>
                <a:lnTo>
                  <a:pt x="19" y="14"/>
                </a:lnTo>
                <a:lnTo>
                  <a:pt x="24" y="0"/>
                </a:lnTo>
                <a:lnTo>
                  <a:pt x="13" y="0"/>
                </a:lnTo>
                <a:lnTo>
                  <a:pt x="8" y="1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6" name="Freeform 8142"/>
          <p:cNvSpPr>
            <a:spLocks/>
          </p:cNvSpPr>
          <p:nvPr/>
        </p:nvSpPr>
        <p:spPr bwMode="auto">
          <a:xfrm>
            <a:off x="7202488" y="2795588"/>
            <a:ext cx="79375" cy="115887"/>
          </a:xfrm>
          <a:custGeom>
            <a:avLst/>
            <a:gdLst>
              <a:gd name="T0" fmla="*/ 0 w 50"/>
              <a:gd name="T1" fmla="*/ 115887 h 73"/>
              <a:gd name="T2" fmla="*/ 17463 w 50"/>
              <a:gd name="T3" fmla="*/ 115887 h 73"/>
              <a:gd name="T4" fmla="*/ 28575 w 50"/>
              <a:gd name="T5" fmla="*/ 69850 h 73"/>
              <a:gd name="T6" fmla="*/ 34925 w 50"/>
              <a:gd name="T7" fmla="*/ 53975 h 73"/>
              <a:gd name="T8" fmla="*/ 49213 w 50"/>
              <a:gd name="T9" fmla="*/ 46037 h 73"/>
              <a:gd name="T10" fmla="*/ 58738 w 50"/>
              <a:gd name="T11" fmla="*/ 50800 h 73"/>
              <a:gd name="T12" fmla="*/ 61913 w 50"/>
              <a:gd name="T13" fmla="*/ 58737 h 73"/>
              <a:gd name="T14" fmla="*/ 58738 w 50"/>
              <a:gd name="T15" fmla="*/ 65087 h 73"/>
              <a:gd name="T16" fmla="*/ 52388 w 50"/>
              <a:gd name="T17" fmla="*/ 115887 h 73"/>
              <a:gd name="T18" fmla="*/ 66675 w 50"/>
              <a:gd name="T19" fmla="*/ 115887 h 73"/>
              <a:gd name="T20" fmla="*/ 76200 w 50"/>
              <a:gd name="T21" fmla="*/ 61912 h 73"/>
              <a:gd name="T22" fmla="*/ 79375 w 50"/>
              <a:gd name="T23" fmla="*/ 53975 h 73"/>
              <a:gd name="T24" fmla="*/ 76200 w 50"/>
              <a:gd name="T25" fmla="*/ 42862 h 73"/>
              <a:gd name="T26" fmla="*/ 73025 w 50"/>
              <a:gd name="T27" fmla="*/ 34925 h 73"/>
              <a:gd name="T28" fmla="*/ 55563 w 50"/>
              <a:gd name="T29" fmla="*/ 30162 h 73"/>
              <a:gd name="T30" fmla="*/ 41275 w 50"/>
              <a:gd name="T31" fmla="*/ 34925 h 73"/>
              <a:gd name="T32" fmla="*/ 31750 w 50"/>
              <a:gd name="T33" fmla="*/ 42862 h 73"/>
              <a:gd name="T34" fmla="*/ 31750 w 50"/>
              <a:gd name="T35" fmla="*/ 42862 h 73"/>
              <a:gd name="T36" fmla="*/ 38100 w 50"/>
              <a:gd name="T37" fmla="*/ 0 h 73"/>
              <a:gd name="T38" fmla="*/ 20638 w 50"/>
              <a:gd name="T39" fmla="*/ 0 h 73"/>
              <a:gd name="T40" fmla="*/ 0 w 50"/>
              <a:gd name="T41" fmla="*/ 115887 h 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0" h="73">
                <a:moveTo>
                  <a:pt x="0" y="73"/>
                </a:moveTo>
                <a:lnTo>
                  <a:pt x="11" y="73"/>
                </a:lnTo>
                <a:lnTo>
                  <a:pt x="18" y="44"/>
                </a:lnTo>
                <a:lnTo>
                  <a:pt x="22" y="34"/>
                </a:lnTo>
                <a:lnTo>
                  <a:pt x="31" y="29"/>
                </a:lnTo>
                <a:lnTo>
                  <a:pt x="37" y="32"/>
                </a:lnTo>
                <a:lnTo>
                  <a:pt x="39" y="37"/>
                </a:lnTo>
                <a:lnTo>
                  <a:pt x="37" y="41"/>
                </a:lnTo>
                <a:lnTo>
                  <a:pt x="33" y="73"/>
                </a:lnTo>
                <a:lnTo>
                  <a:pt x="42" y="73"/>
                </a:lnTo>
                <a:lnTo>
                  <a:pt x="48" y="39"/>
                </a:lnTo>
                <a:lnTo>
                  <a:pt x="50" y="34"/>
                </a:lnTo>
                <a:lnTo>
                  <a:pt x="48" y="27"/>
                </a:lnTo>
                <a:lnTo>
                  <a:pt x="46" y="22"/>
                </a:lnTo>
                <a:lnTo>
                  <a:pt x="35" y="19"/>
                </a:lnTo>
                <a:lnTo>
                  <a:pt x="26" y="22"/>
                </a:lnTo>
                <a:lnTo>
                  <a:pt x="20" y="27"/>
                </a:lnTo>
                <a:lnTo>
                  <a:pt x="24" y="0"/>
                </a:lnTo>
                <a:lnTo>
                  <a:pt x="13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17" name="Picture 8143"/>
          <p:cNvPicPr>
            <a:picLocks noChangeAspect="1" noChangeArrowheads="1"/>
          </p:cNvPicPr>
          <p:nvPr/>
        </p:nvPicPr>
        <p:blipFill>
          <a:blip r:embed="rId266" cstate="print"/>
          <a:srcRect/>
          <a:stretch>
            <a:fillRect/>
          </a:stretch>
        </p:blipFill>
        <p:spPr bwMode="auto">
          <a:xfrm>
            <a:off x="7289800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18" name="Picture 8144"/>
          <p:cNvPicPr>
            <a:picLocks noChangeAspect="1" noChangeArrowheads="1"/>
          </p:cNvPicPr>
          <p:nvPr/>
        </p:nvPicPr>
        <p:blipFill>
          <a:blip r:embed="rId267" cstate="print"/>
          <a:srcRect/>
          <a:stretch>
            <a:fillRect/>
          </a:stretch>
        </p:blipFill>
        <p:spPr bwMode="auto">
          <a:xfrm>
            <a:off x="7289800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19" name="Freeform 8145"/>
          <p:cNvSpPr>
            <a:spLocks/>
          </p:cNvSpPr>
          <p:nvPr/>
        </p:nvSpPr>
        <p:spPr bwMode="auto">
          <a:xfrm>
            <a:off x="7404100" y="2795588"/>
            <a:ext cx="38100" cy="115887"/>
          </a:xfrm>
          <a:custGeom>
            <a:avLst/>
            <a:gdLst>
              <a:gd name="T0" fmla="*/ 0 w 24"/>
              <a:gd name="T1" fmla="*/ 115887 h 73"/>
              <a:gd name="T2" fmla="*/ 17463 w 24"/>
              <a:gd name="T3" fmla="*/ 115887 h 73"/>
              <a:gd name="T4" fmla="*/ 38100 w 24"/>
              <a:gd name="T5" fmla="*/ 0 h 73"/>
              <a:gd name="T6" fmla="*/ 23813 w 24"/>
              <a:gd name="T7" fmla="*/ 0 h 73"/>
              <a:gd name="T8" fmla="*/ 0 w 24"/>
              <a:gd name="T9" fmla="*/ 115887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3">
                <a:moveTo>
                  <a:pt x="0" y="73"/>
                </a:moveTo>
                <a:lnTo>
                  <a:pt x="11" y="73"/>
                </a:lnTo>
                <a:lnTo>
                  <a:pt x="24" y="0"/>
                </a:lnTo>
                <a:lnTo>
                  <a:pt x="15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20" name="Picture 8146"/>
          <p:cNvPicPr>
            <a:picLocks noChangeAspect="1" noChangeArrowheads="1"/>
          </p:cNvPicPr>
          <p:nvPr/>
        </p:nvPicPr>
        <p:blipFill>
          <a:blip r:embed="rId268" cstate="print"/>
          <a:srcRect/>
          <a:stretch>
            <a:fillRect/>
          </a:stretch>
        </p:blipFill>
        <p:spPr bwMode="auto">
          <a:xfrm>
            <a:off x="7442200" y="2830513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1" name="Picture 8147"/>
          <p:cNvPicPr>
            <a:picLocks noChangeAspect="1" noChangeArrowheads="1"/>
          </p:cNvPicPr>
          <p:nvPr/>
        </p:nvPicPr>
        <p:blipFill>
          <a:blip r:embed="rId269" cstate="print"/>
          <a:srcRect/>
          <a:stretch>
            <a:fillRect/>
          </a:stretch>
        </p:blipFill>
        <p:spPr bwMode="auto">
          <a:xfrm>
            <a:off x="7442200" y="2830513"/>
            <a:ext cx="76200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2" name="Picture 8148"/>
          <p:cNvPicPr>
            <a:picLocks noChangeAspect="1" noChangeArrowheads="1"/>
          </p:cNvPicPr>
          <p:nvPr/>
        </p:nvPicPr>
        <p:blipFill>
          <a:blip r:embed="rId270" cstate="print"/>
          <a:srcRect/>
          <a:stretch>
            <a:fillRect/>
          </a:stretch>
        </p:blipFill>
        <p:spPr bwMode="auto">
          <a:xfrm>
            <a:off x="7518400" y="2825750"/>
            <a:ext cx="77788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3" name="Picture 8149"/>
          <p:cNvPicPr>
            <a:picLocks noChangeAspect="1" noChangeArrowheads="1"/>
          </p:cNvPicPr>
          <p:nvPr/>
        </p:nvPicPr>
        <p:blipFill>
          <a:blip r:embed="rId271" cstate="print"/>
          <a:srcRect/>
          <a:stretch>
            <a:fillRect/>
          </a:stretch>
        </p:blipFill>
        <p:spPr bwMode="auto">
          <a:xfrm>
            <a:off x="7518400" y="2825750"/>
            <a:ext cx="77788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24" name="Freeform 8150"/>
          <p:cNvSpPr>
            <a:spLocks/>
          </p:cNvSpPr>
          <p:nvPr/>
        </p:nvSpPr>
        <p:spPr bwMode="auto">
          <a:xfrm>
            <a:off x="7599363" y="2795588"/>
            <a:ext cx="82550" cy="115887"/>
          </a:xfrm>
          <a:custGeom>
            <a:avLst/>
            <a:gdLst>
              <a:gd name="T0" fmla="*/ 0 w 52"/>
              <a:gd name="T1" fmla="*/ 115887 h 73"/>
              <a:gd name="T2" fmla="*/ 17463 w 52"/>
              <a:gd name="T3" fmla="*/ 115887 h 73"/>
              <a:gd name="T4" fmla="*/ 23813 w 52"/>
              <a:gd name="T5" fmla="*/ 88900 h 73"/>
              <a:gd name="T6" fmla="*/ 34925 w 52"/>
              <a:gd name="T7" fmla="*/ 77787 h 73"/>
              <a:gd name="T8" fmla="*/ 49213 w 52"/>
              <a:gd name="T9" fmla="*/ 115887 h 73"/>
              <a:gd name="T10" fmla="*/ 69850 w 52"/>
              <a:gd name="T11" fmla="*/ 115887 h 73"/>
              <a:gd name="T12" fmla="*/ 49213 w 52"/>
              <a:gd name="T13" fmla="*/ 61912 h 73"/>
              <a:gd name="T14" fmla="*/ 82550 w 52"/>
              <a:gd name="T15" fmla="*/ 30162 h 73"/>
              <a:gd name="T16" fmla="*/ 61913 w 52"/>
              <a:gd name="T17" fmla="*/ 30162 h 73"/>
              <a:gd name="T18" fmla="*/ 26988 w 52"/>
              <a:gd name="T19" fmla="*/ 65087 h 73"/>
              <a:gd name="T20" fmla="*/ 26988 w 52"/>
              <a:gd name="T21" fmla="*/ 65087 h 73"/>
              <a:gd name="T22" fmla="*/ 38100 w 52"/>
              <a:gd name="T23" fmla="*/ 0 h 73"/>
              <a:gd name="T24" fmla="*/ 23813 w 52"/>
              <a:gd name="T25" fmla="*/ 0 h 73"/>
              <a:gd name="T26" fmla="*/ 0 w 52"/>
              <a:gd name="T27" fmla="*/ 115887 h 7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2" h="73">
                <a:moveTo>
                  <a:pt x="0" y="73"/>
                </a:moveTo>
                <a:lnTo>
                  <a:pt x="11" y="73"/>
                </a:lnTo>
                <a:lnTo>
                  <a:pt x="15" y="56"/>
                </a:lnTo>
                <a:lnTo>
                  <a:pt x="22" y="49"/>
                </a:lnTo>
                <a:lnTo>
                  <a:pt x="31" y="73"/>
                </a:lnTo>
                <a:lnTo>
                  <a:pt x="44" y="73"/>
                </a:lnTo>
                <a:lnTo>
                  <a:pt x="31" y="39"/>
                </a:lnTo>
                <a:lnTo>
                  <a:pt x="52" y="19"/>
                </a:lnTo>
                <a:lnTo>
                  <a:pt x="39" y="19"/>
                </a:lnTo>
                <a:lnTo>
                  <a:pt x="17" y="41"/>
                </a:lnTo>
                <a:lnTo>
                  <a:pt x="24" y="0"/>
                </a:lnTo>
                <a:lnTo>
                  <a:pt x="15" y="0"/>
                </a:lnTo>
                <a:lnTo>
                  <a:pt x="0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25" name="Freeform 8151"/>
          <p:cNvSpPr>
            <a:spLocks/>
          </p:cNvSpPr>
          <p:nvPr/>
        </p:nvSpPr>
        <p:spPr bwMode="auto">
          <a:xfrm>
            <a:off x="7713663" y="2825750"/>
            <a:ext cx="76200" cy="85725"/>
          </a:xfrm>
          <a:custGeom>
            <a:avLst/>
            <a:gdLst>
              <a:gd name="T0" fmla="*/ 0 w 48"/>
              <a:gd name="T1" fmla="*/ 85725 h 54"/>
              <a:gd name="T2" fmla="*/ 17463 w 48"/>
              <a:gd name="T3" fmla="*/ 85725 h 54"/>
              <a:gd name="T4" fmla="*/ 25400 w 48"/>
              <a:gd name="T5" fmla="*/ 39688 h 54"/>
              <a:gd name="T6" fmla="*/ 34925 w 48"/>
              <a:gd name="T7" fmla="*/ 23813 h 54"/>
              <a:gd name="T8" fmla="*/ 49213 w 48"/>
              <a:gd name="T9" fmla="*/ 15875 h 54"/>
              <a:gd name="T10" fmla="*/ 58738 w 48"/>
              <a:gd name="T11" fmla="*/ 20638 h 54"/>
              <a:gd name="T12" fmla="*/ 63500 w 48"/>
              <a:gd name="T13" fmla="*/ 28575 h 54"/>
              <a:gd name="T14" fmla="*/ 58738 w 48"/>
              <a:gd name="T15" fmla="*/ 34925 h 54"/>
              <a:gd name="T16" fmla="*/ 49213 w 48"/>
              <a:gd name="T17" fmla="*/ 85725 h 54"/>
              <a:gd name="T18" fmla="*/ 66675 w 48"/>
              <a:gd name="T19" fmla="*/ 85725 h 54"/>
              <a:gd name="T20" fmla="*/ 76200 w 48"/>
              <a:gd name="T21" fmla="*/ 31750 h 54"/>
              <a:gd name="T22" fmla="*/ 76200 w 48"/>
              <a:gd name="T23" fmla="*/ 23813 h 54"/>
              <a:gd name="T24" fmla="*/ 76200 w 48"/>
              <a:gd name="T25" fmla="*/ 12700 h 54"/>
              <a:gd name="T26" fmla="*/ 73025 w 48"/>
              <a:gd name="T27" fmla="*/ 4763 h 54"/>
              <a:gd name="T28" fmla="*/ 55563 w 48"/>
              <a:gd name="T29" fmla="*/ 0 h 54"/>
              <a:gd name="T30" fmla="*/ 41275 w 48"/>
              <a:gd name="T31" fmla="*/ 4763 h 54"/>
              <a:gd name="T32" fmla="*/ 28575 w 48"/>
              <a:gd name="T33" fmla="*/ 15875 h 54"/>
              <a:gd name="T34" fmla="*/ 28575 w 48"/>
              <a:gd name="T35" fmla="*/ 15875 h 54"/>
              <a:gd name="T36" fmla="*/ 31750 w 48"/>
              <a:gd name="T37" fmla="*/ 0 h 54"/>
              <a:gd name="T38" fmla="*/ 17463 w 48"/>
              <a:gd name="T39" fmla="*/ 0 h 54"/>
              <a:gd name="T40" fmla="*/ 0 w 48"/>
              <a:gd name="T41" fmla="*/ 85725 h 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11" y="54"/>
                </a:lnTo>
                <a:lnTo>
                  <a:pt x="16" y="25"/>
                </a:lnTo>
                <a:lnTo>
                  <a:pt x="22" y="15"/>
                </a:lnTo>
                <a:lnTo>
                  <a:pt x="31" y="10"/>
                </a:lnTo>
                <a:lnTo>
                  <a:pt x="37" y="13"/>
                </a:lnTo>
                <a:lnTo>
                  <a:pt x="40" y="18"/>
                </a:lnTo>
                <a:lnTo>
                  <a:pt x="37" y="22"/>
                </a:lnTo>
                <a:lnTo>
                  <a:pt x="31" y="54"/>
                </a:lnTo>
                <a:lnTo>
                  <a:pt x="42" y="54"/>
                </a:lnTo>
                <a:lnTo>
                  <a:pt x="48" y="20"/>
                </a:lnTo>
                <a:lnTo>
                  <a:pt x="48" y="15"/>
                </a:lnTo>
                <a:lnTo>
                  <a:pt x="48" y="8"/>
                </a:lnTo>
                <a:lnTo>
                  <a:pt x="46" y="3"/>
                </a:lnTo>
                <a:lnTo>
                  <a:pt x="35" y="0"/>
                </a:lnTo>
                <a:lnTo>
                  <a:pt x="26" y="3"/>
                </a:lnTo>
                <a:lnTo>
                  <a:pt x="18" y="10"/>
                </a:lnTo>
                <a:lnTo>
                  <a:pt x="20" y="0"/>
                </a:lnTo>
                <a:lnTo>
                  <a:pt x="11" y="0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26" name="Picture 8152"/>
          <p:cNvPicPr>
            <a:picLocks noChangeAspect="1" noChangeArrowheads="1"/>
          </p:cNvPicPr>
          <p:nvPr/>
        </p:nvPicPr>
        <p:blipFill>
          <a:blip r:embed="rId272" cstate="print"/>
          <a:srcRect/>
          <a:stretch>
            <a:fillRect/>
          </a:stretch>
        </p:blipFill>
        <p:spPr bwMode="auto">
          <a:xfrm>
            <a:off x="78009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7" name="Picture 8153"/>
          <p:cNvPicPr>
            <a:picLocks noChangeAspect="1" noChangeArrowheads="1"/>
          </p:cNvPicPr>
          <p:nvPr/>
        </p:nvPicPr>
        <p:blipFill>
          <a:blip r:embed="rId273" cstate="print"/>
          <a:srcRect/>
          <a:stretch>
            <a:fillRect/>
          </a:stretch>
        </p:blipFill>
        <p:spPr bwMode="auto">
          <a:xfrm>
            <a:off x="7800975" y="2825750"/>
            <a:ext cx="76200" cy="90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8" name="Picture 8154"/>
          <p:cNvPicPr>
            <a:picLocks noChangeAspect="1" noChangeArrowheads="1"/>
          </p:cNvPicPr>
          <p:nvPr/>
        </p:nvPicPr>
        <p:blipFill>
          <a:blip r:embed="rId274" cstate="print"/>
          <a:srcRect/>
          <a:stretch>
            <a:fillRect/>
          </a:stretch>
        </p:blipFill>
        <p:spPr bwMode="auto">
          <a:xfrm>
            <a:off x="7885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29" name="Picture 8155"/>
          <p:cNvPicPr>
            <a:picLocks noChangeAspect="1" noChangeArrowheads="1"/>
          </p:cNvPicPr>
          <p:nvPr/>
        </p:nvPicPr>
        <p:blipFill>
          <a:blip r:embed="rId275" cstate="print"/>
          <a:srcRect/>
          <a:stretch>
            <a:fillRect/>
          </a:stretch>
        </p:blipFill>
        <p:spPr bwMode="auto">
          <a:xfrm>
            <a:off x="7885113" y="2795588"/>
            <a:ext cx="33337" cy="11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30" name="Freeform 8156"/>
          <p:cNvSpPr>
            <a:spLocks/>
          </p:cNvSpPr>
          <p:nvPr/>
        </p:nvSpPr>
        <p:spPr bwMode="auto">
          <a:xfrm>
            <a:off x="7915275" y="2825750"/>
            <a:ext cx="69850" cy="90488"/>
          </a:xfrm>
          <a:custGeom>
            <a:avLst/>
            <a:gdLst>
              <a:gd name="T0" fmla="*/ 69850 w 44"/>
              <a:gd name="T1" fmla="*/ 28575 h 57"/>
              <a:gd name="T2" fmla="*/ 63500 w 44"/>
              <a:gd name="T3" fmla="*/ 4763 h 57"/>
              <a:gd name="T4" fmla="*/ 42863 w 44"/>
              <a:gd name="T5" fmla="*/ 0 h 57"/>
              <a:gd name="T6" fmla="*/ 28575 w 44"/>
              <a:gd name="T7" fmla="*/ 0 h 57"/>
              <a:gd name="T8" fmla="*/ 20638 w 44"/>
              <a:gd name="T9" fmla="*/ 4763 h 57"/>
              <a:gd name="T10" fmla="*/ 14288 w 44"/>
              <a:gd name="T11" fmla="*/ 12700 h 57"/>
              <a:gd name="T12" fmla="*/ 11113 w 44"/>
              <a:gd name="T13" fmla="*/ 23813 h 57"/>
              <a:gd name="T14" fmla="*/ 14288 w 44"/>
              <a:gd name="T15" fmla="*/ 39688 h 57"/>
              <a:gd name="T16" fmla="*/ 28575 w 44"/>
              <a:gd name="T17" fmla="*/ 47625 h 57"/>
              <a:gd name="T18" fmla="*/ 42863 w 44"/>
              <a:gd name="T19" fmla="*/ 55563 h 57"/>
              <a:gd name="T20" fmla="*/ 49213 w 44"/>
              <a:gd name="T21" fmla="*/ 63500 h 57"/>
              <a:gd name="T22" fmla="*/ 46038 w 44"/>
              <a:gd name="T23" fmla="*/ 69850 h 57"/>
              <a:gd name="T24" fmla="*/ 34925 w 44"/>
              <a:gd name="T25" fmla="*/ 74613 h 57"/>
              <a:gd name="T26" fmla="*/ 20638 w 44"/>
              <a:gd name="T27" fmla="*/ 69850 h 57"/>
              <a:gd name="T28" fmla="*/ 17463 w 44"/>
              <a:gd name="T29" fmla="*/ 58738 h 57"/>
              <a:gd name="T30" fmla="*/ 0 w 44"/>
              <a:gd name="T31" fmla="*/ 58738 h 57"/>
              <a:gd name="T32" fmla="*/ 3175 w 44"/>
              <a:gd name="T33" fmla="*/ 74613 h 57"/>
              <a:gd name="T34" fmla="*/ 11113 w 44"/>
              <a:gd name="T35" fmla="*/ 82550 h 57"/>
              <a:gd name="T36" fmla="*/ 31750 w 44"/>
              <a:gd name="T37" fmla="*/ 90488 h 57"/>
              <a:gd name="T38" fmla="*/ 55563 w 44"/>
              <a:gd name="T39" fmla="*/ 82550 h 57"/>
              <a:gd name="T40" fmla="*/ 63500 w 44"/>
              <a:gd name="T41" fmla="*/ 74613 h 57"/>
              <a:gd name="T42" fmla="*/ 66675 w 44"/>
              <a:gd name="T43" fmla="*/ 63500 h 57"/>
              <a:gd name="T44" fmla="*/ 63500 w 44"/>
              <a:gd name="T45" fmla="*/ 47625 h 57"/>
              <a:gd name="T46" fmla="*/ 49213 w 44"/>
              <a:gd name="T47" fmla="*/ 39688 h 57"/>
              <a:gd name="T48" fmla="*/ 34925 w 44"/>
              <a:gd name="T49" fmla="*/ 31750 h 57"/>
              <a:gd name="T50" fmla="*/ 28575 w 44"/>
              <a:gd name="T51" fmla="*/ 23813 h 57"/>
              <a:gd name="T52" fmla="*/ 31750 w 44"/>
              <a:gd name="T53" fmla="*/ 15875 h 57"/>
              <a:gd name="T54" fmla="*/ 38100 w 44"/>
              <a:gd name="T55" fmla="*/ 15875 h 57"/>
              <a:gd name="T56" fmla="*/ 49213 w 44"/>
              <a:gd name="T57" fmla="*/ 15875 h 57"/>
              <a:gd name="T58" fmla="*/ 55563 w 44"/>
              <a:gd name="T59" fmla="*/ 28575 h 57"/>
              <a:gd name="T60" fmla="*/ 69850 w 44"/>
              <a:gd name="T61" fmla="*/ 28575 h 5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" h="57">
                <a:moveTo>
                  <a:pt x="44" y="18"/>
                </a:moveTo>
                <a:lnTo>
                  <a:pt x="40" y="3"/>
                </a:lnTo>
                <a:lnTo>
                  <a:pt x="27" y="0"/>
                </a:lnTo>
                <a:lnTo>
                  <a:pt x="18" y="0"/>
                </a:lnTo>
                <a:lnTo>
                  <a:pt x="13" y="3"/>
                </a:lnTo>
                <a:lnTo>
                  <a:pt x="9" y="8"/>
                </a:lnTo>
                <a:lnTo>
                  <a:pt x="7" y="15"/>
                </a:lnTo>
                <a:lnTo>
                  <a:pt x="9" y="25"/>
                </a:lnTo>
                <a:lnTo>
                  <a:pt x="18" y="30"/>
                </a:lnTo>
                <a:lnTo>
                  <a:pt x="27" y="35"/>
                </a:lnTo>
                <a:lnTo>
                  <a:pt x="31" y="40"/>
                </a:lnTo>
                <a:lnTo>
                  <a:pt x="29" y="44"/>
                </a:lnTo>
                <a:lnTo>
                  <a:pt x="22" y="47"/>
                </a:lnTo>
                <a:lnTo>
                  <a:pt x="13" y="44"/>
                </a:lnTo>
                <a:lnTo>
                  <a:pt x="11" y="37"/>
                </a:lnTo>
                <a:lnTo>
                  <a:pt x="0" y="37"/>
                </a:lnTo>
                <a:lnTo>
                  <a:pt x="2" y="47"/>
                </a:lnTo>
                <a:lnTo>
                  <a:pt x="7" y="52"/>
                </a:lnTo>
                <a:lnTo>
                  <a:pt x="20" y="57"/>
                </a:lnTo>
                <a:lnTo>
                  <a:pt x="35" y="52"/>
                </a:lnTo>
                <a:lnTo>
                  <a:pt x="40" y="47"/>
                </a:lnTo>
                <a:lnTo>
                  <a:pt x="42" y="40"/>
                </a:lnTo>
                <a:lnTo>
                  <a:pt x="40" y="30"/>
                </a:lnTo>
                <a:lnTo>
                  <a:pt x="31" y="25"/>
                </a:lnTo>
                <a:lnTo>
                  <a:pt x="22" y="20"/>
                </a:lnTo>
                <a:lnTo>
                  <a:pt x="18" y="15"/>
                </a:lnTo>
                <a:lnTo>
                  <a:pt x="20" y="10"/>
                </a:lnTo>
                <a:lnTo>
                  <a:pt x="24" y="10"/>
                </a:lnTo>
                <a:lnTo>
                  <a:pt x="31" y="10"/>
                </a:lnTo>
                <a:lnTo>
                  <a:pt x="35" y="18"/>
                </a:lnTo>
                <a:lnTo>
                  <a:pt x="44" y="1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42931" name="Picture 8157"/>
          <p:cNvPicPr>
            <a:picLocks noChangeAspect="1" noChangeArrowheads="1"/>
          </p:cNvPicPr>
          <p:nvPr/>
        </p:nvPicPr>
        <p:blipFill>
          <a:blip r:embed="rId276" cstate="print"/>
          <a:srcRect/>
          <a:stretch>
            <a:fillRect/>
          </a:stretch>
        </p:blipFill>
        <p:spPr bwMode="auto">
          <a:xfrm>
            <a:off x="7993063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932" name="Picture 8158"/>
          <p:cNvPicPr>
            <a:picLocks noChangeAspect="1" noChangeArrowheads="1"/>
          </p:cNvPicPr>
          <p:nvPr/>
        </p:nvPicPr>
        <p:blipFill>
          <a:blip r:embed="rId277" cstate="print"/>
          <a:srcRect/>
          <a:stretch>
            <a:fillRect/>
          </a:stretch>
        </p:blipFill>
        <p:spPr bwMode="auto">
          <a:xfrm>
            <a:off x="7993063" y="2830513"/>
            <a:ext cx="73025" cy="8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933" name="Rectangle 8159"/>
          <p:cNvSpPr>
            <a:spLocks noChangeArrowheads="1"/>
          </p:cNvSpPr>
          <p:nvPr/>
        </p:nvSpPr>
        <p:spPr bwMode="auto">
          <a:xfrm>
            <a:off x="8256588" y="2468563"/>
            <a:ext cx="317500" cy="19050"/>
          </a:xfrm>
          <a:prstGeom prst="rect">
            <a:avLst/>
          </a:prstGeom>
          <a:solidFill>
            <a:srgbClr val="2B272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34" name="Rectangle 8160"/>
          <p:cNvSpPr>
            <a:spLocks noChangeArrowheads="1"/>
          </p:cNvSpPr>
          <p:nvPr/>
        </p:nvSpPr>
        <p:spPr bwMode="auto">
          <a:xfrm>
            <a:off x="8280400" y="2452688"/>
            <a:ext cx="271463" cy="20637"/>
          </a:xfrm>
          <a:prstGeom prst="rect">
            <a:avLst/>
          </a:prstGeom>
          <a:solidFill>
            <a:srgbClr val="3D3938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62" name="Slide Number Placeholder 816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75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4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000"/>
                                        <p:tgtEl>
                                          <p:spTgt spid="41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16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7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7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7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7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7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7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6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6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6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16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6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6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6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6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16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16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963" grpId="0" animBg="1"/>
      <p:bldP spid="116964" grpId="0" animBg="1"/>
      <p:bldP spid="116965" grpId="0" animBg="1"/>
      <p:bldP spid="116966" grpId="0" animBg="1"/>
      <p:bldP spid="116967" grpId="0" animBg="1"/>
      <p:bldP spid="117080" grpId="0" animBg="1"/>
      <p:bldP spid="117081" grpId="0" animBg="1"/>
      <p:bldP spid="117082" grpId="0" animBg="1"/>
      <p:bldP spid="117620" grpId="0" animBg="1"/>
      <p:bldP spid="117621" grpId="0" animBg="1"/>
      <p:bldP spid="117622" grpId="0" animBg="1"/>
      <p:bldP spid="117623" grpId="0" animBg="1"/>
      <p:bldP spid="117624" grpId="0" animBg="1"/>
      <p:bldP spid="117625" grpId="0" animBg="1"/>
      <p:bldP spid="117626" grpId="0" animBg="1"/>
      <p:bldP spid="117627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3"/>
          <p:cNvSpPr txBox="1">
            <a:spLocks noChangeArrowheads="1"/>
          </p:cNvSpPr>
          <p:nvPr/>
        </p:nvSpPr>
        <p:spPr bwMode="auto">
          <a:xfrm>
            <a:off x="228600" y="457200"/>
            <a:ext cx="838200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4400" b="1" dirty="0" smtClean="0">
                <a:latin typeface="Arial" pitchFamily="34" charset="0"/>
                <a:cs typeface="Arial" pitchFamily="34" charset="0"/>
              </a:rPr>
              <a:t>Recent Correlator Improvements</a:t>
            </a:r>
            <a:endParaRPr lang="en-US" sz="4400" b="1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3"/>
          <p:cNvSpPr txBox="1">
            <a:spLocks noChangeArrowheads="1"/>
          </p:cNvSpPr>
          <p:nvPr/>
        </p:nvSpPr>
        <p:spPr>
          <a:xfrm>
            <a:off x="457200" y="2362200"/>
            <a:ext cx="8305800" cy="41910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Improved Low Frequency Capability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(for PVC Pipe)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Digital Radio Transmission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Improved Sensor Technology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Improved Filtering</a:t>
            </a:r>
          </a:p>
          <a:p>
            <a:pPr marL="508000" marR="0" lvl="0" indent="-50800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76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utoUpdateAnimBg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228600"/>
            <a:ext cx="7772400" cy="11430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uLnTx/>
                <a:uFillTx/>
                <a:latin typeface="Arial" charset="0"/>
                <a:ea typeface="+mj-ea"/>
                <a:cs typeface="+mj-cs"/>
              </a:rPr>
              <a:t>Leak Noise Correlators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381000" y="1295400"/>
            <a:ext cx="3810000" cy="44958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rmAutofit fontScale="92500"/>
          </a:bodyPr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tabLst/>
              <a:defRPr/>
            </a:pPr>
            <a:r>
              <a:rPr kumimoji="0" lang="en-US" sz="3600" b="1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endParaRPr kumimoji="0" lang="en-US" sz="1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Very Accurate 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Very Sensitive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Not affected by traffic or wind noise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Not affected by depth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5000"/>
              <a:buFont typeface="Wingdings" pitchFamily="2" charset="2"/>
              <a:buChar char="S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Not affected by surface cover</a:t>
            </a:r>
            <a:endParaRPr kumimoji="0" lang="en-US" sz="27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4267200" y="1295400"/>
            <a:ext cx="4876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pPr marL="342900" indent="-342900" algn="ct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n-US" sz="3600" b="1" u="sng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Cons</a:t>
            </a:r>
          </a:p>
          <a:p>
            <a:pPr marL="342900" indent="-342900" algn="ctr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n-US" sz="12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Requires high skill level 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Dedicated technician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95000"/>
              <a:buFont typeface="Wingdings" pitchFamily="2" charset="2"/>
              <a:buChar char="S"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Relatively high cost       ($20,000 - $50,000)</a:t>
            </a: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77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 autoUpdateAnimBg="0"/>
      <p:bldP spid="8" grpId="0" build="p" autoUpdateAnimBg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2"/>
          <p:cNvSpPr txBox="1">
            <a:spLocks noChangeArrowheads="1"/>
          </p:cNvSpPr>
          <p:nvPr/>
        </p:nvSpPr>
        <p:spPr>
          <a:xfrm>
            <a:off x="228600" y="152400"/>
            <a:ext cx="8305800" cy="12954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rmAutofit fontScale="90000" lnSpcReduction="100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uLnTx/>
                <a:uFillTx/>
                <a:latin typeface="+mj-lt"/>
                <a:ea typeface="+mj-ea"/>
                <a:cs typeface="+mj-cs"/>
              </a:rPr>
              <a:t>Manufacturers of</a:t>
            </a: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uLnTx/>
                <a:uFillTx/>
                <a:latin typeface="+mj-lt"/>
                <a:ea typeface="+mj-ea"/>
                <a:cs typeface="+mj-cs"/>
              </a:rPr>
              <a:t>Leak Noise Correlators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>
          <a:xfrm>
            <a:off x="609600" y="1905000"/>
            <a:ext cx="6553200" cy="3735388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/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FCS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lang="en-US" sz="3600" dirty="0" smtClean="0"/>
              <a:t>Fischer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Metrotech</a:t>
            </a: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Subsurface Technologies</a:t>
            </a: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508000" marR="0" lvl="0" indent="-50800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Char char="S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78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2"/>
          <p:cNvSpPr txBox="1">
            <a:spLocks noChangeArrowheads="1"/>
          </p:cNvSpPr>
          <p:nvPr/>
        </p:nvSpPr>
        <p:spPr>
          <a:xfrm>
            <a:off x="533400" y="304800"/>
            <a:ext cx="8305800" cy="8382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rmAutofit fontScale="975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uLnTx/>
                <a:uFillTx/>
                <a:latin typeface="+mj-lt"/>
                <a:ea typeface="+mj-ea"/>
                <a:cs typeface="+mj-cs"/>
              </a:rPr>
              <a:t>Leak Localization Tools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>
          <a:xfrm>
            <a:off x="1066800" y="1752600"/>
            <a:ext cx="6535738" cy="1981200"/>
          </a:xfrm>
          <a:prstGeom prst="rect">
            <a:avLst/>
          </a:prstGeom>
          <a:extLst>
            <a:ext uri="{91240B29-F687-4F45-9708-019B960494DF}"/>
          </a:extLst>
        </p:spPr>
        <p:txBody>
          <a:bodyPr lIns="90488" tIns="44450" rIns="90488" bIns="44450"/>
          <a:lstStyle/>
          <a:p>
            <a:pPr marL="571500" marR="0" lvl="0" indent="-57150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60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Monitoring Devices</a:t>
            </a:r>
          </a:p>
          <a:p>
            <a:pPr marL="571500" marR="0" lvl="0" indent="-57150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lang="en-US" sz="3600" b="1" dirty="0" smtClean="0"/>
              <a:t>Intelligent Leak </a:t>
            </a:r>
          </a:p>
          <a:p>
            <a:pPr marL="571500" marR="0" lvl="0" indent="-571500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tabLst/>
              <a:defRPr/>
            </a:pPr>
            <a:r>
              <a:rPr lang="en-US" sz="3600" b="1" dirty="0" smtClean="0"/>
              <a:t>    Noise Loggers</a:t>
            </a:r>
            <a:endParaRPr kumimoji="0" lang="en-US" sz="36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79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852678" indent="-742950" algn="ctr">
              <a:buNone/>
            </a:pPr>
            <a:endParaRPr lang="en-US" sz="4000" dirty="0" smtClean="0"/>
          </a:p>
          <a:p>
            <a:pPr marL="852678" indent="-742950">
              <a:buNone/>
            </a:pPr>
            <a:r>
              <a:rPr lang="en-US" sz="4400" b="1" dirty="0" smtClean="0"/>
              <a:t>Hydrant Surveys</a:t>
            </a:r>
            <a:endParaRPr lang="en-US" sz="4400" b="1" dirty="0" smtClean="0"/>
          </a:p>
          <a:p>
            <a:pPr marL="852678" indent="-742950" algn="ctr">
              <a:buNone/>
            </a:pPr>
            <a:endParaRPr lang="en-US" sz="4400" b="1" dirty="0" smtClean="0"/>
          </a:p>
          <a:p>
            <a:pPr marL="852678" indent="-742950" algn="ctr">
              <a:buNone/>
            </a:pPr>
            <a:r>
              <a:rPr lang="en-US" sz="4400" b="1" dirty="0" smtClean="0"/>
              <a:t> </a:t>
            </a:r>
            <a:r>
              <a:rPr lang="en-US" sz="4400" b="1" dirty="0" smtClean="0"/>
              <a:t>Comprehensive Surveys</a:t>
            </a:r>
            <a:endParaRPr lang="en-US" sz="4400" b="1" dirty="0" smtClean="0"/>
          </a:p>
          <a:p>
            <a:pPr marL="852678" indent="-742950" algn="ctr">
              <a:buNone/>
            </a:pPr>
            <a:endParaRPr lang="en-US" sz="4400" b="1" dirty="0" smtClean="0"/>
          </a:p>
          <a:p>
            <a:pPr marL="852678" indent="-742950" algn="ctr">
              <a:buNone/>
            </a:pPr>
            <a:r>
              <a:rPr lang="en-US" sz="4400" b="1" dirty="0" smtClean="0"/>
              <a:t>          Loggers / Flow Meters</a:t>
            </a:r>
            <a:endParaRPr lang="en-US" sz="4400" b="1" dirty="0" smtClean="0"/>
          </a:p>
          <a:p>
            <a:pPr marL="852678" indent="-742950">
              <a:buNone/>
            </a:pPr>
            <a:endParaRPr lang="en-US" sz="4400" b="1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81000" y="9144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sz="4900" u="sng" dirty="0" smtClean="0"/>
              <a:t> Types of Leak Detection:</a:t>
            </a:r>
            <a:r>
              <a:rPr lang="en-US" u="sng" dirty="0" smtClean="0"/>
              <a:t/>
            </a:r>
            <a:br>
              <a:rPr lang="en-US" u="sng" dirty="0" smtClean="0"/>
            </a:br>
            <a:endParaRPr lang="en-US" u="sng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8</a:t>
            </a:fld>
            <a:endParaRPr lang="en-US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2"/>
          <p:cNvSpPr txBox="1">
            <a:spLocks noChangeArrowheads="1"/>
          </p:cNvSpPr>
          <p:nvPr/>
        </p:nvSpPr>
        <p:spPr>
          <a:xfrm>
            <a:off x="304800" y="2286000"/>
            <a:ext cx="8305800" cy="2057400"/>
          </a:xfrm>
          <a:prstGeom prst="rect">
            <a:avLst/>
          </a:prstGeom>
          <a:extLs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normAutofit fontScale="975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1" dirty="0" smtClean="0">
                <a:latin typeface="+mj-lt"/>
                <a:ea typeface="+mj-ea"/>
                <a:cs typeface="+mj-cs"/>
              </a:rPr>
              <a:t>Flow Monitoring Devices</a:t>
            </a:r>
            <a:endParaRPr kumimoji="0" lang="en-US" sz="6000" b="1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80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Flow Logger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115" name="Text Box 3"/>
          <p:cNvSpPr txBox="1">
            <a:spLocks noChangeArrowheads="1"/>
          </p:cNvSpPr>
          <p:nvPr/>
        </p:nvSpPr>
        <p:spPr bwMode="auto">
          <a:xfrm>
            <a:off x="2665413" y="3759200"/>
            <a:ext cx="4298950" cy="201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457200" indent="-457200" algn="ctr"/>
            <a:r>
              <a:rPr lang="en-US" sz="5400" b="1">
                <a:solidFill>
                  <a:srgbClr val="FFFF00"/>
                </a:solidFill>
              </a:rPr>
              <a:t>Price Range</a:t>
            </a:r>
          </a:p>
          <a:p>
            <a:pPr marL="457200" indent="-457200" algn="ctr"/>
            <a:endParaRPr lang="en-US" sz="3600" b="1">
              <a:solidFill>
                <a:schemeClr val="folHlink"/>
              </a:solidFill>
            </a:endParaRPr>
          </a:p>
          <a:p>
            <a:pPr marL="457200" indent="-457200" algn="ctr">
              <a:buClr>
                <a:schemeClr val="hlink"/>
              </a:buClr>
              <a:buFont typeface="Wingdings" pitchFamily="2" charset="2"/>
              <a:buChar char="S"/>
            </a:pPr>
            <a:r>
              <a:rPr lang="en-US" sz="3600" b="1"/>
              <a:t>$2,000 - $4,000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81</a:t>
            </a:fld>
            <a:endParaRPr lang="en-US"/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1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304800" y="304800"/>
            <a:ext cx="8153400" cy="1143000"/>
          </a:xfrm>
          <a:prstGeom prst="rect">
            <a:avLst/>
          </a:prstGeom>
          <a:extLst>
            <a:ext uri="{91240B29-F687-4F45-9708-019B960494DF}"/>
          </a:extLst>
        </p:spPr>
        <p:txBody>
          <a:bodyPr lIns="90488" tIns="44450" rIns="90488" bIns="44450">
            <a:normAutofit fontScale="90000" lnSpcReduction="200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uLnTx/>
                <a:uFillTx/>
                <a:latin typeface="+mj-lt"/>
                <a:ea typeface="+mj-ea"/>
                <a:cs typeface="+mj-cs"/>
              </a:rPr>
              <a:t>Manufacturers of</a:t>
            </a: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uLnTx/>
                <a:uFillTx/>
                <a:latin typeface="+mj-lt"/>
                <a:ea typeface="+mj-ea"/>
                <a:cs typeface="+mj-cs"/>
              </a:rPr>
              <a:t/>
            </a:r>
            <a:b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uLnTx/>
                <a:uFillTx/>
                <a:latin typeface="+mj-lt"/>
                <a:ea typeface="+mj-ea"/>
                <a:cs typeface="+mj-cs"/>
              </a:rPr>
              <a:t>Flow Monitoring Devices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85800" y="1752600"/>
            <a:ext cx="6818313" cy="3887788"/>
          </a:xfrm>
          <a:prstGeom prst="rect">
            <a:avLst/>
          </a:prstGeom>
          <a:extLst>
            <a:ext uri="{91240B29-F687-4F45-9708-019B960494DF}"/>
          </a:extLst>
        </p:spPr>
        <p:txBody>
          <a:bodyPr lIns="90488" tIns="44450" rIns="90488" bIns="44450">
            <a:normAutofit fontScale="92500"/>
          </a:bodyPr>
          <a:lstStyle/>
          <a:p>
            <a:pPr marL="365760" marR="0" lvl="0" indent="-256032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Radcom</a:t>
            </a: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65760" marR="0" lvl="0" indent="-256032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F.S. </a:t>
            </a:r>
            <a:r>
              <a:rPr kumimoji="0" lang="en-US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Brainard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Company</a:t>
            </a:r>
          </a:p>
          <a:p>
            <a:pPr marL="365760" marR="0" lvl="0" indent="-256032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Telog</a:t>
            </a: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65760" marR="0" lvl="0" indent="-256032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Fluid Conservation Systems</a:t>
            </a:r>
          </a:p>
          <a:p>
            <a:pPr marL="365760" marR="0" lvl="0" indent="-256032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65760" marR="0" lvl="0" indent="-256032" algn="l" defTabSz="914400" rtl="0" eaLnBrk="1" fontAlgn="auto" latinLnBrk="0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Tx/>
              <a:buFont typeface="Wingdings" pitchFamily="2" charset="2"/>
              <a:buChar char="S"/>
              <a:tabLst/>
              <a:defRPr/>
            </a:pPr>
            <a:endParaRPr kumimoji="0" lang="en-US" sz="3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82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381000" y="1828800"/>
            <a:ext cx="8153400" cy="2819400"/>
          </a:xfrm>
          <a:prstGeom prst="rect">
            <a:avLst/>
          </a:prstGeom>
          <a:extLst>
            <a:ext uri="{91240B29-F687-4F45-9708-019B960494DF}"/>
          </a:extLst>
        </p:spPr>
        <p:txBody>
          <a:bodyPr lIns="90488" tIns="44450" rIns="90488" bIns="44450">
            <a:normAutofit fontScale="82500" lnSpcReduction="100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smtClean="0">
                <a:ln>
                  <a:noFill/>
                </a:ln>
                <a:uLnTx/>
                <a:uFillTx/>
                <a:latin typeface="+mj-lt"/>
                <a:ea typeface="+mj-ea"/>
                <a:cs typeface="+mj-cs"/>
              </a:rPr>
              <a:t>Intelligent Leak Noise Loggers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 dirty="0" smtClean="0">
              <a:ln>
                <a:noFill/>
              </a:ln>
              <a:effectLst>
                <a:outerShdw blurRad="31750" dist="25400" dir="5400000" algn="tl" rotWithShape="0">
                  <a:srgbClr val="000000">
                    <a:alpha val="25000"/>
                  </a:srgbClr>
                </a:outerShdw>
              </a:effectLst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83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4191000" y="2438400"/>
            <a:ext cx="4495800" cy="4114800"/>
          </a:xfrm>
        </p:spPr>
        <p:txBody>
          <a:bodyPr>
            <a:normAutofit fontScale="92500" lnSpcReduction="10000"/>
          </a:bodyPr>
          <a:lstStyle/>
          <a:p>
            <a:pPr eaLnBrk="1" hangingPunct="1">
              <a:spcBef>
                <a:spcPct val="40000"/>
              </a:spcBef>
              <a:buSzPct val="105000"/>
              <a:buFont typeface="Wingdings" pitchFamily="2" charset="2"/>
              <a:buChar char="S"/>
              <a:defRPr/>
            </a:pPr>
            <a:r>
              <a:rPr lang="en-US" sz="2800" dirty="0" smtClean="0">
                <a:latin typeface="Arial Narrow" pitchFamily="34" charset="0"/>
              </a:rPr>
              <a:t> Capable of checking the</a:t>
            </a:r>
          </a:p>
          <a:p>
            <a:pPr eaLnBrk="1" hangingPunct="1">
              <a:spcBef>
                <a:spcPct val="40000"/>
              </a:spcBef>
              <a:buSzPct val="105000"/>
              <a:buNone/>
              <a:defRPr/>
            </a:pPr>
            <a:r>
              <a:rPr lang="en-US" sz="2800" dirty="0" smtClean="0">
                <a:latin typeface="Arial Narrow" pitchFamily="34" charset="0"/>
              </a:rPr>
              <a:t>     entire distribution network</a:t>
            </a:r>
          </a:p>
          <a:p>
            <a:pPr eaLnBrk="1" hangingPunct="1">
              <a:spcBef>
                <a:spcPct val="40000"/>
              </a:spcBef>
              <a:buSzPct val="105000"/>
              <a:buNone/>
              <a:defRPr/>
            </a:pPr>
            <a:r>
              <a:rPr lang="en-US" sz="2800" dirty="0" smtClean="0">
                <a:latin typeface="Arial Narrow" pitchFamily="34" charset="0"/>
              </a:rPr>
              <a:t>     multiple times per year.</a:t>
            </a:r>
          </a:p>
          <a:p>
            <a:pPr eaLnBrk="1" hangingPunct="1">
              <a:spcBef>
                <a:spcPct val="40000"/>
              </a:spcBef>
              <a:buSzPct val="105000"/>
              <a:buFont typeface="Wingdings" pitchFamily="2" charset="2"/>
              <a:buChar char="S"/>
              <a:defRPr/>
            </a:pPr>
            <a:r>
              <a:rPr lang="en-US" sz="2800" dirty="0" smtClean="0">
                <a:latin typeface="Arial Narrow" pitchFamily="34" charset="0"/>
              </a:rPr>
              <a:t> No Leak detection experience</a:t>
            </a:r>
          </a:p>
          <a:p>
            <a:pPr eaLnBrk="1" hangingPunct="1">
              <a:spcBef>
                <a:spcPct val="40000"/>
              </a:spcBef>
              <a:buSzPct val="105000"/>
              <a:buNone/>
              <a:defRPr/>
            </a:pPr>
            <a:r>
              <a:rPr lang="en-US" sz="2800" dirty="0" smtClean="0">
                <a:latin typeface="Arial Narrow" pitchFamily="34" charset="0"/>
              </a:rPr>
              <a:t>    required</a:t>
            </a:r>
          </a:p>
          <a:p>
            <a:pPr eaLnBrk="1" hangingPunct="1">
              <a:spcBef>
                <a:spcPct val="40000"/>
              </a:spcBef>
              <a:buSzPct val="105000"/>
              <a:buFont typeface="Wingdings" pitchFamily="2" charset="2"/>
              <a:buChar char="S"/>
              <a:defRPr/>
            </a:pPr>
            <a:r>
              <a:rPr lang="en-US" sz="2800" dirty="0" smtClean="0">
                <a:latin typeface="Arial Narrow" pitchFamily="34" charset="0"/>
              </a:rPr>
              <a:t> No technical skills required</a:t>
            </a:r>
          </a:p>
          <a:p>
            <a:pPr eaLnBrk="1" hangingPunct="1">
              <a:spcBef>
                <a:spcPct val="40000"/>
              </a:spcBef>
              <a:buSzPct val="105000"/>
              <a:buFont typeface="Wingdings" pitchFamily="2" charset="2"/>
              <a:buChar char="S"/>
              <a:defRPr/>
            </a:pPr>
            <a:r>
              <a:rPr lang="en-US" sz="2800" dirty="0" smtClean="0">
                <a:latin typeface="Arial Narrow" pitchFamily="34" charset="0"/>
              </a:rPr>
              <a:t> Maintenance free over long</a:t>
            </a:r>
          </a:p>
          <a:p>
            <a:pPr eaLnBrk="1" hangingPunct="1">
              <a:spcBef>
                <a:spcPct val="40000"/>
              </a:spcBef>
              <a:buSzPct val="105000"/>
              <a:buNone/>
              <a:defRPr/>
            </a:pPr>
            <a:r>
              <a:rPr lang="en-US" sz="2800" dirty="0" smtClean="0">
                <a:latin typeface="Arial Narrow" pitchFamily="34" charset="0"/>
              </a:rPr>
              <a:t>    period</a:t>
            </a:r>
          </a:p>
          <a:p>
            <a:pPr eaLnBrk="1" hangingPunct="1">
              <a:spcBef>
                <a:spcPct val="40000"/>
              </a:spcBef>
              <a:buSzPct val="105000"/>
              <a:buFont typeface="Wingdings" pitchFamily="2" charset="2"/>
              <a:buChar char="S"/>
              <a:defRPr/>
            </a:pPr>
            <a:endParaRPr lang="en-US" sz="2800" dirty="0" smtClean="0">
              <a:latin typeface="Arial Narrow" pitchFamily="34" charset="0"/>
            </a:endParaRPr>
          </a:p>
        </p:txBody>
      </p:sp>
      <p:sp>
        <p:nvSpPr>
          <p:cNvPr id="17411" name="WordArt 7"/>
          <p:cNvSpPr>
            <a:spLocks noChangeArrowheads="1" noChangeShapeType="1" noTextEdit="1"/>
          </p:cNvSpPr>
          <p:nvPr/>
        </p:nvSpPr>
        <p:spPr bwMode="auto">
          <a:xfrm>
            <a:off x="2057400" y="762000"/>
            <a:ext cx="5486400" cy="914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latin typeface="Tahoma"/>
                <a:ea typeface="Tahoma"/>
                <a:cs typeface="Tahoma"/>
              </a:rPr>
              <a:t>Leak</a:t>
            </a:r>
            <a:r>
              <a:rPr lang="en-US" sz="3600" b="1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Tahoma"/>
                <a:ea typeface="Tahoma"/>
                <a:cs typeface="Tahoma"/>
              </a:rPr>
              <a:t> </a:t>
            </a:r>
            <a:r>
              <a:rPr lang="en-US" sz="3600" b="1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latin typeface="Tahoma"/>
                <a:ea typeface="Tahoma"/>
                <a:cs typeface="Tahoma"/>
              </a:rPr>
              <a:t>Noise Loggers</a:t>
            </a:r>
          </a:p>
        </p:txBody>
      </p:sp>
      <p:pic>
        <p:nvPicPr>
          <p:cNvPr id="17412" name="Picture 11" descr="DSC01132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228600" y="2438400"/>
            <a:ext cx="3962400" cy="31242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0C52568-31A6-42FD-8C2F-5FEBCB7EA9DD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69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69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69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69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69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69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69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69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69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69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69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69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69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69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69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69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78" grpId="0" build="p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29600" cy="1384300"/>
          </a:xfrm>
        </p:spPr>
        <p:txBody>
          <a:bodyPr/>
          <a:lstStyle/>
          <a:p>
            <a:pPr eaLnBrk="1" hangingPunct="1">
              <a:defRPr/>
            </a:pPr>
            <a:r>
              <a:rPr lang="en-US" sz="5400" b="1" dirty="0" smtClean="0">
                <a:solidFill>
                  <a:schemeClr val="tx1"/>
                </a:solidFill>
                <a:effectLst/>
                <a:latin typeface="Arial Narrow" pitchFamily="34" charset="0"/>
              </a:rPr>
              <a:t>How do Loggers work ?</a:t>
            </a:r>
          </a:p>
        </p:txBody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05000"/>
            <a:ext cx="8229600" cy="4114800"/>
          </a:xfrm>
        </p:spPr>
        <p:txBody>
          <a:bodyPr>
            <a:normAutofit/>
          </a:bodyPr>
          <a:lstStyle/>
          <a:p>
            <a:pPr eaLnBrk="1" hangingPunct="1">
              <a:spcBef>
                <a:spcPct val="40000"/>
              </a:spcBef>
              <a:buSzTx/>
              <a:buFont typeface="Wingdings" pitchFamily="2" charset="2"/>
              <a:buChar char="S"/>
              <a:defRPr/>
            </a:pPr>
            <a:r>
              <a:rPr lang="en-US" sz="3200" dirty="0" smtClean="0">
                <a:latin typeface="Arial Narrow" pitchFamily="34" charset="0"/>
              </a:rPr>
              <a:t> Loggers are magnetically attached to valves</a:t>
            </a:r>
          </a:p>
          <a:p>
            <a:pPr eaLnBrk="1" hangingPunct="1">
              <a:spcBef>
                <a:spcPct val="40000"/>
              </a:spcBef>
              <a:buSzTx/>
              <a:buFont typeface="Wingdings" pitchFamily="2" charset="2"/>
              <a:buChar char="S"/>
              <a:defRPr/>
            </a:pPr>
            <a:r>
              <a:rPr lang="en-US" sz="3200" dirty="0" smtClean="0">
                <a:latin typeface="Arial Narrow" pitchFamily="34" charset="0"/>
              </a:rPr>
              <a:t> Loggers activate and listen each night</a:t>
            </a:r>
          </a:p>
          <a:p>
            <a:pPr eaLnBrk="1" hangingPunct="1">
              <a:spcBef>
                <a:spcPct val="40000"/>
              </a:spcBef>
              <a:buSzTx/>
              <a:buFont typeface="Wingdings" pitchFamily="2" charset="2"/>
              <a:buChar char="S"/>
              <a:defRPr/>
            </a:pPr>
            <a:r>
              <a:rPr lang="en-US" sz="3200" dirty="0" smtClean="0">
                <a:latin typeface="Arial Narrow" pitchFamily="34" charset="0"/>
              </a:rPr>
              <a:t> Results are collected via radio telemetry “drive-by” system</a:t>
            </a:r>
          </a:p>
          <a:p>
            <a:pPr eaLnBrk="1" hangingPunct="1">
              <a:spcBef>
                <a:spcPct val="40000"/>
              </a:spcBef>
              <a:buSzTx/>
              <a:buFont typeface="Wingdings" pitchFamily="2" charset="2"/>
              <a:buChar char="S"/>
              <a:defRPr/>
            </a:pPr>
            <a:r>
              <a:rPr lang="en-US" sz="3200" dirty="0" smtClean="0">
                <a:latin typeface="Arial Narrow" pitchFamily="34" charset="0"/>
              </a:rPr>
              <a:t> All detected leaks are pinpointed using a digital </a:t>
            </a:r>
            <a:r>
              <a:rPr lang="en-US" sz="3200" dirty="0" err="1" smtClean="0">
                <a:latin typeface="Arial Narrow" pitchFamily="34" charset="0"/>
              </a:rPr>
              <a:t>correlator</a:t>
            </a:r>
            <a:endParaRPr lang="en-US" sz="3200" dirty="0" smtClean="0">
              <a:latin typeface="Arial Narrow" pitchFamily="34" charset="0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85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0.03237 L -3.33333E-6 -0.3005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6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000"/>
                                        <p:tgtEl>
                                          <p:spTgt spid="1280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1280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280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1280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02" grpId="0"/>
      <p:bldP spid="128003" grpId="0" build="p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400" dirty="0" smtClean="0"/>
              <a:t>Any Questions?</a:t>
            </a:r>
            <a:endParaRPr lang="en-US" sz="44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Content Placeholder 22" descr="Mt. Blanchard.jpg"/>
          <p:cNvPicPr>
            <a:picLocks noGrp="1" noChangeAspect="1"/>
          </p:cNvPicPr>
          <p:nvPr>
            <p:ph idx="1"/>
          </p:nvPr>
        </p:nvPicPr>
        <p:blipFill>
          <a:blip r:embed="rId4" cstate="print"/>
          <a:stretch>
            <a:fillRect/>
          </a:stretch>
        </p:blipFill>
        <p:spPr>
          <a:xfrm rot="20821805">
            <a:off x="285675" y="1466770"/>
            <a:ext cx="1840246" cy="275485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25" name="Picture 24" descr="Middletown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681959">
            <a:off x="6689958" y="1261349"/>
            <a:ext cx="2133600" cy="160020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27" name="Picture 26" descr="Saline, MI.jp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 rot="620273">
            <a:off x="2114977" y="1484474"/>
            <a:ext cx="2260600" cy="169545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28" name="Picture 27" descr="Swanton.jpg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 rot="508614">
            <a:off x="722034" y="4271467"/>
            <a:ext cx="1211426" cy="161523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30" name="Picture 29" descr="Scio Twp..jp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 rot="21100214">
            <a:off x="5753048" y="3131298"/>
            <a:ext cx="2329152" cy="174686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26" name="Picture 25" descr="Proctorville.jp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rot="322029">
            <a:off x="3449727" y="4245678"/>
            <a:ext cx="1269023" cy="213195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31" name="Picture 30" descr="Chillicothe.jp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3276600" y="2971800"/>
            <a:ext cx="1752600" cy="131445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32" name="Picture 31" descr="Marysville.jp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 rot="21221661">
            <a:off x="2202274" y="4088379"/>
            <a:ext cx="978301" cy="130440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33" name="Picture 32" descr="Norwalk.jpeg"/>
          <p:cNvPicPr>
            <a:picLocks noChangeAspect="1"/>
          </p:cNvPicPr>
          <p:nvPr/>
        </p:nvPicPr>
        <p:blipFill>
          <a:blip r:embed="rId12" cstate="print"/>
          <a:srcRect r="56510" b="-420"/>
          <a:stretch>
            <a:fillRect/>
          </a:stretch>
        </p:blipFill>
        <p:spPr>
          <a:xfrm rot="20936174">
            <a:off x="4533235" y="1265554"/>
            <a:ext cx="1482781" cy="212206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34" name="Picture 33" descr="Monroe, MI.JP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 rot="321914">
            <a:off x="6697035" y="4969608"/>
            <a:ext cx="2057400" cy="154305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35" name="Picture 34" descr="Ottawa County.jp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>
          <a:xfrm rot="455964">
            <a:off x="4859600" y="4602386"/>
            <a:ext cx="1364072" cy="197120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86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52600"/>
            <a:ext cx="8229600" cy="4525963"/>
          </a:xfrm>
        </p:spPr>
        <p:txBody>
          <a:bodyPr/>
          <a:lstStyle/>
          <a:p>
            <a:pPr lvl="1">
              <a:buNone/>
            </a:pPr>
            <a:endParaRPr lang="en-US" dirty="0" smtClean="0"/>
          </a:p>
          <a:p>
            <a:pPr lvl="1"/>
            <a:endParaRPr lang="en-US" dirty="0" smtClean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04800" y="685800"/>
            <a:ext cx="8153400" cy="4495800"/>
          </a:xfrm>
        </p:spPr>
        <p:txBody>
          <a:bodyPr>
            <a:noAutofit/>
          </a:bodyPr>
          <a:lstStyle/>
          <a:p>
            <a:pPr algn="ctr"/>
            <a:r>
              <a:rPr lang="en-US" sz="6600" dirty="0" smtClean="0"/>
              <a:t> </a:t>
            </a:r>
            <a:r>
              <a:rPr lang="en-US" sz="6600" dirty="0" smtClean="0">
                <a:effectLst/>
              </a:rPr>
              <a:t>Hydrant </a:t>
            </a:r>
            <a:r>
              <a:rPr lang="en-US" sz="6600" dirty="0" smtClean="0">
                <a:effectLst/>
              </a:rPr>
              <a:t>Survey </a:t>
            </a:r>
            <a:endParaRPr lang="en-US" sz="6600" dirty="0">
              <a:effectLst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13548" y="152400"/>
            <a:ext cx="1330452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AB9FC-1846-462A-8B26-6E84ABCB54BE}" type="slidenum">
              <a:rPr lang="en-US" smtClean="0"/>
              <a:pPr/>
              <a:t>9</a:t>
            </a:fld>
            <a:endParaRPr lang="en-US"/>
          </a:p>
        </p:txBody>
      </p:sp>
    </p:spTree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oncourse">
  <a:themeElements>
    <a:clrScheme name="Concourse">
      <a:dk1>
        <a:sysClr val="windowText" lastClr="000000"/>
      </a:dk1>
      <a:lt1>
        <a:sysClr val="window" lastClr="FFFFFF"/>
      </a:lt1>
      <a:dk2>
        <a:srgbClr val="464646"/>
      </a:dk2>
      <a:lt2>
        <a:srgbClr val="DEF5FA"/>
      </a:lt2>
      <a:accent1>
        <a:srgbClr val="2DA2BF"/>
      </a:accent1>
      <a:accent2>
        <a:srgbClr val="DA1F28"/>
      </a:accent2>
      <a:accent3>
        <a:srgbClr val="EB641B"/>
      </a:accent3>
      <a:accent4>
        <a:srgbClr val="39639D"/>
      </a:accent4>
      <a:accent5>
        <a:srgbClr val="474B78"/>
      </a:accent5>
      <a:accent6>
        <a:srgbClr val="7D3C4A"/>
      </a:accent6>
      <a:hlink>
        <a:srgbClr val="FF8119"/>
      </a:hlink>
      <a:folHlink>
        <a:srgbClr val="44B9E8"/>
      </a:folHlink>
    </a:clrScheme>
    <a:fontScheme name="Concourse">
      <a:maj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</a:majorFont>
      <a:min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</a:minorFont>
    </a:fontScheme>
    <a:fmtScheme name="Concours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5000"/>
                <a:satMod val="300000"/>
              </a:schemeClr>
            </a:gs>
            <a:gs pos="40000">
              <a:schemeClr val="phClr">
                <a:tint val="65000"/>
                <a:satMod val="300000"/>
              </a:schemeClr>
            </a:gs>
            <a:gs pos="100000">
              <a:schemeClr val="phClr">
                <a:shade val="65000"/>
                <a:satMod val="300000"/>
              </a:schemeClr>
            </a:gs>
          </a:gsLst>
          <a:path path="circle">
            <a:fillToRect l="65000" b="98000"/>
          </a:path>
        </a:gradFill>
        <a:blipFill>
          <a:blip xmlns:r="http://schemas.openxmlformats.org/officeDocument/2006/relationships" r:embed="rId1">
            <a:duotone>
              <a:schemeClr val="phClr">
                <a:shade val="60000"/>
                <a:satMod val="110000"/>
              </a:schemeClr>
              <a:schemeClr val="phClr">
                <a:tint val="95000"/>
              </a:schemeClr>
            </a:duotone>
          </a:blip>
          <a:tile tx="0" ty="0" sx="50000" sy="5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Concourse</Template>
  <TotalTime>1983</TotalTime>
  <Words>1376</Words>
  <Application>Microsoft Office PowerPoint</Application>
  <PresentationFormat>On-screen Show (4:3)</PresentationFormat>
  <Paragraphs>549</Paragraphs>
  <Slides>86</Slides>
  <Notes>86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86</vt:i4>
      </vt:variant>
    </vt:vector>
  </HeadingPairs>
  <TitlesOfParts>
    <vt:vector size="87" baseType="lpstr">
      <vt:lpstr>Concourse</vt:lpstr>
      <vt:lpstr>Leak Detection </vt:lpstr>
      <vt:lpstr>What is leak detection?</vt:lpstr>
      <vt:lpstr>What is leak detection?</vt:lpstr>
      <vt:lpstr>Why use leak detection?</vt:lpstr>
      <vt:lpstr>Slide 5</vt:lpstr>
      <vt:lpstr>Slide 6</vt:lpstr>
      <vt:lpstr>Slide 7</vt:lpstr>
      <vt:lpstr> Types of Leak Detection: </vt:lpstr>
      <vt:lpstr> Hydrant Survey </vt:lpstr>
      <vt:lpstr>Hydrant Survey</vt:lpstr>
      <vt:lpstr>How Does a Leak Make Noise? </vt:lpstr>
      <vt:lpstr>Slide 12</vt:lpstr>
      <vt:lpstr>Survey Equipment</vt:lpstr>
      <vt:lpstr>Slide 14</vt:lpstr>
      <vt:lpstr>Pinpointing the Leak</vt:lpstr>
      <vt:lpstr>Slide 16</vt:lpstr>
      <vt:lpstr>What information is needed to pinpoint a leak?</vt:lpstr>
      <vt:lpstr>Required Pipe Data</vt:lpstr>
      <vt:lpstr>Correlating Leak</vt:lpstr>
      <vt:lpstr>Slide 20</vt:lpstr>
      <vt:lpstr>What Makes Pinpointing Difficult? </vt:lpstr>
      <vt:lpstr>What Makes Pinpointing Difficult? </vt:lpstr>
      <vt:lpstr>Slide 23</vt:lpstr>
      <vt:lpstr>Emergency Leaks</vt:lpstr>
      <vt:lpstr>EMERGENCIES !!!</vt:lpstr>
      <vt:lpstr>Emergency Leaks</vt:lpstr>
      <vt:lpstr>Slide 27</vt:lpstr>
      <vt:lpstr>Slide 28</vt:lpstr>
      <vt:lpstr>Slide 29</vt:lpstr>
      <vt:lpstr>Slide 30</vt:lpstr>
      <vt:lpstr>Preparing for Emergency Leak Detection</vt:lpstr>
      <vt:lpstr>Before Calling an Emergency Leak Detector…</vt:lpstr>
      <vt:lpstr> Hydrant Survey Preparations</vt:lpstr>
      <vt:lpstr>Hydrant Survey Preparation</vt:lpstr>
      <vt:lpstr>Where to  start surveying?</vt:lpstr>
      <vt:lpstr>Where there are suspicious areas</vt:lpstr>
      <vt:lpstr>Slide 37</vt:lpstr>
      <vt:lpstr>Slide 38</vt:lpstr>
      <vt:lpstr>Comprehensive  Leak Detection Surveys: </vt:lpstr>
      <vt:lpstr>As a rule:</vt:lpstr>
      <vt:lpstr>Surveys:</vt:lpstr>
      <vt:lpstr>Comprehensive Surveys:</vt:lpstr>
      <vt:lpstr>Comprehensive Surveys:</vt:lpstr>
      <vt:lpstr>Comprehensive Survey Preparations</vt:lpstr>
      <vt:lpstr>Comprehensive Surveys:</vt:lpstr>
      <vt:lpstr>Prior to Survey</vt:lpstr>
      <vt:lpstr>Comprehensive  Survey Procedures</vt:lpstr>
      <vt:lpstr>Comprehensive  Survey Procedures</vt:lpstr>
      <vt:lpstr>Comprehensive Survey Final Report</vt:lpstr>
      <vt:lpstr>Other Types of Surveys</vt:lpstr>
      <vt:lpstr>What Can a Survey Do For You?</vt:lpstr>
      <vt:lpstr>What Can a Survey Do For You?</vt:lpstr>
      <vt:lpstr>What Else Can a Survey Do For You?</vt:lpstr>
      <vt:lpstr>Leak Detection Costs</vt:lpstr>
      <vt:lpstr>Types of Bids</vt:lpstr>
      <vt:lpstr>What to look for in a contractor?</vt:lpstr>
      <vt:lpstr>What to look for in a contractor?</vt:lpstr>
      <vt:lpstr>Payback Period</vt:lpstr>
      <vt:lpstr>Payback Period</vt:lpstr>
      <vt:lpstr>Payback Period</vt:lpstr>
      <vt:lpstr>Leak Detection Equipment</vt:lpstr>
      <vt:lpstr>Slide 62</vt:lpstr>
      <vt:lpstr>Slide 63</vt:lpstr>
      <vt:lpstr>Slide 64</vt:lpstr>
      <vt:lpstr>Slide 65</vt:lpstr>
      <vt:lpstr>Slide 66</vt:lpstr>
      <vt:lpstr>Slide 67</vt:lpstr>
      <vt:lpstr>Slide 68</vt:lpstr>
      <vt:lpstr>Slide 69</vt:lpstr>
      <vt:lpstr>Slide 70</vt:lpstr>
      <vt:lpstr>Slide 71</vt:lpstr>
      <vt:lpstr>Slide 72</vt:lpstr>
      <vt:lpstr>Slide 73</vt:lpstr>
      <vt:lpstr>Slide 74</vt:lpstr>
      <vt:lpstr>Slide 75</vt:lpstr>
      <vt:lpstr>Slide 76</vt:lpstr>
      <vt:lpstr>Slide 77</vt:lpstr>
      <vt:lpstr>Slide 78</vt:lpstr>
      <vt:lpstr>Slide 79</vt:lpstr>
      <vt:lpstr>Slide 80</vt:lpstr>
      <vt:lpstr>Slide 81</vt:lpstr>
      <vt:lpstr>Slide 82</vt:lpstr>
      <vt:lpstr>Slide 83</vt:lpstr>
      <vt:lpstr>Slide 84</vt:lpstr>
      <vt:lpstr>How do Loggers work ?</vt:lpstr>
      <vt:lpstr>Any Questions?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Leak Detection</dc:title>
  <dc:creator>Jeb</dc:creator>
  <cp:lastModifiedBy>Jeb</cp:lastModifiedBy>
  <cp:revision>17</cp:revision>
  <dcterms:created xsi:type="dcterms:W3CDTF">2011-02-06T15:38:49Z</dcterms:created>
  <dcterms:modified xsi:type="dcterms:W3CDTF">2011-04-11T20:35:50Z</dcterms:modified>
</cp:coreProperties>
</file>